
<file path=[Content_Types].xml><?xml version="1.0" encoding="utf-8"?>
<Types xmlns="http://schemas.openxmlformats.org/package/2006/content-types">
  <Default Extension="png" ContentType="image/png"/>
  <Default Extension="svg" ContentType="image/svg+xml"/>
  <Default Extension="jpeg" ContentType="image/jpeg"/>
  <Default Extension="rels" ContentType="application/vnd.openxmlformats-package.relationships+xml"/>
  <Default Extension="xml" ContentType="application/xml"/>
  <Default Extension="wdp" ContentType="image/vnd.ms-photo"/>
  <Default Extension="xlsx" ContentType="application/vnd.openxmlformats-officedocument.spreadsheetml.sheet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Masters/slideMaster6.xml" ContentType="application/vnd.openxmlformats-officedocument.presentationml.slideMaster+xml"/>
  <Override PartName="/ppt/slideMasters/slideMaster7.xml" ContentType="application/vnd.openxmlformats-officedocument.presentationml.slideMaster+xml"/>
  <Override PartName="/ppt/slideMasters/slideMaster8.xml" ContentType="application/vnd.openxmlformats-officedocument.presentationml.slideMaster+xml"/>
  <Override PartName="/ppt/slideMasters/slideMaster9.xml" ContentType="application/vnd.openxmlformats-officedocument.presentationml.slideMaster+xml"/>
  <Override PartName="/ppt/slideMasters/slideMaster10.xml" ContentType="application/vnd.openxmlformats-officedocument.presentationml.slideMaster+xml"/>
  <Override PartName="/ppt/slideMasters/slideMaster11.xml" ContentType="application/vnd.openxmlformats-officedocument.presentationml.slideMaster+xml"/>
  <Override PartName="/ppt/slideMasters/slideMaster12.xml" ContentType="application/vnd.openxmlformats-officedocument.presentationml.slideMaster+xml"/>
  <Override PartName="/ppt/slideMasters/slideMaster13.xml" ContentType="application/vnd.openxmlformats-officedocument.presentationml.slideMaster+xml"/>
  <Override PartName="/ppt/slideMasters/slideMaster14.xml" ContentType="application/vnd.openxmlformats-officedocument.presentationml.slideMaster+xml"/>
  <Override PartName="/ppt/slideMasters/slideMaster15.xml" ContentType="application/vnd.openxmlformats-officedocument.presentationml.slideMaster+xml"/>
  <Override PartName="/ppt/slideMasters/slideMaster16.xml" ContentType="application/vnd.openxmlformats-officedocument.presentationml.slideMaster+xml"/>
  <Override PartName="/ppt/slideMasters/slideMaster17.xml" ContentType="application/vnd.openxmlformats-officedocument.presentationml.slideMaster+xml"/>
  <Override PartName="/ppt/slideMasters/slideMaster18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theme/theme2.xml" ContentType="application/vnd.openxmlformats-officedocument.theme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slideLayouts/slideLayout78.xml" ContentType="application/vnd.openxmlformats-officedocument.presentationml.slideLayout+xml"/>
  <Override PartName="/ppt/slideLayouts/slideLayout79.xml" ContentType="application/vnd.openxmlformats-officedocument.presentationml.slideLayout+xml"/>
  <Override PartName="/ppt/slideLayouts/slideLayout80.xml" ContentType="application/vnd.openxmlformats-officedocument.presentationml.slideLayout+xml"/>
  <Override PartName="/ppt/slideLayouts/slideLayout81.xml" ContentType="application/vnd.openxmlformats-officedocument.presentationml.slideLayout+xml"/>
  <Override PartName="/ppt/slideLayouts/slideLayout82.xml" ContentType="application/vnd.openxmlformats-officedocument.presentationml.slideLayout+xml"/>
  <Override PartName="/ppt/slideLayouts/slideLayout83.xml" ContentType="application/vnd.openxmlformats-officedocument.presentationml.slideLayout+xml"/>
  <Override PartName="/ppt/theme/theme3.xml" ContentType="application/vnd.openxmlformats-officedocument.theme+xml"/>
  <Override PartName="/ppt/slideLayouts/slideLayout84.xml" ContentType="application/vnd.openxmlformats-officedocument.presentationml.slideLayout+xml"/>
  <Override PartName="/ppt/slideLayouts/slideLayout85.xml" ContentType="application/vnd.openxmlformats-officedocument.presentationml.slideLayout+xml"/>
  <Override PartName="/ppt/slideLayouts/slideLayout86.xml" ContentType="application/vnd.openxmlformats-officedocument.presentationml.slideLayout+xml"/>
  <Override PartName="/ppt/slideLayouts/slideLayout87.xml" ContentType="application/vnd.openxmlformats-officedocument.presentationml.slideLayout+xml"/>
  <Override PartName="/ppt/slideLayouts/slideLayout88.xml" ContentType="application/vnd.openxmlformats-officedocument.presentationml.slideLayout+xml"/>
  <Override PartName="/ppt/slideLayouts/slideLayout89.xml" ContentType="application/vnd.openxmlformats-officedocument.presentationml.slideLayout+xml"/>
  <Override PartName="/ppt/slideLayouts/slideLayout90.xml" ContentType="application/vnd.openxmlformats-officedocument.presentationml.slideLayout+xml"/>
  <Override PartName="/ppt/slideLayouts/slideLayout91.xml" ContentType="application/vnd.openxmlformats-officedocument.presentationml.slideLayout+xml"/>
  <Override PartName="/ppt/slideLayouts/slideLayout92.xml" ContentType="application/vnd.openxmlformats-officedocument.presentationml.slideLayout+xml"/>
  <Override PartName="/ppt/slideLayouts/slideLayout93.xml" ContentType="application/vnd.openxmlformats-officedocument.presentationml.slideLayout+xml"/>
  <Override PartName="/ppt/slideLayouts/slideLayout94.xml" ContentType="application/vnd.openxmlformats-officedocument.presentationml.slideLayout+xml"/>
  <Override PartName="/ppt/slideLayouts/slideLayout95.xml" ContentType="application/vnd.openxmlformats-officedocument.presentationml.slideLayout+xml"/>
  <Override PartName="/ppt/slideLayouts/slideLayout96.xml" ContentType="application/vnd.openxmlformats-officedocument.presentationml.slideLayout+xml"/>
  <Override PartName="/ppt/slideLayouts/slideLayout97.xml" ContentType="application/vnd.openxmlformats-officedocument.presentationml.slideLayout+xml"/>
  <Override PartName="/ppt/slideLayouts/slideLayout98.xml" ContentType="application/vnd.openxmlformats-officedocument.presentationml.slideLayout+xml"/>
  <Override PartName="/ppt/slideLayouts/slideLayout99.xml" ContentType="application/vnd.openxmlformats-officedocument.presentationml.slideLayout+xml"/>
  <Override PartName="/ppt/slideLayouts/slideLayout100.xml" ContentType="application/vnd.openxmlformats-officedocument.presentationml.slideLayout+xml"/>
  <Override PartName="/ppt/slideLayouts/slideLayout101.xml" ContentType="application/vnd.openxmlformats-officedocument.presentationml.slideLayout+xml"/>
  <Override PartName="/ppt/slideLayouts/slideLayout102.xml" ContentType="application/vnd.openxmlformats-officedocument.presentationml.slideLayout+xml"/>
  <Override PartName="/ppt/slideLayouts/slideLayout103.xml" ContentType="application/vnd.openxmlformats-officedocument.presentationml.slideLayout+xml"/>
  <Override PartName="/ppt/slideLayouts/slideLayout104.xml" ContentType="application/vnd.openxmlformats-officedocument.presentationml.slideLayout+xml"/>
  <Override PartName="/ppt/slideLayouts/slideLayout105.xml" ContentType="application/vnd.openxmlformats-officedocument.presentationml.slideLayout+xml"/>
  <Override PartName="/ppt/slideLayouts/slideLayout106.xml" ContentType="application/vnd.openxmlformats-officedocument.presentationml.slideLayout+xml"/>
  <Override PartName="/ppt/slideLayouts/slideLayout107.xml" ContentType="application/vnd.openxmlformats-officedocument.presentationml.slideLayout+xml"/>
  <Override PartName="/ppt/slideLayouts/slideLayout108.xml" ContentType="application/vnd.openxmlformats-officedocument.presentationml.slideLayout+xml"/>
  <Override PartName="/ppt/slideLayouts/slideLayout109.xml" ContentType="application/vnd.openxmlformats-officedocument.presentationml.slideLayout+xml"/>
  <Override PartName="/ppt/slideLayouts/slideLayout110.xml" ContentType="application/vnd.openxmlformats-officedocument.presentationml.slideLayout+xml"/>
  <Override PartName="/ppt/slideLayouts/slideLayout111.xml" ContentType="application/vnd.openxmlformats-officedocument.presentationml.slideLayout+xml"/>
  <Override PartName="/ppt/slideLayouts/slideLayout112.xml" ContentType="application/vnd.openxmlformats-officedocument.presentationml.slideLayout+xml"/>
  <Override PartName="/ppt/slideLayouts/slideLayout113.xml" ContentType="application/vnd.openxmlformats-officedocument.presentationml.slideLayout+xml"/>
  <Override PartName="/ppt/slideLayouts/slideLayout114.xml" ContentType="application/vnd.openxmlformats-officedocument.presentationml.slideLayout+xml"/>
  <Override PartName="/ppt/slideLayouts/slideLayout115.xml" ContentType="application/vnd.openxmlformats-officedocument.presentationml.slideLayout+xml"/>
  <Override PartName="/ppt/slideLayouts/slideLayout116.xml" ContentType="application/vnd.openxmlformats-officedocument.presentationml.slideLayout+xml"/>
  <Override PartName="/ppt/slideLayouts/slideLayout117.xml" ContentType="application/vnd.openxmlformats-officedocument.presentationml.slideLayout+xml"/>
  <Override PartName="/ppt/slideLayouts/slideLayout118.xml" ContentType="application/vnd.openxmlformats-officedocument.presentationml.slideLayout+xml"/>
  <Override PartName="/ppt/slideLayouts/slideLayout119.xml" ContentType="application/vnd.openxmlformats-officedocument.presentationml.slideLayout+xml"/>
  <Override PartName="/ppt/theme/theme4.xml" ContentType="application/vnd.openxmlformats-officedocument.theme+xml"/>
  <Override PartName="/ppt/slideLayouts/slideLayout120.xml" ContentType="application/vnd.openxmlformats-officedocument.presentationml.slideLayout+xml"/>
  <Override PartName="/ppt/slideLayouts/slideLayout121.xml" ContentType="application/vnd.openxmlformats-officedocument.presentationml.slideLayout+xml"/>
  <Override PartName="/ppt/slideLayouts/slideLayout122.xml" ContentType="application/vnd.openxmlformats-officedocument.presentationml.slideLayout+xml"/>
  <Override PartName="/ppt/slideLayouts/slideLayout123.xml" ContentType="application/vnd.openxmlformats-officedocument.presentationml.slideLayout+xml"/>
  <Override PartName="/ppt/slideLayouts/slideLayout124.xml" ContentType="application/vnd.openxmlformats-officedocument.presentationml.slideLayout+xml"/>
  <Override PartName="/ppt/slideLayouts/slideLayout125.xml" ContentType="application/vnd.openxmlformats-officedocument.presentationml.slideLayout+xml"/>
  <Override PartName="/ppt/slideLayouts/slideLayout126.xml" ContentType="application/vnd.openxmlformats-officedocument.presentationml.slideLayout+xml"/>
  <Override PartName="/ppt/slideLayouts/slideLayout127.xml" ContentType="application/vnd.openxmlformats-officedocument.presentationml.slideLayout+xml"/>
  <Override PartName="/ppt/slideLayouts/slideLayout128.xml" ContentType="application/vnd.openxmlformats-officedocument.presentationml.slideLayout+xml"/>
  <Override PartName="/ppt/slideLayouts/slideLayout129.xml" ContentType="application/vnd.openxmlformats-officedocument.presentationml.slideLayout+xml"/>
  <Override PartName="/ppt/slideLayouts/slideLayout130.xml" ContentType="application/vnd.openxmlformats-officedocument.presentationml.slideLayout+xml"/>
  <Override PartName="/ppt/slideLayouts/slideLayout131.xml" ContentType="application/vnd.openxmlformats-officedocument.presentationml.slideLayout+xml"/>
  <Override PartName="/ppt/slideLayouts/slideLayout132.xml" ContentType="application/vnd.openxmlformats-officedocument.presentationml.slideLayout+xml"/>
  <Override PartName="/ppt/slideLayouts/slideLayout133.xml" ContentType="application/vnd.openxmlformats-officedocument.presentationml.slideLayout+xml"/>
  <Override PartName="/ppt/slideLayouts/slideLayout134.xml" ContentType="application/vnd.openxmlformats-officedocument.presentationml.slideLayout+xml"/>
  <Override PartName="/ppt/slideLayouts/slideLayout135.xml" ContentType="application/vnd.openxmlformats-officedocument.presentationml.slideLayout+xml"/>
  <Override PartName="/ppt/slideLayouts/slideLayout136.xml" ContentType="application/vnd.openxmlformats-officedocument.presentationml.slideLayout+xml"/>
  <Override PartName="/ppt/slideLayouts/slideLayout137.xml" ContentType="application/vnd.openxmlformats-officedocument.presentationml.slideLayout+xml"/>
  <Override PartName="/ppt/theme/theme5.xml" ContentType="application/vnd.openxmlformats-officedocument.theme+xml"/>
  <Override PartName="/ppt/slideLayouts/slideLayout138.xml" ContentType="application/vnd.openxmlformats-officedocument.presentationml.slideLayout+xml"/>
  <Override PartName="/ppt/slideLayouts/slideLayout139.xml" ContentType="application/vnd.openxmlformats-officedocument.presentationml.slideLayout+xml"/>
  <Override PartName="/ppt/slideLayouts/slideLayout140.xml" ContentType="application/vnd.openxmlformats-officedocument.presentationml.slideLayout+xml"/>
  <Override PartName="/ppt/slideLayouts/slideLayout141.xml" ContentType="application/vnd.openxmlformats-officedocument.presentationml.slideLayout+xml"/>
  <Override PartName="/ppt/slideLayouts/slideLayout142.xml" ContentType="application/vnd.openxmlformats-officedocument.presentationml.slideLayout+xml"/>
  <Override PartName="/ppt/slideLayouts/slideLayout143.xml" ContentType="application/vnd.openxmlformats-officedocument.presentationml.slideLayout+xml"/>
  <Override PartName="/ppt/slideLayouts/slideLayout144.xml" ContentType="application/vnd.openxmlformats-officedocument.presentationml.slideLayout+xml"/>
  <Override PartName="/ppt/slideLayouts/slideLayout145.xml" ContentType="application/vnd.openxmlformats-officedocument.presentationml.slideLayout+xml"/>
  <Override PartName="/ppt/slideLayouts/slideLayout146.xml" ContentType="application/vnd.openxmlformats-officedocument.presentationml.slideLayout+xml"/>
  <Override PartName="/ppt/slideLayouts/slideLayout147.xml" ContentType="application/vnd.openxmlformats-officedocument.presentationml.slideLayout+xml"/>
  <Override PartName="/ppt/slideLayouts/slideLayout148.xml" ContentType="application/vnd.openxmlformats-officedocument.presentationml.slideLayout+xml"/>
  <Override PartName="/ppt/slideLayouts/slideLayout149.xml" ContentType="application/vnd.openxmlformats-officedocument.presentationml.slideLayout+xml"/>
  <Override PartName="/ppt/slideLayouts/slideLayout150.xml" ContentType="application/vnd.openxmlformats-officedocument.presentationml.slideLayout+xml"/>
  <Override PartName="/ppt/slideLayouts/slideLayout151.xml" ContentType="application/vnd.openxmlformats-officedocument.presentationml.slideLayout+xml"/>
  <Override PartName="/ppt/slideLayouts/slideLayout152.xml" ContentType="application/vnd.openxmlformats-officedocument.presentationml.slideLayout+xml"/>
  <Override PartName="/ppt/slideLayouts/slideLayout153.xml" ContentType="application/vnd.openxmlformats-officedocument.presentationml.slideLayout+xml"/>
  <Override PartName="/ppt/slideLayouts/slideLayout154.xml" ContentType="application/vnd.openxmlformats-officedocument.presentationml.slideLayout+xml"/>
  <Override PartName="/ppt/slideLayouts/slideLayout155.xml" ContentType="application/vnd.openxmlformats-officedocument.presentationml.slideLayout+xml"/>
  <Override PartName="/ppt/theme/theme6.xml" ContentType="application/vnd.openxmlformats-officedocument.theme+xml"/>
  <Override PartName="/ppt/slideLayouts/slideLayout156.xml" ContentType="application/vnd.openxmlformats-officedocument.presentationml.slideLayout+xml"/>
  <Override PartName="/ppt/slideLayouts/slideLayout157.xml" ContentType="application/vnd.openxmlformats-officedocument.presentationml.slideLayout+xml"/>
  <Override PartName="/ppt/slideLayouts/slideLayout158.xml" ContentType="application/vnd.openxmlformats-officedocument.presentationml.slideLayout+xml"/>
  <Override PartName="/ppt/slideLayouts/slideLayout159.xml" ContentType="application/vnd.openxmlformats-officedocument.presentationml.slideLayout+xml"/>
  <Override PartName="/ppt/slideLayouts/slideLayout160.xml" ContentType="application/vnd.openxmlformats-officedocument.presentationml.slideLayout+xml"/>
  <Override PartName="/ppt/slideLayouts/slideLayout161.xml" ContentType="application/vnd.openxmlformats-officedocument.presentationml.slideLayout+xml"/>
  <Override PartName="/ppt/slideLayouts/slideLayout162.xml" ContentType="application/vnd.openxmlformats-officedocument.presentationml.slideLayout+xml"/>
  <Override PartName="/ppt/slideLayouts/slideLayout163.xml" ContentType="application/vnd.openxmlformats-officedocument.presentationml.slideLayout+xml"/>
  <Override PartName="/ppt/slideLayouts/slideLayout164.xml" ContentType="application/vnd.openxmlformats-officedocument.presentationml.slideLayout+xml"/>
  <Override PartName="/ppt/slideLayouts/slideLayout165.xml" ContentType="application/vnd.openxmlformats-officedocument.presentationml.slideLayout+xml"/>
  <Override PartName="/ppt/slideLayouts/slideLayout166.xml" ContentType="application/vnd.openxmlformats-officedocument.presentationml.slideLayout+xml"/>
  <Override PartName="/ppt/slideLayouts/slideLayout167.xml" ContentType="application/vnd.openxmlformats-officedocument.presentationml.slideLayout+xml"/>
  <Override PartName="/ppt/slideLayouts/slideLayout168.xml" ContentType="application/vnd.openxmlformats-officedocument.presentationml.slideLayout+xml"/>
  <Override PartName="/ppt/slideLayouts/slideLayout169.xml" ContentType="application/vnd.openxmlformats-officedocument.presentationml.slideLayout+xml"/>
  <Override PartName="/ppt/slideLayouts/slideLayout170.xml" ContentType="application/vnd.openxmlformats-officedocument.presentationml.slideLayout+xml"/>
  <Override PartName="/ppt/slideLayouts/slideLayout171.xml" ContentType="application/vnd.openxmlformats-officedocument.presentationml.slideLayout+xml"/>
  <Override PartName="/ppt/slideLayouts/slideLayout172.xml" ContentType="application/vnd.openxmlformats-officedocument.presentationml.slideLayout+xml"/>
  <Override PartName="/ppt/theme/theme7.xml" ContentType="application/vnd.openxmlformats-officedocument.theme+xml"/>
  <Override PartName="/ppt/slideLayouts/slideLayout173.xml" ContentType="application/vnd.openxmlformats-officedocument.presentationml.slideLayout+xml"/>
  <Override PartName="/ppt/slideLayouts/slideLayout174.xml" ContentType="application/vnd.openxmlformats-officedocument.presentationml.slideLayout+xml"/>
  <Override PartName="/ppt/slideLayouts/slideLayout175.xml" ContentType="application/vnd.openxmlformats-officedocument.presentationml.slideLayout+xml"/>
  <Override PartName="/ppt/slideLayouts/slideLayout176.xml" ContentType="application/vnd.openxmlformats-officedocument.presentationml.slideLayout+xml"/>
  <Override PartName="/ppt/slideLayouts/slideLayout177.xml" ContentType="application/vnd.openxmlformats-officedocument.presentationml.slideLayout+xml"/>
  <Override PartName="/ppt/slideLayouts/slideLayout178.xml" ContentType="application/vnd.openxmlformats-officedocument.presentationml.slideLayout+xml"/>
  <Override PartName="/ppt/slideLayouts/slideLayout179.xml" ContentType="application/vnd.openxmlformats-officedocument.presentationml.slideLayout+xml"/>
  <Override PartName="/ppt/slideLayouts/slideLayout180.xml" ContentType="application/vnd.openxmlformats-officedocument.presentationml.slideLayout+xml"/>
  <Override PartName="/ppt/slideLayouts/slideLayout181.xml" ContentType="application/vnd.openxmlformats-officedocument.presentationml.slideLayout+xml"/>
  <Override PartName="/ppt/slideLayouts/slideLayout182.xml" ContentType="application/vnd.openxmlformats-officedocument.presentationml.slideLayout+xml"/>
  <Override PartName="/ppt/slideLayouts/slideLayout183.xml" ContentType="application/vnd.openxmlformats-officedocument.presentationml.slideLayout+xml"/>
  <Override PartName="/ppt/slideLayouts/slideLayout184.xml" ContentType="application/vnd.openxmlformats-officedocument.presentationml.slideLayout+xml"/>
  <Override PartName="/ppt/slideLayouts/slideLayout185.xml" ContentType="application/vnd.openxmlformats-officedocument.presentationml.slideLayout+xml"/>
  <Override PartName="/ppt/slideLayouts/slideLayout186.xml" ContentType="application/vnd.openxmlformats-officedocument.presentationml.slideLayout+xml"/>
  <Override PartName="/ppt/slideLayouts/slideLayout187.xml" ContentType="application/vnd.openxmlformats-officedocument.presentationml.slideLayout+xml"/>
  <Override PartName="/ppt/slideLayouts/slideLayout188.xml" ContentType="application/vnd.openxmlformats-officedocument.presentationml.slideLayout+xml"/>
  <Override PartName="/ppt/slideLayouts/slideLayout189.xml" ContentType="application/vnd.openxmlformats-officedocument.presentationml.slideLayout+xml"/>
  <Override PartName="/ppt/slideLayouts/slideLayout190.xml" ContentType="application/vnd.openxmlformats-officedocument.presentationml.slideLayout+xml"/>
  <Override PartName="/ppt/slideLayouts/slideLayout191.xml" ContentType="application/vnd.openxmlformats-officedocument.presentationml.slideLayout+xml"/>
  <Override PartName="/ppt/slideLayouts/slideLayout192.xml" ContentType="application/vnd.openxmlformats-officedocument.presentationml.slideLayout+xml"/>
  <Override PartName="/ppt/slideLayouts/slideLayout193.xml" ContentType="application/vnd.openxmlformats-officedocument.presentationml.slideLayout+xml"/>
  <Override PartName="/ppt/theme/theme8.xml" ContentType="application/vnd.openxmlformats-officedocument.theme+xml"/>
  <Override PartName="/ppt/slideLayouts/slideLayout194.xml" ContentType="application/vnd.openxmlformats-officedocument.presentationml.slideLayout+xml"/>
  <Override PartName="/ppt/slideLayouts/slideLayout195.xml" ContentType="application/vnd.openxmlformats-officedocument.presentationml.slideLayout+xml"/>
  <Override PartName="/ppt/slideLayouts/slideLayout196.xml" ContentType="application/vnd.openxmlformats-officedocument.presentationml.slideLayout+xml"/>
  <Override PartName="/ppt/slideLayouts/slideLayout197.xml" ContentType="application/vnd.openxmlformats-officedocument.presentationml.slideLayout+xml"/>
  <Override PartName="/ppt/slideLayouts/slideLayout198.xml" ContentType="application/vnd.openxmlformats-officedocument.presentationml.slideLayout+xml"/>
  <Override PartName="/ppt/slideLayouts/slideLayout199.xml" ContentType="application/vnd.openxmlformats-officedocument.presentationml.slideLayout+xml"/>
  <Override PartName="/ppt/slideLayouts/slideLayout200.xml" ContentType="application/vnd.openxmlformats-officedocument.presentationml.slideLayout+xml"/>
  <Override PartName="/ppt/slideLayouts/slideLayout201.xml" ContentType="application/vnd.openxmlformats-officedocument.presentationml.slideLayout+xml"/>
  <Override PartName="/ppt/slideLayouts/slideLayout202.xml" ContentType="application/vnd.openxmlformats-officedocument.presentationml.slideLayout+xml"/>
  <Override PartName="/ppt/slideLayouts/slideLayout203.xml" ContentType="application/vnd.openxmlformats-officedocument.presentationml.slideLayout+xml"/>
  <Override PartName="/ppt/slideLayouts/slideLayout204.xml" ContentType="application/vnd.openxmlformats-officedocument.presentationml.slideLayout+xml"/>
  <Override PartName="/ppt/slideLayouts/slideLayout205.xml" ContentType="application/vnd.openxmlformats-officedocument.presentationml.slideLayout+xml"/>
  <Override PartName="/ppt/slideLayouts/slideLayout206.xml" ContentType="application/vnd.openxmlformats-officedocument.presentationml.slideLayout+xml"/>
  <Override PartName="/ppt/slideLayouts/slideLayout207.xml" ContentType="application/vnd.openxmlformats-officedocument.presentationml.slideLayout+xml"/>
  <Override PartName="/ppt/slideLayouts/slideLayout208.xml" ContentType="application/vnd.openxmlformats-officedocument.presentationml.slideLayout+xml"/>
  <Override PartName="/ppt/slideLayouts/slideLayout209.xml" ContentType="application/vnd.openxmlformats-officedocument.presentationml.slideLayout+xml"/>
  <Override PartName="/ppt/slideLayouts/slideLayout210.xml" ContentType="application/vnd.openxmlformats-officedocument.presentationml.slideLayout+xml"/>
  <Override PartName="/ppt/theme/theme9.xml" ContentType="application/vnd.openxmlformats-officedocument.theme+xml"/>
  <Override PartName="/ppt/slideLayouts/slideLayout211.xml" ContentType="application/vnd.openxmlformats-officedocument.presentationml.slideLayout+xml"/>
  <Override PartName="/ppt/slideLayouts/slideLayout212.xml" ContentType="application/vnd.openxmlformats-officedocument.presentationml.slideLayout+xml"/>
  <Override PartName="/ppt/slideLayouts/slideLayout213.xml" ContentType="application/vnd.openxmlformats-officedocument.presentationml.slideLayout+xml"/>
  <Override PartName="/ppt/slideLayouts/slideLayout214.xml" ContentType="application/vnd.openxmlformats-officedocument.presentationml.slideLayout+xml"/>
  <Override PartName="/ppt/slideLayouts/slideLayout215.xml" ContentType="application/vnd.openxmlformats-officedocument.presentationml.slideLayout+xml"/>
  <Override PartName="/ppt/slideLayouts/slideLayout216.xml" ContentType="application/vnd.openxmlformats-officedocument.presentationml.slideLayout+xml"/>
  <Override PartName="/ppt/slideLayouts/slideLayout217.xml" ContentType="application/vnd.openxmlformats-officedocument.presentationml.slideLayout+xml"/>
  <Override PartName="/ppt/slideLayouts/slideLayout218.xml" ContentType="application/vnd.openxmlformats-officedocument.presentationml.slideLayout+xml"/>
  <Override PartName="/ppt/slideLayouts/slideLayout219.xml" ContentType="application/vnd.openxmlformats-officedocument.presentationml.slideLayout+xml"/>
  <Override PartName="/ppt/slideLayouts/slideLayout220.xml" ContentType="application/vnd.openxmlformats-officedocument.presentationml.slideLayout+xml"/>
  <Override PartName="/ppt/slideLayouts/slideLayout221.xml" ContentType="application/vnd.openxmlformats-officedocument.presentationml.slideLayout+xml"/>
  <Override PartName="/ppt/slideLayouts/slideLayout222.xml" ContentType="application/vnd.openxmlformats-officedocument.presentationml.slideLayout+xml"/>
  <Override PartName="/ppt/slideLayouts/slideLayout223.xml" ContentType="application/vnd.openxmlformats-officedocument.presentationml.slideLayout+xml"/>
  <Override PartName="/ppt/slideLayouts/slideLayout224.xml" ContentType="application/vnd.openxmlformats-officedocument.presentationml.slideLayout+xml"/>
  <Override PartName="/ppt/slideLayouts/slideLayout225.xml" ContentType="application/vnd.openxmlformats-officedocument.presentationml.slideLayout+xml"/>
  <Override PartName="/ppt/slideLayouts/slideLayout226.xml" ContentType="application/vnd.openxmlformats-officedocument.presentationml.slideLayout+xml"/>
  <Override PartName="/ppt/slideLayouts/slideLayout227.xml" ContentType="application/vnd.openxmlformats-officedocument.presentationml.slideLayout+xml"/>
  <Override PartName="/ppt/theme/theme10.xml" ContentType="application/vnd.openxmlformats-officedocument.theme+xml"/>
  <Override PartName="/ppt/slideLayouts/slideLayout228.xml" ContentType="application/vnd.openxmlformats-officedocument.presentationml.slideLayout+xml"/>
  <Override PartName="/ppt/slideLayouts/slideLayout229.xml" ContentType="application/vnd.openxmlformats-officedocument.presentationml.slideLayout+xml"/>
  <Override PartName="/ppt/slideLayouts/slideLayout230.xml" ContentType="application/vnd.openxmlformats-officedocument.presentationml.slideLayout+xml"/>
  <Override PartName="/ppt/slideLayouts/slideLayout231.xml" ContentType="application/vnd.openxmlformats-officedocument.presentationml.slideLayout+xml"/>
  <Override PartName="/ppt/slideLayouts/slideLayout232.xml" ContentType="application/vnd.openxmlformats-officedocument.presentationml.slideLayout+xml"/>
  <Override PartName="/ppt/slideLayouts/slideLayout233.xml" ContentType="application/vnd.openxmlformats-officedocument.presentationml.slideLayout+xml"/>
  <Override PartName="/ppt/slideLayouts/slideLayout234.xml" ContentType="application/vnd.openxmlformats-officedocument.presentationml.slideLayout+xml"/>
  <Override PartName="/ppt/slideLayouts/slideLayout235.xml" ContentType="application/vnd.openxmlformats-officedocument.presentationml.slideLayout+xml"/>
  <Override PartName="/ppt/slideLayouts/slideLayout236.xml" ContentType="application/vnd.openxmlformats-officedocument.presentationml.slideLayout+xml"/>
  <Override PartName="/ppt/slideLayouts/slideLayout237.xml" ContentType="application/vnd.openxmlformats-officedocument.presentationml.slideLayout+xml"/>
  <Override PartName="/ppt/slideLayouts/slideLayout238.xml" ContentType="application/vnd.openxmlformats-officedocument.presentationml.slideLayout+xml"/>
  <Override PartName="/ppt/slideLayouts/slideLayout239.xml" ContentType="application/vnd.openxmlformats-officedocument.presentationml.slideLayout+xml"/>
  <Override PartName="/ppt/slideLayouts/slideLayout240.xml" ContentType="application/vnd.openxmlformats-officedocument.presentationml.slideLayout+xml"/>
  <Override PartName="/ppt/slideLayouts/slideLayout241.xml" ContentType="application/vnd.openxmlformats-officedocument.presentationml.slideLayout+xml"/>
  <Override PartName="/ppt/slideLayouts/slideLayout242.xml" ContentType="application/vnd.openxmlformats-officedocument.presentationml.slideLayout+xml"/>
  <Override PartName="/ppt/theme/theme11.xml" ContentType="application/vnd.openxmlformats-officedocument.theme+xml"/>
  <Override PartName="/ppt/slideLayouts/slideLayout243.xml" ContentType="application/vnd.openxmlformats-officedocument.presentationml.slideLayout+xml"/>
  <Override PartName="/ppt/slideLayouts/slideLayout244.xml" ContentType="application/vnd.openxmlformats-officedocument.presentationml.slideLayout+xml"/>
  <Override PartName="/ppt/slideLayouts/slideLayout245.xml" ContentType="application/vnd.openxmlformats-officedocument.presentationml.slideLayout+xml"/>
  <Override PartName="/ppt/slideLayouts/slideLayout246.xml" ContentType="application/vnd.openxmlformats-officedocument.presentationml.slideLayout+xml"/>
  <Override PartName="/ppt/slideLayouts/slideLayout247.xml" ContentType="application/vnd.openxmlformats-officedocument.presentationml.slideLayout+xml"/>
  <Override PartName="/ppt/slideLayouts/slideLayout248.xml" ContentType="application/vnd.openxmlformats-officedocument.presentationml.slideLayout+xml"/>
  <Override PartName="/ppt/slideLayouts/slideLayout249.xml" ContentType="application/vnd.openxmlformats-officedocument.presentationml.slideLayout+xml"/>
  <Override PartName="/ppt/slideLayouts/slideLayout250.xml" ContentType="application/vnd.openxmlformats-officedocument.presentationml.slideLayout+xml"/>
  <Override PartName="/ppt/slideLayouts/slideLayout251.xml" ContentType="application/vnd.openxmlformats-officedocument.presentationml.slideLayout+xml"/>
  <Override PartName="/ppt/slideLayouts/slideLayout252.xml" ContentType="application/vnd.openxmlformats-officedocument.presentationml.slideLayout+xml"/>
  <Override PartName="/ppt/slideLayouts/slideLayout253.xml" ContentType="application/vnd.openxmlformats-officedocument.presentationml.slideLayout+xml"/>
  <Override PartName="/ppt/slideLayouts/slideLayout254.xml" ContentType="application/vnd.openxmlformats-officedocument.presentationml.slideLayout+xml"/>
  <Override PartName="/ppt/theme/theme12.xml" ContentType="application/vnd.openxmlformats-officedocument.theme+xml"/>
  <Override PartName="/ppt/slideLayouts/slideLayout255.xml" ContentType="application/vnd.openxmlformats-officedocument.presentationml.slideLayout+xml"/>
  <Override PartName="/ppt/slideLayouts/slideLayout256.xml" ContentType="application/vnd.openxmlformats-officedocument.presentationml.slideLayout+xml"/>
  <Override PartName="/ppt/slideLayouts/slideLayout257.xml" ContentType="application/vnd.openxmlformats-officedocument.presentationml.slideLayout+xml"/>
  <Override PartName="/ppt/slideLayouts/slideLayout258.xml" ContentType="application/vnd.openxmlformats-officedocument.presentationml.slideLayout+xml"/>
  <Override PartName="/ppt/slideLayouts/slideLayout259.xml" ContentType="application/vnd.openxmlformats-officedocument.presentationml.slideLayout+xml"/>
  <Override PartName="/ppt/slideLayouts/slideLayout260.xml" ContentType="application/vnd.openxmlformats-officedocument.presentationml.slideLayout+xml"/>
  <Override PartName="/ppt/slideLayouts/slideLayout261.xml" ContentType="application/vnd.openxmlformats-officedocument.presentationml.slideLayout+xml"/>
  <Override PartName="/ppt/slideLayouts/slideLayout262.xml" ContentType="application/vnd.openxmlformats-officedocument.presentationml.slideLayout+xml"/>
  <Override PartName="/ppt/slideLayouts/slideLayout263.xml" ContentType="application/vnd.openxmlformats-officedocument.presentationml.slideLayout+xml"/>
  <Override PartName="/ppt/slideLayouts/slideLayout264.xml" ContentType="application/vnd.openxmlformats-officedocument.presentationml.slideLayout+xml"/>
  <Override PartName="/ppt/slideLayouts/slideLayout265.xml" ContentType="application/vnd.openxmlformats-officedocument.presentationml.slideLayout+xml"/>
  <Override PartName="/ppt/slideLayouts/slideLayout266.xml" ContentType="application/vnd.openxmlformats-officedocument.presentationml.slideLayout+xml"/>
  <Override PartName="/ppt/slideLayouts/slideLayout267.xml" ContentType="application/vnd.openxmlformats-officedocument.presentationml.slideLayout+xml"/>
  <Override PartName="/ppt/theme/theme13.xml" ContentType="application/vnd.openxmlformats-officedocument.theme+xml"/>
  <Override PartName="/ppt/slideLayouts/slideLayout268.xml" ContentType="application/vnd.openxmlformats-officedocument.presentationml.slideLayout+xml"/>
  <Override PartName="/ppt/slideLayouts/slideLayout269.xml" ContentType="application/vnd.openxmlformats-officedocument.presentationml.slideLayout+xml"/>
  <Override PartName="/ppt/slideLayouts/slideLayout270.xml" ContentType="application/vnd.openxmlformats-officedocument.presentationml.slideLayout+xml"/>
  <Override PartName="/ppt/slideLayouts/slideLayout271.xml" ContentType="application/vnd.openxmlformats-officedocument.presentationml.slideLayout+xml"/>
  <Override PartName="/ppt/slideLayouts/slideLayout272.xml" ContentType="application/vnd.openxmlformats-officedocument.presentationml.slideLayout+xml"/>
  <Override PartName="/ppt/slideLayouts/slideLayout273.xml" ContentType="application/vnd.openxmlformats-officedocument.presentationml.slideLayout+xml"/>
  <Override PartName="/ppt/slideLayouts/slideLayout274.xml" ContentType="application/vnd.openxmlformats-officedocument.presentationml.slideLayout+xml"/>
  <Override PartName="/ppt/slideLayouts/slideLayout275.xml" ContentType="application/vnd.openxmlformats-officedocument.presentationml.slideLayout+xml"/>
  <Override PartName="/ppt/slideLayouts/slideLayout276.xml" ContentType="application/vnd.openxmlformats-officedocument.presentationml.slideLayout+xml"/>
  <Override PartName="/ppt/slideLayouts/slideLayout277.xml" ContentType="application/vnd.openxmlformats-officedocument.presentationml.slideLayout+xml"/>
  <Override PartName="/ppt/slideLayouts/slideLayout278.xml" ContentType="application/vnd.openxmlformats-officedocument.presentationml.slideLayout+xml"/>
  <Override PartName="/ppt/slideLayouts/slideLayout279.xml" ContentType="application/vnd.openxmlformats-officedocument.presentationml.slideLayout+xml"/>
  <Override PartName="/ppt/slideLayouts/slideLayout280.xml" ContentType="application/vnd.openxmlformats-officedocument.presentationml.slideLayout+xml"/>
  <Override PartName="/ppt/slideLayouts/slideLayout281.xml" ContentType="application/vnd.openxmlformats-officedocument.presentationml.slideLayout+xml"/>
  <Override PartName="/ppt/theme/theme14.xml" ContentType="application/vnd.openxmlformats-officedocument.theme+xml"/>
  <Override PartName="/ppt/slideLayouts/slideLayout282.xml" ContentType="application/vnd.openxmlformats-officedocument.presentationml.slideLayout+xml"/>
  <Override PartName="/ppt/slideLayouts/slideLayout283.xml" ContentType="application/vnd.openxmlformats-officedocument.presentationml.slideLayout+xml"/>
  <Override PartName="/ppt/slideLayouts/slideLayout284.xml" ContentType="application/vnd.openxmlformats-officedocument.presentationml.slideLayout+xml"/>
  <Override PartName="/ppt/slideLayouts/slideLayout285.xml" ContentType="application/vnd.openxmlformats-officedocument.presentationml.slideLayout+xml"/>
  <Override PartName="/ppt/slideLayouts/slideLayout286.xml" ContentType="application/vnd.openxmlformats-officedocument.presentationml.slideLayout+xml"/>
  <Override PartName="/ppt/slideLayouts/slideLayout287.xml" ContentType="application/vnd.openxmlformats-officedocument.presentationml.slideLayout+xml"/>
  <Override PartName="/ppt/slideLayouts/slideLayout288.xml" ContentType="application/vnd.openxmlformats-officedocument.presentationml.slideLayout+xml"/>
  <Override PartName="/ppt/slideLayouts/slideLayout289.xml" ContentType="application/vnd.openxmlformats-officedocument.presentationml.slideLayout+xml"/>
  <Override PartName="/ppt/slideLayouts/slideLayout290.xml" ContentType="application/vnd.openxmlformats-officedocument.presentationml.slideLayout+xml"/>
  <Override PartName="/ppt/slideLayouts/slideLayout291.xml" ContentType="application/vnd.openxmlformats-officedocument.presentationml.slideLayout+xml"/>
  <Override PartName="/ppt/slideLayouts/slideLayout292.xml" ContentType="application/vnd.openxmlformats-officedocument.presentationml.slideLayout+xml"/>
  <Override PartName="/ppt/theme/theme15.xml" ContentType="application/vnd.openxmlformats-officedocument.theme+xml"/>
  <Override PartName="/ppt/slideLayouts/slideLayout293.xml" ContentType="application/vnd.openxmlformats-officedocument.presentationml.slideLayout+xml"/>
  <Override PartName="/ppt/slideLayouts/slideLayout294.xml" ContentType="application/vnd.openxmlformats-officedocument.presentationml.slideLayout+xml"/>
  <Override PartName="/ppt/slideLayouts/slideLayout295.xml" ContentType="application/vnd.openxmlformats-officedocument.presentationml.slideLayout+xml"/>
  <Override PartName="/ppt/slideLayouts/slideLayout296.xml" ContentType="application/vnd.openxmlformats-officedocument.presentationml.slideLayout+xml"/>
  <Override PartName="/ppt/slideLayouts/slideLayout297.xml" ContentType="application/vnd.openxmlformats-officedocument.presentationml.slideLayout+xml"/>
  <Override PartName="/ppt/slideLayouts/slideLayout298.xml" ContentType="application/vnd.openxmlformats-officedocument.presentationml.slideLayout+xml"/>
  <Override PartName="/ppt/theme/theme16.xml" ContentType="application/vnd.openxmlformats-officedocument.theme+xml"/>
  <Override PartName="/ppt/slideLayouts/slideLayout299.xml" ContentType="application/vnd.openxmlformats-officedocument.presentationml.slideLayout+xml"/>
  <Override PartName="/ppt/slideLayouts/slideLayout300.xml" ContentType="application/vnd.openxmlformats-officedocument.presentationml.slideLayout+xml"/>
  <Override PartName="/ppt/slideLayouts/slideLayout301.xml" ContentType="application/vnd.openxmlformats-officedocument.presentationml.slideLayout+xml"/>
  <Override PartName="/ppt/slideLayouts/slideLayout302.xml" ContentType="application/vnd.openxmlformats-officedocument.presentationml.slideLayout+xml"/>
  <Override PartName="/ppt/slideLayouts/slideLayout303.xml" ContentType="application/vnd.openxmlformats-officedocument.presentationml.slideLayout+xml"/>
  <Override PartName="/ppt/slideLayouts/slideLayout304.xml" ContentType="application/vnd.openxmlformats-officedocument.presentationml.slideLayout+xml"/>
  <Override PartName="/ppt/slideLayouts/slideLayout305.xml" ContentType="application/vnd.openxmlformats-officedocument.presentationml.slideLayout+xml"/>
  <Override PartName="/ppt/slideLayouts/slideLayout306.xml" ContentType="application/vnd.openxmlformats-officedocument.presentationml.slideLayout+xml"/>
  <Override PartName="/ppt/slideLayouts/slideLayout307.xml" ContentType="application/vnd.openxmlformats-officedocument.presentationml.slideLayout+xml"/>
  <Override PartName="/ppt/slideLayouts/slideLayout308.xml" ContentType="application/vnd.openxmlformats-officedocument.presentationml.slideLayout+xml"/>
  <Override PartName="/ppt/slideLayouts/slideLayout309.xml" ContentType="application/vnd.openxmlformats-officedocument.presentationml.slideLayout+xml"/>
  <Override PartName="/ppt/slideLayouts/slideLayout310.xml" ContentType="application/vnd.openxmlformats-officedocument.presentationml.slideLayout+xml"/>
  <Override PartName="/ppt/theme/theme17.xml" ContentType="application/vnd.openxmlformats-officedocument.theme+xml"/>
  <Override PartName="/ppt/slideLayouts/slideLayout311.xml" ContentType="application/vnd.openxmlformats-officedocument.presentationml.slideLayout+xml"/>
  <Override PartName="/ppt/slideLayouts/slideLayout312.xml" ContentType="application/vnd.openxmlformats-officedocument.presentationml.slideLayout+xml"/>
  <Override PartName="/ppt/slideLayouts/slideLayout313.xml" ContentType="application/vnd.openxmlformats-officedocument.presentationml.slideLayout+xml"/>
  <Override PartName="/ppt/slideLayouts/slideLayout314.xml" ContentType="application/vnd.openxmlformats-officedocument.presentationml.slideLayout+xml"/>
  <Override PartName="/ppt/slideLayouts/slideLayout315.xml" ContentType="application/vnd.openxmlformats-officedocument.presentationml.slideLayout+xml"/>
  <Override PartName="/ppt/slideLayouts/slideLayout316.xml" ContentType="application/vnd.openxmlformats-officedocument.presentationml.slideLayout+xml"/>
  <Override PartName="/ppt/slideLayouts/slideLayout317.xml" ContentType="application/vnd.openxmlformats-officedocument.presentationml.slideLayout+xml"/>
  <Override PartName="/ppt/slideLayouts/slideLayout318.xml" ContentType="application/vnd.openxmlformats-officedocument.presentationml.slideLayout+xml"/>
  <Override PartName="/ppt/slideLayouts/slideLayout319.xml" ContentType="application/vnd.openxmlformats-officedocument.presentationml.slideLayout+xml"/>
  <Override PartName="/ppt/slideLayouts/slideLayout320.xml" ContentType="application/vnd.openxmlformats-officedocument.presentationml.slideLayout+xml"/>
  <Override PartName="/ppt/slideLayouts/slideLayout321.xml" ContentType="application/vnd.openxmlformats-officedocument.presentationml.slideLayout+xml"/>
  <Override PartName="/ppt/slideLayouts/slideLayout322.xml" ContentType="application/vnd.openxmlformats-officedocument.presentationml.slideLayout+xml"/>
  <Override PartName="/ppt/slideLayouts/slideLayout323.xml" ContentType="application/vnd.openxmlformats-officedocument.presentationml.slideLayout+xml"/>
  <Override PartName="/ppt/slideLayouts/slideLayout324.xml" ContentType="application/vnd.openxmlformats-officedocument.presentationml.slideLayout+xml"/>
  <Override PartName="/ppt/slideLayouts/slideLayout325.xml" ContentType="application/vnd.openxmlformats-officedocument.presentationml.slideLayout+xml"/>
  <Override PartName="/ppt/slideLayouts/slideLayout326.xml" ContentType="application/vnd.openxmlformats-officedocument.presentationml.slideLayout+xml"/>
  <Override PartName="/ppt/slideLayouts/slideLayout327.xml" ContentType="application/vnd.openxmlformats-officedocument.presentationml.slideLayout+xml"/>
  <Override PartName="/ppt/slideLayouts/slideLayout328.xml" ContentType="application/vnd.openxmlformats-officedocument.presentationml.slideLayout+xml"/>
  <Override PartName="/ppt/slideLayouts/slideLayout329.xml" ContentType="application/vnd.openxmlformats-officedocument.presentationml.slideLayout+xml"/>
  <Override PartName="/ppt/slideLayouts/slideLayout330.xml" ContentType="application/vnd.openxmlformats-officedocument.presentationml.slideLayout+xml"/>
  <Override PartName="/ppt/slideLayouts/slideLayout331.xml" ContentType="application/vnd.openxmlformats-officedocument.presentationml.slideLayout+xml"/>
  <Override PartName="/ppt/slideLayouts/slideLayout332.xml" ContentType="application/vnd.openxmlformats-officedocument.presentationml.slideLayout+xml"/>
  <Override PartName="/ppt/slideLayouts/slideLayout333.xml" ContentType="application/vnd.openxmlformats-officedocument.presentationml.slideLayout+xml"/>
  <Override PartName="/ppt/slideLayouts/slideLayout334.xml" ContentType="application/vnd.openxmlformats-officedocument.presentationml.slideLayout+xml"/>
  <Override PartName="/ppt/slideLayouts/slideLayout335.xml" ContentType="application/vnd.openxmlformats-officedocument.presentationml.slideLayout+xml"/>
  <Override PartName="/ppt/slideLayouts/slideLayout336.xml" ContentType="application/vnd.openxmlformats-officedocument.presentationml.slideLayout+xml"/>
  <Override PartName="/ppt/slideLayouts/slideLayout337.xml" ContentType="application/vnd.openxmlformats-officedocument.presentationml.slideLayout+xml"/>
  <Override PartName="/ppt/slideLayouts/slideLayout338.xml" ContentType="application/vnd.openxmlformats-officedocument.presentationml.slideLayout+xml"/>
  <Override PartName="/ppt/theme/theme18.xml" ContentType="application/vnd.openxmlformats-officedocument.theme+xml"/>
  <Override PartName="/ppt/theme/theme19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diagrams/data1.xml" ContentType="application/vnd.openxmlformats-officedocument.drawingml.diagramData+xml"/>
  <Override PartName="/ppt/diagrams/layout1.xml" ContentType="application/vnd.openxmlformats-officedocument.drawingml.diagramLayout+xml"/>
  <Override PartName="/ppt/diagrams/quickStyle1.xml" ContentType="application/vnd.openxmlformats-officedocument.drawingml.diagramStyle+xml"/>
  <Override PartName="/ppt/diagrams/colors1.xml" ContentType="application/vnd.openxmlformats-officedocument.drawingml.diagramColors+xml"/>
  <Override PartName="/ppt/diagrams/drawing1.xml" ContentType="application/vnd.ms-office.drawingml.diagramDrawing+xml"/>
  <Override PartName="/ppt/diagrams/data2.xml" ContentType="application/vnd.openxmlformats-officedocument.drawingml.diagramData+xml"/>
  <Override PartName="/ppt/diagrams/layout2.xml" ContentType="application/vnd.openxmlformats-officedocument.drawingml.diagramLayout+xml"/>
  <Override PartName="/ppt/diagrams/quickStyle2.xml" ContentType="application/vnd.openxmlformats-officedocument.drawingml.diagramStyle+xml"/>
  <Override PartName="/ppt/diagrams/colors2.xml" ContentType="application/vnd.openxmlformats-officedocument.drawingml.diagramColors+xml"/>
  <Override PartName="/ppt/diagrams/drawing2.xml" ContentType="application/vnd.ms-office.drawingml.diagramDrawing+xml"/>
  <Override PartName="/ppt/media/image46.jpg" ContentType="image/jpg"/>
  <Override PartName="/ppt/media/image47.jpg" ContentType="image/jpg"/>
  <Override PartName="/ppt/media/image48.jpg" ContentType="image/jpg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charts/chart1.xml" ContentType="application/vnd.openxmlformats-officedocument.drawingml.chart+xml"/>
  <Override PartName="/ppt/charts/style1.xml" ContentType="application/vnd.ms-office.chartstyle+xml"/>
  <Override PartName="/ppt/charts/colors1.xml" ContentType="application/vnd.ms-office.chartcolorstyle+xml"/>
  <Override PartName="/ppt/theme/themeOverride1.xml" ContentType="application/vnd.openxmlformats-officedocument.themeOverride+xml"/>
  <Override PartName="/ppt/media/image51.jpg" ContentType="image/jpg"/>
  <Override PartName="/ppt/media/image52.jpg" ContentType="image/jpg"/>
  <Override PartName="/ppt/media/image58.jpg" ContentType="image/jpg"/>
  <Override PartName="/ppt/notesSlides/notesSlide5.xml" ContentType="application/vnd.openxmlformats-officedocument.presentationml.notesSlide+xml"/>
  <Override PartName="/ppt/charts/chart2.xml" ContentType="application/vnd.openxmlformats-officedocument.drawingml.chart+xml"/>
  <Override PartName="/ppt/charts/style2.xml" ContentType="application/vnd.ms-office.chartstyle+xml"/>
  <Override PartName="/ppt/charts/colors2.xml" ContentType="application/vnd.ms-office.chartcolorstyle+xml"/>
  <Override PartName="/ppt/charts/chart3.xml" ContentType="application/vnd.openxmlformats-officedocument.drawingml.chart+xml"/>
  <Override PartName="/ppt/charts/style3.xml" ContentType="application/vnd.ms-office.chartstyle+xml"/>
  <Override PartName="/ppt/charts/colors3.xml" ContentType="application/vnd.ms-office.chartcolorstyle+xml"/>
  <Override PartName="/ppt/theme/themeOverride2.xml" ContentType="application/vnd.openxmlformats-officedocument.themeOverride+xml"/>
  <Override PartName="/ppt/charts/chart4.xml" ContentType="application/vnd.openxmlformats-officedocument.drawingml.chart+xml"/>
  <Override PartName="/ppt/charts/style4.xml" ContentType="application/vnd.ms-office.chartstyle+xml"/>
  <Override PartName="/ppt/charts/colors4.xml" ContentType="application/vnd.ms-office.chartcolorstyle+xml"/>
  <Override PartName="/ppt/charts/chart5.xml" ContentType="application/vnd.openxmlformats-officedocument.drawingml.chart+xml"/>
  <Override PartName="/ppt/charts/style5.xml" ContentType="application/vnd.ms-office.chartstyle+xml"/>
  <Override PartName="/ppt/charts/colors5.xml" ContentType="application/vnd.ms-office.chartcolorstyle+xml"/>
  <Override PartName="/ppt/charts/chart6.xml" ContentType="application/vnd.openxmlformats-officedocument.drawingml.chart+xml"/>
  <Override PartName="/ppt/charts/style6.xml" ContentType="application/vnd.ms-office.chartstyle+xml"/>
  <Override PartName="/ppt/charts/colors6.xml" ContentType="application/vnd.ms-office.chartcolorstyle+xml"/>
  <Override PartName="/ppt/charts/chart7.xml" ContentType="application/vnd.openxmlformats-officedocument.drawingml.chart+xml"/>
  <Override PartName="/ppt/charts/style7.xml" ContentType="application/vnd.ms-office.chartstyle+xml"/>
  <Override PartName="/ppt/charts/colors7.xml" ContentType="application/vnd.ms-office.chartcolorstyl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60" r:id="rId1"/>
    <p:sldMasterId id="2147483735" r:id="rId2"/>
    <p:sldMasterId id="2147483763" r:id="rId3"/>
    <p:sldMasterId id="2147483839" r:id="rId4"/>
    <p:sldMasterId id="2147484058" r:id="rId5"/>
    <p:sldMasterId id="2147484078" r:id="rId6"/>
    <p:sldMasterId id="2147484144" r:id="rId7"/>
    <p:sldMasterId id="2147484224" r:id="rId8"/>
    <p:sldMasterId id="2147484327" r:id="rId9"/>
    <p:sldMasterId id="2147484346" r:id="rId10"/>
    <p:sldMasterId id="2147484494" r:id="rId11"/>
    <p:sldMasterId id="2147484511" r:id="rId12"/>
    <p:sldMasterId id="2147484536" r:id="rId13"/>
    <p:sldMasterId id="2147484564" r:id="rId14"/>
    <p:sldMasterId id="2147484607" r:id="rId15"/>
    <p:sldMasterId id="2147484619" r:id="rId16"/>
    <p:sldMasterId id="2147484626" r:id="rId17"/>
    <p:sldMasterId id="2147484639" r:id="rId18"/>
  </p:sldMasterIdLst>
  <p:notesMasterIdLst>
    <p:notesMasterId r:id="rId47"/>
  </p:notesMasterIdLst>
  <p:sldIdLst>
    <p:sldId id="488" r:id="rId19"/>
    <p:sldId id="474" r:id="rId20"/>
    <p:sldId id="293" r:id="rId21"/>
    <p:sldId id="530" r:id="rId22"/>
    <p:sldId id="489" r:id="rId23"/>
    <p:sldId id="388" r:id="rId24"/>
    <p:sldId id="389" r:id="rId25"/>
    <p:sldId id="354" r:id="rId26"/>
    <p:sldId id="355" r:id="rId27"/>
    <p:sldId id="387" r:id="rId28"/>
    <p:sldId id="390" r:id="rId29"/>
    <p:sldId id="391" r:id="rId30"/>
    <p:sldId id="351" r:id="rId31"/>
    <p:sldId id="393" r:id="rId32"/>
    <p:sldId id="534" r:id="rId33"/>
    <p:sldId id="358" r:id="rId34"/>
    <p:sldId id="518" r:id="rId35"/>
    <p:sldId id="410" r:id="rId36"/>
    <p:sldId id="417" r:id="rId37"/>
    <p:sldId id="418" r:id="rId38"/>
    <p:sldId id="419" r:id="rId39"/>
    <p:sldId id="490" r:id="rId40"/>
    <p:sldId id="482" r:id="rId41"/>
    <p:sldId id="298" r:id="rId42"/>
    <p:sldId id="486" r:id="rId43"/>
    <p:sldId id="528" r:id="rId44"/>
    <p:sldId id="532" r:id="rId45"/>
    <p:sldId id="531" r:id="rId46"/>
  </p:sldIdLst>
  <p:sldSz cx="9144000" cy="6858000" type="screen4x3"/>
  <p:notesSz cx="6858000" cy="9144000"/>
  <p:defaultTextStyle>
    <a:defPPr>
      <a:defRPr lang="en-US"/>
    </a:defPPr>
    <a:lvl1pPr marL="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C1C8C0"/>
    <a:srgbClr val="A6A6A6"/>
    <a:srgbClr val="9900FF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9D7B26C5-4107-4FEC-AEDC-1716B250A1EF}" styleName="Light Style 1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12700" cmpd="sng">
              <a:solidFill>
                <a:schemeClr val="tx1"/>
              </a:solidFill>
            </a:ln>
          </a:top>
          <a:bottom>
            <a:ln w="12700" cmpd="sng">
              <a:solidFill>
                <a:schemeClr val="tx1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tx1">
              <a:alpha val="2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tx1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12700" cmpd="sng">
              <a:solidFill>
                <a:schemeClr val="tx1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12700" cmpd="sng">
              <a:solidFill>
                <a:schemeClr val="tx1"/>
              </a:solidFill>
            </a:ln>
          </a:bottom>
        </a:tcBdr>
        <a:fill>
          <a:noFill/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7040" autoAdjust="0"/>
    <p:restoredTop sz="94660"/>
  </p:normalViewPr>
  <p:slideViewPr>
    <p:cSldViewPr snapToGrid="0">
      <p:cViewPr varScale="1">
        <p:scale>
          <a:sx n="71" d="100"/>
          <a:sy n="71" d="100"/>
        </p:scale>
        <p:origin x="1212" y="72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Master" Target="slideMasters/slideMaster13.xml"/><Relationship Id="rId18" Type="http://schemas.openxmlformats.org/officeDocument/2006/relationships/slideMaster" Target="slideMasters/slideMaster18.xml"/><Relationship Id="rId26" Type="http://schemas.openxmlformats.org/officeDocument/2006/relationships/slide" Target="slides/slide8.xml"/><Relationship Id="rId39" Type="http://schemas.openxmlformats.org/officeDocument/2006/relationships/slide" Target="slides/slide21.xml"/><Relationship Id="rId21" Type="http://schemas.openxmlformats.org/officeDocument/2006/relationships/slide" Target="slides/slide3.xml"/><Relationship Id="rId34" Type="http://schemas.openxmlformats.org/officeDocument/2006/relationships/slide" Target="slides/slide16.xml"/><Relationship Id="rId42" Type="http://schemas.openxmlformats.org/officeDocument/2006/relationships/slide" Target="slides/slide24.xml"/><Relationship Id="rId47" Type="http://schemas.openxmlformats.org/officeDocument/2006/relationships/notesMaster" Target="notesMasters/notesMaster1.xml"/><Relationship Id="rId50" Type="http://schemas.openxmlformats.org/officeDocument/2006/relationships/theme" Target="theme/theme1.xml"/><Relationship Id="rId7" Type="http://schemas.openxmlformats.org/officeDocument/2006/relationships/slideMaster" Target="slideMasters/slideMaster7.xml"/><Relationship Id="rId2" Type="http://schemas.openxmlformats.org/officeDocument/2006/relationships/slideMaster" Target="slideMasters/slideMaster2.xml"/><Relationship Id="rId16" Type="http://schemas.openxmlformats.org/officeDocument/2006/relationships/slideMaster" Target="slideMasters/slideMaster16.xml"/><Relationship Id="rId29" Type="http://schemas.openxmlformats.org/officeDocument/2006/relationships/slide" Target="slides/slide11.xml"/><Relationship Id="rId11" Type="http://schemas.openxmlformats.org/officeDocument/2006/relationships/slideMaster" Target="slideMasters/slideMaster11.xml"/><Relationship Id="rId24" Type="http://schemas.openxmlformats.org/officeDocument/2006/relationships/slide" Target="slides/slide6.xml"/><Relationship Id="rId32" Type="http://schemas.openxmlformats.org/officeDocument/2006/relationships/slide" Target="slides/slide14.xml"/><Relationship Id="rId37" Type="http://schemas.openxmlformats.org/officeDocument/2006/relationships/slide" Target="slides/slide19.xml"/><Relationship Id="rId40" Type="http://schemas.openxmlformats.org/officeDocument/2006/relationships/slide" Target="slides/slide22.xml"/><Relationship Id="rId45" Type="http://schemas.openxmlformats.org/officeDocument/2006/relationships/slide" Target="slides/slide27.xml"/><Relationship Id="rId5" Type="http://schemas.openxmlformats.org/officeDocument/2006/relationships/slideMaster" Target="slideMasters/slideMaster5.xml"/><Relationship Id="rId15" Type="http://schemas.openxmlformats.org/officeDocument/2006/relationships/slideMaster" Target="slideMasters/slideMaster15.xml"/><Relationship Id="rId23" Type="http://schemas.openxmlformats.org/officeDocument/2006/relationships/slide" Target="slides/slide5.xml"/><Relationship Id="rId28" Type="http://schemas.openxmlformats.org/officeDocument/2006/relationships/slide" Target="slides/slide10.xml"/><Relationship Id="rId36" Type="http://schemas.openxmlformats.org/officeDocument/2006/relationships/slide" Target="slides/slide18.xml"/><Relationship Id="rId49" Type="http://schemas.openxmlformats.org/officeDocument/2006/relationships/viewProps" Target="viewProps.xml"/><Relationship Id="rId10" Type="http://schemas.openxmlformats.org/officeDocument/2006/relationships/slideMaster" Target="slideMasters/slideMaster10.xml"/><Relationship Id="rId19" Type="http://schemas.openxmlformats.org/officeDocument/2006/relationships/slide" Target="slides/slide1.xml"/><Relationship Id="rId31" Type="http://schemas.openxmlformats.org/officeDocument/2006/relationships/slide" Target="slides/slide13.xml"/><Relationship Id="rId44" Type="http://schemas.openxmlformats.org/officeDocument/2006/relationships/slide" Target="slides/slide26.xml"/><Relationship Id="rId4" Type="http://schemas.openxmlformats.org/officeDocument/2006/relationships/slideMaster" Target="slideMasters/slideMaster4.xml"/><Relationship Id="rId9" Type="http://schemas.openxmlformats.org/officeDocument/2006/relationships/slideMaster" Target="slideMasters/slideMaster9.xml"/><Relationship Id="rId14" Type="http://schemas.openxmlformats.org/officeDocument/2006/relationships/slideMaster" Target="slideMasters/slideMaster14.xml"/><Relationship Id="rId22" Type="http://schemas.openxmlformats.org/officeDocument/2006/relationships/slide" Target="slides/slide4.xml"/><Relationship Id="rId27" Type="http://schemas.openxmlformats.org/officeDocument/2006/relationships/slide" Target="slides/slide9.xml"/><Relationship Id="rId30" Type="http://schemas.openxmlformats.org/officeDocument/2006/relationships/slide" Target="slides/slide12.xml"/><Relationship Id="rId35" Type="http://schemas.openxmlformats.org/officeDocument/2006/relationships/slide" Target="slides/slide17.xml"/><Relationship Id="rId43" Type="http://schemas.openxmlformats.org/officeDocument/2006/relationships/slide" Target="slides/slide25.xml"/><Relationship Id="rId48" Type="http://schemas.openxmlformats.org/officeDocument/2006/relationships/presProps" Target="presProps.xml"/><Relationship Id="rId8" Type="http://schemas.openxmlformats.org/officeDocument/2006/relationships/slideMaster" Target="slideMasters/slideMaster8.xml"/><Relationship Id="rId51" Type="http://schemas.openxmlformats.org/officeDocument/2006/relationships/tableStyles" Target="tableStyles.xml"/><Relationship Id="rId3" Type="http://schemas.openxmlformats.org/officeDocument/2006/relationships/slideMaster" Target="slideMasters/slideMaster3.xml"/><Relationship Id="rId12" Type="http://schemas.openxmlformats.org/officeDocument/2006/relationships/slideMaster" Target="slideMasters/slideMaster12.xml"/><Relationship Id="rId17" Type="http://schemas.openxmlformats.org/officeDocument/2006/relationships/slideMaster" Target="slideMasters/slideMaster17.xml"/><Relationship Id="rId25" Type="http://schemas.openxmlformats.org/officeDocument/2006/relationships/slide" Target="slides/slide7.xml"/><Relationship Id="rId33" Type="http://schemas.openxmlformats.org/officeDocument/2006/relationships/slide" Target="slides/slide15.xml"/><Relationship Id="rId38" Type="http://schemas.openxmlformats.org/officeDocument/2006/relationships/slide" Target="slides/slide20.xml"/><Relationship Id="rId46" Type="http://schemas.openxmlformats.org/officeDocument/2006/relationships/slide" Target="slides/slide28.xml"/><Relationship Id="rId20" Type="http://schemas.openxmlformats.org/officeDocument/2006/relationships/slide" Target="slides/slide2.xml"/><Relationship Id="rId41" Type="http://schemas.openxmlformats.org/officeDocument/2006/relationships/slide" Target="slides/slide23.xml"/><Relationship Id="rId1" Type="http://schemas.openxmlformats.org/officeDocument/2006/relationships/slideMaster" Target="slideMasters/slideMaster1.xml"/><Relationship Id="rId6" Type="http://schemas.openxmlformats.org/officeDocument/2006/relationships/slideMaster" Target="slideMasters/slideMaster6.xml"/></Relationships>
</file>

<file path=ppt/charts/_rels/chart1.xml.rels><?xml version="1.0" encoding="UTF-8" standalone="yes"?>
<Relationships xmlns="http://schemas.openxmlformats.org/package/2006/relationships"><Relationship Id="rId3" Type="http://schemas.openxmlformats.org/officeDocument/2006/relationships/themeOverride" Target="../theme/themeOverride1.xml"/><Relationship Id="rId2" Type="http://schemas.microsoft.com/office/2011/relationships/chartColorStyle" Target="colors1.xml"/><Relationship Id="rId1" Type="http://schemas.microsoft.com/office/2011/relationships/chartStyle" Target="style1.xml"/><Relationship Id="rId4" Type="http://schemas.openxmlformats.org/officeDocument/2006/relationships/oleObject" Target="Book1" TargetMode="External"/></Relationships>
</file>

<file path=ppt/charts/_rels/chart2.xml.rels><?xml version="1.0" encoding="UTF-8" standalone="yes"?>
<Relationships xmlns="http://schemas.openxmlformats.org/package/2006/relationships"><Relationship Id="rId3" Type="http://schemas.openxmlformats.org/officeDocument/2006/relationships/oleObject" Target="file:///C:\Users\sma\Google%20Drive\2019\Tarikan%20Data\3%20-%20SMA%20-%20Tarikan%20data%20pokok%20baru%20-%20221119.xlsx" TargetMode="External"/><Relationship Id="rId2" Type="http://schemas.microsoft.com/office/2011/relationships/chartColorStyle" Target="colors2.xml"/><Relationship Id="rId1" Type="http://schemas.microsoft.com/office/2011/relationships/chartStyle" Target="style2.xml"/></Relationships>
</file>

<file path=ppt/charts/_rels/chart3.xml.rels><?xml version="1.0" encoding="UTF-8" standalone="yes"?>
<Relationships xmlns="http://schemas.openxmlformats.org/package/2006/relationships"><Relationship Id="rId3" Type="http://schemas.openxmlformats.org/officeDocument/2006/relationships/themeOverride" Target="../theme/themeOverride2.xml"/><Relationship Id="rId2" Type="http://schemas.microsoft.com/office/2011/relationships/chartColorStyle" Target="colors3.xml"/><Relationship Id="rId1" Type="http://schemas.microsoft.com/office/2011/relationships/chartStyle" Target="style3.xml"/><Relationship Id="rId4" Type="http://schemas.openxmlformats.org/officeDocument/2006/relationships/package" Target="../embeddings/Microsoft_Excel_Worksheet.xlsx"/></Relationships>
</file>

<file path=ppt/charts/_rels/chart4.xml.rels><?xml version="1.0" encoding="UTF-8" standalone="yes"?>
<Relationships xmlns="http://schemas.openxmlformats.org/package/2006/relationships"><Relationship Id="rId3" Type="http://schemas.openxmlformats.org/officeDocument/2006/relationships/oleObject" Target="file:///C:\Users\sma\Google%20Drive\2019\Permintaan%20Data\Menteri%2026%20Juni%202019\0.%20Data%20Kecamatan%20tanpa%20SMA%20dan%20SMK%20-%20edit.xlsx" TargetMode="External"/><Relationship Id="rId2" Type="http://schemas.microsoft.com/office/2011/relationships/chartColorStyle" Target="colors4.xml"/><Relationship Id="rId1" Type="http://schemas.microsoft.com/office/2011/relationships/chartStyle" Target="style4.xml"/></Relationships>
</file>

<file path=ppt/charts/_rels/chart5.xml.rels><?xml version="1.0" encoding="UTF-8" standalone="yes"?>
<Relationships xmlns="http://schemas.openxmlformats.org/package/2006/relationships"><Relationship Id="rId3" Type="http://schemas.openxmlformats.org/officeDocument/2006/relationships/oleObject" Target="file:///C:\Users\sma\Google%20Drive\2019\Paparan%20PM%20Gojek\Daya%20Tampung%20Kecamatan.xlsx" TargetMode="External"/><Relationship Id="rId2" Type="http://schemas.microsoft.com/office/2011/relationships/chartColorStyle" Target="colors5.xml"/><Relationship Id="rId1" Type="http://schemas.microsoft.com/office/2011/relationships/chartStyle" Target="style5.xml"/></Relationships>
</file>

<file path=ppt/charts/_rels/chart6.xml.rels><?xml version="1.0" encoding="UTF-8" standalone="yes"?>
<Relationships xmlns="http://schemas.openxmlformats.org/package/2006/relationships"><Relationship Id="rId3" Type="http://schemas.openxmlformats.org/officeDocument/2006/relationships/oleObject" Target="file:///C:\Users\sma\Google%20Drive\2019\Paparan%20PM%20Gojek\KIP.xlsx" TargetMode="External"/><Relationship Id="rId2" Type="http://schemas.microsoft.com/office/2011/relationships/chartColorStyle" Target="colors6.xml"/><Relationship Id="rId1" Type="http://schemas.microsoft.com/office/2011/relationships/chartStyle" Target="style6.xml"/></Relationships>
</file>

<file path=ppt/charts/_rels/chart7.xml.rels><?xml version="1.0" encoding="UTF-8" standalone="yes"?>
<Relationships xmlns="http://schemas.openxmlformats.org/package/2006/relationships"><Relationship Id="rId3" Type="http://schemas.openxmlformats.org/officeDocument/2006/relationships/oleObject" Target="file:///C:\Users\sma\Google%20Drive\2019\Paparan%20PM%20Gojek\KIP.xlsx" TargetMode="External"/><Relationship Id="rId2" Type="http://schemas.microsoft.com/office/2011/relationships/chartColorStyle" Target="colors7.xml"/><Relationship Id="rId1" Type="http://schemas.microsoft.com/office/2011/relationships/chartStyle" Target="style7.xml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0"/>
    <c:plotArea>
      <c:layout/>
      <c:scatterChart>
        <c:scatterStyle val="lineMarker"/>
        <c:varyColors val="0"/>
        <c:ser>
          <c:idx val="0"/>
          <c:order val="0"/>
          <c:tx>
            <c:strRef>
              <c:f>Sheet1!$E$1</c:f>
              <c:strCache>
                <c:ptCount val="1"/>
                <c:pt idx="0">
                  <c:v>APK</c:v>
                </c:pt>
              </c:strCache>
            </c:strRef>
          </c:tx>
          <c:spPr>
            <a:ln w="25400" cap="rnd">
              <a:noFill/>
              <a:round/>
            </a:ln>
            <a:effectLst/>
          </c:spPr>
          <c:marker>
            <c:symbol val="circle"/>
            <c:size val="5"/>
            <c:spPr>
              <a:gradFill rotWithShape="1">
                <a:gsLst>
                  <a:gs pos="0">
                    <a:schemeClr val="accent1">
                      <a:satMod val="103000"/>
                      <a:lumMod val="102000"/>
                      <a:tint val="94000"/>
                    </a:schemeClr>
                  </a:gs>
                  <a:gs pos="50000">
                    <a:schemeClr val="accent1">
                      <a:satMod val="110000"/>
                      <a:lumMod val="100000"/>
                      <a:shade val="100000"/>
                    </a:schemeClr>
                  </a:gs>
                  <a:gs pos="100000">
                    <a:schemeClr val="accent1">
                      <a:lumMod val="99000"/>
                      <a:satMod val="120000"/>
                      <a:shade val="78000"/>
                    </a:schemeClr>
                  </a:gs>
                </a:gsLst>
                <a:lin ang="5400000" scaled="0"/>
              </a:gradFill>
              <a:ln w="9525">
                <a:solidFill>
                  <a:schemeClr val="accent1"/>
                </a:solidFill>
                <a:round/>
              </a:ln>
              <a:effectLst/>
            </c:spPr>
          </c:marker>
          <c:xVal>
            <c:strRef>
              <c:f>Sheet1!$D$2:$D$515</c:f>
              <c:strCache>
                <c:ptCount val="514"/>
                <c:pt idx="0">
                  <c:v>Kab. Kepulauan Seribu</c:v>
                </c:pt>
                <c:pt idx="1">
                  <c:v>Kota Jakarta Pusat</c:v>
                </c:pt>
                <c:pt idx="2">
                  <c:v>Kota Jakarta Utara</c:v>
                </c:pt>
                <c:pt idx="3">
                  <c:v>Kota Jakarta Barat</c:v>
                </c:pt>
                <c:pt idx="4">
                  <c:v>Kota Jakarta Selatan</c:v>
                </c:pt>
                <c:pt idx="5">
                  <c:v>Kota Jakarta Timur</c:v>
                </c:pt>
                <c:pt idx="6">
                  <c:v>Kab. Bogor</c:v>
                </c:pt>
                <c:pt idx="7">
                  <c:v>Kab. Sukabumi</c:v>
                </c:pt>
                <c:pt idx="8">
                  <c:v>Kab. Cianjur</c:v>
                </c:pt>
                <c:pt idx="9">
                  <c:v>Kab. Bandung</c:v>
                </c:pt>
                <c:pt idx="10">
                  <c:v>Kab. Sumedang</c:v>
                </c:pt>
                <c:pt idx="11">
                  <c:v>Kab. Garut</c:v>
                </c:pt>
                <c:pt idx="12">
                  <c:v>Kab. Tasikmalaya</c:v>
                </c:pt>
                <c:pt idx="13">
                  <c:v>Kab. Ciamis</c:v>
                </c:pt>
                <c:pt idx="14">
                  <c:v>Kab. Kuningan</c:v>
                </c:pt>
                <c:pt idx="15">
                  <c:v>Kab. Majalengka</c:v>
                </c:pt>
                <c:pt idx="16">
                  <c:v>Kab. Cirebon</c:v>
                </c:pt>
                <c:pt idx="17">
                  <c:v>Kab. Indramayu</c:v>
                </c:pt>
                <c:pt idx="18">
                  <c:v>Kab. Subang</c:v>
                </c:pt>
                <c:pt idx="19">
                  <c:v>Kab. Purwakarta</c:v>
                </c:pt>
                <c:pt idx="20">
                  <c:v>Kab. Karawang</c:v>
                </c:pt>
                <c:pt idx="21">
                  <c:v>Kab. Bekasi</c:v>
                </c:pt>
                <c:pt idx="22">
                  <c:v>Kab. Bandung Barat</c:v>
                </c:pt>
                <c:pt idx="23">
                  <c:v>Kab. Pangandaran</c:v>
                </c:pt>
                <c:pt idx="24">
                  <c:v>Kota Bandung</c:v>
                </c:pt>
                <c:pt idx="25">
                  <c:v>Kota Bogor</c:v>
                </c:pt>
                <c:pt idx="26">
                  <c:v>Kota Sukabumi</c:v>
                </c:pt>
                <c:pt idx="27">
                  <c:v>Kota Cirebon</c:v>
                </c:pt>
                <c:pt idx="28">
                  <c:v>Kota Bekasi</c:v>
                </c:pt>
                <c:pt idx="29">
                  <c:v>Kota Depok</c:v>
                </c:pt>
                <c:pt idx="30">
                  <c:v>Kota Cimahi</c:v>
                </c:pt>
                <c:pt idx="31">
                  <c:v>Kota Tasikmalaya</c:v>
                </c:pt>
                <c:pt idx="32">
                  <c:v>Kota Banjar</c:v>
                </c:pt>
                <c:pt idx="33">
                  <c:v>Kab. Cilacap</c:v>
                </c:pt>
                <c:pt idx="34">
                  <c:v>Kab. Banyumas</c:v>
                </c:pt>
                <c:pt idx="35">
                  <c:v>Kab. Purbalingga</c:v>
                </c:pt>
                <c:pt idx="36">
                  <c:v>Kab. Banjarnegara</c:v>
                </c:pt>
                <c:pt idx="37">
                  <c:v>Kab. Kebumen</c:v>
                </c:pt>
                <c:pt idx="38">
                  <c:v>Kab. Purworejo</c:v>
                </c:pt>
                <c:pt idx="39">
                  <c:v>Kab. Wonosobo</c:v>
                </c:pt>
                <c:pt idx="40">
                  <c:v>Kab. Magelang</c:v>
                </c:pt>
                <c:pt idx="41">
                  <c:v>Kab. Boyolali</c:v>
                </c:pt>
                <c:pt idx="42">
                  <c:v>Kab. Klaten</c:v>
                </c:pt>
                <c:pt idx="43">
                  <c:v>Kab. Sukoharjo</c:v>
                </c:pt>
                <c:pt idx="44">
                  <c:v>Kab. Wonogiri</c:v>
                </c:pt>
                <c:pt idx="45">
                  <c:v>Kab. Karanganyar</c:v>
                </c:pt>
                <c:pt idx="46">
                  <c:v>Kab. Sragen</c:v>
                </c:pt>
                <c:pt idx="47">
                  <c:v>Kab. Grobogan</c:v>
                </c:pt>
                <c:pt idx="48">
                  <c:v>Kab. Blora</c:v>
                </c:pt>
                <c:pt idx="49">
                  <c:v>Kab. Rembang</c:v>
                </c:pt>
                <c:pt idx="50">
                  <c:v>Kab. Pati</c:v>
                </c:pt>
                <c:pt idx="51">
                  <c:v>Kab. Kudus</c:v>
                </c:pt>
                <c:pt idx="52">
                  <c:v>Kab. Jepara</c:v>
                </c:pt>
                <c:pt idx="53">
                  <c:v>Kab. Demak</c:v>
                </c:pt>
                <c:pt idx="54">
                  <c:v>Kab. Semarang</c:v>
                </c:pt>
                <c:pt idx="55">
                  <c:v>Kab. Temanggung</c:v>
                </c:pt>
                <c:pt idx="56">
                  <c:v>Kab. Kendal</c:v>
                </c:pt>
                <c:pt idx="57">
                  <c:v>Kab. Batang</c:v>
                </c:pt>
                <c:pt idx="58">
                  <c:v>Kab. Pekalongan</c:v>
                </c:pt>
                <c:pt idx="59">
                  <c:v>Kab. Pemalang</c:v>
                </c:pt>
                <c:pt idx="60">
                  <c:v>Kab. Tegal</c:v>
                </c:pt>
                <c:pt idx="61">
                  <c:v>Kab. Brebes</c:v>
                </c:pt>
                <c:pt idx="62">
                  <c:v>Kota Magelang</c:v>
                </c:pt>
                <c:pt idx="63">
                  <c:v>Kota Surakarta</c:v>
                </c:pt>
                <c:pt idx="64">
                  <c:v>Kota Salatiga</c:v>
                </c:pt>
                <c:pt idx="65">
                  <c:v>Kota Semarang</c:v>
                </c:pt>
                <c:pt idx="66">
                  <c:v>Kota Pekalongan</c:v>
                </c:pt>
                <c:pt idx="67">
                  <c:v>Kota Tegal</c:v>
                </c:pt>
                <c:pt idx="68">
                  <c:v>Kab. Bantul</c:v>
                </c:pt>
                <c:pt idx="69">
                  <c:v>Kab. Sleman</c:v>
                </c:pt>
                <c:pt idx="70">
                  <c:v>Kab. Gunung Kidul</c:v>
                </c:pt>
                <c:pt idx="71">
                  <c:v>Kab. Kulon Progo</c:v>
                </c:pt>
                <c:pt idx="72">
                  <c:v>Kota Yogyakarta</c:v>
                </c:pt>
                <c:pt idx="73">
                  <c:v>Kab. Gresik</c:v>
                </c:pt>
                <c:pt idx="74">
                  <c:v>Kab. Sidoarjo</c:v>
                </c:pt>
                <c:pt idx="75">
                  <c:v>Kab. Mojokerto</c:v>
                </c:pt>
                <c:pt idx="76">
                  <c:v>Kab. Jombang</c:v>
                </c:pt>
                <c:pt idx="77">
                  <c:v>Kab. Bojonegoro</c:v>
                </c:pt>
                <c:pt idx="78">
                  <c:v>Kab. Tuban</c:v>
                </c:pt>
                <c:pt idx="79">
                  <c:v>Kab. Lamongan</c:v>
                </c:pt>
                <c:pt idx="80">
                  <c:v>Kab. Madiun</c:v>
                </c:pt>
                <c:pt idx="81">
                  <c:v>Kab. Ngawi</c:v>
                </c:pt>
                <c:pt idx="82">
                  <c:v>Kab. Magetan</c:v>
                </c:pt>
                <c:pt idx="83">
                  <c:v>Kab. Ponorogo</c:v>
                </c:pt>
                <c:pt idx="84">
                  <c:v>Kab. Pacitan</c:v>
                </c:pt>
                <c:pt idx="85">
                  <c:v>Kab. Kediri</c:v>
                </c:pt>
                <c:pt idx="86">
                  <c:v>Kab. Nganjuk</c:v>
                </c:pt>
                <c:pt idx="87">
                  <c:v>Kab. Blitar</c:v>
                </c:pt>
                <c:pt idx="88">
                  <c:v>Kab. Tulungagung</c:v>
                </c:pt>
                <c:pt idx="89">
                  <c:v>Kab. Trenggalek</c:v>
                </c:pt>
                <c:pt idx="90">
                  <c:v>Kab. Malang</c:v>
                </c:pt>
                <c:pt idx="91">
                  <c:v>Kab. Pasuruan</c:v>
                </c:pt>
                <c:pt idx="92">
                  <c:v>Kab. Probolinggo</c:v>
                </c:pt>
                <c:pt idx="93">
                  <c:v>Kab. Lumajang</c:v>
                </c:pt>
                <c:pt idx="94">
                  <c:v>Kab. Bondowoso</c:v>
                </c:pt>
                <c:pt idx="95">
                  <c:v>Kab. Situbondo</c:v>
                </c:pt>
                <c:pt idx="96">
                  <c:v>Kab. Jember</c:v>
                </c:pt>
                <c:pt idx="97">
                  <c:v>Kab. Banyuwangi</c:v>
                </c:pt>
                <c:pt idx="98">
                  <c:v>Kab. Pamekasan</c:v>
                </c:pt>
                <c:pt idx="99">
                  <c:v>Kab. Sampang</c:v>
                </c:pt>
                <c:pt idx="100">
                  <c:v>Kab. Sumenep</c:v>
                </c:pt>
                <c:pt idx="101">
                  <c:v>Kab. Bangkalan</c:v>
                </c:pt>
                <c:pt idx="102">
                  <c:v>Kota Surabaya</c:v>
                </c:pt>
                <c:pt idx="103">
                  <c:v>Kota Malang</c:v>
                </c:pt>
                <c:pt idx="104">
                  <c:v>Kota Madiun</c:v>
                </c:pt>
                <c:pt idx="105">
                  <c:v>Kota Kediri</c:v>
                </c:pt>
                <c:pt idx="106">
                  <c:v>Kota Mojokerto</c:v>
                </c:pt>
                <c:pt idx="107">
                  <c:v>Kota Blitar</c:v>
                </c:pt>
                <c:pt idx="108">
                  <c:v>Kota Pasuruan</c:v>
                </c:pt>
                <c:pt idx="109">
                  <c:v>Kota Probolinggo</c:v>
                </c:pt>
                <c:pt idx="110">
                  <c:v>Kota Batu</c:v>
                </c:pt>
                <c:pt idx="111">
                  <c:v>Kab. Aceh Besar</c:v>
                </c:pt>
                <c:pt idx="112">
                  <c:v>Kab. Pidie</c:v>
                </c:pt>
                <c:pt idx="113">
                  <c:v>Kab. Aceh Utara</c:v>
                </c:pt>
                <c:pt idx="114">
                  <c:v>Kab. Aceh Timur</c:v>
                </c:pt>
                <c:pt idx="115">
                  <c:v>Kab. Aceh Tengah</c:v>
                </c:pt>
                <c:pt idx="116">
                  <c:v>Kab. Aceh Barat</c:v>
                </c:pt>
                <c:pt idx="117">
                  <c:v>Kab. Aceh Selatan</c:v>
                </c:pt>
                <c:pt idx="118">
                  <c:v>Kab. Aceh Tenggara</c:v>
                </c:pt>
                <c:pt idx="119">
                  <c:v>Kab. Simeulue</c:v>
                </c:pt>
                <c:pt idx="120">
                  <c:v>Kab. Bireuen</c:v>
                </c:pt>
                <c:pt idx="121">
                  <c:v>Kab. Aceh Singkil</c:v>
                </c:pt>
                <c:pt idx="122">
                  <c:v>Kab. Aceh Tamiang</c:v>
                </c:pt>
                <c:pt idx="123">
                  <c:v>Kab. Nagan Raya</c:v>
                </c:pt>
                <c:pt idx="124">
                  <c:v>Kab. Aceh Jaya</c:v>
                </c:pt>
                <c:pt idx="125">
                  <c:v>Kab. Aceh Barat Daya</c:v>
                </c:pt>
                <c:pt idx="126">
                  <c:v>Kab. Gayo Lues</c:v>
                </c:pt>
                <c:pt idx="127">
                  <c:v>Kab. Bener Meriah</c:v>
                </c:pt>
                <c:pt idx="128">
                  <c:v>Kab. Pidie Jaya</c:v>
                </c:pt>
                <c:pt idx="129">
                  <c:v>Kota Sabang</c:v>
                </c:pt>
                <c:pt idx="130">
                  <c:v>Kota Banda Aceh</c:v>
                </c:pt>
                <c:pt idx="131">
                  <c:v>Kota Lhokseumawe</c:v>
                </c:pt>
                <c:pt idx="132">
                  <c:v>Kota Langsa</c:v>
                </c:pt>
                <c:pt idx="133">
                  <c:v>Kota Subulussalam</c:v>
                </c:pt>
                <c:pt idx="134">
                  <c:v>Kab. Deli Serdang</c:v>
                </c:pt>
                <c:pt idx="135">
                  <c:v>Kab. Langkat</c:v>
                </c:pt>
                <c:pt idx="136">
                  <c:v>Kab. Karo</c:v>
                </c:pt>
                <c:pt idx="137">
                  <c:v>Kab. Simalungun</c:v>
                </c:pt>
                <c:pt idx="138">
                  <c:v>Kab. Dairi</c:v>
                </c:pt>
                <c:pt idx="139">
                  <c:v>Kab. Asahan</c:v>
                </c:pt>
                <c:pt idx="140">
                  <c:v>Kab. Labuhan Batu</c:v>
                </c:pt>
                <c:pt idx="141">
                  <c:v>Kab. Tapanuli Utara</c:v>
                </c:pt>
                <c:pt idx="142">
                  <c:v>Kab. Tapanuli Tengah</c:v>
                </c:pt>
                <c:pt idx="143">
                  <c:v>Kab. Tapanuli Selatan</c:v>
                </c:pt>
                <c:pt idx="144">
                  <c:v>Kab. Nias</c:v>
                </c:pt>
                <c:pt idx="145">
                  <c:v>Kab. Mandailing Natal</c:v>
                </c:pt>
                <c:pt idx="146">
                  <c:v>Kab. Toba Samosir</c:v>
                </c:pt>
                <c:pt idx="147">
                  <c:v>Kab. Nias Selatan</c:v>
                </c:pt>
                <c:pt idx="148">
                  <c:v>Kab. Pakpak Bharat</c:v>
                </c:pt>
                <c:pt idx="149">
                  <c:v>Kab. Humbang Hasundutan</c:v>
                </c:pt>
                <c:pt idx="150">
                  <c:v>Kab. Samosir</c:v>
                </c:pt>
                <c:pt idx="151">
                  <c:v>Kab. Serdang Bedagai</c:v>
                </c:pt>
                <c:pt idx="152">
                  <c:v>Kab. Batu bara</c:v>
                </c:pt>
                <c:pt idx="153">
                  <c:v>Kab. Padang Lawas utara</c:v>
                </c:pt>
                <c:pt idx="154">
                  <c:v>Kab. Padang Lawas</c:v>
                </c:pt>
                <c:pt idx="155">
                  <c:v>Kab. Labuhan Batu Utara</c:v>
                </c:pt>
                <c:pt idx="156">
                  <c:v>Kab. Labuhan Batu Selatan</c:v>
                </c:pt>
                <c:pt idx="157">
                  <c:v>Kab. Nias Barat</c:v>
                </c:pt>
                <c:pt idx="158">
                  <c:v>Kab. Nias Utara</c:v>
                </c:pt>
                <c:pt idx="159">
                  <c:v>Kota Medan</c:v>
                </c:pt>
                <c:pt idx="160">
                  <c:v>Kota Binjai</c:v>
                </c:pt>
                <c:pt idx="161">
                  <c:v>Kota Tebing Tinggi</c:v>
                </c:pt>
                <c:pt idx="162">
                  <c:v>Kota Pematang siantar</c:v>
                </c:pt>
                <c:pt idx="163">
                  <c:v>Kota Tanjung Balai</c:v>
                </c:pt>
                <c:pt idx="164">
                  <c:v>Kota Sibolga</c:v>
                </c:pt>
                <c:pt idx="165">
                  <c:v>Kota Padang Sidempuan</c:v>
                </c:pt>
                <c:pt idx="166">
                  <c:v>Kota Gunungsitoli</c:v>
                </c:pt>
                <c:pt idx="167">
                  <c:v>Kab. Agam</c:v>
                </c:pt>
                <c:pt idx="168">
                  <c:v>Kab. Pasaman</c:v>
                </c:pt>
                <c:pt idx="169">
                  <c:v>Kab. Lima Puluh Koto</c:v>
                </c:pt>
                <c:pt idx="170">
                  <c:v>Kab. Solok</c:v>
                </c:pt>
                <c:pt idx="171">
                  <c:v>Kab. Padang Pariaman</c:v>
                </c:pt>
                <c:pt idx="172">
                  <c:v>Kab. Pesisir Selatan</c:v>
                </c:pt>
                <c:pt idx="173">
                  <c:v>Kab. Tanah Datar</c:v>
                </c:pt>
                <c:pt idx="174">
                  <c:v>Kab. Sijunjung</c:v>
                </c:pt>
                <c:pt idx="175">
                  <c:v>Kab. Kepulauan Mentawai</c:v>
                </c:pt>
                <c:pt idx="176">
                  <c:v>Kab. Solok Selatan</c:v>
                </c:pt>
                <c:pt idx="177">
                  <c:v>Kab. Dharmasraya</c:v>
                </c:pt>
                <c:pt idx="178">
                  <c:v>Kab. Pasaman Barat</c:v>
                </c:pt>
                <c:pt idx="179">
                  <c:v>Kota Bukittinggi</c:v>
                </c:pt>
                <c:pt idx="180">
                  <c:v>Kota Padang</c:v>
                </c:pt>
                <c:pt idx="181">
                  <c:v>Kota Padang Panjang</c:v>
                </c:pt>
                <c:pt idx="182">
                  <c:v>Kota Sawah lunto</c:v>
                </c:pt>
                <c:pt idx="183">
                  <c:v>Kota Solok</c:v>
                </c:pt>
                <c:pt idx="184">
                  <c:v>Kota Payakumbuh</c:v>
                </c:pt>
                <c:pt idx="185">
                  <c:v>Kota Pariaman</c:v>
                </c:pt>
                <c:pt idx="186">
                  <c:v>Kab. Kampar</c:v>
                </c:pt>
                <c:pt idx="187">
                  <c:v>Kab. Bengkalis</c:v>
                </c:pt>
                <c:pt idx="188">
                  <c:v>Kab. Indragiri Hulu</c:v>
                </c:pt>
                <c:pt idx="189">
                  <c:v>Kab. Indragiri Hilir</c:v>
                </c:pt>
                <c:pt idx="190">
                  <c:v>Kab. Pelalawan</c:v>
                </c:pt>
                <c:pt idx="191">
                  <c:v>Kab. Rokan Hulu</c:v>
                </c:pt>
                <c:pt idx="192">
                  <c:v>Kab. Rokan Hilir</c:v>
                </c:pt>
                <c:pt idx="193">
                  <c:v>Kab. Siak</c:v>
                </c:pt>
                <c:pt idx="194">
                  <c:v>Kab. Kuantan Singingi</c:v>
                </c:pt>
                <c:pt idx="195">
                  <c:v>Kab. Kepulauan Meranti</c:v>
                </c:pt>
                <c:pt idx="196">
                  <c:v>Kota Pekanbaru</c:v>
                </c:pt>
                <c:pt idx="197">
                  <c:v>Kota Dumai</c:v>
                </c:pt>
                <c:pt idx="198">
                  <c:v>Kab. Batang Hari</c:v>
                </c:pt>
                <c:pt idx="199">
                  <c:v>Kab. Bungo</c:v>
                </c:pt>
                <c:pt idx="200">
                  <c:v>Kab. Sarolangun</c:v>
                </c:pt>
                <c:pt idx="201">
                  <c:v>Kab. Tanjung Jabung Barat</c:v>
                </c:pt>
                <c:pt idx="202">
                  <c:v>Kab. Kerinci</c:v>
                </c:pt>
                <c:pt idx="203">
                  <c:v>Kab. Tebo</c:v>
                </c:pt>
                <c:pt idx="204">
                  <c:v>Kab. Muaro Jambi</c:v>
                </c:pt>
                <c:pt idx="205">
                  <c:v>Kab. Tanjung Jabung Timur</c:v>
                </c:pt>
                <c:pt idx="206">
                  <c:v>Kab. Merangin</c:v>
                </c:pt>
                <c:pt idx="207">
                  <c:v>Kota Jambi</c:v>
                </c:pt>
                <c:pt idx="208">
                  <c:v>Kota SungaiPenuh</c:v>
                </c:pt>
                <c:pt idx="209">
                  <c:v>Kab. Musi Banyuasin</c:v>
                </c:pt>
                <c:pt idx="210">
                  <c:v>Kab. Ogan Komering Ilir</c:v>
                </c:pt>
                <c:pt idx="211">
                  <c:v>Kab. Ogan Komering Ulu</c:v>
                </c:pt>
                <c:pt idx="212">
                  <c:v>Kab. Muara Enim</c:v>
                </c:pt>
                <c:pt idx="213">
                  <c:v>Kab. Lahat</c:v>
                </c:pt>
                <c:pt idx="214">
                  <c:v>Kab. Musi Rawas</c:v>
                </c:pt>
                <c:pt idx="215">
                  <c:v>Kab. Banyuasin</c:v>
                </c:pt>
                <c:pt idx="216">
                  <c:v>Kab. Ogan Komering Ulu Timur</c:v>
                </c:pt>
                <c:pt idx="217">
                  <c:v>Kab. Ogan Komering Ulu Selatan</c:v>
                </c:pt>
                <c:pt idx="218">
                  <c:v>Kab. Ogan Ilir</c:v>
                </c:pt>
                <c:pt idx="219">
                  <c:v>Kab. Empat Lawang</c:v>
                </c:pt>
                <c:pt idx="220">
                  <c:v>Kab. Penukal Abab Lematang Ilir</c:v>
                </c:pt>
                <c:pt idx="221">
                  <c:v>Kab. Musi Rawas Utara</c:v>
                </c:pt>
                <c:pt idx="222">
                  <c:v>Kota Palembang</c:v>
                </c:pt>
                <c:pt idx="223">
                  <c:v>Kota Prabumulih</c:v>
                </c:pt>
                <c:pt idx="224">
                  <c:v>Kota LubukLinggau</c:v>
                </c:pt>
                <c:pt idx="225">
                  <c:v>Kota Pagar Alam</c:v>
                </c:pt>
                <c:pt idx="226">
                  <c:v>Kab. Lampung Selatan</c:v>
                </c:pt>
                <c:pt idx="227">
                  <c:v>Kab. Lampung Tengah</c:v>
                </c:pt>
                <c:pt idx="228">
                  <c:v>Kab. Lampung Utara</c:v>
                </c:pt>
                <c:pt idx="229">
                  <c:v>Kab. Lampung Barat</c:v>
                </c:pt>
                <c:pt idx="230">
                  <c:v>Kab. TulangBawang</c:v>
                </c:pt>
                <c:pt idx="231">
                  <c:v>Kab. Tanggamus</c:v>
                </c:pt>
                <c:pt idx="232">
                  <c:v>Kab. Lampung Timur</c:v>
                </c:pt>
                <c:pt idx="233">
                  <c:v>Kab. Way Kanan</c:v>
                </c:pt>
                <c:pt idx="234">
                  <c:v>Kab. Pesawaran</c:v>
                </c:pt>
                <c:pt idx="235">
                  <c:v>Kab. Pringsewu</c:v>
                </c:pt>
                <c:pt idx="236">
                  <c:v>Kab. Mesuji</c:v>
                </c:pt>
                <c:pt idx="237">
                  <c:v>Kab. Tulang Bawang Barat</c:v>
                </c:pt>
                <c:pt idx="238">
                  <c:v>Kab. Pesisir Barat</c:v>
                </c:pt>
                <c:pt idx="239">
                  <c:v>Kota Bandar Lampung</c:v>
                </c:pt>
                <c:pt idx="240">
                  <c:v>Kota Metro</c:v>
                </c:pt>
                <c:pt idx="241">
                  <c:v>Kab. Sambas</c:v>
                </c:pt>
                <c:pt idx="242">
                  <c:v>Kab. Mempawah</c:v>
                </c:pt>
                <c:pt idx="243">
                  <c:v>Kab. Sanggau</c:v>
                </c:pt>
                <c:pt idx="244">
                  <c:v>Kab. Sintang</c:v>
                </c:pt>
                <c:pt idx="245">
                  <c:v>Kab. Kapuas Hulu</c:v>
                </c:pt>
                <c:pt idx="246">
                  <c:v>Kab. Ketapang</c:v>
                </c:pt>
                <c:pt idx="247">
                  <c:v>Kab. Bengkayang</c:v>
                </c:pt>
                <c:pt idx="248">
                  <c:v>Kab. Landak</c:v>
                </c:pt>
                <c:pt idx="249">
                  <c:v>Kab. Sekadau</c:v>
                </c:pt>
                <c:pt idx="250">
                  <c:v>Kab. Melawi</c:v>
                </c:pt>
                <c:pt idx="251">
                  <c:v>Kab. Kayong Utara</c:v>
                </c:pt>
                <c:pt idx="252">
                  <c:v>Kab. Kubu raya</c:v>
                </c:pt>
                <c:pt idx="253">
                  <c:v>Kota Pontianak</c:v>
                </c:pt>
                <c:pt idx="254">
                  <c:v>Kota Singkawang</c:v>
                </c:pt>
                <c:pt idx="255">
                  <c:v>Kab. Kapuas</c:v>
                </c:pt>
                <c:pt idx="256">
                  <c:v>Kab. Barito Selatan</c:v>
                </c:pt>
                <c:pt idx="257">
                  <c:v>Kab. Barito Utara</c:v>
                </c:pt>
                <c:pt idx="258">
                  <c:v>Kab. Kotawaringin Timur</c:v>
                </c:pt>
                <c:pt idx="259">
                  <c:v>Kab. Kotawaringin Barat</c:v>
                </c:pt>
                <c:pt idx="260">
                  <c:v>Kab. Katingan</c:v>
                </c:pt>
                <c:pt idx="261">
                  <c:v>Kab. Seruyan</c:v>
                </c:pt>
                <c:pt idx="262">
                  <c:v>Kab. Sukamara</c:v>
                </c:pt>
                <c:pt idx="263">
                  <c:v>Kab. Lamandau</c:v>
                </c:pt>
                <c:pt idx="264">
                  <c:v>Kab. Gunung Mas</c:v>
                </c:pt>
                <c:pt idx="265">
                  <c:v>Kab. Pulang Pisau</c:v>
                </c:pt>
                <c:pt idx="266">
                  <c:v>Kab. Murung Raya</c:v>
                </c:pt>
                <c:pt idx="267">
                  <c:v>Kab. Barito Timur</c:v>
                </c:pt>
                <c:pt idx="268">
                  <c:v>Kota Palangka Raya</c:v>
                </c:pt>
                <c:pt idx="269">
                  <c:v>Kab. Banjar</c:v>
                </c:pt>
                <c:pt idx="270">
                  <c:v>Kab. Tanah Laut</c:v>
                </c:pt>
                <c:pt idx="271">
                  <c:v>Kab. Barito Kuala</c:v>
                </c:pt>
                <c:pt idx="272">
                  <c:v>Kab. Tapin</c:v>
                </c:pt>
                <c:pt idx="273">
                  <c:v>Kab. Hulu Sungai Selatan</c:v>
                </c:pt>
                <c:pt idx="274">
                  <c:v>Kab. Hulu Sungai Tengah</c:v>
                </c:pt>
                <c:pt idx="275">
                  <c:v>Kab. Hulu Sungai Utara</c:v>
                </c:pt>
                <c:pt idx="276">
                  <c:v>Kab. Tabalong</c:v>
                </c:pt>
                <c:pt idx="277">
                  <c:v>Kab. Kota Baru</c:v>
                </c:pt>
                <c:pt idx="278">
                  <c:v>Kab. Balangan</c:v>
                </c:pt>
                <c:pt idx="279">
                  <c:v>Kab. Tanah Bumbu</c:v>
                </c:pt>
                <c:pt idx="280">
                  <c:v>Kota Banjarmasin</c:v>
                </c:pt>
                <c:pt idx="281">
                  <c:v>Kota Banjar baru</c:v>
                </c:pt>
                <c:pt idx="282">
                  <c:v>Kab. Paser</c:v>
                </c:pt>
                <c:pt idx="283">
                  <c:v>Kab. Kutai Kartanegara</c:v>
                </c:pt>
                <c:pt idx="284">
                  <c:v>Kab. Berau</c:v>
                </c:pt>
                <c:pt idx="285">
                  <c:v>Kab. Kutai Barat</c:v>
                </c:pt>
                <c:pt idx="286">
                  <c:v>Kab. Kutai Timur</c:v>
                </c:pt>
                <c:pt idx="287">
                  <c:v>Kab. Penajam Paser Utara</c:v>
                </c:pt>
                <c:pt idx="288">
                  <c:v>Kab. Mahakam Ulu</c:v>
                </c:pt>
                <c:pt idx="289">
                  <c:v>Kota Samarinda</c:v>
                </c:pt>
                <c:pt idx="290">
                  <c:v>Kota Balikpapan</c:v>
                </c:pt>
                <c:pt idx="291">
                  <c:v>Kota Bontang</c:v>
                </c:pt>
                <c:pt idx="292">
                  <c:v>Kab. Bolaang Mongondow</c:v>
                </c:pt>
                <c:pt idx="293">
                  <c:v>Kab. Minahasa</c:v>
                </c:pt>
                <c:pt idx="294">
                  <c:v>Kab. Kep. Sangihe</c:v>
                </c:pt>
                <c:pt idx="295">
                  <c:v>Kab. Kepulauan Talaud</c:v>
                </c:pt>
                <c:pt idx="296">
                  <c:v>Kab. Minahasa Selatan</c:v>
                </c:pt>
                <c:pt idx="297">
                  <c:v>Kab. Minahasa Utara</c:v>
                </c:pt>
                <c:pt idx="298">
                  <c:v>Kab. Bolaang Mongondow Utara</c:v>
                </c:pt>
                <c:pt idx="299">
                  <c:v>Kab. Kepulauan Siau Tagulandang Biaro</c:v>
                </c:pt>
                <c:pt idx="300">
                  <c:v>Kab. Minahasa Tenggara</c:v>
                </c:pt>
                <c:pt idx="301">
                  <c:v>Kab. Bolaang Mongondow Timur</c:v>
                </c:pt>
                <c:pt idx="302">
                  <c:v>Kab. Bolaang Mongondow Selatan</c:v>
                </c:pt>
                <c:pt idx="303">
                  <c:v>Kota Manado</c:v>
                </c:pt>
                <c:pt idx="304">
                  <c:v>Kota Bitung</c:v>
                </c:pt>
                <c:pt idx="305">
                  <c:v>Kota Tomohon</c:v>
                </c:pt>
                <c:pt idx="306">
                  <c:v>Kota Kotamobagu</c:v>
                </c:pt>
                <c:pt idx="307">
                  <c:v>Kab. Banggai Kepulauan</c:v>
                </c:pt>
                <c:pt idx="308">
                  <c:v>Kab. Donggala</c:v>
                </c:pt>
                <c:pt idx="309">
                  <c:v>Kab. Poso</c:v>
                </c:pt>
                <c:pt idx="310">
                  <c:v>Kab. Banggai</c:v>
                </c:pt>
                <c:pt idx="311">
                  <c:v>Kab. Buol</c:v>
                </c:pt>
                <c:pt idx="312">
                  <c:v>Kab. Toli-Toli</c:v>
                </c:pt>
                <c:pt idx="313">
                  <c:v>Kab. Morowali</c:v>
                </c:pt>
                <c:pt idx="314">
                  <c:v>Kab. Parigi Moutong</c:v>
                </c:pt>
                <c:pt idx="315">
                  <c:v>Kab. Tojo Una-Una</c:v>
                </c:pt>
                <c:pt idx="316">
                  <c:v>Kab. Sigi</c:v>
                </c:pt>
                <c:pt idx="317">
                  <c:v>Kab. Banggai Laut</c:v>
                </c:pt>
                <c:pt idx="318">
                  <c:v>Kab. Morowali Utara</c:v>
                </c:pt>
                <c:pt idx="319">
                  <c:v>Kota Palu</c:v>
                </c:pt>
                <c:pt idx="320">
                  <c:v>Kab. Maros</c:v>
                </c:pt>
                <c:pt idx="321">
                  <c:v>Kab. Pangkajene Kepulauan</c:v>
                </c:pt>
                <c:pt idx="322">
                  <c:v>Kab. Gowa</c:v>
                </c:pt>
                <c:pt idx="323">
                  <c:v>Kab. Takalar</c:v>
                </c:pt>
                <c:pt idx="324">
                  <c:v>Kab. Jeneponto</c:v>
                </c:pt>
                <c:pt idx="325">
                  <c:v>Kab. Barru</c:v>
                </c:pt>
                <c:pt idx="326">
                  <c:v>Kab. Bone</c:v>
                </c:pt>
                <c:pt idx="327">
                  <c:v>Kab. Wajo</c:v>
                </c:pt>
                <c:pt idx="328">
                  <c:v>Kab. Soppeng</c:v>
                </c:pt>
                <c:pt idx="329">
                  <c:v>Kab. Bantaeng</c:v>
                </c:pt>
                <c:pt idx="330">
                  <c:v>Kab. Bulukumba</c:v>
                </c:pt>
                <c:pt idx="331">
                  <c:v>Kab. Sinjai</c:v>
                </c:pt>
                <c:pt idx="332">
                  <c:v>Kab. Kepulauan Selayar</c:v>
                </c:pt>
                <c:pt idx="333">
                  <c:v>Kab. Pinrang</c:v>
                </c:pt>
                <c:pt idx="334">
                  <c:v>Kab. Sidenreng Rappang</c:v>
                </c:pt>
                <c:pt idx="335">
                  <c:v>Kab. Enrekang</c:v>
                </c:pt>
                <c:pt idx="336">
                  <c:v>Kab. Luwu</c:v>
                </c:pt>
                <c:pt idx="337">
                  <c:v>Kab. Tana Toraja</c:v>
                </c:pt>
                <c:pt idx="338">
                  <c:v>Kab. Luwu Utara</c:v>
                </c:pt>
                <c:pt idx="339">
                  <c:v>Kab. Luwu Timur</c:v>
                </c:pt>
                <c:pt idx="340">
                  <c:v>Kab. Toraja Utara</c:v>
                </c:pt>
                <c:pt idx="341">
                  <c:v>Kota Makassar</c:v>
                </c:pt>
                <c:pt idx="342">
                  <c:v>Kota ParePare</c:v>
                </c:pt>
                <c:pt idx="343">
                  <c:v>Kota Palopo</c:v>
                </c:pt>
                <c:pt idx="344">
                  <c:v>Kab. Konawe</c:v>
                </c:pt>
                <c:pt idx="345">
                  <c:v>Kab. Muna</c:v>
                </c:pt>
                <c:pt idx="346">
                  <c:v>Kab. Muna Barat</c:v>
                </c:pt>
                <c:pt idx="347">
                  <c:v>Kab. Buton</c:v>
                </c:pt>
                <c:pt idx="348">
                  <c:v>Kab. Kolaka</c:v>
                </c:pt>
                <c:pt idx="349">
                  <c:v>Kab. Kolaka Timur</c:v>
                </c:pt>
                <c:pt idx="350">
                  <c:v>Kab. Konawe Selatan</c:v>
                </c:pt>
                <c:pt idx="351">
                  <c:v>Kab. Wakatobi</c:v>
                </c:pt>
                <c:pt idx="352">
                  <c:v>Kab. Bombana</c:v>
                </c:pt>
                <c:pt idx="353">
                  <c:v>Kab. Kolaka Utara</c:v>
                </c:pt>
                <c:pt idx="354">
                  <c:v>Kab. Konawe Utara</c:v>
                </c:pt>
                <c:pt idx="355">
                  <c:v>Kab. Buton Utara</c:v>
                </c:pt>
                <c:pt idx="356">
                  <c:v>Kab. Buton Tengah</c:v>
                </c:pt>
                <c:pt idx="357">
                  <c:v>Kab. Buton Selatan</c:v>
                </c:pt>
                <c:pt idx="358">
                  <c:v>Kab. Konawe Kepulauan</c:v>
                </c:pt>
                <c:pt idx="359">
                  <c:v>Kota Kendari</c:v>
                </c:pt>
                <c:pt idx="360">
                  <c:v>Kota Bau-bau</c:v>
                </c:pt>
                <c:pt idx="361">
                  <c:v>Kab. Maluku Tengah</c:v>
                </c:pt>
                <c:pt idx="362">
                  <c:v>Kab. Maluku Tenggara</c:v>
                </c:pt>
                <c:pt idx="363">
                  <c:v>Kab. Buru</c:v>
                </c:pt>
                <c:pt idx="364">
                  <c:v>Kab. Maluku Tenggara Barat</c:v>
                </c:pt>
                <c:pt idx="365">
                  <c:v>Kab. Seram Bagian Barat</c:v>
                </c:pt>
                <c:pt idx="366">
                  <c:v>Kab. Seram Bagian Timur</c:v>
                </c:pt>
                <c:pt idx="367">
                  <c:v>Kab. Kepulauan Aru</c:v>
                </c:pt>
                <c:pt idx="368">
                  <c:v>Kab. Maluku Barat Daya</c:v>
                </c:pt>
                <c:pt idx="369">
                  <c:v>Kab. Buru Selatan</c:v>
                </c:pt>
                <c:pt idx="370">
                  <c:v>Kota Ambon</c:v>
                </c:pt>
                <c:pt idx="371">
                  <c:v>Kota Tual</c:v>
                </c:pt>
                <c:pt idx="372">
                  <c:v>Kab. Buleleng</c:v>
                </c:pt>
                <c:pt idx="373">
                  <c:v>Kab. Jembrana</c:v>
                </c:pt>
                <c:pt idx="374">
                  <c:v>Kab. Tabanan</c:v>
                </c:pt>
                <c:pt idx="375">
                  <c:v>Kab. Badung</c:v>
                </c:pt>
                <c:pt idx="376">
                  <c:v>Kab. Gianyar</c:v>
                </c:pt>
                <c:pt idx="377">
                  <c:v>Kab. Klungkung</c:v>
                </c:pt>
                <c:pt idx="378">
                  <c:v>Kab. Bangli</c:v>
                </c:pt>
                <c:pt idx="379">
                  <c:v>Kab. Karang asem</c:v>
                </c:pt>
                <c:pt idx="380">
                  <c:v>Kota Denpasar</c:v>
                </c:pt>
                <c:pt idx="381">
                  <c:v>Kab. Lombok Barat</c:v>
                </c:pt>
                <c:pt idx="382">
                  <c:v>Kab. Lombok Tengah</c:v>
                </c:pt>
                <c:pt idx="383">
                  <c:v>Kab. Lombok Timur</c:v>
                </c:pt>
                <c:pt idx="384">
                  <c:v>Kab. Sumbawa</c:v>
                </c:pt>
                <c:pt idx="385">
                  <c:v>Kab. Dompu</c:v>
                </c:pt>
                <c:pt idx="386">
                  <c:v>Kab. Bima</c:v>
                </c:pt>
                <c:pt idx="387">
                  <c:v>Kab. Sumbawa Barat</c:v>
                </c:pt>
                <c:pt idx="388">
                  <c:v>Kab. Lombok Utara</c:v>
                </c:pt>
                <c:pt idx="389">
                  <c:v>Kota Mataram</c:v>
                </c:pt>
                <c:pt idx="390">
                  <c:v>Kota Bima</c:v>
                </c:pt>
                <c:pt idx="391">
                  <c:v>Kab. Kupang</c:v>
                </c:pt>
                <c:pt idx="392">
                  <c:v>Kab. Timor Tengah Selatan</c:v>
                </c:pt>
                <c:pt idx="393">
                  <c:v>Kab. Timor Tengah Utara</c:v>
                </c:pt>
                <c:pt idx="394">
                  <c:v>Kab. Belu</c:v>
                </c:pt>
                <c:pt idx="395">
                  <c:v>Kab. Alor</c:v>
                </c:pt>
                <c:pt idx="396">
                  <c:v>Kab. Flores Timur</c:v>
                </c:pt>
                <c:pt idx="397">
                  <c:v>Kab. Sikka</c:v>
                </c:pt>
                <c:pt idx="398">
                  <c:v>Kab. Ende</c:v>
                </c:pt>
                <c:pt idx="399">
                  <c:v>Kab. Ngada</c:v>
                </c:pt>
                <c:pt idx="400">
                  <c:v>Kab. Manggarai</c:v>
                </c:pt>
                <c:pt idx="401">
                  <c:v>Kab. Sumba Timur</c:v>
                </c:pt>
                <c:pt idx="402">
                  <c:v>Kab. Sumba Barat</c:v>
                </c:pt>
                <c:pt idx="403">
                  <c:v>Kab. Lembata</c:v>
                </c:pt>
                <c:pt idx="404">
                  <c:v>Kab. Rote Ndao</c:v>
                </c:pt>
                <c:pt idx="405">
                  <c:v>Kab. Manggarai Barat</c:v>
                </c:pt>
                <c:pt idx="406">
                  <c:v>Kab. Nagekeo</c:v>
                </c:pt>
                <c:pt idx="407">
                  <c:v>Kab. Sumba Tengah</c:v>
                </c:pt>
                <c:pt idx="408">
                  <c:v>Kab. Sumba Barat Daya</c:v>
                </c:pt>
                <c:pt idx="409">
                  <c:v>Kab. Manggarai Timur</c:v>
                </c:pt>
                <c:pt idx="410">
                  <c:v>Kab. Sabu Raijua</c:v>
                </c:pt>
                <c:pt idx="411">
                  <c:v>Kab. Malaka</c:v>
                </c:pt>
                <c:pt idx="412">
                  <c:v>Kota Kupang</c:v>
                </c:pt>
                <c:pt idx="413">
                  <c:v>Kab. Jayapura</c:v>
                </c:pt>
                <c:pt idx="414">
                  <c:v>Kab. Biak Numfor</c:v>
                </c:pt>
                <c:pt idx="415">
                  <c:v>Kab. Kepulauan Yapen</c:v>
                </c:pt>
                <c:pt idx="416">
                  <c:v>Kab. Merauke</c:v>
                </c:pt>
                <c:pt idx="417">
                  <c:v>Kab. Jayawijaya</c:v>
                </c:pt>
                <c:pt idx="418">
                  <c:v>Kab. Nabire</c:v>
                </c:pt>
                <c:pt idx="419">
                  <c:v>Kab. Paniai</c:v>
                </c:pt>
                <c:pt idx="420">
                  <c:v>Kab. Puncak Jaya</c:v>
                </c:pt>
                <c:pt idx="421">
                  <c:v>Kab. Mimika</c:v>
                </c:pt>
                <c:pt idx="422">
                  <c:v>Kab. Boven Digoel</c:v>
                </c:pt>
                <c:pt idx="423">
                  <c:v>Kab. Mappi</c:v>
                </c:pt>
                <c:pt idx="424">
                  <c:v>Kab. Asmat</c:v>
                </c:pt>
                <c:pt idx="425">
                  <c:v>Kab. Yahukimo</c:v>
                </c:pt>
                <c:pt idx="426">
                  <c:v>Kab. Pegunungan Bintang</c:v>
                </c:pt>
                <c:pt idx="427">
                  <c:v>Kab. Tolikara</c:v>
                </c:pt>
                <c:pt idx="428">
                  <c:v>Kab. Sarmi</c:v>
                </c:pt>
                <c:pt idx="429">
                  <c:v>Kab. Keerom</c:v>
                </c:pt>
                <c:pt idx="430">
                  <c:v>Kab. Waropen</c:v>
                </c:pt>
                <c:pt idx="431">
                  <c:v>Kab. Supiori</c:v>
                </c:pt>
                <c:pt idx="432">
                  <c:v>Kab. Mamberamo Raya</c:v>
                </c:pt>
                <c:pt idx="433">
                  <c:v>Kab. Nduga</c:v>
                </c:pt>
                <c:pt idx="434">
                  <c:v>Kab. Lanny Jaya</c:v>
                </c:pt>
                <c:pt idx="435">
                  <c:v>Kab. Mamberamo Tengah</c:v>
                </c:pt>
                <c:pt idx="436">
                  <c:v>Kab. Yalimo</c:v>
                </c:pt>
                <c:pt idx="437">
                  <c:v>kab. Puncak</c:v>
                </c:pt>
                <c:pt idx="438">
                  <c:v>Kab. Dogiyai</c:v>
                </c:pt>
                <c:pt idx="439">
                  <c:v>Kab. Deiyai</c:v>
                </c:pt>
                <c:pt idx="440">
                  <c:v>Kab. Intan Jaya</c:v>
                </c:pt>
                <c:pt idx="441">
                  <c:v>Kota Jayapura</c:v>
                </c:pt>
                <c:pt idx="442">
                  <c:v>Kab. Bengkulu Utara</c:v>
                </c:pt>
                <c:pt idx="443">
                  <c:v>Kab. Rejang Lebong</c:v>
                </c:pt>
                <c:pt idx="444">
                  <c:v>Kab. Bengkulu Selatan</c:v>
                </c:pt>
                <c:pt idx="445">
                  <c:v>Kab. MukoMuko</c:v>
                </c:pt>
                <c:pt idx="446">
                  <c:v>Kab. Kepahiang</c:v>
                </c:pt>
                <c:pt idx="447">
                  <c:v>Kab. Lebong</c:v>
                </c:pt>
                <c:pt idx="448">
                  <c:v>Kab. Kaur</c:v>
                </c:pt>
                <c:pt idx="449">
                  <c:v>Kab. Seluma</c:v>
                </c:pt>
                <c:pt idx="450">
                  <c:v>Kab. Bengkulu Tengah</c:v>
                </c:pt>
                <c:pt idx="451">
                  <c:v>Kota Bengkulu</c:v>
                </c:pt>
                <c:pt idx="452">
                  <c:v>Kab. Pulau Taliabu</c:v>
                </c:pt>
                <c:pt idx="453">
                  <c:v>Kab. Halmahera Tengah</c:v>
                </c:pt>
                <c:pt idx="454">
                  <c:v>Kab. Halmahera Barat</c:v>
                </c:pt>
                <c:pt idx="455">
                  <c:v>Kab. halmahera Utara</c:v>
                </c:pt>
                <c:pt idx="456">
                  <c:v>Kab. Halmahera Selatan</c:v>
                </c:pt>
                <c:pt idx="457">
                  <c:v>Kab. Halmahera Timur</c:v>
                </c:pt>
                <c:pt idx="458">
                  <c:v>Kab. Kepulauan Sula</c:v>
                </c:pt>
                <c:pt idx="459">
                  <c:v>Kab. Kepulauan Morotai</c:v>
                </c:pt>
                <c:pt idx="460">
                  <c:v>Kota Ternate</c:v>
                </c:pt>
                <c:pt idx="461">
                  <c:v>Kota Tidore Kepulauan</c:v>
                </c:pt>
                <c:pt idx="462">
                  <c:v>Kab. Pandeglang</c:v>
                </c:pt>
                <c:pt idx="463">
                  <c:v>Kab. Lebak</c:v>
                </c:pt>
                <c:pt idx="464">
                  <c:v>Kab. Tangerang</c:v>
                </c:pt>
                <c:pt idx="465">
                  <c:v>Kab. Serang</c:v>
                </c:pt>
                <c:pt idx="466">
                  <c:v>Kota Cilegon</c:v>
                </c:pt>
                <c:pt idx="467">
                  <c:v>Kota Tangerang</c:v>
                </c:pt>
                <c:pt idx="468">
                  <c:v>Kota Serang</c:v>
                </c:pt>
                <c:pt idx="469">
                  <c:v>Kota Tangerang Selatan</c:v>
                </c:pt>
                <c:pt idx="470">
                  <c:v>Kab. Bangka</c:v>
                </c:pt>
                <c:pt idx="471">
                  <c:v>Kab. Belitung</c:v>
                </c:pt>
                <c:pt idx="472">
                  <c:v>Kab. Bangka Tengah</c:v>
                </c:pt>
                <c:pt idx="473">
                  <c:v>Kab. Bangka Barat</c:v>
                </c:pt>
                <c:pt idx="474">
                  <c:v>Kab. Bangka Selatan</c:v>
                </c:pt>
                <c:pt idx="475">
                  <c:v>Kab. Belitung Timur</c:v>
                </c:pt>
                <c:pt idx="476">
                  <c:v>Kota Pangkal pinang</c:v>
                </c:pt>
                <c:pt idx="477">
                  <c:v>Kab. Boalemo</c:v>
                </c:pt>
                <c:pt idx="478">
                  <c:v>Kab. Gorontalo</c:v>
                </c:pt>
                <c:pt idx="479">
                  <c:v>Kab. Pohuwato</c:v>
                </c:pt>
                <c:pt idx="480">
                  <c:v>Kab. Bone Bolango</c:v>
                </c:pt>
                <c:pt idx="481">
                  <c:v>Kab. Gorontalo Utara</c:v>
                </c:pt>
                <c:pt idx="482">
                  <c:v>Kota Gorontalo</c:v>
                </c:pt>
                <c:pt idx="483">
                  <c:v>Kab. Bintan</c:v>
                </c:pt>
                <c:pt idx="484">
                  <c:v>Kab. Karimun</c:v>
                </c:pt>
                <c:pt idx="485">
                  <c:v>Kab. Natuna</c:v>
                </c:pt>
                <c:pt idx="486">
                  <c:v>Kab. Lingga</c:v>
                </c:pt>
                <c:pt idx="487">
                  <c:v>Kab. Kepulauan Anambas</c:v>
                </c:pt>
                <c:pt idx="488">
                  <c:v>Kota Batam</c:v>
                </c:pt>
                <c:pt idx="489">
                  <c:v>Kota Tanjung pinang</c:v>
                </c:pt>
                <c:pt idx="490">
                  <c:v>Kab. Fakfak</c:v>
                </c:pt>
                <c:pt idx="491">
                  <c:v>Kab. Kaimana</c:v>
                </c:pt>
                <c:pt idx="492">
                  <c:v>Kab. Teluk Wondama</c:v>
                </c:pt>
                <c:pt idx="493">
                  <c:v>Kab. Teluk Bintuni</c:v>
                </c:pt>
                <c:pt idx="494">
                  <c:v>Kab. Manokwari</c:v>
                </c:pt>
                <c:pt idx="495">
                  <c:v>Kab. Sorong Selatan</c:v>
                </c:pt>
                <c:pt idx="496">
                  <c:v>Kab. Sorong</c:v>
                </c:pt>
                <c:pt idx="497">
                  <c:v>Kab. Raja Ampat</c:v>
                </c:pt>
                <c:pt idx="498">
                  <c:v>Kab. Tambrauw</c:v>
                </c:pt>
                <c:pt idx="499">
                  <c:v>Kab. Maybrat</c:v>
                </c:pt>
                <c:pt idx="500">
                  <c:v>Kab. Pegunungan Arfak</c:v>
                </c:pt>
                <c:pt idx="501">
                  <c:v>Kab. Manokwari Selatan</c:v>
                </c:pt>
                <c:pt idx="502">
                  <c:v>Kota Sorong</c:v>
                </c:pt>
                <c:pt idx="503">
                  <c:v>Kab. Mamuju</c:v>
                </c:pt>
                <c:pt idx="504">
                  <c:v>Kab. Pasangkayu</c:v>
                </c:pt>
                <c:pt idx="505">
                  <c:v>Kab. Polewali Mandar</c:v>
                </c:pt>
                <c:pt idx="506">
                  <c:v>Kab. Mamasa</c:v>
                </c:pt>
                <c:pt idx="507">
                  <c:v>Kab. Majene</c:v>
                </c:pt>
                <c:pt idx="508">
                  <c:v>Kab. Mamuju Tengah</c:v>
                </c:pt>
                <c:pt idx="509">
                  <c:v>Kab. Malinau</c:v>
                </c:pt>
                <c:pt idx="510">
                  <c:v>Kab. Bulungan</c:v>
                </c:pt>
                <c:pt idx="511">
                  <c:v>Kab. Tana Tidung</c:v>
                </c:pt>
                <c:pt idx="512">
                  <c:v>Kab. Nunukan</c:v>
                </c:pt>
                <c:pt idx="513">
                  <c:v>Kota Tarakan</c:v>
                </c:pt>
              </c:strCache>
            </c:strRef>
          </c:xVal>
          <c:yVal>
            <c:numRef>
              <c:f>Sheet1!$E$2:$E$515</c:f>
              <c:numCache>
                <c:formatCode>_(* #,##0.00_);_(* \(#,##0.00\);_(* "-"_);_(@_)</c:formatCode>
                <c:ptCount val="514"/>
                <c:pt idx="0">
                  <c:v>43.715341959334566</c:v>
                </c:pt>
                <c:pt idx="1">
                  <c:v>44.298900502239718</c:v>
                </c:pt>
                <c:pt idx="2">
                  <c:v>36.085463223158925</c:v>
                </c:pt>
                <c:pt idx="3">
                  <c:v>32.967789730694186</c:v>
                </c:pt>
                <c:pt idx="4">
                  <c:v>43.761088765221224</c:v>
                </c:pt>
                <c:pt idx="5">
                  <c:v>43.850942197755664</c:v>
                </c:pt>
                <c:pt idx="6">
                  <c:v>22.504431909750203</c:v>
                </c:pt>
                <c:pt idx="7">
                  <c:v>25.82798099025122</c:v>
                </c:pt>
                <c:pt idx="8">
                  <c:v>22.349152169125745</c:v>
                </c:pt>
                <c:pt idx="9">
                  <c:v>28.629970275276783</c:v>
                </c:pt>
                <c:pt idx="10">
                  <c:v>28.226991558730052</c:v>
                </c:pt>
                <c:pt idx="11">
                  <c:v>28.969112219128405</c:v>
                </c:pt>
                <c:pt idx="12">
                  <c:v>20.005326130376062</c:v>
                </c:pt>
                <c:pt idx="13">
                  <c:v>25.267673128801459</c:v>
                </c:pt>
                <c:pt idx="14">
                  <c:v>31.843712700975917</c:v>
                </c:pt>
                <c:pt idx="15">
                  <c:v>25.598825292911986</c:v>
                </c:pt>
                <c:pt idx="16">
                  <c:v>17.627671777307462</c:v>
                </c:pt>
                <c:pt idx="17">
                  <c:v>19.470721559530524</c:v>
                </c:pt>
                <c:pt idx="18">
                  <c:v>32.807094964909531</c:v>
                </c:pt>
                <c:pt idx="19">
                  <c:v>27.165811721389122</c:v>
                </c:pt>
                <c:pt idx="20">
                  <c:v>23.457329098107696</c:v>
                </c:pt>
                <c:pt idx="21">
                  <c:v>35.584344388822366</c:v>
                </c:pt>
                <c:pt idx="22">
                  <c:v>30.772083536147232</c:v>
                </c:pt>
                <c:pt idx="23">
                  <c:v>17.897435897435898</c:v>
                </c:pt>
                <c:pt idx="24">
                  <c:v>48.597936827313085</c:v>
                </c:pt>
                <c:pt idx="25">
                  <c:v>33.016122558201765</c:v>
                </c:pt>
                <c:pt idx="26">
                  <c:v>35.605129105919552</c:v>
                </c:pt>
                <c:pt idx="27">
                  <c:v>46.852084045746416</c:v>
                </c:pt>
                <c:pt idx="28">
                  <c:v>33.555153534113828</c:v>
                </c:pt>
                <c:pt idx="29">
                  <c:v>33.819861305265462</c:v>
                </c:pt>
                <c:pt idx="30">
                  <c:v>30.009499787073739</c:v>
                </c:pt>
                <c:pt idx="31">
                  <c:v>38.600948065893199</c:v>
                </c:pt>
                <c:pt idx="32">
                  <c:v>25.451092117758783</c:v>
                </c:pt>
                <c:pt idx="33">
                  <c:v>20.092633984006358</c:v>
                </c:pt>
                <c:pt idx="34">
                  <c:v>23.985692386305573</c:v>
                </c:pt>
                <c:pt idx="35">
                  <c:v>21.637467396071372</c:v>
                </c:pt>
                <c:pt idx="36">
                  <c:v>19.501875722787918</c:v>
                </c:pt>
                <c:pt idx="37">
                  <c:v>17.289286331704098</c:v>
                </c:pt>
                <c:pt idx="38">
                  <c:v>25.120636622738946</c:v>
                </c:pt>
                <c:pt idx="39">
                  <c:v>25.256046396841064</c:v>
                </c:pt>
                <c:pt idx="40">
                  <c:v>23.728331912475134</c:v>
                </c:pt>
                <c:pt idx="41">
                  <c:v>30.15968386753865</c:v>
                </c:pt>
                <c:pt idx="42">
                  <c:v>30.007518644205568</c:v>
                </c:pt>
                <c:pt idx="43">
                  <c:v>29.596835399369841</c:v>
                </c:pt>
                <c:pt idx="44">
                  <c:v>27.00368879946345</c:v>
                </c:pt>
                <c:pt idx="45">
                  <c:v>25.989920806335494</c:v>
                </c:pt>
                <c:pt idx="46">
                  <c:v>22.288584226958054</c:v>
                </c:pt>
                <c:pt idx="47">
                  <c:v>29.09669531446654</c:v>
                </c:pt>
                <c:pt idx="48">
                  <c:v>25.23967650366879</c:v>
                </c:pt>
                <c:pt idx="49">
                  <c:v>28.574949822176837</c:v>
                </c:pt>
                <c:pt idx="50">
                  <c:v>23.740983279593124</c:v>
                </c:pt>
                <c:pt idx="51">
                  <c:v>24.628504672897197</c:v>
                </c:pt>
                <c:pt idx="52">
                  <c:v>19.382444199779801</c:v>
                </c:pt>
                <c:pt idx="53">
                  <c:v>25.381785937140794</c:v>
                </c:pt>
                <c:pt idx="54">
                  <c:v>26.617579383341006</c:v>
                </c:pt>
                <c:pt idx="55">
                  <c:v>21.939730054790861</c:v>
                </c:pt>
                <c:pt idx="56">
                  <c:v>28.525689561925365</c:v>
                </c:pt>
                <c:pt idx="57">
                  <c:v>17.432557617269744</c:v>
                </c:pt>
                <c:pt idx="58">
                  <c:v>19.67859237536657</c:v>
                </c:pt>
                <c:pt idx="59">
                  <c:v>18.297969427332877</c:v>
                </c:pt>
                <c:pt idx="60">
                  <c:v>15.629797602783139</c:v>
                </c:pt>
                <c:pt idx="61">
                  <c:v>16.127043664747813</c:v>
                </c:pt>
                <c:pt idx="62">
                  <c:v>28.659096122963984</c:v>
                </c:pt>
                <c:pt idx="63">
                  <c:v>39.361484876676272</c:v>
                </c:pt>
                <c:pt idx="64">
                  <c:v>24.614867514424962</c:v>
                </c:pt>
                <c:pt idx="65">
                  <c:v>33.635457847202133</c:v>
                </c:pt>
                <c:pt idx="66">
                  <c:v>23.716409376786736</c:v>
                </c:pt>
                <c:pt idx="67">
                  <c:v>30.490008212428144</c:v>
                </c:pt>
                <c:pt idx="68">
                  <c:v>36.356833195706031</c:v>
                </c:pt>
                <c:pt idx="69">
                  <c:v>30.89033906813307</c:v>
                </c:pt>
                <c:pt idx="70">
                  <c:v>21.944045911047347</c:v>
                </c:pt>
                <c:pt idx="71">
                  <c:v>27.104038605158841</c:v>
                </c:pt>
                <c:pt idx="72">
                  <c:v>51.154368492530558</c:v>
                </c:pt>
                <c:pt idx="73">
                  <c:v>34.753711082119814</c:v>
                </c:pt>
                <c:pt idx="74">
                  <c:v>37.006626015365313</c:v>
                </c:pt>
                <c:pt idx="75">
                  <c:v>28.435748281332629</c:v>
                </c:pt>
                <c:pt idx="76">
                  <c:v>29.532306193289081</c:v>
                </c:pt>
                <c:pt idx="77">
                  <c:v>32.429291735602298</c:v>
                </c:pt>
                <c:pt idx="78">
                  <c:v>22.748943233801079</c:v>
                </c:pt>
                <c:pt idx="79">
                  <c:v>37.495379611148074</c:v>
                </c:pt>
                <c:pt idx="80">
                  <c:v>26.152839856099426</c:v>
                </c:pt>
                <c:pt idx="81">
                  <c:v>24.003846045077911</c:v>
                </c:pt>
                <c:pt idx="82">
                  <c:v>28.936308963118613</c:v>
                </c:pt>
                <c:pt idx="83">
                  <c:v>25.874920139135369</c:v>
                </c:pt>
                <c:pt idx="84">
                  <c:v>19.964228742688643</c:v>
                </c:pt>
                <c:pt idx="85">
                  <c:v>22.703062583222369</c:v>
                </c:pt>
                <c:pt idx="86">
                  <c:v>31.324267229997361</c:v>
                </c:pt>
                <c:pt idx="87">
                  <c:v>21.254702099259799</c:v>
                </c:pt>
                <c:pt idx="88">
                  <c:v>27.844442133721536</c:v>
                </c:pt>
                <c:pt idx="89">
                  <c:v>31.458757955159932</c:v>
                </c:pt>
                <c:pt idx="90">
                  <c:v>23.615727989362711</c:v>
                </c:pt>
                <c:pt idx="91">
                  <c:v>17.640590434546372</c:v>
                </c:pt>
                <c:pt idx="92">
                  <c:v>27.563707254968271</c:v>
                </c:pt>
                <c:pt idx="93">
                  <c:v>23.911906940269244</c:v>
                </c:pt>
                <c:pt idx="94">
                  <c:v>22.712437347010141</c:v>
                </c:pt>
                <c:pt idx="95">
                  <c:v>29.038076152304608</c:v>
                </c:pt>
                <c:pt idx="96">
                  <c:v>22.645262361162452</c:v>
                </c:pt>
                <c:pt idx="97">
                  <c:v>28.239291542927468</c:v>
                </c:pt>
                <c:pt idx="98">
                  <c:v>24.192017762180164</c:v>
                </c:pt>
                <c:pt idx="99">
                  <c:v>19.336906559580505</c:v>
                </c:pt>
                <c:pt idx="100">
                  <c:v>30.774416114834054</c:v>
                </c:pt>
                <c:pt idx="101">
                  <c:v>28.682227803220567</c:v>
                </c:pt>
                <c:pt idx="102">
                  <c:v>47.33275100996709</c:v>
                </c:pt>
                <c:pt idx="103">
                  <c:v>39.592445133073134</c:v>
                </c:pt>
                <c:pt idx="104">
                  <c:v>36.86498234175496</c:v>
                </c:pt>
                <c:pt idx="105">
                  <c:v>40.524087744463493</c:v>
                </c:pt>
                <c:pt idx="106">
                  <c:v>38.377192982456144</c:v>
                </c:pt>
                <c:pt idx="107">
                  <c:v>24.611425630468347</c:v>
                </c:pt>
                <c:pt idx="108">
                  <c:v>34.656284015741441</c:v>
                </c:pt>
                <c:pt idx="109">
                  <c:v>28.238056799001981</c:v>
                </c:pt>
                <c:pt idx="110">
                  <c:v>36.846457778186164</c:v>
                </c:pt>
                <c:pt idx="111">
                  <c:v>44.398414985590776</c:v>
                </c:pt>
                <c:pt idx="112">
                  <c:v>49.323160226433671</c:v>
                </c:pt>
                <c:pt idx="113">
                  <c:v>41.899333130413126</c:v>
                </c:pt>
                <c:pt idx="114">
                  <c:v>38.803535010197145</c:v>
                </c:pt>
                <c:pt idx="115">
                  <c:v>40.243116309052404</c:v>
                </c:pt>
                <c:pt idx="116">
                  <c:v>47.948417350527549</c:v>
                </c:pt>
                <c:pt idx="117">
                  <c:v>61.079094629583231</c:v>
                </c:pt>
                <c:pt idx="118">
                  <c:v>54.079987717816849</c:v>
                </c:pt>
                <c:pt idx="119">
                  <c:v>60.066760365425154</c:v>
                </c:pt>
                <c:pt idx="120">
                  <c:v>43.822901264990968</c:v>
                </c:pt>
                <c:pt idx="121">
                  <c:v>58.22784810126582</c:v>
                </c:pt>
                <c:pt idx="122">
                  <c:v>53.955296404275998</c:v>
                </c:pt>
                <c:pt idx="123">
                  <c:v>62.794416981680726</c:v>
                </c:pt>
                <c:pt idx="124">
                  <c:v>61.210999471179271</c:v>
                </c:pt>
                <c:pt idx="125">
                  <c:v>62.291231732776623</c:v>
                </c:pt>
                <c:pt idx="126">
                  <c:v>77.553249590387765</c:v>
                </c:pt>
                <c:pt idx="127">
                  <c:v>50.746050321825628</c:v>
                </c:pt>
                <c:pt idx="128">
                  <c:v>47.926140278351937</c:v>
                </c:pt>
                <c:pt idx="129">
                  <c:v>56.679709334823926</c:v>
                </c:pt>
                <c:pt idx="130">
                  <c:v>56.44676760394136</c:v>
                </c:pt>
                <c:pt idx="131">
                  <c:v>33.418612088263508</c:v>
                </c:pt>
                <c:pt idx="132">
                  <c:v>34.174860483656659</c:v>
                </c:pt>
                <c:pt idx="133">
                  <c:v>55.862411112948571</c:v>
                </c:pt>
                <c:pt idx="134">
                  <c:v>36.103043586227749</c:v>
                </c:pt>
                <c:pt idx="135">
                  <c:v>37.602121810508379</c:v>
                </c:pt>
                <c:pt idx="136">
                  <c:v>73.975570130573445</c:v>
                </c:pt>
                <c:pt idx="137">
                  <c:v>44.785689394819372</c:v>
                </c:pt>
                <c:pt idx="138">
                  <c:v>62.194139874868362</c:v>
                </c:pt>
                <c:pt idx="139">
                  <c:v>36.715574501834041</c:v>
                </c:pt>
                <c:pt idx="140">
                  <c:v>54.501911499758315</c:v>
                </c:pt>
                <c:pt idx="141">
                  <c:v>67.306758724850312</c:v>
                </c:pt>
                <c:pt idx="142">
                  <c:v>48.637880908797243</c:v>
                </c:pt>
                <c:pt idx="143">
                  <c:v>28.819289404860626</c:v>
                </c:pt>
                <c:pt idx="144">
                  <c:v>43.854064642507346</c:v>
                </c:pt>
                <c:pt idx="145">
                  <c:v>28.832087452777106</c:v>
                </c:pt>
                <c:pt idx="146">
                  <c:v>61.839246922519905</c:v>
                </c:pt>
                <c:pt idx="147">
                  <c:v>61.717100633356793</c:v>
                </c:pt>
                <c:pt idx="148">
                  <c:v>70.627882227740329</c:v>
                </c:pt>
                <c:pt idx="149">
                  <c:v>64.73641524736415</c:v>
                </c:pt>
                <c:pt idx="150">
                  <c:v>74.630380740546912</c:v>
                </c:pt>
                <c:pt idx="151">
                  <c:v>40.057201091423124</c:v>
                </c:pt>
                <c:pt idx="152">
                  <c:v>29.4455835645077</c:v>
                </c:pt>
                <c:pt idx="153">
                  <c:v>30.601698043558507</c:v>
                </c:pt>
                <c:pt idx="154">
                  <c:v>21.61741835147745</c:v>
                </c:pt>
                <c:pt idx="155">
                  <c:v>34.810975891906899</c:v>
                </c:pt>
                <c:pt idx="156">
                  <c:v>27.457474032816499</c:v>
                </c:pt>
                <c:pt idx="157">
                  <c:v>62.694915254237294</c:v>
                </c:pt>
                <c:pt idx="158">
                  <c:v>36.355982150374672</c:v>
                </c:pt>
                <c:pt idx="159">
                  <c:v>53.985850831639951</c:v>
                </c:pt>
                <c:pt idx="160">
                  <c:v>52.208333333333336</c:v>
                </c:pt>
                <c:pt idx="161">
                  <c:v>52.282635518631238</c:v>
                </c:pt>
                <c:pt idx="162">
                  <c:v>59.005714285714284</c:v>
                </c:pt>
                <c:pt idx="163">
                  <c:v>63.726986064489878</c:v>
                </c:pt>
                <c:pt idx="164">
                  <c:v>55.358735822607365</c:v>
                </c:pt>
                <c:pt idx="165">
                  <c:v>48.724391186702739</c:v>
                </c:pt>
                <c:pt idx="166">
                  <c:v>48.615060558188524</c:v>
                </c:pt>
                <c:pt idx="167">
                  <c:v>45.52726647170136</c:v>
                </c:pt>
                <c:pt idx="168">
                  <c:v>48.883545173479902</c:v>
                </c:pt>
                <c:pt idx="169">
                  <c:v>49.871600711134519</c:v>
                </c:pt>
                <c:pt idx="170">
                  <c:v>49.832941467640147</c:v>
                </c:pt>
                <c:pt idx="171">
                  <c:v>62.848297213622295</c:v>
                </c:pt>
                <c:pt idx="172">
                  <c:v>61.596455774910616</c:v>
                </c:pt>
                <c:pt idx="173">
                  <c:v>49.764928397730344</c:v>
                </c:pt>
                <c:pt idx="174">
                  <c:v>48.135932033983011</c:v>
                </c:pt>
                <c:pt idx="175">
                  <c:v>82.249674902470744</c:v>
                </c:pt>
                <c:pt idx="176">
                  <c:v>49.547091563898285</c:v>
                </c:pt>
                <c:pt idx="177">
                  <c:v>47.711008724634837</c:v>
                </c:pt>
                <c:pt idx="178">
                  <c:v>44.078881677483771</c:v>
                </c:pt>
                <c:pt idx="179">
                  <c:v>54.749854807931634</c:v>
                </c:pt>
                <c:pt idx="180">
                  <c:v>46.137562064585659</c:v>
                </c:pt>
                <c:pt idx="181">
                  <c:v>42.117981520966595</c:v>
                </c:pt>
                <c:pt idx="182">
                  <c:v>41.732505643340858</c:v>
                </c:pt>
                <c:pt idx="183">
                  <c:v>54.519811954331765</c:v>
                </c:pt>
                <c:pt idx="184">
                  <c:v>46.284713535151361</c:v>
                </c:pt>
                <c:pt idx="185">
                  <c:v>51.00499593354246</c:v>
                </c:pt>
                <c:pt idx="186">
                  <c:v>43.928273194743554</c:v>
                </c:pt>
                <c:pt idx="187">
                  <c:v>54.873656135719983</c:v>
                </c:pt>
                <c:pt idx="188">
                  <c:v>36.1159051684985</c:v>
                </c:pt>
                <c:pt idx="189">
                  <c:v>30.898554871941624</c:v>
                </c:pt>
                <c:pt idx="190">
                  <c:v>46.980485948795994</c:v>
                </c:pt>
                <c:pt idx="191">
                  <c:v>40.572046165129116</c:v>
                </c:pt>
                <c:pt idx="192">
                  <c:v>46.270324236949698</c:v>
                </c:pt>
                <c:pt idx="193">
                  <c:v>51.539389067524112</c:v>
                </c:pt>
                <c:pt idx="194">
                  <c:v>48.798406176067736</c:v>
                </c:pt>
                <c:pt idx="195">
                  <c:v>47.884436160298229</c:v>
                </c:pt>
                <c:pt idx="196">
                  <c:v>39.284021665538255</c:v>
                </c:pt>
                <c:pt idx="197">
                  <c:v>39.206635895377616</c:v>
                </c:pt>
                <c:pt idx="198">
                  <c:v>44.812041009234349</c:v>
                </c:pt>
                <c:pt idx="199">
                  <c:v>39.404385171790238</c:v>
                </c:pt>
                <c:pt idx="200">
                  <c:v>38.880495543133406</c:v>
                </c:pt>
                <c:pt idx="201">
                  <c:v>36.439398514403045</c:v>
                </c:pt>
                <c:pt idx="202">
                  <c:v>49.033217649975207</c:v>
                </c:pt>
                <c:pt idx="203">
                  <c:v>38.146578586563628</c:v>
                </c:pt>
                <c:pt idx="204">
                  <c:v>36.995085420079569</c:v>
                </c:pt>
                <c:pt idx="205">
                  <c:v>36.733847557435517</c:v>
                </c:pt>
                <c:pt idx="206">
                  <c:v>37.430512662137119</c:v>
                </c:pt>
                <c:pt idx="207">
                  <c:v>47.87567567567568</c:v>
                </c:pt>
                <c:pt idx="208">
                  <c:v>48.563903173209582</c:v>
                </c:pt>
                <c:pt idx="209">
                  <c:v>44.354289605083977</c:v>
                </c:pt>
                <c:pt idx="210">
                  <c:v>36.946536836303508</c:v>
                </c:pt>
                <c:pt idx="211">
                  <c:v>56.688748797948499</c:v>
                </c:pt>
                <c:pt idx="212">
                  <c:v>42.774258086028674</c:v>
                </c:pt>
                <c:pt idx="213">
                  <c:v>58.825118163403104</c:v>
                </c:pt>
                <c:pt idx="214">
                  <c:v>48.940371833156725</c:v>
                </c:pt>
                <c:pt idx="215">
                  <c:v>37.360037479503397</c:v>
                </c:pt>
                <c:pt idx="216">
                  <c:v>36.123623996897471</c:v>
                </c:pt>
                <c:pt idx="217">
                  <c:v>48.375679433699915</c:v>
                </c:pt>
                <c:pt idx="218">
                  <c:v>36.636036755892931</c:v>
                </c:pt>
                <c:pt idx="219">
                  <c:v>66.155234657039713</c:v>
                </c:pt>
                <c:pt idx="220">
                  <c:v>41.644836619329936</c:v>
                </c:pt>
                <c:pt idx="221">
                  <c:v>49.019607843137251</c:v>
                </c:pt>
                <c:pt idx="222">
                  <c:v>56.8574934516365</c:v>
                </c:pt>
                <c:pt idx="223">
                  <c:v>50.810508664058126</c:v>
                </c:pt>
                <c:pt idx="224">
                  <c:v>57.36819044837155</c:v>
                </c:pt>
                <c:pt idx="225">
                  <c:v>60.229499020431007</c:v>
                </c:pt>
                <c:pt idx="226">
                  <c:v>28.694473835644409</c:v>
                </c:pt>
                <c:pt idx="227">
                  <c:v>30.11289517336898</c:v>
                </c:pt>
                <c:pt idx="228">
                  <c:v>49.727057369451025</c:v>
                </c:pt>
                <c:pt idx="229">
                  <c:v>41.835484103525339</c:v>
                </c:pt>
                <c:pt idx="230">
                  <c:v>32.06574282951982</c:v>
                </c:pt>
                <c:pt idx="231">
                  <c:v>30.686459036187365</c:v>
                </c:pt>
                <c:pt idx="232">
                  <c:v>30.856826295703559</c:v>
                </c:pt>
                <c:pt idx="233">
                  <c:v>38.910186199342824</c:v>
                </c:pt>
                <c:pt idx="234">
                  <c:v>25.13460495012313</c:v>
                </c:pt>
                <c:pt idx="235">
                  <c:v>37.48651331405636</c:v>
                </c:pt>
                <c:pt idx="236">
                  <c:v>28.814225365949504</c:v>
                </c:pt>
                <c:pt idx="237">
                  <c:v>39.062243389719164</c:v>
                </c:pt>
                <c:pt idx="238">
                  <c:v>44.886158294181421</c:v>
                </c:pt>
                <c:pt idx="239">
                  <c:v>51.187318944061367</c:v>
                </c:pt>
                <c:pt idx="240">
                  <c:v>41.162594776748108</c:v>
                </c:pt>
                <c:pt idx="241">
                  <c:v>45.185568652437084</c:v>
                </c:pt>
                <c:pt idx="242">
                  <c:v>48.100714410175989</c:v>
                </c:pt>
                <c:pt idx="243">
                  <c:v>45.960439115697881</c:v>
                </c:pt>
                <c:pt idx="244">
                  <c:v>49.251857802771646</c:v>
                </c:pt>
                <c:pt idx="245">
                  <c:v>64.662027833001986</c:v>
                </c:pt>
                <c:pt idx="246">
                  <c:v>36.033130791948132</c:v>
                </c:pt>
                <c:pt idx="247">
                  <c:v>65.841073271413833</c:v>
                </c:pt>
                <c:pt idx="248">
                  <c:v>64.863340341520953</c:v>
                </c:pt>
                <c:pt idx="249">
                  <c:v>58.2630217122286</c:v>
                </c:pt>
                <c:pt idx="250">
                  <c:v>51.73628093514624</c:v>
                </c:pt>
                <c:pt idx="251">
                  <c:v>68.174726989079559</c:v>
                </c:pt>
                <c:pt idx="252">
                  <c:v>43.886720847803517</c:v>
                </c:pt>
                <c:pt idx="253">
                  <c:v>40.066774501264987</c:v>
                </c:pt>
                <c:pt idx="254">
                  <c:v>32.459924032704564</c:v>
                </c:pt>
                <c:pt idx="255">
                  <c:v>30.03401020306092</c:v>
                </c:pt>
                <c:pt idx="256">
                  <c:v>42.17977528089888</c:v>
                </c:pt>
                <c:pt idx="257">
                  <c:v>41.800749393872607</c:v>
                </c:pt>
                <c:pt idx="258">
                  <c:v>40.197497673456731</c:v>
                </c:pt>
                <c:pt idx="259">
                  <c:v>42.197192295135487</c:v>
                </c:pt>
                <c:pt idx="260">
                  <c:v>48.304286387187936</c:v>
                </c:pt>
                <c:pt idx="261">
                  <c:v>46.149742130535301</c:v>
                </c:pt>
                <c:pt idx="262">
                  <c:v>38.617992177314207</c:v>
                </c:pt>
                <c:pt idx="263">
                  <c:v>42.698100851342502</c:v>
                </c:pt>
                <c:pt idx="264">
                  <c:v>73.425039872408291</c:v>
                </c:pt>
                <c:pt idx="265">
                  <c:v>48.89296291073191</c:v>
                </c:pt>
                <c:pt idx="266">
                  <c:v>59.902381304540754</c:v>
                </c:pt>
                <c:pt idx="267">
                  <c:v>37.926136363636367</c:v>
                </c:pt>
                <c:pt idx="268">
                  <c:v>46.655876062200122</c:v>
                </c:pt>
                <c:pt idx="269">
                  <c:v>27.407874249277082</c:v>
                </c:pt>
                <c:pt idx="270">
                  <c:v>36.572405790020156</c:v>
                </c:pt>
                <c:pt idx="271">
                  <c:v>36.608344549125164</c:v>
                </c:pt>
                <c:pt idx="272">
                  <c:v>31.918918918918919</c:v>
                </c:pt>
                <c:pt idx="273">
                  <c:v>37.260894170911143</c:v>
                </c:pt>
                <c:pt idx="274">
                  <c:v>26.980269629115316</c:v>
                </c:pt>
                <c:pt idx="275">
                  <c:v>11.744005725873793</c:v>
                </c:pt>
                <c:pt idx="276">
                  <c:v>29.027343436773311</c:v>
                </c:pt>
                <c:pt idx="277">
                  <c:v>50.852976569689247</c:v>
                </c:pt>
                <c:pt idx="278">
                  <c:v>37.436485821996399</c:v>
                </c:pt>
                <c:pt idx="279">
                  <c:v>31.601123595505619</c:v>
                </c:pt>
                <c:pt idx="280">
                  <c:v>39.061384725196291</c:v>
                </c:pt>
                <c:pt idx="281">
                  <c:v>33.710440698018338</c:v>
                </c:pt>
                <c:pt idx="282">
                  <c:v>37.875095732089399</c:v>
                </c:pt>
                <c:pt idx="283">
                  <c:v>39.931766299576047</c:v>
                </c:pt>
                <c:pt idx="284">
                  <c:v>59.323733138899016</c:v>
                </c:pt>
                <c:pt idx="285">
                  <c:v>53.269388232541814</c:v>
                </c:pt>
                <c:pt idx="286">
                  <c:v>45.38155320153836</c:v>
                </c:pt>
                <c:pt idx="287">
                  <c:v>42.257217847769027</c:v>
                </c:pt>
                <c:pt idx="288">
                  <c:v>48.880767473732298</c:v>
                </c:pt>
                <c:pt idx="289">
                  <c:v>34.910736396587048</c:v>
                </c:pt>
                <c:pt idx="290">
                  <c:v>34.670049209890877</c:v>
                </c:pt>
                <c:pt idx="291">
                  <c:v>47.622884770346495</c:v>
                </c:pt>
                <c:pt idx="292">
                  <c:v>47.254763585038816</c:v>
                </c:pt>
                <c:pt idx="293">
                  <c:v>56.142078655373908</c:v>
                </c:pt>
                <c:pt idx="294">
                  <c:v>37.968561064087062</c:v>
                </c:pt>
                <c:pt idx="295">
                  <c:v>82.397613235692972</c:v>
                </c:pt>
                <c:pt idx="296">
                  <c:v>57.883049592894153</c:v>
                </c:pt>
                <c:pt idx="297">
                  <c:v>52.384165542060281</c:v>
                </c:pt>
                <c:pt idx="298">
                  <c:v>58.763180393274439</c:v>
                </c:pt>
                <c:pt idx="299">
                  <c:v>53.811802232854866</c:v>
                </c:pt>
                <c:pt idx="300">
                  <c:v>48.058925476603122</c:v>
                </c:pt>
                <c:pt idx="301">
                  <c:v>31.837606837606835</c:v>
                </c:pt>
                <c:pt idx="302">
                  <c:v>30.467122880095211</c:v>
                </c:pt>
                <c:pt idx="303">
                  <c:v>52.440574076842573</c:v>
                </c:pt>
                <c:pt idx="304">
                  <c:v>46.061208706220306</c:v>
                </c:pt>
                <c:pt idx="305">
                  <c:v>57.593894957354486</c:v>
                </c:pt>
                <c:pt idx="306">
                  <c:v>41.943205309541945</c:v>
                </c:pt>
                <c:pt idx="307">
                  <c:v>57.305533279871689</c:v>
                </c:pt>
                <c:pt idx="308">
                  <c:v>46.253333333333337</c:v>
                </c:pt>
                <c:pt idx="309">
                  <c:v>57.616741295805539</c:v>
                </c:pt>
                <c:pt idx="310">
                  <c:v>59.721349854393878</c:v>
                </c:pt>
                <c:pt idx="311">
                  <c:v>52.925376620343336</c:v>
                </c:pt>
                <c:pt idx="312">
                  <c:v>36.438874438401513</c:v>
                </c:pt>
                <c:pt idx="313">
                  <c:v>68.497519489723601</c:v>
                </c:pt>
                <c:pt idx="314">
                  <c:v>44.475474077744245</c:v>
                </c:pt>
                <c:pt idx="315">
                  <c:v>32.675416954505081</c:v>
                </c:pt>
                <c:pt idx="316">
                  <c:v>42.550614293130302</c:v>
                </c:pt>
                <c:pt idx="317">
                  <c:v>32.920024798512088</c:v>
                </c:pt>
                <c:pt idx="318">
                  <c:v>33.663743804803659</c:v>
                </c:pt>
                <c:pt idx="319">
                  <c:v>49.641206251375742</c:v>
                </c:pt>
                <c:pt idx="320">
                  <c:v>48.274675580023597</c:v>
                </c:pt>
                <c:pt idx="321">
                  <c:v>39.025566811384465</c:v>
                </c:pt>
                <c:pt idx="322">
                  <c:v>44.198001960940189</c:v>
                </c:pt>
                <c:pt idx="323">
                  <c:v>54.989766172548535</c:v>
                </c:pt>
                <c:pt idx="324">
                  <c:v>35.178715399086272</c:v>
                </c:pt>
                <c:pt idx="325">
                  <c:v>41.284987277353693</c:v>
                </c:pt>
                <c:pt idx="326">
                  <c:v>46.43130135677432</c:v>
                </c:pt>
                <c:pt idx="327">
                  <c:v>35.968950266269516</c:v>
                </c:pt>
                <c:pt idx="328">
                  <c:v>46.60508083140877</c:v>
                </c:pt>
                <c:pt idx="329">
                  <c:v>38.888888888888893</c:v>
                </c:pt>
                <c:pt idx="330">
                  <c:v>53.050323306156876</c:v>
                </c:pt>
                <c:pt idx="331">
                  <c:v>58.482588976862168</c:v>
                </c:pt>
                <c:pt idx="332">
                  <c:v>56.465942744323797</c:v>
                </c:pt>
                <c:pt idx="333">
                  <c:v>40.807892969678186</c:v>
                </c:pt>
                <c:pt idx="334">
                  <c:v>44.210016602102932</c:v>
                </c:pt>
                <c:pt idx="335">
                  <c:v>66.679007774898196</c:v>
                </c:pt>
                <c:pt idx="336">
                  <c:v>50.853326737571116</c:v>
                </c:pt>
                <c:pt idx="337">
                  <c:v>53.85056647067259</c:v>
                </c:pt>
                <c:pt idx="338">
                  <c:v>61.285040607807176</c:v>
                </c:pt>
                <c:pt idx="339">
                  <c:v>77.989654906199334</c:v>
                </c:pt>
                <c:pt idx="340">
                  <c:v>51.112264089759385</c:v>
                </c:pt>
                <c:pt idx="341">
                  <c:v>46.356900092473609</c:v>
                </c:pt>
                <c:pt idx="342">
                  <c:v>42.411241016840073</c:v>
                </c:pt>
                <c:pt idx="343">
                  <c:v>52.694502309573409</c:v>
                </c:pt>
                <c:pt idx="344">
                  <c:v>61.361778042072402</c:v>
                </c:pt>
                <c:pt idx="345">
                  <c:v>64.165588615782667</c:v>
                </c:pt>
                <c:pt idx="346">
                  <c:v>75.427542754275422</c:v>
                </c:pt>
                <c:pt idx="347">
                  <c:v>58.889992550285577</c:v>
                </c:pt>
                <c:pt idx="348">
                  <c:v>45.54255748285599</c:v>
                </c:pt>
                <c:pt idx="349">
                  <c:v>48.345659789801481</c:v>
                </c:pt>
                <c:pt idx="350">
                  <c:v>64.433955715971408</c:v>
                </c:pt>
                <c:pt idx="351">
                  <c:v>76.638176638176631</c:v>
                </c:pt>
                <c:pt idx="352">
                  <c:v>69.982091197134594</c:v>
                </c:pt>
                <c:pt idx="353">
                  <c:v>51.536396181384248</c:v>
                </c:pt>
                <c:pt idx="354">
                  <c:v>66.402687784977203</c:v>
                </c:pt>
                <c:pt idx="355">
                  <c:v>76.86814588115277</c:v>
                </c:pt>
                <c:pt idx="356">
                  <c:v>60.513782652619433</c:v>
                </c:pt>
                <c:pt idx="357">
                  <c:v>66.050650239561946</c:v>
                </c:pt>
                <c:pt idx="358">
                  <c:v>58.927108927108932</c:v>
                </c:pt>
                <c:pt idx="359">
                  <c:v>62.122963741460843</c:v>
                </c:pt>
                <c:pt idx="360">
                  <c:v>57.436187246868229</c:v>
                </c:pt>
                <c:pt idx="361">
                  <c:v>77.162947110975239</c:v>
                </c:pt>
                <c:pt idx="362">
                  <c:v>61.52960526315789</c:v>
                </c:pt>
                <c:pt idx="363">
                  <c:v>71.921614507165842</c:v>
                </c:pt>
                <c:pt idx="364">
                  <c:v>67.759341697018755</c:v>
                </c:pt>
                <c:pt idx="365">
                  <c:v>77.117434735163272</c:v>
                </c:pt>
                <c:pt idx="366">
                  <c:v>63.273273273273276</c:v>
                </c:pt>
                <c:pt idx="367">
                  <c:v>64.521894548704196</c:v>
                </c:pt>
                <c:pt idx="368">
                  <c:v>58.694070571116775</c:v>
                </c:pt>
                <c:pt idx="369">
                  <c:v>63.400356324764573</c:v>
                </c:pt>
                <c:pt idx="370">
                  <c:v>57.612626026290037</c:v>
                </c:pt>
                <c:pt idx="371">
                  <c:v>70.590744295158885</c:v>
                </c:pt>
                <c:pt idx="372">
                  <c:v>44.668924442368329</c:v>
                </c:pt>
                <c:pt idx="373">
                  <c:v>40.768062486439575</c:v>
                </c:pt>
                <c:pt idx="374">
                  <c:v>41.052096569250317</c:v>
                </c:pt>
                <c:pt idx="375">
                  <c:v>46.964655427388344</c:v>
                </c:pt>
                <c:pt idx="376">
                  <c:v>33.732015947304561</c:v>
                </c:pt>
                <c:pt idx="377">
                  <c:v>70.369201640896179</c:v>
                </c:pt>
                <c:pt idx="378">
                  <c:v>42.868131868131869</c:v>
                </c:pt>
                <c:pt idx="379">
                  <c:v>46.532819306063182</c:v>
                </c:pt>
                <c:pt idx="380">
                  <c:v>46.130908006560311</c:v>
                </c:pt>
                <c:pt idx="381">
                  <c:v>24.777336624101299</c:v>
                </c:pt>
                <c:pt idx="382">
                  <c:v>31.289682539682538</c:v>
                </c:pt>
                <c:pt idx="383">
                  <c:v>28.332059497912869</c:v>
                </c:pt>
                <c:pt idx="384">
                  <c:v>48.775467117069567</c:v>
                </c:pt>
                <c:pt idx="385">
                  <c:v>53.841572364502674</c:v>
                </c:pt>
                <c:pt idx="386">
                  <c:v>62.498693152117092</c:v>
                </c:pt>
                <c:pt idx="387">
                  <c:v>54.940343027591354</c:v>
                </c:pt>
                <c:pt idx="388">
                  <c:v>41.379694639473982</c:v>
                </c:pt>
                <c:pt idx="389">
                  <c:v>49.52493560238166</c:v>
                </c:pt>
                <c:pt idx="390">
                  <c:v>37.782237832413443</c:v>
                </c:pt>
                <c:pt idx="391">
                  <c:v>76.019533482258822</c:v>
                </c:pt>
                <c:pt idx="392">
                  <c:v>50.307869273969821</c:v>
                </c:pt>
                <c:pt idx="393">
                  <c:v>71.918739502519387</c:v>
                </c:pt>
                <c:pt idx="394">
                  <c:v>75.846521085668812</c:v>
                </c:pt>
                <c:pt idx="395">
                  <c:v>45.188890351454518</c:v>
                </c:pt>
                <c:pt idx="396">
                  <c:v>48.748439265116836</c:v>
                </c:pt>
                <c:pt idx="397">
                  <c:v>49.312519383851964</c:v>
                </c:pt>
                <c:pt idx="398">
                  <c:v>51.507063342230317</c:v>
                </c:pt>
                <c:pt idx="399">
                  <c:v>69.972583144594111</c:v>
                </c:pt>
                <c:pt idx="400">
                  <c:v>57.685009487666036</c:v>
                </c:pt>
                <c:pt idx="401">
                  <c:v>66.171442046928433</c:v>
                </c:pt>
                <c:pt idx="402">
                  <c:v>59.276712328767125</c:v>
                </c:pt>
                <c:pt idx="403">
                  <c:v>56.562272396212677</c:v>
                </c:pt>
                <c:pt idx="404">
                  <c:v>64.000463016552843</c:v>
                </c:pt>
                <c:pt idx="405">
                  <c:v>43.766552703808927</c:v>
                </c:pt>
                <c:pt idx="406">
                  <c:v>60.763267740011926</c:v>
                </c:pt>
                <c:pt idx="407">
                  <c:v>58.478101296794719</c:v>
                </c:pt>
                <c:pt idx="408">
                  <c:v>43.021949533356377</c:v>
                </c:pt>
                <c:pt idx="409">
                  <c:v>70.732186089118628</c:v>
                </c:pt>
                <c:pt idx="410">
                  <c:v>82.297820330006104</c:v>
                </c:pt>
                <c:pt idx="411">
                  <c:v>50.840821566110392</c:v>
                </c:pt>
                <c:pt idx="412">
                  <c:v>65.692705227588945</c:v>
                </c:pt>
                <c:pt idx="413">
                  <c:v>47.857648725212464</c:v>
                </c:pt>
                <c:pt idx="414">
                  <c:v>54.283863804589195</c:v>
                </c:pt>
                <c:pt idx="415">
                  <c:v>40.698985343855689</c:v>
                </c:pt>
                <c:pt idx="416">
                  <c:v>36.524842785111325</c:v>
                </c:pt>
                <c:pt idx="417">
                  <c:v>37.491128459900644</c:v>
                </c:pt>
                <c:pt idx="418">
                  <c:v>47.147635837627696</c:v>
                </c:pt>
                <c:pt idx="419">
                  <c:v>29.229983399310434</c:v>
                </c:pt>
                <c:pt idx="420">
                  <c:v>26.750448833034113</c:v>
                </c:pt>
                <c:pt idx="421">
                  <c:v>31.966007517568229</c:v>
                </c:pt>
                <c:pt idx="422">
                  <c:v>29.346949744692285</c:v>
                </c:pt>
                <c:pt idx="423">
                  <c:v>27.779950462781905</c:v>
                </c:pt>
                <c:pt idx="424">
                  <c:v>26.430678466076696</c:v>
                </c:pt>
                <c:pt idx="425">
                  <c:v>12.102093490106109</c:v>
                </c:pt>
                <c:pt idx="426">
                  <c:v>15.706630944407236</c:v>
                </c:pt>
                <c:pt idx="427">
                  <c:v>18.672286617492098</c:v>
                </c:pt>
                <c:pt idx="428">
                  <c:v>45.33726502027276</c:v>
                </c:pt>
                <c:pt idx="429">
                  <c:v>57.385719682659619</c:v>
                </c:pt>
                <c:pt idx="430">
                  <c:v>56.056527590847914</c:v>
                </c:pt>
                <c:pt idx="431">
                  <c:v>53.612334801762117</c:v>
                </c:pt>
                <c:pt idx="432">
                  <c:v>50.49051667756703</c:v>
                </c:pt>
                <c:pt idx="433">
                  <c:v>38.701298701298704</c:v>
                </c:pt>
                <c:pt idx="434">
                  <c:v>16.062727031097722</c:v>
                </c:pt>
                <c:pt idx="435">
                  <c:v>49.343832020997375</c:v>
                </c:pt>
                <c:pt idx="436">
                  <c:v>26.545884206380464</c:v>
                </c:pt>
                <c:pt idx="437">
                  <c:v>26.28255722178374</c:v>
                </c:pt>
                <c:pt idx="438">
                  <c:v>7.5341437790784935</c:v>
                </c:pt>
                <c:pt idx="439">
                  <c:v>28.975741239892184</c:v>
                </c:pt>
                <c:pt idx="440">
                  <c:v>11.914893617021278</c:v>
                </c:pt>
                <c:pt idx="441">
                  <c:v>39.710757500414388</c:v>
                </c:pt>
                <c:pt idx="442">
                  <c:v>44.924600495160924</c:v>
                </c:pt>
                <c:pt idx="443">
                  <c:v>44.334578480919944</c:v>
                </c:pt>
                <c:pt idx="444">
                  <c:v>62.712042988093984</c:v>
                </c:pt>
                <c:pt idx="445">
                  <c:v>49.287716020551144</c:v>
                </c:pt>
                <c:pt idx="446">
                  <c:v>33.585340850845718</c:v>
                </c:pt>
                <c:pt idx="447">
                  <c:v>39.731785428342675</c:v>
                </c:pt>
                <c:pt idx="448">
                  <c:v>54.383256133127468</c:v>
                </c:pt>
                <c:pt idx="449">
                  <c:v>45.132113821138212</c:v>
                </c:pt>
                <c:pt idx="450">
                  <c:v>37.798117829057624</c:v>
                </c:pt>
                <c:pt idx="451">
                  <c:v>53.021169889569364</c:v>
                </c:pt>
                <c:pt idx="452">
                  <c:v>59.207077326343381</c:v>
                </c:pt>
                <c:pt idx="453">
                  <c:v>52.690426275331937</c:v>
                </c:pt>
                <c:pt idx="454">
                  <c:v>71.162874684001437</c:v>
                </c:pt>
                <c:pt idx="455">
                  <c:v>47.644897277434438</c:v>
                </c:pt>
                <c:pt idx="456">
                  <c:v>63.160234091414182</c:v>
                </c:pt>
                <c:pt idx="457">
                  <c:v>65.281501340482578</c:v>
                </c:pt>
                <c:pt idx="458">
                  <c:v>43.954802259887003</c:v>
                </c:pt>
                <c:pt idx="459">
                  <c:v>57.633353770692828</c:v>
                </c:pt>
                <c:pt idx="460">
                  <c:v>54.703887706016872</c:v>
                </c:pt>
                <c:pt idx="461">
                  <c:v>60.660909996678846</c:v>
                </c:pt>
                <c:pt idx="462">
                  <c:v>21.143943274648834</c:v>
                </c:pt>
                <c:pt idx="463">
                  <c:v>32.412028949338655</c:v>
                </c:pt>
                <c:pt idx="464">
                  <c:v>29.659934838499108</c:v>
                </c:pt>
                <c:pt idx="465">
                  <c:v>26.117098173215929</c:v>
                </c:pt>
                <c:pt idx="466">
                  <c:v>29.566821896142692</c:v>
                </c:pt>
                <c:pt idx="467">
                  <c:v>31.08437186649477</c:v>
                </c:pt>
                <c:pt idx="468">
                  <c:v>27.667233276672331</c:v>
                </c:pt>
                <c:pt idx="469">
                  <c:v>37.137473373750609</c:v>
                </c:pt>
                <c:pt idx="470">
                  <c:v>39.862630373950644</c:v>
                </c:pt>
                <c:pt idx="471">
                  <c:v>38.140600506451221</c:v>
                </c:pt>
                <c:pt idx="472">
                  <c:v>30.397219463753721</c:v>
                </c:pt>
                <c:pt idx="473">
                  <c:v>38.005026097042332</c:v>
                </c:pt>
                <c:pt idx="474">
                  <c:v>43.191403896364733</c:v>
                </c:pt>
                <c:pt idx="475">
                  <c:v>38.146583126912432</c:v>
                </c:pt>
                <c:pt idx="476">
                  <c:v>37.917893642820019</c:v>
                </c:pt>
                <c:pt idx="477">
                  <c:v>45.656643536365969</c:v>
                </c:pt>
                <c:pt idx="478">
                  <c:v>41.646078573850701</c:v>
                </c:pt>
                <c:pt idx="479">
                  <c:v>42.969132778049975</c:v>
                </c:pt>
                <c:pt idx="480">
                  <c:v>46.466366622065443</c:v>
                </c:pt>
                <c:pt idx="481">
                  <c:v>54.113076098606648</c:v>
                </c:pt>
                <c:pt idx="482">
                  <c:v>42.437737093847936</c:v>
                </c:pt>
                <c:pt idx="483">
                  <c:v>56.402257872846107</c:v>
                </c:pt>
                <c:pt idx="484">
                  <c:v>63.819332892374561</c:v>
                </c:pt>
                <c:pt idx="485">
                  <c:v>75.959279561472201</c:v>
                </c:pt>
                <c:pt idx="486">
                  <c:v>72.146000517732332</c:v>
                </c:pt>
                <c:pt idx="487">
                  <c:v>69.571567672833496</c:v>
                </c:pt>
                <c:pt idx="488">
                  <c:v>46.56960021405159</c:v>
                </c:pt>
                <c:pt idx="489">
                  <c:v>51.122754491017965</c:v>
                </c:pt>
                <c:pt idx="490">
                  <c:v>66.675133350266705</c:v>
                </c:pt>
                <c:pt idx="491">
                  <c:v>61.825726141078839</c:v>
                </c:pt>
                <c:pt idx="492">
                  <c:v>55.548387096774199</c:v>
                </c:pt>
                <c:pt idx="493">
                  <c:v>54.565639744657233</c:v>
                </c:pt>
                <c:pt idx="494">
                  <c:v>55.295823140346116</c:v>
                </c:pt>
                <c:pt idx="495">
                  <c:v>45.137614678899084</c:v>
                </c:pt>
                <c:pt idx="496">
                  <c:v>52.450980392156865</c:v>
                </c:pt>
                <c:pt idx="497">
                  <c:v>64.204545454545453</c:v>
                </c:pt>
                <c:pt idx="498">
                  <c:v>47.909090909090907</c:v>
                </c:pt>
                <c:pt idx="499">
                  <c:v>35.407905803195959</c:v>
                </c:pt>
                <c:pt idx="500">
                  <c:v>34.928492849284929</c:v>
                </c:pt>
                <c:pt idx="501">
                  <c:v>70.740410347903662</c:v>
                </c:pt>
                <c:pt idx="502">
                  <c:v>48.655795504627591</c:v>
                </c:pt>
                <c:pt idx="503">
                  <c:v>42.705603394483965</c:v>
                </c:pt>
                <c:pt idx="504">
                  <c:v>61.420811892510009</c:v>
                </c:pt>
                <c:pt idx="505">
                  <c:v>37.512699732151106</c:v>
                </c:pt>
                <c:pt idx="506">
                  <c:v>36.888319765846525</c:v>
                </c:pt>
                <c:pt idx="507">
                  <c:v>35.328109696376103</c:v>
                </c:pt>
                <c:pt idx="508">
                  <c:v>27.842774177257805</c:v>
                </c:pt>
                <c:pt idx="509">
                  <c:v>64.356435643564353</c:v>
                </c:pt>
                <c:pt idx="510">
                  <c:v>48.521046643913543</c:v>
                </c:pt>
                <c:pt idx="511">
                  <c:v>42.08253358925144</c:v>
                </c:pt>
                <c:pt idx="512">
                  <c:v>50.70754716981132</c:v>
                </c:pt>
                <c:pt idx="513">
                  <c:v>41.821189170366502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DF1B-46F7-8D4C-DFC6DD713011}"/>
            </c:ext>
          </c:extLst>
        </c:ser>
        <c:ser>
          <c:idx val="1"/>
          <c:order val="1"/>
          <c:tx>
            <c:strRef>
              <c:f>Sheet1!$G$1</c:f>
              <c:strCache>
                <c:ptCount val="1"/>
                <c:pt idx="0">
                  <c:v>rata-rata</c:v>
                </c:pt>
              </c:strCache>
            </c:strRef>
          </c:tx>
          <c:spPr>
            <a:ln w="25400" cap="rnd">
              <a:noFill/>
              <a:round/>
            </a:ln>
            <a:effectLst/>
          </c:spPr>
          <c:marker>
            <c:symbol val="circle"/>
            <c:size val="5"/>
            <c:spPr>
              <a:gradFill rotWithShape="1">
                <a:gsLst>
                  <a:gs pos="0">
                    <a:schemeClr val="accent2">
                      <a:satMod val="103000"/>
                      <a:lumMod val="102000"/>
                      <a:tint val="94000"/>
                    </a:schemeClr>
                  </a:gs>
                  <a:gs pos="50000">
                    <a:schemeClr val="accent2">
                      <a:satMod val="110000"/>
                      <a:lumMod val="100000"/>
                      <a:shade val="100000"/>
                    </a:schemeClr>
                  </a:gs>
                  <a:gs pos="100000">
                    <a:schemeClr val="accent2">
                      <a:lumMod val="99000"/>
                      <a:satMod val="120000"/>
                      <a:shade val="78000"/>
                    </a:schemeClr>
                  </a:gs>
                </a:gsLst>
                <a:lin ang="5400000" scaled="0"/>
              </a:gradFill>
              <a:ln w="9525">
                <a:solidFill>
                  <a:schemeClr val="accent2"/>
                </a:solidFill>
                <a:round/>
              </a:ln>
              <a:effectLst/>
            </c:spPr>
          </c:marker>
          <c:xVal>
            <c:strRef>
              <c:f>Sheet1!$D$2:$D$515</c:f>
              <c:strCache>
                <c:ptCount val="514"/>
                <c:pt idx="0">
                  <c:v>Kab. Kepulauan Seribu</c:v>
                </c:pt>
                <c:pt idx="1">
                  <c:v>Kota Jakarta Pusat</c:v>
                </c:pt>
                <c:pt idx="2">
                  <c:v>Kota Jakarta Utara</c:v>
                </c:pt>
                <c:pt idx="3">
                  <c:v>Kota Jakarta Barat</c:v>
                </c:pt>
                <c:pt idx="4">
                  <c:v>Kota Jakarta Selatan</c:v>
                </c:pt>
                <c:pt idx="5">
                  <c:v>Kota Jakarta Timur</c:v>
                </c:pt>
                <c:pt idx="6">
                  <c:v>Kab. Bogor</c:v>
                </c:pt>
                <c:pt idx="7">
                  <c:v>Kab. Sukabumi</c:v>
                </c:pt>
                <c:pt idx="8">
                  <c:v>Kab. Cianjur</c:v>
                </c:pt>
                <c:pt idx="9">
                  <c:v>Kab. Bandung</c:v>
                </c:pt>
                <c:pt idx="10">
                  <c:v>Kab. Sumedang</c:v>
                </c:pt>
                <c:pt idx="11">
                  <c:v>Kab. Garut</c:v>
                </c:pt>
                <c:pt idx="12">
                  <c:v>Kab. Tasikmalaya</c:v>
                </c:pt>
                <c:pt idx="13">
                  <c:v>Kab. Ciamis</c:v>
                </c:pt>
                <c:pt idx="14">
                  <c:v>Kab. Kuningan</c:v>
                </c:pt>
                <c:pt idx="15">
                  <c:v>Kab. Majalengka</c:v>
                </c:pt>
                <c:pt idx="16">
                  <c:v>Kab. Cirebon</c:v>
                </c:pt>
                <c:pt idx="17">
                  <c:v>Kab. Indramayu</c:v>
                </c:pt>
                <c:pt idx="18">
                  <c:v>Kab. Subang</c:v>
                </c:pt>
                <c:pt idx="19">
                  <c:v>Kab. Purwakarta</c:v>
                </c:pt>
                <c:pt idx="20">
                  <c:v>Kab. Karawang</c:v>
                </c:pt>
                <c:pt idx="21">
                  <c:v>Kab. Bekasi</c:v>
                </c:pt>
                <c:pt idx="22">
                  <c:v>Kab. Bandung Barat</c:v>
                </c:pt>
                <c:pt idx="23">
                  <c:v>Kab. Pangandaran</c:v>
                </c:pt>
                <c:pt idx="24">
                  <c:v>Kota Bandung</c:v>
                </c:pt>
                <c:pt idx="25">
                  <c:v>Kota Bogor</c:v>
                </c:pt>
                <c:pt idx="26">
                  <c:v>Kota Sukabumi</c:v>
                </c:pt>
                <c:pt idx="27">
                  <c:v>Kota Cirebon</c:v>
                </c:pt>
                <c:pt idx="28">
                  <c:v>Kota Bekasi</c:v>
                </c:pt>
                <c:pt idx="29">
                  <c:v>Kota Depok</c:v>
                </c:pt>
                <c:pt idx="30">
                  <c:v>Kota Cimahi</c:v>
                </c:pt>
                <c:pt idx="31">
                  <c:v>Kota Tasikmalaya</c:v>
                </c:pt>
                <c:pt idx="32">
                  <c:v>Kota Banjar</c:v>
                </c:pt>
                <c:pt idx="33">
                  <c:v>Kab. Cilacap</c:v>
                </c:pt>
                <c:pt idx="34">
                  <c:v>Kab. Banyumas</c:v>
                </c:pt>
                <c:pt idx="35">
                  <c:v>Kab. Purbalingga</c:v>
                </c:pt>
                <c:pt idx="36">
                  <c:v>Kab. Banjarnegara</c:v>
                </c:pt>
                <c:pt idx="37">
                  <c:v>Kab. Kebumen</c:v>
                </c:pt>
                <c:pt idx="38">
                  <c:v>Kab. Purworejo</c:v>
                </c:pt>
                <c:pt idx="39">
                  <c:v>Kab. Wonosobo</c:v>
                </c:pt>
                <c:pt idx="40">
                  <c:v>Kab. Magelang</c:v>
                </c:pt>
                <c:pt idx="41">
                  <c:v>Kab. Boyolali</c:v>
                </c:pt>
                <c:pt idx="42">
                  <c:v>Kab. Klaten</c:v>
                </c:pt>
                <c:pt idx="43">
                  <c:v>Kab. Sukoharjo</c:v>
                </c:pt>
                <c:pt idx="44">
                  <c:v>Kab. Wonogiri</c:v>
                </c:pt>
                <c:pt idx="45">
                  <c:v>Kab. Karanganyar</c:v>
                </c:pt>
                <c:pt idx="46">
                  <c:v>Kab. Sragen</c:v>
                </c:pt>
                <c:pt idx="47">
                  <c:v>Kab. Grobogan</c:v>
                </c:pt>
                <c:pt idx="48">
                  <c:v>Kab. Blora</c:v>
                </c:pt>
                <c:pt idx="49">
                  <c:v>Kab. Rembang</c:v>
                </c:pt>
                <c:pt idx="50">
                  <c:v>Kab. Pati</c:v>
                </c:pt>
                <c:pt idx="51">
                  <c:v>Kab. Kudus</c:v>
                </c:pt>
                <c:pt idx="52">
                  <c:v>Kab. Jepara</c:v>
                </c:pt>
                <c:pt idx="53">
                  <c:v>Kab. Demak</c:v>
                </c:pt>
                <c:pt idx="54">
                  <c:v>Kab. Semarang</c:v>
                </c:pt>
                <c:pt idx="55">
                  <c:v>Kab. Temanggung</c:v>
                </c:pt>
                <c:pt idx="56">
                  <c:v>Kab. Kendal</c:v>
                </c:pt>
                <c:pt idx="57">
                  <c:v>Kab. Batang</c:v>
                </c:pt>
                <c:pt idx="58">
                  <c:v>Kab. Pekalongan</c:v>
                </c:pt>
                <c:pt idx="59">
                  <c:v>Kab. Pemalang</c:v>
                </c:pt>
                <c:pt idx="60">
                  <c:v>Kab. Tegal</c:v>
                </c:pt>
                <c:pt idx="61">
                  <c:v>Kab. Brebes</c:v>
                </c:pt>
                <c:pt idx="62">
                  <c:v>Kota Magelang</c:v>
                </c:pt>
                <c:pt idx="63">
                  <c:v>Kota Surakarta</c:v>
                </c:pt>
                <c:pt idx="64">
                  <c:v>Kota Salatiga</c:v>
                </c:pt>
                <c:pt idx="65">
                  <c:v>Kota Semarang</c:v>
                </c:pt>
                <c:pt idx="66">
                  <c:v>Kota Pekalongan</c:v>
                </c:pt>
                <c:pt idx="67">
                  <c:v>Kota Tegal</c:v>
                </c:pt>
                <c:pt idx="68">
                  <c:v>Kab. Bantul</c:v>
                </c:pt>
                <c:pt idx="69">
                  <c:v>Kab. Sleman</c:v>
                </c:pt>
                <c:pt idx="70">
                  <c:v>Kab. Gunung Kidul</c:v>
                </c:pt>
                <c:pt idx="71">
                  <c:v>Kab. Kulon Progo</c:v>
                </c:pt>
                <c:pt idx="72">
                  <c:v>Kota Yogyakarta</c:v>
                </c:pt>
                <c:pt idx="73">
                  <c:v>Kab. Gresik</c:v>
                </c:pt>
                <c:pt idx="74">
                  <c:v>Kab. Sidoarjo</c:v>
                </c:pt>
                <c:pt idx="75">
                  <c:v>Kab. Mojokerto</c:v>
                </c:pt>
                <c:pt idx="76">
                  <c:v>Kab. Jombang</c:v>
                </c:pt>
                <c:pt idx="77">
                  <c:v>Kab. Bojonegoro</c:v>
                </c:pt>
                <c:pt idx="78">
                  <c:v>Kab. Tuban</c:v>
                </c:pt>
                <c:pt idx="79">
                  <c:v>Kab. Lamongan</c:v>
                </c:pt>
                <c:pt idx="80">
                  <c:v>Kab. Madiun</c:v>
                </c:pt>
                <c:pt idx="81">
                  <c:v>Kab. Ngawi</c:v>
                </c:pt>
                <c:pt idx="82">
                  <c:v>Kab. Magetan</c:v>
                </c:pt>
                <c:pt idx="83">
                  <c:v>Kab. Ponorogo</c:v>
                </c:pt>
                <c:pt idx="84">
                  <c:v>Kab. Pacitan</c:v>
                </c:pt>
                <c:pt idx="85">
                  <c:v>Kab. Kediri</c:v>
                </c:pt>
                <c:pt idx="86">
                  <c:v>Kab. Nganjuk</c:v>
                </c:pt>
                <c:pt idx="87">
                  <c:v>Kab. Blitar</c:v>
                </c:pt>
                <c:pt idx="88">
                  <c:v>Kab. Tulungagung</c:v>
                </c:pt>
                <c:pt idx="89">
                  <c:v>Kab. Trenggalek</c:v>
                </c:pt>
                <c:pt idx="90">
                  <c:v>Kab. Malang</c:v>
                </c:pt>
                <c:pt idx="91">
                  <c:v>Kab. Pasuruan</c:v>
                </c:pt>
                <c:pt idx="92">
                  <c:v>Kab. Probolinggo</c:v>
                </c:pt>
                <c:pt idx="93">
                  <c:v>Kab. Lumajang</c:v>
                </c:pt>
                <c:pt idx="94">
                  <c:v>Kab. Bondowoso</c:v>
                </c:pt>
                <c:pt idx="95">
                  <c:v>Kab. Situbondo</c:v>
                </c:pt>
                <c:pt idx="96">
                  <c:v>Kab. Jember</c:v>
                </c:pt>
                <c:pt idx="97">
                  <c:v>Kab. Banyuwangi</c:v>
                </c:pt>
                <c:pt idx="98">
                  <c:v>Kab. Pamekasan</c:v>
                </c:pt>
                <c:pt idx="99">
                  <c:v>Kab. Sampang</c:v>
                </c:pt>
                <c:pt idx="100">
                  <c:v>Kab. Sumenep</c:v>
                </c:pt>
                <c:pt idx="101">
                  <c:v>Kab. Bangkalan</c:v>
                </c:pt>
                <c:pt idx="102">
                  <c:v>Kota Surabaya</c:v>
                </c:pt>
                <c:pt idx="103">
                  <c:v>Kota Malang</c:v>
                </c:pt>
                <c:pt idx="104">
                  <c:v>Kota Madiun</c:v>
                </c:pt>
                <c:pt idx="105">
                  <c:v>Kota Kediri</c:v>
                </c:pt>
                <c:pt idx="106">
                  <c:v>Kota Mojokerto</c:v>
                </c:pt>
                <c:pt idx="107">
                  <c:v>Kota Blitar</c:v>
                </c:pt>
                <c:pt idx="108">
                  <c:v>Kota Pasuruan</c:v>
                </c:pt>
                <c:pt idx="109">
                  <c:v>Kota Probolinggo</c:v>
                </c:pt>
                <c:pt idx="110">
                  <c:v>Kota Batu</c:v>
                </c:pt>
                <c:pt idx="111">
                  <c:v>Kab. Aceh Besar</c:v>
                </c:pt>
                <c:pt idx="112">
                  <c:v>Kab. Pidie</c:v>
                </c:pt>
                <c:pt idx="113">
                  <c:v>Kab. Aceh Utara</c:v>
                </c:pt>
                <c:pt idx="114">
                  <c:v>Kab. Aceh Timur</c:v>
                </c:pt>
                <c:pt idx="115">
                  <c:v>Kab. Aceh Tengah</c:v>
                </c:pt>
                <c:pt idx="116">
                  <c:v>Kab. Aceh Barat</c:v>
                </c:pt>
                <c:pt idx="117">
                  <c:v>Kab. Aceh Selatan</c:v>
                </c:pt>
                <c:pt idx="118">
                  <c:v>Kab. Aceh Tenggara</c:v>
                </c:pt>
                <c:pt idx="119">
                  <c:v>Kab. Simeulue</c:v>
                </c:pt>
                <c:pt idx="120">
                  <c:v>Kab. Bireuen</c:v>
                </c:pt>
                <c:pt idx="121">
                  <c:v>Kab. Aceh Singkil</c:v>
                </c:pt>
                <c:pt idx="122">
                  <c:v>Kab. Aceh Tamiang</c:v>
                </c:pt>
                <c:pt idx="123">
                  <c:v>Kab. Nagan Raya</c:v>
                </c:pt>
                <c:pt idx="124">
                  <c:v>Kab. Aceh Jaya</c:v>
                </c:pt>
                <c:pt idx="125">
                  <c:v>Kab. Aceh Barat Daya</c:v>
                </c:pt>
                <c:pt idx="126">
                  <c:v>Kab. Gayo Lues</c:v>
                </c:pt>
                <c:pt idx="127">
                  <c:v>Kab. Bener Meriah</c:v>
                </c:pt>
                <c:pt idx="128">
                  <c:v>Kab. Pidie Jaya</c:v>
                </c:pt>
                <c:pt idx="129">
                  <c:v>Kota Sabang</c:v>
                </c:pt>
                <c:pt idx="130">
                  <c:v>Kota Banda Aceh</c:v>
                </c:pt>
                <c:pt idx="131">
                  <c:v>Kota Lhokseumawe</c:v>
                </c:pt>
                <c:pt idx="132">
                  <c:v>Kota Langsa</c:v>
                </c:pt>
                <c:pt idx="133">
                  <c:v>Kota Subulussalam</c:v>
                </c:pt>
                <c:pt idx="134">
                  <c:v>Kab. Deli Serdang</c:v>
                </c:pt>
                <c:pt idx="135">
                  <c:v>Kab. Langkat</c:v>
                </c:pt>
                <c:pt idx="136">
                  <c:v>Kab. Karo</c:v>
                </c:pt>
                <c:pt idx="137">
                  <c:v>Kab. Simalungun</c:v>
                </c:pt>
                <c:pt idx="138">
                  <c:v>Kab. Dairi</c:v>
                </c:pt>
                <c:pt idx="139">
                  <c:v>Kab. Asahan</c:v>
                </c:pt>
                <c:pt idx="140">
                  <c:v>Kab. Labuhan Batu</c:v>
                </c:pt>
                <c:pt idx="141">
                  <c:v>Kab. Tapanuli Utara</c:v>
                </c:pt>
                <c:pt idx="142">
                  <c:v>Kab. Tapanuli Tengah</c:v>
                </c:pt>
                <c:pt idx="143">
                  <c:v>Kab. Tapanuli Selatan</c:v>
                </c:pt>
                <c:pt idx="144">
                  <c:v>Kab. Nias</c:v>
                </c:pt>
                <c:pt idx="145">
                  <c:v>Kab. Mandailing Natal</c:v>
                </c:pt>
                <c:pt idx="146">
                  <c:v>Kab. Toba Samosir</c:v>
                </c:pt>
                <c:pt idx="147">
                  <c:v>Kab. Nias Selatan</c:v>
                </c:pt>
                <c:pt idx="148">
                  <c:v>Kab. Pakpak Bharat</c:v>
                </c:pt>
                <c:pt idx="149">
                  <c:v>Kab. Humbang Hasundutan</c:v>
                </c:pt>
                <c:pt idx="150">
                  <c:v>Kab. Samosir</c:v>
                </c:pt>
                <c:pt idx="151">
                  <c:v>Kab. Serdang Bedagai</c:v>
                </c:pt>
                <c:pt idx="152">
                  <c:v>Kab. Batu bara</c:v>
                </c:pt>
                <c:pt idx="153">
                  <c:v>Kab. Padang Lawas utara</c:v>
                </c:pt>
                <c:pt idx="154">
                  <c:v>Kab. Padang Lawas</c:v>
                </c:pt>
                <c:pt idx="155">
                  <c:v>Kab. Labuhan Batu Utara</c:v>
                </c:pt>
                <c:pt idx="156">
                  <c:v>Kab. Labuhan Batu Selatan</c:v>
                </c:pt>
                <c:pt idx="157">
                  <c:v>Kab. Nias Barat</c:v>
                </c:pt>
                <c:pt idx="158">
                  <c:v>Kab. Nias Utara</c:v>
                </c:pt>
                <c:pt idx="159">
                  <c:v>Kota Medan</c:v>
                </c:pt>
                <c:pt idx="160">
                  <c:v>Kota Binjai</c:v>
                </c:pt>
                <c:pt idx="161">
                  <c:v>Kota Tebing Tinggi</c:v>
                </c:pt>
                <c:pt idx="162">
                  <c:v>Kota Pematang siantar</c:v>
                </c:pt>
                <c:pt idx="163">
                  <c:v>Kota Tanjung Balai</c:v>
                </c:pt>
                <c:pt idx="164">
                  <c:v>Kota Sibolga</c:v>
                </c:pt>
                <c:pt idx="165">
                  <c:v>Kota Padang Sidempuan</c:v>
                </c:pt>
                <c:pt idx="166">
                  <c:v>Kota Gunungsitoli</c:v>
                </c:pt>
                <c:pt idx="167">
                  <c:v>Kab. Agam</c:v>
                </c:pt>
                <c:pt idx="168">
                  <c:v>Kab. Pasaman</c:v>
                </c:pt>
                <c:pt idx="169">
                  <c:v>Kab. Lima Puluh Koto</c:v>
                </c:pt>
                <c:pt idx="170">
                  <c:v>Kab. Solok</c:v>
                </c:pt>
                <c:pt idx="171">
                  <c:v>Kab. Padang Pariaman</c:v>
                </c:pt>
                <c:pt idx="172">
                  <c:v>Kab. Pesisir Selatan</c:v>
                </c:pt>
                <c:pt idx="173">
                  <c:v>Kab. Tanah Datar</c:v>
                </c:pt>
                <c:pt idx="174">
                  <c:v>Kab. Sijunjung</c:v>
                </c:pt>
                <c:pt idx="175">
                  <c:v>Kab. Kepulauan Mentawai</c:v>
                </c:pt>
                <c:pt idx="176">
                  <c:v>Kab. Solok Selatan</c:v>
                </c:pt>
                <c:pt idx="177">
                  <c:v>Kab. Dharmasraya</c:v>
                </c:pt>
                <c:pt idx="178">
                  <c:v>Kab. Pasaman Barat</c:v>
                </c:pt>
                <c:pt idx="179">
                  <c:v>Kota Bukittinggi</c:v>
                </c:pt>
                <c:pt idx="180">
                  <c:v>Kota Padang</c:v>
                </c:pt>
                <c:pt idx="181">
                  <c:v>Kota Padang Panjang</c:v>
                </c:pt>
                <c:pt idx="182">
                  <c:v>Kota Sawah lunto</c:v>
                </c:pt>
                <c:pt idx="183">
                  <c:v>Kota Solok</c:v>
                </c:pt>
                <c:pt idx="184">
                  <c:v>Kota Payakumbuh</c:v>
                </c:pt>
                <c:pt idx="185">
                  <c:v>Kota Pariaman</c:v>
                </c:pt>
                <c:pt idx="186">
                  <c:v>Kab. Kampar</c:v>
                </c:pt>
                <c:pt idx="187">
                  <c:v>Kab. Bengkalis</c:v>
                </c:pt>
                <c:pt idx="188">
                  <c:v>Kab. Indragiri Hulu</c:v>
                </c:pt>
                <c:pt idx="189">
                  <c:v>Kab. Indragiri Hilir</c:v>
                </c:pt>
                <c:pt idx="190">
                  <c:v>Kab. Pelalawan</c:v>
                </c:pt>
                <c:pt idx="191">
                  <c:v>Kab. Rokan Hulu</c:v>
                </c:pt>
                <c:pt idx="192">
                  <c:v>Kab. Rokan Hilir</c:v>
                </c:pt>
                <c:pt idx="193">
                  <c:v>Kab. Siak</c:v>
                </c:pt>
                <c:pt idx="194">
                  <c:v>Kab. Kuantan Singingi</c:v>
                </c:pt>
                <c:pt idx="195">
                  <c:v>Kab. Kepulauan Meranti</c:v>
                </c:pt>
                <c:pt idx="196">
                  <c:v>Kota Pekanbaru</c:v>
                </c:pt>
                <c:pt idx="197">
                  <c:v>Kota Dumai</c:v>
                </c:pt>
                <c:pt idx="198">
                  <c:v>Kab. Batang Hari</c:v>
                </c:pt>
                <c:pt idx="199">
                  <c:v>Kab. Bungo</c:v>
                </c:pt>
                <c:pt idx="200">
                  <c:v>Kab. Sarolangun</c:v>
                </c:pt>
                <c:pt idx="201">
                  <c:v>Kab. Tanjung Jabung Barat</c:v>
                </c:pt>
                <c:pt idx="202">
                  <c:v>Kab. Kerinci</c:v>
                </c:pt>
                <c:pt idx="203">
                  <c:v>Kab. Tebo</c:v>
                </c:pt>
                <c:pt idx="204">
                  <c:v>Kab. Muaro Jambi</c:v>
                </c:pt>
                <c:pt idx="205">
                  <c:v>Kab. Tanjung Jabung Timur</c:v>
                </c:pt>
                <c:pt idx="206">
                  <c:v>Kab. Merangin</c:v>
                </c:pt>
                <c:pt idx="207">
                  <c:v>Kota Jambi</c:v>
                </c:pt>
                <c:pt idx="208">
                  <c:v>Kota SungaiPenuh</c:v>
                </c:pt>
                <c:pt idx="209">
                  <c:v>Kab. Musi Banyuasin</c:v>
                </c:pt>
                <c:pt idx="210">
                  <c:v>Kab. Ogan Komering Ilir</c:v>
                </c:pt>
                <c:pt idx="211">
                  <c:v>Kab. Ogan Komering Ulu</c:v>
                </c:pt>
                <c:pt idx="212">
                  <c:v>Kab. Muara Enim</c:v>
                </c:pt>
                <c:pt idx="213">
                  <c:v>Kab. Lahat</c:v>
                </c:pt>
                <c:pt idx="214">
                  <c:v>Kab. Musi Rawas</c:v>
                </c:pt>
                <c:pt idx="215">
                  <c:v>Kab. Banyuasin</c:v>
                </c:pt>
                <c:pt idx="216">
                  <c:v>Kab. Ogan Komering Ulu Timur</c:v>
                </c:pt>
                <c:pt idx="217">
                  <c:v>Kab. Ogan Komering Ulu Selatan</c:v>
                </c:pt>
                <c:pt idx="218">
                  <c:v>Kab. Ogan Ilir</c:v>
                </c:pt>
                <c:pt idx="219">
                  <c:v>Kab. Empat Lawang</c:v>
                </c:pt>
                <c:pt idx="220">
                  <c:v>Kab. Penukal Abab Lematang Ilir</c:v>
                </c:pt>
                <c:pt idx="221">
                  <c:v>Kab. Musi Rawas Utara</c:v>
                </c:pt>
                <c:pt idx="222">
                  <c:v>Kota Palembang</c:v>
                </c:pt>
                <c:pt idx="223">
                  <c:v>Kota Prabumulih</c:v>
                </c:pt>
                <c:pt idx="224">
                  <c:v>Kota LubukLinggau</c:v>
                </c:pt>
                <c:pt idx="225">
                  <c:v>Kota Pagar Alam</c:v>
                </c:pt>
                <c:pt idx="226">
                  <c:v>Kab. Lampung Selatan</c:v>
                </c:pt>
                <c:pt idx="227">
                  <c:v>Kab. Lampung Tengah</c:v>
                </c:pt>
                <c:pt idx="228">
                  <c:v>Kab. Lampung Utara</c:v>
                </c:pt>
                <c:pt idx="229">
                  <c:v>Kab. Lampung Barat</c:v>
                </c:pt>
                <c:pt idx="230">
                  <c:v>Kab. TulangBawang</c:v>
                </c:pt>
                <c:pt idx="231">
                  <c:v>Kab. Tanggamus</c:v>
                </c:pt>
                <c:pt idx="232">
                  <c:v>Kab. Lampung Timur</c:v>
                </c:pt>
                <c:pt idx="233">
                  <c:v>Kab. Way Kanan</c:v>
                </c:pt>
                <c:pt idx="234">
                  <c:v>Kab. Pesawaran</c:v>
                </c:pt>
                <c:pt idx="235">
                  <c:v>Kab. Pringsewu</c:v>
                </c:pt>
                <c:pt idx="236">
                  <c:v>Kab. Mesuji</c:v>
                </c:pt>
                <c:pt idx="237">
                  <c:v>Kab. Tulang Bawang Barat</c:v>
                </c:pt>
                <c:pt idx="238">
                  <c:v>Kab. Pesisir Barat</c:v>
                </c:pt>
                <c:pt idx="239">
                  <c:v>Kota Bandar Lampung</c:v>
                </c:pt>
                <c:pt idx="240">
                  <c:v>Kota Metro</c:v>
                </c:pt>
                <c:pt idx="241">
                  <c:v>Kab. Sambas</c:v>
                </c:pt>
                <c:pt idx="242">
                  <c:v>Kab. Mempawah</c:v>
                </c:pt>
                <c:pt idx="243">
                  <c:v>Kab. Sanggau</c:v>
                </c:pt>
                <c:pt idx="244">
                  <c:v>Kab. Sintang</c:v>
                </c:pt>
                <c:pt idx="245">
                  <c:v>Kab. Kapuas Hulu</c:v>
                </c:pt>
                <c:pt idx="246">
                  <c:v>Kab. Ketapang</c:v>
                </c:pt>
                <c:pt idx="247">
                  <c:v>Kab. Bengkayang</c:v>
                </c:pt>
                <c:pt idx="248">
                  <c:v>Kab. Landak</c:v>
                </c:pt>
                <c:pt idx="249">
                  <c:v>Kab. Sekadau</c:v>
                </c:pt>
                <c:pt idx="250">
                  <c:v>Kab. Melawi</c:v>
                </c:pt>
                <c:pt idx="251">
                  <c:v>Kab. Kayong Utara</c:v>
                </c:pt>
                <c:pt idx="252">
                  <c:v>Kab. Kubu raya</c:v>
                </c:pt>
                <c:pt idx="253">
                  <c:v>Kota Pontianak</c:v>
                </c:pt>
                <c:pt idx="254">
                  <c:v>Kota Singkawang</c:v>
                </c:pt>
                <c:pt idx="255">
                  <c:v>Kab. Kapuas</c:v>
                </c:pt>
                <c:pt idx="256">
                  <c:v>Kab. Barito Selatan</c:v>
                </c:pt>
                <c:pt idx="257">
                  <c:v>Kab. Barito Utara</c:v>
                </c:pt>
                <c:pt idx="258">
                  <c:v>Kab. Kotawaringin Timur</c:v>
                </c:pt>
                <c:pt idx="259">
                  <c:v>Kab. Kotawaringin Barat</c:v>
                </c:pt>
                <c:pt idx="260">
                  <c:v>Kab. Katingan</c:v>
                </c:pt>
                <c:pt idx="261">
                  <c:v>Kab. Seruyan</c:v>
                </c:pt>
                <c:pt idx="262">
                  <c:v>Kab. Sukamara</c:v>
                </c:pt>
                <c:pt idx="263">
                  <c:v>Kab. Lamandau</c:v>
                </c:pt>
                <c:pt idx="264">
                  <c:v>Kab. Gunung Mas</c:v>
                </c:pt>
                <c:pt idx="265">
                  <c:v>Kab. Pulang Pisau</c:v>
                </c:pt>
                <c:pt idx="266">
                  <c:v>Kab. Murung Raya</c:v>
                </c:pt>
                <c:pt idx="267">
                  <c:v>Kab. Barito Timur</c:v>
                </c:pt>
                <c:pt idx="268">
                  <c:v>Kota Palangka Raya</c:v>
                </c:pt>
                <c:pt idx="269">
                  <c:v>Kab. Banjar</c:v>
                </c:pt>
                <c:pt idx="270">
                  <c:v>Kab. Tanah Laut</c:v>
                </c:pt>
                <c:pt idx="271">
                  <c:v>Kab. Barito Kuala</c:v>
                </c:pt>
                <c:pt idx="272">
                  <c:v>Kab. Tapin</c:v>
                </c:pt>
                <c:pt idx="273">
                  <c:v>Kab. Hulu Sungai Selatan</c:v>
                </c:pt>
                <c:pt idx="274">
                  <c:v>Kab. Hulu Sungai Tengah</c:v>
                </c:pt>
                <c:pt idx="275">
                  <c:v>Kab. Hulu Sungai Utara</c:v>
                </c:pt>
                <c:pt idx="276">
                  <c:v>Kab. Tabalong</c:v>
                </c:pt>
                <c:pt idx="277">
                  <c:v>Kab. Kota Baru</c:v>
                </c:pt>
                <c:pt idx="278">
                  <c:v>Kab. Balangan</c:v>
                </c:pt>
                <c:pt idx="279">
                  <c:v>Kab. Tanah Bumbu</c:v>
                </c:pt>
                <c:pt idx="280">
                  <c:v>Kota Banjarmasin</c:v>
                </c:pt>
                <c:pt idx="281">
                  <c:v>Kota Banjar baru</c:v>
                </c:pt>
                <c:pt idx="282">
                  <c:v>Kab. Paser</c:v>
                </c:pt>
                <c:pt idx="283">
                  <c:v>Kab. Kutai Kartanegara</c:v>
                </c:pt>
                <c:pt idx="284">
                  <c:v>Kab. Berau</c:v>
                </c:pt>
                <c:pt idx="285">
                  <c:v>Kab. Kutai Barat</c:v>
                </c:pt>
                <c:pt idx="286">
                  <c:v>Kab. Kutai Timur</c:v>
                </c:pt>
                <c:pt idx="287">
                  <c:v>Kab. Penajam Paser Utara</c:v>
                </c:pt>
                <c:pt idx="288">
                  <c:v>Kab. Mahakam Ulu</c:v>
                </c:pt>
                <c:pt idx="289">
                  <c:v>Kota Samarinda</c:v>
                </c:pt>
                <c:pt idx="290">
                  <c:v>Kota Balikpapan</c:v>
                </c:pt>
                <c:pt idx="291">
                  <c:v>Kota Bontang</c:v>
                </c:pt>
                <c:pt idx="292">
                  <c:v>Kab. Bolaang Mongondow</c:v>
                </c:pt>
                <c:pt idx="293">
                  <c:v>Kab. Minahasa</c:v>
                </c:pt>
                <c:pt idx="294">
                  <c:v>Kab. Kep. Sangihe</c:v>
                </c:pt>
                <c:pt idx="295">
                  <c:v>Kab. Kepulauan Talaud</c:v>
                </c:pt>
                <c:pt idx="296">
                  <c:v>Kab. Minahasa Selatan</c:v>
                </c:pt>
                <c:pt idx="297">
                  <c:v>Kab. Minahasa Utara</c:v>
                </c:pt>
                <c:pt idx="298">
                  <c:v>Kab. Bolaang Mongondow Utara</c:v>
                </c:pt>
                <c:pt idx="299">
                  <c:v>Kab. Kepulauan Siau Tagulandang Biaro</c:v>
                </c:pt>
                <c:pt idx="300">
                  <c:v>Kab. Minahasa Tenggara</c:v>
                </c:pt>
                <c:pt idx="301">
                  <c:v>Kab. Bolaang Mongondow Timur</c:v>
                </c:pt>
                <c:pt idx="302">
                  <c:v>Kab. Bolaang Mongondow Selatan</c:v>
                </c:pt>
                <c:pt idx="303">
                  <c:v>Kota Manado</c:v>
                </c:pt>
                <c:pt idx="304">
                  <c:v>Kota Bitung</c:v>
                </c:pt>
                <c:pt idx="305">
                  <c:v>Kota Tomohon</c:v>
                </c:pt>
                <c:pt idx="306">
                  <c:v>Kota Kotamobagu</c:v>
                </c:pt>
                <c:pt idx="307">
                  <c:v>Kab. Banggai Kepulauan</c:v>
                </c:pt>
                <c:pt idx="308">
                  <c:v>Kab. Donggala</c:v>
                </c:pt>
                <c:pt idx="309">
                  <c:v>Kab. Poso</c:v>
                </c:pt>
                <c:pt idx="310">
                  <c:v>Kab. Banggai</c:v>
                </c:pt>
                <c:pt idx="311">
                  <c:v>Kab. Buol</c:v>
                </c:pt>
                <c:pt idx="312">
                  <c:v>Kab. Toli-Toli</c:v>
                </c:pt>
                <c:pt idx="313">
                  <c:v>Kab. Morowali</c:v>
                </c:pt>
                <c:pt idx="314">
                  <c:v>Kab. Parigi Moutong</c:v>
                </c:pt>
                <c:pt idx="315">
                  <c:v>Kab. Tojo Una-Una</c:v>
                </c:pt>
                <c:pt idx="316">
                  <c:v>Kab. Sigi</c:v>
                </c:pt>
                <c:pt idx="317">
                  <c:v>Kab. Banggai Laut</c:v>
                </c:pt>
                <c:pt idx="318">
                  <c:v>Kab. Morowali Utara</c:v>
                </c:pt>
                <c:pt idx="319">
                  <c:v>Kota Palu</c:v>
                </c:pt>
                <c:pt idx="320">
                  <c:v>Kab. Maros</c:v>
                </c:pt>
                <c:pt idx="321">
                  <c:v>Kab. Pangkajene Kepulauan</c:v>
                </c:pt>
                <c:pt idx="322">
                  <c:v>Kab. Gowa</c:v>
                </c:pt>
                <c:pt idx="323">
                  <c:v>Kab. Takalar</c:v>
                </c:pt>
                <c:pt idx="324">
                  <c:v>Kab. Jeneponto</c:v>
                </c:pt>
                <c:pt idx="325">
                  <c:v>Kab. Barru</c:v>
                </c:pt>
                <c:pt idx="326">
                  <c:v>Kab. Bone</c:v>
                </c:pt>
                <c:pt idx="327">
                  <c:v>Kab. Wajo</c:v>
                </c:pt>
                <c:pt idx="328">
                  <c:v>Kab. Soppeng</c:v>
                </c:pt>
                <c:pt idx="329">
                  <c:v>Kab. Bantaeng</c:v>
                </c:pt>
                <c:pt idx="330">
                  <c:v>Kab. Bulukumba</c:v>
                </c:pt>
                <c:pt idx="331">
                  <c:v>Kab. Sinjai</c:v>
                </c:pt>
                <c:pt idx="332">
                  <c:v>Kab. Kepulauan Selayar</c:v>
                </c:pt>
                <c:pt idx="333">
                  <c:v>Kab. Pinrang</c:v>
                </c:pt>
                <c:pt idx="334">
                  <c:v>Kab. Sidenreng Rappang</c:v>
                </c:pt>
                <c:pt idx="335">
                  <c:v>Kab. Enrekang</c:v>
                </c:pt>
                <c:pt idx="336">
                  <c:v>Kab. Luwu</c:v>
                </c:pt>
                <c:pt idx="337">
                  <c:v>Kab. Tana Toraja</c:v>
                </c:pt>
                <c:pt idx="338">
                  <c:v>Kab. Luwu Utara</c:v>
                </c:pt>
                <c:pt idx="339">
                  <c:v>Kab. Luwu Timur</c:v>
                </c:pt>
                <c:pt idx="340">
                  <c:v>Kab. Toraja Utara</c:v>
                </c:pt>
                <c:pt idx="341">
                  <c:v>Kota Makassar</c:v>
                </c:pt>
                <c:pt idx="342">
                  <c:v>Kota ParePare</c:v>
                </c:pt>
                <c:pt idx="343">
                  <c:v>Kota Palopo</c:v>
                </c:pt>
                <c:pt idx="344">
                  <c:v>Kab. Konawe</c:v>
                </c:pt>
                <c:pt idx="345">
                  <c:v>Kab. Muna</c:v>
                </c:pt>
                <c:pt idx="346">
                  <c:v>Kab. Muna Barat</c:v>
                </c:pt>
                <c:pt idx="347">
                  <c:v>Kab. Buton</c:v>
                </c:pt>
                <c:pt idx="348">
                  <c:v>Kab. Kolaka</c:v>
                </c:pt>
                <c:pt idx="349">
                  <c:v>Kab. Kolaka Timur</c:v>
                </c:pt>
                <c:pt idx="350">
                  <c:v>Kab. Konawe Selatan</c:v>
                </c:pt>
                <c:pt idx="351">
                  <c:v>Kab. Wakatobi</c:v>
                </c:pt>
                <c:pt idx="352">
                  <c:v>Kab. Bombana</c:v>
                </c:pt>
                <c:pt idx="353">
                  <c:v>Kab. Kolaka Utara</c:v>
                </c:pt>
                <c:pt idx="354">
                  <c:v>Kab. Konawe Utara</c:v>
                </c:pt>
                <c:pt idx="355">
                  <c:v>Kab. Buton Utara</c:v>
                </c:pt>
                <c:pt idx="356">
                  <c:v>Kab. Buton Tengah</c:v>
                </c:pt>
                <c:pt idx="357">
                  <c:v>Kab. Buton Selatan</c:v>
                </c:pt>
                <c:pt idx="358">
                  <c:v>Kab. Konawe Kepulauan</c:v>
                </c:pt>
                <c:pt idx="359">
                  <c:v>Kota Kendari</c:v>
                </c:pt>
                <c:pt idx="360">
                  <c:v>Kota Bau-bau</c:v>
                </c:pt>
                <c:pt idx="361">
                  <c:v>Kab. Maluku Tengah</c:v>
                </c:pt>
                <c:pt idx="362">
                  <c:v>Kab. Maluku Tenggara</c:v>
                </c:pt>
                <c:pt idx="363">
                  <c:v>Kab. Buru</c:v>
                </c:pt>
                <c:pt idx="364">
                  <c:v>Kab. Maluku Tenggara Barat</c:v>
                </c:pt>
                <c:pt idx="365">
                  <c:v>Kab. Seram Bagian Barat</c:v>
                </c:pt>
                <c:pt idx="366">
                  <c:v>Kab. Seram Bagian Timur</c:v>
                </c:pt>
                <c:pt idx="367">
                  <c:v>Kab. Kepulauan Aru</c:v>
                </c:pt>
                <c:pt idx="368">
                  <c:v>Kab. Maluku Barat Daya</c:v>
                </c:pt>
                <c:pt idx="369">
                  <c:v>Kab. Buru Selatan</c:v>
                </c:pt>
                <c:pt idx="370">
                  <c:v>Kota Ambon</c:v>
                </c:pt>
                <c:pt idx="371">
                  <c:v>Kota Tual</c:v>
                </c:pt>
                <c:pt idx="372">
                  <c:v>Kab. Buleleng</c:v>
                </c:pt>
                <c:pt idx="373">
                  <c:v>Kab. Jembrana</c:v>
                </c:pt>
                <c:pt idx="374">
                  <c:v>Kab. Tabanan</c:v>
                </c:pt>
                <c:pt idx="375">
                  <c:v>Kab. Badung</c:v>
                </c:pt>
                <c:pt idx="376">
                  <c:v>Kab. Gianyar</c:v>
                </c:pt>
                <c:pt idx="377">
                  <c:v>Kab. Klungkung</c:v>
                </c:pt>
                <c:pt idx="378">
                  <c:v>Kab. Bangli</c:v>
                </c:pt>
                <c:pt idx="379">
                  <c:v>Kab. Karang asem</c:v>
                </c:pt>
                <c:pt idx="380">
                  <c:v>Kota Denpasar</c:v>
                </c:pt>
                <c:pt idx="381">
                  <c:v>Kab. Lombok Barat</c:v>
                </c:pt>
                <c:pt idx="382">
                  <c:v>Kab. Lombok Tengah</c:v>
                </c:pt>
                <c:pt idx="383">
                  <c:v>Kab. Lombok Timur</c:v>
                </c:pt>
                <c:pt idx="384">
                  <c:v>Kab. Sumbawa</c:v>
                </c:pt>
                <c:pt idx="385">
                  <c:v>Kab. Dompu</c:v>
                </c:pt>
                <c:pt idx="386">
                  <c:v>Kab. Bima</c:v>
                </c:pt>
                <c:pt idx="387">
                  <c:v>Kab. Sumbawa Barat</c:v>
                </c:pt>
                <c:pt idx="388">
                  <c:v>Kab. Lombok Utara</c:v>
                </c:pt>
                <c:pt idx="389">
                  <c:v>Kota Mataram</c:v>
                </c:pt>
                <c:pt idx="390">
                  <c:v>Kota Bima</c:v>
                </c:pt>
                <c:pt idx="391">
                  <c:v>Kab. Kupang</c:v>
                </c:pt>
                <c:pt idx="392">
                  <c:v>Kab. Timor Tengah Selatan</c:v>
                </c:pt>
                <c:pt idx="393">
                  <c:v>Kab. Timor Tengah Utara</c:v>
                </c:pt>
                <c:pt idx="394">
                  <c:v>Kab. Belu</c:v>
                </c:pt>
                <c:pt idx="395">
                  <c:v>Kab. Alor</c:v>
                </c:pt>
                <c:pt idx="396">
                  <c:v>Kab. Flores Timur</c:v>
                </c:pt>
                <c:pt idx="397">
                  <c:v>Kab. Sikka</c:v>
                </c:pt>
                <c:pt idx="398">
                  <c:v>Kab. Ende</c:v>
                </c:pt>
                <c:pt idx="399">
                  <c:v>Kab. Ngada</c:v>
                </c:pt>
                <c:pt idx="400">
                  <c:v>Kab. Manggarai</c:v>
                </c:pt>
                <c:pt idx="401">
                  <c:v>Kab. Sumba Timur</c:v>
                </c:pt>
                <c:pt idx="402">
                  <c:v>Kab. Sumba Barat</c:v>
                </c:pt>
                <c:pt idx="403">
                  <c:v>Kab. Lembata</c:v>
                </c:pt>
                <c:pt idx="404">
                  <c:v>Kab. Rote Ndao</c:v>
                </c:pt>
                <c:pt idx="405">
                  <c:v>Kab. Manggarai Barat</c:v>
                </c:pt>
                <c:pt idx="406">
                  <c:v>Kab. Nagekeo</c:v>
                </c:pt>
                <c:pt idx="407">
                  <c:v>Kab. Sumba Tengah</c:v>
                </c:pt>
                <c:pt idx="408">
                  <c:v>Kab. Sumba Barat Daya</c:v>
                </c:pt>
                <c:pt idx="409">
                  <c:v>Kab. Manggarai Timur</c:v>
                </c:pt>
                <c:pt idx="410">
                  <c:v>Kab. Sabu Raijua</c:v>
                </c:pt>
                <c:pt idx="411">
                  <c:v>Kab. Malaka</c:v>
                </c:pt>
                <c:pt idx="412">
                  <c:v>Kota Kupang</c:v>
                </c:pt>
                <c:pt idx="413">
                  <c:v>Kab. Jayapura</c:v>
                </c:pt>
                <c:pt idx="414">
                  <c:v>Kab. Biak Numfor</c:v>
                </c:pt>
                <c:pt idx="415">
                  <c:v>Kab. Kepulauan Yapen</c:v>
                </c:pt>
                <c:pt idx="416">
                  <c:v>Kab. Merauke</c:v>
                </c:pt>
                <c:pt idx="417">
                  <c:v>Kab. Jayawijaya</c:v>
                </c:pt>
                <c:pt idx="418">
                  <c:v>Kab. Nabire</c:v>
                </c:pt>
                <c:pt idx="419">
                  <c:v>Kab. Paniai</c:v>
                </c:pt>
                <c:pt idx="420">
                  <c:v>Kab. Puncak Jaya</c:v>
                </c:pt>
                <c:pt idx="421">
                  <c:v>Kab. Mimika</c:v>
                </c:pt>
                <c:pt idx="422">
                  <c:v>Kab. Boven Digoel</c:v>
                </c:pt>
                <c:pt idx="423">
                  <c:v>Kab. Mappi</c:v>
                </c:pt>
                <c:pt idx="424">
                  <c:v>Kab. Asmat</c:v>
                </c:pt>
                <c:pt idx="425">
                  <c:v>Kab. Yahukimo</c:v>
                </c:pt>
                <c:pt idx="426">
                  <c:v>Kab. Pegunungan Bintang</c:v>
                </c:pt>
                <c:pt idx="427">
                  <c:v>Kab. Tolikara</c:v>
                </c:pt>
                <c:pt idx="428">
                  <c:v>Kab. Sarmi</c:v>
                </c:pt>
                <c:pt idx="429">
                  <c:v>Kab. Keerom</c:v>
                </c:pt>
                <c:pt idx="430">
                  <c:v>Kab. Waropen</c:v>
                </c:pt>
                <c:pt idx="431">
                  <c:v>Kab. Supiori</c:v>
                </c:pt>
                <c:pt idx="432">
                  <c:v>Kab. Mamberamo Raya</c:v>
                </c:pt>
                <c:pt idx="433">
                  <c:v>Kab. Nduga</c:v>
                </c:pt>
                <c:pt idx="434">
                  <c:v>Kab. Lanny Jaya</c:v>
                </c:pt>
                <c:pt idx="435">
                  <c:v>Kab. Mamberamo Tengah</c:v>
                </c:pt>
                <c:pt idx="436">
                  <c:v>Kab. Yalimo</c:v>
                </c:pt>
                <c:pt idx="437">
                  <c:v>kab. Puncak</c:v>
                </c:pt>
                <c:pt idx="438">
                  <c:v>Kab. Dogiyai</c:v>
                </c:pt>
                <c:pt idx="439">
                  <c:v>Kab. Deiyai</c:v>
                </c:pt>
                <c:pt idx="440">
                  <c:v>Kab. Intan Jaya</c:v>
                </c:pt>
                <c:pt idx="441">
                  <c:v>Kota Jayapura</c:v>
                </c:pt>
                <c:pt idx="442">
                  <c:v>Kab. Bengkulu Utara</c:v>
                </c:pt>
                <c:pt idx="443">
                  <c:v>Kab. Rejang Lebong</c:v>
                </c:pt>
                <c:pt idx="444">
                  <c:v>Kab. Bengkulu Selatan</c:v>
                </c:pt>
                <c:pt idx="445">
                  <c:v>Kab. MukoMuko</c:v>
                </c:pt>
                <c:pt idx="446">
                  <c:v>Kab. Kepahiang</c:v>
                </c:pt>
                <c:pt idx="447">
                  <c:v>Kab. Lebong</c:v>
                </c:pt>
                <c:pt idx="448">
                  <c:v>Kab. Kaur</c:v>
                </c:pt>
                <c:pt idx="449">
                  <c:v>Kab. Seluma</c:v>
                </c:pt>
                <c:pt idx="450">
                  <c:v>Kab. Bengkulu Tengah</c:v>
                </c:pt>
                <c:pt idx="451">
                  <c:v>Kota Bengkulu</c:v>
                </c:pt>
                <c:pt idx="452">
                  <c:v>Kab. Pulau Taliabu</c:v>
                </c:pt>
                <c:pt idx="453">
                  <c:v>Kab. Halmahera Tengah</c:v>
                </c:pt>
                <c:pt idx="454">
                  <c:v>Kab. Halmahera Barat</c:v>
                </c:pt>
                <c:pt idx="455">
                  <c:v>Kab. halmahera Utara</c:v>
                </c:pt>
                <c:pt idx="456">
                  <c:v>Kab. Halmahera Selatan</c:v>
                </c:pt>
                <c:pt idx="457">
                  <c:v>Kab. Halmahera Timur</c:v>
                </c:pt>
                <c:pt idx="458">
                  <c:v>Kab. Kepulauan Sula</c:v>
                </c:pt>
                <c:pt idx="459">
                  <c:v>Kab. Kepulauan Morotai</c:v>
                </c:pt>
                <c:pt idx="460">
                  <c:v>Kota Ternate</c:v>
                </c:pt>
                <c:pt idx="461">
                  <c:v>Kota Tidore Kepulauan</c:v>
                </c:pt>
                <c:pt idx="462">
                  <c:v>Kab. Pandeglang</c:v>
                </c:pt>
                <c:pt idx="463">
                  <c:v>Kab. Lebak</c:v>
                </c:pt>
                <c:pt idx="464">
                  <c:v>Kab. Tangerang</c:v>
                </c:pt>
                <c:pt idx="465">
                  <c:v>Kab. Serang</c:v>
                </c:pt>
                <c:pt idx="466">
                  <c:v>Kota Cilegon</c:v>
                </c:pt>
                <c:pt idx="467">
                  <c:v>Kota Tangerang</c:v>
                </c:pt>
                <c:pt idx="468">
                  <c:v>Kota Serang</c:v>
                </c:pt>
                <c:pt idx="469">
                  <c:v>Kota Tangerang Selatan</c:v>
                </c:pt>
                <c:pt idx="470">
                  <c:v>Kab. Bangka</c:v>
                </c:pt>
                <c:pt idx="471">
                  <c:v>Kab. Belitung</c:v>
                </c:pt>
                <c:pt idx="472">
                  <c:v>Kab. Bangka Tengah</c:v>
                </c:pt>
                <c:pt idx="473">
                  <c:v>Kab. Bangka Barat</c:v>
                </c:pt>
                <c:pt idx="474">
                  <c:v>Kab. Bangka Selatan</c:v>
                </c:pt>
                <c:pt idx="475">
                  <c:v>Kab. Belitung Timur</c:v>
                </c:pt>
                <c:pt idx="476">
                  <c:v>Kota Pangkal pinang</c:v>
                </c:pt>
                <c:pt idx="477">
                  <c:v>Kab. Boalemo</c:v>
                </c:pt>
                <c:pt idx="478">
                  <c:v>Kab. Gorontalo</c:v>
                </c:pt>
                <c:pt idx="479">
                  <c:v>Kab. Pohuwato</c:v>
                </c:pt>
                <c:pt idx="480">
                  <c:v>Kab. Bone Bolango</c:v>
                </c:pt>
                <c:pt idx="481">
                  <c:v>Kab. Gorontalo Utara</c:v>
                </c:pt>
                <c:pt idx="482">
                  <c:v>Kota Gorontalo</c:v>
                </c:pt>
                <c:pt idx="483">
                  <c:v>Kab. Bintan</c:v>
                </c:pt>
                <c:pt idx="484">
                  <c:v>Kab. Karimun</c:v>
                </c:pt>
                <c:pt idx="485">
                  <c:v>Kab. Natuna</c:v>
                </c:pt>
                <c:pt idx="486">
                  <c:v>Kab. Lingga</c:v>
                </c:pt>
                <c:pt idx="487">
                  <c:v>Kab. Kepulauan Anambas</c:v>
                </c:pt>
                <c:pt idx="488">
                  <c:v>Kota Batam</c:v>
                </c:pt>
                <c:pt idx="489">
                  <c:v>Kota Tanjung pinang</c:v>
                </c:pt>
                <c:pt idx="490">
                  <c:v>Kab. Fakfak</c:v>
                </c:pt>
                <c:pt idx="491">
                  <c:v>Kab. Kaimana</c:v>
                </c:pt>
                <c:pt idx="492">
                  <c:v>Kab. Teluk Wondama</c:v>
                </c:pt>
                <c:pt idx="493">
                  <c:v>Kab. Teluk Bintuni</c:v>
                </c:pt>
                <c:pt idx="494">
                  <c:v>Kab. Manokwari</c:v>
                </c:pt>
                <c:pt idx="495">
                  <c:v>Kab. Sorong Selatan</c:v>
                </c:pt>
                <c:pt idx="496">
                  <c:v>Kab. Sorong</c:v>
                </c:pt>
                <c:pt idx="497">
                  <c:v>Kab. Raja Ampat</c:v>
                </c:pt>
                <c:pt idx="498">
                  <c:v>Kab. Tambrauw</c:v>
                </c:pt>
                <c:pt idx="499">
                  <c:v>Kab. Maybrat</c:v>
                </c:pt>
                <c:pt idx="500">
                  <c:v>Kab. Pegunungan Arfak</c:v>
                </c:pt>
                <c:pt idx="501">
                  <c:v>Kab. Manokwari Selatan</c:v>
                </c:pt>
                <c:pt idx="502">
                  <c:v>Kota Sorong</c:v>
                </c:pt>
                <c:pt idx="503">
                  <c:v>Kab. Mamuju</c:v>
                </c:pt>
                <c:pt idx="504">
                  <c:v>Kab. Pasangkayu</c:v>
                </c:pt>
                <c:pt idx="505">
                  <c:v>Kab. Polewali Mandar</c:v>
                </c:pt>
                <c:pt idx="506">
                  <c:v>Kab. Mamasa</c:v>
                </c:pt>
                <c:pt idx="507">
                  <c:v>Kab. Majene</c:v>
                </c:pt>
                <c:pt idx="508">
                  <c:v>Kab. Mamuju Tengah</c:v>
                </c:pt>
                <c:pt idx="509">
                  <c:v>Kab. Malinau</c:v>
                </c:pt>
                <c:pt idx="510">
                  <c:v>Kab. Bulungan</c:v>
                </c:pt>
                <c:pt idx="511">
                  <c:v>Kab. Tana Tidung</c:v>
                </c:pt>
                <c:pt idx="512">
                  <c:v>Kab. Nunukan</c:v>
                </c:pt>
                <c:pt idx="513">
                  <c:v>Kota Tarakan</c:v>
                </c:pt>
              </c:strCache>
            </c:strRef>
          </c:xVal>
          <c:yVal>
            <c:numRef>
              <c:f>Sheet1!$G$2:$G$515</c:f>
              <c:numCache>
                <c:formatCode>General</c:formatCode>
                <c:ptCount val="514"/>
                <c:pt idx="0">
                  <c:v>36.329855159249973</c:v>
                </c:pt>
                <c:pt idx="1">
                  <c:v>36.329855159249973</c:v>
                </c:pt>
                <c:pt idx="2">
                  <c:v>36.329855159249973</c:v>
                </c:pt>
                <c:pt idx="3">
                  <c:v>36.329855159249973</c:v>
                </c:pt>
                <c:pt idx="4">
                  <c:v>36.329855159249973</c:v>
                </c:pt>
                <c:pt idx="5">
                  <c:v>36.329855159249973</c:v>
                </c:pt>
                <c:pt idx="6">
                  <c:v>36.329855159249973</c:v>
                </c:pt>
                <c:pt idx="7">
                  <c:v>36.329855159249973</c:v>
                </c:pt>
                <c:pt idx="8">
                  <c:v>36.329855159249973</c:v>
                </c:pt>
                <c:pt idx="9">
                  <c:v>36.329855159249973</c:v>
                </c:pt>
                <c:pt idx="10">
                  <c:v>36.329855159249973</c:v>
                </c:pt>
                <c:pt idx="11">
                  <c:v>36.329855159249973</c:v>
                </c:pt>
                <c:pt idx="12">
                  <c:v>36.329855159249973</c:v>
                </c:pt>
                <c:pt idx="13">
                  <c:v>36.329855159249973</c:v>
                </c:pt>
                <c:pt idx="14">
                  <c:v>36.329855159249973</c:v>
                </c:pt>
                <c:pt idx="15">
                  <c:v>36.329855159249973</c:v>
                </c:pt>
                <c:pt idx="16">
                  <c:v>36.329855159249973</c:v>
                </c:pt>
                <c:pt idx="17">
                  <c:v>36.329855159249973</c:v>
                </c:pt>
                <c:pt idx="18">
                  <c:v>36.329855159249973</c:v>
                </c:pt>
                <c:pt idx="19">
                  <c:v>36.329855159249973</c:v>
                </c:pt>
                <c:pt idx="20">
                  <c:v>36.329855159249973</c:v>
                </c:pt>
                <c:pt idx="21">
                  <c:v>36.329855159249973</c:v>
                </c:pt>
                <c:pt idx="22">
                  <c:v>36.329855159249973</c:v>
                </c:pt>
                <c:pt idx="23">
                  <c:v>36.329855159249973</c:v>
                </c:pt>
                <c:pt idx="24">
                  <c:v>36.329855159249973</c:v>
                </c:pt>
                <c:pt idx="25">
                  <c:v>36.329855159249973</c:v>
                </c:pt>
                <c:pt idx="26">
                  <c:v>36.329855159249973</c:v>
                </c:pt>
                <c:pt idx="27">
                  <c:v>36.329855159249973</c:v>
                </c:pt>
                <c:pt idx="28">
                  <c:v>36.329855159249973</c:v>
                </c:pt>
                <c:pt idx="29">
                  <c:v>36.329855159249973</c:v>
                </c:pt>
                <c:pt idx="30">
                  <c:v>36.329855159249973</c:v>
                </c:pt>
                <c:pt idx="31">
                  <c:v>36.329855159249973</c:v>
                </c:pt>
                <c:pt idx="32">
                  <c:v>36.329855159249973</c:v>
                </c:pt>
                <c:pt idx="33">
                  <c:v>36.329855159249973</c:v>
                </c:pt>
                <c:pt idx="34">
                  <c:v>36.329855159249973</c:v>
                </c:pt>
                <c:pt idx="35">
                  <c:v>36.329855159249973</c:v>
                </c:pt>
                <c:pt idx="36">
                  <c:v>36.329855159249973</c:v>
                </c:pt>
                <c:pt idx="37">
                  <c:v>36.329855159249973</c:v>
                </c:pt>
                <c:pt idx="38">
                  <c:v>36.329855159249973</c:v>
                </c:pt>
                <c:pt idx="39">
                  <c:v>36.329855159249973</c:v>
                </c:pt>
                <c:pt idx="40">
                  <c:v>36.329855159249973</c:v>
                </c:pt>
                <c:pt idx="41">
                  <c:v>36.329855159249973</c:v>
                </c:pt>
                <c:pt idx="42">
                  <c:v>36.329855159249973</c:v>
                </c:pt>
                <c:pt idx="43">
                  <c:v>36.329855159249973</c:v>
                </c:pt>
                <c:pt idx="44">
                  <c:v>36.329855159249973</c:v>
                </c:pt>
                <c:pt idx="45">
                  <c:v>36.329855159249973</c:v>
                </c:pt>
                <c:pt idx="46">
                  <c:v>36.329855159249973</c:v>
                </c:pt>
                <c:pt idx="47">
                  <c:v>36.329855159249973</c:v>
                </c:pt>
                <c:pt idx="48">
                  <c:v>36.329855159249973</c:v>
                </c:pt>
                <c:pt idx="49">
                  <c:v>36.329855159249973</c:v>
                </c:pt>
                <c:pt idx="50">
                  <c:v>36.329855159249973</c:v>
                </c:pt>
                <c:pt idx="51">
                  <c:v>36.329855159249973</c:v>
                </c:pt>
                <c:pt idx="52">
                  <c:v>36.329855159249973</c:v>
                </c:pt>
                <c:pt idx="53">
                  <c:v>36.329855159249973</c:v>
                </c:pt>
                <c:pt idx="54">
                  <c:v>36.329855159249973</c:v>
                </c:pt>
                <c:pt idx="55">
                  <c:v>36.329855159249973</c:v>
                </c:pt>
                <c:pt idx="56">
                  <c:v>36.329855159249973</c:v>
                </c:pt>
                <c:pt idx="57">
                  <c:v>36.329855159249973</c:v>
                </c:pt>
                <c:pt idx="58">
                  <c:v>36.329855159249973</c:v>
                </c:pt>
                <c:pt idx="59">
                  <c:v>36.329855159249973</c:v>
                </c:pt>
                <c:pt idx="60">
                  <c:v>36.329855159249973</c:v>
                </c:pt>
                <c:pt idx="61">
                  <c:v>36.329855159249973</c:v>
                </c:pt>
                <c:pt idx="62">
                  <c:v>36.329855159249973</c:v>
                </c:pt>
                <c:pt idx="63">
                  <c:v>36.329855159249973</c:v>
                </c:pt>
                <c:pt idx="64">
                  <c:v>36.329855159249973</c:v>
                </c:pt>
                <c:pt idx="65">
                  <c:v>36.329855159249973</c:v>
                </c:pt>
                <c:pt idx="66">
                  <c:v>36.329855159249973</c:v>
                </c:pt>
                <c:pt idx="67">
                  <c:v>36.329855159249973</c:v>
                </c:pt>
                <c:pt idx="68">
                  <c:v>36.329855159249973</c:v>
                </c:pt>
                <c:pt idx="69">
                  <c:v>36.329855159249973</c:v>
                </c:pt>
                <c:pt idx="70">
                  <c:v>36.329855159249973</c:v>
                </c:pt>
                <c:pt idx="71">
                  <c:v>36.329855159249973</c:v>
                </c:pt>
                <c:pt idx="72">
                  <c:v>36.329855159249973</c:v>
                </c:pt>
                <c:pt idx="73">
                  <c:v>36.329855159249973</c:v>
                </c:pt>
                <c:pt idx="74">
                  <c:v>36.329855159249973</c:v>
                </c:pt>
                <c:pt idx="75">
                  <c:v>36.329855159249973</c:v>
                </c:pt>
                <c:pt idx="76">
                  <c:v>36.329855159249973</c:v>
                </c:pt>
                <c:pt idx="77">
                  <c:v>36.329855159249973</c:v>
                </c:pt>
                <c:pt idx="78">
                  <c:v>36.329855159249973</c:v>
                </c:pt>
                <c:pt idx="79">
                  <c:v>36.329855159249973</c:v>
                </c:pt>
                <c:pt idx="80">
                  <c:v>36.329855159249973</c:v>
                </c:pt>
                <c:pt idx="81">
                  <c:v>36.329855159249973</c:v>
                </c:pt>
                <c:pt idx="82">
                  <c:v>36.329855159249973</c:v>
                </c:pt>
                <c:pt idx="83">
                  <c:v>36.329855159249973</c:v>
                </c:pt>
                <c:pt idx="84">
                  <c:v>36.329855159249973</c:v>
                </c:pt>
                <c:pt idx="85">
                  <c:v>36.329855159249973</c:v>
                </c:pt>
                <c:pt idx="86">
                  <c:v>36.329855159249973</c:v>
                </c:pt>
                <c:pt idx="87">
                  <c:v>36.329855159249973</c:v>
                </c:pt>
                <c:pt idx="88">
                  <c:v>36.329855159249973</c:v>
                </c:pt>
                <c:pt idx="89">
                  <c:v>36.329855159249973</c:v>
                </c:pt>
                <c:pt idx="90">
                  <c:v>36.329855159249973</c:v>
                </c:pt>
                <c:pt idx="91">
                  <c:v>36.329855159249973</c:v>
                </c:pt>
                <c:pt idx="92">
                  <c:v>36.329855159249973</c:v>
                </c:pt>
                <c:pt idx="93">
                  <c:v>36.329855159249973</c:v>
                </c:pt>
                <c:pt idx="94">
                  <c:v>36.329855159249973</c:v>
                </c:pt>
                <c:pt idx="95">
                  <c:v>36.329855159249973</c:v>
                </c:pt>
                <c:pt idx="96">
                  <c:v>36.329855159249973</c:v>
                </c:pt>
                <c:pt idx="97">
                  <c:v>36.329855159249973</c:v>
                </c:pt>
                <c:pt idx="98">
                  <c:v>36.329855159249973</c:v>
                </c:pt>
                <c:pt idx="99">
                  <c:v>36.329855159249973</c:v>
                </c:pt>
                <c:pt idx="100">
                  <c:v>36.329855159249973</c:v>
                </c:pt>
                <c:pt idx="101">
                  <c:v>36.329855159249973</c:v>
                </c:pt>
                <c:pt idx="102">
                  <c:v>36.329855159249973</c:v>
                </c:pt>
                <c:pt idx="103">
                  <c:v>36.329855159249973</c:v>
                </c:pt>
                <c:pt idx="104">
                  <c:v>36.329855159249973</c:v>
                </c:pt>
                <c:pt idx="105">
                  <c:v>36.329855159249973</c:v>
                </c:pt>
                <c:pt idx="106">
                  <c:v>36.329855159249973</c:v>
                </c:pt>
                <c:pt idx="107">
                  <c:v>36.329855159249973</c:v>
                </c:pt>
                <c:pt idx="108">
                  <c:v>36.329855159249973</c:v>
                </c:pt>
                <c:pt idx="109">
                  <c:v>36.329855159249973</c:v>
                </c:pt>
                <c:pt idx="110">
                  <c:v>36.329855159249973</c:v>
                </c:pt>
                <c:pt idx="111">
                  <c:v>36.329855159249973</c:v>
                </c:pt>
                <c:pt idx="112">
                  <c:v>36.329855159249973</c:v>
                </c:pt>
                <c:pt idx="113">
                  <c:v>36.329855159249973</c:v>
                </c:pt>
                <c:pt idx="114">
                  <c:v>36.329855159249973</c:v>
                </c:pt>
                <c:pt idx="115">
                  <c:v>36.329855159249973</c:v>
                </c:pt>
                <c:pt idx="116">
                  <c:v>36.329855159249973</c:v>
                </c:pt>
                <c:pt idx="117">
                  <c:v>36.329855159249973</c:v>
                </c:pt>
                <c:pt idx="118">
                  <c:v>36.329855159249973</c:v>
                </c:pt>
                <c:pt idx="119">
                  <c:v>36.329855159249973</c:v>
                </c:pt>
                <c:pt idx="120">
                  <c:v>36.329855159249973</c:v>
                </c:pt>
                <c:pt idx="121">
                  <c:v>36.329855159249973</c:v>
                </c:pt>
                <c:pt idx="122">
                  <c:v>36.329855159249973</c:v>
                </c:pt>
                <c:pt idx="123">
                  <c:v>36.329855159249973</c:v>
                </c:pt>
                <c:pt idx="124">
                  <c:v>36.329855159249973</c:v>
                </c:pt>
                <c:pt idx="125">
                  <c:v>36.329855159249973</c:v>
                </c:pt>
                <c:pt idx="126">
                  <c:v>36.329855159249973</c:v>
                </c:pt>
                <c:pt idx="127">
                  <c:v>36.329855159249973</c:v>
                </c:pt>
                <c:pt idx="128">
                  <c:v>36.329855159249973</c:v>
                </c:pt>
                <c:pt idx="129">
                  <c:v>36.329855159249973</c:v>
                </c:pt>
                <c:pt idx="130">
                  <c:v>36.329855159249973</c:v>
                </c:pt>
                <c:pt idx="131">
                  <c:v>36.329855159249973</c:v>
                </c:pt>
                <c:pt idx="132">
                  <c:v>36.329855159249973</c:v>
                </c:pt>
                <c:pt idx="133">
                  <c:v>36.329855159249973</c:v>
                </c:pt>
                <c:pt idx="134">
                  <c:v>36.329855159249973</c:v>
                </c:pt>
                <c:pt idx="135">
                  <c:v>36.329855159249973</c:v>
                </c:pt>
                <c:pt idx="136">
                  <c:v>36.329855159249973</c:v>
                </c:pt>
                <c:pt idx="137">
                  <c:v>36.329855159249973</c:v>
                </c:pt>
                <c:pt idx="138">
                  <c:v>36.329855159249973</c:v>
                </c:pt>
                <c:pt idx="139">
                  <c:v>36.329855159249973</c:v>
                </c:pt>
                <c:pt idx="140">
                  <c:v>36.329855159249973</c:v>
                </c:pt>
                <c:pt idx="141">
                  <c:v>36.329855159249973</c:v>
                </c:pt>
                <c:pt idx="142">
                  <c:v>36.329855159249973</c:v>
                </c:pt>
                <c:pt idx="143">
                  <c:v>36.329855159249973</c:v>
                </c:pt>
                <c:pt idx="144">
                  <c:v>36.329855159249973</c:v>
                </c:pt>
                <c:pt idx="145">
                  <c:v>36.329855159249973</c:v>
                </c:pt>
                <c:pt idx="146">
                  <c:v>36.329855159249973</c:v>
                </c:pt>
                <c:pt idx="147">
                  <c:v>36.329855159249973</c:v>
                </c:pt>
                <c:pt idx="148">
                  <c:v>36.329855159249973</c:v>
                </c:pt>
                <c:pt idx="149">
                  <c:v>36.329855159249973</c:v>
                </c:pt>
                <c:pt idx="150">
                  <c:v>36.329855159249973</c:v>
                </c:pt>
                <c:pt idx="151">
                  <c:v>36.329855159249973</c:v>
                </c:pt>
                <c:pt idx="152">
                  <c:v>36.329855159249973</c:v>
                </c:pt>
                <c:pt idx="153">
                  <c:v>36.329855159249973</c:v>
                </c:pt>
                <c:pt idx="154">
                  <c:v>36.329855159249973</c:v>
                </c:pt>
                <c:pt idx="155">
                  <c:v>36.329855159249973</c:v>
                </c:pt>
                <c:pt idx="156">
                  <c:v>36.329855159249973</c:v>
                </c:pt>
                <c:pt idx="157">
                  <c:v>36.329855159249973</c:v>
                </c:pt>
                <c:pt idx="158">
                  <c:v>36.329855159249973</c:v>
                </c:pt>
                <c:pt idx="159">
                  <c:v>36.329855159249973</c:v>
                </c:pt>
                <c:pt idx="160">
                  <c:v>36.329855159249973</c:v>
                </c:pt>
                <c:pt idx="161">
                  <c:v>36.329855159249973</c:v>
                </c:pt>
                <c:pt idx="162">
                  <c:v>36.329855159249973</c:v>
                </c:pt>
                <c:pt idx="163">
                  <c:v>36.329855159249973</c:v>
                </c:pt>
                <c:pt idx="164">
                  <c:v>36.329855159249973</c:v>
                </c:pt>
                <c:pt idx="165">
                  <c:v>36.329855159249973</c:v>
                </c:pt>
                <c:pt idx="166">
                  <c:v>36.329855159249973</c:v>
                </c:pt>
                <c:pt idx="167">
                  <c:v>36.329855159249973</c:v>
                </c:pt>
                <c:pt idx="168">
                  <c:v>36.329855159249973</c:v>
                </c:pt>
                <c:pt idx="169">
                  <c:v>36.329855159249973</c:v>
                </c:pt>
                <c:pt idx="170">
                  <c:v>36.329855159249973</c:v>
                </c:pt>
                <c:pt idx="171">
                  <c:v>36.329855159249973</c:v>
                </c:pt>
                <c:pt idx="172">
                  <c:v>36.329855159249973</c:v>
                </c:pt>
                <c:pt idx="173">
                  <c:v>36.329855159249973</c:v>
                </c:pt>
                <c:pt idx="174">
                  <c:v>36.329855159249973</c:v>
                </c:pt>
                <c:pt idx="175">
                  <c:v>36.329855159249973</c:v>
                </c:pt>
                <c:pt idx="176">
                  <c:v>36.329855159249973</c:v>
                </c:pt>
                <c:pt idx="177">
                  <c:v>36.329855159249973</c:v>
                </c:pt>
                <c:pt idx="178">
                  <c:v>36.329855159249973</c:v>
                </c:pt>
                <c:pt idx="179">
                  <c:v>36.329855159249973</c:v>
                </c:pt>
                <c:pt idx="180">
                  <c:v>36.329855159249973</c:v>
                </c:pt>
                <c:pt idx="181">
                  <c:v>36.329855159249973</c:v>
                </c:pt>
                <c:pt idx="182">
                  <c:v>36.329855159249973</c:v>
                </c:pt>
                <c:pt idx="183">
                  <c:v>36.329855159249973</c:v>
                </c:pt>
                <c:pt idx="184">
                  <c:v>36.329855159249973</c:v>
                </c:pt>
                <c:pt idx="185">
                  <c:v>36.329855159249973</c:v>
                </c:pt>
                <c:pt idx="186">
                  <c:v>36.329855159249973</c:v>
                </c:pt>
                <c:pt idx="187">
                  <c:v>36.329855159249973</c:v>
                </c:pt>
                <c:pt idx="188">
                  <c:v>36.329855159249973</c:v>
                </c:pt>
                <c:pt idx="189">
                  <c:v>36.329855159249973</c:v>
                </c:pt>
                <c:pt idx="190">
                  <c:v>36.329855159249973</c:v>
                </c:pt>
                <c:pt idx="191">
                  <c:v>36.329855159249973</c:v>
                </c:pt>
                <c:pt idx="192">
                  <c:v>36.329855159249973</c:v>
                </c:pt>
                <c:pt idx="193">
                  <c:v>36.329855159249973</c:v>
                </c:pt>
                <c:pt idx="194">
                  <c:v>36.329855159249973</c:v>
                </c:pt>
                <c:pt idx="195">
                  <c:v>36.329855159249973</c:v>
                </c:pt>
                <c:pt idx="196">
                  <c:v>36.329855159249973</c:v>
                </c:pt>
                <c:pt idx="197">
                  <c:v>36.329855159249973</c:v>
                </c:pt>
                <c:pt idx="198">
                  <c:v>36.329855159249973</c:v>
                </c:pt>
                <c:pt idx="199">
                  <c:v>36.329855159249973</c:v>
                </c:pt>
                <c:pt idx="200">
                  <c:v>36.329855159249973</c:v>
                </c:pt>
                <c:pt idx="201">
                  <c:v>36.329855159249973</c:v>
                </c:pt>
                <c:pt idx="202">
                  <c:v>36.329855159249973</c:v>
                </c:pt>
                <c:pt idx="203">
                  <c:v>36.329855159249973</c:v>
                </c:pt>
                <c:pt idx="204">
                  <c:v>36.329855159249973</c:v>
                </c:pt>
                <c:pt idx="205">
                  <c:v>36.329855159249973</c:v>
                </c:pt>
                <c:pt idx="206">
                  <c:v>36.329855159249973</c:v>
                </c:pt>
                <c:pt idx="207">
                  <c:v>36.329855159249973</c:v>
                </c:pt>
                <c:pt idx="208">
                  <c:v>36.329855159249973</c:v>
                </c:pt>
                <c:pt idx="209">
                  <c:v>36.329855159249973</c:v>
                </c:pt>
                <c:pt idx="210">
                  <c:v>36.329855159249973</c:v>
                </c:pt>
                <c:pt idx="211">
                  <c:v>36.329855159249973</c:v>
                </c:pt>
                <c:pt idx="212">
                  <c:v>36.329855159249973</c:v>
                </c:pt>
                <c:pt idx="213">
                  <c:v>36.329855159249973</c:v>
                </c:pt>
                <c:pt idx="214">
                  <c:v>36.329855159249973</c:v>
                </c:pt>
                <c:pt idx="215">
                  <c:v>36.329855159249973</c:v>
                </c:pt>
                <c:pt idx="216">
                  <c:v>36.329855159249973</c:v>
                </c:pt>
                <c:pt idx="217">
                  <c:v>36.329855159249973</c:v>
                </c:pt>
                <c:pt idx="218">
                  <c:v>36.329855159249973</c:v>
                </c:pt>
                <c:pt idx="219">
                  <c:v>36.329855159249973</c:v>
                </c:pt>
                <c:pt idx="220">
                  <c:v>36.329855159249973</c:v>
                </c:pt>
                <c:pt idx="221">
                  <c:v>36.329855159249973</c:v>
                </c:pt>
                <c:pt idx="222">
                  <c:v>36.329855159249973</c:v>
                </c:pt>
                <c:pt idx="223">
                  <c:v>36.329855159249973</c:v>
                </c:pt>
                <c:pt idx="224">
                  <c:v>36.329855159249973</c:v>
                </c:pt>
                <c:pt idx="225">
                  <c:v>36.329855159249973</c:v>
                </c:pt>
                <c:pt idx="226">
                  <c:v>36.329855159249973</c:v>
                </c:pt>
                <c:pt idx="227">
                  <c:v>36.329855159249973</c:v>
                </c:pt>
                <c:pt idx="228">
                  <c:v>36.329855159249973</c:v>
                </c:pt>
                <c:pt idx="229">
                  <c:v>36.329855159249973</c:v>
                </c:pt>
                <c:pt idx="230">
                  <c:v>36.329855159249973</c:v>
                </c:pt>
                <c:pt idx="231">
                  <c:v>36.329855159249973</c:v>
                </c:pt>
                <c:pt idx="232">
                  <c:v>36.329855159249973</c:v>
                </c:pt>
                <c:pt idx="233">
                  <c:v>36.329855159249973</c:v>
                </c:pt>
                <c:pt idx="234">
                  <c:v>36.329855159249973</c:v>
                </c:pt>
                <c:pt idx="235">
                  <c:v>36.329855159249973</c:v>
                </c:pt>
                <c:pt idx="236">
                  <c:v>36.329855159249973</c:v>
                </c:pt>
                <c:pt idx="237">
                  <c:v>36.329855159249973</c:v>
                </c:pt>
                <c:pt idx="238">
                  <c:v>36.329855159249973</c:v>
                </c:pt>
                <c:pt idx="239">
                  <c:v>36.329855159249973</c:v>
                </c:pt>
                <c:pt idx="240">
                  <c:v>36.329855159249973</c:v>
                </c:pt>
                <c:pt idx="241">
                  <c:v>36.329855159249973</c:v>
                </c:pt>
                <c:pt idx="242">
                  <c:v>36.329855159249973</c:v>
                </c:pt>
                <c:pt idx="243">
                  <c:v>36.329855159249973</c:v>
                </c:pt>
                <c:pt idx="244">
                  <c:v>36.329855159249973</c:v>
                </c:pt>
                <c:pt idx="245">
                  <c:v>36.329855159249973</c:v>
                </c:pt>
                <c:pt idx="246">
                  <c:v>36.329855159249973</c:v>
                </c:pt>
                <c:pt idx="247">
                  <c:v>36.329855159249973</c:v>
                </c:pt>
                <c:pt idx="248">
                  <c:v>36.329855159249973</c:v>
                </c:pt>
                <c:pt idx="249">
                  <c:v>36.329855159249973</c:v>
                </c:pt>
                <c:pt idx="250">
                  <c:v>36.329855159249973</c:v>
                </c:pt>
                <c:pt idx="251">
                  <c:v>36.329855159249973</c:v>
                </c:pt>
                <c:pt idx="252">
                  <c:v>36.329855159249973</c:v>
                </c:pt>
                <c:pt idx="253">
                  <c:v>36.329855159249973</c:v>
                </c:pt>
                <c:pt idx="254">
                  <c:v>36.329855159249973</c:v>
                </c:pt>
                <c:pt idx="255">
                  <c:v>36.329855159249973</c:v>
                </c:pt>
                <c:pt idx="256">
                  <c:v>36.329855159249973</c:v>
                </c:pt>
                <c:pt idx="257">
                  <c:v>36.329855159249973</c:v>
                </c:pt>
                <c:pt idx="258">
                  <c:v>36.329855159249973</c:v>
                </c:pt>
                <c:pt idx="259">
                  <c:v>36.329855159249973</c:v>
                </c:pt>
                <c:pt idx="260">
                  <c:v>36.329855159249973</c:v>
                </c:pt>
                <c:pt idx="261">
                  <c:v>36.329855159249973</c:v>
                </c:pt>
                <c:pt idx="262">
                  <c:v>36.329855159249973</c:v>
                </c:pt>
                <c:pt idx="263">
                  <c:v>36.329855159249973</c:v>
                </c:pt>
                <c:pt idx="264">
                  <c:v>36.329855159249973</c:v>
                </c:pt>
                <c:pt idx="265">
                  <c:v>36.329855159249973</c:v>
                </c:pt>
                <c:pt idx="266">
                  <c:v>36.329855159249973</c:v>
                </c:pt>
                <c:pt idx="267">
                  <c:v>36.329855159249973</c:v>
                </c:pt>
                <c:pt idx="268">
                  <c:v>36.329855159249973</c:v>
                </c:pt>
                <c:pt idx="269">
                  <c:v>36.329855159249973</c:v>
                </c:pt>
                <c:pt idx="270">
                  <c:v>36.329855159249973</c:v>
                </c:pt>
                <c:pt idx="271">
                  <c:v>36.329855159249973</c:v>
                </c:pt>
                <c:pt idx="272">
                  <c:v>36.329855159249973</c:v>
                </c:pt>
                <c:pt idx="273">
                  <c:v>36.329855159249973</c:v>
                </c:pt>
                <c:pt idx="274">
                  <c:v>36.329855159249973</c:v>
                </c:pt>
                <c:pt idx="275">
                  <c:v>36.329855159249973</c:v>
                </c:pt>
                <c:pt idx="276">
                  <c:v>36.329855159249973</c:v>
                </c:pt>
                <c:pt idx="277">
                  <c:v>36.329855159249973</c:v>
                </c:pt>
                <c:pt idx="278">
                  <c:v>36.329855159249973</c:v>
                </c:pt>
                <c:pt idx="279">
                  <c:v>36.329855159249973</c:v>
                </c:pt>
                <c:pt idx="280">
                  <c:v>36.329855159249973</c:v>
                </c:pt>
                <c:pt idx="281">
                  <c:v>36.329855159249973</c:v>
                </c:pt>
                <c:pt idx="282">
                  <c:v>36.329855159249973</c:v>
                </c:pt>
                <c:pt idx="283">
                  <c:v>36.329855159249973</c:v>
                </c:pt>
                <c:pt idx="284">
                  <c:v>36.329855159249973</c:v>
                </c:pt>
                <c:pt idx="285">
                  <c:v>36.329855159249973</c:v>
                </c:pt>
                <c:pt idx="286">
                  <c:v>36.329855159249973</c:v>
                </c:pt>
                <c:pt idx="287">
                  <c:v>36.329855159249973</c:v>
                </c:pt>
                <c:pt idx="288">
                  <c:v>36.329855159249973</c:v>
                </c:pt>
                <c:pt idx="289">
                  <c:v>36.329855159249973</c:v>
                </c:pt>
                <c:pt idx="290">
                  <c:v>36.329855159249973</c:v>
                </c:pt>
                <c:pt idx="291">
                  <c:v>36.329855159249973</c:v>
                </c:pt>
                <c:pt idx="292">
                  <c:v>36.329855159249973</c:v>
                </c:pt>
                <c:pt idx="293">
                  <c:v>36.329855159249973</c:v>
                </c:pt>
                <c:pt idx="294">
                  <c:v>36.329855159249973</c:v>
                </c:pt>
                <c:pt idx="295">
                  <c:v>36.329855159249973</c:v>
                </c:pt>
                <c:pt idx="296">
                  <c:v>36.329855159249973</c:v>
                </c:pt>
                <c:pt idx="297">
                  <c:v>36.329855159249973</c:v>
                </c:pt>
                <c:pt idx="298">
                  <c:v>36.329855159249973</c:v>
                </c:pt>
                <c:pt idx="299">
                  <c:v>36.329855159249973</c:v>
                </c:pt>
                <c:pt idx="300">
                  <c:v>36.329855159249973</c:v>
                </c:pt>
                <c:pt idx="301">
                  <c:v>36.329855159249973</c:v>
                </c:pt>
                <c:pt idx="302">
                  <c:v>36.329855159249973</c:v>
                </c:pt>
                <c:pt idx="303">
                  <c:v>36.329855159249973</c:v>
                </c:pt>
                <c:pt idx="304">
                  <c:v>36.329855159249973</c:v>
                </c:pt>
                <c:pt idx="305">
                  <c:v>36.329855159249973</c:v>
                </c:pt>
                <c:pt idx="306">
                  <c:v>36.329855159249973</c:v>
                </c:pt>
                <c:pt idx="307">
                  <c:v>36.329855159249973</c:v>
                </c:pt>
                <c:pt idx="308">
                  <c:v>36.329855159249973</c:v>
                </c:pt>
                <c:pt idx="309">
                  <c:v>36.329855159249973</c:v>
                </c:pt>
                <c:pt idx="310">
                  <c:v>36.329855159249973</c:v>
                </c:pt>
                <c:pt idx="311">
                  <c:v>36.329855159249973</c:v>
                </c:pt>
                <c:pt idx="312">
                  <c:v>36.329855159249973</c:v>
                </c:pt>
                <c:pt idx="313">
                  <c:v>36.329855159249973</c:v>
                </c:pt>
                <c:pt idx="314">
                  <c:v>36.329855159249973</c:v>
                </c:pt>
                <c:pt idx="315">
                  <c:v>36.329855159249973</c:v>
                </c:pt>
                <c:pt idx="316">
                  <c:v>36.329855159249973</c:v>
                </c:pt>
                <c:pt idx="317">
                  <c:v>36.329855159249973</c:v>
                </c:pt>
                <c:pt idx="318">
                  <c:v>36.329855159249973</c:v>
                </c:pt>
                <c:pt idx="319">
                  <c:v>36.329855159249973</c:v>
                </c:pt>
                <c:pt idx="320">
                  <c:v>36.329855159249973</c:v>
                </c:pt>
                <c:pt idx="321">
                  <c:v>36.329855159249973</c:v>
                </c:pt>
                <c:pt idx="322">
                  <c:v>36.329855159249973</c:v>
                </c:pt>
                <c:pt idx="323">
                  <c:v>36.329855159249973</c:v>
                </c:pt>
                <c:pt idx="324">
                  <c:v>36.329855159249973</c:v>
                </c:pt>
                <c:pt idx="325">
                  <c:v>36.329855159249973</c:v>
                </c:pt>
                <c:pt idx="326">
                  <c:v>36.329855159249973</c:v>
                </c:pt>
                <c:pt idx="327">
                  <c:v>36.329855159249973</c:v>
                </c:pt>
                <c:pt idx="328">
                  <c:v>36.329855159249973</c:v>
                </c:pt>
                <c:pt idx="329">
                  <c:v>36.329855159249973</c:v>
                </c:pt>
                <c:pt idx="330">
                  <c:v>36.329855159249973</c:v>
                </c:pt>
                <c:pt idx="331">
                  <c:v>36.329855159249973</c:v>
                </c:pt>
                <c:pt idx="332">
                  <c:v>36.329855159249973</c:v>
                </c:pt>
                <c:pt idx="333">
                  <c:v>36.329855159249973</c:v>
                </c:pt>
                <c:pt idx="334">
                  <c:v>36.329855159249973</c:v>
                </c:pt>
                <c:pt idx="335">
                  <c:v>36.329855159249973</c:v>
                </c:pt>
                <c:pt idx="336">
                  <c:v>36.329855159249973</c:v>
                </c:pt>
                <c:pt idx="337">
                  <c:v>36.329855159249973</c:v>
                </c:pt>
                <c:pt idx="338">
                  <c:v>36.329855159249973</c:v>
                </c:pt>
                <c:pt idx="339">
                  <c:v>36.329855159249973</c:v>
                </c:pt>
                <c:pt idx="340">
                  <c:v>36.329855159249973</c:v>
                </c:pt>
                <c:pt idx="341">
                  <c:v>36.329855159249973</c:v>
                </c:pt>
                <c:pt idx="342">
                  <c:v>36.329855159249973</c:v>
                </c:pt>
                <c:pt idx="343">
                  <c:v>36.329855159249973</c:v>
                </c:pt>
                <c:pt idx="344">
                  <c:v>36.329855159249973</c:v>
                </c:pt>
                <c:pt idx="345">
                  <c:v>36.329855159249973</c:v>
                </c:pt>
                <c:pt idx="346">
                  <c:v>36.329855159249973</c:v>
                </c:pt>
                <c:pt idx="347">
                  <c:v>36.329855159249973</c:v>
                </c:pt>
                <c:pt idx="348">
                  <c:v>36.329855159249973</c:v>
                </c:pt>
                <c:pt idx="349">
                  <c:v>36.329855159249973</c:v>
                </c:pt>
                <c:pt idx="350">
                  <c:v>36.329855159249973</c:v>
                </c:pt>
                <c:pt idx="351">
                  <c:v>36.329855159249973</c:v>
                </c:pt>
                <c:pt idx="352">
                  <c:v>36.329855159249973</c:v>
                </c:pt>
                <c:pt idx="353">
                  <c:v>36.329855159249973</c:v>
                </c:pt>
                <c:pt idx="354">
                  <c:v>36.329855159249973</c:v>
                </c:pt>
                <c:pt idx="355">
                  <c:v>36.329855159249973</c:v>
                </c:pt>
                <c:pt idx="356">
                  <c:v>36.329855159249973</c:v>
                </c:pt>
                <c:pt idx="357">
                  <c:v>36.329855159249973</c:v>
                </c:pt>
                <c:pt idx="358">
                  <c:v>36.329855159249973</c:v>
                </c:pt>
                <c:pt idx="359">
                  <c:v>36.329855159249973</c:v>
                </c:pt>
                <c:pt idx="360">
                  <c:v>36.329855159249973</c:v>
                </c:pt>
                <c:pt idx="361">
                  <c:v>36.329855159249973</c:v>
                </c:pt>
                <c:pt idx="362">
                  <c:v>36.329855159249973</c:v>
                </c:pt>
                <c:pt idx="363">
                  <c:v>36.329855159249973</c:v>
                </c:pt>
                <c:pt idx="364">
                  <c:v>36.329855159249973</c:v>
                </c:pt>
                <c:pt idx="365">
                  <c:v>36.329855159249973</c:v>
                </c:pt>
                <c:pt idx="366">
                  <c:v>36.329855159249973</c:v>
                </c:pt>
                <c:pt idx="367">
                  <c:v>36.329855159249973</c:v>
                </c:pt>
                <c:pt idx="368">
                  <c:v>36.329855159249973</c:v>
                </c:pt>
                <c:pt idx="369">
                  <c:v>36.329855159249973</c:v>
                </c:pt>
                <c:pt idx="370">
                  <c:v>36.329855159249973</c:v>
                </c:pt>
                <c:pt idx="371">
                  <c:v>36.329855159249973</c:v>
                </c:pt>
                <c:pt idx="372">
                  <c:v>36.329855159249973</c:v>
                </c:pt>
                <c:pt idx="373">
                  <c:v>36.329855159249973</c:v>
                </c:pt>
                <c:pt idx="374">
                  <c:v>36.329855159249973</c:v>
                </c:pt>
                <c:pt idx="375">
                  <c:v>36.329855159249973</c:v>
                </c:pt>
                <c:pt idx="376">
                  <c:v>36.329855159249973</c:v>
                </c:pt>
                <c:pt idx="377">
                  <c:v>36.329855159249973</c:v>
                </c:pt>
                <c:pt idx="378">
                  <c:v>36.329855159249973</c:v>
                </c:pt>
                <c:pt idx="379">
                  <c:v>36.329855159249973</c:v>
                </c:pt>
                <c:pt idx="380">
                  <c:v>36.329855159249973</c:v>
                </c:pt>
                <c:pt idx="381">
                  <c:v>36.329855159249973</c:v>
                </c:pt>
                <c:pt idx="382">
                  <c:v>36.329855159249973</c:v>
                </c:pt>
                <c:pt idx="383">
                  <c:v>36.329855159249973</c:v>
                </c:pt>
                <c:pt idx="384">
                  <c:v>36.329855159249973</c:v>
                </c:pt>
                <c:pt idx="385">
                  <c:v>36.329855159249973</c:v>
                </c:pt>
                <c:pt idx="386">
                  <c:v>36.329855159249973</c:v>
                </c:pt>
                <c:pt idx="387">
                  <c:v>36.329855159249973</c:v>
                </c:pt>
                <c:pt idx="388">
                  <c:v>36.329855159249973</c:v>
                </c:pt>
                <c:pt idx="389">
                  <c:v>36.329855159249973</c:v>
                </c:pt>
                <c:pt idx="390">
                  <c:v>36.329855159249973</c:v>
                </c:pt>
                <c:pt idx="391">
                  <c:v>36.329855159249973</c:v>
                </c:pt>
                <c:pt idx="392">
                  <c:v>36.329855159249973</c:v>
                </c:pt>
                <c:pt idx="393">
                  <c:v>36.329855159249973</c:v>
                </c:pt>
                <c:pt idx="394">
                  <c:v>36.329855159249973</c:v>
                </c:pt>
                <c:pt idx="395">
                  <c:v>36.329855159249973</c:v>
                </c:pt>
                <c:pt idx="396">
                  <c:v>36.329855159249973</c:v>
                </c:pt>
                <c:pt idx="397">
                  <c:v>36.329855159249973</c:v>
                </c:pt>
                <c:pt idx="398">
                  <c:v>36.329855159249973</c:v>
                </c:pt>
                <c:pt idx="399">
                  <c:v>36.329855159249973</c:v>
                </c:pt>
                <c:pt idx="400">
                  <c:v>36.329855159249973</c:v>
                </c:pt>
                <c:pt idx="401">
                  <c:v>36.329855159249973</c:v>
                </c:pt>
                <c:pt idx="402">
                  <c:v>36.329855159249973</c:v>
                </c:pt>
                <c:pt idx="403">
                  <c:v>36.329855159249973</c:v>
                </c:pt>
                <c:pt idx="404">
                  <c:v>36.329855159249973</c:v>
                </c:pt>
                <c:pt idx="405">
                  <c:v>36.329855159249973</c:v>
                </c:pt>
                <c:pt idx="406">
                  <c:v>36.329855159249973</c:v>
                </c:pt>
                <c:pt idx="407">
                  <c:v>36.329855159249973</c:v>
                </c:pt>
                <c:pt idx="408">
                  <c:v>36.329855159249973</c:v>
                </c:pt>
                <c:pt idx="409">
                  <c:v>36.329855159249973</c:v>
                </c:pt>
                <c:pt idx="410">
                  <c:v>36.329855159249973</c:v>
                </c:pt>
                <c:pt idx="411">
                  <c:v>36.329855159249973</c:v>
                </c:pt>
                <c:pt idx="412">
                  <c:v>36.329855159249973</c:v>
                </c:pt>
                <c:pt idx="413">
                  <c:v>36.329855159249973</c:v>
                </c:pt>
                <c:pt idx="414">
                  <c:v>36.329855159249973</c:v>
                </c:pt>
                <c:pt idx="415">
                  <c:v>36.329855159249973</c:v>
                </c:pt>
                <c:pt idx="416">
                  <c:v>36.329855159249973</c:v>
                </c:pt>
                <c:pt idx="417">
                  <c:v>36.329855159249973</c:v>
                </c:pt>
                <c:pt idx="418">
                  <c:v>36.329855159249973</c:v>
                </c:pt>
                <c:pt idx="419">
                  <c:v>36.329855159249973</c:v>
                </c:pt>
                <c:pt idx="420">
                  <c:v>36.329855159249973</c:v>
                </c:pt>
                <c:pt idx="421">
                  <c:v>36.329855159249973</c:v>
                </c:pt>
                <c:pt idx="422">
                  <c:v>36.329855159249973</c:v>
                </c:pt>
                <c:pt idx="423">
                  <c:v>36.329855159249973</c:v>
                </c:pt>
                <c:pt idx="424">
                  <c:v>36.329855159249973</c:v>
                </c:pt>
                <c:pt idx="425">
                  <c:v>36.329855159249973</c:v>
                </c:pt>
                <c:pt idx="426">
                  <c:v>36.329855159249973</c:v>
                </c:pt>
                <c:pt idx="427">
                  <c:v>36.329855159249973</c:v>
                </c:pt>
                <c:pt idx="428">
                  <c:v>36.329855159249973</c:v>
                </c:pt>
                <c:pt idx="429">
                  <c:v>36.329855159249973</c:v>
                </c:pt>
                <c:pt idx="430">
                  <c:v>36.329855159249973</c:v>
                </c:pt>
                <c:pt idx="431">
                  <c:v>36.329855159249973</c:v>
                </c:pt>
                <c:pt idx="432">
                  <c:v>36.329855159249973</c:v>
                </c:pt>
                <c:pt idx="433">
                  <c:v>36.329855159249973</c:v>
                </c:pt>
                <c:pt idx="434">
                  <c:v>36.329855159249973</c:v>
                </c:pt>
                <c:pt idx="435">
                  <c:v>36.329855159249973</c:v>
                </c:pt>
                <c:pt idx="436">
                  <c:v>36.329855159249973</c:v>
                </c:pt>
                <c:pt idx="437">
                  <c:v>36.329855159249973</c:v>
                </c:pt>
                <c:pt idx="438">
                  <c:v>36.329855159249973</c:v>
                </c:pt>
                <c:pt idx="439">
                  <c:v>36.329855159249973</c:v>
                </c:pt>
                <c:pt idx="440">
                  <c:v>36.329855159249973</c:v>
                </c:pt>
                <c:pt idx="441">
                  <c:v>36.329855159249973</c:v>
                </c:pt>
                <c:pt idx="442">
                  <c:v>36.329855159249973</c:v>
                </c:pt>
                <c:pt idx="443">
                  <c:v>36.329855159249973</c:v>
                </c:pt>
                <c:pt idx="444">
                  <c:v>36.329855159249973</c:v>
                </c:pt>
                <c:pt idx="445">
                  <c:v>36.329855159249973</c:v>
                </c:pt>
                <c:pt idx="446">
                  <c:v>36.329855159249973</c:v>
                </c:pt>
                <c:pt idx="447">
                  <c:v>36.329855159249973</c:v>
                </c:pt>
                <c:pt idx="448">
                  <c:v>36.329855159249973</c:v>
                </c:pt>
                <c:pt idx="449">
                  <c:v>36.329855159249973</c:v>
                </c:pt>
                <c:pt idx="450">
                  <c:v>36.329855159249973</c:v>
                </c:pt>
                <c:pt idx="451">
                  <c:v>36.329855159249973</c:v>
                </c:pt>
                <c:pt idx="452">
                  <c:v>36.329855159249973</c:v>
                </c:pt>
                <c:pt idx="453">
                  <c:v>36.329855159249973</c:v>
                </c:pt>
                <c:pt idx="454">
                  <c:v>36.329855159249973</c:v>
                </c:pt>
                <c:pt idx="455">
                  <c:v>36.329855159249973</c:v>
                </c:pt>
                <c:pt idx="456">
                  <c:v>36.329855159249973</c:v>
                </c:pt>
                <c:pt idx="457">
                  <c:v>36.329855159249973</c:v>
                </c:pt>
                <c:pt idx="458">
                  <c:v>36.329855159249973</c:v>
                </c:pt>
                <c:pt idx="459">
                  <c:v>36.329855159249973</c:v>
                </c:pt>
                <c:pt idx="460">
                  <c:v>36.329855159249973</c:v>
                </c:pt>
                <c:pt idx="461">
                  <c:v>36.329855159249973</c:v>
                </c:pt>
                <c:pt idx="462">
                  <c:v>36.329855159249973</c:v>
                </c:pt>
                <c:pt idx="463">
                  <c:v>36.329855159249973</c:v>
                </c:pt>
                <c:pt idx="464">
                  <c:v>36.329855159249973</c:v>
                </c:pt>
                <c:pt idx="465">
                  <c:v>36.329855159249973</c:v>
                </c:pt>
                <c:pt idx="466">
                  <c:v>36.329855159249973</c:v>
                </c:pt>
                <c:pt idx="467">
                  <c:v>36.329855159249973</c:v>
                </c:pt>
                <c:pt idx="468">
                  <c:v>36.329855159249973</c:v>
                </c:pt>
                <c:pt idx="469">
                  <c:v>36.329855159249973</c:v>
                </c:pt>
                <c:pt idx="470">
                  <c:v>36.329855159249973</c:v>
                </c:pt>
                <c:pt idx="471">
                  <c:v>36.329855159249973</c:v>
                </c:pt>
                <c:pt idx="472">
                  <c:v>36.329855159249973</c:v>
                </c:pt>
                <c:pt idx="473">
                  <c:v>36.329855159249973</c:v>
                </c:pt>
                <c:pt idx="474">
                  <c:v>36.329855159249973</c:v>
                </c:pt>
                <c:pt idx="475">
                  <c:v>36.329855159249973</c:v>
                </c:pt>
                <c:pt idx="476">
                  <c:v>36.329855159249973</c:v>
                </c:pt>
                <c:pt idx="477">
                  <c:v>36.329855159249973</c:v>
                </c:pt>
                <c:pt idx="478">
                  <c:v>36.329855159249973</c:v>
                </c:pt>
                <c:pt idx="479">
                  <c:v>36.329855159249973</c:v>
                </c:pt>
                <c:pt idx="480">
                  <c:v>36.329855159249973</c:v>
                </c:pt>
                <c:pt idx="481">
                  <c:v>36.329855159249973</c:v>
                </c:pt>
                <c:pt idx="482">
                  <c:v>36.329855159249973</c:v>
                </c:pt>
                <c:pt idx="483">
                  <c:v>36.329855159249973</c:v>
                </c:pt>
                <c:pt idx="484">
                  <c:v>36.329855159249973</c:v>
                </c:pt>
                <c:pt idx="485">
                  <c:v>36.329855159249973</c:v>
                </c:pt>
                <c:pt idx="486">
                  <c:v>36.329855159249973</c:v>
                </c:pt>
                <c:pt idx="487">
                  <c:v>36.329855159249973</c:v>
                </c:pt>
                <c:pt idx="488">
                  <c:v>36.329855159249973</c:v>
                </c:pt>
                <c:pt idx="489">
                  <c:v>36.329855159249973</c:v>
                </c:pt>
                <c:pt idx="490">
                  <c:v>36.329855159249973</c:v>
                </c:pt>
                <c:pt idx="491">
                  <c:v>36.329855159249973</c:v>
                </c:pt>
                <c:pt idx="492">
                  <c:v>36.329855159249973</c:v>
                </c:pt>
                <c:pt idx="493">
                  <c:v>36.329855159249973</c:v>
                </c:pt>
                <c:pt idx="494">
                  <c:v>36.329855159249973</c:v>
                </c:pt>
                <c:pt idx="495">
                  <c:v>36.329855159249973</c:v>
                </c:pt>
                <c:pt idx="496">
                  <c:v>36.329855159249973</c:v>
                </c:pt>
                <c:pt idx="497">
                  <c:v>36.329855159249973</c:v>
                </c:pt>
                <c:pt idx="498">
                  <c:v>36.329855159249973</c:v>
                </c:pt>
                <c:pt idx="499">
                  <c:v>36.329855159249973</c:v>
                </c:pt>
                <c:pt idx="500">
                  <c:v>36.329855159249973</c:v>
                </c:pt>
                <c:pt idx="501">
                  <c:v>36.329855159249973</c:v>
                </c:pt>
                <c:pt idx="502">
                  <c:v>36.329855159249973</c:v>
                </c:pt>
                <c:pt idx="503">
                  <c:v>36.329855159249973</c:v>
                </c:pt>
                <c:pt idx="504">
                  <c:v>36.329855159249973</c:v>
                </c:pt>
                <c:pt idx="505">
                  <c:v>36.329855159249973</c:v>
                </c:pt>
                <c:pt idx="506">
                  <c:v>36.329855159249973</c:v>
                </c:pt>
                <c:pt idx="507">
                  <c:v>36.329855159249973</c:v>
                </c:pt>
                <c:pt idx="508">
                  <c:v>36.329855159249973</c:v>
                </c:pt>
                <c:pt idx="509">
                  <c:v>36.329855159249973</c:v>
                </c:pt>
                <c:pt idx="510">
                  <c:v>36.329855159249973</c:v>
                </c:pt>
                <c:pt idx="511">
                  <c:v>36.329855159249973</c:v>
                </c:pt>
                <c:pt idx="512">
                  <c:v>36.329855159249973</c:v>
                </c:pt>
                <c:pt idx="513">
                  <c:v>36.329855159249973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1-DF1B-46F7-8D4C-DFC6DD713011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1827069936"/>
        <c:axId val="1827074512"/>
      </c:scatterChart>
      <c:valAx>
        <c:axId val="1827069936"/>
        <c:scaling>
          <c:orientation val="minMax"/>
        </c:scaling>
        <c:delete val="1"/>
        <c:axPos val="b"/>
        <c:majorGridlines>
          <c:spPr>
            <a:ln w="9525" cap="flat" cmpd="sng" algn="ctr">
              <a:solidFill>
                <a:schemeClr val="tx2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900" b="1" i="0" u="none" strike="noStrike" kern="1200" baseline="0">
                    <a:solidFill>
                      <a:schemeClr val="tx2"/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id-ID"/>
                  <a:t>Kabupaten/Kota</a:t>
                </a:r>
              </a:p>
            </c:rich>
          </c:tx>
          <c:layout/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900" b="1" i="0" u="none" strike="noStrike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pPr>
              <a:endParaRPr lang="id-ID"/>
            </a:p>
          </c:txPr>
        </c:title>
        <c:majorTickMark val="none"/>
        <c:minorTickMark val="none"/>
        <c:tickLblPos val="nextTo"/>
        <c:crossAx val="1827074512"/>
        <c:crosses val="autoZero"/>
        <c:crossBetween val="midCat"/>
      </c:valAx>
      <c:valAx>
        <c:axId val="1827074512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2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_(* #,##0.00_);_(* \(#,##0.00\);_(* &quot;-&quot;_);_(@_)" sourceLinked="1"/>
        <c:majorTickMark val="none"/>
        <c:minorTickMark val="none"/>
        <c:tickLblPos val="nextTo"/>
        <c:spPr>
          <a:noFill/>
          <a:ln>
            <a:solidFill>
              <a:schemeClr val="tx2">
                <a:lumMod val="40000"/>
                <a:lumOff val="60000"/>
              </a:schemeClr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2"/>
                </a:solidFill>
                <a:latin typeface="+mn-lt"/>
                <a:ea typeface="+mn-ea"/>
                <a:cs typeface="+mn-cs"/>
              </a:defRPr>
            </a:pPr>
            <a:endParaRPr lang="id-ID"/>
          </a:p>
        </c:txPr>
        <c:crossAx val="1827069936"/>
        <c:crosses val="autoZero"/>
        <c:crossBetween val="midCat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id-ID"/>
    </a:p>
  </c:txPr>
  <c:externalData r:id="rId4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view3D>
      <c:rotX val="15"/>
      <c:rotY val="20"/>
      <c:depthPercent val="100"/>
      <c:rAngAx val="1"/>
    </c:view3D>
    <c:floor>
      <c:thickness val="0"/>
      <c:spPr>
        <a:noFill/>
        <a:ln>
          <a:noFill/>
        </a:ln>
        <a:effectLst/>
        <a:sp3d/>
      </c:spPr>
    </c:floor>
    <c:sideWall>
      <c:thickness val="0"/>
      <c:spPr>
        <a:noFill/>
        <a:ln>
          <a:noFill/>
        </a:ln>
        <a:effectLst/>
        <a:sp3d/>
      </c:spPr>
    </c:sideWall>
    <c:backWall>
      <c:thickness val="0"/>
      <c:spPr>
        <a:noFill/>
        <a:ln>
          <a:noFill/>
        </a:ln>
        <a:effectLst/>
        <a:sp3d/>
      </c:spPr>
    </c:backWall>
    <c:plotArea>
      <c:layout/>
      <c:bar3DChart>
        <c:barDir val="col"/>
        <c:grouping val="standard"/>
        <c:varyColors val="0"/>
        <c:ser>
          <c:idx val="0"/>
          <c:order val="0"/>
          <c:spPr>
            <a:solidFill>
              <a:schemeClr val="accent1"/>
            </a:solidFill>
            <a:ln>
              <a:noFill/>
            </a:ln>
            <a:effectLst/>
            <a:sp3d/>
          </c:spPr>
          <c:invertIfNegative val="0"/>
          <c:dLbls>
            <c:dLbl>
              <c:idx val="0"/>
              <c:layout>
                <c:manualLayout>
                  <c:x val="0"/>
                  <c:y val="-3.7037037037037056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  <c:ext xmlns:c16="http://schemas.microsoft.com/office/drawing/2014/chart" uri="{C3380CC4-5D6E-409C-BE32-E72D297353CC}">
                  <c16:uniqueId val="{00000000-5FB6-4B16-835E-2A7C1B78E6FC}"/>
                </c:ext>
              </c:extLst>
            </c:dLbl>
            <c:dLbl>
              <c:idx val="1"/>
              <c:layout>
                <c:manualLayout>
                  <c:x val="8.3333333333332829E-3"/>
                  <c:y val="-4.6296296296296294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  <c:ext xmlns:c16="http://schemas.microsoft.com/office/drawing/2014/chart" uri="{C3380CC4-5D6E-409C-BE32-E72D297353CC}">
                  <c16:uniqueId val="{00000001-5FB6-4B16-835E-2A7C1B78E6FC}"/>
                </c:ext>
              </c:extLst>
            </c:dLbl>
            <c:dLbl>
              <c:idx val="2"/>
              <c:layout>
                <c:manualLayout>
                  <c:x val="8.3333333333332309E-3"/>
                  <c:y val="-5.5555555555555643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  <c:ext xmlns:c16="http://schemas.microsoft.com/office/drawing/2014/chart" uri="{C3380CC4-5D6E-409C-BE32-E72D297353CC}">
                  <c16:uniqueId val="{00000002-5FB6-4B16-835E-2A7C1B78E6FC}"/>
                </c:ext>
              </c:extLst>
            </c:dLbl>
            <c:dLbl>
              <c:idx val="3"/>
              <c:layout>
                <c:manualLayout>
                  <c:x val="5.5555555555554534E-3"/>
                  <c:y val="-3.7037037037037125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  <c:ext xmlns:c16="http://schemas.microsoft.com/office/drawing/2014/chart" uri="{C3380CC4-5D6E-409C-BE32-E72D297353CC}">
                  <c16:uniqueId val="{00000003-5FB6-4B16-835E-2A7C1B78E6FC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2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id-ID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Sheet5!$F$39:$F$42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Tidak Terakreditasi</c:v>
                </c:pt>
              </c:strCache>
            </c:strRef>
          </c:cat>
          <c:val>
            <c:numRef>
              <c:f>Sheet5!$G$39:$G$42</c:f>
              <c:numCache>
                <c:formatCode>General</c:formatCode>
                <c:ptCount val="4"/>
                <c:pt idx="0">
                  <c:v>5726</c:v>
                </c:pt>
                <c:pt idx="1">
                  <c:v>4717</c:v>
                </c:pt>
                <c:pt idx="2">
                  <c:v>1900</c:v>
                </c:pt>
                <c:pt idx="3">
                  <c:v>232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5FB6-4B16-835E-2A7C1B78E6F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shape val="box"/>
        <c:axId val="1465609312"/>
        <c:axId val="1465604736"/>
        <c:axId val="1237700448"/>
      </c:bar3DChart>
      <c:catAx>
        <c:axId val="146560931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200" b="1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id-ID"/>
          </a:p>
        </c:txPr>
        <c:crossAx val="1465604736"/>
        <c:crosses val="autoZero"/>
        <c:auto val="1"/>
        <c:lblAlgn val="ctr"/>
        <c:lblOffset val="100"/>
        <c:noMultiLvlLbl val="0"/>
      </c:catAx>
      <c:valAx>
        <c:axId val="1465604736"/>
        <c:scaling>
          <c:orientation val="minMax"/>
        </c:scaling>
        <c:delete val="1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crossAx val="1465609312"/>
        <c:crosses val="autoZero"/>
        <c:crossBetween val="between"/>
      </c:valAx>
      <c:serAx>
        <c:axId val="1237700448"/>
        <c:scaling>
          <c:orientation val="minMax"/>
        </c:scaling>
        <c:delete val="1"/>
        <c:axPos val="b"/>
        <c:majorTickMark val="none"/>
        <c:minorTickMark val="none"/>
        <c:tickLblPos val="nextTo"/>
        <c:crossAx val="1465604736"/>
        <c:crosses val="autoZero"/>
      </c:serAx>
      <c:spPr>
        <a:noFill/>
        <a:ln w="25400">
          <a:noFill/>
        </a:ln>
        <a:effectLst/>
      </c:spPr>
    </c:plotArea>
    <c:plotVisOnly val="1"/>
    <c:dispBlanksAs val="gap"/>
    <c:showDLblsOverMax val="0"/>
  </c:chart>
  <c:spPr>
    <a:noFill/>
    <a:ln w="9525" cap="flat" cmpd="sng" algn="ctr">
      <a:noFill/>
      <a:round/>
    </a:ln>
    <a:effectLst/>
  </c:spPr>
  <c:txPr>
    <a:bodyPr/>
    <a:lstStyle/>
    <a:p>
      <a:pPr>
        <a:defRPr/>
      </a:pPr>
      <a:endParaRPr lang="id-ID"/>
    </a:p>
  </c:txPr>
  <c:externalData r:id="rId3">
    <c:autoUpdate val="0"/>
  </c:externalData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view3D>
      <c:rotX val="15"/>
      <c:rotY val="20"/>
      <c:depthPercent val="100"/>
      <c:rAngAx val="1"/>
    </c:view3D>
    <c:floor>
      <c:thickness val="0"/>
      <c:spPr>
        <a:noFill/>
        <a:ln>
          <a:noFill/>
        </a:ln>
        <a:effectLst/>
        <a:sp3d/>
      </c:spPr>
    </c:floor>
    <c:sideWall>
      <c:thickness val="0"/>
      <c:spPr>
        <a:noFill/>
        <a:ln>
          <a:noFill/>
        </a:ln>
        <a:effectLst/>
        <a:sp3d/>
      </c:spPr>
    </c:sideWall>
    <c:backWall>
      <c:thickness val="0"/>
      <c:spPr>
        <a:noFill/>
        <a:ln>
          <a:noFill/>
        </a:ln>
        <a:effectLst/>
        <a:sp3d/>
      </c:spPr>
    </c:backWall>
    <c:plotArea>
      <c:layout/>
      <c:bar3DChart>
        <c:barDir val="col"/>
        <c:grouping val="standard"/>
        <c:varyColors val="0"/>
        <c:ser>
          <c:idx val="0"/>
          <c:order val="0"/>
          <c:spPr>
            <a:solidFill>
              <a:srgbClr val="FF0000"/>
            </a:solidFill>
            <a:ln>
              <a:noFill/>
            </a:ln>
            <a:effectLst/>
            <a:sp3d/>
          </c:spPr>
          <c:invertIfNegative val="0"/>
          <c:dPt>
            <c:idx val="0"/>
            <c:invertIfNegative val="0"/>
            <c:bubble3D val="0"/>
            <c:spPr>
              <a:solidFill>
                <a:srgbClr val="00B0F0"/>
              </a:solidFill>
              <a:ln>
                <a:noFill/>
              </a:ln>
              <a:effectLst/>
              <a:sp3d/>
            </c:spPr>
            <c:extLst>
              <c:ext xmlns:c16="http://schemas.microsoft.com/office/drawing/2014/chart" uri="{C3380CC4-5D6E-409C-BE32-E72D297353CC}">
                <c16:uniqueId val="{00000001-E638-4D92-9992-22B999236487}"/>
              </c:ext>
            </c:extLst>
          </c:dPt>
          <c:dPt>
            <c:idx val="1"/>
            <c:invertIfNegative val="0"/>
            <c:bubble3D val="0"/>
            <c:spPr>
              <a:solidFill>
                <a:srgbClr val="92D050"/>
              </a:solidFill>
              <a:ln>
                <a:noFill/>
              </a:ln>
              <a:effectLst/>
              <a:sp3d/>
            </c:spPr>
            <c:extLst>
              <c:ext xmlns:c16="http://schemas.microsoft.com/office/drawing/2014/chart" uri="{C3380CC4-5D6E-409C-BE32-E72D297353CC}">
                <c16:uniqueId val="{00000003-E638-4D92-9992-22B999236487}"/>
              </c:ext>
            </c:extLst>
          </c:dPt>
          <c:dPt>
            <c:idx val="2"/>
            <c:invertIfNegative val="0"/>
            <c:bubble3D val="0"/>
            <c:spPr>
              <a:solidFill>
                <a:srgbClr val="FFFF00"/>
              </a:solidFill>
              <a:ln>
                <a:noFill/>
              </a:ln>
              <a:effectLst/>
              <a:sp3d/>
            </c:spPr>
            <c:extLst>
              <c:ext xmlns:c16="http://schemas.microsoft.com/office/drawing/2014/chart" uri="{C3380CC4-5D6E-409C-BE32-E72D297353CC}">
                <c16:uniqueId val="{00000005-E638-4D92-9992-22B999236487}"/>
              </c:ext>
            </c:extLst>
          </c:dPt>
          <c:dLbls>
            <c:dLbl>
              <c:idx val="0"/>
              <c:layout>
                <c:manualLayout>
                  <c:x val="-5.5521528582002022E-3"/>
                  <c:y val="-5.0925925925925972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  <c:ext xmlns:c16="http://schemas.microsoft.com/office/drawing/2014/chart" uri="{C3380CC4-5D6E-409C-BE32-E72D297353CC}">
                  <c16:uniqueId val="{00000001-E638-4D92-9992-22B999236487}"/>
                </c:ext>
              </c:extLst>
            </c:dLbl>
            <c:dLbl>
              <c:idx val="1"/>
              <c:layout>
                <c:manualLayout>
                  <c:x val="-5.5521528582002022E-3"/>
                  <c:y val="-3.7037037037037056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  <c:ext xmlns:c16="http://schemas.microsoft.com/office/drawing/2014/chart" uri="{C3380CC4-5D6E-409C-BE32-E72D297353CC}">
                  <c16:uniqueId val="{00000003-E638-4D92-9992-22B999236487}"/>
                </c:ext>
              </c:extLst>
            </c:dLbl>
            <c:dLbl>
              <c:idx val="2"/>
              <c:layout>
                <c:manualLayout>
                  <c:x val="5.5521528582000998E-3"/>
                  <c:y val="-4.1666666666666755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  <c:ext xmlns:c16="http://schemas.microsoft.com/office/drawing/2014/chart" uri="{C3380CC4-5D6E-409C-BE32-E72D297353CC}">
                  <c16:uniqueId val="{00000005-E638-4D92-9992-22B999236487}"/>
                </c:ext>
              </c:extLst>
            </c:dLbl>
            <c:dLbl>
              <c:idx val="3"/>
              <c:layout>
                <c:manualLayout>
                  <c:x val="1.9432535003700707E-2"/>
                  <c:y val="-5.0925925925925923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  <c:ext xmlns:c16="http://schemas.microsoft.com/office/drawing/2014/chart" uri="{C3380CC4-5D6E-409C-BE32-E72D297353CC}">
                  <c16:uniqueId val="{00000006-E638-4D92-9992-22B999236487}"/>
                </c:ext>
              </c:extLst>
            </c:dLbl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6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id-ID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Sheet2!$C$43:$F$43</c:f>
              <c:strCache>
                <c:ptCount val="4"/>
                <c:pt idx="0">
                  <c:v>Ruang Kelas Baik</c:v>
                </c:pt>
                <c:pt idx="1">
                  <c:v>Ruang Kelas Rusak Ringan</c:v>
                </c:pt>
                <c:pt idx="2">
                  <c:v>Ruang Kelas Rusak Sedang</c:v>
                </c:pt>
                <c:pt idx="3">
                  <c:v>Ruang Kelas Rusak Berat</c:v>
                </c:pt>
              </c:strCache>
            </c:strRef>
          </c:cat>
          <c:val>
            <c:numRef>
              <c:f>Sheet2!$C$44:$F$44</c:f>
              <c:numCache>
                <c:formatCode>General</c:formatCode>
                <c:ptCount val="4"/>
                <c:pt idx="0">
                  <c:v>48536</c:v>
                </c:pt>
                <c:pt idx="1">
                  <c:v>112338</c:v>
                </c:pt>
                <c:pt idx="2">
                  <c:v>14269</c:v>
                </c:pt>
                <c:pt idx="3">
                  <c:v>4959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7-E638-4D92-9992-22B99923648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00"/>
        <c:gapDepth val="110"/>
        <c:shape val="box"/>
        <c:axId val="1470054880"/>
        <c:axId val="1470060288"/>
        <c:axId val="1329761616"/>
      </c:bar3DChart>
      <c:catAx>
        <c:axId val="147005488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050" b="1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defRPr>
            </a:pPr>
            <a:endParaRPr lang="id-ID"/>
          </a:p>
        </c:txPr>
        <c:crossAx val="1470060288"/>
        <c:crosses val="autoZero"/>
        <c:auto val="1"/>
        <c:lblAlgn val="ctr"/>
        <c:lblOffset val="100"/>
        <c:noMultiLvlLbl val="0"/>
      </c:catAx>
      <c:valAx>
        <c:axId val="1470060288"/>
        <c:scaling>
          <c:orientation val="minMax"/>
        </c:scaling>
        <c:delete val="1"/>
        <c:axPos val="l"/>
        <c:majorGridlines>
          <c:spPr>
            <a:ln w="9525" cap="flat" cmpd="sng" algn="ctr">
              <a:noFill/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crossAx val="1470054880"/>
        <c:crosses val="autoZero"/>
        <c:crossBetween val="between"/>
      </c:valAx>
      <c:serAx>
        <c:axId val="1329761616"/>
        <c:scaling>
          <c:orientation val="minMax"/>
        </c:scaling>
        <c:delete val="1"/>
        <c:axPos val="b"/>
        <c:majorTickMark val="none"/>
        <c:minorTickMark val="none"/>
        <c:tickLblPos val="nextTo"/>
        <c:crossAx val="1470060288"/>
        <c:crosses val="autoZero"/>
      </c:ser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id-ID"/>
    </a:p>
  </c:txPr>
  <c:externalData r:id="rId4">
    <c:autoUpdate val="0"/>
  </c:externalData>
</c:chartSpace>
</file>

<file path=ppt/charts/chart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clustered"/>
        <c:varyColors val="0"/>
        <c:ser>
          <c:idx val="0"/>
          <c:order val="0"/>
          <c:tx>
            <c:strRef>
              <c:f>Sheet2!$B$200</c:f>
              <c:strCache>
                <c:ptCount val="1"/>
                <c:pt idx="0">
                  <c:v>Kecamatan</c:v>
                </c:pt>
              </c:strCache>
            </c:strRef>
          </c:tx>
          <c:spPr>
            <a:gradFill rotWithShape="1">
              <a:gsLst>
                <a:gs pos="0">
                  <a:schemeClr val="accent1">
                    <a:satMod val="103000"/>
                    <a:lumMod val="102000"/>
                    <a:tint val="94000"/>
                  </a:schemeClr>
                </a:gs>
                <a:gs pos="50000">
                  <a:schemeClr val="accent1">
                    <a:satMod val="110000"/>
                    <a:lumMod val="100000"/>
                    <a:shade val="100000"/>
                  </a:schemeClr>
                </a:gs>
                <a:gs pos="100000">
                  <a:schemeClr val="accent1">
                    <a:lumMod val="99000"/>
                    <a:satMod val="120000"/>
                    <a:shade val="78000"/>
                  </a:schemeClr>
                </a:gs>
              </a:gsLst>
              <a:lin ang="5400000" scaled="0"/>
            </a:gradFill>
            <a:ln>
              <a:noFill/>
            </a:ln>
            <a:effectLst>
              <a:outerShdw blurRad="57150" dist="19050" dir="5400000" algn="ctr" rotWithShape="0">
                <a:srgbClr val="000000">
                  <a:alpha val="63000"/>
                </a:srgbClr>
              </a:outerShdw>
            </a:effectLst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id-ID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Sheet2!$A$201:$A$231</c:f>
              <c:strCache>
                <c:ptCount val="31"/>
                <c:pt idx="0">
                  <c:v>Prov. Papua</c:v>
                </c:pt>
                <c:pt idx="1">
                  <c:v>Prov. Papua Barat</c:v>
                </c:pt>
                <c:pt idx="2">
                  <c:v>Prov. Sulawesi Tenggara</c:v>
                </c:pt>
                <c:pt idx="3">
                  <c:v>Prov. Sumatera Utara</c:v>
                </c:pt>
                <c:pt idx="4">
                  <c:v>Prov. Jawa Timur</c:v>
                </c:pt>
                <c:pt idx="5">
                  <c:v>Prov. Nusa Tenggara Timur</c:v>
                </c:pt>
                <c:pt idx="6">
                  <c:v>Prov. Sulawesi Selatan</c:v>
                </c:pt>
                <c:pt idx="7">
                  <c:v>Prov. Jawa Tengah</c:v>
                </c:pt>
                <c:pt idx="8">
                  <c:v>Prov. Sulawesi Utara</c:v>
                </c:pt>
                <c:pt idx="9">
                  <c:v>Prov. Jawa Barat</c:v>
                </c:pt>
                <c:pt idx="10">
                  <c:v>Prov. Kalimantan Selatan</c:v>
                </c:pt>
                <c:pt idx="11">
                  <c:v>Prov. Bengkulu</c:v>
                </c:pt>
                <c:pt idx="12">
                  <c:v>Prov. Maluku</c:v>
                </c:pt>
                <c:pt idx="13">
                  <c:v>Prov. Gorontalo</c:v>
                </c:pt>
                <c:pt idx="14">
                  <c:v>Prov. Maluku Utara</c:v>
                </c:pt>
                <c:pt idx="15">
                  <c:v>Prov. Sumatera Selatan</c:v>
                </c:pt>
                <c:pt idx="16">
                  <c:v>Prov. Aceh</c:v>
                </c:pt>
                <c:pt idx="17">
                  <c:v>Prov. Jambi</c:v>
                </c:pt>
                <c:pt idx="18">
                  <c:v>Prov. Lampung</c:v>
                </c:pt>
                <c:pt idx="19">
                  <c:v>Prov. Riau</c:v>
                </c:pt>
                <c:pt idx="20">
                  <c:v>Prov. Sulawesi Tengah</c:v>
                </c:pt>
                <c:pt idx="21">
                  <c:v>Prov. Kalimantan Utara</c:v>
                </c:pt>
                <c:pt idx="22">
                  <c:v>Prov. Kepulauan Riau</c:v>
                </c:pt>
                <c:pt idx="23">
                  <c:v>Prov. Sulawesi Barat</c:v>
                </c:pt>
                <c:pt idx="24">
                  <c:v>Prov. D.I. Yogyakarta</c:v>
                </c:pt>
                <c:pt idx="25">
                  <c:v>Prov. Kalimantan Tengah</c:v>
                </c:pt>
                <c:pt idx="26">
                  <c:v>Prov. Sumatera Barat</c:v>
                </c:pt>
                <c:pt idx="27">
                  <c:v>Prov. Kalimantan Barat</c:v>
                </c:pt>
                <c:pt idx="28">
                  <c:v>Prov. Nusa Tenggara Barat</c:v>
                </c:pt>
                <c:pt idx="29">
                  <c:v>Prov. Bali</c:v>
                </c:pt>
                <c:pt idx="30">
                  <c:v>Prov. Kepulauan Bangka Belitung</c:v>
                </c:pt>
              </c:strCache>
            </c:strRef>
          </c:cat>
          <c:val>
            <c:numRef>
              <c:f>Sheet2!$B$201:$B$231</c:f>
              <c:numCache>
                <c:formatCode>General</c:formatCode>
                <c:ptCount val="31"/>
                <c:pt idx="0">
                  <c:v>417</c:v>
                </c:pt>
                <c:pt idx="1">
                  <c:v>132</c:v>
                </c:pt>
                <c:pt idx="2">
                  <c:v>43</c:v>
                </c:pt>
                <c:pt idx="3">
                  <c:v>33</c:v>
                </c:pt>
                <c:pt idx="4">
                  <c:v>27</c:v>
                </c:pt>
                <c:pt idx="5">
                  <c:v>26</c:v>
                </c:pt>
                <c:pt idx="6">
                  <c:v>25</c:v>
                </c:pt>
                <c:pt idx="7">
                  <c:v>23</c:v>
                </c:pt>
                <c:pt idx="8">
                  <c:v>22</c:v>
                </c:pt>
                <c:pt idx="9">
                  <c:v>20</c:v>
                </c:pt>
                <c:pt idx="10">
                  <c:v>19</c:v>
                </c:pt>
                <c:pt idx="11">
                  <c:v>14</c:v>
                </c:pt>
                <c:pt idx="12">
                  <c:v>13</c:v>
                </c:pt>
                <c:pt idx="13">
                  <c:v>11</c:v>
                </c:pt>
                <c:pt idx="14">
                  <c:v>7</c:v>
                </c:pt>
                <c:pt idx="15">
                  <c:v>7</c:v>
                </c:pt>
                <c:pt idx="16">
                  <c:v>6</c:v>
                </c:pt>
                <c:pt idx="17">
                  <c:v>6</c:v>
                </c:pt>
                <c:pt idx="18">
                  <c:v>6</c:v>
                </c:pt>
                <c:pt idx="19">
                  <c:v>6</c:v>
                </c:pt>
                <c:pt idx="20">
                  <c:v>6</c:v>
                </c:pt>
                <c:pt idx="21">
                  <c:v>5</c:v>
                </c:pt>
                <c:pt idx="22">
                  <c:v>5</c:v>
                </c:pt>
                <c:pt idx="23">
                  <c:v>5</c:v>
                </c:pt>
                <c:pt idx="24">
                  <c:v>3</c:v>
                </c:pt>
                <c:pt idx="25">
                  <c:v>3</c:v>
                </c:pt>
                <c:pt idx="26">
                  <c:v>3</c:v>
                </c:pt>
                <c:pt idx="27">
                  <c:v>2</c:v>
                </c:pt>
                <c:pt idx="28">
                  <c:v>2</c:v>
                </c:pt>
                <c:pt idx="29">
                  <c:v>1</c:v>
                </c:pt>
                <c:pt idx="30">
                  <c:v>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9C6A-4D45-965F-0809419833C1}"/>
            </c:ext>
          </c:extLst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115"/>
        <c:overlap val="-20"/>
        <c:axId val="1390611584"/>
        <c:axId val="1390607840"/>
      </c:barChart>
      <c:catAx>
        <c:axId val="1390611584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 w="12700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id-ID"/>
          </a:p>
        </c:txPr>
        <c:crossAx val="1390607840"/>
        <c:crosses val="autoZero"/>
        <c:auto val="1"/>
        <c:lblAlgn val="ctr"/>
        <c:lblOffset val="100"/>
        <c:tickLblSkip val="1"/>
        <c:noMultiLvlLbl val="0"/>
      </c:catAx>
      <c:valAx>
        <c:axId val="1390607840"/>
        <c:scaling>
          <c:orientation val="minMax"/>
        </c:scaling>
        <c:delete val="1"/>
        <c:axPos val="b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crossAx val="1390611584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id-ID"/>
    </a:p>
  </c:txPr>
  <c:externalData r:id="rId3">
    <c:autoUpdate val="0"/>
  </c:externalData>
</c:chartSpace>
</file>

<file path=ppt/charts/chart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clustered"/>
        <c:varyColors val="0"/>
        <c:ser>
          <c:idx val="0"/>
          <c:order val="0"/>
          <c:tx>
            <c:strRef>
              <c:f>'[Daya Tampung Kecamatan.xlsx]Sheet5'!$B$43</c:f>
              <c:strCache>
                <c:ptCount val="1"/>
                <c:pt idx="0">
                  <c:v>Jumlah Kecamatan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9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id-ID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'[Daya Tampung Kecamatan.xlsx]Sheet5'!$A$44:$A$77</c:f>
              <c:strCache>
                <c:ptCount val="34"/>
                <c:pt idx="0">
                  <c:v>Prov. Kalimantan Utara</c:v>
                </c:pt>
                <c:pt idx="1">
                  <c:v>Prov. Kepulauan Bangka Belitung</c:v>
                </c:pt>
                <c:pt idx="2">
                  <c:v>Prov. Kepulauan Riau</c:v>
                </c:pt>
                <c:pt idx="3">
                  <c:v>Prov. D.K.I. Jakarta</c:v>
                </c:pt>
                <c:pt idx="4">
                  <c:v>Prov. Gorontalo</c:v>
                </c:pt>
                <c:pt idx="5">
                  <c:v>Prov. Bali</c:v>
                </c:pt>
                <c:pt idx="6">
                  <c:v>Prov. Sulawesi Barat</c:v>
                </c:pt>
                <c:pt idx="7">
                  <c:v>Prov. D.I. Yogyakarta</c:v>
                </c:pt>
                <c:pt idx="8">
                  <c:v>Prov. Nusa Tenggara Barat</c:v>
                </c:pt>
                <c:pt idx="9">
                  <c:v>Prov. Bengkulu</c:v>
                </c:pt>
                <c:pt idx="10">
                  <c:v>Prov. Maluku Utara</c:v>
                </c:pt>
                <c:pt idx="11">
                  <c:v>Prov. Kalimantan Timur</c:v>
                </c:pt>
                <c:pt idx="12">
                  <c:v>Prov. Maluku</c:v>
                </c:pt>
                <c:pt idx="13">
                  <c:v>Prov. Kalimantan Selatan</c:v>
                </c:pt>
                <c:pt idx="14">
                  <c:v>Prov. Jambi</c:v>
                </c:pt>
                <c:pt idx="15">
                  <c:v>Prov. Sumatera Barat</c:v>
                </c:pt>
                <c:pt idx="16">
                  <c:v>Prov. Kalimantan Tengah</c:v>
                </c:pt>
                <c:pt idx="17">
                  <c:v>Prov. Riau</c:v>
                </c:pt>
                <c:pt idx="18">
                  <c:v>Prov. Sulawesi Utara</c:v>
                </c:pt>
                <c:pt idx="19">
                  <c:v>Prov. Papua Barat</c:v>
                </c:pt>
                <c:pt idx="20">
                  <c:v>Prov. Banten</c:v>
                </c:pt>
                <c:pt idx="21">
                  <c:v>Prov. Sulawesi Tenggara</c:v>
                </c:pt>
                <c:pt idx="22">
                  <c:v>Prov. Sulawesi Tengah</c:v>
                </c:pt>
                <c:pt idx="23">
                  <c:v>Prov. Kalimantan Barat</c:v>
                </c:pt>
                <c:pt idx="24">
                  <c:v>Prov. Aceh</c:v>
                </c:pt>
                <c:pt idx="25">
                  <c:v>Prov. Lampung</c:v>
                </c:pt>
                <c:pt idx="26">
                  <c:v>Prov. Sumatera Selatan</c:v>
                </c:pt>
                <c:pt idx="27">
                  <c:v>Prov. Sulawesi Selatan</c:v>
                </c:pt>
                <c:pt idx="28">
                  <c:v>Prov. Papua</c:v>
                </c:pt>
                <c:pt idx="29">
                  <c:v>Prov. Nusa Tenggara Timur</c:v>
                </c:pt>
                <c:pt idx="30">
                  <c:v>Prov. Sumatera Utara</c:v>
                </c:pt>
                <c:pt idx="31">
                  <c:v>Prov. Jawa Timur</c:v>
                </c:pt>
                <c:pt idx="32">
                  <c:v>Prov. Jawa Tengah</c:v>
                </c:pt>
                <c:pt idx="33">
                  <c:v>Prov. Jawa Barat</c:v>
                </c:pt>
              </c:strCache>
            </c:strRef>
          </c:cat>
          <c:val>
            <c:numRef>
              <c:f>'[Daya Tampung Kecamatan.xlsx]Sheet5'!$B$44:$B$77</c:f>
              <c:numCache>
                <c:formatCode>General</c:formatCode>
                <c:ptCount val="34"/>
                <c:pt idx="0">
                  <c:v>35</c:v>
                </c:pt>
                <c:pt idx="1">
                  <c:v>36</c:v>
                </c:pt>
                <c:pt idx="2">
                  <c:v>41</c:v>
                </c:pt>
                <c:pt idx="3">
                  <c:v>44</c:v>
                </c:pt>
                <c:pt idx="4">
                  <c:v>45</c:v>
                </c:pt>
                <c:pt idx="5">
                  <c:v>50</c:v>
                </c:pt>
                <c:pt idx="6">
                  <c:v>50</c:v>
                </c:pt>
                <c:pt idx="7">
                  <c:v>62</c:v>
                </c:pt>
                <c:pt idx="8">
                  <c:v>85</c:v>
                </c:pt>
                <c:pt idx="9">
                  <c:v>87</c:v>
                </c:pt>
                <c:pt idx="10">
                  <c:v>87</c:v>
                </c:pt>
                <c:pt idx="11">
                  <c:v>88</c:v>
                </c:pt>
                <c:pt idx="12">
                  <c:v>93</c:v>
                </c:pt>
                <c:pt idx="13">
                  <c:v>95</c:v>
                </c:pt>
                <c:pt idx="14">
                  <c:v>98</c:v>
                </c:pt>
                <c:pt idx="15">
                  <c:v>99</c:v>
                </c:pt>
                <c:pt idx="16">
                  <c:v>108</c:v>
                </c:pt>
                <c:pt idx="17">
                  <c:v>118</c:v>
                </c:pt>
                <c:pt idx="18">
                  <c:v>118</c:v>
                </c:pt>
                <c:pt idx="19">
                  <c:v>121</c:v>
                </c:pt>
                <c:pt idx="20">
                  <c:v>124</c:v>
                </c:pt>
                <c:pt idx="21">
                  <c:v>128</c:v>
                </c:pt>
                <c:pt idx="22">
                  <c:v>132</c:v>
                </c:pt>
                <c:pt idx="23">
                  <c:v>153</c:v>
                </c:pt>
                <c:pt idx="24">
                  <c:v>186</c:v>
                </c:pt>
                <c:pt idx="25">
                  <c:v>187</c:v>
                </c:pt>
                <c:pt idx="26">
                  <c:v>193</c:v>
                </c:pt>
                <c:pt idx="27">
                  <c:v>227</c:v>
                </c:pt>
                <c:pt idx="28">
                  <c:v>248</c:v>
                </c:pt>
                <c:pt idx="29">
                  <c:v>271</c:v>
                </c:pt>
                <c:pt idx="30">
                  <c:v>357</c:v>
                </c:pt>
                <c:pt idx="31">
                  <c:v>508</c:v>
                </c:pt>
                <c:pt idx="32">
                  <c:v>524</c:v>
                </c:pt>
                <c:pt idx="33">
                  <c:v>602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7A41-4FFA-9662-F869D248A04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82"/>
        <c:axId val="1446770848"/>
        <c:axId val="1446791232"/>
      </c:barChart>
      <c:catAx>
        <c:axId val="1446770848"/>
        <c:scaling>
          <c:orientation val="maxMin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id-ID"/>
          </a:p>
        </c:txPr>
        <c:crossAx val="1446791232"/>
        <c:crosses val="autoZero"/>
        <c:auto val="1"/>
        <c:lblAlgn val="ctr"/>
        <c:lblOffset val="100"/>
        <c:tickLblSkip val="1"/>
        <c:noMultiLvlLbl val="0"/>
      </c:catAx>
      <c:valAx>
        <c:axId val="1446791232"/>
        <c:scaling>
          <c:orientation val="minMax"/>
        </c:scaling>
        <c:delete val="1"/>
        <c:axPos val="t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crossAx val="1446770848"/>
        <c:crosses val="autoZero"/>
        <c:crossBetween val="midCat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id-ID"/>
    </a:p>
  </c:txPr>
  <c:externalData r:id="rId3">
    <c:autoUpdate val="0"/>
  </c:externalData>
</c:chartSpace>
</file>

<file path=ppt/charts/chart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layout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id-ID"/>
        </a:p>
      </c:txPr>
    </c:title>
    <c:autoTitleDeleted val="0"/>
    <c:plotArea>
      <c:layout/>
      <c:barChart>
        <c:barDir val="bar"/>
        <c:grouping val="clustered"/>
        <c:varyColors val="0"/>
        <c:ser>
          <c:idx val="0"/>
          <c:order val="0"/>
          <c:tx>
            <c:strRef>
              <c:f>[KIP.xlsx]Sheet2!$F$3</c:f>
              <c:strCache>
                <c:ptCount val="1"/>
                <c:pt idx="0">
                  <c:v>Pemilik KIP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9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id-ID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[KIP.xlsx]Sheet2!$E$4:$E$37</c:f>
              <c:strCache>
                <c:ptCount val="34"/>
                <c:pt idx="0">
                  <c:v>D.K.I. Jakarta</c:v>
                </c:pt>
                <c:pt idx="1">
                  <c:v>Kalimantan Utara</c:v>
                </c:pt>
                <c:pt idx="2">
                  <c:v>Kepulauan Bangka Belitung</c:v>
                </c:pt>
                <c:pt idx="3">
                  <c:v>Maluku Utara</c:v>
                </c:pt>
                <c:pt idx="4">
                  <c:v>Papua Barat</c:v>
                </c:pt>
                <c:pt idx="5">
                  <c:v>Papua</c:v>
                </c:pt>
                <c:pt idx="6">
                  <c:v>Kepulauan Riau</c:v>
                </c:pt>
                <c:pt idx="7">
                  <c:v>Kalimantan Tengah</c:v>
                </c:pt>
                <c:pt idx="8">
                  <c:v>Sulawesi Barat</c:v>
                </c:pt>
                <c:pt idx="9">
                  <c:v>D.I. Yogyakarta</c:v>
                </c:pt>
                <c:pt idx="10">
                  <c:v>Kalimantan Timur</c:v>
                </c:pt>
                <c:pt idx="11">
                  <c:v>Kalimantan Selatan</c:v>
                </c:pt>
                <c:pt idx="12">
                  <c:v>Gorontalo</c:v>
                </c:pt>
                <c:pt idx="13">
                  <c:v>Jambi</c:v>
                </c:pt>
                <c:pt idx="14">
                  <c:v>Sulawesi Utara</c:v>
                </c:pt>
                <c:pt idx="15">
                  <c:v>Bengkulu</c:v>
                </c:pt>
                <c:pt idx="16">
                  <c:v>Bali</c:v>
                </c:pt>
                <c:pt idx="17">
                  <c:v>Maluku</c:v>
                </c:pt>
                <c:pt idx="18">
                  <c:v>Sulawesi Tengah</c:v>
                </c:pt>
                <c:pt idx="19">
                  <c:v>Banten</c:v>
                </c:pt>
                <c:pt idx="20">
                  <c:v>Sumatera Barat</c:v>
                </c:pt>
                <c:pt idx="21">
                  <c:v>Kalimantan Barat</c:v>
                </c:pt>
                <c:pt idx="22">
                  <c:v>Riau</c:v>
                </c:pt>
                <c:pt idx="23">
                  <c:v>Sulawesi Tenggara</c:v>
                </c:pt>
                <c:pt idx="24">
                  <c:v>Nusa Tenggara Barat</c:v>
                </c:pt>
                <c:pt idx="25">
                  <c:v>Lampung</c:v>
                </c:pt>
                <c:pt idx="26">
                  <c:v>Aceh</c:v>
                </c:pt>
                <c:pt idx="27">
                  <c:v>Sulawesi Selatan</c:v>
                </c:pt>
                <c:pt idx="28">
                  <c:v>Sumatera Selatan</c:v>
                </c:pt>
                <c:pt idx="29">
                  <c:v>Nusa Tenggara Timur</c:v>
                </c:pt>
                <c:pt idx="30">
                  <c:v>Sumatera Utara</c:v>
                </c:pt>
                <c:pt idx="31">
                  <c:v>Jawa Timur</c:v>
                </c:pt>
                <c:pt idx="32">
                  <c:v>Jawa Tengah</c:v>
                </c:pt>
                <c:pt idx="33">
                  <c:v>Jawa Barat</c:v>
                </c:pt>
              </c:strCache>
            </c:strRef>
          </c:cat>
          <c:val>
            <c:numRef>
              <c:f>[KIP.xlsx]Sheet2!$F$4:$F$37</c:f>
              <c:numCache>
                <c:formatCode>General</c:formatCode>
                <c:ptCount val="34"/>
                <c:pt idx="0">
                  <c:v>1746</c:v>
                </c:pt>
                <c:pt idx="1">
                  <c:v>2116</c:v>
                </c:pt>
                <c:pt idx="2">
                  <c:v>2299</c:v>
                </c:pt>
                <c:pt idx="3">
                  <c:v>3294</c:v>
                </c:pt>
                <c:pt idx="4">
                  <c:v>3634</c:v>
                </c:pt>
                <c:pt idx="5">
                  <c:v>4995</c:v>
                </c:pt>
                <c:pt idx="6">
                  <c:v>5011</c:v>
                </c:pt>
                <c:pt idx="7">
                  <c:v>5092</c:v>
                </c:pt>
                <c:pt idx="8">
                  <c:v>5825</c:v>
                </c:pt>
                <c:pt idx="9">
                  <c:v>5843</c:v>
                </c:pt>
                <c:pt idx="10">
                  <c:v>7184</c:v>
                </c:pt>
                <c:pt idx="11">
                  <c:v>7435</c:v>
                </c:pt>
                <c:pt idx="12">
                  <c:v>7495</c:v>
                </c:pt>
                <c:pt idx="13">
                  <c:v>7588</c:v>
                </c:pt>
                <c:pt idx="14">
                  <c:v>7873</c:v>
                </c:pt>
                <c:pt idx="15">
                  <c:v>8346</c:v>
                </c:pt>
                <c:pt idx="16">
                  <c:v>8630</c:v>
                </c:pt>
                <c:pt idx="17">
                  <c:v>9413</c:v>
                </c:pt>
                <c:pt idx="18">
                  <c:v>12259</c:v>
                </c:pt>
                <c:pt idx="19">
                  <c:v>15491</c:v>
                </c:pt>
                <c:pt idx="20">
                  <c:v>18612</c:v>
                </c:pt>
                <c:pt idx="21">
                  <c:v>18898</c:v>
                </c:pt>
                <c:pt idx="22">
                  <c:v>19139</c:v>
                </c:pt>
                <c:pt idx="23">
                  <c:v>20336</c:v>
                </c:pt>
                <c:pt idx="24">
                  <c:v>23553</c:v>
                </c:pt>
                <c:pt idx="25">
                  <c:v>29621</c:v>
                </c:pt>
                <c:pt idx="26">
                  <c:v>35310</c:v>
                </c:pt>
                <c:pt idx="27">
                  <c:v>40260</c:v>
                </c:pt>
                <c:pt idx="28">
                  <c:v>40793</c:v>
                </c:pt>
                <c:pt idx="29">
                  <c:v>50261</c:v>
                </c:pt>
                <c:pt idx="30">
                  <c:v>56432</c:v>
                </c:pt>
                <c:pt idx="31">
                  <c:v>57849</c:v>
                </c:pt>
                <c:pt idx="32">
                  <c:v>59082</c:v>
                </c:pt>
                <c:pt idx="33">
                  <c:v>88415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A1B1-4F55-9F6E-89F72E311301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76"/>
        <c:axId val="2054756463"/>
        <c:axId val="873110847"/>
      </c:barChart>
      <c:catAx>
        <c:axId val="2054756463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id-ID"/>
          </a:p>
        </c:txPr>
        <c:crossAx val="873110847"/>
        <c:crosses val="autoZero"/>
        <c:auto val="1"/>
        <c:lblAlgn val="ctr"/>
        <c:lblOffset val="100"/>
        <c:noMultiLvlLbl val="0"/>
      </c:catAx>
      <c:valAx>
        <c:axId val="873110847"/>
        <c:scaling>
          <c:orientation val="minMax"/>
        </c:scaling>
        <c:delete val="1"/>
        <c:axPos val="b"/>
        <c:numFmt formatCode="General" sourceLinked="1"/>
        <c:majorTickMark val="none"/>
        <c:minorTickMark val="none"/>
        <c:tickLblPos val="nextTo"/>
        <c:crossAx val="2054756463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id-ID"/>
    </a:p>
  </c:txPr>
  <c:externalData r:id="rId3">
    <c:autoUpdate val="0"/>
  </c:externalData>
</c:chartSpace>
</file>

<file path=ppt/charts/chart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layout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id-ID"/>
        </a:p>
      </c:txPr>
    </c:title>
    <c:autoTitleDeleted val="0"/>
    <c:plotArea>
      <c:layout>
        <c:manualLayout>
          <c:layoutTarget val="inner"/>
          <c:xMode val="edge"/>
          <c:yMode val="edge"/>
          <c:x val="0.31795713035870515"/>
          <c:y val="8.6882510123144366E-2"/>
          <c:w val="0.63204286964129486"/>
          <c:h val="0.88678616710105085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[KIP.xlsx]Sheet2!$J$3</c:f>
              <c:strCache>
                <c:ptCount val="1"/>
                <c:pt idx="0">
                  <c:v>Layak PIP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9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id-ID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[KIP.xlsx]Sheet2!$I$4:$I$37</c:f>
              <c:strCache>
                <c:ptCount val="34"/>
                <c:pt idx="0">
                  <c:v>Kepulauan Bangka Belitung</c:v>
                </c:pt>
                <c:pt idx="1">
                  <c:v>D.K.I. Jakarta</c:v>
                </c:pt>
                <c:pt idx="2">
                  <c:v>Kalimantan Utara</c:v>
                </c:pt>
                <c:pt idx="3">
                  <c:v>D.I. Yogyakarta</c:v>
                </c:pt>
                <c:pt idx="4">
                  <c:v>Kepulauan Riau</c:v>
                </c:pt>
                <c:pt idx="5">
                  <c:v>Gorontalo</c:v>
                </c:pt>
                <c:pt idx="6">
                  <c:v>Sulawesi Barat</c:v>
                </c:pt>
                <c:pt idx="7">
                  <c:v>Bengkulu</c:v>
                </c:pt>
                <c:pt idx="8">
                  <c:v>Bali</c:v>
                </c:pt>
                <c:pt idx="9">
                  <c:v>Papua Barat</c:v>
                </c:pt>
                <c:pt idx="10">
                  <c:v>Kalimantan Timur</c:v>
                </c:pt>
                <c:pt idx="11">
                  <c:v>Kalimantan Selatan</c:v>
                </c:pt>
                <c:pt idx="12">
                  <c:v>Maluku Utara</c:v>
                </c:pt>
                <c:pt idx="13">
                  <c:v>Sulawesi Utara</c:v>
                </c:pt>
                <c:pt idx="14">
                  <c:v>Kalimantan Tengah</c:v>
                </c:pt>
                <c:pt idx="15">
                  <c:v>Jambi</c:v>
                </c:pt>
                <c:pt idx="16">
                  <c:v>Sulawesi Tengah</c:v>
                </c:pt>
                <c:pt idx="17">
                  <c:v>Banten</c:v>
                </c:pt>
                <c:pt idx="18">
                  <c:v>Maluku</c:v>
                </c:pt>
                <c:pt idx="19">
                  <c:v>Nusa Tenggara Barat</c:v>
                </c:pt>
                <c:pt idx="20">
                  <c:v>Sulawesi Tenggara</c:v>
                </c:pt>
                <c:pt idx="21">
                  <c:v>Riau</c:v>
                </c:pt>
                <c:pt idx="22">
                  <c:v>Papua</c:v>
                </c:pt>
                <c:pt idx="23">
                  <c:v>Kalimantan Barat</c:v>
                </c:pt>
                <c:pt idx="24">
                  <c:v>Sumatera Barat</c:v>
                </c:pt>
                <c:pt idx="25">
                  <c:v>Lampung</c:v>
                </c:pt>
                <c:pt idx="26">
                  <c:v>Aceh</c:v>
                </c:pt>
                <c:pt idx="27">
                  <c:v>Sumatera Selatan</c:v>
                </c:pt>
                <c:pt idx="28">
                  <c:v>Sulawesi Selatan</c:v>
                </c:pt>
                <c:pt idx="29">
                  <c:v>Jawa Tengah</c:v>
                </c:pt>
                <c:pt idx="30">
                  <c:v>Nusa Tenggara Timur</c:v>
                </c:pt>
                <c:pt idx="31">
                  <c:v>Sumatera Utara</c:v>
                </c:pt>
                <c:pt idx="32">
                  <c:v>Jawa Timur</c:v>
                </c:pt>
                <c:pt idx="33">
                  <c:v>Jawa Barat</c:v>
                </c:pt>
              </c:strCache>
            </c:strRef>
          </c:cat>
          <c:val>
            <c:numRef>
              <c:f>[KIP.xlsx]Sheet2!$J$4:$J$37</c:f>
              <c:numCache>
                <c:formatCode>General</c:formatCode>
                <c:ptCount val="34"/>
                <c:pt idx="0">
                  <c:v>3458</c:v>
                </c:pt>
                <c:pt idx="1">
                  <c:v>3740</c:v>
                </c:pt>
                <c:pt idx="2">
                  <c:v>5999</c:v>
                </c:pt>
                <c:pt idx="3">
                  <c:v>10292</c:v>
                </c:pt>
                <c:pt idx="4">
                  <c:v>11144</c:v>
                </c:pt>
                <c:pt idx="5">
                  <c:v>12479</c:v>
                </c:pt>
                <c:pt idx="6">
                  <c:v>13325</c:v>
                </c:pt>
                <c:pt idx="7">
                  <c:v>13762</c:v>
                </c:pt>
                <c:pt idx="8">
                  <c:v>13840</c:v>
                </c:pt>
                <c:pt idx="9">
                  <c:v>15892</c:v>
                </c:pt>
                <c:pt idx="10">
                  <c:v>16130</c:v>
                </c:pt>
                <c:pt idx="11">
                  <c:v>16604</c:v>
                </c:pt>
                <c:pt idx="12">
                  <c:v>20147</c:v>
                </c:pt>
                <c:pt idx="13">
                  <c:v>21052</c:v>
                </c:pt>
                <c:pt idx="14">
                  <c:v>22341</c:v>
                </c:pt>
                <c:pt idx="15">
                  <c:v>23165</c:v>
                </c:pt>
                <c:pt idx="16">
                  <c:v>31969</c:v>
                </c:pt>
                <c:pt idx="17">
                  <c:v>40443</c:v>
                </c:pt>
                <c:pt idx="18">
                  <c:v>41519</c:v>
                </c:pt>
                <c:pt idx="19">
                  <c:v>44991</c:v>
                </c:pt>
                <c:pt idx="20">
                  <c:v>45238</c:v>
                </c:pt>
                <c:pt idx="21">
                  <c:v>45635</c:v>
                </c:pt>
                <c:pt idx="22">
                  <c:v>45961</c:v>
                </c:pt>
                <c:pt idx="23">
                  <c:v>50056</c:v>
                </c:pt>
                <c:pt idx="24">
                  <c:v>51159</c:v>
                </c:pt>
                <c:pt idx="25">
                  <c:v>52721</c:v>
                </c:pt>
                <c:pt idx="26">
                  <c:v>67657</c:v>
                </c:pt>
                <c:pt idx="27">
                  <c:v>67753</c:v>
                </c:pt>
                <c:pt idx="28">
                  <c:v>70779</c:v>
                </c:pt>
                <c:pt idx="29">
                  <c:v>103782</c:v>
                </c:pt>
                <c:pt idx="30">
                  <c:v>116558</c:v>
                </c:pt>
                <c:pt idx="31">
                  <c:v>122201</c:v>
                </c:pt>
                <c:pt idx="32">
                  <c:v>162146</c:v>
                </c:pt>
                <c:pt idx="33">
                  <c:v>182106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C484-4E33-B6FC-744DFF8A4119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92"/>
        <c:axId val="2054756463"/>
        <c:axId val="873110847"/>
      </c:barChart>
      <c:catAx>
        <c:axId val="2054756463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id-ID"/>
          </a:p>
        </c:txPr>
        <c:crossAx val="873110847"/>
        <c:crosses val="autoZero"/>
        <c:auto val="1"/>
        <c:lblAlgn val="ctr"/>
        <c:lblOffset val="100"/>
        <c:noMultiLvlLbl val="0"/>
      </c:catAx>
      <c:valAx>
        <c:axId val="873110847"/>
        <c:scaling>
          <c:orientation val="minMax"/>
        </c:scaling>
        <c:delete val="1"/>
        <c:axPos val="b"/>
        <c:numFmt formatCode="General" sourceLinked="1"/>
        <c:majorTickMark val="none"/>
        <c:minorTickMark val="none"/>
        <c:tickLblPos val="nextTo"/>
        <c:crossAx val="2054756463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id-ID"/>
    </a:p>
  </c:txPr>
  <c:externalData r:id="rId3">
    <c:autoUpdate val="0"/>
  </c:externalData>
</c:chartSpace>
</file>

<file path=ppt/charts/colors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.xml><?xml version="1.0" encoding="utf-8"?>
<cs:colorStyle xmlns:cs="http://schemas.microsoft.com/office/drawing/2012/chartStyle" xmlns:a="http://schemas.openxmlformats.org/drawingml/2006/main" meth="cycle" id="12">
  <a:schemeClr val="accent2"/>
  <a:schemeClr val="accent4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style1.xml><?xml version="1.0" encoding="utf-8"?>
<cs:chartStyle xmlns:cs="http://schemas.microsoft.com/office/drawing/2012/chartStyle" xmlns:a="http://schemas.openxmlformats.org/drawingml/2006/main" id="242">
  <cs:axisTitle>
    <cs:lnRef idx="0"/>
    <cs:fillRef idx="0"/>
    <cs:effectRef idx="0"/>
    <cs:fontRef idx="minor">
      <a:schemeClr val="tx2"/>
    </cs:fontRef>
    <cs:defRPr sz="900" b="1" kern="1200"/>
  </cs:axisTitle>
  <cs:categoryAxis>
    <cs:lnRef idx="0"/>
    <cs:fillRef idx="0"/>
    <cs:effectRef idx="0"/>
    <cs:fontRef idx="minor">
      <a:schemeClr val="tx2"/>
    </cs:fontRef>
    <cs:spPr>
      <a:ln w="9525" cap="flat" cmpd="sng" algn="ctr">
        <a:solidFill>
          <a:schemeClr val="tx2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2"/>
    </cs:fontRef>
    <cs:spPr>
      <a:solidFill>
        <a:schemeClr val="bg1"/>
      </a:solidFill>
      <a:ln w="9525" cap="flat" cmpd="sng" algn="ctr">
        <a:solidFill>
          <a:schemeClr val="tx2">
            <a:lumMod val="15000"/>
            <a:lumOff val="85000"/>
          </a:schemeClr>
        </a:solidFill>
        <a:round/>
      </a:ln>
    </cs:spPr>
    <cs:defRPr sz="900" kern="1200"/>
  </cs:chartArea>
  <cs:dataLabel>
    <cs:lnRef idx="0"/>
    <cs:fillRef idx="0"/>
    <cs:effectRef idx="0"/>
    <cs:fontRef idx="minor">
      <a:schemeClr val="tx2"/>
    </cs:fontRef>
    <cs:defRPr sz="900" kern="1200"/>
  </cs:dataLabel>
  <cs:dataLabelCallout>
    <cs:lnRef idx="0"/>
    <cs:fillRef idx="0"/>
    <cs:effectRef idx="0"/>
    <cs:fontRef idx="minor">
      <a:schemeClr val="dk2">
        <a:lumMod val="7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3">
      <cs:styleClr val="auto"/>
    </cs:fillRef>
    <cs:effectRef idx="2"/>
    <cs:fontRef idx="minor">
      <a:schemeClr val="tx2"/>
    </cs:fontRef>
  </cs:dataPoint>
  <cs:dataPoint3D>
    <cs:lnRef idx="0"/>
    <cs:fillRef idx="3">
      <cs:styleClr val="auto"/>
    </cs:fillRef>
    <cs:effectRef idx="2"/>
    <cs:fontRef idx="minor">
      <a:schemeClr val="tx2"/>
    </cs:fontRef>
  </cs:dataPoint3D>
  <cs:dataPointLine>
    <cs:lnRef idx="0">
      <cs:styleClr val="auto"/>
    </cs:lnRef>
    <cs:fillRef idx="3"/>
    <cs:effectRef idx="2"/>
    <cs:fontRef idx="minor">
      <a:schemeClr val="tx2"/>
    </cs:fontRef>
    <cs:spPr>
      <a:ln w="952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3">
      <cs:styleClr val="auto"/>
    </cs:fillRef>
    <cs:effectRef idx="2"/>
    <cs:fontRef idx="minor">
      <a:schemeClr val="tx2"/>
    </cs:fontRef>
    <cs:spPr>
      <a:ln w="9525">
        <a:solidFill>
          <a:schemeClr val="phClr"/>
        </a:solidFill>
        <a:round/>
      </a:ln>
    </cs:spPr>
  </cs:dataPointMarker>
  <cs:dataPointMarkerLayout symbol="circle" size="5"/>
  <cs:dataPointWireframe>
    <cs:lnRef idx="0">
      <cs:styleClr val="auto"/>
    </cs:lnRef>
    <cs:fillRef idx="3"/>
    <cs:effectRef idx="2"/>
    <cs:fontRef idx="minor">
      <a:schemeClr val="tx2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2"/>
    </cs:fontRef>
    <cs:spPr>
      <a:ln w="9525">
        <a:solidFill>
          <a:schemeClr val="tx2">
            <a:lumMod val="15000"/>
            <a:lumOff val="85000"/>
          </a:schemeClr>
        </a:solidFill>
      </a:ln>
    </cs:spPr>
    <cs:defRPr sz="9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2"/>
    </cs:fontRef>
    <cs:spPr>
      <a:ln w="9525">
        <a:solidFill>
          <a:schemeClr val="tx2">
            <a:lumMod val="60000"/>
            <a:lumOff val="40000"/>
          </a:schemeClr>
        </a:solidFill>
        <a:prstDash val="dash"/>
      </a:ln>
    </cs:spPr>
  </cs:dropLine>
  <cs:errorBar>
    <cs:lnRef idx="0"/>
    <cs:fillRef idx="0"/>
    <cs:effectRef idx="0"/>
    <cs:fontRef idx="minor">
      <a:schemeClr val="tx2"/>
    </cs:fontRef>
    <cs:spPr>
      <a:ln w="9525">
        <a:solidFill>
          <a:schemeClr val="tx2">
            <a:lumMod val="75000"/>
          </a:schemeClr>
        </a:solidFill>
        <a:round/>
      </a:ln>
    </cs:spPr>
  </cs:errorBar>
  <cs:floor>
    <cs:lnRef idx="0"/>
    <cs:fillRef idx="0"/>
    <cs:effectRef idx="0"/>
    <cs:fontRef idx="minor">
      <a:schemeClr val="tx2"/>
    </cs:fontRef>
  </cs:floor>
  <cs:gridlineMajor>
    <cs:lnRef idx="0"/>
    <cs:fillRef idx="0"/>
    <cs:effectRef idx="0"/>
    <cs:fontRef idx="minor">
      <a:schemeClr val="tx2"/>
    </cs:fontRef>
    <cs:spPr>
      <a:ln w="9525" cap="flat" cmpd="sng" algn="ctr">
        <a:solidFill>
          <a:schemeClr val="tx2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2"/>
    </cs:fontRef>
    <cs:spPr>
      <a:ln>
        <a:solidFill>
          <a:schemeClr val="tx2">
            <a:lumMod val="5000"/>
            <a:lumOff val="95000"/>
          </a:schemeClr>
        </a:solidFill>
      </a:ln>
    </cs:spPr>
  </cs:gridlineMinor>
  <cs:hiLoLine>
    <cs:lnRef idx="0"/>
    <cs:fillRef idx="0"/>
    <cs:effectRef idx="0"/>
    <cs:fontRef idx="minor">
      <a:schemeClr val="tx2"/>
    </cs:fontRef>
    <cs:spPr>
      <a:ln w="9525">
        <a:solidFill>
          <a:schemeClr val="tx2">
            <a:lumMod val="60000"/>
            <a:lumOff val="40000"/>
          </a:schemeClr>
        </a:solidFill>
        <a:prstDash val="dash"/>
      </a:ln>
    </cs:spPr>
  </cs:hiLoLine>
  <cs:leaderLine>
    <cs:lnRef idx="0"/>
    <cs:fillRef idx="0"/>
    <cs:effectRef idx="0"/>
    <cs:fontRef idx="minor">
      <a:schemeClr val="tx2"/>
    </cs:fontRef>
    <cs:spPr>
      <a:ln w="9525">
        <a:solidFill>
          <a:schemeClr val="tx2">
            <a:lumMod val="35000"/>
            <a:lumOff val="65000"/>
          </a:schemeClr>
        </a:solidFill>
      </a:ln>
    </cs:spPr>
  </cs:leaderLine>
  <cs:legend>
    <cs:lnRef idx="0"/>
    <cs:fillRef idx="0"/>
    <cs:effectRef idx="0"/>
    <cs:fontRef idx="minor">
      <a:schemeClr val="tx2"/>
    </cs:fontRef>
    <cs:defRPr sz="900" kern="1200"/>
  </cs:legend>
  <cs:plotArea>
    <cs:lnRef idx="0"/>
    <cs:fillRef idx="0"/>
    <cs:effectRef idx="0"/>
    <cs:fontRef idx="minor">
      <a:schemeClr val="tx2"/>
    </cs:fontRef>
  </cs:plotArea>
  <cs:plotArea3D>
    <cs:lnRef idx="0"/>
    <cs:fillRef idx="0"/>
    <cs:effectRef idx="0"/>
    <cs:fontRef idx="minor">
      <a:schemeClr val="tx2"/>
    </cs:fontRef>
  </cs:plotArea3D>
  <cs:seriesAxis>
    <cs:lnRef idx="0"/>
    <cs:fillRef idx="0"/>
    <cs:effectRef idx="0"/>
    <cs:fontRef idx="minor">
      <a:schemeClr val="tx2"/>
    </cs:fontRef>
    <cs:spPr>
      <a:ln w="9525" cap="flat" cmpd="sng" algn="ctr">
        <a:solidFill>
          <a:schemeClr val="tx2">
            <a:lumMod val="15000"/>
            <a:lumOff val="85000"/>
          </a:schemeClr>
        </a:solidFill>
        <a:round/>
      </a:ln>
    </cs:spPr>
    <cs:defRPr sz="900" kern="1200"/>
  </cs:seriesAxis>
  <cs:seriesLine>
    <cs:lnRef idx="0"/>
    <cs:fillRef idx="0"/>
    <cs:effectRef idx="0"/>
    <cs:fontRef idx="minor">
      <a:schemeClr val="tx2"/>
    </cs:fontRef>
    <cs:spPr>
      <a:ln w="9525">
        <a:solidFill>
          <a:schemeClr val="tx2">
            <a:lumMod val="60000"/>
            <a:lumOff val="40000"/>
          </a:schemeClr>
        </a:solidFill>
        <a:prstDash val="dash"/>
      </a:ln>
    </cs:spPr>
  </cs:seriesLine>
  <cs:title>
    <cs:lnRef idx="0"/>
    <cs:fillRef idx="0"/>
    <cs:effectRef idx="0"/>
    <cs:fontRef idx="minor">
      <a:schemeClr val="tx2"/>
    </cs:fontRef>
    <cs:defRPr sz="1600" b="1" kern="1200"/>
  </cs:title>
  <cs:trendline>
    <cs:lnRef idx="0">
      <cs:styleClr val="auto"/>
    </cs:lnRef>
    <cs:fillRef idx="0"/>
    <cs:effectRef idx="0"/>
    <cs:fontRef idx="minor">
      <a:schemeClr val="tx2"/>
    </cs:fontRef>
    <cs:spPr>
      <a:ln w="9525" cap="rnd">
        <a:solidFill>
          <a:schemeClr val="phClr"/>
        </a:solidFill>
      </a:ln>
    </cs:spPr>
  </cs:trendline>
  <cs:trendlineLabel>
    <cs:lnRef idx="0"/>
    <cs:fillRef idx="0"/>
    <cs:effectRef idx="0"/>
    <cs:fontRef idx="minor">
      <a:schemeClr val="tx2"/>
    </cs:fontRef>
    <cs:defRPr sz="900" kern="1200"/>
  </cs:trendlineLabel>
  <cs:upBar>
    <cs:lnRef idx="0"/>
    <cs:fillRef idx="0"/>
    <cs:effectRef idx="0"/>
    <cs:fontRef idx="minor">
      <a:schemeClr val="tx2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2"/>
    </cs:fontRef>
    <cs:spPr>
      <a:ln>
        <a:solidFill>
          <a:schemeClr val="tx2">
            <a:lumMod val="40000"/>
            <a:lumOff val="60000"/>
          </a:schemeClr>
        </a:solidFill>
      </a:ln>
    </cs:spPr>
    <cs:defRPr sz="900" kern="1200"/>
  </cs:valueAxis>
  <cs:wall>
    <cs:lnRef idx="0"/>
    <cs:fillRef idx="0"/>
    <cs:effectRef idx="0"/>
    <cs:fontRef idx="minor">
      <a:schemeClr val="tx2"/>
    </cs:fontRef>
  </cs:wall>
</cs:chartStyle>
</file>

<file path=ppt/charts/style2.xml><?xml version="1.0" encoding="utf-8"?>
<cs:chartStyle xmlns:cs="http://schemas.microsoft.com/office/drawing/2012/chartStyle" xmlns:a="http://schemas.openxmlformats.org/drawingml/2006/main" id="28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.xml><?xml version="1.0" encoding="utf-8"?>
<cs:chartStyle xmlns:cs="http://schemas.microsoft.com/office/drawing/2012/chartStyle" xmlns:a="http://schemas.openxmlformats.org/drawingml/2006/main" id="28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.xml><?xml version="1.0" encoding="utf-8"?>
<cs:chartStyle xmlns:cs="http://schemas.microsoft.com/office/drawing/2012/chartStyle" xmlns:a="http://schemas.openxmlformats.org/drawingml/2006/main" id="34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12700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2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3">
      <cs:styleClr val="auto"/>
    </cs:fillRef>
    <cs:effectRef idx="3"/>
    <cs:fontRef idx="minor">
      <a:schemeClr val="tx1"/>
    </cs:fontRef>
  </cs:dataPoint>
  <cs:dataPoint3D>
    <cs:lnRef idx="0"/>
    <cs:fillRef idx="3">
      <cs:styleClr val="auto"/>
    </cs:fillRef>
    <cs:effectRef idx="3"/>
    <cs:fontRef idx="minor">
      <a:schemeClr val="tx1"/>
    </cs:fontRef>
  </cs:dataPoint3D>
  <cs:dataPointLine>
    <cs:lnRef idx="0">
      <cs:styleClr val="auto"/>
    </cs:lnRef>
    <cs:fillRef idx="3"/>
    <cs:effectRef idx="3"/>
    <cs:fontRef idx="minor">
      <a:schemeClr val="tx1"/>
    </cs:fontRef>
    <cs:spPr>
      <a:ln w="3492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3">
      <cs:styleClr val="auto"/>
    </cs:fillRef>
    <cs:effectRef idx="3"/>
    <cs:fontRef idx="minor">
      <a:schemeClr val="tx1"/>
    </cs:fontRef>
    <cs:spPr>
      <a:ln w="9525">
        <a:solidFill>
          <a:schemeClr val="phClr"/>
        </a:solidFill>
        <a:round/>
      </a:ln>
    </cs:spPr>
  </cs:dataPointMarker>
  <cs:dataPointMarkerLayout size="5"/>
  <cs:dataPointWireframe>
    <cs:lnRef idx="0">
      <cs:styleClr val="auto"/>
    </cs:lnRef>
    <cs:fillRef idx="3"/>
    <cs:effectRef idx="3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lt1"/>
    </cs:fontRef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>
    <cs:lnRef idx="0"/>
    <cs:fillRef idx="0"/>
    <cs:effectRef idx="0"/>
    <cs:fontRef idx="minor">
      <a:schemeClr val="lt1"/>
    </cs:fontRef>
  </cs:plotArea>
  <cs:plotArea3D>
    <cs:lnRef idx="0"/>
    <cs:fillRef idx="0"/>
    <cs:effectRef idx="0"/>
    <cs:fontRef idx="minor">
      <a:schemeClr val="lt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spPr>
      <a:ln w="12700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2128" b="1" kern="1200" baseline="0"/>
  </cs:title>
  <cs:trendline>
    <cs:lnRef idx="0">
      <cs:styleClr val="auto"/>
    </cs:lnRef>
    <cs:fillRef idx="0"/>
    <cs:effectRef idx="0"/>
    <cs:fontRef idx="minor">
      <a:schemeClr val="lt1"/>
    </cs:fontRef>
    <cs:spPr>
      <a:ln w="19050" cap="rnd">
        <a:solidFill>
          <a:schemeClr val="phClr"/>
        </a:solidFill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lt1"/>
    </cs:fontRef>
  </cs:wall>
</cs:chartStyle>
</file>

<file path=ppt/charts/style5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7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diagrams/colors1.xml><?xml version="1.0" encoding="utf-8"?>
<dgm:colorsDef xmlns:dgm="http://schemas.openxmlformats.org/drawingml/2006/diagram" xmlns:a="http://schemas.openxmlformats.org/drawingml/2006/main" uniqueId="urn:microsoft.com/office/officeart/2005/8/colors/accent5_1">
  <dgm:title val=""/>
  <dgm:desc val=""/>
  <dgm:catLst>
    <dgm:cat type="accent5" pri="11100"/>
  </dgm:catLst>
  <dgm:styleLbl name="node0">
    <dgm:fillClrLst meth="repeat">
      <a:schemeClr val="lt1"/>
    </dgm:fillClrLst>
    <dgm:linClrLst meth="repeat">
      <a:schemeClr val="accent5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node1">
    <dgm:fillClrLst meth="repeat">
      <a:schemeClr val="lt1"/>
    </dgm:fillClrLst>
    <dgm:linClrLst meth="repeat">
      <a:schemeClr val="accent5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alignNode1">
    <dgm:fillClrLst meth="repeat">
      <a:schemeClr val="lt1"/>
    </dgm:fillClrLst>
    <dgm:linClrLst meth="repeat">
      <a:schemeClr val="accent5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lnNode1">
    <dgm:fillClrLst meth="repeat">
      <a:schemeClr val="lt1"/>
    </dgm:fillClrLst>
    <dgm:linClrLst meth="repeat">
      <a:schemeClr val="accent5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vennNode1">
    <dgm:fillClrLst meth="repeat">
      <a:schemeClr val="lt1">
        <a:alpha val="50000"/>
      </a:schemeClr>
    </dgm:fillClrLst>
    <dgm:linClrLst meth="repeat">
      <a:schemeClr val="accent5">
        <a:shade val="80000"/>
      </a:schemeClr>
    </dgm:linClrLst>
    <dgm:effectClrLst/>
    <dgm:txLinClrLst/>
    <dgm:txFillClrLst/>
    <dgm:txEffectClrLst/>
  </dgm:styleLbl>
  <dgm:styleLbl name="node2">
    <dgm:fillClrLst meth="repeat">
      <a:schemeClr val="lt1"/>
    </dgm:fillClrLst>
    <dgm:linClrLst meth="repeat">
      <a:schemeClr val="accent5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node3">
    <dgm:fillClrLst meth="repeat">
      <a:schemeClr val="lt1"/>
    </dgm:fillClrLst>
    <dgm:linClrLst meth="repeat">
      <a:schemeClr val="accent5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node4">
    <dgm:fillClrLst meth="repeat">
      <a:schemeClr val="lt1"/>
    </dgm:fillClrLst>
    <dgm:linClrLst meth="repeat">
      <a:schemeClr val="accent5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fgImgPlace1">
    <dgm:fillClrLst meth="repeat">
      <a:schemeClr val="accent5">
        <a:tint val="40000"/>
      </a:schemeClr>
    </dgm:fillClrLst>
    <dgm:linClrLst meth="repeat">
      <a:schemeClr val="accent5">
        <a:shade val="80000"/>
      </a:schemeClr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5">
        <a:tint val="40000"/>
      </a:schemeClr>
    </dgm:fillClrLst>
    <dgm:linClrLst meth="repeat">
      <a:schemeClr val="accent5">
        <a:shade val="80000"/>
      </a:schemeClr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5">
        <a:tint val="40000"/>
      </a:schemeClr>
    </dgm:fillClrLst>
    <dgm:linClrLst meth="repeat">
      <a:schemeClr val="accent5">
        <a:shade val="80000"/>
      </a:schemeClr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5">
        <a:tint val="60000"/>
      </a:schemeClr>
    </dgm:fillClrLst>
    <dgm:linClrLst meth="repeat">
      <a:schemeClr val="accent5">
        <a:tint val="60000"/>
      </a:schemeClr>
    </dgm:linClrLst>
    <dgm:effectClrLst/>
    <dgm:txLinClrLst/>
    <dgm:txFillClrLst meth="repeat">
      <a:schemeClr val="dk1"/>
    </dgm:txFillClrLst>
    <dgm:txEffectClrLst/>
  </dgm:styleLbl>
  <dgm:styleLbl name="fgSibTrans2D1">
    <dgm:fillClrLst meth="repeat">
      <a:schemeClr val="accent5">
        <a:tint val="60000"/>
      </a:schemeClr>
    </dgm:fillClrLst>
    <dgm:linClrLst meth="repeat">
      <a:schemeClr val="accent5">
        <a:tint val="60000"/>
      </a:schemeClr>
    </dgm:linClrLst>
    <dgm:effectClrLst/>
    <dgm:txLinClrLst/>
    <dgm:txFillClrLst meth="repeat">
      <a:schemeClr val="dk1"/>
    </dgm:txFillClrLst>
    <dgm:txEffectClrLst/>
  </dgm:styleLbl>
  <dgm:styleLbl name="bgSibTrans2D1">
    <dgm:fillClrLst meth="repeat">
      <a:schemeClr val="accent5">
        <a:tint val="60000"/>
      </a:schemeClr>
    </dgm:fillClrLst>
    <dgm:linClrLst meth="repeat">
      <a:schemeClr val="accent5">
        <a:tint val="60000"/>
      </a:schemeClr>
    </dgm:linClrLst>
    <dgm:effectClrLst/>
    <dgm:txLinClrLst/>
    <dgm:txFillClrLst meth="repeat">
      <a:schemeClr val="dk1"/>
    </dgm:txFillClrLst>
    <dgm:txEffectClrLst/>
  </dgm:styleLbl>
  <dgm:styleLbl name="sibTrans1D1">
    <dgm:fillClrLst meth="repeat">
      <a:schemeClr val="accent5"/>
    </dgm:fillClrLst>
    <dgm:linClrLst meth="repeat">
      <a:schemeClr val="accent5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5"/>
    </dgm:fillClrLst>
    <dgm:linClrLst meth="repeat">
      <a:schemeClr val="accent5"/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lt1"/>
    </dgm:fillClrLst>
    <dgm:linClrLst meth="repeat">
      <a:schemeClr val="accent5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asst1">
    <dgm:fillClrLst meth="repeat">
      <a:schemeClr val="lt1"/>
    </dgm:fillClrLst>
    <dgm:linClrLst meth="repeat">
      <a:schemeClr val="accent5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asst2">
    <dgm:fillClrLst meth="repeat">
      <a:schemeClr val="lt1"/>
    </dgm:fillClrLst>
    <dgm:linClrLst meth="repeat">
      <a:schemeClr val="accent5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asst3">
    <dgm:fillClrLst meth="repeat">
      <a:schemeClr val="lt1"/>
    </dgm:fillClrLst>
    <dgm:linClrLst meth="repeat">
      <a:schemeClr val="accent5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asst4">
    <dgm:fillClrLst meth="repeat">
      <a:schemeClr val="lt1"/>
    </dgm:fillClrLst>
    <dgm:linClrLst meth="repeat">
      <a:schemeClr val="accent5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parChTrans2D1">
    <dgm:fillClrLst meth="repeat">
      <a:schemeClr val="accent5">
        <a:tint val="60000"/>
      </a:schemeClr>
    </dgm:fillClrLst>
    <dgm:linClrLst meth="repeat">
      <a:schemeClr val="accent5">
        <a:tint val="60000"/>
      </a:schemeClr>
    </dgm:linClrLst>
    <dgm:effectClrLst/>
    <dgm:txLinClrLst/>
    <dgm:txFillClrLst/>
    <dgm:txEffectClrLst/>
  </dgm:styleLbl>
  <dgm:styleLbl name="parChTrans2D2">
    <dgm:fillClrLst meth="repeat">
      <a:schemeClr val="accent5"/>
    </dgm:fillClrLst>
    <dgm:linClrLst meth="repeat">
      <a:schemeClr val="accent5"/>
    </dgm:linClrLst>
    <dgm:effectClrLst/>
    <dgm:txLinClrLst/>
    <dgm:txFillClrLst/>
    <dgm:txEffectClrLst/>
  </dgm:styleLbl>
  <dgm:styleLbl name="parChTrans2D3">
    <dgm:fillClrLst meth="repeat">
      <a:schemeClr val="accent5"/>
    </dgm:fillClrLst>
    <dgm:linClrLst meth="repeat">
      <a:schemeClr val="accent5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accent5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5"/>
    </dgm:fillClrLst>
    <dgm:linClrLst meth="repeat">
      <a:schemeClr val="accent5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5"/>
    </dgm:fillClrLst>
    <dgm:linClrLst meth="repeat">
      <a:schemeClr val="accent5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5"/>
    </dgm:fillClrLst>
    <dgm:linClrLst meth="repeat">
      <a:schemeClr val="accent5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5"/>
    </dgm:fillClrLst>
    <dgm:linClrLst meth="repeat">
      <a:schemeClr val="accent5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accent5">
        <a:alpha val="90000"/>
        <a:tint val="40000"/>
      </a:schemeClr>
    </dgm:fillClrLst>
    <dgm:linClrLst meth="repeat">
      <a:schemeClr val="accent5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accent5">
        <a:alpha val="90000"/>
        <a:tint val="40000"/>
      </a:schemeClr>
    </dgm:fillClrLst>
    <dgm:linClrLst meth="repeat">
      <a:schemeClr val="accent5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accent5">
        <a:alpha val="90000"/>
        <a:tint val="40000"/>
      </a:schemeClr>
    </dgm:fillClrLst>
    <dgm:linClrLst meth="repeat">
      <a:schemeClr val="accent5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accent5">
        <a:alpha val="40000"/>
        <a:tint val="40000"/>
      </a:schemeClr>
    </dgm:fillClrLst>
    <dgm:linClrLst meth="repeat">
      <a:schemeClr val="accent5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accent5">
        <a:alpha val="90000"/>
        <a:tint val="40000"/>
      </a:schemeClr>
    </dgm:fillClrLst>
    <dgm:linClrLst meth="repeat">
      <a:schemeClr val="accent5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5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5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5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lt1">
        <a:alpha val="90000"/>
        <a:tint val="40000"/>
      </a:schemeClr>
    </dgm:fillClrLst>
    <dgm:linClrLst meth="repeat">
      <a:schemeClr val="accent5"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lt1">
        <a:alpha val="90000"/>
        <a:tint val="40000"/>
      </a:schemeClr>
    </dgm:fillClrLst>
    <dgm:linClrLst meth="repeat">
      <a:schemeClr val="accent5"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lt1">
        <a:alpha val="90000"/>
        <a:tint val="40000"/>
      </a:schemeClr>
    </dgm:fillClrLst>
    <dgm:linClrLst meth="repeat">
      <a:schemeClr val="accent5"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accent5">
        <a:alpha val="90000"/>
        <a:tint val="40000"/>
      </a:schemeClr>
    </dgm:fillClrLst>
    <dgm:linClrLst meth="repeat">
      <a:schemeClr val="accent5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accent5">
        <a:alpha val="90000"/>
        <a:tint val="40000"/>
      </a:schemeClr>
    </dgm:fillClrLst>
    <dgm:linClrLst meth="repeat">
      <a:schemeClr val="accent5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accent5">
        <a:alpha val="90000"/>
        <a:tint val="40000"/>
      </a:schemeClr>
    </dgm:fillClrLst>
    <dgm:linClrLst meth="repeat">
      <a:schemeClr val="accent5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accent5">
        <a:alpha val="90000"/>
        <a:tint val="40000"/>
      </a:schemeClr>
    </dgm:fillClrLst>
    <dgm:linClrLst meth="repeat">
      <a:schemeClr val="accent5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5">
        <a:tint val="40000"/>
      </a:schemeClr>
    </dgm:fillClrLst>
    <dgm:linClrLst meth="repeat">
      <a:schemeClr val="accent5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5">
        <a:shade val="80000"/>
      </a:schemeClr>
    </dgm:fillClrLst>
    <dgm:linClrLst meth="repeat">
      <a:schemeClr val="accent5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5">
        <a:tint val="50000"/>
        <a:alpha val="40000"/>
      </a:schemeClr>
    </dgm:fillClrLst>
    <dgm:linClrLst meth="repeat">
      <a:schemeClr val="accent5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5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2.xml><?xml version="1.0" encoding="utf-8"?>
<dgm:colorsDef xmlns:dgm="http://schemas.openxmlformats.org/drawingml/2006/diagram" xmlns:a="http://schemas.openxmlformats.org/drawingml/2006/main" uniqueId="urn:microsoft.com/office/officeart/2005/8/colors/colorful4">
  <dgm:title val=""/>
  <dgm:desc val=""/>
  <dgm:catLst>
    <dgm:cat type="colorful" pri="10400"/>
  </dgm:catLst>
  <dgm:styleLbl name="node0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4"/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4"/>
      <a:schemeClr val="accent5"/>
    </dgm:fillClrLst>
    <dgm:linClrLst>
      <a:schemeClr val="accent4"/>
      <a:schemeClr val="accent5"/>
    </dgm:linClrLst>
    <dgm:effectClrLst/>
    <dgm:txLinClrLst/>
    <dgm:txFillClrLst/>
    <dgm:txEffectClrLst/>
  </dgm:styleLbl>
  <dgm:styleLbl name="lnNode1">
    <dgm:fillClrLst>
      <a:schemeClr val="accent4"/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4">
        <a:alpha val="50000"/>
      </a:schemeClr>
      <a:schemeClr val="accent5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4">
        <a:tint val="50000"/>
      </a:schemeClr>
      <a:schemeClr val="accent5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4">
        <a:tint val="50000"/>
      </a:schemeClr>
      <a:schemeClr val="accent5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4">
        <a:tint val="50000"/>
      </a:schemeClr>
      <a:schemeClr val="accent5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4"/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fgSibTrans2D1">
    <dgm:fillClrLst>
      <a:schemeClr val="accent4"/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>
      <a:schemeClr val="accent4"/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/>
    <dgm:linClrLst>
      <a:schemeClr val="accent4"/>
      <a:schemeClr val="accent5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4"/>
    </dgm:fillClrLst>
    <dgm:linClrLst meth="repeat">
      <a:schemeClr val="accent4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4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1">
    <dgm:fillClrLst meth="repeat">
      <a:schemeClr val="accent5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2">
    <dgm:fillClrLst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4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6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4"/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4">
        <a:tint val="90000"/>
      </a:schemeClr>
    </dgm:fillClrLst>
    <dgm:linClrLst meth="repeat">
      <a:schemeClr val="accent5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4">
        <a:tint val="70000"/>
      </a:schemeClr>
    </dgm:fillClrLst>
    <dgm:linClrLst meth="repeat">
      <a:schemeClr val="accent6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4">
        <a:tint val="50000"/>
      </a:schemeClr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4"/>
      <a:schemeClr val="accent5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4"/>
      <a:schemeClr val="accent5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4"/>
      <a:schemeClr val="accent5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4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4"/>
      <a:schemeClr val="accent5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4"/>
      <a:schemeClr val="accent5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>
      <a:schemeClr val="accent4"/>
      <a:schemeClr val="accent5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>
      <a:schemeClr val="accent4"/>
      <a:schemeClr val="accent5"/>
    </dgm:linClrLst>
    <dgm:effectClrLst/>
    <dgm:txLinClrLst/>
    <dgm:txFillClrLst meth="repeat">
      <a:schemeClr val="dk1"/>
    </dgm:txFillClrLst>
    <dgm:txEffectClrLst/>
  </dgm:styleLbl>
  <dgm:styleLbl name="fgAccFollowNode1">
    <dgm:fillClrLst>
      <a:schemeClr val="accent4">
        <a:tint val="40000"/>
        <a:alpha val="90000"/>
      </a:schemeClr>
      <a:schemeClr val="accent5">
        <a:tint val="40000"/>
        <a:alpha val="90000"/>
      </a:schemeClr>
    </dgm:fillClrLst>
    <dgm:linClrLst>
      <a:schemeClr val="accent4">
        <a:tint val="40000"/>
        <a:alpha val="90000"/>
      </a:schemeClr>
      <a:schemeClr val="accent5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>
      <a:schemeClr val="accent4">
        <a:tint val="40000"/>
        <a:alpha val="90000"/>
      </a:schemeClr>
      <a:schemeClr val="accent5">
        <a:tint val="40000"/>
        <a:alpha val="90000"/>
      </a:schemeClr>
    </dgm:fillClrLst>
    <dgm:linClrLst>
      <a:schemeClr val="accent4">
        <a:tint val="40000"/>
        <a:alpha val="90000"/>
      </a:schemeClr>
      <a:schemeClr val="accent5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>
      <a:schemeClr val="accent4">
        <a:tint val="40000"/>
        <a:alpha val="90000"/>
      </a:schemeClr>
      <a:schemeClr val="accent5">
        <a:tint val="40000"/>
        <a:alpha val="90000"/>
      </a:schemeClr>
    </dgm:fillClrLst>
    <dgm:linClrLst>
      <a:schemeClr val="accent4">
        <a:tint val="40000"/>
        <a:alpha val="90000"/>
      </a:schemeClr>
      <a:schemeClr val="accent5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5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6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4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4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4">
        <a:tint val="50000"/>
        <a:alpha val="40000"/>
      </a:schemeClr>
    </dgm:fillClrLst>
    <dgm:linClrLst meth="repeat">
      <a:schemeClr val="accent4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4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data1.xml><?xml version="1.0" encoding="utf-8"?>
<dgm:dataModel xmlns:dgm="http://schemas.openxmlformats.org/drawingml/2006/diagram" xmlns:a="http://schemas.openxmlformats.org/drawingml/2006/main">
  <dgm:ptLst>
    <dgm:pt modelId="{866353EC-89A3-4382-A525-F17AD85EFAA5}" type="doc">
      <dgm:prSet loTypeId="urn:microsoft.com/office/officeart/2005/8/layout/process3" loCatId="process" qsTypeId="urn:microsoft.com/office/officeart/2005/8/quickstyle/simple1" qsCatId="simple" csTypeId="urn:microsoft.com/office/officeart/2005/8/colors/accent5_1" csCatId="accent5" phldr="1"/>
      <dgm:spPr/>
      <dgm:t>
        <a:bodyPr/>
        <a:lstStyle/>
        <a:p>
          <a:endParaRPr lang="en-ID"/>
        </a:p>
      </dgm:t>
    </dgm:pt>
    <dgm:pt modelId="{6A890712-45BB-4583-8023-683343429453}">
      <dgm:prSet phldrT="[Text]"/>
      <dgm:spPr/>
      <dgm:t>
        <a:bodyPr/>
        <a:lstStyle/>
        <a:p>
          <a:r>
            <a:rPr lang="en-US" dirty="0">
              <a:solidFill>
                <a:schemeClr val="tx2"/>
              </a:solidFill>
            </a:rPr>
            <a:t>Input</a:t>
          </a:r>
          <a:endParaRPr lang="en-ID" dirty="0">
            <a:solidFill>
              <a:schemeClr val="tx2"/>
            </a:solidFill>
          </a:endParaRPr>
        </a:p>
      </dgm:t>
    </dgm:pt>
    <dgm:pt modelId="{241574EF-3A59-4E70-BD79-C3E0C2E19005}" type="parTrans" cxnId="{CBAD737D-664D-4C8F-8C40-731DEE54FBC1}">
      <dgm:prSet/>
      <dgm:spPr/>
      <dgm:t>
        <a:bodyPr/>
        <a:lstStyle/>
        <a:p>
          <a:endParaRPr lang="en-ID"/>
        </a:p>
      </dgm:t>
    </dgm:pt>
    <dgm:pt modelId="{A7B0E69F-5F90-461F-BF44-BAF879B49F12}" type="sibTrans" cxnId="{CBAD737D-664D-4C8F-8C40-731DEE54FBC1}">
      <dgm:prSet/>
      <dgm:spPr/>
      <dgm:t>
        <a:bodyPr/>
        <a:lstStyle/>
        <a:p>
          <a:endParaRPr lang="en-ID"/>
        </a:p>
      </dgm:t>
    </dgm:pt>
    <dgm:pt modelId="{14C01B70-37E8-4C9C-A7E0-F3C90B7FCC81}">
      <dgm:prSet phldrT="[Text]"/>
      <dgm:spPr/>
      <dgm:t>
        <a:bodyPr/>
        <a:lstStyle/>
        <a:p>
          <a:r>
            <a:rPr lang="en-US" dirty="0" err="1">
              <a:solidFill>
                <a:schemeClr val="tx1"/>
              </a:solidFill>
            </a:rPr>
            <a:t>Sarana</a:t>
          </a:r>
          <a:r>
            <a:rPr lang="en-US" dirty="0">
              <a:solidFill>
                <a:schemeClr val="tx1"/>
              </a:solidFill>
            </a:rPr>
            <a:t> dan </a:t>
          </a:r>
          <a:r>
            <a:rPr lang="en-US" dirty="0" err="1">
              <a:solidFill>
                <a:schemeClr val="tx1"/>
              </a:solidFill>
            </a:rPr>
            <a:t>Prasarana</a:t>
          </a:r>
          <a:endParaRPr lang="en-ID" dirty="0">
            <a:solidFill>
              <a:schemeClr val="tx1"/>
            </a:solidFill>
          </a:endParaRPr>
        </a:p>
      </dgm:t>
    </dgm:pt>
    <dgm:pt modelId="{55343133-BC1B-43D8-8CB2-CEF535D0E540}" type="parTrans" cxnId="{925A54F4-49A8-4EBB-BFAB-6D79A2673945}">
      <dgm:prSet/>
      <dgm:spPr/>
      <dgm:t>
        <a:bodyPr/>
        <a:lstStyle/>
        <a:p>
          <a:endParaRPr lang="en-ID"/>
        </a:p>
      </dgm:t>
    </dgm:pt>
    <dgm:pt modelId="{81D11396-54BD-4221-B049-936DFC1D4F85}" type="sibTrans" cxnId="{925A54F4-49A8-4EBB-BFAB-6D79A2673945}">
      <dgm:prSet/>
      <dgm:spPr/>
      <dgm:t>
        <a:bodyPr/>
        <a:lstStyle/>
        <a:p>
          <a:endParaRPr lang="en-ID"/>
        </a:p>
      </dgm:t>
    </dgm:pt>
    <dgm:pt modelId="{C7E5461F-EE74-4270-936D-B20F93144733}">
      <dgm:prSet phldrT="[Text]"/>
      <dgm:spPr/>
      <dgm:t>
        <a:bodyPr/>
        <a:lstStyle/>
        <a:p>
          <a:r>
            <a:rPr lang="en-US" dirty="0">
              <a:solidFill>
                <a:schemeClr val="tx2"/>
              </a:solidFill>
            </a:rPr>
            <a:t>Proses</a:t>
          </a:r>
          <a:endParaRPr lang="en-ID" dirty="0">
            <a:solidFill>
              <a:schemeClr val="tx2"/>
            </a:solidFill>
          </a:endParaRPr>
        </a:p>
      </dgm:t>
    </dgm:pt>
    <dgm:pt modelId="{3F13D40C-7976-4C76-B659-000B6E3B1A9D}" type="parTrans" cxnId="{DD870E5E-4FC5-4A4D-9E23-DB7A159C5007}">
      <dgm:prSet/>
      <dgm:spPr/>
      <dgm:t>
        <a:bodyPr/>
        <a:lstStyle/>
        <a:p>
          <a:endParaRPr lang="en-ID"/>
        </a:p>
      </dgm:t>
    </dgm:pt>
    <dgm:pt modelId="{1B85BD61-981D-414B-937A-8AFA76B8C29F}" type="sibTrans" cxnId="{DD870E5E-4FC5-4A4D-9E23-DB7A159C5007}">
      <dgm:prSet/>
      <dgm:spPr/>
      <dgm:t>
        <a:bodyPr/>
        <a:lstStyle/>
        <a:p>
          <a:endParaRPr lang="en-ID"/>
        </a:p>
      </dgm:t>
    </dgm:pt>
    <dgm:pt modelId="{3F16E4F2-DD9D-42C7-A4EC-6584F68F2410}">
      <dgm:prSet phldrT="[Text]"/>
      <dgm:spPr/>
      <dgm:t>
        <a:bodyPr/>
        <a:lstStyle/>
        <a:p>
          <a:r>
            <a:rPr lang="en-US" dirty="0" err="1">
              <a:solidFill>
                <a:schemeClr val="tx1"/>
              </a:solidFill>
            </a:rPr>
            <a:t>Pembelajaran</a:t>
          </a:r>
          <a:endParaRPr lang="en-ID" dirty="0">
            <a:solidFill>
              <a:schemeClr val="tx1"/>
            </a:solidFill>
          </a:endParaRPr>
        </a:p>
      </dgm:t>
    </dgm:pt>
    <dgm:pt modelId="{02FC1D2A-053D-41E3-A920-65C84E60DFE9}" type="parTrans" cxnId="{F64D5145-716F-4407-98C6-04B8AC3A8991}">
      <dgm:prSet/>
      <dgm:spPr/>
      <dgm:t>
        <a:bodyPr/>
        <a:lstStyle/>
        <a:p>
          <a:endParaRPr lang="en-ID"/>
        </a:p>
      </dgm:t>
    </dgm:pt>
    <dgm:pt modelId="{C4786A93-751C-4270-9064-59547ABD9DCA}" type="sibTrans" cxnId="{F64D5145-716F-4407-98C6-04B8AC3A8991}">
      <dgm:prSet/>
      <dgm:spPr/>
      <dgm:t>
        <a:bodyPr/>
        <a:lstStyle/>
        <a:p>
          <a:endParaRPr lang="en-ID"/>
        </a:p>
      </dgm:t>
    </dgm:pt>
    <dgm:pt modelId="{FFF1A792-B20D-41E9-BBCF-3729CAC9ED10}">
      <dgm:prSet phldrT="[Text]"/>
      <dgm:spPr/>
      <dgm:t>
        <a:bodyPr/>
        <a:lstStyle/>
        <a:p>
          <a:r>
            <a:rPr lang="en-US" dirty="0">
              <a:solidFill>
                <a:schemeClr val="tx2"/>
              </a:solidFill>
            </a:rPr>
            <a:t>Output</a:t>
          </a:r>
          <a:endParaRPr lang="en-ID" dirty="0">
            <a:solidFill>
              <a:schemeClr val="tx2"/>
            </a:solidFill>
          </a:endParaRPr>
        </a:p>
      </dgm:t>
    </dgm:pt>
    <dgm:pt modelId="{96176E76-ACF1-4F50-9FDC-2294C22E53E6}" type="parTrans" cxnId="{05437C68-4CFF-4F22-9FBE-9B57D1EAB6A8}">
      <dgm:prSet/>
      <dgm:spPr/>
      <dgm:t>
        <a:bodyPr/>
        <a:lstStyle/>
        <a:p>
          <a:endParaRPr lang="en-ID"/>
        </a:p>
      </dgm:t>
    </dgm:pt>
    <dgm:pt modelId="{29170635-4320-421A-A002-465E07B8FF0B}" type="sibTrans" cxnId="{05437C68-4CFF-4F22-9FBE-9B57D1EAB6A8}">
      <dgm:prSet/>
      <dgm:spPr/>
      <dgm:t>
        <a:bodyPr/>
        <a:lstStyle/>
        <a:p>
          <a:endParaRPr lang="en-ID"/>
        </a:p>
      </dgm:t>
    </dgm:pt>
    <dgm:pt modelId="{5AE63AB8-30E4-4755-A7A0-38DD9133540C}">
      <dgm:prSet phldrT="[Text]"/>
      <dgm:spPr/>
      <dgm:t>
        <a:bodyPr/>
        <a:lstStyle/>
        <a:p>
          <a:r>
            <a:rPr lang="en-US" dirty="0" err="1">
              <a:solidFill>
                <a:schemeClr val="tx1"/>
              </a:solidFill>
            </a:rPr>
            <a:t>Lulusan</a:t>
          </a:r>
          <a:r>
            <a:rPr lang="en-US" dirty="0">
              <a:solidFill>
                <a:schemeClr val="tx1"/>
              </a:solidFill>
            </a:rPr>
            <a:t> SMA</a:t>
          </a:r>
          <a:endParaRPr lang="en-ID" dirty="0">
            <a:solidFill>
              <a:schemeClr val="tx1"/>
            </a:solidFill>
          </a:endParaRPr>
        </a:p>
      </dgm:t>
    </dgm:pt>
    <dgm:pt modelId="{1EFAC107-0FE7-419B-87B6-604254D425A6}" type="parTrans" cxnId="{35905F55-3156-4BCC-B4BF-62CDADE1D404}">
      <dgm:prSet/>
      <dgm:spPr/>
      <dgm:t>
        <a:bodyPr/>
        <a:lstStyle/>
        <a:p>
          <a:endParaRPr lang="en-ID"/>
        </a:p>
      </dgm:t>
    </dgm:pt>
    <dgm:pt modelId="{CBF49432-33A9-4FE5-ADFB-AE80B4A78F7F}" type="sibTrans" cxnId="{35905F55-3156-4BCC-B4BF-62CDADE1D404}">
      <dgm:prSet/>
      <dgm:spPr/>
      <dgm:t>
        <a:bodyPr/>
        <a:lstStyle/>
        <a:p>
          <a:endParaRPr lang="en-ID"/>
        </a:p>
      </dgm:t>
    </dgm:pt>
    <dgm:pt modelId="{4F47A56E-A1C3-44ED-B1E1-C737925804C1}">
      <dgm:prSet phldrT="[Text]"/>
      <dgm:spPr/>
      <dgm:t>
        <a:bodyPr/>
        <a:lstStyle/>
        <a:p>
          <a:r>
            <a:rPr lang="en-US" dirty="0" err="1">
              <a:solidFill>
                <a:schemeClr val="tx1"/>
              </a:solidFill>
            </a:rPr>
            <a:t>Esktra</a:t>
          </a:r>
          <a:r>
            <a:rPr lang="en-US" dirty="0">
              <a:solidFill>
                <a:schemeClr val="tx1"/>
              </a:solidFill>
            </a:rPr>
            <a:t> </a:t>
          </a:r>
          <a:r>
            <a:rPr lang="en-US" dirty="0" err="1">
              <a:solidFill>
                <a:schemeClr val="tx1"/>
              </a:solidFill>
            </a:rPr>
            <a:t>Kurikuler</a:t>
          </a:r>
          <a:endParaRPr lang="en-ID" dirty="0">
            <a:solidFill>
              <a:schemeClr val="tx1"/>
            </a:solidFill>
          </a:endParaRPr>
        </a:p>
      </dgm:t>
    </dgm:pt>
    <dgm:pt modelId="{8AFD73F4-CEF5-43C1-AAB5-475E024214B0}" type="parTrans" cxnId="{52DF7D7F-7225-4EF5-9441-0BFA034AE8C5}">
      <dgm:prSet/>
      <dgm:spPr/>
      <dgm:t>
        <a:bodyPr/>
        <a:lstStyle/>
        <a:p>
          <a:endParaRPr lang="en-ID"/>
        </a:p>
      </dgm:t>
    </dgm:pt>
    <dgm:pt modelId="{6A8A7A4F-710C-4CBA-8F22-548BFCAFB852}" type="sibTrans" cxnId="{52DF7D7F-7225-4EF5-9441-0BFA034AE8C5}">
      <dgm:prSet/>
      <dgm:spPr/>
      <dgm:t>
        <a:bodyPr/>
        <a:lstStyle/>
        <a:p>
          <a:endParaRPr lang="en-ID"/>
        </a:p>
      </dgm:t>
    </dgm:pt>
    <dgm:pt modelId="{600D76E2-2D4F-46DC-966C-D673F3BD7E1E}">
      <dgm:prSet phldrT="[Text]"/>
      <dgm:spPr/>
      <dgm:t>
        <a:bodyPr/>
        <a:lstStyle/>
        <a:p>
          <a:r>
            <a:rPr lang="en-US" dirty="0">
              <a:solidFill>
                <a:schemeClr val="tx1"/>
              </a:solidFill>
            </a:rPr>
            <a:t>PTK</a:t>
          </a:r>
          <a:endParaRPr lang="en-ID" dirty="0">
            <a:solidFill>
              <a:schemeClr val="tx1"/>
            </a:solidFill>
          </a:endParaRPr>
        </a:p>
      </dgm:t>
    </dgm:pt>
    <dgm:pt modelId="{7652AB1F-9A07-4921-B7B8-53D23B18F867}" type="parTrans" cxnId="{0F76B52E-7237-4E73-B164-99622D480658}">
      <dgm:prSet/>
      <dgm:spPr/>
      <dgm:t>
        <a:bodyPr/>
        <a:lstStyle/>
        <a:p>
          <a:endParaRPr lang="en-ID"/>
        </a:p>
      </dgm:t>
    </dgm:pt>
    <dgm:pt modelId="{2354238E-E6EC-4D99-8DFA-F7036352889B}" type="sibTrans" cxnId="{0F76B52E-7237-4E73-B164-99622D480658}">
      <dgm:prSet/>
      <dgm:spPr/>
      <dgm:t>
        <a:bodyPr/>
        <a:lstStyle/>
        <a:p>
          <a:endParaRPr lang="en-ID"/>
        </a:p>
      </dgm:t>
    </dgm:pt>
    <dgm:pt modelId="{09626E0B-4BBD-4AC8-BCC5-D356509C1C94}">
      <dgm:prSet phldrT="[Text]"/>
      <dgm:spPr/>
      <dgm:t>
        <a:bodyPr/>
        <a:lstStyle/>
        <a:p>
          <a:endParaRPr lang="en-ID" dirty="0"/>
        </a:p>
      </dgm:t>
    </dgm:pt>
    <dgm:pt modelId="{7FA3BC79-8243-406C-A84A-50219FD4FC05}" type="parTrans" cxnId="{21415813-E736-4EBF-9902-AF8EE7918C52}">
      <dgm:prSet/>
      <dgm:spPr/>
      <dgm:t>
        <a:bodyPr/>
        <a:lstStyle/>
        <a:p>
          <a:endParaRPr lang="en-ID"/>
        </a:p>
      </dgm:t>
    </dgm:pt>
    <dgm:pt modelId="{8F738DB4-3800-43CC-8C58-CBCC97963839}" type="sibTrans" cxnId="{21415813-E736-4EBF-9902-AF8EE7918C52}">
      <dgm:prSet/>
      <dgm:spPr/>
      <dgm:t>
        <a:bodyPr/>
        <a:lstStyle/>
        <a:p>
          <a:endParaRPr lang="en-ID"/>
        </a:p>
      </dgm:t>
    </dgm:pt>
    <dgm:pt modelId="{864050B1-1697-446A-926F-2FBDF28C406A}">
      <dgm:prSet phldrT="[Text]"/>
      <dgm:spPr/>
      <dgm:t>
        <a:bodyPr/>
        <a:lstStyle/>
        <a:p>
          <a:r>
            <a:rPr lang="en-US" dirty="0" err="1">
              <a:solidFill>
                <a:schemeClr val="tx1"/>
              </a:solidFill>
            </a:rPr>
            <a:t>Aktivitas</a:t>
          </a:r>
          <a:r>
            <a:rPr lang="en-US" dirty="0">
              <a:solidFill>
                <a:schemeClr val="tx1"/>
              </a:solidFill>
            </a:rPr>
            <a:t> </a:t>
          </a:r>
          <a:r>
            <a:rPr lang="en-US" dirty="0" err="1">
              <a:solidFill>
                <a:schemeClr val="tx1"/>
              </a:solidFill>
            </a:rPr>
            <a:t>Kesiswaan</a:t>
          </a:r>
          <a:endParaRPr lang="en-ID" dirty="0">
            <a:solidFill>
              <a:schemeClr val="tx1"/>
            </a:solidFill>
          </a:endParaRPr>
        </a:p>
      </dgm:t>
    </dgm:pt>
    <dgm:pt modelId="{B9CA3283-C007-4EF0-B981-F78E8896965B}" type="parTrans" cxnId="{193DA461-A7F1-4363-BA19-51FEA583A7E6}">
      <dgm:prSet/>
      <dgm:spPr/>
      <dgm:t>
        <a:bodyPr/>
        <a:lstStyle/>
        <a:p>
          <a:endParaRPr lang="en-ID"/>
        </a:p>
      </dgm:t>
    </dgm:pt>
    <dgm:pt modelId="{69B101F6-7DEF-4843-B9A4-D8E01BE16C68}" type="sibTrans" cxnId="{193DA461-A7F1-4363-BA19-51FEA583A7E6}">
      <dgm:prSet/>
      <dgm:spPr/>
      <dgm:t>
        <a:bodyPr/>
        <a:lstStyle/>
        <a:p>
          <a:endParaRPr lang="en-ID"/>
        </a:p>
      </dgm:t>
    </dgm:pt>
    <dgm:pt modelId="{2285FB12-322D-4840-85E7-35DE405F2AB8}">
      <dgm:prSet phldrT="[Text]"/>
      <dgm:spPr/>
      <dgm:t>
        <a:bodyPr/>
        <a:lstStyle/>
        <a:p>
          <a:r>
            <a:rPr lang="en-US" dirty="0" err="1">
              <a:solidFill>
                <a:schemeClr val="tx1"/>
              </a:solidFill>
            </a:rPr>
            <a:t>Kelembagaan</a:t>
          </a:r>
          <a:endParaRPr lang="en-ID" dirty="0">
            <a:solidFill>
              <a:schemeClr val="tx1"/>
            </a:solidFill>
          </a:endParaRPr>
        </a:p>
      </dgm:t>
    </dgm:pt>
    <dgm:pt modelId="{5B6D8C56-6615-4B42-98FE-1BA583A3893F}" type="parTrans" cxnId="{576243D6-568F-4CC1-A992-F14482D9EF2B}">
      <dgm:prSet/>
      <dgm:spPr/>
      <dgm:t>
        <a:bodyPr/>
        <a:lstStyle/>
        <a:p>
          <a:endParaRPr lang="en-ID"/>
        </a:p>
      </dgm:t>
    </dgm:pt>
    <dgm:pt modelId="{2E1013E1-7C5B-49DE-81F6-80A8A2DD946B}" type="sibTrans" cxnId="{576243D6-568F-4CC1-A992-F14482D9EF2B}">
      <dgm:prSet/>
      <dgm:spPr/>
      <dgm:t>
        <a:bodyPr/>
        <a:lstStyle/>
        <a:p>
          <a:endParaRPr lang="en-ID"/>
        </a:p>
      </dgm:t>
    </dgm:pt>
    <dgm:pt modelId="{F3B6BF72-58A8-435A-82F3-B4F55F901CA6}">
      <dgm:prSet phldrT="[Text]"/>
      <dgm:spPr/>
      <dgm:t>
        <a:bodyPr/>
        <a:lstStyle/>
        <a:p>
          <a:r>
            <a:rPr lang="en-US" dirty="0" err="1">
              <a:solidFill>
                <a:schemeClr val="tx1"/>
              </a:solidFill>
            </a:rPr>
            <a:t>Manajemen</a:t>
          </a:r>
          <a:r>
            <a:rPr lang="en-US" dirty="0">
              <a:solidFill>
                <a:schemeClr val="tx1"/>
              </a:solidFill>
            </a:rPr>
            <a:t> </a:t>
          </a:r>
          <a:r>
            <a:rPr lang="en-US" dirty="0" err="1">
              <a:solidFill>
                <a:schemeClr val="tx1"/>
              </a:solidFill>
            </a:rPr>
            <a:t>Berbasis</a:t>
          </a:r>
          <a:r>
            <a:rPr lang="en-US" dirty="0">
              <a:solidFill>
                <a:schemeClr val="tx1"/>
              </a:solidFill>
            </a:rPr>
            <a:t> </a:t>
          </a:r>
          <a:r>
            <a:rPr lang="en-US" dirty="0" err="1">
              <a:solidFill>
                <a:schemeClr val="tx1"/>
              </a:solidFill>
            </a:rPr>
            <a:t>Sekolah</a:t>
          </a:r>
          <a:endParaRPr lang="en-ID" dirty="0">
            <a:solidFill>
              <a:schemeClr val="tx1"/>
            </a:solidFill>
          </a:endParaRPr>
        </a:p>
      </dgm:t>
    </dgm:pt>
    <dgm:pt modelId="{EBA3CE50-1A1F-49B6-BCAB-D7E084248E90}" type="parTrans" cxnId="{D1C1D9E2-5636-40B2-820A-133DA2E817B5}">
      <dgm:prSet/>
      <dgm:spPr/>
      <dgm:t>
        <a:bodyPr/>
        <a:lstStyle/>
        <a:p>
          <a:endParaRPr lang="en-ID"/>
        </a:p>
      </dgm:t>
    </dgm:pt>
    <dgm:pt modelId="{652BA4B3-7191-42F3-8F49-242E55968358}" type="sibTrans" cxnId="{D1C1D9E2-5636-40B2-820A-133DA2E817B5}">
      <dgm:prSet/>
      <dgm:spPr/>
      <dgm:t>
        <a:bodyPr/>
        <a:lstStyle/>
        <a:p>
          <a:endParaRPr lang="en-ID"/>
        </a:p>
      </dgm:t>
    </dgm:pt>
    <dgm:pt modelId="{4C157BE4-4892-44B2-8607-3E46895B2DF7}">
      <dgm:prSet phldrT="[Text]"/>
      <dgm:spPr/>
      <dgm:t>
        <a:bodyPr/>
        <a:lstStyle/>
        <a:p>
          <a:r>
            <a:rPr lang="en-US" dirty="0" err="1">
              <a:solidFill>
                <a:schemeClr val="tx1"/>
              </a:solidFill>
            </a:rPr>
            <a:t>Pendanaan</a:t>
          </a:r>
          <a:endParaRPr lang="en-ID" dirty="0">
            <a:solidFill>
              <a:schemeClr val="tx1"/>
            </a:solidFill>
          </a:endParaRPr>
        </a:p>
      </dgm:t>
    </dgm:pt>
    <dgm:pt modelId="{EE94CB69-D07A-4504-96F7-702EF4EEF2E5}" type="parTrans" cxnId="{861B6D8A-6858-4CD9-A015-9B08DA316014}">
      <dgm:prSet/>
      <dgm:spPr/>
      <dgm:t>
        <a:bodyPr/>
        <a:lstStyle/>
        <a:p>
          <a:endParaRPr lang="en-ID"/>
        </a:p>
      </dgm:t>
    </dgm:pt>
    <dgm:pt modelId="{0B6B16A2-E8F0-4FD6-988B-3AB7FBCC9606}" type="sibTrans" cxnId="{861B6D8A-6858-4CD9-A015-9B08DA316014}">
      <dgm:prSet/>
      <dgm:spPr/>
      <dgm:t>
        <a:bodyPr/>
        <a:lstStyle/>
        <a:p>
          <a:endParaRPr lang="en-ID"/>
        </a:p>
      </dgm:t>
    </dgm:pt>
    <dgm:pt modelId="{ADB25D5E-4070-45CA-88E6-61A79EF8DF96}">
      <dgm:prSet phldrT="[Text]"/>
      <dgm:spPr/>
      <dgm:t>
        <a:bodyPr/>
        <a:lstStyle/>
        <a:p>
          <a:r>
            <a:rPr lang="en-US" dirty="0" err="1">
              <a:solidFill>
                <a:schemeClr val="tx1"/>
              </a:solidFill>
            </a:rPr>
            <a:t>Regulasi</a:t>
          </a:r>
          <a:r>
            <a:rPr lang="en-US" dirty="0">
              <a:solidFill>
                <a:schemeClr val="tx1"/>
              </a:solidFill>
            </a:rPr>
            <a:t> dan </a:t>
          </a:r>
          <a:r>
            <a:rPr lang="en-US" dirty="0" err="1">
              <a:solidFill>
                <a:schemeClr val="tx1"/>
              </a:solidFill>
            </a:rPr>
            <a:t>Kebijakan</a:t>
          </a:r>
          <a:endParaRPr lang="en-ID" dirty="0">
            <a:solidFill>
              <a:schemeClr val="tx1"/>
            </a:solidFill>
          </a:endParaRPr>
        </a:p>
      </dgm:t>
    </dgm:pt>
    <dgm:pt modelId="{8AF30C2E-432B-4AD5-86CB-BF5193B28575}" type="parTrans" cxnId="{2125ED6B-E96C-46C7-80BE-C94F2319769C}">
      <dgm:prSet/>
      <dgm:spPr/>
      <dgm:t>
        <a:bodyPr/>
        <a:lstStyle/>
        <a:p>
          <a:endParaRPr lang="en-ID"/>
        </a:p>
      </dgm:t>
    </dgm:pt>
    <dgm:pt modelId="{94F66882-8431-44A4-A2C0-6557166108EF}" type="sibTrans" cxnId="{2125ED6B-E96C-46C7-80BE-C94F2319769C}">
      <dgm:prSet/>
      <dgm:spPr/>
      <dgm:t>
        <a:bodyPr/>
        <a:lstStyle/>
        <a:p>
          <a:endParaRPr lang="en-ID"/>
        </a:p>
      </dgm:t>
    </dgm:pt>
    <dgm:pt modelId="{462AF4FC-BE28-4109-AA22-F7ABD75F7824}">
      <dgm:prSet phldrT="[Text]"/>
      <dgm:spPr/>
      <dgm:t>
        <a:bodyPr/>
        <a:lstStyle/>
        <a:p>
          <a:endParaRPr lang="en-ID" dirty="0">
            <a:solidFill>
              <a:schemeClr val="tx1"/>
            </a:solidFill>
          </a:endParaRPr>
        </a:p>
      </dgm:t>
    </dgm:pt>
    <dgm:pt modelId="{1A390ACA-6E32-4DBA-8DB7-B315E6C68C46}" type="parTrans" cxnId="{F2F962E4-C50D-43DD-A51B-259C224C0385}">
      <dgm:prSet/>
      <dgm:spPr/>
      <dgm:t>
        <a:bodyPr/>
        <a:lstStyle/>
        <a:p>
          <a:endParaRPr lang="en-ID"/>
        </a:p>
      </dgm:t>
    </dgm:pt>
    <dgm:pt modelId="{1A2E5CA2-F4F8-4883-BD9D-BDE64E3D21A7}" type="sibTrans" cxnId="{F2F962E4-C50D-43DD-A51B-259C224C0385}">
      <dgm:prSet/>
      <dgm:spPr/>
      <dgm:t>
        <a:bodyPr/>
        <a:lstStyle/>
        <a:p>
          <a:endParaRPr lang="en-ID"/>
        </a:p>
      </dgm:t>
    </dgm:pt>
    <dgm:pt modelId="{B45FC23F-BAF3-47C1-8E21-56213D276D23}">
      <dgm:prSet phldrT="[Text]"/>
      <dgm:spPr/>
      <dgm:t>
        <a:bodyPr/>
        <a:lstStyle/>
        <a:p>
          <a:r>
            <a:rPr lang="en-US" dirty="0" err="1">
              <a:solidFill>
                <a:schemeClr val="tx1"/>
              </a:solidFill>
            </a:rPr>
            <a:t>Melanjutkan</a:t>
          </a:r>
          <a:r>
            <a:rPr lang="en-US" dirty="0">
              <a:solidFill>
                <a:schemeClr val="tx1"/>
              </a:solidFill>
            </a:rPr>
            <a:t> </a:t>
          </a:r>
          <a:r>
            <a:rPr lang="en-US" dirty="0" err="1">
              <a:solidFill>
                <a:schemeClr val="tx1"/>
              </a:solidFill>
            </a:rPr>
            <a:t>ke</a:t>
          </a:r>
          <a:r>
            <a:rPr lang="en-US" dirty="0">
              <a:solidFill>
                <a:schemeClr val="tx1"/>
              </a:solidFill>
            </a:rPr>
            <a:t> PT</a:t>
          </a:r>
          <a:endParaRPr lang="en-ID" dirty="0">
            <a:solidFill>
              <a:schemeClr val="tx1"/>
            </a:solidFill>
          </a:endParaRPr>
        </a:p>
      </dgm:t>
    </dgm:pt>
    <dgm:pt modelId="{0CE54793-928A-4027-9C12-22567954C913}" type="parTrans" cxnId="{F1BAD50B-2756-423E-ACE7-22DA56333424}">
      <dgm:prSet/>
      <dgm:spPr/>
      <dgm:t>
        <a:bodyPr/>
        <a:lstStyle/>
        <a:p>
          <a:endParaRPr lang="en-ID"/>
        </a:p>
      </dgm:t>
    </dgm:pt>
    <dgm:pt modelId="{51267E92-DC78-4C18-9344-5160A18A1850}" type="sibTrans" cxnId="{F1BAD50B-2756-423E-ACE7-22DA56333424}">
      <dgm:prSet/>
      <dgm:spPr/>
      <dgm:t>
        <a:bodyPr/>
        <a:lstStyle/>
        <a:p>
          <a:endParaRPr lang="en-ID"/>
        </a:p>
      </dgm:t>
    </dgm:pt>
    <dgm:pt modelId="{DDBEB0F2-2627-4B93-A530-FD59C4618936}">
      <dgm:prSet phldrT="[Text]"/>
      <dgm:spPr/>
      <dgm:t>
        <a:bodyPr/>
        <a:lstStyle/>
        <a:p>
          <a:r>
            <a:rPr lang="en-US" dirty="0" err="1">
              <a:solidFill>
                <a:schemeClr val="tx1"/>
              </a:solidFill>
            </a:rPr>
            <a:t>Bekerja</a:t>
          </a:r>
          <a:r>
            <a:rPr lang="en-US" dirty="0">
              <a:solidFill>
                <a:schemeClr val="tx1"/>
              </a:solidFill>
            </a:rPr>
            <a:t> </a:t>
          </a:r>
          <a:endParaRPr lang="en-ID" dirty="0">
            <a:solidFill>
              <a:schemeClr val="tx1"/>
            </a:solidFill>
          </a:endParaRPr>
        </a:p>
      </dgm:t>
    </dgm:pt>
    <dgm:pt modelId="{A75CACF8-6722-4100-ACA1-B5E555A4019D}" type="parTrans" cxnId="{9FB43E2F-3647-48DD-A9CF-964E4CB28649}">
      <dgm:prSet/>
      <dgm:spPr/>
      <dgm:t>
        <a:bodyPr/>
        <a:lstStyle/>
        <a:p>
          <a:endParaRPr lang="en-ID"/>
        </a:p>
      </dgm:t>
    </dgm:pt>
    <dgm:pt modelId="{6743860E-6B57-4CB9-833E-972E262C1CB6}" type="sibTrans" cxnId="{9FB43E2F-3647-48DD-A9CF-964E4CB28649}">
      <dgm:prSet/>
      <dgm:spPr/>
      <dgm:t>
        <a:bodyPr/>
        <a:lstStyle/>
        <a:p>
          <a:endParaRPr lang="en-ID"/>
        </a:p>
      </dgm:t>
    </dgm:pt>
    <dgm:pt modelId="{0EE07D32-065B-4A26-BC55-8776E0EB39D3}">
      <dgm:prSet phldrT="[Text]"/>
      <dgm:spPr/>
      <dgm:t>
        <a:bodyPr/>
        <a:lstStyle/>
        <a:p>
          <a:r>
            <a:rPr lang="en-US" dirty="0" err="1">
              <a:solidFill>
                <a:schemeClr val="tx1"/>
              </a:solidFill>
            </a:rPr>
            <a:t>Kompeten</a:t>
          </a:r>
          <a:endParaRPr lang="en-ID" dirty="0">
            <a:solidFill>
              <a:schemeClr val="tx1"/>
            </a:solidFill>
          </a:endParaRPr>
        </a:p>
      </dgm:t>
    </dgm:pt>
    <dgm:pt modelId="{AF84AA68-B2C6-410F-8CF1-BCF8A00DA537}" type="parTrans" cxnId="{A7CBA5F6-2BF3-4C76-B139-A6426731AE67}">
      <dgm:prSet/>
      <dgm:spPr/>
      <dgm:t>
        <a:bodyPr/>
        <a:lstStyle/>
        <a:p>
          <a:endParaRPr lang="en-ID"/>
        </a:p>
      </dgm:t>
    </dgm:pt>
    <dgm:pt modelId="{80950DDD-E88A-4699-99D9-BB930128FE05}" type="sibTrans" cxnId="{A7CBA5F6-2BF3-4C76-B139-A6426731AE67}">
      <dgm:prSet/>
      <dgm:spPr/>
      <dgm:t>
        <a:bodyPr/>
        <a:lstStyle/>
        <a:p>
          <a:endParaRPr lang="en-ID"/>
        </a:p>
      </dgm:t>
    </dgm:pt>
    <dgm:pt modelId="{6EAFFF2F-BA18-4B1E-A0E4-112CB960D7AA}">
      <dgm:prSet phldrT="[Text]"/>
      <dgm:spPr/>
      <dgm:t>
        <a:bodyPr/>
        <a:lstStyle/>
        <a:p>
          <a:r>
            <a:rPr lang="en-US" dirty="0" err="1">
              <a:solidFill>
                <a:schemeClr val="tx1"/>
              </a:solidFill>
            </a:rPr>
            <a:t>Karakter</a:t>
          </a:r>
          <a:endParaRPr lang="en-ID" dirty="0">
            <a:solidFill>
              <a:schemeClr val="tx1"/>
            </a:solidFill>
          </a:endParaRPr>
        </a:p>
      </dgm:t>
    </dgm:pt>
    <dgm:pt modelId="{5391CD08-9474-437F-A4FA-EDD5D2912887}" type="parTrans" cxnId="{3A92FDD0-D969-4BDD-BBAB-328552094267}">
      <dgm:prSet/>
      <dgm:spPr/>
      <dgm:t>
        <a:bodyPr/>
        <a:lstStyle/>
        <a:p>
          <a:endParaRPr lang="en-ID"/>
        </a:p>
      </dgm:t>
    </dgm:pt>
    <dgm:pt modelId="{1CD11517-ECCA-4A26-8ECF-182C10AF4E79}" type="sibTrans" cxnId="{3A92FDD0-D969-4BDD-BBAB-328552094267}">
      <dgm:prSet/>
      <dgm:spPr/>
      <dgm:t>
        <a:bodyPr/>
        <a:lstStyle/>
        <a:p>
          <a:endParaRPr lang="en-ID"/>
        </a:p>
      </dgm:t>
    </dgm:pt>
    <dgm:pt modelId="{DDBBA929-E92E-4147-9A8E-BA0D6B2C291E}">
      <dgm:prSet phldrT="[Text]"/>
      <dgm:spPr/>
      <dgm:t>
        <a:bodyPr/>
        <a:lstStyle/>
        <a:p>
          <a:r>
            <a:rPr lang="en-US" dirty="0" err="1">
              <a:solidFill>
                <a:schemeClr val="tx1"/>
              </a:solidFill>
            </a:rPr>
            <a:t>Kurikuler</a:t>
          </a:r>
          <a:endParaRPr lang="en-ID" dirty="0">
            <a:solidFill>
              <a:schemeClr val="tx1"/>
            </a:solidFill>
          </a:endParaRPr>
        </a:p>
      </dgm:t>
    </dgm:pt>
    <dgm:pt modelId="{413989F7-AB0C-4C85-815B-97930ECA9772}" type="parTrans" cxnId="{1F0E65B5-9539-47D1-9D97-811DC6124D58}">
      <dgm:prSet/>
      <dgm:spPr/>
      <dgm:t>
        <a:bodyPr/>
        <a:lstStyle/>
        <a:p>
          <a:endParaRPr lang="en-ID"/>
        </a:p>
      </dgm:t>
    </dgm:pt>
    <dgm:pt modelId="{8BA62AD8-7916-4F44-9656-399788D007ED}" type="sibTrans" cxnId="{1F0E65B5-9539-47D1-9D97-811DC6124D58}">
      <dgm:prSet/>
      <dgm:spPr/>
      <dgm:t>
        <a:bodyPr/>
        <a:lstStyle/>
        <a:p>
          <a:endParaRPr lang="en-ID"/>
        </a:p>
      </dgm:t>
    </dgm:pt>
    <dgm:pt modelId="{80DAA8E3-DAB1-4B16-B126-4072A124403C}">
      <dgm:prSet phldrT="[Text]"/>
      <dgm:spPr/>
      <dgm:t>
        <a:bodyPr/>
        <a:lstStyle/>
        <a:p>
          <a:r>
            <a:rPr lang="en-US" dirty="0" err="1">
              <a:solidFill>
                <a:schemeClr val="tx1"/>
              </a:solidFill>
            </a:rPr>
            <a:t>Lingkungan</a:t>
          </a:r>
          <a:endParaRPr lang="en-ID" dirty="0">
            <a:solidFill>
              <a:schemeClr val="tx1"/>
            </a:solidFill>
          </a:endParaRPr>
        </a:p>
      </dgm:t>
    </dgm:pt>
    <dgm:pt modelId="{2F04B028-10ED-4063-A2E2-CDE208A0FE42}" type="parTrans" cxnId="{79EC8B98-5FE2-49FD-B4B8-23D0139F0B48}">
      <dgm:prSet/>
      <dgm:spPr/>
      <dgm:t>
        <a:bodyPr/>
        <a:lstStyle/>
        <a:p>
          <a:endParaRPr lang="en-ID"/>
        </a:p>
      </dgm:t>
    </dgm:pt>
    <dgm:pt modelId="{D7A3C027-F33B-48AF-8AE5-CAE0392D4533}" type="sibTrans" cxnId="{79EC8B98-5FE2-49FD-B4B8-23D0139F0B48}">
      <dgm:prSet/>
      <dgm:spPr/>
      <dgm:t>
        <a:bodyPr/>
        <a:lstStyle/>
        <a:p>
          <a:endParaRPr lang="en-ID"/>
        </a:p>
      </dgm:t>
    </dgm:pt>
    <dgm:pt modelId="{7124201B-B8FA-4336-A856-754B3BFD10B0}">
      <dgm:prSet phldrT="[Text]"/>
      <dgm:spPr/>
      <dgm:t>
        <a:bodyPr/>
        <a:lstStyle/>
        <a:p>
          <a:r>
            <a:rPr lang="en-US" dirty="0" err="1">
              <a:solidFill>
                <a:schemeClr val="tx1"/>
              </a:solidFill>
            </a:rPr>
            <a:t>Budaya</a:t>
          </a:r>
          <a:endParaRPr lang="en-ID" dirty="0">
            <a:solidFill>
              <a:schemeClr val="tx1"/>
            </a:solidFill>
          </a:endParaRPr>
        </a:p>
      </dgm:t>
    </dgm:pt>
    <dgm:pt modelId="{9E4C01BA-2ED1-4BF6-AB2F-182F832A5493}" type="parTrans" cxnId="{5380F995-703B-4ECC-B212-975085EEF2CB}">
      <dgm:prSet/>
      <dgm:spPr/>
      <dgm:t>
        <a:bodyPr/>
        <a:lstStyle/>
        <a:p>
          <a:endParaRPr lang="en-ID"/>
        </a:p>
      </dgm:t>
    </dgm:pt>
    <dgm:pt modelId="{51B2D64F-64CA-44E4-A593-A583596D656D}" type="sibTrans" cxnId="{5380F995-703B-4ECC-B212-975085EEF2CB}">
      <dgm:prSet/>
      <dgm:spPr/>
      <dgm:t>
        <a:bodyPr/>
        <a:lstStyle/>
        <a:p>
          <a:endParaRPr lang="en-ID"/>
        </a:p>
      </dgm:t>
    </dgm:pt>
    <dgm:pt modelId="{97036996-64F4-4251-AABC-145893CFBE9E}">
      <dgm:prSet phldrT="[Text]"/>
      <dgm:spPr/>
      <dgm:t>
        <a:bodyPr/>
        <a:lstStyle/>
        <a:p>
          <a:r>
            <a:rPr lang="en-US" dirty="0" err="1">
              <a:solidFill>
                <a:schemeClr val="tx1"/>
              </a:solidFill>
            </a:rPr>
            <a:t>Kurikulum</a:t>
          </a:r>
          <a:endParaRPr lang="en-ID" dirty="0">
            <a:solidFill>
              <a:schemeClr val="tx1"/>
            </a:solidFill>
          </a:endParaRPr>
        </a:p>
      </dgm:t>
    </dgm:pt>
    <dgm:pt modelId="{64553001-B94E-4DDB-A4AD-EC96A2C03CCE}" type="parTrans" cxnId="{2A336D42-46F7-4D8D-B810-9F0C011B013C}">
      <dgm:prSet/>
      <dgm:spPr/>
      <dgm:t>
        <a:bodyPr/>
        <a:lstStyle/>
        <a:p>
          <a:endParaRPr lang="en-ID"/>
        </a:p>
      </dgm:t>
    </dgm:pt>
    <dgm:pt modelId="{B33B555C-4D75-4ACC-8561-4F3EB5335C95}" type="sibTrans" cxnId="{2A336D42-46F7-4D8D-B810-9F0C011B013C}">
      <dgm:prSet/>
      <dgm:spPr/>
      <dgm:t>
        <a:bodyPr/>
        <a:lstStyle/>
        <a:p>
          <a:endParaRPr lang="en-ID"/>
        </a:p>
      </dgm:t>
    </dgm:pt>
    <dgm:pt modelId="{6EA5885C-20E8-41ED-8268-224274B54DF2}">
      <dgm:prSet phldrT="[Text]"/>
      <dgm:spPr/>
      <dgm:t>
        <a:bodyPr/>
        <a:lstStyle/>
        <a:p>
          <a:r>
            <a:rPr lang="en-US" dirty="0" err="1">
              <a:solidFill>
                <a:schemeClr val="tx1"/>
              </a:solidFill>
            </a:rPr>
            <a:t>Wirausaha</a:t>
          </a:r>
          <a:r>
            <a:rPr lang="en-US" dirty="0">
              <a:solidFill>
                <a:schemeClr val="tx1"/>
              </a:solidFill>
            </a:rPr>
            <a:t> </a:t>
          </a:r>
          <a:endParaRPr lang="en-ID" dirty="0">
            <a:solidFill>
              <a:schemeClr val="tx1"/>
            </a:solidFill>
          </a:endParaRPr>
        </a:p>
      </dgm:t>
    </dgm:pt>
    <dgm:pt modelId="{CF1BDD40-18AE-459F-B7C3-3BDC8ACD58C7}" type="parTrans" cxnId="{8311FD20-DDEB-4437-9546-F0020F3EBBD3}">
      <dgm:prSet/>
      <dgm:spPr/>
      <dgm:t>
        <a:bodyPr/>
        <a:lstStyle/>
        <a:p>
          <a:endParaRPr lang="en-ID"/>
        </a:p>
      </dgm:t>
    </dgm:pt>
    <dgm:pt modelId="{D410DA25-5EB9-43C8-85E4-A0916D8ECC8F}" type="sibTrans" cxnId="{8311FD20-DDEB-4437-9546-F0020F3EBBD3}">
      <dgm:prSet/>
      <dgm:spPr/>
      <dgm:t>
        <a:bodyPr/>
        <a:lstStyle/>
        <a:p>
          <a:endParaRPr lang="en-ID"/>
        </a:p>
      </dgm:t>
    </dgm:pt>
    <dgm:pt modelId="{F70FCC7E-528C-4C56-8162-63AF4CD67A59}">
      <dgm:prSet phldrT="[Text]"/>
      <dgm:spPr/>
      <dgm:t>
        <a:bodyPr/>
        <a:lstStyle/>
        <a:p>
          <a:r>
            <a:rPr lang="en-ID" dirty="0" err="1">
              <a:solidFill>
                <a:schemeClr val="tx1"/>
              </a:solidFill>
            </a:rPr>
            <a:t>Sistem</a:t>
          </a:r>
          <a:r>
            <a:rPr lang="en-ID" dirty="0">
              <a:solidFill>
                <a:schemeClr val="tx1"/>
              </a:solidFill>
            </a:rPr>
            <a:t> </a:t>
          </a:r>
          <a:r>
            <a:rPr lang="en-ID" dirty="0" err="1">
              <a:solidFill>
                <a:schemeClr val="tx1"/>
              </a:solidFill>
            </a:rPr>
            <a:t>Pengelolaan</a:t>
          </a:r>
          <a:endParaRPr lang="en-ID" dirty="0">
            <a:solidFill>
              <a:schemeClr val="tx1"/>
            </a:solidFill>
          </a:endParaRPr>
        </a:p>
      </dgm:t>
    </dgm:pt>
    <dgm:pt modelId="{03583830-69CC-4762-9C78-388B417DF0C1}" type="parTrans" cxnId="{DA8A9CB3-F74E-438D-A7A7-6D6FABF41431}">
      <dgm:prSet/>
      <dgm:spPr/>
      <dgm:t>
        <a:bodyPr/>
        <a:lstStyle/>
        <a:p>
          <a:endParaRPr lang="en-ID"/>
        </a:p>
      </dgm:t>
    </dgm:pt>
    <dgm:pt modelId="{C73DBED4-8195-4BB1-9A02-CC6E78FF9A28}" type="sibTrans" cxnId="{DA8A9CB3-F74E-438D-A7A7-6D6FABF41431}">
      <dgm:prSet/>
      <dgm:spPr/>
      <dgm:t>
        <a:bodyPr/>
        <a:lstStyle/>
        <a:p>
          <a:endParaRPr lang="en-ID"/>
        </a:p>
      </dgm:t>
    </dgm:pt>
    <dgm:pt modelId="{78FA862A-CAE1-4B86-BF04-780A6157713F}">
      <dgm:prSet phldrT="[Text]"/>
      <dgm:spPr/>
      <dgm:t>
        <a:bodyPr/>
        <a:lstStyle/>
        <a:p>
          <a:r>
            <a:rPr lang="en-ID" dirty="0" err="1">
              <a:solidFill>
                <a:schemeClr val="tx1"/>
              </a:solidFill>
            </a:rPr>
            <a:t>Literasi</a:t>
          </a:r>
          <a:endParaRPr lang="en-ID" dirty="0">
            <a:solidFill>
              <a:schemeClr val="tx1"/>
            </a:solidFill>
          </a:endParaRPr>
        </a:p>
      </dgm:t>
    </dgm:pt>
    <dgm:pt modelId="{033F651E-0DF6-47D4-AE75-CF57D6CE5181}" type="parTrans" cxnId="{58A7FDDE-7C15-4BAC-B692-D88AB213F93A}">
      <dgm:prSet/>
      <dgm:spPr/>
      <dgm:t>
        <a:bodyPr/>
        <a:lstStyle/>
        <a:p>
          <a:endParaRPr lang="en-ID"/>
        </a:p>
      </dgm:t>
    </dgm:pt>
    <dgm:pt modelId="{EC5999E0-07E1-4D8A-A85E-9778B734FA8D}" type="sibTrans" cxnId="{58A7FDDE-7C15-4BAC-B692-D88AB213F93A}">
      <dgm:prSet/>
      <dgm:spPr/>
      <dgm:t>
        <a:bodyPr/>
        <a:lstStyle/>
        <a:p>
          <a:endParaRPr lang="en-ID"/>
        </a:p>
      </dgm:t>
    </dgm:pt>
    <dgm:pt modelId="{C19BE5FB-2E32-40DA-A118-430D2179FB18}">
      <dgm:prSet phldrT="[Text]"/>
      <dgm:spPr/>
      <dgm:t>
        <a:bodyPr/>
        <a:lstStyle/>
        <a:p>
          <a:r>
            <a:rPr lang="en-ID" dirty="0" err="1">
              <a:solidFill>
                <a:schemeClr val="tx1"/>
              </a:solidFill>
            </a:rPr>
            <a:t>Cerdas</a:t>
          </a:r>
          <a:endParaRPr lang="en-ID" dirty="0">
            <a:solidFill>
              <a:schemeClr val="tx1"/>
            </a:solidFill>
          </a:endParaRPr>
        </a:p>
      </dgm:t>
    </dgm:pt>
    <dgm:pt modelId="{88993FF9-0FE4-4993-9CB1-FB6CB940AA9E}" type="parTrans" cxnId="{49C9F53B-7D2F-4B03-A28C-7568B10C8E64}">
      <dgm:prSet/>
      <dgm:spPr/>
      <dgm:t>
        <a:bodyPr/>
        <a:lstStyle/>
        <a:p>
          <a:endParaRPr lang="en-ID"/>
        </a:p>
      </dgm:t>
    </dgm:pt>
    <dgm:pt modelId="{814CEAF6-7B8B-4692-B75C-E66CFB2A0EF3}" type="sibTrans" cxnId="{49C9F53B-7D2F-4B03-A28C-7568B10C8E64}">
      <dgm:prSet/>
      <dgm:spPr/>
      <dgm:t>
        <a:bodyPr/>
        <a:lstStyle/>
        <a:p>
          <a:endParaRPr lang="en-ID"/>
        </a:p>
      </dgm:t>
    </dgm:pt>
    <dgm:pt modelId="{86E43895-8EBC-46BA-8AD8-EBB3243C39AB}" type="pres">
      <dgm:prSet presAssocID="{866353EC-89A3-4382-A525-F17AD85EFAA5}" presName="linearFlow" presStyleCnt="0">
        <dgm:presLayoutVars>
          <dgm:dir/>
          <dgm:animLvl val="lvl"/>
          <dgm:resizeHandles val="exact"/>
        </dgm:presLayoutVars>
      </dgm:prSet>
      <dgm:spPr/>
      <dgm:t>
        <a:bodyPr/>
        <a:lstStyle/>
        <a:p>
          <a:endParaRPr lang="en-US"/>
        </a:p>
      </dgm:t>
    </dgm:pt>
    <dgm:pt modelId="{5352F0E5-A906-4963-9259-35DD72237093}" type="pres">
      <dgm:prSet presAssocID="{6A890712-45BB-4583-8023-683343429453}" presName="composite" presStyleCnt="0"/>
      <dgm:spPr/>
    </dgm:pt>
    <dgm:pt modelId="{0482B382-F58E-427F-9EE8-C86A68293BF2}" type="pres">
      <dgm:prSet presAssocID="{6A890712-45BB-4583-8023-683343429453}" presName="parTx" presStyleLbl="node1" presStyleIdx="0" presStyleCnt="3">
        <dgm:presLayoutVars>
          <dgm:chMax val="0"/>
          <dgm:chPref val="0"/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2B3ADD91-A65F-487C-9BC4-BA0D82C3536B}" type="pres">
      <dgm:prSet presAssocID="{6A890712-45BB-4583-8023-683343429453}" presName="parSh" presStyleLbl="node1" presStyleIdx="0" presStyleCnt="3"/>
      <dgm:spPr/>
      <dgm:t>
        <a:bodyPr/>
        <a:lstStyle/>
        <a:p>
          <a:endParaRPr lang="en-US"/>
        </a:p>
      </dgm:t>
    </dgm:pt>
    <dgm:pt modelId="{904B6935-194B-4775-AA03-9D7DD374BF60}" type="pres">
      <dgm:prSet presAssocID="{6A890712-45BB-4583-8023-683343429453}" presName="desTx" presStyleLbl="fgAcc1" presStyleIdx="0" presStyleCnt="3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174AB6D9-FD31-4A99-8997-20F04A607194}" type="pres">
      <dgm:prSet presAssocID="{A7B0E69F-5F90-461F-BF44-BAF879B49F12}" presName="sibTrans" presStyleLbl="sibTrans2D1" presStyleIdx="0" presStyleCnt="2"/>
      <dgm:spPr/>
      <dgm:t>
        <a:bodyPr/>
        <a:lstStyle/>
        <a:p>
          <a:endParaRPr lang="en-US"/>
        </a:p>
      </dgm:t>
    </dgm:pt>
    <dgm:pt modelId="{BE0781F1-4185-4CD0-A32E-ECBCA334BD4C}" type="pres">
      <dgm:prSet presAssocID="{A7B0E69F-5F90-461F-BF44-BAF879B49F12}" presName="connTx" presStyleLbl="sibTrans2D1" presStyleIdx="0" presStyleCnt="2"/>
      <dgm:spPr/>
      <dgm:t>
        <a:bodyPr/>
        <a:lstStyle/>
        <a:p>
          <a:endParaRPr lang="en-US"/>
        </a:p>
      </dgm:t>
    </dgm:pt>
    <dgm:pt modelId="{23152B9F-D9D7-45B1-AAC3-65E67DC0D5E9}" type="pres">
      <dgm:prSet presAssocID="{C7E5461F-EE74-4270-936D-B20F93144733}" presName="composite" presStyleCnt="0"/>
      <dgm:spPr/>
    </dgm:pt>
    <dgm:pt modelId="{E5F75587-5A42-401E-80BD-D827CFA2675E}" type="pres">
      <dgm:prSet presAssocID="{C7E5461F-EE74-4270-936D-B20F93144733}" presName="parTx" presStyleLbl="node1" presStyleIdx="0" presStyleCnt="3">
        <dgm:presLayoutVars>
          <dgm:chMax val="0"/>
          <dgm:chPref val="0"/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E3CB4C09-0DF1-41DA-BE46-FBC96AAA6FE0}" type="pres">
      <dgm:prSet presAssocID="{C7E5461F-EE74-4270-936D-B20F93144733}" presName="parSh" presStyleLbl="node1" presStyleIdx="1" presStyleCnt="3"/>
      <dgm:spPr/>
      <dgm:t>
        <a:bodyPr/>
        <a:lstStyle/>
        <a:p>
          <a:endParaRPr lang="en-US"/>
        </a:p>
      </dgm:t>
    </dgm:pt>
    <dgm:pt modelId="{88917BF0-4ECC-46ED-8C13-6C5F54BF05BB}" type="pres">
      <dgm:prSet presAssocID="{C7E5461F-EE74-4270-936D-B20F93144733}" presName="desTx" presStyleLbl="fgAcc1" presStyleIdx="1" presStyleCnt="3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C8865951-4CFF-4295-8243-28B6EDFD3AD6}" type="pres">
      <dgm:prSet presAssocID="{1B85BD61-981D-414B-937A-8AFA76B8C29F}" presName="sibTrans" presStyleLbl="sibTrans2D1" presStyleIdx="1" presStyleCnt="2"/>
      <dgm:spPr/>
      <dgm:t>
        <a:bodyPr/>
        <a:lstStyle/>
        <a:p>
          <a:endParaRPr lang="en-US"/>
        </a:p>
      </dgm:t>
    </dgm:pt>
    <dgm:pt modelId="{4EA4CBF5-7345-4613-A340-63E4E903500E}" type="pres">
      <dgm:prSet presAssocID="{1B85BD61-981D-414B-937A-8AFA76B8C29F}" presName="connTx" presStyleLbl="sibTrans2D1" presStyleIdx="1" presStyleCnt="2"/>
      <dgm:spPr/>
      <dgm:t>
        <a:bodyPr/>
        <a:lstStyle/>
        <a:p>
          <a:endParaRPr lang="en-US"/>
        </a:p>
      </dgm:t>
    </dgm:pt>
    <dgm:pt modelId="{C22D1F4D-ECED-4629-B6EE-6C8C54B5E9C0}" type="pres">
      <dgm:prSet presAssocID="{FFF1A792-B20D-41E9-BBCF-3729CAC9ED10}" presName="composite" presStyleCnt="0"/>
      <dgm:spPr/>
    </dgm:pt>
    <dgm:pt modelId="{C757BCDC-AA5B-4EBD-8F20-01BE2771EEBB}" type="pres">
      <dgm:prSet presAssocID="{FFF1A792-B20D-41E9-BBCF-3729CAC9ED10}" presName="parTx" presStyleLbl="node1" presStyleIdx="1" presStyleCnt="3">
        <dgm:presLayoutVars>
          <dgm:chMax val="0"/>
          <dgm:chPref val="0"/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41BD6BBF-FCE2-461D-84F8-0F1770DF4E9A}" type="pres">
      <dgm:prSet presAssocID="{FFF1A792-B20D-41E9-BBCF-3729CAC9ED10}" presName="parSh" presStyleLbl="node1" presStyleIdx="2" presStyleCnt="3"/>
      <dgm:spPr/>
      <dgm:t>
        <a:bodyPr/>
        <a:lstStyle/>
        <a:p>
          <a:endParaRPr lang="en-US"/>
        </a:p>
      </dgm:t>
    </dgm:pt>
    <dgm:pt modelId="{A2908BC7-61E8-48E1-B862-5792FC161BE2}" type="pres">
      <dgm:prSet presAssocID="{FFF1A792-B20D-41E9-BBCF-3729CAC9ED10}" presName="desTx" presStyleLbl="fgAcc1" presStyleIdx="2" presStyleCnt="3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</dgm:ptLst>
  <dgm:cxnLst>
    <dgm:cxn modelId="{5A628EAE-62C1-4AFB-BD49-82ECEDF6C556}" type="presOf" srcId="{600D76E2-2D4F-46DC-966C-D673F3BD7E1E}" destId="{904B6935-194B-4775-AA03-9D7DD374BF60}" srcOrd="0" destOrd="2" presId="urn:microsoft.com/office/officeart/2005/8/layout/process3"/>
    <dgm:cxn modelId="{ECD49C4A-3286-4704-ACF0-3563363B14F2}" type="presOf" srcId="{78FA862A-CAE1-4B86-BF04-780A6157713F}" destId="{A2908BC7-61E8-48E1-B862-5792FC161BE2}" srcOrd="0" destOrd="7" presId="urn:microsoft.com/office/officeart/2005/8/layout/process3"/>
    <dgm:cxn modelId="{F64D5145-716F-4407-98C6-04B8AC3A8991}" srcId="{C7E5461F-EE74-4270-936D-B20F93144733}" destId="{3F16E4F2-DD9D-42C7-A4EC-6584F68F2410}" srcOrd="0" destOrd="0" parTransId="{02FC1D2A-053D-41E3-A920-65C84E60DFE9}" sibTransId="{C4786A93-751C-4270-9064-59547ABD9DCA}"/>
    <dgm:cxn modelId="{925A54F4-49A8-4EBB-BFAB-6D79A2673945}" srcId="{6A890712-45BB-4583-8023-683343429453}" destId="{14C01B70-37E8-4C9C-A7E0-F3C90B7FCC81}" srcOrd="0" destOrd="0" parTransId="{55343133-BC1B-43D8-8CB2-CEF535D0E540}" sibTransId="{81D11396-54BD-4221-B049-936DFC1D4F85}"/>
    <dgm:cxn modelId="{D1C1D9E2-5636-40B2-820A-133DA2E817B5}" srcId="{C7E5461F-EE74-4270-936D-B20F93144733}" destId="{F3B6BF72-58A8-435A-82F3-B4F55F901CA6}" srcOrd="2" destOrd="0" parTransId="{EBA3CE50-1A1F-49B6-BCAB-D7E084248E90}" sibTransId="{652BA4B3-7191-42F3-8F49-242E55968358}"/>
    <dgm:cxn modelId="{372C9BEB-3624-4CE3-8F67-4C26828AF6F4}" type="presOf" srcId="{6EA5885C-20E8-41ED-8268-224274B54DF2}" destId="{A2908BC7-61E8-48E1-B862-5792FC161BE2}" srcOrd="0" destOrd="3" presId="urn:microsoft.com/office/officeart/2005/8/layout/process3"/>
    <dgm:cxn modelId="{1917235B-91E2-427B-8E25-A04579673F58}" type="presOf" srcId="{97036996-64F4-4251-AABC-145893CFBE9E}" destId="{904B6935-194B-4775-AA03-9D7DD374BF60}" srcOrd="0" destOrd="1" presId="urn:microsoft.com/office/officeart/2005/8/layout/process3"/>
    <dgm:cxn modelId="{3A92FDD0-D969-4BDD-BBAB-328552094267}" srcId="{FFF1A792-B20D-41E9-BBCF-3729CAC9ED10}" destId="{6EAFFF2F-BA18-4B1E-A0E4-112CB960D7AA}" srcOrd="2" destOrd="0" parTransId="{5391CD08-9474-437F-A4FA-EDD5D2912887}" sibTransId="{1CD11517-ECCA-4A26-8ECF-182C10AF4E79}"/>
    <dgm:cxn modelId="{9A44E91B-1762-47EA-8D58-ACF0DE75D732}" type="presOf" srcId="{A7B0E69F-5F90-461F-BF44-BAF879B49F12}" destId="{174AB6D9-FD31-4A99-8997-20F04A607194}" srcOrd="0" destOrd="0" presId="urn:microsoft.com/office/officeart/2005/8/layout/process3"/>
    <dgm:cxn modelId="{F2F962E4-C50D-43DD-A51B-259C224C0385}" srcId="{6A890712-45BB-4583-8023-683343429453}" destId="{462AF4FC-BE28-4109-AA22-F7ABD75F7824}" srcOrd="7" destOrd="0" parTransId="{1A390ACA-6E32-4DBA-8DB7-B315E6C68C46}" sibTransId="{1A2E5CA2-F4F8-4883-BD9D-BDE64E3D21A7}"/>
    <dgm:cxn modelId="{3BC3F2E4-0D5D-4FF0-AEFA-ECE5770C1092}" type="presOf" srcId="{3F16E4F2-DD9D-42C7-A4EC-6584F68F2410}" destId="{88917BF0-4ECC-46ED-8C13-6C5F54BF05BB}" srcOrd="0" destOrd="0" presId="urn:microsoft.com/office/officeart/2005/8/layout/process3"/>
    <dgm:cxn modelId="{FB70F591-0654-489C-A6F2-F167AE3512F3}" type="presOf" srcId="{FFF1A792-B20D-41E9-BBCF-3729CAC9ED10}" destId="{C757BCDC-AA5B-4EBD-8F20-01BE2771EEBB}" srcOrd="0" destOrd="0" presId="urn:microsoft.com/office/officeart/2005/8/layout/process3"/>
    <dgm:cxn modelId="{CA62EE06-0526-4800-8180-D2E704205292}" type="presOf" srcId="{A7B0E69F-5F90-461F-BF44-BAF879B49F12}" destId="{BE0781F1-4185-4CD0-A32E-ECBCA334BD4C}" srcOrd="1" destOrd="0" presId="urn:microsoft.com/office/officeart/2005/8/layout/process3"/>
    <dgm:cxn modelId="{902534A9-1E78-4B0A-A0FB-B1421C518EDA}" type="presOf" srcId="{2285FB12-322D-4840-85E7-35DE405F2AB8}" destId="{904B6935-194B-4775-AA03-9D7DD374BF60}" srcOrd="0" destOrd="3" presId="urn:microsoft.com/office/officeart/2005/8/layout/process3"/>
    <dgm:cxn modelId="{89F4EF9D-8084-403F-B053-87D86E3C1F89}" type="presOf" srcId="{C19BE5FB-2E32-40DA-A118-430D2179FB18}" destId="{A2908BC7-61E8-48E1-B862-5792FC161BE2}" srcOrd="0" destOrd="6" presId="urn:microsoft.com/office/officeart/2005/8/layout/process3"/>
    <dgm:cxn modelId="{193DA461-A7F1-4363-BA19-51FEA583A7E6}" srcId="{C7E5461F-EE74-4270-936D-B20F93144733}" destId="{864050B1-1697-446A-926F-2FBDF28C406A}" srcOrd="1" destOrd="0" parTransId="{B9CA3283-C007-4EF0-B981-F78E8896965B}" sibTransId="{69B101F6-7DEF-4843-B9A4-D8E01BE16C68}"/>
    <dgm:cxn modelId="{F1BAD50B-2756-423E-ACE7-22DA56333424}" srcId="{5AE63AB8-30E4-4755-A7A0-38DD9133540C}" destId="{B45FC23F-BAF3-47C1-8E21-56213D276D23}" srcOrd="0" destOrd="0" parTransId="{0CE54793-928A-4027-9C12-22567954C913}" sibTransId="{51267E92-DC78-4C18-9344-5160A18A1850}"/>
    <dgm:cxn modelId="{24C29041-40BF-4176-A1FA-143D16DBA977}" type="presOf" srcId="{ADB25D5E-4070-45CA-88E6-61A79EF8DF96}" destId="{904B6935-194B-4775-AA03-9D7DD374BF60}" srcOrd="0" destOrd="6" presId="urn:microsoft.com/office/officeart/2005/8/layout/process3"/>
    <dgm:cxn modelId="{23C5AC3D-3810-44ED-A8AF-9102B8515BA9}" type="presOf" srcId="{14C01B70-37E8-4C9C-A7E0-F3C90B7FCC81}" destId="{904B6935-194B-4775-AA03-9D7DD374BF60}" srcOrd="0" destOrd="0" presId="urn:microsoft.com/office/officeart/2005/8/layout/process3"/>
    <dgm:cxn modelId="{DCB2AAA4-2931-472F-A9CF-36A55AA8F5D1}" type="presOf" srcId="{6A890712-45BB-4583-8023-683343429453}" destId="{2B3ADD91-A65F-487C-9BC4-BA0D82C3536B}" srcOrd="1" destOrd="0" presId="urn:microsoft.com/office/officeart/2005/8/layout/process3"/>
    <dgm:cxn modelId="{05437C68-4CFF-4F22-9FBE-9B57D1EAB6A8}" srcId="{866353EC-89A3-4382-A525-F17AD85EFAA5}" destId="{FFF1A792-B20D-41E9-BBCF-3729CAC9ED10}" srcOrd="2" destOrd="0" parTransId="{96176E76-ACF1-4F50-9FDC-2294C22E53E6}" sibTransId="{29170635-4320-421A-A002-465E07B8FF0B}"/>
    <dgm:cxn modelId="{3402B5CA-CBEF-4ECD-9D5A-EBBD96833AEA}" type="presOf" srcId="{7124201B-B8FA-4336-A856-754B3BFD10B0}" destId="{88917BF0-4ECC-46ED-8C13-6C5F54BF05BB}" srcOrd="0" destOrd="6" presId="urn:microsoft.com/office/officeart/2005/8/layout/process3"/>
    <dgm:cxn modelId="{861B6D8A-6858-4CD9-A015-9B08DA316014}" srcId="{6A890712-45BB-4583-8023-683343429453}" destId="{4C157BE4-4892-44B2-8607-3E46895B2DF7}" srcOrd="5" destOrd="0" parTransId="{EE94CB69-D07A-4504-96F7-702EF4EEF2E5}" sibTransId="{0B6B16A2-E8F0-4FD6-988B-3AB7FBCC9606}"/>
    <dgm:cxn modelId="{41BEE6D4-5AA6-4862-8747-89545A8B56CF}" type="presOf" srcId="{864050B1-1697-446A-926F-2FBDF28C406A}" destId="{88917BF0-4ECC-46ED-8C13-6C5F54BF05BB}" srcOrd="0" destOrd="3" presId="urn:microsoft.com/office/officeart/2005/8/layout/process3"/>
    <dgm:cxn modelId="{52DF7D7F-7225-4EF5-9441-0BFA034AE8C5}" srcId="{3F16E4F2-DD9D-42C7-A4EC-6584F68F2410}" destId="{4F47A56E-A1C3-44ED-B1E1-C737925804C1}" srcOrd="1" destOrd="0" parTransId="{8AFD73F4-CEF5-43C1-AAB5-475E024214B0}" sibTransId="{6A8A7A4F-710C-4CBA-8F22-548BFCAFB852}"/>
    <dgm:cxn modelId="{A3C20DD1-10A2-4324-8E50-E77AE0B5C51D}" type="presOf" srcId="{F70FCC7E-528C-4C56-8162-63AF4CD67A59}" destId="{904B6935-194B-4775-AA03-9D7DD374BF60}" srcOrd="0" destOrd="4" presId="urn:microsoft.com/office/officeart/2005/8/layout/process3"/>
    <dgm:cxn modelId="{C8A10E96-BC8E-4740-8703-7181D46C7A4C}" type="presOf" srcId="{B45FC23F-BAF3-47C1-8E21-56213D276D23}" destId="{A2908BC7-61E8-48E1-B862-5792FC161BE2}" srcOrd="0" destOrd="1" presId="urn:microsoft.com/office/officeart/2005/8/layout/process3"/>
    <dgm:cxn modelId="{A7CBA5F6-2BF3-4C76-B139-A6426731AE67}" srcId="{FFF1A792-B20D-41E9-BBCF-3729CAC9ED10}" destId="{0EE07D32-065B-4A26-BC55-8776E0EB39D3}" srcOrd="1" destOrd="0" parTransId="{AF84AA68-B2C6-410F-8CF1-BCF8A00DA537}" sibTransId="{80950DDD-E88A-4699-99D9-BB930128FE05}"/>
    <dgm:cxn modelId="{6FFAA821-F995-48F9-882A-FE096EBE9DB3}" type="presOf" srcId="{F3B6BF72-58A8-435A-82F3-B4F55F901CA6}" destId="{88917BF0-4ECC-46ED-8C13-6C5F54BF05BB}" srcOrd="0" destOrd="4" presId="urn:microsoft.com/office/officeart/2005/8/layout/process3"/>
    <dgm:cxn modelId="{49C9F53B-7D2F-4B03-A28C-7568B10C8E64}" srcId="{FFF1A792-B20D-41E9-BBCF-3729CAC9ED10}" destId="{C19BE5FB-2E32-40DA-A118-430D2179FB18}" srcOrd="3" destOrd="0" parTransId="{88993FF9-0FE4-4993-9CB1-FB6CB940AA9E}" sibTransId="{814CEAF6-7B8B-4692-B75C-E66CFB2A0EF3}"/>
    <dgm:cxn modelId="{79EC8B98-5FE2-49FD-B4B8-23D0139F0B48}" srcId="{C7E5461F-EE74-4270-936D-B20F93144733}" destId="{80DAA8E3-DAB1-4B16-B126-4072A124403C}" srcOrd="3" destOrd="0" parTransId="{2F04B028-10ED-4063-A2E2-CDE208A0FE42}" sibTransId="{D7A3C027-F33B-48AF-8AE5-CAE0392D4533}"/>
    <dgm:cxn modelId="{222EEB5B-700E-40A0-8CEB-342E10C9C1D4}" type="presOf" srcId="{09626E0B-4BBD-4AC8-BCC5-D356509C1C94}" destId="{904B6935-194B-4775-AA03-9D7DD374BF60}" srcOrd="0" destOrd="8" presId="urn:microsoft.com/office/officeart/2005/8/layout/process3"/>
    <dgm:cxn modelId="{8E6A9570-4674-47D0-8E70-119F65976993}" type="presOf" srcId="{DDBBA929-E92E-4147-9A8E-BA0D6B2C291E}" destId="{88917BF0-4ECC-46ED-8C13-6C5F54BF05BB}" srcOrd="0" destOrd="1" presId="urn:microsoft.com/office/officeart/2005/8/layout/process3"/>
    <dgm:cxn modelId="{4E9A4A34-568F-4624-B4B6-F495943F00D6}" type="presOf" srcId="{462AF4FC-BE28-4109-AA22-F7ABD75F7824}" destId="{904B6935-194B-4775-AA03-9D7DD374BF60}" srcOrd="0" destOrd="7" presId="urn:microsoft.com/office/officeart/2005/8/layout/process3"/>
    <dgm:cxn modelId="{2A336D42-46F7-4D8D-B810-9F0C011B013C}" srcId="{6A890712-45BB-4583-8023-683343429453}" destId="{97036996-64F4-4251-AABC-145893CFBE9E}" srcOrd="1" destOrd="0" parTransId="{64553001-B94E-4DDB-A4AD-EC96A2C03CCE}" sibTransId="{B33B555C-4D75-4ACC-8561-4F3EB5335C95}"/>
    <dgm:cxn modelId="{5380F995-703B-4ECC-B212-975085EEF2CB}" srcId="{C7E5461F-EE74-4270-936D-B20F93144733}" destId="{7124201B-B8FA-4336-A856-754B3BFD10B0}" srcOrd="4" destOrd="0" parTransId="{9E4C01BA-2ED1-4BF6-AB2F-182F832A5493}" sibTransId="{51B2D64F-64CA-44E4-A593-A583596D656D}"/>
    <dgm:cxn modelId="{AA679C88-A8AC-41A0-A491-9528FABE7158}" type="presOf" srcId="{6A890712-45BB-4583-8023-683343429453}" destId="{0482B382-F58E-427F-9EE8-C86A68293BF2}" srcOrd="0" destOrd="0" presId="urn:microsoft.com/office/officeart/2005/8/layout/process3"/>
    <dgm:cxn modelId="{8FD40B8E-E0DD-4C87-9C18-E1CB931A7A8A}" type="presOf" srcId="{80DAA8E3-DAB1-4B16-B126-4072A124403C}" destId="{88917BF0-4ECC-46ED-8C13-6C5F54BF05BB}" srcOrd="0" destOrd="5" presId="urn:microsoft.com/office/officeart/2005/8/layout/process3"/>
    <dgm:cxn modelId="{9EBBB4DB-A3C8-4374-AECB-703C14AF5BD0}" type="presOf" srcId="{1B85BD61-981D-414B-937A-8AFA76B8C29F}" destId="{4EA4CBF5-7345-4613-A340-63E4E903500E}" srcOrd="1" destOrd="0" presId="urn:microsoft.com/office/officeart/2005/8/layout/process3"/>
    <dgm:cxn modelId="{2125ED6B-E96C-46C7-80BE-C94F2319769C}" srcId="{6A890712-45BB-4583-8023-683343429453}" destId="{ADB25D5E-4070-45CA-88E6-61A79EF8DF96}" srcOrd="6" destOrd="0" parTransId="{8AF30C2E-432B-4AD5-86CB-BF5193B28575}" sibTransId="{94F66882-8431-44A4-A2C0-6557166108EF}"/>
    <dgm:cxn modelId="{DA8A9CB3-F74E-438D-A7A7-6D6FABF41431}" srcId="{6A890712-45BB-4583-8023-683343429453}" destId="{F70FCC7E-528C-4C56-8162-63AF4CD67A59}" srcOrd="4" destOrd="0" parTransId="{03583830-69CC-4762-9C78-388B417DF0C1}" sibTransId="{C73DBED4-8195-4BB1-9A02-CC6E78FF9A28}"/>
    <dgm:cxn modelId="{9FB43E2F-3647-48DD-A9CF-964E4CB28649}" srcId="{5AE63AB8-30E4-4755-A7A0-38DD9133540C}" destId="{DDBEB0F2-2627-4B93-A530-FD59C4618936}" srcOrd="1" destOrd="0" parTransId="{A75CACF8-6722-4100-ACA1-B5E555A4019D}" sibTransId="{6743860E-6B57-4CB9-833E-972E262C1CB6}"/>
    <dgm:cxn modelId="{B82BF0CC-94E4-4274-B851-98C41FF9D75A}" type="presOf" srcId="{C7E5461F-EE74-4270-936D-B20F93144733}" destId="{E3CB4C09-0DF1-41DA-BE46-FBC96AAA6FE0}" srcOrd="1" destOrd="0" presId="urn:microsoft.com/office/officeart/2005/8/layout/process3"/>
    <dgm:cxn modelId="{DCC909D8-84D6-4644-A982-4B80C03C7782}" type="presOf" srcId="{5AE63AB8-30E4-4755-A7A0-38DD9133540C}" destId="{A2908BC7-61E8-48E1-B862-5792FC161BE2}" srcOrd="0" destOrd="0" presId="urn:microsoft.com/office/officeart/2005/8/layout/process3"/>
    <dgm:cxn modelId="{B72633D2-E0BF-42EB-83DD-1B24F0E55F4B}" type="presOf" srcId="{1B85BD61-981D-414B-937A-8AFA76B8C29F}" destId="{C8865951-4CFF-4295-8243-28B6EDFD3AD6}" srcOrd="0" destOrd="0" presId="urn:microsoft.com/office/officeart/2005/8/layout/process3"/>
    <dgm:cxn modelId="{576243D6-568F-4CC1-A992-F14482D9EF2B}" srcId="{6A890712-45BB-4583-8023-683343429453}" destId="{2285FB12-322D-4840-85E7-35DE405F2AB8}" srcOrd="3" destOrd="0" parTransId="{5B6D8C56-6615-4B42-98FE-1BA583A3893F}" sibTransId="{2E1013E1-7C5B-49DE-81F6-80A8A2DD946B}"/>
    <dgm:cxn modelId="{69781A6C-4E82-4CE0-98D7-865BF504D706}" type="presOf" srcId="{DDBEB0F2-2627-4B93-A530-FD59C4618936}" destId="{A2908BC7-61E8-48E1-B862-5792FC161BE2}" srcOrd="0" destOrd="2" presId="urn:microsoft.com/office/officeart/2005/8/layout/process3"/>
    <dgm:cxn modelId="{58A7FDDE-7C15-4BAC-B692-D88AB213F93A}" srcId="{FFF1A792-B20D-41E9-BBCF-3729CAC9ED10}" destId="{78FA862A-CAE1-4B86-BF04-780A6157713F}" srcOrd="4" destOrd="0" parTransId="{033F651E-0DF6-47D4-AE75-CF57D6CE5181}" sibTransId="{EC5999E0-07E1-4D8A-A85E-9778B734FA8D}"/>
    <dgm:cxn modelId="{8311FD20-DDEB-4437-9546-F0020F3EBBD3}" srcId="{5AE63AB8-30E4-4755-A7A0-38DD9133540C}" destId="{6EA5885C-20E8-41ED-8268-224274B54DF2}" srcOrd="2" destOrd="0" parTransId="{CF1BDD40-18AE-459F-B7C3-3BDC8ACD58C7}" sibTransId="{D410DA25-5EB9-43C8-85E4-A0916D8ECC8F}"/>
    <dgm:cxn modelId="{CB1E2230-A4DB-45FE-9AD3-419AF0A36178}" type="presOf" srcId="{866353EC-89A3-4382-A525-F17AD85EFAA5}" destId="{86E43895-8EBC-46BA-8AD8-EBB3243C39AB}" srcOrd="0" destOrd="0" presId="urn:microsoft.com/office/officeart/2005/8/layout/process3"/>
    <dgm:cxn modelId="{DD870E5E-4FC5-4A4D-9E23-DB7A159C5007}" srcId="{866353EC-89A3-4382-A525-F17AD85EFAA5}" destId="{C7E5461F-EE74-4270-936D-B20F93144733}" srcOrd="1" destOrd="0" parTransId="{3F13D40C-7976-4C76-B659-000B6E3B1A9D}" sibTransId="{1B85BD61-981D-414B-937A-8AFA76B8C29F}"/>
    <dgm:cxn modelId="{CBAD737D-664D-4C8F-8C40-731DEE54FBC1}" srcId="{866353EC-89A3-4382-A525-F17AD85EFAA5}" destId="{6A890712-45BB-4583-8023-683343429453}" srcOrd="0" destOrd="0" parTransId="{241574EF-3A59-4E70-BD79-C3E0C2E19005}" sibTransId="{A7B0E69F-5F90-461F-BF44-BAF879B49F12}"/>
    <dgm:cxn modelId="{35905F55-3156-4BCC-B4BF-62CDADE1D404}" srcId="{FFF1A792-B20D-41E9-BBCF-3729CAC9ED10}" destId="{5AE63AB8-30E4-4755-A7A0-38DD9133540C}" srcOrd="0" destOrd="0" parTransId="{1EFAC107-0FE7-419B-87B6-604254D425A6}" sibTransId="{CBF49432-33A9-4FE5-ADFB-AE80B4A78F7F}"/>
    <dgm:cxn modelId="{21415813-E736-4EBF-9902-AF8EE7918C52}" srcId="{6A890712-45BB-4583-8023-683343429453}" destId="{09626E0B-4BBD-4AC8-BCC5-D356509C1C94}" srcOrd="8" destOrd="0" parTransId="{7FA3BC79-8243-406C-A84A-50219FD4FC05}" sibTransId="{8F738DB4-3800-43CC-8C58-CBCC97963839}"/>
    <dgm:cxn modelId="{B23FD1D9-DDA4-44E0-BED2-0688BCF31CCB}" type="presOf" srcId="{4C157BE4-4892-44B2-8607-3E46895B2DF7}" destId="{904B6935-194B-4775-AA03-9D7DD374BF60}" srcOrd="0" destOrd="5" presId="urn:microsoft.com/office/officeart/2005/8/layout/process3"/>
    <dgm:cxn modelId="{0FC73580-2CD6-4090-A9CF-9B004790603D}" type="presOf" srcId="{0EE07D32-065B-4A26-BC55-8776E0EB39D3}" destId="{A2908BC7-61E8-48E1-B862-5792FC161BE2}" srcOrd="0" destOrd="4" presId="urn:microsoft.com/office/officeart/2005/8/layout/process3"/>
    <dgm:cxn modelId="{4951B2AE-1CAA-4060-A103-DD9599C93027}" type="presOf" srcId="{4F47A56E-A1C3-44ED-B1E1-C737925804C1}" destId="{88917BF0-4ECC-46ED-8C13-6C5F54BF05BB}" srcOrd="0" destOrd="2" presId="urn:microsoft.com/office/officeart/2005/8/layout/process3"/>
    <dgm:cxn modelId="{1F0E65B5-9539-47D1-9D97-811DC6124D58}" srcId="{3F16E4F2-DD9D-42C7-A4EC-6584F68F2410}" destId="{DDBBA929-E92E-4147-9A8E-BA0D6B2C291E}" srcOrd="0" destOrd="0" parTransId="{413989F7-AB0C-4C85-815B-97930ECA9772}" sibTransId="{8BA62AD8-7916-4F44-9656-399788D007ED}"/>
    <dgm:cxn modelId="{E90D110B-2916-4E80-BA97-660CCD8BCB81}" type="presOf" srcId="{C7E5461F-EE74-4270-936D-B20F93144733}" destId="{E5F75587-5A42-401E-80BD-D827CFA2675E}" srcOrd="0" destOrd="0" presId="urn:microsoft.com/office/officeart/2005/8/layout/process3"/>
    <dgm:cxn modelId="{2BA31EF0-5396-4751-9FED-600F30D8FCDB}" type="presOf" srcId="{FFF1A792-B20D-41E9-BBCF-3729CAC9ED10}" destId="{41BD6BBF-FCE2-461D-84F8-0F1770DF4E9A}" srcOrd="1" destOrd="0" presId="urn:microsoft.com/office/officeart/2005/8/layout/process3"/>
    <dgm:cxn modelId="{3D905CBC-4E2A-4CEE-980C-C6D8349FC5AD}" type="presOf" srcId="{6EAFFF2F-BA18-4B1E-A0E4-112CB960D7AA}" destId="{A2908BC7-61E8-48E1-B862-5792FC161BE2}" srcOrd="0" destOrd="5" presId="urn:microsoft.com/office/officeart/2005/8/layout/process3"/>
    <dgm:cxn modelId="{0F76B52E-7237-4E73-B164-99622D480658}" srcId="{6A890712-45BB-4583-8023-683343429453}" destId="{600D76E2-2D4F-46DC-966C-D673F3BD7E1E}" srcOrd="2" destOrd="0" parTransId="{7652AB1F-9A07-4921-B7B8-53D23B18F867}" sibTransId="{2354238E-E6EC-4D99-8DFA-F7036352889B}"/>
    <dgm:cxn modelId="{D95783D7-3D28-4063-9F53-160D4C9E8F30}" type="presParOf" srcId="{86E43895-8EBC-46BA-8AD8-EBB3243C39AB}" destId="{5352F0E5-A906-4963-9259-35DD72237093}" srcOrd="0" destOrd="0" presId="urn:microsoft.com/office/officeart/2005/8/layout/process3"/>
    <dgm:cxn modelId="{E0A5A74D-3C30-46D2-806B-FCB5B1528819}" type="presParOf" srcId="{5352F0E5-A906-4963-9259-35DD72237093}" destId="{0482B382-F58E-427F-9EE8-C86A68293BF2}" srcOrd="0" destOrd="0" presId="urn:microsoft.com/office/officeart/2005/8/layout/process3"/>
    <dgm:cxn modelId="{162683CB-CE80-4B81-AA2E-9E2CDE671CDE}" type="presParOf" srcId="{5352F0E5-A906-4963-9259-35DD72237093}" destId="{2B3ADD91-A65F-487C-9BC4-BA0D82C3536B}" srcOrd="1" destOrd="0" presId="urn:microsoft.com/office/officeart/2005/8/layout/process3"/>
    <dgm:cxn modelId="{EBD93850-F71C-4867-A164-1F8DFF0FA8AD}" type="presParOf" srcId="{5352F0E5-A906-4963-9259-35DD72237093}" destId="{904B6935-194B-4775-AA03-9D7DD374BF60}" srcOrd="2" destOrd="0" presId="urn:microsoft.com/office/officeart/2005/8/layout/process3"/>
    <dgm:cxn modelId="{A69DBDD3-C684-4AA2-9CD0-E3D02F1B1624}" type="presParOf" srcId="{86E43895-8EBC-46BA-8AD8-EBB3243C39AB}" destId="{174AB6D9-FD31-4A99-8997-20F04A607194}" srcOrd="1" destOrd="0" presId="urn:microsoft.com/office/officeart/2005/8/layout/process3"/>
    <dgm:cxn modelId="{D08E6C6A-6937-41DB-8F1C-AA0F16DC7399}" type="presParOf" srcId="{174AB6D9-FD31-4A99-8997-20F04A607194}" destId="{BE0781F1-4185-4CD0-A32E-ECBCA334BD4C}" srcOrd="0" destOrd="0" presId="urn:microsoft.com/office/officeart/2005/8/layout/process3"/>
    <dgm:cxn modelId="{476F2A60-6544-4173-9CD8-95748FC27470}" type="presParOf" srcId="{86E43895-8EBC-46BA-8AD8-EBB3243C39AB}" destId="{23152B9F-D9D7-45B1-AAC3-65E67DC0D5E9}" srcOrd="2" destOrd="0" presId="urn:microsoft.com/office/officeart/2005/8/layout/process3"/>
    <dgm:cxn modelId="{2ED85229-11BA-4EE8-A0F4-80245D33DBA6}" type="presParOf" srcId="{23152B9F-D9D7-45B1-AAC3-65E67DC0D5E9}" destId="{E5F75587-5A42-401E-80BD-D827CFA2675E}" srcOrd="0" destOrd="0" presId="urn:microsoft.com/office/officeart/2005/8/layout/process3"/>
    <dgm:cxn modelId="{2983F524-F70A-474A-895C-9836F90D7DD3}" type="presParOf" srcId="{23152B9F-D9D7-45B1-AAC3-65E67DC0D5E9}" destId="{E3CB4C09-0DF1-41DA-BE46-FBC96AAA6FE0}" srcOrd="1" destOrd="0" presId="urn:microsoft.com/office/officeart/2005/8/layout/process3"/>
    <dgm:cxn modelId="{99DA07FF-2367-4557-B88B-86D37DC82DEA}" type="presParOf" srcId="{23152B9F-D9D7-45B1-AAC3-65E67DC0D5E9}" destId="{88917BF0-4ECC-46ED-8C13-6C5F54BF05BB}" srcOrd="2" destOrd="0" presId="urn:microsoft.com/office/officeart/2005/8/layout/process3"/>
    <dgm:cxn modelId="{7487C14E-820A-4834-B705-58A420EAC57A}" type="presParOf" srcId="{86E43895-8EBC-46BA-8AD8-EBB3243C39AB}" destId="{C8865951-4CFF-4295-8243-28B6EDFD3AD6}" srcOrd="3" destOrd="0" presId="urn:microsoft.com/office/officeart/2005/8/layout/process3"/>
    <dgm:cxn modelId="{7E25D96D-056C-4BC9-915F-06BD359C2E70}" type="presParOf" srcId="{C8865951-4CFF-4295-8243-28B6EDFD3AD6}" destId="{4EA4CBF5-7345-4613-A340-63E4E903500E}" srcOrd="0" destOrd="0" presId="urn:microsoft.com/office/officeart/2005/8/layout/process3"/>
    <dgm:cxn modelId="{DE3734E1-FB30-4411-9FDB-5D115BDE9E7B}" type="presParOf" srcId="{86E43895-8EBC-46BA-8AD8-EBB3243C39AB}" destId="{C22D1F4D-ECED-4629-B6EE-6C8C54B5E9C0}" srcOrd="4" destOrd="0" presId="urn:microsoft.com/office/officeart/2005/8/layout/process3"/>
    <dgm:cxn modelId="{E2EA1390-58D4-4F88-83A2-B57B45BD34CC}" type="presParOf" srcId="{C22D1F4D-ECED-4629-B6EE-6C8C54B5E9C0}" destId="{C757BCDC-AA5B-4EBD-8F20-01BE2771EEBB}" srcOrd="0" destOrd="0" presId="urn:microsoft.com/office/officeart/2005/8/layout/process3"/>
    <dgm:cxn modelId="{063C035F-A450-4125-9E9C-A627B2AE9AAE}" type="presParOf" srcId="{C22D1F4D-ECED-4629-B6EE-6C8C54B5E9C0}" destId="{41BD6BBF-FCE2-461D-84F8-0F1770DF4E9A}" srcOrd="1" destOrd="0" presId="urn:microsoft.com/office/officeart/2005/8/layout/process3"/>
    <dgm:cxn modelId="{E13B55DD-B627-44DF-9F2D-2495791748E5}" type="presParOf" srcId="{C22D1F4D-ECED-4629-B6EE-6C8C54B5E9C0}" destId="{A2908BC7-61E8-48E1-B862-5792FC161BE2}" srcOrd="2" destOrd="0" presId="urn:microsoft.com/office/officeart/2005/8/layout/process3"/>
  </dgm:cxnLst>
  <dgm:bg/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ata2.xml><?xml version="1.0" encoding="utf-8"?>
<dgm:dataModel xmlns:dgm="http://schemas.openxmlformats.org/drawingml/2006/diagram" xmlns:a="http://schemas.openxmlformats.org/drawingml/2006/main">
  <dgm:ptLst>
    <dgm:pt modelId="{125F5C81-26C9-47FD-9C7E-8267D9A65199}" type="doc">
      <dgm:prSet loTypeId="urn:microsoft.com/office/officeart/2005/8/layout/cycle8" loCatId="cycle" qsTypeId="urn:microsoft.com/office/officeart/2005/8/quickstyle/simple1" qsCatId="simple" csTypeId="urn:microsoft.com/office/officeart/2005/8/colors/colorful4" csCatId="colorful" phldr="1"/>
      <dgm:spPr/>
    </dgm:pt>
    <dgm:pt modelId="{065545C3-9661-4B67-A9CB-4D465E4FC212}">
      <dgm:prSet phldrT="[Text]"/>
      <dgm:spPr/>
      <dgm:t>
        <a:bodyPr/>
        <a:lstStyle/>
        <a:p>
          <a:r>
            <a:rPr lang="en-US" dirty="0" err="1"/>
            <a:t>Holistik</a:t>
          </a:r>
          <a:endParaRPr lang="en-ID" dirty="0"/>
        </a:p>
      </dgm:t>
    </dgm:pt>
    <dgm:pt modelId="{581DB8B6-5307-443E-B6B1-7D24A20F216F}" type="parTrans" cxnId="{1F0788A7-86CD-4FB8-8810-2BB63289166B}">
      <dgm:prSet/>
      <dgm:spPr/>
      <dgm:t>
        <a:bodyPr/>
        <a:lstStyle/>
        <a:p>
          <a:endParaRPr lang="en-ID"/>
        </a:p>
      </dgm:t>
    </dgm:pt>
    <dgm:pt modelId="{DD0D64D6-DF6B-4321-AFB0-882CA7E9D9F9}" type="sibTrans" cxnId="{1F0788A7-86CD-4FB8-8810-2BB63289166B}">
      <dgm:prSet/>
      <dgm:spPr/>
      <dgm:t>
        <a:bodyPr/>
        <a:lstStyle/>
        <a:p>
          <a:endParaRPr lang="en-ID"/>
        </a:p>
      </dgm:t>
    </dgm:pt>
    <dgm:pt modelId="{1EE8C836-1127-4A0F-BA50-1BFE912844E6}">
      <dgm:prSet phldrT="[Text]"/>
      <dgm:spPr/>
      <dgm:t>
        <a:bodyPr/>
        <a:lstStyle/>
        <a:p>
          <a:r>
            <a:rPr lang="en-US" dirty="0" err="1"/>
            <a:t>Efektif</a:t>
          </a:r>
          <a:endParaRPr lang="en-ID" dirty="0"/>
        </a:p>
      </dgm:t>
    </dgm:pt>
    <dgm:pt modelId="{8102515E-92AB-4F87-908C-9534487F030A}" type="parTrans" cxnId="{16DE2410-17EE-467E-A157-3EB32D9D8E5E}">
      <dgm:prSet/>
      <dgm:spPr/>
      <dgm:t>
        <a:bodyPr/>
        <a:lstStyle/>
        <a:p>
          <a:endParaRPr lang="en-ID"/>
        </a:p>
      </dgm:t>
    </dgm:pt>
    <dgm:pt modelId="{BD1A5F36-9134-4B23-A767-C19D12D4DBC6}" type="sibTrans" cxnId="{16DE2410-17EE-467E-A157-3EB32D9D8E5E}">
      <dgm:prSet/>
      <dgm:spPr/>
      <dgm:t>
        <a:bodyPr/>
        <a:lstStyle/>
        <a:p>
          <a:endParaRPr lang="en-ID"/>
        </a:p>
      </dgm:t>
    </dgm:pt>
    <dgm:pt modelId="{1F86185F-D407-46B0-A8D5-2A9A9F00A12D}">
      <dgm:prSet phldrT="[Text]"/>
      <dgm:spPr/>
      <dgm:t>
        <a:bodyPr/>
        <a:lstStyle/>
        <a:p>
          <a:r>
            <a:rPr lang="en-US" dirty="0" err="1"/>
            <a:t>Sibernatik</a:t>
          </a:r>
          <a:endParaRPr lang="en-ID" dirty="0"/>
        </a:p>
      </dgm:t>
    </dgm:pt>
    <dgm:pt modelId="{48BAC282-63BE-4B73-B8F5-AD8FB5F90FE8}" type="parTrans" cxnId="{3180DBC2-8390-4A4A-88F5-9D59FFB937B7}">
      <dgm:prSet/>
      <dgm:spPr/>
      <dgm:t>
        <a:bodyPr/>
        <a:lstStyle/>
        <a:p>
          <a:endParaRPr lang="en-ID"/>
        </a:p>
      </dgm:t>
    </dgm:pt>
    <dgm:pt modelId="{2F3F2209-28B4-4813-B1CC-0086E83AA068}" type="sibTrans" cxnId="{3180DBC2-8390-4A4A-88F5-9D59FFB937B7}">
      <dgm:prSet/>
      <dgm:spPr/>
      <dgm:t>
        <a:bodyPr/>
        <a:lstStyle/>
        <a:p>
          <a:endParaRPr lang="en-ID"/>
        </a:p>
      </dgm:t>
    </dgm:pt>
    <dgm:pt modelId="{D2CB8E51-2DE5-4A54-B7F3-69795CDC162E}" type="pres">
      <dgm:prSet presAssocID="{125F5C81-26C9-47FD-9C7E-8267D9A65199}" presName="compositeShape" presStyleCnt="0">
        <dgm:presLayoutVars>
          <dgm:chMax val="7"/>
          <dgm:dir/>
          <dgm:resizeHandles val="exact"/>
        </dgm:presLayoutVars>
      </dgm:prSet>
      <dgm:spPr/>
    </dgm:pt>
    <dgm:pt modelId="{1FF2800D-939A-442F-9421-3A6D2AC0EB9D}" type="pres">
      <dgm:prSet presAssocID="{125F5C81-26C9-47FD-9C7E-8267D9A65199}" presName="wedge1" presStyleLbl="node1" presStyleIdx="0" presStyleCnt="3"/>
      <dgm:spPr/>
      <dgm:t>
        <a:bodyPr/>
        <a:lstStyle/>
        <a:p>
          <a:endParaRPr lang="en-US"/>
        </a:p>
      </dgm:t>
    </dgm:pt>
    <dgm:pt modelId="{D5FB0735-4551-494B-9D7A-3503AEAA52E2}" type="pres">
      <dgm:prSet presAssocID="{125F5C81-26C9-47FD-9C7E-8267D9A65199}" presName="dummy1a" presStyleCnt="0"/>
      <dgm:spPr/>
    </dgm:pt>
    <dgm:pt modelId="{0C729C80-45D2-4527-A526-2C54074377AE}" type="pres">
      <dgm:prSet presAssocID="{125F5C81-26C9-47FD-9C7E-8267D9A65199}" presName="dummy1b" presStyleCnt="0"/>
      <dgm:spPr/>
    </dgm:pt>
    <dgm:pt modelId="{708B9E07-6F38-48EA-A102-471083C7FAF8}" type="pres">
      <dgm:prSet presAssocID="{125F5C81-26C9-47FD-9C7E-8267D9A65199}" presName="wedge1Tx" presStyleLbl="node1" presStyleIdx="0" presStyleCnt="3">
        <dgm:presLayoutVars>
          <dgm:chMax val="0"/>
          <dgm:chPref val="0"/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64FD3A9F-09FC-48FF-B031-B467C52C0294}" type="pres">
      <dgm:prSet presAssocID="{125F5C81-26C9-47FD-9C7E-8267D9A65199}" presName="wedge2" presStyleLbl="node1" presStyleIdx="1" presStyleCnt="3"/>
      <dgm:spPr/>
      <dgm:t>
        <a:bodyPr/>
        <a:lstStyle/>
        <a:p>
          <a:endParaRPr lang="en-US"/>
        </a:p>
      </dgm:t>
    </dgm:pt>
    <dgm:pt modelId="{D964C8E4-035F-40E3-8AD1-9479116AC792}" type="pres">
      <dgm:prSet presAssocID="{125F5C81-26C9-47FD-9C7E-8267D9A65199}" presName="dummy2a" presStyleCnt="0"/>
      <dgm:spPr/>
    </dgm:pt>
    <dgm:pt modelId="{AF3664AE-DCA0-4291-B7B2-CAFE0B11DDCF}" type="pres">
      <dgm:prSet presAssocID="{125F5C81-26C9-47FD-9C7E-8267D9A65199}" presName="dummy2b" presStyleCnt="0"/>
      <dgm:spPr/>
    </dgm:pt>
    <dgm:pt modelId="{5B92E9DE-AF33-4AD6-BC66-B976E56C1D1B}" type="pres">
      <dgm:prSet presAssocID="{125F5C81-26C9-47FD-9C7E-8267D9A65199}" presName="wedge2Tx" presStyleLbl="node1" presStyleIdx="1" presStyleCnt="3">
        <dgm:presLayoutVars>
          <dgm:chMax val="0"/>
          <dgm:chPref val="0"/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9CFDB4BF-BD2A-4BEE-8C0A-CA3B09B355A8}" type="pres">
      <dgm:prSet presAssocID="{125F5C81-26C9-47FD-9C7E-8267D9A65199}" presName="wedge3" presStyleLbl="node1" presStyleIdx="2" presStyleCnt="3"/>
      <dgm:spPr/>
      <dgm:t>
        <a:bodyPr/>
        <a:lstStyle/>
        <a:p>
          <a:endParaRPr lang="en-US"/>
        </a:p>
      </dgm:t>
    </dgm:pt>
    <dgm:pt modelId="{D050D394-CA91-4143-8AF3-7219C96FDB2C}" type="pres">
      <dgm:prSet presAssocID="{125F5C81-26C9-47FD-9C7E-8267D9A65199}" presName="dummy3a" presStyleCnt="0"/>
      <dgm:spPr/>
    </dgm:pt>
    <dgm:pt modelId="{F9811743-D41F-43FD-AC85-03DF9B2ED091}" type="pres">
      <dgm:prSet presAssocID="{125F5C81-26C9-47FD-9C7E-8267D9A65199}" presName="dummy3b" presStyleCnt="0"/>
      <dgm:spPr/>
    </dgm:pt>
    <dgm:pt modelId="{6D4E056A-420C-4CEE-8346-8F0701435517}" type="pres">
      <dgm:prSet presAssocID="{125F5C81-26C9-47FD-9C7E-8267D9A65199}" presName="wedge3Tx" presStyleLbl="node1" presStyleIdx="2" presStyleCnt="3">
        <dgm:presLayoutVars>
          <dgm:chMax val="0"/>
          <dgm:chPref val="0"/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AFDEBC3A-7A12-4B4D-8713-690334255621}" type="pres">
      <dgm:prSet presAssocID="{DD0D64D6-DF6B-4321-AFB0-882CA7E9D9F9}" presName="arrowWedge1" presStyleLbl="fgSibTrans2D1" presStyleIdx="0" presStyleCnt="3"/>
      <dgm:spPr/>
    </dgm:pt>
    <dgm:pt modelId="{75F4AE37-8C3F-45AD-83B6-5B09F0BDE001}" type="pres">
      <dgm:prSet presAssocID="{BD1A5F36-9134-4B23-A767-C19D12D4DBC6}" presName="arrowWedge2" presStyleLbl="fgSibTrans2D1" presStyleIdx="1" presStyleCnt="3"/>
      <dgm:spPr/>
    </dgm:pt>
    <dgm:pt modelId="{8E3F3B8C-7AF3-43E6-8911-32D9A6FD15B8}" type="pres">
      <dgm:prSet presAssocID="{2F3F2209-28B4-4813-B1CC-0086E83AA068}" presName="arrowWedge3" presStyleLbl="fgSibTrans2D1" presStyleIdx="2" presStyleCnt="3"/>
      <dgm:spPr/>
    </dgm:pt>
  </dgm:ptLst>
  <dgm:cxnLst>
    <dgm:cxn modelId="{4E9335E6-AF53-42AD-B840-4EDAECB62A45}" type="presOf" srcId="{065545C3-9661-4B67-A9CB-4D465E4FC212}" destId="{708B9E07-6F38-48EA-A102-471083C7FAF8}" srcOrd="1" destOrd="0" presId="urn:microsoft.com/office/officeart/2005/8/layout/cycle8"/>
    <dgm:cxn modelId="{268DB5E9-7046-4F47-96E6-E9F79C7504BE}" type="presOf" srcId="{1F86185F-D407-46B0-A8D5-2A9A9F00A12D}" destId="{9CFDB4BF-BD2A-4BEE-8C0A-CA3B09B355A8}" srcOrd="0" destOrd="0" presId="urn:microsoft.com/office/officeart/2005/8/layout/cycle8"/>
    <dgm:cxn modelId="{3180DBC2-8390-4A4A-88F5-9D59FFB937B7}" srcId="{125F5C81-26C9-47FD-9C7E-8267D9A65199}" destId="{1F86185F-D407-46B0-A8D5-2A9A9F00A12D}" srcOrd="2" destOrd="0" parTransId="{48BAC282-63BE-4B73-B8F5-AD8FB5F90FE8}" sibTransId="{2F3F2209-28B4-4813-B1CC-0086E83AA068}"/>
    <dgm:cxn modelId="{943990DB-B241-41B7-AE95-9BA72055416A}" type="presOf" srcId="{125F5C81-26C9-47FD-9C7E-8267D9A65199}" destId="{D2CB8E51-2DE5-4A54-B7F3-69795CDC162E}" srcOrd="0" destOrd="0" presId="urn:microsoft.com/office/officeart/2005/8/layout/cycle8"/>
    <dgm:cxn modelId="{09D1301F-5465-4122-A004-7D1DC62926CB}" type="presOf" srcId="{065545C3-9661-4B67-A9CB-4D465E4FC212}" destId="{1FF2800D-939A-442F-9421-3A6D2AC0EB9D}" srcOrd="0" destOrd="0" presId="urn:microsoft.com/office/officeart/2005/8/layout/cycle8"/>
    <dgm:cxn modelId="{16DE2410-17EE-467E-A157-3EB32D9D8E5E}" srcId="{125F5C81-26C9-47FD-9C7E-8267D9A65199}" destId="{1EE8C836-1127-4A0F-BA50-1BFE912844E6}" srcOrd="1" destOrd="0" parTransId="{8102515E-92AB-4F87-908C-9534487F030A}" sibTransId="{BD1A5F36-9134-4B23-A767-C19D12D4DBC6}"/>
    <dgm:cxn modelId="{9B2D0F73-DDAF-4A16-862F-B1C5A4FCCD2B}" type="presOf" srcId="{1EE8C836-1127-4A0F-BA50-1BFE912844E6}" destId="{64FD3A9F-09FC-48FF-B031-B467C52C0294}" srcOrd="0" destOrd="0" presId="urn:microsoft.com/office/officeart/2005/8/layout/cycle8"/>
    <dgm:cxn modelId="{1F0788A7-86CD-4FB8-8810-2BB63289166B}" srcId="{125F5C81-26C9-47FD-9C7E-8267D9A65199}" destId="{065545C3-9661-4B67-A9CB-4D465E4FC212}" srcOrd="0" destOrd="0" parTransId="{581DB8B6-5307-443E-B6B1-7D24A20F216F}" sibTransId="{DD0D64D6-DF6B-4321-AFB0-882CA7E9D9F9}"/>
    <dgm:cxn modelId="{598988F4-6384-4EE0-8606-4C27D9A3F43B}" type="presOf" srcId="{1EE8C836-1127-4A0F-BA50-1BFE912844E6}" destId="{5B92E9DE-AF33-4AD6-BC66-B976E56C1D1B}" srcOrd="1" destOrd="0" presId="urn:microsoft.com/office/officeart/2005/8/layout/cycle8"/>
    <dgm:cxn modelId="{64FE25BE-52F6-4328-B19D-8A4226769431}" type="presOf" srcId="{1F86185F-D407-46B0-A8D5-2A9A9F00A12D}" destId="{6D4E056A-420C-4CEE-8346-8F0701435517}" srcOrd="1" destOrd="0" presId="urn:microsoft.com/office/officeart/2005/8/layout/cycle8"/>
    <dgm:cxn modelId="{18425A5E-9903-4C2E-B456-467B2DE08A6F}" type="presParOf" srcId="{D2CB8E51-2DE5-4A54-B7F3-69795CDC162E}" destId="{1FF2800D-939A-442F-9421-3A6D2AC0EB9D}" srcOrd="0" destOrd="0" presId="urn:microsoft.com/office/officeart/2005/8/layout/cycle8"/>
    <dgm:cxn modelId="{1B064F1E-C8CD-4B4A-952F-C11B1E145E35}" type="presParOf" srcId="{D2CB8E51-2DE5-4A54-B7F3-69795CDC162E}" destId="{D5FB0735-4551-494B-9D7A-3503AEAA52E2}" srcOrd="1" destOrd="0" presId="urn:microsoft.com/office/officeart/2005/8/layout/cycle8"/>
    <dgm:cxn modelId="{C6987F1D-BB2A-4737-A3BB-E2151C33F26C}" type="presParOf" srcId="{D2CB8E51-2DE5-4A54-B7F3-69795CDC162E}" destId="{0C729C80-45D2-4527-A526-2C54074377AE}" srcOrd="2" destOrd="0" presId="urn:microsoft.com/office/officeart/2005/8/layout/cycle8"/>
    <dgm:cxn modelId="{65735CBD-272B-4F65-A110-96E75D211D63}" type="presParOf" srcId="{D2CB8E51-2DE5-4A54-B7F3-69795CDC162E}" destId="{708B9E07-6F38-48EA-A102-471083C7FAF8}" srcOrd="3" destOrd="0" presId="urn:microsoft.com/office/officeart/2005/8/layout/cycle8"/>
    <dgm:cxn modelId="{204A069D-DF06-4B94-A22C-A7D10E425B5B}" type="presParOf" srcId="{D2CB8E51-2DE5-4A54-B7F3-69795CDC162E}" destId="{64FD3A9F-09FC-48FF-B031-B467C52C0294}" srcOrd="4" destOrd="0" presId="urn:microsoft.com/office/officeart/2005/8/layout/cycle8"/>
    <dgm:cxn modelId="{A06A6BB1-2218-4647-987C-EA36AE76F78A}" type="presParOf" srcId="{D2CB8E51-2DE5-4A54-B7F3-69795CDC162E}" destId="{D964C8E4-035F-40E3-8AD1-9479116AC792}" srcOrd="5" destOrd="0" presId="urn:microsoft.com/office/officeart/2005/8/layout/cycle8"/>
    <dgm:cxn modelId="{5494612B-9750-49E5-ABA6-DFA2A0FCF1DE}" type="presParOf" srcId="{D2CB8E51-2DE5-4A54-B7F3-69795CDC162E}" destId="{AF3664AE-DCA0-4291-B7B2-CAFE0B11DDCF}" srcOrd="6" destOrd="0" presId="urn:microsoft.com/office/officeart/2005/8/layout/cycle8"/>
    <dgm:cxn modelId="{9E3DE8D1-DF01-4322-8BBF-E80E77CC4682}" type="presParOf" srcId="{D2CB8E51-2DE5-4A54-B7F3-69795CDC162E}" destId="{5B92E9DE-AF33-4AD6-BC66-B976E56C1D1B}" srcOrd="7" destOrd="0" presId="urn:microsoft.com/office/officeart/2005/8/layout/cycle8"/>
    <dgm:cxn modelId="{CBE4FE9D-6793-4522-9A57-4446CCDC2D2C}" type="presParOf" srcId="{D2CB8E51-2DE5-4A54-B7F3-69795CDC162E}" destId="{9CFDB4BF-BD2A-4BEE-8C0A-CA3B09B355A8}" srcOrd="8" destOrd="0" presId="urn:microsoft.com/office/officeart/2005/8/layout/cycle8"/>
    <dgm:cxn modelId="{D80C40E0-8F52-4E1E-8ABB-90DF65AC91E4}" type="presParOf" srcId="{D2CB8E51-2DE5-4A54-B7F3-69795CDC162E}" destId="{D050D394-CA91-4143-8AF3-7219C96FDB2C}" srcOrd="9" destOrd="0" presId="urn:microsoft.com/office/officeart/2005/8/layout/cycle8"/>
    <dgm:cxn modelId="{C4C97A0E-44E8-4616-BC17-D0015F0542F5}" type="presParOf" srcId="{D2CB8E51-2DE5-4A54-B7F3-69795CDC162E}" destId="{F9811743-D41F-43FD-AC85-03DF9B2ED091}" srcOrd="10" destOrd="0" presId="urn:microsoft.com/office/officeart/2005/8/layout/cycle8"/>
    <dgm:cxn modelId="{C65769A9-524C-4E6F-8017-FE4C71DDAF29}" type="presParOf" srcId="{D2CB8E51-2DE5-4A54-B7F3-69795CDC162E}" destId="{6D4E056A-420C-4CEE-8346-8F0701435517}" srcOrd="11" destOrd="0" presId="urn:microsoft.com/office/officeart/2005/8/layout/cycle8"/>
    <dgm:cxn modelId="{7F8112BB-D512-4E1B-88F7-FB25DA65F9E0}" type="presParOf" srcId="{D2CB8E51-2DE5-4A54-B7F3-69795CDC162E}" destId="{AFDEBC3A-7A12-4B4D-8713-690334255621}" srcOrd="12" destOrd="0" presId="urn:microsoft.com/office/officeart/2005/8/layout/cycle8"/>
    <dgm:cxn modelId="{F04C8D58-FBB3-4AF4-9377-CDE9531D976E}" type="presParOf" srcId="{D2CB8E51-2DE5-4A54-B7F3-69795CDC162E}" destId="{75F4AE37-8C3F-45AD-83B6-5B09F0BDE001}" srcOrd="13" destOrd="0" presId="urn:microsoft.com/office/officeart/2005/8/layout/cycle8"/>
    <dgm:cxn modelId="{983263A9-4E51-4762-8046-966F6049AA42}" type="presParOf" srcId="{D2CB8E51-2DE5-4A54-B7F3-69795CDC162E}" destId="{8E3F3B8C-7AF3-43E6-8911-32D9A6FD15B8}" srcOrd="14" destOrd="0" presId="urn:microsoft.com/office/officeart/2005/8/layout/cycle8"/>
  </dgm:cxnLst>
  <dgm:bg/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rawing1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2B3ADD91-A65F-487C-9BC4-BA0D82C3536B}">
      <dsp:nvSpPr>
        <dsp:cNvPr id="0" name=""/>
        <dsp:cNvSpPr/>
      </dsp:nvSpPr>
      <dsp:spPr>
        <a:xfrm>
          <a:off x="4096" y="57545"/>
          <a:ext cx="1862527" cy="561600"/>
        </a:xfrm>
        <a:prstGeom prst="roundRect">
          <a:avLst>
            <a:gd name="adj" fmla="val 10000"/>
          </a:avLst>
        </a:prstGeom>
        <a:solidFill>
          <a:schemeClr val="l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5">
              <a:shade val="80000"/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92456" tIns="92456" rIns="92456" bIns="49530" numCol="1" spcCol="1270" anchor="t" anchorCtr="0">
          <a:noAutofit/>
        </a:bodyPr>
        <a:lstStyle/>
        <a:p>
          <a:pPr lvl="0" algn="l" defTabSz="5778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1300" kern="1200" dirty="0">
              <a:solidFill>
                <a:schemeClr val="tx2"/>
              </a:solidFill>
            </a:rPr>
            <a:t>Input</a:t>
          </a:r>
          <a:endParaRPr lang="en-ID" sz="1300" kern="1200" dirty="0">
            <a:solidFill>
              <a:schemeClr val="tx2"/>
            </a:solidFill>
          </a:endParaRPr>
        </a:p>
      </dsp:txBody>
      <dsp:txXfrm>
        <a:off x="4096" y="57545"/>
        <a:ext cx="1862527" cy="374400"/>
      </dsp:txXfrm>
    </dsp:sp>
    <dsp:sp modelId="{904B6935-194B-4775-AA03-9D7DD374BF60}">
      <dsp:nvSpPr>
        <dsp:cNvPr id="0" name=""/>
        <dsp:cNvSpPr/>
      </dsp:nvSpPr>
      <dsp:spPr>
        <a:xfrm>
          <a:off x="385577" y="431946"/>
          <a:ext cx="1862527" cy="2761200"/>
        </a:xfrm>
        <a:prstGeom prst="roundRect">
          <a:avLst>
            <a:gd name="adj" fmla="val 10000"/>
          </a:avLst>
        </a:prstGeom>
        <a:solidFill>
          <a:schemeClr val="accent5">
            <a:alpha val="90000"/>
            <a:tint val="4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5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92456" tIns="92456" rIns="92456" bIns="92456" numCol="1" spcCol="1270" anchor="t" anchorCtr="0">
          <a:noAutofit/>
        </a:bodyPr>
        <a:lstStyle/>
        <a:p>
          <a:pPr marL="114300" lvl="1" indent="-114300" algn="l" defTabSz="57785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•"/>
          </a:pPr>
          <a:r>
            <a:rPr lang="en-US" sz="1300" kern="1200" dirty="0" err="1">
              <a:solidFill>
                <a:schemeClr val="tx1"/>
              </a:solidFill>
            </a:rPr>
            <a:t>Sarana</a:t>
          </a:r>
          <a:r>
            <a:rPr lang="en-US" sz="1300" kern="1200" dirty="0">
              <a:solidFill>
                <a:schemeClr val="tx1"/>
              </a:solidFill>
            </a:rPr>
            <a:t> dan </a:t>
          </a:r>
          <a:r>
            <a:rPr lang="en-US" sz="1300" kern="1200" dirty="0" err="1">
              <a:solidFill>
                <a:schemeClr val="tx1"/>
              </a:solidFill>
            </a:rPr>
            <a:t>Prasarana</a:t>
          </a:r>
          <a:endParaRPr lang="en-ID" sz="1300" kern="1200" dirty="0">
            <a:solidFill>
              <a:schemeClr val="tx1"/>
            </a:solidFill>
          </a:endParaRPr>
        </a:p>
        <a:p>
          <a:pPr marL="114300" lvl="1" indent="-114300" algn="l" defTabSz="57785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•"/>
          </a:pPr>
          <a:r>
            <a:rPr lang="en-US" sz="1300" kern="1200" dirty="0" err="1">
              <a:solidFill>
                <a:schemeClr val="tx1"/>
              </a:solidFill>
            </a:rPr>
            <a:t>Kurikulum</a:t>
          </a:r>
          <a:endParaRPr lang="en-ID" sz="1300" kern="1200" dirty="0">
            <a:solidFill>
              <a:schemeClr val="tx1"/>
            </a:solidFill>
          </a:endParaRPr>
        </a:p>
        <a:p>
          <a:pPr marL="114300" lvl="1" indent="-114300" algn="l" defTabSz="57785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•"/>
          </a:pPr>
          <a:r>
            <a:rPr lang="en-US" sz="1300" kern="1200" dirty="0">
              <a:solidFill>
                <a:schemeClr val="tx1"/>
              </a:solidFill>
            </a:rPr>
            <a:t>PTK</a:t>
          </a:r>
          <a:endParaRPr lang="en-ID" sz="1300" kern="1200" dirty="0">
            <a:solidFill>
              <a:schemeClr val="tx1"/>
            </a:solidFill>
          </a:endParaRPr>
        </a:p>
        <a:p>
          <a:pPr marL="114300" lvl="1" indent="-114300" algn="l" defTabSz="57785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•"/>
          </a:pPr>
          <a:r>
            <a:rPr lang="en-US" sz="1300" kern="1200" dirty="0" err="1">
              <a:solidFill>
                <a:schemeClr val="tx1"/>
              </a:solidFill>
            </a:rPr>
            <a:t>Kelembagaan</a:t>
          </a:r>
          <a:endParaRPr lang="en-ID" sz="1300" kern="1200" dirty="0">
            <a:solidFill>
              <a:schemeClr val="tx1"/>
            </a:solidFill>
          </a:endParaRPr>
        </a:p>
        <a:p>
          <a:pPr marL="114300" lvl="1" indent="-114300" algn="l" defTabSz="57785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•"/>
          </a:pPr>
          <a:r>
            <a:rPr lang="en-ID" sz="1300" kern="1200" dirty="0" err="1">
              <a:solidFill>
                <a:schemeClr val="tx1"/>
              </a:solidFill>
            </a:rPr>
            <a:t>Sistem</a:t>
          </a:r>
          <a:r>
            <a:rPr lang="en-ID" sz="1300" kern="1200" dirty="0">
              <a:solidFill>
                <a:schemeClr val="tx1"/>
              </a:solidFill>
            </a:rPr>
            <a:t> </a:t>
          </a:r>
          <a:r>
            <a:rPr lang="en-ID" sz="1300" kern="1200" dirty="0" err="1">
              <a:solidFill>
                <a:schemeClr val="tx1"/>
              </a:solidFill>
            </a:rPr>
            <a:t>Pengelolaan</a:t>
          </a:r>
          <a:endParaRPr lang="en-ID" sz="1300" kern="1200" dirty="0">
            <a:solidFill>
              <a:schemeClr val="tx1"/>
            </a:solidFill>
          </a:endParaRPr>
        </a:p>
        <a:p>
          <a:pPr marL="114300" lvl="1" indent="-114300" algn="l" defTabSz="57785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•"/>
          </a:pPr>
          <a:r>
            <a:rPr lang="en-US" sz="1300" kern="1200" dirty="0" err="1">
              <a:solidFill>
                <a:schemeClr val="tx1"/>
              </a:solidFill>
            </a:rPr>
            <a:t>Pendanaan</a:t>
          </a:r>
          <a:endParaRPr lang="en-ID" sz="1300" kern="1200" dirty="0">
            <a:solidFill>
              <a:schemeClr val="tx1"/>
            </a:solidFill>
          </a:endParaRPr>
        </a:p>
        <a:p>
          <a:pPr marL="114300" lvl="1" indent="-114300" algn="l" defTabSz="57785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•"/>
          </a:pPr>
          <a:r>
            <a:rPr lang="en-US" sz="1300" kern="1200" dirty="0" err="1">
              <a:solidFill>
                <a:schemeClr val="tx1"/>
              </a:solidFill>
            </a:rPr>
            <a:t>Regulasi</a:t>
          </a:r>
          <a:r>
            <a:rPr lang="en-US" sz="1300" kern="1200" dirty="0">
              <a:solidFill>
                <a:schemeClr val="tx1"/>
              </a:solidFill>
            </a:rPr>
            <a:t> dan </a:t>
          </a:r>
          <a:r>
            <a:rPr lang="en-US" sz="1300" kern="1200" dirty="0" err="1">
              <a:solidFill>
                <a:schemeClr val="tx1"/>
              </a:solidFill>
            </a:rPr>
            <a:t>Kebijakan</a:t>
          </a:r>
          <a:endParaRPr lang="en-ID" sz="1300" kern="1200" dirty="0">
            <a:solidFill>
              <a:schemeClr val="tx1"/>
            </a:solidFill>
          </a:endParaRPr>
        </a:p>
        <a:p>
          <a:pPr marL="114300" lvl="1" indent="-114300" algn="l" defTabSz="57785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•"/>
          </a:pPr>
          <a:endParaRPr lang="en-ID" sz="1300" kern="1200" dirty="0">
            <a:solidFill>
              <a:schemeClr val="tx1"/>
            </a:solidFill>
          </a:endParaRPr>
        </a:p>
        <a:p>
          <a:pPr marL="114300" lvl="1" indent="-114300" algn="l" defTabSz="57785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•"/>
          </a:pPr>
          <a:endParaRPr lang="en-ID" sz="1300" kern="1200" dirty="0"/>
        </a:p>
      </dsp:txBody>
      <dsp:txXfrm>
        <a:off x="440129" y="486498"/>
        <a:ext cx="1753423" cy="2652096"/>
      </dsp:txXfrm>
    </dsp:sp>
    <dsp:sp modelId="{174AB6D9-FD31-4A99-8997-20F04A607194}">
      <dsp:nvSpPr>
        <dsp:cNvPr id="0" name=""/>
        <dsp:cNvSpPr/>
      </dsp:nvSpPr>
      <dsp:spPr>
        <a:xfrm>
          <a:off x="2148976" y="12888"/>
          <a:ext cx="598587" cy="463715"/>
        </a:xfrm>
        <a:prstGeom prst="rightArrow">
          <a:avLst>
            <a:gd name="adj1" fmla="val 60000"/>
            <a:gd name="adj2" fmla="val 50000"/>
          </a:avLst>
        </a:prstGeom>
        <a:solidFill>
          <a:schemeClr val="accent5">
            <a:tint val="60000"/>
            <a:hueOff val="0"/>
            <a:satOff val="0"/>
            <a:lumOff val="0"/>
            <a:alphaOff val="0"/>
          </a:schemeClr>
        </a:solidFill>
        <a:ln>
          <a:noFill/>
        </a:ln>
        <a:effectLst/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0" tIns="0" rIns="0" bIns="0" numCol="1" spcCol="1270" anchor="ctr" anchorCtr="0">
          <a:noAutofit/>
        </a:bodyPr>
        <a:lstStyle/>
        <a:p>
          <a:pPr lvl="0" algn="ctr" defTabSz="4445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endParaRPr lang="en-ID" sz="1000" kern="1200"/>
        </a:p>
      </dsp:txBody>
      <dsp:txXfrm>
        <a:off x="2148976" y="105631"/>
        <a:ext cx="459473" cy="278229"/>
      </dsp:txXfrm>
    </dsp:sp>
    <dsp:sp modelId="{E3CB4C09-0DF1-41DA-BE46-FBC96AAA6FE0}">
      <dsp:nvSpPr>
        <dsp:cNvPr id="0" name=""/>
        <dsp:cNvSpPr/>
      </dsp:nvSpPr>
      <dsp:spPr>
        <a:xfrm>
          <a:off x="2996033" y="57545"/>
          <a:ext cx="1862527" cy="561600"/>
        </a:xfrm>
        <a:prstGeom prst="roundRect">
          <a:avLst>
            <a:gd name="adj" fmla="val 10000"/>
          </a:avLst>
        </a:prstGeom>
        <a:solidFill>
          <a:schemeClr val="l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5">
              <a:shade val="80000"/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92456" tIns="92456" rIns="92456" bIns="49530" numCol="1" spcCol="1270" anchor="t" anchorCtr="0">
          <a:noAutofit/>
        </a:bodyPr>
        <a:lstStyle/>
        <a:p>
          <a:pPr lvl="0" algn="l" defTabSz="5778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1300" kern="1200" dirty="0">
              <a:solidFill>
                <a:schemeClr val="tx2"/>
              </a:solidFill>
            </a:rPr>
            <a:t>Proses</a:t>
          </a:r>
          <a:endParaRPr lang="en-ID" sz="1300" kern="1200" dirty="0">
            <a:solidFill>
              <a:schemeClr val="tx2"/>
            </a:solidFill>
          </a:endParaRPr>
        </a:p>
      </dsp:txBody>
      <dsp:txXfrm>
        <a:off x="2996033" y="57545"/>
        <a:ext cx="1862527" cy="374400"/>
      </dsp:txXfrm>
    </dsp:sp>
    <dsp:sp modelId="{88917BF0-4ECC-46ED-8C13-6C5F54BF05BB}">
      <dsp:nvSpPr>
        <dsp:cNvPr id="0" name=""/>
        <dsp:cNvSpPr/>
      </dsp:nvSpPr>
      <dsp:spPr>
        <a:xfrm>
          <a:off x="3377515" y="431946"/>
          <a:ext cx="1862527" cy="2761200"/>
        </a:xfrm>
        <a:prstGeom prst="roundRect">
          <a:avLst>
            <a:gd name="adj" fmla="val 10000"/>
          </a:avLst>
        </a:prstGeom>
        <a:solidFill>
          <a:schemeClr val="accent5">
            <a:alpha val="90000"/>
            <a:tint val="4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5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92456" tIns="92456" rIns="92456" bIns="92456" numCol="1" spcCol="1270" anchor="t" anchorCtr="0">
          <a:noAutofit/>
        </a:bodyPr>
        <a:lstStyle/>
        <a:p>
          <a:pPr marL="114300" lvl="1" indent="-114300" algn="l" defTabSz="57785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•"/>
          </a:pPr>
          <a:r>
            <a:rPr lang="en-US" sz="1300" kern="1200" dirty="0" err="1">
              <a:solidFill>
                <a:schemeClr val="tx1"/>
              </a:solidFill>
            </a:rPr>
            <a:t>Pembelajaran</a:t>
          </a:r>
          <a:endParaRPr lang="en-ID" sz="1300" kern="1200" dirty="0">
            <a:solidFill>
              <a:schemeClr val="tx1"/>
            </a:solidFill>
          </a:endParaRPr>
        </a:p>
        <a:p>
          <a:pPr marL="228600" lvl="2" indent="-114300" algn="l" defTabSz="57785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•"/>
          </a:pPr>
          <a:r>
            <a:rPr lang="en-US" sz="1300" kern="1200" dirty="0" err="1">
              <a:solidFill>
                <a:schemeClr val="tx1"/>
              </a:solidFill>
            </a:rPr>
            <a:t>Kurikuler</a:t>
          </a:r>
          <a:endParaRPr lang="en-ID" sz="1300" kern="1200" dirty="0">
            <a:solidFill>
              <a:schemeClr val="tx1"/>
            </a:solidFill>
          </a:endParaRPr>
        </a:p>
        <a:p>
          <a:pPr marL="228600" lvl="2" indent="-114300" algn="l" defTabSz="57785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•"/>
          </a:pPr>
          <a:r>
            <a:rPr lang="en-US" sz="1300" kern="1200" dirty="0" err="1">
              <a:solidFill>
                <a:schemeClr val="tx1"/>
              </a:solidFill>
            </a:rPr>
            <a:t>Esktra</a:t>
          </a:r>
          <a:r>
            <a:rPr lang="en-US" sz="1300" kern="1200" dirty="0">
              <a:solidFill>
                <a:schemeClr val="tx1"/>
              </a:solidFill>
            </a:rPr>
            <a:t> </a:t>
          </a:r>
          <a:r>
            <a:rPr lang="en-US" sz="1300" kern="1200" dirty="0" err="1">
              <a:solidFill>
                <a:schemeClr val="tx1"/>
              </a:solidFill>
            </a:rPr>
            <a:t>Kurikuler</a:t>
          </a:r>
          <a:endParaRPr lang="en-ID" sz="1300" kern="1200" dirty="0">
            <a:solidFill>
              <a:schemeClr val="tx1"/>
            </a:solidFill>
          </a:endParaRPr>
        </a:p>
        <a:p>
          <a:pPr marL="114300" lvl="1" indent="-114300" algn="l" defTabSz="57785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•"/>
          </a:pPr>
          <a:r>
            <a:rPr lang="en-US" sz="1300" kern="1200" dirty="0" err="1">
              <a:solidFill>
                <a:schemeClr val="tx1"/>
              </a:solidFill>
            </a:rPr>
            <a:t>Aktivitas</a:t>
          </a:r>
          <a:r>
            <a:rPr lang="en-US" sz="1300" kern="1200" dirty="0">
              <a:solidFill>
                <a:schemeClr val="tx1"/>
              </a:solidFill>
            </a:rPr>
            <a:t> </a:t>
          </a:r>
          <a:r>
            <a:rPr lang="en-US" sz="1300" kern="1200" dirty="0" err="1">
              <a:solidFill>
                <a:schemeClr val="tx1"/>
              </a:solidFill>
            </a:rPr>
            <a:t>Kesiswaan</a:t>
          </a:r>
          <a:endParaRPr lang="en-ID" sz="1300" kern="1200" dirty="0">
            <a:solidFill>
              <a:schemeClr val="tx1"/>
            </a:solidFill>
          </a:endParaRPr>
        </a:p>
        <a:p>
          <a:pPr marL="114300" lvl="1" indent="-114300" algn="l" defTabSz="57785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•"/>
          </a:pPr>
          <a:r>
            <a:rPr lang="en-US" sz="1300" kern="1200" dirty="0" err="1">
              <a:solidFill>
                <a:schemeClr val="tx1"/>
              </a:solidFill>
            </a:rPr>
            <a:t>Manajemen</a:t>
          </a:r>
          <a:r>
            <a:rPr lang="en-US" sz="1300" kern="1200" dirty="0">
              <a:solidFill>
                <a:schemeClr val="tx1"/>
              </a:solidFill>
            </a:rPr>
            <a:t> </a:t>
          </a:r>
          <a:r>
            <a:rPr lang="en-US" sz="1300" kern="1200" dirty="0" err="1">
              <a:solidFill>
                <a:schemeClr val="tx1"/>
              </a:solidFill>
            </a:rPr>
            <a:t>Berbasis</a:t>
          </a:r>
          <a:r>
            <a:rPr lang="en-US" sz="1300" kern="1200" dirty="0">
              <a:solidFill>
                <a:schemeClr val="tx1"/>
              </a:solidFill>
            </a:rPr>
            <a:t> </a:t>
          </a:r>
          <a:r>
            <a:rPr lang="en-US" sz="1300" kern="1200" dirty="0" err="1">
              <a:solidFill>
                <a:schemeClr val="tx1"/>
              </a:solidFill>
            </a:rPr>
            <a:t>Sekolah</a:t>
          </a:r>
          <a:endParaRPr lang="en-ID" sz="1300" kern="1200" dirty="0">
            <a:solidFill>
              <a:schemeClr val="tx1"/>
            </a:solidFill>
          </a:endParaRPr>
        </a:p>
        <a:p>
          <a:pPr marL="114300" lvl="1" indent="-114300" algn="l" defTabSz="57785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•"/>
          </a:pPr>
          <a:r>
            <a:rPr lang="en-US" sz="1300" kern="1200" dirty="0" err="1">
              <a:solidFill>
                <a:schemeClr val="tx1"/>
              </a:solidFill>
            </a:rPr>
            <a:t>Lingkungan</a:t>
          </a:r>
          <a:endParaRPr lang="en-ID" sz="1300" kern="1200" dirty="0">
            <a:solidFill>
              <a:schemeClr val="tx1"/>
            </a:solidFill>
          </a:endParaRPr>
        </a:p>
        <a:p>
          <a:pPr marL="114300" lvl="1" indent="-114300" algn="l" defTabSz="57785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•"/>
          </a:pPr>
          <a:r>
            <a:rPr lang="en-US" sz="1300" kern="1200" dirty="0" err="1">
              <a:solidFill>
                <a:schemeClr val="tx1"/>
              </a:solidFill>
            </a:rPr>
            <a:t>Budaya</a:t>
          </a:r>
          <a:endParaRPr lang="en-ID" sz="1300" kern="1200" dirty="0">
            <a:solidFill>
              <a:schemeClr val="tx1"/>
            </a:solidFill>
          </a:endParaRPr>
        </a:p>
      </dsp:txBody>
      <dsp:txXfrm>
        <a:off x="3432067" y="486498"/>
        <a:ext cx="1753423" cy="2652096"/>
      </dsp:txXfrm>
    </dsp:sp>
    <dsp:sp modelId="{C8865951-4CFF-4295-8243-28B6EDFD3AD6}">
      <dsp:nvSpPr>
        <dsp:cNvPr id="0" name=""/>
        <dsp:cNvSpPr/>
      </dsp:nvSpPr>
      <dsp:spPr>
        <a:xfrm>
          <a:off x="5140914" y="12888"/>
          <a:ext cx="598587" cy="463715"/>
        </a:xfrm>
        <a:prstGeom prst="rightArrow">
          <a:avLst>
            <a:gd name="adj1" fmla="val 60000"/>
            <a:gd name="adj2" fmla="val 50000"/>
          </a:avLst>
        </a:prstGeom>
        <a:solidFill>
          <a:schemeClr val="accent5">
            <a:tint val="60000"/>
            <a:hueOff val="0"/>
            <a:satOff val="0"/>
            <a:lumOff val="0"/>
            <a:alphaOff val="0"/>
          </a:schemeClr>
        </a:solidFill>
        <a:ln>
          <a:noFill/>
        </a:ln>
        <a:effectLst/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0" tIns="0" rIns="0" bIns="0" numCol="1" spcCol="1270" anchor="ctr" anchorCtr="0">
          <a:noAutofit/>
        </a:bodyPr>
        <a:lstStyle/>
        <a:p>
          <a:pPr lvl="0" algn="ctr" defTabSz="4445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endParaRPr lang="en-ID" sz="1000" kern="1200"/>
        </a:p>
      </dsp:txBody>
      <dsp:txXfrm>
        <a:off x="5140914" y="105631"/>
        <a:ext cx="459473" cy="278229"/>
      </dsp:txXfrm>
    </dsp:sp>
    <dsp:sp modelId="{41BD6BBF-FCE2-461D-84F8-0F1770DF4E9A}">
      <dsp:nvSpPr>
        <dsp:cNvPr id="0" name=""/>
        <dsp:cNvSpPr/>
      </dsp:nvSpPr>
      <dsp:spPr>
        <a:xfrm>
          <a:off x="5987971" y="57545"/>
          <a:ext cx="1862527" cy="561600"/>
        </a:xfrm>
        <a:prstGeom prst="roundRect">
          <a:avLst>
            <a:gd name="adj" fmla="val 10000"/>
          </a:avLst>
        </a:prstGeom>
        <a:solidFill>
          <a:schemeClr val="l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5">
              <a:shade val="80000"/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92456" tIns="92456" rIns="92456" bIns="49530" numCol="1" spcCol="1270" anchor="t" anchorCtr="0">
          <a:noAutofit/>
        </a:bodyPr>
        <a:lstStyle/>
        <a:p>
          <a:pPr lvl="0" algn="l" defTabSz="5778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1300" kern="1200" dirty="0">
              <a:solidFill>
                <a:schemeClr val="tx2"/>
              </a:solidFill>
            </a:rPr>
            <a:t>Output</a:t>
          </a:r>
          <a:endParaRPr lang="en-ID" sz="1300" kern="1200" dirty="0">
            <a:solidFill>
              <a:schemeClr val="tx2"/>
            </a:solidFill>
          </a:endParaRPr>
        </a:p>
      </dsp:txBody>
      <dsp:txXfrm>
        <a:off x="5987971" y="57545"/>
        <a:ext cx="1862527" cy="374400"/>
      </dsp:txXfrm>
    </dsp:sp>
    <dsp:sp modelId="{A2908BC7-61E8-48E1-B862-5792FC161BE2}">
      <dsp:nvSpPr>
        <dsp:cNvPr id="0" name=""/>
        <dsp:cNvSpPr/>
      </dsp:nvSpPr>
      <dsp:spPr>
        <a:xfrm>
          <a:off x="6369452" y="431946"/>
          <a:ext cx="1862527" cy="2761200"/>
        </a:xfrm>
        <a:prstGeom prst="roundRect">
          <a:avLst>
            <a:gd name="adj" fmla="val 10000"/>
          </a:avLst>
        </a:prstGeom>
        <a:solidFill>
          <a:schemeClr val="accent5">
            <a:alpha val="90000"/>
            <a:tint val="4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5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92456" tIns="92456" rIns="92456" bIns="92456" numCol="1" spcCol="1270" anchor="t" anchorCtr="0">
          <a:noAutofit/>
        </a:bodyPr>
        <a:lstStyle/>
        <a:p>
          <a:pPr marL="114300" lvl="1" indent="-114300" algn="l" defTabSz="57785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•"/>
          </a:pPr>
          <a:r>
            <a:rPr lang="en-US" sz="1300" kern="1200" dirty="0" err="1">
              <a:solidFill>
                <a:schemeClr val="tx1"/>
              </a:solidFill>
            </a:rPr>
            <a:t>Lulusan</a:t>
          </a:r>
          <a:r>
            <a:rPr lang="en-US" sz="1300" kern="1200" dirty="0">
              <a:solidFill>
                <a:schemeClr val="tx1"/>
              </a:solidFill>
            </a:rPr>
            <a:t> SMA</a:t>
          </a:r>
          <a:endParaRPr lang="en-ID" sz="1300" kern="1200" dirty="0">
            <a:solidFill>
              <a:schemeClr val="tx1"/>
            </a:solidFill>
          </a:endParaRPr>
        </a:p>
        <a:p>
          <a:pPr marL="228600" lvl="2" indent="-114300" algn="l" defTabSz="57785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•"/>
          </a:pPr>
          <a:r>
            <a:rPr lang="en-US" sz="1300" kern="1200" dirty="0" err="1">
              <a:solidFill>
                <a:schemeClr val="tx1"/>
              </a:solidFill>
            </a:rPr>
            <a:t>Melanjutkan</a:t>
          </a:r>
          <a:r>
            <a:rPr lang="en-US" sz="1300" kern="1200" dirty="0">
              <a:solidFill>
                <a:schemeClr val="tx1"/>
              </a:solidFill>
            </a:rPr>
            <a:t> </a:t>
          </a:r>
          <a:r>
            <a:rPr lang="en-US" sz="1300" kern="1200" dirty="0" err="1">
              <a:solidFill>
                <a:schemeClr val="tx1"/>
              </a:solidFill>
            </a:rPr>
            <a:t>ke</a:t>
          </a:r>
          <a:r>
            <a:rPr lang="en-US" sz="1300" kern="1200" dirty="0">
              <a:solidFill>
                <a:schemeClr val="tx1"/>
              </a:solidFill>
            </a:rPr>
            <a:t> PT</a:t>
          </a:r>
          <a:endParaRPr lang="en-ID" sz="1300" kern="1200" dirty="0">
            <a:solidFill>
              <a:schemeClr val="tx1"/>
            </a:solidFill>
          </a:endParaRPr>
        </a:p>
        <a:p>
          <a:pPr marL="228600" lvl="2" indent="-114300" algn="l" defTabSz="57785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•"/>
          </a:pPr>
          <a:r>
            <a:rPr lang="en-US" sz="1300" kern="1200" dirty="0" err="1">
              <a:solidFill>
                <a:schemeClr val="tx1"/>
              </a:solidFill>
            </a:rPr>
            <a:t>Bekerja</a:t>
          </a:r>
          <a:r>
            <a:rPr lang="en-US" sz="1300" kern="1200" dirty="0">
              <a:solidFill>
                <a:schemeClr val="tx1"/>
              </a:solidFill>
            </a:rPr>
            <a:t> </a:t>
          </a:r>
          <a:endParaRPr lang="en-ID" sz="1300" kern="1200" dirty="0">
            <a:solidFill>
              <a:schemeClr val="tx1"/>
            </a:solidFill>
          </a:endParaRPr>
        </a:p>
        <a:p>
          <a:pPr marL="228600" lvl="2" indent="-114300" algn="l" defTabSz="57785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•"/>
          </a:pPr>
          <a:r>
            <a:rPr lang="en-US" sz="1300" kern="1200" dirty="0" err="1">
              <a:solidFill>
                <a:schemeClr val="tx1"/>
              </a:solidFill>
            </a:rPr>
            <a:t>Wirausaha</a:t>
          </a:r>
          <a:r>
            <a:rPr lang="en-US" sz="1300" kern="1200" dirty="0">
              <a:solidFill>
                <a:schemeClr val="tx1"/>
              </a:solidFill>
            </a:rPr>
            <a:t> </a:t>
          </a:r>
          <a:endParaRPr lang="en-ID" sz="1300" kern="1200" dirty="0">
            <a:solidFill>
              <a:schemeClr val="tx1"/>
            </a:solidFill>
          </a:endParaRPr>
        </a:p>
        <a:p>
          <a:pPr marL="114300" lvl="1" indent="-114300" algn="l" defTabSz="57785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•"/>
          </a:pPr>
          <a:r>
            <a:rPr lang="en-US" sz="1300" kern="1200" dirty="0" err="1">
              <a:solidFill>
                <a:schemeClr val="tx1"/>
              </a:solidFill>
            </a:rPr>
            <a:t>Kompeten</a:t>
          </a:r>
          <a:endParaRPr lang="en-ID" sz="1300" kern="1200" dirty="0">
            <a:solidFill>
              <a:schemeClr val="tx1"/>
            </a:solidFill>
          </a:endParaRPr>
        </a:p>
        <a:p>
          <a:pPr marL="114300" lvl="1" indent="-114300" algn="l" defTabSz="57785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•"/>
          </a:pPr>
          <a:r>
            <a:rPr lang="en-US" sz="1300" kern="1200" dirty="0" err="1">
              <a:solidFill>
                <a:schemeClr val="tx1"/>
              </a:solidFill>
            </a:rPr>
            <a:t>Karakter</a:t>
          </a:r>
          <a:endParaRPr lang="en-ID" sz="1300" kern="1200" dirty="0">
            <a:solidFill>
              <a:schemeClr val="tx1"/>
            </a:solidFill>
          </a:endParaRPr>
        </a:p>
        <a:p>
          <a:pPr marL="114300" lvl="1" indent="-114300" algn="l" defTabSz="57785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•"/>
          </a:pPr>
          <a:r>
            <a:rPr lang="en-ID" sz="1300" kern="1200" dirty="0" err="1">
              <a:solidFill>
                <a:schemeClr val="tx1"/>
              </a:solidFill>
            </a:rPr>
            <a:t>Cerdas</a:t>
          </a:r>
          <a:endParaRPr lang="en-ID" sz="1300" kern="1200" dirty="0">
            <a:solidFill>
              <a:schemeClr val="tx1"/>
            </a:solidFill>
          </a:endParaRPr>
        </a:p>
        <a:p>
          <a:pPr marL="114300" lvl="1" indent="-114300" algn="l" defTabSz="57785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•"/>
          </a:pPr>
          <a:r>
            <a:rPr lang="en-ID" sz="1300" kern="1200" dirty="0" err="1">
              <a:solidFill>
                <a:schemeClr val="tx1"/>
              </a:solidFill>
            </a:rPr>
            <a:t>Literasi</a:t>
          </a:r>
          <a:endParaRPr lang="en-ID" sz="1300" kern="1200" dirty="0">
            <a:solidFill>
              <a:schemeClr val="tx1"/>
            </a:solidFill>
          </a:endParaRPr>
        </a:p>
      </dsp:txBody>
      <dsp:txXfrm>
        <a:off x="6424004" y="486498"/>
        <a:ext cx="1753423" cy="2652096"/>
      </dsp:txXfrm>
    </dsp:sp>
  </dsp:spTree>
</dsp:drawing>
</file>

<file path=ppt/diagrams/drawing2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1FF2800D-939A-442F-9421-3A6D2AC0EB9D}">
      <dsp:nvSpPr>
        <dsp:cNvPr id="0" name=""/>
        <dsp:cNvSpPr/>
      </dsp:nvSpPr>
      <dsp:spPr>
        <a:xfrm>
          <a:off x="1274689" y="301104"/>
          <a:ext cx="3891199" cy="3891199"/>
        </a:xfrm>
        <a:prstGeom prst="pie">
          <a:avLst>
            <a:gd name="adj1" fmla="val 16200000"/>
            <a:gd name="adj2" fmla="val 1800000"/>
          </a:avLst>
        </a:prstGeom>
        <a:solidFill>
          <a:schemeClr val="accent4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29210" tIns="29210" rIns="29210" bIns="29210" numCol="1" spcCol="1270" anchor="ctr" anchorCtr="0">
          <a:noAutofit/>
        </a:bodyPr>
        <a:lstStyle/>
        <a:p>
          <a:pPr lvl="0" algn="ctr" defTabSz="10223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300" kern="1200" dirty="0" err="1"/>
            <a:t>Holistik</a:t>
          </a:r>
          <a:endParaRPr lang="en-ID" sz="2300" kern="1200" dirty="0"/>
        </a:p>
      </dsp:txBody>
      <dsp:txXfrm>
        <a:off x="3325444" y="1125668"/>
        <a:ext cx="1389714" cy="1158095"/>
      </dsp:txXfrm>
    </dsp:sp>
    <dsp:sp modelId="{64FD3A9F-09FC-48FF-B031-B467C52C0294}">
      <dsp:nvSpPr>
        <dsp:cNvPr id="0" name=""/>
        <dsp:cNvSpPr/>
      </dsp:nvSpPr>
      <dsp:spPr>
        <a:xfrm>
          <a:off x="1194549" y="440076"/>
          <a:ext cx="3891199" cy="3891199"/>
        </a:xfrm>
        <a:prstGeom prst="pie">
          <a:avLst>
            <a:gd name="adj1" fmla="val 1800000"/>
            <a:gd name="adj2" fmla="val 9000000"/>
          </a:avLst>
        </a:prstGeom>
        <a:solidFill>
          <a:schemeClr val="accent4">
            <a:hueOff val="4650476"/>
            <a:satOff val="0"/>
            <a:lumOff val="-14804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29210" tIns="29210" rIns="29210" bIns="29210" numCol="1" spcCol="1270" anchor="ctr" anchorCtr="0">
          <a:noAutofit/>
        </a:bodyPr>
        <a:lstStyle/>
        <a:p>
          <a:pPr lvl="0" algn="ctr" defTabSz="10223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300" kern="1200" dirty="0" err="1"/>
            <a:t>Efektif</a:t>
          </a:r>
          <a:endParaRPr lang="en-ID" sz="2300" kern="1200" dirty="0"/>
        </a:p>
      </dsp:txBody>
      <dsp:txXfrm>
        <a:off x="2121025" y="2964723"/>
        <a:ext cx="2084571" cy="1019123"/>
      </dsp:txXfrm>
    </dsp:sp>
    <dsp:sp modelId="{9CFDB4BF-BD2A-4BEE-8C0A-CA3B09B355A8}">
      <dsp:nvSpPr>
        <dsp:cNvPr id="0" name=""/>
        <dsp:cNvSpPr/>
      </dsp:nvSpPr>
      <dsp:spPr>
        <a:xfrm>
          <a:off x="1114409" y="301104"/>
          <a:ext cx="3891199" cy="3891199"/>
        </a:xfrm>
        <a:prstGeom prst="pie">
          <a:avLst>
            <a:gd name="adj1" fmla="val 9000000"/>
            <a:gd name="adj2" fmla="val 16200000"/>
          </a:avLst>
        </a:prstGeom>
        <a:solidFill>
          <a:schemeClr val="accent4">
            <a:hueOff val="9300951"/>
            <a:satOff val="0"/>
            <a:lumOff val="-29608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29210" tIns="29210" rIns="29210" bIns="29210" numCol="1" spcCol="1270" anchor="ctr" anchorCtr="0">
          <a:noAutofit/>
        </a:bodyPr>
        <a:lstStyle/>
        <a:p>
          <a:pPr lvl="0" algn="ctr" defTabSz="10223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300" kern="1200" dirty="0" err="1"/>
            <a:t>Sibernatik</a:t>
          </a:r>
          <a:endParaRPr lang="en-ID" sz="2300" kern="1200" dirty="0"/>
        </a:p>
      </dsp:txBody>
      <dsp:txXfrm>
        <a:off x="1565139" y="1125668"/>
        <a:ext cx="1389714" cy="1158095"/>
      </dsp:txXfrm>
    </dsp:sp>
    <dsp:sp modelId="{AFDEBC3A-7A12-4B4D-8713-690334255621}">
      <dsp:nvSpPr>
        <dsp:cNvPr id="0" name=""/>
        <dsp:cNvSpPr/>
      </dsp:nvSpPr>
      <dsp:spPr>
        <a:xfrm>
          <a:off x="1034126" y="60220"/>
          <a:ext cx="4372966" cy="4372966"/>
        </a:xfrm>
        <a:prstGeom prst="circularArrow">
          <a:avLst>
            <a:gd name="adj1" fmla="val 5085"/>
            <a:gd name="adj2" fmla="val 327528"/>
            <a:gd name="adj3" fmla="val 1472472"/>
            <a:gd name="adj4" fmla="val 16199432"/>
            <a:gd name="adj5" fmla="val 5932"/>
          </a:avLst>
        </a:prstGeom>
        <a:solidFill>
          <a:schemeClr val="accent4">
            <a:hueOff val="0"/>
            <a:satOff val="0"/>
            <a:lumOff val="0"/>
            <a:alphaOff val="0"/>
          </a:schemeClr>
        </a:solidFill>
        <a:ln>
          <a:noFill/>
        </a:ln>
        <a:effectLst/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75F4AE37-8C3F-45AD-83B6-5B09F0BDE001}">
      <dsp:nvSpPr>
        <dsp:cNvPr id="0" name=""/>
        <dsp:cNvSpPr/>
      </dsp:nvSpPr>
      <dsp:spPr>
        <a:xfrm>
          <a:off x="953665" y="198946"/>
          <a:ext cx="4372966" cy="4372966"/>
        </a:xfrm>
        <a:prstGeom prst="circularArrow">
          <a:avLst>
            <a:gd name="adj1" fmla="val 5085"/>
            <a:gd name="adj2" fmla="val 327528"/>
            <a:gd name="adj3" fmla="val 8671970"/>
            <a:gd name="adj4" fmla="val 1800502"/>
            <a:gd name="adj5" fmla="val 5932"/>
          </a:avLst>
        </a:prstGeom>
        <a:solidFill>
          <a:schemeClr val="accent4">
            <a:hueOff val="4650476"/>
            <a:satOff val="0"/>
            <a:lumOff val="-14804"/>
            <a:alphaOff val="0"/>
          </a:schemeClr>
        </a:solidFill>
        <a:ln>
          <a:noFill/>
        </a:ln>
        <a:effectLst/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8E3F3B8C-7AF3-43E6-8911-32D9A6FD15B8}">
      <dsp:nvSpPr>
        <dsp:cNvPr id="0" name=""/>
        <dsp:cNvSpPr/>
      </dsp:nvSpPr>
      <dsp:spPr>
        <a:xfrm>
          <a:off x="873204" y="60220"/>
          <a:ext cx="4372966" cy="4372966"/>
        </a:xfrm>
        <a:prstGeom prst="circularArrow">
          <a:avLst>
            <a:gd name="adj1" fmla="val 5085"/>
            <a:gd name="adj2" fmla="val 327528"/>
            <a:gd name="adj3" fmla="val 15873039"/>
            <a:gd name="adj4" fmla="val 9000000"/>
            <a:gd name="adj5" fmla="val 5932"/>
          </a:avLst>
        </a:prstGeom>
        <a:solidFill>
          <a:schemeClr val="accent4">
            <a:hueOff val="9300951"/>
            <a:satOff val="0"/>
            <a:lumOff val="-29608"/>
            <a:alphaOff val="0"/>
          </a:schemeClr>
        </a:solidFill>
        <a:ln>
          <a:noFill/>
        </a:ln>
        <a:effectLst/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</dsp:spTree>
</dsp:drawing>
</file>

<file path=ppt/diagrams/layout1.xml><?xml version="1.0" encoding="utf-8"?>
<dgm:layoutDef xmlns:dgm="http://schemas.openxmlformats.org/drawingml/2006/diagram" xmlns:a="http://schemas.openxmlformats.org/drawingml/2006/main" uniqueId="urn:microsoft.com/office/officeart/2005/8/layout/process3">
  <dgm:title val=""/>
  <dgm:desc val=""/>
  <dgm:catLst>
    <dgm:cat type="process" pri="2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2">
          <dgm:prSet phldr="1"/>
        </dgm:pt>
        <dgm:pt modelId="21">
          <dgm:prSet phldr="1"/>
        </dgm:pt>
        <dgm:pt modelId="3">
          <dgm:prSet phldr="1"/>
        </dgm:pt>
        <dgm:pt modelId="31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3" destOrd="0"/>
        <dgm:cxn modelId="12" srcId="1" destId="11" srcOrd="0" destOrd="0"/>
        <dgm:cxn modelId="23" srcId="2" destId="21" srcOrd="0" destOrd="0"/>
        <dgm:cxn modelId="34" srcId="3" destId="31" srcOrd="0" destOrd="0"/>
      </dgm:cxnLst>
      <dgm:bg/>
      <dgm:whole/>
    </dgm:dataModel>
  </dgm:sampData>
  <dgm:styleData>
    <dgm:dataModel>
      <dgm:ptLst>
        <dgm:pt modelId="0" type="doc"/>
        <dgm:pt modelId="1">
          <dgm:prSet phldr="1"/>
        </dgm:pt>
        <dgm:pt modelId="11">
          <dgm:prSet phldr="1"/>
        </dgm:pt>
        <dgm:pt modelId="2">
          <dgm:prSet phldr="1"/>
        </dgm:pt>
        <dgm:pt modelId="21">
          <dgm:prSet phldr="1"/>
        </dgm:pt>
      </dgm:ptLst>
      <dgm:cxnLst>
        <dgm:cxn modelId="4" srcId="0" destId="1" srcOrd="0" destOrd="0"/>
        <dgm:cxn modelId="5" srcId="0" destId="2" srcOrd="1" destOrd="0"/>
        <dgm:cxn modelId="13" srcId="1" destId="11" srcOrd="0" destOrd="0"/>
        <dgm:cxn modelId="23" srcId="2" destId="21" srcOrd="0" destOrd="0"/>
      </dgm:cxnLst>
      <dgm:bg/>
      <dgm:whole/>
    </dgm:dataModel>
  </dgm:styleData>
  <dgm:clrData>
    <dgm:dataModel>
      <dgm:ptLst>
        <dgm:pt modelId="0" type="doc"/>
        <dgm:pt modelId="1">
          <dgm:prSet phldr="1"/>
        </dgm:pt>
        <dgm:pt modelId="11">
          <dgm:prSet phldr="1"/>
        </dgm:pt>
        <dgm:pt modelId="2">
          <dgm:prSet phldr="1"/>
        </dgm:pt>
        <dgm:pt modelId="21">
          <dgm:prSet phldr="1"/>
        </dgm:pt>
        <dgm:pt modelId="3">
          <dgm:prSet phldr="1"/>
        </dgm:pt>
        <dgm:pt modelId="31">
          <dgm:prSet phldr="1"/>
        </dgm:pt>
        <dgm:pt modelId="4">
          <dgm:prSet phldr="1"/>
        </dgm:pt>
        <dgm:pt modelId="41">
          <dgm:prSet phldr="1"/>
        </dgm:pt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  <dgm:cxn modelId="13" srcId="1" destId="11" srcOrd="0" destOrd="0"/>
        <dgm:cxn modelId="23" srcId="2" destId="21" srcOrd="0" destOrd="0"/>
        <dgm:cxn modelId="33" srcId="3" destId="31" srcOrd="0" destOrd="0"/>
        <dgm:cxn modelId="43" srcId="4" destId="41" srcOrd="0" destOrd="0"/>
      </dgm:cxnLst>
      <dgm:bg/>
      <dgm:whole/>
    </dgm:dataModel>
  </dgm:clrData>
  <dgm:layoutNode name="linearFlow">
    <dgm:varLst>
      <dgm:dir/>
      <dgm:animLvl val="lvl"/>
      <dgm:resizeHandles val="exact"/>
    </dgm:varLst>
    <dgm:choose name="Name0">
      <dgm:if name="Name1" func="var" arg="dir" op="equ" val="norm">
        <dgm:alg type="lin"/>
      </dgm:if>
      <dgm:else name="Name2">
        <dgm:alg type="lin">
          <dgm:param type="linDir" val="fromR"/>
        </dgm:alg>
      </dgm:else>
    </dgm:choose>
    <dgm:shape xmlns:r="http://schemas.openxmlformats.org/officeDocument/2006/relationships" r:blip="">
      <dgm:adjLst/>
    </dgm:shape>
    <dgm:presOf/>
    <dgm:constrLst>
      <dgm:constr type="w" for="ch" forName="composite" refType="w"/>
      <dgm:constr type="w" for="ch" ptType="sibTrans" refType="w" refFor="ch" refForName="composite" fact="0.3333"/>
      <dgm:constr type="w" for="des" forName="parTx"/>
      <dgm:constr type="h" for="des" forName="parTx" op="equ"/>
      <dgm:constr type="h" for="des" forName="parSh" op="equ"/>
      <dgm:constr type="w" for="des" forName="desTx"/>
      <dgm:constr type="h" for="des" forName="desTx" op="equ"/>
      <dgm:constr type="w" for="des" forName="parSh"/>
      <dgm:constr type="primFontSz" for="des" forName="parTx" val="65"/>
      <dgm:constr type="secFontSz" for="des" forName="desTx" refType="primFontSz" refFor="des" refForName="parTx" op="equ"/>
      <dgm:constr type="primFontSz" for="des" forName="connTx" refType="primFontSz" refFor="des" refForName="parTx" fact="0.8"/>
      <dgm:constr type="primFontSz" for="des" forName="connTx" refType="primFontSz" refFor="des" refForName="parTx" op="lte" fact="0.8"/>
      <dgm:constr type="h" for="des" forName="parTx" refType="primFontSz" refFor="des" refForName="parTx" fact="0.8"/>
      <dgm:constr type="h" for="des" forName="parSh" refType="primFontSz" refFor="des" refForName="parTx" fact="1.2"/>
      <dgm:constr type="h" for="des" forName="desTx" refType="primFontSz" refFor="des" refForName="parTx" fact="1.6"/>
      <dgm:constr type="h" for="des" forName="parSh" refType="h" refFor="des" refForName="parTx" op="lte" fact="1.5"/>
      <dgm:constr type="h" for="des" forName="parSh" refType="h" refFor="des" refForName="parTx" op="gte" fact="1.5"/>
    </dgm:constrLst>
    <dgm:ruleLst>
      <dgm:rule type="w" for="ch" forName="composite" val="0" fact="NaN" max="NaN"/>
      <dgm:rule type="primFontSz" for="des" forName="parTx" val="5" fact="NaN" max="NaN"/>
    </dgm:ruleLst>
    <dgm:forEach name="Name3" axis="ch" ptType="node">
      <dgm:layoutNode name="composite">
        <dgm:alg type="composite"/>
        <dgm:shape xmlns:r="http://schemas.openxmlformats.org/officeDocument/2006/relationships" r:blip="">
          <dgm:adjLst/>
        </dgm:shape>
        <dgm:presOf/>
        <dgm:choose name="Name4">
          <dgm:if name="Name5" func="var" arg="dir" op="equ" val="norm">
            <dgm:constrLst>
              <dgm:constr type="h" refType="w" fact="1000"/>
              <dgm:constr type="l" for="ch" forName="parTx"/>
              <dgm:constr type="w" for="ch" forName="parTx" refType="w" fact="0.83"/>
              <dgm:constr type="t" for="ch" forName="parTx"/>
              <dgm:constr type="l" for="ch" forName="parSh"/>
              <dgm:constr type="w" for="ch" forName="parSh" refType="w" refFor="ch" refForName="parTx"/>
              <dgm:constr type="t" for="ch" forName="parSh"/>
              <dgm:constr type="l" for="ch" forName="desTx" refType="w" fact="0.17"/>
              <dgm:constr type="w" for="ch" forName="desTx" refType="w" refFor="ch" refForName="parTx"/>
              <dgm:constr type="t" for="ch" forName="desTx" refType="h" refFor="ch" refForName="parTx"/>
            </dgm:constrLst>
          </dgm:if>
          <dgm:else name="Name6">
            <dgm:constrLst>
              <dgm:constr type="h" refType="w" fact="1000"/>
              <dgm:constr type="l" for="ch" forName="parTx" refType="w" fact="0.17"/>
              <dgm:constr type="w" for="ch" forName="parTx" refType="w" fact="0.83"/>
              <dgm:constr type="t" for="ch" forName="parTx"/>
              <dgm:constr type="l" for="ch" forName="parSh" refType="w" fact="0.15"/>
              <dgm:constr type="w" for="ch" forName="parSh" refType="w" refFor="ch" refForName="parTx"/>
              <dgm:constr type="t" for="ch" forName="parSh"/>
              <dgm:constr type="l" for="ch" forName="desTx"/>
              <dgm:constr type="w" for="ch" forName="desTx" refType="w" refFor="ch" refForName="parTx"/>
              <dgm:constr type="t" for="ch" forName="desTx" refType="h" refFor="ch" refForName="parTx"/>
            </dgm:constrLst>
          </dgm:else>
        </dgm:choose>
        <dgm:ruleLst>
          <dgm:rule type="h" val="INF" fact="NaN" max="NaN"/>
        </dgm:ruleLst>
        <dgm:layoutNode name="parTx">
          <dgm:varLst>
            <dgm:chMax val="0"/>
            <dgm:chPref val="0"/>
            <dgm:bulletEnabled val="1"/>
          </dgm:varLst>
          <dgm:alg type="tx">
            <dgm:param type="parTxLTRAlign" val="l"/>
            <dgm:param type="parTxRTLAlign" val="r"/>
            <dgm:param type="txAnchorVert" val="t"/>
          </dgm:alg>
          <dgm:shape xmlns:r="http://schemas.openxmlformats.org/officeDocument/2006/relationships" type="rect" r:blip="" zOrderOff="1" hideGeom="1">
            <dgm:adjLst>
              <dgm:adj idx="1" val="0.1"/>
            </dgm:adjLst>
          </dgm:shape>
          <dgm:presOf axis="self" ptType="node"/>
          <dgm:constrLst>
            <dgm:constr type="h" refType="w" op="lte" fact="0.4"/>
            <dgm:constr type="bMarg" refType="primFontSz" fact="0.3"/>
            <dgm:constr type="h"/>
          </dgm:constrLst>
          <dgm:ruleLst>
            <dgm:rule type="h" val="INF" fact="NaN" max="NaN"/>
          </dgm:ruleLst>
        </dgm:layoutNode>
        <dgm:layoutNode name="parSh">
          <dgm:alg type="sp"/>
          <dgm:shape xmlns:r="http://schemas.openxmlformats.org/officeDocument/2006/relationships" type="roundRect" r:blip="">
            <dgm:adjLst>
              <dgm:adj idx="1" val="0.1"/>
            </dgm:adjLst>
          </dgm:shape>
          <dgm:presOf axis="self" ptType="node"/>
          <dgm:constrLst>
            <dgm:constr type="h"/>
          </dgm:constrLst>
          <dgm:ruleLst/>
        </dgm:layoutNode>
        <dgm:layoutNode name="desTx" styleLbl="fgAcc1">
          <dgm:varLst>
            <dgm:bulletEnabled val="1"/>
          </dgm:varLst>
          <dgm:alg type="tx">
            <dgm:param type="stBulletLvl" val="1"/>
          </dgm:alg>
          <dgm:shape xmlns:r="http://schemas.openxmlformats.org/officeDocument/2006/relationships" type="roundRect" r:blip="">
            <dgm:adjLst>
              <dgm:adj idx="1" val="0.1"/>
            </dgm:adjLst>
          </dgm:shape>
          <dgm:presOf axis="des" ptType="node"/>
          <dgm:constrLst>
            <dgm:constr type="secFontSz" val="65"/>
            <dgm:constr type="primFontSz" refType="secFontSz"/>
            <dgm:constr type="h"/>
          </dgm:constrLst>
          <dgm:ruleLst>
            <dgm:rule type="h" val="INF" fact="NaN" max="NaN"/>
          </dgm:ruleLst>
        </dgm:layoutNode>
      </dgm:layoutNode>
      <dgm:forEach name="sibTransForEach" axis="followSib" ptType="sibTrans" cnt="1">
        <dgm:layoutNode name="sibTrans">
          <dgm:alg type="conn">
            <dgm:param type="begPts" val="auto"/>
            <dgm:param type="endPts" val="auto"/>
            <dgm:param type="srcNode" val="parTx"/>
            <dgm:param type="dstNode" val="parTx"/>
          </dgm:alg>
          <dgm:shape xmlns:r="http://schemas.openxmlformats.org/officeDocument/2006/relationships" type="conn" r:blip="">
            <dgm:adjLst/>
          </dgm:shape>
          <dgm:presOf axis="self"/>
          <dgm:constrLst>
            <dgm:constr type="h" refType="w" fact="0.62"/>
            <dgm:constr type="connDist"/>
            <dgm:constr type="begPad" refType="connDist" fact="0.25"/>
            <dgm:constr type="endPad" refType="connDist" fact="0.22"/>
          </dgm:constrLst>
          <dgm:ruleLst/>
          <dgm:layoutNode name="connTx">
            <dgm:alg type="tx">
              <dgm:param type="autoTxRot" val="grav"/>
            </dgm:alg>
            <dgm:shape xmlns:r="http://schemas.openxmlformats.org/officeDocument/2006/relationships" type="conn" r:blip="" hideGeom="1">
              <dgm:adjLst/>
            </dgm:shape>
            <dgm:presOf axis="self"/>
            <dgm:constrLst>
              <dgm:constr type="lMarg"/>
              <dgm:constr type="rMarg"/>
              <dgm:constr type="tMarg"/>
              <dgm:constr type="bMarg"/>
            </dgm:constrLst>
            <dgm:ruleLst>
              <dgm:rule type="primFontSz" val="5" fact="NaN" max="NaN"/>
            </dgm:ruleLst>
          </dgm:layoutNode>
        </dgm:layoutNode>
      </dgm:forEach>
    </dgm:forEach>
  </dgm:layoutNode>
</dgm:layoutDef>
</file>

<file path=ppt/diagrams/layout2.xml><?xml version="1.0" encoding="utf-8"?>
<dgm:layoutDef xmlns:dgm="http://schemas.openxmlformats.org/drawingml/2006/diagram" xmlns:a="http://schemas.openxmlformats.org/drawingml/2006/main" uniqueId="urn:microsoft.com/office/officeart/2005/8/layout/cycle8">
  <dgm:title val=""/>
  <dgm:desc val=""/>
  <dgm:catLst>
    <dgm:cat type="cycle" pri="7000"/>
  </dgm:catLst>
  <dgm:sampData useDef="1">
    <dgm:dataModel>
      <dgm:ptLst/>
      <dgm:bg/>
      <dgm:whole/>
    </dgm:dataModel>
  </dgm:sampData>
  <dgm:styleData useDef="1">
    <dgm:dataModel>
      <dgm:ptLst/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  <dgm:pt modelId="5"/>
      </dgm:ptLst>
      <dgm:cxnLst>
        <dgm:cxn modelId="7" srcId="0" destId="1" srcOrd="0" destOrd="0"/>
        <dgm:cxn modelId="8" srcId="0" destId="2" srcOrd="1" destOrd="0"/>
        <dgm:cxn modelId="9" srcId="0" destId="3" srcOrd="2" destOrd="0"/>
        <dgm:cxn modelId="10" srcId="0" destId="4" srcOrd="3" destOrd="0"/>
        <dgm:cxn modelId="11" srcId="0" destId="5" srcOrd="4" destOrd="0"/>
      </dgm:cxnLst>
      <dgm:bg/>
      <dgm:whole/>
    </dgm:dataModel>
  </dgm:clrData>
  <dgm:layoutNode name="compositeShape">
    <dgm:varLst>
      <dgm:chMax val="7"/>
      <dgm:dir/>
      <dgm:resizeHandles val="exact"/>
    </dgm:varLst>
    <dgm:alg type="composite">
      <dgm:param type="horzAlign" val="ctr"/>
      <dgm:param type="vertAlign" val="mid"/>
      <dgm:param type="ar" val="1"/>
    </dgm:alg>
    <dgm:shape xmlns:r="http://schemas.openxmlformats.org/officeDocument/2006/relationships" r:blip="">
      <dgm:adjLst/>
    </dgm:shape>
    <dgm:presOf/>
    <dgm:choose name="Name0">
      <dgm:if name="Name1" axis="ch" ptType="node" func="cnt" op="equ" val="1">
        <dgm:constrLst>
          <dgm:constr type="l" for="ch" forName="wedge1" refType="w" fact="0.08"/>
          <dgm:constr type="t" for="ch" forName="wedge1" refType="w" fact="0.08"/>
          <dgm:constr type="w" for="ch" forName="wedge1" refType="w" fact="0.84"/>
          <dgm:constr type="h" for="ch" forName="wedge1" refType="h" fact="0.84"/>
          <dgm:constr type="l" for="ch" forName="dummy1a" refType="w" fact="0.5"/>
          <dgm:constr type="t" for="ch" forName="dummy1a" refType="h" fact="0.08"/>
          <dgm:constr type="l" for="ch" forName="dummy1b" refType="w" fact="0.5"/>
          <dgm:constr type="t" for="ch" forName="dummy1b" refType="h" fact="0.08"/>
          <dgm:constr type="l" for="ch" forName="wedge1Tx" refType="w" fact="0.22"/>
          <dgm:constr type="t" for="ch" forName="wedge1Tx" refType="h" fact="0.22"/>
          <dgm:constr type="w" for="ch" forName="wedge1Tx" refType="w" fact="0.56"/>
          <dgm:constr type="h" for="ch" forName="wedge1Tx" refType="h" fact="0.56"/>
          <dgm:constr type="h" for="ch" forName="arrowWedge1single" refType="w" fact="0.08"/>
          <dgm:constr type="diam" for="ch" forName="arrowWedge1single" refType="w" fact="0.84"/>
          <dgm:constr type="l" for="ch" forName="arrowWedge1single" refType="w" fact="0.5"/>
          <dgm:constr type="t" for="ch" forName="arrowWedge1single" refType="w" fact="0.5"/>
          <dgm:constr type="primFontSz" for="ch" ptType="node" op="equ"/>
        </dgm:constrLst>
      </dgm:if>
      <dgm:if name="Name2" axis="ch" ptType="node" func="cnt" op="equ" val="2">
        <dgm:constrLst>
          <dgm:constr type="l" for="ch" forName="wedge1" refType="w" fact="0.1"/>
          <dgm:constr type="t" for="ch" forName="wedge1" refType="w" fact="0.08"/>
          <dgm:constr type="w" for="ch" forName="wedge1" refType="w" fact="0.84"/>
          <dgm:constr type="h" for="ch" forName="wedge1" refType="h" fact="0.84"/>
          <dgm:constr type="l" for="ch" forName="dummy1a" refType="w" fact="0.52"/>
          <dgm:constr type="t" for="ch" forName="dummy1a" refType="h" fact="0.08"/>
          <dgm:constr type="l" for="ch" forName="dummy1b" refType="w" fact="0.52"/>
          <dgm:constr type="t" for="ch" forName="dummy1b" refType="h" fact="0.92"/>
          <dgm:constr type="l" for="ch" forName="wedge1Tx" refType="w" fact="0.559"/>
          <dgm:constr type="t" for="ch" forName="wedge1Tx" refType="h" fact="0.3"/>
          <dgm:constr type="w" for="ch" forName="wedge1Tx" refType="w" fact="0.3"/>
          <dgm:constr type="h" for="ch" forName="wedge1Tx" refType="h" fact="0.4"/>
          <dgm:constr type="l" for="ch" forName="wedge2" refType="w" fact="0.06"/>
          <dgm:constr type="t" for="ch" forName="wedge2" refType="w" fact="0.08"/>
          <dgm:constr type="w" for="ch" forName="wedge2" refType="w" fact="0.84"/>
          <dgm:constr type="h" for="ch" forName="wedge2" refType="h" fact="0.84"/>
          <dgm:constr type="l" for="ch" forName="dummy2a" refType="w" fact="0.48"/>
          <dgm:constr type="t" for="ch" forName="dummy2a" refType="h" fact="0.92"/>
          <dgm:constr type="l" for="ch" forName="dummy2b" refType="w" fact="0.48"/>
          <dgm:constr type="t" for="ch" forName="dummy2b" refType="h" fact="0.08"/>
          <dgm:constr type="r" for="ch" forName="wedge2Tx" refType="w" fact="0.441"/>
          <dgm:constr type="t" for="ch" forName="wedge2Tx" refType="h" fact="0.3"/>
          <dgm:constr type="w" for="ch" forName="wedge2Tx" refType="w" fact="0.3"/>
          <dgm:constr type="h" for="ch" forName="wedge2Tx" refType="h" fact="0.4"/>
          <dgm:constr type="h" for="ch" forName="arrowWedge1" refType="w" fact="0.08"/>
          <dgm:constr type="diam" for="ch" forName="arrowWedge1" refType="w" fact="0.84"/>
          <dgm:constr type="l" for="ch" forName="arrowWedge1" refType="w" fact="0.5"/>
          <dgm:constr type="t" for="ch" forName="arrowWedge1" refType="w" fact="0.5"/>
          <dgm:constr type="h" for="ch" forName="arrowWedge2" refType="w" fact="0.08"/>
          <dgm:constr type="diam" for="ch" forName="arrowWedge2" refType="w" fact="0.84"/>
          <dgm:constr type="l" for="ch" forName="arrowWedge2" refType="w" fact="0.5"/>
          <dgm:constr type="t" for="ch" forName="arrowWedge2" refType="w" fact="0.5"/>
          <dgm:constr type="primFontSz" for="ch" ptType="node" op="equ"/>
        </dgm:constrLst>
      </dgm:if>
      <dgm:if name="Name3" axis="ch" ptType="node" func="cnt" op="equ" val="3">
        <dgm:constrLst>
          <dgm:constr type="l" for="ch" forName="wedge1" refType="w" fact="0.0973"/>
          <dgm:constr type="t" for="ch" forName="wedge1" refType="w" fact="0.07"/>
          <dgm:constr type="w" for="ch" forName="wedge1" refType="w" fact="0.84"/>
          <dgm:constr type="h" for="ch" forName="wedge1" refType="h" fact="0.84"/>
          <dgm:constr type="l" for="ch" forName="dummy1a" refType="w" fact="0.5173"/>
          <dgm:constr type="t" for="ch" forName="dummy1a" refType="h" fact="0.07"/>
          <dgm:constr type="l" for="ch" forName="dummy1b" refType="w" fact="0.8811"/>
          <dgm:constr type="t" for="ch" forName="dummy1b" refType="h" fact="0.7"/>
          <dgm:constr type="l" for="ch" forName="wedge1Tx" refType="w" fact="0.54"/>
          <dgm:constr type="t" for="ch" forName="wedge1Tx" refType="h" fact="0.248"/>
          <dgm:constr type="w" for="ch" forName="wedge1Tx" refType="w" fact="0.3"/>
          <dgm:constr type="h" for="ch" forName="wedge1Tx" refType="h" fact="0.25"/>
          <dgm:constr type="l" for="ch" forName="wedge2" refType="w" fact="0.08"/>
          <dgm:constr type="t" for="ch" forName="wedge2" refType="w" fact="0.1"/>
          <dgm:constr type="w" for="ch" forName="wedge2" refType="w" fact="0.84"/>
          <dgm:constr type="h" for="ch" forName="wedge2" refType="h" fact="0.84"/>
          <dgm:constr type="l" for="ch" forName="dummy2a" refType="w" fact="0.8637"/>
          <dgm:constr type="t" for="ch" forName="dummy2a" refType="h" fact="0.73"/>
          <dgm:constr type="l" for="ch" forName="dummy2b" refType="w" fact="0.1363"/>
          <dgm:constr type="t" for="ch" forName="dummy2b" refType="h" fact="0.73"/>
          <dgm:constr type="l" for="ch" forName="wedge2Tx" refType="w" fact="0.28"/>
          <dgm:constr type="t" for="ch" forName="wedge2Tx" refType="h" fact="0.645"/>
          <dgm:constr type="w" for="ch" forName="wedge2Tx" refType="w" fact="0.45"/>
          <dgm:constr type="h" for="ch" forName="wedge2Tx" refType="h" fact="0.22"/>
          <dgm:constr type="l" for="ch" forName="wedge3" refType="w" fact="0.0627"/>
          <dgm:constr type="t" for="ch" forName="wedge3" refType="w" fact="0.07"/>
          <dgm:constr type="w" for="ch" forName="wedge3" refType="w" fact="0.84"/>
          <dgm:constr type="h" for="ch" forName="wedge3" refType="h" fact="0.84"/>
          <dgm:constr type="l" for="ch" forName="dummy3a" refType="w" fact="0.1189"/>
          <dgm:constr type="t" for="ch" forName="dummy3a" refType="h" fact="0.7"/>
          <dgm:constr type="l" for="ch" forName="dummy3b" refType="w" fact="0.4827"/>
          <dgm:constr type="t" for="ch" forName="dummy3b" refType="h" fact="0.07"/>
          <dgm:constr type="r" for="ch" forName="wedge3Tx" refType="w" fact="0.46"/>
          <dgm:constr type="t" for="ch" forName="wedge3Tx" refType="h" fact="0.248"/>
          <dgm:constr type="w" for="ch" forName="wedge3Tx" refType="w" fact="0.3"/>
          <dgm:constr type="h" for="ch" forName="wedge3Tx" refType="h" fact="0.25"/>
          <dgm:constr type="h" for="ch" forName="arrowWedge1" refType="w" fact="0.08"/>
          <dgm:constr type="diam" for="ch" forName="arrowWedge1" refType="w" fact="0.84"/>
          <dgm:constr type="l" for="ch" forName="arrowWedge1" refType="w" fact="0.5"/>
          <dgm:constr type="t" for="ch" forName="arrowWedge1" refType="w" fact="0.5"/>
          <dgm:constr type="h" for="ch" forName="arrowWedge2" refType="w" fact="0.08"/>
          <dgm:constr type="diam" for="ch" forName="arrowWedge2" refType="w" fact="0.84"/>
          <dgm:constr type="l" for="ch" forName="arrowWedge2" refType="w" fact="0.5"/>
          <dgm:constr type="t" for="ch" forName="arrowWedge2" refType="w" fact="0.5"/>
          <dgm:constr type="h" for="ch" forName="arrowWedge3" refType="w" fact="0.08"/>
          <dgm:constr type="diam" for="ch" forName="arrowWedge3" refType="w" fact="0.84"/>
          <dgm:constr type="l" for="ch" forName="arrowWedge3" refType="w" fact="0.5"/>
          <dgm:constr type="t" for="ch" forName="arrowWedge3" refType="w" fact="0.5"/>
          <dgm:constr type="primFontSz" for="ch" ptType="node" op="equ"/>
        </dgm:constrLst>
      </dgm:if>
      <dgm:if name="Name4" axis="ch" ptType="node" func="cnt" op="equ" val="4">
        <dgm:constrLst>
          <dgm:constr type="l" for="ch" forName="wedge1" refType="w" fact="0.0941"/>
          <dgm:constr type="t" for="ch" forName="wedge1" refType="w" fact="0.0659"/>
          <dgm:constr type="w" for="ch" forName="wedge1" refType="w" fact="0.84"/>
          <dgm:constr type="h" for="ch" forName="wedge1" refType="h" fact="0.84"/>
          <dgm:constr type="l" for="ch" forName="dummy1a" refType="w" fact="0.5141"/>
          <dgm:constr type="t" for="ch" forName="dummy1a" refType="h" fact="0.0659"/>
          <dgm:constr type="l" for="ch" forName="dummy1b" refType="w" fact="0.9341"/>
          <dgm:constr type="t" for="ch" forName="dummy1b" refType="h" fact="0.4859"/>
          <dgm:constr type="l" for="ch" forName="wedge1Tx" refType="w" fact="0.54"/>
          <dgm:constr type="t" for="ch" forName="wedge1Tx" refType="h" fact="0.24"/>
          <dgm:constr type="w" for="ch" forName="wedge1Tx" refType="w" fact="0.31"/>
          <dgm:constr type="h" for="ch" forName="wedge1Tx" refType="h" fact="0.23"/>
          <dgm:constr type="l" for="ch" forName="wedge2" refType="w" fact="0.0941"/>
          <dgm:constr type="t" for="ch" forName="wedge2" refType="w" fact="0.0941"/>
          <dgm:constr type="w" for="ch" forName="wedge2" refType="w" fact="0.84"/>
          <dgm:constr type="h" for="ch" forName="wedge2" refType="h" fact="0.84"/>
          <dgm:constr type="l" for="ch" forName="dummy2a" refType="w" fact="0.9341"/>
          <dgm:constr type="t" for="ch" forName="dummy2a" refType="h" fact="0.5141"/>
          <dgm:constr type="l" for="ch" forName="dummy2b" refType="w" fact="0.5141"/>
          <dgm:constr type="t" for="ch" forName="dummy2b" refType="h" fact="0.9341"/>
          <dgm:constr type="l" for="ch" forName="wedge2Tx" refType="w" fact="0.54"/>
          <dgm:constr type="t" for="ch" forName="wedge2Tx" refType="h" fact="0.53"/>
          <dgm:constr type="w" for="ch" forName="wedge2Tx" refType="w" fact="0.31"/>
          <dgm:constr type="h" for="ch" forName="wedge2Tx" refType="h" fact="0.23"/>
          <dgm:constr type="l" for="ch" forName="wedge3" refType="w" fact="0.0659"/>
          <dgm:constr type="t" for="ch" forName="wedge3" refType="w" fact="0.0941"/>
          <dgm:constr type="w" for="ch" forName="wedge3" refType="w" fact="0.84"/>
          <dgm:constr type="h" for="ch" forName="wedge3" refType="h" fact="0.84"/>
          <dgm:constr type="l" for="ch" forName="dummy3a" refType="w" fact="0.4859"/>
          <dgm:constr type="t" for="ch" forName="dummy3a" refType="h" fact="0.9341"/>
          <dgm:constr type="l" for="ch" forName="dummy3b" refType="w" fact="0.0659"/>
          <dgm:constr type="t" for="ch" forName="dummy3b" refType="h" fact="0.5141"/>
          <dgm:constr type="r" for="ch" forName="wedge3Tx" refType="w" fact="0.46"/>
          <dgm:constr type="t" for="ch" forName="wedge3Tx" refType="h" fact="0.53"/>
          <dgm:constr type="w" for="ch" forName="wedge3Tx" refType="w" fact="0.31"/>
          <dgm:constr type="h" for="ch" forName="wedge3Tx" refType="h" fact="0.23"/>
          <dgm:constr type="l" for="ch" forName="wedge4" refType="w" fact="0.0659"/>
          <dgm:constr type="t" for="ch" forName="wedge4" refType="h" fact="0.0659"/>
          <dgm:constr type="w" for="ch" forName="wedge4" refType="w" fact="0.84"/>
          <dgm:constr type="h" for="ch" forName="wedge4" refType="h" fact="0.84"/>
          <dgm:constr type="l" for="ch" forName="dummy4a" refType="w" fact="0.0659"/>
          <dgm:constr type="t" for="ch" forName="dummy4a" refType="h" fact="0.4859"/>
          <dgm:constr type="l" for="ch" forName="dummy4b" refType="w" fact="0.4859"/>
          <dgm:constr type="t" for="ch" forName="dummy4b" refType="h" fact="0.0659"/>
          <dgm:constr type="r" for="ch" forName="wedge4Tx" refType="w" fact="0.46"/>
          <dgm:constr type="t" for="ch" forName="wedge4Tx" refType="h" fact="0.24"/>
          <dgm:constr type="w" for="ch" forName="wedge4Tx" refType="w" fact="0.31"/>
          <dgm:constr type="h" for="ch" forName="wedge4Tx" refType="h" fact="0.23"/>
          <dgm:constr type="h" for="ch" forName="arrowWedge1" refType="w" fact="0.08"/>
          <dgm:constr type="diam" for="ch" forName="arrowWedge1" refType="w" fact="0.84"/>
          <dgm:constr type="l" for="ch" forName="arrowWedge1" refType="w" fact="0.5"/>
          <dgm:constr type="t" for="ch" forName="arrowWedge1" refType="w" fact="0.5"/>
          <dgm:constr type="h" for="ch" forName="arrowWedge2" refType="w" fact="0.08"/>
          <dgm:constr type="diam" for="ch" forName="arrowWedge2" refType="w" fact="0.84"/>
          <dgm:constr type="l" for="ch" forName="arrowWedge2" refType="w" fact="0.5"/>
          <dgm:constr type="t" for="ch" forName="arrowWedge2" refType="w" fact="0.5"/>
          <dgm:constr type="h" for="ch" forName="arrowWedge3" refType="w" fact="0.08"/>
          <dgm:constr type="diam" for="ch" forName="arrowWedge3" refType="w" fact="0.84"/>
          <dgm:constr type="l" for="ch" forName="arrowWedge3" refType="w" fact="0.5"/>
          <dgm:constr type="t" for="ch" forName="arrowWedge3" refType="w" fact="0.5"/>
          <dgm:constr type="h" for="ch" forName="arrowWedge4" refType="w" fact="0.08"/>
          <dgm:constr type="diam" for="ch" forName="arrowWedge4" refType="w" fact="0.84"/>
          <dgm:constr type="l" for="ch" forName="arrowWedge4" refType="w" fact="0.5"/>
          <dgm:constr type="t" for="ch" forName="arrowWedge4" refType="w" fact="0.5"/>
          <dgm:constr type="primFontSz" for="ch" ptType="node" op="equ"/>
        </dgm:constrLst>
      </dgm:if>
      <dgm:if name="Name5" axis="ch" ptType="node" func="cnt" op="equ" val="5">
        <dgm:constrLst>
          <dgm:constr type="l" for="ch" forName="wedge1" refType="w" fact="0.0918"/>
          <dgm:constr type="t" for="ch" forName="wedge1" refType="w" fact="0.0638"/>
          <dgm:constr type="w" for="ch" forName="wedge1" refType="w" fact="0.84"/>
          <dgm:constr type="h" for="ch" forName="wedge1" refType="h" fact="0.84"/>
          <dgm:constr type="l" for="ch" forName="dummy1a" refType="w" fact="0.5118"/>
          <dgm:constr type="t" for="ch" forName="dummy1a" refType="h" fact="0.0638"/>
          <dgm:constr type="l" for="ch" forName="dummy1b" refType="w" fact="0.9112"/>
          <dgm:constr type="t" for="ch" forName="dummy1b" refType="h" fact="0.354"/>
          <dgm:constr type="l" for="ch" forName="wedge1Tx" refType="w" fact="0.53"/>
          <dgm:constr type="t" for="ch" forName="wedge1Tx" refType="h" fact="0.205"/>
          <dgm:constr type="w" for="ch" forName="wedge1Tx" refType="w" fact="0.27"/>
          <dgm:constr type="h" for="ch" forName="wedge1Tx" refType="h" fact="0.18"/>
          <dgm:constr type="l" for="ch" forName="wedge2" refType="w" fact="0.099"/>
          <dgm:constr type="t" for="ch" forName="wedge2" refType="w" fact="0.0862"/>
          <dgm:constr type="w" for="ch" forName="wedge2" refType="w" fact="0.84"/>
          <dgm:constr type="h" for="ch" forName="wedge2" refType="h" fact="0.84"/>
          <dgm:constr type="l" for="ch" forName="dummy2a" refType="w" fact="0.9185"/>
          <dgm:constr type="t" for="ch" forName="dummy2a" refType="h" fact="0.3764"/>
          <dgm:constr type="l" for="ch" forName="dummy2b" refType="w" fact="0.7659"/>
          <dgm:constr type="t" for="ch" forName="dummy2b" refType="h" fact="0.846"/>
          <dgm:constr type="l" for="ch" forName="wedge2Tx" refType="w" fact="0.64"/>
          <dgm:constr type="t" for="ch" forName="wedge2Tx" refType="h" fact="0.47"/>
          <dgm:constr type="w" for="ch" forName="wedge2Tx" refType="w" fact="0.25"/>
          <dgm:constr type="h" for="ch" forName="wedge2Tx" refType="h" fact="0.2"/>
          <dgm:constr type="l" for="ch" forName="wedge3" refType="w" fact="0.08"/>
          <dgm:constr type="t" for="ch" forName="wedge3" refType="w" fact="0.1"/>
          <dgm:constr type="w" for="ch" forName="wedge3" refType="w" fact="0.84"/>
          <dgm:constr type="h" for="ch" forName="wedge3" refType="h" fact="0.84"/>
          <dgm:constr type="l" for="ch" forName="dummy3a" refType="w" fact="0.7469"/>
          <dgm:constr type="t" for="ch" forName="dummy3a" refType="h" fact="0.8598"/>
          <dgm:constr type="l" for="ch" forName="dummy3b" refType="w" fact="0.2531"/>
          <dgm:constr type="t" for="ch" forName="dummy3b" refType="h" fact="0.8598"/>
          <dgm:constr type="l" for="ch" forName="wedge3Tx" refType="w" fact="0.38"/>
          <dgm:constr type="t" for="ch" forName="wedge3Tx" refType="h" fact="0.69"/>
          <dgm:constr type="w" for="ch" forName="wedge3Tx" refType="w" fact="0.24"/>
          <dgm:constr type="h" for="ch" forName="wedge3Tx" refType="h" fact="0.22"/>
          <dgm:constr type="l" for="ch" forName="wedge4" refType="w" fact="0.061"/>
          <dgm:constr type="t" for="ch" forName="wedge4" refType="h" fact="0.0862"/>
          <dgm:constr type="w" for="ch" forName="wedge4" refType="w" fact="0.84"/>
          <dgm:constr type="h" for="ch" forName="wedge4" refType="h" fact="0.84"/>
          <dgm:constr type="l" for="ch" forName="dummy4a" refType="w" fact="0.2341"/>
          <dgm:constr type="t" for="ch" forName="dummy4a" refType="h" fact="0.846"/>
          <dgm:constr type="l" for="ch" forName="dummy4b" refType="w" fact="0.0815"/>
          <dgm:constr type="t" for="ch" forName="dummy4b" refType="h" fact="0.3764"/>
          <dgm:constr type="r" for="ch" forName="wedge4Tx" refType="w" fact="0.36"/>
          <dgm:constr type="t" for="ch" forName="wedge4Tx" refType="h" fact="0.47"/>
          <dgm:constr type="w" for="ch" forName="wedge4Tx" refType="w" fact="0.25"/>
          <dgm:constr type="h" for="ch" forName="wedge4Tx" refType="h" fact="0.2"/>
          <dgm:constr type="l" for="ch" forName="wedge5" refType="w" fact="0.0682"/>
          <dgm:constr type="t" for="ch" forName="wedge5" refType="h" fact="0.0638"/>
          <dgm:constr type="w" for="ch" forName="wedge5" refType="w" fact="0.84"/>
          <dgm:constr type="h" for="ch" forName="wedge5" refType="h" fact="0.84"/>
          <dgm:constr type="l" for="ch" forName="dummy5a" refType="w" fact="0.0888"/>
          <dgm:constr type="t" for="ch" forName="dummy5a" refType="h" fact="0.354"/>
          <dgm:constr type="l" for="ch" forName="dummy5b" refType="w" fact="0.4882"/>
          <dgm:constr type="t" for="ch" forName="dummy5b" refType="h" fact="0.0638"/>
          <dgm:constr type="r" for="ch" forName="wedge5Tx" refType="w" fact="0.47"/>
          <dgm:constr type="t" for="ch" forName="wedge5Tx" refType="h" fact="0.205"/>
          <dgm:constr type="w" for="ch" forName="wedge5Tx" refType="w" fact="0.27"/>
          <dgm:constr type="h" for="ch" forName="wedge5Tx" refType="h" fact="0.18"/>
          <dgm:constr type="h" for="ch" forName="arrowWedge1" refType="w" fact="0.08"/>
          <dgm:constr type="diam" for="ch" forName="arrowWedge1" refType="w" fact="0.84"/>
          <dgm:constr type="l" for="ch" forName="arrowWedge1" refType="w" fact="0.5"/>
          <dgm:constr type="t" for="ch" forName="arrowWedge1" refType="w" fact="0.5"/>
          <dgm:constr type="h" for="ch" forName="arrowWedge2" refType="w" fact="0.08"/>
          <dgm:constr type="diam" for="ch" forName="arrowWedge2" refType="w" fact="0.84"/>
          <dgm:constr type="l" for="ch" forName="arrowWedge2" refType="w" fact="0.5"/>
          <dgm:constr type="t" for="ch" forName="arrowWedge2" refType="w" fact="0.5"/>
          <dgm:constr type="h" for="ch" forName="arrowWedge3" refType="w" fact="0.08"/>
          <dgm:constr type="diam" for="ch" forName="arrowWedge3" refType="w" fact="0.84"/>
          <dgm:constr type="l" for="ch" forName="arrowWedge3" refType="w" fact="0.5"/>
          <dgm:constr type="t" for="ch" forName="arrowWedge3" refType="w" fact="0.5"/>
          <dgm:constr type="h" for="ch" forName="arrowWedge4" refType="w" fact="0.08"/>
          <dgm:constr type="diam" for="ch" forName="arrowWedge4" refType="w" fact="0.84"/>
          <dgm:constr type="l" for="ch" forName="arrowWedge4" refType="w" fact="0.5"/>
          <dgm:constr type="t" for="ch" forName="arrowWedge4" refType="w" fact="0.5"/>
          <dgm:constr type="h" for="ch" forName="arrowWedge5" refType="w" fact="0.08"/>
          <dgm:constr type="diam" for="ch" forName="arrowWedge5" refType="w" fact="0.84"/>
          <dgm:constr type="l" for="ch" forName="arrowWedge5" refType="w" fact="0.5"/>
          <dgm:constr type="t" for="ch" forName="arrowWedge5" refType="w" fact="0.5"/>
          <dgm:constr type="primFontSz" for="ch" ptType="node" op="equ"/>
        </dgm:constrLst>
      </dgm:if>
      <dgm:if name="Name6" axis="ch" ptType="node" func="cnt" op="equ" val="6">
        <dgm:constrLst>
          <dgm:constr type="l" for="ch" forName="wedge1" refType="w" fact="0.09"/>
          <dgm:constr type="t" for="ch" forName="wedge1" refType="w" fact="0.0627"/>
          <dgm:constr type="w" for="ch" forName="wedge1" refType="w" fact="0.84"/>
          <dgm:constr type="h" for="ch" forName="wedge1" refType="h" fact="0.84"/>
          <dgm:constr type="l" for="ch" forName="dummy1a" refType="w" fact="0.51"/>
          <dgm:constr type="t" for="ch" forName="dummy1a" refType="h" fact="0.0627"/>
          <dgm:constr type="l" for="ch" forName="dummy1b" refType="w" fact="0.8737"/>
          <dgm:constr type="t" for="ch" forName="dummy1b" refType="h" fact="0.2727"/>
          <dgm:constr type="l" for="ch" forName="wedge1Tx" refType="w" fact="0.53"/>
          <dgm:constr type="t" for="ch" forName="wedge1Tx" refType="h" fact="0.17"/>
          <dgm:constr type="w" for="ch" forName="wedge1Tx" refType="w" fact="0.22"/>
          <dgm:constr type="h" for="ch" forName="wedge1Tx" refType="h" fact="0.17"/>
          <dgm:constr type="l" for="ch" forName="wedge2" refType="w" fact="0.1"/>
          <dgm:constr type="t" for="ch" forName="wedge2" refType="w" fact="0.08"/>
          <dgm:constr type="w" for="ch" forName="wedge2" refType="w" fact="0.84"/>
          <dgm:constr type="h" for="ch" forName="wedge2" refType="h" fact="0.84"/>
          <dgm:constr type="l" for="ch" forName="dummy2a" refType="w" fact="0.8837"/>
          <dgm:constr type="t" for="ch" forName="dummy2a" refType="h" fact="0.29"/>
          <dgm:constr type="l" for="ch" forName="dummy2b" refType="w" fact="0.8837"/>
          <dgm:constr type="t" for="ch" forName="dummy2b" refType="h" fact="0.71"/>
          <dgm:constr type="l" for="ch" forName="wedge2Tx" refType="w" fact="0.67"/>
          <dgm:constr type="t" for="ch" forName="wedge2Tx" refType="h" fact="0.42"/>
          <dgm:constr type="w" for="ch" forName="wedge2Tx" refType="w" fact="0.23"/>
          <dgm:constr type="h" for="ch" forName="wedge2Tx" refType="h" fact="0.165"/>
          <dgm:constr type="l" for="ch" forName="wedge3" refType="w" fact="0.09"/>
          <dgm:constr type="t" for="ch" forName="wedge3" refType="w" fact="0.0973"/>
          <dgm:constr type="w" for="ch" forName="wedge3" refType="w" fact="0.84"/>
          <dgm:constr type="h" for="ch" forName="wedge3" refType="h" fact="0.84"/>
          <dgm:constr type="l" for="ch" forName="dummy3a" refType="w" fact="0.8737"/>
          <dgm:constr type="t" for="ch" forName="dummy3a" refType="h" fact="0.7273"/>
          <dgm:constr type="l" for="ch" forName="dummy3b" refType="w" fact="0.51"/>
          <dgm:constr type="t" for="ch" forName="dummy3b" refType="h" fact="0.9373"/>
          <dgm:constr type="l" for="ch" forName="wedge3Tx" refType="w" fact="0.53"/>
          <dgm:constr type="t" for="ch" forName="wedge3Tx" refType="h" fact="0.665"/>
          <dgm:constr type="w" for="ch" forName="wedge3Tx" refType="w" fact="0.22"/>
          <dgm:constr type="h" for="ch" forName="wedge3Tx" refType="h" fact="0.17"/>
          <dgm:constr type="l" for="ch" forName="wedge4" refType="w" fact="0.07"/>
          <dgm:constr type="t" for="ch" forName="wedge4" refType="h" fact="0.0973"/>
          <dgm:constr type="w" for="ch" forName="wedge4" refType="w" fact="0.84"/>
          <dgm:constr type="h" for="ch" forName="wedge4" refType="h" fact="0.84"/>
          <dgm:constr type="l" for="ch" forName="dummy4a" refType="w" fact="0.49"/>
          <dgm:constr type="t" for="ch" forName="dummy4a" refType="h" fact="0.9373"/>
          <dgm:constr type="l" for="ch" forName="dummy4b" refType="w" fact="0.1263"/>
          <dgm:constr type="t" for="ch" forName="dummy4b" refType="h" fact="0.7273"/>
          <dgm:constr type="r" for="ch" forName="wedge4Tx" refType="w" fact="0.47"/>
          <dgm:constr type="t" for="ch" forName="wedge4Tx" refType="h" fact="0.665"/>
          <dgm:constr type="w" for="ch" forName="wedge4Tx" refType="w" fact="0.22"/>
          <dgm:constr type="h" for="ch" forName="wedge4Tx" refType="h" fact="0.17"/>
          <dgm:constr type="l" for="ch" forName="wedge5" refType="w" fact="0.06"/>
          <dgm:constr type="t" for="ch" forName="wedge5" refType="h" fact="0.08"/>
          <dgm:constr type="w" for="ch" forName="wedge5" refType="w" fact="0.84"/>
          <dgm:constr type="h" for="ch" forName="wedge5" refType="h" fact="0.84"/>
          <dgm:constr type="l" for="ch" forName="dummy5a" refType="w" fact="0.1163"/>
          <dgm:constr type="t" for="ch" forName="dummy5a" refType="h" fact="0.71"/>
          <dgm:constr type="l" for="ch" forName="dummy5b" refType="w" fact="0.1163"/>
          <dgm:constr type="t" for="ch" forName="dummy5b" refType="h" fact="0.29"/>
          <dgm:constr type="r" for="ch" forName="wedge5Tx" refType="w" fact="0.33"/>
          <dgm:constr type="t" for="ch" forName="wedge5Tx" refType="h" fact="0.42"/>
          <dgm:constr type="w" for="ch" forName="wedge5Tx" refType="w" fact="0.23"/>
          <dgm:constr type="h" for="ch" forName="wedge5Tx" refType="h" fact="0.165"/>
          <dgm:constr type="l" for="ch" forName="wedge6" refType="w" fact="0.07"/>
          <dgm:constr type="t" for="ch" forName="wedge6" refType="h" fact="0.0627"/>
          <dgm:constr type="w" for="ch" forName="wedge6" refType="w" fact="0.84"/>
          <dgm:constr type="h" for="ch" forName="wedge6" refType="h" fact="0.84"/>
          <dgm:constr type="l" for="ch" forName="dummy6a" refType="w" fact="0.1263"/>
          <dgm:constr type="t" for="ch" forName="dummy6a" refType="h" fact="0.2727"/>
          <dgm:constr type="l" for="ch" forName="dummy6b" refType="w" fact="0.49"/>
          <dgm:constr type="t" for="ch" forName="dummy6b" refType="h" fact="0.0627"/>
          <dgm:constr type="r" for="ch" forName="wedge6Tx" refType="w" fact="0.47"/>
          <dgm:constr type="t" for="ch" forName="wedge6Tx" refType="h" fact="0.17"/>
          <dgm:constr type="w" for="ch" forName="wedge6Tx" refType="w" fact="0.22"/>
          <dgm:constr type="h" for="ch" forName="wedge6Tx" refType="h" fact="0.17"/>
          <dgm:constr type="h" for="ch" forName="arrowWedge1" refType="w" fact="0.08"/>
          <dgm:constr type="diam" for="ch" forName="arrowWedge1" refType="w" fact="0.84"/>
          <dgm:constr type="l" for="ch" forName="arrowWedge1" refType="w" fact="0.5"/>
          <dgm:constr type="t" for="ch" forName="arrowWedge1" refType="w" fact="0.5"/>
          <dgm:constr type="h" for="ch" forName="arrowWedge2" refType="w" fact="0.08"/>
          <dgm:constr type="diam" for="ch" forName="arrowWedge2" refType="w" fact="0.84"/>
          <dgm:constr type="l" for="ch" forName="arrowWedge2" refType="w" fact="0.5"/>
          <dgm:constr type="t" for="ch" forName="arrowWedge2" refType="w" fact="0.5"/>
          <dgm:constr type="h" for="ch" forName="arrowWedge3" refType="w" fact="0.08"/>
          <dgm:constr type="diam" for="ch" forName="arrowWedge3" refType="w" fact="0.84"/>
          <dgm:constr type="l" for="ch" forName="arrowWedge3" refType="w" fact="0.5"/>
          <dgm:constr type="t" for="ch" forName="arrowWedge3" refType="w" fact="0.5"/>
          <dgm:constr type="h" for="ch" forName="arrowWedge4" refType="w" fact="0.08"/>
          <dgm:constr type="diam" for="ch" forName="arrowWedge4" refType="w" fact="0.84"/>
          <dgm:constr type="l" for="ch" forName="arrowWedge4" refType="w" fact="0.5"/>
          <dgm:constr type="t" for="ch" forName="arrowWedge4" refType="w" fact="0.5"/>
          <dgm:constr type="h" for="ch" forName="arrowWedge5" refType="w" fact="0.08"/>
          <dgm:constr type="diam" for="ch" forName="arrowWedge5" refType="w" fact="0.84"/>
          <dgm:constr type="l" for="ch" forName="arrowWedge5" refType="w" fact="0.5"/>
          <dgm:constr type="t" for="ch" forName="arrowWedge5" refType="w" fact="0.5"/>
          <dgm:constr type="h" for="ch" forName="arrowWedge6" refType="w" fact="0.08"/>
          <dgm:constr type="diam" for="ch" forName="arrowWedge6" refType="w" fact="0.84"/>
          <dgm:constr type="l" for="ch" forName="arrowWedge6" refType="w" fact="0.5"/>
          <dgm:constr type="t" for="ch" forName="arrowWedge6" refType="w" fact="0.5"/>
          <dgm:constr type="primFontSz" for="ch" ptType="node" op="equ"/>
        </dgm:constrLst>
      </dgm:if>
      <dgm:else name="Name7">
        <dgm:constrLst>
          <dgm:constr type="l" for="ch" forName="wedge1" refType="w" fact="0.0887"/>
          <dgm:constr type="t" for="ch" forName="wedge1" refType="w" fact="0.062"/>
          <dgm:constr type="w" for="ch" forName="wedge1" refType="w" fact="0.84"/>
          <dgm:constr type="h" for="ch" forName="wedge1" refType="h" fact="0.84"/>
          <dgm:constr type="l" for="ch" forName="dummy1a" refType="w" fact="0.5087"/>
          <dgm:constr type="t" for="ch" forName="dummy1a" refType="h" fact="0.062"/>
          <dgm:constr type="l" for="ch" forName="dummy1b" refType="w" fact="0.837"/>
          <dgm:constr type="t" for="ch" forName="dummy1b" refType="h" fact="0.2201"/>
          <dgm:constr type="l" for="ch" forName="wedge1Tx" refType="w" fact="0.53"/>
          <dgm:constr type="t" for="ch" forName="wedge1Tx" refType="h" fact="0.14"/>
          <dgm:constr type="w" for="ch" forName="wedge1Tx" refType="w" fact="0.2"/>
          <dgm:constr type="h" for="ch" forName="wedge1Tx" refType="h" fact="0.16"/>
          <dgm:constr type="l" for="ch" forName="wedge2" refType="w" fact="0.0995"/>
          <dgm:constr type="t" for="ch" forName="wedge2" refType="w" fact="0.0755"/>
          <dgm:constr type="w" for="ch" forName="wedge2" refType="w" fact="0.84"/>
          <dgm:constr type="h" for="ch" forName="wedge2" refType="h" fact="0.84"/>
          <dgm:constr type="l" for="ch" forName="dummy2a" refType="w" fact="0.8479"/>
          <dgm:constr type="t" for="ch" forName="dummy2a" refType="h" fact="0.2337"/>
          <dgm:constr type="l" for="ch" forName="dummy2b" refType="w" fact="0.929"/>
          <dgm:constr type="t" for="ch" forName="dummy2b" refType="h" fact="0.589"/>
          <dgm:constr type="l" for="ch" forName="wedge2Tx" refType="w" fact="0.67"/>
          <dgm:constr type="t" for="ch" forName="wedge2Tx" refType="h" fact="0.38"/>
          <dgm:constr type="w" for="ch" forName="wedge2Tx" refType="w" fact="0.23"/>
          <dgm:constr type="h" for="ch" forName="wedge2Tx" refType="h" fact="0.14"/>
          <dgm:constr type="l" for="ch" forName="wedge3" refType="w" fact="0.0956"/>
          <dgm:constr type="t" for="ch" forName="wedge3" refType="w" fact="0.0925"/>
          <dgm:constr type="w" for="ch" forName="wedge3" refType="w" fact="0.84"/>
          <dgm:constr type="h" for="ch" forName="wedge3" refType="h" fact="0.84"/>
          <dgm:constr type="l" for="ch" forName="dummy3a" refType="w" fact="0.9251"/>
          <dgm:constr type="t" for="ch" forName="dummy3a" refType="h" fact="0.6059"/>
          <dgm:constr type="l" for="ch" forName="dummy3b" refType="w" fact="0.6979"/>
          <dgm:constr type="t" for="ch" forName="dummy3b" refType="h" fact="0.8909"/>
          <dgm:constr type="l" for="ch" forName="wedge3Tx" refType="w" fact="0.635"/>
          <dgm:constr type="t" for="ch" forName="wedge3Tx" refType="h" fact="0.59"/>
          <dgm:constr type="w" for="ch" forName="wedge3Tx" refType="w" fact="0.2"/>
          <dgm:constr type="h" for="ch" forName="wedge3Tx" refType="h" fact="0.155"/>
          <dgm:constr type="l" for="ch" forName="wedge4" refType="w" fact="0.08"/>
          <dgm:constr type="t" for="ch" forName="wedge4" refType="h" fact="0.1"/>
          <dgm:constr type="w" for="ch" forName="wedge4" refType="w" fact="0.84"/>
          <dgm:constr type="h" for="ch" forName="wedge4" refType="h" fact="0.84"/>
          <dgm:constr type="l" for="ch" forName="dummy4a" refType="w" fact="0.6822"/>
          <dgm:constr type="t" for="ch" forName="dummy4a" refType="h" fact="0.8984"/>
          <dgm:constr type="l" for="ch" forName="dummy4b" refType="w" fact="0.3178"/>
          <dgm:constr type="t" for="ch" forName="dummy4b" refType="h" fact="0.8984"/>
          <dgm:constr type="l" for="ch" forName="wedge4Tx" refType="w" fact="0.4025"/>
          <dgm:constr type="t" for="ch" forName="wedge4Tx" refType="h" fact="0.76"/>
          <dgm:constr type="w" for="ch" forName="wedge4Tx" refType="w" fact="0.195"/>
          <dgm:constr type="h" for="ch" forName="wedge4Tx" refType="h" fact="0.14"/>
          <dgm:constr type="l" for="ch" forName="wedge5" refType="w" fact="0.0644"/>
          <dgm:constr type="t" for="ch" forName="wedge5" refType="h" fact="0.0925"/>
          <dgm:constr type="w" for="ch" forName="wedge5" refType="w" fact="0.84"/>
          <dgm:constr type="h" for="ch" forName="wedge5" refType="h" fact="0.84"/>
          <dgm:constr type="l" for="ch" forName="dummy5a" refType="w" fact="0.3021"/>
          <dgm:constr type="t" for="ch" forName="dummy5a" refType="h" fact="0.8909"/>
          <dgm:constr type="l" for="ch" forName="dummy5b" refType="w" fact="0.0749"/>
          <dgm:constr type="t" for="ch" forName="dummy5b" refType="h" fact="0.6059"/>
          <dgm:constr type="r" for="ch" forName="wedge5Tx" refType="w" fact="0.365"/>
          <dgm:constr type="t" for="ch" forName="wedge5Tx" refType="h" fact="0.59"/>
          <dgm:constr type="w" for="ch" forName="wedge5Tx" refType="w" fact="0.2"/>
          <dgm:constr type="h" for="ch" forName="wedge5Tx" refType="h" fact="0.155"/>
          <dgm:constr type="l" for="ch" forName="wedge6" refType="w" fact="0.0605"/>
          <dgm:constr type="t" for="ch" forName="wedge6" refType="h" fact="0.0755"/>
          <dgm:constr type="w" for="ch" forName="wedge6" refType="w" fact="0.84"/>
          <dgm:constr type="h" for="ch" forName="wedge6" refType="h" fact="0.84"/>
          <dgm:constr type="l" for="ch" forName="dummy6a" refType="w" fact="0.071"/>
          <dgm:constr type="t" for="ch" forName="dummy6a" refType="h" fact="0.589"/>
          <dgm:constr type="l" for="ch" forName="dummy6b" refType="w" fact="0.1521"/>
          <dgm:constr type="t" for="ch" forName="dummy6b" refType="h" fact="0.2337"/>
          <dgm:constr type="r" for="ch" forName="wedge6Tx" refType="w" fact="0.33"/>
          <dgm:constr type="t" for="ch" forName="wedge6Tx" refType="h" fact="0.38"/>
          <dgm:constr type="w" for="ch" forName="wedge6Tx" refType="w" fact="0.23"/>
          <dgm:constr type="h" for="ch" forName="wedge6Tx" refType="h" fact="0.14"/>
          <dgm:constr type="l" for="ch" forName="wedge7" refType="w" fact="0.0713"/>
          <dgm:constr type="t" for="ch" forName="wedge7" refType="h" fact="0.062"/>
          <dgm:constr type="w" for="ch" forName="wedge7" refType="w" fact="0.84"/>
          <dgm:constr type="h" for="ch" forName="wedge7" refType="h" fact="0.84"/>
          <dgm:constr type="l" for="ch" forName="dummy7a" refType="w" fact="0.163"/>
          <dgm:constr type="t" for="ch" forName="dummy7a" refType="h" fact="0.2201"/>
          <dgm:constr type="l" for="ch" forName="dummy7b" refType="w" fact="0.4913"/>
          <dgm:constr type="t" for="ch" forName="dummy7b" refType="h" fact="0.062"/>
          <dgm:constr type="r" for="ch" forName="wedge7Tx" refType="w" fact="0.47"/>
          <dgm:constr type="t" for="ch" forName="wedge7Tx" refType="h" fact="0.14"/>
          <dgm:constr type="w" for="ch" forName="wedge7Tx" refType="w" fact="0.2"/>
          <dgm:constr type="h" for="ch" forName="wedge7Tx" refType="h" fact="0.16"/>
          <dgm:constr type="h" for="ch" forName="arrowWedge1" refType="w" fact="0.08"/>
          <dgm:constr type="diam" for="ch" forName="arrowWedge1" refType="w" fact="0.84"/>
          <dgm:constr type="l" for="ch" forName="arrowWedge1" refType="w" fact="0.5"/>
          <dgm:constr type="t" for="ch" forName="arrowWedge1" refType="w" fact="0.5"/>
          <dgm:constr type="h" for="ch" forName="arrowWedge2" refType="w" fact="0.08"/>
          <dgm:constr type="diam" for="ch" forName="arrowWedge2" refType="w" fact="0.84"/>
          <dgm:constr type="l" for="ch" forName="arrowWedge2" refType="w" fact="0.5"/>
          <dgm:constr type="t" for="ch" forName="arrowWedge2" refType="w" fact="0.5"/>
          <dgm:constr type="h" for="ch" forName="arrowWedge3" refType="w" fact="0.08"/>
          <dgm:constr type="diam" for="ch" forName="arrowWedge3" refType="w" fact="0.84"/>
          <dgm:constr type="l" for="ch" forName="arrowWedge3" refType="w" fact="0.5"/>
          <dgm:constr type="t" for="ch" forName="arrowWedge3" refType="w" fact="0.5"/>
          <dgm:constr type="h" for="ch" forName="arrowWedge4" refType="w" fact="0.08"/>
          <dgm:constr type="diam" for="ch" forName="arrowWedge4" refType="w" fact="0.84"/>
          <dgm:constr type="l" for="ch" forName="arrowWedge4" refType="w" fact="0.5"/>
          <dgm:constr type="t" for="ch" forName="arrowWedge4" refType="w" fact="0.5"/>
          <dgm:constr type="h" for="ch" forName="arrowWedge5" refType="w" fact="0.08"/>
          <dgm:constr type="diam" for="ch" forName="arrowWedge5" refType="w" fact="0.84"/>
          <dgm:constr type="l" for="ch" forName="arrowWedge5" refType="w" fact="0.5"/>
          <dgm:constr type="t" for="ch" forName="arrowWedge5" refType="w" fact="0.5"/>
          <dgm:constr type="h" for="ch" forName="arrowWedge6" refType="w" fact="0.08"/>
          <dgm:constr type="diam" for="ch" forName="arrowWedge6" refType="w" fact="0.84"/>
          <dgm:constr type="l" for="ch" forName="arrowWedge6" refType="w" fact="0.5"/>
          <dgm:constr type="t" for="ch" forName="arrowWedge6" refType="w" fact="0.5"/>
          <dgm:constr type="h" for="ch" forName="arrowWedge7" refType="w" fact="0.08"/>
          <dgm:constr type="diam" for="ch" forName="arrowWedge7" refType="w" fact="0.84"/>
          <dgm:constr type="l" for="ch" forName="arrowWedge7" refType="w" fact="0.5"/>
          <dgm:constr type="t" for="ch" forName="arrowWedge7" refType="w" fact="0.5"/>
          <dgm:constr type="primFontSz" for="ch" ptType="node" op="equ"/>
        </dgm:constrLst>
      </dgm:else>
    </dgm:choose>
    <dgm:ruleLst/>
    <dgm:choose name="Name8">
      <dgm:if name="Name9" axis="ch" ptType="node" func="cnt" op="gte" val="1">
        <dgm:layoutNode name="wedge1">
          <dgm:alg type="sp"/>
          <dgm:choose name="Name10">
            <dgm:if name="Name11" axis="ch" ptType="node" func="cnt" op="equ" val="1">
              <dgm:shape xmlns:r="http://schemas.openxmlformats.org/officeDocument/2006/relationships" type="ellipse" r:blip="">
                <dgm:adjLst/>
              </dgm:shape>
            </dgm:if>
            <dgm:if name="Name12" axis="ch" ptType="node" func="cnt" op="equ" val="2">
              <dgm:shape xmlns:r="http://schemas.openxmlformats.org/officeDocument/2006/relationships" type="pie" r:blip="">
                <dgm:adjLst>
                  <dgm:adj idx="1" val="270"/>
                  <dgm:adj idx="2" val="90"/>
                </dgm:adjLst>
              </dgm:shape>
            </dgm:if>
            <dgm:if name="Name13" axis="ch" ptType="node" func="cnt" op="equ" val="3">
              <dgm:shape xmlns:r="http://schemas.openxmlformats.org/officeDocument/2006/relationships" type="pie" r:blip="">
                <dgm:adjLst>
                  <dgm:adj idx="1" val="270"/>
                  <dgm:adj idx="2" val="30"/>
                </dgm:adjLst>
              </dgm:shape>
            </dgm:if>
            <dgm:if name="Name14" axis="ch" ptType="node" func="cnt" op="equ" val="4">
              <dgm:shape xmlns:r="http://schemas.openxmlformats.org/officeDocument/2006/relationships" type="pie" r:blip="">
                <dgm:adjLst>
                  <dgm:adj idx="1" val="270"/>
                  <dgm:adj idx="2" val="0"/>
                </dgm:adjLst>
              </dgm:shape>
            </dgm:if>
            <dgm:if name="Name15" axis="ch" ptType="node" func="cnt" op="equ" val="5">
              <dgm:shape xmlns:r="http://schemas.openxmlformats.org/officeDocument/2006/relationships" type="pie" r:blip="">
                <dgm:adjLst>
                  <dgm:adj idx="1" val="270"/>
                  <dgm:adj idx="2" val="342"/>
                </dgm:adjLst>
              </dgm:shape>
            </dgm:if>
            <dgm:if name="Name16" axis="ch" ptType="node" func="cnt" op="equ" val="6">
              <dgm:shape xmlns:r="http://schemas.openxmlformats.org/officeDocument/2006/relationships" type="pie" r:blip="">
                <dgm:adjLst>
                  <dgm:adj idx="1" val="270"/>
                  <dgm:adj idx="2" val="330"/>
                </dgm:adjLst>
              </dgm:shape>
            </dgm:if>
            <dgm:else name="Name17">
              <dgm:shape xmlns:r="http://schemas.openxmlformats.org/officeDocument/2006/relationships" type="pie" r:blip="">
                <dgm:adjLst>
                  <dgm:adj idx="1" val="270"/>
                  <dgm:adj idx="2" val="321.4286"/>
                </dgm:adjLst>
              </dgm:shape>
            </dgm:else>
          </dgm:choose>
          <dgm:choose name="Name18">
            <dgm:if name="Name19" func="var" arg="dir" op="equ" val="norm">
              <dgm:presOf axis="ch desOrSelf" ptType="node node" st="1 1" cnt="1 0"/>
            </dgm:if>
            <dgm:else name="Name20">
              <dgm:choose name="Name21">
                <dgm:if name="Name22" axis="ch" ptType="node" func="cnt" op="equ" val="1">
                  <dgm:presOf axis="ch desOrSelf" ptType="node node" st="1 1" cnt="1 0"/>
                </dgm:if>
                <dgm:if name="Name23" axis="ch" ptType="node" func="cnt" op="equ" val="2">
                  <dgm:presOf axis="ch desOrSelf" ptType="node node" st="2 1" cnt="1 0"/>
                </dgm:if>
                <dgm:if name="Name24" axis="ch" ptType="node" func="cnt" op="equ" val="3">
                  <dgm:presOf axis="ch desOrSelf" ptType="node node" st="3 1" cnt="1 0"/>
                </dgm:if>
                <dgm:if name="Name25" axis="ch" ptType="node" func="cnt" op="equ" val="4">
                  <dgm:presOf axis="ch desOrSelf" ptType="node node" st="4 1" cnt="1 0"/>
                </dgm:if>
                <dgm:if name="Name26" axis="ch" ptType="node" func="cnt" op="equ" val="5">
                  <dgm:presOf axis="ch desOrSelf" ptType="node node" st="5 1" cnt="1 0"/>
                </dgm:if>
                <dgm:if name="Name27" axis="ch" ptType="node" func="cnt" op="equ" val="6">
                  <dgm:presOf axis="ch desOrSelf" ptType="node node" st="6 1" cnt="1 0"/>
                </dgm:if>
                <dgm:else name="Name28">
                  <dgm:presOf axis="ch desOrSelf" ptType="node node" st="7 1" cnt="1 0"/>
                </dgm:else>
              </dgm:choose>
            </dgm:else>
          </dgm:choose>
          <dgm:constrLst/>
          <dgm:ruleLst/>
        </dgm:layoutNode>
        <dgm:layoutNode name="dummy1a" moveWith="wedge1">
          <dgm:alg type="sp"/>
          <dgm:shape xmlns:r="http://schemas.openxmlformats.org/officeDocument/2006/relationships" r:blip="">
            <dgm:adjLst/>
          </dgm:shape>
          <dgm:presOf/>
          <dgm:constrLst>
            <dgm:constr type="w" val="1"/>
            <dgm:constr type="h" val="1"/>
          </dgm:constrLst>
          <dgm:ruleLst/>
        </dgm:layoutNode>
        <dgm:layoutNode name="dummy1b" moveWith="wedge1">
          <dgm:alg type="sp"/>
          <dgm:shape xmlns:r="http://schemas.openxmlformats.org/officeDocument/2006/relationships" r:blip="">
            <dgm:adjLst/>
          </dgm:shape>
          <dgm:presOf/>
          <dgm:constrLst>
            <dgm:constr type="w" val="1"/>
            <dgm:constr type="h" val="1"/>
          </dgm:constrLst>
          <dgm:ruleLst/>
        </dgm:layoutNode>
        <dgm:layoutNode name="wedge1Tx" moveWith="wedge1">
          <dgm:varLst>
            <dgm:chMax val="0"/>
            <dgm:chPref val="0"/>
            <dgm:bulletEnabled val="1"/>
          </dgm:varLst>
          <dgm:alg type="tx"/>
          <dgm:shape xmlns:r="http://schemas.openxmlformats.org/officeDocument/2006/relationships" type="rect" r:blip="" hideGeom="1">
            <dgm:adjLst/>
          </dgm:shape>
          <dgm:choose name="Name29">
            <dgm:if name="Name30" func="var" arg="dir" op="equ" val="norm">
              <dgm:presOf axis="ch desOrSelf" ptType="node node" st="1 1" cnt="1 0"/>
            </dgm:if>
            <dgm:else name="Name31">
              <dgm:choose name="Name32">
                <dgm:if name="Name33" axis="ch" ptType="node" func="cnt" op="equ" val="1">
                  <dgm:presOf axis="ch desOrSelf" ptType="node node" st="1 1" cnt="1 0"/>
                </dgm:if>
                <dgm:if name="Name34" axis="ch" ptType="node" func="cnt" op="equ" val="2">
                  <dgm:presOf axis="ch desOrSelf" ptType="node node" st="2 1" cnt="1 0"/>
                </dgm:if>
                <dgm:if name="Name35" axis="ch" ptType="node" func="cnt" op="equ" val="3">
                  <dgm:presOf axis="ch desOrSelf" ptType="node node" st="3 1" cnt="1 0"/>
                </dgm:if>
                <dgm:if name="Name36" axis="ch" ptType="node" func="cnt" op="equ" val="4">
                  <dgm:presOf axis="ch desOrSelf" ptType="node node" st="4 1" cnt="1 0"/>
                </dgm:if>
                <dgm:if name="Name37" axis="ch" ptType="node" func="cnt" op="equ" val="5">
                  <dgm:presOf axis="ch desOrSelf" ptType="node node" st="5 1" cnt="1 0"/>
                </dgm:if>
                <dgm:if name="Name38" axis="ch" ptType="node" func="cnt" op="equ" val="6">
                  <dgm:presOf axis="ch desOrSelf" ptType="node node" st="6 1" cnt="1 0"/>
                </dgm:if>
                <dgm:else name="Name39">
                  <dgm:presOf axis="ch desOrSelf" ptType="node node" st="7 1" cnt="1 0"/>
                </dgm:else>
              </dgm:choose>
            </dgm:else>
          </dgm:choose>
          <dgm:constrLst>
            <dgm:constr type="tMarg" refType="primFontSz" fact="0.1"/>
            <dgm:constr type="bMarg" refType="primFontSz" fact="0.1"/>
            <dgm:constr type="lMarg" refType="primFontSz" fact="0.1"/>
            <dgm:constr type="rMarg" refType="primFontSz" fact="0.1"/>
            <dgm:constr type="primFontSz" val="65"/>
          </dgm:constrLst>
          <dgm:ruleLst>
            <dgm:rule type="primFontSz" val="5" fact="NaN" max="NaN"/>
          </dgm:ruleLst>
        </dgm:layoutNode>
      </dgm:if>
      <dgm:else name="Name40"/>
    </dgm:choose>
    <dgm:choose name="Name41">
      <dgm:if name="Name42" axis="ch" ptType="node" func="cnt" op="gte" val="2">
        <dgm:layoutNode name="wedge2">
          <dgm:alg type="sp"/>
          <dgm:choose name="Name43">
            <dgm:if name="Name44" axis="ch" ptType="node" func="cnt" op="equ" val="2">
              <dgm:shape xmlns:r="http://schemas.openxmlformats.org/officeDocument/2006/relationships" type="pie" r:blip="">
                <dgm:adjLst>
                  <dgm:adj idx="1" val="90"/>
                  <dgm:adj idx="2" val="270"/>
                </dgm:adjLst>
              </dgm:shape>
            </dgm:if>
            <dgm:if name="Name45" axis="ch" ptType="node" func="cnt" op="equ" val="3">
              <dgm:shape xmlns:r="http://schemas.openxmlformats.org/officeDocument/2006/relationships" type="pie" r:blip="">
                <dgm:adjLst>
                  <dgm:adj idx="1" val="30"/>
                  <dgm:adj idx="2" val="150"/>
                </dgm:adjLst>
              </dgm:shape>
            </dgm:if>
            <dgm:if name="Name46" axis="ch" ptType="node" func="cnt" op="equ" val="4">
              <dgm:shape xmlns:r="http://schemas.openxmlformats.org/officeDocument/2006/relationships" type="pie" r:blip="">
                <dgm:adjLst>
                  <dgm:adj idx="1" val="0"/>
                  <dgm:adj idx="2" val="90"/>
                </dgm:adjLst>
              </dgm:shape>
            </dgm:if>
            <dgm:if name="Name47" axis="ch" ptType="node" func="cnt" op="equ" val="5">
              <dgm:shape xmlns:r="http://schemas.openxmlformats.org/officeDocument/2006/relationships" type="pie" r:blip="">
                <dgm:adjLst>
                  <dgm:adj idx="1" val="342"/>
                  <dgm:adj idx="2" val="54"/>
                </dgm:adjLst>
              </dgm:shape>
            </dgm:if>
            <dgm:if name="Name48" axis="ch" ptType="node" func="cnt" op="equ" val="6">
              <dgm:shape xmlns:r="http://schemas.openxmlformats.org/officeDocument/2006/relationships" type="pie" r:blip="">
                <dgm:adjLst>
                  <dgm:adj idx="1" val="330"/>
                  <dgm:adj idx="2" val="30"/>
                </dgm:adjLst>
              </dgm:shape>
            </dgm:if>
            <dgm:else name="Name49">
              <dgm:shape xmlns:r="http://schemas.openxmlformats.org/officeDocument/2006/relationships" type="pie" r:blip="">
                <dgm:adjLst>
                  <dgm:adj idx="1" val="321.4286"/>
                  <dgm:adj idx="2" val="12.85714"/>
                </dgm:adjLst>
              </dgm:shape>
            </dgm:else>
          </dgm:choose>
          <dgm:choose name="Name50">
            <dgm:if name="Name51" func="var" arg="dir" op="equ" val="norm">
              <dgm:presOf axis="ch desOrSelf" ptType="node node" st="2 1" cnt="1 0"/>
            </dgm:if>
            <dgm:else name="Name52">
              <dgm:choose name="Name53">
                <dgm:if name="Name54" axis="ch" ptType="node" func="cnt" op="equ" val="2">
                  <dgm:presOf axis="ch desOrSelf" ptType="node node" st="1 1" cnt="1 0"/>
                </dgm:if>
                <dgm:if name="Name55" axis="ch" ptType="node" func="cnt" op="equ" val="3">
                  <dgm:presOf axis="ch desOrSelf" ptType="node node" st="2 1" cnt="1 0"/>
                </dgm:if>
                <dgm:if name="Name56" axis="ch" ptType="node" func="cnt" op="equ" val="4">
                  <dgm:presOf axis="ch desOrSelf" ptType="node node" st="3 1" cnt="1 0"/>
                </dgm:if>
                <dgm:if name="Name57" axis="ch" ptType="node" func="cnt" op="equ" val="5">
                  <dgm:presOf axis="ch desOrSelf" ptType="node node" st="4 1" cnt="1 0"/>
                </dgm:if>
                <dgm:if name="Name58" axis="ch" ptType="node" func="cnt" op="equ" val="6">
                  <dgm:presOf axis="ch desOrSelf" ptType="node node" st="5 1" cnt="1 0"/>
                </dgm:if>
                <dgm:else name="Name59">
                  <dgm:presOf axis="ch desOrSelf" ptType="node node" st="6 1" cnt="1 0"/>
                </dgm:else>
              </dgm:choose>
            </dgm:else>
          </dgm:choose>
          <dgm:constrLst/>
          <dgm:ruleLst/>
        </dgm:layoutNode>
        <dgm:layoutNode name="dummy2a" moveWith="wedge2">
          <dgm:alg type="sp"/>
          <dgm:shape xmlns:r="http://schemas.openxmlformats.org/officeDocument/2006/relationships" r:blip="">
            <dgm:adjLst/>
          </dgm:shape>
          <dgm:presOf/>
          <dgm:constrLst>
            <dgm:constr type="w" val="1"/>
            <dgm:constr type="h" val="1"/>
          </dgm:constrLst>
          <dgm:ruleLst/>
        </dgm:layoutNode>
        <dgm:layoutNode name="dummy2b" moveWith="wedge2">
          <dgm:alg type="sp"/>
          <dgm:shape xmlns:r="http://schemas.openxmlformats.org/officeDocument/2006/relationships" r:blip="">
            <dgm:adjLst/>
          </dgm:shape>
          <dgm:presOf/>
          <dgm:constrLst>
            <dgm:constr type="w" val="1"/>
            <dgm:constr type="h" val="1"/>
          </dgm:constrLst>
          <dgm:ruleLst/>
        </dgm:layoutNode>
        <dgm:layoutNode name="wedge2Tx" moveWith="wedge2">
          <dgm:varLst>
            <dgm:chMax val="0"/>
            <dgm:chPref val="0"/>
            <dgm:bulletEnabled val="1"/>
          </dgm:varLst>
          <dgm:alg type="tx"/>
          <dgm:shape xmlns:r="http://schemas.openxmlformats.org/officeDocument/2006/relationships" type="rect" r:blip="" hideGeom="1">
            <dgm:adjLst/>
          </dgm:shape>
          <dgm:choose name="Name60">
            <dgm:if name="Name61" func="var" arg="dir" op="equ" val="norm">
              <dgm:presOf axis="ch desOrSelf" ptType="node node" st="2 1" cnt="1 0"/>
            </dgm:if>
            <dgm:else name="Name62">
              <dgm:choose name="Name63">
                <dgm:if name="Name64" axis="ch" ptType="node" func="cnt" op="equ" val="2">
                  <dgm:presOf axis="ch desOrSelf" ptType="node node" st="1 1" cnt="1 0"/>
                </dgm:if>
                <dgm:if name="Name65" axis="ch" ptType="node" func="cnt" op="equ" val="3">
                  <dgm:presOf axis="ch desOrSelf" ptType="node node" st="2 1" cnt="1 0"/>
                </dgm:if>
                <dgm:if name="Name66" axis="ch" ptType="node" func="cnt" op="equ" val="4">
                  <dgm:presOf axis="ch desOrSelf" ptType="node node" st="3 1" cnt="1 0"/>
                </dgm:if>
                <dgm:if name="Name67" axis="ch" ptType="node" func="cnt" op="equ" val="5">
                  <dgm:presOf axis="ch desOrSelf" ptType="node node" st="4 1" cnt="1 0"/>
                </dgm:if>
                <dgm:if name="Name68" axis="ch" ptType="node" func="cnt" op="equ" val="6">
                  <dgm:presOf axis="ch desOrSelf" ptType="node node" st="5 1" cnt="1 0"/>
                </dgm:if>
                <dgm:else name="Name69">
                  <dgm:presOf axis="ch desOrSelf" ptType="node node" st="6 1" cnt="1 0"/>
                </dgm:else>
              </dgm:choose>
            </dgm:else>
          </dgm:choose>
          <dgm:constrLst>
            <dgm:constr type="tMarg" refType="primFontSz" fact="0.1"/>
            <dgm:constr type="bMarg" refType="primFontSz" fact="0.1"/>
            <dgm:constr type="lMarg" refType="primFontSz" fact="0.1"/>
            <dgm:constr type="rMarg" refType="primFontSz" fact="0.1"/>
            <dgm:constr type="primFontSz" val="65"/>
          </dgm:constrLst>
          <dgm:ruleLst>
            <dgm:rule type="primFontSz" val="5" fact="NaN" max="NaN"/>
          </dgm:ruleLst>
        </dgm:layoutNode>
      </dgm:if>
      <dgm:else name="Name70"/>
    </dgm:choose>
    <dgm:choose name="Name71">
      <dgm:if name="Name72" axis="ch" ptType="node" func="cnt" op="gte" val="3">
        <dgm:layoutNode name="wedge3">
          <dgm:alg type="sp"/>
          <dgm:choose name="Name73">
            <dgm:if name="Name74" axis="ch" ptType="node" func="cnt" op="equ" val="3">
              <dgm:shape xmlns:r="http://schemas.openxmlformats.org/officeDocument/2006/relationships" type="pie" r:blip="">
                <dgm:adjLst>
                  <dgm:adj idx="1" val="150"/>
                  <dgm:adj idx="2" val="270"/>
                </dgm:adjLst>
              </dgm:shape>
            </dgm:if>
            <dgm:if name="Name75" axis="ch" ptType="node" func="cnt" op="equ" val="4">
              <dgm:shape xmlns:r="http://schemas.openxmlformats.org/officeDocument/2006/relationships" type="pie" r:blip="">
                <dgm:adjLst>
                  <dgm:adj idx="1" val="90"/>
                  <dgm:adj idx="2" val="180"/>
                </dgm:adjLst>
              </dgm:shape>
            </dgm:if>
            <dgm:if name="Name76" axis="ch" ptType="node" func="cnt" op="equ" val="5">
              <dgm:shape xmlns:r="http://schemas.openxmlformats.org/officeDocument/2006/relationships" type="pie" r:blip="">
                <dgm:adjLst>
                  <dgm:adj idx="1" val="54"/>
                  <dgm:adj idx="2" val="126"/>
                </dgm:adjLst>
              </dgm:shape>
            </dgm:if>
            <dgm:if name="Name77" axis="ch" ptType="node" func="cnt" op="equ" val="6">
              <dgm:shape xmlns:r="http://schemas.openxmlformats.org/officeDocument/2006/relationships" type="pie" r:blip="">
                <dgm:adjLst>
                  <dgm:adj idx="1" val="30"/>
                  <dgm:adj idx="2" val="90"/>
                </dgm:adjLst>
              </dgm:shape>
            </dgm:if>
            <dgm:else name="Name78">
              <dgm:shape xmlns:r="http://schemas.openxmlformats.org/officeDocument/2006/relationships" type="pie" r:blip="">
                <dgm:adjLst>
                  <dgm:adj idx="1" val="12.85714"/>
                  <dgm:adj idx="2" val="64.28571"/>
                </dgm:adjLst>
              </dgm:shape>
            </dgm:else>
          </dgm:choose>
          <dgm:choose name="Name79">
            <dgm:if name="Name80" func="var" arg="dir" op="equ" val="norm">
              <dgm:presOf axis="ch desOrSelf" ptType="node node" st="3 1" cnt="1 0"/>
            </dgm:if>
            <dgm:else name="Name81">
              <dgm:choose name="Name82">
                <dgm:if name="Name83" axis="ch" ptType="node" func="cnt" op="equ" val="3">
                  <dgm:presOf axis="ch desOrSelf" ptType="node node" st="1 1" cnt="1 0"/>
                </dgm:if>
                <dgm:if name="Name84" axis="ch" ptType="node" func="cnt" op="equ" val="4">
                  <dgm:presOf axis="ch desOrSelf" ptType="node node" st="2 1" cnt="1 0"/>
                </dgm:if>
                <dgm:if name="Name85" axis="ch" ptType="node" func="cnt" op="equ" val="5">
                  <dgm:presOf axis="ch desOrSelf" ptType="node node" st="3 1" cnt="1 0"/>
                </dgm:if>
                <dgm:if name="Name86" axis="ch" ptType="node" func="cnt" op="equ" val="6">
                  <dgm:presOf axis="ch desOrSelf" ptType="node node" st="4 1" cnt="1 0"/>
                </dgm:if>
                <dgm:else name="Name87">
                  <dgm:presOf axis="ch desOrSelf" ptType="node node" st="5 1" cnt="1 0"/>
                </dgm:else>
              </dgm:choose>
            </dgm:else>
          </dgm:choose>
          <dgm:constrLst/>
          <dgm:ruleLst/>
        </dgm:layoutNode>
        <dgm:layoutNode name="dummy3a" moveWith="wedge3">
          <dgm:alg type="sp"/>
          <dgm:shape xmlns:r="http://schemas.openxmlformats.org/officeDocument/2006/relationships" r:blip="">
            <dgm:adjLst/>
          </dgm:shape>
          <dgm:presOf/>
          <dgm:constrLst>
            <dgm:constr type="w" val="1"/>
            <dgm:constr type="h" val="1"/>
          </dgm:constrLst>
          <dgm:ruleLst/>
        </dgm:layoutNode>
        <dgm:layoutNode name="dummy3b" moveWith="wedge3">
          <dgm:alg type="sp"/>
          <dgm:shape xmlns:r="http://schemas.openxmlformats.org/officeDocument/2006/relationships" r:blip="">
            <dgm:adjLst/>
          </dgm:shape>
          <dgm:presOf/>
          <dgm:constrLst>
            <dgm:constr type="w" val="1"/>
            <dgm:constr type="h" val="1"/>
          </dgm:constrLst>
          <dgm:ruleLst/>
        </dgm:layoutNode>
        <dgm:layoutNode name="wedge3Tx" moveWith="wedge3">
          <dgm:varLst>
            <dgm:chMax val="0"/>
            <dgm:chPref val="0"/>
            <dgm:bulletEnabled val="1"/>
          </dgm:varLst>
          <dgm:alg type="tx"/>
          <dgm:shape xmlns:r="http://schemas.openxmlformats.org/officeDocument/2006/relationships" type="rect" r:blip="" hideGeom="1">
            <dgm:adjLst/>
          </dgm:shape>
          <dgm:choose name="Name88">
            <dgm:if name="Name89" func="var" arg="dir" op="equ" val="norm">
              <dgm:presOf axis="ch desOrSelf" ptType="node node" st="3 1" cnt="1 0"/>
            </dgm:if>
            <dgm:else name="Name90">
              <dgm:choose name="Name91">
                <dgm:if name="Name92" axis="ch" ptType="node" func="cnt" op="equ" val="3">
                  <dgm:presOf axis="ch desOrSelf" ptType="node node" st="1 1" cnt="1 0"/>
                </dgm:if>
                <dgm:if name="Name93" axis="ch" ptType="node" func="cnt" op="equ" val="4">
                  <dgm:presOf axis="ch desOrSelf" ptType="node node" st="2 1" cnt="1 0"/>
                </dgm:if>
                <dgm:if name="Name94" axis="ch" ptType="node" func="cnt" op="equ" val="5">
                  <dgm:presOf axis="ch desOrSelf" ptType="node node" st="3 1" cnt="1 0"/>
                </dgm:if>
                <dgm:if name="Name95" axis="ch" ptType="node" func="cnt" op="equ" val="6">
                  <dgm:presOf axis="ch desOrSelf" ptType="node node" st="4 1" cnt="1 0"/>
                </dgm:if>
                <dgm:else name="Name96">
                  <dgm:presOf axis="ch desOrSelf" ptType="node node" st="5 1" cnt="1 0"/>
                </dgm:else>
              </dgm:choose>
            </dgm:else>
          </dgm:choose>
          <dgm:constrLst>
            <dgm:constr type="tMarg" refType="primFontSz" fact="0.1"/>
            <dgm:constr type="bMarg" refType="primFontSz" fact="0.1"/>
            <dgm:constr type="lMarg" refType="primFontSz" fact="0.1"/>
            <dgm:constr type="rMarg" refType="primFontSz" fact="0.1"/>
            <dgm:constr type="primFontSz" val="65"/>
          </dgm:constrLst>
          <dgm:ruleLst>
            <dgm:rule type="primFontSz" val="5" fact="NaN" max="NaN"/>
          </dgm:ruleLst>
        </dgm:layoutNode>
      </dgm:if>
      <dgm:else name="Name97"/>
    </dgm:choose>
    <dgm:choose name="Name98">
      <dgm:if name="Name99" axis="ch" ptType="node" func="cnt" op="gte" val="4">
        <dgm:layoutNode name="wedge4">
          <dgm:alg type="sp"/>
          <dgm:choose name="Name100">
            <dgm:if name="Name101" axis="ch" ptType="node" func="cnt" op="equ" val="4">
              <dgm:shape xmlns:r="http://schemas.openxmlformats.org/officeDocument/2006/relationships" type="pie" r:blip="">
                <dgm:adjLst>
                  <dgm:adj idx="1" val="180"/>
                  <dgm:adj idx="2" val="270"/>
                </dgm:adjLst>
              </dgm:shape>
            </dgm:if>
            <dgm:if name="Name102" axis="ch" ptType="node" func="cnt" op="equ" val="5">
              <dgm:shape xmlns:r="http://schemas.openxmlformats.org/officeDocument/2006/relationships" type="pie" r:blip="">
                <dgm:adjLst>
                  <dgm:adj idx="1" val="126"/>
                  <dgm:adj idx="2" val="198"/>
                </dgm:adjLst>
              </dgm:shape>
            </dgm:if>
            <dgm:if name="Name103" axis="ch" ptType="node" func="cnt" op="equ" val="6">
              <dgm:shape xmlns:r="http://schemas.openxmlformats.org/officeDocument/2006/relationships" type="pie" r:blip="">
                <dgm:adjLst>
                  <dgm:adj idx="1" val="90"/>
                  <dgm:adj idx="2" val="150"/>
                </dgm:adjLst>
              </dgm:shape>
            </dgm:if>
            <dgm:else name="Name104">
              <dgm:shape xmlns:r="http://schemas.openxmlformats.org/officeDocument/2006/relationships" type="pie" r:blip="">
                <dgm:adjLst>
                  <dgm:adj idx="1" val="64.2871"/>
                  <dgm:adj idx="2" val="115.7143"/>
                </dgm:adjLst>
              </dgm:shape>
            </dgm:else>
          </dgm:choose>
          <dgm:choose name="Name105">
            <dgm:if name="Name106" func="var" arg="dir" op="equ" val="norm">
              <dgm:presOf axis="ch desOrSelf" ptType="node node" st="4 1" cnt="1 0"/>
            </dgm:if>
            <dgm:else name="Name107">
              <dgm:choose name="Name108">
                <dgm:if name="Name109" axis="ch" ptType="node" func="cnt" op="equ" val="4">
                  <dgm:presOf axis="ch desOrSelf" ptType="node node" st="1 1" cnt="1 0"/>
                </dgm:if>
                <dgm:if name="Name110" axis="ch" ptType="node" func="cnt" op="equ" val="5">
                  <dgm:presOf axis="ch desOrSelf" ptType="node node" st="2 1" cnt="1 0"/>
                </dgm:if>
                <dgm:if name="Name111" axis="ch" ptType="node" func="cnt" op="equ" val="6">
                  <dgm:presOf axis="ch desOrSelf" ptType="node node" st="3 1" cnt="1 0"/>
                </dgm:if>
                <dgm:else name="Name112">
                  <dgm:presOf axis="ch desOrSelf" ptType="node node" st="4 1" cnt="1 0"/>
                </dgm:else>
              </dgm:choose>
            </dgm:else>
          </dgm:choose>
          <dgm:constrLst/>
          <dgm:ruleLst/>
        </dgm:layoutNode>
        <dgm:layoutNode name="dummy4a" moveWith="wedge4">
          <dgm:alg type="sp"/>
          <dgm:shape xmlns:r="http://schemas.openxmlformats.org/officeDocument/2006/relationships" r:blip="">
            <dgm:adjLst/>
          </dgm:shape>
          <dgm:presOf/>
          <dgm:constrLst>
            <dgm:constr type="w" val="1"/>
            <dgm:constr type="h" val="1"/>
          </dgm:constrLst>
          <dgm:ruleLst/>
        </dgm:layoutNode>
        <dgm:layoutNode name="dummy4b" moveWith="wedge4">
          <dgm:alg type="sp"/>
          <dgm:shape xmlns:r="http://schemas.openxmlformats.org/officeDocument/2006/relationships" r:blip="">
            <dgm:adjLst/>
          </dgm:shape>
          <dgm:presOf/>
          <dgm:constrLst>
            <dgm:constr type="w" val="1"/>
            <dgm:constr type="h" val="1"/>
          </dgm:constrLst>
          <dgm:ruleLst/>
        </dgm:layoutNode>
        <dgm:layoutNode name="wedge4Tx" moveWith="wedge4">
          <dgm:varLst>
            <dgm:chMax val="0"/>
            <dgm:chPref val="0"/>
            <dgm:bulletEnabled val="1"/>
          </dgm:varLst>
          <dgm:alg type="tx"/>
          <dgm:shape xmlns:r="http://schemas.openxmlformats.org/officeDocument/2006/relationships" type="rect" r:blip="" hideGeom="1">
            <dgm:adjLst/>
          </dgm:shape>
          <dgm:choose name="Name113">
            <dgm:if name="Name114" func="var" arg="dir" op="equ" val="norm">
              <dgm:presOf axis="ch desOrSelf" ptType="node node" st="4 1" cnt="1 0"/>
            </dgm:if>
            <dgm:else name="Name115">
              <dgm:choose name="Name116">
                <dgm:if name="Name117" axis="ch" ptType="node" func="cnt" op="equ" val="4">
                  <dgm:presOf axis="ch desOrSelf" ptType="node node" st="1 1" cnt="1 0"/>
                </dgm:if>
                <dgm:if name="Name118" axis="ch" ptType="node" func="cnt" op="equ" val="5">
                  <dgm:presOf axis="ch desOrSelf" ptType="node node" st="2 1" cnt="1 0"/>
                </dgm:if>
                <dgm:if name="Name119" axis="ch" ptType="node" func="cnt" op="equ" val="6">
                  <dgm:presOf axis="ch desOrSelf" ptType="node node" st="3 1" cnt="1 0"/>
                </dgm:if>
                <dgm:else name="Name120">
                  <dgm:presOf axis="ch desOrSelf" ptType="node node" st="4 1" cnt="1 0"/>
                </dgm:else>
              </dgm:choose>
            </dgm:else>
          </dgm:choose>
          <dgm:constrLst>
            <dgm:constr type="tMarg" refType="primFontSz" fact="0.1"/>
            <dgm:constr type="bMarg" refType="primFontSz" fact="0.1"/>
            <dgm:constr type="lMarg" refType="primFontSz" fact="0.1"/>
            <dgm:constr type="rMarg" refType="primFontSz" fact="0.1"/>
            <dgm:constr type="primFontSz" val="65"/>
          </dgm:constrLst>
          <dgm:ruleLst>
            <dgm:rule type="primFontSz" val="5" fact="NaN" max="NaN"/>
          </dgm:ruleLst>
        </dgm:layoutNode>
      </dgm:if>
      <dgm:else name="Name121"/>
    </dgm:choose>
    <dgm:choose name="Name122">
      <dgm:if name="Name123" axis="ch" ptType="node" func="cnt" op="gte" val="5">
        <dgm:layoutNode name="wedge5">
          <dgm:alg type="sp"/>
          <dgm:choose name="Name124">
            <dgm:if name="Name125" axis="ch" ptType="node" func="cnt" op="equ" val="5">
              <dgm:shape xmlns:r="http://schemas.openxmlformats.org/officeDocument/2006/relationships" type="pie" r:blip="">
                <dgm:adjLst>
                  <dgm:adj idx="1" val="198"/>
                  <dgm:adj idx="2" val="270"/>
                </dgm:adjLst>
              </dgm:shape>
            </dgm:if>
            <dgm:if name="Name126" axis="ch" ptType="node" func="cnt" op="equ" val="6">
              <dgm:shape xmlns:r="http://schemas.openxmlformats.org/officeDocument/2006/relationships" type="pie" r:blip="">
                <dgm:adjLst>
                  <dgm:adj idx="1" val="150"/>
                  <dgm:adj idx="2" val="210"/>
                </dgm:adjLst>
              </dgm:shape>
            </dgm:if>
            <dgm:else name="Name127">
              <dgm:shape xmlns:r="http://schemas.openxmlformats.org/officeDocument/2006/relationships" type="pie" r:blip="">
                <dgm:adjLst>
                  <dgm:adj idx="1" val="115.7143"/>
                  <dgm:adj idx="2" val="167.1429"/>
                </dgm:adjLst>
              </dgm:shape>
            </dgm:else>
          </dgm:choose>
          <dgm:choose name="Name128">
            <dgm:if name="Name129" func="var" arg="dir" op="equ" val="norm">
              <dgm:presOf axis="ch desOrSelf" ptType="node node" st="5 1" cnt="1 0"/>
            </dgm:if>
            <dgm:else name="Name130">
              <dgm:choose name="Name131">
                <dgm:if name="Name132" axis="ch" ptType="node" func="cnt" op="equ" val="5">
                  <dgm:presOf axis="ch desOrSelf" ptType="node node" st="1 1" cnt="1 0"/>
                </dgm:if>
                <dgm:if name="Name133" axis="ch" ptType="node" func="cnt" op="equ" val="6">
                  <dgm:presOf axis="ch desOrSelf" ptType="node node" st="2 1" cnt="1 0"/>
                </dgm:if>
                <dgm:else name="Name134">
                  <dgm:presOf axis="ch desOrSelf" ptType="node node" st="3 1" cnt="1 0"/>
                </dgm:else>
              </dgm:choose>
            </dgm:else>
          </dgm:choose>
          <dgm:constrLst/>
          <dgm:ruleLst/>
        </dgm:layoutNode>
        <dgm:layoutNode name="dummy5a" moveWith="wedge5">
          <dgm:alg type="sp"/>
          <dgm:shape xmlns:r="http://schemas.openxmlformats.org/officeDocument/2006/relationships" r:blip="">
            <dgm:adjLst/>
          </dgm:shape>
          <dgm:presOf/>
          <dgm:constrLst>
            <dgm:constr type="w" val="1"/>
            <dgm:constr type="h" val="1"/>
          </dgm:constrLst>
          <dgm:ruleLst/>
        </dgm:layoutNode>
        <dgm:layoutNode name="dummy5b" moveWith="wedge5">
          <dgm:alg type="sp"/>
          <dgm:shape xmlns:r="http://schemas.openxmlformats.org/officeDocument/2006/relationships" r:blip="">
            <dgm:adjLst/>
          </dgm:shape>
          <dgm:presOf/>
          <dgm:constrLst>
            <dgm:constr type="w" val="1"/>
            <dgm:constr type="h" val="1"/>
          </dgm:constrLst>
          <dgm:ruleLst/>
        </dgm:layoutNode>
        <dgm:layoutNode name="wedge5Tx" moveWith="wedge5">
          <dgm:varLst>
            <dgm:chMax val="0"/>
            <dgm:chPref val="0"/>
            <dgm:bulletEnabled val="1"/>
          </dgm:varLst>
          <dgm:alg type="tx"/>
          <dgm:shape xmlns:r="http://schemas.openxmlformats.org/officeDocument/2006/relationships" type="rect" r:blip="" hideGeom="1">
            <dgm:adjLst/>
          </dgm:shape>
          <dgm:choose name="Name135">
            <dgm:if name="Name136" func="var" arg="dir" op="equ" val="norm">
              <dgm:presOf axis="ch desOrSelf" ptType="node node" st="5 1" cnt="1 0"/>
            </dgm:if>
            <dgm:else name="Name137">
              <dgm:choose name="Name138">
                <dgm:if name="Name139" axis="ch" ptType="node" func="cnt" op="equ" val="5">
                  <dgm:presOf axis="ch desOrSelf" ptType="node node" st="1 1" cnt="1 0"/>
                </dgm:if>
                <dgm:if name="Name140" axis="ch" ptType="node" func="cnt" op="equ" val="6">
                  <dgm:presOf axis="ch desOrSelf" ptType="node node" st="2 1" cnt="1 0"/>
                </dgm:if>
                <dgm:else name="Name141">
                  <dgm:presOf axis="ch desOrSelf" ptType="node node" st="3 1" cnt="1 0"/>
                </dgm:else>
              </dgm:choose>
            </dgm:else>
          </dgm:choose>
          <dgm:constrLst>
            <dgm:constr type="tMarg" refType="primFontSz" fact="0.1"/>
            <dgm:constr type="bMarg" refType="primFontSz" fact="0.1"/>
            <dgm:constr type="lMarg" refType="primFontSz" fact="0.1"/>
            <dgm:constr type="rMarg" refType="primFontSz" fact="0.1"/>
            <dgm:constr type="primFontSz" val="65"/>
          </dgm:constrLst>
          <dgm:ruleLst>
            <dgm:rule type="primFontSz" val="5" fact="NaN" max="NaN"/>
          </dgm:ruleLst>
        </dgm:layoutNode>
      </dgm:if>
      <dgm:else name="Name142"/>
    </dgm:choose>
    <dgm:choose name="Name143">
      <dgm:if name="Name144" axis="ch" ptType="node" func="cnt" op="gte" val="6">
        <dgm:layoutNode name="wedge6">
          <dgm:alg type="sp"/>
          <dgm:choose name="Name145">
            <dgm:if name="Name146" axis="ch" ptType="node" func="cnt" op="equ" val="6">
              <dgm:shape xmlns:r="http://schemas.openxmlformats.org/officeDocument/2006/relationships" type="pie" r:blip="">
                <dgm:adjLst>
                  <dgm:adj idx="1" val="210"/>
                  <dgm:adj idx="2" val="270"/>
                </dgm:adjLst>
              </dgm:shape>
            </dgm:if>
            <dgm:else name="Name147">
              <dgm:shape xmlns:r="http://schemas.openxmlformats.org/officeDocument/2006/relationships" type="pie" r:blip="">
                <dgm:adjLst>
                  <dgm:adj idx="1" val="167.1429"/>
                  <dgm:adj idx="2" val="218.5714"/>
                </dgm:adjLst>
              </dgm:shape>
            </dgm:else>
          </dgm:choose>
          <dgm:choose name="Name148">
            <dgm:if name="Name149" func="var" arg="dir" op="equ" val="norm">
              <dgm:presOf axis="ch desOrSelf" ptType="node node" st="6 1" cnt="1 0"/>
            </dgm:if>
            <dgm:else name="Name150">
              <dgm:choose name="Name151">
                <dgm:if name="Name152" axis="ch" ptType="node" func="cnt" op="equ" val="6">
                  <dgm:presOf axis="ch desOrSelf" ptType="node node" st="1 1" cnt="1 0"/>
                </dgm:if>
                <dgm:else name="Name153">
                  <dgm:presOf axis="ch desOrSelf" ptType="node node" st="2 1" cnt="1 0"/>
                </dgm:else>
              </dgm:choose>
            </dgm:else>
          </dgm:choose>
          <dgm:constrLst/>
          <dgm:ruleLst/>
        </dgm:layoutNode>
        <dgm:layoutNode name="dummy6a" moveWith="wedge6">
          <dgm:alg type="sp"/>
          <dgm:shape xmlns:r="http://schemas.openxmlformats.org/officeDocument/2006/relationships" r:blip="">
            <dgm:adjLst/>
          </dgm:shape>
          <dgm:presOf/>
          <dgm:constrLst>
            <dgm:constr type="w" val="1"/>
            <dgm:constr type="h" val="1"/>
          </dgm:constrLst>
          <dgm:ruleLst/>
        </dgm:layoutNode>
        <dgm:layoutNode name="dummy6b" moveWith="wedge6">
          <dgm:alg type="sp"/>
          <dgm:shape xmlns:r="http://schemas.openxmlformats.org/officeDocument/2006/relationships" r:blip="">
            <dgm:adjLst/>
          </dgm:shape>
          <dgm:presOf/>
          <dgm:constrLst>
            <dgm:constr type="w" val="1"/>
            <dgm:constr type="h" val="1"/>
          </dgm:constrLst>
          <dgm:ruleLst/>
        </dgm:layoutNode>
        <dgm:layoutNode name="wedge6Tx" moveWith="wedge6">
          <dgm:varLst>
            <dgm:chMax val="0"/>
            <dgm:chPref val="0"/>
            <dgm:bulletEnabled val="1"/>
          </dgm:varLst>
          <dgm:alg type="tx"/>
          <dgm:shape xmlns:r="http://schemas.openxmlformats.org/officeDocument/2006/relationships" type="rect" r:blip="" hideGeom="1">
            <dgm:adjLst/>
          </dgm:shape>
          <dgm:choose name="Name154">
            <dgm:if name="Name155" func="var" arg="dir" op="equ" val="norm">
              <dgm:presOf axis="ch desOrSelf" ptType="node node" st="6 1" cnt="1 0"/>
            </dgm:if>
            <dgm:else name="Name156">
              <dgm:choose name="Name157">
                <dgm:if name="Name158" axis="ch" ptType="node" func="cnt" op="equ" val="6">
                  <dgm:presOf axis="ch desOrSelf" ptType="node node" st="1 1" cnt="1 0"/>
                </dgm:if>
                <dgm:else name="Name159">
                  <dgm:presOf axis="ch desOrSelf" ptType="node node" st="2 1" cnt="1 0"/>
                </dgm:else>
              </dgm:choose>
            </dgm:else>
          </dgm:choose>
          <dgm:constrLst>
            <dgm:constr type="tMarg" refType="primFontSz" fact="0.1"/>
            <dgm:constr type="bMarg" refType="primFontSz" fact="0.1"/>
            <dgm:constr type="lMarg" refType="primFontSz" fact="0.1"/>
            <dgm:constr type="rMarg" refType="primFontSz" fact="0.1"/>
            <dgm:constr type="primFontSz" val="65"/>
          </dgm:constrLst>
          <dgm:ruleLst>
            <dgm:rule type="primFontSz" val="5" fact="NaN" max="NaN"/>
          </dgm:ruleLst>
        </dgm:layoutNode>
      </dgm:if>
      <dgm:else name="Name160"/>
    </dgm:choose>
    <dgm:choose name="Name161">
      <dgm:if name="Name162" axis="ch" ptType="node" func="cnt" op="gte" val="7">
        <dgm:layoutNode name="wedge7">
          <dgm:alg type="sp"/>
          <dgm:shape xmlns:r="http://schemas.openxmlformats.org/officeDocument/2006/relationships" type="pie" r:blip="">
            <dgm:adjLst>
              <dgm:adj idx="1" val="218.5714"/>
              <dgm:adj idx="2" val="270"/>
            </dgm:adjLst>
          </dgm:shape>
          <dgm:choose name="Name163">
            <dgm:if name="Name164" func="var" arg="dir" op="equ" val="norm">
              <dgm:presOf axis="ch desOrSelf" ptType="node node" st="7 1" cnt="1 0"/>
            </dgm:if>
            <dgm:else name="Name165">
              <dgm:presOf axis="ch desOrSelf" ptType="node node" st="1 1" cnt="1 0"/>
            </dgm:else>
          </dgm:choose>
          <dgm:constrLst/>
          <dgm:ruleLst/>
        </dgm:layoutNode>
        <dgm:layoutNode name="dummy7a" moveWith="wedge7">
          <dgm:alg type="sp"/>
          <dgm:shape xmlns:r="http://schemas.openxmlformats.org/officeDocument/2006/relationships" r:blip="">
            <dgm:adjLst/>
          </dgm:shape>
          <dgm:presOf/>
          <dgm:constrLst>
            <dgm:constr type="w" val="1"/>
            <dgm:constr type="h" val="1"/>
          </dgm:constrLst>
          <dgm:ruleLst/>
        </dgm:layoutNode>
        <dgm:layoutNode name="dummy7b" moveWith="wedge7">
          <dgm:alg type="sp"/>
          <dgm:shape xmlns:r="http://schemas.openxmlformats.org/officeDocument/2006/relationships" r:blip="">
            <dgm:adjLst/>
          </dgm:shape>
          <dgm:presOf/>
          <dgm:constrLst>
            <dgm:constr type="w" val="1"/>
            <dgm:constr type="h" val="1"/>
          </dgm:constrLst>
          <dgm:ruleLst/>
        </dgm:layoutNode>
        <dgm:layoutNode name="wedge7Tx" moveWith="wedge7">
          <dgm:varLst>
            <dgm:chMax val="0"/>
            <dgm:chPref val="0"/>
            <dgm:bulletEnabled val="1"/>
          </dgm:varLst>
          <dgm:alg type="tx"/>
          <dgm:shape xmlns:r="http://schemas.openxmlformats.org/officeDocument/2006/relationships" type="rect" r:blip="" hideGeom="1">
            <dgm:adjLst/>
          </dgm:shape>
          <dgm:choose name="Name166">
            <dgm:if name="Name167" func="var" arg="dir" op="equ" val="norm">
              <dgm:presOf axis="ch desOrSelf" ptType="node node" st="7 1" cnt="1 0"/>
            </dgm:if>
            <dgm:else name="Name168">
              <dgm:presOf axis="ch desOrSelf" ptType="node node" st="1 1" cnt="1 0"/>
            </dgm:else>
          </dgm:choose>
          <dgm:constrLst>
            <dgm:constr type="tMarg" refType="primFontSz" fact="0.1"/>
            <dgm:constr type="bMarg" refType="primFontSz" fact="0.1"/>
            <dgm:constr type="lMarg" refType="primFontSz" fact="0.1"/>
            <dgm:constr type="rMarg" refType="primFontSz" fact="0.1"/>
            <dgm:constr type="primFontSz" val="65"/>
          </dgm:constrLst>
          <dgm:ruleLst>
            <dgm:rule type="primFontSz" val="5" fact="NaN" max="NaN"/>
          </dgm:ruleLst>
        </dgm:layoutNode>
      </dgm:if>
      <dgm:else name="Name169"/>
    </dgm:choose>
    <dgm:choose name="Name170">
      <dgm:if name="Name171" axis="ch" ptType="node" func="cnt" op="equ" val="1">
        <dgm:forEach name="Name172" axis="ch" ptType="sibTrans" hideLastTrans="0" cnt="1">
          <dgm:layoutNode name="arrowWedge1single" styleLbl="fgSibTrans2D1">
            <dgm:choose name="Name173">
              <dgm:if name="Name174" func="var" arg="dir" op="equ" val="norm">
                <dgm:alg type="conn">
                  <dgm:param type="connRout" val="longCurve"/>
                  <dgm:param type="srcNode" val="dummy1a"/>
                  <dgm:param type="dstNode" val="dummy1b"/>
                  <dgm:param type="begPts" val="tL"/>
                  <dgm:param type="endPts" val="tR"/>
                  <dgm:param type="begSty" val="arr"/>
                  <dgm:param type="endSty" val="noArr"/>
                </dgm:alg>
              </dgm:if>
              <dgm:else name="Name175">
                <dgm:alg type="conn">
                  <dgm:param type="connRout" val="longCurve"/>
                  <dgm:param type="srcNode" val="dummy1a"/>
                  <dgm:param type="dstNode" val="dummy1b"/>
                  <dgm:param type="begPts" val="tL"/>
                  <dgm:param type="endPts" val="tR"/>
                  <dgm:param type="begSty" val="noArr"/>
                  <dgm:param type="endSty" val="arr"/>
                </dgm:alg>
              </dgm:else>
            </dgm:choose>
            <dgm:shape xmlns:r="http://schemas.openxmlformats.org/officeDocument/2006/relationships" type="conn" r:blip="">
              <dgm:adjLst/>
            </dgm:shape>
            <dgm:presOf/>
            <dgm:constrLst>
              <dgm:constr type="w" val="1"/>
              <dgm:constr type="begPad"/>
              <dgm:constr type="endPad"/>
            </dgm:constrLst>
            <dgm:ruleLst/>
          </dgm:layoutNode>
        </dgm:forEach>
      </dgm:if>
      <dgm:if name="Name176" axis="ch" ptType="node" func="cnt" op="gte" val="2">
        <dgm:forEach name="Name177" axis="ch" ptType="sibTrans" hideLastTrans="0" cnt="1">
          <dgm:layoutNode name="arrowWedge1" styleLbl="fgSibTrans2D1">
            <dgm:choose name="Name178">
              <dgm:if name="Name179" func="var" arg="dir" op="equ" val="norm">
                <dgm:alg type="conn">
                  <dgm:param type="connRout" val="curve"/>
                  <dgm:param type="srcNode" val="dummy1a"/>
                  <dgm:param type="dstNode" val="dummy1b"/>
                  <dgm:param type="begPts" val="tL"/>
                  <dgm:param type="endPts" val="tL"/>
                  <dgm:param type="begSty" val="noArr"/>
                  <dgm:param type="endSty" val="arr"/>
                </dgm:alg>
              </dgm:if>
              <dgm:else name="Name180">
                <dgm:alg type="conn">
                  <dgm:param type="connRout" val="curve"/>
                  <dgm:param type="srcNode" val="dummy1a"/>
                  <dgm:param type="dstNode" val="dummy1b"/>
                  <dgm:param type="begPts" val="tL"/>
                  <dgm:param type="endPts" val="tL"/>
                  <dgm:param type="begSty" val="arr"/>
                  <dgm:param type="endSty" val="noArr"/>
                </dgm:alg>
              </dgm:else>
            </dgm:choose>
            <dgm:shape xmlns:r="http://schemas.openxmlformats.org/officeDocument/2006/relationships" type="conn" r:blip="">
              <dgm:adjLst/>
            </dgm:shape>
            <dgm:presOf/>
            <dgm:constrLst>
              <dgm:constr type="w" val="1"/>
              <dgm:constr type="begPad"/>
              <dgm:constr type="endPad"/>
            </dgm:constrLst>
            <dgm:ruleLst/>
          </dgm:layoutNode>
        </dgm:forEach>
      </dgm:if>
      <dgm:else name="Name181"/>
    </dgm:choose>
    <dgm:forEach name="Name182" axis="ch" ptType="sibTrans" hideLastTrans="0" st="2" cnt="1">
      <dgm:layoutNode name="arrowWedge2" styleLbl="fgSibTrans2D1">
        <dgm:choose name="Name183">
          <dgm:if name="Name184" func="var" arg="dir" op="equ" val="norm">
            <dgm:alg type="conn">
              <dgm:param type="connRout" val="curve"/>
              <dgm:param type="srcNode" val="dummy2a"/>
              <dgm:param type="dstNode" val="dummy2b"/>
              <dgm:param type="begPts" val="tL"/>
              <dgm:param type="endPts" val="tL"/>
              <dgm:param type="begSty" val="noArr"/>
              <dgm:param type="endSty" val="arr"/>
            </dgm:alg>
          </dgm:if>
          <dgm:else name="Name185">
            <dgm:alg type="conn">
              <dgm:param type="connRout" val="curve"/>
              <dgm:param type="srcNode" val="dummy2a"/>
              <dgm:param type="dstNode" val="dummy2b"/>
              <dgm:param type="begPts" val="tL"/>
              <dgm:param type="endPts" val="tL"/>
              <dgm:param type="begSty" val="arr"/>
              <dgm:param type="endSty" val="noArr"/>
            </dgm:alg>
          </dgm:else>
        </dgm:choose>
        <dgm:shape xmlns:r="http://schemas.openxmlformats.org/officeDocument/2006/relationships" type="conn" r:blip="">
          <dgm:adjLst/>
        </dgm:shape>
        <dgm:presOf/>
        <dgm:constrLst>
          <dgm:constr type="w" val="1"/>
          <dgm:constr type="begPad"/>
          <dgm:constr type="endPad"/>
        </dgm:constrLst>
        <dgm:ruleLst/>
      </dgm:layoutNode>
    </dgm:forEach>
    <dgm:forEach name="Name186" axis="ch" ptType="sibTrans" hideLastTrans="0" st="3" cnt="1">
      <dgm:layoutNode name="arrowWedge3" styleLbl="fgSibTrans2D1">
        <dgm:choose name="Name187">
          <dgm:if name="Name188" func="var" arg="dir" op="equ" val="norm">
            <dgm:alg type="conn">
              <dgm:param type="connRout" val="curve"/>
              <dgm:param type="srcNode" val="dummy3a"/>
              <dgm:param type="dstNode" val="dummy3b"/>
              <dgm:param type="begPts" val="tL"/>
              <dgm:param type="endPts" val="tL"/>
              <dgm:param type="begSty" val="noArr"/>
              <dgm:param type="endSty" val="arr"/>
            </dgm:alg>
          </dgm:if>
          <dgm:else name="Name189">
            <dgm:alg type="conn">
              <dgm:param type="connRout" val="curve"/>
              <dgm:param type="srcNode" val="dummy3a"/>
              <dgm:param type="dstNode" val="dummy3b"/>
              <dgm:param type="begPts" val="tL"/>
              <dgm:param type="endPts" val="tL"/>
              <dgm:param type="begSty" val="arr"/>
              <dgm:param type="endSty" val="noArr"/>
            </dgm:alg>
          </dgm:else>
        </dgm:choose>
        <dgm:shape xmlns:r="http://schemas.openxmlformats.org/officeDocument/2006/relationships" type="conn" r:blip="">
          <dgm:adjLst/>
        </dgm:shape>
        <dgm:presOf/>
        <dgm:constrLst>
          <dgm:constr type="w" val="1"/>
          <dgm:constr type="begPad"/>
          <dgm:constr type="endPad"/>
        </dgm:constrLst>
        <dgm:ruleLst/>
      </dgm:layoutNode>
    </dgm:forEach>
    <dgm:forEach name="Name190" axis="ch" ptType="sibTrans" hideLastTrans="0" st="4" cnt="1">
      <dgm:layoutNode name="arrowWedge4" styleLbl="fgSibTrans2D1">
        <dgm:choose name="Name191">
          <dgm:if name="Name192" func="var" arg="dir" op="equ" val="norm">
            <dgm:alg type="conn">
              <dgm:param type="connRout" val="curve"/>
              <dgm:param type="srcNode" val="dummy4a"/>
              <dgm:param type="dstNode" val="dummy4b"/>
              <dgm:param type="begPts" val="tL"/>
              <dgm:param type="endPts" val="tL"/>
              <dgm:param type="begSty" val="noArr"/>
              <dgm:param type="endSty" val="arr"/>
            </dgm:alg>
          </dgm:if>
          <dgm:else name="Name193">
            <dgm:alg type="conn">
              <dgm:param type="connRout" val="curve"/>
              <dgm:param type="srcNode" val="dummy4a"/>
              <dgm:param type="dstNode" val="dummy4b"/>
              <dgm:param type="begPts" val="tL"/>
              <dgm:param type="endPts" val="tL"/>
              <dgm:param type="begSty" val="arr"/>
              <dgm:param type="endSty" val="noArr"/>
            </dgm:alg>
          </dgm:else>
        </dgm:choose>
        <dgm:shape xmlns:r="http://schemas.openxmlformats.org/officeDocument/2006/relationships" type="conn" r:blip="">
          <dgm:adjLst/>
        </dgm:shape>
        <dgm:presOf/>
        <dgm:constrLst>
          <dgm:constr type="w" val="1"/>
          <dgm:constr type="begPad"/>
          <dgm:constr type="endPad"/>
        </dgm:constrLst>
        <dgm:ruleLst/>
      </dgm:layoutNode>
    </dgm:forEach>
    <dgm:forEach name="Name194" axis="ch" ptType="sibTrans" hideLastTrans="0" st="5" cnt="1">
      <dgm:layoutNode name="arrowWedge5" styleLbl="fgSibTrans2D1">
        <dgm:choose name="Name195">
          <dgm:if name="Name196" func="var" arg="dir" op="equ" val="norm">
            <dgm:alg type="conn">
              <dgm:param type="connRout" val="curve"/>
              <dgm:param type="srcNode" val="dummy5a"/>
              <dgm:param type="dstNode" val="dummy5b"/>
              <dgm:param type="begPts" val="tL"/>
              <dgm:param type="endPts" val="tL"/>
              <dgm:param type="begSty" val="noArr"/>
              <dgm:param type="endSty" val="arr"/>
            </dgm:alg>
          </dgm:if>
          <dgm:else name="Name197">
            <dgm:alg type="conn">
              <dgm:param type="connRout" val="curve"/>
              <dgm:param type="srcNode" val="dummy5a"/>
              <dgm:param type="dstNode" val="dummy5b"/>
              <dgm:param type="begPts" val="tL"/>
              <dgm:param type="endPts" val="tL"/>
              <dgm:param type="begSty" val="arr"/>
              <dgm:param type="endSty" val="noArr"/>
            </dgm:alg>
          </dgm:else>
        </dgm:choose>
        <dgm:shape xmlns:r="http://schemas.openxmlformats.org/officeDocument/2006/relationships" type="conn" r:blip="">
          <dgm:adjLst/>
        </dgm:shape>
        <dgm:presOf/>
        <dgm:constrLst>
          <dgm:constr type="w" val="1"/>
          <dgm:constr type="begPad"/>
          <dgm:constr type="endPad"/>
        </dgm:constrLst>
        <dgm:ruleLst/>
      </dgm:layoutNode>
    </dgm:forEach>
    <dgm:forEach name="Name198" axis="ch" ptType="sibTrans" hideLastTrans="0" st="6" cnt="1">
      <dgm:layoutNode name="arrowWedge6" styleLbl="fgSibTrans2D1">
        <dgm:choose name="Name199">
          <dgm:if name="Name200" func="var" arg="dir" op="equ" val="norm">
            <dgm:alg type="conn">
              <dgm:param type="connRout" val="curve"/>
              <dgm:param type="srcNode" val="dummy6a"/>
              <dgm:param type="dstNode" val="dummy6b"/>
              <dgm:param type="begPts" val="tL"/>
              <dgm:param type="endPts" val="tL"/>
              <dgm:param type="begSty" val="noArr"/>
              <dgm:param type="endSty" val="arr"/>
            </dgm:alg>
          </dgm:if>
          <dgm:else name="Name201">
            <dgm:alg type="conn">
              <dgm:param type="connRout" val="curve"/>
              <dgm:param type="srcNode" val="dummy6a"/>
              <dgm:param type="dstNode" val="dummy6b"/>
              <dgm:param type="begPts" val="tL"/>
              <dgm:param type="endPts" val="tL"/>
              <dgm:param type="begSty" val="arr"/>
              <dgm:param type="endSty" val="noArr"/>
            </dgm:alg>
          </dgm:else>
        </dgm:choose>
        <dgm:shape xmlns:r="http://schemas.openxmlformats.org/officeDocument/2006/relationships" type="conn" r:blip="">
          <dgm:adjLst/>
        </dgm:shape>
        <dgm:presOf/>
        <dgm:constrLst>
          <dgm:constr type="w" val="1"/>
          <dgm:constr type="begPad"/>
          <dgm:constr type="endPad"/>
        </dgm:constrLst>
        <dgm:ruleLst/>
      </dgm:layoutNode>
    </dgm:forEach>
    <dgm:forEach name="Name202" axis="ch" ptType="sibTrans" hideLastTrans="0" st="7" cnt="1">
      <dgm:layoutNode name="arrowWedge7" styleLbl="fgSibTrans2D1">
        <dgm:choose name="Name203">
          <dgm:if name="Name204" func="var" arg="dir" op="equ" val="norm">
            <dgm:alg type="conn">
              <dgm:param type="connRout" val="curve"/>
              <dgm:param type="srcNode" val="dummy7a"/>
              <dgm:param type="dstNode" val="dummy7b"/>
              <dgm:param type="begPts" val="tL"/>
              <dgm:param type="endPts" val="tL"/>
              <dgm:param type="begSty" val="noArr"/>
              <dgm:param type="endSty" val="arr"/>
            </dgm:alg>
          </dgm:if>
          <dgm:else name="Name205">
            <dgm:alg type="conn">
              <dgm:param type="connRout" val="curve"/>
              <dgm:param type="srcNode" val="dummy7a"/>
              <dgm:param type="dstNode" val="dummy7b"/>
              <dgm:param type="begPts" val="tL"/>
              <dgm:param type="endPts" val="tL"/>
              <dgm:param type="begSty" val="arr"/>
              <dgm:param type="endSty" val="noArr"/>
            </dgm:alg>
          </dgm:else>
        </dgm:choose>
        <dgm:shape xmlns:r="http://schemas.openxmlformats.org/officeDocument/2006/relationships" type="conn" r:blip="">
          <dgm:adjLst/>
        </dgm:shape>
        <dgm:presOf/>
        <dgm:constrLst>
          <dgm:constr type="w" val="1"/>
          <dgm:constr type="begPad"/>
          <dgm:constr type="endPad"/>
        </dgm:constrLst>
        <dgm:ruleLst/>
      </dgm:layoutNode>
    </dgm:forEach>
  </dgm:layoutNode>
</dgm:layoutDef>
</file>

<file path=ppt/diagrams/quickStyle1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2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19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id-ID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3E8E957A-99C5-4646-8938-486C5BA80977}" type="datetimeFigureOut">
              <a:rPr lang="id-ID" smtClean="0"/>
              <a:t>11/12/2019</a:t>
            </a:fld>
            <a:endParaRPr lang="id-ID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1371600" y="1143000"/>
            <a:ext cx="41148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id-ID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C5928F90-598F-4DB1-A1AB-AAA8756A4233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2775166545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3177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CBCEA92-F142-4D57-B507-37BDAF44710C}" type="slidenum"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3177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533426858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62" name="Rectangle 1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43000" y="695325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5363" name="Rectangle 2"/>
          <p:cNvSpPr>
            <a:spLocks noGrp="1"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77941285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id-ID" dirty="0"/>
              <a:t>Apk dan apm SM dan SMA hampi selalu mengalami</a:t>
            </a:r>
            <a:r>
              <a:rPr lang="id-ID" baseline="0" dirty="0"/>
              <a:t> kenaikan dari tahun ke tahun, namun yang perlu diperhatikan adalah slide berikutnya</a:t>
            </a:r>
            <a:endParaRPr lang="id-ID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5928F90-598F-4DB1-A1AB-AAA8756A4233}" type="slidenum">
              <a:rPr lang="id-ID" smtClean="0"/>
              <a:t>8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795311293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id-ID" dirty="0"/>
              <a:t>Terdapat 164 kabupaten kota yang berada di bawah</a:t>
            </a:r>
            <a:r>
              <a:rPr lang="id-ID" baseline="0" dirty="0"/>
              <a:t> rata-rata apk nasional. Hal tersebut menunjukan masih terjadi disparitas APK antar kabupaten/kota</a:t>
            </a:r>
            <a:endParaRPr lang="id-ID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5928F90-598F-4DB1-A1AB-AAA8756A4233}" type="slidenum">
              <a:rPr lang="id-ID" smtClean="0"/>
              <a:t>9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2666616652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id-ID" dirty="0" smtClean="0"/>
              <a:t>Perkembangan tiap tahun terjadi namun tidak</a:t>
            </a:r>
            <a:r>
              <a:rPr lang="id-ID" baseline="0" dirty="0" smtClean="0"/>
              <a:t> signifikan</a:t>
            </a:r>
            <a:endParaRPr lang="id-ID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C5928F90-598F-4DB1-A1AB-AAA8756A4233}" type="slidenum">
              <a:rPr kumimoji="0" lang="id-ID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15</a:t>
            </a:fld>
            <a:endParaRPr kumimoji="0" lang="id-ID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316373587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0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g"/><Relationship Id="rId1" Type="http://schemas.openxmlformats.org/officeDocument/2006/relationships/slideMaster" Target="../slideMasters/slideMaster4.xml"/></Relationships>
</file>

<file path=ppt/slideLayouts/_rels/slideLayout1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0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jpg"/><Relationship Id="rId1" Type="http://schemas.openxmlformats.org/officeDocument/2006/relationships/slideMaster" Target="../slideMasters/slideMaster4.xml"/></Relationships>
</file>

<file path=ppt/slideLayouts/_rels/slideLayout1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jpg"/><Relationship Id="rId1" Type="http://schemas.openxmlformats.org/officeDocument/2006/relationships/slideMaster" Target="../slideMasters/slideMaster4.xml"/></Relationships>
</file>

<file path=ppt/slideLayouts/_rels/slideLayout1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jpg"/><Relationship Id="rId1" Type="http://schemas.openxmlformats.org/officeDocument/2006/relationships/slideMaster" Target="../slideMasters/slideMaster4.xml"/></Relationships>
</file>

<file path=ppt/slideLayouts/_rels/slideLayout1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jpg"/><Relationship Id="rId1" Type="http://schemas.openxmlformats.org/officeDocument/2006/relationships/slideMaster" Target="../slideMasters/slideMaster4.xml"/></Relationships>
</file>

<file path=ppt/slideLayouts/_rels/slideLayout1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jpg"/><Relationship Id="rId1" Type="http://schemas.openxmlformats.org/officeDocument/2006/relationships/slideMaster" Target="../slideMasters/slideMaster4.xml"/></Relationships>
</file>

<file path=ppt/slideLayouts/_rels/slideLayout1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jpg"/><Relationship Id="rId1" Type="http://schemas.openxmlformats.org/officeDocument/2006/relationships/slideMaster" Target="../slideMasters/slideMaster4.xml"/></Relationships>
</file>

<file path=ppt/slideLayouts/_rels/slideLayout1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jpg"/><Relationship Id="rId1" Type="http://schemas.openxmlformats.org/officeDocument/2006/relationships/slideMaster" Target="../slideMasters/slideMaster4.xml"/></Relationships>
</file>

<file path=ppt/slideLayouts/_rels/slideLayout1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jpg"/><Relationship Id="rId1" Type="http://schemas.openxmlformats.org/officeDocument/2006/relationships/slideMaster" Target="../slideMasters/slideMaster5.xml"/></Relationships>
</file>

<file path=ppt/slideLayouts/_rels/slideLayout1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jpg"/><Relationship Id="rId1" Type="http://schemas.openxmlformats.org/officeDocument/2006/relationships/slideMaster" Target="../slideMasters/slideMaster5.xml"/></Relationships>
</file>

<file path=ppt/slideLayouts/_rels/slideLayout1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jpg"/><Relationship Id="rId1" Type="http://schemas.openxmlformats.org/officeDocument/2006/relationships/slideMaster" Target="../slideMasters/slideMaster5.xml"/></Relationships>
</file>

<file path=ppt/slideLayouts/_rels/slideLayout1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jpg"/><Relationship Id="rId1" Type="http://schemas.openxmlformats.org/officeDocument/2006/relationships/slideMaster" Target="../slideMasters/slideMaster5.xml"/></Relationships>
</file>

<file path=ppt/slideLayouts/_rels/slideLayout1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jpg"/><Relationship Id="rId1" Type="http://schemas.openxmlformats.org/officeDocument/2006/relationships/slideMaster" Target="../slideMasters/slideMaster5.xml"/></Relationships>
</file>

<file path=ppt/slideLayouts/_rels/slideLayout1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jpg"/><Relationship Id="rId1" Type="http://schemas.openxmlformats.org/officeDocument/2006/relationships/slideMaster" Target="../slideMasters/slideMaster5.xml"/></Relationships>
</file>

<file path=ppt/slideLayouts/_rels/slideLayout1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jpg"/><Relationship Id="rId1" Type="http://schemas.openxmlformats.org/officeDocument/2006/relationships/slideMaster" Target="../slideMasters/slideMaster5.xml"/></Relationships>
</file>

<file path=ppt/slideLayouts/_rels/slideLayout1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.jpg"/><Relationship Id="rId1" Type="http://schemas.openxmlformats.org/officeDocument/2006/relationships/slideMaster" Target="../slideMasters/slideMaster6.xml"/></Relationships>
</file>

<file path=ppt/slideLayouts/_rels/slideLayout1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7.jpg"/><Relationship Id="rId1" Type="http://schemas.openxmlformats.org/officeDocument/2006/relationships/slideMaster" Target="../slideMasters/slideMaster6.xml"/></Relationships>
</file>

<file path=ppt/slideLayouts/_rels/slideLayout1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jpg"/><Relationship Id="rId1" Type="http://schemas.openxmlformats.org/officeDocument/2006/relationships/slideMaster" Target="../slideMasters/slideMaster6.xml"/></Relationships>
</file>

<file path=ppt/slideLayouts/_rels/slideLayout1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9.jpg"/><Relationship Id="rId1" Type="http://schemas.openxmlformats.org/officeDocument/2006/relationships/slideMaster" Target="../slideMasters/slideMaster6.xml"/></Relationships>
</file>

<file path=ppt/slideLayouts/_rels/slideLayout1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jpg"/><Relationship Id="rId1" Type="http://schemas.openxmlformats.org/officeDocument/2006/relationships/slideMaster" Target="../slideMasters/slideMaster6.xml"/></Relationships>
</file>

<file path=ppt/slideLayouts/_rels/slideLayout1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jpg"/><Relationship Id="rId1" Type="http://schemas.openxmlformats.org/officeDocument/2006/relationships/slideMaster" Target="../slideMasters/slideMaster6.xml"/></Relationships>
</file>

<file path=ppt/slideLayouts/_rels/slideLayout1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2.jpeg"/><Relationship Id="rId1" Type="http://schemas.openxmlformats.org/officeDocument/2006/relationships/slideMaster" Target="../slideMasters/slideMaster6.xml"/></Relationships>
</file>

<file path=ppt/slideLayouts/_rels/slideLayout1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7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7.xml"/></Relationships>
</file>

<file path=ppt/slideLayouts/_rels/slideLayout1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7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.svg"/><Relationship Id="rId2" Type="http://schemas.openxmlformats.org/officeDocument/2006/relationships/image" Target="../media/image33.png"/><Relationship Id="rId1" Type="http://schemas.openxmlformats.org/officeDocument/2006/relationships/slideMaster" Target="../slideMasters/slideMaster8.xml"/></Relationships>
</file>

<file path=ppt/slideLayouts/_rels/slideLayout17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.svg"/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8.xml"/></Relationships>
</file>

<file path=ppt/slideLayouts/_rels/slideLayout1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87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35.png"/><Relationship Id="rId1" Type="http://schemas.openxmlformats.org/officeDocument/2006/relationships/slideMaster" Target="../slideMasters/slideMaster8.xml"/><Relationship Id="rId5" Type="http://schemas.openxmlformats.org/officeDocument/2006/relationships/image" Target="../media/image34.svg"/><Relationship Id="rId4" Type="http://schemas.openxmlformats.org/officeDocument/2006/relationships/image" Target="../media/image33.png"/></Relationships>
</file>

<file path=ppt/slideLayouts/_rels/slideLayout1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9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jpg"/><Relationship Id="rId1" Type="http://schemas.openxmlformats.org/officeDocument/2006/relationships/slideMaster" Target="../slideMasters/slideMaster8.xml"/></Relationships>
</file>

<file path=ppt/slideLayouts/_rels/slideLayout1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9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.jpg"/><Relationship Id="rId1" Type="http://schemas.openxmlformats.org/officeDocument/2006/relationships/slideMaster" Target="../slideMasters/slideMaster9.xml"/></Relationships>
</file>

<file path=ppt/slideLayouts/_rels/slideLayout19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7.jpg"/><Relationship Id="rId1" Type="http://schemas.openxmlformats.org/officeDocument/2006/relationships/slideMaster" Target="../slideMasters/slideMaster9.xml"/></Relationships>
</file>

<file path=ppt/slideLayouts/_rels/slideLayout19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jpg"/><Relationship Id="rId1" Type="http://schemas.openxmlformats.org/officeDocument/2006/relationships/slideMaster" Target="../slideMasters/slideMaster9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0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9.jpg"/><Relationship Id="rId1" Type="http://schemas.openxmlformats.org/officeDocument/2006/relationships/slideMaster" Target="../slideMasters/slideMaster9.xml"/></Relationships>
</file>

<file path=ppt/slideLayouts/_rels/slideLayout20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jpg"/><Relationship Id="rId1" Type="http://schemas.openxmlformats.org/officeDocument/2006/relationships/slideMaster" Target="../slideMasters/slideMaster9.xml"/></Relationships>
</file>

<file path=ppt/slideLayouts/_rels/slideLayout2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0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jpg"/><Relationship Id="rId1" Type="http://schemas.openxmlformats.org/officeDocument/2006/relationships/slideMaster" Target="../slideMasters/slideMaster9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2.jpeg"/><Relationship Id="rId1" Type="http://schemas.openxmlformats.org/officeDocument/2006/relationships/slideMaster" Target="../slideMasters/slideMaster9.xml"/></Relationships>
</file>

<file path=ppt/slideLayouts/_rels/slideLayout2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2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2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2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.jpg"/><Relationship Id="rId1" Type="http://schemas.openxmlformats.org/officeDocument/2006/relationships/slideMaster" Target="../slideMasters/slideMaster10.xml"/></Relationships>
</file>

<file path=ppt/slideLayouts/_rels/slideLayout2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7.jpg"/><Relationship Id="rId1" Type="http://schemas.openxmlformats.org/officeDocument/2006/relationships/slideMaster" Target="../slideMasters/slideMaster10.xml"/></Relationships>
</file>

<file path=ppt/slideLayouts/_rels/slideLayout2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jpg"/><Relationship Id="rId1" Type="http://schemas.openxmlformats.org/officeDocument/2006/relationships/slideMaster" Target="../slideMasters/slideMaster10.xml"/></Relationships>
</file>

<file path=ppt/slideLayouts/_rels/slideLayout2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9.jpg"/><Relationship Id="rId1" Type="http://schemas.openxmlformats.org/officeDocument/2006/relationships/slideMaster" Target="../slideMasters/slideMaster10.xml"/></Relationships>
</file>

<file path=ppt/slideLayouts/_rels/slideLayout2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jpg"/><Relationship Id="rId1" Type="http://schemas.openxmlformats.org/officeDocument/2006/relationships/slideMaster" Target="../slideMasters/slideMaster10.xml"/></Relationships>
</file>

<file path=ppt/slideLayouts/_rels/slideLayout2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2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2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2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2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2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jpg"/><Relationship Id="rId1" Type="http://schemas.openxmlformats.org/officeDocument/2006/relationships/slideMaster" Target="../slideMasters/slideMaster10.xml"/></Relationships>
</file>

<file path=ppt/slideLayouts/_rels/slideLayout2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2.jpeg"/><Relationship Id="rId1" Type="http://schemas.openxmlformats.org/officeDocument/2006/relationships/slideMaster" Target="../slideMasters/slideMaster10.xml"/></Relationships>
</file>

<file path=ppt/slideLayouts/_rels/slideLayout2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2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2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1.xml"/></Relationships>
</file>

<file path=ppt/slideLayouts/_rels/slideLayout2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2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2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2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2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2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2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2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2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2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2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11.xml"/></Relationships>
</file>

<file path=ppt/slideLayouts/_rels/slideLayout2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2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2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2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2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2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2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2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2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2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2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2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6.JPG"/><Relationship Id="rId1" Type="http://schemas.openxmlformats.org/officeDocument/2006/relationships/slideMaster" Target="../slideMasters/slideMaster13.xml"/></Relationships>
</file>

<file path=ppt/slideLayouts/_rels/slideLayout2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.JPG"/><Relationship Id="rId1" Type="http://schemas.openxmlformats.org/officeDocument/2006/relationships/slideMaster" Target="../slideMasters/slideMaster13.xml"/></Relationships>
</file>

<file path=ppt/slideLayouts/_rels/slideLayout2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8.JPG"/><Relationship Id="rId1" Type="http://schemas.openxmlformats.org/officeDocument/2006/relationships/slideMaster" Target="../slideMasters/slideMaster13.xml"/></Relationships>
</file>

<file path=ppt/slideLayouts/_rels/slideLayout2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2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2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2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2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2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2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2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9.JPG"/><Relationship Id="rId1" Type="http://schemas.openxmlformats.org/officeDocument/2006/relationships/slideMaster" Target="../slideMasters/slideMaster13.xml"/></Relationships>
</file>

<file path=ppt/slideLayouts/_rels/slideLayout2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2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6.JPG"/><Relationship Id="rId1" Type="http://schemas.openxmlformats.org/officeDocument/2006/relationships/slideMaster" Target="../slideMasters/slideMaster14.xml"/></Relationships>
</file>

<file path=ppt/slideLayouts/_rels/slideLayout26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.JPG"/><Relationship Id="rId1" Type="http://schemas.openxmlformats.org/officeDocument/2006/relationships/slideMaster" Target="../slideMasters/slideMaster14.xml"/></Relationships>
</file>

<file path=ppt/slideLayouts/_rels/slideLayout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g"/><Relationship Id="rId1" Type="http://schemas.openxmlformats.org/officeDocument/2006/relationships/slideMaster" Target="../slideMasters/slideMaster2.xml"/></Relationships>
</file>

<file path=ppt/slideLayouts/_rels/slideLayout2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8.JPG"/><Relationship Id="rId1" Type="http://schemas.openxmlformats.org/officeDocument/2006/relationships/slideMaster" Target="../slideMasters/slideMaster14.xml"/></Relationships>
</file>

<file path=ppt/slideLayouts/_rels/slideLayout2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2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2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2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2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2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2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2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27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9.JPG"/><Relationship Id="rId1" Type="http://schemas.openxmlformats.org/officeDocument/2006/relationships/slideMaster" Target="../slideMasters/slideMaster14.xml"/></Relationships>
</file>

<file path=ppt/slideLayouts/_rels/slideLayout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g"/><Relationship Id="rId1" Type="http://schemas.openxmlformats.org/officeDocument/2006/relationships/slideMaster" Target="../slideMasters/slideMaster2.xml"/></Relationships>
</file>

<file path=ppt/slideLayouts/_rels/slideLayout2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2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2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2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2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2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2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2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2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2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jpg"/><Relationship Id="rId1" Type="http://schemas.openxmlformats.org/officeDocument/2006/relationships/slideMaster" Target="../slideMasters/slideMaster2.xml"/></Relationships>
</file>

<file path=ppt/slideLayouts/_rels/slideLayout2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2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2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2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2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2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2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2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2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2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jpg"/><Relationship Id="rId1" Type="http://schemas.openxmlformats.org/officeDocument/2006/relationships/slideMaster" Target="../slideMasters/slideMaster2.xml"/></Relationships>
</file>

<file path=ppt/slideLayouts/_rels/slideLayout3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3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3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3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3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3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3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3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3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3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jpg"/><Relationship Id="rId1" Type="http://schemas.openxmlformats.org/officeDocument/2006/relationships/slideMaster" Target="../slideMasters/slideMaster2.xml"/></Relationships>
</file>

<file path=ppt/slideLayouts/_rels/slideLayout3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3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3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3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3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3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3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3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3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3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g"/><Relationship Id="rId1" Type="http://schemas.openxmlformats.org/officeDocument/2006/relationships/slideMaster" Target="../slideMasters/slideMaster2.xml"/></Relationships>
</file>

<file path=ppt/slideLayouts/_rels/slideLayout3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3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3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3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g"/><Relationship Id="rId1" Type="http://schemas.openxmlformats.org/officeDocument/2006/relationships/slideMaster" Target="../slideMasters/slideMaster18.xml"/></Relationships>
</file>

<file path=ppt/slideLayouts/_rels/slideLayout3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g"/><Relationship Id="rId1" Type="http://schemas.openxmlformats.org/officeDocument/2006/relationships/slideMaster" Target="../slideMasters/slideMaster18.xml"/></Relationships>
</file>

<file path=ppt/slideLayouts/_rels/slideLayout3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jpg"/><Relationship Id="rId1" Type="http://schemas.openxmlformats.org/officeDocument/2006/relationships/slideMaster" Target="../slideMasters/slideMaster18.xml"/></Relationships>
</file>

<file path=ppt/slideLayouts/_rels/slideLayout3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jpg"/><Relationship Id="rId1" Type="http://schemas.openxmlformats.org/officeDocument/2006/relationships/slideMaster" Target="../slideMasters/slideMaster18.xml"/></Relationships>
</file>

<file path=ppt/slideLayouts/_rels/slideLayout3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jpg"/><Relationship Id="rId1" Type="http://schemas.openxmlformats.org/officeDocument/2006/relationships/slideMaster" Target="../slideMasters/slideMaster18.xml"/></Relationships>
</file>

<file path=ppt/slideLayouts/_rels/slideLayout3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g"/><Relationship Id="rId1" Type="http://schemas.openxmlformats.org/officeDocument/2006/relationships/slideMaster" Target="../slideMasters/slideMaster18.xml"/></Relationships>
</file>

<file path=ppt/slideLayouts/_rels/slideLayout3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jpg"/><Relationship Id="rId1" Type="http://schemas.openxmlformats.org/officeDocument/2006/relationships/slideMaster" Target="../slideMasters/slideMaster18.xml"/></Relationships>
</file>

<file path=ppt/slideLayouts/_rels/slideLayout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jpg"/><Relationship Id="rId1" Type="http://schemas.openxmlformats.org/officeDocument/2006/relationships/slideMaster" Target="../slideMasters/slideMaster2.xml"/></Relationships>
</file>

<file path=ppt/slideLayouts/_rels/slideLayout3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jpg"/><Relationship Id="rId1" Type="http://schemas.openxmlformats.org/officeDocument/2006/relationships/slideMaster" Target="../slideMasters/slideMaster18.xml"/></Relationships>
</file>

<file path=ppt/slideLayouts/_rels/slideLayout3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jpg"/><Relationship Id="rId1" Type="http://schemas.openxmlformats.org/officeDocument/2006/relationships/slideMaster" Target="../slideMasters/slideMaster18.xml"/></Relationships>
</file>

<file path=ppt/slideLayouts/_rels/slideLayout3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3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3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335.xml.rels><?xml version="1.0" encoding="UTF-8" standalone="yes"?>
<Relationships xmlns="http://schemas.openxmlformats.org/package/2006/relationships"><Relationship Id="rId3" Type="http://schemas.openxmlformats.org/officeDocument/2006/relationships/hyperlink" Target="http://www.nealanalytics.com/templates/" TargetMode="External"/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18.xml"/><Relationship Id="rId5" Type="http://schemas.openxmlformats.org/officeDocument/2006/relationships/image" Target="../media/image10.png"/><Relationship Id="rId4" Type="http://schemas.openxmlformats.org/officeDocument/2006/relationships/hyperlink" Target="http://www.nealanalytics.com/neal-creative/templates/" TargetMode="External"/></Relationships>
</file>

<file path=ppt/slideLayouts/_rels/slideLayout336.xml.rels><?xml version="1.0" encoding="UTF-8" standalone="yes"?>
<Relationships xmlns="http://schemas.openxmlformats.org/package/2006/relationships"><Relationship Id="rId2" Type="http://schemas.openxmlformats.org/officeDocument/2006/relationships/hyperlink" Target="http://www.nealanalytics.com/neal-creative/templates/" TargetMode="External"/><Relationship Id="rId1" Type="http://schemas.openxmlformats.org/officeDocument/2006/relationships/slideMaster" Target="../slideMasters/slideMaster18.xml"/></Relationships>
</file>

<file path=ppt/slideLayouts/_rels/slideLayout337.xml.rels><?xml version="1.0" encoding="UTF-8" standalone="yes"?>
<Relationships xmlns="http://schemas.openxmlformats.org/package/2006/relationships"><Relationship Id="rId3" Type="http://schemas.openxmlformats.org/officeDocument/2006/relationships/hyperlink" Target="http://www.nealanalytics.com/templates/" TargetMode="External"/><Relationship Id="rId2" Type="http://schemas.openxmlformats.org/officeDocument/2006/relationships/image" Target="../media/image8.jpg"/><Relationship Id="rId1" Type="http://schemas.openxmlformats.org/officeDocument/2006/relationships/slideMaster" Target="../slideMasters/slideMaster18.xml"/><Relationship Id="rId4" Type="http://schemas.openxmlformats.org/officeDocument/2006/relationships/hyperlink" Target="http://www.nealanalytics.com/neal-creative/templates/" TargetMode="External"/></Relationships>
</file>

<file path=ppt/slideLayouts/_rels/slideLayout3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jpg"/><Relationship Id="rId1" Type="http://schemas.openxmlformats.org/officeDocument/2006/relationships/slideMaster" Target="../slideMasters/slideMaster2.xml"/></Relationships>
</file>

<file path=ppt/slideLayouts/_rels/slideLayout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jpg"/><Relationship Id="rId1" Type="http://schemas.openxmlformats.org/officeDocument/2006/relationships/slideMaster" Target="../slideMasters/slideMaster2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9.xml.rels><?xml version="1.0" encoding="UTF-8" standalone="yes"?>
<Relationships xmlns="http://schemas.openxmlformats.org/package/2006/relationships"><Relationship Id="rId3" Type="http://schemas.openxmlformats.org/officeDocument/2006/relationships/hyperlink" Target="http://www.nealanalytics.com/templates/" TargetMode="External"/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2.xml"/><Relationship Id="rId5" Type="http://schemas.openxmlformats.org/officeDocument/2006/relationships/image" Target="../media/image10.png"/><Relationship Id="rId4" Type="http://schemas.openxmlformats.org/officeDocument/2006/relationships/hyperlink" Target="http://www.nealanalytics.com/neal-creative/templates/" TargetMode="Externa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2" Type="http://schemas.openxmlformats.org/officeDocument/2006/relationships/hyperlink" Target="http://www.nealanalytics.com/neal-creative/templates/" TargetMode="External"/><Relationship Id="rId1" Type="http://schemas.openxmlformats.org/officeDocument/2006/relationships/slideMaster" Target="../slideMasters/slideMaster2.xml"/></Relationships>
</file>

<file path=ppt/slideLayouts/_rels/slideLayout41.xml.rels><?xml version="1.0" encoding="UTF-8" standalone="yes"?>
<Relationships xmlns="http://schemas.openxmlformats.org/package/2006/relationships"><Relationship Id="rId3" Type="http://schemas.openxmlformats.org/officeDocument/2006/relationships/hyperlink" Target="http://www.nealanalytics.com/templates/" TargetMode="External"/><Relationship Id="rId2" Type="http://schemas.openxmlformats.org/officeDocument/2006/relationships/image" Target="../media/image8.jpg"/><Relationship Id="rId1" Type="http://schemas.openxmlformats.org/officeDocument/2006/relationships/slideMaster" Target="../slideMasters/slideMaster2.xml"/><Relationship Id="rId4" Type="http://schemas.openxmlformats.org/officeDocument/2006/relationships/hyperlink" Target="http://www.nealanalytics.com/neal-creative/templates/" TargetMode="External"/></Relationships>
</file>

<file path=ppt/slideLayouts/_rels/slideLayout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2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g"/><Relationship Id="rId1" Type="http://schemas.openxmlformats.org/officeDocument/2006/relationships/slideMaster" Target="../slideMasters/slideMaster3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jpg"/><Relationship Id="rId1" Type="http://schemas.openxmlformats.org/officeDocument/2006/relationships/slideMaster" Target="../slideMasters/slideMaster3.xml"/></Relationships>
</file>

<file path=ppt/slideLayouts/_rels/slideLayout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jpg"/><Relationship Id="rId1" Type="http://schemas.openxmlformats.org/officeDocument/2006/relationships/slideMaster" Target="../slideMasters/slideMaster3.xml"/></Relationships>
</file>

<file path=ppt/slideLayouts/_rels/slideLayout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jpg"/><Relationship Id="rId1" Type="http://schemas.openxmlformats.org/officeDocument/2006/relationships/slideMaster" Target="../slideMasters/slideMaster3.xml"/></Relationships>
</file>

<file path=ppt/slideLayouts/_rels/slideLayout7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jpg"/><Relationship Id="rId1" Type="http://schemas.openxmlformats.org/officeDocument/2006/relationships/slideMaster" Target="../slideMasters/slideMaster3.xml"/></Relationships>
</file>

<file path=ppt/slideLayouts/_rels/slideLayout7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jpg"/><Relationship Id="rId1" Type="http://schemas.openxmlformats.org/officeDocument/2006/relationships/slideMaster" Target="../slideMasters/slideMaster3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jpg"/><Relationship Id="rId1" Type="http://schemas.openxmlformats.org/officeDocument/2006/relationships/slideMaster" Target="../slideMasters/slideMaster3.xml"/></Relationships>
</file>

<file path=ppt/slideLayouts/_rels/slideLayout8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jpg"/><Relationship Id="rId1" Type="http://schemas.openxmlformats.org/officeDocument/2006/relationships/slideMaster" Target="../slideMasters/slideMaster3.xml"/></Relationships>
</file>

<file path=ppt/slideLayouts/_rels/slideLayout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8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3.xml"/></Relationships>
</file>

<file path=ppt/slideLayouts/_rels/slideLayout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Custom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C5BA8290-A5EC-4957-AFD3-FD61A2943C8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8650" y="3946526"/>
            <a:ext cx="7886700" cy="1325563"/>
          </a:xfrm>
        </p:spPr>
        <p:txBody>
          <a:bodyPr>
            <a:normAutofit/>
          </a:bodyPr>
          <a:lstStyle>
            <a:lvl1pPr>
              <a:defRPr sz="4800">
                <a:solidFill>
                  <a:schemeClr val="bg1"/>
                </a:solidFill>
                <a:latin typeface="Montserrat SemiBold" panose="00000700000000000000" pitchFamily="50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A181FB6C-81DC-4F9E-A418-57ACA0D119A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647CD28-6B96-4A13-92B2-1433BD4EBAD9}" type="datetimeFigureOut">
              <a:rPr lang="en-US" smtClean="0"/>
              <a:t>12/11/2019</a:t>
            </a:fld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D02D8371-35C4-49EA-8B69-B4DECD22209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F0E2C8AD-E100-4E1E-8751-8EF888BBFD0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45FE3A3-0E24-4369-9515-F77BD91E4D8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56901040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457200"/>
            <a:ext cx="2949178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391" y="987426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29841" y="2057400"/>
            <a:ext cx="2949178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647CD28-6B96-4A13-92B2-1433BD4EBAD9}" type="datetimeFigureOut">
              <a:rPr lang="en-US" smtClean="0"/>
              <a:t>12/11/2019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45FE3A3-0E24-4369-9515-F77BD91E4D8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01679945"/>
      </p:ext>
    </p:extLst>
  </p:cSld>
  <p:clrMapOvr>
    <a:masterClrMapping/>
  </p:clrMapOvr>
</p:sldLayout>
</file>

<file path=ppt/slideLayouts/slideLayout10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242647" y="339510"/>
            <a:ext cx="8679898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405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E6F65D3-6563-4713-9BE8-7CF9A9390645}"/>
              </a:ext>
            </a:extLst>
          </p:cNvPr>
          <p:cNvCxnSpPr>
            <a:cxnSpLocks/>
          </p:cNvCxnSpPr>
          <p:nvPr/>
        </p:nvCxnSpPr>
        <p:spPr>
          <a:xfrm>
            <a:off x="0" y="6430962"/>
            <a:ext cx="9144000" cy="0"/>
          </a:xfrm>
          <a:prstGeom prst="line">
            <a:avLst/>
          </a:prstGeom>
          <a:ln w="25400">
            <a:solidFill>
              <a:schemeClr val="accent1">
                <a:lumMod val="9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Rectangle 8">
            <a:extLst>
              <a:ext uri="{FF2B5EF4-FFF2-40B4-BE49-F238E27FC236}">
                <a16:creationId xmlns:a16="http://schemas.microsoft.com/office/drawing/2014/main" id="{4CCF9E78-6BBC-4373-8848-FD3950FEF73B}"/>
              </a:ext>
            </a:extLst>
          </p:cNvPr>
          <p:cNvSpPr/>
          <p:nvPr userDrawn="1"/>
        </p:nvSpPr>
        <p:spPr>
          <a:xfrm>
            <a:off x="0" y="6485022"/>
            <a:ext cx="9144000" cy="372979"/>
          </a:xfrm>
          <a:prstGeom prst="rect">
            <a:avLst/>
          </a:prstGeom>
          <a:solidFill>
            <a:schemeClr val="accent1">
              <a:lumMod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715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769005794"/>
      </p:ext>
    </p:extLst>
  </p:cSld>
  <p:clrMapOvr>
    <a:masterClrMapping/>
  </p:clrMapOvr>
</p:sldLayout>
</file>

<file path=ppt/slideLayouts/slideLayout10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Style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865185028"/>
      </p:ext>
    </p:extLst>
  </p:cSld>
  <p:clrMapOvr>
    <a:masterClrMapping/>
  </p:clrMapOvr>
</p:sldLayout>
</file>

<file path=ppt/slideLayouts/slideLayout10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4_Images &amp;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직사각형 2">
            <a:extLst>
              <a:ext uri="{FF2B5EF4-FFF2-40B4-BE49-F238E27FC236}">
                <a16:creationId xmlns:a16="http://schemas.microsoft.com/office/drawing/2014/main" id="{B3CA5F7E-D45F-4887-AF9C-BB7E27A9C9CE}"/>
              </a:ext>
            </a:extLst>
          </p:cNvPr>
          <p:cNvSpPr/>
          <p:nvPr userDrawn="1"/>
        </p:nvSpPr>
        <p:spPr>
          <a:xfrm>
            <a:off x="5421090" y="1876149"/>
            <a:ext cx="3240000" cy="4320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715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맑은 고딕" panose="020B0503020000020004" pitchFamily="34" charset="-127"/>
              <a:cs typeface="+mn-cs"/>
            </a:endParaRPr>
          </a:p>
        </p:txBody>
      </p:sp>
      <p:sp>
        <p:nvSpPr>
          <p:cNvPr id="2" name="그림 개체 틀 5">
            <a:extLst>
              <a:ext uri="{FF2B5EF4-FFF2-40B4-BE49-F238E27FC236}">
                <a16:creationId xmlns:a16="http://schemas.microsoft.com/office/drawing/2014/main" id="{1C677DB5-A9F3-459B-9D51-37160E085128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4500160" y="653142"/>
            <a:ext cx="3240000" cy="4320000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685800" rtl="0" eaLnBrk="1" fontAlgn="auto" latinLnBrk="1" hangingPunct="1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Tx/>
              <a:buSzTx/>
              <a:buFontTx/>
              <a:buNone/>
              <a:tabLst/>
              <a:defRPr sz="900"/>
            </a:lvl1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611070761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0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그림 개체 틀 8">
            <a:extLst>
              <a:ext uri="{FF2B5EF4-FFF2-40B4-BE49-F238E27FC236}">
                <a16:creationId xmlns:a16="http://schemas.microsoft.com/office/drawing/2014/main" id="{485B9B67-51AB-46DD-A495-7F8E099BA08E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1" y="0"/>
            <a:ext cx="9143999" cy="6858000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685800" rtl="0" eaLnBrk="1" fontAlgn="auto" latinLnBrk="1" hangingPunct="1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Tx/>
              <a:buSzTx/>
              <a:buFontTx/>
              <a:buNone/>
              <a:tabLst/>
              <a:defRPr sz="900"/>
            </a:lvl1pPr>
          </a:lstStyle>
          <a:p>
            <a:r>
              <a:rPr lang="en-US" altLang="ko-KR" dirty="0"/>
              <a:t>Your Picture Here and Sent to Back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563917030"/>
      </p:ext>
    </p:extLst>
  </p:cSld>
  <p:clrMapOvr>
    <a:masterClrMapping/>
  </p:clrMapOvr>
</p:sldLayout>
</file>

<file path=ppt/slideLayouts/slideLayout10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Style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794341772"/>
      </p:ext>
    </p:extLst>
  </p:cSld>
  <p:clrMapOvr>
    <a:masterClrMapping/>
  </p:clrMapOvr>
</p:sldLayout>
</file>

<file path=ppt/slideLayouts/slideLayout10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8B0E9180-5F9B-4195-9329-D4333F8A63E8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 rot="21355416">
            <a:off x="3552791" y="311642"/>
            <a:ext cx="5192368" cy="3844781"/>
          </a:xfrm>
          <a:custGeom>
            <a:avLst/>
            <a:gdLst>
              <a:gd name="connsiteX0" fmla="*/ 4127094 w 6923157"/>
              <a:gd name="connsiteY0" fmla="*/ 2650274 h 3844781"/>
              <a:gd name="connsiteX1" fmla="*/ 4120952 w 6923157"/>
              <a:gd name="connsiteY1" fmla="*/ 2652027 h 3844781"/>
              <a:gd name="connsiteX2" fmla="*/ 4121694 w 6923157"/>
              <a:gd name="connsiteY2" fmla="*/ 2652798 h 3844781"/>
              <a:gd name="connsiteX3" fmla="*/ 4123622 w 6923157"/>
              <a:gd name="connsiteY3" fmla="*/ 2654447 h 3844781"/>
              <a:gd name="connsiteX4" fmla="*/ 4042165 w 6923157"/>
              <a:gd name="connsiteY4" fmla="*/ 2624169 h 3844781"/>
              <a:gd name="connsiteX5" fmla="*/ 4033090 w 6923157"/>
              <a:gd name="connsiteY5" fmla="*/ 2625954 h 3844781"/>
              <a:gd name="connsiteX6" fmla="*/ 4032096 w 6923157"/>
              <a:gd name="connsiteY6" fmla="*/ 2627139 h 3844781"/>
              <a:gd name="connsiteX7" fmla="*/ 4039066 w 6923157"/>
              <a:gd name="connsiteY7" fmla="*/ 2637438 h 3844781"/>
              <a:gd name="connsiteX8" fmla="*/ 4040573 w 6923157"/>
              <a:gd name="connsiteY8" fmla="*/ 2642238 h 3844781"/>
              <a:gd name="connsiteX9" fmla="*/ 4050273 w 6923157"/>
              <a:gd name="connsiteY9" fmla="*/ 2643511 h 3844781"/>
              <a:gd name="connsiteX10" fmla="*/ 4050295 w 6923157"/>
              <a:gd name="connsiteY10" fmla="*/ 2643480 h 3844781"/>
              <a:gd name="connsiteX11" fmla="*/ 4049615 w 6923157"/>
              <a:gd name="connsiteY11" fmla="*/ 2633721 h 3844781"/>
              <a:gd name="connsiteX12" fmla="*/ 4042165 w 6923157"/>
              <a:gd name="connsiteY12" fmla="*/ 2624169 h 3844781"/>
              <a:gd name="connsiteX13" fmla="*/ 4268802 w 6923157"/>
              <a:gd name="connsiteY13" fmla="*/ 2636824 h 3844781"/>
              <a:gd name="connsiteX14" fmla="*/ 4256851 w 6923157"/>
              <a:gd name="connsiteY14" fmla="*/ 2652632 h 3844781"/>
              <a:gd name="connsiteX15" fmla="*/ 4274805 w 6923157"/>
              <a:gd name="connsiteY15" fmla="*/ 2655317 h 3844781"/>
              <a:gd name="connsiteX16" fmla="*/ 4275574 w 6923157"/>
              <a:gd name="connsiteY16" fmla="*/ 2653477 h 3844781"/>
              <a:gd name="connsiteX17" fmla="*/ 4287193 w 6923157"/>
              <a:gd name="connsiteY17" fmla="*/ 2642347 h 3844781"/>
              <a:gd name="connsiteX18" fmla="*/ 4268802 w 6923157"/>
              <a:gd name="connsiteY18" fmla="*/ 2636824 h 3844781"/>
              <a:gd name="connsiteX19" fmla="*/ 5509053 w 6923157"/>
              <a:gd name="connsiteY19" fmla="*/ 15735 h 3844781"/>
              <a:gd name="connsiteX20" fmla="*/ 5568007 w 6923157"/>
              <a:gd name="connsiteY20" fmla="*/ 34782 h 3844781"/>
              <a:gd name="connsiteX21" fmla="*/ 5582209 w 6923157"/>
              <a:gd name="connsiteY21" fmla="*/ 34308 h 3844781"/>
              <a:gd name="connsiteX22" fmla="*/ 5615414 w 6923157"/>
              <a:gd name="connsiteY22" fmla="*/ 29649 h 3844781"/>
              <a:gd name="connsiteX23" fmla="*/ 5664202 w 6923157"/>
              <a:gd name="connsiteY23" fmla="*/ 37982 h 3844781"/>
              <a:gd name="connsiteX24" fmla="*/ 5739604 w 6923157"/>
              <a:gd name="connsiteY24" fmla="*/ 53203 h 3844781"/>
              <a:gd name="connsiteX25" fmla="*/ 5783946 w 6923157"/>
              <a:gd name="connsiteY25" fmla="*/ 56089 h 3844781"/>
              <a:gd name="connsiteX26" fmla="*/ 5846832 w 6923157"/>
              <a:gd name="connsiteY26" fmla="*/ 50301 h 3844781"/>
              <a:gd name="connsiteX27" fmla="*/ 5882235 w 6923157"/>
              <a:gd name="connsiteY27" fmla="*/ 54440 h 3844781"/>
              <a:gd name="connsiteX28" fmla="*/ 5891942 w 6923157"/>
              <a:gd name="connsiteY28" fmla="*/ 60666 h 3844781"/>
              <a:gd name="connsiteX29" fmla="*/ 5893015 w 6923157"/>
              <a:gd name="connsiteY29" fmla="*/ 71140 h 3844781"/>
              <a:gd name="connsiteX30" fmla="*/ 5905430 w 6923157"/>
              <a:gd name="connsiteY30" fmla="*/ 78505 h 3844781"/>
              <a:gd name="connsiteX31" fmla="*/ 5943179 w 6923157"/>
              <a:gd name="connsiteY31" fmla="*/ 54995 h 3844781"/>
              <a:gd name="connsiteX32" fmla="*/ 5957381 w 6923157"/>
              <a:gd name="connsiteY32" fmla="*/ 54521 h 3844781"/>
              <a:gd name="connsiteX33" fmla="*/ 5957638 w 6923157"/>
              <a:gd name="connsiteY33" fmla="*/ 69662 h 3844781"/>
              <a:gd name="connsiteX34" fmla="*/ 5967294 w 6923157"/>
              <a:gd name="connsiteY34" fmla="*/ 88037 h 3844781"/>
              <a:gd name="connsiteX35" fmla="*/ 5979250 w 6923157"/>
              <a:gd name="connsiteY35" fmla="*/ 90913 h 3844781"/>
              <a:gd name="connsiteX36" fmla="*/ 5985739 w 6923157"/>
              <a:gd name="connsiteY36" fmla="*/ 103664 h 3844781"/>
              <a:gd name="connsiteX37" fmla="*/ 5985535 w 6923157"/>
              <a:gd name="connsiteY37" fmla="*/ 114315 h 3844781"/>
              <a:gd name="connsiteX38" fmla="*/ 5995906 w 6923157"/>
              <a:gd name="connsiteY38" fmla="*/ 114378 h 3844781"/>
              <a:gd name="connsiteX39" fmla="*/ 6027833 w 6923157"/>
              <a:gd name="connsiteY39" fmla="*/ 109899 h 3844781"/>
              <a:gd name="connsiteX40" fmla="*/ 6120345 w 6923157"/>
              <a:gd name="connsiteY40" fmla="*/ 77188 h 3844781"/>
              <a:gd name="connsiteX41" fmla="*/ 6133167 w 6923157"/>
              <a:gd name="connsiteY41" fmla="*/ 63247 h 3844781"/>
              <a:gd name="connsiteX42" fmla="*/ 6131482 w 6923157"/>
              <a:gd name="connsiteY42" fmla="*/ 84731 h 3844781"/>
              <a:gd name="connsiteX43" fmla="*/ 6148292 w 6923157"/>
              <a:gd name="connsiteY43" fmla="*/ 109692 h 3844781"/>
              <a:gd name="connsiteX44" fmla="*/ 6266453 w 6923157"/>
              <a:gd name="connsiteY44" fmla="*/ 124986 h 3844781"/>
              <a:gd name="connsiteX45" fmla="*/ 6309365 w 6923157"/>
              <a:gd name="connsiteY45" fmla="*/ 126553 h 3844781"/>
              <a:gd name="connsiteX46" fmla="*/ 6323161 w 6923157"/>
              <a:gd name="connsiteY46" fmla="*/ 147384 h 3844781"/>
              <a:gd name="connsiteX47" fmla="*/ 6346711 w 6923157"/>
              <a:gd name="connsiteY47" fmla="*/ 162293 h 3844781"/>
              <a:gd name="connsiteX48" fmla="*/ 6373685 w 6923157"/>
              <a:gd name="connsiteY48" fmla="*/ 160026 h 3844781"/>
              <a:gd name="connsiteX49" fmla="*/ 6390287 w 6923157"/>
              <a:gd name="connsiteY49" fmla="*/ 157697 h 3844781"/>
              <a:gd name="connsiteX50" fmla="*/ 6411539 w 6923157"/>
              <a:gd name="connsiteY50" fmla="*/ 150162 h 3844781"/>
              <a:gd name="connsiteX51" fmla="*/ 6428754 w 6923157"/>
              <a:gd name="connsiteY51" fmla="*/ 153817 h 3844781"/>
              <a:gd name="connsiteX52" fmla="*/ 6441476 w 6923157"/>
              <a:gd name="connsiteY52" fmla="*/ 164175 h 3844781"/>
              <a:gd name="connsiteX53" fmla="*/ 6461400 w 6923157"/>
              <a:gd name="connsiteY53" fmla="*/ 168968 h 3844781"/>
              <a:gd name="connsiteX54" fmla="*/ 6483977 w 6923157"/>
              <a:gd name="connsiteY54" fmla="*/ 149104 h 3844781"/>
              <a:gd name="connsiteX55" fmla="*/ 6485561 w 6923157"/>
              <a:gd name="connsiteY55" fmla="*/ 151918 h 3844781"/>
              <a:gd name="connsiteX56" fmla="*/ 6488426 w 6923157"/>
              <a:gd name="connsiteY56" fmla="*/ 192495 h 3844781"/>
              <a:gd name="connsiteX57" fmla="*/ 6493024 w 6923157"/>
              <a:gd name="connsiteY57" fmla="*/ 199438 h 3844781"/>
              <a:gd name="connsiteX58" fmla="*/ 6542118 w 6923157"/>
              <a:gd name="connsiteY58" fmla="*/ 210763 h 3844781"/>
              <a:gd name="connsiteX59" fmla="*/ 6563778 w 6923157"/>
              <a:gd name="connsiteY59" fmla="*/ 219867 h 3844781"/>
              <a:gd name="connsiteX60" fmla="*/ 6566079 w 6923157"/>
              <a:gd name="connsiteY60" fmla="*/ 242309 h 3844781"/>
              <a:gd name="connsiteX61" fmla="*/ 6534254 w 6923157"/>
              <a:gd name="connsiteY61" fmla="*/ 260435 h 3844781"/>
              <a:gd name="connsiteX62" fmla="*/ 6500486 w 6923157"/>
              <a:gd name="connsiteY62" fmla="*/ 246959 h 3844781"/>
              <a:gd name="connsiteX63" fmla="*/ 6469425 w 6923157"/>
              <a:gd name="connsiteY63" fmla="*/ 234623 h 3844781"/>
              <a:gd name="connsiteX64" fmla="*/ 6437038 w 6923157"/>
              <a:gd name="connsiteY64" fmla="*/ 234614 h 3844781"/>
              <a:gd name="connsiteX65" fmla="*/ 6406030 w 6923157"/>
              <a:gd name="connsiteY65" fmla="*/ 248070 h 3844781"/>
              <a:gd name="connsiteX66" fmla="*/ 6337319 w 6923157"/>
              <a:gd name="connsiteY66" fmla="*/ 234945 h 3844781"/>
              <a:gd name="connsiteX67" fmla="*/ 6283169 w 6923157"/>
              <a:gd name="connsiteY67" fmla="*/ 250132 h 3844781"/>
              <a:gd name="connsiteX68" fmla="*/ 6261153 w 6923157"/>
              <a:gd name="connsiteY68" fmla="*/ 250186 h 3844781"/>
              <a:gd name="connsiteX69" fmla="*/ 6130883 w 6923157"/>
              <a:gd name="connsiteY69" fmla="*/ 230520 h 3844781"/>
              <a:gd name="connsiteX70" fmla="*/ 6110296 w 6923157"/>
              <a:gd name="connsiteY70" fmla="*/ 231890 h 3844781"/>
              <a:gd name="connsiteX71" fmla="*/ 6095786 w 6923157"/>
              <a:gd name="connsiteY71" fmla="*/ 229372 h 3844781"/>
              <a:gd name="connsiteX72" fmla="*/ 6097628 w 6923157"/>
              <a:gd name="connsiteY72" fmla="*/ 247327 h 3844781"/>
              <a:gd name="connsiteX73" fmla="*/ 6091193 w 6923157"/>
              <a:gd name="connsiteY73" fmla="*/ 260372 h 3844781"/>
              <a:gd name="connsiteX74" fmla="*/ 6067744 w 6923157"/>
              <a:gd name="connsiteY74" fmla="*/ 259109 h 3844781"/>
              <a:gd name="connsiteX75" fmla="*/ 6018293 w 6923157"/>
              <a:gd name="connsiteY75" fmla="*/ 256941 h 3844781"/>
              <a:gd name="connsiteX76" fmla="*/ 6012571 w 6923157"/>
              <a:gd name="connsiteY76" fmla="*/ 251672 h 3844781"/>
              <a:gd name="connsiteX77" fmla="*/ 5987896 w 6923157"/>
              <a:gd name="connsiteY77" fmla="*/ 238440 h 3844781"/>
              <a:gd name="connsiteX78" fmla="*/ 5872086 w 6923157"/>
              <a:gd name="connsiteY78" fmla="*/ 233441 h 3844781"/>
              <a:gd name="connsiteX79" fmla="*/ 5861868 w 6923157"/>
              <a:gd name="connsiteY79" fmla="*/ 234874 h 3844781"/>
              <a:gd name="connsiteX80" fmla="*/ 5835099 w 6923157"/>
              <a:gd name="connsiteY80" fmla="*/ 226487 h 3844781"/>
              <a:gd name="connsiteX81" fmla="*/ 5809096 w 6923157"/>
              <a:gd name="connsiteY81" fmla="*/ 225583 h 3844781"/>
              <a:gd name="connsiteX82" fmla="*/ 5796583 w 6923157"/>
              <a:gd name="connsiteY82" fmla="*/ 242516 h 3844781"/>
              <a:gd name="connsiteX83" fmla="*/ 5775585 w 6923157"/>
              <a:gd name="connsiteY83" fmla="*/ 227250 h 3844781"/>
              <a:gd name="connsiteX84" fmla="*/ 5746058 w 6923157"/>
              <a:gd name="connsiteY84" fmla="*/ 229875 h 3844781"/>
              <a:gd name="connsiteX85" fmla="*/ 5706471 w 6923157"/>
              <a:gd name="connsiteY85" fmla="*/ 273373 h 3844781"/>
              <a:gd name="connsiteX86" fmla="*/ 5705346 w 6923157"/>
              <a:gd name="connsiteY86" fmla="*/ 275048 h 3844781"/>
              <a:gd name="connsiteX87" fmla="*/ 5685169 w 6923157"/>
              <a:gd name="connsiteY87" fmla="*/ 293056 h 3844781"/>
              <a:gd name="connsiteX88" fmla="*/ 5511940 w 6923157"/>
              <a:gd name="connsiteY88" fmla="*/ 283972 h 3844781"/>
              <a:gd name="connsiteX89" fmla="*/ 5401850 w 6923157"/>
              <a:gd name="connsiteY89" fmla="*/ 284240 h 3844781"/>
              <a:gd name="connsiteX90" fmla="*/ 5271889 w 6923157"/>
              <a:gd name="connsiteY90" fmla="*/ 267567 h 3844781"/>
              <a:gd name="connsiteX91" fmla="*/ 5177228 w 6923157"/>
              <a:gd name="connsiteY91" fmla="*/ 279331 h 3844781"/>
              <a:gd name="connsiteX92" fmla="*/ 5139732 w 6923157"/>
              <a:gd name="connsiteY92" fmla="*/ 280040 h 3844781"/>
              <a:gd name="connsiteX93" fmla="*/ 5058709 w 6923157"/>
              <a:gd name="connsiteY93" fmla="*/ 273193 h 3844781"/>
              <a:gd name="connsiteX94" fmla="*/ 4984023 w 6923157"/>
              <a:gd name="connsiteY94" fmla="*/ 277602 h 3844781"/>
              <a:gd name="connsiteX95" fmla="*/ 4870257 w 6923157"/>
              <a:gd name="connsiteY95" fmla="*/ 279905 h 3844781"/>
              <a:gd name="connsiteX96" fmla="*/ 4799402 w 6923157"/>
              <a:gd name="connsiteY96" fmla="*/ 283776 h 3844781"/>
              <a:gd name="connsiteX97" fmla="*/ 4645891 w 6923157"/>
              <a:gd name="connsiteY97" fmla="*/ 290136 h 3844781"/>
              <a:gd name="connsiteX98" fmla="*/ 4493454 w 6923157"/>
              <a:gd name="connsiteY98" fmla="*/ 306971 h 3844781"/>
              <a:gd name="connsiteX99" fmla="*/ 4389242 w 6923157"/>
              <a:gd name="connsiteY99" fmla="*/ 314005 h 3844781"/>
              <a:gd name="connsiteX100" fmla="*/ 4227047 w 6923157"/>
              <a:gd name="connsiteY100" fmla="*/ 336762 h 3844781"/>
              <a:gd name="connsiteX101" fmla="*/ 4144697 w 6923157"/>
              <a:gd name="connsiteY101" fmla="*/ 342246 h 3844781"/>
              <a:gd name="connsiteX102" fmla="*/ 4048252 w 6923157"/>
              <a:gd name="connsiteY102" fmla="*/ 361849 h 3844781"/>
              <a:gd name="connsiteX103" fmla="*/ 3988227 w 6923157"/>
              <a:gd name="connsiteY103" fmla="*/ 370271 h 3844781"/>
              <a:gd name="connsiteX104" fmla="*/ 3924064 w 6923157"/>
              <a:gd name="connsiteY104" fmla="*/ 376237 h 3844781"/>
              <a:gd name="connsiteX105" fmla="*/ 3846110 w 6923157"/>
              <a:gd name="connsiteY105" fmla="*/ 399317 h 3844781"/>
              <a:gd name="connsiteX106" fmla="*/ 3738322 w 6923157"/>
              <a:gd name="connsiteY106" fmla="*/ 422029 h 3844781"/>
              <a:gd name="connsiteX107" fmla="*/ 3594111 w 6923157"/>
              <a:gd name="connsiteY107" fmla="*/ 455923 h 3844781"/>
              <a:gd name="connsiteX108" fmla="*/ 3509312 w 6923157"/>
              <a:gd name="connsiteY108" fmla="*/ 475409 h 3844781"/>
              <a:gd name="connsiteX109" fmla="*/ 3376799 w 6923157"/>
              <a:gd name="connsiteY109" fmla="*/ 497038 h 3844781"/>
              <a:gd name="connsiteX110" fmla="*/ 3368778 w 6923157"/>
              <a:gd name="connsiteY110" fmla="*/ 507270 h 3844781"/>
              <a:gd name="connsiteX111" fmla="*/ 3383238 w 6923157"/>
              <a:gd name="connsiteY111" fmla="*/ 521937 h 3844781"/>
              <a:gd name="connsiteX112" fmla="*/ 3409904 w 6923157"/>
              <a:gd name="connsiteY112" fmla="*/ 516676 h 3844781"/>
              <a:gd name="connsiteX113" fmla="*/ 3984042 w 6923157"/>
              <a:gd name="connsiteY113" fmla="*/ 417907 h 3844781"/>
              <a:gd name="connsiteX114" fmla="*/ 4513535 w 6923157"/>
              <a:gd name="connsiteY114" fmla="*/ 351205 h 3844781"/>
              <a:gd name="connsiteX115" fmla="*/ 4854731 w 6923157"/>
              <a:gd name="connsiteY115" fmla="*/ 330651 h 3844781"/>
              <a:gd name="connsiteX116" fmla="*/ 5153579 w 6923157"/>
              <a:gd name="connsiteY116" fmla="*/ 326663 h 3844781"/>
              <a:gd name="connsiteX117" fmla="*/ 5521550 w 6923157"/>
              <a:gd name="connsiteY117" fmla="*/ 352439 h 3844781"/>
              <a:gd name="connsiteX118" fmla="*/ 5638636 w 6923157"/>
              <a:gd name="connsiteY118" fmla="*/ 357260 h 3844781"/>
              <a:gd name="connsiteX119" fmla="*/ 5762367 w 6923157"/>
              <a:gd name="connsiteY119" fmla="*/ 376325 h 3844781"/>
              <a:gd name="connsiteX120" fmla="*/ 5812941 w 6923157"/>
              <a:gd name="connsiteY120" fmla="*/ 376818 h 3844781"/>
              <a:gd name="connsiteX121" fmla="*/ 5848701 w 6923157"/>
              <a:gd name="connsiteY121" fmla="*/ 371801 h 3844781"/>
              <a:gd name="connsiteX122" fmla="*/ 5908215 w 6923157"/>
              <a:gd name="connsiteY122" fmla="*/ 371039 h 3844781"/>
              <a:gd name="connsiteX123" fmla="*/ 5952201 w 6923157"/>
              <a:gd name="connsiteY123" fmla="*/ 383081 h 3844781"/>
              <a:gd name="connsiteX124" fmla="*/ 5967986 w 6923157"/>
              <a:gd name="connsiteY124" fmla="*/ 385420 h 3844781"/>
              <a:gd name="connsiteX125" fmla="*/ 5997206 w 6923157"/>
              <a:gd name="connsiteY125" fmla="*/ 379801 h 3844781"/>
              <a:gd name="connsiteX126" fmla="*/ 6096058 w 6923157"/>
              <a:gd name="connsiteY126" fmla="*/ 396287 h 3844781"/>
              <a:gd name="connsiteX127" fmla="*/ 6126863 w 6923157"/>
              <a:gd name="connsiteY127" fmla="*/ 393483 h 3844781"/>
              <a:gd name="connsiteX128" fmla="*/ 6170388 w 6923157"/>
              <a:gd name="connsiteY128" fmla="*/ 401035 h 3844781"/>
              <a:gd name="connsiteX129" fmla="*/ 6191078 w 6923157"/>
              <a:gd name="connsiteY129" fmla="*/ 413309 h 3844781"/>
              <a:gd name="connsiteX130" fmla="*/ 6268729 w 6923157"/>
              <a:gd name="connsiteY130" fmla="*/ 425181 h 3844781"/>
              <a:gd name="connsiteX131" fmla="*/ 6336367 w 6923157"/>
              <a:gd name="connsiteY131" fmla="*/ 427833 h 3844781"/>
              <a:gd name="connsiteX132" fmla="*/ 6355166 w 6923157"/>
              <a:gd name="connsiteY132" fmla="*/ 434301 h 3844781"/>
              <a:gd name="connsiteX133" fmla="*/ 6378564 w 6923157"/>
              <a:gd name="connsiteY133" fmla="*/ 447714 h 3844781"/>
              <a:gd name="connsiteX134" fmla="*/ 6435781 w 6923157"/>
              <a:gd name="connsiteY134" fmla="*/ 462451 h 3844781"/>
              <a:gd name="connsiteX135" fmla="*/ 6519972 w 6923157"/>
              <a:gd name="connsiteY135" fmla="*/ 474924 h 3844781"/>
              <a:gd name="connsiteX136" fmla="*/ 6536677 w 6923157"/>
              <a:gd name="connsiteY136" fmla="*/ 486239 h 3844781"/>
              <a:gd name="connsiteX137" fmla="*/ 6539181 w 6923157"/>
              <a:gd name="connsiteY137" fmla="*/ 498030 h 3844781"/>
              <a:gd name="connsiteX138" fmla="*/ 6613923 w 6923157"/>
              <a:gd name="connsiteY138" fmla="*/ 557358 h 3844781"/>
              <a:gd name="connsiteX139" fmla="*/ 6618983 w 6923157"/>
              <a:gd name="connsiteY139" fmla="*/ 568791 h 3844781"/>
              <a:gd name="connsiteX140" fmla="*/ 6613518 w 6923157"/>
              <a:gd name="connsiteY140" fmla="*/ 578664 h 3844781"/>
              <a:gd name="connsiteX141" fmla="*/ 6610403 w 6923157"/>
              <a:gd name="connsiteY141" fmla="*/ 598832 h 3844781"/>
              <a:gd name="connsiteX142" fmla="*/ 6627160 w 6923157"/>
              <a:gd name="connsiteY142" fmla="*/ 597999 h 3844781"/>
              <a:gd name="connsiteX143" fmla="*/ 6664195 w 6923157"/>
              <a:gd name="connsiteY143" fmla="*/ 592802 h 3844781"/>
              <a:gd name="connsiteX144" fmla="*/ 6691678 w 6923157"/>
              <a:gd name="connsiteY144" fmla="*/ 582875 h 3844781"/>
              <a:gd name="connsiteX145" fmla="*/ 6699852 w 6923157"/>
              <a:gd name="connsiteY145" fmla="*/ 574140 h 3844781"/>
              <a:gd name="connsiteX146" fmla="*/ 6712622 w 6923157"/>
              <a:gd name="connsiteY146" fmla="*/ 572348 h 3844781"/>
              <a:gd name="connsiteX147" fmla="*/ 6714156 w 6923157"/>
              <a:gd name="connsiteY147" fmla="*/ 587310 h 3844781"/>
              <a:gd name="connsiteX148" fmla="*/ 6705626 w 6923157"/>
              <a:gd name="connsiteY148" fmla="*/ 605202 h 3844781"/>
              <a:gd name="connsiteX149" fmla="*/ 6702562 w 6923157"/>
              <a:gd name="connsiteY149" fmla="*/ 613221 h 3844781"/>
              <a:gd name="connsiteX150" fmla="*/ 6710379 w 6923157"/>
              <a:gd name="connsiteY150" fmla="*/ 613641 h 3844781"/>
              <a:gd name="connsiteX151" fmla="*/ 6719011 w 6923157"/>
              <a:gd name="connsiteY151" fmla="*/ 609395 h 3844781"/>
              <a:gd name="connsiteX152" fmla="*/ 6726674 w 6923157"/>
              <a:gd name="connsiteY152" fmla="*/ 608320 h 3844781"/>
              <a:gd name="connsiteX153" fmla="*/ 6778782 w 6923157"/>
              <a:gd name="connsiteY153" fmla="*/ 623775 h 3844781"/>
              <a:gd name="connsiteX154" fmla="*/ 6805602 w 6923157"/>
              <a:gd name="connsiteY154" fmla="*/ 620012 h 3844781"/>
              <a:gd name="connsiteX155" fmla="*/ 6821694 w 6923157"/>
              <a:gd name="connsiteY155" fmla="*/ 625343 h 3844781"/>
              <a:gd name="connsiteX156" fmla="*/ 6814289 w 6923157"/>
              <a:gd name="connsiteY156" fmla="*/ 641560 h 3844781"/>
              <a:gd name="connsiteX157" fmla="*/ 6807393 w 6923157"/>
              <a:gd name="connsiteY157" fmla="*/ 650116 h 3844781"/>
              <a:gd name="connsiteX158" fmla="*/ 6802234 w 6923157"/>
              <a:gd name="connsiteY158" fmla="*/ 662981 h 3844781"/>
              <a:gd name="connsiteX159" fmla="*/ 6815465 w 6923157"/>
              <a:gd name="connsiteY159" fmla="*/ 665678 h 3844781"/>
              <a:gd name="connsiteX160" fmla="*/ 6848314 w 6923157"/>
              <a:gd name="connsiteY160" fmla="*/ 670176 h 3844781"/>
              <a:gd name="connsiteX161" fmla="*/ 6895820 w 6923157"/>
              <a:gd name="connsiteY161" fmla="*/ 640744 h 3844781"/>
              <a:gd name="connsiteX162" fmla="*/ 6914567 w 6923157"/>
              <a:gd name="connsiteY162" fmla="*/ 621419 h 3844781"/>
              <a:gd name="connsiteX163" fmla="*/ 6923157 w 6923157"/>
              <a:gd name="connsiteY163" fmla="*/ 705208 h 3844781"/>
              <a:gd name="connsiteX164" fmla="*/ 6908855 w 6923157"/>
              <a:gd name="connsiteY164" fmla="*/ 729981 h 3844781"/>
              <a:gd name="connsiteX165" fmla="*/ 6913913 w 6923157"/>
              <a:gd name="connsiteY165" fmla="*/ 741412 h 3844781"/>
              <a:gd name="connsiteX166" fmla="*/ 6901296 w 6923157"/>
              <a:gd name="connsiteY166" fmla="*/ 744700 h 3844781"/>
              <a:gd name="connsiteX167" fmla="*/ 6892049 w 6923157"/>
              <a:gd name="connsiteY167" fmla="*/ 742962 h 3844781"/>
              <a:gd name="connsiteX168" fmla="*/ 6880198 w 6923157"/>
              <a:gd name="connsiteY168" fmla="*/ 753731 h 3844781"/>
              <a:gd name="connsiteX169" fmla="*/ 6869779 w 6923157"/>
              <a:gd name="connsiteY169" fmla="*/ 765818 h 3844781"/>
              <a:gd name="connsiteX170" fmla="*/ 6842346 w 6923157"/>
              <a:gd name="connsiteY170" fmla="*/ 763595 h 3844781"/>
              <a:gd name="connsiteX171" fmla="*/ 6816649 w 6923157"/>
              <a:gd name="connsiteY171" fmla="*/ 765683 h 3844781"/>
              <a:gd name="connsiteX172" fmla="*/ 6808580 w 6923157"/>
              <a:gd name="connsiteY172" fmla="*/ 788064 h 3844781"/>
              <a:gd name="connsiteX173" fmla="*/ 6804392 w 6923157"/>
              <a:gd name="connsiteY173" fmla="*/ 797759 h 3844781"/>
              <a:gd name="connsiteX174" fmla="*/ 6774658 w 6923157"/>
              <a:gd name="connsiteY174" fmla="*/ 773093 h 3844781"/>
              <a:gd name="connsiteX175" fmla="*/ 6766585 w 6923157"/>
              <a:gd name="connsiteY175" fmla="*/ 757530 h 3844781"/>
              <a:gd name="connsiteX176" fmla="*/ 6738029 w 6923157"/>
              <a:gd name="connsiteY176" fmla="*/ 756984 h 3844781"/>
              <a:gd name="connsiteX177" fmla="*/ 6736395 w 6923157"/>
              <a:gd name="connsiteY177" fmla="*/ 766319 h 3844781"/>
              <a:gd name="connsiteX178" fmla="*/ 6735221 w 6923157"/>
              <a:gd name="connsiteY178" fmla="*/ 780145 h 3844781"/>
              <a:gd name="connsiteX179" fmla="*/ 6723064 w 6923157"/>
              <a:gd name="connsiteY179" fmla="*/ 787920 h 3844781"/>
              <a:gd name="connsiteX180" fmla="*/ 6684339 w 6923157"/>
              <a:gd name="connsiteY180" fmla="*/ 776658 h 3844781"/>
              <a:gd name="connsiteX181" fmla="*/ 6661556 w 6923157"/>
              <a:gd name="connsiteY181" fmla="*/ 769231 h 3844781"/>
              <a:gd name="connsiteX182" fmla="*/ 6601021 w 6923157"/>
              <a:gd name="connsiteY182" fmla="*/ 785313 h 3844781"/>
              <a:gd name="connsiteX183" fmla="*/ 6583448 w 6923157"/>
              <a:gd name="connsiteY183" fmla="*/ 790815 h 3844781"/>
              <a:gd name="connsiteX184" fmla="*/ 6525925 w 6923157"/>
              <a:gd name="connsiteY184" fmla="*/ 773084 h 3844781"/>
              <a:gd name="connsiteX185" fmla="*/ 6493843 w 6923157"/>
              <a:gd name="connsiteY185" fmla="*/ 776068 h 3844781"/>
              <a:gd name="connsiteX186" fmla="*/ 6452875 w 6923157"/>
              <a:gd name="connsiteY186" fmla="*/ 806100 h 3844781"/>
              <a:gd name="connsiteX187" fmla="*/ 6447560 w 6923157"/>
              <a:gd name="connsiteY187" fmla="*/ 779526 h 3844781"/>
              <a:gd name="connsiteX188" fmla="*/ 6424162 w 6923157"/>
              <a:gd name="connsiteY188" fmla="*/ 766114 h 3844781"/>
              <a:gd name="connsiteX189" fmla="*/ 6420893 w 6923157"/>
              <a:gd name="connsiteY189" fmla="*/ 784785 h 3844781"/>
              <a:gd name="connsiteX190" fmla="*/ 6407920 w 6923157"/>
              <a:gd name="connsiteY190" fmla="*/ 797231 h 3844781"/>
              <a:gd name="connsiteX191" fmla="*/ 6376808 w 6923157"/>
              <a:gd name="connsiteY191" fmla="*/ 797042 h 3844781"/>
              <a:gd name="connsiteX192" fmla="*/ 6335173 w 6923157"/>
              <a:gd name="connsiteY192" fmla="*/ 795295 h 3844781"/>
              <a:gd name="connsiteX193" fmla="*/ 6313616 w 6923157"/>
              <a:gd name="connsiteY193" fmla="*/ 799837 h 3844781"/>
              <a:gd name="connsiteX194" fmla="*/ 6304626 w 6923157"/>
              <a:gd name="connsiteY194" fmla="*/ 813240 h 3844781"/>
              <a:gd name="connsiteX195" fmla="*/ 6288128 w 6923157"/>
              <a:gd name="connsiteY195" fmla="*/ 829216 h 3844781"/>
              <a:gd name="connsiteX196" fmla="*/ 6279594 w 6923157"/>
              <a:gd name="connsiteY196" fmla="*/ 809163 h 3844781"/>
              <a:gd name="connsiteX197" fmla="*/ 6270042 w 6923157"/>
              <a:gd name="connsiteY197" fmla="*/ 804434 h 3844781"/>
              <a:gd name="connsiteX198" fmla="*/ 6264269 w 6923157"/>
              <a:gd name="connsiteY198" fmla="*/ 811314 h 3844781"/>
              <a:gd name="connsiteX199" fmla="*/ 6249967 w 6923157"/>
              <a:gd name="connsiteY199" fmla="*/ 836088 h 3844781"/>
              <a:gd name="connsiteX200" fmla="*/ 6246699 w 6923157"/>
              <a:gd name="connsiteY200" fmla="*/ 854759 h 3844781"/>
              <a:gd name="connsiteX201" fmla="*/ 6256252 w 6923157"/>
              <a:gd name="connsiteY201" fmla="*/ 859489 h 3844781"/>
              <a:gd name="connsiteX202" fmla="*/ 6365475 w 6923157"/>
              <a:gd name="connsiteY202" fmla="*/ 876037 h 3844781"/>
              <a:gd name="connsiteX203" fmla="*/ 6449461 w 6923157"/>
              <a:gd name="connsiteY203" fmla="*/ 899162 h 3844781"/>
              <a:gd name="connsiteX204" fmla="*/ 6487881 w 6923157"/>
              <a:gd name="connsiteY204" fmla="*/ 945374 h 3844781"/>
              <a:gd name="connsiteX205" fmla="*/ 6515518 w 6923157"/>
              <a:gd name="connsiteY205" fmla="*/ 936943 h 3844781"/>
              <a:gd name="connsiteX206" fmla="*/ 6522620 w 6923157"/>
              <a:gd name="connsiteY206" fmla="*/ 955678 h 3844781"/>
              <a:gd name="connsiteX207" fmla="*/ 6541216 w 6923157"/>
              <a:gd name="connsiteY207" fmla="*/ 972800 h 3844781"/>
              <a:gd name="connsiteX208" fmla="*/ 6556593 w 6923157"/>
              <a:gd name="connsiteY208" fmla="*/ 958500 h 3844781"/>
              <a:gd name="connsiteX209" fmla="*/ 6564202 w 6923157"/>
              <a:gd name="connsiteY209" fmla="*/ 931631 h 3844781"/>
              <a:gd name="connsiteX210" fmla="*/ 6580858 w 6923157"/>
              <a:gd name="connsiteY210" fmla="*/ 955096 h 3844781"/>
              <a:gd name="connsiteX211" fmla="*/ 6600578 w 6923157"/>
              <a:gd name="connsiteY211" fmla="*/ 970541 h 3844781"/>
              <a:gd name="connsiteX212" fmla="*/ 6592562 w 6923157"/>
              <a:gd name="connsiteY212" fmla="*/ 1018716 h 3844781"/>
              <a:gd name="connsiteX213" fmla="*/ 6574173 w 6923157"/>
              <a:gd name="connsiteY213" fmla="*/ 1028885 h 3844781"/>
              <a:gd name="connsiteX214" fmla="*/ 6564976 w 6923157"/>
              <a:gd name="connsiteY214" fmla="*/ 1014998 h 3844781"/>
              <a:gd name="connsiteX215" fmla="*/ 6556392 w 6923157"/>
              <a:gd name="connsiteY215" fmla="*/ 1007096 h 3844781"/>
              <a:gd name="connsiteX216" fmla="*/ 6521346 w 6923157"/>
              <a:gd name="connsiteY216" fmla="*/ 993799 h 3844781"/>
              <a:gd name="connsiteX217" fmla="*/ 6493097 w 6923157"/>
              <a:gd name="connsiteY217" fmla="*/ 996246 h 3844781"/>
              <a:gd name="connsiteX218" fmla="*/ 6484974 w 6923157"/>
              <a:gd name="connsiteY218" fmla="*/ 992832 h 3844781"/>
              <a:gd name="connsiteX219" fmla="*/ 6476238 w 6923157"/>
              <a:gd name="connsiteY219" fmla="*/ 983433 h 3844781"/>
              <a:gd name="connsiteX220" fmla="*/ 6409828 w 6923157"/>
              <a:gd name="connsiteY220" fmla="*/ 992751 h 3844781"/>
              <a:gd name="connsiteX221" fmla="*/ 6375651 w 6923157"/>
              <a:gd name="connsiteY221" fmla="*/ 1000583 h 3844781"/>
              <a:gd name="connsiteX222" fmla="*/ 6346992 w 6923157"/>
              <a:gd name="connsiteY222" fmla="*/ 986391 h 3844781"/>
              <a:gd name="connsiteX223" fmla="*/ 6333608 w 6923157"/>
              <a:gd name="connsiteY223" fmla="*/ 982198 h 3844781"/>
              <a:gd name="connsiteX224" fmla="*/ 6330339 w 6923157"/>
              <a:gd name="connsiteY224" fmla="*/ 1000869 h 3844781"/>
              <a:gd name="connsiteX225" fmla="*/ 6334581 w 6923157"/>
              <a:gd name="connsiteY225" fmla="*/ 1016969 h 3844781"/>
              <a:gd name="connsiteX226" fmla="*/ 6356499 w 6923157"/>
              <a:gd name="connsiteY226" fmla="*/ 1041213 h 3844781"/>
              <a:gd name="connsiteX227" fmla="*/ 6423933 w 6923157"/>
              <a:gd name="connsiteY227" fmla="*/ 1054518 h 3844781"/>
              <a:gd name="connsiteX228" fmla="*/ 6431802 w 6923157"/>
              <a:gd name="connsiteY228" fmla="*/ 1080733 h 3844781"/>
              <a:gd name="connsiteX229" fmla="*/ 6430832 w 6923157"/>
              <a:gd name="connsiteY229" fmla="*/ 1083904 h 3844781"/>
              <a:gd name="connsiteX230" fmla="*/ 6413620 w 6923157"/>
              <a:gd name="connsiteY230" fmla="*/ 1118194 h 3844781"/>
              <a:gd name="connsiteX231" fmla="*/ 6403095 w 6923157"/>
              <a:gd name="connsiteY231" fmla="*/ 1116633 h 3844781"/>
              <a:gd name="connsiteX232" fmla="*/ 6414996 w 6923157"/>
              <a:gd name="connsiteY232" fmla="*/ 1093715 h 3844781"/>
              <a:gd name="connsiteX233" fmla="*/ 6400845 w 6923157"/>
              <a:gd name="connsiteY233" fmla="*/ 1082041 h 3844781"/>
              <a:gd name="connsiteX234" fmla="*/ 6395533 w 6923157"/>
              <a:gd name="connsiteY234" fmla="*/ 1093411 h 3844781"/>
              <a:gd name="connsiteX235" fmla="*/ 6368767 w 6923157"/>
              <a:gd name="connsiteY235" fmla="*/ 1122968 h 3844781"/>
              <a:gd name="connsiteX236" fmla="*/ 6313851 w 6923157"/>
              <a:gd name="connsiteY236" fmla="*/ 1130673 h 3844781"/>
              <a:gd name="connsiteX237" fmla="*/ 6285241 w 6923157"/>
              <a:gd name="connsiteY237" fmla="*/ 1104333 h 3844781"/>
              <a:gd name="connsiteX238" fmla="*/ 6284780 w 6923157"/>
              <a:gd name="connsiteY238" fmla="*/ 1099844 h 3844781"/>
              <a:gd name="connsiteX239" fmla="*/ 6282123 w 6923157"/>
              <a:gd name="connsiteY239" fmla="*/ 1086557 h 3844781"/>
              <a:gd name="connsiteX240" fmla="*/ 6265980 w 6923157"/>
              <a:gd name="connsiteY240" fmla="*/ 1093375 h 3844781"/>
              <a:gd name="connsiteX241" fmla="*/ 6261283 w 6923157"/>
              <a:gd name="connsiteY241" fmla="*/ 1110729 h 3844781"/>
              <a:gd name="connsiteX242" fmla="*/ 6243863 w 6923157"/>
              <a:gd name="connsiteY242" fmla="*/ 1117727 h 3844781"/>
              <a:gd name="connsiteX243" fmla="*/ 6240745 w 6923157"/>
              <a:gd name="connsiteY243" fmla="*/ 1099951 h 3844781"/>
              <a:gd name="connsiteX244" fmla="*/ 6243809 w 6923157"/>
              <a:gd name="connsiteY244" fmla="*/ 1091932 h 3844781"/>
              <a:gd name="connsiteX245" fmla="*/ 6242736 w 6923157"/>
              <a:gd name="connsiteY245" fmla="*/ 1081459 h 3844781"/>
              <a:gd name="connsiteX246" fmla="*/ 6235379 w 6923157"/>
              <a:gd name="connsiteY246" fmla="*/ 1085526 h 3844781"/>
              <a:gd name="connsiteX247" fmla="*/ 6225726 w 6923157"/>
              <a:gd name="connsiteY247" fmla="*/ 1105094 h 3844781"/>
              <a:gd name="connsiteX248" fmla="*/ 6193749 w 6923157"/>
              <a:gd name="connsiteY248" fmla="*/ 1121723 h 3844781"/>
              <a:gd name="connsiteX249" fmla="*/ 6169226 w 6923157"/>
              <a:gd name="connsiteY249" fmla="*/ 1109986 h 3844781"/>
              <a:gd name="connsiteX250" fmla="*/ 6152931 w 6923157"/>
              <a:gd name="connsiteY250" fmla="*/ 1115309 h 3844781"/>
              <a:gd name="connsiteX251" fmla="*/ 6131783 w 6923157"/>
              <a:gd name="connsiteY251" fmla="*/ 1136488 h 3844781"/>
              <a:gd name="connsiteX252" fmla="*/ 6112166 w 6923157"/>
              <a:gd name="connsiteY252" fmla="*/ 1134688 h 3844781"/>
              <a:gd name="connsiteX253" fmla="*/ 6001821 w 6923157"/>
              <a:gd name="connsiteY253" fmla="*/ 1119814 h 3844781"/>
              <a:gd name="connsiteX254" fmla="*/ 5984758 w 6923157"/>
              <a:gd name="connsiteY254" fmla="*/ 1117655 h 3844781"/>
              <a:gd name="connsiteX255" fmla="*/ 5942664 w 6923157"/>
              <a:gd name="connsiteY255" fmla="*/ 1111420 h 3844781"/>
              <a:gd name="connsiteX256" fmla="*/ 5885247 w 6923157"/>
              <a:gd name="connsiteY256" fmla="*/ 1145277 h 3844781"/>
              <a:gd name="connsiteX257" fmla="*/ 5858225 w 6923157"/>
              <a:gd name="connsiteY257" fmla="*/ 1159693 h 3844781"/>
              <a:gd name="connsiteX258" fmla="*/ 5755695 w 6923157"/>
              <a:gd name="connsiteY258" fmla="*/ 1145242 h 3844781"/>
              <a:gd name="connsiteX259" fmla="*/ 5738121 w 6923157"/>
              <a:gd name="connsiteY259" fmla="*/ 1150743 h 3844781"/>
              <a:gd name="connsiteX260" fmla="*/ 5731226 w 6923157"/>
              <a:gd name="connsiteY260" fmla="*/ 1159299 h 3844781"/>
              <a:gd name="connsiteX261" fmla="*/ 5728315 w 6923157"/>
              <a:gd name="connsiteY261" fmla="*/ 1168814 h 3844781"/>
              <a:gd name="connsiteX262" fmla="*/ 5745021 w 6923157"/>
              <a:gd name="connsiteY262" fmla="*/ 1180129 h 3844781"/>
              <a:gd name="connsiteX263" fmla="*/ 5758356 w 6923157"/>
              <a:gd name="connsiteY263" fmla="*/ 1196471 h 3844781"/>
              <a:gd name="connsiteX264" fmla="*/ 5744614 w 6923157"/>
              <a:gd name="connsiteY264" fmla="*/ 1201435 h 3844781"/>
              <a:gd name="connsiteX265" fmla="*/ 5719988 w 6923157"/>
              <a:gd name="connsiteY265" fmla="*/ 1176053 h 3844781"/>
              <a:gd name="connsiteX266" fmla="*/ 5632171 w 6923157"/>
              <a:gd name="connsiteY266" fmla="*/ 1153467 h 3844781"/>
              <a:gd name="connsiteX267" fmla="*/ 5605965 w 6923157"/>
              <a:gd name="connsiteY267" fmla="*/ 1163215 h 3844781"/>
              <a:gd name="connsiteX268" fmla="*/ 5596105 w 6923157"/>
              <a:gd name="connsiteY268" fmla="*/ 1155492 h 3844781"/>
              <a:gd name="connsiteX269" fmla="*/ 5578122 w 6923157"/>
              <a:gd name="connsiteY269" fmla="*/ 1144354 h 3844781"/>
              <a:gd name="connsiteX270" fmla="*/ 5515033 w 6923157"/>
              <a:gd name="connsiteY270" fmla="*/ 1160795 h 3844781"/>
              <a:gd name="connsiteX271" fmla="*/ 5425638 w 6923157"/>
              <a:gd name="connsiteY271" fmla="*/ 1211282 h 3844781"/>
              <a:gd name="connsiteX272" fmla="*/ 5424054 w 6923157"/>
              <a:gd name="connsiteY272" fmla="*/ 1208468 h 3844781"/>
              <a:gd name="connsiteX273" fmla="*/ 5427630 w 6923157"/>
              <a:gd name="connsiteY273" fmla="*/ 1192790 h 3844781"/>
              <a:gd name="connsiteX274" fmla="*/ 5413835 w 6923157"/>
              <a:gd name="connsiteY274" fmla="*/ 1171959 h 3844781"/>
              <a:gd name="connsiteX275" fmla="*/ 5396364 w 6923157"/>
              <a:gd name="connsiteY275" fmla="*/ 1191106 h 3844781"/>
              <a:gd name="connsiteX276" fmla="*/ 5392638 w 6923157"/>
              <a:gd name="connsiteY276" fmla="*/ 1205288 h 3844781"/>
              <a:gd name="connsiteX277" fmla="*/ 5376288 w 6923157"/>
              <a:gd name="connsiteY277" fmla="*/ 1184816 h 3844781"/>
              <a:gd name="connsiteX278" fmla="*/ 5369645 w 6923157"/>
              <a:gd name="connsiteY278" fmla="*/ 1170570 h 3844781"/>
              <a:gd name="connsiteX279" fmla="*/ 5318201 w 6923157"/>
              <a:gd name="connsiteY279" fmla="*/ 1148951 h 3844781"/>
              <a:gd name="connsiteX280" fmla="*/ 5277333 w 6923157"/>
              <a:gd name="connsiteY280" fmla="*/ 1154686 h 3844781"/>
              <a:gd name="connsiteX281" fmla="*/ 5262621 w 6923157"/>
              <a:gd name="connsiteY281" fmla="*/ 1162820 h 3844781"/>
              <a:gd name="connsiteX282" fmla="*/ 5231510 w 6923157"/>
              <a:gd name="connsiteY282" fmla="*/ 1162632 h 3844781"/>
              <a:gd name="connsiteX283" fmla="*/ 5213374 w 6923157"/>
              <a:gd name="connsiteY283" fmla="*/ 1150000 h 3844781"/>
              <a:gd name="connsiteX284" fmla="*/ 5198406 w 6923157"/>
              <a:gd name="connsiteY284" fmla="*/ 1142993 h 3844781"/>
              <a:gd name="connsiteX285" fmla="*/ 5178431 w 6923157"/>
              <a:gd name="connsiteY285" fmla="*/ 1150349 h 3844781"/>
              <a:gd name="connsiteX286" fmla="*/ 5154987 w 6923157"/>
              <a:gd name="connsiteY286" fmla="*/ 1187028 h 3844781"/>
              <a:gd name="connsiteX287" fmla="*/ 5154273 w 6923157"/>
              <a:gd name="connsiteY287" fmla="*/ 1205341 h 3844781"/>
              <a:gd name="connsiteX288" fmla="*/ 5086990 w 6923157"/>
              <a:gd name="connsiteY288" fmla="*/ 1155590 h 3844781"/>
              <a:gd name="connsiteX289" fmla="*/ 5066046 w 6923157"/>
              <a:gd name="connsiteY289" fmla="*/ 1166117 h 3844781"/>
              <a:gd name="connsiteX290" fmla="*/ 5061960 w 6923157"/>
              <a:gd name="connsiteY290" fmla="*/ 1189457 h 3844781"/>
              <a:gd name="connsiteX291" fmla="*/ 5076315 w 6923157"/>
              <a:gd name="connsiteY291" fmla="*/ 1190478 h 3844781"/>
              <a:gd name="connsiteX292" fmla="*/ 5088423 w 6923157"/>
              <a:gd name="connsiteY292" fmla="*/ 1194852 h 3844781"/>
              <a:gd name="connsiteX293" fmla="*/ 5083725 w 6923157"/>
              <a:gd name="connsiteY293" fmla="*/ 1212205 h 3844781"/>
              <a:gd name="connsiteX294" fmla="*/ 5067583 w 6923157"/>
              <a:gd name="connsiteY294" fmla="*/ 1219023 h 3844781"/>
              <a:gd name="connsiteX295" fmla="*/ 5051593 w 6923157"/>
              <a:gd name="connsiteY295" fmla="*/ 1227338 h 3844781"/>
              <a:gd name="connsiteX296" fmla="*/ 5078669 w 6923157"/>
              <a:gd name="connsiteY296" fmla="*/ 1238716 h 3844781"/>
              <a:gd name="connsiteX297" fmla="*/ 5156475 w 6923157"/>
              <a:gd name="connsiteY297" fmla="*/ 1252083 h 3844781"/>
              <a:gd name="connsiteX298" fmla="*/ 5205821 w 6923157"/>
              <a:gd name="connsiteY298" fmla="*/ 1240606 h 3844781"/>
              <a:gd name="connsiteX299" fmla="*/ 5221453 w 6923157"/>
              <a:gd name="connsiteY299" fmla="*/ 1241448 h 3844781"/>
              <a:gd name="connsiteX300" fmla="*/ 5256143 w 6923157"/>
              <a:gd name="connsiteY300" fmla="*/ 1263901 h 3844781"/>
              <a:gd name="connsiteX301" fmla="*/ 5275146 w 6923157"/>
              <a:gd name="connsiteY301" fmla="*/ 1259717 h 3844781"/>
              <a:gd name="connsiteX302" fmla="*/ 5315246 w 6923157"/>
              <a:gd name="connsiteY302" fmla="*/ 1246501 h 3844781"/>
              <a:gd name="connsiteX303" fmla="*/ 5353663 w 6923157"/>
              <a:gd name="connsiteY303" fmla="*/ 1254771 h 3844781"/>
              <a:gd name="connsiteX304" fmla="*/ 5368068 w 6923157"/>
              <a:gd name="connsiteY304" fmla="*/ 1243644 h 3844781"/>
              <a:gd name="connsiteX305" fmla="*/ 5377058 w 6923157"/>
              <a:gd name="connsiteY305" fmla="*/ 1230239 h 3844781"/>
              <a:gd name="connsiteX306" fmla="*/ 5393254 w 6923157"/>
              <a:gd name="connsiteY306" fmla="*/ 1249216 h 3844781"/>
              <a:gd name="connsiteX307" fmla="*/ 5412465 w 6923157"/>
              <a:gd name="connsiteY307" fmla="*/ 1272322 h 3844781"/>
              <a:gd name="connsiteX308" fmla="*/ 5445363 w 6923157"/>
              <a:gd name="connsiteY308" fmla="*/ 1264671 h 3844781"/>
              <a:gd name="connsiteX309" fmla="*/ 5493076 w 6923157"/>
              <a:gd name="connsiteY309" fmla="*/ 1262529 h 3844781"/>
              <a:gd name="connsiteX310" fmla="*/ 5508148 w 6923157"/>
              <a:gd name="connsiteY310" fmla="*/ 1283182 h 3844781"/>
              <a:gd name="connsiteX311" fmla="*/ 5522913 w 6923157"/>
              <a:gd name="connsiteY311" fmla="*/ 1300840 h 3844781"/>
              <a:gd name="connsiteX312" fmla="*/ 5614102 w 6923157"/>
              <a:gd name="connsiteY312" fmla="*/ 1318401 h 3844781"/>
              <a:gd name="connsiteX313" fmla="*/ 5661252 w 6923157"/>
              <a:gd name="connsiteY313" fmla="*/ 1298126 h 3844781"/>
              <a:gd name="connsiteX314" fmla="*/ 5663807 w 6923157"/>
              <a:gd name="connsiteY314" fmla="*/ 1297767 h 3844781"/>
              <a:gd name="connsiteX315" fmla="*/ 5672032 w 6923157"/>
              <a:gd name="connsiteY315" fmla="*/ 1314826 h 3844781"/>
              <a:gd name="connsiteX316" fmla="*/ 5685670 w 6923157"/>
              <a:gd name="connsiteY316" fmla="*/ 1296217 h 3844781"/>
              <a:gd name="connsiteX317" fmla="*/ 5688889 w 6923157"/>
              <a:gd name="connsiteY317" fmla="*/ 1289695 h 3844781"/>
              <a:gd name="connsiteX318" fmla="*/ 5697161 w 6923157"/>
              <a:gd name="connsiteY318" fmla="*/ 1256661 h 3844781"/>
              <a:gd name="connsiteX319" fmla="*/ 5710596 w 6923157"/>
              <a:gd name="connsiteY319" fmla="*/ 1248706 h 3844781"/>
              <a:gd name="connsiteX320" fmla="*/ 5718361 w 6923157"/>
              <a:gd name="connsiteY320" fmla="*/ 1261275 h 3844781"/>
              <a:gd name="connsiteX321" fmla="*/ 5724038 w 6923157"/>
              <a:gd name="connsiteY321" fmla="*/ 1316636 h 3844781"/>
              <a:gd name="connsiteX322" fmla="*/ 5737422 w 6923157"/>
              <a:gd name="connsiteY322" fmla="*/ 1320828 h 3844781"/>
              <a:gd name="connsiteX323" fmla="*/ 5777880 w 6923157"/>
              <a:gd name="connsiteY323" fmla="*/ 1298457 h 3844781"/>
              <a:gd name="connsiteX324" fmla="*/ 5788403 w 6923157"/>
              <a:gd name="connsiteY324" fmla="*/ 1300016 h 3844781"/>
              <a:gd name="connsiteX325" fmla="*/ 5826617 w 6923157"/>
              <a:gd name="connsiteY325" fmla="*/ 1318938 h 3844781"/>
              <a:gd name="connsiteX326" fmla="*/ 5860692 w 6923157"/>
              <a:gd name="connsiteY326" fmla="*/ 1335406 h 3844781"/>
              <a:gd name="connsiteX327" fmla="*/ 5872800 w 6923157"/>
              <a:gd name="connsiteY327" fmla="*/ 1339778 h 3844781"/>
              <a:gd name="connsiteX328" fmla="*/ 5937576 w 6923157"/>
              <a:gd name="connsiteY328" fmla="*/ 1339795 h 3844781"/>
              <a:gd name="connsiteX329" fmla="*/ 5958163 w 6923157"/>
              <a:gd name="connsiteY329" fmla="*/ 1338425 h 3844781"/>
              <a:gd name="connsiteX330" fmla="*/ 6008431 w 6923157"/>
              <a:gd name="connsiteY330" fmla="*/ 1335925 h 3844781"/>
              <a:gd name="connsiteX331" fmla="*/ 6021510 w 6923157"/>
              <a:gd name="connsiteY331" fmla="*/ 1337126 h 3844781"/>
              <a:gd name="connsiteX332" fmla="*/ 6094664 w 6923157"/>
              <a:gd name="connsiteY332" fmla="*/ 1355698 h 3844781"/>
              <a:gd name="connsiteX333" fmla="*/ 6128227 w 6923157"/>
              <a:gd name="connsiteY333" fmla="*/ 1341882 h 3844781"/>
              <a:gd name="connsiteX334" fmla="*/ 6181662 w 6923157"/>
              <a:gd name="connsiteY334" fmla="*/ 1345011 h 3844781"/>
              <a:gd name="connsiteX335" fmla="*/ 6230809 w 6923157"/>
              <a:gd name="connsiteY335" fmla="*/ 1382128 h 3844781"/>
              <a:gd name="connsiteX336" fmla="*/ 6232853 w 6923157"/>
              <a:gd name="connsiteY336" fmla="*/ 1389430 h 3844781"/>
              <a:gd name="connsiteX337" fmla="*/ 6247362 w 6923157"/>
              <a:gd name="connsiteY337" fmla="*/ 1391948 h 3844781"/>
              <a:gd name="connsiteX338" fmla="*/ 6262123 w 6923157"/>
              <a:gd name="connsiteY338" fmla="*/ 1371663 h 3844781"/>
              <a:gd name="connsiteX339" fmla="*/ 6326390 w 6923157"/>
              <a:gd name="connsiteY339" fmla="*/ 1379343 h 3844781"/>
              <a:gd name="connsiteX340" fmla="*/ 6354183 w 6923157"/>
              <a:gd name="connsiteY340" fmla="*/ 1410351 h 3844781"/>
              <a:gd name="connsiteX341" fmla="*/ 6384224 w 6923157"/>
              <a:gd name="connsiteY341" fmla="*/ 1438008 h 3844781"/>
              <a:gd name="connsiteX342" fmla="*/ 6386978 w 6923157"/>
              <a:gd name="connsiteY342" fmla="*/ 1389054 h 3844781"/>
              <a:gd name="connsiteX343" fmla="*/ 6417272 w 6923157"/>
              <a:gd name="connsiteY343" fmla="*/ 1393909 h 3844781"/>
              <a:gd name="connsiteX344" fmla="*/ 6437706 w 6923157"/>
              <a:gd name="connsiteY344" fmla="*/ 1391044 h 3844781"/>
              <a:gd name="connsiteX345" fmla="*/ 6501615 w 6923157"/>
              <a:gd name="connsiteY345" fmla="*/ 1407879 h 3844781"/>
              <a:gd name="connsiteX346" fmla="*/ 6696254 w 6923157"/>
              <a:gd name="connsiteY346" fmla="*/ 1448867 h 3844781"/>
              <a:gd name="connsiteX347" fmla="*/ 6709944 w 6923157"/>
              <a:gd name="connsiteY347" fmla="*/ 1456053 h 3844781"/>
              <a:gd name="connsiteX348" fmla="*/ 6702539 w 6923157"/>
              <a:gd name="connsiteY348" fmla="*/ 1472269 h 3844781"/>
              <a:gd name="connsiteX349" fmla="*/ 6697380 w 6923157"/>
              <a:gd name="connsiteY349" fmla="*/ 1485135 h 3844781"/>
              <a:gd name="connsiteX350" fmla="*/ 6710102 w 6923157"/>
              <a:gd name="connsiteY350" fmla="*/ 1495493 h 3844781"/>
              <a:gd name="connsiteX351" fmla="*/ 6721595 w 6923157"/>
              <a:gd name="connsiteY351" fmla="*/ 1493879 h 3844781"/>
              <a:gd name="connsiteX352" fmla="*/ 6753221 w 6923157"/>
              <a:gd name="connsiteY352" fmla="*/ 1524350 h 3844781"/>
              <a:gd name="connsiteX353" fmla="*/ 6752967 w 6923157"/>
              <a:gd name="connsiteY353" fmla="*/ 1547152 h 3844781"/>
              <a:gd name="connsiteX354" fmla="*/ 6765534 w 6923157"/>
              <a:gd name="connsiteY354" fmla="*/ 1556012 h 3844781"/>
              <a:gd name="connsiteX355" fmla="*/ 6780857 w 6923157"/>
              <a:gd name="connsiteY355" fmla="*/ 1515919 h 3844781"/>
              <a:gd name="connsiteX356" fmla="*/ 6803541 w 6923157"/>
              <a:gd name="connsiteY356" fmla="*/ 1547645 h 3844781"/>
              <a:gd name="connsiteX357" fmla="*/ 6799510 w 6923157"/>
              <a:gd name="connsiteY357" fmla="*/ 1596778 h 3844781"/>
              <a:gd name="connsiteX358" fmla="*/ 6767276 w 6923157"/>
              <a:gd name="connsiteY358" fmla="*/ 1598266 h 3844781"/>
              <a:gd name="connsiteX359" fmla="*/ 6723597 w 6923157"/>
              <a:gd name="connsiteY359" fmla="*/ 1589216 h 3844781"/>
              <a:gd name="connsiteX360" fmla="*/ 6694223 w 6923157"/>
              <a:gd name="connsiteY360" fmla="*/ 1593338 h 3844781"/>
              <a:gd name="connsiteX361" fmla="*/ 6573557 w 6923157"/>
              <a:gd name="connsiteY361" fmla="*/ 1566253 h 3844781"/>
              <a:gd name="connsiteX362" fmla="*/ 6547657 w 6923157"/>
              <a:gd name="connsiteY362" fmla="*/ 1578994 h 3844781"/>
              <a:gd name="connsiteX363" fmla="*/ 6546024 w 6923157"/>
              <a:gd name="connsiteY363" fmla="*/ 1588330 h 3844781"/>
              <a:gd name="connsiteX364" fmla="*/ 6537748 w 6923157"/>
              <a:gd name="connsiteY364" fmla="*/ 1583419 h 3844781"/>
              <a:gd name="connsiteX365" fmla="*/ 6533150 w 6923157"/>
              <a:gd name="connsiteY365" fmla="*/ 1576476 h 3844781"/>
              <a:gd name="connsiteX366" fmla="*/ 6517211 w 6923157"/>
              <a:gd name="connsiteY366" fmla="*/ 1572641 h 3844781"/>
              <a:gd name="connsiteX367" fmla="*/ 6523700 w 6923157"/>
              <a:gd name="connsiteY367" fmla="*/ 1585391 h 3844781"/>
              <a:gd name="connsiteX368" fmla="*/ 6525284 w 6923157"/>
              <a:gd name="connsiteY368" fmla="*/ 1588204 h 3844781"/>
              <a:gd name="connsiteX369" fmla="*/ 6527634 w 6923157"/>
              <a:gd name="connsiteY369" fmla="*/ 1598499 h 3844781"/>
              <a:gd name="connsiteX370" fmla="*/ 6518848 w 6923157"/>
              <a:gd name="connsiteY370" fmla="*/ 1601249 h 3844781"/>
              <a:gd name="connsiteX371" fmla="*/ 6480638 w 6923157"/>
              <a:gd name="connsiteY371" fmla="*/ 1620270 h 3844781"/>
              <a:gd name="connsiteX372" fmla="*/ 6474049 w 6923157"/>
              <a:gd name="connsiteY372" fmla="*/ 1631818 h 3844781"/>
              <a:gd name="connsiteX373" fmla="*/ 6503937 w 6923157"/>
              <a:gd name="connsiteY373" fmla="*/ 1657980 h 3844781"/>
              <a:gd name="connsiteX374" fmla="*/ 6579236 w 6923157"/>
              <a:gd name="connsiteY374" fmla="*/ 1659557 h 3844781"/>
              <a:gd name="connsiteX375" fmla="*/ 6604625 w 6923157"/>
              <a:gd name="connsiteY375" fmla="*/ 1654477 h 3844781"/>
              <a:gd name="connsiteX376" fmla="*/ 6615456 w 6923157"/>
              <a:gd name="connsiteY376" fmla="*/ 1659028 h 3844781"/>
              <a:gd name="connsiteX377" fmla="*/ 6635635 w 6923157"/>
              <a:gd name="connsiteY377" fmla="*/ 1678964 h 3844781"/>
              <a:gd name="connsiteX378" fmla="*/ 6670222 w 6923157"/>
              <a:gd name="connsiteY378" fmla="*/ 1687770 h 3844781"/>
              <a:gd name="connsiteX379" fmla="*/ 6685448 w 6923157"/>
              <a:gd name="connsiteY379" fmla="*/ 1709917 h 3844781"/>
              <a:gd name="connsiteX380" fmla="*/ 6684937 w 6923157"/>
              <a:gd name="connsiteY380" fmla="*/ 1717578 h 3844781"/>
              <a:gd name="connsiteX381" fmla="*/ 6696534 w 6923157"/>
              <a:gd name="connsiteY381" fmla="*/ 1729610 h 3844781"/>
              <a:gd name="connsiteX382" fmla="*/ 6700416 w 6923157"/>
              <a:gd name="connsiteY382" fmla="*/ 1716925 h 3844781"/>
              <a:gd name="connsiteX383" fmla="*/ 6707975 w 6923157"/>
              <a:gd name="connsiteY383" fmla="*/ 1702203 h 3844781"/>
              <a:gd name="connsiteX384" fmla="*/ 6730045 w 6923157"/>
              <a:gd name="connsiteY384" fmla="*/ 1727944 h 3844781"/>
              <a:gd name="connsiteX385" fmla="*/ 6731273 w 6923157"/>
              <a:gd name="connsiteY385" fmla="*/ 1739914 h 3844781"/>
              <a:gd name="connsiteX386" fmla="*/ 6737045 w 6923157"/>
              <a:gd name="connsiteY386" fmla="*/ 1733033 h 3844781"/>
              <a:gd name="connsiteX387" fmla="*/ 6753802 w 6923157"/>
              <a:gd name="connsiteY387" fmla="*/ 1732200 h 3844781"/>
              <a:gd name="connsiteX388" fmla="*/ 6784609 w 6923157"/>
              <a:gd name="connsiteY388" fmla="*/ 1767339 h 3844781"/>
              <a:gd name="connsiteX389" fmla="*/ 6812659 w 6923157"/>
              <a:gd name="connsiteY389" fmla="*/ 1813489 h 3844781"/>
              <a:gd name="connsiteX390" fmla="*/ 6824870 w 6923157"/>
              <a:gd name="connsiteY390" fmla="*/ 1831507 h 3844781"/>
              <a:gd name="connsiteX391" fmla="*/ 6889395 w 6923157"/>
              <a:gd name="connsiteY391" fmla="*/ 1892269 h 3844781"/>
              <a:gd name="connsiteX392" fmla="*/ 6894098 w 6923157"/>
              <a:gd name="connsiteY392" fmla="*/ 1912858 h 3844781"/>
              <a:gd name="connsiteX393" fmla="*/ 6879897 w 6923157"/>
              <a:gd name="connsiteY393" fmla="*/ 1913333 h 3844781"/>
              <a:gd name="connsiteX394" fmla="*/ 6856908 w 6923157"/>
              <a:gd name="connsiteY394" fmla="*/ 1916558 h 3844781"/>
              <a:gd name="connsiteX395" fmla="*/ 6827331 w 6923157"/>
              <a:gd name="connsiteY395" fmla="*/ 1931332 h 3844781"/>
              <a:gd name="connsiteX396" fmla="*/ 6799077 w 6923157"/>
              <a:gd name="connsiteY396" fmla="*/ 1895835 h 3844781"/>
              <a:gd name="connsiteX397" fmla="*/ 6800099 w 6923157"/>
              <a:gd name="connsiteY397" fmla="*/ 1880514 h 3844781"/>
              <a:gd name="connsiteX398" fmla="*/ 6801068 w 6923157"/>
              <a:gd name="connsiteY398" fmla="*/ 1877342 h 3844781"/>
              <a:gd name="connsiteX399" fmla="*/ 6798668 w 6923157"/>
              <a:gd name="connsiteY399" fmla="*/ 1879197 h 3844781"/>
              <a:gd name="connsiteX400" fmla="*/ 6784466 w 6923157"/>
              <a:gd name="connsiteY400" fmla="*/ 1879672 h 3844781"/>
              <a:gd name="connsiteX401" fmla="*/ 6747483 w 6923157"/>
              <a:gd name="connsiteY401" fmla="*/ 1910662 h 3844781"/>
              <a:gd name="connsiteX402" fmla="*/ 6727153 w 6923157"/>
              <a:gd name="connsiteY402" fmla="*/ 1927175 h 3844781"/>
              <a:gd name="connsiteX403" fmla="*/ 6706155 w 6923157"/>
              <a:gd name="connsiteY403" fmla="*/ 1911909 h 3844781"/>
              <a:gd name="connsiteX404" fmla="*/ 6635193 w 6923157"/>
              <a:gd name="connsiteY404" fmla="*/ 1864190 h 3844781"/>
              <a:gd name="connsiteX405" fmla="*/ 6618184 w 6923157"/>
              <a:gd name="connsiteY405" fmla="*/ 1887826 h 3844781"/>
              <a:gd name="connsiteX406" fmla="*/ 6609758 w 6923157"/>
              <a:gd name="connsiteY406" fmla="*/ 1919363 h 3844781"/>
              <a:gd name="connsiteX407" fmla="*/ 6580025 w 6923157"/>
              <a:gd name="connsiteY407" fmla="*/ 1894697 h 3844781"/>
              <a:gd name="connsiteX408" fmla="*/ 6543192 w 6923157"/>
              <a:gd name="connsiteY408" fmla="*/ 1889241 h 3844781"/>
              <a:gd name="connsiteX409" fmla="*/ 6540483 w 6923157"/>
              <a:gd name="connsiteY409" fmla="*/ 1888103 h 3844781"/>
              <a:gd name="connsiteX410" fmla="*/ 6520207 w 6923157"/>
              <a:gd name="connsiteY410" fmla="*/ 1930409 h 3844781"/>
              <a:gd name="connsiteX411" fmla="*/ 6512597 w 6923157"/>
              <a:gd name="connsiteY411" fmla="*/ 1957279 h 3844781"/>
              <a:gd name="connsiteX412" fmla="*/ 6507490 w 6923157"/>
              <a:gd name="connsiteY412" fmla="*/ 1957996 h 3844781"/>
              <a:gd name="connsiteX413" fmla="*/ 6487768 w 6923157"/>
              <a:gd name="connsiteY413" fmla="*/ 1942550 h 3844781"/>
              <a:gd name="connsiteX414" fmla="*/ 6472544 w 6923157"/>
              <a:gd name="connsiteY414" fmla="*/ 1920402 h 3844781"/>
              <a:gd name="connsiteX415" fmla="*/ 6455427 w 6923157"/>
              <a:gd name="connsiteY415" fmla="*/ 1892449 h 3844781"/>
              <a:gd name="connsiteX416" fmla="*/ 6429067 w 6923157"/>
              <a:gd name="connsiteY416" fmla="*/ 1900700 h 3844781"/>
              <a:gd name="connsiteX417" fmla="*/ 6418237 w 6923157"/>
              <a:gd name="connsiteY417" fmla="*/ 1896150 h 3844781"/>
              <a:gd name="connsiteX418" fmla="*/ 6400101 w 6923157"/>
              <a:gd name="connsiteY418" fmla="*/ 1883516 h 3844781"/>
              <a:gd name="connsiteX419" fmla="*/ 6392592 w 6923157"/>
              <a:gd name="connsiteY419" fmla="*/ 1886088 h 3844781"/>
              <a:gd name="connsiteX420" fmla="*/ 6365669 w 6923157"/>
              <a:gd name="connsiteY420" fmla="*/ 1876205 h 3844781"/>
              <a:gd name="connsiteX421" fmla="*/ 6333994 w 6923157"/>
              <a:gd name="connsiteY421" fmla="*/ 1857884 h 3844781"/>
              <a:gd name="connsiteX422" fmla="*/ 6318772 w 6923157"/>
              <a:gd name="connsiteY422" fmla="*/ 1873679 h 3844781"/>
              <a:gd name="connsiteX423" fmla="*/ 6317752 w 6923157"/>
              <a:gd name="connsiteY423" fmla="*/ 1889000 h 3844781"/>
              <a:gd name="connsiteX424" fmla="*/ 6322097 w 6923157"/>
              <a:gd name="connsiteY424" fmla="*/ 1918744 h 3844781"/>
              <a:gd name="connsiteX425" fmla="*/ 6341157 w 6923157"/>
              <a:gd name="connsiteY425" fmla="*/ 1978298 h 3844781"/>
              <a:gd name="connsiteX426" fmla="*/ 6311833 w 6923157"/>
              <a:gd name="connsiteY426" fmla="*/ 1970270 h 3844781"/>
              <a:gd name="connsiteX427" fmla="*/ 6276125 w 6923157"/>
              <a:gd name="connsiteY427" fmla="*/ 1963139 h 3844781"/>
              <a:gd name="connsiteX428" fmla="*/ 6244756 w 6923157"/>
              <a:gd name="connsiteY428" fmla="*/ 1947809 h 3844781"/>
              <a:gd name="connsiteX429" fmla="*/ 6150194 w 6923157"/>
              <a:gd name="connsiteY429" fmla="*/ 1897331 h 3844781"/>
              <a:gd name="connsiteX430" fmla="*/ 6137882 w 6923157"/>
              <a:gd name="connsiteY430" fmla="*/ 1903612 h 3844781"/>
              <a:gd name="connsiteX431" fmla="*/ 6130987 w 6923157"/>
              <a:gd name="connsiteY431" fmla="*/ 1912168 h 3844781"/>
              <a:gd name="connsiteX432" fmla="*/ 6126082 w 6923157"/>
              <a:gd name="connsiteY432" fmla="*/ 1902232 h 3844781"/>
              <a:gd name="connsiteX433" fmla="*/ 6116885 w 6923157"/>
              <a:gd name="connsiteY433" fmla="*/ 1888346 h 3844781"/>
              <a:gd name="connsiteX434" fmla="*/ 6098085 w 6923157"/>
              <a:gd name="connsiteY434" fmla="*/ 1881876 h 3844781"/>
              <a:gd name="connsiteX435" fmla="*/ 6089858 w 6923157"/>
              <a:gd name="connsiteY435" fmla="*/ 1864818 h 3844781"/>
              <a:gd name="connsiteX436" fmla="*/ 6078618 w 6923157"/>
              <a:gd name="connsiteY436" fmla="*/ 1843629 h 3844781"/>
              <a:gd name="connsiteX437" fmla="*/ 6066920 w 6923157"/>
              <a:gd name="connsiteY437" fmla="*/ 1855895 h 3844781"/>
              <a:gd name="connsiteX438" fmla="*/ 6062425 w 6923157"/>
              <a:gd name="connsiteY438" fmla="*/ 1862596 h 3844781"/>
              <a:gd name="connsiteX439" fmla="*/ 6052308 w 6923157"/>
              <a:gd name="connsiteY439" fmla="*/ 1839731 h 3844781"/>
              <a:gd name="connsiteX440" fmla="*/ 6039740 w 6923157"/>
              <a:gd name="connsiteY440" fmla="*/ 1830870 h 3844781"/>
              <a:gd name="connsiteX441" fmla="*/ 6033306 w 6923157"/>
              <a:gd name="connsiteY441" fmla="*/ 1843915 h 3844781"/>
              <a:gd name="connsiteX442" fmla="*/ 5984828 w 6923157"/>
              <a:gd name="connsiteY442" fmla="*/ 1876520 h 3844781"/>
              <a:gd name="connsiteX443" fmla="*/ 5969859 w 6923157"/>
              <a:gd name="connsiteY443" fmla="*/ 1869513 h 3844781"/>
              <a:gd name="connsiteX444" fmla="*/ 5911878 w 6923157"/>
              <a:gd name="connsiteY444" fmla="*/ 1885236 h 3844781"/>
              <a:gd name="connsiteX445" fmla="*/ 5910756 w 6923157"/>
              <a:gd name="connsiteY445" fmla="*/ 1886912 h 3844781"/>
              <a:gd name="connsiteX446" fmla="*/ 5892876 w 6923157"/>
              <a:gd name="connsiteY446" fmla="*/ 1889420 h 3844781"/>
              <a:gd name="connsiteX447" fmla="*/ 5888124 w 6923157"/>
              <a:gd name="connsiteY447" fmla="*/ 1880981 h 3844781"/>
              <a:gd name="connsiteX448" fmla="*/ 5899822 w 6923157"/>
              <a:gd name="connsiteY448" fmla="*/ 1868716 h 3844781"/>
              <a:gd name="connsiteX449" fmla="*/ 5908148 w 6923157"/>
              <a:gd name="connsiteY449" fmla="*/ 1861477 h 3844781"/>
              <a:gd name="connsiteX450" fmla="*/ 5899719 w 6923157"/>
              <a:gd name="connsiteY450" fmla="*/ 1855071 h 3844781"/>
              <a:gd name="connsiteX451" fmla="*/ 5879794 w 6923157"/>
              <a:gd name="connsiteY451" fmla="*/ 1850277 h 3844781"/>
              <a:gd name="connsiteX452" fmla="*/ 5856396 w 6923157"/>
              <a:gd name="connsiteY452" fmla="*/ 1836864 h 3844781"/>
              <a:gd name="connsiteX453" fmla="*/ 5842041 w 6923157"/>
              <a:gd name="connsiteY453" fmla="*/ 1835843 h 3844781"/>
              <a:gd name="connsiteX454" fmla="*/ 5799639 w 6923157"/>
              <a:gd name="connsiteY454" fmla="*/ 1826615 h 3844781"/>
              <a:gd name="connsiteX455" fmla="*/ 5781245 w 6923157"/>
              <a:gd name="connsiteY455" fmla="*/ 1798841 h 3844781"/>
              <a:gd name="connsiteX456" fmla="*/ 5751972 w 6923157"/>
              <a:gd name="connsiteY456" fmla="*/ 1778664 h 3844781"/>
              <a:gd name="connsiteX457" fmla="*/ 5727964 w 6923157"/>
              <a:gd name="connsiteY457" fmla="*/ 1797210 h 3844781"/>
              <a:gd name="connsiteX458" fmla="*/ 5699511 w 6923157"/>
              <a:gd name="connsiteY458" fmla="*/ 1810309 h 3844781"/>
              <a:gd name="connsiteX459" fmla="*/ 5685002 w 6923157"/>
              <a:gd name="connsiteY459" fmla="*/ 1807792 h 3844781"/>
              <a:gd name="connsiteX460" fmla="*/ 5668296 w 6923157"/>
              <a:gd name="connsiteY460" fmla="*/ 1796475 h 3844781"/>
              <a:gd name="connsiteX461" fmla="*/ 5667528 w 6923157"/>
              <a:gd name="connsiteY461" fmla="*/ 1788995 h 3844781"/>
              <a:gd name="connsiteX462" fmla="*/ 5650977 w 6923157"/>
              <a:gd name="connsiteY462" fmla="*/ 1779176 h 3844781"/>
              <a:gd name="connsiteX463" fmla="*/ 5629062 w 6923157"/>
              <a:gd name="connsiteY463" fmla="*/ 1792873 h 3844781"/>
              <a:gd name="connsiteX464" fmla="*/ 5548958 w 6923157"/>
              <a:gd name="connsiteY464" fmla="*/ 1757063 h 3844781"/>
              <a:gd name="connsiteX465" fmla="*/ 5547524 w 6923157"/>
              <a:gd name="connsiteY465" fmla="*/ 1717803 h 3844781"/>
              <a:gd name="connsiteX466" fmla="*/ 5523562 w 6923157"/>
              <a:gd name="connsiteY466" fmla="*/ 1686257 h 3844781"/>
              <a:gd name="connsiteX467" fmla="*/ 5499807 w 6923157"/>
              <a:gd name="connsiteY467" fmla="*/ 1682002 h 3844781"/>
              <a:gd name="connsiteX468" fmla="*/ 5470690 w 6923157"/>
              <a:gd name="connsiteY468" fmla="*/ 1701264 h 3844781"/>
              <a:gd name="connsiteX469" fmla="*/ 5455517 w 6923157"/>
              <a:gd name="connsiteY469" fmla="*/ 1704910 h 3844781"/>
              <a:gd name="connsiteX470" fmla="*/ 5424510 w 6923157"/>
              <a:gd name="connsiteY470" fmla="*/ 1718368 h 3844781"/>
              <a:gd name="connsiteX471" fmla="*/ 5429875 w 6923157"/>
              <a:gd name="connsiteY471" fmla="*/ 1732793 h 3844781"/>
              <a:gd name="connsiteX472" fmla="*/ 5437895 w 6923157"/>
              <a:gd name="connsiteY472" fmla="*/ 1722561 h 3844781"/>
              <a:gd name="connsiteX473" fmla="*/ 5444791 w 6923157"/>
              <a:gd name="connsiteY473" fmla="*/ 1714004 h 3844781"/>
              <a:gd name="connsiteX474" fmla="*/ 5453528 w 6923157"/>
              <a:gd name="connsiteY474" fmla="*/ 1723403 h 3844781"/>
              <a:gd name="connsiteX475" fmla="*/ 5457466 w 6923157"/>
              <a:gd name="connsiteY475" fmla="*/ 1774455 h 3844781"/>
              <a:gd name="connsiteX476" fmla="*/ 5450160 w 6923157"/>
              <a:gd name="connsiteY476" fmla="*/ 1766372 h 3844781"/>
              <a:gd name="connsiteX477" fmla="*/ 5422113 w 6923157"/>
              <a:gd name="connsiteY477" fmla="*/ 1758166 h 3844781"/>
              <a:gd name="connsiteX478" fmla="*/ 5412970 w 6923157"/>
              <a:gd name="connsiteY478" fmla="*/ 1770073 h 3844781"/>
              <a:gd name="connsiteX479" fmla="*/ 5391719 w 6923157"/>
              <a:gd name="connsiteY479" fmla="*/ 1777607 h 3844781"/>
              <a:gd name="connsiteX480" fmla="*/ 5365716 w 6923157"/>
              <a:gd name="connsiteY480" fmla="*/ 1776702 h 3844781"/>
              <a:gd name="connsiteX481" fmla="*/ 5375987 w 6923157"/>
              <a:gd name="connsiteY481" fmla="*/ 1801063 h 3844781"/>
              <a:gd name="connsiteX482" fmla="*/ 5353766 w 6923157"/>
              <a:gd name="connsiteY482" fmla="*/ 1811770 h 3844781"/>
              <a:gd name="connsiteX483" fmla="*/ 5351519 w 6923157"/>
              <a:gd name="connsiteY483" fmla="*/ 1815120 h 3844781"/>
              <a:gd name="connsiteX484" fmla="*/ 5358314 w 6923157"/>
              <a:gd name="connsiteY484" fmla="*/ 1830862 h 3844781"/>
              <a:gd name="connsiteX485" fmla="*/ 5386514 w 6923157"/>
              <a:gd name="connsiteY485" fmla="*/ 1840565 h 3844781"/>
              <a:gd name="connsiteX486" fmla="*/ 5410166 w 6923157"/>
              <a:gd name="connsiteY486" fmla="*/ 1831175 h 3844781"/>
              <a:gd name="connsiteX487" fmla="*/ 5425338 w 6923157"/>
              <a:gd name="connsiteY487" fmla="*/ 1827529 h 3844781"/>
              <a:gd name="connsiteX488" fmla="*/ 5458393 w 6923157"/>
              <a:gd name="connsiteY488" fmla="*/ 1859318 h 3844781"/>
              <a:gd name="connsiteX489" fmla="*/ 5477856 w 6923157"/>
              <a:gd name="connsiteY489" fmla="*/ 1859622 h 3844781"/>
              <a:gd name="connsiteX490" fmla="*/ 5496246 w 6923157"/>
              <a:gd name="connsiteY490" fmla="*/ 1849454 h 3844781"/>
              <a:gd name="connsiteX491" fmla="*/ 5510704 w 6923157"/>
              <a:gd name="connsiteY491" fmla="*/ 1864120 h 3844781"/>
              <a:gd name="connsiteX492" fmla="*/ 5537064 w 6923157"/>
              <a:gd name="connsiteY492" fmla="*/ 1855868 h 3844781"/>
              <a:gd name="connsiteX493" fmla="*/ 5559235 w 6923157"/>
              <a:gd name="connsiteY493" fmla="*/ 1857310 h 3844781"/>
              <a:gd name="connsiteX494" fmla="*/ 5593819 w 6923157"/>
              <a:gd name="connsiteY494" fmla="*/ 1866118 h 3844781"/>
              <a:gd name="connsiteX495" fmla="*/ 5613185 w 6923157"/>
              <a:gd name="connsiteY495" fmla="*/ 1890720 h 3844781"/>
              <a:gd name="connsiteX496" fmla="*/ 5649097 w 6923157"/>
              <a:gd name="connsiteY496" fmla="*/ 1887199 h 3844781"/>
              <a:gd name="connsiteX497" fmla="*/ 5658903 w 6923157"/>
              <a:gd name="connsiteY497" fmla="*/ 1869128 h 3844781"/>
              <a:gd name="connsiteX498" fmla="*/ 5669941 w 6923157"/>
              <a:gd name="connsiteY498" fmla="*/ 1900969 h 3844781"/>
              <a:gd name="connsiteX499" fmla="*/ 5673159 w 6923157"/>
              <a:gd name="connsiteY499" fmla="*/ 1894447 h 3844781"/>
              <a:gd name="connsiteX500" fmla="*/ 5711164 w 6923157"/>
              <a:gd name="connsiteY500" fmla="*/ 1886079 h 3844781"/>
              <a:gd name="connsiteX501" fmla="*/ 5720362 w 6923157"/>
              <a:gd name="connsiteY501" fmla="*/ 1899966 h 3844781"/>
              <a:gd name="connsiteX502" fmla="*/ 5721436 w 6923157"/>
              <a:gd name="connsiteY502" fmla="*/ 1910440 h 3844781"/>
              <a:gd name="connsiteX503" fmla="*/ 5727875 w 6923157"/>
              <a:gd name="connsiteY503" fmla="*/ 1935338 h 3844781"/>
              <a:gd name="connsiteX504" fmla="*/ 5796381 w 6923157"/>
              <a:gd name="connsiteY504" fmla="*/ 1959115 h 3844781"/>
              <a:gd name="connsiteX505" fmla="*/ 5908415 w 6923157"/>
              <a:gd name="connsiteY505" fmla="*/ 1990447 h 3844781"/>
              <a:gd name="connsiteX506" fmla="*/ 5943971 w 6923157"/>
              <a:gd name="connsiteY506" fmla="*/ 1996083 h 3844781"/>
              <a:gd name="connsiteX507" fmla="*/ 5970586 w 6923157"/>
              <a:gd name="connsiteY507" fmla="*/ 2002972 h 3844781"/>
              <a:gd name="connsiteX508" fmla="*/ 6016463 w 6923157"/>
              <a:gd name="connsiteY508" fmla="*/ 2020820 h 3844781"/>
              <a:gd name="connsiteX509" fmla="*/ 6064126 w 6923157"/>
              <a:gd name="connsiteY509" fmla="*/ 2030827 h 3844781"/>
              <a:gd name="connsiteX510" fmla="*/ 6103564 w 6923157"/>
              <a:gd name="connsiteY510" fmla="*/ 2023776 h 3844781"/>
              <a:gd name="connsiteX511" fmla="*/ 6137129 w 6923157"/>
              <a:gd name="connsiteY511" fmla="*/ 2047903 h 3844781"/>
              <a:gd name="connsiteX512" fmla="*/ 6170284 w 6923157"/>
              <a:gd name="connsiteY512" fmla="*/ 2055394 h 3844781"/>
              <a:gd name="connsiteX513" fmla="*/ 6218203 w 6923157"/>
              <a:gd name="connsiteY513" fmla="*/ 2080543 h 3844781"/>
              <a:gd name="connsiteX514" fmla="*/ 6309190 w 6923157"/>
              <a:gd name="connsiteY514" fmla="*/ 2108756 h 3844781"/>
              <a:gd name="connsiteX515" fmla="*/ 6382346 w 6923157"/>
              <a:gd name="connsiteY515" fmla="*/ 2127328 h 3844781"/>
              <a:gd name="connsiteX516" fmla="*/ 6399052 w 6923157"/>
              <a:gd name="connsiteY516" fmla="*/ 2138645 h 3844781"/>
              <a:gd name="connsiteX517" fmla="*/ 6440125 w 6923157"/>
              <a:gd name="connsiteY517" fmla="*/ 2160201 h 3844781"/>
              <a:gd name="connsiteX518" fmla="*/ 6449067 w 6923157"/>
              <a:gd name="connsiteY518" fmla="*/ 2158948 h 3844781"/>
              <a:gd name="connsiteX519" fmla="*/ 6440180 w 6923157"/>
              <a:gd name="connsiteY519" fmla="*/ 2185995 h 3844781"/>
              <a:gd name="connsiteX520" fmla="*/ 6414077 w 6923157"/>
              <a:gd name="connsiteY520" fmla="*/ 2209389 h 3844781"/>
              <a:gd name="connsiteX521" fmla="*/ 6392212 w 6923157"/>
              <a:gd name="connsiteY521" fmla="*/ 2210938 h 3844781"/>
              <a:gd name="connsiteX522" fmla="*/ 6371522 w 6923157"/>
              <a:gd name="connsiteY522" fmla="*/ 2198663 h 3844781"/>
              <a:gd name="connsiteX523" fmla="*/ 6369681 w 6923157"/>
              <a:gd name="connsiteY523" fmla="*/ 2180709 h 3844781"/>
              <a:gd name="connsiteX524" fmla="*/ 6359667 w 6923157"/>
              <a:gd name="connsiteY524" fmla="*/ 2171490 h 3844781"/>
              <a:gd name="connsiteX525" fmla="*/ 6328150 w 6923157"/>
              <a:gd name="connsiteY525" fmla="*/ 2192607 h 3844781"/>
              <a:gd name="connsiteX526" fmla="*/ 6320947 w 6923157"/>
              <a:gd name="connsiteY526" fmla="*/ 2198171 h 3844781"/>
              <a:gd name="connsiteX527" fmla="*/ 6316196 w 6923157"/>
              <a:gd name="connsiteY527" fmla="*/ 2189732 h 3844781"/>
              <a:gd name="connsiteX528" fmla="*/ 6315429 w 6923157"/>
              <a:gd name="connsiteY528" fmla="*/ 2182250 h 3844781"/>
              <a:gd name="connsiteX529" fmla="*/ 6302860 w 6923157"/>
              <a:gd name="connsiteY529" fmla="*/ 2173390 h 3844781"/>
              <a:gd name="connsiteX530" fmla="*/ 6286769 w 6923157"/>
              <a:gd name="connsiteY530" fmla="*/ 2168059 h 3844781"/>
              <a:gd name="connsiteX531" fmla="*/ 6286358 w 6923157"/>
              <a:gd name="connsiteY531" fmla="*/ 2151421 h 3844781"/>
              <a:gd name="connsiteX532" fmla="*/ 6301838 w 6923157"/>
              <a:gd name="connsiteY532" fmla="*/ 2150768 h 3844781"/>
              <a:gd name="connsiteX533" fmla="*/ 6311901 w 6923157"/>
              <a:gd name="connsiteY533" fmla="*/ 2147837 h 3844781"/>
              <a:gd name="connsiteX534" fmla="*/ 6309243 w 6923157"/>
              <a:gd name="connsiteY534" fmla="*/ 2134550 h 3844781"/>
              <a:gd name="connsiteX535" fmla="*/ 6278389 w 6923157"/>
              <a:gd name="connsiteY535" fmla="*/ 2149504 h 3844781"/>
              <a:gd name="connsiteX536" fmla="*/ 6251673 w 6923157"/>
              <a:gd name="connsiteY536" fmla="*/ 2166912 h 3844781"/>
              <a:gd name="connsiteX537" fmla="*/ 6178824 w 6923157"/>
              <a:gd name="connsiteY537" fmla="*/ 2151331 h 3844781"/>
              <a:gd name="connsiteX538" fmla="*/ 6173458 w 6923157"/>
              <a:gd name="connsiteY538" fmla="*/ 2136907 h 3844781"/>
              <a:gd name="connsiteX539" fmla="*/ 6177390 w 6923157"/>
              <a:gd name="connsiteY539" fmla="*/ 2112071 h 3844781"/>
              <a:gd name="connsiteX540" fmla="*/ 6165639 w 6923157"/>
              <a:gd name="connsiteY540" fmla="*/ 2098542 h 3844781"/>
              <a:gd name="connsiteX541" fmla="*/ 6158590 w 6923157"/>
              <a:gd name="connsiteY541" fmla="*/ 2105602 h 3844781"/>
              <a:gd name="connsiteX542" fmla="*/ 6141377 w 6923157"/>
              <a:gd name="connsiteY542" fmla="*/ 2139891 h 3844781"/>
              <a:gd name="connsiteX543" fmla="*/ 6139486 w 6923157"/>
              <a:gd name="connsiteY543" fmla="*/ 2134085 h 3844781"/>
              <a:gd name="connsiteX544" fmla="*/ 6123241 w 6923157"/>
              <a:gd name="connsiteY544" fmla="*/ 2127258 h 3844781"/>
              <a:gd name="connsiteX545" fmla="*/ 6115271 w 6923157"/>
              <a:gd name="connsiteY545" fmla="*/ 2125340 h 3844781"/>
              <a:gd name="connsiteX546" fmla="*/ 6093458 w 6923157"/>
              <a:gd name="connsiteY546" fmla="*/ 2114741 h 3844781"/>
              <a:gd name="connsiteX547" fmla="*/ 6051925 w 6923157"/>
              <a:gd name="connsiteY547" fmla="*/ 2126639 h 3844781"/>
              <a:gd name="connsiteX548" fmla="*/ 6046614 w 6923157"/>
              <a:gd name="connsiteY548" fmla="*/ 2138008 h 3844781"/>
              <a:gd name="connsiteX549" fmla="*/ 6042376 w 6923157"/>
              <a:gd name="connsiteY549" fmla="*/ 2159852 h 3844781"/>
              <a:gd name="connsiteX550" fmla="*/ 6076961 w 6923157"/>
              <a:gd name="connsiteY550" fmla="*/ 2168659 h 3844781"/>
              <a:gd name="connsiteX551" fmla="*/ 6107206 w 6923157"/>
              <a:gd name="connsiteY551" fmla="*/ 2185663 h 3844781"/>
              <a:gd name="connsiteX552" fmla="*/ 6065417 w 6923157"/>
              <a:gd name="connsiteY552" fmla="*/ 2182420 h 3844781"/>
              <a:gd name="connsiteX553" fmla="*/ 6034103 w 6923157"/>
              <a:gd name="connsiteY553" fmla="*/ 2192885 h 3844781"/>
              <a:gd name="connsiteX554" fmla="*/ 6017348 w 6923157"/>
              <a:gd name="connsiteY554" fmla="*/ 2193719 h 3844781"/>
              <a:gd name="connsiteX555" fmla="*/ 6015610 w 6923157"/>
              <a:gd name="connsiteY555" fmla="*/ 2189409 h 3844781"/>
              <a:gd name="connsiteX556" fmla="*/ 5954819 w 6923157"/>
              <a:gd name="connsiteY556" fmla="*/ 2190350 h 3844781"/>
              <a:gd name="connsiteX557" fmla="*/ 5921667 w 6923157"/>
              <a:gd name="connsiteY557" fmla="*/ 2220803 h 3844781"/>
              <a:gd name="connsiteX558" fmla="*/ 5878448 w 6923157"/>
              <a:gd name="connsiteY558" fmla="*/ 2216242 h 3844781"/>
              <a:gd name="connsiteX559" fmla="*/ 5823939 w 6923157"/>
              <a:gd name="connsiteY559" fmla="*/ 2202642 h 3844781"/>
              <a:gd name="connsiteX560" fmla="*/ 5782969 w 6923157"/>
              <a:gd name="connsiteY560" fmla="*/ 2194731 h 3844781"/>
              <a:gd name="connsiteX561" fmla="*/ 5751550 w 6923157"/>
              <a:gd name="connsiteY561" fmla="*/ 2191551 h 3844781"/>
              <a:gd name="connsiteX562" fmla="*/ 5724781 w 6923157"/>
              <a:gd name="connsiteY562" fmla="*/ 2183164 h 3844781"/>
              <a:gd name="connsiteX563" fmla="*/ 5721864 w 6923157"/>
              <a:gd name="connsiteY563" fmla="*/ 2175534 h 3844781"/>
              <a:gd name="connsiteX564" fmla="*/ 5719633 w 6923157"/>
              <a:gd name="connsiteY564" fmla="*/ 2176664 h 3844781"/>
              <a:gd name="connsiteX565" fmla="*/ 5724208 w 6923157"/>
              <a:gd name="connsiteY565" fmla="*/ 2184965 h 3844781"/>
              <a:gd name="connsiteX566" fmla="*/ 5725317 w 6923157"/>
              <a:gd name="connsiteY566" fmla="*/ 2186793 h 3844781"/>
              <a:gd name="connsiteX567" fmla="*/ 5727090 w 6923157"/>
              <a:gd name="connsiteY567" fmla="*/ 2193574 h 3844781"/>
              <a:gd name="connsiteX568" fmla="*/ 5721301 w 6923157"/>
              <a:gd name="connsiteY568" fmla="*/ 2195647 h 3844781"/>
              <a:gd name="connsiteX569" fmla="*/ 5696271 w 6923157"/>
              <a:gd name="connsiteY569" fmla="*/ 2209352 h 3844781"/>
              <a:gd name="connsiteX570" fmla="*/ 5692123 w 6923157"/>
              <a:gd name="connsiteY570" fmla="*/ 2217218 h 3844781"/>
              <a:gd name="connsiteX571" fmla="*/ 5712528 w 6923157"/>
              <a:gd name="connsiteY571" fmla="*/ 2233791 h 3844781"/>
              <a:gd name="connsiteX572" fmla="*/ 5762644 w 6923157"/>
              <a:gd name="connsiteY572" fmla="*/ 2232758 h 3844781"/>
              <a:gd name="connsiteX573" fmla="*/ 5779429 w 6923157"/>
              <a:gd name="connsiteY573" fmla="*/ 2228676 h 3844781"/>
              <a:gd name="connsiteX574" fmla="*/ 5786724 w 6923157"/>
              <a:gd name="connsiteY574" fmla="*/ 2231405 h 3844781"/>
              <a:gd name="connsiteX575" fmla="*/ 5800550 w 6923157"/>
              <a:gd name="connsiteY575" fmla="*/ 2244106 h 3844781"/>
              <a:gd name="connsiteX576" fmla="*/ 5823730 w 6923157"/>
              <a:gd name="connsiteY576" fmla="*/ 2249008 h 3844781"/>
              <a:gd name="connsiteX577" fmla="*/ 5834305 w 6923157"/>
              <a:gd name="connsiteY577" fmla="*/ 2263318 h 3844781"/>
              <a:gd name="connsiteX578" fmla="*/ 5834120 w 6923157"/>
              <a:gd name="connsiteY578" fmla="*/ 2268427 h 3844781"/>
              <a:gd name="connsiteX579" fmla="*/ 5842077 w 6923157"/>
              <a:gd name="connsiteY579" fmla="*/ 2276107 h 3844781"/>
              <a:gd name="connsiteX580" fmla="*/ 5844402 w 6923157"/>
              <a:gd name="connsiteY580" fmla="*/ 2267564 h 3844781"/>
              <a:gd name="connsiteX581" fmla="*/ 5849133 w 6923157"/>
              <a:gd name="connsiteY581" fmla="*/ 2257563 h 3844781"/>
              <a:gd name="connsiteX582" fmla="*/ 5864334 w 6923157"/>
              <a:gd name="connsiteY582" fmla="*/ 2274074 h 3844781"/>
              <a:gd name="connsiteX583" fmla="*/ 5865391 w 6923157"/>
              <a:gd name="connsiteY583" fmla="*/ 2282002 h 3844781"/>
              <a:gd name="connsiteX584" fmla="*/ 5869090 w 6923157"/>
              <a:gd name="connsiteY584" fmla="*/ 2277265 h 3844781"/>
              <a:gd name="connsiteX585" fmla="*/ 5880218 w 6923157"/>
              <a:gd name="connsiteY585" fmla="*/ 2276247 h 3844781"/>
              <a:gd name="connsiteX586" fmla="*/ 5901419 w 6923157"/>
              <a:gd name="connsiteY586" fmla="*/ 2298766 h 3844781"/>
              <a:gd name="connsiteX587" fmla="*/ 5921009 w 6923157"/>
              <a:gd name="connsiteY587" fmla="*/ 2328686 h 3844781"/>
              <a:gd name="connsiteX588" fmla="*/ 5929493 w 6923157"/>
              <a:gd name="connsiteY588" fmla="*/ 2340331 h 3844781"/>
              <a:gd name="connsiteX589" fmla="*/ 5973639 w 6923157"/>
              <a:gd name="connsiteY589" fmla="*/ 2378962 h 3844781"/>
              <a:gd name="connsiteX590" fmla="*/ 5977182 w 6923157"/>
              <a:gd name="connsiteY590" fmla="*/ 2392526 h 3844781"/>
              <a:gd name="connsiteX591" fmla="*/ 5967748 w 6923157"/>
              <a:gd name="connsiteY591" fmla="*/ 2393234 h 3844781"/>
              <a:gd name="connsiteX592" fmla="*/ 5952522 w 6923157"/>
              <a:gd name="connsiteY592" fmla="*/ 2396015 h 3844781"/>
              <a:gd name="connsiteX593" fmla="*/ 5933148 w 6923157"/>
              <a:gd name="connsiteY593" fmla="*/ 2406661 h 3844781"/>
              <a:gd name="connsiteX594" fmla="*/ 5913638 w 6923157"/>
              <a:gd name="connsiteY594" fmla="*/ 2383831 h 3844781"/>
              <a:gd name="connsiteX595" fmla="*/ 5914007 w 6923157"/>
              <a:gd name="connsiteY595" fmla="*/ 2373613 h 3844781"/>
              <a:gd name="connsiteX596" fmla="*/ 5914589 w 6923157"/>
              <a:gd name="connsiteY596" fmla="*/ 2371477 h 3844781"/>
              <a:gd name="connsiteX597" fmla="*/ 5913030 w 6923157"/>
              <a:gd name="connsiteY597" fmla="*/ 2372777 h 3844781"/>
              <a:gd name="connsiteX598" fmla="*/ 5903593 w 6923157"/>
              <a:gd name="connsiteY598" fmla="*/ 2373485 h 3844781"/>
              <a:gd name="connsiteX599" fmla="*/ 5879623 w 6923157"/>
              <a:gd name="connsiteY599" fmla="*/ 2395120 h 3844781"/>
              <a:gd name="connsiteX600" fmla="*/ 5866434 w 6923157"/>
              <a:gd name="connsiteY600" fmla="*/ 2406665 h 3844781"/>
              <a:gd name="connsiteX601" fmla="*/ 5852159 w 6923157"/>
              <a:gd name="connsiteY601" fmla="*/ 2397091 h 3844781"/>
              <a:gd name="connsiteX602" fmla="*/ 5803997 w 6923157"/>
              <a:gd name="connsiteY602" fmla="*/ 2367315 h 3844781"/>
              <a:gd name="connsiteX603" fmla="*/ 5793160 w 6923157"/>
              <a:gd name="connsiteY603" fmla="*/ 2383506 h 3844781"/>
              <a:gd name="connsiteX604" fmla="*/ 5788194 w 6923157"/>
              <a:gd name="connsiteY604" fmla="*/ 2404715 h 3844781"/>
              <a:gd name="connsiteX605" fmla="*/ 5767919 w 6923157"/>
              <a:gd name="connsiteY605" fmla="*/ 2389130 h 3844781"/>
              <a:gd name="connsiteX606" fmla="*/ 5743310 w 6923157"/>
              <a:gd name="connsiteY606" fmla="*/ 2386521 h 3844781"/>
              <a:gd name="connsiteX607" fmla="*/ 5741487 w 6923157"/>
              <a:gd name="connsiteY607" fmla="*/ 2385840 h 3844781"/>
              <a:gd name="connsiteX608" fmla="*/ 5728855 w 6923157"/>
              <a:gd name="connsiteY608" fmla="*/ 2414539 h 3844781"/>
              <a:gd name="connsiteX609" fmla="*/ 5724337 w 6923157"/>
              <a:gd name="connsiteY609" fmla="*/ 2432621 h 3844781"/>
              <a:gd name="connsiteX610" fmla="*/ 5720953 w 6923157"/>
              <a:gd name="connsiteY610" fmla="*/ 2433239 h 3844781"/>
              <a:gd name="connsiteX611" fmla="*/ 5707526 w 6923157"/>
              <a:gd name="connsiteY611" fmla="*/ 2423511 h 3844781"/>
              <a:gd name="connsiteX612" fmla="*/ 5696953 w 6923157"/>
              <a:gd name="connsiteY612" fmla="*/ 2409200 h 3844781"/>
              <a:gd name="connsiteX613" fmla="*/ 5685002 w 6923157"/>
              <a:gd name="connsiteY613" fmla="*/ 2391082 h 3844781"/>
              <a:gd name="connsiteX614" fmla="*/ 5667637 w 6923157"/>
              <a:gd name="connsiteY614" fmla="*/ 2397298 h 3844781"/>
              <a:gd name="connsiteX615" fmla="*/ 5660342 w 6923157"/>
              <a:gd name="connsiteY615" fmla="*/ 2394570 h 3844781"/>
              <a:gd name="connsiteX616" fmla="*/ 5648023 w 6923157"/>
              <a:gd name="connsiteY616" fmla="*/ 2386670 h 3844781"/>
              <a:gd name="connsiteX617" fmla="*/ 5643081 w 6923157"/>
              <a:gd name="connsiteY617" fmla="*/ 2388590 h 3844781"/>
              <a:gd name="connsiteX618" fmla="*/ 5624974 w 6923157"/>
              <a:gd name="connsiteY618" fmla="*/ 2382760 h 3844781"/>
              <a:gd name="connsiteX619" fmla="*/ 5603537 w 6923157"/>
              <a:gd name="connsiteY619" fmla="*/ 2371451 h 3844781"/>
              <a:gd name="connsiteX620" fmla="*/ 5593731 w 6923157"/>
              <a:gd name="connsiteY620" fmla="*/ 2382376 h 3844781"/>
              <a:gd name="connsiteX621" fmla="*/ 5593361 w 6923157"/>
              <a:gd name="connsiteY621" fmla="*/ 2392594 h 3844781"/>
              <a:gd name="connsiteX622" fmla="*/ 5596854 w 6923157"/>
              <a:gd name="connsiteY622" fmla="*/ 2412258 h 3844781"/>
              <a:gd name="connsiteX623" fmla="*/ 5610735 w 6923157"/>
              <a:gd name="connsiteY623" fmla="*/ 2451342 h 3844781"/>
              <a:gd name="connsiteX624" fmla="*/ 5591068 w 6923157"/>
              <a:gd name="connsiteY624" fmla="*/ 2446814 h 3844781"/>
              <a:gd name="connsiteX625" fmla="*/ 5567173 w 6923157"/>
              <a:gd name="connsiteY625" fmla="*/ 2443058 h 3844781"/>
              <a:gd name="connsiteX626" fmla="*/ 5546000 w 6923157"/>
              <a:gd name="connsiteY626" fmla="*/ 2433729 h 3844781"/>
              <a:gd name="connsiteX627" fmla="*/ 5482084 w 6923157"/>
              <a:gd name="connsiteY627" fmla="*/ 2402769 h 3844781"/>
              <a:gd name="connsiteX628" fmla="*/ 5474023 w 6923157"/>
              <a:gd name="connsiteY628" fmla="*/ 2407288 h 3844781"/>
              <a:gd name="connsiteX629" fmla="*/ 5469609 w 6923157"/>
              <a:gd name="connsiteY629" fmla="*/ 2413169 h 3844781"/>
              <a:gd name="connsiteX630" fmla="*/ 5466147 w 6923157"/>
              <a:gd name="connsiteY630" fmla="*/ 2406696 h 3844781"/>
              <a:gd name="connsiteX631" fmla="*/ 5459748 w 6923157"/>
              <a:gd name="connsiteY631" fmla="*/ 2397715 h 3844781"/>
              <a:gd name="connsiteX632" fmla="*/ 5447113 w 6923157"/>
              <a:gd name="connsiteY632" fmla="*/ 2393932 h 3844781"/>
              <a:gd name="connsiteX633" fmla="*/ 5441298 w 6923157"/>
              <a:gd name="connsiteY633" fmla="*/ 2382813 h 3844781"/>
              <a:gd name="connsiteX634" fmla="*/ 5433393 w 6923157"/>
              <a:gd name="connsiteY634" fmla="*/ 2369030 h 3844781"/>
              <a:gd name="connsiteX635" fmla="*/ 5425861 w 6923157"/>
              <a:gd name="connsiteY635" fmla="*/ 2377512 h 3844781"/>
              <a:gd name="connsiteX636" fmla="*/ 5423007 w 6923157"/>
              <a:gd name="connsiteY636" fmla="*/ 2382095 h 3844781"/>
              <a:gd name="connsiteX637" fmla="*/ 5415816 w 6923157"/>
              <a:gd name="connsiteY637" fmla="*/ 2367167 h 3844781"/>
              <a:gd name="connsiteX638" fmla="*/ 5407277 w 6923157"/>
              <a:gd name="connsiteY638" fmla="*/ 2361621 h 3844781"/>
              <a:gd name="connsiteX639" fmla="*/ 5403261 w 6923157"/>
              <a:gd name="connsiteY639" fmla="*/ 2370474 h 3844781"/>
              <a:gd name="connsiteX640" fmla="*/ 5371676 w 6923157"/>
              <a:gd name="connsiteY640" fmla="*/ 2393499 h 3844781"/>
              <a:gd name="connsiteX641" fmla="*/ 5361578 w 6923157"/>
              <a:gd name="connsiteY641" fmla="*/ 2389255 h 3844781"/>
              <a:gd name="connsiteX642" fmla="*/ 5323333 w 6923157"/>
              <a:gd name="connsiteY642" fmla="*/ 2401315 h 3844781"/>
              <a:gd name="connsiteX643" fmla="*/ 5322621 w 6923157"/>
              <a:gd name="connsiteY643" fmla="*/ 2402460 h 3844781"/>
              <a:gd name="connsiteX644" fmla="*/ 5310778 w 6923157"/>
              <a:gd name="connsiteY644" fmla="*/ 2404624 h 3844781"/>
              <a:gd name="connsiteX645" fmla="*/ 5307447 w 6923157"/>
              <a:gd name="connsiteY645" fmla="*/ 2399143 h 3844781"/>
              <a:gd name="connsiteX646" fmla="*/ 5314979 w 6923157"/>
              <a:gd name="connsiteY646" fmla="*/ 2390661 h 3844781"/>
              <a:gd name="connsiteX647" fmla="*/ 5320370 w 6923157"/>
              <a:gd name="connsiteY647" fmla="*/ 2385616 h 3844781"/>
              <a:gd name="connsiteX648" fmla="*/ 5314634 w 6923157"/>
              <a:gd name="connsiteY648" fmla="*/ 2381587 h 3844781"/>
              <a:gd name="connsiteX649" fmla="*/ 5301286 w 6923157"/>
              <a:gd name="connsiteY649" fmla="*/ 2378951 h 3844781"/>
              <a:gd name="connsiteX650" fmla="*/ 5285452 w 6923157"/>
              <a:gd name="connsiteY650" fmla="*/ 2370677 h 3844781"/>
              <a:gd name="connsiteX651" fmla="*/ 5275884 w 6923157"/>
              <a:gd name="connsiteY651" fmla="*/ 2370393 h 3844781"/>
              <a:gd name="connsiteX652" fmla="*/ 5247497 w 6923157"/>
              <a:gd name="connsiteY652" fmla="*/ 2365428 h 3844781"/>
              <a:gd name="connsiteX653" fmla="*/ 5234702 w 6923157"/>
              <a:gd name="connsiteY653" fmla="*/ 2347465 h 3844781"/>
              <a:gd name="connsiteX654" fmla="*/ 5214823 w 6923157"/>
              <a:gd name="connsiteY654" fmla="*/ 2334853 h 3844781"/>
              <a:gd name="connsiteX655" fmla="*/ 5199229 w 6923157"/>
              <a:gd name="connsiteY655" fmla="*/ 2347854 h 3844781"/>
              <a:gd name="connsiteX656" fmla="*/ 5180568 w 6923157"/>
              <a:gd name="connsiteY656" fmla="*/ 2357351 h 3844781"/>
              <a:gd name="connsiteX657" fmla="*/ 5170868 w 6923157"/>
              <a:gd name="connsiteY657" fmla="*/ 2356078 h 3844781"/>
              <a:gd name="connsiteX658" fmla="*/ 5159530 w 6923157"/>
              <a:gd name="connsiteY658" fmla="*/ 2349014 h 3844781"/>
              <a:gd name="connsiteX659" fmla="*/ 5158867 w 6923157"/>
              <a:gd name="connsiteY659" fmla="*/ 2344059 h 3844781"/>
              <a:gd name="connsiteX660" fmla="*/ 5147659 w 6923157"/>
              <a:gd name="connsiteY660" fmla="*/ 2337987 h 3844781"/>
              <a:gd name="connsiteX661" fmla="*/ 5133362 w 6923157"/>
              <a:gd name="connsiteY661" fmla="*/ 2347703 h 3844781"/>
              <a:gd name="connsiteX662" fmla="*/ 5079358 w 6923157"/>
              <a:gd name="connsiteY662" fmla="*/ 2326101 h 3844781"/>
              <a:gd name="connsiteX663" fmla="*/ 5077611 w 6923157"/>
              <a:gd name="connsiteY663" fmla="*/ 2300028 h 3844781"/>
              <a:gd name="connsiteX664" fmla="*/ 5061035 w 6923157"/>
              <a:gd name="connsiteY664" fmla="*/ 2279707 h 3844781"/>
              <a:gd name="connsiteX665" fmla="*/ 5045151 w 6923157"/>
              <a:gd name="connsiteY665" fmla="*/ 2277534 h 3844781"/>
              <a:gd name="connsiteX666" fmla="*/ 5026173 w 6923157"/>
              <a:gd name="connsiteY666" fmla="*/ 2291152 h 3844781"/>
              <a:gd name="connsiteX667" fmla="*/ 5016157 w 6923157"/>
              <a:gd name="connsiteY667" fmla="*/ 2293997 h 3844781"/>
              <a:gd name="connsiteX668" fmla="*/ 4995803 w 6923157"/>
              <a:gd name="connsiteY668" fmla="*/ 2303803 h 3844781"/>
              <a:gd name="connsiteX669" fmla="*/ 4999664 w 6923157"/>
              <a:gd name="connsiteY669" fmla="*/ 2313251 h 3844781"/>
              <a:gd name="connsiteX670" fmla="*/ 5004792 w 6923157"/>
              <a:gd name="connsiteY670" fmla="*/ 2306224 h 3844781"/>
              <a:gd name="connsiteX671" fmla="*/ 5009205 w 6923157"/>
              <a:gd name="connsiteY671" fmla="*/ 2300341 h 3844781"/>
              <a:gd name="connsiteX672" fmla="*/ 5015204 w 6923157"/>
              <a:gd name="connsiteY672" fmla="*/ 2306351 h 3844781"/>
              <a:gd name="connsiteX673" fmla="*/ 5018857 w 6923157"/>
              <a:gd name="connsiteY673" fmla="*/ 2340198 h 3844781"/>
              <a:gd name="connsiteX674" fmla="*/ 5013834 w 6923157"/>
              <a:gd name="connsiteY674" fmla="*/ 2335023 h 3844781"/>
              <a:gd name="connsiteX675" fmla="*/ 4995014 w 6923157"/>
              <a:gd name="connsiteY675" fmla="*/ 2330340 h 3844781"/>
              <a:gd name="connsiteX676" fmla="*/ 4989172 w 6923157"/>
              <a:gd name="connsiteY676" fmla="*/ 2338513 h 3844781"/>
              <a:gd name="connsiteX677" fmla="*/ 4975190 w 6923157"/>
              <a:gd name="connsiteY677" fmla="*/ 2344112 h 3844781"/>
              <a:gd name="connsiteX678" fmla="*/ 4957878 w 6923157"/>
              <a:gd name="connsiteY678" fmla="*/ 2344231 h 3844781"/>
              <a:gd name="connsiteX679" fmla="*/ 4965201 w 6923157"/>
              <a:gd name="connsiteY679" fmla="*/ 2360149 h 3844781"/>
              <a:gd name="connsiteX680" fmla="*/ 4950638 w 6923157"/>
              <a:gd name="connsiteY680" fmla="*/ 2367884 h 3844781"/>
              <a:gd name="connsiteX681" fmla="*/ 4949210 w 6923157"/>
              <a:gd name="connsiteY681" fmla="*/ 2370174 h 3844781"/>
              <a:gd name="connsiteX682" fmla="*/ 4954048 w 6923157"/>
              <a:gd name="connsiteY682" fmla="*/ 2380456 h 3844781"/>
              <a:gd name="connsiteX683" fmla="*/ 4973000 w 6923157"/>
              <a:gd name="connsiteY683" fmla="*/ 2386130 h 3844781"/>
              <a:gd name="connsiteX684" fmla="*/ 4988542 w 6923157"/>
              <a:gd name="connsiteY684" fmla="*/ 2379231 h 3844781"/>
              <a:gd name="connsiteX685" fmla="*/ 4998560 w 6923157"/>
              <a:gd name="connsiteY685" fmla="*/ 2376388 h 3844781"/>
              <a:gd name="connsiteX686" fmla="*/ 5021189 w 6923157"/>
              <a:gd name="connsiteY686" fmla="*/ 2396616 h 3844781"/>
              <a:gd name="connsiteX687" fmla="*/ 5034139 w 6923157"/>
              <a:gd name="connsiteY687" fmla="*/ 2396280 h 3844781"/>
              <a:gd name="connsiteX688" fmla="*/ 5046166 w 6923157"/>
              <a:gd name="connsiteY688" fmla="*/ 2389008 h 3844781"/>
              <a:gd name="connsiteX689" fmla="*/ 5056078 w 6923157"/>
              <a:gd name="connsiteY689" fmla="*/ 2398363 h 3844781"/>
              <a:gd name="connsiteX690" fmla="*/ 5073443 w 6923157"/>
              <a:gd name="connsiteY690" fmla="*/ 2392146 h 3844781"/>
              <a:gd name="connsiteX691" fmla="*/ 5088220 w 6923157"/>
              <a:gd name="connsiteY691" fmla="*/ 2392491 h 3844781"/>
              <a:gd name="connsiteX692" fmla="*/ 5111400 w 6923157"/>
              <a:gd name="connsiteY692" fmla="*/ 2397394 h 3844781"/>
              <a:gd name="connsiteX693" fmla="*/ 5124776 w 6923157"/>
              <a:gd name="connsiteY693" fmla="*/ 2413223 h 3844781"/>
              <a:gd name="connsiteX694" fmla="*/ 5148591 w 6923157"/>
              <a:gd name="connsiteY694" fmla="*/ 2409888 h 3844781"/>
              <a:gd name="connsiteX695" fmla="*/ 5154750 w 6923157"/>
              <a:gd name="connsiteY695" fmla="*/ 2397596 h 3844781"/>
              <a:gd name="connsiteX696" fmla="*/ 5162733 w 6923157"/>
              <a:gd name="connsiteY696" fmla="*/ 2418470 h 3844781"/>
              <a:gd name="connsiteX697" fmla="*/ 5164742 w 6923157"/>
              <a:gd name="connsiteY697" fmla="*/ 2414041 h 3844781"/>
              <a:gd name="connsiteX698" fmla="*/ 5189851 w 6923157"/>
              <a:gd name="connsiteY698" fmla="*/ 2407425 h 3844781"/>
              <a:gd name="connsiteX699" fmla="*/ 5196250 w 6923157"/>
              <a:gd name="connsiteY699" fmla="*/ 2416407 h 3844781"/>
              <a:gd name="connsiteX700" fmla="*/ 5197175 w 6923157"/>
              <a:gd name="connsiteY700" fmla="*/ 2423345 h 3844781"/>
              <a:gd name="connsiteX701" fmla="*/ 5201961 w 6923157"/>
              <a:gd name="connsiteY701" fmla="*/ 2439726 h 3844781"/>
              <a:gd name="connsiteX702" fmla="*/ 5248008 w 6923157"/>
              <a:gd name="connsiteY702" fmla="*/ 2453647 h 3844781"/>
              <a:gd name="connsiteX703" fmla="*/ 5323154 w 6923157"/>
              <a:gd name="connsiteY703" fmla="*/ 2471388 h 3844781"/>
              <a:gd name="connsiteX704" fmla="*/ 5346918 w 6923157"/>
              <a:gd name="connsiteY704" fmla="*/ 2474154 h 3844781"/>
              <a:gd name="connsiteX705" fmla="*/ 5364759 w 6923157"/>
              <a:gd name="connsiteY705" fmla="*/ 2478000 h 3844781"/>
              <a:gd name="connsiteX706" fmla="*/ 5395633 w 6923157"/>
              <a:gd name="connsiteY706" fmla="*/ 2488602 h 3844781"/>
              <a:gd name="connsiteX707" fmla="*/ 5427537 w 6923157"/>
              <a:gd name="connsiteY707" fmla="*/ 2493940 h 3844781"/>
              <a:gd name="connsiteX708" fmla="*/ 5453624 w 6923157"/>
              <a:gd name="connsiteY708" fmla="*/ 2488160 h 3844781"/>
              <a:gd name="connsiteX709" fmla="*/ 5476437 w 6923157"/>
              <a:gd name="connsiteY709" fmla="*/ 2503279 h 3844781"/>
              <a:gd name="connsiteX710" fmla="*/ 5498641 w 6923157"/>
              <a:gd name="connsiteY710" fmla="*/ 2507343 h 3844781"/>
              <a:gd name="connsiteX711" fmla="*/ 5531021 w 6923157"/>
              <a:gd name="connsiteY711" fmla="*/ 2522745 h 3844781"/>
              <a:gd name="connsiteX712" fmla="*/ 5592108 w 6923157"/>
              <a:gd name="connsiteY712" fmla="*/ 2538995 h 3844781"/>
              <a:gd name="connsiteX713" fmla="*/ 5641140 w 6923157"/>
              <a:gd name="connsiteY713" fmla="*/ 2549325 h 3844781"/>
              <a:gd name="connsiteX714" fmla="*/ 5652480 w 6923157"/>
              <a:gd name="connsiteY714" fmla="*/ 2556390 h 3844781"/>
              <a:gd name="connsiteX715" fmla="*/ 5680234 w 6923157"/>
              <a:gd name="connsiteY715" fmla="*/ 2569593 h 3844781"/>
              <a:gd name="connsiteX716" fmla="*/ 5686156 w 6923157"/>
              <a:gd name="connsiteY716" fmla="*/ 2568511 h 3844781"/>
              <a:gd name="connsiteX717" fmla="*/ 5680792 w 6923157"/>
              <a:gd name="connsiteY717" fmla="*/ 2586747 h 3844781"/>
              <a:gd name="connsiteX718" fmla="*/ 5663903 w 6923157"/>
              <a:gd name="connsiteY718" fmla="*/ 2603026 h 3844781"/>
              <a:gd name="connsiteX719" fmla="*/ 5649391 w 6923157"/>
              <a:gd name="connsiteY719" fmla="*/ 2604662 h 3844781"/>
              <a:gd name="connsiteX720" fmla="*/ 5635384 w 6923157"/>
              <a:gd name="connsiteY720" fmla="*/ 2597071 h 3844781"/>
              <a:gd name="connsiteX721" fmla="*/ 5633796 w 6923157"/>
              <a:gd name="connsiteY721" fmla="*/ 2585181 h 3844781"/>
              <a:gd name="connsiteX722" fmla="*/ 5626950 w 6923157"/>
              <a:gd name="connsiteY722" fmla="*/ 2579325 h 3844781"/>
              <a:gd name="connsiteX723" fmla="*/ 5606414 w 6923157"/>
              <a:gd name="connsiteY723" fmla="*/ 2594241 h 3844781"/>
              <a:gd name="connsiteX724" fmla="*/ 5601735 w 6923157"/>
              <a:gd name="connsiteY724" fmla="*/ 2598142 h 3844781"/>
              <a:gd name="connsiteX725" fmla="*/ 5598404 w 6923157"/>
              <a:gd name="connsiteY725" fmla="*/ 2592660 h 3844781"/>
              <a:gd name="connsiteX726" fmla="*/ 5597742 w 6923157"/>
              <a:gd name="connsiteY726" fmla="*/ 2587705 h 3844781"/>
              <a:gd name="connsiteX727" fmla="*/ 5589204 w 6923157"/>
              <a:gd name="connsiteY727" fmla="*/ 2582160 h 3844781"/>
              <a:gd name="connsiteX728" fmla="*/ 5578393 w 6923157"/>
              <a:gd name="connsiteY728" fmla="*/ 2579058 h 3844781"/>
              <a:gd name="connsiteX729" fmla="*/ 5577784 w 6923157"/>
              <a:gd name="connsiteY729" fmla="*/ 2568004 h 3844781"/>
              <a:gd name="connsiteX730" fmla="*/ 5588067 w 6923157"/>
              <a:gd name="connsiteY730" fmla="*/ 2567140 h 3844781"/>
              <a:gd name="connsiteX731" fmla="*/ 5594702 w 6923157"/>
              <a:gd name="connsiteY731" fmla="*/ 2564913 h 3844781"/>
              <a:gd name="connsiteX732" fmla="*/ 5592664 w 6923157"/>
              <a:gd name="connsiteY732" fmla="*/ 2556150 h 3844781"/>
              <a:gd name="connsiteX733" fmla="*/ 5572445 w 6923157"/>
              <a:gd name="connsiteY733" fmla="*/ 2566948 h 3844781"/>
              <a:gd name="connsiteX734" fmla="*/ 5555026 w 6923157"/>
              <a:gd name="connsiteY734" fmla="*/ 2579267 h 3844781"/>
              <a:gd name="connsiteX735" fmla="*/ 5506259 w 6923157"/>
              <a:gd name="connsiteY735" fmla="*/ 2570919 h 3844781"/>
              <a:gd name="connsiteX736" fmla="*/ 5502398 w 6923157"/>
              <a:gd name="connsiteY736" fmla="*/ 2561471 h 3844781"/>
              <a:gd name="connsiteX737" fmla="*/ 5504512 w 6923157"/>
              <a:gd name="connsiteY737" fmla="*/ 2544844 h 3844781"/>
              <a:gd name="connsiteX738" fmla="*/ 5496423 w 6923157"/>
              <a:gd name="connsiteY738" fmla="*/ 2536172 h 3844781"/>
              <a:gd name="connsiteX739" fmla="*/ 5491877 w 6923157"/>
              <a:gd name="connsiteY739" fmla="*/ 2541062 h 3844781"/>
              <a:gd name="connsiteX740" fmla="*/ 5481122 w 6923157"/>
              <a:gd name="connsiteY740" fmla="*/ 2564344 h 3844781"/>
              <a:gd name="connsiteX741" fmla="*/ 5479747 w 6923157"/>
              <a:gd name="connsiteY741" fmla="*/ 2560534 h 3844781"/>
              <a:gd name="connsiteX742" fmla="*/ 5468805 w 6923157"/>
              <a:gd name="connsiteY742" fmla="*/ 2556443 h 3844781"/>
              <a:gd name="connsiteX743" fmla="*/ 5463464 w 6923157"/>
              <a:gd name="connsiteY743" fmla="*/ 2555388 h 3844781"/>
              <a:gd name="connsiteX744" fmla="*/ 5448741 w 6923157"/>
              <a:gd name="connsiteY744" fmla="*/ 2548942 h 3844781"/>
              <a:gd name="connsiteX745" fmla="*/ 5421358 w 6923157"/>
              <a:gd name="connsiteY745" fmla="*/ 2558005 h 3844781"/>
              <a:gd name="connsiteX746" fmla="*/ 5418054 w 6923157"/>
              <a:gd name="connsiteY746" fmla="*/ 2565713 h 3844781"/>
              <a:gd name="connsiteX747" fmla="*/ 5415677 w 6923157"/>
              <a:gd name="connsiteY747" fmla="*/ 2580358 h 3844781"/>
              <a:gd name="connsiteX748" fmla="*/ 5438859 w 6923157"/>
              <a:gd name="connsiteY748" fmla="*/ 2585259 h 3844781"/>
              <a:gd name="connsiteX749" fmla="*/ 5459317 w 6923157"/>
              <a:gd name="connsiteY749" fmla="*/ 2595733 h 3844781"/>
              <a:gd name="connsiteX750" fmla="*/ 5431459 w 6923157"/>
              <a:gd name="connsiteY750" fmla="*/ 2594732 h 3844781"/>
              <a:gd name="connsiteX751" fmla="*/ 5410843 w 6923157"/>
              <a:gd name="connsiteY751" fmla="*/ 2602559 h 3844781"/>
              <a:gd name="connsiteX752" fmla="*/ 5399714 w 6923157"/>
              <a:gd name="connsiteY752" fmla="*/ 2603576 h 3844781"/>
              <a:gd name="connsiteX753" fmla="*/ 5398473 w 6923157"/>
              <a:gd name="connsiteY753" fmla="*/ 2600756 h 3844781"/>
              <a:gd name="connsiteX754" fmla="*/ 5358057 w 6923157"/>
              <a:gd name="connsiteY754" fmla="*/ 2603063 h 3844781"/>
              <a:gd name="connsiteX755" fmla="*/ 5336623 w 6923157"/>
              <a:gd name="connsiteY755" fmla="*/ 2624236 h 3844781"/>
              <a:gd name="connsiteX756" fmla="*/ 5307787 w 6923157"/>
              <a:gd name="connsiteY756" fmla="*/ 2622398 h 3844781"/>
              <a:gd name="connsiteX757" fmla="*/ 5271256 w 6923157"/>
              <a:gd name="connsiteY757" fmla="*/ 2614858 h 3844781"/>
              <a:gd name="connsiteX758" fmla="*/ 5243845 w 6923157"/>
              <a:gd name="connsiteY758" fmla="*/ 2610730 h 3844781"/>
              <a:gd name="connsiteX759" fmla="*/ 5222885 w 6923157"/>
              <a:gd name="connsiteY759" fmla="*/ 2609484 h 3844781"/>
              <a:gd name="connsiteX760" fmla="*/ 5204909 w 6923157"/>
              <a:gd name="connsiteY760" fmla="*/ 2604647 h 3844781"/>
              <a:gd name="connsiteX761" fmla="*/ 5187117 w 6923157"/>
              <a:gd name="connsiteY761" fmla="*/ 2562218 h 3844781"/>
              <a:gd name="connsiteX762" fmla="*/ 5180721 w 6923157"/>
              <a:gd name="connsiteY762" fmla="*/ 2553235 h 3844781"/>
              <a:gd name="connsiteX763" fmla="*/ 5172077 w 6923157"/>
              <a:gd name="connsiteY763" fmla="*/ 2559888 h 3844781"/>
              <a:gd name="connsiteX764" fmla="*/ 5168060 w 6923157"/>
              <a:gd name="connsiteY764" fmla="*/ 2568744 h 3844781"/>
              <a:gd name="connsiteX765" fmla="*/ 5144274 w 6923157"/>
              <a:gd name="connsiteY765" fmla="*/ 2585270 h 3844781"/>
              <a:gd name="connsiteX766" fmla="*/ 5131559 w 6923157"/>
              <a:gd name="connsiteY766" fmla="*/ 2574395 h 3844781"/>
              <a:gd name="connsiteX767" fmla="*/ 5114406 w 6923157"/>
              <a:gd name="connsiteY767" fmla="*/ 2588695 h 3844781"/>
              <a:gd name="connsiteX768" fmla="*/ 5086361 w 6923157"/>
              <a:gd name="connsiteY768" fmla="*/ 2592803 h 3844781"/>
              <a:gd name="connsiteX769" fmla="*/ 5031011 w 6923157"/>
              <a:gd name="connsiteY769" fmla="*/ 2580580 h 3844781"/>
              <a:gd name="connsiteX770" fmla="*/ 5022025 w 6923157"/>
              <a:gd name="connsiteY770" fmla="*/ 2578162 h 3844781"/>
              <a:gd name="connsiteX771" fmla="*/ 5002121 w 6923157"/>
              <a:gd name="connsiteY771" fmla="*/ 2584844 h 3844781"/>
              <a:gd name="connsiteX772" fmla="*/ 4996730 w 6923157"/>
              <a:gd name="connsiteY772" fmla="*/ 2589888 h 3844781"/>
              <a:gd name="connsiteX773" fmla="*/ 4988536 w 6923157"/>
              <a:gd name="connsiteY773" fmla="*/ 2593415 h 3844781"/>
              <a:gd name="connsiteX774" fmla="*/ 4976351 w 6923157"/>
              <a:gd name="connsiteY774" fmla="*/ 2586505 h 3844781"/>
              <a:gd name="connsiteX775" fmla="*/ 4965328 w 6923157"/>
              <a:gd name="connsiteY775" fmla="*/ 2575322 h 3844781"/>
              <a:gd name="connsiteX776" fmla="*/ 4953539 w 6923157"/>
              <a:gd name="connsiteY776" fmla="*/ 2571384 h 3844781"/>
              <a:gd name="connsiteX777" fmla="*/ 4936541 w 6923157"/>
              <a:gd name="connsiteY777" fmla="*/ 2567385 h 3844781"/>
              <a:gd name="connsiteX778" fmla="*/ 4928930 w 6923157"/>
              <a:gd name="connsiteY778" fmla="*/ 2568776 h 3844781"/>
              <a:gd name="connsiteX779" fmla="*/ 4893009 w 6923157"/>
              <a:gd name="connsiteY779" fmla="*/ 2572291 h 3844781"/>
              <a:gd name="connsiteX780" fmla="*/ 4880139 w 6923157"/>
              <a:gd name="connsiteY780" fmla="*/ 2579719 h 3844781"/>
              <a:gd name="connsiteX781" fmla="*/ 4891029 w 6923157"/>
              <a:gd name="connsiteY781" fmla="*/ 2589909 h 3844781"/>
              <a:gd name="connsiteX782" fmla="*/ 4893829 w 6923157"/>
              <a:gd name="connsiteY782" fmla="*/ 2591427 h 3844781"/>
              <a:gd name="connsiteX783" fmla="*/ 4902952 w 6923157"/>
              <a:gd name="connsiteY783" fmla="*/ 2627319 h 3844781"/>
              <a:gd name="connsiteX784" fmla="*/ 4887754 w 6923157"/>
              <a:gd name="connsiteY784" fmla="*/ 2610810 h 3844781"/>
              <a:gd name="connsiteX785" fmla="*/ 4868115 w 6923157"/>
              <a:gd name="connsiteY785" fmla="*/ 2619472 h 3844781"/>
              <a:gd name="connsiteX786" fmla="*/ 4863356 w 6923157"/>
              <a:gd name="connsiteY786" fmla="*/ 2616281 h 3844781"/>
              <a:gd name="connsiteX787" fmla="*/ 4864254 w 6923157"/>
              <a:gd name="connsiteY787" fmla="*/ 2610027 h 3844781"/>
              <a:gd name="connsiteX788" fmla="*/ 4863064 w 6923157"/>
              <a:gd name="connsiteY788" fmla="*/ 2601107 h 3844781"/>
              <a:gd name="connsiteX789" fmla="*/ 4858122 w 6923157"/>
              <a:gd name="connsiteY789" fmla="*/ 2603026 h 3844781"/>
              <a:gd name="connsiteX790" fmla="*/ 4850563 w 6923157"/>
              <a:gd name="connsiteY790" fmla="*/ 2598317 h 3844781"/>
              <a:gd name="connsiteX791" fmla="*/ 4848922 w 6923157"/>
              <a:gd name="connsiteY791" fmla="*/ 2592525 h 3844781"/>
              <a:gd name="connsiteX792" fmla="*/ 4806527 w 6923157"/>
              <a:gd name="connsiteY792" fmla="*/ 2612451 h 3844781"/>
              <a:gd name="connsiteX793" fmla="*/ 4804703 w 6923157"/>
              <a:gd name="connsiteY793" fmla="*/ 2611767 h 3844781"/>
              <a:gd name="connsiteX794" fmla="*/ 4747161 w 6923157"/>
              <a:gd name="connsiteY794" fmla="*/ 2609084 h 3844781"/>
              <a:gd name="connsiteX795" fmla="*/ 4732570 w 6923157"/>
              <a:gd name="connsiteY795" fmla="*/ 2603627 h 3844781"/>
              <a:gd name="connsiteX796" fmla="*/ 4715759 w 6923157"/>
              <a:gd name="connsiteY796" fmla="*/ 2594518 h 3844781"/>
              <a:gd name="connsiteX797" fmla="*/ 4682956 w 6923157"/>
              <a:gd name="connsiteY797" fmla="*/ 2595433 h 3844781"/>
              <a:gd name="connsiteX798" fmla="*/ 4677196 w 6923157"/>
              <a:gd name="connsiteY798" fmla="*/ 2610696 h 3844781"/>
              <a:gd name="connsiteX799" fmla="*/ 4679099 w 6923157"/>
              <a:gd name="connsiteY799" fmla="*/ 2618471 h 3844781"/>
              <a:gd name="connsiteX800" fmla="*/ 4677832 w 6923157"/>
              <a:gd name="connsiteY800" fmla="*/ 2634943 h 3844781"/>
              <a:gd name="connsiteX801" fmla="*/ 4676352 w 6923157"/>
              <a:gd name="connsiteY801" fmla="*/ 2643334 h 3844781"/>
              <a:gd name="connsiteX802" fmla="*/ 4669639 w 6923157"/>
              <a:gd name="connsiteY802" fmla="*/ 2638469 h 3844781"/>
              <a:gd name="connsiteX803" fmla="*/ 4659117 w 6923157"/>
              <a:gd name="connsiteY803" fmla="*/ 2618060 h 3844781"/>
              <a:gd name="connsiteX804" fmla="*/ 4623934 w 6923157"/>
              <a:gd name="connsiteY804" fmla="*/ 2601140 h 3844781"/>
              <a:gd name="connsiteX805" fmla="*/ 4601229 w 6923157"/>
              <a:gd name="connsiteY805" fmla="*/ 2606302 h 3844781"/>
              <a:gd name="connsiteX806" fmla="*/ 4582461 w 6923157"/>
              <a:gd name="connsiteY806" fmla="*/ 2595518 h 3844781"/>
              <a:gd name="connsiteX807" fmla="*/ 4579129 w 6923157"/>
              <a:gd name="connsiteY807" fmla="*/ 2590037 h 3844781"/>
              <a:gd name="connsiteX808" fmla="*/ 4571176 w 6923157"/>
              <a:gd name="connsiteY808" fmla="*/ 2614836 h 3844781"/>
              <a:gd name="connsiteX809" fmla="*/ 4561872 w 6923157"/>
              <a:gd name="connsiteY809" fmla="*/ 2616536 h 3844781"/>
              <a:gd name="connsiteX810" fmla="*/ 4546964 w 6923157"/>
              <a:gd name="connsiteY810" fmla="*/ 2615199 h 3844781"/>
              <a:gd name="connsiteX811" fmla="*/ 4527193 w 6923157"/>
              <a:gd name="connsiteY811" fmla="*/ 2622870 h 3844781"/>
              <a:gd name="connsiteX812" fmla="*/ 4494047 w 6923157"/>
              <a:gd name="connsiteY812" fmla="*/ 2614713 h 3844781"/>
              <a:gd name="connsiteX813" fmla="*/ 4472585 w 6923157"/>
              <a:gd name="connsiteY813" fmla="*/ 2622694 h 3844781"/>
              <a:gd name="connsiteX814" fmla="*/ 4448505 w 6923157"/>
              <a:gd name="connsiteY814" fmla="*/ 2624048 h 3844781"/>
              <a:gd name="connsiteX815" fmla="*/ 4434841 w 6923157"/>
              <a:gd name="connsiteY815" fmla="*/ 2625527 h 3844781"/>
              <a:gd name="connsiteX816" fmla="*/ 4433281 w 6923157"/>
              <a:gd name="connsiteY816" fmla="*/ 2626828 h 3844781"/>
              <a:gd name="connsiteX817" fmla="*/ 4423713 w 6923157"/>
              <a:gd name="connsiteY817" fmla="*/ 2626546 h 3844781"/>
              <a:gd name="connsiteX818" fmla="*/ 4419986 w 6923157"/>
              <a:gd name="connsiteY818" fmla="*/ 2618091 h 3844781"/>
              <a:gd name="connsiteX819" fmla="*/ 4400635 w 6923157"/>
              <a:gd name="connsiteY819" fmla="*/ 2609444 h 3844781"/>
              <a:gd name="connsiteX820" fmla="*/ 4360330 w 6923157"/>
              <a:gd name="connsiteY820" fmla="*/ 2632033 h 3844781"/>
              <a:gd name="connsiteX821" fmla="*/ 4349651 w 6923157"/>
              <a:gd name="connsiteY821" fmla="*/ 2629923 h 3844781"/>
              <a:gd name="connsiteX822" fmla="*/ 4340663 w 6923157"/>
              <a:gd name="connsiteY822" fmla="*/ 2627505 h 3844781"/>
              <a:gd name="connsiteX823" fmla="*/ 4319915 w 6923157"/>
              <a:gd name="connsiteY823" fmla="*/ 2634341 h 3844781"/>
              <a:gd name="connsiteX824" fmla="*/ 4304269 w 6923157"/>
              <a:gd name="connsiteY824" fmla="*/ 2653438 h 3844781"/>
              <a:gd name="connsiteX825" fmla="*/ 4302436 w 6923157"/>
              <a:gd name="connsiteY825" fmla="*/ 2659991 h 3844781"/>
              <a:gd name="connsiteX826" fmla="*/ 4302244 w 6923157"/>
              <a:gd name="connsiteY826" fmla="*/ 2660056 h 3844781"/>
              <a:gd name="connsiteX827" fmla="*/ 4349990 w 6923157"/>
              <a:gd name="connsiteY827" fmla="*/ 2668957 h 3844781"/>
              <a:gd name="connsiteX828" fmla="*/ 4359241 w 6923157"/>
              <a:gd name="connsiteY828" fmla="*/ 2673358 h 3844781"/>
              <a:gd name="connsiteX829" fmla="*/ 4354642 w 6923157"/>
              <a:gd name="connsiteY829" fmla="*/ 2684348 h 3844781"/>
              <a:gd name="connsiteX830" fmla="*/ 4351472 w 6923157"/>
              <a:gd name="connsiteY830" fmla="*/ 2693048 h 3844781"/>
              <a:gd name="connsiteX831" fmla="*/ 4360142 w 6923157"/>
              <a:gd name="connsiteY831" fmla="*/ 2699586 h 3844781"/>
              <a:gd name="connsiteX832" fmla="*/ 4367754 w 6923157"/>
              <a:gd name="connsiteY832" fmla="*/ 2698194 h 3844781"/>
              <a:gd name="connsiteX833" fmla="*/ 4389403 w 6923157"/>
              <a:gd name="connsiteY833" fmla="*/ 2717586 h 3844781"/>
              <a:gd name="connsiteX834" fmla="*/ 4389698 w 6923157"/>
              <a:gd name="connsiteY834" fmla="*/ 2732760 h 3844781"/>
              <a:gd name="connsiteX835" fmla="*/ 4398235 w 6923157"/>
              <a:gd name="connsiteY835" fmla="*/ 2738305 h 3844781"/>
              <a:gd name="connsiteX836" fmla="*/ 4407615 w 6923157"/>
              <a:gd name="connsiteY836" fmla="*/ 2711215 h 3844781"/>
              <a:gd name="connsiteX837" fmla="*/ 4423345 w 6923157"/>
              <a:gd name="connsiteY837" fmla="*/ 2731689 h 3844781"/>
              <a:gd name="connsiteX838" fmla="*/ 4421656 w 6923157"/>
              <a:gd name="connsiteY838" fmla="*/ 2764480 h 3844781"/>
              <a:gd name="connsiteX839" fmla="*/ 4400246 w 6923157"/>
              <a:gd name="connsiteY839" fmla="*/ 2766360 h 3844781"/>
              <a:gd name="connsiteX840" fmla="*/ 4371011 w 6923157"/>
              <a:gd name="connsiteY840" fmla="*/ 2761549 h 3844781"/>
              <a:gd name="connsiteX841" fmla="*/ 4351558 w 6923157"/>
              <a:gd name="connsiteY841" fmla="*/ 2765104 h 3844781"/>
              <a:gd name="connsiteX842" fmla="*/ 4270754 w 6923157"/>
              <a:gd name="connsiteY842" fmla="*/ 2750426 h 3844781"/>
              <a:gd name="connsiteX843" fmla="*/ 4253785 w 6923157"/>
              <a:gd name="connsiteY843" fmla="*/ 2759615 h 3844781"/>
              <a:gd name="connsiteX844" fmla="*/ 4252888 w 6923157"/>
              <a:gd name="connsiteY844" fmla="*/ 2765870 h 3844781"/>
              <a:gd name="connsiteX845" fmla="*/ 4247283 w 6923157"/>
              <a:gd name="connsiteY845" fmla="*/ 2762833 h 3844781"/>
              <a:gd name="connsiteX846" fmla="*/ 4244084 w 6923157"/>
              <a:gd name="connsiteY846" fmla="*/ 2758342 h 3844781"/>
              <a:gd name="connsiteX847" fmla="*/ 4233406 w 6923157"/>
              <a:gd name="connsiteY847" fmla="*/ 2756233 h 3844781"/>
              <a:gd name="connsiteX848" fmla="*/ 4237978 w 6923157"/>
              <a:gd name="connsiteY848" fmla="*/ 2764533 h 3844781"/>
              <a:gd name="connsiteX849" fmla="*/ 4239089 w 6923157"/>
              <a:gd name="connsiteY849" fmla="*/ 2766361 h 3844781"/>
              <a:gd name="connsiteX850" fmla="*/ 4240862 w 6923157"/>
              <a:gd name="connsiteY850" fmla="*/ 2773142 h 3844781"/>
              <a:gd name="connsiteX851" fmla="*/ 4235072 w 6923157"/>
              <a:gd name="connsiteY851" fmla="*/ 2775215 h 3844781"/>
              <a:gd name="connsiteX852" fmla="*/ 4210043 w 6923157"/>
              <a:gd name="connsiteY852" fmla="*/ 2788921 h 3844781"/>
              <a:gd name="connsiteX853" fmla="*/ 4205894 w 6923157"/>
              <a:gd name="connsiteY853" fmla="*/ 2796786 h 3844781"/>
              <a:gd name="connsiteX854" fmla="*/ 4226300 w 6923157"/>
              <a:gd name="connsiteY854" fmla="*/ 2813360 h 3844781"/>
              <a:gd name="connsiteX855" fmla="*/ 4276416 w 6923157"/>
              <a:gd name="connsiteY855" fmla="*/ 2812326 h 3844781"/>
              <a:gd name="connsiteX856" fmla="*/ 4293201 w 6923157"/>
              <a:gd name="connsiteY856" fmla="*/ 2808245 h 3844781"/>
              <a:gd name="connsiteX857" fmla="*/ 4300495 w 6923157"/>
              <a:gd name="connsiteY857" fmla="*/ 2810973 h 3844781"/>
              <a:gd name="connsiteX858" fmla="*/ 4314320 w 6923157"/>
              <a:gd name="connsiteY858" fmla="*/ 2823674 h 3844781"/>
              <a:gd name="connsiteX859" fmla="*/ 4337502 w 6923157"/>
              <a:gd name="connsiteY859" fmla="*/ 2828576 h 3844781"/>
              <a:gd name="connsiteX860" fmla="*/ 4348077 w 6923157"/>
              <a:gd name="connsiteY860" fmla="*/ 2842886 h 3844781"/>
              <a:gd name="connsiteX861" fmla="*/ 4347891 w 6923157"/>
              <a:gd name="connsiteY861" fmla="*/ 2847995 h 3844781"/>
              <a:gd name="connsiteX862" fmla="*/ 4355848 w 6923157"/>
              <a:gd name="connsiteY862" fmla="*/ 2855676 h 3844781"/>
              <a:gd name="connsiteX863" fmla="*/ 4358174 w 6923157"/>
              <a:gd name="connsiteY863" fmla="*/ 2847132 h 3844781"/>
              <a:gd name="connsiteX864" fmla="*/ 4362905 w 6923157"/>
              <a:gd name="connsiteY864" fmla="*/ 2837131 h 3844781"/>
              <a:gd name="connsiteX865" fmla="*/ 4378105 w 6923157"/>
              <a:gd name="connsiteY865" fmla="*/ 2853642 h 3844781"/>
              <a:gd name="connsiteX866" fmla="*/ 4379162 w 6923157"/>
              <a:gd name="connsiteY866" fmla="*/ 2861570 h 3844781"/>
              <a:gd name="connsiteX867" fmla="*/ 4382862 w 6923157"/>
              <a:gd name="connsiteY867" fmla="*/ 2856833 h 3844781"/>
              <a:gd name="connsiteX868" fmla="*/ 4393991 w 6923157"/>
              <a:gd name="connsiteY868" fmla="*/ 2855815 h 3844781"/>
              <a:gd name="connsiteX869" fmla="*/ 4415191 w 6923157"/>
              <a:gd name="connsiteY869" fmla="*/ 2878335 h 3844781"/>
              <a:gd name="connsiteX870" fmla="*/ 4434780 w 6923157"/>
              <a:gd name="connsiteY870" fmla="*/ 2908255 h 3844781"/>
              <a:gd name="connsiteX871" fmla="*/ 4443265 w 6923157"/>
              <a:gd name="connsiteY871" fmla="*/ 2919900 h 3844781"/>
              <a:gd name="connsiteX872" fmla="*/ 4487411 w 6923157"/>
              <a:gd name="connsiteY872" fmla="*/ 2958531 h 3844781"/>
              <a:gd name="connsiteX873" fmla="*/ 4490953 w 6923157"/>
              <a:gd name="connsiteY873" fmla="*/ 2972094 h 3844781"/>
              <a:gd name="connsiteX874" fmla="*/ 4481518 w 6923157"/>
              <a:gd name="connsiteY874" fmla="*/ 2972803 h 3844781"/>
              <a:gd name="connsiteX875" fmla="*/ 4466294 w 6923157"/>
              <a:gd name="connsiteY875" fmla="*/ 2975584 h 3844781"/>
              <a:gd name="connsiteX876" fmla="*/ 4446919 w 6923157"/>
              <a:gd name="connsiteY876" fmla="*/ 2986229 h 3844781"/>
              <a:gd name="connsiteX877" fmla="*/ 4427410 w 6923157"/>
              <a:gd name="connsiteY877" fmla="*/ 2963400 h 3844781"/>
              <a:gd name="connsiteX878" fmla="*/ 4427780 w 6923157"/>
              <a:gd name="connsiteY878" fmla="*/ 2953181 h 3844781"/>
              <a:gd name="connsiteX879" fmla="*/ 4428361 w 6923157"/>
              <a:gd name="connsiteY879" fmla="*/ 2951045 h 3844781"/>
              <a:gd name="connsiteX880" fmla="*/ 4426803 w 6923157"/>
              <a:gd name="connsiteY880" fmla="*/ 2952345 h 3844781"/>
              <a:gd name="connsiteX881" fmla="*/ 4417365 w 6923157"/>
              <a:gd name="connsiteY881" fmla="*/ 2953054 h 3844781"/>
              <a:gd name="connsiteX882" fmla="*/ 4393393 w 6923157"/>
              <a:gd name="connsiteY882" fmla="*/ 2974689 h 3844781"/>
              <a:gd name="connsiteX883" fmla="*/ 4380205 w 6923157"/>
              <a:gd name="connsiteY883" fmla="*/ 2986233 h 3844781"/>
              <a:gd name="connsiteX884" fmla="*/ 4365931 w 6923157"/>
              <a:gd name="connsiteY884" fmla="*/ 2976660 h 3844781"/>
              <a:gd name="connsiteX885" fmla="*/ 4317769 w 6923157"/>
              <a:gd name="connsiteY885" fmla="*/ 2946884 h 3844781"/>
              <a:gd name="connsiteX886" fmla="*/ 4306933 w 6923157"/>
              <a:gd name="connsiteY886" fmla="*/ 2963074 h 3844781"/>
              <a:gd name="connsiteX887" fmla="*/ 4301967 w 6923157"/>
              <a:gd name="connsiteY887" fmla="*/ 2984284 h 3844781"/>
              <a:gd name="connsiteX888" fmla="*/ 4281691 w 6923157"/>
              <a:gd name="connsiteY888" fmla="*/ 2968699 h 3844781"/>
              <a:gd name="connsiteX889" fmla="*/ 4257082 w 6923157"/>
              <a:gd name="connsiteY889" fmla="*/ 2966090 h 3844781"/>
              <a:gd name="connsiteX890" fmla="*/ 4255259 w 6923157"/>
              <a:gd name="connsiteY890" fmla="*/ 2965409 h 3844781"/>
              <a:gd name="connsiteX891" fmla="*/ 4242627 w 6923157"/>
              <a:gd name="connsiteY891" fmla="*/ 2994107 h 3844781"/>
              <a:gd name="connsiteX892" fmla="*/ 4238109 w 6923157"/>
              <a:gd name="connsiteY892" fmla="*/ 3012189 h 3844781"/>
              <a:gd name="connsiteX893" fmla="*/ 4234726 w 6923157"/>
              <a:gd name="connsiteY893" fmla="*/ 3012807 h 3844781"/>
              <a:gd name="connsiteX894" fmla="*/ 4221298 w 6923157"/>
              <a:gd name="connsiteY894" fmla="*/ 3003079 h 3844781"/>
              <a:gd name="connsiteX895" fmla="*/ 4210723 w 6923157"/>
              <a:gd name="connsiteY895" fmla="*/ 2988769 h 3844781"/>
              <a:gd name="connsiteX896" fmla="*/ 4198774 w 6923157"/>
              <a:gd name="connsiteY896" fmla="*/ 2970650 h 3844781"/>
              <a:gd name="connsiteX897" fmla="*/ 4181409 w 6923157"/>
              <a:gd name="connsiteY897" fmla="*/ 2976867 h 3844781"/>
              <a:gd name="connsiteX898" fmla="*/ 4174114 w 6923157"/>
              <a:gd name="connsiteY898" fmla="*/ 2974139 h 3844781"/>
              <a:gd name="connsiteX899" fmla="*/ 4161795 w 6923157"/>
              <a:gd name="connsiteY899" fmla="*/ 2966239 h 3844781"/>
              <a:gd name="connsiteX900" fmla="*/ 4156853 w 6923157"/>
              <a:gd name="connsiteY900" fmla="*/ 2968158 h 3844781"/>
              <a:gd name="connsiteX901" fmla="*/ 4138746 w 6923157"/>
              <a:gd name="connsiteY901" fmla="*/ 2962328 h 3844781"/>
              <a:gd name="connsiteX902" fmla="*/ 4117308 w 6923157"/>
              <a:gd name="connsiteY902" fmla="*/ 2951019 h 3844781"/>
              <a:gd name="connsiteX903" fmla="*/ 4107503 w 6923157"/>
              <a:gd name="connsiteY903" fmla="*/ 2961945 h 3844781"/>
              <a:gd name="connsiteX904" fmla="*/ 4107133 w 6923157"/>
              <a:gd name="connsiteY904" fmla="*/ 2972163 h 3844781"/>
              <a:gd name="connsiteX905" fmla="*/ 4110625 w 6923157"/>
              <a:gd name="connsiteY905" fmla="*/ 2991827 h 3844781"/>
              <a:gd name="connsiteX906" fmla="*/ 4124506 w 6923157"/>
              <a:gd name="connsiteY906" fmla="*/ 3030910 h 3844781"/>
              <a:gd name="connsiteX907" fmla="*/ 4104840 w 6923157"/>
              <a:gd name="connsiteY907" fmla="*/ 3026382 h 3844781"/>
              <a:gd name="connsiteX908" fmla="*/ 4080945 w 6923157"/>
              <a:gd name="connsiteY908" fmla="*/ 3022626 h 3844781"/>
              <a:gd name="connsiteX909" fmla="*/ 4059772 w 6923157"/>
              <a:gd name="connsiteY909" fmla="*/ 3013297 h 3844781"/>
              <a:gd name="connsiteX910" fmla="*/ 3995857 w 6923157"/>
              <a:gd name="connsiteY910" fmla="*/ 2982338 h 3844781"/>
              <a:gd name="connsiteX911" fmla="*/ 3987794 w 6923157"/>
              <a:gd name="connsiteY911" fmla="*/ 2986856 h 3844781"/>
              <a:gd name="connsiteX912" fmla="*/ 3983381 w 6923157"/>
              <a:gd name="connsiteY912" fmla="*/ 2992738 h 3844781"/>
              <a:gd name="connsiteX913" fmla="*/ 3979918 w 6923157"/>
              <a:gd name="connsiteY913" fmla="*/ 2986264 h 3844781"/>
              <a:gd name="connsiteX914" fmla="*/ 3973520 w 6923157"/>
              <a:gd name="connsiteY914" fmla="*/ 2977283 h 3844781"/>
              <a:gd name="connsiteX915" fmla="*/ 3960884 w 6923157"/>
              <a:gd name="connsiteY915" fmla="*/ 2973500 h 3844781"/>
              <a:gd name="connsiteX916" fmla="*/ 3955069 w 6923157"/>
              <a:gd name="connsiteY916" fmla="*/ 2962381 h 3844781"/>
              <a:gd name="connsiteX917" fmla="*/ 3947166 w 6923157"/>
              <a:gd name="connsiteY917" fmla="*/ 2948598 h 3844781"/>
              <a:gd name="connsiteX918" fmla="*/ 3939633 w 6923157"/>
              <a:gd name="connsiteY918" fmla="*/ 2957080 h 3844781"/>
              <a:gd name="connsiteX919" fmla="*/ 3936779 w 6923157"/>
              <a:gd name="connsiteY919" fmla="*/ 2961663 h 3844781"/>
              <a:gd name="connsiteX920" fmla="*/ 3929588 w 6923157"/>
              <a:gd name="connsiteY920" fmla="*/ 2946735 h 3844781"/>
              <a:gd name="connsiteX921" fmla="*/ 3921049 w 6923157"/>
              <a:gd name="connsiteY921" fmla="*/ 2941189 h 3844781"/>
              <a:gd name="connsiteX922" fmla="*/ 3917033 w 6923157"/>
              <a:gd name="connsiteY922" fmla="*/ 2950043 h 3844781"/>
              <a:gd name="connsiteX923" fmla="*/ 3885448 w 6923157"/>
              <a:gd name="connsiteY923" fmla="*/ 2973069 h 3844781"/>
              <a:gd name="connsiteX924" fmla="*/ 3875350 w 6923157"/>
              <a:gd name="connsiteY924" fmla="*/ 2968823 h 3844781"/>
              <a:gd name="connsiteX925" fmla="*/ 3837104 w 6923157"/>
              <a:gd name="connsiteY925" fmla="*/ 2980884 h 3844781"/>
              <a:gd name="connsiteX926" fmla="*/ 3836392 w 6923157"/>
              <a:gd name="connsiteY926" fmla="*/ 2982028 h 3844781"/>
              <a:gd name="connsiteX927" fmla="*/ 3824549 w 6923157"/>
              <a:gd name="connsiteY927" fmla="*/ 2984192 h 3844781"/>
              <a:gd name="connsiteX928" fmla="*/ 3821219 w 6923157"/>
              <a:gd name="connsiteY928" fmla="*/ 2978711 h 3844781"/>
              <a:gd name="connsiteX929" fmla="*/ 3828752 w 6923157"/>
              <a:gd name="connsiteY929" fmla="*/ 2970229 h 3844781"/>
              <a:gd name="connsiteX930" fmla="*/ 3834142 w 6923157"/>
              <a:gd name="connsiteY930" fmla="*/ 2965184 h 3844781"/>
              <a:gd name="connsiteX931" fmla="*/ 3828406 w 6923157"/>
              <a:gd name="connsiteY931" fmla="*/ 2961155 h 3844781"/>
              <a:gd name="connsiteX932" fmla="*/ 3815058 w 6923157"/>
              <a:gd name="connsiteY932" fmla="*/ 2958519 h 3844781"/>
              <a:gd name="connsiteX933" fmla="*/ 3799224 w 6923157"/>
              <a:gd name="connsiteY933" fmla="*/ 2950245 h 3844781"/>
              <a:gd name="connsiteX934" fmla="*/ 3789655 w 6923157"/>
              <a:gd name="connsiteY934" fmla="*/ 2949962 h 3844781"/>
              <a:gd name="connsiteX935" fmla="*/ 3761269 w 6923157"/>
              <a:gd name="connsiteY935" fmla="*/ 2944997 h 3844781"/>
              <a:gd name="connsiteX936" fmla="*/ 3748473 w 6923157"/>
              <a:gd name="connsiteY936" fmla="*/ 2927033 h 3844781"/>
              <a:gd name="connsiteX937" fmla="*/ 3728595 w 6923157"/>
              <a:gd name="connsiteY937" fmla="*/ 2914422 h 3844781"/>
              <a:gd name="connsiteX938" fmla="*/ 3713001 w 6923157"/>
              <a:gd name="connsiteY938" fmla="*/ 2927422 h 3844781"/>
              <a:gd name="connsiteX939" fmla="*/ 3694340 w 6923157"/>
              <a:gd name="connsiteY939" fmla="*/ 2936920 h 3844781"/>
              <a:gd name="connsiteX940" fmla="*/ 3684640 w 6923157"/>
              <a:gd name="connsiteY940" fmla="*/ 2935647 h 3844781"/>
              <a:gd name="connsiteX941" fmla="*/ 3673302 w 6923157"/>
              <a:gd name="connsiteY941" fmla="*/ 2928583 h 3844781"/>
              <a:gd name="connsiteX942" fmla="*/ 3672638 w 6923157"/>
              <a:gd name="connsiteY942" fmla="*/ 2923628 h 3844781"/>
              <a:gd name="connsiteX943" fmla="*/ 3661431 w 6923157"/>
              <a:gd name="connsiteY943" fmla="*/ 2917555 h 3844781"/>
              <a:gd name="connsiteX944" fmla="*/ 3647134 w 6923157"/>
              <a:gd name="connsiteY944" fmla="*/ 2927272 h 3844781"/>
              <a:gd name="connsiteX945" fmla="*/ 3593130 w 6923157"/>
              <a:gd name="connsiteY945" fmla="*/ 2905669 h 3844781"/>
              <a:gd name="connsiteX946" fmla="*/ 3591383 w 6923157"/>
              <a:gd name="connsiteY946" fmla="*/ 2879596 h 3844781"/>
              <a:gd name="connsiteX947" fmla="*/ 3574807 w 6923157"/>
              <a:gd name="connsiteY947" fmla="*/ 2859276 h 3844781"/>
              <a:gd name="connsiteX948" fmla="*/ 3558922 w 6923157"/>
              <a:gd name="connsiteY948" fmla="*/ 2857102 h 3844781"/>
              <a:gd name="connsiteX949" fmla="*/ 3539945 w 6923157"/>
              <a:gd name="connsiteY949" fmla="*/ 2870720 h 3844781"/>
              <a:gd name="connsiteX950" fmla="*/ 3529928 w 6923157"/>
              <a:gd name="connsiteY950" fmla="*/ 2873565 h 3844781"/>
              <a:gd name="connsiteX951" fmla="*/ 3509575 w 6923157"/>
              <a:gd name="connsiteY951" fmla="*/ 2883372 h 3844781"/>
              <a:gd name="connsiteX952" fmla="*/ 3513437 w 6923157"/>
              <a:gd name="connsiteY952" fmla="*/ 2892819 h 3844781"/>
              <a:gd name="connsiteX953" fmla="*/ 3518563 w 6923157"/>
              <a:gd name="connsiteY953" fmla="*/ 2885792 h 3844781"/>
              <a:gd name="connsiteX954" fmla="*/ 3522977 w 6923157"/>
              <a:gd name="connsiteY954" fmla="*/ 2879910 h 3844781"/>
              <a:gd name="connsiteX955" fmla="*/ 3528976 w 6923157"/>
              <a:gd name="connsiteY955" fmla="*/ 2885919 h 3844781"/>
              <a:gd name="connsiteX956" fmla="*/ 3532629 w 6923157"/>
              <a:gd name="connsiteY956" fmla="*/ 2919766 h 3844781"/>
              <a:gd name="connsiteX957" fmla="*/ 3527606 w 6923157"/>
              <a:gd name="connsiteY957" fmla="*/ 2914592 h 3844781"/>
              <a:gd name="connsiteX958" fmla="*/ 3508785 w 6923157"/>
              <a:gd name="connsiteY958" fmla="*/ 2909909 h 3844781"/>
              <a:gd name="connsiteX959" fmla="*/ 3502944 w 6923157"/>
              <a:gd name="connsiteY959" fmla="*/ 2918082 h 3844781"/>
              <a:gd name="connsiteX960" fmla="*/ 3488962 w 6923157"/>
              <a:gd name="connsiteY960" fmla="*/ 2923681 h 3844781"/>
              <a:gd name="connsiteX961" fmla="*/ 3471650 w 6923157"/>
              <a:gd name="connsiteY961" fmla="*/ 2923799 h 3844781"/>
              <a:gd name="connsiteX962" fmla="*/ 3478973 w 6923157"/>
              <a:gd name="connsiteY962" fmla="*/ 2939717 h 3844781"/>
              <a:gd name="connsiteX963" fmla="*/ 3464410 w 6923157"/>
              <a:gd name="connsiteY963" fmla="*/ 2947453 h 3844781"/>
              <a:gd name="connsiteX964" fmla="*/ 3462982 w 6923157"/>
              <a:gd name="connsiteY964" fmla="*/ 2949743 h 3844781"/>
              <a:gd name="connsiteX965" fmla="*/ 3467820 w 6923157"/>
              <a:gd name="connsiteY965" fmla="*/ 2960025 h 3844781"/>
              <a:gd name="connsiteX966" fmla="*/ 3486772 w 6923157"/>
              <a:gd name="connsiteY966" fmla="*/ 2965699 h 3844781"/>
              <a:gd name="connsiteX967" fmla="*/ 3502313 w 6923157"/>
              <a:gd name="connsiteY967" fmla="*/ 2958799 h 3844781"/>
              <a:gd name="connsiteX968" fmla="*/ 3512331 w 6923157"/>
              <a:gd name="connsiteY968" fmla="*/ 2955956 h 3844781"/>
              <a:gd name="connsiteX969" fmla="*/ 3534960 w 6923157"/>
              <a:gd name="connsiteY969" fmla="*/ 2976184 h 3844781"/>
              <a:gd name="connsiteX970" fmla="*/ 3547911 w 6923157"/>
              <a:gd name="connsiteY970" fmla="*/ 2975848 h 3844781"/>
              <a:gd name="connsiteX971" fmla="*/ 3559937 w 6923157"/>
              <a:gd name="connsiteY971" fmla="*/ 2968576 h 3844781"/>
              <a:gd name="connsiteX972" fmla="*/ 3569849 w 6923157"/>
              <a:gd name="connsiteY972" fmla="*/ 2977931 h 3844781"/>
              <a:gd name="connsiteX973" fmla="*/ 3587214 w 6923157"/>
              <a:gd name="connsiteY973" fmla="*/ 2971714 h 3844781"/>
              <a:gd name="connsiteX974" fmla="*/ 3601992 w 6923157"/>
              <a:gd name="connsiteY974" fmla="*/ 2972060 h 3844781"/>
              <a:gd name="connsiteX975" fmla="*/ 3625172 w 6923157"/>
              <a:gd name="connsiteY975" fmla="*/ 2976963 h 3844781"/>
              <a:gd name="connsiteX976" fmla="*/ 3638548 w 6923157"/>
              <a:gd name="connsiteY976" fmla="*/ 2992791 h 3844781"/>
              <a:gd name="connsiteX977" fmla="*/ 3662363 w 6923157"/>
              <a:gd name="connsiteY977" fmla="*/ 2989456 h 3844781"/>
              <a:gd name="connsiteX978" fmla="*/ 3668521 w 6923157"/>
              <a:gd name="connsiteY978" fmla="*/ 2977165 h 3844781"/>
              <a:gd name="connsiteX979" fmla="*/ 3676506 w 6923157"/>
              <a:gd name="connsiteY979" fmla="*/ 2998038 h 3844781"/>
              <a:gd name="connsiteX980" fmla="*/ 3678513 w 6923157"/>
              <a:gd name="connsiteY980" fmla="*/ 2993610 h 3844781"/>
              <a:gd name="connsiteX981" fmla="*/ 3703623 w 6923157"/>
              <a:gd name="connsiteY981" fmla="*/ 2986993 h 3844781"/>
              <a:gd name="connsiteX982" fmla="*/ 3710022 w 6923157"/>
              <a:gd name="connsiteY982" fmla="*/ 2995976 h 3844781"/>
              <a:gd name="connsiteX983" fmla="*/ 3710946 w 6923157"/>
              <a:gd name="connsiteY983" fmla="*/ 3002914 h 3844781"/>
              <a:gd name="connsiteX984" fmla="*/ 3715733 w 6923157"/>
              <a:gd name="connsiteY984" fmla="*/ 3019295 h 3844781"/>
              <a:gd name="connsiteX985" fmla="*/ 3761780 w 6923157"/>
              <a:gd name="connsiteY985" fmla="*/ 3033216 h 3844781"/>
              <a:gd name="connsiteX986" fmla="*/ 3836927 w 6923157"/>
              <a:gd name="connsiteY986" fmla="*/ 3050957 h 3844781"/>
              <a:gd name="connsiteX987" fmla="*/ 3860689 w 6923157"/>
              <a:gd name="connsiteY987" fmla="*/ 3053723 h 3844781"/>
              <a:gd name="connsiteX988" fmla="*/ 3878531 w 6923157"/>
              <a:gd name="connsiteY988" fmla="*/ 3057568 h 3844781"/>
              <a:gd name="connsiteX989" fmla="*/ 3909405 w 6923157"/>
              <a:gd name="connsiteY989" fmla="*/ 3068170 h 3844781"/>
              <a:gd name="connsiteX990" fmla="*/ 3941309 w 6923157"/>
              <a:gd name="connsiteY990" fmla="*/ 3073509 h 3844781"/>
              <a:gd name="connsiteX991" fmla="*/ 3967397 w 6923157"/>
              <a:gd name="connsiteY991" fmla="*/ 3067728 h 3844781"/>
              <a:gd name="connsiteX992" fmla="*/ 3990209 w 6923157"/>
              <a:gd name="connsiteY992" fmla="*/ 3082848 h 3844781"/>
              <a:gd name="connsiteX993" fmla="*/ 4012413 w 6923157"/>
              <a:gd name="connsiteY993" fmla="*/ 3086912 h 3844781"/>
              <a:gd name="connsiteX994" fmla="*/ 4044794 w 6923157"/>
              <a:gd name="connsiteY994" fmla="*/ 3102314 h 3844781"/>
              <a:gd name="connsiteX995" fmla="*/ 4105879 w 6923157"/>
              <a:gd name="connsiteY995" fmla="*/ 3118564 h 3844781"/>
              <a:gd name="connsiteX996" fmla="*/ 4154912 w 6923157"/>
              <a:gd name="connsiteY996" fmla="*/ 3128894 h 3844781"/>
              <a:gd name="connsiteX997" fmla="*/ 4166251 w 6923157"/>
              <a:gd name="connsiteY997" fmla="*/ 3135959 h 3844781"/>
              <a:gd name="connsiteX998" fmla="*/ 4194006 w 6923157"/>
              <a:gd name="connsiteY998" fmla="*/ 3149161 h 3844781"/>
              <a:gd name="connsiteX999" fmla="*/ 4199928 w 6923157"/>
              <a:gd name="connsiteY999" fmla="*/ 3148079 h 3844781"/>
              <a:gd name="connsiteX1000" fmla="*/ 4194564 w 6923157"/>
              <a:gd name="connsiteY1000" fmla="*/ 3166315 h 3844781"/>
              <a:gd name="connsiteX1001" fmla="*/ 4177675 w 6923157"/>
              <a:gd name="connsiteY1001" fmla="*/ 3182595 h 3844781"/>
              <a:gd name="connsiteX1002" fmla="*/ 4163163 w 6923157"/>
              <a:gd name="connsiteY1002" fmla="*/ 3184231 h 3844781"/>
              <a:gd name="connsiteX1003" fmla="*/ 4149154 w 6923157"/>
              <a:gd name="connsiteY1003" fmla="*/ 3176640 h 3844781"/>
              <a:gd name="connsiteX1004" fmla="*/ 4147567 w 6923157"/>
              <a:gd name="connsiteY1004" fmla="*/ 3164749 h 3844781"/>
              <a:gd name="connsiteX1005" fmla="*/ 4140721 w 6923157"/>
              <a:gd name="connsiteY1005" fmla="*/ 3158893 h 3844781"/>
              <a:gd name="connsiteX1006" fmla="*/ 4120185 w 6923157"/>
              <a:gd name="connsiteY1006" fmla="*/ 3173810 h 3844781"/>
              <a:gd name="connsiteX1007" fmla="*/ 4115507 w 6923157"/>
              <a:gd name="connsiteY1007" fmla="*/ 3177710 h 3844781"/>
              <a:gd name="connsiteX1008" fmla="*/ 4112175 w 6923157"/>
              <a:gd name="connsiteY1008" fmla="*/ 3172228 h 3844781"/>
              <a:gd name="connsiteX1009" fmla="*/ 4111514 w 6923157"/>
              <a:gd name="connsiteY1009" fmla="*/ 3167273 h 3844781"/>
              <a:gd name="connsiteX1010" fmla="*/ 4102976 w 6923157"/>
              <a:gd name="connsiteY1010" fmla="*/ 3161728 h 3844781"/>
              <a:gd name="connsiteX1011" fmla="*/ 4092164 w 6923157"/>
              <a:gd name="connsiteY1011" fmla="*/ 3158627 h 3844781"/>
              <a:gd name="connsiteX1012" fmla="*/ 4091557 w 6923157"/>
              <a:gd name="connsiteY1012" fmla="*/ 3147573 h 3844781"/>
              <a:gd name="connsiteX1013" fmla="*/ 4101838 w 6923157"/>
              <a:gd name="connsiteY1013" fmla="*/ 3146709 h 3844781"/>
              <a:gd name="connsiteX1014" fmla="*/ 4108473 w 6923157"/>
              <a:gd name="connsiteY1014" fmla="*/ 3144482 h 3844781"/>
              <a:gd name="connsiteX1015" fmla="*/ 4106436 w 6923157"/>
              <a:gd name="connsiteY1015" fmla="*/ 3135719 h 3844781"/>
              <a:gd name="connsiteX1016" fmla="*/ 4086216 w 6923157"/>
              <a:gd name="connsiteY1016" fmla="*/ 3146517 h 3844781"/>
              <a:gd name="connsiteX1017" fmla="*/ 4068799 w 6923157"/>
              <a:gd name="connsiteY1017" fmla="*/ 3158835 h 3844781"/>
              <a:gd name="connsiteX1018" fmla="*/ 4020031 w 6923157"/>
              <a:gd name="connsiteY1018" fmla="*/ 3150487 h 3844781"/>
              <a:gd name="connsiteX1019" fmla="*/ 4016170 w 6923157"/>
              <a:gd name="connsiteY1019" fmla="*/ 3141040 h 3844781"/>
              <a:gd name="connsiteX1020" fmla="*/ 4018285 w 6923157"/>
              <a:gd name="connsiteY1020" fmla="*/ 3124413 h 3844781"/>
              <a:gd name="connsiteX1021" fmla="*/ 4010196 w 6923157"/>
              <a:gd name="connsiteY1021" fmla="*/ 3115741 h 3844781"/>
              <a:gd name="connsiteX1022" fmla="*/ 4005649 w 6923157"/>
              <a:gd name="connsiteY1022" fmla="*/ 3120631 h 3844781"/>
              <a:gd name="connsiteX1023" fmla="*/ 3994894 w 6923157"/>
              <a:gd name="connsiteY1023" fmla="*/ 3143912 h 3844781"/>
              <a:gd name="connsiteX1024" fmla="*/ 3993519 w 6923157"/>
              <a:gd name="connsiteY1024" fmla="*/ 3140103 h 3844781"/>
              <a:gd name="connsiteX1025" fmla="*/ 3982577 w 6923157"/>
              <a:gd name="connsiteY1025" fmla="*/ 3136012 h 3844781"/>
              <a:gd name="connsiteX1026" fmla="*/ 3977236 w 6923157"/>
              <a:gd name="connsiteY1026" fmla="*/ 3134956 h 3844781"/>
              <a:gd name="connsiteX1027" fmla="*/ 3962513 w 6923157"/>
              <a:gd name="connsiteY1027" fmla="*/ 3128511 h 3844781"/>
              <a:gd name="connsiteX1028" fmla="*/ 3935130 w 6923157"/>
              <a:gd name="connsiteY1028" fmla="*/ 3137573 h 3844781"/>
              <a:gd name="connsiteX1029" fmla="*/ 3931826 w 6923157"/>
              <a:gd name="connsiteY1029" fmla="*/ 3145282 h 3844781"/>
              <a:gd name="connsiteX1030" fmla="*/ 3929449 w 6923157"/>
              <a:gd name="connsiteY1030" fmla="*/ 3159926 h 3844781"/>
              <a:gd name="connsiteX1031" fmla="*/ 3952632 w 6923157"/>
              <a:gd name="connsiteY1031" fmla="*/ 3164827 h 3844781"/>
              <a:gd name="connsiteX1032" fmla="*/ 3973090 w 6923157"/>
              <a:gd name="connsiteY1032" fmla="*/ 3175302 h 3844781"/>
              <a:gd name="connsiteX1033" fmla="*/ 3945232 w 6923157"/>
              <a:gd name="connsiteY1033" fmla="*/ 3174300 h 3844781"/>
              <a:gd name="connsiteX1034" fmla="*/ 3924614 w 6923157"/>
              <a:gd name="connsiteY1034" fmla="*/ 3182127 h 3844781"/>
              <a:gd name="connsiteX1035" fmla="*/ 3913487 w 6923157"/>
              <a:gd name="connsiteY1035" fmla="*/ 3183144 h 3844781"/>
              <a:gd name="connsiteX1036" fmla="*/ 3912245 w 6923157"/>
              <a:gd name="connsiteY1036" fmla="*/ 3180325 h 3844781"/>
              <a:gd name="connsiteX1037" fmla="*/ 3871830 w 6923157"/>
              <a:gd name="connsiteY1037" fmla="*/ 3182632 h 3844781"/>
              <a:gd name="connsiteX1038" fmla="*/ 3850394 w 6923157"/>
              <a:gd name="connsiteY1038" fmla="*/ 3203804 h 3844781"/>
              <a:gd name="connsiteX1039" fmla="*/ 3821557 w 6923157"/>
              <a:gd name="connsiteY1039" fmla="*/ 3201966 h 3844781"/>
              <a:gd name="connsiteX1040" fmla="*/ 3785028 w 6923157"/>
              <a:gd name="connsiteY1040" fmla="*/ 3194427 h 3844781"/>
              <a:gd name="connsiteX1041" fmla="*/ 3757617 w 6923157"/>
              <a:gd name="connsiteY1041" fmla="*/ 3190299 h 3844781"/>
              <a:gd name="connsiteX1042" fmla="*/ 3736656 w 6923157"/>
              <a:gd name="connsiteY1042" fmla="*/ 3189052 h 3844781"/>
              <a:gd name="connsiteX1043" fmla="*/ 3718682 w 6923157"/>
              <a:gd name="connsiteY1043" fmla="*/ 3184216 h 3844781"/>
              <a:gd name="connsiteX1044" fmla="*/ 3700889 w 6923157"/>
              <a:gd name="connsiteY1044" fmla="*/ 3141786 h 3844781"/>
              <a:gd name="connsiteX1045" fmla="*/ 3694492 w 6923157"/>
              <a:gd name="connsiteY1045" fmla="*/ 3132803 h 3844781"/>
              <a:gd name="connsiteX1046" fmla="*/ 3685849 w 6923157"/>
              <a:gd name="connsiteY1046" fmla="*/ 3139456 h 3844781"/>
              <a:gd name="connsiteX1047" fmla="*/ 3681833 w 6923157"/>
              <a:gd name="connsiteY1047" fmla="*/ 3148313 h 3844781"/>
              <a:gd name="connsiteX1048" fmla="*/ 3658046 w 6923157"/>
              <a:gd name="connsiteY1048" fmla="*/ 3164838 h 3844781"/>
              <a:gd name="connsiteX1049" fmla="*/ 3645331 w 6923157"/>
              <a:gd name="connsiteY1049" fmla="*/ 3153964 h 3844781"/>
              <a:gd name="connsiteX1050" fmla="*/ 3628178 w 6923157"/>
              <a:gd name="connsiteY1050" fmla="*/ 3168263 h 3844781"/>
              <a:gd name="connsiteX1051" fmla="*/ 3600133 w 6923157"/>
              <a:gd name="connsiteY1051" fmla="*/ 3172371 h 3844781"/>
              <a:gd name="connsiteX1052" fmla="*/ 3544783 w 6923157"/>
              <a:gd name="connsiteY1052" fmla="*/ 3160149 h 3844781"/>
              <a:gd name="connsiteX1053" fmla="*/ 3535797 w 6923157"/>
              <a:gd name="connsiteY1053" fmla="*/ 3157730 h 3844781"/>
              <a:gd name="connsiteX1054" fmla="*/ 3515893 w 6923157"/>
              <a:gd name="connsiteY1054" fmla="*/ 3164412 h 3844781"/>
              <a:gd name="connsiteX1055" fmla="*/ 3510502 w 6923157"/>
              <a:gd name="connsiteY1055" fmla="*/ 3169456 h 3844781"/>
              <a:gd name="connsiteX1056" fmla="*/ 3502308 w 6923157"/>
              <a:gd name="connsiteY1056" fmla="*/ 3172983 h 3844781"/>
              <a:gd name="connsiteX1057" fmla="*/ 3490123 w 6923157"/>
              <a:gd name="connsiteY1057" fmla="*/ 3166074 h 3844781"/>
              <a:gd name="connsiteX1058" fmla="*/ 3479099 w 6923157"/>
              <a:gd name="connsiteY1058" fmla="*/ 3154891 h 3844781"/>
              <a:gd name="connsiteX1059" fmla="*/ 3467310 w 6923157"/>
              <a:gd name="connsiteY1059" fmla="*/ 3150953 h 3844781"/>
              <a:gd name="connsiteX1060" fmla="*/ 3450313 w 6923157"/>
              <a:gd name="connsiteY1060" fmla="*/ 3146953 h 3844781"/>
              <a:gd name="connsiteX1061" fmla="*/ 3442701 w 6923157"/>
              <a:gd name="connsiteY1061" fmla="*/ 3148344 h 3844781"/>
              <a:gd name="connsiteX1062" fmla="*/ 3406781 w 6923157"/>
              <a:gd name="connsiteY1062" fmla="*/ 3151860 h 3844781"/>
              <a:gd name="connsiteX1063" fmla="*/ 3393910 w 6923157"/>
              <a:gd name="connsiteY1063" fmla="*/ 3159287 h 3844781"/>
              <a:gd name="connsiteX1064" fmla="*/ 3404800 w 6923157"/>
              <a:gd name="connsiteY1064" fmla="*/ 3169478 h 3844781"/>
              <a:gd name="connsiteX1065" fmla="*/ 3407601 w 6923157"/>
              <a:gd name="connsiteY1065" fmla="*/ 3170995 h 3844781"/>
              <a:gd name="connsiteX1066" fmla="*/ 3416724 w 6923157"/>
              <a:gd name="connsiteY1066" fmla="*/ 3206888 h 3844781"/>
              <a:gd name="connsiteX1067" fmla="*/ 3401525 w 6923157"/>
              <a:gd name="connsiteY1067" fmla="*/ 3190378 h 3844781"/>
              <a:gd name="connsiteX1068" fmla="*/ 3381887 w 6923157"/>
              <a:gd name="connsiteY1068" fmla="*/ 3199041 h 3844781"/>
              <a:gd name="connsiteX1069" fmla="*/ 3377128 w 6923157"/>
              <a:gd name="connsiteY1069" fmla="*/ 3195849 h 3844781"/>
              <a:gd name="connsiteX1070" fmla="*/ 3378026 w 6923157"/>
              <a:gd name="connsiteY1070" fmla="*/ 3189595 h 3844781"/>
              <a:gd name="connsiteX1071" fmla="*/ 3376836 w 6923157"/>
              <a:gd name="connsiteY1071" fmla="*/ 3180676 h 3844781"/>
              <a:gd name="connsiteX1072" fmla="*/ 3371893 w 6923157"/>
              <a:gd name="connsiteY1072" fmla="*/ 3182595 h 3844781"/>
              <a:gd name="connsiteX1073" fmla="*/ 3364334 w 6923157"/>
              <a:gd name="connsiteY1073" fmla="*/ 3177885 h 3844781"/>
              <a:gd name="connsiteX1074" fmla="*/ 3362694 w 6923157"/>
              <a:gd name="connsiteY1074" fmla="*/ 3172093 h 3844781"/>
              <a:gd name="connsiteX1075" fmla="*/ 3320299 w 6923157"/>
              <a:gd name="connsiteY1075" fmla="*/ 3192019 h 3844781"/>
              <a:gd name="connsiteX1076" fmla="*/ 3318475 w 6923157"/>
              <a:gd name="connsiteY1076" fmla="*/ 3191336 h 3844781"/>
              <a:gd name="connsiteX1077" fmla="*/ 3260932 w 6923157"/>
              <a:gd name="connsiteY1077" fmla="*/ 3188652 h 3844781"/>
              <a:gd name="connsiteX1078" fmla="*/ 3246341 w 6923157"/>
              <a:gd name="connsiteY1078" fmla="*/ 3183195 h 3844781"/>
              <a:gd name="connsiteX1079" fmla="*/ 3229530 w 6923157"/>
              <a:gd name="connsiteY1079" fmla="*/ 3174086 h 3844781"/>
              <a:gd name="connsiteX1080" fmla="*/ 3196727 w 6923157"/>
              <a:gd name="connsiteY1080" fmla="*/ 3175002 h 3844781"/>
              <a:gd name="connsiteX1081" fmla="*/ 3190967 w 6923157"/>
              <a:gd name="connsiteY1081" fmla="*/ 3190265 h 3844781"/>
              <a:gd name="connsiteX1082" fmla="*/ 3192871 w 6923157"/>
              <a:gd name="connsiteY1082" fmla="*/ 3198039 h 3844781"/>
              <a:gd name="connsiteX1083" fmla="*/ 3191604 w 6923157"/>
              <a:gd name="connsiteY1083" fmla="*/ 3214512 h 3844781"/>
              <a:gd name="connsiteX1084" fmla="*/ 3190124 w 6923157"/>
              <a:gd name="connsiteY1084" fmla="*/ 3222903 h 3844781"/>
              <a:gd name="connsiteX1085" fmla="*/ 3183410 w 6923157"/>
              <a:gd name="connsiteY1085" fmla="*/ 3218038 h 3844781"/>
              <a:gd name="connsiteX1086" fmla="*/ 3172888 w 6923157"/>
              <a:gd name="connsiteY1086" fmla="*/ 3197628 h 3844781"/>
              <a:gd name="connsiteX1087" fmla="*/ 3137705 w 6923157"/>
              <a:gd name="connsiteY1087" fmla="*/ 3180708 h 3844781"/>
              <a:gd name="connsiteX1088" fmla="*/ 3115001 w 6923157"/>
              <a:gd name="connsiteY1088" fmla="*/ 3185870 h 3844781"/>
              <a:gd name="connsiteX1089" fmla="*/ 3096233 w 6923157"/>
              <a:gd name="connsiteY1089" fmla="*/ 3175087 h 3844781"/>
              <a:gd name="connsiteX1090" fmla="*/ 3092901 w 6923157"/>
              <a:gd name="connsiteY1090" fmla="*/ 3169605 h 3844781"/>
              <a:gd name="connsiteX1091" fmla="*/ 3084947 w 6923157"/>
              <a:gd name="connsiteY1091" fmla="*/ 3194404 h 3844781"/>
              <a:gd name="connsiteX1092" fmla="*/ 3075644 w 6923157"/>
              <a:gd name="connsiteY1092" fmla="*/ 3196105 h 3844781"/>
              <a:gd name="connsiteX1093" fmla="*/ 3060736 w 6923157"/>
              <a:gd name="connsiteY1093" fmla="*/ 3194767 h 3844781"/>
              <a:gd name="connsiteX1094" fmla="*/ 3040965 w 6923157"/>
              <a:gd name="connsiteY1094" fmla="*/ 3202438 h 3844781"/>
              <a:gd name="connsiteX1095" fmla="*/ 3007819 w 6923157"/>
              <a:gd name="connsiteY1095" fmla="*/ 3194282 h 3844781"/>
              <a:gd name="connsiteX1096" fmla="*/ 2986357 w 6923157"/>
              <a:gd name="connsiteY1096" fmla="*/ 3202263 h 3844781"/>
              <a:gd name="connsiteX1097" fmla="*/ 2962277 w 6923157"/>
              <a:gd name="connsiteY1097" fmla="*/ 3203616 h 3844781"/>
              <a:gd name="connsiteX1098" fmla="*/ 2948612 w 6923157"/>
              <a:gd name="connsiteY1098" fmla="*/ 3205096 h 3844781"/>
              <a:gd name="connsiteX1099" fmla="*/ 2947053 w 6923157"/>
              <a:gd name="connsiteY1099" fmla="*/ 3206396 h 3844781"/>
              <a:gd name="connsiteX1100" fmla="*/ 2937485 w 6923157"/>
              <a:gd name="connsiteY1100" fmla="*/ 3206114 h 3844781"/>
              <a:gd name="connsiteX1101" fmla="*/ 2933757 w 6923157"/>
              <a:gd name="connsiteY1101" fmla="*/ 3197659 h 3844781"/>
              <a:gd name="connsiteX1102" fmla="*/ 2914407 w 6923157"/>
              <a:gd name="connsiteY1102" fmla="*/ 3189013 h 3844781"/>
              <a:gd name="connsiteX1103" fmla="*/ 2874101 w 6923157"/>
              <a:gd name="connsiteY1103" fmla="*/ 3211602 h 3844781"/>
              <a:gd name="connsiteX1104" fmla="*/ 2863422 w 6923157"/>
              <a:gd name="connsiteY1104" fmla="*/ 3209492 h 3844781"/>
              <a:gd name="connsiteX1105" fmla="*/ 2854435 w 6923157"/>
              <a:gd name="connsiteY1105" fmla="*/ 3207074 h 3844781"/>
              <a:gd name="connsiteX1106" fmla="*/ 2833687 w 6923157"/>
              <a:gd name="connsiteY1106" fmla="*/ 3213909 h 3844781"/>
              <a:gd name="connsiteX1107" fmla="*/ 2818041 w 6923157"/>
              <a:gd name="connsiteY1107" fmla="*/ 3233007 h 3844781"/>
              <a:gd name="connsiteX1108" fmla="*/ 2810508 w 6923157"/>
              <a:gd name="connsiteY1108" fmla="*/ 3241489 h 3844781"/>
              <a:gd name="connsiteX1109" fmla="*/ 2792747 w 6923157"/>
              <a:gd name="connsiteY1109" fmla="*/ 3244733 h 3844781"/>
              <a:gd name="connsiteX1110" fmla="*/ 2790581 w 6923157"/>
              <a:gd name="connsiteY1110" fmla="*/ 3267460 h 3844781"/>
              <a:gd name="connsiteX1111" fmla="*/ 2782861 w 6923157"/>
              <a:gd name="connsiteY1111" fmla="*/ 3248569 h 3844781"/>
              <a:gd name="connsiteX1112" fmla="*/ 2800965 w 6923157"/>
              <a:gd name="connsiteY1112" fmla="*/ 3221915 h 3844781"/>
              <a:gd name="connsiteX1113" fmla="*/ 2770330 w 6923157"/>
              <a:gd name="connsiteY1113" fmla="*/ 3232586 h 3844781"/>
              <a:gd name="connsiteX1114" fmla="*/ 2765732 w 6923157"/>
              <a:gd name="connsiteY1114" fmla="*/ 3243577 h 3844781"/>
              <a:gd name="connsiteX1115" fmla="*/ 2751065 w 6923157"/>
              <a:gd name="connsiteY1115" fmla="*/ 3263512 h 3844781"/>
              <a:gd name="connsiteX1116" fmla="*/ 2747894 w 6923157"/>
              <a:gd name="connsiteY1116" fmla="*/ 3272213 h 3844781"/>
              <a:gd name="connsiteX1117" fmla="*/ 2744618 w 6923157"/>
              <a:gd name="connsiteY1117" fmla="*/ 3293112 h 3844781"/>
              <a:gd name="connsiteX1118" fmla="*/ 2741022 w 6923157"/>
              <a:gd name="connsiteY1118" fmla="*/ 3285649 h 3844781"/>
              <a:gd name="connsiteX1119" fmla="*/ 2721622 w 6923157"/>
              <a:gd name="connsiteY1119" fmla="*/ 3283102 h 3844781"/>
              <a:gd name="connsiteX1120" fmla="*/ 2697754 w 6923157"/>
              <a:gd name="connsiteY1120" fmla="*/ 3292537 h 3844781"/>
              <a:gd name="connsiteX1121" fmla="*/ 2678486 w 6923157"/>
              <a:gd name="connsiteY1121" fmla="*/ 3290981 h 3844781"/>
              <a:gd name="connsiteX1122" fmla="*/ 2621444 w 6923157"/>
              <a:gd name="connsiteY1122" fmla="*/ 3279068 h 3844781"/>
              <a:gd name="connsiteX1123" fmla="*/ 2615098 w 6923157"/>
              <a:gd name="connsiteY1123" fmla="*/ 3263987 h 3844781"/>
              <a:gd name="connsiteX1124" fmla="*/ 2625933 w 6923157"/>
              <a:gd name="connsiteY1124" fmla="*/ 3247795 h 3844781"/>
              <a:gd name="connsiteX1125" fmla="*/ 2640866 w 6923157"/>
              <a:gd name="connsiteY1125" fmla="*/ 3229843 h 3844781"/>
              <a:gd name="connsiteX1126" fmla="*/ 2567468 w 6923157"/>
              <a:gd name="connsiteY1126" fmla="*/ 3270657 h 3844781"/>
              <a:gd name="connsiteX1127" fmla="*/ 2558429 w 6923157"/>
              <a:gd name="connsiteY1127" fmla="*/ 3274338 h 3844781"/>
              <a:gd name="connsiteX1128" fmla="*/ 2550920 w 6923157"/>
              <a:gd name="connsiteY1128" fmla="*/ 3263528 h 3844781"/>
              <a:gd name="connsiteX1129" fmla="*/ 2553113 w 6923157"/>
              <a:gd name="connsiteY1129" fmla="*/ 3253993 h 3844781"/>
              <a:gd name="connsiteX1130" fmla="*/ 2564451 w 6923157"/>
              <a:gd name="connsiteY1130" fmla="*/ 3228575 h 3844781"/>
              <a:gd name="connsiteX1131" fmla="*/ 2555937 w 6923157"/>
              <a:gd name="connsiteY1131" fmla="*/ 3203737 h 3844781"/>
              <a:gd name="connsiteX1132" fmla="*/ 2539947 w 6923157"/>
              <a:gd name="connsiteY1132" fmla="*/ 3213764 h 3844781"/>
              <a:gd name="connsiteX1133" fmla="*/ 2537173 w 6923157"/>
              <a:gd name="connsiteY1133" fmla="*/ 3225437 h 3844781"/>
              <a:gd name="connsiteX1134" fmla="*/ 2512832 w 6923157"/>
              <a:gd name="connsiteY1134" fmla="*/ 3257290 h 3844781"/>
              <a:gd name="connsiteX1135" fmla="*/ 2489546 w 6923157"/>
              <a:gd name="connsiteY1135" fmla="*/ 3264588 h 3844781"/>
              <a:gd name="connsiteX1136" fmla="*/ 2429333 w 6923157"/>
              <a:gd name="connsiteY1136" fmla="*/ 3261377 h 3844781"/>
              <a:gd name="connsiteX1137" fmla="*/ 2414506 w 6923157"/>
              <a:gd name="connsiteY1137" fmla="*/ 3267130 h 3844781"/>
              <a:gd name="connsiteX1138" fmla="*/ 2391036 w 6923157"/>
              <a:gd name="connsiteY1138" fmla="*/ 3279538 h 3844781"/>
              <a:gd name="connsiteX1139" fmla="*/ 2362117 w 6923157"/>
              <a:gd name="connsiteY1139" fmla="*/ 3270608 h 3844781"/>
              <a:gd name="connsiteX1140" fmla="*/ 2343245 w 6923157"/>
              <a:gd name="connsiteY1140" fmla="*/ 3272026 h 3844781"/>
              <a:gd name="connsiteX1141" fmla="*/ 2330373 w 6923157"/>
              <a:gd name="connsiteY1141" fmla="*/ 3279453 h 3844781"/>
              <a:gd name="connsiteX1142" fmla="*/ 2323422 w 6923157"/>
              <a:gd name="connsiteY1142" fmla="*/ 3285797 h 3844781"/>
              <a:gd name="connsiteX1143" fmla="*/ 2318452 w 6923157"/>
              <a:gd name="connsiteY1143" fmla="*/ 3274524 h 3844781"/>
              <a:gd name="connsiteX1144" fmla="*/ 2322654 w 6923157"/>
              <a:gd name="connsiteY1144" fmla="*/ 3260561 h 3844781"/>
              <a:gd name="connsiteX1145" fmla="*/ 2302166 w 6923157"/>
              <a:gd name="connsiteY1145" fmla="*/ 3236895 h 3844781"/>
              <a:gd name="connsiteX1146" fmla="*/ 2292414 w 6923157"/>
              <a:gd name="connsiteY1146" fmla="*/ 3241723 h 3844781"/>
              <a:gd name="connsiteX1147" fmla="*/ 2282977 w 6923157"/>
              <a:gd name="connsiteY1147" fmla="*/ 3242431 h 3844781"/>
              <a:gd name="connsiteX1148" fmla="*/ 2239047 w 6923157"/>
              <a:gd name="connsiteY1148" fmla="*/ 3244365 h 3844781"/>
              <a:gd name="connsiteX1149" fmla="*/ 2237039 w 6923157"/>
              <a:gd name="connsiteY1149" fmla="*/ 3248792 h 3844781"/>
              <a:gd name="connsiteX1150" fmla="*/ 2241745 w 6923157"/>
              <a:gd name="connsiteY1150" fmla="*/ 3258083 h 3844781"/>
              <a:gd name="connsiteX1151" fmla="*/ 2244864 w 6923157"/>
              <a:gd name="connsiteY1151" fmla="*/ 3255483 h 3844781"/>
              <a:gd name="connsiteX1152" fmla="*/ 2265745 w 6923157"/>
              <a:gd name="connsiteY1152" fmla="*/ 3249639 h 3844781"/>
              <a:gd name="connsiteX1153" fmla="*/ 2277641 w 6923157"/>
              <a:gd name="connsiteY1153" fmla="*/ 3273859 h 3844781"/>
              <a:gd name="connsiteX1154" fmla="*/ 2271139 w 6923157"/>
              <a:gd name="connsiteY1154" fmla="*/ 3277076 h 3844781"/>
              <a:gd name="connsiteX1155" fmla="*/ 2256311 w 6923157"/>
              <a:gd name="connsiteY1155" fmla="*/ 3282830 h 3844781"/>
              <a:gd name="connsiteX1156" fmla="*/ 2225096 w 6923157"/>
              <a:gd name="connsiteY1156" fmla="*/ 3295637 h 3844781"/>
              <a:gd name="connsiteX1157" fmla="*/ 2210188 w 6923157"/>
              <a:gd name="connsiteY1157" fmla="*/ 3294300 h 3844781"/>
              <a:gd name="connsiteX1158" fmla="*/ 2191501 w 6923157"/>
              <a:gd name="connsiteY1158" fmla="*/ 3290607 h 3844781"/>
              <a:gd name="connsiteX1159" fmla="*/ 2179395 w 6923157"/>
              <a:gd name="connsiteY1159" fmla="*/ 3290789 h 3844781"/>
              <a:gd name="connsiteX1160" fmla="*/ 2167104 w 6923157"/>
              <a:gd name="connsiteY1160" fmla="*/ 3296079 h 3844781"/>
              <a:gd name="connsiteX1161" fmla="*/ 2158222 w 6923157"/>
              <a:gd name="connsiteY1161" fmla="*/ 3281460 h 3844781"/>
              <a:gd name="connsiteX1162" fmla="*/ 2130101 w 6923157"/>
              <a:gd name="connsiteY1162" fmla="*/ 3310959 h 3844781"/>
              <a:gd name="connsiteX1163" fmla="*/ 2132425 w 6923157"/>
              <a:gd name="connsiteY1163" fmla="*/ 3302413 h 3844781"/>
              <a:gd name="connsiteX1164" fmla="*/ 2117807 w 6923157"/>
              <a:gd name="connsiteY1164" fmla="*/ 3283766 h 3844781"/>
              <a:gd name="connsiteX1165" fmla="*/ 2090741 w 6923157"/>
              <a:gd name="connsiteY1165" fmla="*/ 3288711 h 3844781"/>
              <a:gd name="connsiteX1166" fmla="*/ 2048475 w 6923157"/>
              <a:gd name="connsiteY1166" fmla="*/ 3277145 h 3844781"/>
              <a:gd name="connsiteX1167" fmla="*/ 2032353 w 6923157"/>
              <a:gd name="connsiteY1167" fmla="*/ 3286181 h 3844781"/>
              <a:gd name="connsiteX1168" fmla="*/ 2014750 w 6923157"/>
              <a:gd name="connsiteY1168" fmla="*/ 3303606 h 3844781"/>
              <a:gd name="connsiteX1169" fmla="*/ 1993340 w 6923157"/>
              <a:gd name="connsiteY1169" fmla="*/ 3305488 h 3844781"/>
              <a:gd name="connsiteX1170" fmla="*/ 1981419 w 6923157"/>
              <a:gd name="connsiteY1170" fmla="*/ 3300559 h 3844781"/>
              <a:gd name="connsiteX1171" fmla="*/ 1977771 w 6923157"/>
              <a:gd name="connsiteY1171" fmla="*/ 3299195 h 3844781"/>
              <a:gd name="connsiteX1172" fmla="*/ 1945579 w 6923157"/>
              <a:gd name="connsiteY1172" fmla="*/ 3311166 h 3844781"/>
              <a:gd name="connsiteX1173" fmla="*/ 1917297 w 6923157"/>
              <a:gd name="connsiteY1173" fmla="*/ 3326483 h 3844781"/>
              <a:gd name="connsiteX1174" fmla="*/ 1908575 w 6923157"/>
              <a:gd name="connsiteY1174" fmla="*/ 3326046 h 3844781"/>
              <a:gd name="connsiteX1175" fmla="*/ 1895491 w 6923157"/>
              <a:gd name="connsiteY1175" fmla="*/ 3325391 h 3844781"/>
              <a:gd name="connsiteX1176" fmla="*/ 1856876 w 6923157"/>
              <a:gd name="connsiteY1176" fmla="*/ 3347670 h 3844781"/>
              <a:gd name="connsiteX1177" fmla="*/ 1839431 w 6923157"/>
              <a:gd name="connsiteY1177" fmla="*/ 3346796 h 3844781"/>
              <a:gd name="connsiteX1178" fmla="*/ 1829650 w 6923157"/>
              <a:gd name="connsiteY1178" fmla="*/ 3338433 h 3844781"/>
              <a:gd name="connsiteX1179" fmla="*/ 1822407 w 6923157"/>
              <a:gd name="connsiteY1179" fmla="*/ 3329605 h 3844781"/>
              <a:gd name="connsiteX1180" fmla="*/ 1788362 w 6923157"/>
              <a:gd name="connsiteY1180" fmla="*/ 3327702 h 3844781"/>
              <a:gd name="connsiteX1181" fmla="*/ 1781887 w 6923157"/>
              <a:gd name="connsiteY1181" fmla="*/ 3344112 h 3844781"/>
              <a:gd name="connsiteX1182" fmla="*/ 1779907 w 6923157"/>
              <a:gd name="connsiteY1182" fmla="*/ 3361729 h 3844781"/>
              <a:gd name="connsiteX1183" fmla="*/ 1768090 w 6923157"/>
              <a:gd name="connsiteY1183" fmla="*/ 3344601 h 3844781"/>
              <a:gd name="connsiteX1184" fmla="*/ 1746308 w 6923157"/>
              <a:gd name="connsiteY1184" fmla="*/ 3324219 h 3844781"/>
              <a:gd name="connsiteX1185" fmla="*/ 1721807 w 6923157"/>
              <a:gd name="connsiteY1185" fmla="*/ 3341889 h 3844781"/>
              <a:gd name="connsiteX1186" fmla="*/ 1708803 w 6923157"/>
              <a:gd name="connsiteY1186" fmla="*/ 3348326 h 3844781"/>
              <a:gd name="connsiteX1187" fmla="*/ 1686335 w 6923157"/>
              <a:gd name="connsiteY1187" fmla="*/ 3342278 h 3844781"/>
              <a:gd name="connsiteX1188" fmla="*/ 1678459 w 6923157"/>
              <a:gd name="connsiteY1188" fmla="*/ 3341687 h 3844781"/>
              <a:gd name="connsiteX1189" fmla="*/ 1661094 w 6923157"/>
              <a:gd name="connsiteY1189" fmla="*/ 3347905 h 3844781"/>
              <a:gd name="connsiteX1190" fmla="*/ 1666934 w 6923157"/>
              <a:gd name="connsiteY1190" fmla="*/ 3339731 h 3844781"/>
              <a:gd name="connsiteX1191" fmla="*/ 1664236 w 6923157"/>
              <a:gd name="connsiteY1191" fmla="*/ 3326014 h 3844781"/>
              <a:gd name="connsiteX1192" fmla="*/ 1654352 w 6923157"/>
              <a:gd name="connsiteY1192" fmla="*/ 3329850 h 3844781"/>
              <a:gd name="connsiteX1193" fmla="*/ 1631439 w 6923157"/>
              <a:gd name="connsiteY1193" fmla="*/ 3359412 h 3844781"/>
              <a:gd name="connsiteX1194" fmla="*/ 1610690 w 6923157"/>
              <a:gd name="connsiteY1194" fmla="*/ 3366248 h 3844781"/>
              <a:gd name="connsiteX1195" fmla="*/ 1587588 w 6923157"/>
              <a:gd name="connsiteY1195" fmla="*/ 3368437 h 3844781"/>
              <a:gd name="connsiteX1196" fmla="*/ 1562399 w 6923157"/>
              <a:gd name="connsiteY1196" fmla="*/ 3367962 h 3844781"/>
              <a:gd name="connsiteX1197" fmla="*/ 1544901 w 6923157"/>
              <a:gd name="connsiteY1197" fmla="*/ 3373188 h 3844781"/>
              <a:gd name="connsiteX1198" fmla="*/ 1523623 w 6923157"/>
              <a:gd name="connsiteY1198" fmla="*/ 3376060 h 3844781"/>
              <a:gd name="connsiteX1199" fmla="*/ 1516776 w 6923157"/>
              <a:gd name="connsiteY1199" fmla="*/ 3370206 h 3844781"/>
              <a:gd name="connsiteX1200" fmla="*/ 1491904 w 6923157"/>
              <a:gd name="connsiteY1200" fmla="*/ 3365614 h 3844781"/>
              <a:gd name="connsiteX1201" fmla="*/ 1481201 w 6923157"/>
              <a:gd name="connsiteY1201" fmla="*/ 3382794 h 3844781"/>
              <a:gd name="connsiteX1202" fmla="*/ 1463465 w 6923157"/>
              <a:gd name="connsiteY1202" fmla="*/ 3399230 h 3844781"/>
              <a:gd name="connsiteX1203" fmla="*/ 1432119 w 6923157"/>
              <a:gd name="connsiteY1203" fmla="*/ 3411045 h 3844781"/>
              <a:gd name="connsiteX1204" fmla="*/ 1423925 w 6923157"/>
              <a:gd name="connsiteY1204" fmla="*/ 3414572 h 3844781"/>
              <a:gd name="connsiteX1205" fmla="*/ 1376163 w 6923157"/>
              <a:gd name="connsiteY1205" fmla="*/ 3420251 h 3844781"/>
              <a:gd name="connsiteX1206" fmla="*/ 1384514 w 6923157"/>
              <a:gd name="connsiteY1206" fmla="*/ 3398425 h 3844781"/>
              <a:gd name="connsiteX1207" fmla="*/ 1386707 w 6923157"/>
              <a:gd name="connsiteY1207" fmla="*/ 3388889 h 3844781"/>
              <a:gd name="connsiteX1208" fmla="*/ 1386230 w 6923157"/>
              <a:gd name="connsiteY1208" fmla="*/ 3378825 h 3844781"/>
              <a:gd name="connsiteX1209" fmla="*/ 1377903 w 6923157"/>
              <a:gd name="connsiteY1209" fmla="*/ 3381361 h 3844781"/>
              <a:gd name="connsiteX1210" fmla="*/ 1370187 w 6923157"/>
              <a:gd name="connsiteY1210" fmla="*/ 3394951 h 3844781"/>
              <a:gd name="connsiteX1211" fmla="*/ 1363157 w 6923157"/>
              <a:gd name="connsiteY1211" fmla="*/ 3394205 h 3844781"/>
              <a:gd name="connsiteX1212" fmla="*/ 1356625 w 6923157"/>
              <a:gd name="connsiteY1212" fmla="*/ 3384233 h 3844781"/>
              <a:gd name="connsiteX1213" fmla="*/ 1314151 w 6923157"/>
              <a:gd name="connsiteY1213" fmla="*/ 3397066 h 3844781"/>
              <a:gd name="connsiteX1214" fmla="*/ 1305456 w 6923157"/>
              <a:gd name="connsiteY1214" fmla="*/ 3409820 h 3844781"/>
              <a:gd name="connsiteX1215" fmla="*/ 1304715 w 6923157"/>
              <a:gd name="connsiteY1215" fmla="*/ 3397775 h 3844781"/>
              <a:gd name="connsiteX1216" fmla="*/ 1294220 w 6923157"/>
              <a:gd name="connsiteY1216" fmla="*/ 3390556 h 3844781"/>
              <a:gd name="connsiteX1217" fmla="*/ 1280371 w 6923157"/>
              <a:gd name="connsiteY1217" fmla="*/ 3397146 h 3844781"/>
              <a:gd name="connsiteX1218" fmla="*/ 1273632 w 6923157"/>
              <a:gd name="connsiteY1218" fmla="*/ 3411572 h 3844781"/>
              <a:gd name="connsiteX1219" fmla="*/ 1280374 w 6923157"/>
              <a:gd name="connsiteY1219" fmla="*/ 3429627 h 3844781"/>
              <a:gd name="connsiteX1220" fmla="*/ 1266100 w 6923157"/>
              <a:gd name="connsiteY1220" fmla="*/ 3420054 h 3844781"/>
              <a:gd name="connsiteX1221" fmla="*/ 1253413 w 6923157"/>
              <a:gd name="connsiteY1221" fmla="*/ 3422371 h 3844781"/>
              <a:gd name="connsiteX1222" fmla="*/ 1213475 w 6923157"/>
              <a:gd name="connsiteY1222" fmla="*/ 3434742 h 3844781"/>
              <a:gd name="connsiteX1223" fmla="*/ 1182789 w 6923157"/>
              <a:gd name="connsiteY1223" fmla="*/ 3451513 h 3844781"/>
              <a:gd name="connsiteX1224" fmla="*/ 1175706 w 6923157"/>
              <a:gd name="connsiteY1224" fmla="*/ 3456868 h 3844781"/>
              <a:gd name="connsiteX1225" fmla="*/ 1157575 w 6923157"/>
              <a:gd name="connsiteY1225" fmla="*/ 3470330 h 3844781"/>
              <a:gd name="connsiteX1226" fmla="*/ 1156993 w 6923157"/>
              <a:gd name="connsiteY1226" fmla="*/ 3472466 h 3844781"/>
              <a:gd name="connsiteX1227" fmla="*/ 1148483 w 6923157"/>
              <a:gd name="connsiteY1227" fmla="*/ 3480112 h 3844781"/>
              <a:gd name="connsiteX1228" fmla="*/ 1143196 w 6923157"/>
              <a:gd name="connsiteY1228" fmla="*/ 3472958 h 3844781"/>
              <a:gd name="connsiteX1229" fmla="*/ 1129450 w 6923157"/>
              <a:gd name="connsiteY1229" fmla="*/ 3467347 h 3844781"/>
              <a:gd name="connsiteX1230" fmla="*/ 1096544 w 6923157"/>
              <a:gd name="connsiteY1230" fmla="*/ 3480463 h 3844781"/>
              <a:gd name="connsiteX1231" fmla="*/ 1071962 w 6923157"/>
              <a:gd name="connsiteY1231" fmla="*/ 3491043 h 3844781"/>
              <a:gd name="connsiteX1232" fmla="*/ 1064799 w 6923157"/>
              <a:gd name="connsiteY1232" fmla="*/ 3489307 h 3844781"/>
              <a:gd name="connsiteX1233" fmla="*/ 1044023 w 6923157"/>
              <a:gd name="connsiteY1233" fmla="*/ 3482951 h 3844781"/>
              <a:gd name="connsiteX1234" fmla="*/ 1013309 w 6923157"/>
              <a:gd name="connsiteY1234" fmla="*/ 3486531 h 3844781"/>
              <a:gd name="connsiteX1235" fmla="*/ 1019972 w 6923157"/>
              <a:gd name="connsiteY1235" fmla="*/ 3497496 h 3844781"/>
              <a:gd name="connsiteX1236" fmla="*/ 1017911 w 6923157"/>
              <a:gd name="connsiteY1236" fmla="*/ 3508022 h 3844781"/>
              <a:gd name="connsiteX1237" fmla="*/ 988812 w 6923157"/>
              <a:gd name="connsiteY1237" fmla="*/ 3536685 h 3844781"/>
              <a:gd name="connsiteX1238" fmla="*/ 944489 w 6923157"/>
              <a:gd name="connsiteY1238" fmla="*/ 3568127 h 3844781"/>
              <a:gd name="connsiteX1239" fmla="*/ 938487 w 6923157"/>
              <a:gd name="connsiteY1239" fmla="*/ 3562118 h 3844781"/>
              <a:gd name="connsiteX1240" fmla="*/ 946520 w 6923157"/>
              <a:gd name="connsiteY1240" fmla="*/ 3544409 h 3844781"/>
              <a:gd name="connsiteX1241" fmla="*/ 946626 w 6923157"/>
              <a:gd name="connsiteY1241" fmla="*/ 3532209 h 3844781"/>
              <a:gd name="connsiteX1242" fmla="*/ 937057 w 6923157"/>
              <a:gd name="connsiteY1242" fmla="*/ 3531926 h 3844781"/>
              <a:gd name="connsiteX1243" fmla="*/ 924451 w 6923157"/>
              <a:gd name="connsiteY1243" fmla="*/ 3541335 h 3844781"/>
              <a:gd name="connsiteX1244" fmla="*/ 915278 w 6923157"/>
              <a:gd name="connsiteY1244" fmla="*/ 3544026 h 3844781"/>
              <a:gd name="connsiteX1245" fmla="*/ 915383 w 6923157"/>
              <a:gd name="connsiteY1245" fmla="*/ 3531825 h 3844781"/>
              <a:gd name="connsiteX1246" fmla="*/ 916281 w 6923157"/>
              <a:gd name="connsiteY1246" fmla="*/ 3525571 h 3844781"/>
              <a:gd name="connsiteX1247" fmla="*/ 910493 w 6923157"/>
              <a:gd name="connsiteY1247" fmla="*/ 3527644 h 3844781"/>
              <a:gd name="connsiteX1248" fmla="*/ 871457 w 6923157"/>
              <a:gd name="connsiteY1248" fmla="*/ 3566242 h 3844781"/>
              <a:gd name="connsiteX1249" fmla="*/ 820765 w 6923157"/>
              <a:gd name="connsiteY1249" fmla="*/ 3634375 h 3844781"/>
              <a:gd name="connsiteX1250" fmla="*/ 815110 w 6923157"/>
              <a:gd name="connsiteY1250" fmla="*/ 3637438 h 3844781"/>
              <a:gd name="connsiteX1251" fmla="*/ 811515 w 6923157"/>
              <a:gd name="connsiteY1251" fmla="*/ 3629975 h 3844781"/>
              <a:gd name="connsiteX1252" fmla="*/ 812517 w 6923157"/>
              <a:gd name="connsiteY1252" fmla="*/ 3611520 h 3844781"/>
              <a:gd name="connsiteX1253" fmla="*/ 812093 w 6923157"/>
              <a:gd name="connsiteY1253" fmla="*/ 3595357 h 3844781"/>
              <a:gd name="connsiteX1254" fmla="*/ 803238 w 6923157"/>
              <a:gd name="connsiteY1254" fmla="*/ 3593929 h 3844781"/>
              <a:gd name="connsiteX1255" fmla="*/ 795520 w 6923157"/>
              <a:gd name="connsiteY1255" fmla="*/ 3607519 h 3844781"/>
              <a:gd name="connsiteX1256" fmla="*/ 783944 w 6923157"/>
              <a:gd name="connsiteY1256" fmla="*/ 3611664 h 3844781"/>
              <a:gd name="connsiteX1257" fmla="*/ 778605 w 6923157"/>
              <a:gd name="connsiteY1257" fmla="*/ 3610609 h 3844781"/>
              <a:gd name="connsiteX1258" fmla="*/ 765469 w 6923157"/>
              <a:gd name="connsiteY1258" fmla="*/ 3616054 h 3844781"/>
              <a:gd name="connsiteX1259" fmla="*/ 748396 w 6923157"/>
              <a:gd name="connsiteY1259" fmla="*/ 3637444 h 3844781"/>
              <a:gd name="connsiteX1260" fmla="*/ 729895 w 6923157"/>
              <a:gd name="connsiteY1260" fmla="*/ 3661125 h 3844781"/>
              <a:gd name="connsiteX1261" fmla="*/ 718768 w 6923157"/>
              <a:gd name="connsiteY1261" fmla="*/ 3662143 h 3844781"/>
              <a:gd name="connsiteX1262" fmla="*/ 661731 w 6923157"/>
              <a:gd name="connsiteY1262" fmla="*/ 3715194 h 3844781"/>
              <a:gd name="connsiteX1263" fmla="*/ 641275 w 6923157"/>
              <a:gd name="connsiteY1263" fmla="*/ 3737201 h 3844781"/>
              <a:gd name="connsiteX1264" fmla="*/ 628853 w 6923157"/>
              <a:gd name="connsiteY1264" fmla="*/ 3741501 h 3844781"/>
              <a:gd name="connsiteX1265" fmla="*/ 606890 w 6923157"/>
              <a:gd name="connsiteY1265" fmla="*/ 3758709 h 3844781"/>
              <a:gd name="connsiteX1266" fmla="*/ 595895 w 6923157"/>
              <a:gd name="connsiteY1266" fmla="*/ 3760718 h 3844781"/>
              <a:gd name="connsiteX1267" fmla="*/ 583074 w 6923157"/>
              <a:gd name="connsiteY1267" fmla="*/ 3762044 h 3844781"/>
              <a:gd name="connsiteX1268" fmla="*/ 570732 w 6923157"/>
              <a:gd name="connsiteY1268" fmla="*/ 3773434 h 3844781"/>
              <a:gd name="connsiteX1269" fmla="*/ 569437 w 6923157"/>
              <a:gd name="connsiteY1269" fmla="*/ 3776716 h 3844781"/>
              <a:gd name="connsiteX1270" fmla="*/ 571052 w 6923157"/>
              <a:gd name="connsiteY1270" fmla="*/ 3801798 h 3844781"/>
              <a:gd name="connsiteX1271" fmla="*/ 560982 w 6923157"/>
              <a:gd name="connsiteY1271" fmla="*/ 3810743 h 3844781"/>
              <a:gd name="connsiteX1272" fmla="*/ 555431 w 6923157"/>
              <a:gd name="connsiteY1272" fmla="*/ 3801607 h 3844781"/>
              <a:gd name="connsiteX1273" fmla="*/ 554874 w 6923157"/>
              <a:gd name="connsiteY1273" fmla="*/ 3784452 h 3844781"/>
              <a:gd name="connsiteX1274" fmla="*/ 543617 w 6923157"/>
              <a:gd name="connsiteY1274" fmla="*/ 3816960 h 3844781"/>
              <a:gd name="connsiteX1275" fmla="*/ 526359 w 6923157"/>
              <a:gd name="connsiteY1275" fmla="*/ 3843460 h 3844781"/>
              <a:gd name="connsiteX1276" fmla="*/ 519776 w 6923157"/>
              <a:gd name="connsiteY1276" fmla="*/ 3839587 h 3844781"/>
              <a:gd name="connsiteX1277" fmla="*/ 523582 w 6923157"/>
              <a:gd name="connsiteY1277" fmla="*/ 3822650 h 3844781"/>
              <a:gd name="connsiteX1278" fmla="*/ 528681 w 6923157"/>
              <a:gd name="connsiteY1278" fmla="*/ 3802432 h 3844781"/>
              <a:gd name="connsiteX1279" fmla="*/ 503043 w 6923157"/>
              <a:gd name="connsiteY1279" fmla="*/ 3805086 h 3844781"/>
              <a:gd name="connsiteX1280" fmla="*/ 518424 w 6923157"/>
              <a:gd name="connsiteY1280" fmla="*/ 3784004 h 3844781"/>
              <a:gd name="connsiteX1281" fmla="*/ 524738 w 6923157"/>
              <a:gd name="connsiteY1281" fmla="*/ 3753413 h 3844781"/>
              <a:gd name="connsiteX1282" fmla="*/ 519267 w 6923157"/>
              <a:gd name="connsiteY1282" fmla="*/ 3751368 h 3844781"/>
              <a:gd name="connsiteX1283" fmla="*/ 510703 w 6923157"/>
              <a:gd name="connsiteY1283" fmla="*/ 3765112 h 3844781"/>
              <a:gd name="connsiteX1284" fmla="*/ 487470 w 6923157"/>
              <a:gd name="connsiteY1284" fmla="*/ 3766311 h 3844781"/>
              <a:gd name="connsiteX1285" fmla="*/ 485779 w 6923157"/>
              <a:gd name="connsiteY1285" fmla="*/ 3766620 h 3844781"/>
              <a:gd name="connsiteX1286" fmla="*/ 455966 w 6923157"/>
              <a:gd name="connsiteY1286" fmla="*/ 3796428 h 3844781"/>
              <a:gd name="connsiteX1287" fmla="*/ 407281 w 6923157"/>
              <a:gd name="connsiteY1287" fmla="*/ 3827653 h 3844781"/>
              <a:gd name="connsiteX1288" fmla="*/ 411535 w 6923157"/>
              <a:gd name="connsiteY1288" fmla="*/ 3807590 h 3844781"/>
              <a:gd name="connsiteX1289" fmla="*/ 402204 w 6923157"/>
              <a:gd name="connsiteY1289" fmla="*/ 3796098 h 3844781"/>
              <a:gd name="connsiteX1290" fmla="*/ 365409 w 6923157"/>
              <a:gd name="connsiteY1290" fmla="*/ 3786577 h 3844781"/>
              <a:gd name="connsiteX1291" fmla="*/ 354835 w 6923157"/>
              <a:gd name="connsiteY1291" fmla="*/ 3772267 h 3844781"/>
              <a:gd name="connsiteX1292" fmla="*/ 338075 w 6923157"/>
              <a:gd name="connsiteY1292" fmla="*/ 3757057 h 3844781"/>
              <a:gd name="connsiteX1293" fmla="*/ 325653 w 6923157"/>
              <a:gd name="connsiteY1293" fmla="*/ 3761357 h 3844781"/>
              <a:gd name="connsiteX1294" fmla="*/ 309554 w 6923157"/>
              <a:gd name="connsiteY1294" fmla="*/ 3751101 h 3844781"/>
              <a:gd name="connsiteX1295" fmla="*/ 304637 w 6923157"/>
              <a:gd name="connsiteY1295" fmla="*/ 3733728 h 3844781"/>
              <a:gd name="connsiteX1296" fmla="*/ 311031 w 6923157"/>
              <a:gd name="connsiteY1296" fmla="*/ 3710227 h 3844781"/>
              <a:gd name="connsiteX1297" fmla="*/ 325065 w 6923157"/>
              <a:gd name="connsiteY1297" fmla="*/ 3698529 h 3844781"/>
              <a:gd name="connsiteX1298" fmla="*/ 336617 w 6923157"/>
              <a:gd name="connsiteY1298" fmla="*/ 3713675 h 3844781"/>
              <a:gd name="connsiteX1299" fmla="*/ 347878 w 6923157"/>
              <a:gd name="connsiteY1299" fmla="*/ 3713648 h 3844781"/>
              <a:gd name="connsiteX1300" fmla="*/ 355884 w 6923157"/>
              <a:gd name="connsiteY1300" fmla="*/ 3682749 h 3844781"/>
              <a:gd name="connsiteX1301" fmla="*/ 354032 w 6923157"/>
              <a:gd name="connsiteY1301" fmla="*/ 3668875 h 3844781"/>
              <a:gd name="connsiteX1302" fmla="*/ 354745 w 6923157"/>
              <a:gd name="connsiteY1302" fmla="*/ 3667730 h 3844781"/>
              <a:gd name="connsiteX1303" fmla="*/ 353054 w 6923157"/>
              <a:gd name="connsiteY1303" fmla="*/ 3668038 h 3844781"/>
              <a:gd name="connsiteX1304" fmla="*/ 307884 w 6923157"/>
              <a:gd name="connsiteY1304" fmla="*/ 3699637 h 3844781"/>
              <a:gd name="connsiteX1305" fmla="*/ 282273 w 6923157"/>
              <a:gd name="connsiteY1305" fmla="*/ 3715481 h 3844781"/>
              <a:gd name="connsiteX1306" fmla="*/ 270459 w 6923157"/>
              <a:gd name="connsiteY1306" fmla="*/ 3730834 h 3844781"/>
              <a:gd name="connsiteX1307" fmla="*/ 263377 w 6923157"/>
              <a:gd name="connsiteY1307" fmla="*/ 3736189 h 3844781"/>
              <a:gd name="connsiteX1308" fmla="*/ 248284 w 6923157"/>
              <a:gd name="connsiteY1308" fmla="*/ 3739961 h 3844781"/>
              <a:gd name="connsiteX1309" fmla="*/ 223390 w 6923157"/>
              <a:gd name="connsiteY1309" fmla="*/ 3787142 h 3844781"/>
              <a:gd name="connsiteX1310" fmla="*/ 221962 w 6923157"/>
              <a:gd name="connsiteY1310" fmla="*/ 3789432 h 3844781"/>
              <a:gd name="connsiteX1311" fmla="*/ 214614 w 6923157"/>
              <a:gd name="connsiteY1311" fmla="*/ 3792805 h 3844781"/>
              <a:gd name="connsiteX1312" fmla="*/ 209328 w 6923157"/>
              <a:gd name="connsiteY1312" fmla="*/ 3785650 h 3844781"/>
              <a:gd name="connsiteX1313" fmla="*/ 212102 w 6923157"/>
              <a:gd name="connsiteY1313" fmla="*/ 3773976 h 3844781"/>
              <a:gd name="connsiteX1314" fmla="*/ 224997 w 6923157"/>
              <a:gd name="connsiteY1314" fmla="*/ 3747260 h 3844781"/>
              <a:gd name="connsiteX1315" fmla="*/ 225580 w 6923157"/>
              <a:gd name="connsiteY1315" fmla="*/ 3745123 h 3844781"/>
              <a:gd name="connsiteX1316" fmla="*/ 227139 w 6923157"/>
              <a:gd name="connsiteY1316" fmla="*/ 3743824 h 3844781"/>
              <a:gd name="connsiteX1317" fmla="*/ 224601 w 6923157"/>
              <a:gd name="connsiteY1317" fmla="*/ 3744287 h 3844781"/>
              <a:gd name="connsiteX1318" fmla="*/ 223043 w 6923157"/>
              <a:gd name="connsiteY1318" fmla="*/ 3745587 h 3844781"/>
              <a:gd name="connsiteX1319" fmla="*/ 200946 w 6923157"/>
              <a:gd name="connsiteY1319" fmla="*/ 3761803 h 3844781"/>
              <a:gd name="connsiteX1320" fmla="*/ 177952 w 6923157"/>
              <a:gd name="connsiteY1320" fmla="*/ 3784275 h 3844781"/>
              <a:gd name="connsiteX1321" fmla="*/ 164420 w 6923157"/>
              <a:gd name="connsiteY1321" fmla="*/ 3786747 h 3844781"/>
              <a:gd name="connsiteX1322" fmla="*/ 163863 w 6923157"/>
              <a:gd name="connsiteY1322" fmla="*/ 3769592 h 3844781"/>
              <a:gd name="connsiteX1323" fmla="*/ 177208 w 6923157"/>
              <a:gd name="connsiteY1323" fmla="*/ 3739748 h 3844781"/>
              <a:gd name="connsiteX1324" fmla="*/ 181646 w 6923157"/>
              <a:gd name="connsiteY1324" fmla="*/ 3714576 h 3844781"/>
              <a:gd name="connsiteX1325" fmla="*/ 172502 w 6923157"/>
              <a:gd name="connsiteY1325" fmla="*/ 3730457 h 3844781"/>
              <a:gd name="connsiteX1326" fmla="*/ 150038 w 6923157"/>
              <a:gd name="connsiteY1326" fmla="*/ 3756891 h 3844781"/>
              <a:gd name="connsiteX1327" fmla="*/ 118823 w 6923157"/>
              <a:gd name="connsiteY1327" fmla="*/ 3769699 h 3844781"/>
              <a:gd name="connsiteX1328" fmla="*/ 88345 w 6923157"/>
              <a:gd name="connsiteY1328" fmla="*/ 3762069 h 3844781"/>
              <a:gd name="connsiteX1329" fmla="*/ 73120 w 6923157"/>
              <a:gd name="connsiteY1329" fmla="*/ 3764851 h 3844781"/>
              <a:gd name="connsiteX1330" fmla="*/ 62418 w 6923157"/>
              <a:gd name="connsiteY1330" fmla="*/ 3782032 h 3844781"/>
              <a:gd name="connsiteX1331" fmla="*/ 20334 w 6923157"/>
              <a:gd name="connsiteY1331" fmla="*/ 3732874 h 3844781"/>
              <a:gd name="connsiteX1332" fmla="*/ 3595 w 6923157"/>
              <a:gd name="connsiteY1332" fmla="*/ 3665891 h 3844781"/>
              <a:gd name="connsiteX1333" fmla="*/ 16781 w 6923157"/>
              <a:gd name="connsiteY1333" fmla="*/ 3621866 h 3844781"/>
              <a:gd name="connsiteX1334" fmla="*/ 36259 w 6923157"/>
              <a:gd name="connsiteY1334" fmla="*/ 3599020 h 3844781"/>
              <a:gd name="connsiteX1335" fmla="*/ 39934 w 6923157"/>
              <a:gd name="connsiteY1335" fmla="*/ 3613574 h 3844781"/>
              <a:gd name="connsiteX1336" fmla="*/ 58538 w 6923157"/>
              <a:gd name="connsiteY1336" fmla="*/ 3577694 h 3844781"/>
              <a:gd name="connsiteX1337" fmla="*/ 72362 w 6923157"/>
              <a:gd name="connsiteY1337" fmla="*/ 3557912 h 3844781"/>
              <a:gd name="connsiteX1338" fmla="*/ 96545 w 6923157"/>
              <a:gd name="connsiteY1338" fmla="*/ 3544360 h 3844781"/>
              <a:gd name="connsiteX1339" fmla="*/ 120677 w 6923157"/>
              <a:gd name="connsiteY1339" fmla="*/ 3536906 h 3844781"/>
              <a:gd name="connsiteX1340" fmla="*/ 141530 w 6923157"/>
              <a:gd name="connsiteY1340" fmla="*/ 3517871 h 3844781"/>
              <a:gd name="connsiteX1341" fmla="*/ 153713 w 6923157"/>
              <a:gd name="connsiteY1341" fmla="*/ 3492300 h 3844781"/>
              <a:gd name="connsiteX1342" fmla="*/ 165475 w 6923157"/>
              <a:gd name="connsiteY1342" fmla="*/ 3483046 h 3844781"/>
              <a:gd name="connsiteX1343" fmla="*/ 235437 w 6923157"/>
              <a:gd name="connsiteY1343" fmla="*/ 3448950 h 3844781"/>
              <a:gd name="connsiteX1344" fmla="*/ 256318 w 6923157"/>
              <a:gd name="connsiteY1344" fmla="*/ 3443105 h 3844781"/>
              <a:gd name="connsiteX1345" fmla="*/ 287160 w 6923157"/>
              <a:gd name="connsiteY1345" fmla="*/ 3408033 h 3844781"/>
              <a:gd name="connsiteX1346" fmla="*/ 297520 w 6923157"/>
              <a:gd name="connsiteY1346" fmla="*/ 3381779 h 3844781"/>
              <a:gd name="connsiteX1347" fmla="*/ 304652 w 6923157"/>
              <a:gd name="connsiteY1347" fmla="*/ 3337843 h 3844781"/>
              <a:gd name="connsiteX1348" fmla="*/ 299761 w 6923157"/>
              <a:gd name="connsiteY1348" fmla="*/ 3333660 h 3844781"/>
              <a:gd name="connsiteX1349" fmla="*/ 295215 w 6923157"/>
              <a:gd name="connsiteY1349" fmla="*/ 3338552 h 3844781"/>
              <a:gd name="connsiteX1350" fmla="*/ 295428 w 6923157"/>
              <a:gd name="connsiteY1350" fmla="*/ 3346634 h 3844781"/>
              <a:gd name="connsiteX1351" fmla="*/ 282980 w 6923157"/>
              <a:gd name="connsiteY1351" fmla="*/ 3370224 h 3844781"/>
              <a:gd name="connsiteX1352" fmla="*/ 247773 w 6923157"/>
              <a:gd name="connsiteY1352" fmla="*/ 3372594 h 3844781"/>
              <a:gd name="connsiteX1353" fmla="*/ 256440 w 6923157"/>
              <a:gd name="connsiteY1353" fmla="*/ 3346650 h 3844781"/>
              <a:gd name="connsiteX1354" fmla="*/ 255250 w 6923157"/>
              <a:gd name="connsiteY1354" fmla="*/ 3337732 h 3844781"/>
              <a:gd name="connsiteX1355" fmla="*/ 248034 w 6923157"/>
              <a:gd name="connsiteY1355" fmla="*/ 3342095 h 3844781"/>
              <a:gd name="connsiteX1356" fmla="*/ 240053 w 6923157"/>
              <a:gd name="connsiteY1356" fmla="*/ 3353703 h 3844781"/>
              <a:gd name="connsiteX1357" fmla="*/ 227286 w 6923157"/>
              <a:gd name="connsiteY1357" fmla="*/ 3348929 h 3844781"/>
              <a:gd name="connsiteX1358" fmla="*/ 211055 w 6923157"/>
              <a:gd name="connsiteY1358" fmla="*/ 3337683 h 3844781"/>
              <a:gd name="connsiteX1359" fmla="*/ 202121 w 6923157"/>
              <a:gd name="connsiteY1359" fmla="*/ 3329165 h 3844781"/>
              <a:gd name="connsiteX1360" fmla="*/ 203733 w 6923157"/>
              <a:gd name="connsiteY1360" fmla="*/ 3321765 h 3844781"/>
              <a:gd name="connsiteX1361" fmla="*/ 195247 w 6923157"/>
              <a:gd name="connsiteY1361" fmla="*/ 3310118 h 3844781"/>
              <a:gd name="connsiteX1362" fmla="*/ 149862 w 6923157"/>
              <a:gd name="connsiteY1362" fmla="*/ 3301152 h 3844781"/>
              <a:gd name="connsiteX1363" fmla="*/ 140214 w 6923157"/>
              <a:gd name="connsiteY1363" fmla="*/ 3293778 h 3844781"/>
              <a:gd name="connsiteX1364" fmla="*/ 140158 w 6923157"/>
              <a:gd name="connsiteY1364" fmla="*/ 3267396 h 3844781"/>
              <a:gd name="connsiteX1365" fmla="*/ 164394 w 6923157"/>
              <a:gd name="connsiteY1365" fmla="*/ 3247744 h 3844781"/>
              <a:gd name="connsiteX1366" fmla="*/ 245032 w 6923157"/>
              <a:gd name="connsiteY1366" fmla="*/ 3183276 h 3844781"/>
              <a:gd name="connsiteX1367" fmla="*/ 262502 w 6923157"/>
              <a:gd name="connsiteY1367" fmla="*/ 3164857 h 3844781"/>
              <a:gd name="connsiteX1368" fmla="*/ 327651 w 6923157"/>
              <a:gd name="connsiteY1368" fmla="*/ 3101188 h 3844781"/>
              <a:gd name="connsiteX1369" fmla="*/ 332911 w 6923157"/>
              <a:gd name="connsiteY1369" fmla="*/ 3095153 h 3844781"/>
              <a:gd name="connsiteX1370" fmla="*/ 336555 w 6923157"/>
              <a:gd name="connsiteY1370" fmla="*/ 3064034 h 3844781"/>
              <a:gd name="connsiteX1371" fmla="*/ 331321 w 6923157"/>
              <a:gd name="connsiteY1371" fmla="*/ 3050779 h 3844781"/>
              <a:gd name="connsiteX1372" fmla="*/ 322281 w 6923157"/>
              <a:gd name="connsiteY1372" fmla="*/ 3054460 h 3844781"/>
              <a:gd name="connsiteX1373" fmla="*/ 259009 w 6923157"/>
              <a:gd name="connsiteY1373" fmla="*/ 3112712 h 3844781"/>
              <a:gd name="connsiteX1374" fmla="*/ 182756 w 6923157"/>
              <a:gd name="connsiteY1374" fmla="*/ 3158108 h 3844781"/>
              <a:gd name="connsiteX1375" fmla="*/ 172474 w 6923157"/>
              <a:gd name="connsiteY1375" fmla="*/ 3158970 h 3844781"/>
              <a:gd name="connsiteX1376" fmla="*/ 173292 w 6923157"/>
              <a:gd name="connsiteY1376" fmla="*/ 3145626 h 3844781"/>
              <a:gd name="connsiteX1377" fmla="*/ 176728 w 6923157"/>
              <a:gd name="connsiteY1377" fmla="*/ 3138907 h 3844781"/>
              <a:gd name="connsiteX1378" fmla="*/ 181959 w 6923157"/>
              <a:gd name="connsiteY1378" fmla="*/ 3119679 h 3844781"/>
              <a:gd name="connsiteX1379" fmla="*/ 124232 w 6923157"/>
              <a:gd name="connsiteY1379" fmla="*/ 3122105 h 3844781"/>
              <a:gd name="connsiteX1380" fmla="*/ 119791 w 6923157"/>
              <a:gd name="connsiteY1380" fmla="*/ 3114794 h 3844781"/>
              <a:gd name="connsiteX1381" fmla="*/ 120344 w 6923157"/>
              <a:gd name="connsiteY1381" fmla="*/ 3099467 h 3844781"/>
              <a:gd name="connsiteX1382" fmla="*/ 127264 w 6923157"/>
              <a:gd name="connsiteY1382" fmla="*/ 3047449 h 3844781"/>
              <a:gd name="connsiteX1383" fmla="*/ 172852 w 6923157"/>
              <a:gd name="connsiteY1383" fmla="*/ 2967051 h 3844781"/>
              <a:gd name="connsiteX1384" fmla="*/ 209905 w 6923157"/>
              <a:gd name="connsiteY1384" fmla="*/ 2913588 h 3844781"/>
              <a:gd name="connsiteX1385" fmla="*/ 245109 w 6923157"/>
              <a:gd name="connsiteY1385" fmla="*/ 2878736 h 3844781"/>
              <a:gd name="connsiteX1386" fmla="*/ 270376 w 6923157"/>
              <a:gd name="connsiteY1386" fmla="*/ 2853820 h 3844781"/>
              <a:gd name="connsiteX1387" fmla="*/ 279898 w 6923157"/>
              <a:gd name="connsiteY1387" fmla="*/ 2844104 h 3844781"/>
              <a:gd name="connsiteX1388" fmla="*/ 278558 w 6923157"/>
              <a:gd name="connsiteY1388" fmla="*/ 2844794 h 3844781"/>
              <a:gd name="connsiteX1389" fmla="*/ 247119 w 6923157"/>
              <a:gd name="connsiteY1389" fmla="*/ 2824235 h 3844781"/>
              <a:gd name="connsiteX1390" fmla="*/ 224132 w 6923157"/>
              <a:gd name="connsiteY1390" fmla="*/ 2827459 h 3844781"/>
              <a:gd name="connsiteX1391" fmla="*/ 207276 w 6923157"/>
              <a:gd name="connsiteY1391" fmla="*/ 2852591 h 3844781"/>
              <a:gd name="connsiteX1392" fmla="*/ 146325 w 6923157"/>
              <a:gd name="connsiteY1392" fmla="*/ 2776149 h 3844781"/>
              <a:gd name="connsiteX1393" fmla="*/ 124246 w 6923157"/>
              <a:gd name="connsiteY1393" fmla="*/ 2674521 h 3844781"/>
              <a:gd name="connsiteX1394" fmla="*/ 146053 w 6923157"/>
              <a:gd name="connsiteY1394" fmla="*/ 2609234 h 3844781"/>
              <a:gd name="connsiteX1395" fmla="*/ 176343 w 6923157"/>
              <a:gd name="connsiteY1395" fmla="*/ 2576149 h 3844781"/>
              <a:gd name="connsiteX1396" fmla="*/ 181199 w 6923157"/>
              <a:gd name="connsiteY1396" fmla="*/ 2598233 h 3844781"/>
              <a:gd name="connsiteX1397" fmla="*/ 210774 w 6923157"/>
              <a:gd name="connsiteY1397" fmla="*/ 2545516 h 3844781"/>
              <a:gd name="connsiteX1398" fmla="*/ 232431 w 6923157"/>
              <a:gd name="connsiteY1398" fmla="*/ 2516675 h 3844781"/>
              <a:gd name="connsiteX1399" fmla="*/ 269363 w 6923157"/>
              <a:gd name="connsiteY1399" fmla="*/ 2497833 h 3844781"/>
              <a:gd name="connsiteX1400" fmla="*/ 305940 w 6923157"/>
              <a:gd name="connsiteY1400" fmla="*/ 2488148 h 3844781"/>
              <a:gd name="connsiteX1401" fmla="*/ 338121 w 6923157"/>
              <a:gd name="connsiteY1401" fmla="*/ 2460867 h 3844781"/>
              <a:gd name="connsiteX1402" fmla="*/ 357581 w 6923157"/>
              <a:gd name="connsiteY1402" fmla="*/ 2423228 h 3844781"/>
              <a:gd name="connsiteX1403" fmla="*/ 375664 w 6923157"/>
              <a:gd name="connsiteY1403" fmla="*/ 2410067 h 3844781"/>
              <a:gd name="connsiteX1404" fmla="*/ 482274 w 6923157"/>
              <a:gd name="connsiteY1404" fmla="*/ 2363235 h 3844781"/>
              <a:gd name="connsiteX1405" fmla="*/ 513895 w 6923157"/>
              <a:gd name="connsiteY1405" fmla="*/ 2355764 h 3844781"/>
              <a:gd name="connsiteX1406" fmla="*/ 561808 w 6923157"/>
              <a:gd name="connsiteY1406" fmla="*/ 2305026 h 3844781"/>
              <a:gd name="connsiteX1407" fmla="*/ 578560 w 6923157"/>
              <a:gd name="connsiteY1407" fmla="*/ 2266250 h 3844781"/>
              <a:gd name="connsiteX1408" fmla="*/ 591275 w 6923157"/>
              <a:gd name="connsiteY1408" fmla="*/ 2200721 h 3844781"/>
              <a:gd name="connsiteX1409" fmla="*/ 584123 w 6923157"/>
              <a:gd name="connsiteY1409" fmla="*/ 2194135 h 3844781"/>
              <a:gd name="connsiteX1410" fmla="*/ 577073 w 6923157"/>
              <a:gd name="connsiteY1410" fmla="*/ 2201196 h 3844781"/>
              <a:gd name="connsiteX1411" fmla="*/ 577024 w 6923157"/>
              <a:gd name="connsiteY1411" fmla="*/ 2213343 h 3844781"/>
              <a:gd name="connsiteX1412" fmla="*/ 557257 w 6923157"/>
              <a:gd name="connsiteY1412" fmla="*/ 2247990 h 3844781"/>
              <a:gd name="connsiteX1413" fmla="*/ 504281 w 6923157"/>
              <a:gd name="connsiteY1413" fmla="*/ 2249351 h 3844781"/>
              <a:gd name="connsiteX1414" fmla="*/ 518480 w 6923157"/>
              <a:gd name="connsiteY1414" fmla="*/ 2210933 h 3844781"/>
              <a:gd name="connsiteX1415" fmla="*/ 517099 w 6923157"/>
              <a:gd name="connsiteY1415" fmla="*/ 2197468 h 3844781"/>
              <a:gd name="connsiteX1416" fmla="*/ 506065 w 6923157"/>
              <a:gd name="connsiteY1416" fmla="*/ 2203570 h 3844781"/>
              <a:gd name="connsiteX1417" fmla="*/ 493550 w 6923157"/>
              <a:gd name="connsiteY1417" fmla="*/ 2220502 h 3844781"/>
              <a:gd name="connsiteX1418" fmla="*/ 474597 w 6923157"/>
              <a:gd name="connsiteY1418" fmla="*/ 2212539 h 3844781"/>
              <a:gd name="connsiteX1419" fmla="*/ 450739 w 6923157"/>
              <a:gd name="connsiteY1419" fmla="*/ 2194637 h 3844781"/>
              <a:gd name="connsiteX1420" fmla="*/ 437711 w 6923157"/>
              <a:gd name="connsiteY1420" fmla="*/ 2181288 h 3844781"/>
              <a:gd name="connsiteX1421" fmla="*/ 440469 w 6923157"/>
              <a:gd name="connsiteY1421" fmla="*/ 2170276 h 3844781"/>
              <a:gd name="connsiteX1422" fmla="*/ 428258 w 6923157"/>
              <a:gd name="connsiteY1422" fmla="*/ 2152259 h 3844781"/>
              <a:gd name="connsiteX1423" fmla="*/ 360518 w 6923157"/>
              <a:gd name="connsiteY1423" fmla="*/ 2135962 h 3844781"/>
              <a:gd name="connsiteX1424" fmla="*/ 346365 w 6923157"/>
              <a:gd name="connsiteY1424" fmla="*/ 2124288 h 3844781"/>
              <a:gd name="connsiteX1425" fmla="*/ 347486 w 6923157"/>
              <a:gd name="connsiteY1425" fmla="*/ 2084669 h 3844781"/>
              <a:gd name="connsiteX1426" fmla="*/ 384776 w 6923157"/>
              <a:gd name="connsiteY1426" fmla="*/ 2056671 h 3844781"/>
              <a:gd name="connsiteX1427" fmla="*/ 508802 w 6923157"/>
              <a:gd name="connsiteY1427" fmla="*/ 1964899 h 3844781"/>
              <a:gd name="connsiteX1428" fmla="*/ 535875 w 6923157"/>
              <a:gd name="connsiteY1428" fmla="*/ 1938334 h 3844781"/>
              <a:gd name="connsiteX1429" fmla="*/ 636606 w 6923157"/>
              <a:gd name="connsiteY1429" fmla="*/ 1846796 h 3844781"/>
              <a:gd name="connsiteX1430" fmla="*/ 644780 w 6923157"/>
              <a:gd name="connsiteY1430" fmla="*/ 1838061 h 3844781"/>
              <a:gd name="connsiteX1431" fmla="*/ 651672 w 6923157"/>
              <a:gd name="connsiteY1431" fmla="*/ 1791561 h 3844781"/>
              <a:gd name="connsiteX1432" fmla="*/ 644415 w 6923157"/>
              <a:gd name="connsiteY1432" fmla="*/ 1771331 h 3844781"/>
              <a:gd name="connsiteX1433" fmla="*/ 630674 w 6923157"/>
              <a:gd name="connsiteY1433" fmla="*/ 1776295 h 3844781"/>
              <a:gd name="connsiteX1434" fmla="*/ 533006 w 6923157"/>
              <a:gd name="connsiteY1434" fmla="*/ 1859814 h 3844781"/>
              <a:gd name="connsiteX1435" fmla="*/ 416436 w 6923157"/>
              <a:gd name="connsiteY1435" fmla="*/ 1923220 h 3844781"/>
              <a:gd name="connsiteX1436" fmla="*/ 400957 w 6923157"/>
              <a:gd name="connsiteY1436" fmla="*/ 1923875 h 3844781"/>
              <a:gd name="connsiteX1437" fmla="*/ 402795 w 6923157"/>
              <a:gd name="connsiteY1437" fmla="*/ 1903885 h 3844781"/>
              <a:gd name="connsiteX1438" fmla="*/ 408260 w 6923157"/>
              <a:gd name="connsiteY1438" fmla="*/ 1894012 h 3844781"/>
              <a:gd name="connsiteX1439" fmla="*/ 416993 w 6923157"/>
              <a:gd name="connsiteY1439" fmla="*/ 1865468 h 3844781"/>
              <a:gd name="connsiteX1440" fmla="*/ 330199 w 6923157"/>
              <a:gd name="connsiteY1440" fmla="*/ 1865504 h 3844781"/>
              <a:gd name="connsiteX1441" fmla="*/ 323863 w 6923157"/>
              <a:gd name="connsiteY1441" fmla="*/ 1854250 h 3844781"/>
              <a:gd name="connsiteX1442" fmla="*/ 325394 w 6923157"/>
              <a:gd name="connsiteY1442" fmla="*/ 1831270 h 3844781"/>
              <a:gd name="connsiteX1443" fmla="*/ 338158 w 6923157"/>
              <a:gd name="connsiteY1443" fmla="*/ 1753591 h 3844781"/>
              <a:gd name="connsiteX1444" fmla="*/ 410280 w 6923157"/>
              <a:gd name="connsiteY1444" fmla="*/ 1635711 h 3844781"/>
              <a:gd name="connsiteX1445" fmla="*/ 468357 w 6923157"/>
              <a:gd name="connsiteY1445" fmla="*/ 1557746 h 3844781"/>
              <a:gd name="connsiteX1446" fmla="*/ 522809 w 6923157"/>
              <a:gd name="connsiteY1446" fmla="*/ 1507610 h 3844781"/>
              <a:gd name="connsiteX1447" fmla="*/ 561886 w 6923157"/>
              <a:gd name="connsiteY1447" fmla="*/ 1471771 h 3844781"/>
              <a:gd name="connsiteX1448" fmla="*/ 649696 w 6923157"/>
              <a:gd name="connsiteY1448" fmla="*/ 1418472 h 3844781"/>
              <a:gd name="connsiteX1449" fmla="*/ 713242 w 6923157"/>
              <a:gd name="connsiteY1449" fmla="*/ 1368577 h 3844781"/>
              <a:gd name="connsiteX1450" fmla="*/ 740771 w 6923157"/>
              <a:gd name="connsiteY1450" fmla="*/ 1308558 h 3844781"/>
              <a:gd name="connsiteX1451" fmla="*/ 786385 w 6923157"/>
              <a:gd name="connsiteY1451" fmla="*/ 1235378 h 3844781"/>
              <a:gd name="connsiteX1452" fmla="*/ 798032 w 6923157"/>
              <a:gd name="connsiteY1452" fmla="*/ 1235262 h 3844781"/>
              <a:gd name="connsiteX1453" fmla="*/ 832413 w 6923157"/>
              <a:gd name="connsiteY1453" fmla="*/ 1254721 h 3844781"/>
              <a:gd name="connsiteX1454" fmla="*/ 879103 w 6923157"/>
              <a:gd name="connsiteY1454" fmla="*/ 1229957 h 3844781"/>
              <a:gd name="connsiteX1455" fmla="*/ 888654 w 6923157"/>
              <a:gd name="connsiteY1455" fmla="*/ 1196745 h 3844781"/>
              <a:gd name="connsiteX1456" fmla="*/ 926709 w 6923157"/>
              <a:gd name="connsiteY1456" fmla="*/ 1176227 h 3844781"/>
              <a:gd name="connsiteX1457" fmla="*/ 929110 w 6923157"/>
              <a:gd name="connsiteY1457" fmla="*/ 1174373 h 3844781"/>
              <a:gd name="connsiteX1458" fmla="*/ 931714 w 6923157"/>
              <a:gd name="connsiteY1458" fmla="*/ 1161865 h 3844781"/>
              <a:gd name="connsiteX1459" fmla="*/ 957000 w 6923157"/>
              <a:gd name="connsiteY1459" fmla="*/ 1143140 h 3844781"/>
              <a:gd name="connsiteX1460" fmla="*/ 1044458 w 6923157"/>
              <a:gd name="connsiteY1460" fmla="*/ 1136940 h 3844781"/>
              <a:gd name="connsiteX1461" fmla="*/ 1109074 w 6923157"/>
              <a:gd name="connsiteY1461" fmla="*/ 1059575 h 3844781"/>
              <a:gd name="connsiteX1462" fmla="*/ 1123426 w 6923157"/>
              <a:gd name="connsiteY1462" fmla="*/ 1022654 h 3844781"/>
              <a:gd name="connsiteX1463" fmla="*/ 1176193 w 6923157"/>
              <a:gd name="connsiteY1463" fmla="*/ 994002 h 3844781"/>
              <a:gd name="connsiteX1464" fmla="*/ 1204954 w 6923157"/>
              <a:gd name="connsiteY1464" fmla="*/ 983895 h 3844781"/>
              <a:gd name="connsiteX1465" fmla="*/ 1244029 w 6923157"/>
              <a:gd name="connsiteY1465" fmla="*/ 948057 h 3844781"/>
              <a:gd name="connsiteX1466" fmla="*/ 1356921 w 6923157"/>
              <a:gd name="connsiteY1466" fmla="*/ 848742 h 3844781"/>
              <a:gd name="connsiteX1467" fmla="*/ 1404426 w 6923157"/>
              <a:gd name="connsiteY1467" fmla="*/ 819310 h 3844781"/>
              <a:gd name="connsiteX1468" fmla="*/ 1480437 w 6923157"/>
              <a:gd name="connsiteY1468" fmla="*/ 764631 h 3844781"/>
              <a:gd name="connsiteX1469" fmla="*/ 1510677 w 6923157"/>
              <a:gd name="connsiteY1469" fmla="*/ 743693 h 3844781"/>
              <a:gd name="connsiteX1470" fmla="*/ 1522835 w 6923157"/>
              <a:gd name="connsiteY1470" fmla="*/ 735916 h 3844781"/>
              <a:gd name="connsiteX1471" fmla="*/ 1610848 w 6923157"/>
              <a:gd name="connsiteY1471" fmla="*/ 671964 h 3844781"/>
              <a:gd name="connsiteX1472" fmla="*/ 1635881 w 6923157"/>
              <a:gd name="connsiteY1472" fmla="*/ 676040 h 3844781"/>
              <a:gd name="connsiteX1473" fmla="*/ 1629088 w 6923157"/>
              <a:gd name="connsiteY1473" fmla="*/ 698241 h 3844781"/>
              <a:gd name="connsiteX1474" fmla="*/ 1609421 w 6923157"/>
              <a:gd name="connsiteY1474" fmla="*/ 708589 h 3844781"/>
              <a:gd name="connsiteX1475" fmla="*/ 1584799 w 6923157"/>
              <a:gd name="connsiteY1475" fmla="*/ 721150 h 3844781"/>
              <a:gd name="connsiteX1476" fmla="*/ 1576423 w 6923157"/>
              <a:gd name="connsiteY1476" fmla="*/ 740538 h 3844781"/>
              <a:gd name="connsiteX1477" fmla="*/ 1577497 w 6923157"/>
              <a:gd name="connsiteY1477" fmla="*/ 751013 h 3844781"/>
              <a:gd name="connsiteX1478" fmla="*/ 1586743 w 6923157"/>
              <a:gd name="connsiteY1478" fmla="*/ 752750 h 3844781"/>
              <a:gd name="connsiteX1479" fmla="*/ 1612592 w 6923157"/>
              <a:gd name="connsiteY1479" fmla="*/ 752159 h 3844781"/>
              <a:gd name="connsiteX1480" fmla="*/ 1635428 w 6923157"/>
              <a:gd name="connsiteY1480" fmla="*/ 747436 h 3844781"/>
              <a:gd name="connsiteX1481" fmla="*/ 1749087 w 6923157"/>
              <a:gd name="connsiteY1481" fmla="*/ 693547 h 3844781"/>
              <a:gd name="connsiteX1482" fmla="*/ 1775343 w 6923157"/>
              <a:gd name="connsiteY1482" fmla="*/ 671650 h 3844781"/>
              <a:gd name="connsiteX1483" fmla="*/ 1790515 w 6923157"/>
              <a:gd name="connsiteY1483" fmla="*/ 668003 h 3844781"/>
              <a:gd name="connsiteX1484" fmla="*/ 1809315 w 6923157"/>
              <a:gd name="connsiteY1484" fmla="*/ 674471 h 3844781"/>
              <a:gd name="connsiteX1485" fmla="*/ 1831126 w 6923157"/>
              <a:gd name="connsiteY1485" fmla="*/ 647127 h 3844781"/>
              <a:gd name="connsiteX1486" fmla="*/ 1847778 w 6923157"/>
              <a:gd name="connsiteY1486" fmla="*/ 632649 h 3844781"/>
              <a:gd name="connsiteX1487" fmla="*/ 1859119 w 6923157"/>
              <a:gd name="connsiteY1487" fmla="*/ 629540 h 3844781"/>
              <a:gd name="connsiteX1488" fmla="*/ 1931044 w 6923157"/>
              <a:gd name="connsiteY1488" fmla="*/ 598199 h 3844781"/>
              <a:gd name="connsiteX1489" fmla="*/ 1955052 w 6923157"/>
              <a:gd name="connsiteY1489" fmla="*/ 579654 h 3844781"/>
              <a:gd name="connsiteX1490" fmla="*/ 1971347 w 6923157"/>
              <a:gd name="connsiteY1490" fmla="*/ 574332 h 3844781"/>
              <a:gd name="connsiteX1491" fmla="*/ 2024477 w 6923157"/>
              <a:gd name="connsiteY1491" fmla="*/ 574466 h 3844781"/>
              <a:gd name="connsiteX1492" fmla="*/ 2168484 w 6923157"/>
              <a:gd name="connsiteY1492" fmla="*/ 551225 h 3844781"/>
              <a:gd name="connsiteX1493" fmla="*/ 2222429 w 6923157"/>
              <a:gd name="connsiteY1493" fmla="*/ 546692 h 3844781"/>
              <a:gd name="connsiteX1494" fmla="*/ 2309324 w 6923157"/>
              <a:gd name="connsiteY1494" fmla="*/ 522358 h 3844781"/>
              <a:gd name="connsiteX1495" fmla="*/ 2426561 w 6923157"/>
              <a:gd name="connsiteY1495" fmla="*/ 490731 h 3844781"/>
              <a:gd name="connsiteX1496" fmla="*/ 2524029 w 6923157"/>
              <a:gd name="connsiteY1496" fmla="*/ 455807 h 3844781"/>
              <a:gd name="connsiteX1497" fmla="*/ 2618585 w 6923157"/>
              <a:gd name="connsiteY1497" fmla="*/ 430397 h 3844781"/>
              <a:gd name="connsiteX1498" fmla="*/ 2686169 w 6923157"/>
              <a:gd name="connsiteY1498" fmla="*/ 407256 h 3844781"/>
              <a:gd name="connsiteX1499" fmla="*/ 2966161 w 6923157"/>
              <a:gd name="connsiteY1499" fmla="*/ 333063 h 3844781"/>
              <a:gd name="connsiteX1500" fmla="*/ 3270774 w 6923157"/>
              <a:gd name="connsiteY1500" fmla="*/ 246308 h 3844781"/>
              <a:gd name="connsiteX1501" fmla="*/ 3563794 w 6923157"/>
              <a:gd name="connsiteY1501" fmla="*/ 185465 h 3844781"/>
              <a:gd name="connsiteX1502" fmla="*/ 3788615 w 6923157"/>
              <a:gd name="connsiteY1502" fmla="*/ 141779 h 3844781"/>
              <a:gd name="connsiteX1503" fmla="*/ 3959493 w 6923157"/>
              <a:gd name="connsiteY1503" fmla="*/ 102625 h 3844781"/>
              <a:gd name="connsiteX1504" fmla="*/ 4082759 w 6923157"/>
              <a:gd name="connsiteY1504" fmla="*/ 79260 h 3844781"/>
              <a:gd name="connsiteX1505" fmla="*/ 4160510 w 6923157"/>
              <a:gd name="connsiteY1505" fmla="*/ 66832 h 3844781"/>
              <a:gd name="connsiteX1506" fmla="*/ 4184775 w 6923157"/>
              <a:gd name="connsiteY1506" fmla="*/ 63429 h 3844781"/>
              <a:gd name="connsiteX1507" fmla="*/ 4190037 w 6923157"/>
              <a:gd name="connsiteY1507" fmla="*/ 64206 h 3844781"/>
              <a:gd name="connsiteX1508" fmla="*/ 4555241 w 6923157"/>
              <a:gd name="connsiteY1508" fmla="*/ 25108 h 3844781"/>
              <a:gd name="connsiteX1509" fmla="*/ 4651792 w 6923157"/>
              <a:gd name="connsiteY1509" fmla="*/ 19150 h 3844781"/>
              <a:gd name="connsiteX1510" fmla="*/ 4863232 w 6923157"/>
              <a:gd name="connsiteY1510" fmla="*/ 9214 h 3844781"/>
              <a:gd name="connsiteX1511" fmla="*/ 5029821 w 6923157"/>
              <a:gd name="connsiteY1511" fmla="*/ 4053 h 3844781"/>
              <a:gd name="connsiteX1512" fmla="*/ 5184916 w 6923157"/>
              <a:gd name="connsiteY1512" fmla="*/ 504 h 3844781"/>
              <a:gd name="connsiteX1513" fmla="*/ 5191838 w 6923157"/>
              <a:gd name="connsiteY1513" fmla="*/ 103 h 3844781"/>
              <a:gd name="connsiteX1514" fmla="*/ 5198148 w 6923157"/>
              <a:gd name="connsiteY1514" fmla="*/ 3202 h 3844781"/>
              <a:gd name="connsiteX1515" fmla="*/ 5279936 w 6923157"/>
              <a:gd name="connsiteY1515" fmla="*/ 17527 h 3844781"/>
              <a:gd name="connsiteX1516" fmla="*/ 5364685 w 6923157"/>
              <a:gd name="connsiteY1516" fmla="*/ 10190 h 3844781"/>
              <a:gd name="connsiteX1517" fmla="*/ 5509053 w 6923157"/>
              <a:gd name="connsiteY1517" fmla="*/ 15735 h 3844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</a:cxnLst>
            <a:rect l="l" t="t" r="r" b="b"/>
            <a:pathLst>
              <a:path w="6923157" h="3844781">
                <a:moveTo>
                  <a:pt x="4127094" y="2650274"/>
                </a:moveTo>
                <a:lnTo>
                  <a:pt x="4120952" y="2652027"/>
                </a:lnTo>
                <a:lnTo>
                  <a:pt x="4121694" y="2652798"/>
                </a:lnTo>
                <a:lnTo>
                  <a:pt x="4123622" y="2654447"/>
                </a:lnTo>
                <a:close/>
                <a:moveTo>
                  <a:pt x="4042165" y="2624169"/>
                </a:moveTo>
                <a:cubicBezTo>
                  <a:pt x="4038517" y="2622805"/>
                  <a:pt x="4035623" y="2623841"/>
                  <a:pt x="4033090" y="2625954"/>
                </a:cubicBezTo>
                <a:lnTo>
                  <a:pt x="4032096" y="2627139"/>
                </a:lnTo>
                <a:lnTo>
                  <a:pt x="4039066" y="2637438"/>
                </a:lnTo>
                <a:cubicBezTo>
                  <a:pt x="4039330" y="2639420"/>
                  <a:pt x="4040308" y="2640257"/>
                  <a:pt x="4040573" y="2642238"/>
                </a:cubicBezTo>
                <a:cubicBezTo>
                  <a:pt x="4043190" y="2648865"/>
                  <a:pt x="4046705" y="2649238"/>
                  <a:pt x="4050273" y="2643511"/>
                </a:cubicBezTo>
                <a:lnTo>
                  <a:pt x="4050295" y="2643480"/>
                </a:lnTo>
                <a:lnTo>
                  <a:pt x="4049615" y="2633721"/>
                </a:lnTo>
                <a:cubicBezTo>
                  <a:pt x="4048001" y="2628940"/>
                  <a:pt x="4045325" y="2625115"/>
                  <a:pt x="4042165" y="2624169"/>
                </a:cubicBezTo>
                <a:close/>
                <a:moveTo>
                  <a:pt x="4268802" y="2636824"/>
                </a:moveTo>
                <a:lnTo>
                  <a:pt x="4256851" y="2652632"/>
                </a:lnTo>
                <a:lnTo>
                  <a:pt x="4274805" y="2655317"/>
                </a:lnTo>
                <a:lnTo>
                  <a:pt x="4275574" y="2653477"/>
                </a:lnTo>
                <a:cubicBezTo>
                  <a:pt x="4279284" y="2649628"/>
                  <a:pt x="4283850" y="2646510"/>
                  <a:pt x="4287193" y="2642347"/>
                </a:cubicBezTo>
                <a:cubicBezTo>
                  <a:pt x="4279567" y="2637142"/>
                  <a:pt x="4273673" y="2635174"/>
                  <a:pt x="4268802" y="2636824"/>
                </a:cubicBezTo>
                <a:close/>
                <a:moveTo>
                  <a:pt x="5509053" y="15735"/>
                </a:moveTo>
                <a:cubicBezTo>
                  <a:pt x="5530765" y="12689"/>
                  <a:pt x="5550842" y="18979"/>
                  <a:pt x="5568007" y="34782"/>
                </a:cubicBezTo>
                <a:cubicBezTo>
                  <a:pt x="5573730" y="40050"/>
                  <a:pt x="5577561" y="39514"/>
                  <a:pt x="5582209" y="34308"/>
                </a:cubicBezTo>
                <a:cubicBezTo>
                  <a:pt x="5592936" y="25214"/>
                  <a:pt x="5603970" y="19113"/>
                  <a:pt x="5615414" y="29649"/>
                </a:cubicBezTo>
                <a:cubicBezTo>
                  <a:pt x="5630843" y="41144"/>
                  <a:pt x="5646475" y="41987"/>
                  <a:pt x="5664202" y="37982"/>
                </a:cubicBezTo>
                <a:cubicBezTo>
                  <a:pt x="5690868" y="32722"/>
                  <a:pt x="5715899" y="36799"/>
                  <a:pt x="5739604" y="53203"/>
                </a:cubicBezTo>
                <a:cubicBezTo>
                  <a:pt x="5753603" y="63381"/>
                  <a:pt x="5772096" y="66858"/>
                  <a:pt x="5783946" y="56089"/>
                </a:cubicBezTo>
                <a:cubicBezTo>
                  <a:pt x="5805248" y="36405"/>
                  <a:pt x="5825018" y="39701"/>
                  <a:pt x="5846832" y="50301"/>
                </a:cubicBezTo>
                <a:cubicBezTo>
                  <a:pt x="5857663" y="54852"/>
                  <a:pt x="5869770" y="59225"/>
                  <a:pt x="5882235" y="54440"/>
                </a:cubicBezTo>
                <a:cubicBezTo>
                  <a:pt x="5888314" y="50551"/>
                  <a:pt x="5891328" y="54682"/>
                  <a:pt x="5891942" y="60666"/>
                </a:cubicBezTo>
                <a:cubicBezTo>
                  <a:pt x="5892402" y="65155"/>
                  <a:pt x="5892708" y="68148"/>
                  <a:pt x="5893015" y="71140"/>
                </a:cubicBezTo>
                <a:cubicBezTo>
                  <a:pt x="5893426" y="87778"/>
                  <a:pt x="5894703" y="87599"/>
                  <a:pt x="5905430" y="78505"/>
                </a:cubicBezTo>
                <a:cubicBezTo>
                  <a:pt x="5917434" y="69232"/>
                  <a:pt x="5930868" y="61276"/>
                  <a:pt x="5943179" y="54995"/>
                </a:cubicBezTo>
                <a:cubicBezTo>
                  <a:pt x="5948135" y="52782"/>
                  <a:pt x="5953089" y="50570"/>
                  <a:pt x="5957381" y="54521"/>
                </a:cubicBezTo>
                <a:cubicBezTo>
                  <a:pt x="5961674" y="58471"/>
                  <a:pt x="5959733" y="64814"/>
                  <a:pt x="5957638" y="69662"/>
                </a:cubicBezTo>
                <a:cubicBezTo>
                  <a:pt x="5952480" y="82528"/>
                  <a:pt x="5956925" y="87975"/>
                  <a:pt x="5967294" y="88037"/>
                </a:cubicBezTo>
                <a:cubicBezTo>
                  <a:pt x="5971280" y="88997"/>
                  <a:pt x="5975418" y="91452"/>
                  <a:pt x="5979250" y="90913"/>
                </a:cubicBezTo>
                <a:cubicBezTo>
                  <a:pt x="5988189" y="89659"/>
                  <a:pt x="5989927" y="93969"/>
                  <a:pt x="5985739" y="103664"/>
                </a:cubicBezTo>
                <a:cubicBezTo>
                  <a:pt x="5983491" y="107014"/>
                  <a:pt x="5981396" y="111861"/>
                  <a:pt x="5985535" y="114315"/>
                </a:cubicBezTo>
                <a:cubicBezTo>
                  <a:pt x="5988549" y="118446"/>
                  <a:pt x="5992227" y="116412"/>
                  <a:pt x="5995906" y="114378"/>
                </a:cubicBezTo>
                <a:cubicBezTo>
                  <a:pt x="6005509" y="106960"/>
                  <a:pt x="6016032" y="108519"/>
                  <a:pt x="6027833" y="109899"/>
                </a:cubicBezTo>
                <a:cubicBezTo>
                  <a:pt x="6063542" y="117031"/>
                  <a:pt x="6093120" y="102256"/>
                  <a:pt x="6120345" y="77188"/>
                </a:cubicBezTo>
                <a:cubicBezTo>
                  <a:pt x="6125147" y="73479"/>
                  <a:pt x="6126934" y="65639"/>
                  <a:pt x="6133167" y="63247"/>
                </a:cubicBezTo>
                <a:cubicBezTo>
                  <a:pt x="6132656" y="70908"/>
                  <a:pt x="6131992" y="77071"/>
                  <a:pt x="6131482" y="84731"/>
                </a:cubicBezTo>
                <a:cubicBezTo>
                  <a:pt x="6130463" y="100052"/>
                  <a:pt x="6136491" y="108312"/>
                  <a:pt x="6148292" y="109692"/>
                </a:cubicBezTo>
                <a:cubicBezTo>
                  <a:pt x="6187680" y="114790"/>
                  <a:pt x="6227066" y="119888"/>
                  <a:pt x="6266453" y="124986"/>
                </a:cubicBezTo>
                <a:cubicBezTo>
                  <a:pt x="6280809" y="126008"/>
                  <a:pt x="6294703" y="122540"/>
                  <a:pt x="6309365" y="126553"/>
                </a:cubicBezTo>
                <a:cubicBezTo>
                  <a:pt x="6318765" y="129789"/>
                  <a:pt x="6324335" y="133561"/>
                  <a:pt x="6323161" y="147384"/>
                </a:cubicBezTo>
                <a:cubicBezTo>
                  <a:pt x="6323571" y="164021"/>
                  <a:pt x="6334709" y="171565"/>
                  <a:pt x="6346711" y="162293"/>
                </a:cubicBezTo>
                <a:cubicBezTo>
                  <a:pt x="6356315" y="154875"/>
                  <a:pt x="6364132" y="155296"/>
                  <a:pt x="6373685" y="160026"/>
                </a:cubicBezTo>
                <a:cubicBezTo>
                  <a:pt x="6379407" y="165294"/>
                  <a:pt x="6384516" y="164577"/>
                  <a:pt x="6390287" y="157697"/>
                </a:cubicBezTo>
                <a:cubicBezTo>
                  <a:pt x="6395906" y="149321"/>
                  <a:pt x="6403416" y="146749"/>
                  <a:pt x="6411539" y="150162"/>
                </a:cubicBezTo>
                <a:cubicBezTo>
                  <a:pt x="6416800" y="150941"/>
                  <a:pt x="6423645" y="154534"/>
                  <a:pt x="6428754" y="153817"/>
                </a:cubicBezTo>
                <a:cubicBezTo>
                  <a:pt x="6436417" y="152743"/>
                  <a:pt x="6439431" y="156872"/>
                  <a:pt x="6441476" y="164175"/>
                </a:cubicBezTo>
                <a:cubicBezTo>
                  <a:pt x="6446840" y="178599"/>
                  <a:pt x="6449548" y="179737"/>
                  <a:pt x="6461400" y="168968"/>
                </a:cubicBezTo>
                <a:cubicBezTo>
                  <a:pt x="6468448" y="161908"/>
                  <a:pt x="6475344" y="153351"/>
                  <a:pt x="6483977" y="149104"/>
                </a:cubicBezTo>
                <a:cubicBezTo>
                  <a:pt x="6484130" y="150601"/>
                  <a:pt x="6485407" y="150422"/>
                  <a:pt x="6485561" y="151918"/>
                </a:cubicBezTo>
                <a:cubicBezTo>
                  <a:pt x="6476061" y="172981"/>
                  <a:pt x="6476061" y="172981"/>
                  <a:pt x="6488426" y="192495"/>
                </a:cubicBezTo>
                <a:cubicBezTo>
                  <a:pt x="6490009" y="195307"/>
                  <a:pt x="6491594" y="198122"/>
                  <a:pt x="6493024" y="199438"/>
                </a:cubicBezTo>
                <a:cubicBezTo>
                  <a:pt x="6505849" y="223441"/>
                  <a:pt x="6521634" y="225780"/>
                  <a:pt x="6542118" y="210763"/>
                </a:cubicBezTo>
                <a:cubicBezTo>
                  <a:pt x="6552845" y="201670"/>
                  <a:pt x="6560967" y="205083"/>
                  <a:pt x="6563778" y="219867"/>
                </a:cubicBezTo>
                <a:cubicBezTo>
                  <a:pt x="6565823" y="227168"/>
                  <a:pt x="6566590" y="234649"/>
                  <a:pt x="6566079" y="242309"/>
                </a:cubicBezTo>
                <a:cubicBezTo>
                  <a:pt x="6564395" y="263794"/>
                  <a:pt x="6548406" y="272108"/>
                  <a:pt x="6534254" y="260435"/>
                </a:cubicBezTo>
                <a:cubicBezTo>
                  <a:pt x="6522964" y="251394"/>
                  <a:pt x="6512287" y="248339"/>
                  <a:pt x="6500486" y="246959"/>
                </a:cubicBezTo>
                <a:cubicBezTo>
                  <a:pt x="6488839" y="247076"/>
                  <a:pt x="6478162" y="244020"/>
                  <a:pt x="6469425" y="234623"/>
                </a:cubicBezTo>
                <a:cubicBezTo>
                  <a:pt x="6456091" y="218280"/>
                  <a:pt x="6449552" y="217681"/>
                  <a:pt x="6437038" y="234614"/>
                </a:cubicBezTo>
                <a:cubicBezTo>
                  <a:pt x="6427741" y="245025"/>
                  <a:pt x="6419108" y="249272"/>
                  <a:pt x="6406030" y="248070"/>
                </a:cubicBezTo>
                <a:cubicBezTo>
                  <a:pt x="6382582" y="246808"/>
                  <a:pt x="6359643" y="237883"/>
                  <a:pt x="6337319" y="234945"/>
                </a:cubicBezTo>
                <a:cubicBezTo>
                  <a:pt x="6317548" y="231648"/>
                  <a:pt x="6298393" y="234336"/>
                  <a:pt x="6283169" y="250132"/>
                </a:cubicBezTo>
                <a:cubicBezTo>
                  <a:pt x="6275151" y="260363"/>
                  <a:pt x="6269735" y="258087"/>
                  <a:pt x="6261153" y="250186"/>
                </a:cubicBezTo>
                <a:cubicBezTo>
                  <a:pt x="6221098" y="213308"/>
                  <a:pt x="6178084" y="198095"/>
                  <a:pt x="6130883" y="230520"/>
                </a:cubicBezTo>
                <a:cubicBezTo>
                  <a:pt x="6123681" y="236083"/>
                  <a:pt x="6116988" y="233987"/>
                  <a:pt x="6110296" y="231890"/>
                </a:cubicBezTo>
                <a:cubicBezTo>
                  <a:pt x="6106158" y="229436"/>
                  <a:pt x="6100436" y="224168"/>
                  <a:pt x="6095786" y="229372"/>
                </a:cubicBezTo>
                <a:cubicBezTo>
                  <a:pt x="6091293" y="236075"/>
                  <a:pt x="6095737" y="241521"/>
                  <a:pt x="6097628" y="247327"/>
                </a:cubicBezTo>
                <a:cubicBezTo>
                  <a:pt x="6102379" y="255768"/>
                  <a:pt x="6098856" y="259297"/>
                  <a:pt x="6091193" y="260372"/>
                </a:cubicBezTo>
                <a:cubicBezTo>
                  <a:pt x="6083530" y="261447"/>
                  <a:pt x="6075560" y="259530"/>
                  <a:pt x="6067744" y="259109"/>
                </a:cubicBezTo>
                <a:cubicBezTo>
                  <a:pt x="6050528" y="255454"/>
                  <a:pt x="6035713" y="249943"/>
                  <a:pt x="6018293" y="256941"/>
                </a:cubicBezTo>
                <a:cubicBezTo>
                  <a:pt x="6014462" y="257479"/>
                  <a:pt x="6014155" y="254486"/>
                  <a:pt x="6012571" y="251672"/>
                </a:cubicBezTo>
                <a:cubicBezTo>
                  <a:pt x="6007360" y="238744"/>
                  <a:pt x="5998113" y="237006"/>
                  <a:pt x="5987896" y="238440"/>
                </a:cubicBezTo>
                <a:cubicBezTo>
                  <a:pt x="5949429" y="242318"/>
                  <a:pt x="5910656" y="243205"/>
                  <a:pt x="5872086" y="233441"/>
                </a:cubicBezTo>
                <a:cubicBezTo>
                  <a:pt x="5869378" y="232303"/>
                  <a:pt x="5865546" y="232839"/>
                  <a:pt x="5861868" y="234874"/>
                </a:cubicBezTo>
                <a:cubicBezTo>
                  <a:pt x="5851141" y="243967"/>
                  <a:pt x="5843019" y="240554"/>
                  <a:pt x="5835099" y="226487"/>
                </a:cubicBezTo>
                <a:cubicBezTo>
                  <a:pt x="5827180" y="212421"/>
                  <a:pt x="5819363" y="211999"/>
                  <a:pt x="5809096" y="225583"/>
                </a:cubicBezTo>
                <a:cubicBezTo>
                  <a:pt x="5804448" y="230788"/>
                  <a:pt x="5801077" y="235815"/>
                  <a:pt x="5796583" y="242516"/>
                </a:cubicBezTo>
                <a:cubicBezTo>
                  <a:pt x="5790554" y="234256"/>
                  <a:pt x="5784525" y="225995"/>
                  <a:pt x="5775585" y="227250"/>
                </a:cubicBezTo>
                <a:cubicBezTo>
                  <a:pt x="5765367" y="228683"/>
                  <a:pt x="5754997" y="228620"/>
                  <a:pt x="5746058" y="229875"/>
                </a:cubicBezTo>
                <a:cubicBezTo>
                  <a:pt x="5712699" y="233037"/>
                  <a:pt x="5708560" y="230583"/>
                  <a:pt x="5706471" y="273373"/>
                </a:cubicBezTo>
                <a:cubicBezTo>
                  <a:pt x="5706471" y="273373"/>
                  <a:pt x="5705193" y="273551"/>
                  <a:pt x="5705346" y="275048"/>
                </a:cubicBezTo>
                <a:cubicBezTo>
                  <a:pt x="5703050" y="290547"/>
                  <a:pt x="5698401" y="295754"/>
                  <a:pt x="5685169" y="293056"/>
                </a:cubicBezTo>
                <a:cubicBezTo>
                  <a:pt x="5627596" y="287474"/>
                  <a:pt x="5569206" y="286561"/>
                  <a:pt x="5511940" y="283972"/>
                </a:cubicBezTo>
                <a:cubicBezTo>
                  <a:pt x="5475566" y="283005"/>
                  <a:pt x="5438070" y="283712"/>
                  <a:pt x="5401850" y="284240"/>
                </a:cubicBezTo>
                <a:cubicBezTo>
                  <a:pt x="5357814" y="284348"/>
                  <a:pt x="5315413" y="275120"/>
                  <a:pt x="5271889" y="267567"/>
                </a:cubicBezTo>
                <a:cubicBezTo>
                  <a:pt x="5239039" y="263069"/>
                  <a:pt x="5207775" y="261386"/>
                  <a:pt x="5177228" y="279331"/>
                </a:cubicBezTo>
                <a:cubicBezTo>
                  <a:pt x="5165070" y="287108"/>
                  <a:pt x="5153269" y="285728"/>
                  <a:pt x="5139732" y="280040"/>
                </a:cubicBezTo>
                <a:cubicBezTo>
                  <a:pt x="5114085" y="269977"/>
                  <a:pt x="5086653" y="267755"/>
                  <a:pt x="5058709" y="273193"/>
                </a:cubicBezTo>
                <a:cubicBezTo>
                  <a:pt x="5034751" y="279591"/>
                  <a:pt x="5009055" y="281678"/>
                  <a:pt x="4984023" y="277602"/>
                </a:cubicBezTo>
                <a:cubicBezTo>
                  <a:pt x="4946067" y="273821"/>
                  <a:pt x="4908570" y="274529"/>
                  <a:pt x="4870257" y="279905"/>
                </a:cubicBezTo>
                <a:cubicBezTo>
                  <a:pt x="4845991" y="283310"/>
                  <a:pt x="4822696" y="283542"/>
                  <a:pt x="4799402" y="283776"/>
                </a:cubicBezTo>
                <a:cubicBezTo>
                  <a:pt x="4748674" y="281786"/>
                  <a:pt x="4697129" y="284465"/>
                  <a:pt x="4645891" y="290136"/>
                </a:cubicBezTo>
                <a:cubicBezTo>
                  <a:pt x="4594653" y="295808"/>
                  <a:pt x="4543721" y="304472"/>
                  <a:pt x="4493454" y="306971"/>
                </a:cubicBezTo>
                <a:cubicBezTo>
                  <a:pt x="4458512" y="307321"/>
                  <a:pt x="4423263" y="304677"/>
                  <a:pt x="4389242" y="314005"/>
                </a:cubicBezTo>
                <a:cubicBezTo>
                  <a:pt x="4335246" y="330687"/>
                  <a:pt x="4280993" y="332229"/>
                  <a:pt x="4227047" y="336762"/>
                </a:cubicBezTo>
                <a:cubicBezTo>
                  <a:pt x="4199921" y="337533"/>
                  <a:pt x="4172641" y="336806"/>
                  <a:pt x="4144697" y="342246"/>
                </a:cubicBezTo>
                <a:cubicBezTo>
                  <a:pt x="4113078" y="349717"/>
                  <a:pt x="4079258" y="348391"/>
                  <a:pt x="4048252" y="361849"/>
                </a:cubicBezTo>
                <a:cubicBezTo>
                  <a:pt x="4028430" y="370701"/>
                  <a:pt x="4007844" y="372071"/>
                  <a:pt x="3988227" y="370271"/>
                </a:cubicBezTo>
                <a:cubicBezTo>
                  <a:pt x="3965902" y="367332"/>
                  <a:pt x="3945315" y="368702"/>
                  <a:pt x="3924064" y="376237"/>
                </a:cubicBezTo>
                <a:cubicBezTo>
                  <a:pt x="3899289" y="387302"/>
                  <a:pt x="3872776" y="394058"/>
                  <a:pt x="3846110" y="399317"/>
                </a:cubicBezTo>
                <a:cubicBezTo>
                  <a:pt x="3809381" y="407506"/>
                  <a:pt x="3773775" y="414020"/>
                  <a:pt x="3738322" y="422029"/>
                </a:cubicBezTo>
                <a:cubicBezTo>
                  <a:pt x="3690251" y="433327"/>
                  <a:pt x="3642182" y="444624"/>
                  <a:pt x="3594111" y="455923"/>
                </a:cubicBezTo>
                <a:cubicBezTo>
                  <a:pt x="3564891" y="461540"/>
                  <a:pt x="3537101" y="468476"/>
                  <a:pt x="3509312" y="475409"/>
                </a:cubicBezTo>
                <a:cubicBezTo>
                  <a:pt x="3465073" y="486170"/>
                  <a:pt x="3422878" y="504232"/>
                  <a:pt x="3376799" y="497038"/>
                </a:cubicBezTo>
                <a:cubicBezTo>
                  <a:pt x="3370261" y="496437"/>
                  <a:pt x="3368013" y="499788"/>
                  <a:pt x="3368778" y="507270"/>
                </a:cubicBezTo>
                <a:cubicBezTo>
                  <a:pt x="3369854" y="517743"/>
                  <a:pt x="3374299" y="523191"/>
                  <a:pt x="3383238" y="521937"/>
                </a:cubicBezTo>
                <a:cubicBezTo>
                  <a:pt x="3392178" y="520682"/>
                  <a:pt x="3400964" y="517930"/>
                  <a:pt x="3409904" y="516676"/>
                </a:cubicBezTo>
                <a:cubicBezTo>
                  <a:pt x="3600858" y="483813"/>
                  <a:pt x="3792781" y="447779"/>
                  <a:pt x="3984042" y="417907"/>
                </a:cubicBezTo>
                <a:cubicBezTo>
                  <a:pt x="4160130" y="391684"/>
                  <a:pt x="4336373" y="366955"/>
                  <a:pt x="4513535" y="351205"/>
                </a:cubicBezTo>
                <a:cubicBezTo>
                  <a:pt x="4627811" y="341241"/>
                  <a:pt x="4741118" y="334451"/>
                  <a:pt x="4854731" y="330651"/>
                </a:cubicBezTo>
                <a:cubicBezTo>
                  <a:pt x="4953989" y="325830"/>
                  <a:pt x="5053708" y="325499"/>
                  <a:pt x="5153579" y="326663"/>
                </a:cubicBezTo>
                <a:cubicBezTo>
                  <a:pt x="5276900" y="329092"/>
                  <a:pt x="5398740" y="342352"/>
                  <a:pt x="5521550" y="352439"/>
                </a:cubicBezTo>
                <a:cubicBezTo>
                  <a:pt x="5560630" y="354545"/>
                  <a:pt x="5600477" y="364131"/>
                  <a:pt x="5638636" y="357260"/>
                </a:cubicBezTo>
                <a:cubicBezTo>
                  <a:pt x="5682059" y="351168"/>
                  <a:pt x="5723386" y="349922"/>
                  <a:pt x="5762367" y="376325"/>
                </a:cubicBezTo>
                <a:cubicBezTo>
                  <a:pt x="5777643" y="386324"/>
                  <a:pt x="5795676" y="385312"/>
                  <a:pt x="5812941" y="376818"/>
                </a:cubicBezTo>
                <a:cubicBezTo>
                  <a:pt x="5823976" y="370716"/>
                  <a:pt x="5835624" y="370599"/>
                  <a:pt x="5848701" y="371801"/>
                </a:cubicBezTo>
                <a:cubicBezTo>
                  <a:pt x="5868319" y="373602"/>
                  <a:pt x="5888395" y="379891"/>
                  <a:pt x="5908215" y="371039"/>
                </a:cubicBezTo>
                <a:cubicBezTo>
                  <a:pt x="5925634" y="364042"/>
                  <a:pt x="5939019" y="368234"/>
                  <a:pt x="5952201" y="383081"/>
                </a:cubicBezTo>
                <a:cubicBezTo>
                  <a:pt x="5956645" y="388529"/>
                  <a:pt x="5961907" y="389307"/>
                  <a:pt x="5967986" y="385420"/>
                </a:cubicBezTo>
                <a:cubicBezTo>
                  <a:pt x="5976466" y="379676"/>
                  <a:pt x="5986529" y="376745"/>
                  <a:pt x="5997206" y="379801"/>
                </a:cubicBezTo>
                <a:cubicBezTo>
                  <a:pt x="6029085" y="387471"/>
                  <a:pt x="6063873" y="385625"/>
                  <a:pt x="6096058" y="396287"/>
                </a:cubicBezTo>
                <a:cubicBezTo>
                  <a:pt x="6106889" y="400838"/>
                  <a:pt x="6117259" y="400901"/>
                  <a:pt x="6126863" y="393483"/>
                </a:cubicBezTo>
                <a:cubicBezTo>
                  <a:pt x="6147500" y="379963"/>
                  <a:pt x="6154039" y="380563"/>
                  <a:pt x="6170388" y="401035"/>
                </a:cubicBezTo>
                <a:cubicBezTo>
                  <a:pt x="6176417" y="409296"/>
                  <a:pt x="6183416" y="414384"/>
                  <a:pt x="6191078" y="413309"/>
                </a:cubicBezTo>
                <a:cubicBezTo>
                  <a:pt x="6218051" y="411043"/>
                  <a:pt x="6243544" y="419608"/>
                  <a:pt x="6268729" y="425181"/>
                </a:cubicBezTo>
                <a:cubicBezTo>
                  <a:pt x="6291361" y="431112"/>
                  <a:pt x="6313839" y="435548"/>
                  <a:pt x="6336367" y="427833"/>
                </a:cubicBezTo>
                <a:cubicBezTo>
                  <a:pt x="6345153" y="425082"/>
                  <a:pt x="6350569" y="427357"/>
                  <a:pt x="6355166" y="434301"/>
                </a:cubicBezTo>
                <a:cubicBezTo>
                  <a:pt x="6361196" y="442561"/>
                  <a:pt x="6368654" y="452139"/>
                  <a:pt x="6378564" y="447714"/>
                </a:cubicBezTo>
                <a:cubicBezTo>
                  <a:pt x="6399662" y="438682"/>
                  <a:pt x="6418615" y="446647"/>
                  <a:pt x="6435781" y="462451"/>
                </a:cubicBezTo>
                <a:cubicBezTo>
                  <a:pt x="6461377" y="484663"/>
                  <a:pt x="6490394" y="489697"/>
                  <a:pt x="6519972" y="474924"/>
                </a:cubicBezTo>
                <a:cubicBezTo>
                  <a:pt x="6531158" y="470319"/>
                  <a:pt x="6535296" y="472772"/>
                  <a:pt x="6536677" y="486239"/>
                </a:cubicBezTo>
                <a:cubicBezTo>
                  <a:pt x="6537137" y="490728"/>
                  <a:pt x="6537598" y="495216"/>
                  <a:pt x="6539181" y="498030"/>
                </a:cubicBezTo>
                <a:cubicBezTo>
                  <a:pt x="6559005" y="527121"/>
                  <a:pt x="6578675" y="554716"/>
                  <a:pt x="6613923" y="557358"/>
                </a:cubicBezTo>
                <a:cubicBezTo>
                  <a:pt x="6621740" y="557780"/>
                  <a:pt x="6620923" y="562448"/>
                  <a:pt x="6618983" y="568791"/>
                </a:cubicBezTo>
                <a:cubicBezTo>
                  <a:pt x="6618013" y="571963"/>
                  <a:pt x="6615765" y="575314"/>
                  <a:pt x="6613518" y="578664"/>
                </a:cubicBezTo>
                <a:cubicBezTo>
                  <a:pt x="6609023" y="585366"/>
                  <a:pt x="6604373" y="590572"/>
                  <a:pt x="6610403" y="598832"/>
                </a:cubicBezTo>
                <a:cubicBezTo>
                  <a:pt x="6615154" y="607272"/>
                  <a:pt x="6620927" y="600391"/>
                  <a:pt x="6627160" y="597999"/>
                </a:cubicBezTo>
                <a:cubicBezTo>
                  <a:pt x="6639470" y="591719"/>
                  <a:pt x="6653058" y="585258"/>
                  <a:pt x="6664195" y="592802"/>
                </a:cubicBezTo>
                <a:cubicBezTo>
                  <a:pt x="6678041" y="601483"/>
                  <a:pt x="6683966" y="596098"/>
                  <a:pt x="6691678" y="582875"/>
                </a:cubicBezTo>
                <a:cubicBezTo>
                  <a:pt x="6693925" y="579524"/>
                  <a:pt x="6696174" y="576174"/>
                  <a:pt x="6699852" y="574140"/>
                </a:cubicBezTo>
                <a:cubicBezTo>
                  <a:pt x="6703223" y="569114"/>
                  <a:pt x="6706901" y="567080"/>
                  <a:pt x="6712622" y="572348"/>
                </a:cubicBezTo>
                <a:cubicBezTo>
                  <a:pt x="6716915" y="576300"/>
                  <a:pt x="6717528" y="582284"/>
                  <a:pt x="6714156" y="587310"/>
                </a:cubicBezTo>
                <a:cubicBezTo>
                  <a:pt x="6710938" y="593832"/>
                  <a:pt x="6710275" y="599997"/>
                  <a:pt x="6705626" y="605202"/>
                </a:cubicBezTo>
                <a:cubicBezTo>
                  <a:pt x="6703226" y="607056"/>
                  <a:pt x="6700826" y="608911"/>
                  <a:pt x="6702562" y="613221"/>
                </a:cubicBezTo>
                <a:cubicBezTo>
                  <a:pt x="6704147" y="616034"/>
                  <a:pt x="6707824" y="614000"/>
                  <a:pt x="6710379" y="613641"/>
                </a:cubicBezTo>
                <a:cubicBezTo>
                  <a:pt x="6714210" y="613105"/>
                  <a:pt x="6716764" y="612746"/>
                  <a:pt x="6719011" y="609395"/>
                </a:cubicBezTo>
                <a:cubicBezTo>
                  <a:pt x="6721258" y="606044"/>
                  <a:pt x="6723814" y="605687"/>
                  <a:pt x="6726674" y="608320"/>
                </a:cubicBezTo>
                <a:cubicBezTo>
                  <a:pt x="6742410" y="622808"/>
                  <a:pt x="6759779" y="627959"/>
                  <a:pt x="6778782" y="623775"/>
                </a:cubicBezTo>
                <a:cubicBezTo>
                  <a:pt x="6787569" y="621025"/>
                  <a:pt x="6796509" y="619770"/>
                  <a:pt x="6805602" y="620012"/>
                </a:cubicBezTo>
                <a:cubicBezTo>
                  <a:pt x="6810710" y="619295"/>
                  <a:pt x="6818373" y="618220"/>
                  <a:pt x="6821694" y="625343"/>
                </a:cubicBezTo>
                <a:cubicBezTo>
                  <a:pt x="6823584" y="631149"/>
                  <a:pt x="6817661" y="636533"/>
                  <a:pt x="6814289" y="641560"/>
                </a:cubicBezTo>
                <a:cubicBezTo>
                  <a:pt x="6812041" y="644911"/>
                  <a:pt x="6809640" y="646765"/>
                  <a:pt x="6807393" y="650116"/>
                </a:cubicBezTo>
                <a:cubicBezTo>
                  <a:pt x="6805145" y="653466"/>
                  <a:pt x="6799066" y="657356"/>
                  <a:pt x="6802234" y="662981"/>
                </a:cubicBezTo>
                <a:cubicBezTo>
                  <a:pt x="6804125" y="668787"/>
                  <a:pt x="6810511" y="667891"/>
                  <a:pt x="6815465" y="665678"/>
                </a:cubicBezTo>
                <a:cubicBezTo>
                  <a:pt x="6826960" y="664066"/>
                  <a:pt x="6836207" y="665803"/>
                  <a:pt x="6848314" y="670176"/>
                </a:cubicBezTo>
                <a:cubicBezTo>
                  <a:pt x="6875390" y="681554"/>
                  <a:pt x="6888672" y="672102"/>
                  <a:pt x="6895820" y="640744"/>
                </a:cubicBezTo>
                <a:cubicBezTo>
                  <a:pt x="6898425" y="628237"/>
                  <a:pt x="6904197" y="621356"/>
                  <a:pt x="6914567" y="621419"/>
                </a:cubicBezTo>
                <a:cubicBezTo>
                  <a:pt x="6917482" y="649847"/>
                  <a:pt x="6920242" y="676779"/>
                  <a:pt x="6923157" y="705208"/>
                </a:cubicBezTo>
                <a:cubicBezTo>
                  <a:pt x="6905431" y="709212"/>
                  <a:pt x="6902367" y="717231"/>
                  <a:pt x="6908855" y="729981"/>
                </a:cubicBezTo>
                <a:cubicBezTo>
                  <a:pt x="6910593" y="734289"/>
                  <a:pt x="6916008" y="736565"/>
                  <a:pt x="6913913" y="741412"/>
                </a:cubicBezTo>
                <a:cubicBezTo>
                  <a:pt x="6910543" y="746438"/>
                  <a:pt x="6905281" y="745659"/>
                  <a:pt x="6901296" y="744700"/>
                </a:cubicBezTo>
                <a:cubicBezTo>
                  <a:pt x="6897464" y="745238"/>
                  <a:pt x="6894757" y="744100"/>
                  <a:pt x="6892049" y="742962"/>
                </a:cubicBezTo>
                <a:cubicBezTo>
                  <a:pt x="6884080" y="741046"/>
                  <a:pt x="6880401" y="743079"/>
                  <a:pt x="6880198" y="753731"/>
                </a:cubicBezTo>
                <a:cubicBezTo>
                  <a:pt x="6879535" y="759896"/>
                  <a:pt x="6876624" y="769411"/>
                  <a:pt x="6869779" y="765818"/>
                </a:cubicBezTo>
                <a:cubicBezTo>
                  <a:pt x="6860378" y="762583"/>
                  <a:pt x="6851438" y="763838"/>
                  <a:pt x="6842346" y="763595"/>
                </a:cubicBezTo>
                <a:cubicBezTo>
                  <a:pt x="6834529" y="763175"/>
                  <a:pt x="6825283" y="761437"/>
                  <a:pt x="6816649" y="765683"/>
                </a:cubicBezTo>
                <a:cubicBezTo>
                  <a:pt x="6809294" y="769752"/>
                  <a:pt x="6800661" y="773998"/>
                  <a:pt x="6808580" y="788064"/>
                </a:cubicBezTo>
                <a:cubicBezTo>
                  <a:pt x="6811596" y="792194"/>
                  <a:pt x="6809348" y="795546"/>
                  <a:pt x="6804392" y="797759"/>
                </a:cubicBezTo>
                <a:cubicBezTo>
                  <a:pt x="6785235" y="800447"/>
                  <a:pt x="6778237" y="795357"/>
                  <a:pt x="6774658" y="773093"/>
                </a:cubicBezTo>
                <a:cubicBezTo>
                  <a:pt x="6773891" y="765612"/>
                  <a:pt x="6772000" y="759806"/>
                  <a:pt x="6766585" y="757530"/>
                </a:cubicBezTo>
                <a:cubicBezTo>
                  <a:pt x="6757185" y="754297"/>
                  <a:pt x="6747939" y="752558"/>
                  <a:pt x="6738029" y="756984"/>
                </a:cubicBezTo>
                <a:cubicBezTo>
                  <a:pt x="6735475" y="757343"/>
                  <a:pt x="6734812" y="763507"/>
                  <a:pt x="6736395" y="766319"/>
                </a:cubicBezTo>
                <a:cubicBezTo>
                  <a:pt x="6736855" y="770808"/>
                  <a:pt x="6737470" y="776793"/>
                  <a:pt x="6735221" y="780145"/>
                </a:cubicBezTo>
                <a:cubicBezTo>
                  <a:pt x="6731849" y="785171"/>
                  <a:pt x="6727816" y="796360"/>
                  <a:pt x="6723064" y="787920"/>
                </a:cubicBezTo>
                <a:cubicBezTo>
                  <a:pt x="6711160" y="772896"/>
                  <a:pt x="6698388" y="774687"/>
                  <a:pt x="6684339" y="776658"/>
                </a:cubicBezTo>
                <a:cubicBezTo>
                  <a:pt x="6676523" y="776238"/>
                  <a:pt x="6668708" y="775817"/>
                  <a:pt x="6661556" y="769231"/>
                </a:cubicBezTo>
                <a:cubicBezTo>
                  <a:pt x="6634529" y="745705"/>
                  <a:pt x="6615525" y="749889"/>
                  <a:pt x="6601021" y="785313"/>
                </a:cubicBezTo>
                <a:cubicBezTo>
                  <a:pt x="6596832" y="795008"/>
                  <a:pt x="6590754" y="798897"/>
                  <a:pt x="6583448" y="790815"/>
                </a:cubicBezTo>
                <a:cubicBezTo>
                  <a:pt x="6566282" y="775010"/>
                  <a:pt x="6546511" y="771714"/>
                  <a:pt x="6525925" y="773084"/>
                </a:cubicBezTo>
                <a:cubicBezTo>
                  <a:pt x="6515554" y="773022"/>
                  <a:pt x="6505490" y="775951"/>
                  <a:pt x="6493843" y="776068"/>
                </a:cubicBezTo>
                <a:cubicBezTo>
                  <a:pt x="6474380" y="775764"/>
                  <a:pt x="6457776" y="778093"/>
                  <a:pt x="6452875" y="806100"/>
                </a:cubicBezTo>
                <a:cubicBezTo>
                  <a:pt x="6451802" y="795627"/>
                  <a:pt x="6452312" y="787966"/>
                  <a:pt x="6447560" y="779526"/>
                </a:cubicBezTo>
                <a:cubicBezTo>
                  <a:pt x="6442502" y="768094"/>
                  <a:pt x="6433101" y="764860"/>
                  <a:pt x="6424162" y="766114"/>
                </a:cubicBezTo>
                <a:cubicBezTo>
                  <a:pt x="6414099" y="769043"/>
                  <a:pt x="6421557" y="778621"/>
                  <a:pt x="6420893" y="784785"/>
                </a:cubicBezTo>
                <a:cubicBezTo>
                  <a:pt x="6420537" y="793942"/>
                  <a:pt x="6416042" y="800644"/>
                  <a:pt x="6407920" y="797231"/>
                </a:cubicBezTo>
                <a:cubicBezTo>
                  <a:pt x="6397089" y="792678"/>
                  <a:pt x="6388149" y="793933"/>
                  <a:pt x="6376808" y="797042"/>
                </a:cubicBezTo>
                <a:cubicBezTo>
                  <a:pt x="6363221" y="803502"/>
                  <a:pt x="6349172" y="805473"/>
                  <a:pt x="6335173" y="795295"/>
                </a:cubicBezTo>
                <a:cubicBezTo>
                  <a:pt x="6326744" y="788890"/>
                  <a:pt x="6319234" y="791460"/>
                  <a:pt x="6313616" y="799837"/>
                </a:cubicBezTo>
                <a:cubicBezTo>
                  <a:pt x="6310245" y="804864"/>
                  <a:pt x="6306874" y="809890"/>
                  <a:pt x="6304626" y="813240"/>
                </a:cubicBezTo>
                <a:cubicBezTo>
                  <a:pt x="6298854" y="820121"/>
                  <a:pt x="6296097" y="831132"/>
                  <a:pt x="6288128" y="829216"/>
                </a:cubicBezTo>
                <a:cubicBezTo>
                  <a:pt x="6280158" y="827298"/>
                  <a:pt x="6280362" y="816645"/>
                  <a:pt x="6279594" y="809163"/>
                </a:cubicBezTo>
                <a:cubicBezTo>
                  <a:pt x="6278828" y="801682"/>
                  <a:pt x="6274026" y="805393"/>
                  <a:pt x="6270042" y="804434"/>
                </a:cubicBezTo>
                <a:cubicBezTo>
                  <a:pt x="6266210" y="804972"/>
                  <a:pt x="6262378" y="805508"/>
                  <a:pt x="6264269" y="811314"/>
                </a:cubicBezTo>
                <a:cubicBezTo>
                  <a:pt x="6268510" y="827413"/>
                  <a:pt x="6261308" y="832978"/>
                  <a:pt x="6249967" y="836088"/>
                </a:cubicBezTo>
                <a:cubicBezTo>
                  <a:pt x="6238627" y="839197"/>
                  <a:pt x="6237964" y="845361"/>
                  <a:pt x="6246699" y="854759"/>
                </a:cubicBezTo>
                <a:cubicBezTo>
                  <a:pt x="6248284" y="857572"/>
                  <a:pt x="6252268" y="858531"/>
                  <a:pt x="6256252" y="859489"/>
                </a:cubicBezTo>
                <a:cubicBezTo>
                  <a:pt x="6291299" y="872785"/>
                  <a:pt x="6327978" y="876745"/>
                  <a:pt x="6365475" y="876037"/>
                </a:cubicBezTo>
                <a:cubicBezTo>
                  <a:pt x="6395309" y="876405"/>
                  <a:pt x="6422895" y="880123"/>
                  <a:pt x="6449461" y="899162"/>
                </a:cubicBezTo>
                <a:cubicBezTo>
                  <a:pt x="6464890" y="910656"/>
                  <a:pt x="6476948" y="927177"/>
                  <a:pt x="6487881" y="945374"/>
                </a:cubicBezTo>
                <a:cubicBezTo>
                  <a:pt x="6494981" y="926165"/>
                  <a:pt x="6501212" y="923773"/>
                  <a:pt x="6515518" y="936943"/>
                </a:cubicBezTo>
                <a:cubicBezTo>
                  <a:pt x="6519809" y="940895"/>
                  <a:pt x="6523131" y="948017"/>
                  <a:pt x="6522620" y="955678"/>
                </a:cubicBezTo>
                <a:cubicBezTo>
                  <a:pt x="6522724" y="969323"/>
                  <a:pt x="6532123" y="972557"/>
                  <a:pt x="6541216" y="972800"/>
                </a:cubicBezTo>
                <a:cubicBezTo>
                  <a:pt x="6550464" y="974537"/>
                  <a:pt x="6553529" y="966518"/>
                  <a:pt x="6556593" y="958500"/>
                </a:cubicBezTo>
                <a:cubicBezTo>
                  <a:pt x="6558379" y="950660"/>
                  <a:pt x="6557459" y="941684"/>
                  <a:pt x="6564202" y="931631"/>
                </a:cubicBezTo>
                <a:cubicBezTo>
                  <a:pt x="6562211" y="950122"/>
                  <a:pt x="6570334" y="953536"/>
                  <a:pt x="6580858" y="955096"/>
                </a:cubicBezTo>
                <a:cubicBezTo>
                  <a:pt x="6589951" y="955337"/>
                  <a:pt x="6600935" y="961384"/>
                  <a:pt x="6600578" y="970541"/>
                </a:cubicBezTo>
                <a:cubicBezTo>
                  <a:pt x="6599711" y="987358"/>
                  <a:pt x="6600121" y="1003996"/>
                  <a:pt x="6592562" y="1018716"/>
                </a:cubicBezTo>
                <a:cubicBezTo>
                  <a:pt x="6588221" y="1026915"/>
                  <a:pt x="6583266" y="1029127"/>
                  <a:pt x="6574173" y="1028885"/>
                </a:cubicBezTo>
                <a:cubicBezTo>
                  <a:pt x="6567480" y="1026788"/>
                  <a:pt x="6564619" y="1024155"/>
                  <a:pt x="6564976" y="1014998"/>
                </a:cubicBezTo>
                <a:cubicBezTo>
                  <a:pt x="6564361" y="1009013"/>
                  <a:pt x="6560224" y="1006557"/>
                  <a:pt x="6556392" y="1007096"/>
                </a:cubicBezTo>
                <a:cubicBezTo>
                  <a:pt x="6541220" y="1010743"/>
                  <a:pt x="6531360" y="1003019"/>
                  <a:pt x="6521346" y="993799"/>
                </a:cubicBezTo>
                <a:cubicBezTo>
                  <a:pt x="6511486" y="986077"/>
                  <a:pt x="6500963" y="984518"/>
                  <a:pt x="6493097" y="996246"/>
                </a:cubicBezTo>
                <a:cubicBezTo>
                  <a:pt x="6487478" y="1004623"/>
                  <a:pt x="6484617" y="1001988"/>
                  <a:pt x="6484974" y="992832"/>
                </a:cubicBezTo>
                <a:cubicBezTo>
                  <a:pt x="6484361" y="986847"/>
                  <a:pt x="6481653" y="985709"/>
                  <a:pt x="6476238" y="983433"/>
                </a:cubicBezTo>
                <a:cubicBezTo>
                  <a:pt x="6453606" y="977502"/>
                  <a:pt x="6430619" y="980728"/>
                  <a:pt x="6409828" y="992751"/>
                </a:cubicBezTo>
                <a:cubicBezTo>
                  <a:pt x="6398947" y="1000349"/>
                  <a:pt x="6387453" y="1001961"/>
                  <a:pt x="6375651" y="1000583"/>
                </a:cubicBezTo>
                <a:cubicBezTo>
                  <a:pt x="6365128" y="999024"/>
                  <a:pt x="6355422" y="992797"/>
                  <a:pt x="6346992" y="986391"/>
                </a:cubicBezTo>
                <a:cubicBezTo>
                  <a:pt x="6342701" y="982439"/>
                  <a:pt x="6339533" y="976813"/>
                  <a:pt x="6333608" y="982198"/>
                </a:cubicBezTo>
                <a:cubicBezTo>
                  <a:pt x="6327682" y="987583"/>
                  <a:pt x="6328295" y="993567"/>
                  <a:pt x="6330339" y="1000869"/>
                </a:cubicBezTo>
                <a:cubicBezTo>
                  <a:pt x="6332230" y="1006674"/>
                  <a:pt x="6335245" y="1010805"/>
                  <a:pt x="6334581" y="1016969"/>
                </a:cubicBezTo>
                <a:cubicBezTo>
                  <a:pt x="6336269" y="1033428"/>
                  <a:pt x="6343421" y="1040012"/>
                  <a:pt x="6356499" y="1041213"/>
                </a:cubicBezTo>
                <a:cubicBezTo>
                  <a:pt x="6380100" y="1043972"/>
                  <a:pt x="6401301" y="1048587"/>
                  <a:pt x="6423933" y="1054518"/>
                </a:cubicBezTo>
                <a:cubicBezTo>
                  <a:pt x="6437471" y="1060207"/>
                  <a:pt x="6439514" y="1067509"/>
                  <a:pt x="6431802" y="1080733"/>
                </a:cubicBezTo>
                <a:cubicBezTo>
                  <a:pt x="6430525" y="1080912"/>
                  <a:pt x="6430679" y="1082409"/>
                  <a:pt x="6430832" y="1083904"/>
                </a:cubicBezTo>
                <a:cubicBezTo>
                  <a:pt x="6429811" y="1099225"/>
                  <a:pt x="6421793" y="1109456"/>
                  <a:pt x="6413620" y="1118194"/>
                </a:cubicBezTo>
                <a:cubicBezTo>
                  <a:pt x="6407847" y="1125073"/>
                  <a:pt x="6404986" y="1122439"/>
                  <a:pt x="6403095" y="1116633"/>
                </a:cubicBezTo>
                <a:cubicBezTo>
                  <a:pt x="6399162" y="1103526"/>
                  <a:pt x="6404933" y="1096645"/>
                  <a:pt x="6414996" y="1093715"/>
                </a:cubicBezTo>
                <a:cubicBezTo>
                  <a:pt x="6411675" y="1086593"/>
                  <a:pt x="6407230" y="1081145"/>
                  <a:pt x="6400845" y="1082041"/>
                </a:cubicBezTo>
                <a:cubicBezTo>
                  <a:pt x="6397014" y="1082578"/>
                  <a:pt x="6396350" y="1088743"/>
                  <a:pt x="6395533" y="1093411"/>
                </a:cubicBezTo>
                <a:cubicBezTo>
                  <a:pt x="6392724" y="1116571"/>
                  <a:pt x="6388078" y="1121776"/>
                  <a:pt x="6368767" y="1122968"/>
                </a:cubicBezTo>
                <a:cubicBezTo>
                  <a:pt x="6350580" y="1122485"/>
                  <a:pt x="6331424" y="1125172"/>
                  <a:pt x="6313851" y="1130673"/>
                </a:cubicBezTo>
                <a:cubicBezTo>
                  <a:pt x="6290046" y="1138567"/>
                  <a:pt x="6284324" y="1133299"/>
                  <a:pt x="6285241" y="1104333"/>
                </a:cubicBezTo>
                <a:cubicBezTo>
                  <a:pt x="6285087" y="1102836"/>
                  <a:pt x="6284934" y="1101340"/>
                  <a:pt x="6284780" y="1099844"/>
                </a:cubicBezTo>
                <a:cubicBezTo>
                  <a:pt x="6285597" y="1095175"/>
                  <a:pt x="6288814" y="1088653"/>
                  <a:pt x="6282123" y="1086557"/>
                </a:cubicBezTo>
                <a:cubicBezTo>
                  <a:pt x="6275583" y="1085957"/>
                  <a:pt x="6268891" y="1083860"/>
                  <a:pt x="6265980" y="1093375"/>
                </a:cubicBezTo>
                <a:cubicBezTo>
                  <a:pt x="6264040" y="1099718"/>
                  <a:pt x="6261946" y="1104565"/>
                  <a:pt x="6261283" y="1110729"/>
                </a:cubicBezTo>
                <a:cubicBezTo>
                  <a:pt x="6257094" y="1120424"/>
                  <a:pt x="6252139" y="1122636"/>
                  <a:pt x="6243863" y="1117727"/>
                </a:cubicBezTo>
                <a:cubicBezTo>
                  <a:pt x="6235740" y="1114313"/>
                  <a:pt x="6236250" y="1106654"/>
                  <a:pt x="6240745" y="1099951"/>
                </a:cubicBezTo>
                <a:cubicBezTo>
                  <a:pt x="6241715" y="1096780"/>
                  <a:pt x="6242838" y="1095104"/>
                  <a:pt x="6243809" y="1091932"/>
                </a:cubicBezTo>
                <a:cubicBezTo>
                  <a:pt x="6246057" y="1088582"/>
                  <a:pt x="6245597" y="1084093"/>
                  <a:pt x="6242736" y="1081459"/>
                </a:cubicBezTo>
                <a:cubicBezTo>
                  <a:pt x="6238597" y="1079004"/>
                  <a:pt x="6237780" y="1083672"/>
                  <a:pt x="6235379" y="1085526"/>
                </a:cubicBezTo>
                <a:cubicBezTo>
                  <a:pt x="6230732" y="1090731"/>
                  <a:pt x="6227514" y="1097254"/>
                  <a:pt x="6225726" y="1105094"/>
                </a:cubicBezTo>
                <a:cubicBezTo>
                  <a:pt x="6218780" y="1125800"/>
                  <a:pt x="6211425" y="1129868"/>
                  <a:pt x="6193749" y="1121723"/>
                </a:cubicBezTo>
                <a:cubicBezTo>
                  <a:pt x="6185626" y="1118310"/>
                  <a:pt x="6177350" y="1113399"/>
                  <a:pt x="6169226" y="1109986"/>
                </a:cubicBezTo>
                <a:cubicBezTo>
                  <a:pt x="6163811" y="1107710"/>
                  <a:pt x="6157273" y="1107110"/>
                  <a:pt x="6152931" y="1115309"/>
                </a:cubicBezTo>
                <a:cubicBezTo>
                  <a:pt x="6147466" y="1125181"/>
                  <a:pt x="6144708" y="1136192"/>
                  <a:pt x="6131783" y="1136488"/>
                </a:cubicBezTo>
                <a:cubicBezTo>
                  <a:pt x="6123968" y="1136067"/>
                  <a:pt x="6119166" y="1139776"/>
                  <a:pt x="6112166" y="1134688"/>
                </a:cubicBezTo>
                <a:cubicBezTo>
                  <a:pt x="6077018" y="1107746"/>
                  <a:pt x="6040492" y="1105282"/>
                  <a:pt x="6001821" y="1119814"/>
                </a:cubicBezTo>
                <a:cubicBezTo>
                  <a:pt x="5995589" y="1122207"/>
                  <a:pt x="5990327" y="1121427"/>
                  <a:pt x="5984758" y="1117655"/>
                </a:cubicBezTo>
                <a:cubicBezTo>
                  <a:pt x="5971883" y="1105802"/>
                  <a:pt x="5957682" y="1106276"/>
                  <a:pt x="5942664" y="1111420"/>
                </a:cubicBezTo>
                <a:cubicBezTo>
                  <a:pt x="5921566" y="1120451"/>
                  <a:pt x="5903176" y="1130619"/>
                  <a:pt x="5885247" y="1145277"/>
                </a:cubicBezTo>
                <a:cubicBezTo>
                  <a:pt x="5876920" y="1152517"/>
                  <a:pt x="5868593" y="1159756"/>
                  <a:pt x="5858225" y="1159693"/>
                </a:cubicBezTo>
                <a:cubicBezTo>
                  <a:pt x="5824098" y="1155375"/>
                  <a:pt x="5788339" y="1160393"/>
                  <a:pt x="5755695" y="1145242"/>
                </a:cubicBezTo>
                <a:cubicBezTo>
                  <a:pt x="5748849" y="1141649"/>
                  <a:pt x="5743894" y="1143862"/>
                  <a:pt x="5738121" y="1150743"/>
                </a:cubicBezTo>
                <a:cubicBezTo>
                  <a:pt x="5735874" y="1154094"/>
                  <a:pt x="5733626" y="1157444"/>
                  <a:pt x="5731226" y="1159299"/>
                </a:cubicBezTo>
                <a:cubicBezTo>
                  <a:pt x="5724994" y="1161691"/>
                  <a:pt x="5726578" y="1164504"/>
                  <a:pt x="5728315" y="1168814"/>
                </a:cubicBezTo>
                <a:cubicBezTo>
                  <a:pt x="5731790" y="1177432"/>
                  <a:pt x="5737359" y="1181206"/>
                  <a:pt x="5745021" y="1180129"/>
                </a:cubicBezTo>
                <a:cubicBezTo>
                  <a:pt x="5753960" y="1178876"/>
                  <a:pt x="5758712" y="1187315"/>
                  <a:pt x="5758356" y="1196471"/>
                </a:cubicBezTo>
                <a:cubicBezTo>
                  <a:pt x="5757845" y="1204132"/>
                  <a:pt x="5749877" y="1202215"/>
                  <a:pt x="5744614" y="1201435"/>
                </a:cubicBezTo>
                <a:cubicBezTo>
                  <a:pt x="5730259" y="1200414"/>
                  <a:pt x="5725047" y="1187485"/>
                  <a:pt x="5719988" y="1176053"/>
                </a:cubicBezTo>
                <a:cubicBezTo>
                  <a:pt x="5697814" y="1136667"/>
                  <a:pt x="5665783" y="1127502"/>
                  <a:pt x="5632171" y="1153467"/>
                </a:cubicBezTo>
                <a:cubicBezTo>
                  <a:pt x="5623692" y="1159210"/>
                  <a:pt x="5615058" y="1163456"/>
                  <a:pt x="5605965" y="1163215"/>
                </a:cubicBezTo>
                <a:cubicBezTo>
                  <a:pt x="5599580" y="1164110"/>
                  <a:pt x="5596871" y="1162973"/>
                  <a:pt x="5596105" y="1155492"/>
                </a:cubicBezTo>
                <a:cubicBezTo>
                  <a:pt x="5593447" y="1142205"/>
                  <a:pt x="5589156" y="1138253"/>
                  <a:pt x="5578122" y="1144354"/>
                </a:cubicBezTo>
                <a:cubicBezTo>
                  <a:pt x="5557177" y="1154883"/>
                  <a:pt x="5536745" y="1157750"/>
                  <a:pt x="5515033" y="1160795"/>
                </a:cubicBezTo>
                <a:cubicBezTo>
                  <a:pt x="5480397" y="1164137"/>
                  <a:pt x="5449391" y="1177595"/>
                  <a:pt x="5425638" y="1211282"/>
                </a:cubicBezTo>
                <a:cubicBezTo>
                  <a:pt x="5425638" y="1211282"/>
                  <a:pt x="5424208" y="1209965"/>
                  <a:pt x="5424054" y="1208468"/>
                </a:cubicBezTo>
                <a:cubicBezTo>
                  <a:pt x="5424872" y="1203801"/>
                  <a:pt x="5426966" y="1198954"/>
                  <a:pt x="5427630" y="1192790"/>
                </a:cubicBezTo>
                <a:cubicBezTo>
                  <a:pt x="5428803" y="1178965"/>
                  <a:pt x="5425636" y="1173339"/>
                  <a:pt x="5413835" y="1171959"/>
                </a:cubicBezTo>
                <a:cubicBezTo>
                  <a:pt x="5399479" y="1170938"/>
                  <a:pt x="5395955" y="1174467"/>
                  <a:pt x="5396364" y="1191106"/>
                </a:cubicBezTo>
                <a:cubicBezTo>
                  <a:pt x="5396825" y="1195594"/>
                  <a:pt x="5400299" y="1204213"/>
                  <a:pt x="5392638" y="1205288"/>
                </a:cubicBezTo>
                <a:cubicBezTo>
                  <a:pt x="5381297" y="1208397"/>
                  <a:pt x="5372407" y="1197502"/>
                  <a:pt x="5376288" y="1184816"/>
                </a:cubicBezTo>
                <a:cubicBezTo>
                  <a:pt x="5379352" y="1176797"/>
                  <a:pt x="5377615" y="1172488"/>
                  <a:pt x="5369645" y="1170570"/>
                </a:cubicBezTo>
                <a:cubicBezTo>
                  <a:pt x="5352276" y="1165419"/>
                  <a:pt x="5334753" y="1158770"/>
                  <a:pt x="5318201" y="1148951"/>
                </a:cubicBezTo>
                <a:cubicBezTo>
                  <a:pt x="5304509" y="1141765"/>
                  <a:pt x="5290308" y="1142241"/>
                  <a:pt x="5277333" y="1154686"/>
                </a:cubicBezTo>
                <a:cubicBezTo>
                  <a:pt x="5273962" y="1159713"/>
                  <a:pt x="5269006" y="1161925"/>
                  <a:pt x="5262621" y="1162820"/>
                </a:cubicBezTo>
                <a:cubicBezTo>
                  <a:pt x="5252251" y="1162758"/>
                  <a:pt x="5241880" y="1162695"/>
                  <a:pt x="5231510" y="1162632"/>
                </a:cubicBezTo>
                <a:cubicBezTo>
                  <a:pt x="5223847" y="1163707"/>
                  <a:pt x="5217002" y="1160115"/>
                  <a:pt x="5213374" y="1150000"/>
                </a:cubicBezTo>
                <a:cubicBezTo>
                  <a:pt x="5211023" y="1139706"/>
                  <a:pt x="5205761" y="1138926"/>
                  <a:pt x="5198406" y="1142993"/>
                </a:cubicBezTo>
                <a:cubicBezTo>
                  <a:pt x="5192173" y="1145385"/>
                  <a:pt x="5184664" y="1147956"/>
                  <a:pt x="5178431" y="1150349"/>
                </a:cubicBezTo>
                <a:cubicBezTo>
                  <a:pt x="5163567" y="1156988"/>
                  <a:pt x="5155700" y="1168715"/>
                  <a:pt x="5154987" y="1187028"/>
                </a:cubicBezTo>
                <a:cubicBezTo>
                  <a:pt x="5154324" y="1193193"/>
                  <a:pt x="5154937" y="1199178"/>
                  <a:pt x="5154273" y="1205341"/>
                </a:cubicBezTo>
                <a:cubicBezTo>
                  <a:pt x="5145840" y="1160993"/>
                  <a:pt x="5116977" y="1157454"/>
                  <a:pt x="5086990" y="1155590"/>
                </a:cubicBezTo>
                <a:cubicBezTo>
                  <a:pt x="5077743" y="1153853"/>
                  <a:pt x="5071817" y="1159237"/>
                  <a:pt x="5066046" y="1166117"/>
                </a:cubicBezTo>
                <a:cubicBezTo>
                  <a:pt x="5060273" y="1172999"/>
                  <a:pt x="5058487" y="1180838"/>
                  <a:pt x="5061960" y="1189457"/>
                </a:cubicBezTo>
                <a:cubicBezTo>
                  <a:pt x="5065282" y="1196580"/>
                  <a:pt x="5071207" y="1191195"/>
                  <a:pt x="5076315" y="1190478"/>
                </a:cubicBezTo>
                <a:cubicBezTo>
                  <a:pt x="5080147" y="1189941"/>
                  <a:pt x="5086380" y="1187549"/>
                  <a:pt x="5088423" y="1194852"/>
                </a:cubicBezTo>
                <a:cubicBezTo>
                  <a:pt x="5090314" y="1200656"/>
                  <a:pt x="5088526" y="1208496"/>
                  <a:pt x="5083725" y="1212205"/>
                </a:cubicBezTo>
                <a:cubicBezTo>
                  <a:pt x="5079078" y="1217410"/>
                  <a:pt x="5072691" y="1218307"/>
                  <a:pt x="5067583" y="1219023"/>
                </a:cubicBezTo>
                <a:cubicBezTo>
                  <a:pt x="5061197" y="1219919"/>
                  <a:pt x="5054811" y="1220815"/>
                  <a:pt x="5051593" y="1227338"/>
                </a:cubicBezTo>
                <a:cubicBezTo>
                  <a:pt x="5059054" y="1236915"/>
                  <a:pt x="5069730" y="1239971"/>
                  <a:pt x="5078669" y="1238716"/>
                </a:cubicBezTo>
                <a:cubicBezTo>
                  <a:pt x="5105796" y="1237946"/>
                  <a:pt x="5131135" y="1245014"/>
                  <a:pt x="5156475" y="1252083"/>
                </a:cubicBezTo>
                <a:cubicBezTo>
                  <a:pt x="5173843" y="1257235"/>
                  <a:pt x="5190446" y="1254905"/>
                  <a:pt x="5205821" y="1240606"/>
                </a:cubicBezTo>
                <a:cubicBezTo>
                  <a:pt x="5210469" y="1235400"/>
                  <a:pt x="5215731" y="1236180"/>
                  <a:pt x="5221453" y="1241448"/>
                </a:cubicBezTo>
                <a:cubicBezTo>
                  <a:pt x="5231621" y="1252164"/>
                  <a:pt x="5243881" y="1258032"/>
                  <a:pt x="5256143" y="1263901"/>
                </a:cubicBezTo>
                <a:cubicBezTo>
                  <a:pt x="5262835" y="1265997"/>
                  <a:pt x="5269221" y="1265102"/>
                  <a:pt x="5275146" y="1259717"/>
                </a:cubicBezTo>
                <a:cubicBezTo>
                  <a:pt x="5286997" y="1248947"/>
                  <a:pt x="5300738" y="1243984"/>
                  <a:pt x="5315246" y="1246501"/>
                </a:cubicBezTo>
                <a:cubicBezTo>
                  <a:pt x="5328478" y="1249198"/>
                  <a:pt x="5341710" y="1251895"/>
                  <a:pt x="5353663" y="1254771"/>
                </a:cubicBezTo>
                <a:cubicBezTo>
                  <a:pt x="5363064" y="1258005"/>
                  <a:pt x="5368018" y="1255792"/>
                  <a:pt x="5368068" y="1243644"/>
                </a:cubicBezTo>
                <a:cubicBezTo>
                  <a:pt x="5368579" y="1235984"/>
                  <a:pt x="5370673" y="1231136"/>
                  <a:pt x="5377058" y="1230239"/>
                </a:cubicBezTo>
                <a:cubicBezTo>
                  <a:pt x="5390953" y="1226773"/>
                  <a:pt x="5395552" y="1233716"/>
                  <a:pt x="5393254" y="1249216"/>
                </a:cubicBezTo>
                <a:cubicBezTo>
                  <a:pt x="5390293" y="1270880"/>
                  <a:pt x="5394585" y="1274832"/>
                  <a:pt x="5412465" y="1272322"/>
                </a:cubicBezTo>
                <a:cubicBezTo>
                  <a:pt x="5423958" y="1270710"/>
                  <a:pt x="5435299" y="1267600"/>
                  <a:pt x="5445363" y="1264671"/>
                </a:cubicBezTo>
                <a:cubicBezTo>
                  <a:pt x="5461965" y="1262342"/>
                  <a:pt x="5476984" y="1257198"/>
                  <a:pt x="5493076" y="1262529"/>
                </a:cubicBezTo>
                <a:cubicBezTo>
                  <a:pt x="5502323" y="1264267"/>
                  <a:pt x="5509168" y="1267860"/>
                  <a:pt x="5508148" y="1283182"/>
                </a:cubicBezTo>
                <a:cubicBezTo>
                  <a:pt x="5506668" y="1294013"/>
                  <a:pt x="5512696" y="1302273"/>
                  <a:pt x="5522913" y="1300840"/>
                </a:cubicBezTo>
                <a:cubicBezTo>
                  <a:pt x="5554994" y="1297856"/>
                  <a:pt x="5584472" y="1307380"/>
                  <a:pt x="5614102" y="1318401"/>
                </a:cubicBezTo>
                <a:cubicBezTo>
                  <a:pt x="5636887" y="1325828"/>
                  <a:pt x="5649812" y="1325533"/>
                  <a:pt x="5661252" y="1298126"/>
                </a:cubicBezTo>
                <a:cubicBezTo>
                  <a:pt x="5662529" y="1297946"/>
                  <a:pt x="5663807" y="1297767"/>
                  <a:pt x="5663807" y="1297767"/>
                </a:cubicBezTo>
                <a:cubicBezTo>
                  <a:pt x="5669375" y="1301539"/>
                  <a:pt x="5664370" y="1315901"/>
                  <a:pt x="5672032" y="1314826"/>
                </a:cubicBezTo>
                <a:cubicBezTo>
                  <a:pt x="5678418" y="1313930"/>
                  <a:pt x="5682606" y="1304236"/>
                  <a:pt x="5685670" y="1296217"/>
                </a:cubicBezTo>
                <a:cubicBezTo>
                  <a:pt x="5686794" y="1294542"/>
                  <a:pt x="5687765" y="1291369"/>
                  <a:pt x="5688889" y="1289695"/>
                </a:cubicBezTo>
                <a:cubicBezTo>
                  <a:pt x="5692923" y="1278504"/>
                  <a:pt x="5695680" y="1267493"/>
                  <a:pt x="5697161" y="1256661"/>
                </a:cubicBezTo>
                <a:cubicBezTo>
                  <a:pt x="5698948" y="1248822"/>
                  <a:pt x="5703904" y="1246608"/>
                  <a:pt x="5710596" y="1248706"/>
                </a:cubicBezTo>
                <a:cubicBezTo>
                  <a:pt x="5714734" y="1251160"/>
                  <a:pt x="5720303" y="1254932"/>
                  <a:pt x="5718361" y="1261275"/>
                </a:cubicBezTo>
                <a:cubicBezTo>
                  <a:pt x="5708862" y="1282339"/>
                  <a:pt x="5717089" y="1299398"/>
                  <a:pt x="5724038" y="1316636"/>
                </a:cubicBezTo>
                <a:cubicBezTo>
                  <a:pt x="5727666" y="1326751"/>
                  <a:pt x="5730680" y="1330881"/>
                  <a:pt x="5737422" y="1320828"/>
                </a:cubicBezTo>
                <a:cubicBezTo>
                  <a:pt x="5748965" y="1307066"/>
                  <a:pt x="5764139" y="1303421"/>
                  <a:pt x="5777880" y="1298457"/>
                </a:cubicBezTo>
                <a:cubicBezTo>
                  <a:pt x="5782834" y="1296244"/>
                  <a:pt x="5786666" y="1295706"/>
                  <a:pt x="5788403" y="1300016"/>
                </a:cubicBezTo>
                <a:cubicBezTo>
                  <a:pt x="5797907" y="1316895"/>
                  <a:pt x="5812262" y="1317917"/>
                  <a:pt x="5826617" y="1318938"/>
                </a:cubicBezTo>
                <a:cubicBezTo>
                  <a:pt x="5839848" y="1321635"/>
                  <a:pt x="5852925" y="1322835"/>
                  <a:pt x="5860692" y="1335406"/>
                </a:cubicBezTo>
                <a:cubicBezTo>
                  <a:pt x="5864013" y="1342528"/>
                  <a:pt x="5866567" y="1342170"/>
                  <a:pt x="5872800" y="1339778"/>
                </a:cubicBezTo>
                <a:cubicBezTo>
                  <a:pt x="5895021" y="1329071"/>
                  <a:pt x="5916732" y="1326025"/>
                  <a:pt x="5937576" y="1339795"/>
                </a:cubicBezTo>
                <a:cubicBezTo>
                  <a:pt x="5945853" y="1344704"/>
                  <a:pt x="5950960" y="1343989"/>
                  <a:pt x="5958163" y="1338425"/>
                </a:cubicBezTo>
                <a:cubicBezTo>
                  <a:pt x="5973846" y="1327119"/>
                  <a:pt x="5990448" y="1324789"/>
                  <a:pt x="6008431" y="1335925"/>
                </a:cubicBezTo>
                <a:cubicBezTo>
                  <a:pt x="6012722" y="1339877"/>
                  <a:pt x="6016707" y="1340834"/>
                  <a:pt x="6021510" y="1337126"/>
                </a:cubicBezTo>
                <a:cubicBezTo>
                  <a:pt x="6042299" y="1325102"/>
                  <a:pt x="6080870" y="1334868"/>
                  <a:pt x="6094664" y="1355698"/>
                </a:cubicBezTo>
                <a:cubicBezTo>
                  <a:pt x="6103654" y="1342295"/>
                  <a:pt x="6116273" y="1339008"/>
                  <a:pt x="6128227" y="1341882"/>
                </a:cubicBezTo>
                <a:cubicBezTo>
                  <a:pt x="6145596" y="1347035"/>
                  <a:pt x="6163629" y="1346022"/>
                  <a:pt x="6181662" y="1345011"/>
                </a:cubicBezTo>
                <a:cubicBezTo>
                  <a:pt x="6206234" y="1344597"/>
                  <a:pt x="6221203" y="1351605"/>
                  <a:pt x="6230809" y="1382128"/>
                </a:cubicBezTo>
                <a:cubicBezTo>
                  <a:pt x="6231115" y="1385121"/>
                  <a:pt x="6232546" y="1386438"/>
                  <a:pt x="6232853" y="1389430"/>
                </a:cubicBezTo>
                <a:cubicBezTo>
                  <a:pt x="6236481" y="1399545"/>
                  <a:pt x="6241743" y="1400325"/>
                  <a:pt x="6247362" y="1391948"/>
                </a:cubicBezTo>
                <a:cubicBezTo>
                  <a:pt x="6251857" y="1385246"/>
                  <a:pt x="6256351" y="1378545"/>
                  <a:pt x="6262123" y="1371663"/>
                </a:cubicBezTo>
                <a:cubicBezTo>
                  <a:pt x="6282811" y="1345995"/>
                  <a:pt x="6309121" y="1349892"/>
                  <a:pt x="6326390" y="1379343"/>
                </a:cubicBezTo>
                <a:cubicBezTo>
                  <a:pt x="6332878" y="1392092"/>
                  <a:pt x="6341769" y="1402986"/>
                  <a:pt x="6354183" y="1410351"/>
                </a:cubicBezTo>
                <a:cubicBezTo>
                  <a:pt x="6365320" y="1417895"/>
                  <a:pt x="6376457" y="1425438"/>
                  <a:pt x="6384224" y="1438008"/>
                </a:cubicBezTo>
                <a:cubicBezTo>
                  <a:pt x="6390352" y="1421972"/>
                  <a:pt x="6380849" y="1405091"/>
                  <a:pt x="6386978" y="1389054"/>
                </a:cubicBezTo>
                <a:cubicBezTo>
                  <a:pt x="6400466" y="1406892"/>
                  <a:pt x="6400466" y="1406892"/>
                  <a:pt x="6417272" y="1393909"/>
                </a:cubicBezTo>
                <a:cubicBezTo>
                  <a:pt x="6424627" y="1389843"/>
                  <a:pt x="6429583" y="1387630"/>
                  <a:pt x="6437706" y="1391044"/>
                </a:cubicBezTo>
                <a:cubicBezTo>
                  <a:pt x="6459212" y="1398650"/>
                  <a:pt x="6480414" y="1403264"/>
                  <a:pt x="6501615" y="1407879"/>
                </a:cubicBezTo>
                <a:cubicBezTo>
                  <a:pt x="6566648" y="1423037"/>
                  <a:pt x="6632038" y="1429041"/>
                  <a:pt x="6696254" y="1448867"/>
                </a:cubicBezTo>
                <a:cubicBezTo>
                  <a:pt x="6701515" y="1449647"/>
                  <a:pt x="6709178" y="1448571"/>
                  <a:pt x="6709944" y="1456053"/>
                </a:cubicBezTo>
                <a:cubicBezTo>
                  <a:pt x="6711989" y="1463354"/>
                  <a:pt x="6705910" y="1467242"/>
                  <a:pt x="6702539" y="1472269"/>
                </a:cubicBezTo>
                <a:cubicBezTo>
                  <a:pt x="6699015" y="1475799"/>
                  <a:pt x="6694212" y="1479508"/>
                  <a:pt x="6697380" y="1485135"/>
                </a:cubicBezTo>
                <a:cubicBezTo>
                  <a:pt x="6699424" y="1492437"/>
                  <a:pt x="6704839" y="1494713"/>
                  <a:pt x="6710102" y="1495493"/>
                </a:cubicBezTo>
                <a:cubicBezTo>
                  <a:pt x="6713933" y="1494954"/>
                  <a:pt x="6717765" y="1494416"/>
                  <a:pt x="6721595" y="1493879"/>
                </a:cubicBezTo>
                <a:cubicBezTo>
                  <a:pt x="6739629" y="1492867"/>
                  <a:pt x="6751073" y="1503403"/>
                  <a:pt x="6753221" y="1524350"/>
                </a:cubicBezTo>
                <a:cubicBezTo>
                  <a:pt x="6753987" y="1531831"/>
                  <a:pt x="6754754" y="1539313"/>
                  <a:pt x="6752967" y="1547152"/>
                </a:cubicBezTo>
                <a:cubicBezTo>
                  <a:pt x="6752610" y="1556308"/>
                  <a:pt x="6758178" y="1560080"/>
                  <a:pt x="6765534" y="1556012"/>
                </a:cubicBezTo>
                <a:cubicBezTo>
                  <a:pt x="6779123" y="1549553"/>
                  <a:pt x="6784281" y="1536687"/>
                  <a:pt x="6780857" y="1515919"/>
                </a:cubicBezTo>
                <a:cubicBezTo>
                  <a:pt x="6791024" y="1526635"/>
                  <a:pt x="6798483" y="1536211"/>
                  <a:pt x="6803541" y="1547645"/>
                </a:cubicBezTo>
                <a:cubicBezTo>
                  <a:pt x="6808599" y="1559077"/>
                  <a:pt x="6807530" y="1586548"/>
                  <a:pt x="6799510" y="1596778"/>
                </a:cubicBezTo>
                <a:cubicBezTo>
                  <a:pt x="6789090" y="1608864"/>
                  <a:pt x="6776829" y="1602997"/>
                  <a:pt x="6767276" y="1598266"/>
                </a:cubicBezTo>
                <a:cubicBezTo>
                  <a:pt x="6753584" y="1591080"/>
                  <a:pt x="6738922" y="1587066"/>
                  <a:pt x="6723597" y="1589216"/>
                </a:cubicBezTo>
                <a:cubicBezTo>
                  <a:pt x="6714657" y="1590471"/>
                  <a:pt x="6704440" y="1591905"/>
                  <a:pt x="6694223" y="1593338"/>
                </a:cubicBezTo>
                <a:cubicBezTo>
                  <a:pt x="6652078" y="1599252"/>
                  <a:pt x="6610444" y="1597503"/>
                  <a:pt x="6573557" y="1566253"/>
                </a:cubicBezTo>
                <a:cubicBezTo>
                  <a:pt x="6559406" y="1554579"/>
                  <a:pt x="6552204" y="1560144"/>
                  <a:pt x="6547657" y="1578994"/>
                </a:cubicBezTo>
                <a:cubicBezTo>
                  <a:pt x="6546688" y="1582164"/>
                  <a:pt x="6549702" y="1586296"/>
                  <a:pt x="6546024" y="1588330"/>
                </a:cubicBezTo>
                <a:cubicBezTo>
                  <a:pt x="6542193" y="1588867"/>
                  <a:pt x="6539332" y="1586233"/>
                  <a:pt x="6537748" y="1583419"/>
                </a:cubicBezTo>
                <a:cubicBezTo>
                  <a:pt x="6536164" y="1580607"/>
                  <a:pt x="6534580" y="1577793"/>
                  <a:pt x="6533150" y="1576476"/>
                </a:cubicBezTo>
                <a:cubicBezTo>
                  <a:pt x="6528552" y="1569533"/>
                  <a:pt x="6522829" y="1564265"/>
                  <a:pt x="6517211" y="1572641"/>
                </a:cubicBezTo>
                <a:cubicBezTo>
                  <a:pt x="6510315" y="1581198"/>
                  <a:pt x="6520685" y="1581260"/>
                  <a:pt x="6523700" y="1585391"/>
                </a:cubicBezTo>
                <a:cubicBezTo>
                  <a:pt x="6523853" y="1586886"/>
                  <a:pt x="6525130" y="1586708"/>
                  <a:pt x="6525284" y="1588204"/>
                </a:cubicBezTo>
                <a:cubicBezTo>
                  <a:pt x="6528145" y="1590839"/>
                  <a:pt x="6529882" y="1595147"/>
                  <a:pt x="6527634" y="1598499"/>
                </a:cubicBezTo>
                <a:cubicBezTo>
                  <a:pt x="6525540" y="1603345"/>
                  <a:pt x="6522986" y="1603704"/>
                  <a:pt x="6518848" y="1601249"/>
                </a:cubicBezTo>
                <a:cubicBezTo>
                  <a:pt x="6502603" y="1594422"/>
                  <a:pt x="6489168" y="1602378"/>
                  <a:pt x="6480638" y="1620270"/>
                </a:cubicBezTo>
                <a:cubicBezTo>
                  <a:pt x="6478390" y="1623621"/>
                  <a:pt x="6473590" y="1627330"/>
                  <a:pt x="6474049" y="1631818"/>
                </a:cubicBezTo>
                <a:cubicBezTo>
                  <a:pt x="6475736" y="1648278"/>
                  <a:pt x="6491472" y="1662765"/>
                  <a:pt x="6503937" y="1657980"/>
                </a:cubicBezTo>
                <a:cubicBezTo>
                  <a:pt x="6528865" y="1648411"/>
                  <a:pt x="6553590" y="1649496"/>
                  <a:pt x="6579236" y="1659557"/>
                </a:cubicBezTo>
                <a:cubicBezTo>
                  <a:pt x="6588483" y="1661296"/>
                  <a:pt x="6597730" y="1663033"/>
                  <a:pt x="6604625" y="1654477"/>
                </a:cubicBezTo>
                <a:cubicBezTo>
                  <a:pt x="6610550" y="1649093"/>
                  <a:pt x="6613258" y="1650231"/>
                  <a:pt x="6615456" y="1659028"/>
                </a:cubicBezTo>
                <a:cubicBezTo>
                  <a:pt x="6617960" y="1670818"/>
                  <a:pt x="6625112" y="1677404"/>
                  <a:pt x="6635635" y="1678964"/>
                </a:cubicBezTo>
                <a:cubicBezTo>
                  <a:pt x="6646313" y="1682018"/>
                  <a:pt x="6658268" y="1684895"/>
                  <a:pt x="6670222" y="1687770"/>
                </a:cubicBezTo>
                <a:cubicBezTo>
                  <a:pt x="6680746" y="1689329"/>
                  <a:pt x="6685497" y="1697769"/>
                  <a:pt x="6685448" y="1709917"/>
                </a:cubicBezTo>
                <a:cubicBezTo>
                  <a:pt x="6685601" y="1711415"/>
                  <a:pt x="6685907" y="1714408"/>
                  <a:pt x="6684937" y="1717578"/>
                </a:cubicBezTo>
                <a:cubicBezTo>
                  <a:pt x="6685704" y="1725060"/>
                  <a:pt x="6690148" y="1730507"/>
                  <a:pt x="6696534" y="1729610"/>
                </a:cubicBezTo>
                <a:cubicBezTo>
                  <a:pt x="6701797" y="1730390"/>
                  <a:pt x="6701030" y="1722908"/>
                  <a:pt x="6700416" y="1716925"/>
                </a:cubicBezTo>
                <a:cubicBezTo>
                  <a:pt x="6701080" y="1710760"/>
                  <a:pt x="6700465" y="1704775"/>
                  <a:pt x="6707975" y="1702203"/>
                </a:cubicBezTo>
                <a:cubicBezTo>
                  <a:pt x="6719469" y="1700591"/>
                  <a:pt x="6731220" y="1714120"/>
                  <a:pt x="6730045" y="1727944"/>
                </a:cubicBezTo>
                <a:cubicBezTo>
                  <a:pt x="6730506" y="1732433"/>
                  <a:pt x="6728259" y="1735784"/>
                  <a:pt x="6731273" y="1739914"/>
                </a:cubicBezTo>
                <a:cubicBezTo>
                  <a:pt x="6735104" y="1739376"/>
                  <a:pt x="6734645" y="1734888"/>
                  <a:pt x="6737045" y="1733033"/>
                </a:cubicBezTo>
                <a:cubicBezTo>
                  <a:pt x="6742511" y="1723160"/>
                  <a:pt x="6747619" y="1722443"/>
                  <a:pt x="6753802" y="1732200"/>
                </a:cubicBezTo>
                <a:cubicBezTo>
                  <a:pt x="6761875" y="1747763"/>
                  <a:pt x="6773318" y="1758299"/>
                  <a:pt x="6784609" y="1767339"/>
                </a:cubicBezTo>
                <a:cubicBezTo>
                  <a:pt x="6797484" y="1779193"/>
                  <a:pt x="6809235" y="1792721"/>
                  <a:pt x="6812659" y="1813489"/>
                </a:cubicBezTo>
                <a:cubicBezTo>
                  <a:pt x="6814703" y="1820791"/>
                  <a:pt x="6818177" y="1829410"/>
                  <a:pt x="6824870" y="1831507"/>
                </a:cubicBezTo>
                <a:cubicBezTo>
                  <a:pt x="6851946" y="1842884"/>
                  <a:pt x="6863290" y="1877719"/>
                  <a:pt x="6889395" y="1892269"/>
                </a:cubicBezTo>
                <a:cubicBezTo>
                  <a:pt x="6896395" y="1897358"/>
                  <a:pt x="6895885" y="1905018"/>
                  <a:pt x="6894098" y="1912858"/>
                </a:cubicBezTo>
                <a:cubicBezTo>
                  <a:pt x="6891034" y="1920877"/>
                  <a:pt x="6884188" y="1917284"/>
                  <a:pt x="6879897" y="1913333"/>
                </a:cubicBezTo>
                <a:cubicBezTo>
                  <a:pt x="6871467" y="1906926"/>
                  <a:pt x="6863958" y="1909499"/>
                  <a:pt x="6856908" y="1916558"/>
                </a:cubicBezTo>
                <a:cubicBezTo>
                  <a:pt x="6848736" y="1925294"/>
                  <a:pt x="6838825" y="1929719"/>
                  <a:pt x="6827331" y="1931332"/>
                </a:cubicBezTo>
                <a:cubicBezTo>
                  <a:pt x="6808022" y="1932524"/>
                  <a:pt x="6796117" y="1917498"/>
                  <a:pt x="6799077" y="1895835"/>
                </a:cubicBezTo>
                <a:cubicBezTo>
                  <a:pt x="6799894" y="1891166"/>
                  <a:pt x="6800559" y="1885004"/>
                  <a:pt x="6800099" y="1880514"/>
                </a:cubicBezTo>
                <a:cubicBezTo>
                  <a:pt x="6799945" y="1879017"/>
                  <a:pt x="6801068" y="1877342"/>
                  <a:pt x="6801068" y="1877342"/>
                </a:cubicBezTo>
                <a:cubicBezTo>
                  <a:pt x="6799791" y="1877523"/>
                  <a:pt x="6799791" y="1877523"/>
                  <a:pt x="6798668" y="1879197"/>
                </a:cubicBezTo>
                <a:cubicBezTo>
                  <a:pt x="6793559" y="1879914"/>
                  <a:pt x="6789727" y="1880452"/>
                  <a:pt x="6784466" y="1879672"/>
                </a:cubicBezTo>
                <a:cubicBezTo>
                  <a:pt x="6759434" y="1875596"/>
                  <a:pt x="6752231" y="1881159"/>
                  <a:pt x="6747483" y="1910662"/>
                </a:cubicBezTo>
                <a:cubicBezTo>
                  <a:pt x="6746310" y="1924487"/>
                  <a:pt x="6738953" y="1928554"/>
                  <a:pt x="6727153" y="1927175"/>
                </a:cubicBezTo>
                <a:cubicBezTo>
                  <a:pt x="6718059" y="1926933"/>
                  <a:pt x="6712338" y="1921665"/>
                  <a:pt x="6706155" y="1911909"/>
                </a:cubicBezTo>
                <a:cubicBezTo>
                  <a:pt x="6689038" y="1883955"/>
                  <a:pt x="6665334" y="1867550"/>
                  <a:pt x="6635193" y="1864190"/>
                </a:cubicBezTo>
                <a:cubicBezTo>
                  <a:pt x="6610007" y="1858618"/>
                  <a:pt x="6610007" y="1858618"/>
                  <a:pt x="6618184" y="1887826"/>
                </a:cubicBezTo>
                <a:cubicBezTo>
                  <a:pt x="6622426" y="1903926"/>
                  <a:pt x="6620638" y="1911765"/>
                  <a:pt x="6609758" y="1919363"/>
                </a:cubicBezTo>
                <a:cubicBezTo>
                  <a:pt x="6603625" y="1897457"/>
                  <a:pt x="6599334" y="1893505"/>
                  <a:pt x="6580025" y="1894697"/>
                </a:cubicBezTo>
                <a:cubicBezTo>
                  <a:pt x="6567253" y="1896490"/>
                  <a:pt x="6553665" y="1902950"/>
                  <a:pt x="6543192" y="1889241"/>
                </a:cubicBezTo>
                <a:cubicBezTo>
                  <a:pt x="6543038" y="1887745"/>
                  <a:pt x="6541760" y="1887924"/>
                  <a:pt x="6540483" y="1888103"/>
                </a:cubicBezTo>
                <a:cubicBezTo>
                  <a:pt x="6525772" y="1896239"/>
                  <a:pt x="6519489" y="1910779"/>
                  <a:pt x="6520207" y="1930409"/>
                </a:cubicBezTo>
                <a:cubicBezTo>
                  <a:pt x="6521280" y="1940883"/>
                  <a:pt x="6522354" y="1951356"/>
                  <a:pt x="6512597" y="1957279"/>
                </a:cubicBezTo>
                <a:cubicBezTo>
                  <a:pt x="6511474" y="1958954"/>
                  <a:pt x="6507949" y="1962484"/>
                  <a:pt x="6507490" y="1957996"/>
                </a:cubicBezTo>
                <a:cubicBezTo>
                  <a:pt x="6504984" y="1946205"/>
                  <a:pt x="6495892" y="1945964"/>
                  <a:pt x="6487768" y="1942550"/>
                </a:cubicBezTo>
                <a:cubicBezTo>
                  <a:pt x="6478368" y="1939314"/>
                  <a:pt x="6472493" y="1932551"/>
                  <a:pt x="6472544" y="1920402"/>
                </a:cubicBezTo>
                <a:cubicBezTo>
                  <a:pt x="6472440" y="1906757"/>
                  <a:pt x="6466257" y="1897000"/>
                  <a:pt x="6455427" y="1892449"/>
                </a:cubicBezTo>
                <a:cubicBezTo>
                  <a:pt x="6445720" y="1886222"/>
                  <a:pt x="6437241" y="1891966"/>
                  <a:pt x="6429067" y="1900700"/>
                </a:cubicBezTo>
                <a:cubicBezTo>
                  <a:pt x="6422325" y="1910753"/>
                  <a:pt x="6419158" y="1905126"/>
                  <a:pt x="6418237" y="1896150"/>
                </a:cubicBezTo>
                <a:cubicBezTo>
                  <a:pt x="6416856" y="1882682"/>
                  <a:pt x="6410010" y="1879091"/>
                  <a:pt x="6400101" y="1883516"/>
                </a:cubicBezTo>
                <a:cubicBezTo>
                  <a:pt x="6397546" y="1883874"/>
                  <a:pt x="6394992" y="1884232"/>
                  <a:pt x="6392592" y="1886088"/>
                </a:cubicBezTo>
                <a:cubicBezTo>
                  <a:pt x="6381404" y="1890693"/>
                  <a:pt x="6372311" y="1890451"/>
                  <a:pt x="6365669" y="1876205"/>
                </a:cubicBezTo>
                <a:cubicBezTo>
                  <a:pt x="6357903" y="1863635"/>
                  <a:pt x="6345642" y="1857767"/>
                  <a:pt x="6333994" y="1857884"/>
                </a:cubicBezTo>
                <a:cubicBezTo>
                  <a:pt x="6324747" y="1856145"/>
                  <a:pt x="6314531" y="1857579"/>
                  <a:pt x="6318772" y="1873679"/>
                </a:cubicBezTo>
                <a:cubicBezTo>
                  <a:pt x="6319232" y="1878167"/>
                  <a:pt x="6318568" y="1884331"/>
                  <a:pt x="6317752" y="1889000"/>
                </a:cubicBezTo>
                <a:cubicBezTo>
                  <a:pt x="6318826" y="1899473"/>
                  <a:pt x="6316069" y="1910484"/>
                  <a:pt x="6322097" y="1918744"/>
                </a:cubicBezTo>
                <a:cubicBezTo>
                  <a:pt x="6337986" y="1934729"/>
                  <a:pt x="6338856" y="1955855"/>
                  <a:pt x="6341157" y="1978298"/>
                </a:cubicBezTo>
                <a:cubicBezTo>
                  <a:pt x="6331604" y="1973567"/>
                  <a:pt x="6322050" y="1968836"/>
                  <a:pt x="6311833" y="1970270"/>
                </a:cubicBezTo>
                <a:cubicBezTo>
                  <a:pt x="6299215" y="1973559"/>
                  <a:pt x="6287262" y="1970682"/>
                  <a:pt x="6276125" y="1963139"/>
                </a:cubicBezTo>
                <a:cubicBezTo>
                  <a:pt x="6266418" y="1956912"/>
                  <a:pt x="6255587" y="1952361"/>
                  <a:pt x="6244756" y="1947809"/>
                </a:cubicBezTo>
                <a:cubicBezTo>
                  <a:pt x="6213388" y="1932479"/>
                  <a:pt x="6179773" y="1920501"/>
                  <a:pt x="6150194" y="1897331"/>
                </a:cubicBezTo>
                <a:cubicBezTo>
                  <a:pt x="6143194" y="1892243"/>
                  <a:pt x="6139669" y="1895773"/>
                  <a:pt x="6137882" y="1903612"/>
                </a:cubicBezTo>
                <a:cubicBezTo>
                  <a:pt x="6136911" y="1906783"/>
                  <a:pt x="6136248" y="1912947"/>
                  <a:pt x="6130987" y="1912168"/>
                </a:cubicBezTo>
                <a:cubicBezTo>
                  <a:pt x="6127002" y="1911210"/>
                  <a:pt x="6126388" y="1905226"/>
                  <a:pt x="6126082" y="1902232"/>
                </a:cubicBezTo>
                <a:cubicBezTo>
                  <a:pt x="6124037" y="1894931"/>
                  <a:pt x="6122146" y="1889125"/>
                  <a:pt x="6116885" y="1888346"/>
                </a:cubicBezTo>
                <a:cubicBezTo>
                  <a:pt x="6110346" y="1887745"/>
                  <a:pt x="6104624" y="1882477"/>
                  <a:pt x="6098085" y="1881876"/>
                </a:cubicBezTo>
                <a:cubicBezTo>
                  <a:pt x="6088838" y="1880139"/>
                  <a:pt x="6086947" y="1874332"/>
                  <a:pt x="6089858" y="1864818"/>
                </a:cubicBezTo>
                <a:cubicBezTo>
                  <a:pt x="6097417" y="1850097"/>
                  <a:pt x="6086894" y="1848539"/>
                  <a:pt x="6078618" y="1843629"/>
                </a:cubicBezTo>
                <a:cubicBezTo>
                  <a:pt x="6067635" y="1837581"/>
                  <a:pt x="6068861" y="1849552"/>
                  <a:pt x="6066920" y="1855895"/>
                </a:cubicBezTo>
                <a:cubicBezTo>
                  <a:pt x="6065949" y="1859066"/>
                  <a:pt x="6066256" y="1862058"/>
                  <a:pt x="6062425" y="1862596"/>
                </a:cubicBezTo>
                <a:cubicBezTo>
                  <a:pt x="6059103" y="1855474"/>
                  <a:pt x="6054506" y="1848530"/>
                  <a:pt x="6052308" y="1839731"/>
                </a:cubicBezTo>
                <a:cubicBezTo>
                  <a:pt x="6049140" y="1834105"/>
                  <a:pt x="6044849" y="1830154"/>
                  <a:pt x="6039740" y="1830870"/>
                </a:cubicBezTo>
                <a:cubicBezTo>
                  <a:pt x="6033355" y="1831767"/>
                  <a:pt x="6034123" y="1839247"/>
                  <a:pt x="6033306" y="1843915"/>
                </a:cubicBezTo>
                <a:cubicBezTo>
                  <a:pt x="6026156" y="1875274"/>
                  <a:pt x="6011598" y="1884905"/>
                  <a:pt x="5984828" y="1876520"/>
                </a:cubicBezTo>
                <a:cubicBezTo>
                  <a:pt x="5979412" y="1874244"/>
                  <a:pt x="5974151" y="1873464"/>
                  <a:pt x="5969859" y="1869513"/>
                </a:cubicBezTo>
                <a:cubicBezTo>
                  <a:pt x="5946768" y="1859093"/>
                  <a:pt x="5927151" y="1857293"/>
                  <a:pt x="5911878" y="1885236"/>
                </a:cubicBezTo>
                <a:cubicBezTo>
                  <a:pt x="5911878" y="1885236"/>
                  <a:pt x="5910602" y="1885416"/>
                  <a:pt x="5910756" y="1886912"/>
                </a:cubicBezTo>
                <a:cubicBezTo>
                  <a:pt x="5904676" y="1890801"/>
                  <a:pt x="5899721" y="1893014"/>
                  <a:pt x="5892876" y="1889420"/>
                </a:cubicBezTo>
                <a:cubicBezTo>
                  <a:pt x="5890169" y="1888283"/>
                  <a:pt x="5887308" y="1885649"/>
                  <a:pt x="5888124" y="1880981"/>
                </a:cubicBezTo>
                <a:cubicBezTo>
                  <a:pt x="5888634" y="1873321"/>
                  <a:pt x="5894866" y="1870929"/>
                  <a:pt x="5899822" y="1868716"/>
                </a:cubicBezTo>
                <a:cubicBezTo>
                  <a:pt x="5903653" y="1868178"/>
                  <a:pt x="5908608" y="1865965"/>
                  <a:pt x="5908148" y="1861477"/>
                </a:cubicBezTo>
                <a:cubicBezTo>
                  <a:pt x="5908812" y="1855312"/>
                  <a:pt x="5902579" y="1857704"/>
                  <a:pt x="5899719" y="1855071"/>
                </a:cubicBezTo>
                <a:cubicBezTo>
                  <a:pt x="5893026" y="1852975"/>
                  <a:pt x="5886487" y="1852374"/>
                  <a:pt x="5879794" y="1850277"/>
                </a:cubicBezTo>
                <a:cubicBezTo>
                  <a:pt x="5870548" y="1848539"/>
                  <a:pt x="5862424" y="1845125"/>
                  <a:pt x="5856396" y="1836864"/>
                </a:cubicBezTo>
                <a:cubicBezTo>
                  <a:pt x="5851951" y="1831418"/>
                  <a:pt x="5848119" y="1831955"/>
                  <a:pt x="5842041" y="1835843"/>
                </a:cubicBezTo>
                <a:cubicBezTo>
                  <a:pt x="5824927" y="1845833"/>
                  <a:pt x="5812974" y="1842957"/>
                  <a:pt x="5799639" y="1826615"/>
                </a:cubicBezTo>
                <a:cubicBezTo>
                  <a:pt x="5792333" y="1818533"/>
                  <a:pt x="5787428" y="1808597"/>
                  <a:pt x="5781245" y="1798841"/>
                </a:cubicBezTo>
                <a:cubicBezTo>
                  <a:pt x="5773633" y="1787768"/>
                  <a:pt x="5763926" y="1781540"/>
                  <a:pt x="5751972" y="1778664"/>
                </a:cubicBezTo>
                <a:cubicBezTo>
                  <a:pt x="5738741" y="1775967"/>
                  <a:pt x="5732663" y="1779857"/>
                  <a:pt x="5727964" y="1797210"/>
                </a:cubicBezTo>
                <a:cubicBezTo>
                  <a:pt x="5723419" y="1816062"/>
                  <a:pt x="5714633" y="1818811"/>
                  <a:pt x="5699511" y="1810309"/>
                </a:cubicBezTo>
                <a:cubicBezTo>
                  <a:pt x="5694095" y="1808034"/>
                  <a:pt x="5691233" y="1805400"/>
                  <a:pt x="5685002" y="1807792"/>
                </a:cubicBezTo>
                <a:cubicBezTo>
                  <a:pt x="5670291" y="1815927"/>
                  <a:pt x="5670291" y="1815927"/>
                  <a:pt x="5668296" y="1796475"/>
                </a:cubicBezTo>
                <a:cubicBezTo>
                  <a:pt x="5669267" y="1793304"/>
                  <a:pt x="5669113" y="1791808"/>
                  <a:pt x="5667528" y="1788995"/>
                </a:cubicBezTo>
                <a:cubicBezTo>
                  <a:pt x="5666302" y="1777025"/>
                  <a:pt x="5660733" y="1773253"/>
                  <a:pt x="5650977" y="1779176"/>
                </a:cubicBezTo>
                <a:cubicBezTo>
                  <a:pt x="5643621" y="1783243"/>
                  <a:pt x="5636572" y="1790303"/>
                  <a:pt x="5629062" y="1792873"/>
                </a:cubicBezTo>
                <a:cubicBezTo>
                  <a:pt x="5597084" y="1809503"/>
                  <a:pt x="5560302" y="1791898"/>
                  <a:pt x="5548958" y="1757063"/>
                </a:cubicBezTo>
                <a:cubicBezTo>
                  <a:pt x="5545023" y="1743956"/>
                  <a:pt x="5548905" y="1731270"/>
                  <a:pt x="5547524" y="1717803"/>
                </a:cubicBezTo>
                <a:cubicBezTo>
                  <a:pt x="5546806" y="1698173"/>
                  <a:pt x="5539501" y="1690093"/>
                  <a:pt x="5523562" y="1686257"/>
                </a:cubicBezTo>
                <a:cubicBezTo>
                  <a:pt x="5515592" y="1684340"/>
                  <a:pt x="5507777" y="1683919"/>
                  <a:pt x="5499807" y="1682002"/>
                </a:cubicBezTo>
                <a:cubicBezTo>
                  <a:pt x="5483868" y="1678167"/>
                  <a:pt x="5475235" y="1682413"/>
                  <a:pt x="5470690" y="1701264"/>
                </a:cubicBezTo>
                <a:cubicBezTo>
                  <a:pt x="5466655" y="1712455"/>
                  <a:pt x="5462670" y="1711496"/>
                  <a:pt x="5455517" y="1704910"/>
                </a:cubicBezTo>
                <a:cubicBezTo>
                  <a:pt x="5439936" y="1691919"/>
                  <a:pt x="5430025" y="1696345"/>
                  <a:pt x="5424510" y="1718368"/>
                </a:cubicBezTo>
                <a:cubicBezTo>
                  <a:pt x="5423846" y="1724532"/>
                  <a:pt x="5424460" y="1730517"/>
                  <a:pt x="5429875" y="1732793"/>
                </a:cubicBezTo>
                <a:cubicBezTo>
                  <a:pt x="5436568" y="1734889"/>
                  <a:pt x="5437231" y="1728724"/>
                  <a:pt x="5437895" y="1722561"/>
                </a:cubicBezTo>
                <a:cubicBezTo>
                  <a:pt x="5437436" y="1718073"/>
                  <a:pt x="5439529" y="1713225"/>
                  <a:pt x="5444791" y="1714004"/>
                </a:cubicBezTo>
                <a:cubicBezTo>
                  <a:pt x="5449899" y="1713288"/>
                  <a:pt x="5454192" y="1717239"/>
                  <a:pt x="5453528" y="1723403"/>
                </a:cubicBezTo>
                <a:cubicBezTo>
                  <a:pt x="5453938" y="1740040"/>
                  <a:pt x="5456901" y="1756319"/>
                  <a:pt x="5457466" y="1774455"/>
                </a:cubicBezTo>
                <a:cubicBezTo>
                  <a:pt x="5453174" y="1770502"/>
                  <a:pt x="5451744" y="1769186"/>
                  <a:pt x="5450160" y="1766372"/>
                </a:cubicBezTo>
                <a:cubicBezTo>
                  <a:pt x="5441577" y="1758470"/>
                  <a:pt x="5431360" y="1759904"/>
                  <a:pt x="5422113" y="1758166"/>
                </a:cubicBezTo>
                <a:cubicBezTo>
                  <a:pt x="5416850" y="1757386"/>
                  <a:pt x="5416494" y="1766543"/>
                  <a:pt x="5412970" y="1770073"/>
                </a:cubicBezTo>
                <a:cubicBezTo>
                  <a:pt x="5407045" y="1775457"/>
                  <a:pt x="5400966" y="1779345"/>
                  <a:pt x="5391719" y="1777607"/>
                </a:cubicBezTo>
                <a:cubicBezTo>
                  <a:pt x="5383903" y="1777186"/>
                  <a:pt x="5374963" y="1778441"/>
                  <a:pt x="5365716" y="1776702"/>
                </a:cubicBezTo>
                <a:cubicBezTo>
                  <a:pt x="5370622" y="1786639"/>
                  <a:pt x="5382729" y="1791011"/>
                  <a:pt x="5375987" y="1801063"/>
                </a:cubicBezTo>
                <a:cubicBezTo>
                  <a:pt x="5371645" y="1809260"/>
                  <a:pt x="5366640" y="1823623"/>
                  <a:pt x="5353766" y="1811770"/>
                </a:cubicBezTo>
                <a:cubicBezTo>
                  <a:pt x="5353766" y="1811770"/>
                  <a:pt x="5351365" y="1813624"/>
                  <a:pt x="5351519" y="1815120"/>
                </a:cubicBezTo>
                <a:cubicBezTo>
                  <a:pt x="5351008" y="1822781"/>
                  <a:pt x="5349221" y="1830620"/>
                  <a:pt x="5358314" y="1830862"/>
                </a:cubicBezTo>
                <a:cubicBezTo>
                  <a:pt x="5368685" y="1830924"/>
                  <a:pt x="5378238" y="1835656"/>
                  <a:pt x="5386514" y="1840565"/>
                </a:cubicBezTo>
                <a:cubicBezTo>
                  <a:pt x="5397345" y="1845116"/>
                  <a:pt x="5406131" y="1842366"/>
                  <a:pt x="5410166" y="1831175"/>
                </a:cubicBezTo>
                <a:cubicBezTo>
                  <a:pt x="5415477" y="1819806"/>
                  <a:pt x="5419615" y="1822261"/>
                  <a:pt x="5425338" y="1827529"/>
                </a:cubicBezTo>
                <a:cubicBezTo>
                  <a:pt x="5436781" y="1838065"/>
                  <a:pt x="5445825" y="1850456"/>
                  <a:pt x="5458393" y="1859318"/>
                </a:cubicBezTo>
                <a:cubicBezTo>
                  <a:pt x="5465391" y="1864406"/>
                  <a:pt x="5470654" y="1865185"/>
                  <a:pt x="5477856" y="1859622"/>
                </a:cubicBezTo>
                <a:cubicBezTo>
                  <a:pt x="5483782" y="1854237"/>
                  <a:pt x="5488276" y="1847537"/>
                  <a:pt x="5496246" y="1849454"/>
                </a:cubicBezTo>
                <a:cubicBezTo>
                  <a:pt x="5504062" y="1849874"/>
                  <a:pt x="5506260" y="1858672"/>
                  <a:pt x="5510704" y="1864120"/>
                </a:cubicBezTo>
                <a:cubicBezTo>
                  <a:pt x="5520358" y="1844552"/>
                  <a:pt x="5520358" y="1844552"/>
                  <a:pt x="5537064" y="1855868"/>
                </a:cubicBezTo>
                <a:cubicBezTo>
                  <a:pt x="5543909" y="1859461"/>
                  <a:pt x="5550908" y="1864549"/>
                  <a:pt x="5559235" y="1857310"/>
                </a:cubicBezTo>
                <a:cubicBezTo>
                  <a:pt x="5577471" y="1845646"/>
                  <a:pt x="5581455" y="1846603"/>
                  <a:pt x="5593819" y="1866118"/>
                </a:cubicBezTo>
                <a:cubicBezTo>
                  <a:pt x="5599850" y="1874378"/>
                  <a:pt x="5605879" y="1882639"/>
                  <a:pt x="5613185" y="1890720"/>
                </a:cubicBezTo>
                <a:cubicBezTo>
                  <a:pt x="5629534" y="1911192"/>
                  <a:pt x="5635918" y="1910297"/>
                  <a:pt x="5649097" y="1887199"/>
                </a:cubicBezTo>
                <a:cubicBezTo>
                  <a:pt x="5652468" y="1882173"/>
                  <a:pt x="5654408" y="1875829"/>
                  <a:pt x="5658903" y="1869128"/>
                </a:cubicBezTo>
                <a:cubicBezTo>
                  <a:pt x="5662684" y="1880739"/>
                  <a:pt x="5666159" y="1889358"/>
                  <a:pt x="5669941" y="1900969"/>
                </a:cubicBezTo>
                <a:cubicBezTo>
                  <a:pt x="5672188" y="1897619"/>
                  <a:pt x="5672034" y="1896123"/>
                  <a:pt x="5673159" y="1894447"/>
                </a:cubicBezTo>
                <a:cubicBezTo>
                  <a:pt x="5681892" y="1865902"/>
                  <a:pt x="5694662" y="1864111"/>
                  <a:pt x="5711164" y="1886079"/>
                </a:cubicBezTo>
                <a:cubicBezTo>
                  <a:pt x="5714180" y="1890209"/>
                  <a:pt x="5717194" y="1894339"/>
                  <a:pt x="5720362" y="1899966"/>
                </a:cubicBezTo>
                <a:cubicBezTo>
                  <a:pt x="5721945" y="1902780"/>
                  <a:pt x="5723530" y="1905593"/>
                  <a:pt x="5721436" y="1910440"/>
                </a:cubicBezTo>
                <a:cubicBezTo>
                  <a:pt x="5712291" y="1922347"/>
                  <a:pt x="5720722" y="1928753"/>
                  <a:pt x="5727875" y="1935338"/>
                </a:cubicBezTo>
                <a:cubicBezTo>
                  <a:pt x="5748872" y="1950604"/>
                  <a:pt x="5772627" y="1954861"/>
                  <a:pt x="5796381" y="1959115"/>
                </a:cubicBezTo>
                <a:cubicBezTo>
                  <a:pt x="5834492" y="1964393"/>
                  <a:pt x="5873572" y="1966499"/>
                  <a:pt x="5908415" y="1990447"/>
                </a:cubicBezTo>
                <a:cubicBezTo>
                  <a:pt x="5919552" y="1997992"/>
                  <a:pt x="5931353" y="1999370"/>
                  <a:pt x="5943971" y="1996083"/>
                </a:cubicBezTo>
                <a:cubicBezTo>
                  <a:pt x="5954034" y="1993153"/>
                  <a:pt x="5963434" y="1996388"/>
                  <a:pt x="5970586" y="2002972"/>
                </a:cubicBezTo>
                <a:cubicBezTo>
                  <a:pt x="5984584" y="2013150"/>
                  <a:pt x="5999401" y="2018659"/>
                  <a:pt x="6016463" y="2020820"/>
                </a:cubicBezTo>
                <a:cubicBezTo>
                  <a:pt x="6032248" y="2023158"/>
                  <a:pt x="6048851" y="2020828"/>
                  <a:pt x="6064126" y="2030827"/>
                </a:cubicBezTo>
                <a:cubicBezTo>
                  <a:pt x="6077819" y="2038013"/>
                  <a:pt x="6091048" y="2040709"/>
                  <a:pt x="6103564" y="2023776"/>
                </a:cubicBezTo>
                <a:cubicBezTo>
                  <a:pt x="6107448" y="2049032"/>
                  <a:pt x="6121650" y="2048558"/>
                  <a:pt x="6137129" y="2047903"/>
                </a:cubicBezTo>
                <a:cubicBezTo>
                  <a:pt x="6148623" y="2046291"/>
                  <a:pt x="6160271" y="2046176"/>
                  <a:pt x="6170284" y="2055394"/>
                </a:cubicBezTo>
                <a:cubicBezTo>
                  <a:pt x="6184742" y="2070060"/>
                  <a:pt x="6200835" y="2075391"/>
                  <a:pt x="6218203" y="2080543"/>
                </a:cubicBezTo>
                <a:cubicBezTo>
                  <a:pt x="6248805" y="2088391"/>
                  <a:pt x="6280376" y="2093068"/>
                  <a:pt x="6309190" y="2108756"/>
                </a:cubicBezTo>
                <a:cubicBezTo>
                  <a:pt x="6332434" y="2120672"/>
                  <a:pt x="6356496" y="2127920"/>
                  <a:pt x="6382346" y="2127328"/>
                </a:cubicBezTo>
                <a:cubicBezTo>
                  <a:pt x="6390008" y="2126254"/>
                  <a:pt x="6395577" y="2130026"/>
                  <a:pt x="6399052" y="2138645"/>
                </a:cubicBezTo>
                <a:cubicBezTo>
                  <a:pt x="6412184" y="2165640"/>
                  <a:pt x="6413460" y="2165461"/>
                  <a:pt x="6440125" y="2160201"/>
                </a:cubicBezTo>
                <a:cubicBezTo>
                  <a:pt x="6442680" y="2159842"/>
                  <a:pt x="6445235" y="2159485"/>
                  <a:pt x="6449067" y="2158948"/>
                </a:cubicBezTo>
                <a:cubicBezTo>
                  <a:pt x="6446154" y="2168461"/>
                  <a:pt x="6443243" y="2177977"/>
                  <a:pt x="6440180" y="2185995"/>
                </a:cubicBezTo>
                <a:cubicBezTo>
                  <a:pt x="6436604" y="2201674"/>
                  <a:pt x="6427001" y="2209092"/>
                  <a:pt x="6414077" y="2209389"/>
                </a:cubicBezTo>
                <a:cubicBezTo>
                  <a:pt x="6406415" y="2210463"/>
                  <a:pt x="6399721" y="2208367"/>
                  <a:pt x="6392212" y="2210938"/>
                </a:cubicBezTo>
                <a:cubicBezTo>
                  <a:pt x="6379748" y="2215722"/>
                  <a:pt x="6375610" y="2213268"/>
                  <a:pt x="6371522" y="2198663"/>
                </a:cubicBezTo>
                <a:cubicBezTo>
                  <a:pt x="6370908" y="2192679"/>
                  <a:pt x="6370294" y="2186694"/>
                  <a:pt x="6369681" y="2180709"/>
                </a:cubicBezTo>
                <a:cubicBezTo>
                  <a:pt x="6370038" y="2171553"/>
                  <a:pt x="6366053" y="2170595"/>
                  <a:pt x="6359667" y="2171490"/>
                </a:cubicBezTo>
                <a:cubicBezTo>
                  <a:pt x="6345466" y="2171965"/>
                  <a:pt x="6336016" y="2180878"/>
                  <a:pt x="6328150" y="2192607"/>
                </a:cubicBezTo>
                <a:cubicBezTo>
                  <a:pt x="6325749" y="2194462"/>
                  <a:pt x="6324932" y="2199129"/>
                  <a:pt x="6320947" y="2198171"/>
                </a:cubicBezTo>
                <a:cubicBezTo>
                  <a:pt x="6318241" y="2197033"/>
                  <a:pt x="6317780" y="2192544"/>
                  <a:pt x="6316196" y="2189732"/>
                </a:cubicBezTo>
                <a:cubicBezTo>
                  <a:pt x="6315889" y="2186739"/>
                  <a:pt x="6315735" y="2185242"/>
                  <a:pt x="6315429" y="2182250"/>
                </a:cubicBezTo>
                <a:cubicBezTo>
                  <a:pt x="6314355" y="2171777"/>
                  <a:pt x="6310217" y="2169322"/>
                  <a:pt x="6302860" y="2173390"/>
                </a:cubicBezTo>
                <a:cubicBezTo>
                  <a:pt x="6295658" y="2178953"/>
                  <a:pt x="6291367" y="2175003"/>
                  <a:pt x="6286769" y="2168059"/>
                </a:cubicBezTo>
                <a:cubicBezTo>
                  <a:pt x="6282324" y="2162611"/>
                  <a:pt x="6282988" y="2156446"/>
                  <a:pt x="6286358" y="2151421"/>
                </a:cubicBezTo>
                <a:cubicBezTo>
                  <a:pt x="6289575" y="2144899"/>
                  <a:pt x="6296269" y="2146995"/>
                  <a:pt x="6301838" y="2150768"/>
                </a:cubicBezTo>
                <a:cubicBezTo>
                  <a:pt x="6305822" y="2151726"/>
                  <a:pt x="6308683" y="2154360"/>
                  <a:pt x="6311901" y="2147837"/>
                </a:cubicBezTo>
                <a:cubicBezTo>
                  <a:pt x="6315119" y="2141314"/>
                  <a:pt x="6312257" y="2138681"/>
                  <a:pt x="6309243" y="2134550"/>
                </a:cubicBezTo>
                <a:cubicBezTo>
                  <a:pt x="6302090" y="2127966"/>
                  <a:pt x="6279716" y="2137175"/>
                  <a:pt x="6278389" y="2149504"/>
                </a:cubicBezTo>
                <a:cubicBezTo>
                  <a:pt x="6275275" y="2169672"/>
                  <a:pt x="6263473" y="2168291"/>
                  <a:pt x="6251673" y="2166912"/>
                </a:cubicBezTo>
                <a:cubicBezTo>
                  <a:pt x="6226948" y="2165827"/>
                  <a:pt x="6202579" y="2155588"/>
                  <a:pt x="6178824" y="2151331"/>
                </a:cubicBezTo>
                <a:cubicBezTo>
                  <a:pt x="6172133" y="2149236"/>
                  <a:pt x="6171519" y="2143249"/>
                  <a:pt x="6173458" y="2136907"/>
                </a:cubicBezTo>
                <a:cubicBezTo>
                  <a:pt x="6175245" y="2129068"/>
                  <a:pt x="6177033" y="2121227"/>
                  <a:pt x="6177390" y="2112071"/>
                </a:cubicBezTo>
                <a:cubicBezTo>
                  <a:pt x="6176470" y="2103093"/>
                  <a:pt x="6171054" y="2100817"/>
                  <a:pt x="6165639" y="2098542"/>
                </a:cubicBezTo>
                <a:cubicBezTo>
                  <a:pt x="6161501" y="2096088"/>
                  <a:pt x="6160991" y="2103749"/>
                  <a:pt x="6158590" y="2105602"/>
                </a:cubicBezTo>
                <a:cubicBezTo>
                  <a:pt x="6153278" y="2116972"/>
                  <a:pt x="6146690" y="2128520"/>
                  <a:pt x="6141377" y="2139891"/>
                </a:cubicBezTo>
                <a:cubicBezTo>
                  <a:pt x="6139793" y="2137077"/>
                  <a:pt x="6139639" y="2135581"/>
                  <a:pt x="6139486" y="2134085"/>
                </a:cubicBezTo>
                <a:cubicBezTo>
                  <a:pt x="6136370" y="2116310"/>
                  <a:pt x="6136370" y="2116310"/>
                  <a:pt x="6123241" y="2127258"/>
                </a:cubicBezTo>
                <a:cubicBezTo>
                  <a:pt x="6118593" y="2132462"/>
                  <a:pt x="6117008" y="2129650"/>
                  <a:pt x="6115271" y="2125340"/>
                </a:cubicBezTo>
                <a:cubicBezTo>
                  <a:pt x="6110213" y="2113908"/>
                  <a:pt x="6102090" y="2110495"/>
                  <a:pt x="6093458" y="2114741"/>
                </a:cubicBezTo>
                <a:cubicBezTo>
                  <a:pt x="6080175" y="2124193"/>
                  <a:pt x="6065973" y="2124668"/>
                  <a:pt x="6051925" y="2126639"/>
                </a:cubicBezTo>
                <a:cubicBezTo>
                  <a:pt x="6044263" y="2127714"/>
                  <a:pt x="6040585" y="2129748"/>
                  <a:pt x="6046614" y="2138008"/>
                </a:cubicBezTo>
                <a:cubicBezTo>
                  <a:pt x="6051366" y="2146449"/>
                  <a:pt x="6050703" y="2152613"/>
                  <a:pt x="6042376" y="2159852"/>
                </a:cubicBezTo>
                <a:cubicBezTo>
                  <a:pt x="6054331" y="2162728"/>
                  <a:pt x="6066131" y="2164107"/>
                  <a:pt x="6076961" y="2168659"/>
                </a:cubicBezTo>
                <a:cubicBezTo>
                  <a:pt x="6087639" y="2171714"/>
                  <a:pt x="6098469" y="2176265"/>
                  <a:pt x="6107206" y="2185663"/>
                </a:cubicBezTo>
                <a:cubicBezTo>
                  <a:pt x="6091063" y="2192482"/>
                  <a:pt x="6091063" y="2192482"/>
                  <a:pt x="6065417" y="2182420"/>
                </a:cubicBezTo>
                <a:cubicBezTo>
                  <a:pt x="6049172" y="2175593"/>
                  <a:pt x="6041662" y="2178164"/>
                  <a:pt x="6034103" y="2192885"/>
                </a:cubicBezTo>
                <a:cubicBezTo>
                  <a:pt x="6026697" y="2209102"/>
                  <a:pt x="6026697" y="2209102"/>
                  <a:pt x="6017348" y="2193719"/>
                </a:cubicBezTo>
                <a:cubicBezTo>
                  <a:pt x="6017194" y="2192221"/>
                  <a:pt x="6015764" y="2190905"/>
                  <a:pt x="6015610" y="2189409"/>
                </a:cubicBezTo>
                <a:cubicBezTo>
                  <a:pt x="5993743" y="2153015"/>
                  <a:pt x="5975709" y="2154029"/>
                  <a:pt x="5954819" y="2190350"/>
                </a:cubicBezTo>
                <a:cubicBezTo>
                  <a:pt x="5947260" y="2205070"/>
                  <a:pt x="5935408" y="2215839"/>
                  <a:pt x="5921667" y="2220803"/>
                </a:cubicBezTo>
                <a:cubicBezTo>
                  <a:pt x="5906495" y="2224450"/>
                  <a:pt x="5893110" y="2220256"/>
                  <a:pt x="5878448" y="2216242"/>
                </a:cubicBezTo>
                <a:cubicBezTo>
                  <a:pt x="5860926" y="2209595"/>
                  <a:pt x="5842126" y="2203125"/>
                  <a:pt x="5823939" y="2202642"/>
                </a:cubicBezTo>
                <a:cubicBezTo>
                  <a:pt x="5809738" y="2203117"/>
                  <a:pt x="5795230" y="2200600"/>
                  <a:pt x="5782969" y="2194731"/>
                </a:cubicBezTo>
                <a:cubicBezTo>
                  <a:pt x="5773414" y="2190000"/>
                  <a:pt x="5761307" y="2185629"/>
                  <a:pt x="5751550" y="2191551"/>
                </a:cubicBezTo>
                <a:cubicBezTo>
                  <a:pt x="5739392" y="2199327"/>
                  <a:pt x="5732240" y="2192743"/>
                  <a:pt x="5724781" y="2183164"/>
                </a:cubicBezTo>
                <a:lnTo>
                  <a:pt x="5721864" y="2175534"/>
                </a:lnTo>
                <a:lnTo>
                  <a:pt x="5719633" y="2176664"/>
                </a:lnTo>
                <a:cubicBezTo>
                  <a:pt x="5715220" y="2182546"/>
                  <a:pt x="5722120" y="2182301"/>
                  <a:pt x="5724208" y="2184965"/>
                </a:cubicBezTo>
                <a:cubicBezTo>
                  <a:pt x="5724341" y="2185956"/>
                  <a:pt x="5725187" y="2185801"/>
                  <a:pt x="5725317" y="2186793"/>
                </a:cubicBezTo>
                <a:cubicBezTo>
                  <a:pt x="5727275" y="2188464"/>
                  <a:pt x="5728516" y="2191283"/>
                  <a:pt x="5727090" y="2193574"/>
                </a:cubicBezTo>
                <a:cubicBezTo>
                  <a:pt x="5725795" y="2196855"/>
                  <a:pt x="5724103" y="2197164"/>
                  <a:pt x="5721301" y="2195647"/>
                </a:cubicBezTo>
                <a:cubicBezTo>
                  <a:pt x="5710358" y="2191555"/>
                  <a:pt x="5701582" y="2197219"/>
                  <a:pt x="5696271" y="2209352"/>
                </a:cubicBezTo>
                <a:cubicBezTo>
                  <a:pt x="5694844" y="2211644"/>
                  <a:pt x="5691725" y="2214244"/>
                  <a:pt x="5692123" y="2217218"/>
                </a:cubicBezTo>
                <a:cubicBezTo>
                  <a:pt x="5693577" y="2228117"/>
                  <a:pt x="5704336" y="2237318"/>
                  <a:pt x="5712528" y="2233791"/>
                </a:cubicBezTo>
                <a:cubicBezTo>
                  <a:pt x="5728916" y="2226738"/>
                  <a:pt x="5745383" y="2226774"/>
                  <a:pt x="5762644" y="2232758"/>
                </a:cubicBezTo>
                <a:cubicBezTo>
                  <a:pt x="5768829" y="2233659"/>
                  <a:pt x="5775016" y="2234559"/>
                  <a:pt x="5779429" y="2228676"/>
                </a:cubicBezTo>
                <a:cubicBezTo>
                  <a:pt x="5783261" y="2224932"/>
                  <a:pt x="5785084" y="2225612"/>
                  <a:pt x="5786724" y="2231405"/>
                </a:cubicBezTo>
                <a:cubicBezTo>
                  <a:pt x="5788627" y="2239177"/>
                  <a:pt x="5793518" y="2243359"/>
                  <a:pt x="5800550" y="2244106"/>
                </a:cubicBezTo>
                <a:cubicBezTo>
                  <a:pt x="5807712" y="2245842"/>
                  <a:pt x="5815722" y="2247425"/>
                  <a:pt x="5823730" y="2249008"/>
                </a:cubicBezTo>
                <a:cubicBezTo>
                  <a:pt x="5830762" y="2249753"/>
                  <a:pt x="5834092" y="2255234"/>
                  <a:pt x="5834305" y="2263318"/>
                </a:cubicBezTo>
                <a:cubicBezTo>
                  <a:pt x="5834436" y="2264309"/>
                  <a:pt x="5834702" y="2266290"/>
                  <a:pt x="5834120" y="2268427"/>
                </a:cubicBezTo>
                <a:cubicBezTo>
                  <a:pt x="5834781" y="2273381"/>
                  <a:pt x="5837848" y="2276880"/>
                  <a:pt x="5842077" y="2276107"/>
                </a:cubicBezTo>
                <a:cubicBezTo>
                  <a:pt x="5845592" y="2276481"/>
                  <a:pt x="5844931" y="2271527"/>
                  <a:pt x="5844402" y="2267564"/>
                </a:cubicBezTo>
                <a:cubicBezTo>
                  <a:pt x="5844720" y="2263443"/>
                  <a:pt x="5844189" y="2259480"/>
                  <a:pt x="5849133" y="2257563"/>
                </a:cubicBezTo>
                <a:cubicBezTo>
                  <a:pt x="5856744" y="2256173"/>
                  <a:pt x="5864834" y="2264845"/>
                  <a:pt x="5864334" y="2274074"/>
                </a:cubicBezTo>
                <a:cubicBezTo>
                  <a:pt x="5864728" y="2277045"/>
                  <a:pt x="5863302" y="2279336"/>
                  <a:pt x="5865391" y="2282002"/>
                </a:cubicBezTo>
                <a:cubicBezTo>
                  <a:pt x="5867927" y="2281537"/>
                  <a:pt x="5867533" y="2278565"/>
                  <a:pt x="5869090" y="2277265"/>
                </a:cubicBezTo>
                <a:cubicBezTo>
                  <a:pt x="5872525" y="2270546"/>
                  <a:pt x="5875910" y="2269929"/>
                  <a:pt x="5880218" y="2276247"/>
                </a:cubicBezTo>
                <a:cubicBezTo>
                  <a:pt x="5885903" y="2286375"/>
                  <a:pt x="5893727" y="2293066"/>
                  <a:pt x="5901419" y="2298766"/>
                </a:cubicBezTo>
                <a:cubicBezTo>
                  <a:pt x="5910221" y="2306293"/>
                  <a:pt x="5918310" y="2314969"/>
                  <a:pt x="5921009" y="2328686"/>
                </a:cubicBezTo>
                <a:cubicBezTo>
                  <a:pt x="5922515" y="2333487"/>
                  <a:pt x="5925000" y="2339123"/>
                  <a:pt x="5929493" y="2340331"/>
                </a:cubicBezTo>
                <a:cubicBezTo>
                  <a:pt x="5947732" y="2347151"/>
                  <a:pt x="5955981" y="2370006"/>
                  <a:pt x="5973639" y="2378962"/>
                </a:cubicBezTo>
                <a:cubicBezTo>
                  <a:pt x="5978397" y="2382152"/>
                  <a:pt x="5978214" y="2387263"/>
                  <a:pt x="5977182" y="2392526"/>
                </a:cubicBezTo>
                <a:cubicBezTo>
                  <a:pt x="5975307" y="2397944"/>
                  <a:pt x="5970682" y="2395745"/>
                  <a:pt x="5967748" y="2393234"/>
                </a:cubicBezTo>
                <a:cubicBezTo>
                  <a:pt x="5962010" y="2389206"/>
                  <a:pt x="5957067" y="2391126"/>
                  <a:pt x="5952522" y="2396015"/>
                </a:cubicBezTo>
                <a:cubicBezTo>
                  <a:pt x="5947262" y="2402051"/>
                  <a:pt x="5940760" y="2405269"/>
                  <a:pt x="5933148" y="2406661"/>
                </a:cubicBezTo>
                <a:cubicBezTo>
                  <a:pt x="5920328" y="2407986"/>
                  <a:pt x="5912108" y="2398323"/>
                  <a:pt x="5913638" y="2383831"/>
                </a:cubicBezTo>
                <a:cubicBezTo>
                  <a:pt x="5914089" y="2380704"/>
                  <a:pt x="5914405" y="2376585"/>
                  <a:pt x="5914007" y="2373613"/>
                </a:cubicBezTo>
                <a:cubicBezTo>
                  <a:pt x="5913877" y="2372622"/>
                  <a:pt x="5914589" y="2371477"/>
                  <a:pt x="5914589" y="2371477"/>
                </a:cubicBezTo>
                <a:cubicBezTo>
                  <a:pt x="5913745" y="2371632"/>
                  <a:pt x="5913745" y="2371632"/>
                  <a:pt x="5913030" y="2372777"/>
                </a:cubicBezTo>
                <a:cubicBezTo>
                  <a:pt x="5909646" y="2373394"/>
                  <a:pt x="5907110" y="2373858"/>
                  <a:pt x="5903593" y="2373485"/>
                </a:cubicBezTo>
                <a:cubicBezTo>
                  <a:pt x="5886862" y="2371467"/>
                  <a:pt x="5882184" y="2375366"/>
                  <a:pt x="5879623" y="2395120"/>
                </a:cubicBezTo>
                <a:cubicBezTo>
                  <a:pt x="5879120" y="2404348"/>
                  <a:pt x="5874310" y="2407257"/>
                  <a:pt x="5866434" y="2406665"/>
                </a:cubicBezTo>
                <a:cubicBezTo>
                  <a:pt x="5860380" y="2406755"/>
                  <a:pt x="5856468" y="2403409"/>
                  <a:pt x="5852159" y="2397091"/>
                </a:cubicBezTo>
                <a:cubicBezTo>
                  <a:pt x="5840211" y="2378972"/>
                  <a:pt x="5824112" y="2368717"/>
                  <a:pt x="5803997" y="2367315"/>
                </a:cubicBezTo>
                <a:cubicBezTo>
                  <a:pt x="5787133" y="2364305"/>
                  <a:pt x="5787133" y="2364305"/>
                  <a:pt x="5793160" y="2383506"/>
                </a:cubicBezTo>
                <a:cubicBezTo>
                  <a:pt x="5796309" y="2394097"/>
                  <a:pt x="5795277" y="2399361"/>
                  <a:pt x="5788194" y="2404715"/>
                </a:cubicBezTo>
                <a:cubicBezTo>
                  <a:pt x="5783673" y="2390316"/>
                  <a:pt x="5780738" y="2387806"/>
                  <a:pt x="5767919" y="2389130"/>
                </a:cubicBezTo>
                <a:cubicBezTo>
                  <a:pt x="5759461" y="2390677"/>
                  <a:pt x="5750554" y="2395348"/>
                  <a:pt x="5743310" y="2386521"/>
                </a:cubicBezTo>
                <a:cubicBezTo>
                  <a:pt x="5743178" y="2385531"/>
                  <a:pt x="5742333" y="2385684"/>
                  <a:pt x="5741487" y="2385840"/>
                </a:cubicBezTo>
                <a:cubicBezTo>
                  <a:pt x="5731866" y="2391656"/>
                  <a:pt x="5727981" y="2401502"/>
                  <a:pt x="5728855" y="2414539"/>
                </a:cubicBezTo>
                <a:cubicBezTo>
                  <a:pt x="5729780" y="2421476"/>
                  <a:pt x="5730707" y="2428412"/>
                  <a:pt x="5724337" y="2432621"/>
                </a:cubicBezTo>
                <a:cubicBezTo>
                  <a:pt x="5723624" y="2433767"/>
                  <a:pt x="5721351" y="2436211"/>
                  <a:pt x="5720953" y="2433239"/>
                </a:cubicBezTo>
                <a:cubicBezTo>
                  <a:pt x="5719050" y="2425466"/>
                  <a:pt x="5712997" y="2425556"/>
                  <a:pt x="5707526" y="2423511"/>
                </a:cubicBezTo>
                <a:cubicBezTo>
                  <a:pt x="5701208" y="2421620"/>
                  <a:pt x="5697164" y="2417282"/>
                  <a:pt x="5696953" y="2409200"/>
                </a:cubicBezTo>
                <a:cubicBezTo>
                  <a:pt x="5696606" y="2400128"/>
                  <a:pt x="5692297" y="2393810"/>
                  <a:pt x="5685002" y="2391082"/>
                </a:cubicBezTo>
                <a:cubicBezTo>
                  <a:pt x="5678420" y="2387208"/>
                  <a:pt x="5672897" y="2391264"/>
                  <a:pt x="5667637" y="2397298"/>
                </a:cubicBezTo>
                <a:cubicBezTo>
                  <a:pt x="5663356" y="2404171"/>
                  <a:pt x="5661134" y="2400517"/>
                  <a:pt x="5660342" y="2394570"/>
                </a:cubicBezTo>
                <a:cubicBezTo>
                  <a:pt x="5659150" y="2385653"/>
                  <a:pt x="5654526" y="2383453"/>
                  <a:pt x="5648023" y="2386670"/>
                </a:cubicBezTo>
                <a:cubicBezTo>
                  <a:pt x="5646331" y="2386979"/>
                  <a:pt x="5644639" y="2387288"/>
                  <a:pt x="5643081" y="2388590"/>
                </a:cubicBezTo>
                <a:cubicBezTo>
                  <a:pt x="5635732" y="2391961"/>
                  <a:pt x="5629680" y="2392051"/>
                  <a:pt x="5624974" y="2382760"/>
                </a:cubicBezTo>
                <a:cubicBezTo>
                  <a:pt x="5619555" y="2374615"/>
                  <a:pt x="5611281" y="2371051"/>
                  <a:pt x="5603537" y="2371451"/>
                </a:cubicBezTo>
                <a:cubicBezTo>
                  <a:pt x="5597352" y="2370548"/>
                  <a:pt x="5590585" y="2371785"/>
                  <a:pt x="5593731" y="2382376"/>
                </a:cubicBezTo>
                <a:cubicBezTo>
                  <a:pt x="5594128" y="2385348"/>
                  <a:pt x="5593811" y="2389468"/>
                  <a:pt x="5593361" y="2392594"/>
                </a:cubicBezTo>
                <a:cubicBezTo>
                  <a:pt x="5594288" y="2399530"/>
                  <a:pt x="5592676" y="2406931"/>
                  <a:pt x="5596854" y="2412258"/>
                </a:cubicBezTo>
                <a:cubicBezTo>
                  <a:pt x="5607744" y="2422450"/>
                  <a:pt x="5608749" y="2436478"/>
                  <a:pt x="5610735" y="2451342"/>
                </a:cubicBezTo>
                <a:cubicBezTo>
                  <a:pt x="5604283" y="2448458"/>
                  <a:pt x="5597835" y="2445577"/>
                  <a:pt x="5591068" y="2446814"/>
                </a:cubicBezTo>
                <a:cubicBezTo>
                  <a:pt x="5582743" y="2449348"/>
                  <a:pt x="5574733" y="2447767"/>
                  <a:pt x="5567173" y="2443058"/>
                </a:cubicBezTo>
                <a:cubicBezTo>
                  <a:pt x="5560591" y="2439184"/>
                  <a:pt x="5553296" y="2436456"/>
                  <a:pt x="5546000" y="2433729"/>
                </a:cubicBezTo>
                <a:cubicBezTo>
                  <a:pt x="5524827" y="2424400"/>
                  <a:pt x="5502227" y="2417362"/>
                  <a:pt x="5482084" y="2402769"/>
                </a:cubicBezTo>
                <a:cubicBezTo>
                  <a:pt x="5477326" y="2399580"/>
                  <a:pt x="5475053" y="2402024"/>
                  <a:pt x="5474023" y="2407288"/>
                </a:cubicBezTo>
                <a:cubicBezTo>
                  <a:pt x="5473441" y="2409425"/>
                  <a:pt x="5473125" y="2413543"/>
                  <a:pt x="5469609" y="2413169"/>
                </a:cubicBezTo>
                <a:cubicBezTo>
                  <a:pt x="5466939" y="2412643"/>
                  <a:pt x="5466411" y="2408677"/>
                  <a:pt x="5466147" y="2406696"/>
                </a:cubicBezTo>
                <a:cubicBezTo>
                  <a:pt x="5464639" y="2401897"/>
                  <a:pt x="5463264" y="2398087"/>
                  <a:pt x="5459748" y="2397715"/>
                </a:cubicBezTo>
                <a:cubicBezTo>
                  <a:pt x="5455387" y="2397497"/>
                  <a:pt x="5451475" y="2394150"/>
                  <a:pt x="5447113" y="2393932"/>
                </a:cubicBezTo>
                <a:cubicBezTo>
                  <a:pt x="5440928" y="2393032"/>
                  <a:pt x="5439555" y="2389222"/>
                  <a:pt x="5441298" y="2382813"/>
                </a:cubicBezTo>
                <a:cubicBezTo>
                  <a:pt x="5446027" y="2372812"/>
                  <a:pt x="5438998" y="2372068"/>
                  <a:pt x="5433393" y="2369030"/>
                </a:cubicBezTo>
                <a:cubicBezTo>
                  <a:pt x="5425965" y="2365311"/>
                  <a:pt x="5427023" y="2373239"/>
                  <a:pt x="5425861" y="2377512"/>
                </a:cubicBezTo>
                <a:cubicBezTo>
                  <a:pt x="5425279" y="2379649"/>
                  <a:pt x="5425543" y="2381630"/>
                  <a:pt x="5423007" y="2382095"/>
                </a:cubicBezTo>
                <a:cubicBezTo>
                  <a:pt x="5420654" y="2377448"/>
                  <a:pt x="5417455" y="2372956"/>
                  <a:pt x="5415816" y="2367167"/>
                </a:cubicBezTo>
                <a:cubicBezTo>
                  <a:pt x="5413596" y="2363510"/>
                  <a:pt x="5410662" y="2361002"/>
                  <a:pt x="5407277" y="2361621"/>
                </a:cubicBezTo>
                <a:cubicBezTo>
                  <a:pt x="5403048" y="2362393"/>
                  <a:pt x="5403710" y="2367346"/>
                  <a:pt x="5403261" y="2370474"/>
                </a:cubicBezTo>
                <a:cubicBezTo>
                  <a:pt x="5399139" y="2391529"/>
                  <a:pt x="5389650" y="2398337"/>
                  <a:pt x="5371676" y="2393499"/>
                </a:cubicBezTo>
                <a:cubicBezTo>
                  <a:pt x="5368028" y="2392135"/>
                  <a:pt x="5364513" y="2391763"/>
                  <a:pt x="5361578" y="2389255"/>
                </a:cubicBezTo>
                <a:cubicBezTo>
                  <a:pt x="5346010" y="2382961"/>
                  <a:pt x="5332925" y="2382306"/>
                  <a:pt x="5323333" y="2401315"/>
                </a:cubicBezTo>
                <a:cubicBezTo>
                  <a:pt x="5323333" y="2401315"/>
                  <a:pt x="5322488" y="2401470"/>
                  <a:pt x="5322621" y="2402460"/>
                </a:cubicBezTo>
                <a:cubicBezTo>
                  <a:pt x="5318656" y="2405216"/>
                  <a:pt x="5315404" y="2406823"/>
                  <a:pt x="5310778" y="2404624"/>
                </a:cubicBezTo>
                <a:cubicBezTo>
                  <a:pt x="5308954" y="2403941"/>
                  <a:pt x="5306998" y="2402269"/>
                  <a:pt x="5307447" y="2399143"/>
                </a:cubicBezTo>
                <a:cubicBezTo>
                  <a:pt x="5307631" y="2394033"/>
                  <a:pt x="5311729" y="2392269"/>
                  <a:pt x="5314979" y="2390661"/>
                </a:cubicBezTo>
                <a:cubicBezTo>
                  <a:pt x="5317517" y="2390198"/>
                  <a:pt x="5320768" y="2388587"/>
                  <a:pt x="5320370" y="2385616"/>
                </a:cubicBezTo>
                <a:cubicBezTo>
                  <a:pt x="5320688" y="2381497"/>
                  <a:pt x="5316591" y="2383260"/>
                  <a:pt x="5314634" y="2381587"/>
                </a:cubicBezTo>
                <a:cubicBezTo>
                  <a:pt x="5310141" y="2380377"/>
                  <a:pt x="5305781" y="2380159"/>
                  <a:pt x="5301286" y="2378951"/>
                </a:cubicBezTo>
                <a:cubicBezTo>
                  <a:pt x="5295102" y="2378049"/>
                  <a:pt x="5289629" y="2376004"/>
                  <a:pt x="5285452" y="2370677"/>
                </a:cubicBezTo>
                <a:cubicBezTo>
                  <a:pt x="5282387" y="2367176"/>
                  <a:pt x="5279849" y="2367641"/>
                  <a:pt x="5275884" y="2370393"/>
                </a:cubicBezTo>
                <a:cubicBezTo>
                  <a:pt x="5264705" y="2377510"/>
                  <a:pt x="5256695" y="2375930"/>
                  <a:pt x="5247497" y="2365428"/>
                </a:cubicBezTo>
                <a:cubicBezTo>
                  <a:pt x="5242474" y="2360257"/>
                  <a:pt x="5239011" y="2353781"/>
                  <a:pt x="5234702" y="2347465"/>
                </a:cubicBezTo>
                <a:cubicBezTo>
                  <a:pt x="5229414" y="2340309"/>
                  <a:pt x="5222833" y="2336436"/>
                  <a:pt x="5214823" y="2334853"/>
                </a:cubicBezTo>
                <a:cubicBezTo>
                  <a:pt x="5205968" y="2333426"/>
                  <a:pt x="5202003" y="2336180"/>
                  <a:pt x="5199229" y="2347854"/>
                </a:cubicBezTo>
                <a:cubicBezTo>
                  <a:pt x="5196588" y="2360516"/>
                  <a:pt x="5190799" y="2362590"/>
                  <a:pt x="5180568" y="2357351"/>
                </a:cubicBezTo>
                <a:cubicBezTo>
                  <a:pt x="5176923" y="2355988"/>
                  <a:pt x="5174966" y="2354316"/>
                  <a:pt x="5170868" y="2356078"/>
                </a:cubicBezTo>
                <a:cubicBezTo>
                  <a:pt x="5161247" y="2361896"/>
                  <a:pt x="5161247" y="2361896"/>
                  <a:pt x="5159530" y="2349014"/>
                </a:cubicBezTo>
                <a:cubicBezTo>
                  <a:pt x="5160111" y="2346878"/>
                  <a:pt x="5159978" y="2345888"/>
                  <a:pt x="5158867" y="2344059"/>
                </a:cubicBezTo>
                <a:cubicBezTo>
                  <a:pt x="5157811" y="2336134"/>
                  <a:pt x="5154030" y="2333778"/>
                  <a:pt x="5147659" y="2337987"/>
                </a:cubicBezTo>
                <a:cubicBezTo>
                  <a:pt x="5142849" y="2340896"/>
                  <a:pt x="5138303" y="2345786"/>
                  <a:pt x="5133362" y="2347703"/>
                </a:cubicBezTo>
                <a:cubicBezTo>
                  <a:pt x="5112428" y="2359648"/>
                  <a:pt x="5087608" y="2348956"/>
                  <a:pt x="5079358" y="2326101"/>
                </a:cubicBezTo>
                <a:cubicBezTo>
                  <a:pt x="5076475" y="2317491"/>
                  <a:pt x="5078801" y="2308947"/>
                  <a:pt x="5077611" y="2300028"/>
                </a:cubicBezTo>
                <a:cubicBezTo>
                  <a:pt x="5076738" y="2286991"/>
                  <a:pt x="5071714" y="2281819"/>
                  <a:pt x="5061035" y="2279707"/>
                </a:cubicBezTo>
                <a:cubicBezTo>
                  <a:pt x="5055696" y="2278653"/>
                  <a:pt x="5050489" y="2278590"/>
                  <a:pt x="5045151" y="2277534"/>
                </a:cubicBezTo>
                <a:cubicBezTo>
                  <a:pt x="5034470" y="2275425"/>
                  <a:pt x="5028814" y="2278487"/>
                  <a:pt x="5026173" y="2291152"/>
                </a:cubicBezTo>
                <a:cubicBezTo>
                  <a:pt x="5023716" y="2298706"/>
                  <a:pt x="5021045" y="2298179"/>
                  <a:pt x="5016157" y="2293997"/>
                </a:cubicBezTo>
                <a:cubicBezTo>
                  <a:pt x="5005529" y="2285787"/>
                  <a:pt x="4999026" y="2289005"/>
                  <a:pt x="4995803" y="2303803"/>
                </a:cubicBezTo>
                <a:cubicBezTo>
                  <a:pt x="4995488" y="2307923"/>
                  <a:pt x="4996016" y="2311887"/>
                  <a:pt x="4999664" y="2313251"/>
                </a:cubicBezTo>
                <a:cubicBezTo>
                  <a:pt x="5004158" y="2314460"/>
                  <a:pt x="5004475" y="2310340"/>
                  <a:pt x="5004792" y="2306224"/>
                </a:cubicBezTo>
                <a:cubicBezTo>
                  <a:pt x="5004394" y="2303251"/>
                  <a:pt x="5005691" y="2299969"/>
                  <a:pt x="5009205" y="2300341"/>
                </a:cubicBezTo>
                <a:cubicBezTo>
                  <a:pt x="5012590" y="2299723"/>
                  <a:pt x="5015523" y="2302234"/>
                  <a:pt x="5015204" y="2306351"/>
                </a:cubicBezTo>
                <a:cubicBezTo>
                  <a:pt x="5015815" y="2317406"/>
                  <a:pt x="5018115" y="2328152"/>
                  <a:pt x="5018857" y="2340198"/>
                </a:cubicBezTo>
                <a:cubicBezTo>
                  <a:pt x="5015921" y="2337688"/>
                  <a:pt x="5014943" y="2336850"/>
                  <a:pt x="5013834" y="2335023"/>
                </a:cubicBezTo>
                <a:cubicBezTo>
                  <a:pt x="5007965" y="2330006"/>
                  <a:pt x="5001199" y="2331240"/>
                  <a:pt x="4995014" y="2330340"/>
                </a:cubicBezTo>
                <a:cubicBezTo>
                  <a:pt x="4991499" y="2329967"/>
                  <a:pt x="4991446" y="2336068"/>
                  <a:pt x="4989172" y="2338513"/>
                </a:cubicBezTo>
                <a:cubicBezTo>
                  <a:pt x="4985340" y="2342259"/>
                  <a:pt x="4981376" y="2345012"/>
                  <a:pt x="4975190" y="2344112"/>
                </a:cubicBezTo>
                <a:cubicBezTo>
                  <a:pt x="4969984" y="2344048"/>
                  <a:pt x="4964063" y="2345130"/>
                  <a:pt x="4957878" y="2344231"/>
                </a:cubicBezTo>
                <a:cubicBezTo>
                  <a:pt x="4961341" y="2350704"/>
                  <a:pt x="4969482" y="2353276"/>
                  <a:pt x="4965201" y="2360149"/>
                </a:cubicBezTo>
                <a:cubicBezTo>
                  <a:pt x="4962479" y="2365721"/>
                  <a:pt x="4959442" y="2375412"/>
                  <a:pt x="4950638" y="2367884"/>
                </a:cubicBezTo>
                <a:cubicBezTo>
                  <a:pt x="4950638" y="2367884"/>
                  <a:pt x="4949078" y="2369184"/>
                  <a:pt x="4949210" y="2370174"/>
                </a:cubicBezTo>
                <a:cubicBezTo>
                  <a:pt x="4949025" y="2375284"/>
                  <a:pt x="4947997" y="2380547"/>
                  <a:pt x="4954048" y="2380456"/>
                </a:cubicBezTo>
                <a:cubicBezTo>
                  <a:pt x="4960947" y="2380213"/>
                  <a:pt x="4967398" y="2383094"/>
                  <a:pt x="4973000" y="2386130"/>
                </a:cubicBezTo>
                <a:cubicBezTo>
                  <a:pt x="4980298" y="2388859"/>
                  <a:pt x="4986087" y="2386785"/>
                  <a:pt x="4988542" y="2379231"/>
                </a:cubicBezTo>
                <a:cubicBezTo>
                  <a:pt x="4991846" y="2371523"/>
                  <a:pt x="4994647" y="2373041"/>
                  <a:pt x="4998560" y="2376388"/>
                </a:cubicBezTo>
                <a:cubicBezTo>
                  <a:pt x="5006384" y="2383077"/>
                  <a:pt x="5012650" y="2391071"/>
                  <a:pt x="5021189" y="2396616"/>
                </a:cubicBezTo>
                <a:cubicBezTo>
                  <a:pt x="5025947" y="2399808"/>
                  <a:pt x="5029462" y="2400179"/>
                  <a:pt x="5034139" y="2396280"/>
                </a:cubicBezTo>
                <a:cubicBezTo>
                  <a:pt x="5037971" y="2392535"/>
                  <a:pt x="5040825" y="2387953"/>
                  <a:pt x="5046166" y="2389008"/>
                </a:cubicBezTo>
                <a:cubicBezTo>
                  <a:pt x="5051371" y="2389073"/>
                  <a:pt x="5053012" y="2394863"/>
                  <a:pt x="5056078" y="2398363"/>
                </a:cubicBezTo>
                <a:cubicBezTo>
                  <a:pt x="5062103" y="2385081"/>
                  <a:pt x="5062103" y="2385081"/>
                  <a:pt x="5073443" y="2392146"/>
                </a:cubicBezTo>
                <a:cubicBezTo>
                  <a:pt x="5078069" y="2394347"/>
                  <a:pt x="5082827" y="2397537"/>
                  <a:pt x="5088220" y="2392491"/>
                </a:cubicBezTo>
                <a:cubicBezTo>
                  <a:pt x="5100113" y="2384229"/>
                  <a:pt x="5102782" y="2384757"/>
                  <a:pt x="5111400" y="2397394"/>
                </a:cubicBezTo>
                <a:cubicBezTo>
                  <a:pt x="5115577" y="2402721"/>
                  <a:pt x="5119753" y="2408049"/>
                  <a:pt x="5124776" y="2413223"/>
                </a:cubicBezTo>
                <a:cubicBezTo>
                  <a:pt x="5136064" y="2426385"/>
                  <a:pt x="5140293" y="2425613"/>
                  <a:pt x="5148591" y="2409888"/>
                </a:cubicBezTo>
                <a:cubicBezTo>
                  <a:pt x="5150732" y="2406451"/>
                  <a:pt x="5151894" y="2402178"/>
                  <a:pt x="5154750" y="2397596"/>
                </a:cubicBezTo>
                <a:cubicBezTo>
                  <a:pt x="5157499" y="2405215"/>
                  <a:pt x="5159983" y="2410851"/>
                  <a:pt x="5162733" y="2418470"/>
                </a:cubicBezTo>
                <a:cubicBezTo>
                  <a:pt x="5164161" y="2416178"/>
                  <a:pt x="5164029" y="2415188"/>
                  <a:pt x="5164742" y="2414041"/>
                </a:cubicBezTo>
                <a:cubicBezTo>
                  <a:pt x="5169974" y="2394815"/>
                  <a:pt x="5178431" y="2393270"/>
                  <a:pt x="5189851" y="2407425"/>
                </a:cubicBezTo>
                <a:cubicBezTo>
                  <a:pt x="5191941" y="2410090"/>
                  <a:pt x="5194030" y="2412753"/>
                  <a:pt x="5196250" y="2416407"/>
                </a:cubicBezTo>
                <a:cubicBezTo>
                  <a:pt x="5197359" y="2418235"/>
                  <a:pt x="5198470" y="2420064"/>
                  <a:pt x="5197175" y="2423345"/>
                </a:cubicBezTo>
                <a:cubicBezTo>
                  <a:pt x="5191334" y="2431516"/>
                  <a:pt x="5197070" y="2435543"/>
                  <a:pt x="5201961" y="2439726"/>
                </a:cubicBezTo>
                <a:cubicBezTo>
                  <a:pt x="5216235" y="2449301"/>
                  <a:pt x="5232121" y="2451474"/>
                  <a:pt x="5248008" y="2453647"/>
                </a:cubicBezTo>
                <a:cubicBezTo>
                  <a:pt x="5273461" y="2456104"/>
                  <a:pt x="5299497" y="2456423"/>
                  <a:pt x="5323154" y="2471388"/>
                </a:cubicBezTo>
                <a:cubicBezTo>
                  <a:pt x="5330715" y="2476097"/>
                  <a:pt x="5338591" y="2476688"/>
                  <a:pt x="5346918" y="2474154"/>
                </a:cubicBezTo>
                <a:cubicBezTo>
                  <a:pt x="5353551" y="2471926"/>
                  <a:pt x="5359868" y="2473817"/>
                  <a:pt x="5364759" y="2478000"/>
                </a:cubicBezTo>
                <a:cubicBezTo>
                  <a:pt x="5374275" y="2484382"/>
                  <a:pt x="5384240" y="2487638"/>
                  <a:pt x="5395633" y="2488602"/>
                </a:cubicBezTo>
                <a:cubicBezTo>
                  <a:pt x="5406180" y="2489722"/>
                  <a:pt x="5417176" y="2487712"/>
                  <a:pt x="5427537" y="2493940"/>
                </a:cubicBezTo>
                <a:cubicBezTo>
                  <a:pt x="5436790" y="2498341"/>
                  <a:pt x="5445644" y="2499769"/>
                  <a:pt x="5453624" y="2488160"/>
                </a:cubicBezTo>
                <a:cubicBezTo>
                  <a:pt x="5456719" y="2504851"/>
                  <a:pt x="5466155" y="2504144"/>
                  <a:pt x="5476437" y="2503279"/>
                </a:cubicBezTo>
                <a:cubicBezTo>
                  <a:pt x="5484049" y="2501889"/>
                  <a:pt x="5491794" y="2501489"/>
                  <a:pt x="5498641" y="2507343"/>
                </a:cubicBezTo>
                <a:cubicBezTo>
                  <a:pt x="5508554" y="2516700"/>
                  <a:pt x="5519364" y="2519800"/>
                  <a:pt x="5531021" y="2522745"/>
                </a:cubicBezTo>
                <a:cubicBezTo>
                  <a:pt x="5551533" y="2527120"/>
                  <a:pt x="5572626" y="2529357"/>
                  <a:pt x="5592108" y="2538995"/>
                </a:cubicBezTo>
                <a:cubicBezTo>
                  <a:pt x="5607810" y="2546279"/>
                  <a:pt x="5623959" y="2550434"/>
                  <a:pt x="5641140" y="2549325"/>
                </a:cubicBezTo>
                <a:cubicBezTo>
                  <a:pt x="5646215" y="2548399"/>
                  <a:pt x="5649995" y="2550754"/>
                  <a:pt x="5652480" y="2556390"/>
                </a:cubicBezTo>
                <a:cubicBezTo>
                  <a:pt x="5661759" y="2573982"/>
                  <a:pt x="5662605" y="2573827"/>
                  <a:pt x="5680234" y="2569593"/>
                </a:cubicBezTo>
                <a:cubicBezTo>
                  <a:pt x="5681927" y="2569284"/>
                  <a:pt x="5683618" y="2568973"/>
                  <a:pt x="5686156" y="2568511"/>
                </a:cubicBezTo>
                <a:cubicBezTo>
                  <a:pt x="5684412" y="2574919"/>
                  <a:pt x="5682667" y="2581327"/>
                  <a:pt x="5680792" y="2586747"/>
                </a:cubicBezTo>
                <a:cubicBezTo>
                  <a:pt x="5678731" y="2597272"/>
                  <a:pt x="5672495" y="2602473"/>
                  <a:pt x="5663903" y="2603026"/>
                </a:cubicBezTo>
                <a:cubicBezTo>
                  <a:pt x="5658829" y="2603955"/>
                  <a:pt x="5654335" y="2602746"/>
                  <a:pt x="5649391" y="2604662"/>
                </a:cubicBezTo>
                <a:cubicBezTo>
                  <a:pt x="5641199" y="2608190"/>
                  <a:pt x="5638396" y="2606671"/>
                  <a:pt x="5635384" y="2597071"/>
                </a:cubicBezTo>
                <a:cubicBezTo>
                  <a:pt x="5634854" y="2593107"/>
                  <a:pt x="5634325" y="2589144"/>
                  <a:pt x="5633796" y="2585181"/>
                </a:cubicBezTo>
                <a:cubicBezTo>
                  <a:pt x="5633848" y="2579081"/>
                  <a:pt x="5631178" y="2578553"/>
                  <a:pt x="5626950" y="2579325"/>
                </a:cubicBezTo>
                <a:cubicBezTo>
                  <a:pt x="5617513" y="2580034"/>
                  <a:pt x="5611407" y="2586223"/>
                  <a:pt x="5606414" y="2594241"/>
                </a:cubicBezTo>
                <a:cubicBezTo>
                  <a:pt x="5604854" y="2595541"/>
                  <a:pt x="5604404" y="2598670"/>
                  <a:pt x="5601735" y="2598142"/>
                </a:cubicBezTo>
                <a:cubicBezTo>
                  <a:pt x="5599910" y="2597461"/>
                  <a:pt x="5599515" y="2594488"/>
                  <a:pt x="5598404" y="2592660"/>
                </a:cubicBezTo>
                <a:cubicBezTo>
                  <a:pt x="5598138" y="2590677"/>
                  <a:pt x="5598007" y="2589687"/>
                  <a:pt x="5597742" y="2587705"/>
                </a:cubicBezTo>
                <a:cubicBezTo>
                  <a:pt x="5596817" y="2580768"/>
                  <a:pt x="5594015" y="2579250"/>
                  <a:pt x="5589204" y="2582160"/>
                </a:cubicBezTo>
                <a:cubicBezTo>
                  <a:pt x="5584525" y="2586059"/>
                  <a:pt x="5581593" y="2583550"/>
                  <a:pt x="5578393" y="2579058"/>
                </a:cubicBezTo>
                <a:cubicBezTo>
                  <a:pt x="5575327" y="2575558"/>
                  <a:pt x="5575645" y="2571441"/>
                  <a:pt x="5577784" y="2568004"/>
                </a:cubicBezTo>
                <a:cubicBezTo>
                  <a:pt x="5579792" y="2563576"/>
                  <a:pt x="5584286" y="2564786"/>
                  <a:pt x="5588067" y="2567140"/>
                </a:cubicBezTo>
                <a:cubicBezTo>
                  <a:pt x="5590736" y="2567668"/>
                  <a:pt x="5592692" y="2569342"/>
                  <a:pt x="5594702" y="2564913"/>
                </a:cubicBezTo>
                <a:cubicBezTo>
                  <a:pt x="5596708" y="2560487"/>
                  <a:pt x="5594752" y="2558814"/>
                  <a:pt x="5592664" y="2556150"/>
                </a:cubicBezTo>
                <a:cubicBezTo>
                  <a:pt x="5587774" y="2551969"/>
                  <a:pt x="5573079" y="2558713"/>
                  <a:pt x="5572445" y="2566948"/>
                </a:cubicBezTo>
                <a:cubicBezTo>
                  <a:pt x="5570781" y="2580449"/>
                  <a:pt x="5562904" y="2579858"/>
                  <a:pt x="5555026" y="2579267"/>
                </a:cubicBezTo>
                <a:cubicBezTo>
                  <a:pt x="5538560" y="2579229"/>
                  <a:pt x="5522146" y="2573091"/>
                  <a:pt x="5506259" y="2570919"/>
                </a:cubicBezTo>
                <a:cubicBezTo>
                  <a:pt x="5501766" y="2569709"/>
                  <a:pt x="5501236" y="2565744"/>
                  <a:pt x="5502398" y="2561471"/>
                </a:cubicBezTo>
                <a:cubicBezTo>
                  <a:pt x="5503430" y="2556209"/>
                  <a:pt x="5504461" y="2550945"/>
                  <a:pt x="5504512" y="2544844"/>
                </a:cubicBezTo>
                <a:cubicBezTo>
                  <a:pt x="5503719" y="2538899"/>
                  <a:pt x="5500071" y="2537537"/>
                  <a:pt x="5496423" y="2536172"/>
                </a:cubicBezTo>
                <a:cubicBezTo>
                  <a:pt x="5493621" y="2534653"/>
                  <a:pt x="5493436" y="2539762"/>
                  <a:pt x="5491877" y="2541062"/>
                </a:cubicBezTo>
                <a:cubicBezTo>
                  <a:pt x="5488576" y="2548772"/>
                  <a:pt x="5484426" y="2556634"/>
                  <a:pt x="5481122" y="2564344"/>
                </a:cubicBezTo>
                <a:cubicBezTo>
                  <a:pt x="5480011" y="2562516"/>
                  <a:pt x="5479878" y="2561525"/>
                  <a:pt x="5479747" y="2560534"/>
                </a:cubicBezTo>
                <a:cubicBezTo>
                  <a:pt x="5477314" y="2548799"/>
                  <a:pt x="5477314" y="2548799"/>
                  <a:pt x="5468805" y="2556443"/>
                </a:cubicBezTo>
                <a:cubicBezTo>
                  <a:pt x="5465818" y="2560032"/>
                  <a:pt x="5464707" y="2558206"/>
                  <a:pt x="5463464" y="2555388"/>
                </a:cubicBezTo>
                <a:cubicBezTo>
                  <a:pt x="5459868" y="2547924"/>
                  <a:pt x="5454396" y="2545878"/>
                  <a:pt x="5448741" y="2548942"/>
                </a:cubicBezTo>
                <a:cubicBezTo>
                  <a:pt x="5440098" y="2555595"/>
                  <a:pt x="5430663" y="2556304"/>
                  <a:pt x="5421358" y="2558005"/>
                </a:cubicBezTo>
                <a:cubicBezTo>
                  <a:pt x="5416284" y="2558931"/>
                  <a:pt x="5413878" y="2560386"/>
                  <a:pt x="5418054" y="2565713"/>
                </a:cubicBezTo>
                <a:cubicBezTo>
                  <a:pt x="5421386" y="2571194"/>
                  <a:pt x="5421069" y="2575313"/>
                  <a:pt x="5415677" y="2580358"/>
                </a:cubicBezTo>
                <a:cubicBezTo>
                  <a:pt x="5423687" y="2581941"/>
                  <a:pt x="5431564" y="2582532"/>
                  <a:pt x="5438859" y="2585259"/>
                </a:cubicBezTo>
                <a:cubicBezTo>
                  <a:pt x="5446022" y="2586995"/>
                  <a:pt x="5453317" y="2589724"/>
                  <a:pt x="5459317" y="2595733"/>
                </a:cubicBezTo>
                <a:cubicBezTo>
                  <a:pt x="5448720" y="2600714"/>
                  <a:pt x="5448720" y="2600714"/>
                  <a:pt x="5431459" y="2594732"/>
                </a:cubicBezTo>
                <a:cubicBezTo>
                  <a:pt x="5420516" y="2590641"/>
                  <a:pt x="5415572" y="2592557"/>
                  <a:pt x="5410843" y="2602559"/>
                </a:cubicBezTo>
                <a:cubicBezTo>
                  <a:pt x="5406246" y="2613549"/>
                  <a:pt x="5406246" y="2613549"/>
                  <a:pt x="5399714" y="2603576"/>
                </a:cubicBezTo>
                <a:cubicBezTo>
                  <a:pt x="5399582" y="2602586"/>
                  <a:pt x="5398604" y="2601748"/>
                  <a:pt x="5398473" y="2600756"/>
                </a:cubicBezTo>
                <a:cubicBezTo>
                  <a:pt x="5383192" y="2577156"/>
                  <a:pt x="5371219" y="2578328"/>
                  <a:pt x="5358057" y="2603063"/>
                </a:cubicBezTo>
                <a:cubicBezTo>
                  <a:pt x="5353327" y="2613065"/>
                  <a:pt x="5345663" y="2620553"/>
                  <a:pt x="5336623" y="2624236"/>
                </a:cubicBezTo>
                <a:cubicBezTo>
                  <a:pt x="5326606" y="2627080"/>
                  <a:pt x="5317618" y="2624661"/>
                  <a:pt x="5307787" y="2622398"/>
                </a:cubicBezTo>
                <a:cubicBezTo>
                  <a:pt x="5295998" y="2618460"/>
                  <a:pt x="5283361" y="2614678"/>
                  <a:pt x="5271256" y="2614858"/>
                </a:cubicBezTo>
                <a:cubicBezTo>
                  <a:pt x="5261820" y="2615567"/>
                  <a:pt x="5252120" y="2614293"/>
                  <a:pt x="5243845" y="2610730"/>
                </a:cubicBezTo>
                <a:cubicBezTo>
                  <a:pt x="5237395" y="2607848"/>
                  <a:pt x="5229254" y="2605275"/>
                  <a:pt x="5222885" y="2609484"/>
                </a:cubicBezTo>
                <a:cubicBezTo>
                  <a:pt x="5214956" y="2614993"/>
                  <a:pt x="5210065" y="2610810"/>
                  <a:pt x="5204909" y="2604647"/>
                </a:cubicBezTo>
                <a:cubicBezTo>
                  <a:pt x="5195578" y="2593155"/>
                  <a:pt x="5189365" y="2579063"/>
                  <a:pt x="5187117" y="2562218"/>
                </a:cubicBezTo>
                <a:cubicBezTo>
                  <a:pt x="5186590" y="2558254"/>
                  <a:pt x="5186059" y="2554290"/>
                  <a:pt x="5180721" y="2553235"/>
                </a:cubicBezTo>
                <a:cubicBezTo>
                  <a:pt x="5175249" y="2551189"/>
                  <a:pt x="5174218" y="2556453"/>
                  <a:pt x="5172077" y="2559888"/>
                </a:cubicBezTo>
                <a:cubicBezTo>
                  <a:pt x="5170783" y="2563171"/>
                  <a:pt x="5169488" y="2566453"/>
                  <a:pt x="5168060" y="2568744"/>
                </a:cubicBezTo>
                <a:cubicBezTo>
                  <a:pt x="5162485" y="2578899"/>
                  <a:pt x="5153445" y="2582578"/>
                  <a:pt x="5144274" y="2585270"/>
                </a:cubicBezTo>
                <a:cubicBezTo>
                  <a:pt x="5136661" y="2586659"/>
                  <a:pt x="5135603" y="2578731"/>
                  <a:pt x="5131559" y="2574395"/>
                </a:cubicBezTo>
                <a:cubicBezTo>
                  <a:pt x="5128520" y="2584086"/>
                  <a:pt x="5122282" y="2589286"/>
                  <a:pt x="5114406" y="2588695"/>
                </a:cubicBezTo>
                <a:cubicBezTo>
                  <a:pt x="5104704" y="2587421"/>
                  <a:pt x="5095534" y="2590112"/>
                  <a:pt x="5086361" y="2592803"/>
                </a:cubicBezTo>
                <a:cubicBezTo>
                  <a:pt x="5067041" y="2597347"/>
                  <a:pt x="5047771" y="2595790"/>
                  <a:pt x="5031011" y="2580580"/>
                </a:cubicBezTo>
                <a:cubicBezTo>
                  <a:pt x="5028077" y="2578072"/>
                  <a:pt x="5025142" y="2575563"/>
                  <a:pt x="5022025" y="2578162"/>
                </a:cubicBezTo>
                <a:cubicBezTo>
                  <a:pt x="5015920" y="2584352"/>
                  <a:pt x="5009020" y="2584597"/>
                  <a:pt x="5002121" y="2584844"/>
                </a:cubicBezTo>
                <a:cubicBezTo>
                  <a:pt x="4999584" y="2585306"/>
                  <a:pt x="4998025" y="2586607"/>
                  <a:pt x="4996730" y="2589888"/>
                </a:cubicBezTo>
                <a:cubicBezTo>
                  <a:pt x="4995700" y="2595152"/>
                  <a:pt x="4992184" y="2594780"/>
                  <a:pt x="4988536" y="2593415"/>
                </a:cubicBezTo>
                <a:cubicBezTo>
                  <a:pt x="4984042" y="2592206"/>
                  <a:pt x="4978254" y="2594279"/>
                  <a:pt x="4976351" y="2586505"/>
                </a:cubicBezTo>
                <a:cubicBezTo>
                  <a:pt x="4975292" y="2578579"/>
                  <a:pt x="4970667" y="2576377"/>
                  <a:pt x="4965328" y="2575322"/>
                </a:cubicBezTo>
                <a:cubicBezTo>
                  <a:pt x="4960834" y="2574112"/>
                  <a:pt x="4955759" y="2575041"/>
                  <a:pt x="4953539" y="2571384"/>
                </a:cubicBezTo>
                <a:cubicBezTo>
                  <a:pt x="4948964" y="2563085"/>
                  <a:pt x="4943308" y="2566148"/>
                  <a:pt x="4936541" y="2567385"/>
                </a:cubicBezTo>
                <a:cubicBezTo>
                  <a:pt x="4934137" y="2568839"/>
                  <a:pt x="4931467" y="2568311"/>
                  <a:pt x="4928930" y="2568776"/>
                </a:cubicBezTo>
                <a:cubicBezTo>
                  <a:pt x="4916956" y="2569947"/>
                  <a:pt x="4904718" y="2569137"/>
                  <a:pt x="4893009" y="2572291"/>
                </a:cubicBezTo>
                <a:cubicBezTo>
                  <a:pt x="4888066" y="2574208"/>
                  <a:pt x="4881299" y="2575445"/>
                  <a:pt x="4880139" y="2579719"/>
                </a:cubicBezTo>
                <a:cubicBezTo>
                  <a:pt x="4879239" y="2585973"/>
                  <a:pt x="4886402" y="2587710"/>
                  <a:pt x="4891029" y="2589909"/>
                </a:cubicBezTo>
                <a:cubicBezTo>
                  <a:pt x="4892007" y="2590746"/>
                  <a:pt x="4892986" y="2591583"/>
                  <a:pt x="4893829" y="2591427"/>
                </a:cubicBezTo>
                <a:cubicBezTo>
                  <a:pt x="4907973" y="2600010"/>
                  <a:pt x="4911119" y="2610603"/>
                  <a:pt x="4902952" y="2627319"/>
                </a:cubicBezTo>
                <a:cubicBezTo>
                  <a:pt x="4898777" y="2621993"/>
                  <a:pt x="4895048" y="2613536"/>
                  <a:pt x="4887754" y="2610810"/>
                </a:cubicBezTo>
                <a:cubicBezTo>
                  <a:pt x="4879611" y="2608236"/>
                  <a:pt x="4874486" y="2615263"/>
                  <a:pt x="4868115" y="2619472"/>
                </a:cubicBezTo>
                <a:cubicBezTo>
                  <a:pt x="4865842" y="2621916"/>
                  <a:pt x="4863171" y="2621390"/>
                  <a:pt x="4863356" y="2616281"/>
                </a:cubicBezTo>
                <a:cubicBezTo>
                  <a:pt x="4863938" y="2614145"/>
                  <a:pt x="4863674" y="2612162"/>
                  <a:pt x="4864254" y="2610027"/>
                </a:cubicBezTo>
                <a:cubicBezTo>
                  <a:pt x="4864704" y="2606900"/>
                  <a:pt x="4865153" y="2603771"/>
                  <a:pt x="4863064" y="2601107"/>
                </a:cubicBezTo>
                <a:cubicBezTo>
                  <a:pt x="4861953" y="2599281"/>
                  <a:pt x="4859813" y="2602718"/>
                  <a:pt x="4858122" y="2603026"/>
                </a:cubicBezTo>
                <a:cubicBezTo>
                  <a:pt x="4852598" y="2607080"/>
                  <a:pt x="4850509" y="2604417"/>
                  <a:pt x="4850563" y="2598317"/>
                </a:cubicBezTo>
                <a:cubicBezTo>
                  <a:pt x="4850297" y="2596333"/>
                  <a:pt x="4851725" y="2594042"/>
                  <a:pt x="4848922" y="2592525"/>
                </a:cubicBezTo>
                <a:cubicBezTo>
                  <a:pt x="4837453" y="2616951"/>
                  <a:pt x="4830952" y="2620170"/>
                  <a:pt x="4806527" y="2612451"/>
                </a:cubicBezTo>
                <a:cubicBezTo>
                  <a:pt x="4805681" y="2612605"/>
                  <a:pt x="4805681" y="2612605"/>
                  <a:pt x="4804703" y="2611767"/>
                </a:cubicBezTo>
                <a:cubicBezTo>
                  <a:pt x="4785619" y="2605103"/>
                  <a:pt x="4766218" y="2602557"/>
                  <a:pt x="4747161" y="2609084"/>
                </a:cubicBezTo>
                <a:cubicBezTo>
                  <a:pt x="4740527" y="2611309"/>
                  <a:pt x="4735900" y="2609109"/>
                  <a:pt x="4732570" y="2603627"/>
                </a:cubicBezTo>
                <a:cubicBezTo>
                  <a:pt x="4728260" y="2597309"/>
                  <a:pt x="4721811" y="2594427"/>
                  <a:pt x="4715759" y="2594518"/>
                </a:cubicBezTo>
                <a:cubicBezTo>
                  <a:pt x="4705212" y="2593400"/>
                  <a:pt x="4693951" y="2593425"/>
                  <a:pt x="4682956" y="2595433"/>
                </a:cubicBezTo>
                <a:cubicBezTo>
                  <a:pt x="4673652" y="2597133"/>
                  <a:pt x="4672490" y="2601406"/>
                  <a:pt x="4677196" y="2610696"/>
                </a:cubicBezTo>
                <a:cubicBezTo>
                  <a:pt x="4678436" y="2613515"/>
                  <a:pt x="4681239" y="2615034"/>
                  <a:pt x="4679099" y="2618471"/>
                </a:cubicBezTo>
                <a:cubicBezTo>
                  <a:pt x="4675398" y="2623207"/>
                  <a:pt x="4677038" y="2628996"/>
                  <a:pt x="4677832" y="2634943"/>
                </a:cubicBezTo>
                <a:cubicBezTo>
                  <a:pt x="4678229" y="2637915"/>
                  <a:pt x="4679603" y="2641725"/>
                  <a:pt x="4676352" y="2643334"/>
                </a:cubicBezTo>
                <a:cubicBezTo>
                  <a:pt x="4673101" y="2644941"/>
                  <a:pt x="4670880" y="2641288"/>
                  <a:pt x="4669639" y="2638469"/>
                </a:cubicBezTo>
                <a:cubicBezTo>
                  <a:pt x="4666042" y="2631005"/>
                  <a:pt x="4662579" y="2624533"/>
                  <a:pt x="4659117" y="2618060"/>
                </a:cubicBezTo>
                <a:cubicBezTo>
                  <a:pt x="4650234" y="2603441"/>
                  <a:pt x="4639025" y="2597368"/>
                  <a:pt x="4623934" y="2601140"/>
                </a:cubicBezTo>
                <a:cubicBezTo>
                  <a:pt x="4616321" y="2602530"/>
                  <a:pt x="4608842" y="2604912"/>
                  <a:pt x="4601229" y="2606302"/>
                </a:cubicBezTo>
                <a:cubicBezTo>
                  <a:pt x="4592057" y="2608993"/>
                  <a:pt x="4586322" y="2604963"/>
                  <a:pt x="4582461" y="2595518"/>
                </a:cubicBezTo>
                <a:cubicBezTo>
                  <a:pt x="4581350" y="2593690"/>
                  <a:pt x="4581800" y="2590564"/>
                  <a:pt x="4579129" y="2590037"/>
                </a:cubicBezTo>
                <a:cubicBezTo>
                  <a:pt x="4576673" y="2597590"/>
                  <a:pt x="4573501" y="2606291"/>
                  <a:pt x="4571176" y="2614836"/>
                </a:cubicBezTo>
                <a:cubicBezTo>
                  <a:pt x="4567291" y="2624682"/>
                  <a:pt x="4567291" y="2624682"/>
                  <a:pt x="4561872" y="2616536"/>
                </a:cubicBezTo>
                <a:cubicBezTo>
                  <a:pt x="4557430" y="2609227"/>
                  <a:pt x="4552937" y="2608018"/>
                  <a:pt x="4546964" y="2615199"/>
                </a:cubicBezTo>
                <a:cubicBezTo>
                  <a:pt x="4541705" y="2621235"/>
                  <a:pt x="4535070" y="2623461"/>
                  <a:pt x="4527193" y="2622870"/>
                </a:cubicBezTo>
                <a:cubicBezTo>
                  <a:pt x="4515935" y="2622898"/>
                  <a:pt x="4504991" y="2618804"/>
                  <a:pt x="4494047" y="2614713"/>
                </a:cubicBezTo>
                <a:cubicBezTo>
                  <a:pt x="4483104" y="2610621"/>
                  <a:pt x="4479008" y="2612386"/>
                  <a:pt x="4472585" y="2622694"/>
                </a:cubicBezTo>
                <a:cubicBezTo>
                  <a:pt x="4465582" y="2635140"/>
                  <a:pt x="4456145" y="2635848"/>
                  <a:pt x="4448505" y="2624048"/>
                </a:cubicBezTo>
                <a:cubicBezTo>
                  <a:pt x="4441131" y="2614229"/>
                  <a:pt x="4441131" y="2614229"/>
                  <a:pt x="4434841" y="2625527"/>
                </a:cubicBezTo>
                <a:cubicBezTo>
                  <a:pt x="4433995" y="2625684"/>
                  <a:pt x="4434127" y="2626673"/>
                  <a:pt x="4433281" y="2626828"/>
                </a:cubicBezTo>
                <a:cubicBezTo>
                  <a:pt x="4430558" y="2632400"/>
                  <a:pt x="4427043" y="2632028"/>
                  <a:pt x="4423713" y="2626546"/>
                </a:cubicBezTo>
                <a:cubicBezTo>
                  <a:pt x="4422470" y="2623728"/>
                  <a:pt x="4421227" y="2620910"/>
                  <a:pt x="4419986" y="2618091"/>
                </a:cubicBezTo>
                <a:cubicBezTo>
                  <a:pt x="4415279" y="2608800"/>
                  <a:pt x="4408698" y="2604926"/>
                  <a:pt x="4400635" y="2609444"/>
                </a:cubicBezTo>
                <a:cubicBezTo>
                  <a:pt x="4386920" y="2617026"/>
                  <a:pt x="4372673" y="2620643"/>
                  <a:pt x="4360330" y="2632033"/>
                </a:cubicBezTo>
                <a:cubicBezTo>
                  <a:pt x="4356497" y="2635778"/>
                  <a:pt x="4351554" y="2637696"/>
                  <a:pt x="4349651" y="2629923"/>
                </a:cubicBezTo>
                <a:cubicBezTo>
                  <a:pt x="4347165" y="2624289"/>
                  <a:pt x="4343782" y="2624905"/>
                  <a:pt x="4340663" y="2627505"/>
                </a:cubicBezTo>
                <a:cubicBezTo>
                  <a:pt x="4334293" y="2631715"/>
                  <a:pt x="4326682" y="2633105"/>
                  <a:pt x="4319915" y="2634341"/>
                </a:cubicBezTo>
                <a:cubicBezTo>
                  <a:pt x="4308920" y="2636349"/>
                  <a:pt x="4305220" y="2641086"/>
                  <a:pt x="4304269" y="2653438"/>
                </a:cubicBezTo>
                <a:cubicBezTo>
                  <a:pt x="4304308" y="2656984"/>
                  <a:pt x="4303694" y="2658873"/>
                  <a:pt x="4302436" y="2659991"/>
                </a:cubicBezTo>
                <a:lnTo>
                  <a:pt x="4302244" y="2660056"/>
                </a:lnTo>
                <a:lnTo>
                  <a:pt x="4349990" y="2668957"/>
                </a:lnTo>
                <a:cubicBezTo>
                  <a:pt x="4353505" y="2669330"/>
                  <a:pt x="4358580" y="2668403"/>
                  <a:pt x="4359241" y="2673358"/>
                </a:cubicBezTo>
                <a:cubicBezTo>
                  <a:pt x="4360748" y="2678157"/>
                  <a:pt x="4356783" y="2680911"/>
                  <a:pt x="4354642" y="2684348"/>
                </a:cubicBezTo>
                <a:cubicBezTo>
                  <a:pt x="4352370" y="2686794"/>
                  <a:pt x="4349251" y="2689393"/>
                  <a:pt x="4351472" y="2693048"/>
                </a:cubicBezTo>
                <a:cubicBezTo>
                  <a:pt x="4352979" y="2697847"/>
                  <a:pt x="4356627" y="2699212"/>
                  <a:pt x="4360142" y="2699586"/>
                </a:cubicBezTo>
                <a:cubicBezTo>
                  <a:pt x="4362680" y="2699121"/>
                  <a:pt x="4365217" y="2698658"/>
                  <a:pt x="4367754" y="2698194"/>
                </a:cubicBezTo>
                <a:cubicBezTo>
                  <a:pt x="4379729" y="2697022"/>
                  <a:pt x="4387553" y="2703713"/>
                  <a:pt x="4389403" y="2717586"/>
                </a:cubicBezTo>
                <a:cubicBezTo>
                  <a:pt x="4390067" y="2722541"/>
                  <a:pt x="4390726" y="2727496"/>
                  <a:pt x="4389698" y="2732760"/>
                </a:cubicBezTo>
                <a:cubicBezTo>
                  <a:pt x="4389644" y="2738860"/>
                  <a:pt x="4393424" y="2741215"/>
                  <a:pt x="4398235" y="2738305"/>
                </a:cubicBezTo>
                <a:cubicBezTo>
                  <a:pt x="4407141" y="2733633"/>
                  <a:pt x="4410312" y="2724933"/>
                  <a:pt x="4407615" y="2711215"/>
                </a:cubicBezTo>
                <a:cubicBezTo>
                  <a:pt x="4414594" y="2718060"/>
                  <a:pt x="4419749" y="2724224"/>
                  <a:pt x="4423345" y="2731689"/>
                </a:cubicBezTo>
                <a:cubicBezTo>
                  <a:pt x="4426940" y="2739152"/>
                  <a:pt x="4426783" y="2757453"/>
                  <a:pt x="4421656" y="2764480"/>
                </a:cubicBezTo>
                <a:cubicBezTo>
                  <a:pt x="4414969" y="2772806"/>
                  <a:pt x="4406695" y="2769243"/>
                  <a:pt x="4400246" y="2766360"/>
                </a:cubicBezTo>
                <a:cubicBezTo>
                  <a:pt x="4390994" y="2761960"/>
                  <a:pt x="4381162" y="2759695"/>
                  <a:pt x="4371011" y="2761549"/>
                </a:cubicBezTo>
                <a:cubicBezTo>
                  <a:pt x="4365091" y="2762631"/>
                  <a:pt x="4358325" y="2763867"/>
                  <a:pt x="4351558" y="2765104"/>
                </a:cubicBezTo>
                <a:cubicBezTo>
                  <a:pt x="4323646" y="2770201"/>
                  <a:pt x="4295919" y="2770190"/>
                  <a:pt x="4270754" y="2750426"/>
                </a:cubicBezTo>
                <a:cubicBezTo>
                  <a:pt x="4261107" y="2743053"/>
                  <a:pt x="4256427" y="2746951"/>
                  <a:pt x="4253785" y="2759615"/>
                </a:cubicBezTo>
                <a:cubicBezTo>
                  <a:pt x="4253204" y="2761751"/>
                  <a:pt x="4255293" y="2764416"/>
                  <a:pt x="4252888" y="2765870"/>
                </a:cubicBezTo>
                <a:cubicBezTo>
                  <a:pt x="4250349" y="2766333"/>
                  <a:pt x="4248394" y="2764661"/>
                  <a:pt x="4247283" y="2762833"/>
                </a:cubicBezTo>
                <a:cubicBezTo>
                  <a:pt x="4246173" y="2761006"/>
                  <a:pt x="4245063" y="2759178"/>
                  <a:pt x="4244084" y="2758342"/>
                </a:cubicBezTo>
                <a:cubicBezTo>
                  <a:pt x="4240886" y="2753851"/>
                  <a:pt x="4236974" y="2750505"/>
                  <a:pt x="4233406" y="2756233"/>
                </a:cubicBezTo>
                <a:cubicBezTo>
                  <a:pt x="4228992" y="2762114"/>
                  <a:pt x="4235891" y="2761870"/>
                  <a:pt x="4237978" y="2764533"/>
                </a:cubicBezTo>
                <a:cubicBezTo>
                  <a:pt x="4238112" y="2765524"/>
                  <a:pt x="4238958" y="2765369"/>
                  <a:pt x="4239089" y="2766361"/>
                </a:cubicBezTo>
                <a:cubicBezTo>
                  <a:pt x="4241046" y="2768033"/>
                  <a:pt x="4242288" y="2770851"/>
                  <a:pt x="4240862" y="2773142"/>
                </a:cubicBezTo>
                <a:cubicBezTo>
                  <a:pt x="4239567" y="2776423"/>
                  <a:pt x="4237875" y="2776732"/>
                  <a:pt x="4235072" y="2775215"/>
                </a:cubicBezTo>
                <a:cubicBezTo>
                  <a:pt x="4224130" y="2771123"/>
                  <a:pt x="4215354" y="2776787"/>
                  <a:pt x="4210043" y="2788921"/>
                </a:cubicBezTo>
                <a:cubicBezTo>
                  <a:pt x="4208616" y="2791213"/>
                  <a:pt x="4205497" y="2793812"/>
                  <a:pt x="4205894" y="2796786"/>
                </a:cubicBezTo>
                <a:cubicBezTo>
                  <a:pt x="4207348" y="2807685"/>
                  <a:pt x="4218107" y="2816886"/>
                  <a:pt x="4226300" y="2813360"/>
                </a:cubicBezTo>
                <a:cubicBezTo>
                  <a:pt x="4242688" y="2806306"/>
                  <a:pt x="4259156" y="2806343"/>
                  <a:pt x="4276416" y="2812326"/>
                </a:cubicBezTo>
                <a:cubicBezTo>
                  <a:pt x="4282601" y="2813227"/>
                  <a:pt x="4288787" y="2814127"/>
                  <a:pt x="4293201" y="2808245"/>
                </a:cubicBezTo>
                <a:cubicBezTo>
                  <a:pt x="4297033" y="2804501"/>
                  <a:pt x="4298857" y="2805181"/>
                  <a:pt x="4300495" y="2810973"/>
                </a:cubicBezTo>
                <a:cubicBezTo>
                  <a:pt x="4302399" y="2818746"/>
                  <a:pt x="4307289" y="2822928"/>
                  <a:pt x="4314320" y="2823674"/>
                </a:cubicBezTo>
                <a:cubicBezTo>
                  <a:pt x="4321484" y="2825410"/>
                  <a:pt x="4329494" y="2826993"/>
                  <a:pt x="4337502" y="2828576"/>
                </a:cubicBezTo>
                <a:cubicBezTo>
                  <a:pt x="4344533" y="2829321"/>
                  <a:pt x="4347864" y="2834803"/>
                  <a:pt x="4348077" y="2842886"/>
                </a:cubicBezTo>
                <a:cubicBezTo>
                  <a:pt x="4348208" y="2843877"/>
                  <a:pt x="4348474" y="2845858"/>
                  <a:pt x="4347891" y="2847995"/>
                </a:cubicBezTo>
                <a:cubicBezTo>
                  <a:pt x="4348554" y="2852949"/>
                  <a:pt x="4351620" y="2856449"/>
                  <a:pt x="4355848" y="2855676"/>
                </a:cubicBezTo>
                <a:cubicBezTo>
                  <a:pt x="4359364" y="2856050"/>
                  <a:pt x="4358702" y="2851095"/>
                  <a:pt x="4358174" y="2847132"/>
                </a:cubicBezTo>
                <a:cubicBezTo>
                  <a:pt x="4358491" y="2843013"/>
                  <a:pt x="4357961" y="2839049"/>
                  <a:pt x="4362905" y="2837131"/>
                </a:cubicBezTo>
                <a:cubicBezTo>
                  <a:pt x="4370516" y="2835741"/>
                  <a:pt x="4378606" y="2844413"/>
                  <a:pt x="4378105" y="2853642"/>
                </a:cubicBezTo>
                <a:cubicBezTo>
                  <a:pt x="4378501" y="2856614"/>
                  <a:pt x="4377074" y="2858904"/>
                  <a:pt x="4379162" y="2861570"/>
                </a:cubicBezTo>
                <a:cubicBezTo>
                  <a:pt x="4381699" y="2861106"/>
                  <a:pt x="4381303" y="2858133"/>
                  <a:pt x="4382862" y="2856833"/>
                </a:cubicBezTo>
                <a:cubicBezTo>
                  <a:pt x="4386298" y="2850114"/>
                  <a:pt x="4389681" y="2849497"/>
                  <a:pt x="4393991" y="2855815"/>
                </a:cubicBezTo>
                <a:cubicBezTo>
                  <a:pt x="4399674" y="2865943"/>
                  <a:pt x="4407499" y="2872635"/>
                  <a:pt x="4415191" y="2878335"/>
                </a:cubicBezTo>
                <a:cubicBezTo>
                  <a:pt x="4423993" y="2885862"/>
                  <a:pt x="4432082" y="2894537"/>
                  <a:pt x="4434780" y="2908255"/>
                </a:cubicBezTo>
                <a:cubicBezTo>
                  <a:pt x="4436288" y="2913055"/>
                  <a:pt x="4438772" y="2918691"/>
                  <a:pt x="4443265" y="2919900"/>
                </a:cubicBezTo>
                <a:cubicBezTo>
                  <a:pt x="4461504" y="2926719"/>
                  <a:pt x="4469753" y="2949575"/>
                  <a:pt x="4487411" y="2958531"/>
                </a:cubicBezTo>
                <a:cubicBezTo>
                  <a:pt x="4492169" y="2961721"/>
                  <a:pt x="4491984" y="2966831"/>
                  <a:pt x="4490953" y="2972094"/>
                </a:cubicBezTo>
                <a:cubicBezTo>
                  <a:pt x="4489078" y="2977513"/>
                  <a:pt x="4484452" y="2975313"/>
                  <a:pt x="4481518" y="2972803"/>
                </a:cubicBezTo>
                <a:cubicBezTo>
                  <a:pt x="4475782" y="2968775"/>
                  <a:pt x="4470840" y="2970694"/>
                  <a:pt x="4466294" y="2975584"/>
                </a:cubicBezTo>
                <a:cubicBezTo>
                  <a:pt x="4461034" y="2981620"/>
                  <a:pt x="4454532" y="2984838"/>
                  <a:pt x="4446919" y="2986229"/>
                </a:cubicBezTo>
                <a:cubicBezTo>
                  <a:pt x="4434100" y="2987554"/>
                  <a:pt x="4425880" y="2977891"/>
                  <a:pt x="4427410" y="2963400"/>
                </a:cubicBezTo>
                <a:cubicBezTo>
                  <a:pt x="4427860" y="2960272"/>
                  <a:pt x="4428177" y="2956154"/>
                  <a:pt x="4427780" y="2953181"/>
                </a:cubicBezTo>
                <a:cubicBezTo>
                  <a:pt x="4427647" y="2952190"/>
                  <a:pt x="4428361" y="2951045"/>
                  <a:pt x="4428361" y="2951045"/>
                </a:cubicBezTo>
                <a:cubicBezTo>
                  <a:pt x="4427515" y="2951200"/>
                  <a:pt x="4427515" y="2951200"/>
                  <a:pt x="4426803" y="2952345"/>
                </a:cubicBezTo>
                <a:cubicBezTo>
                  <a:pt x="4423418" y="2952963"/>
                  <a:pt x="4420881" y="2953426"/>
                  <a:pt x="4417365" y="2953054"/>
                </a:cubicBezTo>
                <a:cubicBezTo>
                  <a:pt x="4400634" y="2951035"/>
                  <a:pt x="4395956" y="2954934"/>
                  <a:pt x="4393393" y="2974689"/>
                </a:cubicBezTo>
                <a:cubicBezTo>
                  <a:pt x="4392892" y="2983916"/>
                  <a:pt x="4388082" y="2986825"/>
                  <a:pt x="4380205" y="2986233"/>
                </a:cubicBezTo>
                <a:cubicBezTo>
                  <a:pt x="4374152" y="2986324"/>
                  <a:pt x="4370239" y="2982978"/>
                  <a:pt x="4365931" y="2976660"/>
                </a:cubicBezTo>
                <a:cubicBezTo>
                  <a:pt x="4353982" y="2958541"/>
                  <a:pt x="4337884" y="2948285"/>
                  <a:pt x="4317769" y="2946884"/>
                </a:cubicBezTo>
                <a:cubicBezTo>
                  <a:pt x="4300905" y="2943874"/>
                  <a:pt x="4300905" y="2943874"/>
                  <a:pt x="4306933" y="2963074"/>
                </a:cubicBezTo>
                <a:cubicBezTo>
                  <a:pt x="4310080" y="2973665"/>
                  <a:pt x="4309049" y="2978929"/>
                  <a:pt x="4301967" y="2984284"/>
                </a:cubicBezTo>
                <a:cubicBezTo>
                  <a:pt x="4297445" y="2969884"/>
                  <a:pt x="4294511" y="2967374"/>
                  <a:pt x="4281691" y="2968699"/>
                </a:cubicBezTo>
                <a:cubicBezTo>
                  <a:pt x="4273234" y="2970245"/>
                  <a:pt x="4264326" y="2974917"/>
                  <a:pt x="4257082" y="2966090"/>
                </a:cubicBezTo>
                <a:cubicBezTo>
                  <a:pt x="4256950" y="2965099"/>
                  <a:pt x="4256105" y="2965253"/>
                  <a:pt x="4255259" y="2965409"/>
                </a:cubicBezTo>
                <a:cubicBezTo>
                  <a:pt x="4245638" y="2971225"/>
                  <a:pt x="4241753" y="2981071"/>
                  <a:pt x="4242627" y="2994107"/>
                </a:cubicBezTo>
                <a:cubicBezTo>
                  <a:pt x="4243552" y="3001044"/>
                  <a:pt x="4244479" y="3007980"/>
                  <a:pt x="4238109" y="3012189"/>
                </a:cubicBezTo>
                <a:cubicBezTo>
                  <a:pt x="4237395" y="3013335"/>
                  <a:pt x="4235123" y="3015780"/>
                  <a:pt x="4234726" y="3012807"/>
                </a:cubicBezTo>
                <a:cubicBezTo>
                  <a:pt x="4232822" y="3005035"/>
                  <a:pt x="4226769" y="3005124"/>
                  <a:pt x="4221298" y="3003079"/>
                </a:cubicBezTo>
                <a:cubicBezTo>
                  <a:pt x="4214980" y="3001188"/>
                  <a:pt x="4210935" y="2996850"/>
                  <a:pt x="4210723" y="2988769"/>
                </a:cubicBezTo>
                <a:cubicBezTo>
                  <a:pt x="4210377" y="2979696"/>
                  <a:pt x="4206069" y="2973378"/>
                  <a:pt x="4198774" y="2970650"/>
                </a:cubicBezTo>
                <a:cubicBezTo>
                  <a:pt x="4192192" y="2966777"/>
                  <a:pt x="4186668" y="2970832"/>
                  <a:pt x="4181409" y="2976867"/>
                </a:cubicBezTo>
                <a:cubicBezTo>
                  <a:pt x="4177128" y="2983740"/>
                  <a:pt x="4174907" y="2980085"/>
                  <a:pt x="4174114" y="2974139"/>
                </a:cubicBezTo>
                <a:cubicBezTo>
                  <a:pt x="4172922" y="2965221"/>
                  <a:pt x="4168297" y="2963021"/>
                  <a:pt x="4161795" y="2966239"/>
                </a:cubicBezTo>
                <a:cubicBezTo>
                  <a:pt x="4160104" y="2966548"/>
                  <a:pt x="4158411" y="2966857"/>
                  <a:pt x="4156853" y="2968158"/>
                </a:cubicBezTo>
                <a:cubicBezTo>
                  <a:pt x="4149504" y="2971529"/>
                  <a:pt x="4143452" y="2971620"/>
                  <a:pt x="4138746" y="2962328"/>
                </a:cubicBezTo>
                <a:cubicBezTo>
                  <a:pt x="4133327" y="2954183"/>
                  <a:pt x="4125052" y="2950619"/>
                  <a:pt x="4117308" y="2951019"/>
                </a:cubicBezTo>
                <a:cubicBezTo>
                  <a:pt x="4111124" y="2950117"/>
                  <a:pt x="4104357" y="2951354"/>
                  <a:pt x="4107503" y="2961945"/>
                </a:cubicBezTo>
                <a:cubicBezTo>
                  <a:pt x="4107899" y="2964917"/>
                  <a:pt x="4107584" y="2969036"/>
                  <a:pt x="4107133" y="2972163"/>
                </a:cubicBezTo>
                <a:cubicBezTo>
                  <a:pt x="4108060" y="2979099"/>
                  <a:pt x="4106448" y="2986499"/>
                  <a:pt x="4110625" y="2991827"/>
                </a:cubicBezTo>
                <a:cubicBezTo>
                  <a:pt x="4121515" y="3002019"/>
                  <a:pt x="4122522" y="3016046"/>
                  <a:pt x="4124506" y="3030910"/>
                </a:cubicBezTo>
                <a:cubicBezTo>
                  <a:pt x="4118055" y="3028027"/>
                  <a:pt x="4111606" y="3025145"/>
                  <a:pt x="4104840" y="3026382"/>
                </a:cubicBezTo>
                <a:cubicBezTo>
                  <a:pt x="4096514" y="3028917"/>
                  <a:pt x="4088505" y="3027335"/>
                  <a:pt x="4080945" y="3022626"/>
                </a:cubicBezTo>
                <a:cubicBezTo>
                  <a:pt x="4074364" y="3018752"/>
                  <a:pt x="4067067" y="3016024"/>
                  <a:pt x="4059772" y="3013297"/>
                </a:cubicBezTo>
                <a:cubicBezTo>
                  <a:pt x="4038598" y="3003968"/>
                  <a:pt x="4015998" y="2996930"/>
                  <a:pt x="3995857" y="2982338"/>
                </a:cubicBezTo>
                <a:cubicBezTo>
                  <a:pt x="3991098" y="2979148"/>
                  <a:pt x="3988825" y="2981593"/>
                  <a:pt x="3987794" y="2986856"/>
                </a:cubicBezTo>
                <a:cubicBezTo>
                  <a:pt x="3987213" y="2988993"/>
                  <a:pt x="3986896" y="2993111"/>
                  <a:pt x="3983381" y="2992738"/>
                </a:cubicBezTo>
                <a:cubicBezTo>
                  <a:pt x="3980711" y="2992211"/>
                  <a:pt x="3980183" y="2988246"/>
                  <a:pt x="3979918" y="2986264"/>
                </a:cubicBezTo>
                <a:cubicBezTo>
                  <a:pt x="3978411" y="2981465"/>
                  <a:pt x="3977036" y="2977656"/>
                  <a:pt x="3973520" y="2977283"/>
                </a:cubicBezTo>
                <a:cubicBezTo>
                  <a:pt x="3969159" y="2977065"/>
                  <a:pt x="3965247" y="2973719"/>
                  <a:pt x="3960884" y="2973500"/>
                </a:cubicBezTo>
                <a:cubicBezTo>
                  <a:pt x="3954701" y="2972600"/>
                  <a:pt x="3953326" y="2968790"/>
                  <a:pt x="3955069" y="2962381"/>
                </a:cubicBezTo>
                <a:cubicBezTo>
                  <a:pt x="3959799" y="2952381"/>
                  <a:pt x="3952769" y="2951636"/>
                  <a:pt x="3947166" y="2948598"/>
                </a:cubicBezTo>
                <a:cubicBezTo>
                  <a:pt x="3939736" y="2944879"/>
                  <a:pt x="3940795" y="2952807"/>
                  <a:pt x="3939633" y="2957080"/>
                </a:cubicBezTo>
                <a:cubicBezTo>
                  <a:pt x="3939051" y="2959217"/>
                  <a:pt x="3939315" y="2961198"/>
                  <a:pt x="3936779" y="2961663"/>
                </a:cubicBezTo>
                <a:cubicBezTo>
                  <a:pt x="3934425" y="2957017"/>
                  <a:pt x="3931227" y="2952525"/>
                  <a:pt x="3929588" y="2946735"/>
                </a:cubicBezTo>
                <a:cubicBezTo>
                  <a:pt x="3927367" y="2943080"/>
                  <a:pt x="3924433" y="2940570"/>
                  <a:pt x="3921049" y="2941189"/>
                </a:cubicBezTo>
                <a:cubicBezTo>
                  <a:pt x="3916820" y="2941961"/>
                  <a:pt x="3917482" y="2946915"/>
                  <a:pt x="3917033" y="2950043"/>
                </a:cubicBezTo>
                <a:cubicBezTo>
                  <a:pt x="3912911" y="2971097"/>
                  <a:pt x="3903423" y="2977905"/>
                  <a:pt x="3885448" y="2973069"/>
                </a:cubicBezTo>
                <a:cubicBezTo>
                  <a:pt x="3881800" y="2971704"/>
                  <a:pt x="3878286" y="2971331"/>
                  <a:pt x="3875350" y="2968823"/>
                </a:cubicBezTo>
                <a:cubicBezTo>
                  <a:pt x="3859782" y="2962530"/>
                  <a:pt x="3846697" y="2961875"/>
                  <a:pt x="3837104" y="2980884"/>
                </a:cubicBezTo>
                <a:cubicBezTo>
                  <a:pt x="3837104" y="2980884"/>
                  <a:pt x="3836259" y="2981039"/>
                  <a:pt x="3836392" y="2982028"/>
                </a:cubicBezTo>
                <a:cubicBezTo>
                  <a:pt x="3832427" y="2984784"/>
                  <a:pt x="3829177" y="2986392"/>
                  <a:pt x="3824549" y="2984192"/>
                </a:cubicBezTo>
                <a:cubicBezTo>
                  <a:pt x="3822726" y="2983510"/>
                  <a:pt x="3820769" y="2981837"/>
                  <a:pt x="3821219" y="2978711"/>
                </a:cubicBezTo>
                <a:cubicBezTo>
                  <a:pt x="3821403" y="2973601"/>
                  <a:pt x="3825500" y="2971837"/>
                  <a:pt x="3828752" y="2970229"/>
                </a:cubicBezTo>
                <a:cubicBezTo>
                  <a:pt x="3831290" y="2969766"/>
                  <a:pt x="3834540" y="2968155"/>
                  <a:pt x="3834142" y="2965184"/>
                </a:cubicBezTo>
                <a:cubicBezTo>
                  <a:pt x="3834460" y="2961066"/>
                  <a:pt x="3830363" y="2962829"/>
                  <a:pt x="3828406" y="2961155"/>
                </a:cubicBezTo>
                <a:cubicBezTo>
                  <a:pt x="3823913" y="2959946"/>
                  <a:pt x="3819553" y="2959728"/>
                  <a:pt x="3815058" y="2958519"/>
                </a:cubicBezTo>
                <a:cubicBezTo>
                  <a:pt x="3808874" y="2957618"/>
                  <a:pt x="3803400" y="2955573"/>
                  <a:pt x="3799224" y="2950245"/>
                </a:cubicBezTo>
                <a:cubicBezTo>
                  <a:pt x="3796159" y="2946744"/>
                  <a:pt x="3793620" y="2947209"/>
                  <a:pt x="3789655" y="2949962"/>
                </a:cubicBezTo>
                <a:cubicBezTo>
                  <a:pt x="3778476" y="2957079"/>
                  <a:pt x="3770467" y="2955498"/>
                  <a:pt x="3761269" y="2944997"/>
                </a:cubicBezTo>
                <a:cubicBezTo>
                  <a:pt x="3756246" y="2939825"/>
                  <a:pt x="3752782" y="2933350"/>
                  <a:pt x="3748473" y="2927033"/>
                </a:cubicBezTo>
                <a:cubicBezTo>
                  <a:pt x="3743185" y="2919878"/>
                  <a:pt x="3736604" y="2916004"/>
                  <a:pt x="3728595" y="2914422"/>
                </a:cubicBezTo>
                <a:cubicBezTo>
                  <a:pt x="3719740" y="2912994"/>
                  <a:pt x="3715775" y="2915748"/>
                  <a:pt x="3713001" y="2927422"/>
                </a:cubicBezTo>
                <a:cubicBezTo>
                  <a:pt x="3710359" y="2940084"/>
                  <a:pt x="3704571" y="2942158"/>
                  <a:pt x="3694340" y="2936920"/>
                </a:cubicBezTo>
                <a:cubicBezTo>
                  <a:pt x="3690693" y="2935556"/>
                  <a:pt x="3688737" y="2933884"/>
                  <a:pt x="3684640" y="2935647"/>
                </a:cubicBezTo>
                <a:cubicBezTo>
                  <a:pt x="3675019" y="2941464"/>
                  <a:pt x="3675019" y="2941464"/>
                  <a:pt x="3673302" y="2928583"/>
                </a:cubicBezTo>
                <a:cubicBezTo>
                  <a:pt x="3673882" y="2926446"/>
                  <a:pt x="3673750" y="2925456"/>
                  <a:pt x="3672638" y="2923628"/>
                </a:cubicBezTo>
                <a:cubicBezTo>
                  <a:pt x="3671581" y="2915702"/>
                  <a:pt x="3667801" y="2913346"/>
                  <a:pt x="3661431" y="2917555"/>
                </a:cubicBezTo>
                <a:cubicBezTo>
                  <a:pt x="3656621" y="2920464"/>
                  <a:pt x="3652075" y="2925354"/>
                  <a:pt x="3647134" y="2927272"/>
                </a:cubicBezTo>
                <a:cubicBezTo>
                  <a:pt x="3626200" y="2939217"/>
                  <a:pt x="3601379" y="2928524"/>
                  <a:pt x="3593130" y="2905669"/>
                </a:cubicBezTo>
                <a:cubicBezTo>
                  <a:pt x="3590248" y="2897059"/>
                  <a:pt x="3592573" y="2888515"/>
                  <a:pt x="3591383" y="2879596"/>
                </a:cubicBezTo>
                <a:cubicBezTo>
                  <a:pt x="3590510" y="2866559"/>
                  <a:pt x="3585486" y="2861387"/>
                  <a:pt x="3574807" y="2859276"/>
                </a:cubicBezTo>
                <a:cubicBezTo>
                  <a:pt x="3569468" y="2858222"/>
                  <a:pt x="3564262" y="2858158"/>
                  <a:pt x="3558922" y="2857102"/>
                </a:cubicBezTo>
                <a:cubicBezTo>
                  <a:pt x="3548243" y="2854993"/>
                  <a:pt x="3542587" y="2858055"/>
                  <a:pt x="3539945" y="2870720"/>
                </a:cubicBezTo>
                <a:cubicBezTo>
                  <a:pt x="3537488" y="2878274"/>
                  <a:pt x="3534818" y="2877747"/>
                  <a:pt x="3529928" y="2873565"/>
                </a:cubicBezTo>
                <a:cubicBezTo>
                  <a:pt x="3519300" y="2865355"/>
                  <a:pt x="3512799" y="2868574"/>
                  <a:pt x="3509575" y="2883372"/>
                </a:cubicBezTo>
                <a:cubicBezTo>
                  <a:pt x="3509260" y="2887491"/>
                  <a:pt x="3509788" y="2891455"/>
                  <a:pt x="3513437" y="2892819"/>
                </a:cubicBezTo>
                <a:cubicBezTo>
                  <a:pt x="3517929" y="2894028"/>
                  <a:pt x="3518246" y="2889909"/>
                  <a:pt x="3518563" y="2885792"/>
                </a:cubicBezTo>
                <a:cubicBezTo>
                  <a:pt x="3518166" y="2882819"/>
                  <a:pt x="3519462" y="2879537"/>
                  <a:pt x="3522977" y="2879910"/>
                </a:cubicBezTo>
                <a:cubicBezTo>
                  <a:pt x="3526361" y="2879292"/>
                  <a:pt x="3529295" y="2881802"/>
                  <a:pt x="3528976" y="2885919"/>
                </a:cubicBezTo>
                <a:cubicBezTo>
                  <a:pt x="3529586" y="2896975"/>
                  <a:pt x="3531886" y="2907720"/>
                  <a:pt x="3532629" y="2919766"/>
                </a:cubicBezTo>
                <a:cubicBezTo>
                  <a:pt x="3529693" y="2917256"/>
                  <a:pt x="3528716" y="2916419"/>
                  <a:pt x="3527606" y="2914592"/>
                </a:cubicBezTo>
                <a:cubicBezTo>
                  <a:pt x="3521737" y="2909574"/>
                  <a:pt x="3514971" y="2910809"/>
                  <a:pt x="3508785" y="2909909"/>
                </a:cubicBezTo>
                <a:cubicBezTo>
                  <a:pt x="3505271" y="2909536"/>
                  <a:pt x="3505218" y="2915636"/>
                  <a:pt x="3502944" y="2918082"/>
                </a:cubicBezTo>
                <a:cubicBezTo>
                  <a:pt x="3499112" y="2921828"/>
                  <a:pt x="3495148" y="2924581"/>
                  <a:pt x="3488962" y="2923681"/>
                </a:cubicBezTo>
                <a:cubicBezTo>
                  <a:pt x="3483756" y="2923617"/>
                  <a:pt x="3477835" y="2924699"/>
                  <a:pt x="3471650" y="2923799"/>
                </a:cubicBezTo>
                <a:cubicBezTo>
                  <a:pt x="3475113" y="2930272"/>
                  <a:pt x="3483254" y="2932844"/>
                  <a:pt x="3478973" y="2939717"/>
                </a:cubicBezTo>
                <a:cubicBezTo>
                  <a:pt x="3476251" y="2945290"/>
                  <a:pt x="3473213" y="2954980"/>
                  <a:pt x="3464410" y="2947453"/>
                </a:cubicBezTo>
                <a:cubicBezTo>
                  <a:pt x="3464410" y="2947453"/>
                  <a:pt x="3462850" y="2948752"/>
                  <a:pt x="3462982" y="2949743"/>
                </a:cubicBezTo>
                <a:cubicBezTo>
                  <a:pt x="3462797" y="2954852"/>
                  <a:pt x="3461768" y="2960116"/>
                  <a:pt x="3467820" y="2960025"/>
                </a:cubicBezTo>
                <a:cubicBezTo>
                  <a:pt x="3474719" y="2959782"/>
                  <a:pt x="3481169" y="2962662"/>
                  <a:pt x="3486772" y="2965699"/>
                </a:cubicBezTo>
                <a:cubicBezTo>
                  <a:pt x="3494069" y="2968427"/>
                  <a:pt x="3499858" y="2966354"/>
                  <a:pt x="3502313" y="2958799"/>
                </a:cubicBezTo>
                <a:cubicBezTo>
                  <a:pt x="3505618" y="2951092"/>
                  <a:pt x="3508419" y="2952610"/>
                  <a:pt x="3512331" y="2955956"/>
                </a:cubicBezTo>
                <a:cubicBezTo>
                  <a:pt x="3520156" y="2962646"/>
                  <a:pt x="3526422" y="2970639"/>
                  <a:pt x="3534960" y="2976184"/>
                </a:cubicBezTo>
                <a:cubicBezTo>
                  <a:pt x="3539718" y="2979376"/>
                  <a:pt x="3543234" y="2979748"/>
                  <a:pt x="3547911" y="2975848"/>
                </a:cubicBezTo>
                <a:cubicBezTo>
                  <a:pt x="3551743" y="2972103"/>
                  <a:pt x="3554597" y="2967521"/>
                  <a:pt x="3559937" y="2968576"/>
                </a:cubicBezTo>
                <a:cubicBezTo>
                  <a:pt x="3565144" y="2968641"/>
                  <a:pt x="3566783" y="2974431"/>
                  <a:pt x="3569849" y="2977931"/>
                </a:cubicBezTo>
                <a:cubicBezTo>
                  <a:pt x="3575875" y="2964649"/>
                  <a:pt x="3575875" y="2964649"/>
                  <a:pt x="3587214" y="2971714"/>
                </a:cubicBezTo>
                <a:cubicBezTo>
                  <a:pt x="3591841" y="2973915"/>
                  <a:pt x="3596598" y="2977105"/>
                  <a:pt x="3601992" y="2972060"/>
                </a:cubicBezTo>
                <a:cubicBezTo>
                  <a:pt x="3613884" y="2963798"/>
                  <a:pt x="3616554" y="2964325"/>
                  <a:pt x="3625172" y="2976963"/>
                </a:cubicBezTo>
                <a:cubicBezTo>
                  <a:pt x="3629350" y="2982289"/>
                  <a:pt x="3633526" y="2987617"/>
                  <a:pt x="3638548" y="2992791"/>
                </a:cubicBezTo>
                <a:cubicBezTo>
                  <a:pt x="3649836" y="3005954"/>
                  <a:pt x="3654065" y="3005182"/>
                  <a:pt x="3662363" y="2989456"/>
                </a:cubicBezTo>
                <a:cubicBezTo>
                  <a:pt x="3664505" y="2986019"/>
                  <a:pt x="3665666" y="2981746"/>
                  <a:pt x="3668521" y="2977165"/>
                </a:cubicBezTo>
                <a:cubicBezTo>
                  <a:pt x="3671271" y="2984784"/>
                  <a:pt x="3673755" y="2990419"/>
                  <a:pt x="3676506" y="2998038"/>
                </a:cubicBezTo>
                <a:cubicBezTo>
                  <a:pt x="3677932" y="2995747"/>
                  <a:pt x="3677800" y="2994756"/>
                  <a:pt x="3678513" y="2993610"/>
                </a:cubicBezTo>
                <a:cubicBezTo>
                  <a:pt x="3683745" y="2974384"/>
                  <a:pt x="3692204" y="2972839"/>
                  <a:pt x="3703623" y="2986993"/>
                </a:cubicBezTo>
                <a:cubicBezTo>
                  <a:pt x="3705712" y="2989658"/>
                  <a:pt x="3707801" y="2992321"/>
                  <a:pt x="3710022" y="2995976"/>
                </a:cubicBezTo>
                <a:cubicBezTo>
                  <a:pt x="3711131" y="2997804"/>
                  <a:pt x="3712242" y="2999632"/>
                  <a:pt x="3710946" y="3002914"/>
                </a:cubicBezTo>
                <a:cubicBezTo>
                  <a:pt x="3705107" y="3011085"/>
                  <a:pt x="3710842" y="3015112"/>
                  <a:pt x="3715733" y="3019295"/>
                </a:cubicBezTo>
                <a:cubicBezTo>
                  <a:pt x="3730006" y="3028869"/>
                  <a:pt x="3745893" y="3031042"/>
                  <a:pt x="3761780" y="3033216"/>
                </a:cubicBezTo>
                <a:cubicBezTo>
                  <a:pt x="3787233" y="3035672"/>
                  <a:pt x="3813269" y="3035992"/>
                  <a:pt x="3836927" y="3050957"/>
                </a:cubicBezTo>
                <a:cubicBezTo>
                  <a:pt x="3844486" y="3055665"/>
                  <a:pt x="3852363" y="3056257"/>
                  <a:pt x="3860689" y="3053723"/>
                </a:cubicBezTo>
                <a:cubicBezTo>
                  <a:pt x="3867323" y="3051494"/>
                  <a:pt x="3873640" y="3053386"/>
                  <a:pt x="3878531" y="3057568"/>
                </a:cubicBezTo>
                <a:cubicBezTo>
                  <a:pt x="3888047" y="3063950"/>
                  <a:pt x="3898012" y="3067207"/>
                  <a:pt x="3909405" y="3068170"/>
                </a:cubicBezTo>
                <a:cubicBezTo>
                  <a:pt x="3919951" y="3069290"/>
                  <a:pt x="3930947" y="3067281"/>
                  <a:pt x="3941309" y="3073509"/>
                </a:cubicBezTo>
                <a:cubicBezTo>
                  <a:pt x="3950561" y="3077909"/>
                  <a:pt x="3959415" y="3079337"/>
                  <a:pt x="3967397" y="3067728"/>
                </a:cubicBezTo>
                <a:cubicBezTo>
                  <a:pt x="3970491" y="3084419"/>
                  <a:pt x="3979927" y="3083712"/>
                  <a:pt x="3990209" y="3082848"/>
                </a:cubicBezTo>
                <a:cubicBezTo>
                  <a:pt x="3997822" y="3081457"/>
                  <a:pt x="4005566" y="3081058"/>
                  <a:pt x="4012413" y="3086912"/>
                </a:cubicBezTo>
                <a:cubicBezTo>
                  <a:pt x="4022326" y="3096268"/>
                  <a:pt x="4033136" y="3099368"/>
                  <a:pt x="4044794" y="3102314"/>
                </a:cubicBezTo>
                <a:cubicBezTo>
                  <a:pt x="4065306" y="3106689"/>
                  <a:pt x="4086398" y="3108926"/>
                  <a:pt x="4105879" y="3118564"/>
                </a:cubicBezTo>
                <a:cubicBezTo>
                  <a:pt x="4121581" y="3125847"/>
                  <a:pt x="4137732" y="3130002"/>
                  <a:pt x="4154912" y="3128894"/>
                </a:cubicBezTo>
                <a:cubicBezTo>
                  <a:pt x="4159987" y="3127967"/>
                  <a:pt x="4163767" y="3130322"/>
                  <a:pt x="4166251" y="3135959"/>
                </a:cubicBezTo>
                <a:cubicBezTo>
                  <a:pt x="4175530" y="3153551"/>
                  <a:pt x="4176376" y="3153395"/>
                  <a:pt x="4194006" y="3149161"/>
                </a:cubicBezTo>
                <a:cubicBezTo>
                  <a:pt x="4195698" y="3148852"/>
                  <a:pt x="4197390" y="3148542"/>
                  <a:pt x="4199928" y="3148079"/>
                </a:cubicBezTo>
                <a:cubicBezTo>
                  <a:pt x="4198184" y="3154488"/>
                  <a:pt x="4196439" y="3160896"/>
                  <a:pt x="4194564" y="3166315"/>
                </a:cubicBezTo>
                <a:cubicBezTo>
                  <a:pt x="4192502" y="3176841"/>
                  <a:pt x="4186266" y="3182041"/>
                  <a:pt x="4177675" y="3182595"/>
                </a:cubicBezTo>
                <a:cubicBezTo>
                  <a:pt x="4172600" y="3183523"/>
                  <a:pt x="4168107" y="3182314"/>
                  <a:pt x="4163163" y="3184231"/>
                </a:cubicBezTo>
                <a:cubicBezTo>
                  <a:pt x="4154970" y="3187758"/>
                  <a:pt x="4152168" y="3186240"/>
                  <a:pt x="4149154" y="3176640"/>
                </a:cubicBezTo>
                <a:cubicBezTo>
                  <a:pt x="4148626" y="3172675"/>
                  <a:pt x="4148096" y="3168712"/>
                  <a:pt x="4147567" y="3164749"/>
                </a:cubicBezTo>
                <a:cubicBezTo>
                  <a:pt x="4147619" y="3158649"/>
                  <a:pt x="4144950" y="3158122"/>
                  <a:pt x="4140721" y="3158893"/>
                </a:cubicBezTo>
                <a:cubicBezTo>
                  <a:pt x="4131284" y="3159602"/>
                  <a:pt x="4125179" y="3165792"/>
                  <a:pt x="4120185" y="3173810"/>
                </a:cubicBezTo>
                <a:cubicBezTo>
                  <a:pt x="4118626" y="3175110"/>
                  <a:pt x="4118175" y="3178238"/>
                  <a:pt x="4115507" y="3177710"/>
                </a:cubicBezTo>
                <a:cubicBezTo>
                  <a:pt x="4113682" y="3177029"/>
                  <a:pt x="4113286" y="3174056"/>
                  <a:pt x="4112175" y="3172228"/>
                </a:cubicBezTo>
                <a:cubicBezTo>
                  <a:pt x="4111910" y="3170246"/>
                  <a:pt x="4111779" y="3169255"/>
                  <a:pt x="4111514" y="3167273"/>
                </a:cubicBezTo>
                <a:cubicBezTo>
                  <a:pt x="4110588" y="3160337"/>
                  <a:pt x="4107787" y="3158820"/>
                  <a:pt x="4102976" y="3161728"/>
                </a:cubicBezTo>
                <a:cubicBezTo>
                  <a:pt x="4098297" y="3165627"/>
                  <a:pt x="4095364" y="3163119"/>
                  <a:pt x="4092164" y="3158627"/>
                </a:cubicBezTo>
                <a:cubicBezTo>
                  <a:pt x="4089099" y="3155126"/>
                  <a:pt x="4089416" y="3151009"/>
                  <a:pt x="4091557" y="3147573"/>
                </a:cubicBezTo>
                <a:cubicBezTo>
                  <a:pt x="4093564" y="3143145"/>
                  <a:pt x="4098058" y="3144355"/>
                  <a:pt x="4101838" y="3146709"/>
                </a:cubicBezTo>
                <a:cubicBezTo>
                  <a:pt x="4104508" y="3147236"/>
                  <a:pt x="4106463" y="3148910"/>
                  <a:pt x="4108473" y="3144482"/>
                </a:cubicBezTo>
                <a:cubicBezTo>
                  <a:pt x="4110481" y="3140056"/>
                  <a:pt x="4108524" y="3138382"/>
                  <a:pt x="4106436" y="3135719"/>
                </a:cubicBezTo>
                <a:cubicBezTo>
                  <a:pt x="4101546" y="3131537"/>
                  <a:pt x="4086850" y="3138282"/>
                  <a:pt x="4086216" y="3146517"/>
                </a:cubicBezTo>
                <a:cubicBezTo>
                  <a:pt x="4084553" y="3160017"/>
                  <a:pt x="4076675" y="3159426"/>
                  <a:pt x="4068799" y="3158835"/>
                </a:cubicBezTo>
                <a:cubicBezTo>
                  <a:pt x="4052332" y="3158798"/>
                  <a:pt x="4035917" y="3152660"/>
                  <a:pt x="4020031" y="3150487"/>
                </a:cubicBezTo>
                <a:cubicBezTo>
                  <a:pt x="4015538" y="3149277"/>
                  <a:pt x="4015008" y="3145313"/>
                  <a:pt x="4016170" y="3141040"/>
                </a:cubicBezTo>
                <a:cubicBezTo>
                  <a:pt x="4017201" y="3135778"/>
                  <a:pt x="4018233" y="3130514"/>
                  <a:pt x="4018285" y="3124413"/>
                </a:cubicBezTo>
                <a:cubicBezTo>
                  <a:pt x="4017490" y="3118468"/>
                  <a:pt x="4013843" y="3117105"/>
                  <a:pt x="4010196" y="3115741"/>
                </a:cubicBezTo>
                <a:cubicBezTo>
                  <a:pt x="4007394" y="3114222"/>
                  <a:pt x="4007209" y="3119331"/>
                  <a:pt x="4005649" y="3120631"/>
                </a:cubicBezTo>
                <a:cubicBezTo>
                  <a:pt x="4002347" y="3128341"/>
                  <a:pt x="3998198" y="3136203"/>
                  <a:pt x="3994894" y="3143912"/>
                </a:cubicBezTo>
                <a:cubicBezTo>
                  <a:pt x="3993783" y="3142085"/>
                  <a:pt x="3993651" y="3141094"/>
                  <a:pt x="3993519" y="3140103"/>
                </a:cubicBezTo>
                <a:cubicBezTo>
                  <a:pt x="3991086" y="3128367"/>
                  <a:pt x="3991086" y="3128367"/>
                  <a:pt x="3982577" y="3136012"/>
                </a:cubicBezTo>
                <a:cubicBezTo>
                  <a:pt x="3979589" y="3139601"/>
                  <a:pt x="3978478" y="3137774"/>
                  <a:pt x="3977236" y="3134956"/>
                </a:cubicBezTo>
                <a:cubicBezTo>
                  <a:pt x="3973641" y="3127492"/>
                  <a:pt x="3968168" y="3125447"/>
                  <a:pt x="3962513" y="3128511"/>
                </a:cubicBezTo>
                <a:cubicBezTo>
                  <a:pt x="3953870" y="3135164"/>
                  <a:pt x="3944434" y="3135873"/>
                  <a:pt x="3935130" y="3137573"/>
                </a:cubicBezTo>
                <a:cubicBezTo>
                  <a:pt x="3930055" y="3138500"/>
                  <a:pt x="3927650" y="3139954"/>
                  <a:pt x="3931826" y="3145282"/>
                </a:cubicBezTo>
                <a:cubicBezTo>
                  <a:pt x="3935157" y="3150763"/>
                  <a:pt x="3934841" y="3154881"/>
                  <a:pt x="3929449" y="3159926"/>
                </a:cubicBezTo>
                <a:cubicBezTo>
                  <a:pt x="3937458" y="3161509"/>
                  <a:pt x="3945335" y="3162100"/>
                  <a:pt x="3952632" y="3164827"/>
                </a:cubicBezTo>
                <a:cubicBezTo>
                  <a:pt x="3959793" y="3166564"/>
                  <a:pt x="3967089" y="3169293"/>
                  <a:pt x="3973090" y="3175302"/>
                </a:cubicBezTo>
                <a:cubicBezTo>
                  <a:pt x="3962492" y="3180283"/>
                  <a:pt x="3962492" y="3180283"/>
                  <a:pt x="3945232" y="3174300"/>
                </a:cubicBezTo>
                <a:cubicBezTo>
                  <a:pt x="3934288" y="3170209"/>
                  <a:pt x="3929345" y="3172126"/>
                  <a:pt x="3924614" y="3182127"/>
                </a:cubicBezTo>
                <a:cubicBezTo>
                  <a:pt x="3920016" y="3193117"/>
                  <a:pt x="3920016" y="3193117"/>
                  <a:pt x="3913487" y="3183144"/>
                </a:cubicBezTo>
                <a:cubicBezTo>
                  <a:pt x="3913355" y="3182154"/>
                  <a:pt x="3912376" y="3181317"/>
                  <a:pt x="3912245" y="3180325"/>
                </a:cubicBezTo>
                <a:cubicBezTo>
                  <a:pt x="3896964" y="3156725"/>
                  <a:pt x="3884990" y="3157897"/>
                  <a:pt x="3871830" y="3182632"/>
                </a:cubicBezTo>
                <a:cubicBezTo>
                  <a:pt x="3867099" y="3192633"/>
                  <a:pt x="3859435" y="3200122"/>
                  <a:pt x="3850394" y="3203804"/>
                </a:cubicBezTo>
                <a:cubicBezTo>
                  <a:pt x="3840378" y="3206649"/>
                  <a:pt x="3831390" y="3204230"/>
                  <a:pt x="3821557" y="3201966"/>
                </a:cubicBezTo>
                <a:cubicBezTo>
                  <a:pt x="3809769" y="3198028"/>
                  <a:pt x="3797133" y="3194247"/>
                  <a:pt x="3785028" y="3194427"/>
                </a:cubicBezTo>
                <a:cubicBezTo>
                  <a:pt x="3775592" y="3195136"/>
                  <a:pt x="3765891" y="3193862"/>
                  <a:pt x="3757617" y="3190299"/>
                </a:cubicBezTo>
                <a:cubicBezTo>
                  <a:pt x="3751167" y="3187416"/>
                  <a:pt x="3743026" y="3184844"/>
                  <a:pt x="3736656" y="3189052"/>
                </a:cubicBezTo>
                <a:cubicBezTo>
                  <a:pt x="3728728" y="3194561"/>
                  <a:pt x="3723837" y="3190378"/>
                  <a:pt x="3718682" y="3184216"/>
                </a:cubicBezTo>
                <a:cubicBezTo>
                  <a:pt x="3709351" y="3172723"/>
                  <a:pt x="3703138" y="3158631"/>
                  <a:pt x="3700889" y="3141786"/>
                </a:cubicBezTo>
                <a:cubicBezTo>
                  <a:pt x="3700361" y="3137822"/>
                  <a:pt x="3699831" y="3133858"/>
                  <a:pt x="3694492" y="3132803"/>
                </a:cubicBezTo>
                <a:cubicBezTo>
                  <a:pt x="3689021" y="3130757"/>
                  <a:pt x="3687990" y="3136021"/>
                  <a:pt x="3685849" y="3139456"/>
                </a:cubicBezTo>
                <a:cubicBezTo>
                  <a:pt x="3684555" y="3142739"/>
                  <a:pt x="3683259" y="3146021"/>
                  <a:pt x="3681833" y="3148313"/>
                </a:cubicBezTo>
                <a:cubicBezTo>
                  <a:pt x="3676257" y="3158467"/>
                  <a:pt x="3667216" y="3162147"/>
                  <a:pt x="3658046" y="3164838"/>
                </a:cubicBezTo>
                <a:cubicBezTo>
                  <a:pt x="3650433" y="3166228"/>
                  <a:pt x="3649375" y="3158300"/>
                  <a:pt x="3645331" y="3153964"/>
                </a:cubicBezTo>
                <a:cubicBezTo>
                  <a:pt x="3642292" y="3163655"/>
                  <a:pt x="3636054" y="3168855"/>
                  <a:pt x="3628178" y="3168263"/>
                </a:cubicBezTo>
                <a:cubicBezTo>
                  <a:pt x="3618477" y="3166990"/>
                  <a:pt x="3609304" y="3169680"/>
                  <a:pt x="3600133" y="3172371"/>
                </a:cubicBezTo>
                <a:cubicBezTo>
                  <a:pt x="3580813" y="3176916"/>
                  <a:pt x="3561543" y="3175359"/>
                  <a:pt x="3544783" y="3160149"/>
                </a:cubicBezTo>
                <a:cubicBezTo>
                  <a:pt x="3541849" y="3157640"/>
                  <a:pt x="3538914" y="3155131"/>
                  <a:pt x="3535797" y="3157730"/>
                </a:cubicBezTo>
                <a:cubicBezTo>
                  <a:pt x="3529691" y="3163921"/>
                  <a:pt x="3522792" y="3164166"/>
                  <a:pt x="3515893" y="3164412"/>
                </a:cubicBezTo>
                <a:cubicBezTo>
                  <a:pt x="3513356" y="3164875"/>
                  <a:pt x="3511797" y="3166175"/>
                  <a:pt x="3510502" y="3169456"/>
                </a:cubicBezTo>
                <a:cubicBezTo>
                  <a:pt x="3509471" y="3174721"/>
                  <a:pt x="3505956" y="3174348"/>
                  <a:pt x="3502308" y="3172983"/>
                </a:cubicBezTo>
                <a:cubicBezTo>
                  <a:pt x="3497814" y="3171774"/>
                  <a:pt x="3492026" y="3173847"/>
                  <a:pt x="3490123" y="3166074"/>
                </a:cubicBezTo>
                <a:cubicBezTo>
                  <a:pt x="3489064" y="3158147"/>
                  <a:pt x="3484439" y="3155946"/>
                  <a:pt x="3479099" y="3154891"/>
                </a:cubicBezTo>
                <a:cubicBezTo>
                  <a:pt x="3474606" y="3153681"/>
                  <a:pt x="3469530" y="3154609"/>
                  <a:pt x="3467310" y="3150953"/>
                </a:cubicBezTo>
                <a:cubicBezTo>
                  <a:pt x="3462736" y="3142653"/>
                  <a:pt x="3457080" y="3145717"/>
                  <a:pt x="3450313" y="3146953"/>
                </a:cubicBezTo>
                <a:cubicBezTo>
                  <a:pt x="3447908" y="3148407"/>
                  <a:pt x="3445239" y="3147880"/>
                  <a:pt x="3442701" y="3148344"/>
                </a:cubicBezTo>
                <a:cubicBezTo>
                  <a:pt x="3430728" y="3149515"/>
                  <a:pt x="3418490" y="3148705"/>
                  <a:pt x="3406781" y="3151860"/>
                </a:cubicBezTo>
                <a:cubicBezTo>
                  <a:pt x="3401838" y="3153777"/>
                  <a:pt x="3395071" y="3155014"/>
                  <a:pt x="3393910" y="3159287"/>
                </a:cubicBezTo>
                <a:cubicBezTo>
                  <a:pt x="3393010" y="3165541"/>
                  <a:pt x="3400174" y="3167278"/>
                  <a:pt x="3404800" y="3169478"/>
                </a:cubicBezTo>
                <a:cubicBezTo>
                  <a:pt x="3405778" y="3170314"/>
                  <a:pt x="3406757" y="3171151"/>
                  <a:pt x="3407601" y="3170995"/>
                </a:cubicBezTo>
                <a:cubicBezTo>
                  <a:pt x="3421744" y="3179578"/>
                  <a:pt x="3424891" y="3190171"/>
                  <a:pt x="3416724" y="3206888"/>
                </a:cubicBezTo>
                <a:cubicBezTo>
                  <a:pt x="3412548" y="3201561"/>
                  <a:pt x="3408820" y="3193105"/>
                  <a:pt x="3401525" y="3190378"/>
                </a:cubicBezTo>
                <a:cubicBezTo>
                  <a:pt x="3393383" y="3187805"/>
                  <a:pt x="3388257" y="3194831"/>
                  <a:pt x="3381887" y="3199041"/>
                </a:cubicBezTo>
                <a:cubicBezTo>
                  <a:pt x="3379613" y="3201485"/>
                  <a:pt x="3376943" y="3200958"/>
                  <a:pt x="3377128" y="3195849"/>
                </a:cubicBezTo>
                <a:cubicBezTo>
                  <a:pt x="3377710" y="3193713"/>
                  <a:pt x="3377445" y="3191731"/>
                  <a:pt x="3378026" y="3189595"/>
                </a:cubicBezTo>
                <a:cubicBezTo>
                  <a:pt x="3378476" y="3186468"/>
                  <a:pt x="3378925" y="3183340"/>
                  <a:pt x="3376836" y="3180676"/>
                </a:cubicBezTo>
                <a:cubicBezTo>
                  <a:pt x="3375725" y="3178849"/>
                  <a:pt x="3373585" y="3182286"/>
                  <a:pt x="3371893" y="3182595"/>
                </a:cubicBezTo>
                <a:cubicBezTo>
                  <a:pt x="3366369" y="3186649"/>
                  <a:pt x="3364281" y="3183985"/>
                  <a:pt x="3364334" y="3177885"/>
                </a:cubicBezTo>
                <a:cubicBezTo>
                  <a:pt x="3364069" y="3175902"/>
                  <a:pt x="3365497" y="3173611"/>
                  <a:pt x="3362694" y="3172093"/>
                </a:cubicBezTo>
                <a:cubicBezTo>
                  <a:pt x="3351224" y="3196519"/>
                  <a:pt x="3344723" y="3199738"/>
                  <a:pt x="3320299" y="3192019"/>
                </a:cubicBezTo>
                <a:cubicBezTo>
                  <a:pt x="3319453" y="3192173"/>
                  <a:pt x="3319453" y="3192173"/>
                  <a:pt x="3318475" y="3191336"/>
                </a:cubicBezTo>
                <a:cubicBezTo>
                  <a:pt x="3299391" y="3184672"/>
                  <a:pt x="3279989" y="3182125"/>
                  <a:pt x="3260932" y="3188652"/>
                </a:cubicBezTo>
                <a:cubicBezTo>
                  <a:pt x="3254298" y="3190878"/>
                  <a:pt x="3249671" y="3188678"/>
                  <a:pt x="3246341" y="3183195"/>
                </a:cubicBezTo>
                <a:cubicBezTo>
                  <a:pt x="3242032" y="3176877"/>
                  <a:pt x="3235582" y="3173995"/>
                  <a:pt x="3229530" y="3174086"/>
                </a:cubicBezTo>
                <a:cubicBezTo>
                  <a:pt x="3218984" y="3172968"/>
                  <a:pt x="3207723" y="3172993"/>
                  <a:pt x="3196727" y="3175002"/>
                </a:cubicBezTo>
                <a:cubicBezTo>
                  <a:pt x="3187424" y="3176702"/>
                  <a:pt x="3186261" y="3180974"/>
                  <a:pt x="3190967" y="3190265"/>
                </a:cubicBezTo>
                <a:cubicBezTo>
                  <a:pt x="3192208" y="3193084"/>
                  <a:pt x="3195011" y="3194602"/>
                  <a:pt x="3192871" y="3198039"/>
                </a:cubicBezTo>
                <a:cubicBezTo>
                  <a:pt x="3189170" y="3202775"/>
                  <a:pt x="3190809" y="3208565"/>
                  <a:pt x="3191604" y="3214512"/>
                </a:cubicBezTo>
                <a:cubicBezTo>
                  <a:pt x="3192000" y="3217484"/>
                  <a:pt x="3193375" y="3221293"/>
                  <a:pt x="3190124" y="3222903"/>
                </a:cubicBezTo>
                <a:cubicBezTo>
                  <a:pt x="3186873" y="3224510"/>
                  <a:pt x="3184652" y="3220856"/>
                  <a:pt x="3183410" y="3218038"/>
                </a:cubicBezTo>
                <a:cubicBezTo>
                  <a:pt x="3179814" y="3210574"/>
                  <a:pt x="3176351" y="3204101"/>
                  <a:pt x="3172888" y="3197628"/>
                </a:cubicBezTo>
                <a:cubicBezTo>
                  <a:pt x="3164005" y="3183009"/>
                  <a:pt x="3152797" y="3176936"/>
                  <a:pt x="3137705" y="3180708"/>
                </a:cubicBezTo>
                <a:cubicBezTo>
                  <a:pt x="3130092" y="3182098"/>
                  <a:pt x="3122613" y="3184480"/>
                  <a:pt x="3115001" y="3185870"/>
                </a:cubicBezTo>
                <a:cubicBezTo>
                  <a:pt x="3105829" y="3188561"/>
                  <a:pt x="3100093" y="3184532"/>
                  <a:pt x="3096233" y="3175087"/>
                </a:cubicBezTo>
                <a:cubicBezTo>
                  <a:pt x="3095122" y="3173258"/>
                  <a:pt x="3095572" y="3170132"/>
                  <a:pt x="3092901" y="3169605"/>
                </a:cubicBezTo>
                <a:cubicBezTo>
                  <a:pt x="3090444" y="3177159"/>
                  <a:pt x="3087273" y="3185860"/>
                  <a:pt x="3084947" y="3194404"/>
                </a:cubicBezTo>
                <a:cubicBezTo>
                  <a:pt x="3081063" y="3204250"/>
                  <a:pt x="3081063" y="3204250"/>
                  <a:pt x="3075644" y="3196105"/>
                </a:cubicBezTo>
                <a:cubicBezTo>
                  <a:pt x="3071202" y="3188796"/>
                  <a:pt x="3066709" y="3187586"/>
                  <a:pt x="3060736" y="3194767"/>
                </a:cubicBezTo>
                <a:cubicBezTo>
                  <a:pt x="3055477" y="3200804"/>
                  <a:pt x="3048842" y="3203030"/>
                  <a:pt x="3040965" y="3202438"/>
                </a:cubicBezTo>
                <a:cubicBezTo>
                  <a:pt x="3029706" y="3202466"/>
                  <a:pt x="3018763" y="3198373"/>
                  <a:pt x="3007819" y="3194282"/>
                </a:cubicBezTo>
                <a:cubicBezTo>
                  <a:pt x="2996876" y="3190190"/>
                  <a:pt x="2992779" y="3191954"/>
                  <a:pt x="2986357" y="3202263"/>
                </a:cubicBezTo>
                <a:cubicBezTo>
                  <a:pt x="2979354" y="3214708"/>
                  <a:pt x="2969917" y="3215416"/>
                  <a:pt x="2962277" y="3203616"/>
                </a:cubicBezTo>
                <a:cubicBezTo>
                  <a:pt x="2954902" y="3193797"/>
                  <a:pt x="2954902" y="3193797"/>
                  <a:pt x="2948612" y="3205096"/>
                </a:cubicBezTo>
                <a:cubicBezTo>
                  <a:pt x="2947767" y="3205252"/>
                  <a:pt x="2947899" y="3206242"/>
                  <a:pt x="2947053" y="3206396"/>
                </a:cubicBezTo>
                <a:cubicBezTo>
                  <a:pt x="2944330" y="3211969"/>
                  <a:pt x="2940814" y="3211596"/>
                  <a:pt x="2937485" y="3206114"/>
                </a:cubicBezTo>
                <a:cubicBezTo>
                  <a:pt x="2936242" y="3203296"/>
                  <a:pt x="2934999" y="3200478"/>
                  <a:pt x="2933757" y="3197659"/>
                </a:cubicBezTo>
                <a:cubicBezTo>
                  <a:pt x="2929051" y="3188368"/>
                  <a:pt x="2922470" y="3184495"/>
                  <a:pt x="2914407" y="3189013"/>
                </a:cubicBezTo>
                <a:cubicBezTo>
                  <a:pt x="2900691" y="3196595"/>
                  <a:pt x="2886444" y="3200211"/>
                  <a:pt x="2874101" y="3211602"/>
                </a:cubicBezTo>
                <a:cubicBezTo>
                  <a:pt x="2870268" y="3215347"/>
                  <a:pt x="2865326" y="3217265"/>
                  <a:pt x="2863422" y="3209492"/>
                </a:cubicBezTo>
                <a:cubicBezTo>
                  <a:pt x="2860936" y="3203857"/>
                  <a:pt x="2857553" y="3204473"/>
                  <a:pt x="2854435" y="3207074"/>
                </a:cubicBezTo>
                <a:cubicBezTo>
                  <a:pt x="2848065" y="3211283"/>
                  <a:pt x="2840453" y="3212673"/>
                  <a:pt x="2833687" y="3213909"/>
                </a:cubicBezTo>
                <a:cubicBezTo>
                  <a:pt x="2822691" y="3215917"/>
                  <a:pt x="2818991" y="3220654"/>
                  <a:pt x="2818041" y="3233007"/>
                </a:cubicBezTo>
                <a:cubicBezTo>
                  <a:pt x="2818120" y="3240099"/>
                  <a:pt x="2815583" y="3240562"/>
                  <a:pt x="2810508" y="3241489"/>
                </a:cubicBezTo>
                <a:cubicBezTo>
                  <a:pt x="2804587" y="3242571"/>
                  <a:pt x="2797874" y="3237706"/>
                  <a:pt x="2792747" y="3244733"/>
                </a:cubicBezTo>
                <a:cubicBezTo>
                  <a:pt x="2788332" y="3250615"/>
                  <a:pt x="2792060" y="3259069"/>
                  <a:pt x="2790581" y="3267460"/>
                </a:cubicBezTo>
                <a:cubicBezTo>
                  <a:pt x="2785427" y="3261297"/>
                  <a:pt x="2782941" y="3255661"/>
                  <a:pt x="2782861" y="3248569"/>
                </a:cubicBezTo>
                <a:cubicBezTo>
                  <a:pt x="2782701" y="3234386"/>
                  <a:pt x="2794278" y="3230242"/>
                  <a:pt x="2800965" y="3221915"/>
                </a:cubicBezTo>
                <a:cubicBezTo>
                  <a:pt x="2785712" y="3211505"/>
                  <a:pt x="2777387" y="3214041"/>
                  <a:pt x="2770330" y="3232586"/>
                </a:cubicBezTo>
                <a:cubicBezTo>
                  <a:pt x="2769036" y="3235868"/>
                  <a:pt x="2766895" y="3239305"/>
                  <a:pt x="2765732" y="3243577"/>
                </a:cubicBezTo>
                <a:cubicBezTo>
                  <a:pt x="2762561" y="3252277"/>
                  <a:pt x="2759259" y="3259985"/>
                  <a:pt x="2751065" y="3263512"/>
                </a:cubicBezTo>
                <a:cubicBezTo>
                  <a:pt x="2747813" y="3265122"/>
                  <a:pt x="2748210" y="3268095"/>
                  <a:pt x="2747894" y="3272213"/>
                </a:cubicBezTo>
                <a:cubicBezTo>
                  <a:pt x="2746995" y="3278467"/>
                  <a:pt x="2748899" y="3286240"/>
                  <a:pt x="2744618" y="3293112"/>
                </a:cubicBezTo>
                <a:cubicBezTo>
                  <a:pt x="2743376" y="3290295"/>
                  <a:pt x="2742266" y="3288468"/>
                  <a:pt x="2741022" y="3285649"/>
                </a:cubicBezTo>
                <a:cubicBezTo>
                  <a:pt x="2734625" y="3276666"/>
                  <a:pt x="2729286" y="3275612"/>
                  <a:pt x="2721622" y="3283102"/>
                </a:cubicBezTo>
                <a:cubicBezTo>
                  <a:pt x="2714803" y="3290438"/>
                  <a:pt x="2706477" y="3292974"/>
                  <a:pt x="2697754" y="3292537"/>
                </a:cubicBezTo>
                <a:cubicBezTo>
                  <a:pt x="2691569" y="3291637"/>
                  <a:pt x="2685516" y="3291728"/>
                  <a:pt x="2678486" y="3290981"/>
                </a:cubicBezTo>
                <a:cubicBezTo>
                  <a:pt x="2659216" y="3289426"/>
                  <a:pt x="2639813" y="3286878"/>
                  <a:pt x="2621444" y="3279068"/>
                </a:cubicBezTo>
                <a:cubicBezTo>
                  <a:pt x="2614148" y="3276341"/>
                  <a:pt x="2612640" y="3271542"/>
                  <a:pt x="2615098" y="3263987"/>
                </a:cubicBezTo>
                <a:cubicBezTo>
                  <a:pt x="2617687" y="3257424"/>
                  <a:pt x="2621388" y="3252688"/>
                  <a:pt x="2625933" y="3247795"/>
                </a:cubicBezTo>
                <a:cubicBezTo>
                  <a:pt x="2630348" y="3241915"/>
                  <a:pt x="2636718" y="3237706"/>
                  <a:pt x="2640866" y="3229843"/>
                </a:cubicBezTo>
                <a:cubicBezTo>
                  <a:pt x="2612241" y="3236087"/>
                  <a:pt x="2585175" y="3241030"/>
                  <a:pt x="2567468" y="3270657"/>
                </a:cubicBezTo>
                <a:cubicBezTo>
                  <a:pt x="2565195" y="3273101"/>
                  <a:pt x="2562076" y="3275702"/>
                  <a:pt x="2558429" y="3274338"/>
                </a:cubicBezTo>
                <a:cubicBezTo>
                  <a:pt x="2554648" y="3271983"/>
                  <a:pt x="2551715" y="3269474"/>
                  <a:pt x="2550920" y="3263528"/>
                </a:cubicBezTo>
                <a:cubicBezTo>
                  <a:pt x="2550523" y="3260556"/>
                  <a:pt x="2551819" y="3257275"/>
                  <a:pt x="2553113" y="3253993"/>
                </a:cubicBezTo>
                <a:cubicBezTo>
                  <a:pt x="2556285" y="3245292"/>
                  <a:pt x="2562258" y="3238111"/>
                  <a:pt x="2564451" y="3228575"/>
                </a:cubicBezTo>
                <a:cubicBezTo>
                  <a:pt x="2566644" y="3219039"/>
                  <a:pt x="2562255" y="3205629"/>
                  <a:pt x="2555937" y="3203737"/>
                </a:cubicBezTo>
                <a:cubicBezTo>
                  <a:pt x="2548642" y="3201010"/>
                  <a:pt x="2544360" y="3207883"/>
                  <a:pt x="2539947" y="3213764"/>
                </a:cubicBezTo>
                <a:cubicBezTo>
                  <a:pt x="2536960" y="3217356"/>
                  <a:pt x="2537489" y="3221319"/>
                  <a:pt x="2537173" y="3225437"/>
                </a:cubicBezTo>
                <a:cubicBezTo>
                  <a:pt x="2537545" y="3247700"/>
                  <a:pt x="2531704" y="3255873"/>
                  <a:pt x="2512832" y="3257290"/>
                </a:cubicBezTo>
                <a:cubicBezTo>
                  <a:pt x="2504241" y="3257844"/>
                  <a:pt x="2496762" y="3260225"/>
                  <a:pt x="2489546" y="3264588"/>
                </a:cubicBezTo>
                <a:cubicBezTo>
                  <a:pt x="2469591" y="3277369"/>
                  <a:pt x="2449027" y="3279094"/>
                  <a:pt x="2429333" y="3261377"/>
                </a:cubicBezTo>
                <a:cubicBezTo>
                  <a:pt x="2419553" y="3253011"/>
                  <a:pt x="2419553" y="3253011"/>
                  <a:pt x="2414506" y="3267130"/>
                </a:cubicBezTo>
                <a:cubicBezTo>
                  <a:pt x="2410753" y="3277966"/>
                  <a:pt x="2396190" y="3285702"/>
                  <a:pt x="2391036" y="3279538"/>
                </a:cubicBezTo>
                <a:cubicBezTo>
                  <a:pt x="2382549" y="3267891"/>
                  <a:pt x="2373114" y="3268599"/>
                  <a:pt x="2362117" y="3270608"/>
                </a:cubicBezTo>
                <a:cubicBezTo>
                  <a:pt x="2356329" y="3272681"/>
                  <a:pt x="2349827" y="3275899"/>
                  <a:pt x="2343245" y="3272026"/>
                </a:cubicBezTo>
                <a:cubicBezTo>
                  <a:pt x="2335684" y="3267315"/>
                  <a:pt x="2332699" y="3270908"/>
                  <a:pt x="2330373" y="3279453"/>
                </a:cubicBezTo>
                <a:cubicBezTo>
                  <a:pt x="2329212" y="3283725"/>
                  <a:pt x="2328048" y="3287998"/>
                  <a:pt x="2323422" y="3285797"/>
                </a:cubicBezTo>
                <a:cubicBezTo>
                  <a:pt x="2319642" y="3283442"/>
                  <a:pt x="2316708" y="3280933"/>
                  <a:pt x="2318452" y="3274524"/>
                </a:cubicBezTo>
                <a:cubicBezTo>
                  <a:pt x="2319616" y="3270251"/>
                  <a:pt x="2321623" y="3265825"/>
                  <a:pt x="2322654" y="3260561"/>
                </a:cubicBezTo>
                <a:cubicBezTo>
                  <a:pt x="2326458" y="3243624"/>
                  <a:pt x="2316412" y="3233278"/>
                  <a:pt x="2302166" y="3236895"/>
                </a:cubicBezTo>
                <a:cubicBezTo>
                  <a:pt x="2298783" y="3237513"/>
                  <a:pt x="2295665" y="3240113"/>
                  <a:pt x="2292414" y="3241723"/>
                </a:cubicBezTo>
                <a:cubicBezTo>
                  <a:pt x="2289162" y="3243331"/>
                  <a:pt x="2285912" y="3244941"/>
                  <a:pt x="2282977" y="3242431"/>
                </a:cubicBezTo>
                <a:cubicBezTo>
                  <a:pt x="2267592" y="3231030"/>
                  <a:pt x="2253029" y="3238765"/>
                  <a:pt x="2239047" y="3244365"/>
                </a:cubicBezTo>
                <a:cubicBezTo>
                  <a:pt x="2237488" y="3245664"/>
                  <a:pt x="2235796" y="3245973"/>
                  <a:pt x="2237039" y="3248792"/>
                </a:cubicBezTo>
                <a:cubicBezTo>
                  <a:pt x="2238282" y="3251610"/>
                  <a:pt x="2238811" y="3255573"/>
                  <a:pt x="2241745" y="3258083"/>
                </a:cubicBezTo>
                <a:cubicBezTo>
                  <a:pt x="2243702" y="3259756"/>
                  <a:pt x="2244151" y="3256629"/>
                  <a:pt x="2244864" y="3255483"/>
                </a:cubicBezTo>
                <a:cubicBezTo>
                  <a:pt x="2251550" y="3247156"/>
                  <a:pt x="2258183" y="3244929"/>
                  <a:pt x="2265745" y="3249639"/>
                </a:cubicBezTo>
                <a:cubicBezTo>
                  <a:pt x="2274150" y="3254194"/>
                  <a:pt x="2278987" y="3264476"/>
                  <a:pt x="2277641" y="3273859"/>
                </a:cubicBezTo>
                <a:cubicBezTo>
                  <a:pt x="2277457" y="3278967"/>
                  <a:pt x="2275052" y="3280422"/>
                  <a:pt x="2271139" y="3277076"/>
                </a:cubicBezTo>
                <a:cubicBezTo>
                  <a:pt x="2264425" y="3272211"/>
                  <a:pt x="2261306" y="3274812"/>
                  <a:pt x="2256311" y="3282830"/>
                </a:cubicBezTo>
                <a:cubicBezTo>
                  <a:pt x="2250154" y="3295120"/>
                  <a:pt x="2232789" y="3301337"/>
                  <a:pt x="2225096" y="3295637"/>
                </a:cubicBezTo>
                <a:cubicBezTo>
                  <a:pt x="2219228" y="3290618"/>
                  <a:pt x="2214998" y="3291391"/>
                  <a:pt x="2210188" y="3294300"/>
                </a:cubicBezTo>
                <a:cubicBezTo>
                  <a:pt x="2203686" y="3297516"/>
                  <a:pt x="2196920" y="3298754"/>
                  <a:pt x="2191501" y="3290607"/>
                </a:cubicBezTo>
                <a:cubicBezTo>
                  <a:pt x="2188169" y="3285126"/>
                  <a:pt x="2183359" y="3288035"/>
                  <a:pt x="2179395" y="3290789"/>
                </a:cubicBezTo>
                <a:cubicBezTo>
                  <a:pt x="2175430" y="3293543"/>
                  <a:pt x="2171598" y="3297288"/>
                  <a:pt x="2167104" y="3296079"/>
                </a:cubicBezTo>
                <a:cubicBezTo>
                  <a:pt x="2161051" y="3296169"/>
                  <a:pt x="2162663" y="3288770"/>
                  <a:pt x="2158222" y="3281460"/>
                </a:cubicBezTo>
                <a:cubicBezTo>
                  <a:pt x="2156769" y="3303042"/>
                  <a:pt x="2139906" y="3300033"/>
                  <a:pt x="2130101" y="3310959"/>
                </a:cubicBezTo>
                <a:cubicBezTo>
                  <a:pt x="2131263" y="3306686"/>
                  <a:pt x="2131845" y="3304550"/>
                  <a:pt x="2132425" y="3302413"/>
                </a:cubicBezTo>
                <a:cubicBezTo>
                  <a:pt x="2135517" y="3286622"/>
                  <a:pt x="2131340" y="3281295"/>
                  <a:pt x="2117807" y="3283766"/>
                </a:cubicBezTo>
                <a:cubicBezTo>
                  <a:pt x="2108636" y="3286457"/>
                  <a:pt x="2100177" y="3288002"/>
                  <a:pt x="2090741" y="3288711"/>
                </a:cubicBezTo>
                <a:cubicBezTo>
                  <a:pt x="2075966" y="3288365"/>
                  <a:pt x="2061639" y="3284891"/>
                  <a:pt x="2048475" y="3277145"/>
                </a:cubicBezTo>
                <a:cubicBezTo>
                  <a:pt x="2038246" y="3271907"/>
                  <a:pt x="2034281" y="3274663"/>
                  <a:pt x="2032353" y="3286181"/>
                </a:cubicBezTo>
                <a:cubicBezTo>
                  <a:pt x="2031535" y="3299526"/>
                  <a:pt x="2026143" y="3304570"/>
                  <a:pt x="2014750" y="3303606"/>
                </a:cubicBezTo>
                <a:cubicBezTo>
                  <a:pt x="2007851" y="3303851"/>
                  <a:pt x="2000821" y="3303106"/>
                  <a:pt x="1993340" y="3305488"/>
                </a:cubicBezTo>
                <a:cubicBezTo>
                  <a:pt x="1989112" y="3306260"/>
                  <a:pt x="1984617" y="3305050"/>
                  <a:pt x="1981419" y="3300559"/>
                </a:cubicBezTo>
                <a:cubicBezTo>
                  <a:pt x="1980309" y="3298731"/>
                  <a:pt x="1980045" y="3296749"/>
                  <a:pt x="1977771" y="3299195"/>
                </a:cubicBezTo>
                <a:cubicBezTo>
                  <a:pt x="1968812" y="3309968"/>
                  <a:pt x="1956706" y="3310148"/>
                  <a:pt x="1945579" y="3311166"/>
                </a:cubicBezTo>
                <a:cubicBezTo>
                  <a:pt x="1934450" y="3312183"/>
                  <a:pt x="1924433" y="3315028"/>
                  <a:pt x="1917297" y="3326483"/>
                </a:cubicBezTo>
                <a:cubicBezTo>
                  <a:pt x="1914444" y="3331064"/>
                  <a:pt x="1911773" y="3330537"/>
                  <a:pt x="1908575" y="3326046"/>
                </a:cubicBezTo>
                <a:cubicBezTo>
                  <a:pt x="1902178" y="3317063"/>
                  <a:pt x="1901332" y="3317218"/>
                  <a:pt x="1895491" y="3325391"/>
                </a:cubicBezTo>
                <a:cubicBezTo>
                  <a:pt x="1885236" y="3339445"/>
                  <a:pt x="1873608" y="3349689"/>
                  <a:pt x="1856876" y="3347670"/>
                </a:cubicBezTo>
                <a:cubicBezTo>
                  <a:pt x="1851669" y="3347607"/>
                  <a:pt x="1845484" y="3346707"/>
                  <a:pt x="1839431" y="3346796"/>
                </a:cubicBezTo>
                <a:cubicBezTo>
                  <a:pt x="1834938" y="3345588"/>
                  <a:pt x="1829149" y="3347660"/>
                  <a:pt x="1829650" y="3338433"/>
                </a:cubicBezTo>
                <a:cubicBezTo>
                  <a:pt x="1829966" y="3334314"/>
                  <a:pt x="1825209" y="3331124"/>
                  <a:pt x="1822407" y="3329605"/>
                </a:cubicBezTo>
                <a:cubicBezTo>
                  <a:pt x="1811330" y="3324522"/>
                  <a:pt x="1799939" y="3323557"/>
                  <a:pt x="1788362" y="3327702"/>
                </a:cubicBezTo>
                <a:cubicBezTo>
                  <a:pt x="1778477" y="3331538"/>
                  <a:pt x="1778610" y="3332530"/>
                  <a:pt x="1781887" y="3344112"/>
                </a:cubicBezTo>
                <a:cubicBezTo>
                  <a:pt x="1784505" y="3350740"/>
                  <a:pt x="1784320" y="3355848"/>
                  <a:pt x="1779907" y="3361729"/>
                </a:cubicBezTo>
                <a:cubicBezTo>
                  <a:pt x="1780276" y="3351511"/>
                  <a:pt x="1775967" y="3345193"/>
                  <a:pt x="1768090" y="3344601"/>
                </a:cubicBezTo>
                <a:cubicBezTo>
                  <a:pt x="1756830" y="3344628"/>
                  <a:pt x="1746997" y="3342364"/>
                  <a:pt x="1746308" y="3324219"/>
                </a:cubicBezTo>
                <a:cubicBezTo>
                  <a:pt x="1742372" y="3340164"/>
                  <a:pt x="1733200" y="3342854"/>
                  <a:pt x="1721807" y="3341889"/>
                </a:cubicBezTo>
                <a:cubicBezTo>
                  <a:pt x="1716469" y="3340836"/>
                  <a:pt x="1712636" y="3344581"/>
                  <a:pt x="1708803" y="3348326"/>
                </a:cubicBezTo>
                <a:cubicBezTo>
                  <a:pt x="1698021" y="3358416"/>
                  <a:pt x="1690857" y="3356680"/>
                  <a:pt x="1686335" y="3342278"/>
                </a:cubicBezTo>
                <a:cubicBezTo>
                  <a:pt x="1683587" y="3334660"/>
                  <a:pt x="1681181" y="3336115"/>
                  <a:pt x="1678459" y="3341687"/>
                </a:cubicBezTo>
                <a:cubicBezTo>
                  <a:pt x="1674177" y="3348560"/>
                  <a:pt x="1669500" y="3352460"/>
                  <a:pt x="1661094" y="3347905"/>
                </a:cubicBezTo>
                <a:cubicBezTo>
                  <a:pt x="1663234" y="3344468"/>
                  <a:pt x="1665507" y="3342023"/>
                  <a:pt x="1666934" y="3339731"/>
                </a:cubicBezTo>
                <a:cubicBezTo>
                  <a:pt x="1670502" y="3334004"/>
                  <a:pt x="1669841" y="3329050"/>
                  <a:pt x="1664236" y="3326014"/>
                </a:cubicBezTo>
                <a:cubicBezTo>
                  <a:pt x="1659479" y="3322822"/>
                  <a:pt x="1656096" y="3323440"/>
                  <a:pt x="1654352" y="3329850"/>
                </a:cubicBezTo>
                <a:cubicBezTo>
                  <a:pt x="1649172" y="3342976"/>
                  <a:pt x="1639816" y="3350775"/>
                  <a:pt x="1631439" y="3359412"/>
                </a:cubicBezTo>
                <a:cubicBezTo>
                  <a:pt x="1625201" y="3364612"/>
                  <a:pt x="1618698" y="3367829"/>
                  <a:pt x="1610690" y="3366248"/>
                </a:cubicBezTo>
                <a:cubicBezTo>
                  <a:pt x="1602680" y="3364665"/>
                  <a:pt x="1595068" y="3366055"/>
                  <a:pt x="1587588" y="3368437"/>
                </a:cubicBezTo>
                <a:cubicBezTo>
                  <a:pt x="1579395" y="3371963"/>
                  <a:pt x="1570223" y="3374653"/>
                  <a:pt x="1562399" y="3367962"/>
                </a:cubicBezTo>
                <a:cubicBezTo>
                  <a:pt x="1553728" y="3361425"/>
                  <a:pt x="1549896" y="3365171"/>
                  <a:pt x="1544901" y="3373188"/>
                </a:cubicBezTo>
                <a:cubicBezTo>
                  <a:pt x="1537500" y="3382661"/>
                  <a:pt x="1532426" y="3383588"/>
                  <a:pt x="1523623" y="3376060"/>
                </a:cubicBezTo>
                <a:cubicBezTo>
                  <a:pt x="1520821" y="3374541"/>
                  <a:pt x="1518733" y="3371878"/>
                  <a:pt x="1516776" y="3370206"/>
                </a:cubicBezTo>
                <a:cubicBezTo>
                  <a:pt x="1508952" y="3363514"/>
                  <a:pt x="1501076" y="3362922"/>
                  <a:pt x="1491904" y="3365614"/>
                </a:cubicBezTo>
                <a:cubicBezTo>
                  <a:pt x="1484423" y="3367994"/>
                  <a:pt x="1482812" y="3375394"/>
                  <a:pt x="1481201" y="3382794"/>
                </a:cubicBezTo>
                <a:cubicBezTo>
                  <a:pt x="1479007" y="3392330"/>
                  <a:pt x="1469916" y="3402111"/>
                  <a:pt x="1463465" y="3399230"/>
                </a:cubicBezTo>
                <a:cubicBezTo>
                  <a:pt x="1448874" y="3393775"/>
                  <a:pt x="1441342" y="3402255"/>
                  <a:pt x="1432119" y="3411045"/>
                </a:cubicBezTo>
                <a:cubicBezTo>
                  <a:pt x="1429714" y="3412500"/>
                  <a:pt x="1426330" y="3413118"/>
                  <a:pt x="1423925" y="3414572"/>
                </a:cubicBezTo>
                <a:cubicBezTo>
                  <a:pt x="1408965" y="3419336"/>
                  <a:pt x="1392814" y="3415180"/>
                  <a:pt x="1376163" y="3420251"/>
                </a:cubicBezTo>
                <a:cubicBezTo>
                  <a:pt x="1382135" y="3413070"/>
                  <a:pt x="1383880" y="3406661"/>
                  <a:pt x="1384514" y="3398425"/>
                </a:cubicBezTo>
                <a:cubicBezTo>
                  <a:pt x="1384963" y="3395297"/>
                  <a:pt x="1384433" y="3391333"/>
                  <a:pt x="1386707" y="3388889"/>
                </a:cubicBezTo>
                <a:cubicBezTo>
                  <a:pt x="1388847" y="3385453"/>
                  <a:pt x="1390009" y="3381180"/>
                  <a:pt x="1386230" y="3378825"/>
                </a:cubicBezTo>
                <a:cubicBezTo>
                  <a:pt x="1382450" y="3376470"/>
                  <a:pt x="1380045" y="3377925"/>
                  <a:pt x="1377903" y="3381361"/>
                </a:cubicBezTo>
                <a:cubicBezTo>
                  <a:pt x="1375048" y="3385943"/>
                  <a:pt x="1373040" y="3390370"/>
                  <a:pt x="1370187" y="3394951"/>
                </a:cubicBezTo>
                <a:cubicBezTo>
                  <a:pt x="1368177" y="3399379"/>
                  <a:pt x="1365508" y="3398851"/>
                  <a:pt x="1363157" y="3394205"/>
                </a:cubicBezTo>
                <a:cubicBezTo>
                  <a:pt x="1360935" y="3390551"/>
                  <a:pt x="1360407" y="3386588"/>
                  <a:pt x="1356625" y="3384233"/>
                </a:cubicBezTo>
                <a:cubicBezTo>
                  <a:pt x="1340793" y="3375958"/>
                  <a:pt x="1324140" y="3381030"/>
                  <a:pt x="1314151" y="3397066"/>
                </a:cubicBezTo>
                <a:cubicBezTo>
                  <a:pt x="1311164" y="3400656"/>
                  <a:pt x="1308310" y="3405239"/>
                  <a:pt x="1305456" y="3409820"/>
                </a:cubicBezTo>
                <a:cubicBezTo>
                  <a:pt x="1304927" y="3405856"/>
                  <a:pt x="1304397" y="3401893"/>
                  <a:pt x="1304715" y="3397775"/>
                </a:cubicBezTo>
                <a:cubicBezTo>
                  <a:pt x="1303524" y="3388857"/>
                  <a:pt x="1300722" y="3387337"/>
                  <a:pt x="1294220" y="3390556"/>
                </a:cubicBezTo>
                <a:cubicBezTo>
                  <a:pt x="1289279" y="3392474"/>
                  <a:pt x="1285181" y="3394237"/>
                  <a:pt x="1280371" y="3397146"/>
                </a:cubicBezTo>
                <a:cubicBezTo>
                  <a:pt x="1274714" y="3400209"/>
                  <a:pt x="1272707" y="3404637"/>
                  <a:pt x="1273632" y="3411572"/>
                </a:cubicBezTo>
                <a:cubicBezTo>
                  <a:pt x="1275404" y="3418355"/>
                  <a:pt x="1279448" y="3422693"/>
                  <a:pt x="1280374" y="3429627"/>
                </a:cubicBezTo>
                <a:cubicBezTo>
                  <a:pt x="1274770" y="3426591"/>
                  <a:pt x="1270858" y="3423245"/>
                  <a:pt x="1266100" y="3420054"/>
                </a:cubicBezTo>
                <a:cubicBezTo>
                  <a:pt x="1261341" y="3416864"/>
                  <a:pt x="1257112" y="3417635"/>
                  <a:pt x="1253413" y="3422371"/>
                </a:cubicBezTo>
                <a:cubicBezTo>
                  <a:pt x="1239723" y="3443145"/>
                  <a:pt x="1234648" y="3444072"/>
                  <a:pt x="1213475" y="3434742"/>
                </a:cubicBezTo>
                <a:cubicBezTo>
                  <a:pt x="1202531" y="3430651"/>
                  <a:pt x="1185431" y="3438849"/>
                  <a:pt x="1182789" y="3451513"/>
                </a:cubicBezTo>
                <a:cubicBezTo>
                  <a:pt x="1181891" y="3457768"/>
                  <a:pt x="1180067" y="3457086"/>
                  <a:pt x="1175706" y="3456868"/>
                </a:cubicBezTo>
                <a:cubicBezTo>
                  <a:pt x="1164313" y="3455904"/>
                  <a:pt x="1162754" y="3457203"/>
                  <a:pt x="1157575" y="3470330"/>
                </a:cubicBezTo>
                <a:cubicBezTo>
                  <a:pt x="1157706" y="3471322"/>
                  <a:pt x="1157839" y="3472312"/>
                  <a:pt x="1156993" y="3472466"/>
                </a:cubicBezTo>
                <a:cubicBezTo>
                  <a:pt x="1154985" y="3476894"/>
                  <a:pt x="1152711" y="3479339"/>
                  <a:pt x="1148483" y="3480112"/>
                </a:cubicBezTo>
                <a:cubicBezTo>
                  <a:pt x="1143407" y="3481039"/>
                  <a:pt x="1144438" y="3475775"/>
                  <a:pt x="1143196" y="3472958"/>
                </a:cubicBezTo>
                <a:cubicBezTo>
                  <a:pt x="1139336" y="3463511"/>
                  <a:pt x="1136401" y="3461002"/>
                  <a:pt x="1129450" y="3467347"/>
                </a:cubicBezTo>
                <a:cubicBezTo>
                  <a:pt x="1119249" y="3475300"/>
                  <a:pt x="1108385" y="3478300"/>
                  <a:pt x="1096544" y="3480463"/>
                </a:cubicBezTo>
                <a:cubicBezTo>
                  <a:pt x="1088086" y="3482008"/>
                  <a:pt x="1079892" y="3485535"/>
                  <a:pt x="1071962" y="3491043"/>
                </a:cubicBezTo>
                <a:cubicBezTo>
                  <a:pt x="1068844" y="3493643"/>
                  <a:pt x="1067020" y="3492962"/>
                  <a:pt x="1064799" y="3489307"/>
                </a:cubicBezTo>
                <a:cubicBezTo>
                  <a:pt x="1059513" y="3482153"/>
                  <a:pt x="1051503" y="3480571"/>
                  <a:pt x="1044023" y="3482951"/>
                </a:cubicBezTo>
                <a:cubicBezTo>
                  <a:pt x="1034006" y="3485796"/>
                  <a:pt x="1024966" y="3489478"/>
                  <a:pt x="1013309" y="3486531"/>
                </a:cubicBezTo>
                <a:cubicBezTo>
                  <a:pt x="1016509" y="3491022"/>
                  <a:pt x="1017883" y="3494830"/>
                  <a:pt x="1019972" y="3497496"/>
                </a:cubicBezTo>
                <a:cubicBezTo>
                  <a:pt x="1023170" y="3501987"/>
                  <a:pt x="1022007" y="3506259"/>
                  <a:pt x="1017911" y="3508022"/>
                </a:cubicBezTo>
                <a:cubicBezTo>
                  <a:pt x="1005621" y="3513313"/>
                  <a:pt x="997903" y="3526903"/>
                  <a:pt x="988812" y="3536685"/>
                </a:cubicBezTo>
                <a:cubicBezTo>
                  <a:pt x="976020" y="3551202"/>
                  <a:pt x="961986" y="3562901"/>
                  <a:pt x="944489" y="3568127"/>
                </a:cubicBezTo>
                <a:cubicBezTo>
                  <a:pt x="939413" y="3569054"/>
                  <a:pt x="938303" y="3567227"/>
                  <a:pt x="938487" y="3562118"/>
                </a:cubicBezTo>
                <a:cubicBezTo>
                  <a:pt x="937429" y="3554190"/>
                  <a:pt x="941976" y="3549300"/>
                  <a:pt x="946520" y="3544409"/>
                </a:cubicBezTo>
                <a:cubicBezTo>
                  <a:pt x="949375" y="3539828"/>
                  <a:pt x="949824" y="3536700"/>
                  <a:pt x="946626" y="3532209"/>
                </a:cubicBezTo>
                <a:cubicBezTo>
                  <a:pt x="943560" y="3528709"/>
                  <a:pt x="940309" y="3530319"/>
                  <a:pt x="937057" y="3531926"/>
                </a:cubicBezTo>
                <a:cubicBezTo>
                  <a:pt x="933094" y="3534681"/>
                  <a:pt x="928414" y="3538582"/>
                  <a:pt x="924451" y="3541335"/>
                </a:cubicBezTo>
                <a:cubicBezTo>
                  <a:pt x="922177" y="3543781"/>
                  <a:pt x="918345" y="3547526"/>
                  <a:pt x="915278" y="3544026"/>
                </a:cubicBezTo>
                <a:cubicBezTo>
                  <a:pt x="911366" y="3540681"/>
                  <a:pt x="914220" y="3536098"/>
                  <a:pt x="915383" y="3531825"/>
                </a:cubicBezTo>
                <a:cubicBezTo>
                  <a:pt x="915965" y="3529689"/>
                  <a:pt x="918237" y="3527243"/>
                  <a:pt x="916281" y="3525571"/>
                </a:cubicBezTo>
                <a:cubicBezTo>
                  <a:pt x="914193" y="3522908"/>
                  <a:pt x="912052" y="3526344"/>
                  <a:pt x="910493" y="3527644"/>
                </a:cubicBezTo>
                <a:cubicBezTo>
                  <a:pt x="896194" y="3537361"/>
                  <a:pt x="883270" y="3550888"/>
                  <a:pt x="871457" y="3566242"/>
                </a:cubicBezTo>
                <a:cubicBezTo>
                  <a:pt x="854516" y="3588622"/>
                  <a:pt x="839663" y="3613667"/>
                  <a:pt x="820765" y="3634375"/>
                </a:cubicBezTo>
                <a:cubicBezTo>
                  <a:pt x="819208" y="3635676"/>
                  <a:pt x="817912" y="3638956"/>
                  <a:pt x="815110" y="3637438"/>
                </a:cubicBezTo>
                <a:cubicBezTo>
                  <a:pt x="812308" y="3635921"/>
                  <a:pt x="811066" y="3633103"/>
                  <a:pt x="811515" y="3629975"/>
                </a:cubicBezTo>
                <a:cubicBezTo>
                  <a:pt x="810721" y="3624029"/>
                  <a:pt x="811619" y="3617775"/>
                  <a:pt x="812517" y="3611520"/>
                </a:cubicBezTo>
                <a:cubicBezTo>
                  <a:pt x="813547" y="3606256"/>
                  <a:pt x="814445" y="3600002"/>
                  <a:pt x="812093" y="3595357"/>
                </a:cubicBezTo>
                <a:cubicBezTo>
                  <a:pt x="809608" y="3589720"/>
                  <a:pt x="805960" y="3588356"/>
                  <a:pt x="803238" y="3593929"/>
                </a:cubicBezTo>
                <a:cubicBezTo>
                  <a:pt x="800384" y="3598510"/>
                  <a:pt x="798375" y="3602937"/>
                  <a:pt x="795520" y="3607519"/>
                </a:cubicBezTo>
                <a:cubicBezTo>
                  <a:pt x="792931" y="3614083"/>
                  <a:pt x="789100" y="3617828"/>
                  <a:pt x="783944" y="3611664"/>
                </a:cubicBezTo>
                <a:cubicBezTo>
                  <a:pt x="781988" y="3609990"/>
                  <a:pt x="780165" y="3609309"/>
                  <a:pt x="778605" y="3610609"/>
                </a:cubicBezTo>
                <a:cubicBezTo>
                  <a:pt x="774773" y="3614354"/>
                  <a:pt x="769565" y="3614290"/>
                  <a:pt x="765469" y="3616054"/>
                </a:cubicBezTo>
                <a:cubicBezTo>
                  <a:pt x="752914" y="3619362"/>
                  <a:pt x="749927" y="3622953"/>
                  <a:pt x="748396" y="3637444"/>
                </a:cubicBezTo>
                <a:cubicBezTo>
                  <a:pt x="747577" y="3650789"/>
                  <a:pt x="741605" y="3657971"/>
                  <a:pt x="729895" y="3661125"/>
                </a:cubicBezTo>
                <a:cubicBezTo>
                  <a:pt x="726513" y="3661743"/>
                  <a:pt x="722150" y="3661524"/>
                  <a:pt x="718768" y="3662143"/>
                </a:cubicBezTo>
                <a:cubicBezTo>
                  <a:pt x="691966" y="3669067"/>
                  <a:pt x="671297" y="3682994"/>
                  <a:pt x="661731" y="3715194"/>
                </a:cubicBezTo>
                <a:cubicBezTo>
                  <a:pt x="657980" y="3726030"/>
                  <a:pt x="651293" y="3734356"/>
                  <a:pt x="641275" y="3737201"/>
                </a:cubicBezTo>
                <a:cubicBezTo>
                  <a:pt x="637179" y="3738966"/>
                  <a:pt x="633082" y="3740729"/>
                  <a:pt x="628853" y="3741501"/>
                </a:cubicBezTo>
                <a:cubicBezTo>
                  <a:pt x="619814" y="3745183"/>
                  <a:pt x="611488" y="3747718"/>
                  <a:pt x="606890" y="3758709"/>
                </a:cubicBezTo>
                <a:cubicBezTo>
                  <a:pt x="602873" y="3767563"/>
                  <a:pt x="601313" y="3768864"/>
                  <a:pt x="595895" y="3760718"/>
                </a:cubicBezTo>
                <a:cubicBezTo>
                  <a:pt x="590608" y="3753563"/>
                  <a:pt x="586510" y="3755326"/>
                  <a:pt x="583074" y="3762044"/>
                </a:cubicBezTo>
                <a:cubicBezTo>
                  <a:pt x="580221" y="3766626"/>
                  <a:pt x="577763" y="3774181"/>
                  <a:pt x="570732" y="3773434"/>
                </a:cubicBezTo>
                <a:cubicBezTo>
                  <a:pt x="568063" y="3772906"/>
                  <a:pt x="569305" y="3775725"/>
                  <a:pt x="569437" y="3776716"/>
                </a:cubicBezTo>
                <a:cubicBezTo>
                  <a:pt x="573165" y="3785172"/>
                  <a:pt x="570840" y="3793717"/>
                  <a:pt x="571052" y="3801798"/>
                </a:cubicBezTo>
                <a:cubicBezTo>
                  <a:pt x="571132" y="3808889"/>
                  <a:pt x="566189" y="3810807"/>
                  <a:pt x="560982" y="3810743"/>
                </a:cubicBezTo>
                <a:cubicBezTo>
                  <a:pt x="556621" y="3810525"/>
                  <a:pt x="555114" y="3805725"/>
                  <a:pt x="555431" y="3801607"/>
                </a:cubicBezTo>
                <a:cubicBezTo>
                  <a:pt x="555483" y="3795506"/>
                  <a:pt x="554689" y="3789560"/>
                  <a:pt x="554874" y="3784452"/>
                </a:cubicBezTo>
                <a:cubicBezTo>
                  <a:pt x="550275" y="3795443"/>
                  <a:pt x="547368" y="3806125"/>
                  <a:pt x="543617" y="3816960"/>
                </a:cubicBezTo>
                <a:cubicBezTo>
                  <a:pt x="539865" y="3827797"/>
                  <a:pt x="535002" y="3836805"/>
                  <a:pt x="526359" y="3843460"/>
                </a:cubicBezTo>
                <a:cubicBezTo>
                  <a:pt x="522395" y="3846214"/>
                  <a:pt x="520439" y="3844541"/>
                  <a:pt x="519776" y="3839587"/>
                </a:cubicBezTo>
                <a:cubicBezTo>
                  <a:pt x="518983" y="3833640"/>
                  <a:pt x="520859" y="3828223"/>
                  <a:pt x="523582" y="3822650"/>
                </a:cubicBezTo>
                <a:cubicBezTo>
                  <a:pt x="526171" y="3816087"/>
                  <a:pt x="529739" y="3810360"/>
                  <a:pt x="528681" y="3802432"/>
                </a:cubicBezTo>
                <a:cubicBezTo>
                  <a:pt x="521017" y="3809923"/>
                  <a:pt x="512426" y="3810477"/>
                  <a:pt x="503043" y="3805086"/>
                </a:cubicBezTo>
                <a:cubicBezTo>
                  <a:pt x="507192" y="3797221"/>
                  <a:pt x="513297" y="3791031"/>
                  <a:pt x="518424" y="3784004"/>
                </a:cubicBezTo>
                <a:cubicBezTo>
                  <a:pt x="524978" y="3774686"/>
                  <a:pt x="527171" y="3765150"/>
                  <a:pt x="524738" y="3753413"/>
                </a:cubicBezTo>
                <a:cubicBezTo>
                  <a:pt x="524077" y="3748459"/>
                  <a:pt x="521539" y="3748922"/>
                  <a:pt x="519267" y="3751368"/>
                </a:cubicBezTo>
                <a:cubicBezTo>
                  <a:pt x="516413" y="3755949"/>
                  <a:pt x="513558" y="3760530"/>
                  <a:pt x="510703" y="3765112"/>
                </a:cubicBezTo>
                <a:cubicBezTo>
                  <a:pt x="501427" y="3780003"/>
                  <a:pt x="498044" y="3780621"/>
                  <a:pt x="487470" y="3766311"/>
                </a:cubicBezTo>
                <a:cubicBezTo>
                  <a:pt x="487470" y="3766311"/>
                  <a:pt x="486624" y="3766465"/>
                  <a:pt x="485779" y="3766620"/>
                </a:cubicBezTo>
                <a:cubicBezTo>
                  <a:pt x="480018" y="3781884"/>
                  <a:pt x="469103" y="3790983"/>
                  <a:pt x="455966" y="3796428"/>
                </a:cubicBezTo>
                <a:cubicBezTo>
                  <a:pt x="438866" y="3804627"/>
                  <a:pt x="421236" y="3808863"/>
                  <a:pt x="407281" y="3827653"/>
                </a:cubicBezTo>
                <a:cubicBezTo>
                  <a:pt x="407069" y="3819571"/>
                  <a:pt x="409792" y="3813998"/>
                  <a:pt x="411535" y="3807590"/>
                </a:cubicBezTo>
                <a:cubicBezTo>
                  <a:pt x="413596" y="3797061"/>
                  <a:pt x="412354" y="3794244"/>
                  <a:pt x="402204" y="3796098"/>
                </a:cubicBezTo>
                <a:cubicBezTo>
                  <a:pt x="389516" y="3798415"/>
                  <a:pt x="376431" y="3797760"/>
                  <a:pt x="365409" y="3786577"/>
                </a:cubicBezTo>
                <a:cubicBezTo>
                  <a:pt x="361365" y="3782241"/>
                  <a:pt x="358033" y="3776758"/>
                  <a:pt x="354835" y="3772267"/>
                </a:cubicBezTo>
                <a:cubicBezTo>
                  <a:pt x="350393" y="3764959"/>
                  <a:pt x="344657" y="3760930"/>
                  <a:pt x="338075" y="3757057"/>
                </a:cubicBezTo>
                <a:cubicBezTo>
                  <a:pt x="332604" y="3755011"/>
                  <a:pt x="329750" y="3759592"/>
                  <a:pt x="325653" y="3761357"/>
                </a:cubicBezTo>
                <a:cubicBezTo>
                  <a:pt x="318305" y="3764728"/>
                  <a:pt x="311723" y="3760856"/>
                  <a:pt x="309554" y="3751101"/>
                </a:cubicBezTo>
                <a:cubicBezTo>
                  <a:pt x="307915" y="3745310"/>
                  <a:pt x="306276" y="3739518"/>
                  <a:pt x="304637" y="3733728"/>
                </a:cubicBezTo>
                <a:cubicBezTo>
                  <a:pt x="301622" y="3724128"/>
                  <a:pt x="303102" y="3715737"/>
                  <a:pt x="311031" y="3710227"/>
                </a:cubicBezTo>
                <a:cubicBezTo>
                  <a:pt x="316687" y="3707164"/>
                  <a:pt x="317902" y="3696792"/>
                  <a:pt x="325065" y="3698529"/>
                </a:cubicBezTo>
                <a:cubicBezTo>
                  <a:pt x="331251" y="3699429"/>
                  <a:pt x="332441" y="3708347"/>
                  <a:pt x="336617" y="3713675"/>
                </a:cubicBezTo>
                <a:cubicBezTo>
                  <a:pt x="340927" y="3719993"/>
                  <a:pt x="344310" y="3719376"/>
                  <a:pt x="347878" y="3713648"/>
                </a:cubicBezTo>
                <a:cubicBezTo>
                  <a:pt x="355277" y="3704176"/>
                  <a:pt x="359294" y="3695321"/>
                  <a:pt x="355884" y="3682749"/>
                </a:cubicBezTo>
                <a:cubicBezTo>
                  <a:pt x="354377" y="3677949"/>
                  <a:pt x="354694" y="3673830"/>
                  <a:pt x="354032" y="3668875"/>
                </a:cubicBezTo>
                <a:cubicBezTo>
                  <a:pt x="354032" y="3668875"/>
                  <a:pt x="354877" y="3668721"/>
                  <a:pt x="354745" y="3667730"/>
                </a:cubicBezTo>
                <a:cubicBezTo>
                  <a:pt x="353899" y="3667885"/>
                  <a:pt x="353054" y="3668038"/>
                  <a:pt x="353054" y="3668038"/>
                </a:cubicBezTo>
                <a:cubicBezTo>
                  <a:pt x="335821" y="3675247"/>
                  <a:pt x="321654" y="3685955"/>
                  <a:pt x="307884" y="3699637"/>
                </a:cubicBezTo>
                <a:cubicBezTo>
                  <a:pt x="301198" y="3707963"/>
                  <a:pt x="292423" y="3713627"/>
                  <a:pt x="282273" y="3715481"/>
                </a:cubicBezTo>
                <a:cubicBezTo>
                  <a:pt x="273683" y="3716035"/>
                  <a:pt x="269983" y="3720771"/>
                  <a:pt x="270459" y="3730834"/>
                </a:cubicBezTo>
                <a:cubicBezTo>
                  <a:pt x="270408" y="3736935"/>
                  <a:pt x="268135" y="3739380"/>
                  <a:pt x="263377" y="3736189"/>
                </a:cubicBezTo>
                <a:cubicBezTo>
                  <a:pt x="257508" y="3731171"/>
                  <a:pt x="252565" y="3733089"/>
                  <a:pt x="248284" y="3739961"/>
                </a:cubicBezTo>
                <a:cubicBezTo>
                  <a:pt x="239985" y="3755688"/>
                  <a:pt x="223995" y="3765715"/>
                  <a:pt x="223390" y="3787142"/>
                </a:cubicBezTo>
                <a:cubicBezTo>
                  <a:pt x="222543" y="3787295"/>
                  <a:pt x="222676" y="3788287"/>
                  <a:pt x="221962" y="3789432"/>
                </a:cubicBezTo>
                <a:cubicBezTo>
                  <a:pt x="219690" y="3791878"/>
                  <a:pt x="218262" y="3794168"/>
                  <a:pt x="214614" y="3792805"/>
                </a:cubicBezTo>
                <a:cubicBezTo>
                  <a:pt x="211813" y="3791286"/>
                  <a:pt x="209857" y="3789613"/>
                  <a:pt x="209328" y="3785650"/>
                </a:cubicBezTo>
                <a:cubicBezTo>
                  <a:pt x="208666" y="3780695"/>
                  <a:pt x="210807" y="3777259"/>
                  <a:pt x="212102" y="3773976"/>
                </a:cubicBezTo>
                <a:cubicBezTo>
                  <a:pt x="216119" y="3765123"/>
                  <a:pt x="220982" y="3756115"/>
                  <a:pt x="224997" y="3747260"/>
                </a:cubicBezTo>
                <a:cubicBezTo>
                  <a:pt x="225844" y="3747106"/>
                  <a:pt x="225711" y="3746114"/>
                  <a:pt x="225580" y="3745123"/>
                </a:cubicBezTo>
                <a:cubicBezTo>
                  <a:pt x="226425" y="3744969"/>
                  <a:pt x="226293" y="3743977"/>
                  <a:pt x="227139" y="3743824"/>
                </a:cubicBezTo>
                <a:cubicBezTo>
                  <a:pt x="226293" y="3743977"/>
                  <a:pt x="225448" y="3744133"/>
                  <a:pt x="224601" y="3744287"/>
                </a:cubicBezTo>
                <a:cubicBezTo>
                  <a:pt x="224601" y="3744287"/>
                  <a:pt x="223888" y="3745432"/>
                  <a:pt x="223043" y="3745587"/>
                </a:cubicBezTo>
                <a:cubicBezTo>
                  <a:pt x="215959" y="3750940"/>
                  <a:pt x="208029" y="3756450"/>
                  <a:pt x="200946" y="3761803"/>
                </a:cubicBezTo>
                <a:cubicBezTo>
                  <a:pt x="192171" y="3767467"/>
                  <a:pt x="183397" y="3773130"/>
                  <a:pt x="177952" y="3784275"/>
                </a:cubicBezTo>
                <a:cubicBezTo>
                  <a:pt x="174782" y="3792976"/>
                  <a:pt x="170420" y="3792756"/>
                  <a:pt x="164420" y="3786747"/>
                </a:cubicBezTo>
                <a:cubicBezTo>
                  <a:pt x="159265" y="3780583"/>
                  <a:pt x="160295" y="3775321"/>
                  <a:pt x="163863" y="3769592"/>
                </a:cubicBezTo>
                <a:cubicBezTo>
                  <a:pt x="168593" y="3759592"/>
                  <a:pt x="173324" y="3749594"/>
                  <a:pt x="177208" y="3739748"/>
                </a:cubicBezTo>
                <a:cubicBezTo>
                  <a:pt x="181357" y="3731883"/>
                  <a:pt x="182836" y="3723494"/>
                  <a:pt x="181646" y="3714576"/>
                </a:cubicBezTo>
                <a:cubicBezTo>
                  <a:pt x="175144" y="3717793"/>
                  <a:pt x="174379" y="3725039"/>
                  <a:pt x="172502" y="3730457"/>
                </a:cubicBezTo>
                <a:cubicBezTo>
                  <a:pt x="169014" y="3743274"/>
                  <a:pt x="161614" y="3752747"/>
                  <a:pt x="150038" y="3756891"/>
                </a:cubicBezTo>
                <a:cubicBezTo>
                  <a:pt x="139307" y="3760882"/>
                  <a:pt x="128311" y="3762891"/>
                  <a:pt x="118823" y="3769699"/>
                </a:cubicBezTo>
                <a:cubicBezTo>
                  <a:pt x="105369" y="3779262"/>
                  <a:pt x="97493" y="3778671"/>
                  <a:pt x="88345" y="3762069"/>
                </a:cubicBezTo>
                <a:cubicBezTo>
                  <a:pt x="83639" y="3752778"/>
                  <a:pt x="77005" y="3755006"/>
                  <a:pt x="73120" y="3764851"/>
                </a:cubicBezTo>
                <a:cubicBezTo>
                  <a:pt x="69554" y="3770577"/>
                  <a:pt x="68788" y="3777824"/>
                  <a:pt x="62418" y="3782032"/>
                </a:cubicBezTo>
                <a:cubicBezTo>
                  <a:pt x="51896" y="3761621"/>
                  <a:pt x="34688" y="3749540"/>
                  <a:pt x="20334" y="3732874"/>
                </a:cubicBezTo>
                <a:cubicBezTo>
                  <a:pt x="4023" y="3714538"/>
                  <a:pt x="-5653" y="3693973"/>
                  <a:pt x="3595" y="3665891"/>
                </a:cubicBezTo>
                <a:cubicBezTo>
                  <a:pt x="7665" y="3650937"/>
                  <a:pt x="11733" y="3635983"/>
                  <a:pt x="16781" y="3621866"/>
                </a:cubicBezTo>
                <a:cubicBezTo>
                  <a:pt x="20666" y="3612020"/>
                  <a:pt x="27351" y="3603691"/>
                  <a:pt x="36259" y="3599020"/>
                </a:cubicBezTo>
                <a:cubicBezTo>
                  <a:pt x="37898" y="3604811"/>
                  <a:pt x="37581" y="3608929"/>
                  <a:pt x="39934" y="3613574"/>
                </a:cubicBezTo>
                <a:cubicBezTo>
                  <a:pt x="52277" y="3602185"/>
                  <a:pt x="56426" y="3594322"/>
                  <a:pt x="58538" y="3577694"/>
                </a:cubicBezTo>
                <a:cubicBezTo>
                  <a:pt x="60732" y="3568158"/>
                  <a:pt x="64036" y="3560448"/>
                  <a:pt x="72362" y="3557912"/>
                </a:cubicBezTo>
                <a:cubicBezTo>
                  <a:pt x="81533" y="3555222"/>
                  <a:pt x="89330" y="3548723"/>
                  <a:pt x="96545" y="3544360"/>
                </a:cubicBezTo>
                <a:cubicBezTo>
                  <a:pt x="104474" y="3538851"/>
                  <a:pt x="112801" y="3536315"/>
                  <a:pt x="120677" y="3536906"/>
                </a:cubicBezTo>
                <a:cubicBezTo>
                  <a:pt x="135585" y="3538244"/>
                  <a:pt x="141108" y="3534190"/>
                  <a:pt x="141530" y="3517871"/>
                </a:cubicBezTo>
                <a:cubicBezTo>
                  <a:pt x="141635" y="3505670"/>
                  <a:pt x="145915" y="3498799"/>
                  <a:pt x="153713" y="3492300"/>
                </a:cubicBezTo>
                <a:cubicBezTo>
                  <a:pt x="157809" y="3490536"/>
                  <a:pt x="161641" y="3486789"/>
                  <a:pt x="165475" y="3483046"/>
                </a:cubicBezTo>
                <a:cubicBezTo>
                  <a:pt x="186591" y="3465991"/>
                  <a:pt x="212812" y="3461201"/>
                  <a:pt x="235437" y="3448950"/>
                </a:cubicBezTo>
                <a:cubicBezTo>
                  <a:pt x="241939" y="3445731"/>
                  <a:pt x="248573" y="3443505"/>
                  <a:pt x="256318" y="3443105"/>
                </a:cubicBezTo>
                <a:cubicBezTo>
                  <a:pt x="277595" y="3440234"/>
                  <a:pt x="283567" y="3433051"/>
                  <a:pt x="287160" y="3408033"/>
                </a:cubicBezTo>
                <a:cubicBezTo>
                  <a:pt x="288376" y="3397661"/>
                  <a:pt x="291546" y="3388961"/>
                  <a:pt x="297520" y="3381779"/>
                </a:cubicBezTo>
                <a:cubicBezTo>
                  <a:pt x="307192" y="3369862"/>
                  <a:pt x="310019" y="3352090"/>
                  <a:pt x="304652" y="3337843"/>
                </a:cubicBezTo>
                <a:cubicBezTo>
                  <a:pt x="303409" y="3335025"/>
                  <a:pt x="302299" y="3333197"/>
                  <a:pt x="299761" y="3333660"/>
                </a:cubicBezTo>
                <a:cubicBezTo>
                  <a:pt x="297091" y="3333134"/>
                  <a:pt x="294819" y="3335579"/>
                  <a:pt x="295215" y="3338552"/>
                </a:cubicBezTo>
                <a:cubicBezTo>
                  <a:pt x="294767" y="3341678"/>
                  <a:pt x="295031" y="3343661"/>
                  <a:pt x="295428" y="3346634"/>
                </a:cubicBezTo>
                <a:cubicBezTo>
                  <a:pt x="299367" y="3363170"/>
                  <a:pt x="296382" y="3366760"/>
                  <a:pt x="282980" y="3370224"/>
                </a:cubicBezTo>
                <a:cubicBezTo>
                  <a:pt x="271271" y="3373377"/>
                  <a:pt x="259482" y="3369441"/>
                  <a:pt x="247773" y="3372594"/>
                </a:cubicBezTo>
                <a:cubicBezTo>
                  <a:pt x="250944" y="3363895"/>
                  <a:pt x="253269" y="3355349"/>
                  <a:pt x="256440" y="3346650"/>
                </a:cubicBezTo>
                <a:cubicBezTo>
                  <a:pt x="256889" y="3343523"/>
                  <a:pt x="258052" y="3339250"/>
                  <a:pt x="255250" y="3337732"/>
                </a:cubicBezTo>
                <a:cubicBezTo>
                  <a:pt x="252448" y="3336213"/>
                  <a:pt x="249461" y="3339804"/>
                  <a:pt x="248034" y="3342095"/>
                </a:cubicBezTo>
                <a:cubicBezTo>
                  <a:pt x="246026" y="3346521"/>
                  <a:pt x="244018" y="3350949"/>
                  <a:pt x="240053" y="3353703"/>
                </a:cubicBezTo>
                <a:cubicBezTo>
                  <a:pt x="233102" y="3360048"/>
                  <a:pt x="229454" y="3358685"/>
                  <a:pt x="227286" y="3348929"/>
                </a:cubicBezTo>
                <a:cubicBezTo>
                  <a:pt x="224721" y="3336201"/>
                  <a:pt x="221919" y="3334684"/>
                  <a:pt x="211055" y="3337683"/>
                </a:cubicBezTo>
                <a:cubicBezTo>
                  <a:pt x="204421" y="3339911"/>
                  <a:pt x="201487" y="3337401"/>
                  <a:pt x="202121" y="3329165"/>
                </a:cubicBezTo>
                <a:cubicBezTo>
                  <a:pt x="202570" y="3326037"/>
                  <a:pt x="203152" y="3323901"/>
                  <a:pt x="203733" y="3321765"/>
                </a:cubicBezTo>
                <a:cubicBezTo>
                  <a:pt x="204498" y="3314519"/>
                  <a:pt x="202145" y="3309873"/>
                  <a:pt x="195247" y="3310118"/>
                </a:cubicBezTo>
                <a:cubicBezTo>
                  <a:pt x="179176" y="3313054"/>
                  <a:pt x="165034" y="3304472"/>
                  <a:pt x="149862" y="3301152"/>
                </a:cubicBezTo>
                <a:cubicBezTo>
                  <a:pt x="146214" y="3299788"/>
                  <a:pt x="143280" y="3297279"/>
                  <a:pt x="140214" y="3293778"/>
                </a:cubicBezTo>
                <a:cubicBezTo>
                  <a:pt x="131278" y="3285259"/>
                  <a:pt x="130802" y="3275196"/>
                  <a:pt x="140158" y="3267396"/>
                </a:cubicBezTo>
                <a:cubicBezTo>
                  <a:pt x="147823" y="3259905"/>
                  <a:pt x="155619" y="3253407"/>
                  <a:pt x="164394" y="3247744"/>
                </a:cubicBezTo>
                <a:cubicBezTo>
                  <a:pt x="192146" y="3228463"/>
                  <a:pt x="219634" y="3207201"/>
                  <a:pt x="245032" y="3183276"/>
                </a:cubicBezTo>
                <a:cubicBezTo>
                  <a:pt x="251269" y="3178075"/>
                  <a:pt x="258354" y="3172721"/>
                  <a:pt x="262502" y="3164857"/>
                </a:cubicBezTo>
                <a:cubicBezTo>
                  <a:pt x="278517" y="3135540"/>
                  <a:pt x="300930" y="3115205"/>
                  <a:pt x="327651" y="3101188"/>
                </a:cubicBezTo>
                <a:cubicBezTo>
                  <a:pt x="330057" y="3099734"/>
                  <a:pt x="333308" y="3098126"/>
                  <a:pt x="332911" y="3095153"/>
                </a:cubicBezTo>
                <a:cubicBezTo>
                  <a:pt x="332302" y="3084098"/>
                  <a:pt x="335340" y="3074407"/>
                  <a:pt x="336555" y="3064034"/>
                </a:cubicBezTo>
                <a:cubicBezTo>
                  <a:pt x="336608" y="3057934"/>
                  <a:pt x="336078" y="3053970"/>
                  <a:pt x="331321" y="3050779"/>
                </a:cubicBezTo>
                <a:cubicBezTo>
                  <a:pt x="327408" y="3047434"/>
                  <a:pt x="324554" y="3052014"/>
                  <a:pt x="322281" y="3054460"/>
                </a:cubicBezTo>
                <a:cubicBezTo>
                  <a:pt x="301428" y="3073496"/>
                  <a:pt x="280708" y="3093522"/>
                  <a:pt x="259009" y="3112712"/>
                </a:cubicBezTo>
                <a:cubicBezTo>
                  <a:pt x="235750" y="3133201"/>
                  <a:pt x="211117" y="3149882"/>
                  <a:pt x="182756" y="3158108"/>
                </a:cubicBezTo>
                <a:cubicBezTo>
                  <a:pt x="179374" y="3158725"/>
                  <a:pt x="174563" y="3161635"/>
                  <a:pt x="172474" y="3158970"/>
                </a:cubicBezTo>
                <a:cubicBezTo>
                  <a:pt x="170253" y="3155316"/>
                  <a:pt x="172130" y="3149897"/>
                  <a:pt x="173292" y="3145626"/>
                </a:cubicBezTo>
                <a:cubicBezTo>
                  <a:pt x="174719" y="3143334"/>
                  <a:pt x="175300" y="3141198"/>
                  <a:pt x="176728" y="3138907"/>
                </a:cubicBezTo>
                <a:cubicBezTo>
                  <a:pt x="178471" y="3132498"/>
                  <a:pt x="182039" y="3126771"/>
                  <a:pt x="181959" y="3119679"/>
                </a:cubicBezTo>
                <a:cubicBezTo>
                  <a:pt x="162374" y="3122243"/>
                  <a:pt x="143289" y="3115577"/>
                  <a:pt x="124232" y="3122105"/>
                </a:cubicBezTo>
                <a:cubicBezTo>
                  <a:pt x="120135" y="3123868"/>
                  <a:pt x="116355" y="3121513"/>
                  <a:pt x="119791" y="3114794"/>
                </a:cubicBezTo>
                <a:cubicBezTo>
                  <a:pt x="121799" y="3110368"/>
                  <a:pt x="121851" y="3104267"/>
                  <a:pt x="120344" y="3099467"/>
                </a:cubicBezTo>
                <a:cubicBezTo>
                  <a:pt x="114315" y="3080266"/>
                  <a:pt x="117407" y="3064476"/>
                  <a:pt x="127264" y="3047449"/>
                </a:cubicBezTo>
                <a:cubicBezTo>
                  <a:pt x="142698" y="3020267"/>
                  <a:pt x="154352" y="2990731"/>
                  <a:pt x="172852" y="2967051"/>
                </a:cubicBezTo>
                <a:cubicBezTo>
                  <a:pt x="186093" y="2949407"/>
                  <a:pt x="198621" y="2932907"/>
                  <a:pt x="209905" y="2913588"/>
                </a:cubicBezTo>
                <a:cubicBezTo>
                  <a:pt x="219181" y="2898699"/>
                  <a:pt x="230679" y="2887462"/>
                  <a:pt x="245109" y="2878736"/>
                </a:cubicBezTo>
                <a:cubicBezTo>
                  <a:pt x="254598" y="2871929"/>
                  <a:pt x="263955" y="2864128"/>
                  <a:pt x="270376" y="2853820"/>
                </a:cubicBezTo>
                <a:lnTo>
                  <a:pt x="279898" y="2844104"/>
                </a:lnTo>
                <a:lnTo>
                  <a:pt x="278558" y="2844794"/>
                </a:lnTo>
                <a:cubicBezTo>
                  <a:pt x="265925" y="2848916"/>
                  <a:pt x="256853" y="2843358"/>
                  <a:pt x="247119" y="2824235"/>
                </a:cubicBezTo>
                <a:cubicBezTo>
                  <a:pt x="240478" y="2809989"/>
                  <a:pt x="230414" y="2812919"/>
                  <a:pt x="224132" y="2827459"/>
                </a:cubicBezTo>
                <a:cubicBezTo>
                  <a:pt x="218514" y="2835836"/>
                  <a:pt x="217032" y="2846669"/>
                  <a:pt x="207276" y="2852591"/>
                </a:cubicBezTo>
                <a:cubicBezTo>
                  <a:pt x="192407" y="2821286"/>
                  <a:pt x="167118" y="2802069"/>
                  <a:pt x="146325" y="2776149"/>
                </a:cubicBezTo>
                <a:cubicBezTo>
                  <a:pt x="122670" y="2747595"/>
                  <a:pt x="109078" y="2716112"/>
                  <a:pt x="124246" y="2674521"/>
                </a:cubicBezTo>
                <a:cubicBezTo>
                  <a:pt x="131039" y="2652321"/>
                  <a:pt x="137831" y="2630120"/>
                  <a:pt x="146053" y="2609234"/>
                </a:cubicBezTo>
                <a:cubicBezTo>
                  <a:pt x="152335" y="2594694"/>
                  <a:pt x="162755" y="2582608"/>
                  <a:pt x="176343" y="2576149"/>
                </a:cubicBezTo>
                <a:cubicBezTo>
                  <a:pt x="178542" y="2584947"/>
                  <a:pt x="177878" y="2591110"/>
                  <a:pt x="181199" y="2598233"/>
                </a:cubicBezTo>
                <a:cubicBezTo>
                  <a:pt x="200254" y="2581900"/>
                  <a:pt x="206842" y="2570351"/>
                  <a:pt x="210774" y="2545516"/>
                </a:cubicBezTo>
                <a:cubicBezTo>
                  <a:pt x="214501" y="2531333"/>
                  <a:pt x="219813" y="2519963"/>
                  <a:pt x="232431" y="2516675"/>
                </a:cubicBezTo>
                <a:cubicBezTo>
                  <a:pt x="246326" y="2513208"/>
                  <a:pt x="258330" y="2503934"/>
                  <a:pt x="269363" y="2497833"/>
                </a:cubicBezTo>
                <a:cubicBezTo>
                  <a:pt x="281520" y="2490057"/>
                  <a:pt x="294138" y="2486768"/>
                  <a:pt x="305940" y="2488148"/>
                </a:cubicBezTo>
                <a:cubicBezTo>
                  <a:pt x="328264" y="2491087"/>
                  <a:pt x="336743" y="2485344"/>
                  <a:pt x="338121" y="2460867"/>
                </a:cubicBezTo>
                <a:cubicBezTo>
                  <a:pt x="338834" y="2442553"/>
                  <a:pt x="345576" y="2432501"/>
                  <a:pt x="357581" y="2423228"/>
                </a:cubicBezTo>
                <a:cubicBezTo>
                  <a:pt x="363813" y="2420835"/>
                  <a:pt x="369739" y="2415451"/>
                  <a:pt x="375664" y="2410067"/>
                </a:cubicBezTo>
                <a:cubicBezTo>
                  <a:pt x="408152" y="2385778"/>
                  <a:pt x="447742" y="2380223"/>
                  <a:pt x="482274" y="2363235"/>
                </a:cubicBezTo>
                <a:cubicBezTo>
                  <a:pt x="492184" y="2358810"/>
                  <a:pt x="502248" y="2355880"/>
                  <a:pt x="513895" y="2355764"/>
                </a:cubicBezTo>
                <a:cubicBezTo>
                  <a:pt x="545977" y="2352779"/>
                  <a:pt x="555273" y="2342368"/>
                  <a:pt x="561808" y="2305026"/>
                </a:cubicBezTo>
                <a:cubicBezTo>
                  <a:pt x="564107" y="2289526"/>
                  <a:pt x="569265" y="2276661"/>
                  <a:pt x="578560" y="2266250"/>
                </a:cubicBezTo>
                <a:cubicBezTo>
                  <a:pt x="593630" y="2248959"/>
                  <a:pt x="598685" y="2222446"/>
                  <a:pt x="591275" y="2200721"/>
                </a:cubicBezTo>
                <a:cubicBezTo>
                  <a:pt x="589538" y="2196411"/>
                  <a:pt x="587954" y="2193597"/>
                  <a:pt x="584123" y="2194135"/>
                </a:cubicBezTo>
                <a:cubicBezTo>
                  <a:pt x="580139" y="2193177"/>
                  <a:pt x="576614" y="2196706"/>
                  <a:pt x="577073" y="2201196"/>
                </a:cubicBezTo>
                <a:cubicBezTo>
                  <a:pt x="576257" y="2205863"/>
                  <a:pt x="576564" y="2208856"/>
                  <a:pt x="577024" y="2213343"/>
                </a:cubicBezTo>
                <a:cubicBezTo>
                  <a:pt x="582185" y="2238422"/>
                  <a:pt x="577537" y="2243627"/>
                  <a:pt x="557257" y="2247990"/>
                </a:cubicBezTo>
                <a:cubicBezTo>
                  <a:pt x="539531" y="2251996"/>
                  <a:pt x="522008" y="2245348"/>
                  <a:pt x="504281" y="2249351"/>
                </a:cubicBezTo>
                <a:cubicBezTo>
                  <a:pt x="509440" y="2236486"/>
                  <a:pt x="513322" y="2223801"/>
                  <a:pt x="518480" y="2210933"/>
                </a:cubicBezTo>
                <a:cubicBezTo>
                  <a:pt x="519297" y="2206266"/>
                  <a:pt x="521237" y="2199924"/>
                  <a:pt x="517099" y="2197468"/>
                </a:cubicBezTo>
                <a:cubicBezTo>
                  <a:pt x="512961" y="2195013"/>
                  <a:pt x="508313" y="2200219"/>
                  <a:pt x="506065" y="2203570"/>
                </a:cubicBezTo>
                <a:cubicBezTo>
                  <a:pt x="502848" y="2210092"/>
                  <a:pt x="499630" y="2216615"/>
                  <a:pt x="493550" y="2220502"/>
                </a:cubicBezTo>
                <a:cubicBezTo>
                  <a:pt x="482824" y="2229596"/>
                  <a:pt x="477409" y="2227321"/>
                  <a:pt x="474597" y="2212539"/>
                </a:cubicBezTo>
                <a:cubicBezTo>
                  <a:pt x="471327" y="2193266"/>
                  <a:pt x="467188" y="2190811"/>
                  <a:pt x="450739" y="2194637"/>
                </a:cubicBezTo>
                <a:cubicBezTo>
                  <a:pt x="440675" y="2197566"/>
                  <a:pt x="436384" y="2193616"/>
                  <a:pt x="437711" y="2181288"/>
                </a:cubicBezTo>
                <a:cubicBezTo>
                  <a:pt x="438529" y="2176620"/>
                  <a:pt x="439498" y="2173448"/>
                  <a:pt x="440469" y="2170276"/>
                </a:cubicBezTo>
                <a:cubicBezTo>
                  <a:pt x="441949" y="2159445"/>
                  <a:pt x="438628" y="2152322"/>
                  <a:pt x="428258" y="2152259"/>
                </a:cubicBezTo>
                <a:cubicBezTo>
                  <a:pt x="403994" y="2155663"/>
                  <a:pt x="383149" y="2141893"/>
                  <a:pt x="360518" y="2135962"/>
                </a:cubicBezTo>
                <a:cubicBezTo>
                  <a:pt x="355102" y="2133686"/>
                  <a:pt x="350810" y="2129735"/>
                  <a:pt x="346365" y="2124288"/>
                </a:cubicBezTo>
                <a:cubicBezTo>
                  <a:pt x="333337" y="2110938"/>
                  <a:pt x="333080" y="2095797"/>
                  <a:pt x="347486" y="2084669"/>
                </a:cubicBezTo>
                <a:cubicBezTo>
                  <a:pt x="359336" y="2073899"/>
                  <a:pt x="371340" y="2064627"/>
                  <a:pt x="384776" y="2056671"/>
                </a:cubicBezTo>
                <a:cubicBezTo>
                  <a:pt x="427327" y="2029452"/>
                  <a:pt x="469572" y="1999240"/>
                  <a:pt x="508802" y="1964899"/>
                </a:cubicBezTo>
                <a:cubicBezTo>
                  <a:pt x="518406" y="1957481"/>
                  <a:pt x="529286" y="1949883"/>
                  <a:pt x="535875" y="1938334"/>
                </a:cubicBezTo>
                <a:cubicBezTo>
                  <a:pt x="561261" y="1895312"/>
                  <a:pt x="595842" y="1866175"/>
                  <a:pt x="636606" y="1846796"/>
                </a:cubicBezTo>
                <a:cubicBezTo>
                  <a:pt x="640284" y="1844762"/>
                  <a:pt x="645240" y="1842549"/>
                  <a:pt x="644780" y="1838061"/>
                </a:cubicBezTo>
                <a:cubicBezTo>
                  <a:pt x="644369" y="1821423"/>
                  <a:pt x="649373" y="1807061"/>
                  <a:pt x="651672" y="1791561"/>
                </a:cubicBezTo>
                <a:cubicBezTo>
                  <a:pt x="652028" y="1782404"/>
                  <a:pt x="651415" y="1776419"/>
                  <a:pt x="644415" y="1771331"/>
                </a:cubicBezTo>
                <a:cubicBezTo>
                  <a:pt x="638694" y="1766064"/>
                  <a:pt x="634199" y="1772765"/>
                  <a:pt x="630674" y="1776295"/>
                </a:cubicBezTo>
                <a:cubicBezTo>
                  <a:pt x="598493" y="1803576"/>
                  <a:pt x="566466" y="1832354"/>
                  <a:pt x="533006" y="1859814"/>
                </a:cubicBezTo>
                <a:cubicBezTo>
                  <a:pt x="497148" y="1889130"/>
                  <a:pt x="459398" y="1912640"/>
                  <a:pt x="416436" y="1923220"/>
                </a:cubicBezTo>
                <a:cubicBezTo>
                  <a:pt x="411327" y="1923937"/>
                  <a:pt x="403972" y="1928005"/>
                  <a:pt x="400957" y="1923875"/>
                </a:cubicBezTo>
                <a:cubicBezTo>
                  <a:pt x="397789" y="1918247"/>
                  <a:pt x="400854" y="1910230"/>
                  <a:pt x="402795" y="1903885"/>
                </a:cubicBezTo>
                <a:cubicBezTo>
                  <a:pt x="405043" y="1900535"/>
                  <a:pt x="406012" y="1897363"/>
                  <a:pt x="408260" y="1894012"/>
                </a:cubicBezTo>
                <a:cubicBezTo>
                  <a:pt x="411171" y="1884497"/>
                  <a:pt x="416789" y="1876119"/>
                  <a:pt x="416993" y="1865468"/>
                </a:cubicBezTo>
                <a:cubicBezTo>
                  <a:pt x="387466" y="1868093"/>
                  <a:pt x="359113" y="1856894"/>
                  <a:pt x="330199" y="1865504"/>
                </a:cubicBezTo>
                <a:cubicBezTo>
                  <a:pt x="323967" y="1867895"/>
                  <a:pt x="318398" y="1864124"/>
                  <a:pt x="323863" y="1854250"/>
                </a:cubicBezTo>
                <a:cubicBezTo>
                  <a:pt x="327082" y="1847728"/>
                  <a:pt x="327438" y="1838572"/>
                  <a:pt x="325394" y="1831270"/>
                </a:cubicBezTo>
                <a:cubicBezTo>
                  <a:pt x="317218" y="1802062"/>
                  <a:pt x="322578" y="1778542"/>
                  <a:pt x="338158" y="1753591"/>
                </a:cubicBezTo>
                <a:cubicBezTo>
                  <a:pt x="362573" y="1713740"/>
                  <a:pt x="381419" y="1670116"/>
                  <a:pt x="410280" y="1635711"/>
                </a:cubicBezTo>
                <a:cubicBezTo>
                  <a:pt x="430966" y="1610043"/>
                  <a:pt x="450529" y="1586050"/>
                  <a:pt x="468357" y="1557746"/>
                </a:cubicBezTo>
                <a:cubicBezTo>
                  <a:pt x="482965" y="1535967"/>
                  <a:pt x="500741" y="1519812"/>
                  <a:pt x="522809" y="1507610"/>
                </a:cubicBezTo>
                <a:cubicBezTo>
                  <a:pt x="537367" y="1497979"/>
                  <a:pt x="551772" y="1486851"/>
                  <a:pt x="561886" y="1471771"/>
                </a:cubicBezTo>
                <a:cubicBezTo>
                  <a:pt x="585790" y="1439581"/>
                  <a:pt x="613784" y="1421993"/>
                  <a:pt x="649696" y="1418472"/>
                </a:cubicBezTo>
                <a:cubicBezTo>
                  <a:pt x="677792" y="1414530"/>
                  <a:pt x="699554" y="1399335"/>
                  <a:pt x="713242" y="1368577"/>
                </a:cubicBezTo>
                <a:cubicBezTo>
                  <a:pt x="721618" y="1349189"/>
                  <a:pt x="731271" y="1329622"/>
                  <a:pt x="740771" y="1308558"/>
                </a:cubicBezTo>
                <a:cubicBezTo>
                  <a:pt x="753642" y="1282469"/>
                  <a:pt x="766513" y="1256378"/>
                  <a:pt x="786385" y="1235378"/>
                </a:cubicBezTo>
                <a:cubicBezTo>
                  <a:pt x="791185" y="1231669"/>
                  <a:pt x="793739" y="1231310"/>
                  <a:pt x="798032" y="1235262"/>
                </a:cubicBezTo>
                <a:cubicBezTo>
                  <a:pt x="809322" y="1244301"/>
                  <a:pt x="820306" y="1250349"/>
                  <a:pt x="832413" y="1254721"/>
                </a:cubicBezTo>
                <a:cubicBezTo>
                  <a:pt x="853614" y="1259335"/>
                  <a:pt x="868326" y="1251199"/>
                  <a:pt x="879103" y="1229957"/>
                </a:cubicBezTo>
                <a:cubicBezTo>
                  <a:pt x="883138" y="1218767"/>
                  <a:pt x="885896" y="1207755"/>
                  <a:pt x="888654" y="1196745"/>
                </a:cubicBezTo>
                <a:cubicBezTo>
                  <a:pt x="896262" y="1169875"/>
                  <a:pt x="904742" y="1164131"/>
                  <a:pt x="926709" y="1176227"/>
                </a:cubicBezTo>
                <a:cubicBezTo>
                  <a:pt x="926709" y="1176227"/>
                  <a:pt x="927833" y="1174552"/>
                  <a:pt x="929110" y="1174373"/>
                </a:cubicBezTo>
                <a:cubicBezTo>
                  <a:pt x="929928" y="1169705"/>
                  <a:pt x="930897" y="1166533"/>
                  <a:pt x="931714" y="1161865"/>
                </a:cubicBezTo>
                <a:cubicBezTo>
                  <a:pt x="935952" y="1140022"/>
                  <a:pt x="940600" y="1134817"/>
                  <a:pt x="957000" y="1143140"/>
                </a:cubicBezTo>
                <a:cubicBezTo>
                  <a:pt x="986938" y="1157152"/>
                  <a:pt x="1016004" y="1150039"/>
                  <a:pt x="1044458" y="1136940"/>
                </a:cubicBezTo>
                <a:cubicBezTo>
                  <a:pt x="1075158" y="1120491"/>
                  <a:pt x="1100290" y="1100268"/>
                  <a:pt x="1109074" y="1059575"/>
                </a:cubicBezTo>
                <a:cubicBezTo>
                  <a:pt x="1111678" y="1047067"/>
                  <a:pt x="1116836" y="1034202"/>
                  <a:pt x="1123426" y="1022654"/>
                </a:cubicBezTo>
                <a:cubicBezTo>
                  <a:pt x="1135326" y="999736"/>
                  <a:pt x="1153869" y="991063"/>
                  <a:pt x="1176193" y="994002"/>
                </a:cubicBezTo>
                <a:cubicBezTo>
                  <a:pt x="1187995" y="995381"/>
                  <a:pt x="1196780" y="992630"/>
                  <a:pt x="1204954" y="983895"/>
                </a:cubicBezTo>
                <a:cubicBezTo>
                  <a:pt x="1217774" y="969955"/>
                  <a:pt x="1230748" y="957510"/>
                  <a:pt x="1244029" y="948057"/>
                </a:cubicBezTo>
                <a:cubicBezTo>
                  <a:pt x="1285305" y="921018"/>
                  <a:pt x="1323411" y="888352"/>
                  <a:pt x="1356921" y="848742"/>
                </a:cubicBezTo>
                <a:cubicBezTo>
                  <a:pt x="1369586" y="833305"/>
                  <a:pt x="1385269" y="821998"/>
                  <a:pt x="1404426" y="819310"/>
                </a:cubicBezTo>
                <a:cubicBezTo>
                  <a:pt x="1436201" y="813335"/>
                  <a:pt x="1459903" y="791795"/>
                  <a:pt x="1480437" y="764631"/>
                </a:cubicBezTo>
                <a:cubicBezTo>
                  <a:pt x="1488456" y="754398"/>
                  <a:pt x="1497906" y="745485"/>
                  <a:pt x="1510677" y="743693"/>
                </a:cubicBezTo>
                <a:cubicBezTo>
                  <a:pt x="1515785" y="742975"/>
                  <a:pt x="1519463" y="740942"/>
                  <a:pt x="1522835" y="735916"/>
                </a:cubicBezTo>
                <a:cubicBezTo>
                  <a:pt x="1545462" y="703903"/>
                  <a:pt x="1577134" y="684282"/>
                  <a:pt x="1610848" y="671964"/>
                </a:cubicBezTo>
                <a:cubicBezTo>
                  <a:pt x="1620759" y="667537"/>
                  <a:pt x="1629698" y="666282"/>
                  <a:pt x="1635881" y="676040"/>
                </a:cubicBezTo>
                <a:cubicBezTo>
                  <a:pt x="1644924" y="688431"/>
                  <a:pt x="1632305" y="691718"/>
                  <a:pt x="1629088" y="698241"/>
                </a:cubicBezTo>
                <a:cubicBezTo>
                  <a:pt x="1626178" y="707756"/>
                  <a:pt x="1618821" y="711822"/>
                  <a:pt x="1609421" y="708589"/>
                </a:cubicBezTo>
                <a:cubicBezTo>
                  <a:pt x="1591899" y="701942"/>
                  <a:pt x="1591899" y="701942"/>
                  <a:pt x="1584799" y="721150"/>
                </a:cubicBezTo>
                <a:cubicBezTo>
                  <a:pt x="1582858" y="727494"/>
                  <a:pt x="1579640" y="734016"/>
                  <a:pt x="1576423" y="740538"/>
                </a:cubicBezTo>
                <a:cubicBezTo>
                  <a:pt x="1575453" y="743710"/>
                  <a:pt x="1574636" y="748378"/>
                  <a:pt x="1577497" y="751013"/>
                </a:cubicBezTo>
                <a:cubicBezTo>
                  <a:pt x="1580358" y="753647"/>
                  <a:pt x="1583219" y="756281"/>
                  <a:pt x="1586743" y="752750"/>
                </a:cubicBezTo>
                <a:cubicBezTo>
                  <a:pt x="1595223" y="747008"/>
                  <a:pt x="1604777" y="751738"/>
                  <a:pt x="1612592" y="752159"/>
                </a:cubicBezTo>
                <a:cubicBezTo>
                  <a:pt x="1620409" y="752580"/>
                  <a:pt x="1629502" y="752821"/>
                  <a:pt x="1635428" y="747436"/>
                </a:cubicBezTo>
                <a:cubicBezTo>
                  <a:pt x="1668425" y="715487"/>
                  <a:pt x="1708526" y="702273"/>
                  <a:pt x="1749087" y="693547"/>
                </a:cubicBezTo>
                <a:cubicBezTo>
                  <a:pt x="1761705" y="690258"/>
                  <a:pt x="1770337" y="686011"/>
                  <a:pt x="1775343" y="671650"/>
                </a:cubicBezTo>
                <a:cubicBezTo>
                  <a:pt x="1778100" y="660638"/>
                  <a:pt x="1783209" y="659922"/>
                  <a:pt x="1790515" y="668003"/>
                </a:cubicBezTo>
                <a:cubicBezTo>
                  <a:pt x="1795113" y="674946"/>
                  <a:pt x="1800835" y="680214"/>
                  <a:pt x="1809315" y="674471"/>
                </a:cubicBezTo>
                <a:cubicBezTo>
                  <a:pt x="1818917" y="667053"/>
                  <a:pt x="1827092" y="658318"/>
                  <a:pt x="1831126" y="647127"/>
                </a:cubicBezTo>
                <a:cubicBezTo>
                  <a:pt x="1834037" y="637612"/>
                  <a:pt x="1838837" y="633903"/>
                  <a:pt x="1847778" y="632649"/>
                </a:cubicBezTo>
                <a:cubicBezTo>
                  <a:pt x="1851609" y="632112"/>
                  <a:pt x="1855441" y="631573"/>
                  <a:pt x="1859119" y="629540"/>
                </a:cubicBezTo>
                <a:cubicBezTo>
                  <a:pt x="1882618" y="618655"/>
                  <a:pt x="1906116" y="607768"/>
                  <a:pt x="1931044" y="598199"/>
                </a:cubicBezTo>
                <a:cubicBezTo>
                  <a:pt x="1941108" y="595270"/>
                  <a:pt x="1949741" y="591024"/>
                  <a:pt x="1955052" y="579654"/>
                </a:cubicBezTo>
                <a:cubicBezTo>
                  <a:pt x="1959548" y="572953"/>
                  <a:pt x="1964349" y="569243"/>
                  <a:pt x="1971347" y="574332"/>
                </a:cubicBezTo>
                <a:cubicBezTo>
                  <a:pt x="1989485" y="586964"/>
                  <a:pt x="2005780" y="581643"/>
                  <a:pt x="2024477" y="574466"/>
                </a:cubicBezTo>
                <a:cubicBezTo>
                  <a:pt x="2071626" y="554191"/>
                  <a:pt x="2118266" y="541576"/>
                  <a:pt x="2168484" y="551225"/>
                </a:cubicBezTo>
                <a:cubicBezTo>
                  <a:pt x="2186977" y="554701"/>
                  <a:pt x="2205011" y="553690"/>
                  <a:pt x="2222429" y="546692"/>
                </a:cubicBezTo>
                <a:cubicBezTo>
                  <a:pt x="2251190" y="536586"/>
                  <a:pt x="2280103" y="527976"/>
                  <a:pt x="2309324" y="522358"/>
                </a:cubicBezTo>
                <a:cubicBezTo>
                  <a:pt x="2348760" y="515307"/>
                  <a:pt x="2388505" y="511248"/>
                  <a:pt x="2426561" y="490731"/>
                </a:cubicBezTo>
                <a:cubicBezTo>
                  <a:pt x="2457108" y="472785"/>
                  <a:pt x="2489853" y="463638"/>
                  <a:pt x="2524029" y="455807"/>
                </a:cubicBezTo>
                <a:cubicBezTo>
                  <a:pt x="2555804" y="449832"/>
                  <a:pt x="2587732" y="445351"/>
                  <a:pt x="2618585" y="430397"/>
                </a:cubicBezTo>
                <a:cubicBezTo>
                  <a:pt x="2640806" y="419691"/>
                  <a:pt x="2663488" y="413474"/>
                  <a:pt x="2686169" y="407256"/>
                </a:cubicBezTo>
                <a:cubicBezTo>
                  <a:pt x="2781186" y="386335"/>
                  <a:pt x="2874159" y="358114"/>
                  <a:pt x="2966161" y="333063"/>
                </a:cubicBezTo>
                <a:cubicBezTo>
                  <a:pt x="3068072" y="303587"/>
                  <a:pt x="3168555" y="272792"/>
                  <a:pt x="3270774" y="246308"/>
                </a:cubicBezTo>
                <a:cubicBezTo>
                  <a:pt x="3367885" y="220541"/>
                  <a:pt x="3465456" y="199262"/>
                  <a:pt x="3563794" y="185465"/>
                </a:cubicBezTo>
                <a:cubicBezTo>
                  <a:pt x="3639144" y="174893"/>
                  <a:pt x="3714033" y="159832"/>
                  <a:pt x="3788615" y="141779"/>
                </a:cubicBezTo>
                <a:cubicBezTo>
                  <a:pt x="3845473" y="127730"/>
                  <a:pt x="3902330" y="113682"/>
                  <a:pt x="3959493" y="102625"/>
                </a:cubicBezTo>
                <a:cubicBezTo>
                  <a:pt x="4000207" y="95395"/>
                  <a:pt x="4040921" y="88165"/>
                  <a:pt x="4082759" y="79260"/>
                </a:cubicBezTo>
                <a:cubicBezTo>
                  <a:pt x="4108301" y="75676"/>
                  <a:pt x="4135121" y="71912"/>
                  <a:pt x="4160510" y="66832"/>
                </a:cubicBezTo>
                <a:cubicBezTo>
                  <a:pt x="4169449" y="65578"/>
                  <a:pt x="4177112" y="64503"/>
                  <a:pt x="4184775" y="63429"/>
                </a:cubicBezTo>
                <a:cubicBezTo>
                  <a:pt x="4187328" y="63069"/>
                  <a:pt x="4188760" y="64386"/>
                  <a:pt x="4190037" y="64206"/>
                </a:cubicBezTo>
                <a:cubicBezTo>
                  <a:pt x="4312129" y="54664"/>
                  <a:pt x="4432689" y="30161"/>
                  <a:pt x="4555241" y="25108"/>
                </a:cubicBezTo>
                <a:cubicBezTo>
                  <a:pt x="4587476" y="23621"/>
                  <a:pt x="4619404" y="19141"/>
                  <a:pt x="4651792" y="19150"/>
                </a:cubicBezTo>
                <a:cubicBezTo>
                  <a:pt x="4722954" y="18273"/>
                  <a:pt x="4792532" y="14580"/>
                  <a:pt x="4863232" y="9214"/>
                </a:cubicBezTo>
                <a:cubicBezTo>
                  <a:pt x="4918456" y="4500"/>
                  <a:pt x="4973678" y="-212"/>
                  <a:pt x="5029821" y="4053"/>
                </a:cubicBezTo>
                <a:cubicBezTo>
                  <a:pt x="5082133" y="8855"/>
                  <a:pt x="5134138" y="10664"/>
                  <a:pt x="5184916" y="504"/>
                </a:cubicBezTo>
                <a:cubicBezTo>
                  <a:pt x="5187471" y="146"/>
                  <a:pt x="5189705" y="-168"/>
                  <a:pt x="5191838" y="103"/>
                </a:cubicBezTo>
                <a:cubicBezTo>
                  <a:pt x="5193970" y="372"/>
                  <a:pt x="5196002" y="1226"/>
                  <a:pt x="5198148" y="3202"/>
                </a:cubicBezTo>
                <a:cubicBezTo>
                  <a:pt x="5223590" y="23915"/>
                  <a:pt x="5250715" y="23145"/>
                  <a:pt x="5279936" y="17527"/>
                </a:cubicBezTo>
                <a:cubicBezTo>
                  <a:pt x="5307879" y="12089"/>
                  <a:pt x="5335976" y="8147"/>
                  <a:pt x="5364685" y="10190"/>
                </a:cubicBezTo>
                <a:cubicBezTo>
                  <a:pt x="5413014" y="14032"/>
                  <a:pt x="5460370" y="21048"/>
                  <a:pt x="5509053" y="15735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685800" rtl="0" eaLnBrk="1" fontAlgn="auto" latinLnBrk="1" hangingPunct="1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Tx/>
              <a:buSzTx/>
              <a:buFontTx/>
              <a:buNone/>
              <a:tabLst/>
              <a:defRPr sz="900"/>
            </a:lvl1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181100296"/>
      </p:ext>
    </p:extLst>
  </p:cSld>
  <p:clrMapOvr>
    <a:masterClrMapping/>
  </p:clrMapOvr>
</p:sldLayout>
</file>

<file path=ppt/slideLayouts/slideLayout10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1849856" y="339510"/>
            <a:ext cx="7072689" cy="724247"/>
          </a:xfrm>
          <a:prstGeom prst="rect">
            <a:avLst/>
          </a:prstGeom>
        </p:spPr>
        <p:txBody>
          <a:bodyPr anchor="ctr"/>
          <a:lstStyle>
            <a:lvl1pPr marL="0" indent="0" algn="l">
              <a:buNone/>
              <a:defRPr sz="405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39919EF6-B417-4451-B188-C2C0ABEF2C95}"/>
              </a:ext>
            </a:extLst>
          </p:cNvPr>
          <p:cNvSpPr/>
          <p:nvPr userDrawn="1"/>
        </p:nvSpPr>
        <p:spPr>
          <a:xfrm>
            <a:off x="1" y="0"/>
            <a:ext cx="1741571" cy="68580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715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EC657923-A0DE-46FE-BBC8-57B9510D394B}"/>
              </a:ext>
            </a:extLst>
          </p:cNvPr>
          <p:cNvSpPr txBox="1"/>
          <p:nvPr userDrawn="1"/>
        </p:nvSpPr>
        <p:spPr>
          <a:xfrm>
            <a:off x="141299" y="1149453"/>
            <a:ext cx="2637993" cy="369332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marL="0" marR="0" lvl="0" indent="0" algn="l" defTabSz="685715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1800" b="0" i="0" u="none" strike="noStrike" kern="1200" cap="none" spc="0" normalizeH="0" baseline="0" noProof="0" dirty="0">
                <a:ln>
                  <a:noFill/>
                </a:ln>
                <a:solidFill>
                  <a:srgbClr val="5B9BD5">
                    <a:lumMod val="75000"/>
                  </a:srgbClr>
                </a:solidFill>
                <a:effectLst/>
                <a:uLnTx/>
                <a:uFillTx/>
                <a:latin typeface="Calibri" panose="020F0502020204030204"/>
                <a:ea typeface="맑은 고딕" panose="020B0503020000020004" pitchFamily="34" charset="-127"/>
                <a:cs typeface="Arial" pitchFamily="34" charset="0"/>
              </a:rPr>
              <a:t>Education</a:t>
            </a:r>
            <a:endParaRPr kumimoji="0" lang="ko-KR" altLang="en-US" sz="1800" b="0" i="0" u="none" strike="noStrike" kern="1200" cap="none" spc="0" normalizeH="0" baseline="0" noProof="0" dirty="0">
              <a:ln>
                <a:noFill/>
              </a:ln>
              <a:solidFill>
                <a:srgbClr val="5B9BD5">
                  <a:lumMod val="75000"/>
                </a:srgbClr>
              </a:solidFill>
              <a:effectLst/>
              <a:uLnTx/>
              <a:uFillTx/>
              <a:latin typeface="Calibri" panose="020F0502020204030204"/>
              <a:ea typeface="맑은 고딕" panose="020B0503020000020004" pitchFamily="34" charset="-127"/>
              <a:cs typeface="Arial" pitchFamily="34" charset="0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0BDCF291-E914-47A1-9E07-2183A941A8E7}"/>
              </a:ext>
            </a:extLst>
          </p:cNvPr>
          <p:cNvSpPr txBox="1"/>
          <p:nvPr userDrawn="1"/>
        </p:nvSpPr>
        <p:spPr>
          <a:xfrm>
            <a:off x="141299" y="1500802"/>
            <a:ext cx="2637993" cy="369332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marL="0" marR="0" lvl="0" indent="0" algn="l" defTabSz="685715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1800" b="0" i="0" u="none" strike="noStrike" kern="1200" cap="none" spc="0" normalizeH="0" baseline="0" noProof="0" dirty="0">
                <a:ln>
                  <a:noFill/>
                </a:ln>
                <a:solidFill>
                  <a:srgbClr val="5B9BD5">
                    <a:lumMod val="75000"/>
                  </a:srgbClr>
                </a:solidFill>
                <a:effectLst/>
                <a:uLnTx/>
                <a:uFillTx/>
                <a:latin typeface="Calibri" panose="020F0502020204030204"/>
                <a:ea typeface="맑은 고딕" panose="020B0503020000020004" pitchFamily="34" charset="-127"/>
                <a:cs typeface="Arial" pitchFamily="34" charset="0"/>
              </a:rPr>
              <a:t>Plan</a:t>
            </a:r>
            <a:endParaRPr kumimoji="0" lang="ko-KR" altLang="en-US" sz="1800" b="0" i="0" u="none" strike="noStrike" kern="1200" cap="none" spc="0" normalizeH="0" baseline="0" noProof="0" dirty="0">
              <a:ln>
                <a:noFill/>
              </a:ln>
              <a:solidFill>
                <a:srgbClr val="5B9BD5">
                  <a:lumMod val="75000"/>
                </a:srgbClr>
              </a:solidFill>
              <a:effectLst/>
              <a:uLnTx/>
              <a:uFillTx/>
              <a:latin typeface="Calibri" panose="020F0502020204030204"/>
              <a:ea typeface="맑은 고딕" panose="020B0503020000020004" pitchFamily="34" charset="-127"/>
              <a:cs typeface="Arial" pitchFamily="34" charset="0"/>
            </a:endParaRPr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0E077479-776C-4BDA-9446-1C8D13201629}"/>
              </a:ext>
            </a:extLst>
          </p:cNvPr>
          <p:cNvGrpSpPr/>
          <p:nvPr userDrawn="1"/>
        </p:nvGrpSpPr>
        <p:grpSpPr>
          <a:xfrm>
            <a:off x="221456" y="447797"/>
            <a:ext cx="1213607" cy="491518"/>
            <a:chOff x="6442698" y="4204191"/>
            <a:chExt cx="3262908" cy="991122"/>
          </a:xfrm>
          <a:solidFill>
            <a:schemeClr val="accent1">
              <a:lumMod val="75000"/>
            </a:schemeClr>
          </a:solidFill>
        </p:grpSpPr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CACF40F7-03F9-442E-96A1-09783D760CBF}"/>
                </a:ext>
              </a:extLst>
            </p:cNvPr>
            <p:cNvSpPr/>
            <p:nvPr/>
          </p:nvSpPr>
          <p:spPr>
            <a:xfrm flipH="1">
              <a:off x="6442698" y="4300261"/>
              <a:ext cx="727472" cy="887611"/>
            </a:xfrm>
            <a:custGeom>
              <a:avLst/>
              <a:gdLst>
                <a:gd name="connsiteX0" fmla="*/ 357783 w 727472"/>
                <a:gd name="connsiteY0" fmla="*/ 0 h 887611"/>
                <a:gd name="connsiteX1" fmla="*/ 158651 w 727472"/>
                <a:gd name="connsiteY1" fmla="*/ 29171 h 887611"/>
                <a:gd name="connsiteX2" fmla="*/ 46732 w 727472"/>
                <a:gd name="connsiteY2" fmla="*/ 118765 h 887611"/>
                <a:gd name="connsiteX3" fmla="*/ 5953 w 727472"/>
                <a:gd name="connsiteY3" fmla="*/ 254199 h 887611"/>
                <a:gd name="connsiteX4" fmla="*/ 52685 w 727472"/>
                <a:gd name="connsiteY4" fmla="*/ 406599 h 887611"/>
                <a:gd name="connsiteX5" fmla="*/ 222647 w 727472"/>
                <a:gd name="connsiteY5" fmla="*/ 566142 h 887611"/>
                <a:gd name="connsiteX6" fmla="*/ 320576 w 727472"/>
                <a:gd name="connsiteY6" fmla="*/ 636985 h 887611"/>
                <a:gd name="connsiteX7" fmla="*/ 378619 w 727472"/>
                <a:gd name="connsiteY7" fmla="*/ 689967 h 887611"/>
                <a:gd name="connsiteX8" fmla="*/ 0 w 727472"/>
                <a:gd name="connsiteY8" fmla="*/ 689967 h 887611"/>
                <a:gd name="connsiteX9" fmla="*/ 0 w 727472"/>
                <a:gd name="connsiteY9" fmla="*/ 887611 h 887611"/>
                <a:gd name="connsiteX10" fmla="*/ 727472 w 727472"/>
                <a:gd name="connsiteY10" fmla="*/ 887611 h 887611"/>
                <a:gd name="connsiteX11" fmla="*/ 651569 w 727472"/>
                <a:gd name="connsiteY11" fmla="*/ 684907 h 887611"/>
                <a:gd name="connsiteX12" fmla="*/ 413742 w 727472"/>
                <a:gd name="connsiteY12" fmla="*/ 460772 h 887611"/>
                <a:gd name="connsiteX13" fmla="*/ 277416 w 727472"/>
                <a:gd name="connsiteY13" fmla="*/ 340519 h 887611"/>
                <a:gd name="connsiteX14" fmla="*/ 247650 w 727472"/>
                <a:gd name="connsiteY14" fmla="*/ 262533 h 887611"/>
                <a:gd name="connsiteX15" fmla="*/ 277118 w 727472"/>
                <a:gd name="connsiteY15" fmla="*/ 194370 h 887611"/>
                <a:gd name="connsiteX16" fmla="*/ 351234 w 727472"/>
                <a:gd name="connsiteY16" fmla="*/ 166092 h 887611"/>
                <a:gd name="connsiteX17" fmla="*/ 427137 w 727472"/>
                <a:gd name="connsiteY17" fmla="*/ 195263 h 887611"/>
                <a:gd name="connsiteX18" fmla="*/ 466725 w 727472"/>
                <a:gd name="connsiteY18" fmla="*/ 298252 h 887611"/>
                <a:gd name="connsiteX19" fmla="*/ 709612 w 727472"/>
                <a:gd name="connsiteY19" fmla="*/ 278607 h 887611"/>
                <a:gd name="connsiteX20" fmla="*/ 657225 w 727472"/>
                <a:gd name="connsiteY20" fmla="*/ 118765 h 887611"/>
                <a:gd name="connsiteX21" fmla="*/ 549771 w 727472"/>
                <a:gd name="connsiteY21" fmla="*/ 30659 h 887611"/>
                <a:gd name="connsiteX22" fmla="*/ 357783 w 727472"/>
                <a:gd name="connsiteY22" fmla="*/ 0 h 8876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727472" h="887611">
                  <a:moveTo>
                    <a:pt x="357783" y="0"/>
                  </a:moveTo>
                  <a:cubicBezTo>
                    <a:pt x="272455" y="0"/>
                    <a:pt x="206077" y="9724"/>
                    <a:pt x="158651" y="29171"/>
                  </a:cubicBezTo>
                  <a:cubicBezTo>
                    <a:pt x="111224" y="48617"/>
                    <a:pt x="73918" y="78482"/>
                    <a:pt x="46732" y="118765"/>
                  </a:cubicBezTo>
                  <a:cubicBezTo>
                    <a:pt x="19546" y="159048"/>
                    <a:pt x="5953" y="204192"/>
                    <a:pt x="5953" y="254199"/>
                  </a:cubicBezTo>
                  <a:cubicBezTo>
                    <a:pt x="5953" y="307380"/>
                    <a:pt x="21530" y="358180"/>
                    <a:pt x="52685" y="406599"/>
                  </a:cubicBezTo>
                  <a:cubicBezTo>
                    <a:pt x="83840" y="455017"/>
                    <a:pt x="140494" y="508199"/>
                    <a:pt x="222647" y="566142"/>
                  </a:cubicBezTo>
                  <a:cubicBezTo>
                    <a:pt x="271463" y="599877"/>
                    <a:pt x="304105" y="623491"/>
                    <a:pt x="320576" y="636985"/>
                  </a:cubicBezTo>
                  <a:cubicBezTo>
                    <a:pt x="337046" y="650478"/>
                    <a:pt x="356394" y="668139"/>
                    <a:pt x="378619" y="689967"/>
                  </a:cubicBezTo>
                  <a:lnTo>
                    <a:pt x="0" y="689967"/>
                  </a:lnTo>
                  <a:lnTo>
                    <a:pt x="0" y="887611"/>
                  </a:lnTo>
                  <a:lnTo>
                    <a:pt x="727472" y="887611"/>
                  </a:lnTo>
                  <a:cubicBezTo>
                    <a:pt x="719137" y="815777"/>
                    <a:pt x="693837" y="748209"/>
                    <a:pt x="651569" y="684907"/>
                  </a:cubicBezTo>
                  <a:cubicBezTo>
                    <a:pt x="609302" y="621606"/>
                    <a:pt x="530027" y="546894"/>
                    <a:pt x="413742" y="460772"/>
                  </a:cubicBezTo>
                  <a:cubicBezTo>
                    <a:pt x="342702" y="407988"/>
                    <a:pt x="297259" y="367903"/>
                    <a:pt x="277416" y="340519"/>
                  </a:cubicBezTo>
                  <a:cubicBezTo>
                    <a:pt x="257572" y="313135"/>
                    <a:pt x="247650" y="287139"/>
                    <a:pt x="247650" y="262533"/>
                  </a:cubicBezTo>
                  <a:cubicBezTo>
                    <a:pt x="247650" y="235943"/>
                    <a:pt x="257473" y="213221"/>
                    <a:pt x="277118" y="194370"/>
                  </a:cubicBezTo>
                  <a:cubicBezTo>
                    <a:pt x="296763" y="175518"/>
                    <a:pt x="321469" y="166092"/>
                    <a:pt x="351234" y="166092"/>
                  </a:cubicBezTo>
                  <a:cubicBezTo>
                    <a:pt x="382191" y="166092"/>
                    <a:pt x="407491" y="175816"/>
                    <a:pt x="427137" y="195263"/>
                  </a:cubicBezTo>
                  <a:cubicBezTo>
                    <a:pt x="446782" y="214710"/>
                    <a:pt x="459978" y="249039"/>
                    <a:pt x="466725" y="298252"/>
                  </a:cubicBezTo>
                  <a:lnTo>
                    <a:pt x="709612" y="278607"/>
                  </a:lnTo>
                  <a:cubicBezTo>
                    <a:pt x="700087" y="210344"/>
                    <a:pt x="682625" y="157064"/>
                    <a:pt x="657225" y="118765"/>
                  </a:cubicBezTo>
                  <a:cubicBezTo>
                    <a:pt x="631825" y="80467"/>
                    <a:pt x="596007" y="51098"/>
                    <a:pt x="549771" y="30659"/>
                  </a:cubicBezTo>
                  <a:cubicBezTo>
                    <a:pt x="503535" y="10220"/>
                    <a:pt x="439539" y="0"/>
                    <a:pt x="357783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525D7DF5-B5ED-4309-B17A-129416EB76CC}"/>
                </a:ext>
              </a:extLst>
            </p:cNvPr>
            <p:cNvSpPr/>
            <p:nvPr/>
          </p:nvSpPr>
          <p:spPr>
            <a:xfrm flipH="1">
              <a:off x="8343530" y="4300261"/>
              <a:ext cx="500063" cy="887611"/>
            </a:xfrm>
            <a:custGeom>
              <a:avLst/>
              <a:gdLst>
                <a:gd name="connsiteX0" fmla="*/ 200620 w 500063"/>
                <a:gd name="connsiteY0" fmla="*/ 0 h 887611"/>
                <a:gd name="connsiteX1" fmla="*/ 0 w 500063"/>
                <a:gd name="connsiteY1" fmla="*/ 0 h 887611"/>
                <a:gd name="connsiteX2" fmla="*/ 0 w 500063"/>
                <a:gd name="connsiteY2" fmla="*/ 887611 h 887611"/>
                <a:gd name="connsiteX3" fmla="*/ 245269 w 500063"/>
                <a:gd name="connsiteY3" fmla="*/ 887611 h 887611"/>
                <a:gd name="connsiteX4" fmla="*/ 245269 w 500063"/>
                <a:gd name="connsiteY4" fmla="*/ 305991 h 887611"/>
                <a:gd name="connsiteX5" fmla="*/ 360462 w 500063"/>
                <a:gd name="connsiteY5" fmla="*/ 379214 h 887611"/>
                <a:gd name="connsiteX6" fmla="*/ 500063 w 500063"/>
                <a:gd name="connsiteY6" fmla="*/ 432793 h 887611"/>
                <a:gd name="connsiteX7" fmla="*/ 500063 w 500063"/>
                <a:gd name="connsiteY7" fmla="*/ 233958 h 887611"/>
                <a:gd name="connsiteX8" fmla="*/ 307777 w 500063"/>
                <a:gd name="connsiteY8" fmla="*/ 138113 h 887611"/>
                <a:gd name="connsiteX9" fmla="*/ 200620 w 500063"/>
                <a:gd name="connsiteY9" fmla="*/ 0 h 8876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00063" h="887611">
                  <a:moveTo>
                    <a:pt x="200620" y="0"/>
                  </a:moveTo>
                  <a:lnTo>
                    <a:pt x="0" y="0"/>
                  </a:lnTo>
                  <a:lnTo>
                    <a:pt x="0" y="887611"/>
                  </a:lnTo>
                  <a:lnTo>
                    <a:pt x="245269" y="887611"/>
                  </a:lnTo>
                  <a:lnTo>
                    <a:pt x="245269" y="305991"/>
                  </a:lnTo>
                  <a:cubicBezTo>
                    <a:pt x="284956" y="336153"/>
                    <a:pt x="323354" y="360561"/>
                    <a:pt x="360462" y="379214"/>
                  </a:cubicBezTo>
                  <a:cubicBezTo>
                    <a:pt x="397570" y="397867"/>
                    <a:pt x="444103" y="415727"/>
                    <a:pt x="500063" y="432793"/>
                  </a:cubicBezTo>
                  <a:lnTo>
                    <a:pt x="500063" y="233958"/>
                  </a:lnTo>
                  <a:cubicBezTo>
                    <a:pt x="417513" y="207368"/>
                    <a:pt x="353417" y="175419"/>
                    <a:pt x="307777" y="138113"/>
                  </a:cubicBezTo>
                  <a:cubicBezTo>
                    <a:pt x="262136" y="100807"/>
                    <a:pt x="226417" y="54769"/>
                    <a:pt x="200620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AED3EFC9-254B-40BD-AE3C-9F2E4114B469}"/>
                </a:ext>
              </a:extLst>
            </p:cNvPr>
            <p:cNvSpPr/>
            <p:nvPr/>
          </p:nvSpPr>
          <p:spPr>
            <a:xfrm flipH="1">
              <a:off x="8986468" y="4292819"/>
              <a:ext cx="719138" cy="902494"/>
            </a:xfrm>
            <a:custGeom>
              <a:avLst/>
              <a:gdLst>
                <a:gd name="connsiteX0" fmla="*/ 383977 w 719138"/>
                <a:gd name="connsiteY0" fmla="*/ 0 h 902494"/>
                <a:gd name="connsiteX1" fmla="*/ 173831 w 719138"/>
                <a:gd name="connsiteY1" fmla="*/ 44946 h 902494"/>
                <a:gd name="connsiteX2" fmla="*/ 47327 w 719138"/>
                <a:gd name="connsiteY2" fmla="*/ 187821 h 902494"/>
                <a:gd name="connsiteX3" fmla="*/ 0 w 719138"/>
                <a:gd name="connsiteY3" fmla="*/ 446485 h 902494"/>
                <a:gd name="connsiteX4" fmla="*/ 99417 w 719138"/>
                <a:gd name="connsiteY4" fmla="*/ 792659 h 902494"/>
                <a:gd name="connsiteX5" fmla="*/ 375047 w 719138"/>
                <a:gd name="connsiteY5" fmla="*/ 902494 h 902494"/>
                <a:gd name="connsiteX6" fmla="*/ 539353 w 719138"/>
                <a:gd name="connsiteY6" fmla="*/ 878384 h 902494"/>
                <a:gd name="connsiteX7" fmla="*/ 639366 w 719138"/>
                <a:gd name="connsiteY7" fmla="*/ 807839 h 902494"/>
                <a:gd name="connsiteX8" fmla="*/ 700683 w 719138"/>
                <a:gd name="connsiteY8" fmla="*/ 691753 h 902494"/>
                <a:gd name="connsiteX9" fmla="*/ 459581 w 719138"/>
                <a:gd name="connsiteY9" fmla="*/ 661392 h 902494"/>
                <a:gd name="connsiteX10" fmla="*/ 427435 w 719138"/>
                <a:gd name="connsiteY10" fmla="*/ 732830 h 902494"/>
                <a:gd name="connsiteX11" fmla="*/ 372071 w 719138"/>
                <a:gd name="connsiteY11" fmla="*/ 753666 h 902494"/>
                <a:gd name="connsiteX12" fmla="*/ 280988 w 719138"/>
                <a:gd name="connsiteY12" fmla="*/ 694730 h 902494"/>
                <a:gd name="connsiteX13" fmla="*/ 245269 w 719138"/>
                <a:gd name="connsiteY13" fmla="*/ 510778 h 902494"/>
                <a:gd name="connsiteX14" fmla="*/ 334566 w 719138"/>
                <a:gd name="connsiteY14" fmla="*/ 576263 h 902494"/>
                <a:gd name="connsiteX15" fmla="*/ 440531 w 719138"/>
                <a:gd name="connsiteY15" fmla="*/ 597099 h 902494"/>
                <a:gd name="connsiteX16" fmla="*/ 638473 w 719138"/>
                <a:gd name="connsiteY16" fmla="*/ 513755 h 902494"/>
                <a:gd name="connsiteX17" fmla="*/ 719138 w 719138"/>
                <a:gd name="connsiteY17" fmla="*/ 303014 h 902494"/>
                <a:gd name="connsiteX18" fmla="*/ 678061 w 719138"/>
                <a:gd name="connsiteY18" fmla="*/ 144661 h 902494"/>
                <a:gd name="connsiteX19" fmla="*/ 564952 w 719138"/>
                <a:gd name="connsiteY19" fmla="*/ 36612 h 902494"/>
                <a:gd name="connsiteX20" fmla="*/ 383977 w 719138"/>
                <a:gd name="connsiteY20" fmla="*/ 0 h 902494"/>
                <a:gd name="connsiteX21" fmla="*/ 376833 w 719138"/>
                <a:gd name="connsiteY21" fmla="*/ 151210 h 902494"/>
                <a:gd name="connsiteX22" fmla="*/ 456903 w 719138"/>
                <a:gd name="connsiteY22" fmla="*/ 187524 h 902494"/>
                <a:gd name="connsiteX23" fmla="*/ 488752 w 719138"/>
                <a:gd name="connsiteY23" fmla="*/ 296466 h 902494"/>
                <a:gd name="connsiteX24" fmla="*/ 455712 w 719138"/>
                <a:gd name="connsiteY24" fmla="*/ 408385 h 902494"/>
                <a:gd name="connsiteX25" fmla="*/ 373261 w 719138"/>
                <a:gd name="connsiteY25" fmla="*/ 447080 h 902494"/>
                <a:gd name="connsiteX26" fmla="*/ 288131 w 719138"/>
                <a:gd name="connsiteY26" fmla="*/ 409575 h 902494"/>
                <a:gd name="connsiteX27" fmla="*/ 254199 w 719138"/>
                <a:gd name="connsiteY27" fmla="*/ 302419 h 902494"/>
                <a:gd name="connsiteX28" fmla="*/ 289917 w 719138"/>
                <a:gd name="connsiteY28" fmla="*/ 191393 h 902494"/>
                <a:gd name="connsiteX29" fmla="*/ 376833 w 719138"/>
                <a:gd name="connsiteY29" fmla="*/ 151210 h 902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719138" h="902494">
                  <a:moveTo>
                    <a:pt x="383977" y="0"/>
                  </a:moveTo>
                  <a:cubicBezTo>
                    <a:pt x="296665" y="0"/>
                    <a:pt x="226616" y="14982"/>
                    <a:pt x="173831" y="44946"/>
                  </a:cubicBezTo>
                  <a:cubicBezTo>
                    <a:pt x="121047" y="74910"/>
                    <a:pt x="78879" y="122535"/>
                    <a:pt x="47327" y="187821"/>
                  </a:cubicBezTo>
                  <a:cubicBezTo>
                    <a:pt x="15776" y="253107"/>
                    <a:pt x="0" y="339328"/>
                    <a:pt x="0" y="446485"/>
                  </a:cubicBezTo>
                  <a:cubicBezTo>
                    <a:pt x="0" y="604044"/>
                    <a:pt x="33139" y="719435"/>
                    <a:pt x="99417" y="792659"/>
                  </a:cubicBezTo>
                  <a:cubicBezTo>
                    <a:pt x="165696" y="865882"/>
                    <a:pt x="257572" y="902494"/>
                    <a:pt x="375047" y="902494"/>
                  </a:cubicBezTo>
                  <a:cubicBezTo>
                    <a:pt x="444500" y="902494"/>
                    <a:pt x="499269" y="894457"/>
                    <a:pt x="539353" y="878384"/>
                  </a:cubicBezTo>
                  <a:cubicBezTo>
                    <a:pt x="579438" y="862310"/>
                    <a:pt x="612775" y="838796"/>
                    <a:pt x="639366" y="807839"/>
                  </a:cubicBezTo>
                  <a:cubicBezTo>
                    <a:pt x="665957" y="776883"/>
                    <a:pt x="686395" y="738188"/>
                    <a:pt x="700683" y="691753"/>
                  </a:cubicBezTo>
                  <a:lnTo>
                    <a:pt x="459581" y="661392"/>
                  </a:lnTo>
                  <a:cubicBezTo>
                    <a:pt x="453231" y="695127"/>
                    <a:pt x="442516" y="718939"/>
                    <a:pt x="427435" y="732830"/>
                  </a:cubicBezTo>
                  <a:cubicBezTo>
                    <a:pt x="412353" y="746721"/>
                    <a:pt x="393899" y="753666"/>
                    <a:pt x="372071" y="753666"/>
                  </a:cubicBezTo>
                  <a:cubicBezTo>
                    <a:pt x="333177" y="753666"/>
                    <a:pt x="302816" y="734021"/>
                    <a:pt x="280988" y="694730"/>
                  </a:cubicBezTo>
                  <a:cubicBezTo>
                    <a:pt x="265113" y="665758"/>
                    <a:pt x="253207" y="604441"/>
                    <a:pt x="245269" y="510778"/>
                  </a:cubicBezTo>
                  <a:cubicBezTo>
                    <a:pt x="274241" y="540544"/>
                    <a:pt x="304007" y="562372"/>
                    <a:pt x="334566" y="576263"/>
                  </a:cubicBezTo>
                  <a:cubicBezTo>
                    <a:pt x="365125" y="590153"/>
                    <a:pt x="400447" y="597099"/>
                    <a:pt x="440531" y="597099"/>
                  </a:cubicBezTo>
                  <a:cubicBezTo>
                    <a:pt x="518716" y="597099"/>
                    <a:pt x="584696" y="569317"/>
                    <a:pt x="638473" y="513755"/>
                  </a:cubicBezTo>
                  <a:cubicBezTo>
                    <a:pt x="692249" y="458192"/>
                    <a:pt x="719138" y="387946"/>
                    <a:pt x="719138" y="303014"/>
                  </a:cubicBezTo>
                  <a:cubicBezTo>
                    <a:pt x="719138" y="245071"/>
                    <a:pt x="705445" y="192286"/>
                    <a:pt x="678061" y="144661"/>
                  </a:cubicBezTo>
                  <a:cubicBezTo>
                    <a:pt x="650677" y="97036"/>
                    <a:pt x="612973" y="61020"/>
                    <a:pt x="564952" y="36612"/>
                  </a:cubicBezTo>
                  <a:cubicBezTo>
                    <a:pt x="516930" y="12204"/>
                    <a:pt x="456605" y="0"/>
                    <a:pt x="383977" y="0"/>
                  </a:cubicBezTo>
                  <a:close/>
                  <a:moveTo>
                    <a:pt x="376833" y="151210"/>
                  </a:moveTo>
                  <a:cubicBezTo>
                    <a:pt x="408980" y="151210"/>
                    <a:pt x="435670" y="163314"/>
                    <a:pt x="456903" y="187524"/>
                  </a:cubicBezTo>
                  <a:cubicBezTo>
                    <a:pt x="478135" y="211733"/>
                    <a:pt x="488752" y="248047"/>
                    <a:pt x="488752" y="296466"/>
                  </a:cubicBezTo>
                  <a:cubicBezTo>
                    <a:pt x="488752" y="345282"/>
                    <a:pt x="477739" y="382588"/>
                    <a:pt x="455712" y="408385"/>
                  </a:cubicBezTo>
                  <a:cubicBezTo>
                    <a:pt x="433685" y="434182"/>
                    <a:pt x="406202" y="447080"/>
                    <a:pt x="373261" y="447080"/>
                  </a:cubicBezTo>
                  <a:cubicBezTo>
                    <a:pt x="339130" y="447080"/>
                    <a:pt x="310753" y="434578"/>
                    <a:pt x="288131" y="409575"/>
                  </a:cubicBezTo>
                  <a:cubicBezTo>
                    <a:pt x="265510" y="384572"/>
                    <a:pt x="254199" y="348853"/>
                    <a:pt x="254199" y="302419"/>
                  </a:cubicBezTo>
                  <a:cubicBezTo>
                    <a:pt x="254199" y="255191"/>
                    <a:pt x="266105" y="218182"/>
                    <a:pt x="289917" y="191393"/>
                  </a:cubicBezTo>
                  <a:cubicBezTo>
                    <a:pt x="313730" y="164604"/>
                    <a:pt x="342702" y="151210"/>
                    <a:pt x="376833" y="15121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2" name="Group 11">
              <a:extLst>
                <a:ext uri="{FF2B5EF4-FFF2-40B4-BE49-F238E27FC236}">
                  <a16:creationId xmlns:a16="http://schemas.microsoft.com/office/drawing/2014/main" id="{BAB1CBB6-D864-4898-B363-62C6123FA3CE}"/>
                </a:ext>
              </a:extLst>
            </p:cNvPr>
            <p:cNvGrpSpPr/>
            <p:nvPr/>
          </p:nvGrpSpPr>
          <p:grpSpPr>
            <a:xfrm>
              <a:off x="7313044" y="4204191"/>
              <a:ext cx="849881" cy="991121"/>
              <a:chOff x="6955856" y="5224590"/>
              <a:chExt cx="887612" cy="1035122"/>
            </a:xfrm>
            <a:grpFill/>
          </p:grpSpPr>
          <p:sp>
            <p:nvSpPr>
              <p:cNvPr id="13" name="Freeform: Shape 12">
                <a:extLst>
                  <a:ext uri="{FF2B5EF4-FFF2-40B4-BE49-F238E27FC236}">
                    <a16:creationId xmlns:a16="http://schemas.microsoft.com/office/drawing/2014/main" id="{6FCED441-357D-49C5-B60D-DA29D1861C36}"/>
                  </a:ext>
                </a:extLst>
              </p:cNvPr>
              <p:cNvSpPr/>
              <p:nvPr/>
            </p:nvSpPr>
            <p:spPr>
              <a:xfrm>
                <a:off x="6955856" y="5397559"/>
                <a:ext cx="887612" cy="862153"/>
              </a:xfrm>
              <a:custGeom>
                <a:avLst/>
                <a:gdLst>
                  <a:gd name="connsiteX0" fmla="*/ 301395 w 887612"/>
                  <a:gd name="connsiteY0" fmla="*/ 0 h 862153"/>
                  <a:gd name="connsiteX1" fmla="*/ 301395 w 887612"/>
                  <a:gd name="connsiteY1" fmla="*/ 239153 h 862153"/>
                  <a:gd name="connsiteX2" fmla="*/ 279424 w 887612"/>
                  <a:gd name="connsiteY2" fmla="*/ 253966 h 862153"/>
                  <a:gd name="connsiteX3" fmla="*/ 211335 w 887612"/>
                  <a:gd name="connsiteY3" fmla="*/ 418346 h 862153"/>
                  <a:gd name="connsiteX4" fmla="*/ 443805 w 887612"/>
                  <a:gd name="connsiteY4" fmla="*/ 650815 h 862153"/>
                  <a:gd name="connsiteX5" fmla="*/ 676275 w 887612"/>
                  <a:gd name="connsiteY5" fmla="*/ 418346 h 862153"/>
                  <a:gd name="connsiteX6" fmla="*/ 608187 w 887612"/>
                  <a:gd name="connsiteY6" fmla="*/ 253966 h 862153"/>
                  <a:gd name="connsiteX7" fmla="*/ 586218 w 887612"/>
                  <a:gd name="connsiteY7" fmla="*/ 239155 h 862153"/>
                  <a:gd name="connsiteX8" fmla="*/ 586218 w 887612"/>
                  <a:gd name="connsiteY8" fmla="*/ 1 h 862153"/>
                  <a:gd name="connsiteX9" fmla="*/ 616555 w 887612"/>
                  <a:gd name="connsiteY9" fmla="*/ 9418 h 862153"/>
                  <a:gd name="connsiteX10" fmla="*/ 887612 w 887612"/>
                  <a:gd name="connsiteY10" fmla="*/ 418347 h 862153"/>
                  <a:gd name="connsiteX11" fmla="*/ 443806 w 887612"/>
                  <a:gd name="connsiteY11" fmla="*/ 862153 h 862153"/>
                  <a:gd name="connsiteX12" fmla="*/ 0 w 887612"/>
                  <a:gd name="connsiteY12" fmla="*/ 418347 h 862153"/>
                  <a:gd name="connsiteX13" fmla="*/ 271057 w 887612"/>
                  <a:gd name="connsiteY13" fmla="*/ 9418 h 8621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87612" h="862153">
                    <a:moveTo>
                      <a:pt x="301395" y="0"/>
                    </a:moveTo>
                    <a:lnTo>
                      <a:pt x="301395" y="239153"/>
                    </a:lnTo>
                    <a:lnTo>
                      <a:pt x="279424" y="253966"/>
                    </a:lnTo>
                    <a:cubicBezTo>
                      <a:pt x="237355" y="296035"/>
                      <a:pt x="211335" y="354152"/>
                      <a:pt x="211335" y="418346"/>
                    </a:cubicBezTo>
                    <a:cubicBezTo>
                      <a:pt x="211335" y="546735"/>
                      <a:pt x="315415" y="650815"/>
                      <a:pt x="443805" y="650815"/>
                    </a:cubicBezTo>
                    <a:cubicBezTo>
                      <a:pt x="572195" y="650815"/>
                      <a:pt x="676275" y="546735"/>
                      <a:pt x="676275" y="418346"/>
                    </a:cubicBezTo>
                    <a:cubicBezTo>
                      <a:pt x="676275" y="354152"/>
                      <a:pt x="650255" y="296035"/>
                      <a:pt x="608187" y="253966"/>
                    </a:cubicBezTo>
                    <a:lnTo>
                      <a:pt x="586218" y="239155"/>
                    </a:lnTo>
                    <a:lnTo>
                      <a:pt x="586218" y="1"/>
                    </a:lnTo>
                    <a:lnTo>
                      <a:pt x="616555" y="9418"/>
                    </a:lnTo>
                    <a:cubicBezTo>
                      <a:pt x="775844" y="76791"/>
                      <a:pt x="887612" y="234517"/>
                      <a:pt x="887612" y="418347"/>
                    </a:cubicBezTo>
                    <a:cubicBezTo>
                      <a:pt x="887612" y="663454"/>
                      <a:pt x="688913" y="862153"/>
                      <a:pt x="443806" y="862153"/>
                    </a:cubicBezTo>
                    <a:cubicBezTo>
                      <a:pt x="198699" y="862153"/>
                      <a:pt x="0" y="663454"/>
                      <a:pt x="0" y="418347"/>
                    </a:cubicBezTo>
                    <a:cubicBezTo>
                      <a:pt x="0" y="234517"/>
                      <a:pt x="111768" y="76791"/>
                      <a:pt x="271057" y="941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685715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" name="Rectangle: Rounded Corners 13">
                <a:extLst>
                  <a:ext uri="{FF2B5EF4-FFF2-40B4-BE49-F238E27FC236}">
                    <a16:creationId xmlns:a16="http://schemas.microsoft.com/office/drawing/2014/main" id="{8A9525C2-2CA6-4EE4-89D0-693160F22F7D}"/>
                  </a:ext>
                </a:extLst>
              </p:cNvPr>
              <p:cNvSpPr/>
              <p:nvPr/>
            </p:nvSpPr>
            <p:spPr>
              <a:xfrm>
                <a:off x="7297484" y="5224590"/>
                <a:ext cx="204355" cy="563761"/>
              </a:xfrm>
              <a:prstGeom prst="roundRect">
                <a:avLst>
                  <a:gd name="adj" fmla="val 24830"/>
                </a:avLst>
              </a:prstGeom>
              <a:grpFill/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685715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8" name="Group 17">
            <a:extLst>
              <a:ext uri="{FF2B5EF4-FFF2-40B4-BE49-F238E27FC236}">
                <a16:creationId xmlns:a16="http://schemas.microsoft.com/office/drawing/2014/main" id="{AA72BFE4-32DA-4C77-9D77-7FD57461F31E}"/>
              </a:ext>
            </a:extLst>
          </p:cNvPr>
          <p:cNvGrpSpPr/>
          <p:nvPr userDrawn="1"/>
        </p:nvGrpSpPr>
        <p:grpSpPr>
          <a:xfrm>
            <a:off x="221455" y="4812589"/>
            <a:ext cx="777638" cy="1435084"/>
            <a:chOff x="972424" y="4140745"/>
            <a:chExt cx="1826508" cy="2528035"/>
          </a:xfrm>
        </p:grpSpPr>
        <p:cxnSp>
          <p:nvCxnSpPr>
            <p:cNvPr id="15" name="Straight Connector 14">
              <a:extLst>
                <a:ext uri="{FF2B5EF4-FFF2-40B4-BE49-F238E27FC236}">
                  <a16:creationId xmlns:a16="http://schemas.microsoft.com/office/drawing/2014/main" id="{373E830E-091A-49FE-88FC-63F1752F37F2}"/>
                </a:ext>
              </a:extLst>
            </p:cNvPr>
            <p:cNvCxnSpPr>
              <a:cxnSpLocks/>
            </p:cNvCxnSpPr>
            <p:nvPr userDrawn="1"/>
          </p:nvCxnSpPr>
          <p:spPr>
            <a:xfrm flipH="1">
              <a:off x="1797103" y="4140745"/>
              <a:ext cx="1001829" cy="2528035"/>
            </a:xfrm>
            <a:prstGeom prst="line">
              <a:avLst/>
            </a:prstGeom>
            <a:ln w="76200" cap="rnd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" name="Straight Connector 15">
              <a:extLst>
                <a:ext uri="{FF2B5EF4-FFF2-40B4-BE49-F238E27FC236}">
                  <a16:creationId xmlns:a16="http://schemas.microsoft.com/office/drawing/2014/main" id="{7EE876D7-5B72-4ADF-88F9-0C63AEB70165}"/>
                </a:ext>
              </a:extLst>
            </p:cNvPr>
            <p:cNvCxnSpPr>
              <a:cxnSpLocks/>
            </p:cNvCxnSpPr>
            <p:nvPr userDrawn="1"/>
          </p:nvCxnSpPr>
          <p:spPr>
            <a:xfrm flipH="1">
              <a:off x="1393342" y="4920916"/>
              <a:ext cx="679417" cy="1714456"/>
            </a:xfrm>
            <a:prstGeom prst="line">
              <a:avLst/>
            </a:prstGeom>
            <a:ln w="76200" cap="rnd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" name="Straight Connector 16">
              <a:extLst>
                <a:ext uri="{FF2B5EF4-FFF2-40B4-BE49-F238E27FC236}">
                  <a16:creationId xmlns:a16="http://schemas.microsoft.com/office/drawing/2014/main" id="{247F14AE-4DDA-47B5-BA03-31FC196CA9CF}"/>
                </a:ext>
              </a:extLst>
            </p:cNvPr>
            <p:cNvCxnSpPr>
              <a:cxnSpLocks/>
            </p:cNvCxnSpPr>
            <p:nvPr userDrawn="1"/>
          </p:nvCxnSpPr>
          <p:spPr>
            <a:xfrm flipH="1">
              <a:off x="972424" y="5607124"/>
              <a:ext cx="402446" cy="1015544"/>
            </a:xfrm>
            <a:prstGeom prst="line">
              <a:avLst/>
            </a:prstGeom>
            <a:ln w="76200" cap="rnd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9" name="Group 18">
            <a:extLst>
              <a:ext uri="{FF2B5EF4-FFF2-40B4-BE49-F238E27FC236}">
                <a16:creationId xmlns:a16="http://schemas.microsoft.com/office/drawing/2014/main" id="{AA68F181-503C-4D76-B617-2202BFF729D3}"/>
              </a:ext>
            </a:extLst>
          </p:cNvPr>
          <p:cNvGrpSpPr/>
          <p:nvPr userDrawn="1"/>
        </p:nvGrpSpPr>
        <p:grpSpPr>
          <a:xfrm flipH="1">
            <a:off x="272485" y="5064503"/>
            <a:ext cx="168437" cy="305198"/>
            <a:chOff x="4708260" y="456723"/>
            <a:chExt cx="659554" cy="896303"/>
          </a:xfrm>
          <a:solidFill>
            <a:schemeClr val="accent1"/>
          </a:solidFill>
        </p:grpSpPr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B4F43BAD-F74C-4E06-A4CE-7FB4D55EC7A6}"/>
                </a:ext>
              </a:extLst>
            </p:cNvPr>
            <p:cNvSpPr/>
            <p:nvPr/>
          </p:nvSpPr>
          <p:spPr>
            <a:xfrm>
              <a:off x="4803934" y="523398"/>
              <a:ext cx="9525" cy="9525"/>
            </a:xfrm>
            <a:custGeom>
              <a:avLst/>
              <a:gdLst>
                <a:gd name="connsiteX0" fmla="*/ 10954 w 9525"/>
                <a:gd name="connsiteY0" fmla="*/ 7144 h 9525"/>
                <a:gd name="connsiteX1" fmla="*/ 7144 w 9525"/>
                <a:gd name="connsiteY1" fmla="*/ 9049 h 9525"/>
                <a:gd name="connsiteX2" fmla="*/ 1095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144"/>
                  </a:moveTo>
                  <a:cubicBezTo>
                    <a:pt x="4286" y="9049"/>
                    <a:pt x="14764" y="8096"/>
                    <a:pt x="7144" y="9049"/>
                  </a:cubicBezTo>
                  <a:cubicBezTo>
                    <a:pt x="8096" y="7144"/>
                    <a:pt x="9049" y="7144"/>
                    <a:pt x="1095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4EB55754-FA10-466C-9BC4-00DC1A01BD03}"/>
                </a:ext>
              </a:extLst>
            </p:cNvPr>
            <p:cNvSpPr/>
            <p:nvPr/>
          </p:nvSpPr>
          <p:spPr>
            <a:xfrm>
              <a:off x="4767739" y="499938"/>
              <a:ext cx="600075" cy="771525"/>
            </a:xfrm>
            <a:custGeom>
              <a:avLst/>
              <a:gdLst>
                <a:gd name="connsiteX0" fmla="*/ 29051 w 600075"/>
                <a:gd name="connsiteY0" fmla="*/ 761172 h 771525"/>
                <a:gd name="connsiteX1" fmla="*/ 390049 w 600075"/>
                <a:gd name="connsiteY1" fmla="*/ 742122 h 771525"/>
                <a:gd name="connsiteX2" fmla="*/ 549116 w 600075"/>
                <a:gd name="connsiteY2" fmla="*/ 753552 h 771525"/>
                <a:gd name="connsiteX3" fmla="*/ 571976 w 600075"/>
                <a:gd name="connsiteY3" fmla="*/ 686877 h 771525"/>
                <a:gd name="connsiteX4" fmla="*/ 572929 w 600075"/>
                <a:gd name="connsiteY4" fmla="*/ 574482 h 771525"/>
                <a:gd name="connsiteX5" fmla="*/ 570071 w 600075"/>
                <a:gd name="connsiteY5" fmla="*/ 494472 h 771525"/>
                <a:gd name="connsiteX6" fmla="*/ 572929 w 600075"/>
                <a:gd name="connsiteY6" fmla="*/ 486852 h 771525"/>
                <a:gd name="connsiteX7" fmla="*/ 571976 w 600075"/>
                <a:gd name="connsiteY7" fmla="*/ 500187 h 771525"/>
                <a:gd name="connsiteX8" fmla="*/ 585311 w 600075"/>
                <a:gd name="connsiteY8" fmla="*/ 296352 h 771525"/>
                <a:gd name="connsiteX9" fmla="*/ 586264 w 600075"/>
                <a:gd name="connsiteY9" fmla="*/ 246822 h 771525"/>
                <a:gd name="connsiteX10" fmla="*/ 575786 w 600075"/>
                <a:gd name="connsiteY10" fmla="*/ 138237 h 771525"/>
                <a:gd name="connsiteX11" fmla="*/ 558641 w 600075"/>
                <a:gd name="connsiteY11" fmla="*/ 62037 h 771525"/>
                <a:gd name="connsiteX12" fmla="*/ 451009 w 600075"/>
                <a:gd name="connsiteY12" fmla="*/ 48702 h 771525"/>
                <a:gd name="connsiteX13" fmla="*/ 448151 w 600075"/>
                <a:gd name="connsiteY13" fmla="*/ 45844 h 771525"/>
                <a:gd name="connsiteX14" fmla="*/ 454819 w 600075"/>
                <a:gd name="connsiteY14" fmla="*/ 40129 h 771525"/>
                <a:gd name="connsiteX15" fmla="*/ 453866 w 600075"/>
                <a:gd name="connsiteY15" fmla="*/ 38224 h 771525"/>
                <a:gd name="connsiteX16" fmla="*/ 434816 w 600075"/>
                <a:gd name="connsiteY16" fmla="*/ 43939 h 771525"/>
                <a:gd name="connsiteX17" fmla="*/ 380524 w 600075"/>
                <a:gd name="connsiteY17" fmla="*/ 40129 h 771525"/>
                <a:gd name="connsiteX18" fmla="*/ 316706 w 600075"/>
                <a:gd name="connsiteY18" fmla="*/ 31557 h 771525"/>
                <a:gd name="connsiteX19" fmla="*/ 318611 w 600075"/>
                <a:gd name="connsiteY19" fmla="*/ 25842 h 771525"/>
                <a:gd name="connsiteX20" fmla="*/ 282416 w 600075"/>
                <a:gd name="connsiteY20" fmla="*/ 32509 h 771525"/>
                <a:gd name="connsiteX21" fmla="*/ 289084 w 600075"/>
                <a:gd name="connsiteY21" fmla="*/ 28699 h 771525"/>
                <a:gd name="connsiteX22" fmla="*/ 254794 w 600075"/>
                <a:gd name="connsiteY22" fmla="*/ 29652 h 771525"/>
                <a:gd name="connsiteX23" fmla="*/ 265271 w 600075"/>
                <a:gd name="connsiteY23" fmla="*/ 27747 h 771525"/>
                <a:gd name="connsiteX24" fmla="*/ 225266 w 600075"/>
                <a:gd name="connsiteY24" fmla="*/ 27747 h 771525"/>
                <a:gd name="connsiteX25" fmla="*/ 251936 w 600075"/>
                <a:gd name="connsiteY25" fmla="*/ 23937 h 771525"/>
                <a:gd name="connsiteX26" fmla="*/ 197644 w 600075"/>
                <a:gd name="connsiteY26" fmla="*/ 28699 h 771525"/>
                <a:gd name="connsiteX27" fmla="*/ 187166 w 600075"/>
                <a:gd name="connsiteY27" fmla="*/ 26794 h 771525"/>
                <a:gd name="connsiteX28" fmla="*/ 61436 w 600075"/>
                <a:gd name="connsiteY28" fmla="*/ 31557 h 771525"/>
                <a:gd name="connsiteX29" fmla="*/ 82391 w 600075"/>
                <a:gd name="connsiteY29" fmla="*/ 26794 h 771525"/>
                <a:gd name="connsiteX30" fmla="*/ 78581 w 600075"/>
                <a:gd name="connsiteY30" fmla="*/ 24889 h 771525"/>
                <a:gd name="connsiteX31" fmla="*/ 128111 w 600075"/>
                <a:gd name="connsiteY31" fmla="*/ 18222 h 771525"/>
                <a:gd name="connsiteX32" fmla="*/ 501491 w 600075"/>
                <a:gd name="connsiteY32" fmla="*/ 36319 h 771525"/>
                <a:gd name="connsiteX33" fmla="*/ 601504 w 600075"/>
                <a:gd name="connsiteY33" fmla="*/ 248727 h 771525"/>
                <a:gd name="connsiteX34" fmla="*/ 591026 w 600075"/>
                <a:gd name="connsiteY34" fmla="*/ 451609 h 771525"/>
                <a:gd name="connsiteX35" fmla="*/ 578644 w 600075"/>
                <a:gd name="connsiteY35" fmla="*/ 735454 h 771525"/>
                <a:gd name="connsiteX36" fmla="*/ 386239 w 600075"/>
                <a:gd name="connsiteY36" fmla="*/ 755457 h 771525"/>
                <a:gd name="connsiteX37" fmla="*/ 7144 w 600075"/>
                <a:gd name="connsiteY37" fmla="*/ 770697 h 771525"/>
                <a:gd name="connsiteX38" fmla="*/ 29051 w 600075"/>
                <a:gd name="connsiteY38" fmla="*/ 761172 h 77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600075" h="771525">
                  <a:moveTo>
                    <a:pt x="29051" y="761172"/>
                  </a:moveTo>
                  <a:cubicBezTo>
                    <a:pt x="50959" y="753552"/>
                    <a:pt x="390049" y="737359"/>
                    <a:pt x="390049" y="742122"/>
                  </a:cubicBezTo>
                  <a:cubicBezTo>
                    <a:pt x="394811" y="744979"/>
                    <a:pt x="542449" y="758314"/>
                    <a:pt x="549116" y="753552"/>
                  </a:cubicBezTo>
                  <a:cubicBezTo>
                    <a:pt x="568166" y="740217"/>
                    <a:pt x="561499" y="696402"/>
                    <a:pt x="571976" y="686877"/>
                  </a:cubicBezTo>
                  <a:cubicBezTo>
                    <a:pt x="573881" y="642109"/>
                    <a:pt x="572929" y="611629"/>
                    <a:pt x="572929" y="574482"/>
                  </a:cubicBezTo>
                  <a:cubicBezTo>
                    <a:pt x="577691" y="575434"/>
                    <a:pt x="568166" y="509712"/>
                    <a:pt x="570071" y="494472"/>
                  </a:cubicBezTo>
                  <a:cubicBezTo>
                    <a:pt x="572929" y="497329"/>
                    <a:pt x="573881" y="495424"/>
                    <a:pt x="572929" y="486852"/>
                  </a:cubicBezTo>
                  <a:cubicBezTo>
                    <a:pt x="571976" y="490662"/>
                    <a:pt x="571976" y="495424"/>
                    <a:pt x="571976" y="500187"/>
                  </a:cubicBezTo>
                  <a:cubicBezTo>
                    <a:pt x="606266" y="459229"/>
                    <a:pt x="546259" y="323974"/>
                    <a:pt x="585311" y="296352"/>
                  </a:cubicBezTo>
                  <a:cubicBezTo>
                    <a:pt x="582454" y="303019"/>
                    <a:pt x="589121" y="256347"/>
                    <a:pt x="586264" y="246822"/>
                  </a:cubicBezTo>
                  <a:cubicBezTo>
                    <a:pt x="585311" y="235392"/>
                    <a:pt x="584359" y="188719"/>
                    <a:pt x="575786" y="138237"/>
                  </a:cubicBezTo>
                  <a:cubicBezTo>
                    <a:pt x="572929" y="118234"/>
                    <a:pt x="570071" y="71562"/>
                    <a:pt x="558641" y="62037"/>
                  </a:cubicBezTo>
                  <a:cubicBezTo>
                    <a:pt x="545306" y="51559"/>
                    <a:pt x="454819" y="43939"/>
                    <a:pt x="451009" y="48702"/>
                  </a:cubicBezTo>
                  <a:cubicBezTo>
                    <a:pt x="452914" y="45844"/>
                    <a:pt x="451961" y="44892"/>
                    <a:pt x="448151" y="45844"/>
                  </a:cubicBezTo>
                  <a:cubicBezTo>
                    <a:pt x="450056" y="43939"/>
                    <a:pt x="452914" y="42034"/>
                    <a:pt x="454819" y="40129"/>
                  </a:cubicBezTo>
                  <a:cubicBezTo>
                    <a:pt x="450056" y="40129"/>
                    <a:pt x="450056" y="40129"/>
                    <a:pt x="453866" y="38224"/>
                  </a:cubicBezTo>
                  <a:cubicBezTo>
                    <a:pt x="449104" y="38224"/>
                    <a:pt x="442436" y="44892"/>
                    <a:pt x="434816" y="43939"/>
                  </a:cubicBezTo>
                  <a:cubicBezTo>
                    <a:pt x="435769" y="43939"/>
                    <a:pt x="376714" y="35367"/>
                    <a:pt x="380524" y="40129"/>
                  </a:cubicBezTo>
                  <a:cubicBezTo>
                    <a:pt x="356711" y="22032"/>
                    <a:pt x="346234" y="44892"/>
                    <a:pt x="316706" y="31557"/>
                  </a:cubicBezTo>
                  <a:cubicBezTo>
                    <a:pt x="330041" y="32509"/>
                    <a:pt x="314801" y="28699"/>
                    <a:pt x="318611" y="25842"/>
                  </a:cubicBezTo>
                  <a:cubicBezTo>
                    <a:pt x="307181" y="22984"/>
                    <a:pt x="292894" y="35367"/>
                    <a:pt x="282416" y="32509"/>
                  </a:cubicBezTo>
                  <a:cubicBezTo>
                    <a:pt x="282416" y="32509"/>
                    <a:pt x="287179" y="29652"/>
                    <a:pt x="289084" y="28699"/>
                  </a:cubicBezTo>
                  <a:cubicBezTo>
                    <a:pt x="277654" y="22032"/>
                    <a:pt x="271939" y="28699"/>
                    <a:pt x="254794" y="29652"/>
                  </a:cubicBezTo>
                  <a:cubicBezTo>
                    <a:pt x="258604" y="29652"/>
                    <a:pt x="261461" y="29652"/>
                    <a:pt x="265271" y="27747"/>
                  </a:cubicBezTo>
                  <a:cubicBezTo>
                    <a:pt x="251936" y="26794"/>
                    <a:pt x="246221" y="28699"/>
                    <a:pt x="225266" y="27747"/>
                  </a:cubicBezTo>
                  <a:cubicBezTo>
                    <a:pt x="217646" y="27747"/>
                    <a:pt x="250031" y="26794"/>
                    <a:pt x="251936" y="23937"/>
                  </a:cubicBezTo>
                  <a:cubicBezTo>
                    <a:pt x="235744" y="22984"/>
                    <a:pt x="199549" y="26794"/>
                    <a:pt x="197644" y="28699"/>
                  </a:cubicBezTo>
                  <a:cubicBezTo>
                    <a:pt x="195739" y="24889"/>
                    <a:pt x="192881" y="24889"/>
                    <a:pt x="187166" y="26794"/>
                  </a:cubicBezTo>
                  <a:cubicBezTo>
                    <a:pt x="166211" y="31557"/>
                    <a:pt x="84296" y="14412"/>
                    <a:pt x="61436" y="31557"/>
                  </a:cubicBezTo>
                  <a:cubicBezTo>
                    <a:pt x="64294" y="30604"/>
                    <a:pt x="83344" y="25842"/>
                    <a:pt x="82391" y="26794"/>
                  </a:cubicBezTo>
                  <a:cubicBezTo>
                    <a:pt x="77629" y="26794"/>
                    <a:pt x="78581" y="23937"/>
                    <a:pt x="78581" y="24889"/>
                  </a:cubicBezTo>
                  <a:cubicBezTo>
                    <a:pt x="87154" y="20127"/>
                    <a:pt x="118586" y="18222"/>
                    <a:pt x="128111" y="18222"/>
                  </a:cubicBezTo>
                  <a:cubicBezTo>
                    <a:pt x="166211" y="-10353"/>
                    <a:pt x="412909" y="23937"/>
                    <a:pt x="501491" y="36319"/>
                  </a:cubicBezTo>
                  <a:cubicBezTo>
                    <a:pt x="611029" y="51559"/>
                    <a:pt x="598646" y="132522"/>
                    <a:pt x="601504" y="248727"/>
                  </a:cubicBezTo>
                  <a:cubicBezTo>
                    <a:pt x="603409" y="327784"/>
                    <a:pt x="598646" y="383982"/>
                    <a:pt x="591026" y="451609"/>
                  </a:cubicBezTo>
                  <a:cubicBezTo>
                    <a:pt x="582454" y="534477"/>
                    <a:pt x="611981" y="664969"/>
                    <a:pt x="578644" y="735454"/>
                  </a:cubicBezTo>
                  <a:cubicBezTo>
                    <a:pt x="548164" y="798319"/>
                    <a:pt x="467201" y="757362"/>
                    <a:pt x="386239" y="755457"/>
                  </a:cubicBezTo>
                  <a:cubicBezTo>
                    <a:pt x="265271" y="751647"/>
                    <a:pt x="130969" y="750694"/>
                    <a:pt x="7144" y="770697"/>
                  </a:cubicBezTo>
                  <a:cubicBezTo>
                    <a:pt x="13811" y="764982"/>
                    <a:pt x="20479" y="762124"/>
                    <a:pt x="29051" y="76117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B23DFFCE-CF0E-4AC3-9A8C-36687F5EC9C8}"/>
                </a:ext>
              </a:extLst>
            </p:cNvPr>
            <p:cNvSpPr/>
            <p:nvPr/>
          </p:nvSpPr>
          <p:spPr>
            <a:xfrm>
              <a:off x="4815364" y="5214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8096"/>
                    <a:pt x="13811" y="7144"/>
                    <a:pt x="10001" y="10001"/>
                  </a:cubicBezTo>
                  <a:cubicBezTo>
                    <a:pt x="10001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7D2859C6-A3A7-4B98-A1F5-9A62EA1D4B73}"/>
                </a:ext>
              </a:extLst>
            </p:cNvPr>
            <p:cNvSpPr/>
            <p:nvPr/>
          </p:nvSpPr>
          <p:spPr>
            <a:xfrm>
              <a:off x="4946491" y="518435"/>
              <a:ext cx="9525" cy="9525"/>
            </a:xfrm>
            <a:custGeom>
              <a:avLst/>
              <a:gdLst>
                <a:gd name="connsiteX0" fmla="*/ 8414 w 9525"/>
                <a:gd name="connsiteY0" fmla="*/ 7344 h 9525"/>
                <a:gd name="connsiteX1" fmla="*/ 8414 w 9525"/>
                <a:gd name="connsiteY1" fmla="*/ 73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344"/>
                  </a:moveTo>
                  <a:cubicBezTo>
                    <a:pt x="8414" y="6392"/>
                    <a:pt x="5556" y="9249"/>
                    <a:pt x="8414" y="73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D5BEE0E1-2A50-47CC-9F54-F78EF3180E45}"/>
                </a:ext>
              </a:extLst>
            </p:cNvPr>
            <p:cNvSpPr/>
            <p:nvPr/>
          </p:nvSpPr>
          <p:spPr>
            <a:xfrm>
              <a:off x="4966811" y="519588"/>
              <a:ext cx="19050" cy="9525"/>
            </a:xfrm>
            <a:custGeom>
              <a:avLst/>
              <a:gdLst>
                <a:gd name="connsiteX0" fmla="*/ 18574 w 19050"/>
                <a:gd name="connsiteY0" fmla="*/ 7144 h 9525"/>
                <a:gd name="connsiteX1" fmla="*/ 7144 w 19050"/>
                <a:gd name="connsiteY1" fmla="*/ 9049 h 9525"/>
                <a:gd name="connsiteX2" fmla="*/ 18574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8574" y="7144"/>
                  </a:moveTo>
                  <a:cubicBezTo>
                    <a:pt x="18574" y="8096"/>
                    <a:pt x="11906" y="9049"/>
                    <a:pt x="7144" y="9049"/>
                  </a:cubicBezTo>
                  <a:lnTo>
                    <a:pt x="1857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3FE0D3F4-0361-4C7D-9E55-DBCC0C0917EB}"/>
                </a:ext>
              </a:extLst>
            </p:cNvPr>
            <p:cNvSpPr/>
            <p:nvPr/>
          </p:nvSpPr>
          <p:spPr>
            <a:xfrm>
              <a:off x="5004911" y="52339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11906" y="8096"/>
                    <a:pt x="10954" y="8096"/>
                    <a:pt x="7144" y="8096"/>
                  </a:cubicBezTo>
                  <a:cubicBezTo>
                    <a:pt x="7144" y="8096"/>
                    <a:pt x="8096" y="8096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F1565FF6-4778-43D7-95CC-9B521765CC64}"/>
                </a:ext>
              </a:extLst>
            </p:cNvPr>
            <p:cNvSpPr/>
            <p:nvPr/>
          </p:nvSpPr>
          <p:spPr>
            <a:xfrm>
              <a:off x="5008721" y="521493"/>
              <a:ext cx="19050" cy="9525"/>
            </a:xfrm>
            <a:custGeom>
              <a:avLst/>
              <a:gdLst>
                <a:gd name="connsiteX0" fmla="*/ 7144 w 19050"/>
                <a:gd name="connsiteY0" fmla="*/ 7144 h 9525"/>
                <a:gd name="connsiteX1" fmla="*/ 11906 w 19050"/>
                <a:gd name="connsiteY1" fmla="*/ 8096 h 9525"/>
                <a:gd name="connsiteX2" fmla="*/ 7144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7144"/>
                  </a:moveTo>
                  <a:cubicBezTo>
                    <a:pt x="10001" y="7144"/>
                    <a:pt x="10954" y="8096"/>
                    <a:pt x="11906" y="8096"/>
                  </a:cubicBezTo>
                  <a:cubicBezTo>
                    <a:pt x="11906" y="8096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3F4F7BC6-7195-40CC-AD8E-430CCD92576C}"/>
                </a:ext>
              </a:extLst>
            </p:cNvPr>
            <p:cNvSpPr/>
            <p:nvPr/>
          </p:nvSpPr>
          <p:spPr>
            <a:xfrm>
              <a:off x="5071480" y="527208"/>
              <a:ext cx="19050" cy="9525"/>
            </a:xfrm>
            <a:custGeom>
              <a:avLst/>
              <a:gdLst>
                <a:gd name="connsiteX0" fmla="*/ 7250 w 19050"/>
                <a:gd name="connsiteY0" fmla="*/ 7144 h 9525"/>
                <a:gd name="connsiteX1" fmla="*/ 12965 w 19050"/>
                <a:gd name="connsiteY1" fmla="*/ 8096 h 9525"/>
                <a:gd name="connsiteX2" fmla="*/ 7250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250" y="7144"/>
                  </a:moveTo>
                  <a:cubicBezTo>
                    <a:pt x="9155" y="7144"/>
                    <a:pt x="12013" y="7144"/>
                    <a:pt x="12965" y="8096"/>
                  </a:cubicBezTo>
                  <a:cubicBezTo>
                    <a:pt x="12013" y="7144"/>
                    <a:pt x="6298" y="9049"/>
                    <a:pt x="725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4F5FA6F8-E465-4E50-962C-7154597C526C}"/>
                </a:ext>
              </a:extLst>
            </p:cNvPr>
            <p:cNvSpPr/>
            <p:nvPr/>
          </p:nvSpPr>
          <p:spPr>
            <a:xfrm>
              <a:off x="5100161" y="5291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1906" y="7144"/>
                    <a:pt x="9049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5F71D6D5-76A2-4FBF-9396-3280770ACBBC}"/>
                </a:ext>
              </a:extLst>
            </p:cNvPr>
            <p:cNvSpPr/>
            <p:nvPr/>
          </p:nvSpPr>
          <p:spPr>
            <a:xfrm>
              <a:off x="5343049" y="848040"/>
              <a:ext cx="9525" cy="9525"/>
            </a:xfrm>
            <a:custGeom>
              <a:avLst/>
              <a:gdLst>
                <a:gd name="connsiteX0" fmla="*/ 7144 w 9525"/>
                <a:gd name="connsiteY0" fmla="*/ 10162 h 9525"/>
                <a:gd name="connsiteX1" fmla="*/ 7144 w 9525"/>
                <a:gd name="connsiteY1" fmla="*/ 1016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162"/>
                  </a:moveTo>
                  <a:cubicBezTo>
                    <a:pt x="8096" y="4447"/>
                    <a:pt x="7144" y="8257"/>
                    <a:pt x="7144" y="1016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E1570A08-F3A9-43F6-8245-F53ABA031A92}"/>
                </a:ext>
              </a:extLst>
            </p:cNvPr>
            <p:cNvSpPr/>
            <p:nvPr/>
          </p:nvSpPr>
          <p:spPr>
            <a:xfrm>
              <a:off x="5330666" y="108442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10001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10001"/>
                    <a:pt x="7144" y="9049"/>
                    <a:pt x="7144" y="10001"/>
                  </a:cubicBezTo>
                  <a:cubicBezTo>
                    <a:pt x="7144" y="6191"/>
                    <a:pt x="8096" y="10001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DF93F4CD-B227-4B1F-BBC0-A2E1D556014E}"/>
                </a:ext>
              </a:extLst>
            </p:cNvPr>
            <p:cNvSpPr/>
            <p:nvPr/>
          </p:nvSpPr>
          <p:spPr>
            <a:xfrm>
              <a:off x="5324951" y="1209304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8096" y="7990"/>
                    <a:pt x="10954" y="6085"/>
                    <a:pt x="7144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1BB26450-B6C3-4198-AF71-9A714248B731}"/>
                </a:ext>
              </a:extLst>
            </p:cNvPr>
            <p:cNvSpPr/>
            <p:nvPr/>
          </p:nvSpPr>
          <p:spPr>
            <a:xfrm>
              <a:off x="4824995" y="500538"/>
              <a:ext cx="9525" cy="9525"/>
            </a:xfrm>
            <a:custGeom>
              <a:avLst/>
              <a:gdLst>
                <a:gd name="connsiteX0" fmla="*/ 7990 w 9525"/>
                <a:gd name="connsiteY0" fmla="*/ 9049 h 9525"/>
                <a:gd name="connsiteX1" fmla="*/ 7990 w 9525"/>
                <a:gd name="connsiteY1" fmla="*/ 7144 h 9525"/>
                <a:gd name="connsiteX2" fmla="*/ 7990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990" y="9049"/>
                  </a:moveTo>
                  <a:cubicBezTo>
                    <a:pt x="7990" y="6191"/>
                    <a:pt x="6085" y="10001"/>
                    <a:pt x="7990" y="7144"/>
                  </a:cubicBezTo>
                  <a:cubicBezTo>
                    <a:pt x="8943" y="7144"/>
                    <a:pt x="8943" y="8096"/>
                    <a:pt x="7990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907A55AB-9CEC-442F-92AA-DDD116D3BB7E}"/>
                </a:ext>
              </a:extLst>
            </p:cNvPr>
            <p:cNvSpPr/>
            <p:nvPr/>
          </p:nvSpPr>
          <p:spPr>
            <a:xfrm>
              <a:off x="4778074" y="508158"/>
              <a:ext cx="57150" cy="781050"/>
            </a:xfrm>
            <a:custGeom>
              <a:avLst/>
              <a:gdLst>
                <a:gd name="connsiteX0" fmla="*/ 27288 w 57150"/>
                <a:gd name="connsiteY0" fmla="*/ 780574 h 781050"/>
                <a:gd name="connsiteX1" fmla="*/ 14906 w 57150"/>
                <a:gd name="connsiteY1" fmla="*/ 551974 h 781050"/>
                <a:gd name="connsiteX2" fmla="*/ 8238 w 57150"/>
                <a:gd name="connsiteY2" fmla="*/ 424339 h 781050"/>
                <a:gd name="connsiteX3" fmla="*/ 11096 w 57150"/>
                <a:gd name="connsiteY3" fmla="*/ 421481 h 781050"/>
                <a:gd name="connsiteX4" fmla="*/ 11096 w 57150"/>
                <a:gd name="connsiteY4" fmla="*/ 427196 h 781050"/>
                <a:gd name="connsiteX5" fmla="*/ 15858 w 57150"/>
                <a:gd name="connsiteY5" fmla="*/ 313849 h 781050"/>
                <a:gd name="connsiteX6" fmla="*/ 21573 w 57150"/>
                <a:gd name="connsiteY6" fmla="*/ 175736 h 781050"/>
                <a:gd name="connsiteX7" fmla="*/ 30146 w 57150"/>
                <a:gd name="connsiteY7" fmla="*/ 177641 h 781050"/>
                <a:gd name="connsiteX8" fmla="*/ 33003 w 57150"/>
                <a:gd name="connsiteY8" fmla="*/ 176689 h 781050"/>
                <a:gd name="connsiteX9" fmla="*/ 28241 w 57150"/>
                <a:gd name="connsiteY9" fmla="*/ 116681 h 781050"/>
                <a:gd name="connsiteX10" fmla="*/ 21573 w 57150"/>
                <a:gd name="connsiteY10" fmla="*/ 99536 h 781050"/>
                <a:gd name="connsiteX11" fmla="*/ 28241 w 57150"/>
                <a:gd name="connsiteY11" fmla="*/ 101441 h 781050"/>
                <a:gd name="connsiteX12" fmla="*/ 21573 w 57150"/>
                <a:gd name="connsiteY12" fmla="*/ 89059 h 781050"/>
                <a:gd name="connsiteX13" fmla="*/ 29193 w 57150"/>
                <a:gd name="connsiteY13" fmla="*/ 74771 h 781050"/>
                <a:gd name="connsiteX14" fmla="*/ 34908 w 57150"/>
                <a:gd name="connsiteY14" fmla="*/ 84296 h 781050"/>
                <a:gd name="connsiteX15" fmla="*/ 29193 w 57150"/>
                <a:gd name="connsiteY15" fmla="*/ 61436 h 781050"/>
                <a:gd name="connsiteX16" fmla="*/ 50148 w 57150"/>
                <a:gd name="connsiteY16" fmla="*/ 7144 h 781050"/>
                <a:gd name="connsiteX17" fmla="*/ 33956 w 57150"/>
                <a:gd name="connsiteY17" fmla="*/ 266224 h 781050"/>
                <a:gd name="connsiteX18" fmla="*/ 23478 w 57150"/>
                <a:gd name="connsiteY18" fmla="*/ 434816 h 781050"/>
                <a:gd name="connsiteX19" fmla="*/ 27288 w 57150"/>
                <a:gd name="connsiteY19" fmla="*/ 780574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7150" h="781050">
                  <a:moveTo>
                    <a:pt x="27288" y="780574"/>
                  </a:moveTo>
                  <a:cubicBezTo>
                    <a:pt x="1571" y="731996"/>
                    <a:pt x="14906" y="593884"/>
                    <a:pt x="14906" y="551974"/>
                  </a:cubicBezTo>
                  <a:cubicBezTo>
                    <a:pt x="15858" y="500539"/>
                    <a:pt x="3476" y="474821"/>
                    <a:pt x="8238" y="424339"/>
                  </a:cubicBezTo>
                  <a:cubicBezTo>
                    <a:pt x="10143" y="425291"/>
                    <a:pt x="11096" y="424339"/>
                    <a:pt x="11096" y="421481"/>
                  </a:cubicBezTo>
                  <a:cubicBezTo>
                    <a:pt x="11096" y="423386"/>
                    <a:pt x="11096" y="425291"/>
                    <a:pt x="11096" y="427196"/>
                  </a:cubicBezTo>
                  <a:cubicBezTo>
                    <a:pt x="16811" y="423386"/>
                    <a:pt x="17763" y="316706"/>
                    <a:pt x="15858" y="313849"/>
                  </a:cubicBezTo>
                  <a:cubicBezTo>
                    <a:pt x="16811" y="316706"/>
                    <a:pt x="26336" y="177641"/>
                    <a:pt x="21573" y="175736"/>
                  </a:cubicBezTo>
                  <a:cubicBezTo>
                    <a:pt x="26336" y="172879"/>
                    <a:pt x="23478" y="181451"/>
                    <a:pt x="30146" y="177641"/>
                  </a:cubicBezTo>
                  <a:cubicBezTo>
                    <a:pt x="29193" y="175736"/>
                    <a:pt x="30146" y="174784"/>
                    <a:pt x="33003" y="176689"/>
                  </a:cubicBezTo>
                  <a:cubicBezTo>
                    <a:pt x="30146" y="169069"/>
                    <a:pt x="14906" y="107156"/>
                    <a:pt x="28241" y="116681"/>
                  </a:cubicBezTo>
                  <a:cubicBezTo>
                    <a:pt x="29193" y="113824"/>
                    <a:pt x="19668" y="103346"/>
                    <a:pt x="21573" y="99536"/>
                  </a:cubicBezTo>
                  <a:cubicBezTo>
                    <a:pt x="21573" y="100489"/>
                    <a:pt x="28241" y="104299"/>
                    <a:pt x="28241" y="101441"/>
                  </a:cubicBezTo>
                  <a:cubicBezTo>
                    <a:pt x="28241" y="92869"/>
                    <a:pt x="19668" y="98584"/>
                    <a:pt x="21573" y="89059"/>
                  </a:cubicBezTo>
                  <a:cubicBezTo>
                    <a:pt x="22526" y="89059"/>
                    <a:pt x="34908" y="85249"/>
                    <a:pt x="29193" y="74771"/>
                  </a:cubicBezTo>
                  <a:cubicBezTo>
                    <a:pt x="14906" y="84296"/>
                    <a:pt x="36813" y="84296"/>
                    <a:pt x="34908" y="84296"/>
                  </a:cubicBezTo>
                  <a:cubicBezTo>
                    <a:pt x="35861" y="81439"/>
                    <a:pt x="29193" y="61436"/>
                    <a:pt x="29193" y="61436"/>
                  </a:cubicBezTo>
                  <a:cubicBezTo>
                    <a:pt x="31098" y="54769"/>
                    <a:pt x="56816" y="15716"/>
                    <a:pt x="50148" y="7144"/>
                  </a:cubicBezTo>
                  <a:cubicBezTo>
                    <a:pt x="53958" y="47149"/>
                    <a:pt x="38718" y="187166"/>
                    <a:pt x="33956" y="266224"/>
                  </a:cubicBezTo>
                  <a:cubicBezTo>
                    <a:pt x="30146" y="325279"/>
                    <a:pt x="23478" y="380524"/>
                    <a:pt x="23478" y="434816"/>
                  </a:cubicBezTo>
                  <a:cubicBezTo>
                    <a:pt x="21573" y="523399"/>
                    <a:pt x="16811" y="718661"/>
                    <a:pt x="27288" y="78057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76919671-5F48-4F65-ADFF-DF6DC7E1ADE0}"/>
                </a:ext>
              </a:extLst>
            </p:cNvPr>
            <p:cNvSpPr/>
            <p:nvPr/>
          </p:nvSpPr>
          <p:spPr>
            <a:xfrm>
              <a:off x="4822984" y="505301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8096" y="9049"/>
                    <a:pt x="7144" y="7144"/>
                  </a:cubicBezTo>
                  <a:cubicBezTo>
                    <a:pt x="8096" y="8096"/>
                    <a:pt x="9049" y="7144"/>
                    <a:pt x="100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81DF0DF4-8785-427B-B331-56B131470CF4}"/>
                </a:ext>
              </a:extLst>
            </p:cNvPr>
            <p:cNvSpPr/>
            <p:nvPr/>
          </p:nvSpPr>
          <p:spPr>
            <a:xfrm>
              <a:off x="4803510" y="556312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5"/>
                    <a:pt x="7567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DECB5F75-F9AD-43C5-9615-21F3E709F429}"/>
                </a:ext>
              </a:extLst>
            </p:cNvPr>
            <p:cNvSpPr/>
            <p:nvPr/>
          </p:nvSpPr>
          <p:spPr>
            <a:xfrm>
              <a:off x="4800124" y="565308"/>
              <a:ext cx="9525" cy="19050"/>
            </a:xfrm>
            <a:custGeom>
              <a:avLst/>
              <a:gdLst>
                <a:gd name="connsiteX0" fmla="*/ 8096 w 9525"/>
                <a:gd name="connsiteY0" fmla="*/ 11906 h 19050"/>
                <a:gd name="connsiteX1" fmla="*/ 7144 w 9525"/>
                <a:gd name="connsiteY1" fmla="*/ 7144 h 19050"/>
                <a:gd name="connsiteX2" fmla="*/ 8096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96" y="11906"/>
                  </a:moveTo>
                  <a:cubicBezTo>
                    <a:pt x="7144" y="11906"/>
                    <a:pt x="7144" y="8096"/>
                    <a:pt x="7144" y="7144"/>
                  </a:cubicBezTo>
                  <a:lnTo>
                    <a:pt x="8096" y="1190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AAC31CF9-A329-4AE4-A55F-925209CF5172}"/>
                </a:ext>
              </a:extLst>
            </p:cNvPr>
            <p:cNvSpPr/>
            <p:nvPr/>
          </p:nvSpPr>
          <p:spPr>
            <a:xfrm>
              <a:off x="4794409" y="581501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9049"/>
                    <a:pt x="7144" y="9049"/>
                    <a:pt x="7144" y="7144"/>
                  </a:cubicBezTo>
                  <a:cubicBezTo>
                    <a:pt x="7144" y="7144"/>
                    <a:pt x="8096" y="8096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5407FB81-32C7-48A2-88A3-BD0A0F6A1774}"/>
                </a:ext>
              </a:extLst>
            </p:cNvPr>
            <p:cNvSpPr/>
            <p:nvPr/>
          </p:nvSpPr>
          <p:spPr>
            <a:xfrm>
              <a:off x="4796076" y="584164"/>
              <a:ext cx="9525" cy="9525"/>
            </a:xfrm>
            <a:custGeom>
              <a:avLst/>
              <a:gdLst>
                <a:gd name="connsiteX0" fmla="*/ 8334 w 9525"/>
                <a:gd name="connsiteY0" fmla="*/ 7338 h 9525"/>
                <a:gd name="connsiteX1" fmla="*/ 7382 w 9525"/>
                <a:gd name="connsiteY1" fmla="*/ 9243 h 9525"/>
                <a:gd name="connsiteX2" fmla="*/ 8334 w 9525"/>
                <a:gd name="connsiteY2" fmla="*/ 733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334" y="7338"/>
                  </a:moveTo>
                  <a:cubicBezTo>
                    <a:pt x="8334" y="8291"/>
                    <a:pt x="7382" y="9243"/>
                    <a:pt x="7382" y="9243"/>
                  </a:cubicBezTo>
                  <a:cubicBezTo>
                    <a:pt x="7382" y="9243"/>
                    <a:pt x="6429" y="6386"/>
                    <a:pt x="8334" y="733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B59DD85F-85D0-46D5-86FA-1B884FD1644A}"/>
                </a:ext>
              </a:extLst>
            </p:cNvPr>
            <p:cNvSpPr/>
            <p:nvPr/>
          </p:nvSpPr>
          <p:spPr>
            <a:xfrm>
              <a:off x="4789646" y="611789"/>
              <a:ext cx="9525" cy="9525"/>
            </a:xfrm>
            <a:custGeom>
              <a:avLst/>
              <a:gdLst>
                <a:gd name="connsiteX0" fmla="*/ 8096 w 9525"/>
                <a:gd name="connsiteY0" fmla="*/ 7335 h 9525"/>
                <a:gd name="connsiteX1" fmla="*/ 7144 w 9525"/>
                <a:gd name="connsiteY1" fmla="*/ 10193 h 9525"/>
                <a:gd name="connsiteX2" fmla="*/ 8096 w 9525"/>
                <a:gd name="connsiteY2" fmla="*/ 733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335"/>
                  </a:moveTo>
                  <a:cubicBezTo>
                    <a:pt x="8096" y="8288"/>
                    <a:pt x="9049" y="9240"/>
                    <a:pt x="7144" y="10193"/>
                  </a:cubicBezTo>
                  <a:cubicBezTo>
                    <a:pt x="8096" y="9240"/>
                    <a:pt x="6191" y="6383"/>
                    <a:pt x="8096" y="73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D3AA83F0-1CFB-44E8-B15E-C453FA7E273C}"/>
                </a:ext>
              </a:extLst>
            </p:cNvPr>
            <p:cNvSpPr/>
            <p:nvPr/>
          </p:nvSpPr>
          <p:spPr>
            <a:xfrm>
              <a:off x="4789223" y="62436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9049"/>
                    <a:pt x="6615" y="9049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0C689DB2-EEC8-431A-AD22-6D1FCF500D02}"/>
                </a:ext>
              </a:extLst>
            </p:cNvPr>
            <p:cNvSpPr/>
            <p:nvPr/>
          </p:nvSpPr>
          <p:spPr>
            <a:xfrm>
              <a:off x="4782026" y="862012"/>
              <a:ext cx="9525" cy="9525"/>
            </a:xfrm>
            <a:custGeom>
              <a:avLst/>
              <a:gdLst>
                <a:gd name="connsiteX0" fmla="*/ 7144 w 9525"/>
                <a:gd name="connsiteY0" fmla="*/ 8573 h 9525"/>
                <a:gd name="connsiteX1" fmla="*/ 7144 w 9525"/>
                <a:gd name="connsiteY1" fmla="*/ 857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573"/>
                  </a:moveTo>
                  <a:cubicBezTo>
                    <a:pt x="7144" y="6667"/>
                    <a:pt x="7144" y="6667"/>
                    <a:pt x="7144" y="857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80CBC265-88DC-4E8C-A89B-14ABB496BFE7}"/>
                </a:ext>
              </a:extLst>
            </p:cNvPr>
            <p:cNvSpPr/>
            <p:nvPr/>
          </p:nvSpPr>
          <p:spPr>
            <a:xfrm>
              <a:off x="4778216" y="96821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9049" y="8096"/>
                    <a:pt x="7144" y="8096"/>
                    <a:pt x="7144" y="8096"/>
                  </a:cubicBezTo>
                  <a:cubicBezTo>
                    <a:pt x="7144" y="7144"/>
                    <a:pt x="8096" y="9049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D465EA25-2510-4354-8910-5E02FD83908D}"/>
                </a:ext>
              </a:extLst>
            </p:cNvPr>
            <p:cNvSpPr/>
            <p:nvPr/>
          </p:nvSpPr>
          <p:spPr>
            <a:xfrm>
              <a:off x="4782979" y="102399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11906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0A3B70BB-9E9E-4050-A9A8-39AC7A738AAE}"/>
                </a:ext>
              </a:extLst>
            </p:cNvPr>
            <p:cNvSpPr/>
            <p:nvPr/>
          </p:nvSpPr>
          <p:spPr>
            <a:xfrm>
              <a:off x="4916054" y="663416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  <a:gd name="connsiteX2" fmla="*/ 741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6466" y="8096"/>
                    <a:pt x="8371" y="9049"/>
                    <a:pt x="7419" y="7144"/>
                  </a:cubicBezTo>
                  <a:cubicBezTo>
                    <a:pt x="7419" y="7144"/>
                    <a:pt x="7419" y="7144"/>
                    <a:pt x="741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5298EA78-3148-476E-A922-AB5FF77A12F3}"/>
                </a:ext>
              </a:extLst>
            </p:cNvPr>
            <p:cNvSpPr/>
            <p:nvPr/>
          </p:nvSpPr>
          <p:spPr>
            <a:xfrm>
              <a:off x="4920897" y="651921"/>
              <a:ext cx="342900" cy="38100"/>
            </a:xfrm>
            <a:custGeom>
              <a:avLst/>
              <a:gdLst>
                <a:gd name="connsiteX0" fmla="*/ 342618 w 342900"/>
                <a:gd name="connsiteY0" fmla="*/ 29116 h 38100"/>
                <a:gd name="connsiteX1" fmla="*/ 213078 w 342900"/>
                <a:gd name="connsiteY1" fmla="*/ 25306 h 38100"/>
                <a:gd name="connsiteX2" fmla="*/ 139736 w 342900"/>
                <a:gd name="connsiteY2" fmla="*/ 22448 h 38100"/>
                <a:gd name="connsiteX3" fmla="*/ 80681 w 342900"/>
                <a:gd name="connsiteY3" fmla="*/ 26258 h 38100"/>
                <a:gd name="connsiteX4" fmla="*/ 80681 w 342900"/>
                <a:gd name="connsiteY4" fmla="*/ 17686 h 38100"/>
                <a:gd name="connsiteX5" fmla="*/ 79728 w 342900"/>
                <a:gd name="connsiteY5" fmla="*/ 14828 h 38100"/>
                <a:gd name="connsiteX6" fmla="*/ 56868 w 342900"/>
                <a:gd name="connsiteY6" fmla="*/ 28163 h 38100"/>
                <a:gd name="connsiteX7" fmla="*/ 54011 w 342900"/>
                <a:gd name="connsiteY7" fmla="*/ 18638 h 38100"/>
                <a:gd name="connsiteX8" fmla="*/ 48296 w 342900"/>
                <a:gd name="connsiteY8" fmla="*/ 28163 h 38100"/>
                <a:gd name="connsiteX9" fmla="*/ 48296 w 342900"/>
                <a:gd name="connsiteY9" fmla="*/ 21496 h 38100"/>
                <a:gd name="connsiteX10" fmla="*/ 46391 w 342900"/>
                <a:gd name="connsiteY10" fmla="*/ 29116 h 38100"/>
                <a:gd name="connsiteX11" fmla="*/ 44486 w 342900"/>
                <a:gd name="connsiteY11" fmla="*/ 30068 h 38100"/>
                <a:gd name="connsiteX12" fmla="*/ 38771 w 342900"/>
                <a:gd name="connsiteY12" fmla="*/ 28163 h 38100"/>
                <a:gd name="connsiteX13" fmla="*/ 40676 w 342900"/>
                <a:gd name="connsiteY13" fmla="*/ 17686 h 38100"/>
                <a:gd name="connsiteX14" fmla="*/ 33056 w 342900"/>
                <a:gd name="connsiteY14" fmla="*/ 28163 h 38100"/>
                <a:gd name="connsiteX15" fmla="*/ 9243 w 342900"/>
                <a:gd name="connsiteY15" fmla="*/ 23401 h 38100"/>
                <a:gd name="connsiteX16" fmla="*/ 7338 w 342900"/>
                <a:gd name="connsiteY16" fmla="*/ 22448 h 38100"/>
                <a:gd name="connsiteX17" fmla="*/ 110208 w 342900"/>
                <a:gd name="connsiteY17" fmla="*/ 7208 h 38100"/>
                <a:gd name="connsiteX18" fmla="*/ 342618 w 342900"/>
                <a:gd name="connsiteY18" fmla="*/ 29116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42900" h="38100">
                  <a:moveTo>
                    <a:pt x="342618" y="29116"/>
                  </a:moveTo>
                  <a:cubicBezTo>
                    <a:pt x="327378" y="48166"/>
                    <a:pt x="211173" y="25306"/>
                    <a:pt x="213078" y="25306"/>
                  </a:cubicBezTo>
                  <a:cubicBezTo>
                    <a:pt x="204506" y="24353"/>
                    <a:pt x="140688" y="21496"/>
                    <a:pt x="139736" y="22448"/>
                  </a:cubicBezTo>
                  <a:cubicBezTo>
                    <a:pt x="142593" y="22448"/>
                    <a:pt x="80681" y="22448"/>
                    <a:pt x="80681" y="26258"/>
                  </a:cubicBezTo>
                  <a:cubicBezTo>
                    <a:pt x="76871" y="17686"/>
                    <a:pt x="87348" y="33878"/>
                    <a:pt x="80681" y="17686"/>
                  </a:cubicBezTo>
                  <a:cubicBezTo>
                    <a:pt x="79728" y="18638"/>
                    <a:pt x="78776" y="17686"/>
                    <a:pt x="79728" y="14828"/>
                  </a:cubicBezTo>
                  <a:cubicBezTo>
                    <a:pt x="67346" y="30068"/>
                    <a:pt x="63536" y="20543"/>
                    <a:pt x="56868" y="28163"/>
                  </a:cubicBezTo>
                  <a:cubicBezTo>
                    <a:pt x="54963" y="24353"/>
                    <a:pt x="54011" y="22448"/>
                    <a:pt x="54011" y="18638"/>
                  </a:cubicBezTo>
                  <a:cubicBezTo>
                    <a:pt x="56868" y="20543"/>
                    <a:pt x="46391" y="27211"/>
                    <a:pt x="48296" y="28163"/>
                  </a:cubicBezTo>
                  <a:cubicBezTo>
                    <a:pt x="48296" y="28163"/>
                    <a:pt x="49248" y="21496"/>
                    <a:pt x="48296" y="21496"/>
                  </a:cubicBezTo>
                  <a:cubicBezTo>
                    <a:pt x="45438" y="22448"/>
                    <a:pt x="47343" y="27211"/>
                    <a:pt x="46391" y="29116"/>
                  </a:cubicBezTo>
                  <a:cubicBezTo>
                    <a:pt x="46391" y="27211"/>
                    <a:pt x="46391" y="27211"/>
                    <a:pt x="44486" y="30068"/>
                  </a:cubicBezTo>
                  <a:cubicBezTo>
                    <a:pt x="42581" y="22448"/>
                    <a:pt x="45438" y="26258"/>
                    <a:pt x="38771" y="28163"/>
                  </a:cubicBezTo>
                  <a:cubicBezTo>
                    <a:pt x="38771" y="22448"/>
                    <a:pt x="42581" y="25306"/>
                    <a:pt x="40676" y="17686"/>
                  </a:cubicBezTo>
                  <a:cubicBezTo>
                    <a:pt x="39723" y="17686"/>
                    <a:pt x="33056" y="26258"/>
                    <a:pt x="33056" y="28163"/>
                  </a:cubicBezTo>
                  <a:cubicBezTo>
                    <a:pt x="23531" y="26258"/>
                    <a:pt x="19721" y="17686"/>
                    <a:pt x="9243" y="23401"/>
                  </a:cubicBezTo>
                  <a:cubicBezTo>
                    <a:pt x="9243" y="21496"/>
                    <a:pt x="6386" y="23401"/>
                    <a:pt x="7338" y="22448"/>
                  </a:cubicBezTo>
                  <a:cubicBezTo>
                    <a:pt x="16863" y="13876"/>
                    <a:pt x="74966" y="7208"/>
                    <a:pt x="110208" y="7208"/>
                  </a:cubicBezTo>
                  <a:cubicBezTo>
                    <a:pt x="168311" y="5303"/>
                    <a:pt x="302613" y="46261"/>
                    <a:pt x="342618" y="2911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EBFB7A35-E719-4C9B-A05D-F0F49AFD6CFC}"/>
                </a:ext>
              </a:extLst>
            </p:cNvPr>
            <p:cNvSpPr/>
            <p:nvPr/>
          </p:nvSpPr>
          <p:spPr>
            <a:xfrm>
              <a:off x="4918234" y="6634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8096" y="10001"/>
                  </a:cubicBezTo>
                  <a:cubicBezTo>
                    <a:pt x="8096" y="9049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B7556AE7-D57A-4E83-B31F-43F7208A59E5}"/>
                </a:ext>
              </a:extLst>
            </p:cNvPr>
            <p:cNvSpPr/>
            <p:nvPr/>
          </p:nvSpPr>
          <p:spPr>
            <a:xfrm>
              <a:off x="4942999" y="6700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DF330F39-59FA-4F8B-9823-19A11B9634C2}"/>
                </a:ext>
              </a:extLst>
            </p:cNvPr>
            <p:cNvSpPr/>
            <p:nvPr/>
          </p:nvSpPr>
          <p:spPr>
            <a:xfrm>
              <a:off x="4947761" y="67008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9049" y="8096"/>
                    <a:pt x="8096" y="9049"/>
                    <a:pt x="7144" y="9049"/>
                  </a:cubicBezTo>
                  <a:lnTo>
                    <a:pt x="9049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E307A4BD-260C-4B2D-BF2C-5444B313E10D}"/>
                </a:ext>
              </a:extLst>
            </p:cNvPr>
            <p:cNvSpPr/>
            <p:nvPr/>
          </p:nvSpPr>
          <p:spPr>
            <a:xfrm>
              <a:off x="4954958" y="67294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8096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7567" y="8096"/>
                    <a:pt x="7567" y="8096"/>
                  </a:cubicBezTo>
                  <a:cubicBezTo>
                    <a:pt x="6615" y="8096"/>
                    <a:pt x="7567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282F014A-B41C-4729-A6E0-C3137E7D59B4}"/>
                </a:ext>
              </a:extLst>
            </p:cNvPr>
            <p:cNvSpPr/>
            <p:nvPr/>
          </p:nvSpPr>
          <p:spPr>
            <a:xfrm>
              <a:off x="4955381" y="6710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8096"/>
                  </a:cubicBezTo>
                  <a:cubicBezTo>
                    <a:pt x="8096" y="7144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6EAB8102-45E4-454C-89A8-1B95310B2350}"/>
                </a:ext>
              </a:extLst>
            </p:cNvPr>
            <p:cNvSpPr/>
            <p:nvPr/>
          </p:nvSpPr>
          <p:spPr>
            <a:xfrm>
              <a:off x="4967369" y="672517"/>
              <a:ext cx="9525" cy="9525"/>
            </a:xfrm>
            <a:custGeom>
              <a:avLst/>
              <a:gdLst>
                <a:gd name="connsiteX0" fmla="*/ 7538 w 9525"/>
                <a:gd name="connsiteY0" fmla="*/ 7567 h 9525"/>
                <a:gd name="connsiteX1" fmla="*/ 8491 w 9525"/>
                <a:gd name="connsiteY1" fmla="*/ 7567 h 9525"/>
                <a:gd name="connsiteX2" fmla="*/ 7538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38" y="7567"/>
                  </a:moveTo>
                  <a:cubicBezTo>
                    <a:pt x="7538" y="7567"/>
                    <a:pt x="8491" y="6615"/>
                    <a:pt x="8491" y="7567"/>
                  </a:cubicBezTo>
                  <a:cubicBezTo>
                    <a:pt x="7538" y="6615"/>
                    <a:pt x="6586" y="8520"/>
                    <a:pt x="7538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A1E940DC-800F-47A8-9D6D-3DB14A521B5C}"/>
                </a:ext>
              </a:extLst>
            </p:cNvPr>
            <p:cNvSpPr/>
            <p:nvPr/>
          </p:nvSpPr>
          <p:spPr>
            <a:xfrm>
              <a:off x="4972526" y="6710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92979C8D-A1D6-4481-A162-8AF66CDA16BF}"/>
                </a:ext>
              </a:extLst>
            </p:cNvPr>
            <p:cNvSpPr/>
            <p:nvPr/>
          </p:nvSpPr>
          <p:spPr>
            <a:xfrm>
              <a:off x="5074682" y="670321"/>
              <a:ext cx="9525" cy="9525"/>
            </a:xfrm>
            <a:custGeom>
              <a:avLst/>
              <a:gdLst>
                <a:gd name="connsiteX0" fmla="*/ 7858 w 9525"/>
                <a:gd name="connsiteY0" fmla="*/ 7858 h 9525"/>
                <a:gd name="connsiteX1" fmla="*/ 7858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858"/>
                  </a:moveTo>
                  <a:cubicBezTo>
                    <a:pt x="6906" y="6906"/>
                    <a:pt x="6906" y="6906"/>
                    <a:pt x="7858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AA3C7D6B-8CF9-4F4F-9941-6BFC3EFBFF60}"/>
                </a:ext>
              </a:extLst>
            </p:cNvPr>
            <p:cNvSpPr/>
            <p:nvPr/>
          </p:nvSpPr>
          <p:spPr>
            <a:xfrm>
              <a:off x="5120164" y="674579"/>
              <a:ext cx="9525" cy="9525"/>
            </a:xfrm>
            <a:custGeom>
              <a:avLst/>
              <a:gdLst>
                <a:gd name="connsiteX0" fmla="*/ 7144 w 9525"/>
                <a:gd name="connsiteY0" fmla="*/ 7410 h 9525"/>
                <a:gd name="connsiteX1" fmla="*/ 7144 w 9525"/>
                <a:gd name="connsiteY1" fmla="*/ 8363 h 9525"/>
                <a:gd name="connsiteX2" fmla="*/ 7144 w 9525"/>
                <a:gd name="connsiteY2" fmla="*/ 74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0"/>
                  </a:moveTo>
                  <a:cubicBezTo>
                    <a:pt x="8096" y="6458"/>
                    <a:pt x="7144" y="8363"/>
                    <a:pt x="7144" y="8363"/>
                  </a:cubicBezTo>
                  <a:cubicBezTo>
                    <a:pt x="7144" y="8363"/>
                    <a:pt x="8096" y="7410"/>
                    <a:pt x="7144" y="74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80D8FC1E-0883-4C85-AD40-47B6F271350C}"/>
                </a:ext>
              </a:extLst>
            </p:cNvPr>
            <p:cNvSpPr/>
            <p:nvPr/>
          </p:nvSpPr>
          <p:spPr>
            <a:xfrm>
              <a:off x="5144929" y="670824"/>
              <a:ext cx="9525" cy="9525"/>
            </a:xfrm>
            <a:custGeom>
              <a:avLst/>
              <a:gdLst>
                <a:gd name="connsiteX0" fmla="*/ 7144 w 9525"/>
                <a:gd name="connsiteY0" fmla="*/ 9260 h 9525"/>
                <a:gd name="connsiteX1" fmla="*/ 7144 w 9525"/>
                <a:gd name="connsiteY1" fmla="*/ 926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260"/>
                  </a:moveTo>
                  <a:cubicBezTo>
                    <a:pt x="7144" y="9260"/>
                    <a:pt x="7144" y="4498"/>
                    <a:pt x="7144" y="926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709DEA91-7E3F-4EC1-A1EB-9DD11B2A51CA}"/>
                </a:ext>
              </a:extLst>
            </p:cNvPr>
            <p:cNvSpPr/>
            <p:nvPr/>
          </p:nvSpPr>
          <p:spPr>
            <a:xfrm>
              <a:off x="4916054" y="771048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  <a:gd name="connsiteX2" fmla="*/ 741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6466" y="8096"/>
                    <a:pt x="8371" y="9049"/>
                    <a:pt x="7419" y="7144"/>
                  </a:cubicBezTo>
                  <a:cubicBezTo>
                    <a:pt x="7419" y="8096"/>
                    <a:pt x="7419" y="7144"/>
                    <a:pt x="741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4EBFEBB2-87B1-41E3-B132-5245E8B2ACAE}"/>
                </a:ext>
              </a:extLst>
            </p:cNvPr>
            <p:cNvSpPr/>
            <p:nvPr/>
          </p:nvSpPr>
          <p:spPr>
            <a:xfrm>
              <a:off x="4920897" y="759601"/>
              <a:ext cx="342900" cy="38100"/>
            </a:xfrm>
            <a:custGeom>
              <a:avLst/>
              <a:gdLst>
                <a:gd name="connsiteX0" fmla="*/ 342618 w 342900"/>
                <a:gd name="connsiteY0" fmla="*/ 29068 h 38100"/>
                <a:gd name="connsiteX1" fmla="*/ 213078 w 342900"/>
                <a:gd name="connsiteY1" fmla="*/ 25258 h 38100"/>
                <a:gd name="connsiteX2" fmla="*/ 139736 w 342900"/>
                <a:gd name="connsiteY2" fmla="*/ 22401 h 38100"/>
                <a:gd name="connsiteX3" fmla="*/ 80681 w 342900"/>
                <a:gd name="connsiteY3" fmla="*/ 26211 h 38100"/>
                <a:gd name="connsiteX4" fmla="*/ 80681 w 342900"/>
                <a:gd name="connsiteY4" fmla="*/ 17638 h 38100"/>
                <a:gd name="connsiteX5" fmla="*/ 79728 w 342900"/>
                <a:gd name="connsiteY5" fmla="*/ 14781 h 38100"/>
                <a:gd name="connsiteX6" fmla="*/ 56868 w 342900"/>
                <a:gd name="connsiteY6" fmla="*/ 28115 h 38100"/>
                <a:gd name="connsiteX7" fmla="*/ 54011 w 342900"/>
                <a:gd name="connsiteY7" fmla="*/ 18590 h 38100"/>
                <a:gd name="connsiteX8" fmla="*/ 48296 w 342900"/>
                <a:gd name="connsiteY8" fmla="*/ 28115 h 38100"/>
                <a:gd name="connsiteX9" fmla="*/ 48296 w 342900"/>
                <a:gd name="connsiteY9" fmla="*/ 21448 h 38100"/>
                <a:gd name="connsiteX10" fmla="*/ 46391 w 342900"/>
                <a:gd name="connsiteY10" fmla="*/ 29068 h 38100"/>
                <a:gd name="connsiteX11" fmla="*/ 44486 w 342900"/>
                <a:gd name="connsiteY11" fmla="*/ 30021 h 38100"/>
                <a:gd name="connsiteX12" fmla="*/ 38771 w 342900"/>
                <a:gd name="connsiteY12" fmla="*/ 28115 h 38100"/>
                <a:gd name="connsiteX13" fmla="*/ 40676 w 342900"/>
                <a:gd name="connsiteY13" fmla="*/ 17638 h 38100"/>
                <a:gd name="connsiteX14" fmla="*/ 33056 w 342900"/>
                <a:gd name="connsiteY14" fmla="*/ 28115 h 38100"/>
                <a:gd name="connsiteX15" fmla="*/ 9243 w 342900"/>
                <a:gd name="connsiteY15" fmla="*/ 23353 h 38100"/>
                <a:gd name="connsiteX16" fmla="*/ 7338 w 342900"/>
                <a:gd name="connsiteY16" fmla="*/ 22401 h 38100"/>
                <a:gd name="connsiteX17" fmla="*/ 110208 w 342900"/>
                <a:gd name="connsiteY17" fmla="*/ 7161 h 38100"/>
                <a:gd name="connsiteX18" fmla="*/ 342618 w 342900"/>
                <a:gd name="connsiteY18" fmla="*/ 29068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42900" h="38100">
                  <a:moveTo>
                    <a:pt x="342618" y="29068"/>
                  </a:moveTo>
                  <a:cubicBezTo>
                    <a:pt x="327378" y="48118"/>
                    <a:pt x="211173" y="25258"/>
                    <a:pt x="213078" y="25258"/>
                  </a:cubicBezTo>
                  <a:cubicBezTo>
                    <a:pt x="204506" y="24306"/>
                    <a:pt x="140688" y="21448"/>
                    <a:pt x="139736" y="22401"/>
                  </a:cubicBezTo>
                  <a:cubicBezTo>
                    <a:pt x="142593" y="22401"/>
                    <a:pt x="80681" y="22401"/>
                    <a:pt x="80681" y="26211"/>
                  </a:cubicBezTo>
                  <a:cubicBezTo>
                    <a:pt x="76871" y="17638"/>
                    <a:pt x="87348" y="33831"/>
                    <a:pt x="80681" y="17638"/>
                  </a:cubicBezTo>
                  <a:cubicBezTo>
                    <a:pt x="79728" y="18590"/>
                    <a:pt x="78776" y="17638"/>
                    <a:pt x="79728" y="14781"/>
                  </a:cubicBezTo>
                  <a:cubicBezTo>
                    <a:pt x="67346" y="30021"/>
                    <a:pt x="63536" y="20496"/>
                    <a:pt x="56868" y="28115"/>
                  </a:cubicBezTo>
                  <a:cubicBezTo>
                    <a:pt x="54963" y="24306"/>
                    <a:pt x="54011" y="22401"/>
                    <a:pt x="54011" y="18590"/>
                  </a:cubicBezTo>
                  <a:cubicBezTo>
                    <a:pt x="56868" y="20496"/>
                    <a:pt x="46391" y="27163"/>
                    <a:pt x="48296" y="28115"/>
                  </a:cubicBezTo>
                  <a:cubicBezTo>
                    <a:pt x="48296" y="28115"/>
                    <a:pt x="49248" y="21448"/>
                    <a:pt x="48296" y="21448"/>
                  </a:cubicBezTo>
                  <a:cubicBezTo>
                    <a:pt x="45438" y="22401"/>
                    <a:pt x="47343" y="27163"/>
                    <a:pt x="46391" y="29068"/>
                  </a:cubicBezTo>
                  <a:cubicBezTo>
                    <a:pt x="46391" y="27163"/>
                    <a:pt x="46391" y="27163"/>
                    <a:pt x="44486" y="30021"/>
                  </a:cubicBezTo>
                  <a:cubicBezTo>
                    <a:pt x="42581" y="22401"/>
                    <a:pt x="45438" y="26211"/>
                    <a:pt x="38771" y="28115"/>
                  </a:cubicBezTo>
                  <a:cubicBezTo>
                    <a:pt x="38771" y="22401"/>
                    <a:pt x="42581" y="25258"/>
                    <a:pt x="40676" y="17638"/>
                  </a:cubicBezTo>
                  <a:cubicBezTo>
                    <a:pt x="39723" y="17638"/>
                    <a:pt x="33056" y="26211"/>
                    <a:pt x="33056" y="28115"/>
                  </a:cubicBezTo>
                  <a:cubicBezTo>
                    <a:pt x="23531" y="26211"/>
                    <a:pt x="19721" y="17638"/>
                    <a:pt x="9243" y="23353"/>
                  </a:cubicBezTo>
                  <a:cubicBezTo>
                    <a:pt x="9243" y="21448"/>
                    <a:pt x="6386" y="23353"/>
                    <a:pt x="7338" y="22401"/>
                  </a:cubicBezTo>
                  <a:cubicBezTo>
                    <a:pt x="16863" y="13828"/>
                    <a:pt x="74966" y="7161"/>
                    <a:pt x="110208" y="7161"/>
                  </a:cubicBezTo>
                  <a:cubicBezTo>
                    <a:pt x="168311" y="6208"/>
                    <a:pt x="302613" y="46213"/>
                    <a:pt x="342618" y="2906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4A7C67F1-2117-4046-A59B-ADB19B42A3E2}"/>
                </a:ext>
              </a:extLst>
            </p:cNvPr>
            <p:cNvSpPr/>
            <p:nvPr/>
          </p:nvSpPr>
          <p:spPr>
            <a:xfrm>
              <a:off x="4918234" y="7710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8096" y="10001"/>
                  </a:cubicBezTo>
                  <a:cubicBezTo>
                    <a:pt x="8096" y="9049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195D47BE-858E-4C97-950F-E205EC503D11}"/>
                </a:ext>
              </a:extLst>
            </p:cNvPr>
            <p:cNvSpPr/>
            <p:nvPr/>
          </p:nvSpPr>
          <p:spPr>
            <a:xfrm>
              <a:off x="4942999" y="7777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4061018C-2A89-48A3-A727-C00FA40D33A0}"/>
                </a:ext>
              </a:extLst>
            </p:cNvPr>
            <p:cNvSpPr/>
            <p:nvPr/>
          </p:nvSpPr>
          <p:spPr>
            <a:xfrm>
              <a:off x="4947761" y="777716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9049" y="8096"/>
                    <a:pt x="8096" y="9049"/>
                    <a:pt x="7144" y="9049"/>
                  </a:cubicBezTo>
                  <a:lnTo>
                    <a:pt x="9049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F6979871-E61C-4E99-8E99-3C0C3995EA96}"/>
                </a:ext>
              </a:extLst>
            </p:cNvPr>
            <p:cNvSpPr/>
            <p:nvPr/>
          </p:nvSpPr>
          <p:spPr>
            <a:xfrm>
              <a:off x="4954958" y="78057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8096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8520" y="8096"/>
                    <a:pt x="7567" y="8096"/>
                    <a:pt x="7567" y="8096"/>
                  </a:cubicBezTo>
                  <a:cubicBezTo>
                    <a:pt x="6615" y="8096"/>
                    <a:pt x="7567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FCFEF843-EE96-4DA6-A364-2CFBC41790F3}"/>
                </a:ext>
              </a:extLst>
            </p:cNvPr>
            <p:cNvSpPr/>
            <p:nvPr/>
          </p:nvSpPr>
          <p:spPr>
            <a:xfrm>
              <a:off x="4955381" y="7786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8096"/>
                  </a:cubicBezTo>
                  <a:cubicBezTo>
                    <a:pt x="8096" y="7144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67F1133C-1502-490C-928C-E2CE61B50A16}"/>
                </a:ext>
              </a:extLst>
            </p:cNvPr>
            <p:cNvSpPr/>
            <p:nvPr/>
          </p:nvSpPr>
          <p:spPr>
            <a:xfrm>
              <a:off x="4967369" y="780150"/>
              <a:ext cx="9525" cy="9525"/>
            </a:xfrm>
            <a:custGeom>
              <a:avLst/>
              <a:gdLst>
                <a:gd name="connsiteX0" fmla="*/ 7538 w 9525"/>
                <a:gd name="connsiteY0" fmla="*/ 7567 h 9525"/>
                <a:gd name="connsiteX1" fmla="*/ 8491 w 9525"/>
                <a:gd name="connsiteY1" fmla="*/ 7567 h 9525"/>
                <a:gd name="connsiteX2" fmla="*/ 7538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38" y="7567"/>
                  </a:moveTo>
                  <a:cubicBezTo>
                    <a:pt x="7538" y="7567"/>
                    <a:pt x="8491" y="6615"/>
                    <a:pt x="8491" y="7567"/>
                  </a:cubicBezTo>
                  <a:cubicBezTo>
                    <a:pt x="7538" y="6615"/>
                    <a:pt x="6586" y="9472"/>
                    <a:pt x="7538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5D4486A1-2832-468A-BD4C-AE2D979BE4CF}"/>
                </a:ext>
              </a:extLst>
            </p:cNvPr>
            <p:cNvSpPr/>
            <p:nvPr/>
          </p:nvSpPr>
          <p:spPr>
            <a:xfrm>
              <a:off x="4972526" y="7786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1000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317715BC-744E-4AB9-80FA-2E2BD078A8FA}"/>
                </a:ext>
              </a:extLst>
            </p:cNvPr>
            <p:cNvSpPr/>
            <p:nvPr/>
          </p:nvSpPr>
          <p:spPr>
            <a:xfrm>
              <a:off x="5074682" y="77866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E7AB3833-118D-4F5E-96C5-345B1FB54A5B}"/>
                </a:ext>
              </a:extLst>
            </p:cNvPr>
            <p:cNvSpPr/>
            <p:nvPr/>
          </p:nvSpPr>
          <p:spPr>
            <a:xfrm>
              <a:off x="5120164" y="783164"/>
              <a:ext cx="9525" cy="9525"/>
            </a:xfrm>
            <a:custGeom>
              <a:avLst/>
              <a:gdLst>
                <a:gd name="connsiteX0" fmla="*/ 7144 w 9525"/>
                <a:gd name="connsiteY0" fmla="*/ 7410 h 9525"/>
                <a:gd name="connsiteX1" fmla="*/ 7144 w 9525"/>
                <a:gd name="connsiteY1" fmla="*/ 8363 h 9525"/>
                <a:gd name="connsiteX2" fmla="*/ 7144 w 9525"/>
                <a:gd name="connsiteY2" fmla="*/ 74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0"/>
                  </a:moveTo>
                  <a:cubicBezTo>
                    <a:pt x="8096" y="6458"/>
                    <a:pt x="7144" y="8363"/>
                    <a:pt x="7144" y="8363"/>
                  </a:cubicBezTo>
                  <a:cubicBezTo>
                    <a:pt x="7144" y="8363"/>
                    <a:pt x="8096" y="7410"/>
                    <a:pt x="7144" y="74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5FE98093-E6B1-4952-90E9-2D7A20A92689}"/>
                </a:ext>
              </a:extLst>
            </p:cNvPr>
            <p:cNvSpPr/>
            <p:nvPr/>
          </p:nvSpPr>
          <p:spPr>
            <a:xfrm>
              <a:off x="5144929" y="77888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7144" y="5027"/>
                    <a:pt x="7144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85D418DD-166E-420B-B46C-F9768915AD72}"/>
                </a:ext>
              </a:extLst>
            </p:cNvPr>
            <p:cNvSpPr/>
            <p:nvPr/>
          </p:nvSpPr>
          <p:spPr>
            <a:xfrm>
              <a:off x="4922573" y="86629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8096"/>
                    <a:pt x="8520" y="9049"/>
                    <a:pt x="7567" y="7144"/>
                  </a:cubicBezTo>
                  <a:cubicBezTo>
                    <a:pt x="6615" y="8096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BAE82AD1-A28B-41E9-8407-0EC300A7E5D0}"/>
                </a:ext>
              </a:extLst>
            </p:cNvPr>
            <p:cNvSpPr/>
            <p:nvPr/>
          </p:nvSpPr>
          <p:spPr>
            <a:xfrm>
              <a:off x="4927564" y="854851"/>
              <a:ext cx="342900" cy="38100"/>
            </a:xfrm>
            <a:custGeom>
              <a:avLst/>
              <a:gdLst>
                <a:gd name="connsiteX0" fmla="*/ 342618 w 342900"/>
                <a:gd name="connsiteY0" fmla="*/ 29068 h 38100"/>
                <a:gd name="connsiteX1" fmla="*/ 213078 w 342900"/>
                <a:gd name="connsiteY1" fmla="*/ 25258 h 38100"/>
                <a:gd name="connsiteX2" fmla="*/ 139736 w 342900"/>
                <a:gd name="connsiteY2" fmla="*/ 22401 h 38100"/>
                <a:gd name="connsiteX3" fmla="*/ 80681 w 342900"/>
                <a:gd name="connsiteY3" fmla="*/ 26211 h 38100"/>
                <a:gd name="connsiteX4" fmla="*/ 80681 w 342900"/>
                <a:gd name="connsiteY4" fmla="*/ 17638 h 38100"/>
                <a:gd name="connsiteX5" fmla="*/ 79728 w 342900"/>
                <a:gd name="connsiteY5" fmla="*/ 14781 h 38100"/>
                <a:gd name="connsiteX6" fmla="*/ 56868 w 342900"/>
                <a:gd name="connsiteY6" fmla="*/ 28115 h 38100"/>
                <a:gd name="connsiteX7" fmla="*/ 54011 w 342900"/>
                <a:gd name="connsiteY7" fmla="*/ 18590 h 38100"/>
                <a:gd name="connsiteX8" fmla="*/ 48296 w 342900"/>
                <a:gd name="connsiteY8" fmla="*/ 28115 h 38100"/>
                <a:gd name="connsiteX9" fmla="*/ 48296 w 342900"/>
                <a:gd name="connsiteY9" fmla="*/ 21448 h 38100"/>
                <a:gd name="connsiteX10" fmla="*/ 46391 w 342900"/>
                <a:gd name="connsiteY10" fmla="*/ 29068 h 38100"/>
                <a:gd name="connsiteX11" fmla="*/ 44486 w 342900"/>
                <a:gd name="connsiteY11" fmla="*/ 30021 h 38100"/>
                <a:gd name="connsiteX12" fmla="*/ 38771 w 342900"/>
                <a:gd name="connsiteY12" fmla="*/ 28115 h 38100"/>
                <a:gd name="connsiteX13" fmla="*/ 40676 w 342900"/>
                <a:gd name="connsiteY13" fmla="*/ 17638 h 38100"/>
                <a:gd name="connsiteX14" fmla="*/ 33056 w 342900"/>
                <a:gd name="connsiteY14" fmla="*/ 28115 h 38100"/>
                <a:gd name="connsiteX15" fmla="*/ 9243 w 342900"/>
                <a:gd name="connsiteY15" fmla="*/ 23353 h 38100"/>
                <a:gd name="connsiteX16" fmla="*/ 7338 w 342900"/>
                <a:gd name="connsiteY16" fmla="*/ 22401 h 38100"/>
                <a:gd name="connsiteX17" fmla="*/ 110208 w 342900"/>
                <a:gd name="connsiteY17" fmla="*/ 7161 h 38100"/>
                <a:gd name="connsiteX18" fmla="*/ 342618 w 342900"/>
                <a:gd name="connsiteY18" fmla="*/ 29068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42900" h="38100">
                  <a:moveTo>
                    <a:pt x="342618" y="29068"/>
                  </a:moveTo>
                  <a:cubicBezTo>
                    <a:pt x="327378" y="48118"/>
                    <a:pt x="211173" y="25258"/>
                    <a:pt x="213078" y="25258"/>
                  </a:cubicBezTo>
                  <a:cubicBezTo>
                    <a:pt x="204506" y="24306"/>
                    <a:pt x="140688" y="21448"/>
                    <a:pt x="139736" y="22401"/>
                  </a:cubicBezTo>
                  <a:cubicBezTo>
                    <a:pt x="142593" y="22401"/>
                    <a:pt x="80681" y="22401"/>
                    <a:pt x="80681" y="26211"/>
                  </a:cubicBezTo>
                  <a:cubicBezTo>
                    <a:pt x="76871" y="17638"/>
                    <a:pt x="87348" y="33831"/>
                    <a:pt x="80681" y="17638"/>
                  </a:cubicBezTo>
                  <a:cubicBezTo>
                    <a:pt x="79728" y="18590"/>
                    <a:pt x="78776" y="17638"/>
                    <a:pt x="79728" y="14781"/>
                  </a:cubicBezTo>
                  <a:cubicBezTo>
                    <a:pt x="67346" y="30021"/>
                    <a:pt x="63536" y="20496"/>
                    <a:pt x="56868" y="28115"/>
                  </a:cubicBezTo>
                  <a:cubicBezTo>
                    <a:pt x="54963" y="24306"/>
                    <a:pt x="54011" y="22401"/>
                    <a:pt x="54011" y="18590"/>
                  </a:cubicBezTo>
                  <a:cubicBezTo>
                    <a:pt x="56868" y="20496"/>
                    <a:pt x="46391" y="27163"/>
                    <a:pt x="48296" y="28115"/>
                  </a:cubicBezTo>
                  <a:cubicBezTo>
                    <a:pt x="48296" y="28115"/>
                    <a:pt x="49248" y="21448"/>
                    <a:pt x="48296" y="21448"/>
                  </a:cubicBezTo>
                  <a:cubicBezTo>
                    <a:pt x="45438" y="22401"/>
                    <a:pt x="47343" y="27163"/>
                    <a:pt x="46391" y="29068"/>
                  </a:cubicBezTo>
                  <a:cubicBezTo>
                    <a:pt x="46391" y="27163"/>
                    <a:pt x="46391" y="27163"/>
                    <a:pt x="44486" y="30021"/>
                  </a:cubicBezTo>
                  <a:cubicBezTo>
                    <a:pt x="42581" y="22401"/>
                    <a:pt x="45438" y="26211"/>
                    <a:pt x="38771" y="28115"/>
                  </a:cubicBezTo>
                  <a:cubicBezTo>
                    <a:pt x="38771" y="22401"/>
                    <a:pt x="42581" y="25258"/>
                    <a:pt x="40676" y="17638"/>
                  </a:cubicBezTo>
                  <a:cubicBezTo>
                    <a:pt x="39723" y="17638"/>
                    <a:pt x="33056" y="26211"/>
                    <a:pt x="33056" y="28115"/>
                  </a:cubicBezTo>
                  <a:cubicBezTo>
                    <a:pt x="23531" y="26211"/>
                    <a:pt x="19721" y="17638"/>
                    <a:pt x="9243" y="23353"/>
                  </a:cubicBezTo>
                  <a:cubicBezTo>
                    <a:pt x="9243" y="21448"/>
                    <a:pt x="6386" y="23353"/>
                    <a:pt x="7338" y="22401"/>
                  </a:cubicBezTo>
                  <a:cubicBezTo>
                    <a:pt x="16863" y="13828"/>
                    <a:pt x="74966" y="7161"/>
                    <a:pt x="110208" y="7161"/>
                  </a:cubicBezTo>
                  <a:cubicBezTo>
                    <a:pt x="168311" y="6208"/>
                    <a:pt x="302613" y="46213"/>
                    <a:pt x="342618" y="2906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B3245FB6-49EB-4365-9BA2-61B400F14EA6}"/>
                </a:ext>
              </a:extLst>
            </p:cNvPr>
            <p:cNvSpPr/>
            <p:nvPr/>
          </p:nvSpPr>
          <p:spPr>
            <a:xfrm>
              <a:off x="4924901" y="8662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8096" y="10001"/>
                  </a:cubicBez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EEBD6AB1-5805-4646-91C7-4B849896663C}"/>
                </a:ext>
              </a:extLst>
            </p:cNvPr>
            <p:cNvSpPr/>
            <p:nvPr/>
          </p:nvSpPr>
          <p:spPr>
            <a:xfrm>
              <a:off x="4949666" y="8729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8D06603C-5E7E-4085-A9F0-0CE51AE41FEB}"/>
                </a:ext>
              </a:extLst>
            </p:cNvPr>
            <p:cNvSpPr/>
            <p:nvPr/>
          </p:nvSpPr>
          <p:spPr>
            <a:xfrm>
              <a:off x="4953476" y="872966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9049" y="8096"/>
                    <a:pt x="8096" y="9049"/>
                    <a:pt x="7144" y="9049"/>
                  </a:cubicBezTo>
                  <a:lnTo>
                    <a:pt x="9049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3F8B2EE5-72E0-474E-BC21-A5D690A5B13F}"/>
                </a:ext>
              </a:extLst>
            </p:cNvPr>
            <p:cNvSpPr/>
            <p:nvPr/>
          </p:nvSpPr>
          <p:spPr>
            <a:xfrm>
              <a:off x="4961096" y="8758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41A31F49-9443-45D3-BEE8-7798BFA87D41}"/>
                </a:ext>
              </a:extLst>
            </p:cNvPr>
            <p:cNvSpPr/>
            <p:nvPr/>
          </p:nvSpPr>
          <p:spPr>
            <a:xfrm>
              <a:off x="4962049" y="8739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8096"/>
                  </a:cubicBezTo>
                  <a:cubicBezTo>
                    <a:pt x="8096" y="7144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4D51EF3A-241A-438A-B966-BB21773A2F22}"/>
                </a:ext>
              </a:extLst>
            </p:cNvPr>
            <p:cNvSpPr/>
            <p:nvPr/>
          </p:nvSpPr>
          <p:spPr>
            <a:xfrm>
              <a:off x="4973479" y="87540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8096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8096" y="7567"/>
                  </a:cubicBezTo>
                  <a:cubicBezTo>
                    <a:pt x="8096" y="6615"/>
                    <a:pt x="7144" y="9472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1CAFAACC-B3AF-4DB7-9A0C-19FA4EE2AE4C}"/>
                </a:ext>
              </a:extLst>
            </p:cNvPr>
            <p:cNvSpPr/>
            <p:nvPr/>
          </p:nvSpPr>
          <p:spPr>
            <a:xfrm>
              <a:off x="4979194" y="8739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1000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E8AB0B10-7002-4300-917D-5F88D09A6946}"/>
                </a:ext>
              </a:extLst>
            </p:cNvPr>
            <p:cNvSpPr/>
            <p:nvPr/>
          </p:nvSpPr>
          <p:spPr>
            <a:xfrm>
              <a:off x="5080688" y="87391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CEA02D60-7923-4C0F-8A1F-F8385E59D025}"/>
                </a:ext>
              </a:extLst>
            </p:cNvPr>
            <p:cNvSpPr/>
            <p:nvPr/>
          </p:nvSpPr>
          <p:spPr>
            <a:xfrm>
              <a:off x="5126831" y="878414"/>
              <a:ext cx="9525" cy="9525"/>
            </a:xfrm>
            <a:custGeom>
              <a:avLst/>
              <a:gdLst>
                <a:gd name="connsiteX0" fmla="*/ 7144 w 9525"/>
                <a:gd name="connsiteY0" fmla="*/ 7410 h 9525"/>
                <a:gd name="connsiteX1" fmla="*/ 7144 w 9525"/>
                <a:gd name="connsiteY1" fmla="*/ 8363 h 9525"/>
                <a:gd name="connsiteX2" fmla="*/ 7144 w 9525"/>
                <a:gd name="connsiteY2" fmla="*/ 74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0"/>
                  </a:moveTo>
                  <a:cubicBezTo>
                    <a:pt x="8096" y="6458"/>
                    <a:pt x="7144" y="8363"/>
                    <a:pt x="7144" y="8363"/>
                  </a:cubicBezTo>
                  <a:cubicBezTo>
                    <a:pt x="7144" y="8363"/>
                    <a:pt x="8096" y="7410"/>
                    <a:pt x="7144" y="74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B5DC98DA-E146-4D6B-B7A2-EFE2CE4EBCC8}"/>
                </a:ext>
              </a:extLst>
            </p:cNvPr>
            <p:cNvSpPr/>
            <p:nvPr/>
          </p:nvSpPr>
          <p:spPr>
            <a:xfrm>
              <a:off x="5151596" y="87413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7144" y="5027"/>
                    <a:pt x="7144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D0A208A6-C920-42B8-A96F-BBBCA983ABEC}"/>
                </a:ext>
              </a:extLst>
            </p:cNvPr>
            <p:cNvSpPr/>
            <p:nvPr/>
          </p:nvSpPr>
          <p:spPr>
            <a:xfrm>
              <a:off x="4928949" y="96154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8096"/>
                    <a:pt x="8811" y="9049"/>
                    <a:pt x="7858" y="7144"/>
                  </a:cubicBezTo>
                  <a:cubicBezTo>
                    <a:pt x="6906" y="8096"/>
                    <a:pt x="6906" y="7144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3D336BB8-88F7-4A02-A603-897B4B7E361C}"/>
                </a:ext>
              </a:extLst>
            </p:cNvPr>
            <p:cNvSpPr/>
            <p:nvPr/>
          </p:nvSpPr>
          <p:spPr>
            <a:xfrm>
              <a:off x="4934232" y="950101"/>
              <a:ext cx="342900" cy="38100"/>
            </a:xfrm>
            <a:custGeom>
              <a:avLst/>
              <a:gdLst>
                <a:gd name="connsiteX0" fmla="*/ 342618 w 342900"/>
                <a:gd name="connsiteY0" fmla="*/ 29068 h 38100"/>
                <a:gd name="connsiteX1" fmla="*/ 213078 w 342900"/>
                <a:gd name="connsiteY1" fmla="*/ 25258 h 38100"/>
                <a:gd name="connsiteX2" fmla="*/ 139736 w 342900"/>
                <a:gd name="connsiteY2" fmla="*/ 22401 h 38100"/>
                <a:gd name="connsiteX3" fmla="*/ 80681 w 342900"/>
                <a:gd name="connsiteY3" fmla="*/ 26211 h 38100"/>
                <a:gd name="connsiteX4" fmla="*/ 80681 w 342900"/>
                <a:gd name="connsiteY4" fmla="*/ 17638 h 38100"/>
                <a:gd name="connsiteX5" fmla="*/ 79728 w 342900"/>
                <a:gd name="connsiteY5" fmla="*/ 14781 h 38100"/>
                <a:gd name="connsiteX6" fmla="*/ 56868 w 342900"/>
                <a:gd name="connsiteY6" fmla="*/ 28115 h 38100"/>
                <a:gd name="connsiteX7" fmla="*/ 54011 w 342900"/>
                <a:gd name="connsiteY7" fmla="*/ 18590 h 38100"/>
                <a:gd name="connsiteX8" fmla="*/ 48296 w 342900"/>
                <a:gd name="connsiteY8" fmla="*/ 28115 h 38100"/>
                <a:gd name="connsiteX9" fmla="*/ 48296 w 342900"/>
                <a:gd name="connsiteY9" fmla="*/ 21448 h 38100"/>
                <a:gd name="connsiteX10" fmla="*/ 46391 w 342900"/>
                <a:gd name="connsiteY10" fmla="*/ 29068 h 38100"/>
                <a:gd name="connsiteX11" fmla="*/ 44486 w 342900"/>
                <a:gd name="connsiteY11" fmla="*/ 30021 h 38100"/>
                <a:gd name="connsiteX12" fmla="*/ 38771 w 342900"/>
                <a:gd name="connsiteY12" fmla="*/ 28115 h 38100"/>
                <a:gd name="connsiteX13" fmla="*/ 40676 w 342900"/>
                <a:gd name="connsiteY13" fmla="*/ 17638 h 38100"/>
                <a:gd name="connsiteX14" fmla="*/ 33056 w 342900"/>
                <a:gd name="connsiteY14" fmla="*/ 28115 h 38100"/>
                <a:gd name="connsiteX15" fmla="*/ 9243 w 342900"/>
                <a:gd name="connsiteY15" fmla="*/ 23353 h 38100"/>
                <a:gd name="connsiteX16" fmla="*/ 7338 w 342900"/>
                <a:gd name="connsiteY16" fmla="*/ 22401 h 38100"/>
                <a:gd name="connsiteX17" fmla="*/ 110208 w 342900"/>
                <a:gd name="connsiteY17" fmla="*/ 7161 h 38100"/>
                <a:gd name="connsiteX18" fmla="*/ 342618 w 342900"/>
                <a:gd name="connsiteY18" fmla="*/ 29068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42900" h="38100">
                  <a:moveTo>
                    <a:pt x="342618" y="29068"/>
                  </a:moveTo>
                  <a:cubicBezTo>
                    <a:pt x="327378" y="48118"/>
                    <a:pt x="211173" y="25258"/>
                    <a:pt x="213078" y="25258"/>
                  </a:cubicBezTo>
                  <a:cubicBezTo>
                    <a:pt x="204506" y="24306"/>
                    <a:pt x="140688" y="21448"/>
                    <a:pt x="139736" y="22401"/>
                  </a:cubicBezTo>
                  <a:cubicBezTo>
                    <a:pt x="142593" y="22401"/>
                    <a:pt x="80681" y="22401"/>
                    <a:pt x="80681" y="26211"/>
                  </a:cubicBezTo>
                  <a:cubicBezTo>
                    <a:pt x="76871" y="17638"/>
                    <a:pt x="87348" y="33831"/>
                    <a:pt x="80681" y="17638"/>
                  </a:cubicBezTo>
                  <a:cubicBezTo>
                    <a:pt x="79728" y="18590"/>
                    <a:pt x="78776" y="17638"/>
                    <a:pt x="79728" y="14781"/>
                  </a:cubicBezTo>
                  <a:cubicBezTo>
                    <a:pt x="67346" y="30021"/>
                    <a:pt x="63536" y="20496"/>
                    <a:pt x="56868" y="28115"/>
                  </a:cubicBezTo>
                  <a:cubicBezTo>
                    <a:pt x="54963" y="24306"/>
                    <a:pt x="54011" y="22401"/>
                    <a:pt x="54011" y="18590"/>
                  </a:cubicBezTo>
                  <a:cubicBezTo>
                    <a:pt x="56868" y="20496"/>
                    <a:pt x="46391" y="27163"/>
                    <a:pt x="48296" y="28115"/>
                  </a:cubicBezTo>
                  <a:cubicBezTo>
                    <a:pt x="48296" y="28115"/>
                    <a:pt x="49248" y="21448"/>
                    <a:pt x="48296" y="21448"/>
                  </a:cubicBezTo>
                  <a:cubicBezTo>
                    <a:pt x="45438" y="22401"/>
                    <a:pt x="47343" y="27163"/>
                    <a:pt x="46391" y="29068"/>
                  </a:cubicBezTo>
                  <a:cubicBezTo>
                    <a:pt x="46391" y="27163"/>
                    <a:pt x="46391" y="27163"/>
                    <a:pt x="44486" y="30021"/>
                  </a:cubicBezTo>
                  <a:cubicBezTo>
                    <a:pt x="42581" y="22401"/>
                    <a:pt x="45438" y="26211"/>
                    <a:pt x="38771" y="28115"/>
                  </a:cubicBezTo>
                  <a:cubicBezTo>
                    <a:pt x="38771" y="22401"/>
                    <a:pt x="42581" y="25258"/>
                    <a:pt x="40676" y="17638"/>
                  </a:cubicBezTo>
                  <a:cubicBezTo>
                    <a:pt x="39723" y="17638"/>
                    <a:pt x="33056" y="26211"/>
                    <a:pt x="33056" y="28115"/>
                  </a:cubicBezTo>
                  <a:cubicBezTo>
                    <a:pt x="23531" y="26211"/>
                    <a:pt x="19721" y="17638"/>
                    <a:pt x="9243" y="23353"/>
                  </a:cubicBezTo>
                  <a:cubicBezTo>
                    <a:pt x="9243" y="21448"/>
                    <a:pt x="6386" y="23353"/>
                    <a:pt x="7338" y="22401"/>
                  </a:cubicBezTo>
                  <a:cubicBezTo>
                    <a:pt x="16863" y="13828"/>
                    <a:pt x="74966" y="7161"/>
                    <a:pt x="110208" y="7161"/>
                  </a:cubicBezTo>
                  <a:cubicBezTo>
                    <a:pt x="167358" y="6208"/>
                    <a:pt x="301661" y="46213"/>
                    <a:pt x="342618" y="2906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461D2A9A-073B-4331-9295-1C575475A1DB}"/>
                </a:ext>
              </a:extLst>
            </p:cNvPr>
            <p:cNvSpPr/>
            <p:nvPr/>
          </p:nvSpPr>
          <p:spPr>
            <a:xfrm>
              <a:off x="4930616" y="9615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8096" y="10001"/>
                  </a:cubicBezTo>
                  <a:cubicBezTo>
                    <a:pt x="8096" y="9049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5AF005F6-BD0C-4F09-940F-56B5502E29EF}"/>
                </a:ext>
              </a:extLst>
            </p:cNvPr>
            <p:cNvSpPr/>
            <p:nvPr/>
          </p:nvSpPr>
          <p:spPr>
            <a:xfrm>
              <a:off x="4955910" y="96821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9049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8D62CADB-1C23-40B8-A7A7-7D3AB0271168}"/>
                </a:ext>
              </a:extLst>
            </p:cNvPr>
            <p:cNvSpPr/>
            <p:nvPr/>
          </p:nvSpPr>
          <p:spPr>
            <a:xfrm>
              <a:off x="4960144" y="968216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9049" y="8096"/>
                    <a:pt x="8096" y="9049"/>
                    <a:pt x="7144" y="9049"/>
                  </a:cubicBezTo>
                  <a:lnTo>
                    <a:pt x="9049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3BAD288C-8C70-463D-8E26-67C8044B1AEB}"/>
                </a:ext>
              </a:extLst>
            </p:cNvPr>
            <p:cNvSpPr/>
            <p:nvPr/>
          </p:nvSpPr>
          <p:spPr>
            <a:xfrm>
              <a:off x="4967764" y="9710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DC7937FF-6B75-4265-8BC0-9F794852D81B}"/>
                </a:ext>
              </a:extLst>
            </p:cNvPr>
            <p:cNvSpPr/>
            <p:nvPr/>
          </p:nvSpPr>
          <p:spPr>
            <a:xfrm>
              <a:off x="4967764" y="9691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8096"/>
                  </a:cubicBezTo>
                  <a:cubicBezTo>
                    <a:pt x="8096" y="7144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725B65CC-DB60-4075-97AF-98A09153129D}"/>
                </a:ext>
              </a:extLst>
            </p:cNvPr>
            <p:cNvSpPr/>
            <p:nvPr/>
          </p:nvSpPr>
          <p:spPr>
            <a:xfrm>
              <a:off x="4980146" y="97065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8096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8096" y="7567"/>
                  </a:cubicBezTo>
                  <a:cubicBezTo>
                    <a:pt x="8096" y="6615"/>
                    <a:pt x="7144" y="9472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1E7CDBCE-6427-4D3D-8B26-0D4F44D8B086}"/>
                </a:ext>
              </a:extLst>
            </p:cNvPr>
            <p:cNvSpPr/>
            <p:nvPr/>
          </p:nvSpPr>
          <p:spPr>
            <a:xfrm>
              <a:off x="4985861" y="9691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1000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C7F0ADC7-A03D-48D0-BD9C-23AAE1780F7B}"/>
                </a:ext>
              </a:extLst>
            </p:cNvPr>
            <p:cNvSpPr/>
            <p:nvPr/>
          </p:nvSpPr>
          <p:spPr>
            <a:xfrm>
              <a:off x="5087064" y="96916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F1F6D465-003C-4F9F-8089-553D55463FAF}"/>
                </a:ext>
              </a:extLst>
            </p:cNvPr>
            <p:cNvSpPr/>
            <p:nvPr/>
          </p:nvSpPr>
          <p:spPr>
            <a:xfrm>
              <a:off x="5132546" y="973664"/>
              <a:ext cx="9525" cy="9525"/>
            </a:xfrm>
            <a:custGeom>
              <a:avLst/>
              <a:gdLst>
                <a:gd name="connsiteX0" fmla="*/ 7144 w 9525"/>
                <a:gd name="connsiteY0" fmla="*/ 7410 h 9525"/>
                <a:gd name="connsiteX1" fmla="*/ 7144 w 9525"/>
                <a:gd name="connsiteY1" fmla="*/ 8363 h 9525"/>
                <a:gd name="connsiteX2" fmla="*/ 7144 w 9525"/>
                <a:gd name="connsiteY2" fmla="*/ 74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0"/>
                  </a:moveTo>
                  <a:cubicBezTo>
                    <a:pt x="8096" y="6458"/>
                    <a:pt x="7144" y="8363"/>
                    <a:pt x="7144" y="8363"/>
                  </a:cubicBezTo>
                  <a:cubicBezTo>
                    <a:pt x="7144" y="8363"/>
                    <a:pt x="8096" y="7410"/>
                    <a:pt x="7144" y="74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A0D5B5E9-BC9C-4483-8080-DDEA4D6A5BD2}"/>
                </a:ext>
              </a:extLst>
            </p:cNvPr>
            <p:cNvSpPr/>
            <p:nvPr/>
          </p:nvSpPr>
          <p:spPr>
            <a:xfrm>
              <a:off x="5158264" y="96938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7144" y="5027"/>
                    <a:pt x="7144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924CB2C3-A285-4884-BD82-2506E89BAD84}"/>
                </a:ext>
              </a:extLst>
            </p:cNvPr>
            <p:cNvSpPr/>
            <p:nvPr/>
          </p:nvSpPr>
          <p:spPr>
            <a:xfrm>
              <a:off x="4935104" y="1056798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  <a:gd name="connsiteX2" fmla="*/ 741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6466" y="8096"/>
                    <a:pt x="8371" y="9049"/>
                    <a:pt x="7419" y="7144"/>
                  </a:cubicBezTo>
                  <a:cubicBezTo>
                    <a:pt x="7419" y="8096"/>
                    <a:pt x="7419" y="7144"/>
                    <a:pt x="741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4F1263CC-303D-4AB4-9483-13D0F963EA6A}"/>
                </a:ext>
              </a:extLst>
            </p:cNvPr>
            <p:cNvSpPr/>
            <p:nvPr/>
          </p:nvSpPr>
          <p:spPr>
            <a:xfrm>
              <a:off x="4939947" y="1045351"/>
              <a:ext cx="342900" cy="38100"/>
            </a:xfrm>
            <a:custGeom>
              <a:avLst/>
              <a:gdLst>
                <a:gd name="connsiteX0" fmla="*/ 342618 w 342900"/>
                <a:gd name="connsiteY0" fmla="*/ 29068 h 38100"/>
                <a:gd name="connsiteX1" fmla="*/ 213078 w 342900"/>
                <a:gd name="connsiteY1" fmla="*/ 25258 h 38100"/>
                <a:gd name="connsiteX2" fmla="*/ 139736 w 342900"/>
                <a:gd name="connsiteY2" fmla="*/ 22401 h 38100"/>
                <a:gd name="connsiteX3" fmla="*/ 80681 w 342900"/>
                <a:gd name="connsiteY3" fmla="*/ 26211 h 38100"/>
                <a:gd name="connsiteX4" fmla="*/ 80681 w 342900"/>
                <a:gd name="connsiteY4" fmla="*/ 17638 h 38100"/>
                <a:gd name="connsiteX5" fmla="*/ 79728 w 342900"/>
                <a:gd name="connsiteY5" fmla="*/ 14781 h 38100"/>
                <a:gd name="connsiteX6" fmla="*/ 56868 w 342900"/>
                <a:gd name="connsiteY6" fmla="*/ 28115 h 38100"/>
                <a:gd name="connsiteX7" fmla="*/ 54011 w 342900"/>
                <a:gd name="connsiteY7" fmla="*/ 18590 h 38100"/>
                <a:gd name="connsiteX8" fmla="*/ 48296 w 342900"/>
                <a:gd name="connsiteY8" fmla="*/ 28115 h 38100"/>
                <a:gd name="connsiteX9" fmla="*/ 48296 w 342900"/>
                <a:gd name="connsiteY9" fmla="*/ 21448 h 38100"/>
                <a:gd name="connsiteX10" fmla="*/ 46391 w 342900"/>
                <a:gd name="connsiteY10" fmla="*/ 29068 h 38100"/>
                <a:gd name="connsiteX11" fmla="*/ 44486 w 342900"/>
                <a:gd name="connsiteY11" fmla="*/ 30021 h 38100"/>
                <a:gd name="connsiteX12" fmla="*/ 38771 w 342900"/>
                <a:gd name="connsiteY12" fmla="*/ 28115 h 38100"/>
                <a:gd name="connsiteX13" fmla="*/ 40676 w 342900"/>
                <a:gd name="connsiteY13" fmla="*/ 17638 h 38100"/>
                <a:gd name="connsiteX14" fmla="*/ 33056 w 342900"/>
                <a:gd name="connsiteY14" fmla="*/ 28115 h 38100"/>
                <a:gd name="connsiteX15" fmla="*/ 9243 w 342900"/>
                <a:gd name="connsiteY15" fmla="*/ 23353 h 38100"/>
                <a:gd name="connsiteX16" fmla="*/ 7338 w 342900"/>
                <a:gd name="connsiteY16" fmla="*/ 22401 h 38100"/>
                <a:gd name="connsiteX17" fmla="*/ 110208 w 342900"/>
                <a:gd name="connsiteY17" fmla="*/ 7161 h 38100"/>
                <a:gd name="connsiteX18" fmla="*/ 342618 w 342900"/>
                <a:gd name="connsiteY18" fmla="*/ 29068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42900" h="38100">
                  <a:moveTo>
                    <a:pt x="342618" y="29068"/>
                  </a:moveTo>
                  <a:cubicBezTo>
                    <a:pt x="327378" y="48118"/>
                    <a:pt x="211173" y="25258"/>
                    <a:pt x="213078" y="25258"/>
                  </a:cubicBezTo>
                  <a:cubicBezTo>
                    <a:pt x="204506" y="24306"/>
                    <a:pt x="140688" y="21448"/>
                    <a:pt x="139736" y="22401"/>
                  </a:cubicBezTo>
                  <a:cubicBezTo>
                    <a:pt x="142593" y="22401"/>
                    <a:pt x="80681" y="22401"/>
                    <a:pt x="80681" y="26211"/>
                  </a:cubicBezTo>
                  <a:cubicBezTo>
                    <a:pt x="76871" y="17638"/>
                    <a:pt x="87348" y="33831"/>
                    <a:pt x="80681" y="17638"/>
                  </a:cubicBezTo>
                  <a:cubicBezTo>
                    <a:pt x="79728" y="18590"/>
                    <a:pt x="78776" y="17638"/>
                    <a:pt x="79728" y="14781"/>
                  </a:cubicBezTo>
                  <a:cubicBezTo>
                    <a:pt x="67346" y="30021"/>
                    <a:pt x="63536" y="20496"/>
                    <a:pt x="56868" y="28115"/>
                  </a:cubicBezTo>
                  <a:cubicBezTo>
                    <a:pt x="54963" y="24306"/>
                    <a:pt x="54011" y="22401"/>
                    <a:pt x="54011" y="18590"/>
                  </a:cubicBezTo>
                  <a:cubicBezTo>
                    <a:pt x="56868" y="20496"/>
                    <a:pt x="46391" y="27163"/>
                    <a:pt x="48296" y="28115"/>
                  </a:cubicBezTo>
                  <a:cubicBezTo>
                    <a:pt x="48296" y="28115"/>
                    <a:pt x="49248" y="21448"/>
                    <a:pt x="48296" y="21448"/>
                  </a:cubicBezTo>
                  <a:cubicBezTo>
                    <a:pt x="45438" y="22401"/>
                    <a:pt x="47343" y="27163"/>
                    <a:pt x="46391" y="29068"/>
                  </a:cubicBezTo>
                  <a:cubicBezTo>
                    <a:pt x="46391" y="27163"/>
                    <a:pt x="46391" y="27163"/>
                    <a:pt x="44486" y="30021"/>
                  </a:cubicBezTo>
                  <a:cubicBezTo>
                    <a:pt x="42581" y="22401"/>
                    <a:pt x="45438" y="26211"/>
                    <a:pt x="38771" y="28115"/>
                  </a:cubicBezTo>
                  <a:cubicBezTo>
                    <a:pt x="38771" y="22401"/>
                    <a:pt x="42581" y="25258"/>
                    <a:pt x="40676" y="17638"/>
                  </a:cubicBezTo>
                  <a:cubicBezTo>
                    <a:pt x="39723" y="17638"/>
                    <a:pt x="33056" y="26211"/>
                    <a:pt x="33056" y="28115"/>
                  </a:cubicBezTo>
                  <a:cubicBezTo>
                    <a:pt x="23531" y="26211"/>
                    <a:pt x="19721" y="17638"/>
                    <a:pt x="9243" y="23353"/>
                  </a:cubicBezTo>
                  <a:cubicBezTo>
                    <a:pt x="9243" y="21448"/>
                    <a:pt x="6386" y="23353"/>
                    <a:pt x="7338" y="22401"/>
                  </a:cubicBezTo>
                  <a:cubicBezTo>
                    <a:pt x="16863" y="13828"/>
                    <a:pt x="74966" y="7161"/>
                    <a:pt x="110208" y="7161"/>
                  </a:cubicBezTo>
                  <a:cubicBezTo>
                    <a:pt x="168311" y="6208"/>
                    <a:pt x="302613" y="46213"/>
                    <a:pt x="342618" y="2906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5EABAD91-CE53-4C55-982D-B4E2173232AB}"/>
                </a:ext>
              </a:extLst>
            </p:cNvPr>
            <p:cNvSpPr/>
            <p:nvPr/>
          </p:nvSpPr>
          <p:spPr>
            <a:xfrm>
              <a:off x="4937284" y="10567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8096" y="10001"/>
                  </a:cubicBezTo>
                  <a:cubicBezTo>
                    <a:pt x="8096" y="9049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3400BADB-1506-4F98-820D-0FFBE28BE08F}"/>
                </a:ext>
              </a:extLst>
            </p:cNvPr>
            <p:cNvSpPr/>
            <p:nvPr/>
          </p:nvSpPr>
          <p:spPr>
            <a:xfrm>
              <a:off x="4962049" y="10634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27F78F38-04D7-4F98-BD86-79429A6E2850}"/>
                </a:ext>
              </a:extLst>
            </p:cNvPr>
            <p:cNvSpPr/>
            <p:nvPr/>
          </p:nvSpPr>
          <p:spPr>
            <a:xfrm>
              <a:off x="4966811" y="1063466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9049" y="8096"/>
                    <a:pt x="8096" y="9049"/>
                    <a:pt x="7144" y="9049"/>
                  </a:cubicBezTo>
                  <a:lnTo>
                    <a:pt x="9049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F4C0A72D-DB2E-412B-96A6-F713664E5EC1}"/>
                </a:ext>
              </a:extLst>
            </p:cNvPr>
            <p:cNvSpPr/>
            <p:nvPr/>
          </p:nvSpPr>
          <p:spPr>
            <a:xfrm>
              <a:off x="4974008" y="106632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8096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8520" y="8096"/>
                    <a:pt x="7567" y="8096"/>
                    <a:pt x="7567" y="8096"/>
                  </a:cubicBezTo>
                  <a:cubicBezTo>
                    <a:pt x="6615" y="8096"/>
                    <a:pt x="7567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E6E9199B-FE09-4FB4-BB23-982C9DB0AA81}"/>
                </a:ext>
              </a:extLst>
            </p:cNvPr>
            <p:cNvSpPr/>
            <p:nvPr/>
          </p:nvSpPr>
          <p:spPr>
            <a:xfrm>
              <a:off x="4974431" y="10644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8096"/>
                  </a:cubicBezTo>
                  <a:cubicBezTo>
                    <a:pt x="8096" y="7144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5639CC56-3029-4F05-963D-C216B6939DB2}"/>
                </a:ext>
              </a:extLst>
            </p:cNvPr>
            <p:cNvSpPr/>
            <p:nvPr/>
          </p:nvSpPr>
          <p:spPr>
            <a:xfrm>
              <a:off x="4986419" y="1065900"/>
              <a:ext cx="9525" cy="9525"/>
            </a:xfrm>
            <a:custGeom>
              <a:avLst/>
              <a:gdLst>
                <a:gd name="connsiteX0" fmla="*/ 7538 w 9525"/>
                <a:gd name="connsiteY0" fmla="*/ 7567 h 9525"/>
                <a:gd name="connsiteX1" fmla="*/ 8491 w 9525"/>
                <a:gd name="connsiteY1" fmla="*/ 7567 h 9525"/>
                <a:gd name="connsiteX2" fmla="*/ 7538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38" y="7567"/>
                  </a:moveTo>
                  <a:cubicBezTo>
                    <a:pt x="7538" y="7567"/>
                    <a:pt x="8491" y="6615"/>
                    <a:pt x="8491" y="7567"/>
                  </a:cubicBezTo>
                  <a:cubicBezTo>
                    <a:pt x="7538" y="6615"/>
                    <a:pt x="6586" y="9472"/>
                    <a:pt x="7538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528A7FA3-E8E2-4C1A-9BAC-759FFD9D226B}"/>
                </a:ext>
              </a:extLst>
            </p:cNvPr>
            <p:cNvSpPr/>
            <p:nvPr/>
          </p:nvSpPr>
          <p:spPr>
            <a:xfrm>
              <a:off x="4991576" y="10644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1000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E17412B7-0A5E-442E-87F9-3F80B8B32979}"/>
                </a:ext>
              </a:extLst>
            </p:cNvPr>
            <p:cNvSpPr/>
            <p:nvPr/>
          </p:nvSpPr>
          <p:spPr>
            <a:xfrm>
              <a:off x="5093732" y="106441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DBF2D6D5-A8BA-4CDB-8D7A-472865634042}"/>
                </a:ext>
              </a:extLst>
            </p:cNvPr>
            <p:cNvSpPr/>
            <p:nvPr/>
          </p:nvSpPr>
          <p:spPr>
            <a:xfrm>
              <a:off x="5139214" y="1068914"/>
              <a:ext cx="9525" cy="9525"/>
            </a:xfrm>
            <a:custGeom>
              <a:avLst/>
              <a:gdLst>
                <a:gd name="connsiteX0" fmla="*/ 7144 w 9525"/>
                <a:gd name="connsiteY0" fmla="*/ 7410 h 9525"/>
                <a:gd name="connsiteX1" fmla="*/ 7144 w 9525"/>
                <a:gd name="connsiteY1" fmla="*/ 8363 h 9525"/>
                <a:gd name="connsiteX2" fmla="*/ 7144 w 9525"/>
                <a:gd name="connsiteY2" fmla="*/ 74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0"/>
                  </a:moveTo>
                  <a:cubicBezTo>
                    <a:pt x="8096" y="6458"/>
                    <a:pt x="7144" y="8363"/>
                    <a:pt x="7144" y="8363"/>
                  </a:cubicBezTo>
                  <a:cubicBezTo>
                    <a:pt x="7144" y="8363"/>
                    <a:pt x="8096" y="7410"/>
                    <a:pt x="7144" y="74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3BEC73F2-B3D4-4365-B1E3-8B3CBCCB528F}"/>
                </a:ext>
              </a:extLst>
            </p:cNvPr>
            <p:cNvSpPr/>
            <p:nvPr/>
          </p:nvSpPr>
          <p:spPr>
            <a:xfrm>
              <a:off x="5163979" y="106463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7144" y="5027"/>
                    <a:pt x="7144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ABC8F649-29B4-4C29-B584-E3309222FB83}"/>
                </a:ext>
              </a:extLst>
            </p:cNvPr>
            <p:cNvSpPr/>
            <p:nvPr/>
          </p:nvSpPr>
          <p:spPr>
            <a:xfrm>
              <a:off x="4941623" y="115204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8096"/>
                    <a:pt x="8520" y="9049"/>
                    <a:pt x="7567" y="7144"/>
                  </a:cubicBezTo>
                  <a:cubicBezTo>
                    <a:pt x="6615" y="8096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F2D68CFB-9B5D-42AB-80B2-0BF46C9EC32F}"/>
                </a:ext>
              </a:extLst>
            </p:cNvPr>
            <p:cNvSpPr/>
            <p:nvPr/>
          </p:nvSpPr>
          <p:spPr>
            <a:xfrm>
              <a:off x="4946614" y="1140601"/>
              <a:ext cx="342900" cy="38100"/>
            </a:xfrm>
            <a:custGeom>
              <a:avLst/>
              <a:gdLst>
                <a:gd name="connsiteX0" fmla="*/ 342618 w 342900"/>
                <a:gd name="connsiteY0" fmla="*/ 29068 h 38100"/>
                <a:gd name="connsiteX1" fmla="*/ 213078 w 342900"/>
                <a:gd name="connsiteY1" fmla="*/ 25258 h 38100"/>
                <a:gd name="connsiteX2" fmla="*/ 139736 w 342900"/>
                <a:gd name="connsiteY2" fmla="*/ 22401 h 38100"/>
                <a:gd name="connsiteX3" fmla="*/ 80681 w 342900"/>
                <a:gd name="connsiteY3" fmla="*/ 26211 h 38100"/>
                <a:gd name="connsiteX4" fmla="*/ 80681 w 342900"/>
                <a:gd name="connsiteY4" fmla="*/ 17638 h 38100"/>
                <a:gd name="connsiteX5" fmla="*/ 79728 w 342900"/>
                <a:gd name="connsiteY5" fmla="*/ 14781 h 38100"/>
                <a:gd name="connsiteX6" fmla="*/ 56868 w 342900"/>
                <a:gd name="connsiteY6" fmla="*/ 28115 h 38100"/>
                <a:gd name="connsiteX7" fmla="*/ 54011 w 342900"/>
                <a:gd name="connsiteY7" fmla="*/ 18590 h 38100"/>
                <a:gd name="connsiteX8" fmla="*/ 48296 w 342900"/>
                <a:gd name="connsiteY8" fmla="*/ 28115 h 38100"/>
                <a:gd name="connsiteX9" fmla="*/ 48296 w 342900"/>
                <a:gd name="connsiteY9" fmla="*/ 21448 h 38100"/>
                <a:gd name="connsiteX10" fmla="*/ 46391 w 342900"/>
                <a:gd name="connsiteY10" fmla="*/ 29068 h 38100"/>
                <a:gd name="connsiteX11" fmla="*/ 44486 w 342900"/>
                <a:gd name="connsiteY11" fmla="*/ 30021 h 38100"/>
                <a:gd name="connsiteX12" fmla="*/ 38771 w 342900"/>
                <a:gd name="connsiteY12" fmla="*/ 28115 h 38100"/>
                <a:gd name="connsiteX13" fmla="*/ 40676 w 342900"/>
                <a:gd name="connsiteY13" fmla="*/ 17638 h 38100"/>
                <a:gd name="connsiteX14" fmla="*/ 33056 w 342900"/>
                <a:gd name="connsiteY14" fmla="*/ 28115 h 38100"/>
                <a:gd name="connsiteX15" fmla="*/ 9243 w 342900"/>
                <a:gd name="connsiteY15" fmla="*/ 23353 h 38100"/>
                <a:gd name="connsiteX16" fmla="*/ 7338 w 342900"/>
                <a:gd name="connsiteY16" fmla="*/ 22401 h 38100"/>
                <a:gd name="connsiteX17" fmla="*/ 110208 w 342900"/>
                <a:gd name="connsiteY17" fmla="*/ 7161 h 38100"/>
                <a:gd name="connsiteX18" fmla="*/ 342618 w 342900"/>
                <a:gd name="connsiteY18" fmla="*/ 29068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42900" h="38100">
                  <a:moveTo>
                    <a:pt x="342618" y="29068"/>
                  </a:moveTo>
                  <a:cubicBezTo>
                    <a:pt x="327378" y="48118"/>
                    <a:pt x="211173" y="25258"/>
                    <a:pt x="213078" y="25258"/>
                  </a:cubicBezTo>
                  <a:cubicBezTo>
                    <a:pt x="204506" y="24306"/>
                    <a:pt x="140688" y="21448"/>
                    <a:pt x="139736" y="22401"/>
                  </a:cubicBezTo>
                  <a:cubicBezTo>
                    <a:pt x="142593" y="22401"/>
                    <a:pt x="80681" y="22401"/>
                    <a:pt x="80681" y="26211"/>
                  </a:cubicBezTo>
                  <a:cubicBezTo>
                    <a:pt x="76871" y="17638"/>
                    <a:pt x="87348" y="33831"/>
                    <a:pt x="80681" y="17638"/>
                  </a:cubicBezTo>
                  <a:cubicBezTo>
                    <a:pt x="79728" y="18590"/>
                    <a:pt x="78776" y="17638"/>
                    <a:pt x="79728" y="14781"/>
                  </a:cubicBezTo>
                  <a:cubicBezTo>
                    <a:pt x="67346" y="30021"/>
                    <a:pt x="63536" y="20496"/>
                    <a:pt x="56868" y="28115"/>
                  </a:cubicBezTo>
                  <a:cubicBezTo>
                    <a:pt x="54963" y="24306"/>
                    <a:pt x="54011" y="22401"/>
                    <a:pt x="54011" y="18590"/>
                  </a:cubicBezTo>
                  <a:cubicBezTo>
                    <a:pt x="56868" y="20496"/>
                    <a:pt x="46391" y="27163"/>
                    <a:pt x="48296" y="28115"/>
                  </a:cubicBezTo>
                  <a:cubicBezTo>
                    <a:pt x="48296" y="28115"/>
                    <a:pt x="49248" y="21448"/>
                    <a:pt x="48296" y="21448"/>
                  </a:cubicBezTo>
                  <a:cubicBezTo>
                    <a:pt x="45438" y="22401"/>
                    <a:pt x="47343" y="27163"/>
                    <a:pt x="46391" y="29068"/>
                  </a:cubicBezTo>
                  <a:cubicBezTo>
                    <a:pt x="46391" y="27163"/>
                    <a:pt x="46391" y="27163"/>
                    <a:pt x="44486" y="30021"/>
                  </a:cubicBezTo>
                  <a:cubicBezTo>
                    <a:pt x="42581" y="22401"/>
                    <a:pt x="45438" y="26211"/>
                    <a:pt x="38771" y="28115"/>
                  </a:cubicBezTo>
                  <a:cubicBezTo>
                    <a:pt x="38771" y="22401"/>
                    <a:pt x="42581" y="25258"/>
                    <a:pt x="40676" y="17638"/>
                  </a:cubicBezTo>
                  <a:cubicBezTo>
                    <a:pt x="39723" y="17638"/>
                    <a:pt x="33056" y="26211"/>
                    <a:pt x="33056" y="28115"/>
                  </a:cubicBezTo>
                  <a:cubicBezTo>
                    <a:pt x="23531" y="26211"/>
                    <a:pt x="19721" y="17638"/>
                    <a:pt x="9243" y="23353"/>
                  </a:cubicBezTo>
                  <a:cubicBezTo>
                    <a:pt x="9243" y="21448"/>
                    <a:pt x="6386" y="23353"/>
                    <a:pt x="7338" y="22401"/>
                  </a:cubicBezTo>
                  <a:cubicBezTo>
                    <a:pt x="16863" y="13828"/>
                    <a:pt x="74966" y="7161"/>
                    <a:pt x="110208" y="7161"/>
                  </a:cubicBezTo>
                  <a:cubicBezTo>
                    <a:pt x="168311" y="6208"/>
                    <a:pt x="302613" y="46213"/>
                    <a:pt x="342618" y="2906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79818A03-04C8-49C0-AD13-F7CDCD8EC6BD}"/>
                </a:ext>
              </a:extLst>
            </p:cNvPr>
            <p:cNvSpPr/>
            <p:nvPr/>
          </p:nvSpPr>
          <p:spPr>
            <a:xfrm>
              <a:off x="4943951" y="11520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8096" y="10001"/>
                  </a:cubicBez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803A1484-5557-40AE-A39F-6C66C8581920}"/>
                </a:ext>
              </a:extLst>
            </p:cNvPr>
            <p:cNvSpPr/>
            <p:nvPr/>
          </p:nvSpPr>
          <p:spPr>
            <a:xfrm>
              <a:off x="4968716" y="11587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A4B28CBA-E5F4-4D88-83DF-886C6F17EEC4}"/>
                </a:ext>
              </a:extLst>
            </p:cNvPr>
            <p:cNvSpPr/>
            <p:nvPr/>
          </p:nvSpPr>
          <p:spPr>
            <a:xfrm>
              <a:off x="4972526" y="1158716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9049" y="8096"/>
                    <a:pt x="8096" y="9049"/>
                    <a:pt x="7144" y="9049"/>
                  </a:cubicBezTo>
                  <a:lnTo>
                    <a:pt x="9049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F6A17CEE-4CF9-4A85-829C-21CAAF88B8F8}"/>
                </a:ext>
              </a:extLst>
            </p:cNvPr>
            <p:cNvSpPr/>
            <p:nvPr/>
          </p:nvSpPr>
          <p:spPr>
            <a:xfrm>
              <a:off x="4980146" y="11615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1632789A-C34E-4349-A36F-8116D2514CC5}"/>
                </a:ext>
              </a:extLst>
            </p:cNvPr>
            <p:cNvSpPr/>
            <p:nvPr/>
          </p:nvSpPr>
          <p:spPr>
            <a:xfrm>
              <a:off x="4981099" y="11596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8096"/>
                  </a:cubicBezTo>
                  <a:cubicBezTo>
                    <a:pt x="8096" y="7144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6886941F-04CE-42CE-BF9F-52575EAEE55B}"/>
                </a:ext>
              </a:extLst>
            </p:cNvPr>
            <p:cNvSpPr/>
            <p:nvPr/>
          </p:nvSpPr>
          <p:spPr>
            <a:xfrm>
              <a:off x="4992529" y="116115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8096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8096" y="7567"/>
                  </a:cubicBezTo>
                  <a:cubicBezTo>
                    <a:pt x="8096" y="6615"/>
                    <a:pt x="7144" y="9472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32B22B07-8B96-4B7F-B921-F400D18A880B}"/>
                </a:ext>
              </a:extLst>
            </p:cNvPr>
            <p:cNvSpPr/>
            <p:nvPr/>
          </p:nvSpPr>
          <p:spPr>
            <a:xfrm>
              <a:off x="4998244" y="11596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1000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5F4ED484-2C66-4472-BDA0-C76B2D856DE2}"/>
                </a:ext>
              </a:extLst>
            </p:cNvPr>
            <p:cNvSpPr/>
            <p:nvPr/>
          </p:nvSpPr>
          <p:spPr>
            <a:xfrm>
              <a:off x="5099738" y="115966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391F66E8-00C0-42F0-B4FF-1C41DF8F8043}"/>
                </a:ext>
              </a:extLst>
            </p:cNvPr>
            <p:cNvSpPr/>
            <p:nvPr/>
          </p:nvSpPr>
          <p:spPr>
            <a:xfrm>
              <a:off x="5145881" y="1164164"/>
              <a:ext cx="9525" cy="9525"/>
            </a:xfrm>
            <a:custGeom>
              <a:avLst/>
              <a:gdLst>
                <a:gd name="connsiteX0" fmla="*/ 7144 w 9525"/>
                <a:gd name="connsiteY0" fmla="*/ 7410 h 9525"/>
                <a:gd name="connsiteX1" fmla="*/ 7144 w 9525"/>
                <a:gd name="connsiteY1" fmla="*/ 8363 h 9525"/>
                <a:gd name="connsiteX2" fmla="*/ 7144 w 9525"/>
                <a:gd name="connsiteY2" fmla="*/ 74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0"/>
                  </a:moveTo>
                  <a:cubicBezTo>
                    <a:pt x="8096" y="6458"/>
                    <a:pt x="7144" y="8363"/>
                    <a:pt x="7144" y="8363"/>
                  </a:cubicBezTo>
                  <a:cubicBezTo>
                    <a:pt x="7144" y="8363"/>
                    <a:pt x="8096" y="7410"/>
                    <a:pt x="7144" y="74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0D44E095-F826-42DB-B127-AD2B0EA5E363}"/>
                </a:ext>
              </a:extLst>
            </p:cNvPr>
            <p:cNvSpPr/>
            <p:nvPr/>
          </p:nvSpPr>
          <p:spPr>
            <a:xfrm>
              <a:off x="5170646" y="115988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7144" y="5027"/>
                    <a:pt x="7144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2E4FA728-BE6F-4906-ACF4-59998D27B98A}"/>
                </a:ext>
              </a:extLst>
            </p:cNvPr>
            <p:cNvSpPr/>
            <p:nvPr/>
          </p:nvSpPr>
          <p:spPr>
            <a:xfrm>
              <a:off x="4816316" y="52530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10001" y="7144"/>
                    <a:pt x="5239" y="8096"/>
                    <a:pt x="8096" y="7144"/>
                  </a:cubicBezTo>
                  <a:cubicBezTo>
                    <a:pt x="8096" y="8096"/>
                    <a:pt x="8096" y="9049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ADA71AA5-7AF6-4787-96DB-2C09F5B2F562}"/>
                </a:ext>
              </a:extLst>
            </p:cNvPr>
            <p:cNvSpPr/>
            <p:nvPr/>
          </p:nvSpPr>
          <p:spPr>
            <a:xfrm>
              <a:off x="4712494" y="526256"/>
              <a:ext cx="104775" cy="800100"/>
            </a:xfrm>
            <a:custGeom>
              <a:avLst/>
              <a:gdLst>
                <a:gd name="connsiteX0" fmla="*/ 38576 w 104775"/>
                <a:gd name="connsiteY0" fmla="*/ 798671 h 800100"/>
                <a:gd name="connsiteX1" fmla="*/ 10954 w 104775"/>
                <a:gd name="connsiteY1" fmla="*/ 553879 h 800100"/>
                <a:gd name="connsiteX2" fmla="*/ 10954 w 104775"/>
                <a:gd name="connsiteY2" fmla="*/ 416719 h 800100"/>
                <a:gd name="connsiteX3" fmla="*/ 13811 w 104775"/>
                <a:gd name="connsiteY3" fmla="*/ 412909 h 800100"/>
                <a:gd name="connsiteX4" fmla="*/ 13811 w 104775"/>
                <a:gd name="connsiteY4" fmla="*/ 418624 h 800100"/>
                <a:gd name="connsiteX5" fmla="*/ 7144 w 104775"/>
                <a:gd name="connsiteY5" fmla="*/ 149066 h 800100"/>
                <a:gd name="connsiteX6" fmla="*/ 15716 w 104775"/>
                <a:gd name="connsiteY6" fmla="*/ 150971 h 800100"/>
                <a:gd name="connsiteX7" fmla="*/ 18574 w 104775"/>
                <a:gd name="connsiteY7" fmla="*/ 150019 h 800100"/>
                <a:gd name="connsiteX8" fmla="*/ 13811 w 104775"/>
                <a:gd name="connsiteY8" fmla="*/ 85249 h 800100"/>
                <a:gd name="connsiteX9" fmla="*/ 13811 w 104775"/>
                <a:gd name="connsiteY9" fmla="*/ 64294 h 800100"/>
                <a:gd name="connsiteX10" fmla="*/ 19526 w 104775"/>
                <a:gd name="connsiteY10" fmla="*/ 69056 h 800100"/>
                <a:gd name="connsiteX11" fmla="*/ 36671 w 104775"/>
                <a:gd name="connsiteY11" fmla="*/ 44291 h 800100"/>
                <a:gd name="connsiteX12" fmla="*/ 30004 w 104775"/>
                <a:gd name="connsiteY12" fmla="*/ 55721 h 800100"/>
                <a:gd name="connsiteX13" fmla="*/ 47149 w 104775"/>
                <a:gd name="connsiteY13" fmla="*/ 32861 h 800100"/>
                <a:gd name="connsiteX14" fmla="*/ 105251 w 104775"/>
                <a:gd name="connsiteY14" fmla="*/ 7144 h 800100"/>
                <a:gd name="connsiteX15" fmla="*/ 29051 w 104775"/>
                <a:gd name="connsiteY15" fmla="*/ 74771 h 800100"/>
                <a:gd name="connsiteX16" fmla="*/ 32861 w 104775"/>
                <a:gd name="connsiteY16" fmla="*/ 245269 h 800100"/>
                <a:gd name="connsiteX17" fmla="*/ 38576 w 104775"/>
                <a:gd name="connsiteY17" fmla="*/ 798671 h 800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4775" h="800100">
                  <a:moveTo>
                    <a:pt x="38576" y="798671"/>
                  </a:moveTo>
                  <a:cubicBezTo>
                    <a:pt x="9049" y="739616"/>
                    <a:pt x="10954" y="604361"/>
                    <a:pt x="10954" y="553879"/>
                  </a:cubicBezTo>
                  <a:cubicBezTo>
                    <a:pt x="10954" y="500539"/>
                    <a:pt x="3334" y="469106"/>
                    <a:pt x="10954" y="416719"/>
                  </a:cubicBezTo>
                  <a:cubicBezTo>
                    <a:pt x="12859" y="417671"/>
                    <a:pt x="13811" y="416719"/>
                    <a:pt x="13811" y="412909"/>
                  </a:cubicBezTo>
                  <a:cubicBezTo>
                    <a:pt x="13811" y="414814"/>
                    <a:pt x="13811" y="416719"/>
                    <a:pt x="13811" y="418624"/>
                  </a:cubicBezTo>
                  <a:cubicBezTo>
                    <a:pt x="25241" y="411956"/>
                    <a:pt x="19526" y="152876"/>
                    <a:pt x="7144" y="149066"/>
                  </a:cubicBezTo>
                  <a:cubicBezTo>
                    <a:pt x="10954" y="145256"/>
                    <a:pt x="10954" y="153829"/>
                    <a:pt x="15716" y="150971"/>
                  </a:cubicBezTo>
                  <a:cubicBezTo>
                    <a:pt x="14764" y="149066"/>
                    <a:pt x="15716" y="148114"/>
                    <a:pt x="18574" y="150019"/>
                  </a:cubicBezTo>
                  <a:cubicBezTo>
                    <a:pt x="12859" y="137636"/>
                    <a:pt x="6191" y="76676"/>
                    <a:pt x="13811" y="85249"/>
                  </a:cubicBezTo>
                  <a:cubicBezTo>
                    <a:pt x="16669" y="80486"/>
                    <a:pt x="7144" y="70009"/>
                    <a:pt x="13811" y="64294"/>
                  </a:cubicBezTo>
                  <a:cubicBezTo>
                    <a:pt x="13811" y="64294"/>
                    <a:pt x="16669" y="72866"/>
                    <a:pt x="19526" y="69056"/>
                  </a:cubicBezTo>
                  <a:cubicBezTo>
                    <a:pt x="24289" y="59531"/>
                    <a:pt x="33814" y="56674"/>
                    <a:pt x="36671" y="44291"/>
                  </a:cubicBezTo>
                  <a:cubicBezTo>
                    <a:pt x="32861" y="47149"/>
                    <a:pt x="30004" y="50959"/>
                    <a:pt x="30004" y="55721"/>
                  </a:cubicBezTo>
                  <a:cubicBezTo>
                    <a:pt x="36671" y="49054"/>
                    <a:pt x="45244" y="40481"/>
                    <a:pt x="47149" y="32861"/>
                  </a:cubicBezTo>
                  <a:cubicBezTo>
                    <a:pt x="53816" y="28099"/>
                    <a:pt x="102394" y="17621"/>
                    <a:pt x="105251" y="7144"/>
                  </a:cubicBezTo>
                  <a:cubicBezTo>
                    <a:pt x="95726" y="16669"/>
                    <a:pt x="49054" y="33814"/>
                    <a:pt x="29051" y="74771"/>
                  </a:cubicBezTo>
                  <a:cubicBezTo>
                    <a:pt x="6191" y="120491"/>
                    <a:pt x="30004" y="195739"/>
                    <a:pt x="32861" y="245269"/>
                  </a:cubicBezTo>
                  <a:cubicBezTo>
                    <a:pt x="39529" y="419576"/>
                    <a:pt x="13811" y="651034"/>
                    <a:pt x="38576" y="79867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34A6275B-3EF7-464F-B69C-DB9DDD6690F5}"/>
                </a:ext>
              </a:extLst>
            </p:cNvPr>
            <p:cNvSpPr/>
            <p:nvPr/>
          </p:nvSpPr>
          <p:spPr>
            <a:xfrm>
              <a:off x="4809649" y="527208"/>
              <a:ext cx="9525" cy="9525"/>
            </a:xfrm>
            <a:custGeom>
              <a:avLst/>
              <a:gdLst>
                <a:gd name="connsiteX0" fmla="*/ 10001 w 9525"/>
                <a:gd name="connsiteY0" fmla="*/ 9049 h 9525"/>
                <a:gd name="connsiteX1" fmla="*/ 7144 w 9525"/>
                <a:gd name="connsiteY1" fmla="*/ 7144 h 9525"/>
                <a:gd name="connsiteX2" fmla="*/ 10001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9049"/>
                  </a:moveTo>
                  <a:cubicBezTo>
                    <a:pt x="9049" y="8096"/>
                    <a:pt x="7144" y="9049"/>
                    <a:pt x="7144" y="7144"/>
                  </a:cubicBezTo>
                  <a:cubicBezTo>
                    <a:pt x="8096" y="8096"/>
                    <a:pt x="10001" y="8096"/>
                    <a:pt x="10001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0D9D1CFE-E18D-47FA-BAA2-203B36AB25C7}"/>
                </a:ext>
              </a:extLst>
            </p:cNvPr>
            <p:cNvSpPr/>
            <p:nvPr/>
          </p:nvSpPr>
          <p:spPr>
            <a:xfrm>
              <a:off x="4757261" y="550464"/>
              <a:ext cx="9525" cy="9525"/>
            </a:xfrm>
            <a:custGeom>
              <a:avLst/>
              <a:gdLst>
                <a:gd name="connsiteX0" fmla="*/ 7144 w 9525"/>
                <a:gd name="connsiteY0" fmla="*/ 8653 h 9525"/>
                <a:gd name="connsiteX1" fmla="*/ 71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653"/>
                  </a:moveTo>
                  <a:cubicBezTo>
                    <a:pt x="7144" y="7700"/>
                    <a:pt x="7144" y="5795"/>
                    <a:pt x="7144" y="86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98E7E09E-4CF1-4A77-8AB1-D3D68D083851}"/>
                </a:ext>
              </a:extLst>
            </p:cNvPr>
            <p:cNvSpPr/>
            <p:nvPr/>
          </p:nvSpPr>
          <p:spPr>
            <a:xfrm>
              <a:off x="4744687" y="555783"/>
              <a:ext cx="9525" cy="19050"/>
            </a:xfrm>
            <a:custGeom>
              <a:avLst/>
              <a:gdLst>
                <a:gd name="connsiteX0" fmla="*/ 7335 w 9525"/>
                <a:gd name="connsiteY0" fmla="*/ 11906 h 19050"/>
                <a:gd name="connsiteX1" fmla="*/ 10193 w 9525"/>
                <a:gd name="connsiteY1" fmla="*/ 7144 h 19050"/>
                <a:gd name="connsiteX2" fmla="*/ 7335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335" y="11906"/>
                  </a:moveTo>
                  <a:cubicBezTo>
                    <a:pt x="6383" y="10954"/>
                    <a:pt x="9240" y="8096"/>
                    <a:pt x="10193" y="7144"/>
                  </a:cubicBezTo>
                  <a:lnTo>
                    <a:pt x="7335" y="1190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54D2D6B6-83BB-499E-907F-83F26426F3A3}"/>
                </a:ext>
              </a:extLst>
            </p:cNvPr>
            <p:cNvSpPr/>
            <p:nvPr/>
          </p:nvSpPr>
          <p:spPr>
            <a:xfrm>
              <a:off x="4730115" y="567213"/>
              <a:ext cx="9525" cy="9525"/>
            </a:xfrm>
            <a:custGeom>
              <a:avLst/>
              <a:gdLst>
                <a:gd name="connsiteX0" fmla="*/ 8573 w 9525"/>
                <a:gd name="connsiteY0" fmla="*/ 8096 h 9525"/>
                <a:gd name="connsiteX1" fmla="*/ 8573 w 9525"/>
                <a:gd name="connsiteY1" fmla="*/ 7144 h 9525"/>
                <a:gd name="connsiteX2" fmla="*/ 8573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573" y="8096"/>
                  </a:moveTo>
                  <a:cubicBezTo>
                    <a:pt x="6667" y="8096"/>
                    <a:pt x="6667" y="8096"/>
                    <a:pt x="8573" y="7144"/>
                  </a:cubicBezTo>
                  <a:cubicBezTo>
                    <a:pt x="8573" y="7144"/>
                    <a:pt x="8573" y="8096"/>
                    <a:pt x="8573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168D1C48-0449-4594-A202-B579D345BB47}"/>
                </a:ext>
              </a:extLst>
            </p:cNvPr>
            <p:cNvSpPr/>
            <p:nvPr/>
          </p:nvSpPr>
          <p:spPr>
            <a:xfrm>
              <a:off x="4729639" y="570368"/>
              <a:ext cx="9525" cy="9525"/>
            </a:xfrm>
            <a:custGeom>
              <a:avLst/>
              <a:gdLst>
                <a:gd name="connsiteX0" fmla="*/ 10001 w 9525"/>
                <a:gd name="connsiteY0" fmla="*/ 7799 h 9525"/>
                <a:gd name="connsiteX1" fmla="*/ 7144 w 9525"/>
                <a:gd name="connsiteY1" fmla="*/ 8751 h 9525"/>
                <a:gd name="connsiteX2" fmla="*/ 10001 w 9525"/>
                <a:gd name="connsiteY2" fmla="*/ 779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799"/>
                  </a:moveTo>
                  <a:cubicBezTo>
                    <a:pt x="9049" y="8751"/>
                    <a:pt x="8096" y="8751"/>
                    <a:pt x="7144" y="8751"/>
                  </a:cubicBezTo>
                  <a:cubicBezTo>
                    <a:pt x="8096" y="8751"/>
                    <a:pt x="9049" y="5894"/>
                    <a:pt x="10001" y="779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1C6AFF10-C348-4425-B413-4B6C4E5C4DAC}"/>
                </a:ext>
              </a:extLst>
            </p:cNvPr>
            <p:cNvSpPr/>
            <p:nvPr/>
          </p:nvSpPr>
          <p:spPr>
            <a:xfrm>
              <a:off x="4709636" y="597540"/>
              <a:ext cx="9525" cy="9525"/>
            </a:xfrm>
            <a:custGeom>
              <a:avLst/>
              <a:gdLst>
                <a:gd name="connsiteX0" fmla="*/ 9049 w 9525"/>
                <a:gd name="connsiteY0" fmla="*/ 7297 h 9525"/>
                <a:gd name="connsiteX1" fmla="*/ 7144 w 9525"/>
                <a:gd name="connsiteY1" fmla="*/ 10154 h 9525"/>
                <a:gd name="connsiteX2" fmla="*/ 9049 w 9525"/>
                <a:gd name="connsiteY2" fmla="*/ 72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297"/>
                  </a:moveTo>
                  <a:cubicBezTo>
                    <a:pt x="9049" y="8249"/>
                    <a:pt x="9049" y="10154"/>
                    <a:pt x="7144" y="10154"/>
                  </a:cubicBezTo>
                  <a:cubicBezTo>
                    <a:pt x="8096" y="10154"/>
                    <a:pt x="8096" y="6344"/>
                    <a:pt x="9049" y="729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DFA89E93-ED1E-40EA-B083-CAF70A030709}"/>
                </a:ext>
              </a:extLst>
            </p:cNvPr>
            <p:cNvSpPr/>
            <p:nvPr/>
          </p:nvSpPr>
          <p:spPr>
            <a:xfrm>
              <a:off x="4708260" y="61388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190D8E76-1DBD-4CD9-8D40-C37A87A1908C}"/>
                </a:ext>
              </a:extLst>
            </p:cNvPr>
            <p:cNvSpPr/>
            <p:nvPr/>
          </p:nvSpPr>
          <p:spPr>
            <a:xfrm>
              <a:off x="4722019" y="869257"/>
              <a:ext cx="9525" cy="9525"/>
            </a:xfrm>
            <a:custGeom>
              <a:avLst/>
              <a:gdLst>
                <a:gd name="connsiteX0" fmla="*/ 7144 w 9525"/>
                <a:gd name="connsiteY0" fmla="*/ 8947 h 9525"/>
                <a:gd name="connsiteX1" fmla="*/ 7144 w 9525"/>
                <a:gd name="connsiteY1" fmla="*/ 894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947"/>
                  </a:moveTo>
                  <a:cubicBezTo>
                    <a:pt x="7144" y="6090"/>
                    <a:pt x="7144" y="7042"/>
                    <a:pt x="7144" y="894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71213E91-FF16-4E4D-82DF-6748BC998B5D}"/>
                </a:ext>
              </a:extLst>
            </p:cNvPr>
            <p:cNvSpPr/>
            <p:nvPr/>
          </p:nvSpPr>
          <p:spPr>
            <a:xfrm>
              <a:off x="4713446" y="98250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9049"/>
                    <a:pt x="7144" y="8096"/>
                    <a:pt x="7144" y="8096"/>
                  </a:cubicBezTo>
                  <a:cubicBezTo>
                    <a:pt x="7144" y="7144"/>
                    <a:pt x="8096" y="9049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00879F06-87B3-4AD4-97C8-E841000CCECE}"/>
                </a:ext>
              </a:extLst>
            </p:cNvPr>
            <p:cNvSpPr/>
            <p:nvPr/>
          </p:nvSpPr>
          <p:spPr>
            <a:xfrm>
              <a:off x="4715351" y="1042617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7144" y="7990"/>
                    <a:pt x="11906" y="6085"/>
                    <a:pt x="7144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DF0449BF-CB69-4E4B-9EFB-1EEF54E302CB}"/>
                </a:ext>
              </a:extLst>
            </p:cNvPr>
            <p:cNvSpPr/>
            <p:nvPr/>
          </p:nvSpPr>
          <p:spPr>
            <a:xfrm>
              <a:off x="4764035" y="574833"/>
              <a:ext cx="9525" cy="9525"/>
            </a:xfrm>
            <a:custGeom>
              <a:avLst/>
              <a:gdLst>
                <a:gd name="connsiteX0" fmla="*/ 7990 w 9525"/>
                <a:gd name="connsiteY0" fmla="*/ 9049 h 9525"/>
                <a:gd name="connsiteX1" fmla="*/ 7990 w 9525"/>
                <a:gd name="connsiteY1" fmla="*/ 7144 h 9525"/>
                <a:gd name="connsiteX2" fmla="*/ 7990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990" y="9049"/>
                  </a:moveTo>
                  <a:cubicBezTo>
                    <a:pt x="7990" y="6191"/>
                    <a:pt x="6085" y="10001"/>
                    <a:pt x="7990" y="7144"/>
                  </a:cubicBezTo>
                  <a:cubicBezTo>
                    <a:pt x="7990" y="8096"/>
                    <a:pt x="7990" y="8096"/>
                    <a:pt x="7990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DF1EA4CF-457F-4E7D-BBA0-3A463F499A12}"/>
                </a:ext>
              </a:extLst>
            </p:cNvPr>
            <p:cNvSpPr/>
            <p:nvPr/>
          </p:nvSpPr>
          <p:spPr>
            <a:xfrm>
              <a:off x="4745749" y="581501"/>
              <a:ext cx="28575" cy="723900"/>
            </a:xfrm>
            <a:custGeom>
              <a:avLst/>
              <a:gdLst>
                <a:gd name="connsiteX0" fmla="*/ 28181 w 28575"/>
                <a:gd name="connsiteY0" fmla="*/ 719614 h 723900"/>
                <a:gd name="connsiteX1" fmla="*/ 11988 w 28575"/>
                <a:gd name="connsiteY1" fmla="*/ 389096 h 723900"/>
                <a:gd name="connsiteX2" fmla="*/ 11988 w 28575"/>
                <a:gd name="connsiteY2" fmla="*/ 394811 h 723900"/>
                <a:gd name="connsiteX3" fmla="*/ 13893 w 28575"/>
                <a:gd name="connsiteY3" fmla="*/ 290036 h 723900"/>
                <a:gd name="connsiteX4" fmla="*/ 7226 w 28575"/>
                <a:gd name="connsiteY4" fmla="*/ 163354 h 723900"/>
                <a:gd name="connsiteX5" fmla="*/ 15798 w 28575"/>
                <a:gd name="connsiteY5" fmla="*/ 164306 h 723900"/>
                <a:gd name="connsiteX6" fmla="*/ 18656 w 28575"/>
                <a:gd name="connsiteY6" fmla="*/ 163354 h 723900"/>
                <a:gd name="connsiteX7" fmla="*/ 16751 w 28575"/>
                <a:gd name="connsiteY7" fmla="*/ 108109 h 723900"/>
                <a:gd name="connsiteX8" fmla="*/ 8178 w 28575"/>
                <a:gd name="connsiteY8" fmla="*/ 92869 h 723900"/>
                <a:gd name="connsiteX9" fmla="*/ 14846 w 28575"/>
                <a:gd name="connsiteY9" fmla="*/ 93821 h 723900"/>
                <a:gd name="connsiteX10" fmla="*/ 7226 w 28575"/>
                <a:gd name="connsiteY10" fmla="*/ 83344 h 723900"/>
                <a:gd name="connsiteX11" fmla="*/ 12941 w 28575"/>
                <a:gd name="connsiteY11" fmla="*/ 70009 h 723900"/>
                <a:gd name="connsiteX12" fmla="*/ 19608 w 28575"/>
                <a:gd name="connsiteY12" fmla="*/ 78581 h 723900"/>
                <a:gd name="connsiteX13" fmla="*/ 11988 w 28575"/>
                <a:gd name="connsiteY13" fmla="*/ 58579 h 723900"/>
                <a:gd name="connsiteX14" fmla="*/ 20561 w 28575"/>
                <a:gd name="connsiteY14" fmla="*/ 7144 h 723900"/>
                <a:gd name="connsiteX15" fmla="*/ 29133 w 28575"/>
                <a:gd name="connsiteY15" fmla="*/ 246221 h 723900"/>
                <a:gd name="connsiteX16" fmla="*/ 24371 w 28575"/>
                <a:gd name="connsiteY16" fmla="*/ 401479 h 723900"/>
                <a:gd name="connsiteX17" fmla="*/ 27228 w 28575"/>
                <a:gd name="connsiteY17" fmla="*/ 571024 h 723900"/>
                <a:gd name="connsiteX18" fmla="*/ 28181 w 28575"/>
                <a:gd name="connsiteY18" fmla="*/ 719614 h 723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8575" h="723900">
                  <a:moveTo>
                    <a:pt x="28181" y="719614"/>
                  </a:moveTo>
                  <a:cubicBezTo>
                    <a:pt x="3416" y="676751"/>
                    <a:pt x="26276" y="387191"/>
                    <a:pt x="11988" y="389096"/>
                  </a:cubicBezTo>
                  <a:cubicBezTo>
                    <a:pt x="11988" y="391001"/>
                    <a:pt x="11988" y="392906"/>
                    <a:pt x="11988" y="394811"/>
                  </a:cubicBezTo>
                  <a:cubicBezTo>
                    <a:pt x="16751" y="391954"/>
                    <a:pt x="14846" y="292894"/>
                    <a:pt x="13893" y="290036"/>
                  </a:cubicBezTo>
                  <a:cubicBezTo>
                    <a:pt x="14846" y="292894"/>
                    <a:pt x="12941" y="165259"/>
                    <a:pt x="7226" y="163354"/>
                  </a:cubicBezTo>
                  <a:cubicBezTo>
                    <a:pt x="11988" y="159544"/>
                    <a:pt x="9131" y="169069"/>
                    <a:pt x="15798" y="164306"/>
                  </a:cubicBezTo>
                  <a:cubicBezTo>
                    <a:pt x="14846" y="162401"/>
                    <a:pt x="15798" y="162401"/>
                    <a:pt x="18656" y="163354"/>
                  </a:cubicBezTo>
                  <a:cubicBezTo>
                    <a:pt x="14846" y="156686"/>
                    <a:pt x="2463" y="100489"/>
                    <a:pt x="16751" y="108109"/>
                  </a:cubicBezTo>
                  <a:cubicBezTo>
                    <a:pt x="17703" y="106204"/>
                    <a:pt x="6273" y="95726"/>
                    <a:pt x="8178" y="92869"/>
                  </a:cubicBezTo>
                  <a:cubicBezTo>
                    <a:pt x="8178" y="93821"/>
                    <a:pt x="14846" y="96679"/>
                    <a:pt x="14846" y="93821"/>
                  </a:cubicBezTo>
                  <a:cubicBezTo>
                    <a:pt x="13893" y="86201"/>
                    <a:pt x="6273" y="91916"/>
                    <a:pt x="7226" y="83344"/>
                  </a:cubicBezTo>
                  <a:cubicBezTo>
                    <a:pt x="8178" y="83344"/>
                    <a:pt x="19608" y="77629"/>
                    <a:pt x="12941" y="70009"/>
                  </a:cubicBezTo>
                  <a:cubicBezTo>
                    <a:pt x="-394" y="79534"/>
                    <a:pt x="22466" y="77629"/>
                    <a:pt x="19608" y="78581"/>
                  </a:cubicBezTo>
                  <a:cubicBezTo>
                    <a:pt x="20561" y="75724"/>
                    <a:pt x="11988" y="58579"/>
                    <a:pt x="11988" y="58579"/>
                  </a:cubicBezTo>
                  <a:cubicBezTo>
                    <a:pt x="12941" y="52864"/>
                    <a:pt x="25323" y="14764"/>
                    <a:pt x="20561" y="7144"/>
                  </a:cubicBezTo>
                  <a:cubicBezTo>
                    <a:pt x="23418" y="44291"/>
                    <a:pt x="27228" y="171926"/>
                    <a:pt x="29133" y="246221"/>
                  </a:cubicBezTo>
                  <a:cubicBezTo>
                    <a:pt x="30086" y="300514"/>
                    <a:pt x="24371" y="350996"/>
                    <a:pt x="24371" y="401479"/>
                  </a:cubicBezTo>
                  <a:cubicBezTo>
                    <a:pt x="24371" y="450056"/>
                    <a:pt x="28181" y="519589"/>
                    <a:pt x="27228" y="571024"/>
                  </a:cubicBezTo>
                  <a:cubicBezTo>
                    <a:pt x="27228" y="611981"/>
                    <a:pt x="26276" y="708184"/>
                    <a:pt x="28181" y="7196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0A13084E-3B73-4977-9BD7-746134F84B52}"/>
                </a:ext>
              </a:extLst>
            </p:cNvPr>
            <p:cNvSpPr/>
            <p:nvPr/>
          </p:nvSpPr>
          <p:spPr>
            <a:xfrm>
              <a:off x="4761071" y="579596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8096" y="9049"/>
                    <a:pt x="7144" y="7144"/>
                  </a:cubicBezTo>
                  <a:cubicBezTo>
                    <a:pt x="8096" y="8096"/>
                    <a:pt x="9049" y="7144"/>
                    <a:pt x="100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99109D3E-FECD-40AC-A21F-B2AB3BC3F5C4}"/>
                </a:ext>
              </a:extLst>
            </p:cNvPr>
            <p:cNvSpPr/>
            <p:nvPr/>
          </p:nvSpPr>
          <p:spPr>
            <a:xfrm>
              <a:off x="4745408" y="627750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5"/>
                    <a:pt x="7567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58E9A969-B710-4BDB-AE0C-46BCFA8724FF}"/>
                </a:ext>
              </a:extLst>
            </p:cNvPr>
            <p:cNvSpPr/>
            <p:nvPr/>
          </p:nvSpPr>
          <p:spPr>
            <a:xfrm>
              <a:off x="4752499" y="635793"/>
              <a:ext cx="9525" cy="19050"/>
            </a:xfrm>
            <a:custGeom>
              <a:avLst/>
              <a:gdLst>
                <a:gd name="connsiteX0" fmla="*/ 8096 w 9525"/>
                <a:gd name="connsiteY0" fmla="*/ 11906 h 19050"/>
                <a:gd name="connsiteX1" fmla="*/ 7144 w 9525"/>
                <a:gd name="connsiteY1" fmla="*/ 7144 h 19050"/>
                <a:gd name="connsiteX2" fmla="*/ 8096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96" y="11906"/>
                  </a:moveTo>
                  <a:cubicBezTo>
                    <a:pt x="7144" y="11906"/>
                    <a:pt x="7144" y="9049"/>
                    <a:pt x="7144" y="7144"/>
                  </a:cubicBezTo>
                  <a:lnTo>
                    <a:pt x="8096" y="1190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72D6567A-2A82-4ACC-A750-E587CE37F722}"/>
                </a:ext>
              </a:extLst>
            </p:cNvPr>
            <p:cNvSpPr/>
            <p:nvPr/>
          </p:nvSpPr>
          <p:spPr>
            <a:xfrm>
              <a:off x="4747736" y="651986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9049"/>
                    <a:pt x="7144" y="9049"/>
                    <a:pt x="7144" y="7144"/>
                  </a:cubicBezTo>
                  <a:cubicBezTo>
                    <a:pt x="8096" y="7144"/>
                    <a:pt x="8096" y="7144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A6DD0C97-287C-4B6A-A110-A27CD139C4B6}"/>
                </a:ext>
              </a:extLst>
            </p:cNvPr>
            <p:cNvSpPr/>
            <p:nvPr/>
          </p:nvSpPr>
          <p:spPr>
            <a:xfrm>
              <a:off x="4749641" y="653696"/>
              <a:ext cx="9525" cy="9525"/>
            </a:xfrm>
            <a:custGeom>
              <a:avLst/>
              <a:gdLst>
                <a:gd name="connsiteX0" fmla="*/ 8096 w 9525"/>
                <a:gd name="connsiteY0" fmla="*/ 7338 h 9525"/>
                <a:gd name="connsiteX1" fmla="*/ 7144 w 9525"/>
                <a:gd name="connsiteY1" fmla="*/ 9243 h 9525"/>
                <a:gd name="connsiteX2" fmla="*/ 8096 w 9525"/>
                <a:gd name="connsiteY2" fmla="*/ 733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338"/>
                  </a:moveTo>
                  <a:cubicBezTo>
                    <a:pt x="8096" y="8291"/>
                    <a:pt x="7144" y="9243"/>
                    <a:pt x="7144" y="9243"/>
                  </a:cubicBezTo>
                  <a:cubicBezTo>
                    <a:pt x="8096" y="9243"/>
                    <a:pt x="7144" y="6386"/>
                    <a:pt x="8096" y="733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D34B3A5B-0FCE-46F5-8467-DA7320631435}"/>
                </a:ext>
              </a:extLst>
            </p:cNvPr>
            <p:cNvSpPr/>
            <p:nvPr/>
          </p:nvSpPr>
          <p:spPr>
            <a:xfrm>
              <a:off x="4746360" y="679417"/>
              <a:ext cx="9525" cy="9525"/>
            </a:xfrm>
            <a:custGeom>
              <a:avLst/>
              <a:gdLst>
                <a:gd name="connsiteX0" fmla="*/ 7567 w 9525"/>
                <a:gd name="connsiteY0" fmla="*/ 7335 h 9525"/>
                <a:gd name="connsiteX1" fmla="*/ 7567 w 9525"/>
                <a:gd name="connsiteY1" fmla="*/ 10193 h 9525"/>
                <a:gd name="connsiteX2" fmla="*/ 7567 w 9525"/>
                <a:gd name="connsiteY2" fmla="*/ 733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335"/>
                  </a:moveTo>
                  <a:cubicBezTo>
                    <a:pt x="7567" y="8288"/>
                    <a:pt x="8520" y="9240"/>
                    <a:pt x="7567" y="10193"/>
                  </a:cubicBezTo>
                  <a:cubicBezTo>
                    <a:pt x="7567" y="9240"/>
                    <a:pt x="6615" y="6383"/>
                    <a:pt x="7567" y="73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52B74B0E-02D1-41CC-B807-B6257E3A862B}"/>
                </a:ext>
              </a:extLst>
            </p:cNvPr>
            <p:cNvSpPr/>
            <p:nvPr/>
          </p:nvSpPr>
          <p:spPr>
            <a:xfrm>
              <a:off x="4747313" y="69199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B918515B-C824-4C14-8C44-307430D97D76}"/>
                </a:ext>
              </a:extLst>
            </p:cNvPr>
            <p:cNvSpPr/>
            <p:nvPr/>
          </p:nvSpPr>
          <p:spPr>
            <a:xfrm>
              <a:off x="4750594" y="909262"/>
              <a:ext cx="9525" cy="9525"/>
            </a:xfrm>
            <a:custGeom>
              <a:avLst/>
              <a:gdLst>
                <a:gd name="connsiteX0" fmla="*/ 7144 w 9525"/>
                <a:gd name="connsiteY0" fmla="*/ 8947 h 9525"/>
                <a:gd name="connsiteX1" fmla="*/ 7144 w 9525"/>
                <a:gd name="connsiteY1" fmla="*/ 894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947"/>
                  </a:moveTo>
                  <a:cubicBezTo>
                    <a:pt x="7144" y="6090"/>
                    <a:pt x="7144" y="7042"/>
                    <a:pt x="7144" y="894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01E62319-38E6-45D6-B827-2E3C839BBF60}"/>
                </a:ext>
              </a:extLst>
            </p:cNvPr>
            <p:cNvSpPr/>
            <p:nvPr/>
          </p:nvSpPr>
          <p:spPr>
            <a:xfrm>
              <a:off x="4747736" y="100631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9049" y="8096"/>
                    <a:pt x="7144" y="8096"/>
                    <a:pt x="7144" y="8096"/>
                  </a:cubicBezTo>
                  <a:cubicBezTo>
                    <a:pt x="7144" y="7144"/>
                    <a:pt x="9049" y="9049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27FBD2E9-9A50-4F26-826D-B8659165AB7E}"/>
                </a:ext>
              </a:extLst>
            </p:cNvPr>
            <p:cNvSpPr/>
            <p:nvPr/>
          </p:nvSpPr>
          <p:spPr>
            <a:xfrm>
              <a:off x="4753451" y="105732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10954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6FF56451-0BB6-4372-BEF4-E58B260C4C3F}"/>
                </a:ext>
              </a:extLst>
            </p:cNvPr>
            <p:cNvSpPr/>
            <p:nvPr/>
          </p:nvSpPr>
          <p:spPr>
            <a:xfrm>
              <a:off x="4747736" y="132445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7144" y="7144"/>
                    <a:pt x="10001" y="9049"/>
                    <a:pt x="7144" y="8096"/>
                  </a:cubicBezTo>
                  <a:cubicBezTo>
                    <a:pt x="8096" y="7144"/>
                    <a:pt x="8096" y="7144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723A8600-EF21-4BFD-9C38-64C62A98C118}"/>
                </a:ext>
              </a:extLst>
            </p:cNvPr>
            <p:cNvSpPr/>
            <p:nvPr/>
          </p:nvSpPr>
          <p:spPr>
            <a:xfrm>
              <a:off x="4752499" y="1248251"/>
              <a:ext cx="590550" cy="104775"/>
            </a:xfrm>
            <a:custGeom>
              <a:avLst/>
              <a:gdLst>
                <a:gd name="connsiteX0" fmla="*/ 581501 w 590550"/>
                <a:gd name="connsiteY0" fmla="*/ 7144 h 104775"/>
                <a:gd name="connsiteX1" fmla="*/ 438626 w 590550"/>
                <a:gd name="connsiteY1" fmla="*/ 90964 h 104775"/>
                <a:gd name="connsiteX2" fmla="*/ 340519 w 590550"/>
                <a:gd name="connsiteY2" fmla="*/ 92869 h 104775"/>
                <a:gd name="connsiteX3" fmla="*/ 249079 w 590550"/>
                <a:gd name="connsiteY3" fmla="*/ 92869 h 104775"/>
                <a:gd name="connsiteX4" fmla="*/ 147161 w 590550"/>
                <a:gd name="connsiteY4" fmla="*/ 98584 h 104775"/>
                <a:gd name="connsiteX5" fmla="*/ 148114 w 590550"/>
                <a:gd name="connsiteY5" fmla="*/ 90011 h 104775"/>
                <a:gd name="connsiteX6" fmla="*/ 147161 w 590550"/>
                <a:gd name="connsiteY6" fmla="*/ 87154 h 104775"/>
                <a:gd name="connsiteX7" fmla="*/ 98584 w 590550"/>
                <a:gd name="connsiteY7" fmla="*/ 90011 h 104775"/>
                <a:gd name="connsiteX8" fmla="*/ 85249 w 590550"/>
                <a:gd name="connsiteY8" fmla="*/ 99536 h 104775"/>
                <a:gd name="connsiteX9" fmla="*/ 86201 w 590550"/>
                <a:gd name="connsiteY9" fmla="*/ 92869 h 104775"/>
                <a:gd name="connsiteX10" fmla="*/ 80486 w 590550"/>
                <a:gd name="connsiteY10" fmla="*/ 100489 h 104775"/>
                <a:gd name="connsiteX11" fmla="*/ 76676 w 590550"/>
                <a:gd name="connsiteY11" fmla="*/ 101441 h 104775"/>
                <a:gd name="connsiteX12" fmla="*/ 64294 w 590550"/>
                <a:gd name="connsiteY12" fmla="*/ 96679 h 104775"/>
                <a:gd name="connsiteX13" fmla="*/ 70961 w 590550"/>
                <a:gd name="connsiteY13" fmla="*/ 89059 h 104775"/>
                <a:gd name="connsiteX14" fmla="*/ 53816 w 590550"/>
                <a:gd name="connsiteY14" fmla="*/ 98584 h 104775"/>
                <a:gd name="connsiteX15" fmla="*/ 7144 w 590550"/>
                <a:gd name="connsiteY15" fmla="*/ 88106 h 104775"/>
                <a:gd name="connsiteX16" fmla="*/ 581501 w 590550"/>
                <a:gd name="connsiteY16" fmla="*/ 7144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90550" h="104775">
                  <a:moveTo>
                    <a:pt x="581501" y="7144"/>
                  </a:moveTo>
                  <a:cubicBezTo>
                    <a:pt x="606266" y="105251"/>
                    <a:pt x="470059" y="91916"/>
                    <a:pt x="438626" y="90964"/>
                  </a:cubicBezTo>
                  <a:cubicBezTo>
                    <a:pt x="408146" y="89059"/>
                    <a:pt x="355759" y="85249"/>
                    <a:pt x="340519" y="92869"/>
                  </a:cubicBezTo>
                  <a:cubicBezTo>
                    <a:pt x="338614" y="89059"/>
                    <a:pt x="250031" y="91916"/>
                    <a:pt x="249079" y="92869"/>
                  </a:cubicBezTo>
                  <a:cubicBezTo>
                    <a:pt x="251936" y="91916"/>
                    <a:pt x="148114" y="93821"/>
                    <a:pt x="147161" y="98584"/>
                  </a:cubicBezTo>
                  <a:cubicBezTo>
                    <a:pt x="143351" y="93821"/>
                    <a:pt x="153829" y="98584"/>
                    <a:pt x="148114" y="90011"/>
                  </a:cubicBezTo>
                  <a:cubicBezTo>
                    <a:pt x="146209" y="90964"/>
                    <a:pt x="146209" y="90011"/>
                    <a:pt x="147161" y="87154"/>
                  </a:cubicBezTo>
                  <a:cubicBezTo>
                    <a:pt x="141446" y="90964"/>
                    <a:pt x="91916" y="106204"/>
                    <a:pt x="98584" y="90011"/>
                  </a:cubicBezTo>
                  <a:cubicBezTo>
                    <a:pt x="97631" y="90011"/>
                    <a:pt x="88106" y="100489"/>
                    <a:pt x="85249" y="99536"/>
                  </a:cubicBezTo>
                  <a:cubicBezTo>
                    <a:pt x="86201" y="98584"/>
                    <a:pt x="88106" y="92869"/>
                    <a:pt x="86201" y="92869"/>
                  </a:cubicBezTo>
                  <a:cubicBezTo>
                    <a:pt x="82391" y="93821"/>
                    <a:pt x="82391" y="98584"/>
                    <a:pt x="80486" y="100489"/>
                  </a:cubicBezTo>
                  <a:cubicBezTo>
                    <a:pt x="81439" y="98584"/>
                    <a:pt x="80486" y="98584"/>
                    <a:pt x="76676" y="101441"/>
                  </a:cubicBezTo>
                  <a:cubicBezTo>
                    <a:pt x="76676" y="101441"/>
                    <a:pt x="70961" y="90011"/>
                    <a:pt x="64294" y="96679"/>
                  </a:cubicBezTo>
                  <a:cubicBezTo>
                    <a:pt x="73819" y="108109"/>
                    <a:pt x="70009" y="86201"/>
                    <a:pt x="70961" y="89059"/>
                  </a:cubicBezTo>
                  <a:cubicBezTo>
                    <a:pt x="68104" y="89059"/>
                    <a:pt x="53816" y="98584"/>
                    <a:pt x="53816" y="98584"/>
                  </a:cubicBezTo>
                  <a:cubicBezTo>
                    <a:pt x="49054" y="97631"/>
                    <a:pt x="12859" y="81439"/>
                    <a:pt x="7144" y="88106"/>
                  </a:cubicBezTo>
                  <a:cubicBezTo>
                    <a:pt x="87154" y="59531"/>
                    <a:pt x="566261" y="143351"/>
                    <a:pt x="5815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0126AE1B-841B-4409-871F-E9033E7ED2C3}"/>
                </a:ext>
              </a:extLst>
            </p:cNvPr>
            <p:cNvSpPr/>
            <p:nvPr/>
          </p:nvSpPr>
          <p:spPr>
            <a:xfrm>
              <a:off x="4752499" y="13244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9049"/>
                    <a:pt x="8096" y="10001"/>
                  </a:cubicBezTo>
                  <a:cubicBezTo>
                    <a:pt x="8096" y="9049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AA2EF932-B1F8-42C0-B61A-E5C180C5484F}"/>
                </a:ext>
              </a:extLst>
            </p:cNvPr>
            <p:cNvSpPr/>
            <p:nvPr/>
          </p:nvSpPr>
          <p:spPr>
            <a:xfrm>
              <a:off x="4795890" y="133588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0397DC16-4AEA-426B-822E-76129CB29A9E}"/>
                </a:ext>
              </a:extLst>
            </p:cNvPr>
            <p:cNvSpPr/>
            <p:nvPr/>
          </p:nvSpPr>
          <p:spPr>
            <a:xfrm>
              <a:off x="4803934" y="1335881"/>
              <a:ext cx="9525" cy="9525"/>
            </a:xfrm>
            <a:custGeom>
              <a:avLst/>
              <a:gdLst>
                <a:gd name="connsiteX0" fmla="*/ 10954 w 9525"/>
                <a:gd name="connsiteY0" fmla="*/ 7144 h 9525"/>
                <a:gd name="connsiteX1" fmla="*/ 7144 w 9525"/>
                <a:gd name="connsiteY1" fmla="*/ 9049 h 9525"/>
                <a:gd name="connsiteX2" fmla="*/ 1095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144"/>
                  </a:moveTo>
                  <a:cubicBezTo>
                    <a:pt x="10954" y="8096"/>
                    <a:pt x="8096" y="9049"/>
                    <a:pt x="7144" y="9049"/>
                  </a:cubicBezTo>
                  <a:lnTo>
                    <a:pt x="1095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67236EF6-825E-42ED-8FE4-A589C4655516}"/>
                </a:ext>
              </a:extLst>
            </p:cNvPr>
            <p:cNvSpPr/>
            <p:nvPr/>
          </p:nvSpPr>
          <p:spPr>
            <a:xfrm>
              <a:off x="4817269" y="133969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9049" y="8096"/>
                    <a:pt x="9049" y="8096"/>
                    <a:pt x="7144" y="8096"/>
                  </a:cubicBezTo>
                  <a:cubicBezTo>
                    <a:pt x="8096" y="8096"/>
                    <a:pt x="8096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FA222110-3C73-4914-8147-7E2AD1E06645}"/>
                </a:ext>
              </a:extLst>
            </p:cNvPr>
            <p:cNvSpPr/>
            <p:nvPr/>
          </p:nvSpPr>
          <p:spPr>
            <a:xfrm>
              <a:off x="4819174" y="13377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8096"/>
                    <a:pt x="9049" y="8096"/>
                  </a:cubicBezTo>
                  <a:cubicBezTo>
                    <a:pt x="9049" y="7144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EF2054E1-8502-47B0-8A0D-DD3757554F01}"/>
                </a:ext>
              </a:extLst>
            </p:cNvPr>
            <p:cNvSpPr/>
            <p:nvPr/>
          </p:nvSpPr>
          <p:spPr>
            <a:xfrm>
              <a:off x="4841839" y="1340220"/>
              <a:ext cx="9525" cy="9525"/>
            </a:xfrm>
            <a:custGeom>
              <a:avLst/>
              <a:gdLst>
                <a:gd name="connsiteX0" fmla="*/ 7338 w 9525"/>
                <a:gd name="connsiteY0" fmla="*/ 7567 h 9525"/>
                <a:gd name="connsiteX1" fmla="*/ 9243 w 9525"/>
                <a:gd name="connsiteY1" fmla="*/ 7567 h 9525"/>
                <a:gd name="connsiteX2" fmla="*/ 7338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338" y="7567"/>
                  </a:moveTo>
                  <a:cubicBezTo>
                    <a:pt x="8291" y="7567"/>
                    <a:pt x="9243" y="6615"/>
                    <a:pt x="9243" y="7567"/>
                  </a:cubicBezTo>
                  <a:cubicBezTo>
                    <a:pt x="9243" y="6615"/>
                    <a:pt x="6386" y="8520"/>
                    <a:pt x="7338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5BCAA61C-7DE9-4893-9ED2-9C88EE8BBFCF}"/>
                </a:ext>
              </a:extLst>
            </p:cNvPr>
            <p:cNvSpPr/>
            <p:nvPr/>
          </p:nvSpPr>
          <p:spPr>
            <a:xfrm>
              <a:off x="4852511" y="13387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40B33427-7433-4394-BB92-0F31F5BA4C56}"/>
                </a:ext>
              </a:extLst>
            </p:cNvPr>
            <p:cNvSpPr/>
            <p:nvPr/>
          </p:nvSpPr>
          <p:spPr>
            <a:xfrm>
              <a:off x="5034291" y="1334928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6339" y="7144"/>
                    <a:pt x="7291" y="7144"/>
                    <a:pt x="82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D7526696-50BF-4B55-A4DB-36A5CEBE534B}"/>
                </a:ext>
              </a:extLst>
            </p:cNvPr>
            <p:cNvSpPr/>
            <p:nvPr/>
          </p:nvSpPr>
          <p:spPr>
            <a:xfrm>
              <a:off x="5120164" y="1334662"/>
              <a:ext cx="9525" cy="9525"/>
            </a:xfrm>
            <a:custGeom>
              <a:avLst/>
              <a:gdLst>
                <a:gd name="connsiteX0" fmla="*/ 7144 w 9525"/>
                <a:gd name="connsiteY0" fmla="*/ 7410 h 9525"/>
                <a:gd name="connsiteX1" fmla="*/ 8096 w 9525"/>
                <a:gd name="connsiteY1" fmla="*/ 8363 h 9525"/>
                <a:gd name="connsiteX2" fmla="*/ 7144 w 9525"/>
                <a:gd name="connsiteY2" fmla="*/ 74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0"/>
                  </a:moveTo>
                  <a:cubicBezTo>
                    <a:pt x="8096" y="6458"/>
                    <a:pt x="8096" y="8363"/>
                    <a:pt x="8096" y="8363"/>
                  </a:cubicBezTo>
                  <a:cubicBezTo>
                    <a:pt x="7144" y="9315"/>
                    <a:pt x="8096" y="7410"/>
                    <a:pt x="7144" y="74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4A55097F-83A6-4E50-98A7-6024720B3D75}"/>
                </a:ext>
              </a:extLst>
            </p:cNvPr>
            <p:cNvSpPr/>
            <p:nvPr/>
          </p:nvSpPr>
          <p:spPr>
            <a:xfrm>
              <a:off x="5164508" y="1329954"/>
              <a:ext cx="9525" cy="9525"/>
            </a:xfrm>
            <a:custGeom>
              <a:avLst/>
              <a:gdLst>
                <a:gd name="connsiteX0" fmla="*/ 7567 w 9525"/>
                <a:gd name="connsiteY0" fmla="*/ 9260 h 9525"/>
                <a:gd name="connsiteX1" fmla="*/ 7567 w 9525"/>
                <a:gd name="connsiteY1" fmla="*/ 926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9260"/>
                  </a:moveTo>
                  <a:cubicBezTo>
                    <a:pt x="7567" y="9260"/>
                    <a:pt x="6615" y="4498"/>
                    <a:pt x="7567" y="926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0E32518A-465E-4BF4-A5E0-6A4EA6B8D29D}"/>
                </a:ext>
              </a:extLst>
            </p:cNvPr>
            <p:cNvSpPr/>
            <p:nvPr/>
          </p:nvSpPr>
          <p:spPr>
            <a:xfrm>
              <a:off x="5304949" y="1291671"/>
              <a:ext cx="9525" cy="9525"/>
            </a:xfrm>
            <a:custGeom>
              <a:avLst/>
              <a:gdLst>
                <a:gd name="connsiteX0" fmla="*/ 7144 w 9525"/>
                <a:gd name="connsiteY0" fmla="*/ 8491 h 9525"/>
                <a:gd name="connsiteX1" fmla="*/ 8096 w 9525"/>
                <a:gd name="connsiteY1" fmla="*/ 7538 h 9525"/>
                <a:gd name="connsiteX2" fmla="*/ 7144 w 9525"/>
                <a:gd name="connsiteY2" fmla="*/ 849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491"/>
                  </a:moveTo>
                  <a:cubicBezTo>
                    <a:pt x="9049" y="7538"/>
                    <a:pt x="6191" y="6586"/>
                    <a:pt x="8096" y="7538"/>
                  </a:cubicBezTo>
                  <a:cubicBezTo>
                    <a:pt x="9049" y="8491"/>
                    <a:pt x="8096" y="9443"/>
                    <a:pt x="7144" y="849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200C58F6-1E01-4375-8547-E7DD3F8E93DB}"/>
                </a:ext>
              </a:extLst>
            </p:cNvPr>
            <p:cNvSpPr/>
            <p:nvPr/>
          </p:nvSpPr>
          <p:spPr>
            <a:xfrm>
              <a:off x="4758214" y="1278731"/>
              <a:ext cx="552450" cy="38100"/>
            </a:xfrm>
            <a:custGeom>
              <a:avLst/>
              <a:gdLst>
                <a:gd name="connsiteX0" fmla="*/ 7144 w 552450"/>
                <a:gd name="connsiteY0" fmla="*/ 27146 h 38100"/>
                <a:gd name="connsiteX1" fmla="*/ 160496 w 552450"/>
                <a:gd name="connsiteY1" fmla="*/ 31909 h 38100"/>
                <a:gd name="connsiteX2" fmla="*/ 245269 w 552450"/>
                <a:gd name="connsiteY2" fmla="*/ 25241 h 38100"/>
                <a:gd name="connsiteX3" fmla="*/ 324326 w 552450"/>
                <a:gd name="connsiteY3" fmla="*/ 23336 h 38100"/>
                <a:gd name="connsiteX4" fmla="*/ 419576 w 552450"/>
                <a:gd name="connsiteY4" fmla="*/ 12859 h 38100"/>
                <a:gd name="connsiteX5" fmla="*/ 419576 w 552450"/>
                <a:gd name="connsiteY5" fmla="*/ 21431 h 38100"/>
                <a:gd name="connsiteX6" fmla="*/ 420529 w 552450"/>
                <a:gd name="connsiteY6" fmla="*/ 24289 h 38100"/>
                <a:gd name="connsiteX7" fmla="*/ 471964 w 552450"/>
                <a:gd name="connsiteY7" fmla="*/ 18574 h 38100"/>
                <a:gd name="connsiteX8" fmla="*/ 482441 w 552450"/>
                <a:gd name="connsiteY8" fmla="*/ 9049 h 38100"/>
                <a:gd name="connsiteX9" fmla="*/ 482441 w 552450"/>
                <a:gd name="connsiteY9" fmla="*/ 15716 h 38100"/>
                <a:gd name="connsiteX10" fmla="*/ 487204 w 552450"/>
                <a:gd name="connsiteY10" fmla="*/ 8096 h 38100"/>
                <a:gd name="connsiteX11" fmla="*/ 490061 w 552450"/>
                <a:gd name="connsiteY11" fmla="*/ 7144 h 38100"/>
                <a:gd name="connsiteX12" fmla="*/ 499586 w 552450"/>
                <a:gd name="connsiteY12" fmla="*/ 9049 h 38100"/>
                <a:gd name="connsiteX13" fmla="*/ 495776 w 552450"/>
                <a:gd name="connsiteY13" fmla="*/ 19526 h 38100"/>
                <a:gd name="connsiteX14" fmla="*/ 510064 w 552450"/>
                <a:gd name="connsiteY14" fmla="*/ 9049 h 38100"/>
                <a:gd name="connsiteX15" fmla="*/ 547211 w 552450"/>
                <a:gd name="connsiteY15" fmla="*/ 15716 h 38100"/>
                <a:gd name="connsiteX16" fmla="*/ 550069 w 552450"/>
                <a:gd name="connsiteY16" fmla="*/ 17621 h 38100"/>
                <a:gd name="connsiteX17" fmla="*/ 372904 w 552450"/>
                <a:gd name="connsiteY17" fmla="*/ 35719 h 38100"/>
                <a:gd name="connsiteX18" fmla="*/ 244316 w 552450"/>
                <a:gd name="connsiteY18" fmla="*/ 38576 h 38100"/>
                <a:gd name="connsiteX19" fmla="*/ 7144 w 552450"/>
                <a:gd name="connsiteY19" fmla="*/ 27146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52450" h="38100">
                  <a:moveTo>
                    <a:pt x="7144" y="27146"/>
                  </a:moveTo>
                  <a:cubicBezTo>
                    <a:pt x="34766" y="10001"/>
                    <a:pt x="139541" y="31909"/>
                    <a:pt x="160496" y="31909"/>
                  </a:cubicBezTo>
                  <a:cubicBezTo>
                    <a:pt x="185261" y="31909"/>
                    <a:pt x="233839" y="32861"/>
                    <a:pt x="245269" y="25241"/>
                  </a:cubicBezTo>
                  <a:cubicBezTo>
                    <a:pt x="246221" y="28099"/>
                    <a:pt x="324326" y="23336"/>
                    <a:pt x="324326" y="23336"/>
                  </a:cubicBezTo>
                  <a:cubicBezTo>
                    <a:pt x="321469" y="24289"/>
                    <a:pt x="419576" y="17621"/>
                    <a:pt x="419576" y="12859"/>
                  </a:cubicBezTo>
                  <a:cubicBezTo>
                    <a:pt x="424339" y="18574"/>
                    <a:pt x="412909" y="10954"/>
                    <a:pt x="419576" y="21431"/>
                  </a:cubicBezTo>
                  <a:cubicBezTo>
                    <a:pt x="421481" y="20479"/>
                    <a:pt x="421481" y="21431"/>
                    <a:pt x="420529" y="24289"/>
                  </a:cubicBezTo>
                  <a:cubicBezTo>
                    <a:pt x="425291" y="20479"/>
                    <a:pt x="477679" y="1429"/>
                    <a:pt x="471964" y="18574"/>
                  </a:cubicBezTo>
                  <a:cubicBezTo>
                    <a:pt x="471964" y="18574"/>
                    <a:pt x="481489" y="8096"/>
                    <a:pt x="482441" y="9049"/>
                  </a:cubicBezTo>
                  <a:cubicBezTo>
                    <a:pt x="481489" y="9049"/>
                    <a:pt x="479584" y="15716"/>
                    <a:pt x="482441" y="15716"/>
                  </a:cubicBezTo>
                  <a:cubicBezTo>
                    <a:pt x="486251" y="14764"/>
                    <a:pt x="485299" y="9049"/>
                    <a:pt x="487204" y="8096"/>
                  </a:cubicBezTo>
                  <a:cubicBezTo>
                    <a:pt x="486251" y="10001"/>
                    <a:pt x="487204" y="10001"/>
                    <a:pt x="490061" y="7144"/>
                  </a:cubicBezTo>
                  <a:cubicBezTo>
                    <a:pt x="493871" y="13811"/>
                    <a:pt x="487204" y="10954"/>
                    <a:pt x="499586" y="9049"/>
                  </a:cubicBezTo>
                  <a:cubicBezTo>
                    <a:pt x="498634" y="16669"/>
                    <a:pt x="492919" y="9049"/>
                    <a:pt x="495776" y="19526"/>
                  </a:cubicBezTo>
                  <a:cubicBezTo>
                    <a:pt x="497681" y="19526"/>
                    <a:pt x="510064" y="10001"/>
                    <a:pt x="510064" y="9049"/>
                  </a:cubicBezTo>
                  <a:cubicBezTo>
                    <a:pt x="522446" y="10954"/>
                    <a:pt x="533876" y="19526"/>
                    <a:pt x="547211" y="15716"/>
                  </a:cubicBezTo>
                  <a:cubicBezTo>
                    <a:pt x="547211" y="16669"/>
                    <a:pt x="550069" y="17621"/>
                    <a:pt x="550069" y="17621"/>
                  </a:cubicBezTo>
                  <a:cubicBezTo>
                    <a:pt x="533876" y="27146"/>
                    <a:pt x="420529" y="32861"/>
                    <a:pt x="372904" y="35719"/>
                  </a:cubicBezTo>
                  <a:cubicBezTo>
                    <a:pt x="329089" y="38576"/>
                    <a:pt x="284321" y="36671"/>
                    <a:pt x="244316" y="38576"/>
                  </a:cubicBezTo>
                  <a:cubicBezTo>
                    <a:pt x="185261" y="42386"/>
                    <a:pt x="45244" y="21431"/>
                    <a:pt x="7144" y="2714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F55CF8FB-F591-498E-AF84-8E4766F884D3}"/>
                </a:ext>
              </a:extLst>
            </p:cNvPr>
            <p:cNvSpPr/>
            <p:nvPr/>
          </p:nvSpPr>
          <p:spPr>
            <a:xfrm>
              <a:off x="5301697" y="1291113"/>
              <a:ext cx="9525" cy="9525"/>
            </a:xfrm>
            <a:custGeom>
              <a:avLst/>
              <a:gdLst>
                <a:gd name="connsiteX0" fmla="*/ 8491 w 9525"/>
                <a:gd name="connsiteY0" fmla="*/ 10001 h 9525"/>
                <a:gd name="connsiteX1" fmla="*/ 7538 w 9525"/>
                <a:gd name="connsiteY1" fmla="*/ 7144 h 9525"/>
                <a:gd name="connsiteX2" fmla="*/ 8491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491" y="10001"/>
                  </a:moveTo>
                  <a:cubicBezTo>
                    <a:pt x="7538" y="9049"/>
                    <a:pt x="6586" y="8096"/>
                    <a:pt x="7538" y="7144"/>
                  </a:cubicBezTo>
                  <a:cubicBezTo>
                    <a:pt x="7538" y="8096"/>
                    <a:pt x="8491" y="9049"/>
                    <a:pt x="8491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C4888F0D-0EC2-4FA9-BC42-11140FFF86DE}"/>
                </a:ext>
              </a:extLst>
            </p:cNvPr>
            <p:cNvSpPr/>
            <p:nvPr/>
          </p:nvSpPr>
          <p:spPr>
            <a:xfrm>
              <a:off x="5263991" y="128402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43AED1D4-A316-4A4F-9B38-6C304635033E}"/>
                </a:ext>
              </a:extLst>
            </p:cNvPr>
            <p:cNvSpPr/>
            <p:nvPr/>
          </p:nvSpPr>
          <p:spPr>
            <a:xfrm>
              <a:off x="5254466" y="128254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1095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9049" y="7144"/>
                    <a:pt x="10954" y="7144"/>
                  </a:cubicBezTo>
                  <a:lnTo>
                    <a:pt x="7144" y="90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504D645C-733A-47DB-BCF2-666A2109D416}"/>
                </a:ext>
              </a:extLst>
            </p:cNvPr>
            <p:cNvSpPr/>
            <p:nvPr/>
          </p:nvSpPr>
          <p:spPr>
            <a:xfrm>
              <a:off x="5244227" y="1280636"/>
              <a:ext cx="9525" cy="9525"/>
            </a:xfrm>
            <a:custGeom>
              <a:avLst/>
              <a:gdLst>
                <a:gd name="connsiteX0" fmla="*/ 7858 w 9525"/>
                <a:gd name="connsiteY0" fmla="*/ 8096 h 9525"/>
                <a:gd name="connsiteX1" fmla="*/ 7858 w 9525"/>
                <a:gd name="connsiteY1" fmla="*/ 7144 h 9525"/>
                <a:gd name="connsiteX2" fmla="*/ 7858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8096"/>
                  </a:moveTo>
                  <a:cubicBezTo>
                    <a:pt x="6906" y="7144"/>
                    <a:pt x="6906" y="7144"/>
                    <a:pt x="7858" y="7144"/>
                  </a:cubicBezTo>
                  <a:cubicBezTo>
                    <a:pt x="8811" y="7144"/>
                    <a:pt x="8811" y="7144"/>
                    <a:pt x="7858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9D7316C5-4F17-42AD-9C93-ED036055CCB4}"/>
                </a:ext>
              </a:extLst>
            </p:cNvPr>
            <p:cNvSpPr/>
            <p:nvPr/>
          </p:nvSpPr>
          <p:spPr>
            <a:xfrm>
              <a:off x="5243036" y="1282541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cubicBezTo>
                    <a:pt x="8096" y="8096"/>
                    <a:pt x="8096" y="8096"/>
                    <a:pt x="7144" y="7144"/>
                  </a:cubicBezTo>
                  <a:cubicBezTo>
                    <a:pt x="7144" y="8096"/>
                    <a:pt x="9049" y="6191"/>
                    <a:pt x="9049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0B4F2F10-D9DB-4A20-AE34-DEE8C307C653}"/>
                </a:ext>
              </a:extLst>
            </p:cNvPr>
            <p:cNvSpPr/>
            <p:nvPr/>
          </p:nvSpPr>
          <p:spPr>
            <a:xfrm>
              <a:off x="5223034" y="1281313"/>
              <a:ext cx="9525" cy="9525"/>
            </a:xfrm>
            <a:custGeom>
              <a:avLst/>
              <a:gdLst>
                <a:gd name="connsiteX0" fmla="*/ 9049 w 9525"/>
                <a:gd name="connsiteY0" fmla="*/ 7419 h 9525"/>
                <a:gd name="connsiteX1" fmla="*/ 7144 w 9525"/>
                <a:gd name="connsiteY1" fmla="*/ 7419 h 9525"/>
                <a:gd name="connsiteX2" fmla="*/ 9049 w 9525"/>
                <a:gd name="connsiteY2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419"/>
                  </a:moveTo>
                  <a:cubicBezTo>
                    <a:pt x="9049" y="7419"/>
                    <a:pt x="7144" y="8371"/>
                    <a:pt x="7144" y="7419"/>
                  </a:cubicBezTo>
                  <a:cubicBezTo>
                    <a:pt x="8096" y="8371"/>
                    <a:pt x="9049" y="6466"/>
                    <a:pt x="9049" y="74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40AEB194-3E99-4493-8E09-214F5531486F}"/>
                </a:ext>
              </a:extLst>
            </p:cNvPr>
            <p:cNvSpPr/>
            <p:nvPr/>
          </p:nvSpPr>
          <p:spPr>
            <a:xfrm>
              <a:off x="5215266" y="1282647"/>
              <a:ext cx="9525" cy="9525"/>
            </a:xfrm>
            <a:custGeom>
              <a:avLst/>
              <a:gdLst>
                <a:gd name="connsiteX0" fmla="*/ 8244 w 9525"/>
                <a:gd name="connsiteY0" fmla="*/ 7990 h 9525"/>
                <a:gd name="connsiteX1" fmla="*/ 82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990"/>
                  </a:moveTo>
                  <a:cubicBezTo>
                    <a:pt x="7291" y="7990"/>
                    <a:pt x="6339" y="6085"/>
                    <a:pt x="8244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3B74C666-2FD0-4ABF-9567-847B4130953B}"/>
                </a:ext>
              </a:extLst>
            </p:cNvPr>
            <p:cNvSpPr/>
            <p:nvPr/>
          </p:nvSpPr>
          <p:spPr>
            <a:xfrm>
              <a:off x="5040154" y="12949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125B923E-81A8-4C4E-84B2-C0B843EFC766}"/>
                </a:ext>
              </a:extLst>
            </p:cNvPr>
            <p:cNvSpPr/>
            <p:nvPr/>
          </p:nvSpPr>
          <p:spPr>
            <a:xfrm>
              <a:off x="4966811" y="1295609"/>
              <a:ext cx="9525" cy="9525"/>
            </a:xfrm>
            <a:custGeom>
              <a:avLst/>
              <a:gdLst>
                <a:gd name="connsiteX0" fmla="*/ 8096 w 9525"/>
                <a:gd name="connsiteY0" fmla="*/ 8363 h 9525"/>
                <a:gd name="connsiteX1" fmla="*/ 7144 w 9525"/>
                <a:gd name="connsiteY1" fmla="*/ 7410 h 9525"/>
                <a:gd name="connsiteX2" fmla="*/ 8096 w 9525"/>
                <a:gd name="connsiteY2" fmla="*/ 836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363"/>
                  </a:moveTo>
                  <a:cubicBezTo>
                    <a:pt x="7144" y="9315"/>
                    <a:pt x="7144" y="7410"/>
                    <a:pt x="7144" y="7410"/>
                  </a:cubicBezTo>
                  <a:cubicBezTo>
                    <a:pt x="8096" y="6458"/>
                    <a:pt x="6191" y="8363"/>
                    <a:pt x="8096" y="836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0F155A2C-AA5E-49B1-A4D1-DF39C321517E}"/>
                </a:ext>
              </a:extLst>
            </p:cNvPr>
            <p:cNvSpPr/>
            <p:nvPr/>
          </p:nvSpPr>
          <p:spPr>
            <a:xfrm>
              <a:off x="4927759" y="13015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1190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C1469535-A5B0-467B-B8B0-65152493852D}"/>
                </a:ext>
              </a:extLst>
            </p:cNvPr>
            <p:cNvSpPr/>
            <p:nvPr/>
          </p:nvSpPr>
          <p:spPr>
            <a:xfrm>
              <a:off x="5295424" y="1266082"/>
              <a:ext cx="9525" cy="9525"/>
            </a:xfrm>
            <a:custGeom>
              <a:avLst/>
              <a:gdLst>
                <a:gd name="connsiteX0" fmla="*/ 7144 w 9525"/>
                <a:gd name="connsiteY0" fmla="*/ 8363 h 9525"/>
                <a:gd name="connsiteX1" fmla="*/ 8096 w 9525"/>
                <a:gd name="connsiteY1" fmla="*/ 7410 h 9525"/>
                <a:gd name="connsiteX2" fmla="*/ 7144 w 9525"/>
                <a:gd name="connsiteY2" fmla="*/ 836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363"/>
                  </a:moveTo>
                  <a:cubicBezTo>
                    <a:pt x="9049" y="8363"/>
                    <a:pt x="6191" y="6458"/>
                    <a:pt x="8096" y="7410"/>
                  </a:cubicBezTo>
                  <a:cubicBezTo>
                    <a:pt x="8096" y="8363"/>
                    <a:pt x="8096" y="9315"/>
                    <a:pt x="7144" y="836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80FEE60B-577B-493C-8ED3-424DE3B805AC}"/>
                </a:ext>
              </a:extLst>
            </p:cNvPr>
            <p:cNvSpPr/>
            <p:nvPr/>
          </p:nvSpPr>
          <p:spPr>
            <a:xfrm>
              <a:off x="4789646" y="1250156"/>
              <a:ext cx="514350" cy="28575"/>
            </a:xfrm>
            <a:custGeom>
              <a:avLst/>
              <a:gdLst>
                <a:gd name="connsiteX0" fmla="*/ 7144 w 514350"/>
                <a:gd name="connsiteY0" fmla="*/ 23336 h 28575"/>
                <a:gd name="connsiteX1" fmla="*/ 148114 w 514350"/>
                <a:gd name="connsiteY1" fmla="*/ 20479 h 28575"/>
                <a:gd name="connsiteX2" fmla="*/ 226219 w 514350"/>
                <a:gd name="connsiteY2" fmla="*/ 15716 h 28575"/>
                <a:gd name="connsiteX3" fmla="*/ 299561 w 514350"/>
                <a:gd name="connsiteY3" fmla="*/ 15716 h 28575"/>
                <a:gd name="connsiteX4" fmla="*/ 388144 w 514350"/>
                <a:gd name="connsiteY4" fmla="*/ 10001 h 28575"/>
                <a:gd name="connsiteX5" fmla="*/ 388144 w 514350"/>
                <a:gd name="connsiteY5" fmla="*/ 21431 h 28575"/>
                <a:gd name="connsiteX6" fmla="*/ 435769 w 514350"/>
                <a:gd name="connsiteY6" fmla="*/ 18574 h 28575"/>
                <a:gd name="connsiteX7" fmla="*/ 446246 w 514350"/>
                <a:gd name="connsiteY7" fmla="*/ 9049 h 28575"/>
                <a:gd name="connsiteX8" fmla="*/ 446246 w 514350"/>
                <a:gd name="connsiteY8" fmla="*/ 15716 h 28575"/>
                <a:gd name="connsiteX9" fmla="*/ 451009 w 514350"/>
                <a:gd name="connsiteY9" fmla="*/ 8096 h 28575"/>
                <a:gd name="connsiteX10" fmla="*/ 453866 w 514350"/>
                <a:gd name="connsiteY10" fmla="*/ 7144 h 28575"/>
                <a:gd name="connsiteX11" fmla="*/ 462439 w 514350"/>
                <a:gd name="connsiteY11" fmla="*/ 9049 h 28575"/>
                <a:gd name="connsiteX12" fmla="*/ 457676 w 514350"/>
                <a:gd name="connsiteY12" fmla="*/ 18574 h 28575"/>
                <a:gd name="connsiteX13" fmla="*/ 471011 w 514350"/>
                <a:gd name="connsiteY13" fmla="*/ 9049 h 28575"/>
                <a:gd name="connsiteX14" fmla="*/ 505301 w 514350"/>
                <a:gd name="connsiteY14" fmla="*/ 17621 h 28575"/>
                <a:gd name="connsiteX15" fmla="*/ 508159 w 514350"/>
                <a:gd name="connsiteY15" fmla="*/ 19526 h 28575"/>
                <a:gd name="connsiteX16" fmla="*/ 343376 w 514350"/>
                <a:gd name="connsiteY16" fmla="*/ 30004 h 28575"/>
                <a:gd name="connsiteX17" fmla="*/ 224314 w 514350"/>
                <a:gd name="connsiteY17" fmla="*/ 29051 h 28575"/>
                <a:gd name="connsiteX18" fmla="*/ 7144 w 514350"/>
                <a:gd name="connsiteY18" fmla="*/ 23336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14350" h="28575">
                  <a:moveTo>
                    <a:pt x="7144" y="23336"/>
                  </a:moveTo>
                  <a:cubicBezTo>
                    <a:pt x="30004" y="5239"/>
                    <a:pt x="130016" y="21431"/>
                    <a:pt x="148114" y="20479"/>
                  </a:cubicBezTo>
                  <a:cubicBezTo>
                    <a:pt x="170021" y="19526"/>
                    <a:pt x="215741" y="23336"/>
                    <a:pt x="226219" y="15716"/>
                  </a:cubicBezTo>
                  <a:cubicBezTo>
                    <a:pt x="227171" y="17621"/>
                    <a:pt x="299561" y="15716"/>
                    <a:pt x="299561" y="15716"/>
                  </a:cubicBezTo>
                  <a:cubicBezTo>
                    <a:pt x="296704" y="16669"/>
                    <a:pt x="388144" y="13811"/>
                    <a:pt x="388144" y="10001"/>
                  </a:cubicBezTo>
                  <a:cubicBezTo>
                    <a:pt x="389096" y="10954"/>
                    <a:pt x="387191" y="20479"/>
                    <a:pt x="388144" y="21431"/>
                  </a:cubicBezTo>
                  <a:cubicBezTo>
                    <a:pt x="392906" y="17621"/>
                    <a:pt x="442436" y="1429"/>
                    <a:pt x="435769" y="18574"/>
                  </a:cubicBezTo>
                  <a:cubicBezTo>
                    <a:pt x="434816" y="18574"/>
                    <a:pt x="445294" y="9049"/>
                    <a:pt x="446246" y="9049"/>
                  </a:cubicBezTo>
                  <a:cubicBezTo>
                    <a:pt x="446246" y="9049"/>
                    <a:pt x="443389" y="15716"/>
                    <a:pt x="446246" y="15716"/>
                  </a:cubicBezTo>
                  <a:cubicBezTo>
                    <a:pt x="450056" y="14764"/>
                    <a:pt x="449104" y="10001"/>
                    <a:pt x="451009" y="8096"/>
                  </a:cubicBezTo>
                  <a:cubicBezTo>
                    <a:pt x="450056" y="10001"/>
                    <a:pt x="451009" y="10001"/>
                    <a:pt x="453866" y="7144"/>
                  </a:cubicBezTo>
                  <a:cubicBezTo>
                    <a:pt x="457676" y="13811"/>
                    <a:pt x="451009" y="10954"/>
                    <a:pt x="462439" y="9049"/>
                  </a:cubicBezTo>
                  <a:cubicBezTo>
                    <a:pt x="461486" y="15716"/>
                    <a:pt x="455771" y="9049"/>
                    <a:pt x="457676" y="18574"/>
                  </a:cubicBezTo>
                  <a:cubicBezTo>
                    <a:pt x="459581" y="18574"/>
                    <a:pt x="471011" y="10001"/>
                    <a:pt x="471011" y="9049"/>
                  </a:cubicBezTo>
                  <a:cubicBezTo>
                    <a:pt x="482441" y="10954"/>
                    <a:pt x="491966" y="20479"/>
                    <a:pt x="505301" y="17621"/>
                  </a:cubicBezTo>
                  <a:cubicBezTo>
                    <a:pt x="505301" y="18574"/>
                    <a:pt x="508159" y="19526"/>
                    <a:pt x="508159" y="19526"/>
                  </a:cubicBezTo>
                  <a:cubicBezTo>
                    <a:pt x="491966" y="27146"/>
                    <a:pt x="388144" y="28099"/>
                    <a:pt x="343376" y="30004"/>
                  </a:cubicBezTo>
                  <a:cubicBezTo>
                    <a:pt x="303371" y="30956"/>
                    <a:pt x="261461" y="28099"/>
                    <a:pt x="224314" y="29051"/>
                  </a:cubicBezTo>
                  <a:cubicBezTo>
                    <a:pt x="184309" y="29051"/>
                    <a:pt x="31909" y="16669"/>
                    <a:pt x="7144" y="2333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73BD6F35-C041-420D-8F84-530A928478C3}"/>
                </a:ext>
              </a:extLst>
            </p:cNvPr>
            <p:cNvSpPr/>
            <p:nvPr/>
          </p:nvSpPr>
          <p:spPr>
            <a:xfrm>
              <a:off x="5292300" y="1265396"/>
              <a:ext cx="9525" cy="9525"/>
            </a:xfrm>
            <a:custGeom>
              <a:avLst/>
              <a:gdLst>
                <a:gd name="connsiteX0" fmla="*/ 8363 w 9525"/>
                <a:gd name="connsiteY0" fmla="*/ 10001 h 9525"/>
                <a:gd name="connsiteX1" fmla="*/ 7410 w 9525"/>
                <a:gd name="connsiteY1" fmla="*/ 7144 h 9525"/>
                <a:gd name="connsiteX2" fmla="*/ 8363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363" y="10001"/>
                  </a:moveTo>
                  <a:cubicBezTo>
                    <a:pt x="8363" y="9049"/>
                    <a:pt x="6458" y="8096"/>
                    <a:pt x="7410" y="7144"/>
                  </a:cubicBezTo>
                  <a:cubicBezTo>
                    <a:pt x="7410" y="7144"/>
                    <a:pt x="8363" y="9049"/>
                    <a:pt x="8363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DC1D6624-75F2-4B0B-B21D-97933180F354}"/>
                </a:ext>
              </a:extLst>
            </p:cNvPr>
            <p:cNvSpPr/>
            <p:nvPr/>
          </p:nvSpPr>
          <p:spPr>
            <a:xfrm>
              <a:off x="5258276" y="1255977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7144" y="7990"/>
                    <a:pt x="8096" y="6085"/>
                    <a:pt x="7144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96F89BEF-0F58-40B8-B158-86CDC44A76C3}"/>
                </a:ext>
              </a:extLst>
            </p:cNvPr>
            <p:cNvSpPr/>
            <p:nvPr/>
          </p:nvSpPr>
          <p:spPr>
            <a:xfrm>
              <a:off x="5248751" y="125491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10001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9049" y="7144"/>
                    <a:pt x="10001" y="7144"/>
                  </a:cubicBezTo>
                  <a:lnTo>
                    <a:pt x="7144" y="90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FD70070A-5626-4972-B814-273C73035AF3}"/>
                </a:ext>
              </a:extLst>
            </p:cNvPr>
            <p:cNvSpPr/>
            <p:nvPr/>
          </p:nvSpPr>
          <p:spPr>
            <a:xfrm>
              <a:off x="5240417" y="1251108"/>
              <a:ext cx="9525" cy="9525"/>
            </a:xfrm>
            <a:custGeom>
              <a:avLst/>
              <a:gdLst>
                <a:gd name="connsiteX0" fmla="*/ 7858 w 9525"/>
                <a:gd name="connsiteY0" fmla="*/ 8096 h 9525"/>
                <a:gd name="connsiteX1" fmla="*/ 7858 w 9525"/>
                <a:gd name="connsiteY1" fmla="*/ 7144 h 9525"/>
                <a:gd name="connsiteX2" fmla="*/ 7858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8096"/>
                  </a:moveTo>
                  <a:cubicBezTo>
                    <a:pt x="6906" y="7144"/>
                    <a:pt x="6906" y="7144"/>
                    <a:pt x="7858" y="7144"/>
                  </a:cubicBezTo>
                  <a:cubicBezTo>
                    <a:pt x="7858" y="8096"/>
                    <a:pt x="7858" y="8096"/>
                    <a:pt x="7858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25008B72-0EBE-4F63-998F-4B50E0D4E0F1}"/>
                </a:ext>
              </a:extLst>
            </p:cNvPr>
            <p:cNvSpPr/>
            <p:nvPr/>
          </p:nvSpPr>
          <p:spPr>
            <a:xfrm>
              <a:off x="5239226" y="1253728"/>
              <a:ext cx="9525" cy="9525"/>
            </a:xfrm>
            <a:custGeom>
              <a:avLst/>
              <a:gdLst>
                <a:gd name="connsiteX0" fmla="*/ 8096 w 9525"/>
                <a:gd name="connsiteY0" fmla="*/ 8334 h 9525"/>
                <a:gd name="connsiteX1" fmla="*/ 7144 w 9525"/>
                <a:gd name="connsiteY1" fmla="*/ 7382 h 9525"/>
                <a:gd name="connsiteX2" fmla="*/ 8096 w 9525"/>
                <a:gd name="connsiteY2" fmla="*/ 833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334"/>
                  </a:moveTo>
                  <a:cubicBezTo>
                    <a:pt x="7144" y="8334"/>
                    <a:pt x="7144" y="7382"/>
                    <a:pt x="7144" y="7382"/>
                  </a:cubicBezTo>
                  <a:cubicBezTo>
                    <a:pt x="7144" y="7382"/>
                    <a:pt x="8096" y="6429"/>
                    <a:pt x="8096" y="833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A144201E-8850-4B4E-BD57-D77B219E6FD3}"/>
                </a:ext>
              </a:extLst>
            </p:cNvPr>
            <p:cNvSpPr/>
            <p:nvPr/>
          </p:nvSpPr>
          <p:spPr>
            <a:xfrm>
              <a:off x="5220176" y="1251214"/>
              <a:ext cx="9525" cy="9525"/>
            </a:xfrm>
            <a:custGeom>
              <a:avLst/>
              <a:gdLst>
                <a:gd name="connsiteX0" fmla="*/ 9049 w 9525"/>
                <a:gd name="connsiteY0" fmla="*/ 7990 h 9525"/>
                <a:gd name="connsiteX1" fmla="*/ 7144 w 9525"/>
                <a:gd name="connsiteY1" fmla="*/ 7990 h 9525"/>
                <a:gd name="connsiteX2" fmla="*/ 9049 w 9525"/>
                <a:gd name="connsiteY2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990"/>
                  </a:moveTo>
                  <a:cubicBezTo>
                    <a:pt x="9049" y="7990"/>
                    <a:pt x="8096" y="8943"/>
                    <a:pt x="7144" y="7990"/>
                  </a:cubicBezTo>
                  <a:cubicBezTo>
                    <a:pt x="8096" y="7990"/>
                    <a:pt x="9049" y="6085"/>
                    <a:pt x="9049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1112B351-01B3-4739-86EE-1DCB9AA1875F}"/>
                </a:ext>
              </a:extLst>
            </p:cNvPr>
            <p:cNvSpPr/>
            <p:nvPr/>
          </p:nvSpPr>
          <p:spPr>
            <a:xfrm>
              <a:off x="5213085" y="1252167"/>
              <a:ext cx="9525" cy="9525"/>
            </a:xfrm>
            <a:custGeom>
              <a:avLst/>
              <a:gdLst>
                <a:gd name="connsiteX0" fmla="*/ 7567 w 9525"/>
                <a:gd name="connsiteY0" fmla="*/ 7990 h 9525"/>
                <a:gd name="connsiteX1" fmla="*/ 7567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990"/>
                  </a:moveTo>
                  <a:cubicBezTo>
                    <a:pt x="7567" y="7990"/>
                    <a:pt x="6615" y="6085"/>
                    <a:pt x="7567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A37DB5D9-33E8-44D0-B435-A31BCA39C04A}"/>
                </a:ext>
              </a:extLst>
            </p:cNvPr>
            <p:cNvSpPr/>
            <p:nvPr/>
          </p:nvSpPr>
          <p:spPr>
            <a:xfrm>
              <a:off x="5049679" y="12568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7144"/>
                    <a:pt x="9049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E606ED0E-BD2C-4D34-829E-45983F157634}"/>
                </a:ext>
              </a:extLst>
            </p:cNvPr>
            <p:cNvSpPr/>
            <p:nvPr/>
          </p:nvSpPr>
          <p:spPr>
            <a:xfrm>
              <a:off x="4982051" y="1255871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9049"/>
                    <a:pt x="7144" y="7144"/>
                    <a:pt x="7144" y="7144"/>
                  </a:cubicBezTo>
                  <a:cubicBezTo>
                    <a:pt x="8096" y="7144"/>
                    <a:pt x="6191" y="9049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E0B61CDD-BE85-41FD-999E-48D57B79AEC9}"/>
                </a:ext>
              </a:extLst>
            </p:cNvPr>
            <p:cNvSpPr/>
            <p:nvPr/>
          </p:nvSpPr>
          <p:spPr>
            <a:xfrm>
              <a:off x="4945856" y="12615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1190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952A0248-EEFB-4A49-9E49-FEB4A90C64E0}"/>
                </a:ext>
              </a:extLst>
            </p:cNvPr>
            <p:cNvSpPr/>
            <p:nvPr/>
          </p:nvSpPr>
          <p:spPr>
            <a:xfrm>
              <a:off x="5255419" y="57536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8520"/>
                    <a:pt x="9049" y="8520"/>
                    <a:pt x="7144" y="7567"/>
                  </a:cubicBezTo>
                  <a:cubicBezTo>
                    <a:pt x="7144" y="7567"/>
                    <a:pt x="7144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4F7E544C-C5B1-4EE2-8883-B791CD731520}"/>
                </a:ext>
              </a:extLst>
            </p:cNvPr>
            <p:cNvSpPr/>
            <p:nvPr/>
          </p:nvSpPr>
          <p:spPr>
            <a:xfrm>
              <a:off x="5200187" y="481636"/>
              <a:ext cx="104775" cy="104775"/>
            </a:xfrm>
            <a:custGeom>
              <a:avLst/>
              <a:gdLst>
                <a:gd name="connsiteX0" fmla="*/ 9036 w 104775"/>
                <a:gd name="connsiteY0" fmla="*/ 57479 h 104775"/>
                <a:gd name="connsiteX1" fmla="*/ 48088 w 104775"/>
                <a:gd name="connsiteY1" fmla="*/ 13664 h 104775"/>
                <a:gd name="connsiteX2" fmla="*/ 97618 w 104775"/>
                <a:gd name="connsiteY2" fmla="*/ 69861 h 104775"/>
                <a:gd name="connsiteX3" fmla="*/ 89046 w 104775"/>
                <a:gd name="connsiteY3" fmla="*/ 67956 h 104775"/>
                <a:gd name="connsiteX4" fmla="*/ 86188 w 104775"/>
                <a:gd name="connsiteY4" fmla="*/ 67956 h 104775"/>
                <a:gd name="connsiteX5" fmla="*/ 96666 w 104775"/>
                <a:gd name="connsiteY5" fmla="*/ 75576 h 104775"/>
                <a:gd name="connsiteX6" fmla="*/ 92856 w 104775"/>
                <a:gd name="connsiteY6" fmla="*/ 86054 h 104775"/>
                <a:gd name="connsiteX7" fmla="*/ 84283 w 104775"/>
                <a:gd name="connsiteY7" fmla="*/ 83196 h 104775"/>
                <a:gd name="connsiteX8" fmla="*/ 90951 w 104775"/>
                <a:gd name="connsiteY8" fmla="*/ 90816 h 104775"/>
                <a:gd name="connsiteX9" fmla="*/ 85236 w 104775"/>
                <a:gd name="connsiteY9" fmla="*/ 87006 h 104775"/>
                <a:gd name="connsiteX10" fmla="*/ 90951 w 104775"/>
                <a:gd name="connsiteY10" fmla="*/ 91769 h 104775"/>
                <a:gd name="connsiteX11" fmla="*/ 90951 w 104775"/>
                <a:gd name="connsiteY11" fmla="*/ 92721 h 104775"/>
                <a:gd name="connsiteX12" fmla="*/ 87141 w 104775"/>
                <a:gd name="connsiteY12" fmla="*/ 94626 h 104775"/>
                <a:gd name="connsiteX13" fmla="*/ 79521 w 104775"/>
                <a:gd name="connsiteY13" fmla="*/ 87959 h 104775"/>
                <a:gd name="connsiteX14" fmla="*/ 84283 w 104775"/>
                <a:gd name="connsiteY14" fmla="*/ 98436 h 104775"/>
                <a:gd name="connsiteX15" fmla="*/ 68091 w 104775"/>
                <a:gd name="connsiteY15" fmla="*/ 103199 h 104775"/>
                <a:gd name="connsiteX16" fmla="*/ 65233 w 104775"/>
                <a:gd name="connsiteY16" fmla="*/ 99389 h 104775"/>
                <a:gd name="connsiteX17" fmla="*/ 79521 w 104775"/>
                <a:gd name="connsiteY17" fmla="*/ 49859 h 104775"/>
                <a:gd name="connsiteX18" fmla="*/ 9036 w 104775"/>
                <a:gd name="connsiteY18" fmla="*/ 57479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04775" h="104775">
                  <a:moveTo>
                    <a:pt x="9036" y="57479"/>
                  </a:moveTo>
                  <a:cubicBezTo>
                    <a:pt x="-2394" y="51764"/>
                    <a:pt x="41421" y="-10149"/>
                    <a:pt x="48088" y="13664"/>
                  </a:cubicBezTo>
                  <a:cubicBezTo>
                    <a:pt x="105238" y="-15864"/>
                    <a:pt x="78568" y="64146"/>
                    <a:pt x="97618" y="69861"/>
                  </a:cubicBezTo>
                  <a:cubicBezTo>
                    <a:pt x="87141" y="69861"/>
                    <a:pt x="109048" y="67956"/>
                    <a:pt x="89046" y="67956"/>
                  </a:cubicBezTo>
                  <a:cubicBezTo>
                    <a:pt x="89998" y="68909"/>
                    <a:pt x="89046" y="68909"/>
                    <a:pt x="86188" y="67956"/>
                  </a:cubicBezTo>
                  <a:cubicBezTo>
                    <a:pt x="93808" y="73671"/>
                    <a:pt x="91903" y="72719"/>
                    <a:pt x="96666" y="75576"/>
                  </a:cubicBezTo>
                  <a:cubicBezTo>
                    <a:pt x="92856" y="74624"/>
                    <a:pt x="92856" y="84149"/>
                    <a:pt x="92856" y="86054"/>
                  </a:cubicBezTo>
                  <a:cubicBezTo>
                    <a:pt x="89046" y="85101"/>
                    <a:pt x="87141" y="85101"/>
                    <a:pt x="84283" y="83196"/>
                  </a:cubicBezTo>
                  <a:cubicBezTo>
                    <a:pt x="90951" y="81291"/>
                    <a:pt x="87141" y="91769"/>
                    <a:pt x="90951" y="90816"/>
                  </a:cubicBezTo>
                  <a:cubicBezTo>
                    <a:pt x="90951" y="90816"/>
                    <a:pt x="85236" y="86054"/>
                    <a:pt x="85236" y="87006"/>
                  </a:cubicBezTo>
                  <a:cubicBezTo>
                    <a:pt x="85236" y="89864"/>
                    <a:pt x="89998" y="90816"/>
                    <a:pt x="90951" y="91769"/>
                  </a:cubicBezTo>
                  <a:cubicBezTo>
                    <a:pt x="89998" y="90816"/>
                    <a:pt x="89998" y="90816"/>
                    <a:pt x="90951" y="92721"/>
                  </a:cubicBezTo>
                  <a:cubicBezTo>
                    <a:pt x="83331" y="91769"/>
                    <a:pt x="89046" y="88911"/>
                    <a:pt x="87141" y="94626"/>
                  </a:cubicBezTo>
                  <a:cubicBezTo>
                    <a:pt x="83331" y="91769"/>
                    <a:pt x="85236" y="90816"/>
                    <a:pt x="79521" y="87959"/>
                  </a:cubicBezTo>
                  <a:cubicBezTo>
                    <a:pt x="80473" y="87959"/>
                    <a:pt x="83331" y="96531"/>
                    <a:pt x="84283" y="98436"/>
                  </a:cubicBezTo>
                  <a:cubicBezTo>
                    <a:pt x="77616" y="102246"/>
                    <a:pt x="70948" y="95579"/>
                    <a:pt x="68091" y="103199"/>
                  </a:cubicBezTo>
                  <a:cubicBezTo>
                    <a:pt x="68091" y="105104"/>
                    <a:pt x="64281" y="99389"/>
                    <a:pt x="65233" y="99389"/>
                  </a:cubicBezTo>
                  <a:cubicBezTo>
                    <a:pt x="68091" y="100341"/>
                    <a:pt x="86188" y="67004"/>
                    <a:pt x="79521" y="49859"/>
                  </a:cubicBezTo>
                  <a:cubicBezTo>
                    <a:pt x="57613" y="-1576"/>
                    <a:pt x="7131" y="53669"/>
                    <a:pt x="9036" y="5747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9E149FC5-830D-4948-B1F1-668B713A0616}"/>
                </a:ext>
              </a:extLst>
            </p:cNvPr>
            <p:cNvSpPr/>
            <p:nvPr/>
          </p:nvSpPr>
          <p:spPr>
            <a:xfrm>
              <a:off x="5256371" y="5748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9049" y="9049"/>
                  </a:cubicBezTo>
                  <a:cubicBezTo>
                    <a:pt x="8096" y="9049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9CCEC2C6-B302-4176-8628-0C2F79DD8C4C}"/>
                </a:ext>
              </a:extLst>
            </p:cNvPr>
            <p:cNvSpPr/>
            <p:nvPr/>
          </p:nvSpPr>
          <p:spPr>
            <a:xfrm>
              <a:off x="5273516" y="5729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EE5073AC-9B47-4995-BF56-88C78ED9DAFF}"/>
                </a:ext>
              </a:extLst>
            </p:cNvPr>
            <p:cNvSpPr/>
            <p:nvPr/>
          </p:nvSpPr>
          <p:spPr>
            <a:xfrm>
              <a:off x="5276374" y="5700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9049"/>
                    <a:pt x="8096" y="9049"/>
                  </a:cubicBez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22AB91E5-CDF8-4D21-B4B8-F14EEBDBF676}"/>
                </a:ext>
              </a:extLst>
            </p:cNvPr>
            <p:cNvSpPr/>
            <p:nvPr/>
          </p:nvSpPr>
          <p:spPr>
            <a:xfrm>
              <a:off x="5281136" y="5691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D6466B34-4270-4E77-B15F-94EF0A990698}"/>
                </a:ext>
              </a:extLst>
            </p:cNvPr>
            <p:cNvSpPr/>
            <p:nvPr/>
          </p:nvSpPr>
          <p:spPr>
            <a:xfrm>
              <a:off x="5279231" y="5672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8096" y="7144"/>
                    <a:pt x="9049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8A72AFBC-A9F7-40FE-B51F-82C06C93D307}"/>
                </a:ext>
              </a:extLst>
            </p:cNvPr>
            <p:cNvSpPr/>
            <p:nvPr/>
          </p:nvSpPr>
          <p:spPr>
            <a:xfrm>
              <a:off x="5285475" y="561075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  <a:gd name="connsiteX2" fmla="*/ 756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5"/>
                    <a:pt x="7567" y="7567"/>
                  </a:cubicBezTo>
                  <a:cubicBezTo>
                    <a:pt x="7567" y="6615"/>
                    <a:pt x="8520" y="8520"/>
                    <a:pt x="7567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AAEEB93F-A5E8-4909-8548-6909E3DC31CC}"/>
                </a:ext>
              </a:extLst>
            </p:cNvPr>
            <p:cNvSpPr/>
            <p:nvPr/>
          </p:nvSpPr>
          <p:spPr>
            <a:xfrm>
              <a:off x="5285899" y="5576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4E39E559-6FC9-4B08-BDB8-BB337744A1F8}"/>
                </a:ext>
              </a:extLst>
            </p:cNvPr>
            <p:cNvSpPr/>
            <p:nvPr/>
          </p:nvSpPr>
          <p:spPr>
            <a:xfrm>
              <a:off x="5278279" y="4938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33456133-2A6A-41A7-AA38-36299AB81A56}"/>
                </a:ext>
              </a:extLst>
            </p:cNvPr>
            <p:cNvSpPr/>
            <p:nvPr/>
          </p:nvSpPr>
          <p:spPr>
            <a:xfrm>
              <a:off x="5251185" y="477678"/>
              <a:ext cx="9525" cy="9525"/>
            </a:xfrm>
            <a:custGeom>
              <a:avLst/>
              <a:gdLst>
                <a:gd name="connsiteX0" fmla="*/ 7567 w 9525"/>
                <a:gd name="connsiteY0" fmla="*/ 8096 h 9525"/>
                <a:gd name="connsiteX1" fmla="*/ 7567 w 9525"/>
                <a:gd name="connsiteY1" fmla="*/ 7144 h 9525"/>
                <a:gd name="connsiteX2" fmla="*/ 7567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8096"/>
                  </a:moveTo>
                  <a:cubicBezTo>
                    <a:pt x="6615" y="9049"/>
                    <a:pt x="7567" y="7144"/>
                    <a:pt x="7567" y="7144"/>
                  </a:cubicBezTo>
                  <a:cubicBezTo>
                    <a:pt x="8520" y="7144"/>
                    <a:pt x="7567" y="8096"/>
                    <a:pt x="7567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F449030B-C354-4330-A318-4AA46486F52E}"/>
                </a:ext>
              </a:extLst>
            </p:cNvPr>
            <p:cNvSpPr/>
            <p:nvPr/>
          </p:nvSpPr>
          <p:spPr>
            <a:xfrm>
              <a:off x="5236369" y="4833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9049" y="1190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A93B4496-D62A-424E-8489-DEF4B2565AF3}"/>
                </a:ext>
              </a:extLst>
            </p:cNvPr>
            <p:cNvSpPr/>
            <p:nvPr/>
          </p:nvSpPr>
          <p:spPr>
            <a:xfrm>
              <a:off x="4955910" y="55387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8520" y="9049"/>
                    <a:pt x="7567" y="7144"/>
                  </a:cubicBezTo>
                  <a:cubicBezTo>
                    <a:pt x="7567" y="8096"/>
                    <a:pt x="6615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B892A9D8-982F-4DA2-A20F-6B46A6875377}"/>
                </a:ext>
              </a:extLst>
            </p:cNvPr>
            <p:cNvSpPr/>
            <p:nvPr/>
          </p:nvSpPr>
          <p:spPr>
            <a:xfrm>
              <a:off x="4901102" y="460043"/>
              <a:ext cx="104775" cy="104775"/>
            </a:xfrm>
            <a:custGeom>
              <a:avLst/>
              <a:gdLst>
                <a:gd name="connsiteX0" fmla="*/ 9036 w 104775"/>
                <a:gd name="connsiteY0" fmla="*/ 57164 h 104775"/>
                <a:gd name="connsiteX1" fmla="*/ 48088 w 104775"/>
                <a:gd name="connsiteY1" fmla="*/ 13349 h 104775"/>
                <a:gd name="connsiteX2" fmla="*/ 97618 w 104775"/>
                <a:gd name="connsiteY2" fmla="*/ 69547 h 104775"/>
                <a:gd name="connsiteX3" fmla="*/ 89046 w 104775"/>
                <a:gd name="connsiteY3" fmla="*/ 67642 h 104775"/>
                <a:gd name="connsiteX4" fmla="*/ 86188 w 104775"/>
                <a:gd name="connsiteY4" fmla="*/ 67642 h 104775"/>
                <a:gd name="connsiteX5" fmla="*/ 96666 w 104775"/>
                <a:gd name="connsiteY5" fmla="*/ 75262 h 104775"/>
                <a:gd name="connsiteX6" fmla="*/ 92856 w 104775"/>
                <a:gd name="connsiteY6" fmla="*/ 85739 h 104775"/>
                <a:gd name="connsiteX7" fmla="*/ 84283 w 104775"/>
                <a:gd name="connsiteY7" fmla="*/ 82882 h 104775"/>
                <a:gd name="connsiteX8" fmla="*/ 90951 w 104775"/>
                <a:gd name="connsiteY8" fmla="*/ 90502 h 104775"/>
                <a:gd name="connsiteX9" fmla="*/ 85236 w 104775"/>
                <a:gd name="connsiteY9" fmla="*/ 86692 h 104775"/>
                <a:gd name="connsiteX10" fmla="*/ 90951 w 104775"/>
                <a:gd name="connsiteY10" fmla="*/ 91454 h 104775"/>
                <a:gd name="connsiteX11" fmla="*/ 90951 w 104775"/>
                <a:gd name="connsiteY11" fmla="*/ 92407 h 104775"/>
                <a:gd name="connsiteX12" fmla="*/ 87141 w 104775"/>
                <a:gd name="connsiteY12" fmla="*/ 94312 h 104775"/>
                <a:gd name="connsiteX13" fmla="*/ 79521 w 104775"/>
                <a:gd name="connsiteY13" fmla="*/ 87644 h 104775"/>
                <a:gd name="connsiteX14" fmla="*/ 84283 w 104775"/>
                <a:gd name="connsiteY14" fmla="*/ 98122 h 104775"/>
                <a:gd name="connsiteX15" fmla="*/ 68091 w 104775"/>
                <a:gd name="connsiteY15" fmla="*/ 102884 h 104775"/>
                <a:gd name="connsiteX16" fmla="*/ 65233 w 104775"/>
                <a:gd name="connsiteY16" fmla="*/ 99074 h 104775"/>
                <a:gd name="connsiteX17" fmla="*/ 79521 w 104775"/>
                <a:gd name="connsiteY17" fmla="*/ 49544 h 104775"/>
                <a:gd name="connsiteX18" fmla="*/ 9036 w 104775"/>
                <a:gd name="connsiteY18" fmla="*/ 57164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04775" h="104775">
                  <a:moveTo>
                    <a:pt x="9036" y="57164"/>
                  </a:moveTo>
                  <a:cubicBezTo>
                    <a:pt x="-2394" y="51449"/>
                    <a:pt x="41421" y="-10463"/>
                    <a:pt x="48088" y="13349"/>
                  </a:cubicBezTo>
                  <a:cubicBezTo>
                    <a:pt x="105238" y="-15226"/>
                    <a:pt x="78568" y="63832"/>
                    <a:pt x="97618" y="69547"/>
                  </a:cubicBezTo>
                  <a:cubicBezTo>
                    <a:pt x="87141" y="69547"/>
                    <a:pt x="109048" y="67642"/>
                    <a:pt x="89046" y="67642"/>
                  </a:cubicBezTo>
                  <a:cubicBezTo>
                    <a:pt x="89998" y="68594"/>
                    <a:pt x="89046" y="68594"/>
                    <a:pt x="86188" y="67642"/>
                  </a:cubicBezTo>
                  <a:cubicBezTo>
                    <a:pt x="93808" y="73357"/>
                    <a:pt x="91903" y="72404"/>
                    <a:pt x="96666" y="75262"/>
                  </a:cubicBezTo>
                  <a:cubicBezTo>
                    <a:pt x="92856" y="74309"/>
                    <a:pt x="92856" y="83834"/>
                    <a:pt x="92856" y="85739"/>
                  </a:cubicBezTo>
                  <a:cubicBezTo>
                    <a:pt x="89046" y="84787"/>
                    <a:pt x="87141" y="84787"/>
                    <a:pt x="84283" y="82882"/>
                  </a:cubicBezTo>
                  <a:cubicBezTo>
                    <a:pt x="90951" y="80977"/>
                    <a:pt x="87141" y="91454"/>
                    <a:pt x="90951" y="90502"/>
                  </a:cubicBezTo>
                  <a:cubicBezTo>
                    <a:pt x="90951" y="90502"/>
                    <a:pt x="85236" y="85739"/>
                    <a:pt x="85236" y="86692"/>
                  </a:cubicBezTo>
                  <a:cubicBezTo>
                    <a:pt x="85236" y="89549"/>
                    <a:pt x="89998" y="90502"/>
                    <a:pt x="90951" y="91454"/>
                  </a:cubicBezTo>
                  <a:cubicBezTo>
                    <a:pt x="89998" y="90502"/>
                    <a:pt x="89998" y="90502"/>
                    <a:pt x="90951" y="92407"/>
                  </a:cubicBezTo>
                  <a:cubicBezTo>
                    <a:pt x="83331" y="91454"/>
                    <a:pt x="89046" y="88597"/>
                    <a:pt x="87141" y="94312"/>
                  </a:cubicBezTo>
                  <a:cubicBezTo>
                    <a:pt x="83331" y="91454"/>
                    <a:pt x="85236" y="90502"/>
                    <a:pt x="79521" y="87644"/>
                  </a:cubicBezTo>
                  <a:cubicBezTo>
                    <a:pt x="80473" y="87644"/>
                    <a:pt x="83331" y="96217"/>
                    <a:pt x="84283" y="98122"/>
                  </a:cubicBezTo>
                  <a:cubicBezTo>
                    <a:pt x="77616" y="101932"/>
                    <a:pt x="70948" y="95264"/>
                    <a:pt x="68091" y="102884"/>
                  </a:cubicBezTo>
                  <a:cubicBezTo>
                    <a:pt x="68091" y="104789"/>
                    <a:pt x="64281" y="99074"/>
                    <a:pt x="65233" y="99074"/>
                  </a:cubicBezTo>
                  <a:cubicBezTo>
                    <a:pt x="68091" y="100027"/>
                    <a:pt x="86188" y="66689"/>
                    <a:pt x="79521" y="49544"/>
                  </a:cubicBezTo>
                  <a:cubicBezTo>
                    <a:pt x="57613" y="-938"/>
                    <a:pt x="6178" y="53354"/>
                    <a:pt x="9036" y="5716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2B024F38-FDCD-40A4-AAF8-B3EED49A2846}"/>
                </a:ext>
              </a:extLst>
            </p:cNvPr>
            <p:cNvSpPr/>
            <p:nvPr/>
          </p:nvSpPr>
          <p:spPr>
            <a:xfrm>
              <a:off x="4957286" y="5538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9049" y="9049"/>
                  </a:cubicBezTo>
                  <a:cubicBezTo>
                    <a:pt x="8096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9377B938-AAE0-4174-815F-30EB70D83947}"/>
                </a:ext>
              </a:extLst>
            </p:cNvPr>
            <p:cNvSpPr/>
            <p:nvPr/>
          </p:nvSpPr>
          <p:spPr>
            <a:xfrm>
              <a:off x="4974431" y="5510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9DC532A3-E85D-486E-9E1B-A465FF4DA50F}"/>
                </a:ext>
              </a:extLst>
            </p:cNvPr>
            <p:cNvSpPr/>
            <p:nvPr/>
          </p:nvSpPr>
          <p:spPr>
            <a:xfrm>
              <a:off x="4976336" y="5481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9049"/>
                    <a:pt x="8096" y="9049"/>
                  </a:cubicBez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41F3BD74-08E2-4BA1-B29A-CF580AEDA3DA}"/>
                </a:ext>
              </a:extLst>
            </p:cNvPr>
            <p:cNvSpPr/>
            <p:nvPr/>
          </p:nvSpPr>
          <p:spPr>
            <a:xfrm>
              <a:off x="4982051" y="5472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8096"/>
                    <a:pt x="7144" y="7144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A4ABF036-7AFD-4360-86A2-6CE5F185F476}"/>
                </a:ext>
              </a:extLst>
            </p:cNvPr>
            <p:cNvSpPr/>
            <p:nvPr/>
          </p:nvSpPr>
          <p:spPr>
            <a:xfrm>
              <a:off x="4980146" y="545983"/>
              <a:ext cx="9525" cy="9525"/>
            </a:xfrm>
            <a:custGeom>
              <a:avLst/>
              <a:gdLst>
                <a:gd name="connsiteX0" fmla="*/ 7144 w 9525"/>
                <a:gd name="connsiteY0" fmla="*/ 7419 h 9525"/>
                <a:gd name="connsiteX1" fmla="*/ 8096 w 9525"/>
                <a:gd name="connsiteY1" fmla="*/ 7419 h 9525"/>
                <a:gd name="connsiteX2" fmla="*/ 7144 w 9525"/>
                <a:gd name="connsiteY2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9"/>
                  </a:moveTo>
                  <a:cubicBezTo>
                    <a:pt x="7144" y="7419"/>
                    <a:pt x="8096" y="7419"/>
                    <a:pt x="8096" y="7419"/>
                  </a:cubicBezTo>
                  <a:cubicBezTo>
                    <a:pt x="8096" y="6466"/>
                    <a:pt x="8096" y="8371"/>
                    <a:pt x="7144" y="74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DE518BF0-EA52-4CD5-8A17-FB958325F84E}"/>
                </a:ext>
              </a:extLst>
            </p:cNvPr>
            <p:cNvSpPr/>
            <p:nvPr/>
          </p:nvSpPr>
          <p:spPr>
            <a:xfrm>
              <a:off x="4986390" y="540120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  <a:gd name="connsiteX2" fmla="*/ 756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5"/>
                    <a:pt x="7567" y="7567"/>
                  </a:cubicBezTo>
                  <a:cubicBezTo>
                    <a:pt x="6615" y="6615"/>
                    <a:pt x="8520" y="7567"/>
                    <a:pt x="7567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13699B94-C991-4379-A2FA-9BA63C484821}"/>
                </a:ext>
              </a:extLst>
            </p:cNvPr>
            <p:cNvSpPr/>
            <p:nvPr/>
          </p:nvSpPr>
          <p:spPr>
            <a:xfrm>
              <a:off x="4986814" y="5367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D16A5790-3BD0-4BB7-8295-744F6BA238A5}"/>
                </a:ext>
              </a:extLst>
            </p:cNvPr>
            <p:cNvSpPr/>
            <p:nvPr/>
          </p:nvSpPr>
          <p:spPr>
            <a:xfrm>
              <a:off x="4978241" y="4719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A3B5437A-0F41-44DF-A63D-92A8DE5BEFC6}"/>
                </a:ext>
              </a:extLst>
            </p:cNvPr>
            <p:cNvSpPr/>
            <p:nvPr/>
          </p:nvSpPr>
          <p:spPr>
            <a:xfrm>
              <a:off x="4952100" y="456723"/>
              <a:ext cx="9525" cy="9525"/>
            </a:xfrm>
            <a:custGeom>
              <a:avLst/>
              <a:gdLst>
                <a:gd name="connsiteX0" fmla="*/ 7567 w 9525"/>
                <a:gd name="connsiteY0" fmla="*/ 8096 h 9525"/>
                <a:gd name="connsiteX1" fmla="*/ 7567 w 9525"/>
                <a:gd name="connsiteY1" fmla="*/ 7144 h 9525"/>
                <a:gd name="connsiteX2" fmla="*/ 7567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8096"/>
                  </a:moveTo>
                  <a:cubicBezTo>
                    <a:pt x="6615" y="9049"/>
                    <a:pt x="7567" y="7144"/>
                    <a:pt x="7567" y="7144"/>
                  </a:cubicBezTo>
                  <a:cubicBezTo>
                    <a:pt x="7567" y="7144"/>
                    <a:pt x="6615" y="8096"/>
                    <a:pt x="7567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340D6C15-7AFA-4BFB-8DFC-943C4205B205}"/>
                </a:ext>
              </a:extLst>
            </p:cNvPr>
            <p:cNvSpPr/>
            <p:nvPr/>
          </p:nvSpPr>
          <p:spPr>
            <a:xfrm>
              <a:off x="4937284" y="4624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1095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EE661CC8-56E3-4C0D-AB6C-76D0204F1A79}"/>
                </a:ext>
              </a:extLst>
            </p:cNvPr>
            <p:cNvSpPr/>
            <p:nvPr/>
          </p:nvSpPr>
          <p:spPr>
            <a:xfrm>
              <a:off x="5112120" y="556312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  <a:gd name="connsiteX2" fmla="*/ 756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8520" y="8520"/>
                    <a:pt x="7567" y="7567"/>
                  </a:cubicBezTo>
                  <a:cubicBezTo>
                    <a:pt x="7567" y="7567"/>
                    <a:pt x="6615" y="6615"/>
                    <a:pt x="7567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028DB7BB-B6CB-4762-AC67-FE446F1564CA}"/>
                </a:ext>
              </a:extLst>
            </p:cNvPr>
            <p:cNvSpPr/>
            <p:nvPr/>
          </p:nvSpPr>
          <p:spPr>
            <a:xfrm>
              <a:off x="5057312" y="461633"/>
              <a:ext cx="104775" cy="104775"/>
            </a:xfrm>
            <a:custGeom>
              <a:avLst/>
              <a:gdLst>
                <a:gd name="connsiteX0" fmla="*/ 9036 w 104775"/>
                <a:gd name="connsiteY0" fmla="*/ 57479 h 104775"/>
                <a:gd name="connsiteX1" fmla="*/ 48088 w 104775"/>
                <a:gd name="connsiteY1" fmla="*/ 13664 h 104775"/>
                <a:gd name="connsiteX2" fmla="*/ 97618 w 104775"/>
                <a:gd name="connsiteY2" fmla="*/ 69861 h 104775"/>
                <a:gd name="connsiteX3" fmla="*/ 89046 w 104775"/>
                <a:gd name="connsiteY3" fmla="*/ 67956 h 104775"/>
                <a:gd name="connsiteX4" fmla="*/ 86188 w 104775"/>
                <a:gd name="connsiteY4" fmla="*/ 67956 h 104775"/>
                <a:gd name="connsiteX5" fmla="*/ 96666 w 104775"/>
                <a:gd name="connsiteY5" fmla="*/ 75576 h 104775"/>
                <a:gd name="connsiteX6" fmla="*/ 92856 w 104775"/>
                <a:gd name="connsiteY6" fmla="*/ 86054 h 104775"/>
                <a:gd name="connsiteX7" fmla="*/ 84283 w 104775"/>
                <a:gd name="connsiteY7" fmla="*/ 83196 h 104775"/>
                <a:gd name="connsiteX8" fmla="*/ 90951 w 104775"/>
                <a:gd name="connsiteY8" fmla="*/ 90816 h 104775"/>
                <a:gd name="connsiteX9" fmla="*/ 85236 w 104775"/>
                <a:gd name="connsiteY9" fmla="*/ 87006 h 104775"/>
                <a:gd name="connsiteX10" fmla="*/ 90951 w 104775"/>
                <a:gd name="connsiteY10" fmla="*/ 91769 h 104775"/>
                <a:gd name="connsiteX11" fmla="*/ 90951 w 104775"/>
                <a:gd name="connsiteY11" fmla="*/ 92721 h 104775"/>
                <a:gd name="connsiteX12" fmla="*/ 87141 w 104775"/>
                <a:gd name="connsiteY12" fmla="*/ 94626 h 104775"/>
                <a:gd name="connsiteX13" fmla="*/ 79521 w 104775"/>
                <a:gd name="connsiteY13" fmla="*/ 87959 h 104775"/>
                <a:gd name="connsiteX14" fmla="*/ 84283 w 104775"/>
                <a:gd name="connsiteY14" fmla="*/ 98436 h 104775"/>
                <a:gd name="connsiteX15" fmla="*/ 68091 w 104775"/>
                <a:gd name="connsiteY15" fmla="*/ 103199 h 104775"/>
                <a:gd name="connsiteX16" fmla="*/ 65233 w 104775"/>
                <a:gd name="connsiteY16" fmla="*/ 99389 h 104775"/>
                <a:gd name="connsiteX17" fmla="*/ 79521 w 104775"/>
                <a:gd name="connsiteY17" fmla="*/ 49859 h 104775"/>
                <a:gd name="connsiteX18" fmla="*/ 9036 w 104775"/>
                <a:gd name="connsiteY18" fmla="*/ 57479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04775" h="104775">
                  <a:moveTo>
                    <a:pt x="9036" y="57479"/>
                  </a:moveTo>
                  <a:cubicBezTo>
                    <a:pt x="-2394" y="51764"/>
                    <a:pt x="41421" y="-10149"/>
                    <a:pt x="48088" y="13664"/>
                  </a:cubicBezTo>
                  <a:cubicBezTo>
                    <a:pt x="104286" y="-15864"/>
                    <a:pt x="78568" y="64146"/>
                    <a:pt x="97618" y="69861"/>
                  </a:cubicBezTo>
                  <a:cubicBezTo>
                    <a:pt x="87141" y="69861"/>
                    <a:pt x="109048" y="67956"/>
                    <a:pt x="89046" y="67956"/>
                  </a:cubicBezTo>
                  <a:cubicBezTo>
                    <a:pt x="89998" y="68909"/>
                    <a:pt x="89046" y="68909"/>
                    <a:pt x="86188" y="67956"/>
                  </a:cubicBezTo>
                  <a:cubicBezTo>
                    <a:pt x="93808" y="73671"/>
                    <a:pt x="91903" y="72719"/>
                    <a:pt x="96666" y="75576"/>
                  </a:cubicBezTo>
                  <a:cubicBezTo>
                    <a:pt x="92856" y="74624"/>
                    <a:pt x="92856" y="84149"/>
                    <a:pt x="92856" y="86054"/>
                  </a:cubicBezTo>
                  <a:cubicBezTo>
                    <a:pt x="89046" y="85101"/>
                    <a:pt x="87141" y="85101"/>
                    <a:pt x="84283" y="83196"/>
                  </a:cubicBezTo>
                  <a:cubicBezTo>
                    <a:pt x="90951" y="81291"/>
                    <a:pt x="87141" y="91769"/>
                    <a:pt x="90951" y="90816"/>
                  </a:cubicBezTo>
                  <a:cubicBezTo>
                    <a:pt x="90951" y="90816"/>
                    <a:pt x="85236" y="86054"/>
                    <a:pt x="85236" y="87006"/>
                  </a:cubicBezTo>
                  <a:cubicBezTo>
                    <a:pt x="85236" y="89864"/>
                    <a:pt x="89998" y="90816"/>
                    <a:pt x="90951" y="91769"/>
                  </a:cubicBezTo>
                  <a:cubicBezTo>
                    <a:pt x="89998" y="90816"/>
                    <a:pt x="89998" y="90816"/>
                    <a:pt x="90951" y="92721"/>
                  </a:cubicBezTo>
                  <a:cubicBezTo>
                    <a:pt x="83331" y="91769"/>
                    <a:pt x="89046" y="88911"/>
                    <a:pt x="87141" y="94626"/>
                  </a:cubicBezTo>
                  <a:cubicBezTo>
                    <a:pt x="83331" y="91769"/>
                    <a:pt x="85236" y="90816"/>
                    <a:pt x="79521" y="87959"/>
                  </a:cubicBezTo>
                  <a:cubicBezTo>
                    <a:pt x="80473" y="87959"/>
                    <a:pt x="83331" y="96531"/>
                    <a:pt x="84283" y="98436"/>
                  </a:cubicBezTo>
                  <a:cubicBezTo>
                    <a:pt x="77616" y="102246"/>
                    <a:pt x="70948" y="95579"/>
                    <a:pt x="68091" y="103199"/>
                  </a:cubicBezTo>
                  <a:cubicBezTo>
                    <a:pt x="68091" y="105104"/>
                    <a:pt x="64281" y="99389"/>
                    <a:pt x="65233" y="99389"/>
                  </a:cubicBezTo>
                  <a:cubicBezTo>
                    <a:pt x="68091" y="100341"/>
                    <a:pt x="86188" y="67004"/>
                    <a:pt x="79521" y="49859"/>
                  </a:cubicBezTo>
                  <a:cubicBezTo>
                    <a:pt x="56661" y="-624"/>
                    <a:pt x="6178" y="54621"/>
                    <a:pt x="9036" y="5747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47FBE4B1-7DE5-4C4F-8088-5773771EB471}"/>
                </a:ext>
              </a:extLst>
            </p:cNvPr>
            <p:cNvSpPr/>
            <p:nvPr/>
          </p:nvSpPr>
          <p:spPr>
            <a:xfrm>
              <a:off x="5112544" y="5557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9049" y="9049"/>
                  </a:cubicBezTo>
                  <a:cubicBezTo>
                    <a:pt x="9049" y="9049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944463CA-8908-434B-A1D1-0112BC5DE024}"/>
                </a:ext>
              </a:extLst>
            </p:cNvPr>
            <p:cNvSpPr/>
            <p:nvPr/>
          </p:nvSpPr>
          <p:spPr>
            <a:xfrm>
              <a:off x="5129689" y="5529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429C1932-5D5D-43F6-9317-24B2D2D3B6B8}"/>
                </a:ext>
              </a:extLst>
            </p:cNvPr>
            <p:cNvSpPr/>
            <p:nvPr/>
          </p:nvSpPr>
          <p:spPr>
            <a:xfrm>
              <a:off x="5132546" y="5510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9049"/>
                    <a:pt x="8096" y="9049"/>
                  </a:cubicBez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4B667AE8-04BB-44B0-A899-8C6A8C9FC879}"/>
                </a:ext>
              </a:extLst>
            </p:cNvPr>
            <p:cNvSpPr/>
            <p:nvPr/>
          </p:nvSpPr>
          <p:spPr>
            <a:xfrm>
              <a:off x="5138261" y="5491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8096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7B48A1FF-DC75-4A47-B749-64D60E8FD629}"/>
                </a:ext>
              </a:extLst>
            </p:cNvPr>
            <p:cNvSpPr/>
            <p:nvPr/>
          </p:nvSpPr>
          <p:spPr>
            <a:xfrm>
              <a:off x="5136356" y="5481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8096" y="7144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B9D01A08-6830-4484-A072-DFE7FFD19FB0}"/>
                </a:ext>
              </a:extLst>
            </p:cNvPr>
            <p:cNvSpPr/>
            <p:nvPr/>
          </p:nvSpPr>
          <p:spPr>
            <a:xfrm>
              <a:off x="5142071" y="54202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5"/>
                    <a:pt x="7144" y="7567"/>
                  </a:cubicBezTo>
                  <a:cubicBezTo>
                    <a:pt x="7144" y="6615"/>
                    <a:pt x="9049" y="8520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672AFC27-39B6-465D-98FE-9EC521FEEE32}"/>
                </a:ext>
              </a:extLst>
            </p:cNvPr>
            <p:cNvSpPr/>
            <p:nvPr/>
          </p:nvSpPr>
          <p:spPr>
            <a:xfrm>
              <a:off x="5143024" y="5386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AA8A5523-6DC2-42A6-A201-8D25912BB19A}"/>
                </a:ext>
              </a:extLst>
            </p:cNvPr>
            <p:cNvSpPr/>
            <p:nvPr/>
          </p:nvSpPr>
          <p:spPr>
            <a:xfrm>
              <a:off x="5134451" y="4738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DCE65C7A-731D-4E8E-99F3-D04C1B33DB4D}"/>
                </a:ext>
              </a:extLst>
            </p:cNvPr>
            <p:cNvSpPr/>
            <p:nvPr/>
          </p:nvSpPr>
          <p:spPr>
            <a:xfrm>
              <a:off x="5108310" y="458628"/>
              <a:ext cx="9525" cy="9525"/>
            </a:xfrm>
            <a:custGeom>
              <a:avLst/>
              <a:gdLst>
                <a:gd name="connsiteX0" fmla="*/ 7567 w 9525"/>
                <a:gd name="connsiteY0" fmla="*/ 8096 h 9525"/>
                <a:gd name="connsiteX1" fmla="*/ 7567 w 9525"/>
                <a:gd name="connsiteY1" fmla="*/ 7144 h 9525"/>
                <a:gd name="connsiteX2" fmla="*/ 7567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8096"/>
                  </a:moveTo>
                  <a:cubicBezTo>
                    <a:pt x="6615" y="9049"/>
                    <a:pt x="7567" y="7144"/>
                    <a:pt x="7567" y="7144"/>
                  </a:cubicBezTo>
                  <a:cubicBezTo>
                    <a:pt x="7567" y="7144"/>
                    <a:pt x="6615" y="8096"/>
                    <a:pt x="7567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19B0A5D1-803B-47B7-9A8B-0EB0CA9F09DD}"/>
                </a:ext>
              </a:extLst>
            </p:cNvPr>
            <p:cNvSpPr/>
            <p:nvPr/>
          </p:nvSpPr>
          <p:spPr>
            <a:xfrm>
              <a:off x="5093494" y="4643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1190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12" name="Group 211">
            <a:extLst>
              <a:ext uri="{FF2B5EF4-FFF2-40B4-BE49-F238E27FC236}">
                <a16:creationId xmlns:a16="http://schemas.microsoft.com/office/drawing/2014/main" id="{D97B6E48-26CA-4A5A-AC57-D488473B230F}"/>
              </a:ext>
            </a:extLst>
          </p:cNvPr>
          <p:cNvGrpSpPr/>
          <p:nvPr userDrawn="1"/>
        </p:nvGrpSpPr>
        <p:grpSpPr>
          <a:xfrm flipH="1">
            <a:off x="1062082" y="4408951"/>
            <a:ext cx="228875" cy="267260"/>
            <a:chOff x="6809793" y="1954053"/>
            <a:chExt cx="1048808" cy="918528"/>
          </a:xfrm>
          <a:solidFill>
            <a:schemeClr val="accent1"/>
          </a:solidFill>
        </p:grpSpPr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528A10B7-263D-4627-9F78-BD94C5694400}"/>
                </a:ext>
              </a:extLst>
            </p:cNvPr>
            <p:cNvSpPr/>
            <p:nvPr/>
          </p:nvSpPr>
          <p:spPr>
            <a:xfrm>
              <a:off x="6889909" y="1954053"/>
              <a:ext cx="9525" cy="19050"/>
            </a:xfrm>
            <a:custGeom>
              <a:avLst/>
              <a:gdLst>
                <a:gd name="connsiteX0" fmla="*/ 10954 w 9525"/>
                <a:gd name="connsiteY0" fmla="*/ 11906 h 19050"/>
                <a:gd name="connsiteX1" fmla="*/ 7144 w 9525"/>
                <a:gd name="connsiteY1" fmla="*/ 7144 h 19050"/>
                <a:gd name="connsiteX2" fmla="*/ 10954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10954" y="11906"/>
                  </a:moveTo>
                  <a:cubicBezTo>
                    <a:pt x="6191" y="4286"/>
                    <a:pt x="10954" y="17621"/>
                    <a:pt x="7144" y="7144"/>
                  </a:cubicBezTo>
                  <a:cubicBezTo>
                    <a:pt x="9049" y="7144"/>
                    <a:pt x="10001" y="9049"/>
                    <a:pt x="10954" y="1190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9F0157E0-1DBB-4359-9DD9-2E511C763EBE}"/>
                </a:ext>
              </a:extLst>
            </p:cNvPr>
            <p:cNvSpPr/>
            <p:nvPr/>
          </p:nvSpPr>
          <p:spPr>
            <a:xfrm>
              <a:off x="6896576" y="1970359"/>
              <a:ext cx="962025" cy="676275"/>
            </a:xfrm>
            <a:custGeom>
              <a:avLst/>
              <a:gdLst>
                <a:gd name="connsiteX0" fmla="*/ 61436 w 962025"/>
                <a:gd name="connsiteY0" fmla="*/ 7983 h 676275"/>
                <a:gd name="connsiteX1" fmla="*/ 509111 w 962025"/>
                <a:gd name="connsiteY1" fmla="*/ 31795 h 676275"/>
                <a:gd name="connsiteX2" fmla="*/ 657701 w 962025"/>
                <a:gd name="connsiteY2" fmla="*/ 210865 h 676275"/>
                <a:gd name="connsiteX3" fmla="*/ 934879 w 962025"/>
                <a:gd name="connsiteY3" fmla="*/ 609010 h 676275"/>
                <a:gd name="connsiteX4" fmla="*/ 927259 w 962025"/>
                <a:gd name="connsiteY4" fmla="*/ 592818 h 676275"/>
                <a:gd name="connsiteX5" fmla="*/ 958692 w 962025"/>
                <a:gd name="connsiteY5" fmla="*/ 677590 h 676275"/>
                <a:gd name="connsiteX6" fmla="*/ 671989 w 962025"/>
                <a:gd name="connsiteY6" fmla="*/ 654730 h 676275"/>
                <a:gd name="connsiteX7" fmla="*/ 276701 w 962025"/>
                <a:gd name="connsiteY7" fmla="*/ 551860 h 676275"/>
                <a:gd name="connsiteX8" fmla="*/ 288131 w 962025"/>
                <a:gd name="connsiteY8" fmla="*/ 550908 h 676275"/>
                <a:gd name="connsiteX9" fmla="*/ 93821 w 962025"/>
                <a:gd name="connsiteY9" fmla="*/ 215628 h 676275"/>
                <a:gd name="connsiteX10" fmla="*/ 112871 w 962025"/>
                <a:gd name="connsiteY10" fmla="*/ 247060 h 676275"/>
                <a:gd name="connsiteX11" fmla="*/ 73819 w 962025"/>
                <a:gd name="connsiteY11" fmla="*/ 181338 h 676275"/>
                <a:gd name="connsiteX12" fmla="*/ 11906 w 962025"/>
                <a:gd name="connsiteY12" fmla="*/ 28938 h 676275"/>
                <a:gd name="connsiteX13" fmla="*/ 7144 w 962025"/>
                <a:gd name="connsiteY13" fmla="*/ 15603 h 676275"/>
                <a:gd name="connsiteX14" fmla="*/ 304324 w 962025"/>
                <a:gd name="connsiteY14" fmla="*/ 564243 h 676275"/>
                <a:gd name="connsiteX15" fmla="*/ 932021 w 962025"/>
                <a:gd name="connsiteY15" fmla="*/ 657588 h 676275"/>
                <a:gd name="connsiteX16" fmla="*/ 583406 w 962025"/>
                <a:gd name="connsiteY16" fmla="*/ 94660 h 676275"/>
                <a:gd name="connsiteX17" fmla="*/ 450056 w 962025"/>
                <a:gd name="connsiteY17" fmla="*/ 51798 h 676275"/>
                <a:gd name="connsiteX18" fmla="*/ 61436 w 962025"/>
                <a:gd name="connsiteY18" fmla="*/ 7983 h 676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62025" h="676275">
                  <a:moveTo>
                    <a:pt x="61436" y="7983"/>
                  </a:moveTo>
                  <a:cubicBezTo>
                    <a:pt x="138589" y="6078"/>
                    <a:pt x="437674" y="5125"/>
                    <a:pt x="509111" y="31795"/>
                  </a:cubicBezTo>
                  <a:cubicBezTo>
                    <a:pt x="595789" y="64180"/>
                    <a:pt x="621506" y="144190"/>
                    <a:pt x="657701" y="210865"/>
                  </a:cubicBezTo>
                  <a:cubicBezTo>
                    <a:pt x="678656" y="250870"/>
                    <a:pt x="939642" y="604248"/>
                    <a:pt x="934879" y="609010"/>
                  </a:cubicBezTo>
                  <a:cubicBezTo>
                    <a:pt x="932974" y="603295"/>
                    <a:pt x="930117" y="597580"/>
                    <a:pt x="927259" y="592818"/>
                  </a:cubicBezTo>
                  <a:cubicBezTo>
                    <a:pt x="926306" y="609963"/>
                    <a:pt x="954881" y="665208"/>
                    <a:pt x="958692" y="677590"/>
                  </a:cubicBezTo>
                  <a:cubicBezTo>
                    <a:pt x="946309" y="654730"/>
                    <a:pt x="706279" y="650921"/>
                    <a:pt x="671989" y="654730"/>
                  </a:cubicBezTo>
                  <a:cubicBezTo>
                    <a:pt x="625317" y="655683"/>
                    <a:pt x="298609" y="679496"/>
                    <a:pt x="276701" y="551860"/>
                  </a:cubicBezTo>
                  <a:cubicBezTo>
                    <a:pt x="276701" y="556623"/>
                    <a:pt x="290036" y="554718"/>
                    <a:pt x="288131" y="550908"/>
                  </a:cubicBezTo>
                  <a:cubicBezTo>
                    <a:pt x="206216" y="444228"/>
                    <a:pt x="157639" y="282303"/>
                    <a:pt x="93821" y="215628"/>
                  </a:cubicBezTo>
                  <a:cubicBezTo>
                    <a:pt x="98584" y="227058"/>
                    <a:pt x="105251" y="237535"/>
                    <a:pt x="112871" y="247060"/>
                  </a:cubicBezTo>
                  <a:cubicBezTo>
                    <a:pt x="103346" y="228010"/>
                    <a:pt x="74771" y="181338"/>
                    <a:pt x="73819" y="181338"/>
                  </a:cubicBezTo>
                  <a:cubicBezTo>
                    <a:pt x="54769" y="135618"/>
                    <a:pt x="33814" y="68943"/>
                    <a:pt x="11906" y="28938"/>
                  </a:cubicBezTo>
                  <a:cubicBezTo>
                    <a:pt x="14764" y="29890"/>
                    <a:pt x="7144" y="14650"/>
                    <a:pt x="7144" y="15603"/>
                  </a:cubicBezTo>
                  <a:cubicBezTo>
                    <a:pt x="49054" y="81325"/>
                    <a:pt x="181451" y="445180"/>
                    <a:pt x="304324" y="564243"/>
                  </a:cubicBezTo>
                  <a:cubicBezTo>
                    <a:pt x="391954" y="649968"/>
                    <a:pt x="913924" y="603295"/>
                    <a:pt x="932021" y="657588"/>
                  </a:cubicBezTo>
                  <a:cubicBezTo>
                    <a:pt x="878681" y="502330"/>
                    <a:pt x="691992" y="198483"/>
                    <a:pt x="583406" y="94660"/>
                  </a:cubicBezTo>
                  <a:cubicBezTo>
                    <a:pt x="517684" y="32748"/>
                    <a:pt x="561499" y="79420"/>
                    <a:pt x="450056" y="51798"/>
                  </a:cubicBezTo>
                  <a:cubicBezTo>
                    <a:pt x="370046" y="29890"/>
                    <a:pt x="51911" y="6078"/>
                    <a:pt x="61436" y="798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D7103387-3192-454A-9D36-99361CDE2E80}"/>
                </a:ext>
              </a:extLst>
            </p:cNvPr>
            <p:cNvSpPr/>
            <p:nvPr/>
          </p:nvSpPr>
          <p:spPr>
            <a:xfrm>
              <a:off x="6896576" y="1968341"/>
              <a:ext cx="9525" cy="19050"/>
            </a:xfrm>
            <a:custGeom>
              <a:avLst/>
              <a:gdLst>
                <a:gd name="connsiteX0" fmla="*/ 9049 w 9525"/>
                <a:gd name="connsiteY0" fmla="*/ 7144 h 19050"/>
                <a:gd name="connsiteX1" fmla="*/ 7144 w 9525"/>
                <a:gd name="connsiteY1" fmla="*/ 11906 h 19050"/>
                <a:gd name="connsiteX2" fmla="*/ 9049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049" y="7144"/>
                  </a:moveTo>
                  <a:cubicBezTo>
                    <a:pt x="9049" y="9049"/>
                    <a:pt x="10954" y="15716"/>
                    <a:pt x="7144" y="11906"/>
                  </a:cubicBezTo>
                  <a:cubicBezTo>
                    <a:pt x="8096" y="10001"/>
                    <a:pt x="8096" y="7144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063B8610-0B8D-4B26-AD4F-42F3AEDA9651}"/>
                </a:ext>
              </a:extLst>
            </p:cNvPr>
            <p:cNvSpPr/>
            <p:nvPr/>
          </p:nvSpPr>
          <p:spPr>
            <a:xfrm>
              <a:off x="6959184" y="2125186"/>
              <a:ext cx="9525" cy="9525"/>
            </a:xfrm>
            <a:custGeom>
              <a:avLst/>
              <a:gdLst>
                <a:gd name="connsiteX0" fmla="*/ 8354 w 9525"/>
                <a:gd name="connsiteY0" fmla="*/ 8414 h 9525"/>
                <a:gd name="connsiteX1" fmla="*/ 835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354" y="8414"/>
                  </a:moveTo>
                  <a:cubicBezTo>
                    <a:pt x="11211" y="8414"/>
                    <a:pt x="4544" y="5556"/>
                    <a:pt x="8354" y="84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0E2699AC-6EFE-4799-A52E-7192042ACAEE}"/>
                </a:ext>
              </a:extLst>
            </p:cNvPr>
            <p:cNvSpPr/>
            <p:nvPr/>
          </p:nvSpPr>
          <p:spPr>
            <a:xfrm>
              <a:off x="6970871" y="2152173"/>
              <a:ext cx="19050" cy="19050"/>
            </a:xfrm>
            <a:custGeom>
              <a:avLst/>
              <a:gdLst>
                <a:gd name="connsiteX0" fmla="*/ 15716 w 19050"/>
                <a:gd name="connsiteY0" fmla="*/ 20479 h 19050"/>
                <a:gd name="connsiteX1" fmla="*/ 7144 w 19050"/>
                <a:gd name="connsiteY1" fmla="*/ 7144 h 19050"/>
                <a:gd name="connsiteX2" fmla="*/ 15716 w 19050"/>
                <a:gd name="connsiteY2" fmla="*/ 2047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5716" y="20479"/>
                  </a:moveTo>
                  <a:cubicBezTo>
                    <a:pt x="14764" y="20479"/>
                    <a:pt x="10001" y="12859"/>
                    <a:pt x="7144" y="7144"/>
                  </a:cubicBezTo>
                  <a:lnTo>
                    <a:pt x="15716" y="2047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18773514-CA25-4084-93B7-F7BA945F32D7}"/>
                </a:ext>
              </a:extLst>
            </p:cNvPr>
            <p:cNvSpPr/>
            <p:nvPr/>
          </p:nvSpPr>
          <p:spPr>
            <a:xfrm>
              <a:off x="6990874" y="2202261"/>
              <a:ext cx="9525" cy="9525"/>
            </a:xfrm>
            <a:custGeom>
              <a:avLst/>
              <a:gdLst>
                <a:gd name="connsiteX0" fmla="*/ 9049 w 9525"/>
                <a:gd name="connsiteY0" fmla="*/ 8491 h 9525"/>
                <a:gd name="connsiteX1" fmla="*/ 7144 w 9525"/>
                <a:gd name="connsiteY1" fmla="*/ 7538 h 9525"/>
                <a:gd name="connsiteX2" fmla="*/ 9049 w 9525"/>
                <a:gd name="connsiteY2" fmla="*/ 849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491"/>
                  </a:moveTo>
                  <a:cubicBezTo>
                    <a:pt x="10001" y="12301"/>
                    <a:pt x="9049" y="11348"/>
                    <a:pt x="7144" y="7538"/>
                  </a:cubicBezTo>
                  <a:cubicBezTo>
                    <a:pt x="7144" y="6586"/>
                    <a:pt x="8096" y="7538"/>
                    <a:pt x="9049" y="849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B042E259-F3EB-4149-909A-F7893DD55A14}"/>
                </a:ext>
              </a:extLst>
            </p:cNvPr>
            <p:cNvSpPr/>
            <p:nvPr/>
          </p:nvSpPr>
          <p:spPr>
            <a:xfrm>
              <a:off x="6995182" y="2204561"/>
              <a:ext cx="9525" cy="19050"/>
            </a:xfrm>
            <a:custGeom>
              <a:avLst/>
              <a:gdLst>
                <a:gd name="connsiteX0" fmla="*/ 7598 w 9525"/>
                <a:gd name="connsiteY0" fmla="*/ 7144 h 19050"/>
                <a:gd name="connsiteX1" fmla="*/ 9503 w 9525"/>
                <a:gd name="connsiteY1" fmla="*/ 13811 h 19050"/>
                <a:gd name="connsiteX2" fmla="*/ 7598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598" y="7144"/>
                  </a:moveTo>
                  <a:cubicBezTo>
                    <a:pt x="9503" y="10001"/>
                    <a:pt x="9503" y="11906"/>
                    <a:pt x="9503" y="13811"/>
                  </a:cubicBezTo>
                  <a:cubicBezTo>
                    <a:pt x="10455" y="13811"/>
                    <a:pt x="5693" y="7144"/>
                    <a:pt x="759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2F74D149-C5C1-417C-96CA-784137F78C5E}"/>
                </a:ext>
              </a:extLst>
            </p:cNvPr>
            <p:cNvSpPr/>
            <p:nvPr/>
          </p:nvSpPr>
          <p:spPr>
            <a:xfrm>
              <a:off x="7078664" y="2342567"/>
              <a:ext cx="9525" cy="19050"/>
            </a:xfrm>
            <a:custGeom>
              <a:avLst/>
              <a:gdLst>
                <a:gd name="connsiteX0" fmla="*/ 7936 w 9525"/>
                <a:gd name="connsiteY0" fmla="*/ 7250 h 19050"/>
                <a:gd name="connsiteX1" fmla="*/ 11746 w 9525"/>
                <a:gd name="connsiteY1" fmla="*/ 14870 h 19050"/>
                <a:gd name="connsiteX2" fmla="*/ 7936 w 9525"/>
                <a:gd name="connsiteY2" fmla="*/ 72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936" y="7250"/>
                  </a:moveTo>
                  <a:cubicBezTo>
                    <a:pt x="8889" y="9155"/>
                    <a:pt x="11746" y="12965"/>
                    <a:pt x="11746" y="14870"/>
                  </a:cubicBezTo>
                  <a:cubicBezTo>
                    <a:pt x="10794" y="12012"/>
                    <a:pt x="5079" y="6297"/>
                    <a:pt x="7936" y="725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1D6BA8E1-5A73-4164-95AE-F4923BC53CB1}"/>
                </a:ext>
              </a:extLst>
            </p:cNvPr>
            <p:cNvSpPr/>
            <p:nvPr/>
          </p:nvSpPr>
          <p:spPr>
            <a:xfrm>
              <a:off x="7098506" y="23779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12859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5C9374F3-E1EE-49D0-A0CA-DD728756E9DF}"/>
                </a:ext>
              </a:extLst>
            </p:cNvPr>
            <p:cNvSpPr/>
            <p:nvPr/>
          </p:nvSpPr>
          <p:spPr>
            <a:xfrm>
              <a:off x="7712564" y="2630857"/>
              <a:ext cx="9525" cy="9525"/>
            </a:xfrm>
            <a:custGeom>
              <a:avLst/>
              <a:gdLst>
                <a:gd name="connsiteX0" fmla="*/ 11258 w 9525"/>
                <a:gd name="connsiteY0" fmla="*/ 7567 h 9525"/>
                <a:gd name="connsiteX1" fmla="*/ 11258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258" y="7567"/>
                  </a:moveTo>
                  <a:cubicBezTo>
                    <a:pt x="3639" y="6615"/>
                    <a:pt x="8401" y="7567"/>
                    <a:pt x="11258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20DED97B-5920-4D3B-AABA-D9DEC9FAF51C}"/>
                </a:ext>
              </a:extLst>
            </p:cNvPr>
            <p:cNvSpPr/>
            <p:nvPr/>
          </p:nvSpPr>
          <p:spPr>
            <a:xfrm>
              <a:off x="7747489" y="2442686"/>
              <a:ext cx="9525" cy="9525"/>
            </a:xfrm>
            <a:custGeom>
              <a:avLst/>
              <a:gdLst>
                <a:gd name="connsiteX0" fmla="*/ 8718 w 9525"/>
                <a:gd name="connsiteY0" fmla="*/ 10954 h 9525"/>
                <a:gd name="connsiteX1" fmla="*/ 7766 w 9525"/>
                <a:gd name="connsiteY1" fmla="*/ 7144 h 9525"/>
                <a:gd name="connsiteX2" fmla="*/ 8718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718" y="10954"/>
                  </a:moveTo>
                  <a:cubicBezTo>
                    <a:pt x="5861" y="8096"/>
                    <a:pt x="7766" y="8096"/>
                    <a:pt x="7766" y="7144"/>
                  </a:cubicBezTo>
                  <a:cubicBezTo>
                    <a:pt x="9671" y="10001"/>
                    <a:pt x="4908" y="6191"/>
                    <a:pt x="8718" y="1095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231AE22D-56F5-4BF3-97EC-04AE0B775879}"/>
                </a:ext>
              </a:extLst>
            </p:cNvPr>
            <p:cNvSpPr/>
            <p:nvPr/>
          </p:nvSpPr>
          <p:spPr>
            <a:xfrm>
              <a:off x="7603184" y="2244566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8096"/>
                    <a:pt x="6339" y="11906"/>
                    <a:pt x="82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0B065548-9CAF-493B-BBFB-F8072529AC6C}"/>
                </a:ext>
              </a:extLst>
            </p:cNvPr>
            <p:cNvSpPr/>
            <p:nvPr/>
          </p:nvSpPr>
          <p:spPr>
            <a:xfrm>
              <a:off x="6816172" y="2212181"/>
              <a:ext cx="9525" cy="9525"/>
            </a:xfrm>
            <a:custGeom>
              <a:avLst/>
              <a:gdLst>
                <a:gd name="connsiteX0" fmla="*/ 8491 w 9525"/>
                <a:gd name="connsiteY0" fmla="*/ 9049 h 9525"/>
                <a:gd name="connsiteX1" fmla="*/ 7538 w 9525"/>
                <a:gd name="connsiteY1" fmla="*/ 7144 h 9525"/>
                <a:gd name="connsiteX2" fmla="*/ 8491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491" y="9049"/>
                  </a:moveTo>
                  <a:cubicBezTo>
                    <a:pt x="7538" y="6191"/>
                    <a:pt x="6586" y="10954"/>
                    <a:pt x="7538" y="7144"/>
                  </a:cubicBezTo>
                  <a:cubicBezTo>
                    <a:pt x="7538" y="8096"/>
                    <a:pt x="8491" y="8096"/>
                    <a:pt x="8491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8C693C57-4B38-47E3-8009-BD1CB9E4EDB0}"/>
                </a:ext>
              </a:extLst>
            </p:cNvPr>
            <p:cNvSpPr/>
            <p:nvPr/>
          </p:nvSpPr>
          <p:spPr>
            <a:xfrm>
              <a:off x="6812756" y="2219801"/>
              <a:ext cx="400050" cy="561975"/>
            </a:xfrm>
            <a:custGeom>
              <a:avLst/>
              <a:gdLst>
                <a:gd name="connsiteX0" fmla="*/ 392906 w 400050"/>
                <a:gd name="connsiteY0" fmla="*/ 385286 h 561975"/>
                <a:gd name="connsiteX1" fmla="*/ 372904 w 400050"/>
                <a:gd name="connsiteY1" fmla="*/ 556736 h 561975"/>
                <a:gd name="connsiteX2" fmla="*/ 198596 w 400050"/>
                <a:gd name="connsiteY2" fmla="*/ 337661 h 561975"/>
                <a:gd name="connsiteX3" fmla="*/ 136684 w 400050"/>
                <a:gd name="connsiteY3" fmla="*/ 214789 h 561975"/>
                <a:gd name="connsiteX4" fmla="*/ 77629 w 400050"/>
                <a:gd name="connsiteY4" fmla="*/ 131921 h 561975"/>
                <a:gd name="connsiteX5" fmla="*/ 89059 w 400050"/>
                <a:gd name="connsiteY5" fmla="*/ 134779 h 561975"/>
                <a:gd name="connsiteX6" fmla="*/ 7144 w 400050"/>
                <a:gd name="connsiteY6" fmla="*/ 7144 h 561975"/>
                <a:gd name="connsiteX7" fmla="*/ 9049 w 400050"/>
                <a:gd name="connsiteY7" fmla="*/ 11906 h 561975"/>
                <a:gd name="connsiteX8" fmla="*/ 362426 w 400050"/>
                <a:gd name="connsiteY8" fmla="*/ 526256 h 561975"/>
                <a:gd name="connsiteX9" fmla="*/ 392906 w 400050"/>
                <a:gd name="connsiteY9" fmla="*/ 385286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00050" h="561975">
                  <a:moveTo>
                    <a:pt x="392906" y="385286"/>
                  </a:moveTo>
                  <a:cubicBezTo>
                    <a:pt x="406241" y="414814"/>
                    <a:pt x="356711" y="547211"/>
                    <a:pt x="372904" y="556736"/>
                  </a:cubicBezTo>
                  <a:cubicBezTo>
                    <a:pt x="303371" y="493871"/>
                    <a:pt x="257651" y="369094"/>
                    <a:pt x="198596" y="337661"/>
                  </a:cubicBezTo>
                  <a:cubicBezTo>
                    <a:pt x="185261" y="317659"/>
                    <a:pt x="143351" y="235744"/>
                    <a:pt x="136684" y="214789"/>
                  </a:cubicBezTo>
                  <a:cubicBezTo>
                    <a:pt x="100489" y="195739"/>
                    <a:pt x="100489" y="138589"/>
                    <a:pt x="77629" y="131921"/>
                  </a:cubicBezTo>
                  <a:cubicBezTo>
                    <a:pt x="70961" y="149066"/>
                    <a:pt x="91916" y="132874"/>
                    <a:pt x="89059" y="134779"/>
                  </a:cubicBezTo>
                  <a:cubicBezTo>
                    <a:pt x="90011" y="138589"/>
                    <a:pt x="8096" y="7144"/>
                    <a:pt x="7144" y="7144"/>
                  </a:cubicBezTo>
                  <a:cubicBezTo>
                    <a:pt x="10954" y="13811"/>
                    <a:pt x="13811" y="6191"/>
                    <a:pt x="9049" y="11906"/>
                  </a:cubicBezTo>
                  <a:cubicBezTo>
                    <a:pt x="-476" y="22384"/>
                    <a:pt x="296704" y="474821"/>
                    <a:pt x="362426" y="526256"/>
                  </a:cubicBezTo>
                  <a:cubicBezTo>
                    <a:pt x="341471" y="504349"/>
                    <a:pt x="392906" y="382429"/>
                    <a:pt x="392906" y="38528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3EE70D5A-4AD4-42F6-8010-343F9243BABD}"/>
                </a:ext>
              </a:extLst>
            </p:cNvPr>
            <p:cNvSpPr/>
            <p:nvPr/>
          </p:nvSpPr>
          <p:spPr>
            <a:xfrm>
              <a:off x="6815614" y="2216943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9049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8096"/>
                    <a:pt x="9049" y="10001"/>
                    <a:pt x="7144" y="9049"/>
                  </a:cubicBezTo>
                  <a:cubicBezTo>
                    <a:pt x="7144" y="9049"/>
                    <a:pt x="8096" y="7144"/>
                    <a:pt x="100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19BFFAAE-D33E-44EF-AC92-7556AC847305}"/>
                </a:ext>
              </a:extLst>
            </p:cNvPr>
            <p:cNvSpPr/>
            <p:nvPr/>
          </p:nvSpPr>
          <p:spPr>
            <a:xfrm>
              <a:off x="6827849" y="2272188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B607D975-1654-4357-B5A0-E1A6E9E634B4}"/>
                </a:ext>
              </a:extLst>
            </p:cNvPr>
            <p:cNvSpPr/>
            <p:nvPr/>
          </p:nvSpPr>
          <p:spPr>
            <a:xfrm>
              <a:off x="6879431" y="2338863"/>
              <a:ext cx="9525" cy="9525"/>
            </a:xfrm>
            <a:custGeom>
              <a:avLst/>
              <a:gdLst>
                <a:gd name="connsiteX0" fmla="*/ 10954 w 9525"/>
                <a:gd name="connsiteY0" fmla="*/ 10001 h 9525"/>
                <a:gd name="connsiteX1" fmla="*/ 7144 w 9525"/>
                <a:gd name="connsiteY1" fmla="*/ 7144 h 9525"/>
                <a:gd name="connsiteX2" fmla="*/ 1095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10001"/>
                  </a:moveTo>
                  <a:cubicBezTo>
                    <a:pt x="10001" y="10001"/>
                    <a:pt x="8096" y="8096"/>
                    <a:pt x="7144" y="7144"/>
                  </a:cubicBezTo>
                  <a:lnTo>
                    <a:pt x="10954" y="1000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2925B25C-538E-40E0-A033-8973BF832948}"/>
                </a:ext>
              </a:extLst>
            </p:cNvPr>
            <p:cNvSpPr/>
            <p:nvPr/>
          </p:nvSpPr>
          <p:spPr>
            <a:xfrm>
              <a:off x="6883241" y="2354632"/>
              <a:ext cx="9525" cy="9525"/>
            </a:xfrm>
            <a:custGeom>
              <a:avLst/>
              <a:gdLst>
                <a:gd name="connsiteX0" fmla="*/ 9049 w 9525"/>
                <a:gd name="connsiteY0" fmla="*/ 7567 h 9525"/>
                <a:gd name="connsiteX1" fmla="*/ 7144 w 9525"/>
                <a:gd name="connsiteY1" fmla="*/ 7567 h 9525"/>
                <a:gd name="connsiteX2" fmla="*/ 9049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567"/>
                  </a:moveTo>
                  <a:cubicBezTo>
                    <a:pt x="9049" y="9472"/>
                    <a:pt x="8096" y="8520"/>
                    <a:pt x="7144" y="7567"/>
                  </a:cubicBezTo>
                  <a:cubicBezTo>
                    <a:pt x="8096" y="6615"/>
                    <a:pt x="8096" y="7567"/>
                    <a:pt x="9049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9187A973-9317-47C4-9F26-D42D735CE1B6}"/>
                </a:ext>
              </a:extLst>
            </p:cNvPr>
            <p:cNvSpPr/>
            <p:nvPr/>
          </p:nvSpPr>
          <p:spPr>
            <a:xfrm>
              <a:off x="6887333" y="2354103"/>
              <a:ext cx="9525" cy="9525"/>
            </a:xfrm>
            <a:custGeom>
              <a:avLst/>
              <a:gdLst>
                <a:gd name="connsiteX0" fmla="*/ 7814 w 9525"/>
                <a:gd name="connsiteY0" fmla="*/ 7144 h 9525"/>
                <a:gd name="connsiteX1" fmla="*/ 7814 w 9525"/>
                <a:gd name="connsiteY1" fmla="*/ 10001 h 9525"/>
                <a:gd name="connsiteX2" fmla="*/ 781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14" y="7144"/>
                  </a:moveTo>
                  <a:cubicBezTo>
                    <a:pt x="8767" y="8096"/>
                    <a:pt x="7814" y="9049"/>
                    <a:pt x="7814" y="10001"/>
                  </a:cubicBezTo>
                  <a:cubicBezTo>
                    <a:pt x="8767" y="9049"/>
                    <a:pt x="5910" y="8096"/>
                    <a:pt x="781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718CDD94-4A20-4E18-A3FB-14AEE25EB00E}"/>
                </a:ext>
              </a:extLst>
            </p:cNvPr>
            <p:cNvSpPr/>
            <p:nvPr/>
          </p:nvSpPr>
          <p:spPr>
            <a:xfrm>
              <a:off x="6898284" y="2380773"/>
              <a:ext cx="9525" cy="9525"/>
            </a:xfrm>
            <a:custGeom>
              <a:avLst/>
              <a:gdLst>
                <a:gd name="connsiteX0" fmla="*/ 7341 w 9525"/>
                <a:gd name="connsiteY0" fmla="*/ 7144 h 9525"/>
                <a:gd name="connsiteX1" fmla="*/ 8294 w 9525"/>
                <a:gd name="connsiteY1" fmla="*/ 10001 h 9525"/>
                <a:gd name="connsiteX2" fmla="*/ 734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341" y="7144"/>
                  </a:moveTo>
                  <a:cubicBezTo>
                    <a:pt x="7341" y="8096"/>
                    <a:pt x="9246" y="8096"/>
                    <a:pt x="8294" y="10001"/>
                  </a:cubicBezTo>
                  <a:cubicBezTo>
                    <a:pt x="9246" y="8096"/>
                    <a:pt x="6388" y="7144"/>
                    <a:pt x="734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7B8C9D68-1B5D-4C50-AFE9-4308F88CB292}"/>
                </a:ext>
              </a:extLst>
            </p:cNvPr>
            <p:cNvSpPr/>
            <p:nvPr/>
          </p:nvSpPr>
          <p:spPr>
            <a:xfrm>
              <a:off x="6906630" y="239125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9049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696B2A82-C68C-425F-8608-0FDF53AA6A90}"/>
                </a:ext>
              </a:extLst>
            </p:cNvPr>
            <p:cNvSpPr/>
            <p:nvPr/>
          </p:nvSpPr>
          <p:spPr>
            <a:xfrm>
              <a:off x="7026354" y="2593986"/>
              <a:ext cx="9525" cy="9525"/>
            </a:xfrm>
            <a:custGeom>
              <a:avLst/>
              <a:gdLst>
                <a:gd name="connsiteX0" fmla="*/ 7858 w 9525"/>
                <a:gd name="connsiteY0" fmla="*/ 8244 h 9525"/>
                <a:gd name="connsiteX1" fmla="*/ 7858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8244"/>
                  </a:moveTo>
                  <a:cubicBezTo>
                    <a:pt x="6906" y="6339"/>
                    <a:pt x="6906" y="7291"/>
                    <a:pt x="7858" y="82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FF804E23-CA51-4978-B7CC-48628C66DA37}"/>
                </a:ext>
              </a:extLst>
            </p:cNvPr>
            <p:cNvSpPr/>
            <p:nvPr/>
          </p:nvSpPr>
          <p:spPr>
            <a:xfrm>
              <a:off x="7080691" y="2685573"/>
              <a:ext cx="9525" cy="9525"/>
            </a:xfrm>
            <a:custGeom>
              <a:avLst/>
              <a:gdLst>
                <a:gd name="connsiteX0" fmla="*/ 7815 w 9525"/>
                <a:gd name="connsiteY0" fmla="*/ 7144 h 9525"/>
                <a:gd name="connsiteX1" fmla="*/ 7815 w 9525"/>
                <a:gd name="connsiteY1" fmla="*/ 9049 h 9525"/>
                <a:gd name="connsiteX2" fmla="*/ 7815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15" y="7144"/>
                  </a:moveTo>
                  <a:cubicBezTo>
                    <a:pt x="8767" y="8096"/>
                    <a:pt x="7815" y="8096"/>
                    <a:pt x="7815" y="9049"/>
                  </a:cubicBezTo>
                  <a:cubicBezTo>
                    <a:pt x="5909" y="7144"/>
                    <a:pt x="8767" y="8096"/>
                    <a:pt x="7815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FFFC87E2-E7D7-4AE7-B73F-624CD491197D}"/>
                </a:ext>
              </a:extLst>
            </p:cNvPr>
            <p:cNvSpPr/>
            <p:nvPr/>
          </p:nvSpPr>
          <p:spPr>
            <a:xfrm>
              <a:off x="7119461" y="2715312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10954" y="5027"/>
                    <a:pt x="7144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FBE9B5A6-D795-4D70-A87C-DAB15220814E}"/>
                </a:ext>
              </a:extLst>
            </p:cNvPr>
            <p:cNvSpPr/>
            <p:nvPr/>
          </p:nvSpPr>
          <p:spPr>
            <a:xfrm>
              <a:off x="7174706" y="2782334"/>
              <a:ext cx="9525" cy="9525"/>
            </a:xfrm>
            <a:custGeom>
              <a:avLst/>
              <a:gdLst>
                <a:gd name="connsiteX0" fmla="*/ 9049 w 9525"/>
                <a:gd name="connsiteY0" fmla="*/ 7538 h 9525"/>
                <a:gd name="connsiteX1" fmla="*/ 7144 w 9525"/>
                <a:gd name="connsiteY1" fmla="*/ 8491 h 9525"/>
                <a:gd name="connsiteX2" fmla="*/ 9049 w 9525"/>
                <a:gd name="connsiteY2" fmla="*/ 753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538"/>
                  </a:moveTo>
                  <a:cubicBezTo>
                    <a:pt x="6191" y="7538"/>
                    <a:pt x="10001" y="9443"/>
                    <a:pt x="7144" y="8491"/>
                  </a:cubicBezTo>
                  <a:cubicBezTo>
                    <a:pt x="7144" y="7538"/>
                    <a:pt x="8096" y="6586"/>
                    <a:pt x="9049" y="753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FF772699-449E-4776-8C3A-B9A61FEC2330}"/>
                </a:ext>
              </a:extLst>
            </p:cNvPr>
            <p:cNvSpPr/>
            <p:nvPr/>
          </p:nvSpPr>
          <p:spPr>
            <a:xfrm>
              <a:off x="7180412" y="2780790"/>
              <a:ext cx="628650" cy="85725"/>
            </a:xfrm>
            <a:custGeom>
              <a:avLst/>
              <a:gdLst>
                <a:gd name="connsiteX0" fmla="*/ 629136 w 628650"/>
                <a:gd name="connsiteY0" fmla="*/ 74805 h 85725"/>
                <a:gd name="connsiteX1" fmla="*/ 260518 w 628650"/>
                <a:gd name="connsiteY1" fmla="*/ 58612 h 85725"/>
                <a:gd name="connsiteX2" fmla="*/ 148123 w 628650"/>
                <a:gd name="connsiteY2" fmla="*/ 32895 h 85725"/>
                <a:gd name="connsiteX3" fmla="*/ 64303 w 628650"/>
                <a:gd name="connsiteY3" fmla="*/ 33847 h 85725"/>
                <a:gd name="connsiteX4" fmla="*/ 71923 w 628650"/>
                <a:gd name="connsiteY4" fmla="*/ 23370 h 85725"/>
                <a:gd name="connsiteX5" fmla="*/ 7153 w 628650"/>
                <a:gd name="connsiteY5" fmla="*/ 13845 h 85725"/>
                <a:gd name="connsiteX6" fmla="*/ 12868 w 628650"/>
                <a:gd name="connsiteY6" fmla="*/ 13845 h 85725"/>
                <a:gd name="connsiteX7" fmla="*/ 13821 w 628650"/>
                <a:gd name="connsiteY7" fmla="*/ 10035 h 85725"/>
                <a:gd name="connsiteX8" fmla="*/ 629136 w 628650"/>
                <a:gd name="connsiteY8" fmla="*/ 74805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8650" h="85725">
                  <a:moveTo>
                    <a:pt x="629136" y="74805"/>
                  </a:moveTo>
                  <a:cubicBezTo>
                    <a:pt x="649138" y="105285"/>
                    <a:pt x="246231" y="66232"/>
                    <a:pt x="260518" y="58612"/>
                  </a:cubicBezTo>
                  <a:cubicBezTo>
                    <a:pt x="248136" y="58612"/>
                    <a:pt x="141456" y="45278"/>
                    <a:pt x="148123" y="32895"/>
                  </a:cubicBezTo>
                  <a:cubicBezTo>
                    <a:pt x="113833" y="50992"/>
                    <a:pt x="92878" y="34800"/>
                    <a:pt x="64303" y="33847"/>
                  </a:cubicBezTo>
                  <a:cubicBezTo>
                    <a:pt x="67161" y="25275"/>
                    <a:pt x="71923" y="34800"/>
                    <a:pt x="71923" y="23370"/>
                  </a:cubicBezTo>
                  <a:cubicBezTo>
                    <a:pt x="76686" y="25275"/>
                    <a:pt x="6201" y="14797"/>
                    <a:pt x="7153" y="13845"/>
                  </a:cubicBezTo>
                  <a:cubicBezTo>
                    <a:pt x="9058" y="13845"/>
                    <a:pt x="16678" y="11940"/>
                    <a:pt x="12868" y="13845"/>
                  </a:cubicBezTo>
                  <a:cubicBezTo>
                    <a:pt x="16678" y="10987"/>
                    <a:pt x="16678" y="10035"/>
                    <a:pt x="13821" y="10035"/>
                  </a:cubicBezTo>
                  <a:cubicBezTo>
                    <a:pt x="44301" y="-13778"/>
                    <a:pt x="636756" y="118620"/>
                    <a:pt x="629136" y="748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613C0CEB-67EB-49E6-9753-2584256A329B}"/>
                </a:ext>
              </a:extLst>
            </p:cNvPr>
            <p:cNvSpPr/>
            <p:nvPr/>
          </p:nvSpPr>
          <p:spPr>
            <a:xfrm>
              <a:off x="7179469" y="27827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1095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9049" y="9049"/>
                    <a:pt x="7144" y="10954"/>
                  </a:cubicBez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FECEB34C-B1CC-40A7-B24D-375ECD4DC0FA}"/>
                </a:ext>
              </a:extLst>
            </p:cNvPr>
            <p:cNvSpPr/>
            <p:nvPr/>
          </p:nvSpPr>
          <p:spPr>
            <a:xfrm>
              <a:off x="7221908" y="280082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9049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E685C8F4-D7B8-4C01-A0CE-EDC178CF90B9}"/>
                </a:ext>
              </a:extLst>
            </p:cNvPr>
            <p:cNvSpPr/>
            <p:nvPr/>
          </p:nvSpPr>
          <p:spPr>
            <a:xfrm>
              <a:off x="7228999" y="2802731"/>
              <a:ext cx="19050" cy="9525"/>
            </a:xfrm>
            <a:custGeom>
              <a:avLst/>
              <a:gdLst>
                <a:gd name="connsiteX0" fmla="*/ 11906 w 19050"/>
                <a:gd name="connsiteY0" fmla="*/ 7144 h 9525"/>
                <a:gd name="connsiteX1" fmla="*/ 7144 w 19050"/>
                <a:gd name="connsiteY1" fmla="*/ 9049 h 9525"/>
                <a:gd name="connsiteX2" fmla="*/ 11906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7144"/>
                  </a:moveTo>
                  <a:cubicBezTo>
                    <a:pt x="11906" y="8096"/>
                    <a:pt x="9049" y="9049"/>
                    <a:pt x="7144" y="9049"/>
                  </a:cubicBezTo>
                  <a:lnTo>
                    <a:pt x="11906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D59B76DE-0E79-4E7A-BEEE-04B1D5E577E3}"/>
                </a:ext>
              </a:extLst>
            </p:cNvPr>
            <p:cNvSpPr/>
            <p:nvPr/>
          </p:nvSpPr>
          <p:spPr>
            <a:xfrm>
              <a:off x="7243286" y="280939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9049" y="8096"/>
                    <a:pt x="8096" y="9049"/>
                    <a:pt x="7144" y="8096"/>
                  </a:cubicBezTo>
                  <a:cubicBezTo>
                    <a:pt x="7144" y="8096"/>
                    <a:pt x="8096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9F4AFA98-B4BB-4BF5-936E-467F3A7D4980}"/>
                </a:ext>
              </a:extLst>
            </p:cNvPr>
            <p:cNvSpPr/>
            <p:nvPr/>
          </p:nvSpPr>
          <p:spPr>
            <a:xfrm>
              <a:off x="7244997" y="2806541"/>
              <a:ext cx="9525" cy="9525"/>
            </a:xfrm>
            <a:custGeom>
              <a:avLst/>
              <a:gdLst>
                <a:gd name="connsiteX0" fmla="*/ 7338 w 9525"/>
                <a:gd name="connsiteY0" fmla="*/ 7144 h 9525"/>
                <a:gd name="connsiteX1" fmla="*/ 9243 w 9525"/>
                <a:gd name="connsiteY1" fmla="*/ 9049 h 9525"/>
                <a:gd name="connsiteX2" fmla="*/ 733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338" y="7144"/>
                  </a:moveTo>
                  <a:cubicBezTo>
                    <a:pt x="8291" y="7144"/>
                    <a:pt x="8291" y="8096"/>
                    <a:pt x="9243" y="9049"/>
                  </a:cubicBezTo>
                  <a:cubicBezTo>
                    <a:pt x="9243" y="8096"/>
                    <a:pt x="6386" y="9049"/>
                    <a:pt x="733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7A1AC697-DE66-4954-B0F0-34944DEF1457}"/>
                </a:ext>
              </a:extLst>
            </p:cNvPr>
            <p:cNvSpPr/>
            <p:nvPr/>
          </p:nvSpPr>
          <p:spPr>
            <a:xfrm>
              <a:off x="7267857" y="2812970"/>
              <a:ext cx="9525" cy="9525"/>
            </a:xfrm>
            <a:custGeom>
              <a:avLst/>
              <a:gdLst>
                <a:gd name="connsiteX0" fmla="*/ 7338 w 9525"/>
                <a:gd name="connsiteY0" fmla="*/ 7382 h 9525"/>
                <a:gd name="connsiteX1" fmla="*/ 9243 w 9525"/>
                <a:gd name="connsiteY1" fmla="*/ 8334 h 9525"/>
                <a:gd name="connsiteX2" fmla="*/ 7338 w 9525"/>
                <a:gd name="connsiteY2" fmla="*/ 738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338" y="7382"/>
                  </a:moveTo>
                  <a:cubicBezTo>
                    <a:pt x="8291" y="7382"/>
                    <a:pt x="9243" y="6429"/>
                    <a:pt x="9243" y="8334"/>
                  </a:cubicBezTo>
                  <a:cubicBezTo>
                    <a:pt x="9243" y="7382"/>
                    <a:pt x="6386" y="9287"/>
                    <a:pt x="7338" y="738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72A845D7-844E-4F87-A52F-C35812257A09}"/>
                </a:ext>
              </a:extLst>
            </p:cNvPr>
            <p:cNvSpPr/>
            <p:nvPr/>
          </p:nvSpPr>
          <p:spPr>
            <a:xfrm>
              <a:off x="7278529" y="28132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025F813C-DEFD-453D-B75A-FC7B7CE9CA1C}"/>
                </a:ext>
              </a:extLst>
            </p:cNvPr>
            <p:cNvSpPr/>
            <p:nvPr/>
          </p:nvSpPr>
          <p:spPr>
            <a:xfrm>
              <a:off x="7473644" y="2842021"/>
              <a:ext cx="9525" cy="9525"/>
            </a:xfrm>
            <a:custGeom>
              <a:avLst/>
              <a:gdLst>
                <a:gd name="connsiteX0" fmla="*/ 8244 w 9525"/>
                <a:gd name="connsiteY0" fmla="*/ 7858 h 9525"/>
                <a:gd name="connsiteX1" fmla="*/ 82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858"/>
                  </a:moveTo>
                  <a:cubicBezTo>
                    <a:pt x="6339" y="6906"/>
                    <a:pt x="7291" y="6906"/>
                    <a:pt x="82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FE90E798-98CC-4C49-BB91-2ACB9E41D221}"/>
                </a:ext>
              </a:extLst>
            </p:cNvPr>
            <p:cNvSpPr/>
            <p:nvPr/>
          </p:nvSpPr>
          <p:spPr>
            <a:xfrm>
              <a:off x="7559516" y="28608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8096"/>
                    <a:pt x="8096" y="8096"/>
                  </a:cubicBezTo>
                  <a:cubicBezTo>
                    <a:pt x="7144" y="8096"/>
                    <a:pt x="9049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4DAF98DC-1AA5-4985-90FC-F2C9BD7F50A8}"/>
                </a:ext>
              </a:extLst>
            </p:cNvPr>
            <p:cNvSpPr/>
            <p:nvPr/>
          </p:nvSpPr>
          <p:spPr>
            <a:xfrm>
              <a:off x="7606189" y="2863056"/>
              <a:ext cx="9525" cy="9525"/>
            </a:xfrm>
            <a:custGeom>
              <a:avLst/>
              <a:gdLst>
                <a:gd name="connsiteX0" fmla="*/ 7144 w 9525"/>
                <a:gd name="connsiteY0" fmla="*/ 9684 h 9525"/>
                <a:gd name="connsiteX1" fmla="*/ 7144 w 9525"/>
                <a:gd name="connsiteY1" fmla="*/ 968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684"/>
                  </a:moveTo>
                  <a:cubicBezTo>
                    <a:pt x="7144" y="9684"/>
                    <a:pt x="8096" y="3969"/>
                    <a:pt x="7144" y="968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AD866B14-D6C7-4BAA-9752-3252DFB7DD59}"/>
                </a:ext>
              </a:extLst>
            </p:cNvPr>
            <p:cNvSpPr/>
            <p:nvPr/>
          </p:nvSpPr>
          <p:spPr>
            <a:xfrm>
              <a:off x="7786303" y="2669381"/>
              <a:ext cx="9525" cy="9525"/>
            </a:xfrm>
            <a:custGeom>
              <a:avLst/>
              <a:gdLst>
                <a:gd name="connsiteX0" fmla="*/ 9909 w 9525"/>
                <a:gd name="connsiteY0" fmla="*/ 7144 h 9525"/>
                <a:gd name="connsiteX1" fmla="*/ 990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9" y="7144"/>
                  </a:moveTo>
                  <a:cubicBezTo>
                    <a:pt x="8956" y="7144"/>
                    <a:pt x="4194" y="8096"/>
                    <a:pt x="990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EF573B19-5AF5-40E4-A9B6-62637225102B}"/>
                </a:ext>
              </a:extLst>
            </p:cNvPr>
            <p:cNvSpPr/>
            <p:nvPr/>
          </p:nvSpPr>
          <p:spPr>
            <a:xfrm>
              <a:off x="7782401" y="2656998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10954" y="27146"/>
                    <a:pt x="9049" y="1476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3780F65F-68E6-4100-8FBE-AD75A11804E9}"/>
                </a:ext>
              </a:extLst>
            </p:cNvPr>
            <p:cNvSpPr/>
            <p:nvPr/>
          </p:nvSpPr>
          <p:spPr>
            <a:xfrm>
              <a:off x="7777776" y="2660808"/>
              <a:ext cx="9525" cy="19050"/>
            </a:xfrm>
            <a:custGeom>
              <a:avLst/>
              <a:gdLst>
                <a:gd name="connsiteX0" fmla="*/ 7959 w 9525"/>
                <a:gd name="connsiteY0" fmla="*/ 11906 h 19050"/>
                <a:gd name="connsiteX1" fmla="*/ 8911 w 9525"/>
                <a:gd name="connsiteY1" fmla="*/ 7144 h 19050"/>
                <a:gd name="connsiteX2" fmla="*/ 7959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959" y="11906"/>
                  </a:moveTo>
                  <a:cubicBezTo>
                    <a:pt x="8911" y="10001"/>
                    <a:pt x="8911" y="9049"/>
                    <a:pt x="8911" y="7144"/>
                  </a:cubicBezTo>
                  <a:cubicBezTo>
                    <a:pt x="7959" y="9049"/>
                    <a:pt x="6054" y="10954"/>
                    <a:pt x="7959" y="1190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EC3DB208-EBEA-4C97-9F59-54274D2C6F1D}"/>
                </a:ext>
              </a:extLst>
            </p:cNvPr>
            <p:cNvSpPr/>
            <p:nvPr/>
          </p:nvSpPr>
          <p:spPr>
            <a:xfrm>
              <a:off x="7775258" y="2665423"/>
              <a:ext cx="9525" cy="9525"/>
            </a:xfrm>
            <a:custGeom>
              <a:avLst/>
              <a:gdLst>
                <a:gd name="connsiteX0" fmla="*/ 8573 w 9525"/>
                <a:gd name="connsiteY0" fmla="*/ 8244 h 9525"/>
                <a:gd name="connsiteX1" fmla="*/ 8573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573" y="8244"/>
                  </a:moveTo>
                  <a:cubicBezTo>
                    <a:pt x="6667" y="7291"/>
                    <a:pt x="6667" y="6339"/>
                    <a:pt x="8573" y="82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337B6594-A88B-4F16-8C34-3997F129248B}"/>
                </a:ext>
              </a:extLst>
            </p:cNvPr>
            <p:cNvSpPr/>
            <p:nvPr/>
          </p:nvSpPr>
          <p:spPr>
            <a:xfrm>
              <a:off x="7768352" y="266461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7858" y="7144"/>
                    <a:pt x="6906" y="8096"/>
                    <a:pt x="7858" y="7144"/>
                  </a:cubicBezTo>
                  <a:cubicBezTo>
                    <a:pt x="6906" y="9049"/>
                    <a:pt x="6906" y="8096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0C226684-D621-42F6-8033-F3B02776F1D7}"/>
                </a:ext>
              </a:extLst>
            </p:cNvPr>
            <p:cNvSpPr/>
            <p:nvPr/>
          </p:nvSpPr>
          <p:spPr>
            <a:xfrm>
              <a:off x="7765256" y="2656277"/>
              <a:ext cx="19050" cy="19050"/>
            </a:xfrm>
            <a:custGeom>
              <a:avLst/>
              <a:gdLst>
                <a:gd name="connsiteX0" fmla="*/ 7144 w 19050"/>
                <a:gd name="connsiteY0" fmla="*/ 15485 h 19050"/>
                <a:gd name="connsiteX1" fmla="*/ 7144 w 19050"/>
                <a:gd name="connsiteY1" fmla="*/ 1548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5485"/>
                  </a:moveTo>
                  <a:cubicBezTo>
                    <a:pt x="8096" y="20248"/>
                    <a:pt x="25241" y="-5470"/>
                    <a:pt x="7144" y="1548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EAEDBD4B-3F28-46AC-8B61-F7D4954CA00B}"/>
                </a:ext>
              </a:extLst>
            </p:cNvPr>
            <p:cNvSpPr/>
            <p:nvPr/>
          </p:nvSpPr>
          <p:spPr>
            <a:xfrm>
              <a:off x="7769066" y="266419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8096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7567"/>
                    <a:pt x="8096" y="7567"/>
                  </a:cubicBezTo>
                  <a:cubicBezTo>
                    <a:pt x="8096" y="6615"/>
                    <a:pt x="7144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7395A701-5D5D-44EF-A8BB-D78F2D3EA348}"/>
                </a:ext>
              </a:extLst>
            </p:cNvPr>
            <p:cNvSpPr/>
            <p:nvPr/>
          </p:nvSpPr>
          <p:spPr>
            <a:xfrm>
              <a:off x="7772876" y="2663226"/>
              <a:ext cx="9525" cy="9525"/>
            </a:xfrm>
            <a:custGeom>
              <a:avLst/>
              <a:gdLst>
                <a:gd name="connsiteX0" fmla="*/ 7144 w 9525"/>
                <a:gd name="connsiteY0" fmla="*/ 9488 h 9525"/>
                <a:gd name="connsiteX1" fmla="*/ 7144 w 9525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488"/>
                  </a:moveTo>
                  <a:cubicBezTo>
                    <a:pt x="7144" y="8536"/>
                    <a:pt x="10001" y="4726"/>
                    <a:pt x="7144" y="948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DFF5BF07-CDD0-46E0-961A-2A407A5B5424}"/>
                </a:ext>
              </a:extLst>
            </p:cNvPr>
            <p:cNvSpPr/>
            <p:nvPr/>
          </p:nvSpPr>
          <p:spPr>
            <a:xfrm>
              <a:off x="7757934" y="2655318"/>
              <a:ext cx="9525" cy="19050"/>
            </a:xfrm>
            <a:custGeom>
              <a:avLst/>
              <a:gdLst>
                <a:gd name="connsiteX0" fmla="*/ 8751 w 9525"/>
                <a:gd name="connsiteY0" fmla="*/ 16444 h 19050"/>
                <a:gd name="connsiteX1" fmla="*/ 8751 w 9525"/>
                <a:gd name="connsiteY1" fmla="*/ 164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751" y="16444"/>
                  </a:moveTo>
                  <a:cubicBezTo>
                    <a:pt x="11609" y="3109"/>
                    <a:pt x="3989" y="5014"/>
                    <a:pt x="8751" y="164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F2586AB8-1C07-460A-AE90-A45928DD9F91}"/>
                </a:ext>
              </a:extLst>
            </p:cNvPr>
            <p:cNvSpPr/>
            <p:nvPr/>
          </p:nvSpPr>
          <p:spPr>
            <a:xfrm>
              <a:off x="7755731" y="26493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11709F34-7D37-4B19-B801-52EC3A825140}"/>
                </a:ext>
              </a:extLst>
            </p:cNvPr>
            <p:cNvSpPr/>
            <p:nvPr/>
          </p:nvSpPr>
          <p:spPr>
            <a:xfrm>
              <a:off x="7741444" y="2651640"/>
              <a:ext cx="19050" cy="19050"/>
            </a:xfrm>
            <a:custGeom>
              <a:avLst/>
              <a:gdLst>
                <a:gd name="connsiteX0" fmla="*/ 7144 w 19050"/>
                <a:gd name="connsiteY0" fmla="*/ 13455 h 19050"/>
                <a:gd name="connsiteX1" fmla="*/ 7144 w 19050"/>
                <a:gd name="connsiteY1" fmla="*/ 1345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3455"/>
                  </a:moveTo>
                  <a:cubicBezTo>
                    <a:pt x="26194" y="8692"/>
                    <a:pt x="18574" y="2025"/>
                    <a:pt x="7144" y="1345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23F961AD-9E21-473D-8B04-20EB0CF458AF}"/>
                </a:ext>
              </a:extLst>
            </p:cNvPr>
            <p:cNvSpPr/>
            <p:nvPr/>
          </p:nvSpPr>
          <p:spPr>
            <a:xfrm>
              <a:off x="7741169" y="2648861"/>
              <a:ext cx="9525" cy="9525"/>
            </a:xfrm>
            <a:custGeom>
              <a:avLst/>
              <a:gdLst>
                <a:gd name="connsiteX0" fmla="*/ 7419 w 9525"/>
                <a:gd name="connsiteY0" fmla="*/ 9566 h 9525"/>
                <a:gd name="connsiteX1" fmla="*/ 7419 w 9525"/>
                <a:gd name="connsiteY1" fmla="*/ 956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9566"/>
                  </a:moveTo>
                  <a:cubicBezTo>
                    <a:pt x="6466" y="2898"/>
                    <a:pt x="8371" y="12423"/>
                    <a:pt x="7419" y="956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A4AE2F4C-3197-4600-AD1D-9E3487154ACD}"/>
                </a:ext>
              </a:extLst>
            </p:cNvPr>
            <p:cNvSpPr/>
            <p:nvPr/>
          </p:nvSpPr>
          <p:spPr>
            <a:xfrm>
              <a:off x="7731218" y="2650961"/>
              <a:ext cx="9525" cy="19050"/>
            </a:xfrm>
            <a:custGeom>
              <a:avLst/>
              <a:gdLst>
                <a:gd name="connsiteX0" fmla="*/ 9750 w 9525"/>
                <a:gd name="connsiteY0" fmla="*/ 14133 h 19050"/>
                <a:gd name="connsiteX1" fmla="*/ 9750 w 9525"/>
                <a:gd name="connsiteY1" fmla="*/ 1413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750" y="14133"/>
                  </a:moveTo>
                  <a:cubicBezTo>
                    <a:pt x="7845" y="-2059"/>
                    <a:pt x="4988" y="15086"/>
                    <a:pt x="9750" y="1413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DC65A436-EE01-4E5E-9726-02E6084FCCF1}"/>
                </a:ext>
              </a:extLst>
            </p:cNvPr>
            <p:cNvSpPr/>
            <p:nvPr/>
          </p:nvSpPr>
          <p:spPr>
            <a:xfrm>
              <a:off x="7737634" y="2657951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cubicBezTo>
                    <a:pt x="8096" y="8096"/>
                    <a:pt x="7144" y="8096"/>
                    <a:pt x="7144" y="7144"/>
                  </a:cubicBezTo>
                  <a:cubicBezTo>
                    <a:pt x="8096" y="8096"/>
                    <a:pt x="8096" y="10001"/>
                    <a:pt x="9049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3D1180C3-E42C-4844-9B81-A340E049AC0A}"/>
                </a:ext>
              </a:extLst>
            </p:cNvPr>
            <p:cNvSpPr/>
            <p:nvPr/>
          </p:nvSpPr>
          <p:spPr>
            <a:xfrm>
              <a:off x="7726204" y="26493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4EC0313C-81FF-49D2-8F8B-7B7704903D8C}"/>
                </a:ext>
              </a:extLst>
            </p:cNvPr>
            <p:cNvSpPr/>
            <p:nvPr/>
          </p:nvSpPr>
          <p:spPr>
            <a:xfrm>
              <a:off x="7725040" y="2656046"/>
              <a:ext cx="9525" cy="9525"/>
            </a:xfrm>
            <a:custGeom>
              <a:avLst/>
              <a:gdLst>
                <a:gd name="connsiteX0" fmla="*/ 9260 w 9525"/>
                <a:gd name="connsiteY0" fmla="*/ 7144 h 9525"/>
                <a:gd name="connsiteX1" fmla="*/ 926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260" y="7144"/>
                  </a:moveTo>
                  <a:cubicBezTo>
                    <a:pt x="4498" y="8096"/>
                    <a:pt x="9260" y="8096"/>
                    <a:pt x="926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E8004AC3-0063-48FF-95FA-936E9166B050}"/>
                </a:ext>
              </a:extLst>
            </p:cNvPr>
            <p:cNvSpPr/>
            <p:nvPr/>
          </p:nvSpPr>
          <p:spPr>
            <a:xfrm>
              <a:off x="7640479" y="2638758"/>
              <a:ext cx="95250" cy="28575"/>
            </a:xfrm>
            <a:custGeom>
              <a:avLst/>
              <a:gdLst>
                <a:gd name="connsiteX0" fmla="*/ 7144 w 95250"/>
                <a:gd name="connsiteY0" fmla="*/ 11097 h 28575"/>
                <a:gd name="connsiteX1" fmla="*/ 90011 w 95250"/>
                <a:gd name="connsiteY1" fmla="*/ 22527 h 28575"/>
                <a:gd name="connsiteX2" fmla="*/ 90011 w 95250"/>
                <a:gd name="connsiteY2" fmla="*/ 14907 h 28575"/>
                <a:gd name="connsiteX3" fmla="*/ 7144 w 95250"/>
                <a:gd name="connsiteY3" fmla="*/ 11097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0" h="28575">
                  <a:moveTo>
                    <a:pt x="7144" y="11097"/>
                  </a:moveTo>
                  <a:cubicBezTo>
                    <a:pt x="9049" y="36814"/>
                    <a:pt x="85249" y="19669"/>
                    <a:pt x="90011" y="22527"/>
                  </a:cubicBezTo>
                  <a:cubicBezTo>
                    <a:pt x="85249" y="19669"/>
                    <a:pt x="85249" y="16812"/>
                    <a:pt x="90011" y="14907"/>
                  </a:cubicBezTo>
                  <a:cubicBezTo>
                    <a:pt x="53816" y="-3191"/>
                    <a:pt x="25241" y="16812"/>
                    <a:pt x="7144" y="1109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01BDB315-0DA2-41A5-B092-DFD5E0F0685C}"/>
                </a:ext>
              </a:extLst>
            </p:cNvPr>
            <p:cNvSpPr/>
            <p:nvPr/>
          </p:nvSpPr>
          <p:spPr>
            <a:xfrm>
              <a:off x="7650004" y="2638606"/>
              <a:ext cx="9525" cy="9525"/>
            </a:xfrm>
            <a:custGeom>
              <a:avLst/>
              <a:gdLst>
                <a:gd name="connsiteX0" fmla="*/ 7144 w 9525"/>
                <a:gd name="connsiteY0" fmla="*/ 9343 h 9525"/>
                <a:gd name="connsiteX1" fmla="*/ 7144 w 9525"/>
                <a:gd name="connsiteY1" fmla="*/ 93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343"/>
                  </a:moveTo>
                  <a:cubicBezTo>
                    <a:pt x="10001" y="5534"/>
                    <a:pt x="7144" y="7438"/>
                    <a:pt x="7144" y="93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0F640866-7418-4D06-B48B-32AC0672FEB1}"/>
                </a:ext>
              </a:extLst>
            </p:cNvPr>
            <p:cNvSpPr/>
            <p:nvPr/>
          </p:nvSpPr>
          <p:spPr>
            <a:xfrm>
              <a:off x="7640479" y="26427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8" name="Freeform: Shape 267">
              <a:extLst>
                <a:ext uri="{FF2B5EF4-FFF2-40B4-BE49-F238E27FC236}">
                  <a16:creationId xmlns:a16="http://schemas.microsoft.com/office/drawing/2014/main" id="{BDE3A4B8-537C-4CEE-B685-D709AFD777D6}"/>
                </a:ext>
              </a:extLst>
            </p:cNvPr>
            <p:cNvSpPr/>
            <p:nvPr/>
          </p:nvSpPr>
          <p:spPr>
            <a:xfrm>
              <a:off x="7658682" y="2653993"/>
              <a:ext cx="9525" cy="9525"/>
            </a:xfrm>
            <a:custGeom>
              <a:avLst/>
              <a:gdLst>
                <a:gd name="connsiteX0" fmla="*/ 7990 w 9525"/>
                <a:gd name="connsiteY0" fmla="*/ 8244 h 9525"/>
                <a:gd name="connsiteX1" fmla="*/ 7990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8244"/>
                  </a:moveTo>
                  <a:cubicBezTo>
                    <a:pt x="7990" y="7291"/>
                    <a:pt x="6086" y="6339"/>
                    <a:pt x="7990" y="82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9" name="Freeform: Shape 268">
              <a:extLst>
                <a:ext uri="{FF2B5EF4-FFF2-40B4-BE49-F238E27FC236}">
                  <a16:creationId xmlns:a16="http://schemas.microsoft.com/office/drawing/2014/main" id="{830D2350-5E37-41FD-A938-D39C3F48E2AF}"/>
                </a:ext>
              </a:extLst>
            </p:cNvPr>
            <p:cNvSpPr/>
            <p:nvPr/>
          </p:nvSpPr>
          <p:spPr>
            <a:xfrm>
              <a:off x="7662386" y="26398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1095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9049"/>
                    <a:pt x="10001" y="10954"/>
                  </a:cubicBezTo>
                  <a:cubicBezTo>
                    <a:pt x="10001" y="9049"/>
                    <a:pt x="10001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0" name="Freeform: Shape 269">
              <a:extLst>
                <a:ext uri="{FF2B5EF4-FFF2-40B4-BE49-F238E27FC236}">
                  <a16:creationId xmlns:a16="http://schemas.microsoft.com/office/drawing/2014/main" id="{41B8A32C-BE2D-4E59-BE7C-9C905825E8B5}"/>
                </a:ext>
              </a:extLst>
            </p:cNvPr>
            <p:cNvSpPr/>
            <p:nvPr/>
          </p:nvSpPr>
          <p:spPr>
            <a:xfrm>
              <a:off x="7682716" y="2641758"/>
              <a:ext cx="9525" cy="9525"/>
            </a:xfrm>
            <a:custGeom>
              <a:avLst/>
              <a:gdLst>
                <a:gd name="connsiteX0" fmla="*/ 7769 w 9525"/>
                <a:gd name="connsiteY0" fmla="*/ 10001 h 9525"/>
                <a:gd name="connsiteX1" fmla="*/ 8722 w 9525"/>
                <a:gd name="connsiteY1" fmla="*/ 7144 h 9525"/>
                <a:gd name="connsiteX2" fmla="*/ 7769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769" y="10001"/>
                  </a:moveTo>
                  <a:cubicBezTo>
                    <a:pt x="8722" y="9049"/>
                    <a:pt x="7769" y="8096"/>
                    <a:pt x="8722" y="7144"/>
                  </a:cubicBezTo>
                  <a:cubicBezTo>
                    <a:pt x="6817" y="7144"/>
                    <a:pt x="6817" y="8096"/>
                    <a:pt x="7769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1" name="Freeform: Shape 270">
              <a:extLst>
                <a:ext uri="{FF2B5EF4-FFF2-40B4-BE49-F238E27FC236}">
                  <a16:creationId xmlns:a16="http://schemas.microsoft.com/office/drawing/2014/main" id="{7602B1DD-58EA-49DF-9192-4B87A6ED76AE}"/>
                </a:ext>
              </a:extLst>
            </p:cNvPr>
            <p:cNvSpPr/>
            <p:nvPr/>
          </p:nvSpPr>
          <p:spPr>
            <a:xfrm>
              <a:off x="7642585" y="2639853"/>
              <a:ext cx="9525" cy="9525"/>
            </a:xfrm>
            <a:custGeom>
              <a:avLst/>
              <a:gdLst>
                <a:gd name="connsiteX0" fmla="*/ 10752 w 9525"/>
                <a:gd name="connsiteY0" fmla="*/ 7144 h 9525"/>
                <a:gd name="connsiteX1" fmla="*/ 10752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752" y="7144"/>
                  </a:moveTo>
                  <a:cubicBezTo>
                    <a:pt x="9800" y="7144"/>
                    <a:pt x="3132" y="10954"/>
                    <a:pt x="10752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2" name="Freeform: Shape 271">
              <a:extLst>
                <a:ext uri="{FF2B5EF4-FFF2-40B4-BE49-F238E27FC236}">
                  <a16:creationId xmlns:a16="http://schemas.microsoft.com/office/drawing/2014/main" id="{E86E319E-9D92-48D1-92CE-868DAAB18649}"/>
                </a:ext>
              </a:extLst>
            </p:cNvPr>
            <p:cNvSpPr/>
            <p:nvPr/>
          </p:nvSpPr>
          <p:spPr>
            <a:xfrm>
              <a:off x="7594307" y="2642711"/>
              <a:ext cx="57150" cy="19050"/>
            </a:xfrm>
            <a:custGeom>
              <a:avLst/>
              <a:gdLst>
                <a:gd name="connsiteX0" fmla="*/ 7596 w 57150"/>
                <a:gd name="connsiteY0" fmla="*/ 19526 h 19050"/>
                <a:gd name="connsiteX1" fmla="*/ 49505 w 57150"/>
                <a:gd name="connsiteY1" fmla="*/ 17621 h 19050"/>
                <a:gd name="connsiteX2" fmla="*/ 50458 w 57150"/>
                <a:gd name="connsiteY2" fmla="*/ 7144 h 19050"/>
                <a:gd name="connsiteX3" fmla="*/ 44743 w 57150"/>
                <a:gd name="connsiteY3" fmla="*/ 7144 h 19050"/>
                <a:gd name="connsiteX4" fmla="*/ 7596 w 57150"/>
                <a:gd name="connsiteY4" fmla="*/ 1952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150" h="19050">
                  <a:moveTo>
                    <a:pt x="7596" y="19526"/>
                  </a:moveTo>
                  <a:cubicBezTo>
                    <a:pt x="8548" y="21431"/>
                    <a:pt x="46648" y="17621"/>
                    <a:pt x="49505" y="17621"/>
                  </a:cubicBezTo>
                  <a:cubicBezTo>
                    <a:pt x="50458" y="13811"/>
                    <a:pt x="50458" y="10954"/>
                    <a:pt x="50458" y="7144"/>
                  </a:cubicBezTo>
                  <a:cubicBezTo>
                    <a:pt x="45696" y="11906"/>
                    <a:pt x="43790" y="11906"/>
                    <a:pt x="44743" y="7144"/>
                  </a:cubicBezTo>
                  <a:cubicBezTo>
                    <a:pt x="37123" y="7144"/>
                    <a:pt x="2833" y="17621"/>
                    <a:pt x="7596" y="1952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3" name="Freeform: Shape 272">
              <a:extLst>
                <a:ext uri="{FF2B5EF4-FFF2-40B4-BE49-F238E27FC236}">
                  <a16:creationId xmlns:a16="http://schemas.microsoft.com/office/drawing/2014/main" id="{83794CB4-FA1E-49C1-8F01-3B72E4994ACF}"/>
                </a:ext>
              </a:extLst>
            </p:cNvPr>
            <p:cNvSpPr/>
            <p:nvPr/>
          </p:nvSpPr>
          <p:spPr>
            <a:xfrm>
              <a:off x="7625239" y="264271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cubicBezTo>
                    <a:pt x="8096" y="9049"/>
                    <a:pt x="8096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:a16="http://schemas.microsoft.com/office/drawing/2014/main" id="{3CAB7D61-CBD3-40ED-8187-2C2ECD5D86FC}"/>
                </a:ext>
              </a:extLst>
            </p:cNvPr>
            <p:cNvSpPr/>
            <p:nvPr/>
          </p:nvSpPr>
          <p:spPr>
            <a:xfrm>
              <a:off x="7560469" y="2647111"/>
              <a:ext cx="38100" cy="19050"/>
            </a:xfrm>
            <a:custGeom>
              <a:avLst/>
              <a:gdLst>
                <a:gd name="connsiteX0" fmla="*/ 27146 w 38100"/>
                <a:gd name="connsiteY0" fmla="*/ 9411 h 19050"/>
                <a:gd name="connsiteX1" fmla="*/ 7144 w 38100"/>
                <a:gd name="connsiteY1" fmla="*/ 19888 h 19050"/>
                <a:gd name="connsiteX2" fmla="*/ 27146 w 38100"/>
                <a:gd name="connsiteY2" fmla="*/ 941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" h="19050">
                  <a:moveTo>
                    <a:pt x="27146" y="9411"/>
                  </a:moveTo>
                  <a:cubicBezTo>
                    <a:pt x="18574" y="5601"/>
                    <a:pt x="18574" y="16078"/>
                    <a:pt x="7144" y="19888"/>
                  </a:cubicBezTo>
                  <a:cubicBezTo>
                    <a:pt x="15716" y="23698"/>
                    <a:pt x="50006" y="-114"/>
                    <a:pt x="27146" y="941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:a16="http://schemas.microsoft.com/office/drawing/2014/main" id="{00D04417-EAE4-49C8-B68F-BF0C68CDC147}"/>
                </a:ext>
              </a:extLst>
            </p:cNvPr>
            <p:cNvSpPr/>
            <p:nvPr/>
          </p:nvSpPr>
          <p:spPr>
            <a:xfrm>
              <a:off x="7589573" y="264556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13811"/>
                    <a:pt x="7567" y="9049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6" name="Freeform: Shape 275">
              <a:extLst>
                <a:ext uri="{FF2B5EF4-FFF2-40B4-BE49-F238E27FC236}">
                  <a16:creationId xmlns:a16="http://schemas.microsoft.com/office/drawing/2014/main" id="{EE73F419-68ED-4EB4-9BE7-490FF07C0DBB}"/>
                </a:ext>
              </a:extLst>
            </p:cNvPr>
            <p:cNvSpPr/>
            <p:nvPr/>
          </p:nvSpPr>
          <p:spPr>
            <a:xfrm>
              <a:off x="7587466" y="2655279"/>
              <a:ext cx="9525" cy="9525"/>
            </a:xfrm>
            <a:custGeom>
              <a:avLst/>
              <a:gdLst>
                <a:gd name="connsiteX0" fmla="*/ 7769 w 9525"/>
                <a:gd name="connsiteY0" fmla="*/ 10768 h 9525"/>
                <a:gd name="connsiteX1" fmla="*/ 8722 w 9525"/>
                <a:gd name="connsiteY1" fmla="*/ 7911 h 9525"/>
                <a:gd name="connsiteX2" fmla="*/ 7769 w 9525"/>
                <a:gd name="connsiteY2" fmla="*/ 1076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769" y="10768"/>
                  </a:moveTo>
                  <a:cubicBezTo>
                    <a:pt x="7769" y="9815"/>
                    <a:pt x="8722" y="8863"/>
                    <a:pt x="8722" y="7911"/>
                  </a:cubicBezTo>
                  <a:cubicBezTo>
                    <a:pt x="6817" y="6006"/>
                    <a:pt x="6817" y="7911"/>
                    <a:pt x="7769" y="1076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:a16="http://schemas.microsoft.com/office/drawing/2014/main" id="{46A2098F-D62D-4C00-99B6-74E08F4E950E}"/>
                </a:ext>
              </a:extLst>
            </p:cNvPr>
            <p:cNvSpPr/>
            <p:nvPr/>
          </p:nvSpPr>
          <p:spPr>
            <a:xfrm>
              <a:off x="7563032" y="2645568"/>
              <a:ext cx="9525" cy="9525"/>
            </a:xfrm>
            <a:custGeom>
              <a:avLst/>
              <a:gdLst>
                <a:gd name="connsiteX0" fmla="*/ 9343 w 9525"/>
                <a:gd name="connsiteY0" fmla="*/ 7144 h 9525"/>
                <a:gd name="connsiteX1" fmla="*/ 934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343" y="7144"/>
                  </a:moveTo>
                  <a:cubicBezTo>
                    <a:pt x="5534" y="10001"/>
                    <a:pt x="7438" y="9049"/>
                    <a:pt x="934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8" name="Freeform: Shape 277">
              <a:extLst>
                <a:ext uri="{FF2B5EF4-FFF2-40B4-BE49-F238E27FC236}">
                  <a16:creationId xmlns:a16="http://schemas.microsoft.com/office/drawing/2014/main" id="{0856345F-21EA-475C-BCD8-5E13A6411A5B}"/>
                </a:ext>
              </a:extLst>
            </p:cNvPr>
            <p:cNvSpPr/>
            <p:nvPr/>
          </p:nvSpPr>
          <p:spPr>
            <a:xfrm>
              <a:off x="7547134" y="2653774"/>
              <a:ext cx="19050" cy="19050"/>
            </a:xfrm>
            <a:custGeom>
              <a:avLst/>
              <a:gdLst>
                <a:gd name="connsiteX0" fmla="*/ 7144 w 19050"/>
                <a:gd name="connsiteY0" fmla="*/ 14178 h 19050"/>
                <a:gd name="connsiteX1" fmla="*/ 7144 w 19050"/>
                <a:gd name="connsiteY1" fmla="*/ 14178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4178"/>
                  </a:moveTo>
                  <a:cubicBezTo>
                    <a:pt x="25241" y="11320"/>
                    <a:pt x="11906" y="-110"/>
                    <a:pt x="7144" y="1417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9" name="Freeform: Shape 278">
              <a:extLst>
                <a:ext uri="{FF2B5EF4-FFF2-40B4-BE49-F238E27FC236}">
                  <a16:creationId xmlns:a16="http://schemas.microsoft.com/office/drawing/2014/main" id="{37AF7C2C-F32D-4AD6-88AA-7F1439F67A27}"/>
                </a:ext>
              </a:extLst>
            </p:cNvPr>
            <p:cNvSpPr/>
            <p:nvPr/>
          </p:nvSpPr>
          <p:spPr>
            <a:xfrm>
              <a:off x="7463314" y="2646368"/>
              <a:ext cx="85725" cy="19050"/>
            </a:xfrm>
            <a:custGeom>
              <a:avLst/>
              <a:gdLst>
                <a:gd name="connsiteX0" fmla="*/ 78581 w 85725"/>
                <a:gd name="connsiteY0" fmla="*/ 9201 h 19050"/>
                <a:gd name="connsiteX1" fmla="*/ 7144 w 85725"/>
                <a:gd name="connsiteY1" fmla="*/ 11106 h 19050"/>
                <a:gd name="connsiteX2" fmla="*/ 78581 w 85725"/>
                <a:gd name="connsiteY2" fmla="*/ 920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19050">
                  <a:moveTo>
                    <a:pt x="78581" y="9201"/>
                  </a:moveTo>
                  <a:cubicBezTo>
                    <a:pt x="61436" y="9201"/>
                    <a:pt x="24289" y="3486"/>
                    <a:pt x="7144" y="11106"/>
                  </a:cubicBezTo>
                  <a:cubicBezTo>
                    <a:pt x="53816" y="12059"/>
                    <a:pt x="77629" y="21584"/>
                    <a:pt x="78581" y="92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:a16="http://schemas.microsoft.com/office/drawing/2014/main" id="{CBA71A16-8B1C-452C-9E5F-1E1F6CB4C897}"/>
                </a:ext>
              </a:extLst>
            </p:cNvPr>
            <p:cNvSpPr/>
            <p:nvPr/>
          </p:nvSpPr>
          <p:spPr>
            <a:xfrm>
              <a:off x="7540466" y="265795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8096" y="7144"/>
                    <a:pt x="8096" y="7144"/>
                  </a:cubicBezTo>
                  <a:cubicBezTo>
                    <a:pt x="8096" y="7144"/>
                    <a:pt x="8096" y="7144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1" name="Freeform: Shape 280">
              <a:extLst>
                <a:ext uri="{FF2B5EF4-FFF2-40B4-BE49-F238E27FC236}">
                  <a16:creationId xmlns:a16="http://schemas.microsoft.com/office/drawing/2014/main" id="{D9155C62-213D-4C49-9BBE-010C14D382B3}"/>
                </a:ext>
              </a:extLst>
            </p:cNvPr>
            <p:cNvSpPr/>
            <p:nvPr/>
          </p:nvSpPr>
          <p:spPr>
            <a:xfrm>
              <a:off x="7462361" y="265033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7144" y="8096"/>
                    <a:pt x="7144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id="{7F47B9DA-018F-4BA9-8539-9CE5A15229F9}"/>
                </a:ext>
              </a:extLst>
            </p:cNvPr>
            <p:cNvSpPr/>
            <p:nvPr/>
          </p:nvSpPr>
          <p:spPr>
            <a:xfrm>
              <a:off x="7547134" y="26569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3" name="Freeform: Shape 282">
              <a:extLst>
                <a:ext uri="{FF2B5EF4-FFF2-40B4-BE49-F238E27FC236}">
                  <a16:creationId xmlns:a16="http://schemas.microsoft.com/office/drawing/2014/main" id="{C9FD31EE-3D9B-49C9-BDC9-E1131DC1E90E}"/>
                </a:ext>
              </a:extLst>
            </p:cNvPr>
            <p:cNvSpPr/>
            <p:nvPr/>
          </p:nvSpPr>
          <p:spPr>
            <a:xfrm>
              <a:off x="7548482" y="2647473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7700" y="7144"/>
                    <a:pt x="5796" y="9049"/>
                    <a:pt x="865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4" name="Freeform: Shape 283">
              <a:extLst>
                <a:ext uri="{FF2B5EF4-FFF2-40B4-BE49-F238E27FC236}">
                  <a16:creationId xmlns:a16="http://schemas.microsoft.com/office/drawing/2014/main" id="{3609DD87-4AD7-45AE-AFF0-04F2635F3B9B}"/>
                </a:ext>
              </a:extLst>
            </p:cNvPr>
            <p:cNvSpPr/>
            <p:nvPr/>
          </p:nvSpPr>
          <p:spPr>
            <a:xfrm>
              <a:off x="7449979" y="26455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5" name="Freeform: Shape 284">
              <a:extLst>
                <a:ext uri="{FF2B5EF4-FFF2-40B4-BE49-F238E27FC236}">
                  <a16:creationId xmlns:a16="http://schemas.microsoft.com/office/drawing/2014/main" id="{967B229B-4F31-4CE8-9409-665C2A05B8F7}"/>
                </a:ext>
              </a:extLst>
            </p:cNvPr>
            <p:cNvSpPr/>
            <p:nvPr/>
          </p:nvSpPr>
          <p:spPr>
            <a:xfrm>
              <a:off x="7413784" y="264324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6" name="Freeform: Shape 285">
              <a:extLst>
                <a:ext uri="{FF2B5EF4-FFF2-40B4-BE49-F238E27FC236}">
                  <a16:creationId xmlns:a16="http://schemas.microsoft.com/office/drawing/2014/main" id="{8BEBA110-334A-48C3-8000-9E2971AB0977}"/>
                </a:ext>
              </a:extLst>
            </p:cNvPr>
            <p:cNvSpPr/>
            <p:nvPr/>
          </p:nvSpPr>
          <p:spPr>
            <a:xfrm>
              <a:off x="7318234" y="2641758"/>
              <a:ext cx="152400" cy="28575"/>
            </a:xfrm>
            <a:custGeom>
              <a:avLst/>
              <a:gdLst>
                <a:gd name="connsiteX0" fmla="*/ 14111 w 152400"/>
                <a:gd name="connsiteY0" fmla="*/ 7144 h 28575"/>
                <a:gd name="connsiteX1" fmla="*/ 81739 w 152400"/>
                <a:gd name="connsiteY1" fmla="*/ 8096 h 28575"/>
                <a:gd name="connsiteX2" fmla="*/ 120791 w 152400"/>
                <a:gd name="connsiteY2" fmla="*/ 9049 h 28575"/>
                <a:gd name="connsiteX3" fmla="*/ 147461 w 152400"/>
                <a:gd name="connsiteY3" fmla="*/ 9049 h 28575"/>
                <a:gd name="connsiteX4" fmla="*/ 137936 w 152400"/>
                <a:gd name="connsiteY4" fmla="*/ 19526 h 28575"/>
                <a:gd name="connsiteX5" fmla="*/ 14111 w 152400"/>
                <a:gd name="connsiteY5" fmla="*/ 714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2400" h="28575">
                  <a:moveTo>
                    <a:pt x="14111" y="7144"/>
                  </a:moveTo>
                  <a:cubicBezTo>
                    <a:pt x="-18274" y="19526"/>
                    <a:pt x="72214" y="10954"/>
                    <a:pt x="81739" y="8096"/>
                  </a:cubicBezTo>
                  <a:cubicBezTo>
                    <a:pt x="88406" y="29051"/>
                    <a:pt x="95074" y="14764"/>
                    <a:pt x="120791" y="9049"/>
                  </a:cubicBezTo>
                  <a:cubicBezTo>
                    <a:pt x="116981" y="2381"/>
                    <a:pt x="149366" y="45244"/>
                    <a:pt x="147461" y="9049"/>
                  </a:cubicBezTo>
                  <a:cubicBezTo>
                    <a:pt x="143651" y="11906"/>
                    <a:pt x="135079" y="16669"/>
                    <a:pt x="137936" y="19526"/>
                  </a:cubicBezTo>
                  <a:cubicBezTo>
                    <a:pt x="143651" y="13811"/>
                    <a:pt x="14111" y="10001"/>
                    <a:pt x="1411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7" name="Freeform: Shape 286">
              <a:extLst>
                <a:ext uri="{FF2B5EF4-FFF2-40B4-BE49-F238E27FC236}">
                  <a16:creationId xmlns:a16="http://schemas.microsoft.com/office/drawing/2014/main" id="{F361275B-8708-43D4-BD22-BB69525FC7D0}"/>
                </a:ext>
              </a:extLst>
            </p:cNvPr>
            <p:cNvSpPr/>
            <p:nvPr/>
          </p:nvSpPr>
          <p:spPr>
            <a:xfrm>
              <a:off x="7360761" y="2642382"/>
              <a:ext cx="9525" cy="9525"/>
            </a:xfrm>
            <a:custGeom>
              <a:avLst/>
              <a:gdLst>
                <a:gd name="connsiteX0" fmla="*/ 9684 w 9525"/>
                <a:gd name="connsiteY0" fmla="*/ 10330 h 9525"/>
                <a:gd name="connsiteX1" fmla="*/ 9684 w 9525"/>
                <a:gd name="connsiteY1" fmla="*/ 103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684" y="10330"/>
                  </a:moveTo>
                  <a:cubicBezTo>
                    <a:pt x="3969" y="3663"/>
                    <a:pt x="9684" y="9378"/>
                    <a:pt x="9684" y="103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8" name="Freeform: Shape 287">
              <a:extLst>
                <a:ext uri="{FF2B5EF4-FFF2-40B4-BE49-F238E27FC236}">
                  <a16:creationId xmlns:a16="http://schemas.microsoft.com/office/drawing/2014/main" id="{580522AA-01AD-49E1-B53D-E6EA106E1874}"/>
                </a:ext>
              </a:extLst>
            </p:cNvPr>
            <p:cNvSpPr/>
            <p:nvPr/>
          </p:nvSpPr>
          <p:spPr>
            <a:xfrm>
              <a:off x="7360296" y="2644616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6339" y="8096"/>
                    <a:pt x="7291" y="8096"/>
                    <a:pt x="82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9" name="Freeform: Shape 288">
              <a:extLst>
                <a:ext uri="{FF2B5EF4-FFF2-40B4-BE49-F238E27FC236}">
                  <a16:creationId xmlns:a16="http://schemas.microsoft.com/office/drawing/2014/main" id="{2ADA1D6B-1BE0-4DED-98E2-021E0F6A5028}"/>
                </a:ext>
              </a:extLst>
            </p:cNvPr>
            <p:cNvSpPr/>
            <p:nvPr/>
          </p:nvSpPr>
          <p:spPr>
            <a:xfrm>
              <a:off x="7313771" y="2641335"/>
              <a:ext cx="9525" cy="9525"/>
            </a:xfrm>
            <a:custGeom>
              <a:avLst/>
              <a:gdLst>
                <a:gd name="connsiteX0" fmla="*/ 9049 w 9525"/>
                <a:gd name="connsiteY0" fmla="*/ 7567 h 9525"/>
                <a:gd name="connsiteX1" fmla="*/ 7144 w 9525"/>
                <a:gd name="connsiteY1" fmla="*/ 7567 h 9525"/>
                <a:gd name="connsiteX2" fmla="*/ 9049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567"/>
                  </a:moveTo>
                  <a:cubicBezTo>
                    <a:pt x="9049" y="7567"/>
                    <a:pt x="8096" y="6615"/>
                    <a:pt x="7144" y="7567"/>
                  </a:cubicBezTo>
                  <a:cubicBezTo>
                    <a:pt x="7144" y="8520"/>
                    <a:pt x="9049" y="8520"/>
                    <a:pt x="9049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0" name="Freeform: Shape 289">
              <a:extLst>
                <a:ext uri="{FF2B5EF4-FFF2-40B4-BE49-F238E27FC236}">
                  <a16:creationId xmlns:a16="http://schemas.microsoft.com/office/drawing/2014/main" id="{1BF8C896-4A9E-458D-9B2A-944A2B2B616E}"/>
                </a:ext>
              </a:extLst>
            </p:cNvPr>
            <p:cNvSpPr/>
            <p:nvPr/>
          </p:nvSpPr>
          <p:spPr>
            <a:xfrm>
              <a:off x="7312819" y="26436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9049"/>
                    <a:pt x="9049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1" name="Freeform: Shape 290">
              <a:extLst>
                <a:ext uri="{FF2B5EF4-FFF2-40B4-BE49-F238E27FC236}">
                  <a16:creationId xmlns:a16="http://schemas.microsoft.com/office/drawing/2014/main" id="{373847D6-1250-4CD1-9E48-3B4014FA17E7}"/>
                </a:ext>
              </a:extLst>
            </p:cNvPr>
            <p:cNvSpPr/>
            <p:nvPr/>
          </p:nvSpPr>
          <p:spPr>
            <a:xfrm>
              <a:off x="7248033" y="2639853"/>
              <a:ext cx="76200" cy="19050"/>
            </a:xfrm>
            <a:custGeom>
              <a:avLst/>
              <a:gdLst>
                <a:gd name="connsiteX0" fmla="*/ 7160 w 76200"/>
                <a:gd name="connsiteY0" fmla="*/ 7144 h 19050"/>
                <a:gd name="connsiteX1" fmla="*/ 71930 w 76200"/>
                <a:gd name="connsiteY1" fmla="*/ 12859 h 19050"/>
                <a:gd name="connsiteX2" fmla="*/ 63357 w 76200"/>
                <a:gd name="connsiteY2" fmla="*/ 14764 h 19050"/>
                <a:gd name="connsiteX3" fmla="*/ 7160 w 76200"/>
                <a:gd name="connsiteY3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19050">
                  <a:moveTo>
                    <a:pt x="7160" y="7144"/>
                  </a:moveTo>
                  <a:cubicBezTo>
                    <a:pt x="6207" y="7144"/>
                    <a:pt x="48117" y="20479"/>
                    <a:pt x="71930" y="12859"/>
                  </a:cubicBezTo>
                  <a:cubicBezTo>
                    <a:pt x="62405" y="13811"/>
                    <a:pt x="59547" y="14764"/>
                    <a:pt x="63357" y="14764"/>
                  </a:cubicBezTo>
                  <a:cubicBezTo>
                    <a:pt x="66215" y="8096"/>
                    <a:pt x="6207" y="10954"/>
                    <a:pt x="716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2" name="Freeform: Shape 291">
              <a:extLst>
                <a:ext uri="{FF2B5EF4-FFF2-40B4-BE49-F238E27FC236}">
                  <a16:creationId xmlns:a16="http://schemas.microsoft.com/office/drawing/2014/main" id="{414C5CE3-DEF5-44DB-8403-96F675C2751F}"/>
                </a:ext>
              </a:extLst>
            </p:cNvPr>
            <p:cNvSpPr/>
            <p:nvPr/>
          </p:nvSpPr>
          <p:spPr>
            <a:xfrm>
              <a:off x="7231116" y="2640959"/>
              <a:ext cx="9525" cy="9525"/>
            </a:xfrm>
            <a:custGeom>
              <a:avLst/>
              <a:gdLst>
                <a:gd name="connsiteX0" fmla="*/ 8837 w 9525"/>
                <a:gd name="connsiteY0" fmla="*/ 8896 h 9525"/>
                <a:gd name="connsiteX1" fmla="*/ 8837 w 9525"/>
                <a:gd name="connsiteY1" fmla="*/ 88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8896"/>
                  </a:moveTo>
                  <a:cubicBezTo>
                    <a:pt x="8837" y="4133"/>
                    <a:pt x="5027" y="10800"/>
                    <a:pt x="8837" y="88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3" name="Freeform: Shape 292">
              <a:extLst>
                <a:ext uri="{FF2B5EF4-FFF2-40B4-BE49-F238E27FC236}">
                  <a16:creationId xmlns:a16="http://schemas.microsoft.com/office/drawing/2014/main" id="{31D3FD8E-735D-485D-A5EA-ABFB32D6A599}"/>
                </a:ext>
              </a:extLst>
            </p:cNvPr>
            <p:cNvSpPr/>
            <p:nvPr/>
          </p:nvSpPr>
          <p:spPr>
            <a:xfrm>
              <a:off x="7206139" y="2630626"/>
              <a:ext cx="19050" cy="19050"/>
            </a:xfrm>
            <a:custGeom>
              <a:avLst/>
              <a:gdLst>
                <a:gd name="connsiteX0" fmla="*/ 7144 w 19050"/>
                <a:gd name="connsiteY0" fmla="*/ 13513 h 19050"/>
                <a:gd name="connsiteX1" fmla="*/ 7144 w 19050"/>
                <a:gd name="connsiteY1" fmla="*/ 1351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3513"/>
                  </a:moveTo>
                  <a:cubicBezTo>
                    <a:pt x="23336" y="-1727"/>
                    <a:pt x="12859" y="15418"/>
                    <a:pt x="7144" y="135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4" name="Freeform: Shape 293">
              <a:extLst>
                <a:ext uri="{FF2B5EF4-FFF2-40B4-BE49-F238E27FC236}">
                  <a16:creationId xmlns:a16="http://schemas.microsoft.com/office/drawing/2014/main" id="{CE6E860C-BB47-4563-83FA-47735AA16FD0}"/>
                </a:ext>
              </a:extLst>
            </p:cNvPr>
            <p:cNvSpPr/>
            <p:nvPr/>
          </p:nvSpPr>
          <p:spPr>
            <a:xfrm>
              <a:off x="7203281" y="2639536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8096" y="8414"/>
                    <a:pt x="8096" y="5556"/>
                    <a:pt x="7144" y="84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5" name="Freeform: Shape 294">
              <a:extLst>
                <a:ext uri="{FF2B5EF4-FFF2-40B4-BE49-F238E27FC236}">
                  <a16:creationId xmlns:a16="http://schemas.microsoft.com/office/drawing/2014/main" id="{AF2471EE-0A11-4E92-A657-DBF181EA2BF8}"/>
                </a:ext>
              </a:extLst>
            </p:cNvPr>
            <p:cNvSpPr/>
            <p:nvPr/>
          </p:nvSpPr>
          <p:spPr>
            <a:xfrm>
              <a:off x="7786724" y="2707481"/>
              <a:ext cx="9525" cy="9525"/>
            </a:xfrm>
            <a:custGeom>
              <a:avLst/>
              <a:gdLst>
                <a:gd name="connsiteX0" fmla="*/ 9488 w 9525"/>
                <a:gd name="connsiteY0" fmla="*/ 7144 h 9525"/>
                <a:gd name="connsiteX1" fmla="*/ 948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488" y="7144"/>
                  </a:moveTo>
                  <a:cubicBezTo>
                    <a:pt x="8536" y="7144"/>
                    <a:pt x="4726" y="9049"/>
                    <a:pt x="948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6" name="Freeform: Shape 295">
              <a:extLst>
                <a:ext uri="{FF2B5EF4-FFF2-40B4-BE49-F238E27FC236}">
                  <a16:creationId xmlns:a16="http://schemas.microsoft.com/office/drawing/2014/main" id="{586F05C9-1CB7-42D8-AB1F-2A5F3E389034}"/>
                </a:ext>
              </a:extLst>
            </p:cNvPr>
            <p:cNvSpPr/>
            <p:nvPr/>
          </p:nvSpPr>
          <p:spPr>
            <a:xfrm>
              <a:off x="7780496" y="2696051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13811" y="26194"/>
                    <a:pt x="10001" y="1476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7" name="Freeform: Shape 296">
              <a:extLst>
                <a:ext uri="{FF2B5EF4-FFF2-40B4-BE49-F238E27FC236}">
                  <a16:creationId xmlns:a16="http://schemas.microsoft.com/office/drawing/2014/main" id="{DB9377AB-5059-412D-A32A-C268F0F6A8ED}"/>
                </a:ext>
              </a:extLst>
            </p:cNvPr>
            <p:cNvSpPr/>
            <p:nvPr/>
          </p:nvSpPr>
          <p:spPr>
            <a:xfrm>
              <a:off x="7777215" y="2700813"/>
              <a:ext cx="9525" cy="19050"/>
            </a:xfrm>
            <a:custGeom>
              <a:avLst/>
              <a:gdLst>
                <a:gd name="connsiteX0" fmla="*/ 7567 w 9525"/>
                <a:gd name="connsiteY0" fmla="*/ 11906 h 19050"/>
                <a:gd name="connsiteX1" fmla="*/ 7567 w 9525"/>
                <a:gd name="connsiteY1" fmla="*/ 7144 h 19050"/>
                <a:gd name="connsiteX2" fmla="*/ 7567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567" y="11906"/>
                  </a:moveTo>
                  <a:cubicBezTo>
                    <a:pt x="7567" y="10001"/>
                    <a:pt x="8520" y="9049"/>
                    <a:pt x="7567" y="7144"/>
                  </a:cubicBezTo>
                  <a:cubicBezTo>
                    <a:pt x="7567" y="9049"/>
                    <a:pt x="6615" y="10954"/>
                    <a:pt x="7567" y="1190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8" name="Freeform: Shape 297">
              <a:extLst>
                <a:ext uri="{FF2B5EF4-FFF2-40B4-BE49-F238E27FC236}">
                  <a16:creationId xmlns:a16="http://schemas.microsoft.com/office/drawing/2014/main" id="{58246AE5-5C11-4B57-BDA9-6FF59367C150}"/>
                </a:ext>
              </a:extLst>
            </p:cNvPr>
            <p:cNvSpPr/>
            <p:nvPr/>
          </p:nvSpPr>
          <p:spPr>
            <a:xfrm>
              <a:off x="7774305" y="2705682"/>
              <a:ext cx="9525" cy="9525"/>
            </a:xfrm>
            <a:custGeom>
              <a:avLst/>
              <a:gdLst>
                <a:gd name="connsiteX0" fmla="*/ 8573 w 9525"/>
                <a:gd name="connsiteY0" fmla="*/ 7990 h 9525"/>
                <a:gd name="connsiteX1" fmla="*/ 8573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573" y="7990"/>
                  </a:moveTo>
                  <a:cubicBezTo>
                    <a:pt x="6667" y="7990"/>
                    <a:pt x="6667" y="6086"/>
                    <a:pt x="8573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9" name="Freeform: Shape 298">
              <a:extLst>
                <a:ext uri="{FF2B5EF4-FFF2-40B4-BE49-F238E27FC236}">
                  <a16:creationId xmlns:a16="http://schemas.microsoft.com/office/drawing/2014/main" id="{C539F073-3E3B-442E-892D-0F8FD6E13094}"/>
                </a:ext>
              </a:extLst>
            </p:cNvPr>
            <p:cNvSpPr/>
            <p:nvPr/>
          </p:nvSpPr>
          <p:spPr>
            <a:xfrm>
              <a:off x="7767690" y="270652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8096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0" name="Freeform: Shape 299">
              <a:extLst>
                <a:ext uri="{FF2B5EF4-FFF2-40B4-BE49-F238E27FC236}">
                  <a16:creationId xmlns:a16="http://schemas.microsoft.com/office/drawing/2014/main" id="{24DFF1FC-1B22-49FA-AB61-B7A482C15FE1}"/>
                </a:ext>
              </a:extLst>
            </p:cNvPr>
            <p:cNvSpPr/>
            <p:nvPr/>
          </p:nvSpPr>
          <p:spPr>
            <a:xfrm>
              <a:off x="7764304" y="2696927"/>
              <a:ext cx="19050" cy="19050"/>
            </a:xfrm>
            <a:custGeom>
              <a:avLst/>
              <a:gdLst>
                <a:gd name="connsiteX0" fmla="*/ 7144 w 19050"/>
                <a:gd name="connsiteY0" fmla="*/ 16745 h 19050"/>
                <a:gd name="connsiteX1" fmla="*/ 7144 w 19050"/>
                <a:gd name="connsiteY1" fmla="*/ 1674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6745"/>
                  </a:moveTo>
                  <a:cubicBezTo>
                    <a:pt x="9049" y="21508"/>
                    <a:pt x="22384" y="-7067"/>
                    <a:pt x="7144" y="167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1" name="Freeform: Shape 300">
              <a:extLst>
                <a:ext uri="{FF2B5EF4-FFF2-40B4-BE49-F238E27FC236}">
                  <a16:creationId xmlns:a16="http://schemas.microsoft.com/office/drawing/2014/main" id="{256703AF-5C38-4643-8CA2-5E38974B2D2D}"/>
                </a:ext>
              </a:extLst>
            </p:cNvPr>
            <p:cNvSpPr/>
            <p:nvPr/>
          </p:nvSpPr>
          <p:spPr>
            <a:xfrm>
              <a:off x="7768114" y="270581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8096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7858"/>
                    <a:pt x="8096" y="7858"/>
                    <a:pt x="8096" y="7858"/>
                  </a:cubicBezTo>
                  <a:cubicBezTo>
                    <a:pt x="8096" y="6906"/>
                    <a:pt x="714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2" name="Freeform: Shape 301">
              <a:extLst>
                <a:ext uri="{FF2B5EF4-FFF2-40B4-BE49-F238E27FC236}">
                  <a16:creationId xmlns:a16="http://schemas.microsoft.com/office/drawing/2014/main" id="{C62849D7-2D2F-4514-9663-894D40142C20}"/>
                </a:ext>
              </a:extLst>
            </p:cNvPr>
            <p:cNvSpPr/>
            <p:nvPr/>
          </p:nvSpPr>
          <p:spPr>
            <a:xfrm>
              <a:off x="7771924" y="2703763"/>
              <a:ext cx="9525" cy="9525"/>
            </a:xfrm>
            <a:custGeom>
              <a:avLst/>
              <a:gdLst>
                <a:gd name="connsiteX0" fmla="*/ 7144 w 9525"/>
                <a:gd name="connsiteY0" fmla="*/ 9909 h 9525"/>
                <a:gd name="connsiteX1" fmla="*/ 7144 w 9525"/>
                <a:gd name="connsiteY1" fmla="*/ 990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909"/>
                  </a:moveTo>
                  <a:cubicBezTo>
                    <a:pt x="8096" y="8956"/>
                    <a:pt x="9049" y="4194"/>
                    <a:pt x="7144" y="990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3" name="Freeform: Shape 302">
              <a:extLst>
                <a:ext uri="{FF2B5EF4-FFF2-40B4-BE49-F238E27FC236}">
                  <a16:creationId xmlns:a16="http://schemas.microsoft.com/office/drawing/2014/main" id="{27C909A6-B0F7-49D8-AA34-EB8492F78359}"/>
                </a:ext>
              </a:extLst>
            </p:cNvPr>
            <p:cNvSpPr/>
            <p:nvPr/>
          </p:nvSpPr>
          <p:spPr>
            <a:xfrm>
              <a:off x="7756248" y="2698140"/>
              <a:ext cx="9525" cy="19050"/>
            </a:xfrm>
            <a:custGeom>
              <a:avLst/>
              <a:gdLst>
                <a:gd name="connsiteX0" fmla="*/ 9485 w 9525"/>
                <a:gd name="connsiteY0" fmla="*/ 16485 h 19050"/>
                <a:gd name="connsiteX1" fmla="*/ 9485 w 9525"/>
                <a:gd name="connsiteY1" fmla="*/ 1648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485" y="16485"/>
                  </a:moveTo>
                  <a:cubicBezTo>
                    <a:pt x="10437" y="2197"/>
                    <a:pt x="3770" y="6007"/>
                    <a:pt x="9485" y="1648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4" name="Freeform: Shape 303">
              <a:extLst>
                <a:ext uri="{FF2B5EF4-FFF2-40B4-BE49-F238E27FC236}">
                  <a16:creationId xmlns:a16="http://schemas.microsoft.com/office/drawing/2014/main" id="{CB1DB971-359A-4FCC-9EB4-C09EDAE24426}"/>
                </a:ext>
              </a:extLst>
            </p:cNvPr>
            <p:cNvSpPr/>
            <p:nvPr/>
          </p:nvSpPr>
          <p:spPr>
            <a:xfrm>
              <a:off x="7751921" y="269319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8096" y="8096"/>
                    <a:pt x="7144" y="8096"/>
                  </a:cubicBezTo>
                  <a:cubicBezTo>
                    <a:pt x="8096" y="7144"/>
                    <a:pt x="8096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5" name="Freeform: Shape 304">
              <a:extLst>
                <a:ext uri="{FF2B5EF4-FFF2-40B4-BE49-F238E27FC236}">
                  <a16:creationId xmlns:a16="http://schemas.microsoft.com/office/drawing/2014/main" id="{88E5ADDF-BD23-4E87-876D-C0A71A81BC50}"/>
                </a:ext>
              </a:extLst>
            </p:cNvPr>
            <p:cNvSpPr/>
            <p:nvPr/>
          </p:nvSpPr>
          <p:spPr>
            <a:xfrm>
              <a:off x="7739539" y="2695420"/>
              <a:ext cx="19050" cy="19050"/>
            </a:xfrm>
            <a:custGeom>
              <a:avLst/>
              <a:gdLst>
                <a:gd name="connsiteX0" fmla="*/ 7144 w 19050"/>
                <a:gd name="connsiteY0" fmla="*/ 14442 h 19050"/>
                <a:gd name="connsiteX1" fmla="*/ 7144 w 19050"/>
                <a:gd name="connsiteY1" fmla="*/ 14442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4442"/>
                  </a:moveTo>
                  <a:cubicBezTo>
                    <a:pt x="26194" y="7774"/>
                    <a:pt x="17621" y="2059"/>
                    <a:pt x="7144" y="1444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6" name="Freeform: Shape 305">
              <a:extLst>
                <a:ext uri="{FF2B5EF4-FFF2-40B4-BE49-F238E27FC236}">
                  <a16:creationId xmlns:a16="http://schemas.microsoft.com/office/drawing/2014/main" id="{DC7EDDFA-879E-4A51-B7E1-D1CFA2DE8E1A}"/>
                </a:ext>
              </a:extLst>
            </p:cNvPr>
            <p:cNvSpPr/>
            <p:nvPr/>
          </p:nvSpPr>
          <p:spPr>
            <a:xfrm>
              <a:off x="7737916" y="2693629"/>
              <a:ext cx="9525" cy="9525"/>
            </a:xfrm>
            <a:custGeom>
              <a:avLst/>
              <a:gdLst>
                <a:gd name="connsiteX0" fmla="*/ 7815 w 9525"/>
                <a:gd name="connsiteY0" fmla="*/ 9565 h 9525"/>
                <a:gd name="connsiteX1" fmla="*/ 7815 w 9525"/>
                <a:gd name="connsiteY1" fmla="*/ 956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15" y="9565"/>
                  </a:moveTo>
                  <a:cubicBezTo>
                    <a:pt x="5909" y="2898"/>
                    <a:pt x="8767" y="12423"/>
                    <a:pt x="7815" y="956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7" name="Freeform: Shape 306">
              <a:extLst>
                <a:ext uri="{FF2B5EF4-FFF2-40B4-BE49-F238E27FC236}">
                  <a16:creationId xmlns:a16="http://schemas.microsoft.com/office/drawing/2014/main" id="{2AD8F58A-1F14-4FF8-A402-3E34FBD7AF9E}"/>
                </a:ext>
              </a:extLst>
            </p:cNvPr>
            <p:cNvSpPr/>
            <p:nvPr/>
          </p:nvSpPr>
          <p:spPr>
            <a:xfrm>
              <a:off x="7728694" y="2697104"/>
              <a:ext cx="9525" cy="19050"/>
            </a:xfrm>
            <a:custGeom>
              <a:avLst/>
              <a:gdLst>
                <a:gd name="connsiteX0" fmla="*/ 10368 w 9525"/>
                <a:gd name="connsiteY0" fmla="*/ 13710 h 19050"/>
                <a:gd name="connsiteX1" fmla="*/ 10368 w 9525"/>
                <a:gd name="connsiteY1" fmla="*/ 1371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0368" y="13710"/>
                  </a:moveTo>
                  <a:cubicBezTo>
                    <a:pt x="6558" y="-1530"/>
                    <a:pt x="5606" y="14663"/>
                    <a:pt x="10368" y="137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8" name="Freeform: Shape 307">
              <a:extLst>
                <a:ext uri="{FF2B5EF4-FFF2-40B4-BE49-F238E27FC236}">
                  <a16:creationId xmlns:a16="http://schemas.microsoft.com/office/drawing/2014/main" id="{5E96857F-9CDE-49D3-9266-74DBAAB73037}"/>
                </a:ext>
              </a:extLst>
            </p:cNvPr>
            <p:cNvSpPr/>
            <p:nvPr/>
          </p:nvSpPr>
          <p:spPr>
            <a:xfrm>
              <a:off x="7735729" y="2702718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cubicBezTo>
                    <a:pt x="8096" y="8096"/>
                    <a:pt x="7144" y="8096"/>
                    <a:pt x="7144" y="7144"/>
                  </a:cubicBezTo>
                  <a:cubicBezTo>
                    <a:pt x="8096" y="9049"/>
                    <a:pt x="8096" y="10001"/>
                    <a:pt x="9049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9" name="Freeform: Shape 308">
              <a:extLst>
                <a:ext uri="{FF2B5EF4-FFF2-40B4-BE49-F238E27FC236}">
                  <a16:creationId xmlns:a16="http://schemas.microsoft.com/office/drawing/2014/main" id="{EFCF220A-A801-4D45-81F3-3BC8DCE9CC96}"/>
                </a:ext>
              </a:extLst>
            </p:cNvPr>
            <p:cNvSpPr/>
            <p:nvPr/>
          </p:nvSpPr>
          <p:spPr>
            <a:xfrm>
              <a:off x="7723346" y="26960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0" name="Freeform: Shape 309">
              <a:extLst>
                <a:ext uri="{FF2B5EF4-FFF2-40B4-BE49-F238E27FC236}">
                  <a16:creationId xmlns:a16="http://schemas.microsoft.com/office/drawing/2014/main" id="{8F57241A-51A6-4EF3-9B72-17CF65896428}"/>
                </a:ext>
              </a:extLst>
            </p:cNvPr>
            <p:cNvSpPr/>
            <p:nvPr/>
          </p:nvSpPr>
          <p:spPr>
            <a:xfrm>
              <a:off x="7723134" y="2702718"/>
              <a:ext cx="9525" cy="9525"/>
            </a:xfrm>
            <a:custGeom>
              <a:avLst/>
              <a:gdLst>
                <a:gd name="connsiteX0" fmla="*/ 9260 w 9525"/>
                <a:gd name="connsiteY0" fmla="*/ 7144 h 9525"/>
                <a:gd name="connsiteX1" fmla="*/ 926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260" y="7144"/>
                  </a:moveTo>
                  <a:cubicBezTo>
                    <a:pt x="4498" y="8096"/>
                    <a:pt x="9260" y="8096"/>
                    <a:pt x="926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1" name="Freeform: Shape 310">
              <a:extLst>
                <a:ext uri="{FF2B5EF4-FFF2-40B4-BE49-F238E27FC236}">
                  <a16:creationId xmlns:a16="http://schemas.microsoft.com/office/drawing/2014/main" id="{7E87D8ED-52BC-497C-934C-5723486B89CD}"/>
                </a:ext>
              </a:extLst>
            </p:cNvPr>
            <p:cNvSpPr/>
            <p:nvPr/>
          </p:nvSpPr>
          <p:spPr>
            <a:xfrm>
              <a:off x="7637621" y="2688632"/>
              <a:ext cx="95250" cy="28575"/>
            </a:xfrm>
            <a:custGeom>
              <a:avLst/>
              <a:gdLst>
                <a:gd name="connsiteX0" fmla="*/ 7144 w 95250"/>
                <a:gd name="connsiteY0" fmla="*/ 12658 h 28575"/>
                <a:gd name="connsiteX1" fmla="*/ 90964 w 95250"/>
                <a:gd name="connsiteY1" fmla="*/ 19325 h 28575"/>
                <a:gd name="connsiteX2" fmla="*/ 90011 w 95250"/>
                <a:gd name="connsiteY2" fmla="*/ 12658 h 28575"/>
                <a:gd name="connsiteX3" fmla="*/ 7144 w 95250"/>
                <a:gd name="connsiteY3" fmla="*/ 12658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0" h="28575">
                  <a:moveTo>
                    <a:pt x="7144" y="12658"/>
                  </a:moveTo>
                  <a:cubicBezTo>
                    <a:pt x="9049" y="39328"/>
                    <a:pt x="86201" y="17420"/>
                    <a:pt x="90964" y="19325"/>
                  </a:cubicBezTo>
                  <a:cubicBezTo>
                    <a:pt x="86201" y="16468"/>
                    <a:pt x="86201" y="14563"/>
                    <a:pt x="90011" y="12658"/>
                  </a:cubicBezTo>
                  <a:cubicBezTo>
                    <a:pt x="47149" y="-2582"/>
                    <a:pt x="29051" y="19325"/>
                    <a:pt x="7144" y="126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2" name="Freeform: Shape 311">
              <a:extLst>
                <a:ext uri="{FF2B5EF4-FFF2-40B4-BE49-F238E27FC236}">
                  <a16:creationId xmlns:a16="http://schemas.microsoft.com/office/drawing/2014/main" id="{CFA2E4DE-7A9E-47D2-A879-65233C6A6B47}"/>
                </a:ext>
              </a:extLst>
            </p:cNvPr>
            <p:cNvSpPr/>
            <p:nvPr/>
          </p:nvSpPr>
          <p:spPr>
            <a:xfrm>
              <a:off x="7646946" y="2689779"/>
              <a:ext cx="9525" cy="9525"/>
            </a:xfrm>
            <a:custGeom>
              <a:avLst/>
              <a:gdLst>
                <a:gd name="connsiteX0" fmla="*/ 7344 w 9525"/>
                <a:gd name="connsiteY0" fmla="*/ 8653 h 9525"/>
                <a:gd name="connsiteX1" fmla="*/ 73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8653"/>
                  </a:moveTo>
                  <a:cubicBezTo>
                    <a:pt x="9249" y="5795"/>
                    <a:pt x="6392" y="7701"/>
                    <a:pt x="7344" y="86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3" name="Freeform: Shape 312">
              <a:extLst>
                <a:ext uri="{FF2B5EF4-FFF2-40B4-BE49-F238E27FC236}">
                  <a16:creationId xmlns:a16="http://schemas.microsoft.com/office/drawing/2014/main" id="{BC4815FA-D694-4C6D-B501-30B28C907093}"/>
                </a:ext>
              </a:extLst>
            </p:cNvPr>
            <p:cNvSpPr/>
            <p:nvPr/>
          </p:nvSpPr>
          <p:spPr>
            <a:xfrm>
              <a:off x="7636907" y="269414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4" name="Freeform: Shape 313">
              <a:extLst>
                <a:ext uri="{FF2B5EF4-FFF2-40B4-BE49-F238E27FC236}">
                  <a16:creationId xmlns:a16="http://schemas.microsoft.com/office/drawing/2014/main" id="{7F074907-3C4A-4ACD-AD71-F3E71C480059}"/>
                </a:ext>
              </a:extLst>
            </p:cNvPr>
            <p:cNvSpPr/>
            <p:nvPr/>
          </p:nvSpPr>
          <p:spPr>
            <a:xfrm>
              <a:off x="7655825" y="2705152"/>
              <a:ext cx="9525" cy="9525"/>
            </a:xfrm>
            <a:custGeom>
              <a:avLst/>
              <a:gdLst>
                <a:gd name="connsiteX0" fmla="*/ 7990 w 9525"/>
                <a:gd name="connsiteY0" fmla="*/ 7567 h 9525"/>
                <a:gd name="connsiteX1" fmla="*/ 7990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567"/>
                  </a:moveTo>
                  <a:cubicBezTo>
                    <a:pt x="7990" y="7567"/>
                    <a:pt x="6085" y="6615"/>
                    <a:pt x="7990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5" name="Freeform: Shape 314">
              <a:extLst>
                <a:ext uri="{FF2B5EF4-FFF2-40B4-BE49-F238E27FC236}">
                  <a16:creationId xmlns:a16="http://schemas.microsoft.com/office/drawing/2014/main" id="{64442504-7BB1-46C7-BAE6-18EAAEAB6D88}"/>
                </a:ext>
              </a:extLst>
            </p:cNvPr>
            <p:cNvSpPr/>
            <p:nvPr/>
          </p:nvSpPr>
          <p:spPr>
            <a:xfrm>
              <a:off x="7659529" y="26903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1095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9049"/>
                    <a:pt x="10001" y="10954"/>
                  </a:cubicBezTo>
                  <a:cubicBezTo>
                    <a:pt x="9049" y="10001"/>
                    <a:pt x="9049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6" name="Freeform: Shape 315">
              <a:extLst>
                <a:ext uri="{FF2B5EF4-FFF2-40B4-BE49-F238E27FC236}">
                  <a16:creationId xmlns:a16="http://schemas.microsoft.com/office/drawing/2014/main" id="{B5502638-1A6F-4316-8150-9B3EE8A0088E}"/>
                </a:ext>
              </a:extLst>
            </p:cNvPr>
            <p:cNvSpPr/>
            <p:nvPr/>
          </p:nvSpPr>
          <p:spPr>
            <a:xfrm>
              <a:off x="7679137" y="2691288"/>
              <a:ext cx="9525" cy="9525"/>
            </a:xfrm>
            <a:custGeom>
              <a:avLst/>
              <a:gdLst>
                <a:gd name="connsiteX0" fmla="*/ 7538 w 9525"/>
                <a:gd name="connsiteY0" fmla="*/ 10001 h 9525"/>
                <a:gd name="connsiteX1" fmla="*/ 8491 w 9525"/>
                <a:gd name="connsiteY1" fmla="*/ 7144 h 9525"/>
                <a:gd name="connsiteX2" fmla="*/ 7538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38" y="10001"/>
                  </a:moveTo>
                  <a:cubicBezTo>
                    <a:pt x="8491" y="9049"/>
                    <a:pt x="7538" y="8096"/>
                    <a:pt x="8491" y="7144"/>
                  </a:cubicBezTo>
                  <a:cubicBezTo>
                    <a:pt x="7538" y="8096"/>
                    <a:pt x="6586" y="9049"/>
                    <a:pt x="7538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7" name="Freeform: Shape 316">
              <a:extLst>
                <a:ext uri="{FF2B5EF4-FFF2-40B4-BE49-F238E27FC236}">
                  <a16:creationId xmlns:a16="http://schemas.microsoft.com/office/drawing/2014/main" id="{AE524679-1131-402C-9467-7ED9071E4587}"/>
                </a:ext>
              </a:extLst>
            </p:cNvPr>
            <p:cNvSpPr/>
            <p:nvPr/>
          </p:nvSpPr>
          <p:spPr>
            <a:xfrm>
              <a:off x="7639067" y="2691288"/>
              <a:ext cx="9525" cy="9525"/>
            </a:xfrm>
            <a:custGeom>
              <a:avLst/>
              <a:gdLst>
                <a:gd name="connsiteX0" fmla="*/ 11414 w 9525"/>
                <a:gd name="connsiteY0" fmla="*/ 7144 h 9525"/>
                <a:gd name="connsiteX1" fmla="*/ 1141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414" y="7144"/>
                  </a:moveTo>
                  <a:cubicBezTo>
                    <a:pt x="9508" y="7144"/>
                    <a:pt x="2841" y="10954"/>
                    <a:pt x="1141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8" name="Freeform: Shape 317">
              <a:extLst>
                <a:ext uri="{FF2B5EF4-FFF2-40B4-BE49-F238E27FC236}">
                  <a16:creationId xmlns:a16="http://schemas.microsoft.com/office/drawing/2014/main" id="{F5443B7F-3281-4093-83C3-3B068E33C943}"/>
                </a:ext>
              </a:extLst>
            </p:cNvPr>
            <p:cNvSpPr/>
            <p:nvPr/>
          </p:nvSpPr>
          <p:spPr>
            <a:xfrm>
              <a:off x="7590732" y="2695042"/>
              <a:ext cx="57150" cy="28575"/>
            </a:xfrm>
            <a:custGeom>
              <a:avLst/>
              <a:gdLst>
                <a:gd name="connsiteX0" fmla="*/ 7361 w 57150"/>
                <a:gd name="connsiteY0" fmla="*/ 19582 h 28575"/>
                <a:gd name="connsiteX1" fmla="*/ 51176 w 57150"/>
                <a:gd name="connsiteY1" fmla="*/ 7200 h 28575"/>
                <a:gd name="connsiteX2" fmla="*/ 7361 w 57150"/>
                <a:gd name="connsiteY2" fmla="*/ 19582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28575">
                  <a:moveTo>
                    <a:pt x="7361" y="19582"/>
                  </a:moveTo>
                  <a:cubicBezTo>
                    <a:pt x="9266" y="23392"/>
                    <a:pt x="54033" y="24345"/>
                    <a:pt x="51176" y="7200"/>
                  </a:cubicBezTo>
                  <a:cubicBezTo>
                    <a:pt x="51176" y="6247"/>
                    <a:pt x="3551" y="17677"/>
                    <a:pt x="7361" y="1958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9" name="Freeform: Shape 318">
              <a:extLst>
                <a:ext uri="{FF2B5EF4-FFF2-40B4-BE49-F238E27FC236}">
                  <a16:creationId xmlns:a16="http://schemas.microsoft.com/office/drawing/2014/main" id="{5B372FB4-A478-463C-8CE4-0CCF7E24014D}"/>
                </a:ext>
              </a:extLst>
            </p:cNvPr>
            <p:cNvSpPr/>
            <p:nvPr/>
          </p:nvSpPr>
          <p:spPr>
            <a:xfrm>
              <a:off x="7622381" y="269414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cubicBezTo>
                    <a:pt x="7144" y="9049"/>
                    <a:pt x="7144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0" name="Freeform: Shape 319">
              <a:extLst>
                <a:ext uri="{FF2B5EF4-FFF2-40B4-BE49-F238E27FC236}">
                  <a16:creationId xmlns:a16="http://schemas.microsoft.com/office/drawing/2014/main" id="{E726ACD5-F275-4D77-A9B1-5E0136BA9849}"/>
                </a:ext>
              </a:extLst>
            </p:cNvPr>
            <p:cNvSpPr/>
            <p:nvPr/>
          </p:nvSpPr>
          <p:spPr>
            <a:xfrm>
              <a:off x="7553203" y="2692469"/>
              <a:ext cx="47625" cy="28575"/>
            </a:xfrm>
            <a:custGeom>
              <a:avLst/>
              <a:gdLst>
                <a:gd name="connsiteX0" fmla="*/ 30602 w 47625"/>
                <a:gd name="connsiteY0" fmla="*/ 15488 h 28575"/>
                <a:gd name="connsiteX1" fmla="*/ 9647 w 47625"/>
                <a:gd name="connsiteY1" fmla="*/ 25013 h 28575"/>
                <a:gd name="connsiteX2" fmla="*/ 30602 w 47625"/>
                <a:gd name="connsiteY2" fmla="*/ 15488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28575">
                  <a:moveTo>
                    <a:pt x="30602" y="15488"/>
                  </a:moveTo>
                  <a:cubicBezTo>
                    <a:pt x="22029" y="11678"/>
                    <a:pt x="22029" y="22155"/>
                    <a:pt x="9647" y="25013"/>
                  </a:cubicBezTo>
                  <a:cubicBezTo>
                    <a:pt x="-8451" y="14535"/>
                    <a:pt x="79179" y="-3562"/>
                    <a:pt x="30602" y="1548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1" name="Freeform: Shape 320">
              <a:extLst>
                <a:ext uri="{FF2B5EF4-FFF2-40B4-BE49-F238E27FC236}">
                  <a16:creationId xmlns:a16="http://schemas.microsoft.com/office/drawing/2014/main" id="{47F15776-3294-485D-945B-D22431DCD172}"/>
                </a:ext>
              </a:extLst>
            </p:cNvPr>
            <p:cNvSpPr/>
            <p:nvPr/>
          </p:nvSpPr>
          <p:spPr>
            <a:xfrm>
              <a:off x="7585763" y="269700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13811"/>
                    <a:pt x="7567" y="9049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2" name="Freeform: Shape 321">
              <a:extLst>
                <a:ext uri="{FF2B5EF4-FFF2-40B4-BE49-F238E27FC236}">
                  <a16:creationId xmlns:a16="http://schemas.microsoft.com/office/drawing/2014/main" id="{2BB0EA62-04C6-49A0-BC00-29F2240878E7}"/>
                </a:ext>
              </a:extLst>
            </p:cNvPr>
            <p:cNvSpPr/>
            <p:nvPr/>
          </p:nvSpPr>
          <p:spPr>
            <a:xfrm>
              <a:off x="7583329" y="2707124"/>
              <a:ext cx="9525" cy="9525"/>
            </a:xfrm>
            <a:custGeom>
              <a:avLst/>
              <a:gdLst>
                <a:gd name="connsiteX0" fmla="*/ 8096 w 9525"/>
                <a:gd name="connsiteY0" fmla="*/ 10358 h 9525"/>
                <a:gd name="connsiteX1" fmla="*/ 9049 w 9525"/>
                <a:gd name="connsiteY1" fmla="*/ 7501 h 9525"/>
                <a:gd name="connsiteX2" fmla="*/ 8096 w 9525"/>
                <a:gd name="connsiteY2" fmla="*/ 103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10358"/>
                  </a:moveTo>
                  <a:cubicBezTo>
                    <a:pt x="8096" y="9406"/>
                    <a:pt x="9049" y="8454"/>
                    <a:pt x="9049" y="7501"/>
                  </a:cubicBezTo>
                  <a:cubicBezTo>
                    <a:pt x="6191" y="6548"/>
                    <a:pt x="7144" y="7501"/>
                    <a:pt x="8096" y="103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3" name="Freeform: Shape 322">
              <a:extLst>
                <a:ext uri="{FF2B5EF4-FFF2-40B4-BE49-F238E27FC236}">
                  <a16:creationId xmlns:a16="http://schemas.microsoft.com/office/drawing/2014/main" id="{D5EE591C-35E3-4308-AF85-F08E34556C12}"/>
                </a:ext>
              </a:extLst>
            </p:cNvPr>
            <p:cNvSpPr/>
            <p:nvPr/>
          </p:nvSpPr>
          <p:spPr>
            <a:xfrm>
              <a:off x="7558665" y="2697003"/>
              <a:ext cx="9525" cy="9525"/>
            </a:xfrm>
            <a:custGeom>
              <a:avLst/>
              <a:gdLst>
                <a:gd name="connsiteX0" fmla="*/ 8947 w 9525"/>
                <a:gd name="connsiteY0" fmla="*/ 7144 h 9525"/>
                <a:gd name="connsiteX1" fmla="*/ 894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947" y="7144"/>
                  </a:moveTo>
                  <a:cubicBezTo>
                    <a:pt x="6090" y="10001"/>
                    <a:pt x="7042" y="9049"/>
                    <a:pt x="894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4" name="Freeform: Shape 323">
              <a:extLst>
                <a:ext uri="{FF2B5EF4-FFF2-40B4-BE49-F238E27FC236}">
                  <a16:creationId xmlns:a16="http://schemas.microsoft.com/office/drawing/2014/main" id="{C54A2993-6A16-4D41-9004-5DC800776DA0}"/>
                </a:ext>
              </a:extLst>
            </p:cNvPr>
            <p:cNvSpPr/>
            <p:nvPr/>
          </p:nvSpPr>
          <p:spPr>
            <a:xfrm>
              <a:off x="7542371" y="2695393"/>
              <a:ext cx="19050" cy="19050"/>
            </a:xfrm>
            <a:custGeom>
              <a:avLst/>
              <a:gdLst>
                <a:gd name="connsiteX0" fmla="*/ 7144 w 19050"/>
                <a:gd name="connsiteY0" fmla="*/ 13517 h 19050"/>
                <a:gd name="connsiteX1" fmla="*/ 7144 w 19050"/>
                <a:gd name="connsiteY1" fmla="*/ 1351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3517"/>
                  </a:moveTo>
                  <a:cubicBezTo>
                    <a:pt x="26194" y="11612"/>
                    <a:pt x="12859" y="182"/>
                    <a:pt x="7144" y="1351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5" name="Freeform: Shape 324">
              <a:extLst>
                <a:ext uri="{FF2B5EF4-FFF2-40B4-BE49-F238E27FC236}">
                  <a16:creationId xmlns:a16="http://schemas.microsoft.com/office/drawing/2014/main" id="{754DF530-2C8A-4F1D-9847-72ACFA6B1EE7}"/>
                </a:ext>
              </a:extLst>
            </p:cNvPr>
            <p:cNvSpPr/>
            <p:nvPr/>
          </p:nvSpPr>
          <p:spPr>
            <a:xfrm>
              <a:off x="7457599" y="2695300"/>
              <a:ext cx="85725" cy="19050"/>
            </a:xfrm>
            <a:custGeom>
              <a:avLst/>
              <a:gdLst>
                <a:gd name="connsiteX0" fmla="*/ 79534 w 85725"/>
                <a:gd name="connsiteY0" fmla="*/ 10752 h 19050"/>
                <a:gd name="connsiteX1" fmla="*/ 7144 w 85725"/>
                <a:gd name="connsiteY1" fmla="*/ 10752 h 19050"/>
                <a:gd name="connsiteX2" fmla="*/ 79534 w 85725"/>
                <a:gd name="connsiteY2" fmla="*/ 10752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19050">
                  <a:moveTo>
                    <a:pt x="79534" y="10752"/>
                  </a:moveTo>
                  <a:cubicBezTo>
                    <a:pt x="62389" y="9800"/>
                    <a:pt x="25241" y="3132"/>
                    <a:pt x="7144" y="10752"/>
                  </a:cubicBezTo>
                  <a:cubicBezTo>
                    <a:pt x="54769" y="12657"/>
                    <a:pt x="78581" y="23135"/>
                    <a:pt x="79534" y="1075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6" name="Freeform: Shape 325">
              <a:extLst>
                <a:ext uri="{FF2B5EF4-FFF2-40B4-BE49-F238E27FC236}">
                  <a16:creationId xmlns:a16="http://schemas.microsoft.com/office/drawing/2014/main" id="{AB1B805F-4CB6-4C58-8586-1F4AE0E6E5E5}"/>
                </a:ext>
              </a:extLst>
            </p:cNvPr>
            <p:cNvSpPr/>
            <p:nvPr/>
          </p:nvSpPr>
          <p:spPr>
            <a:xfrm>
              <a:off x="7535704" y="270843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8096" y="7144"/>
                    <a:pt x="8096" y="7144"/>
                  </a:cubicBezTo>
                  <a:cubicBezTo>
                    <a:pt x="8096" y="7144"/>
                    <a:pt x="8096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7" name="Freeform: Shape 326">
              <a:extLst>
                <a:ext uri="{FF2B5EF4-FFF2-40B4-BE49-F238E27FC236}">
                  <a16:creationId xmlns:a16="http://schemas.microsoft.com/office/drawing/2014/main" id="{748093DA-5953-4F96-80C5-773EBEE42ABA}"/>
                </a:ext>
              </a:extLst>
            </p:cNvPr>
            <p:cNvSpPr/>
            <p:nvPr/>
          </p:nvSpPr>
          <p:spPr>
            <a:xfrm>
              <a:off x="7456252" y="2698908"/>
              <a:ext cx="9525" cy="9525"/>
            </a:xfrm>
            <a:custGeom>
              <a:avLst/>
              <a:gdLst>
                <a:gd name="connsiteX0" fmla="*/ 8491 w 9525"/>
                <a:gd name="connsiteY0" fmla="*/ 7144 h 9525"/>
                <a:gd name="connsiteX1" fmla="*/ 7538 w 9525"/>
                <a:gd name="connsiteY1" fmla="*/ 7144 h 9525"/>
                <a:gd name="connsiteX2" fmla="*/ 849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491" y="7144"/>
                  </a:moveTo>
                  <a:cubicBezTo>
                    <a:pt x="8491" y="7144"/>
                    <a:pt x="7538" y="7144"/>
                    <a:pt x="7538" y="7144"/>
                  </a:cubicBezTo>
                  <a:cubicBezTo>
                    <a:pt x="6586" y="8096"/>
                    <a:pt x="7538" y="7144"/>
                    <a:pt x="849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:a16="http://schemas.microsoft.com/office/drawing/2014/main" id="{F84BDAD9-3DC2-4632-9A8E-C26A40142F3D}"/>
                </a:ext>
              </a:extLst>
            </p:cNvPr>
            <p:cNvSpPr/>
            <p:nvPr/>
          </p:nvSpPr>
          <p:spPr>
            <a:xfrm>
              <a:off x="7542371" y="27074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:a16="http://schemas.microsoft.com/office/drawing/2014/main" id="{FC25BFEF-1CAC-468B-A064-DC09D9791955}"/>
                </a:ext>
              </a:extLst>
            </p:cNvPr>
            <p:cNvSpPr/>
            <p:nvPr/>
          </p:nvSpPr>
          <p:spPr>
            <a:xfrm>
              <a:off x="7543720" y="2697956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7700" y="8096"/>
                    <a:pt x="5796" y="9049"/>
                    <a:pt x="865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0" name="Freeform: Shape 329">
              <a:extLst>
                <a:ext uri="{FF2B5EF4-FFF2-40B4-BE49-F238E27FC236}">
                  <a16:creationId xmlns:a16="http://schemas.microsoft.com/office/drawing/2014/main" id="{D941FB56-3362-45BA-9BCE-F5722EAC79B6}"/>
                </a:ext>
              </a:extLst>
            </p:cNvPr>
            <p:cNvSpPr/>
            <p:nvPr/>
          </p:nvSpPr>
          <p:spPr>
            <a:xfrm>
              <a:off x="7444264" y="26931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1" name="Freeform: Shape 330">
              <a:extLst>
                <a:ext uri="{FF2B5EF4-FFF2-40B4-BE49-F238E27FC236}">
                  <a16:creationId xmlns:a16="http://schemas.microsoft.com/office/drawing/2014/main" id="{E184F1A8-37F5-475A-9D2B-A114EC6EC5AC}"/>
                </a:ext>
              </a:extLst>
            </p:cNvPr>
            <p:cNvSpPr/>
            <p:nvPr/>
          </p:nvSpPr>
          <p:spPr>
            <a:xfrm>
              <a:off x="7407116" y="268962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7144" y="7858"/>
                  </a:ln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9BF9945C-11EB-4167-B40A-4BB58538B3FE}"/>
                </a:ext>
              </a:extLst>
            </p:cNvPr>
            <p:cNvSpPr/>
            <p:nvPr/>
          </p:nvSpPr>
          <p:spPr>
            <a:xfrm>
              <a:off x="7316629" y="2687611"/>
              <a:ext cx="142875" cy="19050"/>
            </a:xfrm>
            <a:custGeom>
              <a:avLst/>
              <a:gdLst>
                <a:gd name="connsiteX0" fmla="*/ 7144 w 142875"/>
                <a:gd name="connsiteY0" fmla="*/ 7964 h 19050"/>
                <a:gd name="connsiteX1" fmla="*/ 143351 w 142875"/>
                <a:gd name="connsiteY1" fmla="*/ 10821 h 19050"/>
                <a:gd name="connsiteX2" fmla="*/ 7144 w 142875"/>
                <a:gd name="connsiteY2" fmla="*/ 796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2875" h="19050">
                  <a:moveTo>
                    <a:pt x="7144" y="7964"/>
                  </a:moveTo>
                  <a:cubicBezTo>
                    <a:pt x="22384" y="2249"/>
                    <a:pt x="143351" y="28919"/>
                    <a:pt x="143351" y="10821"/>
                  </a:cubicBezTo>
                  <a:cubicBezTo>
                    <a:pt x="133826" y="16536"/>
                    <a:pt x="11906" y="20346"/>
                    <a:pt x="7144" y="796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94D9B60A-70FA-4A8D-892D-9282818E7D6E}"/>
                </a:ext>
              </a:extLst>
            </p:cNvPr>
            <p:cNvSpPr/>
            <p:nvPr/>
          </p:nvSpPr>
          <p:spPr>
            <a:xfrm>
              <a:off x="7353447" y="2688102"/>
              <a:ext cx="9525" cy="9525"/>
            </a:xfrm>
            <a:custGeom>
              <a:avLst/>
              <a:gdLst>
                <a:gd name="connsiteX0" fmla="*/ 10330 w 9525"/>
                <a:gd name="connsiteY0" fmla="*/ 10330 h 9525"/>
                <a:gd name="connsiteX1" fmla="*/ 10330 w 9525"/>
                <a:gd name="connsiteY1" fmla="*/ 103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330" y="10330"/>
                  </a:moveTo>
                  <a:cubicBezTo>
                    <a:pt x="3663" y="3663"/>
                    <a:pt x="9378" y="9378"/>
                    <a:pt x="10330" y="103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6E79FF00-6326-4A91-A5B2-0E69F0126458}"/>
                </a:ext>
              </a:extLst>
            </p:cNvPr>
            <p:cNvSpPr/>
            <p:nvPr/>
          </p:nvSpPr>
          <p:spPr>
            <a:xfrm>
              <a:off x="7352676" y="2690336"/>
              <a:ext cx="9525" cy="9525"/>
            </a:xfrm>
            <a:custGeom>
              <a:avLst/>
              <a:gdLst>
                <a:gd name="connsiteX0" fmla="*/ 8243 w 9525"/>
                <a:gd name="connsiteY0" fmla="*/ 7144 h 9525"/>
                <a:gd name="connsiteX1" fmla="*/ 824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3" y="7144"/>
                  </a:moveTo>
                  <a:cubicBezTo>
                    <a:pt x="6339" y="9049"/>
                    <a:pt x="7291" y="9049"/>
                    <a:pt x="824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id="{B855D0B5-88AC-4A93-B883-906A0EA91DA4}"/>
                </a:ext>
              </a:extLst>
            </p:cNvPr>
            <p:cNvSpPr/>
            <p:nvPr/>
          </p:nvSpPr>
          <p:spPr>
            <a:xfrm>
              <a:off x="7304246" y="2688960"/>
              <a:ext cx="9525" cy="9525"/>
            </a:xfrm>
            <a:custGeom>
              <a:avLst/>
              <a:gdLst>
                <a:gd name="connsiteX0" fmla="*/ 10001 w 9525"/>
                <a:gd name="connsiteY0" fmla="*/ 7567 h 9525"/>
                <a:gd name="connsiteX1" fmla="*/ 7144 w 9525"/>
                <a:gd name="connsiteY1" fmla="*/ 7567 h 9525"/>
                <a:gd name="connsiteX2" fmla="*/ 10001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567"/>
                  </a:moveTo>
                  <a:cubicBezTo>
                    <a:pt x="10001" y="7567"/>
                    <a:pt x="9049" y="6615"/>
                    <a:pt x="7144" y="7567"/>
                  </a:cubicBezTo>
                  <a:cubicBezTo>
                    <a:pt x="9049" y="7567"/>
                    <a:pt x="10001" y="8520"/>
                    <a:pt x="10001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id="{CDBE60D6-86AF-4EF0-AEDF-B01B3E23B01B}"/>
                </a:ext>
              </a:extLst>
            </p:cNvPr>
            <p:cNvSpPr/>
            <p:nvPr/>
          </p:nvSpPr>
          <p:spPr>
            <a:xfrm>
              <a:off x="7305199" y="26912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8096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7" name="Freeform: Shape 336">
              <a:extLst>
                <a:ext uri="{FF2B5EF4-FFF2-40B4-BE49-F238E27FC236}">
                  <a16:creationId xmlns:a16="http://schemas.microsoft.com/office/drawing/2014/main" id="{9A5A9D12-000C-41AA-A5FC-41D023597BB1}"/>
                </a:ext>
              </a:extLst>
            </p:cNvPr>
            <p:cNvSpPr/>
            <p:nvPr/>
          </p:nvSpPr>
          <p:spPr>
            <a:xfrm>
              <a:off x="7238509" y="2691288"/>
              <a:ext cx="76200" cy="9525"/>
            </a:xfrm>
            <a:custGeom>
              <a:avLst/>
              <a:gdLst>
                <a:gd name="connsiteX0" fmla="*/ 7159 w 76200"/>
                <a:gd name="connsiteY0" fmla="*/ 7144 h 9525"/>
                <a:gd name="connsiteX1" fmla="*/ 72881 w 76200"/>
                <a:gd name="connsiteY1" fmla="*/ 8096 h 9525"/>
                <a:gd name="connsiteX2" fmla="*/ 64309 w 76200"/>
                <a:gd name="connsiteY2" fmla="*/ 10954 h 9525"/>
                <a:gd name="connsiteX3" fmla="*/ 7159 w 76200"/>
                <a:gd name="connsiteY3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9525">
                  <a:moveTo>
                    <a:pt x="7159" y="7144"/>
                  </a:moveTo>
                  <a:cubicBezTo>
                    <a:pt x="6206" y="7144"/>
                    <a:pt x="50022" y="15716"/>
                    <a:pt x="72881" y="8096"/>
                  </a:cubicBezTo>
                  <a:cubicBezTo>
                    <a:pt x="63356" y="9049"/>
                    <a:pt x="60499" y="10001"/>
                    <a:pt x="64309" y="10954"/>
                  </a:cubicBezTo>
                  <a:cubicBezTo>
                    <a:pt x="68119" y="3334"/>
                    <a:pt x="7159" y="10954"/>
                    <a:pt x="715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id="{552C614C-619E-4561-8F6E-B0202879EA35}"/>
                </a:ext>
              </a:extLst>
            </p:cNvPr>
            <p:cNvSpPr/>
            <p:nvPr/>
          </p:nvSpPr>
          <p:spPr>
            <a:xfrm>
              <a:off x="7222037" y="2694299"/>
              <a:ext cx="9525" cy="9525"/>
            </a:xfrm>
            <a:custGeom>
              <a:avLst/>
              <a:gdLst>
                <a:gd name="connsiteX0" fmla="*/ 9344 w 9525"/>
                <a:gd name="connsiteY0" fmla="*/ 8896 h 9525"/>
                <a:gd name="connsiteX1" fmla="*/ 9344 w 9525"/>
                <a:gd name="connsiteY1" fmla="*/ 88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344" y="8896"/>
                  </a:moveTo>
                  <a:cubicBezTo>
                    <a:pt x="7438" y="4133"/>
                    <a:pt x="5533" y="10801"/>
                    <a:pt x="9344" y="88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id="{549BB059-0338-4DC9-8114-8E861AA63854}"/>
                </a:ext>
              </a:extLst>
            </p:cNvPr>
            <p:cNvSpPr/>
            <p:nvPr/>
          </p:nvSpPr>
          <p:spPr>
            <a:xfrm>
              <a:off x="7196614" y="2686932"/>
              <a:ext cx="19050" cy="19050"/>
            </a:xfrm>
            <a:custGeom>
              <a:avLst/>
              <a:gdLst>
                <a:gd name="connsiteX0" fmla="*/ 7144 w 19050"/>
                <a:gd name="connsiteY0" fmla="*/ 14358 h 19050"/>
                <a:gd name="connsiteX1" fmla="*/ 7144 w 19050"/>
                <a:gd name="connsiteY1" fmla="*/ 14358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4358"/>
                  </a:moveTo>
                  <a:cubicBezTo>
                    <a:pt x="20479" y="-2787"/>
                    <a:pt x="12859" y="16263"/>
                    <a:pt x="7144" y="143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156756EE-626B-45D4-AB35-D70654503FD9}"/>
                </a:ext>
              </a:extLst>
            </p:cNvPr>
            <p:cNvSpPr/>
            <p:nvPr/>
          </p:nvSpPr>
          <p:spPr>
            <a:xfrm>
              <a:off x="7194709" y="2696983"/>
              <a:ext cx="9525" cy="9525"/>
            </a:xfrm>
            <a:custGeom>
              <a:avLst/>
              <a:gdLst>
                <a:gd name="connsiteX0" fmla="*/ 7144 w 9525"/>
                <a:gd name="connsiteY0" fmla="*/ 9069 h 9525"/>
                <a:gd name="connsiteX1" fmla="*/ 7144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069"/>
                  </a:moveTo>
                  <a:cubicBezTo>
                    <a:pt x="8096" y="8117"/>
                    <a:pt x="7144" y="5259"/>
                    <a:pt x="7144" y="906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BB12B297-F738-4E6B-A193-B7DEB1F1FE21}"/>
                </a:ext>
              </a:extLst>
            </p:cNvPr>
            <p:cNvSpPr/>
            <p:nvPr/>
          </p:nvSpPr>
          <p:spPr>
            <a:xfrm>
              <a:off x="7783867" y="2808446"/>
              <a:ext cx="9525" cy="9525"/>
            </a:xfrm>
            <a:custGeom>
              <a:avLst/>
              <a:gdLst>
                <a:gd name="connsiteX0" fmla="*/ 9488 w 9525"/>
                <a:gd name="connsiteY0" fmla="*/ 7144 h 9525"/>
                <a:gd name="connsiteX1" fmla="*/ 948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488" y="7144"/>
                  </a:moveTo>
                  <a:cubicBezTo>
                    <a:pt x="8536" y="7144"/>
                    <a:pt x="4726" y="9049"/>
                    <a:pt x="948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4AFE33D0-5855-4E5A-92EC-DB26837A14A3}"/>
                </a:ext>
              </a:extLst>
            </p:cNvPr>
            <p:cNvSpPr/>
            <p:nvPr/>
          </p:nvSpPr>
          <p:spPr>
            <a:xfrm>
              <a:off x="7775734" y="2798921"/>
              <a:ext cx="19050" cy="19050"/>
            </a:xfrm>
            <a:custGeom>
              <a:avLst/>
              <a:gdLst>
                <a:gd name="connsiteX0" fmla="*/ 7144 w 19050"/>
                <a:gd name="connsiteY0" fmla="*/ 7144 h 19050"/>
                <a:gd name="connsiteX1" fmla="*/ 7144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7144"/>
                  </a:moveTo>
                  <a:cubicBezTo>
                    <a:pt x="17621" y="24289"/>
                    <a:pt x="10954" y="1381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:a16="http://schemas.microsoft.com/office/drawing/2014/main" id="{FA391B56-A5E7-4788-8569-5FC0A4D609D0}"/>
                </a:ext>
              </a:extLst>
            </p:cNvPr>
            <p:cNvSpPr/>
            <p:nvPr/>
          </p:nvSpPr>
          <p:spPr>
            <a:xfrm>
              <a:off x="7772876" y="2804636"/>
              <a:ext cx="9525" cy="19050"/>
            </a:xfrm>
            <a:custGeom>
              <a:avLst/>
              <a:gdLst>
                <a:gd name="connsiteX0" fmla="*/ 8096 w 9525"/>
                <a:gd name="connsiteY0" fmla="*/ 11906 h 19050"/>
                <a:gd name="connsiteX1" fmla="*/ 7144 w 9525"/>
                <a:gd name="connsiteY1" fmla="*/ 7144 h 19050"/>
                <a:gd name="connsiteX2" fmla="*/ 8096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96" y="11906"/>
                  </a:moveTo>
                  <a:cubicBezTo>
                    <a:pt x="8096" y="10001"/>
                    <a:pt x="8096" y="9049"/>
                    <a:pt x="7144" y="7144"/>
                  </a:cubicBezTo>
                  <a:cubicBezTo>
                    <a:pt x="8096" y="9049"/>
                    <a:pt x="7144" y="10954"/>
                    <a:pt x="8096" y="1190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53EA88C8-0265-4E5C-9425-CECCA38ECEF1}"/>
                </a:ext>
              </a:extLst>
            </p:cNvPr>
            <p:cNvSpPr/>
            <p:nvPr/>
          </p:nvSpPr>
          <p:spPr>
            <a:xfrm>
              <a:off x="7771448" y="2809927"/>
              <a:ext cx="9525" cy="9525"/>
            </a:xfrm>
            <a:custGeom>
              <a:avLst/>
              <a:gdLst>
                <a:gd name="connsiteX0" fmla="*/ 8572 w 9525"/>
                <a:gd name="connsiteY0" fmla="*/ 7567 h 9525"/>
                <a:gd name="connsiteX1" fmla="*/ 8572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572" y="7567"/>
                  </a:moveTo>
                  <a:cubicBezTo>
                    <a:pt x="6668" y="7567"/>
                    <a:pt x="6668" y="6615"/>
                    <a:pt x="8572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D05FE99F-7FE0-4BD0-B864-F7689E47F677}"/>
                </a:ext>
              </a:extLst>
            </p:cNvPr>
            <p:cNvSpPr/>
            <p:nvPr/>
          </p:nvSpPr>
          <p:spPr>
            <a:xfrm>
              <a:off x="7764833" y="281130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ubicBezTo>
                    <a:pt x="7567" y="9049"/>
                    <a:pt x="7567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id="{079F16FA-0017-4B5B-AA13-3FDEED74365C}"/>
                </a:ext>
              </a:extLst>
            </p:cNvPr>
            <p:cNvSpPr/>
            <p:nvPr/>
          </p:nvSpPr>
          <p:spPr>
            <a:xfrm>
              <a:off x="7761446" y="2802579"/>
              <a:ext cx="19050" cy="19050"/>
            </a:xfrm>
            <a:custGeom>
              <a:avLst/>
              <a:gdLst>
                <a:gd name="connsiteX0" fmla="*/ 7144 w 19050"/>
                <a:gd name="connsiteY0" fmla="*/ 17773 h 19050"/>
                <a:gd name="connsiteX1" fmla="*/ 7144 w 19050"/>
                <a:gd name="connsiteY1" fmla="*/ 1777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7773"/>
                  </a:moveTo>
                  <a:cubicBezTo>
                    <a:pt x="10001" y="21583"/>
                    <a:pt x="18574" y="-7945"/>
                    <a:pt x="7144" y="1777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:a16="http://schemas.microsoft.com/office/drawing/2014/main" id="{FB848461-D0ED-4201-A29A-667AB5DBF3BC}"/>
                </a:ext>
              </a:extLst>
            </p:cNvPr>
            <p:cNvSpPr/>
            <p:nvPr/>
          </p:nvSpPr>
          <p:spPr>
            <a:xfrm>
              <a:off x="7765256" y="281088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7567"/>
                    <a:pt x="7144" y="7567"/>
                  </a:cubicBez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8" name="Freeform: Shape 347">
              <a:extLst>
                <a:ext uri="{FF2B5EF4-FFF2-40B4-BE49-F238E27FC236}">
                  <a16:creationId xmlns:a16="http://schemas.microsoft.com/office/drawing/2014/main" id="{3408047F-A323-46F3-9B81-6177D34F8455}"/>
                </a:ext>
              </a:extLst>
            </p:cNvPr>
            <p:cNvSpPr/>
            <p:nvPr/>
          </p:nvSpPr>
          <p:spPr>
            <a:xfrm>
              <a:off x="7769066" y="2808538"/>
              <a:ext cx="9525" cy="9525"/>
            </a:xfrm>
            <a:custGeom>
              <a:avLst/>
              <a:gdLst>
                <a:gd name="connsiteX0" fmla="*/ 7144 w 9525"/>
                <a:gd name="connsiteY0" fmla="*/ 9909 h 9525"/>
                <a:gd name="connsiteX1" fmla="*/ 7144 w 9525"/>
                <a:gd name="connsiteY1" fmla="*/ 990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909"/>
                  </a:moveTo>
                  <a:cubicBezTo>
                    <a:pt x="7144" y="8956"/>
                    <a:pt x="8096" y="4194"/>
                    <a:pt x="7144" y="990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9" name="Freeform: Shape 348">
              <a:extLst>
                <a:ext uri="{FF2B5EF4-FFF2-40B4-BE49-F238E27FC236}">
                  <a16:creationId xmlns:a16="http://schemas.microsoft.com/office/drawing/2014/main" id="{6DD1F1CD-73BC-4024-87CC-BB31BA0D3EFC}"/>
                </a:ext>
              </a:extLst>
            </p:cNvPr>
            <p:cNvSpPr/>
            <p:nvPr/>
          </p:nvSpPr>
          <p:spPr>
            <a:xfrm>
              <a:off x="7752545" y="2805850"/>
              <a:ext cx="9525" cy="19050"/>
            </a:xfrm>
            <a:custGeom>
              <a:avLst/>
              <a:gdLst>
                <a:gd name="connsiteX0" fmla="*/ 10330 w 9525"/>
                <a:gd name="connsiteY0" fmla="*/ 15454 h 19050"/>
                <a:gd name="connsiteX1" fmla="*/ 10330 w 9525"/>
                <a:gd name="connsiteY1" fmla="*/ 1545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0330" y="15454"/>
                  </a:moveTo>
                  <a:cubicBezTo>
                    <a:pt x="9378" y="2119"/>
                    <a:pt x="3663" y="6881"/>
                    <a:pt x="10330" y="1545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0" name="Freeform: Shape 349">
              <a:extLst>
                <a:ext uri="{FF2B5EF4-FFF2-40B4-BE49-F238E27FC236}">
                  <a16:creationId xmlns:a16="http://schemas.microsoft.com/office/drawing/2014/main" id="{40BF21D9-0CEA-43D4-B66E-BEBE07C3B896}"/>
                </a:ext>
              </a:extLst>
            </p:cNvPr>
            <p:cNvSpPr/>
            <p:nvPr/>
          </p:nvSpPr>
          <p:spPr>
            <a:xfrm>
              <a:off x="7748111" y="28008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1" name="Freeform: Shape 350">
              <a:extLst>
                <a:ext uri="{FF2B5EF4-FFF2-40B4-BE49-F238E27FC236}">
                  <a16:creationId xmlns:a16="http://schemas.microsoft.com/office/drawing/2014/main" id="{B45F086C-D419-42C9-AAD0-707433F3A2CF}"/>
                </a:ext>
              </a:extLst>
            </p:cNvPr>
            <p:cNvSpPr/>
            <p:nvPr/>
          </p:nvSpPr>
          <p:spPr>
            <a:xfrm>
              <a:off x="7735729" y="2803946"/>
              <a:ext cx="19050" cy="19050"/>
            </a:xfrm>
            <a:custGeom>
              <a:avLst/>
              <a:gdLst>
                <a:gd name="connsiteX0" fmla="*/ 7144 w 19050"/>
                <a:gd name="connsiteY0" fmla="*/ 15454 h 19050"/>
                <a:gd name="connsiteX1" fmla="*/ 7144 w 19050"/>
                <a:gd name="connsiteY1" fmla="*/ 1545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5454"/>
                  </a:moveTo>
                  <a:cubicBezTo>
                    <a:pt x="25241" y="6881"/>
                    <a:pt x="16669" y="2119"/>
                    <a:pt x="7144" y="1545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2" name="Freeform: Shape 351">
              <a:extLst>
                <a:ext uri="{FF2B5EF4-FFF2-40B4-BE49-F238E27FC236}">
                  <a16:creationId xmlns:a16="http://schemas.microsoft.com/office/drawing/2014/main" id="{7AE0F74E-32DC-41C6-9AC9-A66F9ADF4239}"/>
                </a:ext>
              </a:extLst>
            </p:cNvPr>
            <p:cNvSpPr/>
            <p:nvPr/>
          </p:nvSpPr>
          <p:spPr>
            <a:xfrm>
              <a:off x="7734646" y="2803166"/>
              <a:ext cx="9525" cy="9525"/>
            </a:xfrm>
            <a:custGeom>
              <a:avLst/>
              <a:gdLst>
                <a:gd name="connsiteX0" fmla="*/ 8227 w 9525"/>
                <a:gd name="connsiteY0" fmla="*/ 9565 h 9525"/>
                <a:gd name="connsiteX1" fmla="*/ 8227 w 9525"/>
                <a:gd name="connsiteY1" fmla="*/ 956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27" y="9565"/>
                  </a:moveTo>
                  <a:cubicBezTo>
                    <a:pt x="5369" y="2898"/>
                    <a:pt x="9179" y="12423"/>
                    <a:pt x="8227" y="956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3" name="Freeform: Shape 352">
              <a:extLst>
                <a:ext uri="{FF2B5EF4-FFF2-40B4-BE49-F238E27FC236}">
                  <a16:creationId xmlns:a16="http://schemas.microsoft.com/office/drawing/2014/main" id="{412EBDAE-959E-4A6B-9353-86D54A98C4C4}"/>
                </a:ext>
              </a:extLst>
            </p:cNvPr>
            <p:cNvSpPr/>
            <p:nvPr/>
          </p:nvSpPr>
          <p:spPr>
            <a:xfrm>
              <a:off x="7725489" y="2807171"/>
              <a:ext cx="9525" cy="19050"/>
            </a:xfrm>
            <a:custGeom>
              <a:avLst/>
              <a:gdLst>
                <a:gd name="connsiteX0" fmla="*/ 10716 w 9525"/>
                <a:gd name="connsiteY0" fmla="*/ 14133 h 19050"/>
                <a:gd name="connsiteX1" fmla="*/ 10716 w 9525"/>
                <a:gd name="connsiteY1" fmla="*/ 1413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0716" y="14133"/>
                  </a:moveTo>
                  <a:cubicBezTo>
                    <a:pt x="5953" y="-2059"/>
                    <a:pt x="5953" y="15086"/>
                    <a:pt x="10716" y="1413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4" name="Freeform: Shape 353">
              <a:extLst>
                <a:ext uri="{FF2B5EF4-FFF2-40B4-BE49-F238E27FC236}">
                  <a16:creationId xmlns:a16="http://schemas.microsoft.com/office/drawing/2014/main" id="{2D7FA307-F887-493F-999E-9065A12CD5BF}"/>
                </a:ext>
              </a:extLst>
            </p:cNvPr>
            <p:cNvSpPr/>
            <p:nvPr/>
          </p:nvSpPr>
          <p:spPr>
            <a:xfrm>
              <a:off x="7732871" y="2812256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cubicBezTo>
                    <a:pt x="8096" y="9049"/>
                    <a:pt x="7144" y="8096"/>
                    <a:pt x="7144" y="7144"/>
                  </a:cubicBezTo>
                  <a:cubicBezTo>
                    <a:pt x="8096" y="9049"/>
                    <a:pt x="8096" y="10001"/>
                    <a:pt x="9049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5" name="Freeform: Shape 354">
              <a:extLst>
                <a:ext uri="{FF2B5EF4-FFF2-40B4-BE49-F238E27FC236}">
                  <a16:creationId xmlns:a16="http://schemas.microsoft.com/office/drawing/2014/main" id="{DD473749-66E7-4FDE-9E31-A1211D57CE0B}"/>
                </a:ext>
              </a:extLst>
            </p:cNvPr>
            <p:cNvSpPr/>
            <p:nvPr/>
          </p:nvSpPr>
          <p:spPr>
            <a:xfrm>
              <a:off x="7719536" y="2805826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8096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7858"/>
                    <a:pt x="8096" y="7858"/>
                    <a:pt x="8096" y="7858"/>
                  </a:cubicBez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6" name="Freeform: Shape 355">
              <a:extLst>
                <a:ext uri="{FF2B5EF4-FFF2-40B4-BE49-F238E27FC236}">
                  <a16:creationId xmlns:a16="http://schemas.microsoft.com/office/drawing/2014/main" id="{2A155337-D70E-4322-98C3-A3FC856F600D}"/>
                </a:ext>
              </a:extLst>
            </p:cNvPr>
            <p:cNvSpPr/>
            <p:nvPr/>
          </p:nvSpPr>
          <p:spPr>
            <a:xfrm>
              <a:off x="7720277" y="2812256"/>
              <a:ext cx="9525" cy="9525"/>
            </a:xfrm>
            <a:custGeom>
              <a:avLst/>
              <a:gdLst>
                <a:gd name="connsiteX0" fmla="*/ 9260 w 9525"/>
                <a:gd name="connsiteY0" fmla="*/ 7144 h 9525"/>
                <a:gd name="connsiteX1" fmla="*/ 926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260" y="7144"/>
                  </a:moveTo>
                  <a:cubicBezTo>
                    <a:pt x="4498" y="9049"/>
                    <a:pt x="9260" y="8096"/>
                    <a:pt x="926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7" name="Freeform: Shape 356">
              <a:extLst>
                <a:ext uri="{FF2B5EF4-FFF2-40B4-BE49-F238E27FC236}">
                  <a16:creationId xmlns:a16="http://schemas.microsoft.com/office/drawing/2014/main" id="{CB70E820-B4C9-467C-BCF9-14E348A243BF}"/>
                </a:ext>
              </a:extLst>
            </p:cNvPr>
            <p:cNvSpPr/>
            <p:nvPr/>
          </p:nvSpPr>
          <p:spPr>
            <a:xfrm>
              <a:off x="7635644" y="2797968"/>
              <a:ext cx="95250" cy="28575"/>
            </a:xfrm>
            <a:custGeom>
              <a:avLst/>
              <a:gdLst>
                <a:gd name="connsiteX0" fmla="*/ 7216 w 95250"/>
                <a:gd name="connsiteY0" fmla="*/ 7144 h 28575"/>
                <a:gd name="connsiteX1" fmla="*/ 89131 w 95250"/>
                <a:gd name="connsiteY1" fmla="*/ 12859 h 28575"/>
                <a:gd name="connsiteX2" fmla="*/ 7216 w 95250"/>
                <a:gd name="connsiteY2" fmla="*/ 714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0" h="28575">
                  <a:moveTo>
                    <a:pt x="7216" y="7144"/>
                  </a:moveTo>
                  <a:cubicBezTo>
                    <a:pt x="4359" y="44291"/>
                    <a:pt x="87226" y="13811"/>
                    <a:pt x="89131" y="12859"/>
                  </a:cubicBezTo>
                  <a:cubicBezTo>
                    <a:pt x="61509" y="10001"/>
                    <a:pt x="33886" y="8096"/>
                    <a:pt x="721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8" name="Freeform: Shape 357">
              <a:extLst>
                <a:ext uri="{FF2B5EF4-FFF2-40B4-BE49-F238E27FC236}">
                  <a16:creationId xmlns:a16="http://schemas.microsoft.com/office/drawing/2014/main" id="{CE7D92ED-E304-4F97-B5ED-BD31433FFAD7}"/>
                </a:ext>
              </a:extLst>
            </p:cNvPr>
            <p:cNvSpPr/>
            <p:nvPr/>
          </p:nvSpPr>
          <p:spPr>
            <a:xfrm>
              <a:off x="7645241" y="2795212"/>
              <a:ext cx="9525" cy="9525"/>
            </a:xfrm>
            <a:custGeom>
              <a:avLst/>
              <a:gdLst>
                <a:gd name="connsiteX0" fmla="*/ 7144 w 9525"/>
                <a:gd name="connsiteY0" fmla="*/ 8947 h 9525"/>
                <a:gd name="connsiteX1" fmla="*/ 7144 w 9525"/>
                <a:gd name="connsiteY1" fmla="*/ 894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947"/>
                  </a:moveTo>
                  <a:cubicBezTo>
                    <a:pt x="9049" y="6090"/>
                    <a:pt x="7144" y="7042"/>
                    <a:pt x="7144" y="894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9" name="Freeform: Shape 358">
              <a:extLst>
                <a:ext uri="{FF2B5EF4-FFF2-40B4-BE49-F238E27FC236}">
                  <a16:creationId xmlns:a16="http://schemas.microsoft.com/office/drawing/2014/main" id="{B0C66C91-5741-4F93-9E4A-AD870BE036A2}"/>
                </a:ext>
              </a:extLst>
            </p:cNvPr>
            <p:cNvSpPr/>
            <p:nvPr/>
          </p:nvSpPr>
          <p:spPr>
            <a:xfrm>
              <a:off x="7635293" y="279796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7144"/>
                  </a:ln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0" name="Freeform: Shape 359">
              <a:extLst>
                <a:ext uri="{FF2B5EF4-FFF2-40B4-BE49-F238E27FC236}">
                  <a16:creationId xmlns:a16="http://schemas.microsoft.com/office/drawing/2014/main" id="{745CCD33-415B-4334-9FEA-F95FDFBA0676}"/>
                </a:ext>
              </a:extLst>
            </p:cNvPr>
            <p:cNvSpPr/>
            <p:nvPr/>
          </p:nvSpPr>
          <p:spPr>
            <a:xfrm>
              <a:off x="7652015" y="2811409"/>
              <a:ext cx="9525" cy="9525"/>
            </a:xfrm>
            <a:custGeom>
              <a:avLst/>
              <a:gdLst>
                <a:gd name="connsiteX0" fmla="*/ 7990 w 9525"/>
                <a:gd name="connsiteY0" fmla="*/ 7990 h 9525"/>
                <a:gd name="connsiteX1" fmla="*/ 7990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990"/>
                  </a:moveTo>
                  <a:cubicBezTo>
                    <a:pt x="7990" y="7990"/>
                    <a:pt x="6085" y="6085"/>
                    <a:pt x="7990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1" name="Freeform: Shape 360">
              <a:extLst>
                <a:ext uri="{FF2B5EF4-FFF2-40B4-BE49-F238E27FC236}">
                  <a16:creationId xmlns:a16="http://schemas.microsoft.com/office/drawing/2014/main" id="{F9C290BD-B57D-4871-B68C-83695F3C2524}"/>
                </a:ext>
              </a:extLst>
            </p:cNvPr>
            <p:cNvSpPr/>
            <p:nvPr/>
          </p:nvSpPr>
          <p:spPr>
            <a:xfrm>
              <a:off x="7657624" y="27979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1095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10001"/>
                    <a:pt x="9049" y="10954"/>
                  </a:cubicBezTo>
                  <a:cubicBezTo>
                    <a:pt x="9049" y="9049"/>
                    <a:pt x="9049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2" name="Freeform: Shape 361">
              <a:extLst>
                <a:ext uri="{FF2B5EF4-FFF2-40B4-BE49-F238E27FC236}">
                  <a16:creationId xmlns:a16="http://schemas.microsoft.com/office/drawing/2014/main" id="{23202B86-3169-46DD-BDFC-9AA870002AAB}"/>
                </a:ext>
              </a:extLst>
            </p:cNvPr>
            <p:cNvSpPr/>
            <p:nvPr/>
          </p:nvSpPr>
          <p:spPr>
            <a:xfrm>
              <a:off x="7677001" y="2800826"/>
              <a:ext cx="9525" cy="9525"/>
            </a:xfrm>
            <a:custGeom>
              <a:avLst/>
              <a:gdLst>
                <a:gd name="connsiteX0" fmla="*/ 7769 w 9525"/>
                <a:gd name="connsiteY0" fmla="*/ 10001 h 9525"/>
                <a:gd name="connsiteX1" fmla="*/ 8722 w 9525"/>
                <a:gd name="connsiteY1" fmla="*/ 7144 h 9525"/>
                <a:gd name="connsiteX2" fmla="*/ 7769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769" y="10001"/>
                  </a:moveTo>
                  <a:cubicBezTo>
                    <a:pt x="8722" y="9049"/>
                    <a:pt x="7769" y="8096"/>
                    <a:pt x="8722" y="7144"/>
                  </a:cubicBezTo>
                  <a:cubicBezTo>
                    <a:pt x="6817" y="7144"/>
                    <a:pt x="6817" y="8096"/>
                    <a:pt x="7769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3" name="Freeform: Shape 362">
              <a:extLst>
                <a:ext uri="{FF2B5EF4-FFF2-40B4-BE49-F238E27FC236}">
                  <a16:creationId xmlns:a16="http://schemas.microsoft.com/office/drawing/2014/main" id="{02139B64-B19C-4380-81D1-8D15FB55F6CC}"/>
                </a:ext>
              </a:extLst>
            </p:cNvPr>
            <p:cNvSpPr/>
            <p:nvPr/>
          </p:nvSpPr>
          <p:spPr>
            <a:xfrm>
              <a:off x="7637401" y="2796063"/>
              <a:ext cx="9525" cy="9525"/>
            </a:xfrm>
            <a:custGeom>
              <a:avLst/>
              <a:gdLst>
                <a:gd name="connsiteX0" fmla="*/ 11174 w 9525"/>
                <a:gd name="connsiteY0" fmla="*/ 7144 h 9525"/>
                <a:gd name="connsiteX1" fmla="*/ 1117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174" y="7144"/>
                  </a:moveTo>
                  <a:cubicBezTo>
                    <a:pt x="10222" y="7144"/>
                    <a:pt x="2602" y="9049"/>
                    <a:pt x="1117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4" name="Freeform: Shape 363">
              <a:extLst>
                <a:ext uri="{FF2B5EF4-FFF2-40B4-BE49-F238E27FC236}">
                  <a16:creationId xmlns:a16="http://schemas.microsoft.com/office/drawing/2014/main" id="{EE981A31-ACF1-4024-AD74-AE89361443EB}"/>
                </a:ext>
              </a:extLst>
            </p:cNvPr>
            <p:cNvSpPr/>
            <p:nvPr/>
          </p:nvSpPr>
          <p:spPr>
            <a:xfrm>
              <a:off x="7587017" y="2797968"/>
              <a:ext cx="57150" cy="19050"/>
            </a:xfrm>
            <a:custGeom>
              <a:avLst/>
              <a:gdLst>
                <a:gd name="connsiteX0" fmla="*/ 7265 w 57150"/>
                <a:gd name="connsiteY0" fmla="*/ 11906 h 19050"/>
                <a:gd name="connsiteX1" fmla="*/ 52033 w 57150"/>
                <a:gd name="connsiteY1" fmla="*/ 7144 h 19050"/>
                <a:gd name="connsiteX2" fmla="*/ 7265 w 57150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19050">
                  <a:moveTo>
                    <a:pt x="7265" y="11906"/>
                  </a:moveTo>
                  <a:cubicBezTo>
                    <a:pt x="8218" y="14764"/>
                    <a:pt x="53938" y="26194"/>
                    <a:pt x="52033" y="7144"/>
                  </a:cubicBezTo>
                  <a:cubicBezTo>
                    <a:pt x="52985" y="7144"/>
                    <a:pt x="4408" y="10001"/>
                    <a:pt x="7265" y="1190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5" name="Freeform: Shape 364">
              <a:extLst>
                <a:ext uri="{FF2B5EF4-FFF2-40B4-BE49-F238E27FC236}">
                  <a16:creationId xmlns:a16="http://schemas.microsoft.com/office/drawing/2014/main" id="{0C61A143-0271-43C9-A4FC-D76D8DDDCE43}"/>
                </a:ext>
              </a:extLst>
            </p:cNvPr>
            <p:cNvSpPr/>
            <p:nvPr/>
          </p:nvSpPr>
          <p:spPr>
            <a:xfrm>
              <a:off x="7620476" y="279606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cubicBezTo>
                    <a:pt x="7144" y="8096"/>
                    <a:pt x="7144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6" name="Freeform: Shape 365">
              <a:extLst>
                <a:ext uri="{FF2B5EF4-FFF2-40B4-BE49-F238E27FC236}">
                  <a16:creationId xmlns:a16="http://schemas.microsoft.com/office/drawing/2014/main" id="{CFC3622E-306A-418D-A73A-0B6914BA61BF}"/>
                </a:ext>
              </a:extLst>
            </p:cNvPr>
            <p:cNvSpPr/>
            <p:nvPr/>
          </p:nvSpPr>
          <p:spPr>
            <a:xfrm>
              <a:off x="7551896" y="2791880"/>
              <a:ext cx="38100" cy="19050"/>
            </a:xfrm>
            <a:custGeom>
              <a:avLst/>
              <a:gdLst>
                <a:gd name="connsiteX0" fmla="*/ 30004 w 38100"/>
                <a:gd name="connsiteY0" fmla="*/ 8470 h 19050"/>
                <a:gd name="connsiteX1" fmla="*/ 7144 w 38100"/>
                <a:gd name="connsiteY1" fmla="*/ 14185 h 19050"/>
                <a:gd name="connsiteX2" fmla="*/ 30004 w 38100"/>
                <a:gd name="connsiteY2" fmla="*/ 847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" h="19050">
                  <a:moveTo>
                    <a:pt x="30004" y="8470"/>
                  </a:moveTo>
                  <a:cubicBezTo>
                    <a:pt x="22384" y="3707"/>
                    <a:pt x="20479" y="13232"/>
                    <a:pt x="7144" y="14185"/>
                  </a:cubicBezTo>
                  <a:cubicBezTo>
                    <a:pt x="14764" y="20852"/>
                    <a:pt x="53816" y="4660"/>
                    <a:pt x="30004" y="847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7" name="Freeform: Shape 366">
              <a:extLst>
                <a:ext uri="{FF2B5EF4-FFF2-40B4-BE49-F238E27FC236}">
                  <a16:creationId xmlns:a16="http://schemas.microsoft.com/office/drawing/2014/main" id="{382B76EA-B7F9-40D7-A34E-CAE3380DE652}"/>
                </a:ext>
              </a:extLst>
            </p:cNvPr>
            <p:cNvSpPr/>
            <p:nvPr/>
          </p:nvSpPr>
          <p:spPr>
            <a:xfrm>
              <a:off x="7583181" y="2792253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6339" y="12859"/>
                    <a:pt x="7291" y="9049"/>
                    <a:pt x="82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8" name="Freeform: Shape 367">
              <a:extLst>
                <a:ext uri="{FF2B5EF4-FFF2-40B4-BE49-F238E27FC236}">
                  <a16:creationId xmlns:a16="http://schemas.microsoft.com/office/drawing/2014/main" id="{117E9652-85DA-4CEB-9003-0FE655A4C2FF}"/>
                </a:ext>
              </a:extLst>
            </p:cNvPr>
            <p:cNvSpPr/>
            <p:nvPr/>
          </p:nvSpPr>
          <p:spPr>
            <a:xfrm>
              <a:off x="7579519" y="2801421"/>
              <a:ext cx="9525" cy="9525"/>
            </a:xfrm>
            <a:custGeom>
              <a:avLst/>
              <a:gdLst>
                <a:gd name="connsiteX0" fmla="*/ 7144 w 9525"/>
                <a:gd name="connsiteY0" fmla="*/ 10359 h 9525"/>
                <a:gd name="connsiteX1" fmla="*/ 8096 w 9525"/>
                <a:gd name="connsiteY1" fmla="*/ 7501 h 9525"/>
                <a:gd name="connsiteX2" fmla="*/ 7144 w 9525"/>
                <a:gd name="connsiteY2" fmla="*/ 1035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359"/>
                  </a:moveTo>
                  <a:cubicBezTo>
                    <a:pt x="7144" y="9406"/>
                    <a:pt x="8096" y="8454"/>
                    <a:pt x="8096" y="7501"/>
                  </a:cubicBezTo>
                  <a:cubicBezTo>
                    <a:pt x="7144" y="6548"/>
                    <a:pt x="7144" y="7501"/>
                    <a:pt x="7144" y="1035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9" name="Freeform: Shape 368">
              <a:extLst>
                <a:ext uri="{FF2B5EF4-FFF2-40B4-BE49-F238E27FC236}">
                  <a16:creationId xmlns:a16="http://schemas.microsoft.com/office/drawing/2014/main" id="{C335276D-A669-4DD7-903F-22F264389F3F}"/>
                </a:ext>
              </a:extLst>
            </p:cNvPr>
            <p:cNvSpPr/>
            <p:nvPr/>
          </p:nvSpPr>
          <p:spPr>
            <a:xfrm>
              <a:off x="7556364" y="2787491"/>
              <a:ext cx="9525" cy="9525"/>
            </a:xfrm>
            <a:custGeom>
              <a:avLst/>
              <a:gdLst>
                <a:gd name="connsiteX0" fmla="*/ 9343 w 9525"/>
                <a:gd name="connsiteY0" fmla="*/ 7144 h 9525"/>
                <a:gd name="connsiteX1" fmla="*/ 934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343" y="7144"/>
                  </a:moveTo>
                  <a:cubicBezTo>
                    <a:pt x="5533" y="9049"/>
                    <a:pt x="7439" y="8096"/>
                    <a:pt x="934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0" name="Freeform: Shape 369">
              <a:extLst>
                <a:ext uri="{FF2B5EF4-FFF2-40B4-BE49-F238E27FC236}">
                  <a16:creationId xmlns:a16="http://schemas.microsoft.com/office/drawing/2014/main" id="{677C3EC2-8CC0-491C-8EB5-8DF4010CC29D}"/>
                </a:ext>
              </a:extLst>
            </p:cNvPr>
            <p:cNvSpPr/>
            <p:nvPr/>
          </p:nvSpPr>
          <p:spPr>
            <a:xfrm>
              <a:off x="7537609" y="2792671"/>
              <a:ext cx="19050" cy="19050"/>
            </a:xfrm>
            <a:custGeom>
              <a:avLst/>
              <a:gdLst>
                <a:gd name="connsiteX0" fmla="*/ 7144 w 19050"/>
                <a:gd name="connsiteY0" fmla="*/ 12441 h 19050"/>
                <a:gd name="connsiteX1" fmla="*/ 7144 w 19050"/>
                <a:gd name="connsiteY1" fmla="*/ 1244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2441"/>
                  </a:moveTo>
                  <a:cubicBezTo>
                    <a:pt x="26194" y="13394"/>
                    <a:pt x="15716" y="59"/>
                    <a:pt x="7144" y="1244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1" name="Freeform: Shape 370">
              <a:extLst>
                <a:ext uri="{FF2B5EF4-FFF2-40B4-BE49-F238E27FC236}">
                  <a16:creationId xmlns:a16="http://schemas.microsoft.com/office/drawing/2014/main" id="{A1667BE0-3D39-4F4A-8F9F-EA5385A85B29}"/>
                </a:ext>
              </a:extLst>
            </p:cNvPr>
            <p:cNvSpPr/>
            <p:nvPr/>
          </p:nvSpPr>
          <p:spPr>
            <a:xfrm>
              <a:off x="7455694" y="2769393"/>
              <a:ext cx="85725" cy="28575"/>
            </a:xfrm>
            <a:custGeom>
              <a:avLst/>
              <a:gdLst>
                <a:gd name="connsiteX0" fmla="*/ 79534 w 85725"/>
                <a:gd name="connsiteY0" fmla="*/ 20479 h 28575"/>
                <a:gd name="connsiteX1" fmla="*/ 7144 w 85725"/>
                <a:gd name="connsiteY1" fmla="*/ 7144 h 28575"/>
                <a:gd name="connsiteX2" fmla="*/ 79534 w 85725"/>
                <a:gd name="connsiteY2" fmla="*/ 20479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28575">
                  <a:moveTo>
                    <a:pt x="79534" y="20479"/>
                  </a:moveTo>
                  <a:cubicBezTo>
                    <a:pt x="56674" y="11906"/>
                    <a:pt x="31909" y="7144"/>
                    <a:pt x="7144" y="7144"/>
                  </a:cubicBezTo>
                  <a:cubicBezTo>
                    <a:pt x="32861" y="13811"/>
                    <a:pt x="77629" y="26194"/>
                    <a:pt x="79534" y="2047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2" name="Freeform: Shape 371">
              <a:extLst>
                <a:ext uri="{FF2B5EF4-FFF2-40B4-BE49-F238E27FC236}">
                  <a16:creationId xmlns:a16="http://schemas.microsoft.com/office/drawing/2014/main" id="{0D777166-99CB-4204-9F4E-55A667AE5B17}"/>
                </a:ext>
              </a:extLst>
            </p:cNvPr>
            <p:cNvSpPr/>
            <p:nvPr/>
          </p:nvSpPr>
          <p:spPr>
            <a:xfrm>
              <a:off x="7531894" y="2794396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6906"/>
                    <a:pt x="8096" y="6906"/>
                    <a:pt x="7144" y="7858"/>
                  </a:cubicBez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3" name="Freeform: Shape 372">
              <a:extLst>
                <a:ext uri="{FF2B5EF4-FFF2-40B4-BE49-F238E27FC236}">
                  <a16:creationId xmlns:a16="http://schemas.microsoft.com/office/drawing/2014/main" id="{44871861-AF93-4A3A-B273-2A65948769E5}"/>
                </a:ext>
              </a:extLst>
            </p:cNvPr>
            <p:cNvSpPr/>
            <p:nvPr/>
          </p:nvSpPr>
          <p:spPr>
            <a:xfrm>
              <a:off x="7454655" y="2770346"/>
              <a:ext cx="9525" cy="9525"/>
            </a:xfrm>
            <a:custGeom>
              <a:avLst/>
              <a:gdLst>
                <a:gd name="connsiteX0" fmla="*/ 9135 w 9525"/>
                <a:gd name="connsiteY0" fmla="*/ 7144 h 9525"/>
                <a:gd name="connsiteX1" fmla="*/ 8182 w 9525"/>
                <a:gd name="connsiteY1" fmla="*/ 7144 h 9525"/>
                <a:gd name="connsiteX2" fmla="*/ 9135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135" y="7144"/>
                  </a:moveTo>
                  <a:cubicBezTo>
                    <a:pt x="9135" y="7144"/>
                    <a:pt x="8182" y="7144"/>
                    <a:pt x="8182" y="7144"/>
                  </a:cubicBezTo>
                  <a:cubicBezTo>
                    <a:pt x="6277" y="8096"/>
                    <a:pt x="7230" y="7144"/>
                    <a:pt x="9135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4" name="Freeform: Shape 373">
              <a:extLst>
                <a:ext uri="{FF2B5EF4-FFF2-40B4-BE49-F238E27FC236}">
                  <a16:creationId xmlns:a16="http://schemas.microsoft.com/office/drawing/2014/main" id="{CE700E5A-CC62-4D56-A6A6-5708B0B59609}"/>
                </a:ext>
              </a:extLst>
            </p:cNvPr>
            <p:cNvSpPr/>
            <p:nvPr/>
          </p:nvSpPr>
          <p:spPr>
            <a:xfrm>
              <a:off x="7538561" y="27941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5" name="Freeform: Shape 374">
              <a:extLst>
                <a:ext uri="{FF2B5EF4-FFF2-40B4-BE49-F238E27FC236}">
                  <a16:creationId xmlns:a16="http://schemas.microsoft.com/office/drawing/2014/main" id="{00DAE169-0820-45CD-8101-F7B2A0549417}"/>
                </a:ext>
              </a:extLst>
            </p:cNvPr>
            <p:cNvSpPr/>
            <p:nvPr/>
          </p:nvSpPr>
          <p:spPr>
            <a:xfrm>
              <a:off x="7541815" y="2785586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7700" y="7144"/>
                    <a:pt x="5795" y="8096"/>
                    <a:pt x="865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6" name="Freeform: Shape 375">
              <a:extLst>
                <a:ext uri="{FF2B5EF4-FFF2-40B4-BE49-F238E27FC236}">
                  <a16:creationId xmlns:a16="http://schemas.microsoft.com/office/drawing/2014/main" id="{EEE06EFA-6FB7-440A-914B-A09911B4A241}"/>
                </a:ext>
              </a:extLst>
            </p:cNvPr>
            <p:cNvSpPr/>
            <p:nvPr/>
          </p:nvSpPr>
          <p:spPr>
            <a:xfrm>
              <a:off x="7443311" y="27627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7" name="Freeform: Shape 376">
              <a:extLst>
                <a:ext uri="{FF2B5EF4-FFF2-40B4-BE49-F238E27FC236}">
                  <a16:creationId xmlns:a16="http://schemas.microsoft.com/office/drawing/2014/main" id="{00141924-BC8A-4B8A-A1E6-D800E6F57B00}"/>
                </a:ext>
              </a:extLst>
            </p:cNvPr>
            <p:cNvSpPr/>
            <p:nvPr/>
          </p:nvSpPr>
          <p:spPr>
            <a:xfrm>
              <a:off x="7406164" y="27532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8" name="Freeform: Shape 377">
              <a:extLst>
                <a:ext uri="{FF2B5EF4-FFF2-40B4-BE49-F238E27FC236}">
                  <a16:creationId xmlns:a16="http://schemas.microsoft.com/office/drawing/2014/main" id="{1E1034C5-BD28-453A-A6B8-9712CE7DDEFF}"/>
                </a:ext>
              </a:extLst>
            </p:cNvPr>
            <p:cNvSpPr/>
            <p:nvPr/>
          </p:nvSpPr>
          <p:spPr>
            <a:xfrm>
              <a:off x="7316629" y="2737734"/>
              <a:ext cx="142875" cy="38100"/>
            </a:xfrm>
            <a:custGeom>
              <a:avLst/>
              <a:gdLst>
                <a:gd name="connsiteX0" fmla="*/ 7144 w 142875"/>
                <a:gd name="connsiteY0" fmla="*/ 7370 h 38100"/>
                <a:gd name="connsiteX1" fmla="*/ 142399 w 142875"/>
                <a:gd name="connsiteY1" fmla="*/ 32135 h 38100"/>
                <a:gd name="connsiteX2" fmla="*/ 7144 w 142875"/>
                <a:gd name="connsiteY2" fmla="*/ 737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2875" h="38100">
                  <a:moveTo>
                    <a:pt x="7144" y="7370"/>
                  </a:moveTo>
                  <a:cubicBezTo>
                    <a:pt x="23336" y="3560"/>
                    <a:pt x="140494" y="49280"/>
                    <a:pt x="142399" y="32135"/>
                  </a:cubicBezTo>
                  <a:cubicBezTo>
                    <a:pt x="131921" y="34993"/>
                    <a:pt x="10001" y="19753"/>
                    <a:pt x="7144" y="737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9" name="Freeform: Shape 378">
              <a:extLst>
                <a:ext uri="{FF2B5EF4-FFF2-40B4-BE49-F238E27FC236}">
                  <a16:creationId xmlns:a16="http://schemas.microsoft.com/office/drawing/2014/main" id="{8E92E377-4E3B-48D2-A953-71B4D09F8187}"/>
                </a:ext>
              </a:extLst>
            </p:cNvPr>
            <p:cNvSpPr/>
            <p:nvPr/>
          </p:nvSpPr>
          <p:spPr>
            <a:xfrm>
              <a:off x="7353565" y="2742925"/>
              <a:ext cx="9525" cy="9525"/>
            </a:xfrm>
            <a:custGeom>
              <a:avLst/>
              <a:gdLst>
                <a:gd name="connsiteX0" fmla="*/ 9260 w 9525"/>
                <a:gd name="connsiteY0" fmla="*/ 10752 h 9525"/>
                <a:gd name="connsiteX1" fmla="*/ 9260 w 9525"/>
                <a:gd name="connsiteY1" fmla="*/ 1075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260" y="10752"/>
                  </a:moveTo>
                  <a:cubicBezTo>
                    <a:pt x="4498" y="3132"/>
                    <a:pt x="9260" y="9800"/>
                    <a:pt x="9260" y="1075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0" name="Freeform: Shape 379">
              <a:extLst>
                <a:ext uri="{FF2B5EF4-FFF2-40B4-BE49-F238E27FC236}">
                  <a16:creationId xmlns:a16="http://schemas.microsoft.com/office/drawing/2014/main" id="{36553494-BDA5-4CA3-9AC9-5A4C7F4B50D1}"/>
                </a:ext>
              </a:extLst>
            </p:cNvPr>
            <p:cNvSpPr/>
            <p:nvPr/>
          </p:nvSpPr>
          <p:spPr>
            <a:xfrm>
              <a:off x="7352267" y="2745581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5795" y="8096"/>
                    <a:pt x="7701" y="8096"/>
                    <a:pt x="865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1" name="Freeform: Shape 380">
              <a:extLst>
                <a:ext uri="{FF2B5EF4-FFF2-40B4-BE49-F238E27FC236}">
                  <a16:creationId xmlns:a16="http://schemas.microsoft.com/office/drawing/2014/main" id="{23EDD921-786E-41BE-B450-5028766C3DB1}"/>
                </a:ext>
              </a:extLst>
            </p:cNvPr>
            <p:cNvSpPr/>
            <p:nvPr/>
          </p:nvSpPr>
          <p:spPr>
            <a:xfrm>
              <a:off x="7304246" y="2736056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cubicBezTo>
                    <a:pt x="10001" y="8096"/>
                    <a:pt x="9049" y="7144"/>
                    <a:pt x="7144" y="7144"/>
                  </a:cubicBezTo>
                  <a:cubicBezTo>
                    <a:pt x="8096" y="8096"/>
                    <a:pt x="9049" y="9049"/>
                    <a:pt x="10001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2" name="Freeform: Shape 381">
              <a:extLst>
                <a:ext uri="{FF2B5EF4-FFF2-40B4-BE49-F238E27FC236}">
                  <a16:creationId xmlns:a16="http://schemas.microsoft.com/office/drawing/2014/main" id="{D627F85F-144A-43C3-80F8-F344B3B7E8F1}"/>
                </a:ext>
              </a:extLst>
            </p:cNvPr>
            <p:cNvSpPr/>
            <p:nvPr/>
          </p:nvSpPr>
          <p:spPr>
            <a:xfrm>
              <a:off x="7304246" y="27379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9049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3" name="Freeform: Shape 382">
              <a:extLst>
                <a:ext uri="{FF2B5EF4-FFF2-40B4-BE49-F238E27FC236}">
                  <a16:creationId xmlns:a16="http://schemas.microsoft.com/office/drawing/2014/main" id="{20083286-E455-4BEE-B02F-EF90B5601306}"/>
                </a:ext>
              </a:extLst>
            </p:cNvPr>
            <p:cNvSpPr/>
            <p:nvPr/>
          </p:nvSpPr>
          <p:spPr>
            <a:xfrm>
              <a:off x="7237511" y="2729345"/>
              <a:ext cx="76200" cy="19050"/>
            </a:xfrm>
            <a:custGeom>
              <a:avLst/>
              <a:gdLst>
                <a:gd name="connsiteX0" fmla="*/ 7204 w 76200"/>
                <a:gd name="connsiteY0" fmla="*/ 7187 h 19050"/>
                <a:gd name="connsiteX1" fmla="*/ 72926 w 76200"/>
                <a:gd name="connsiteY1" fmla="*/ 17664 h 19050"/>
                <a:gd name="connsiteX2" fmla="*/ 64354 w 76200"/>
                <a:gd name="connsiteY2" fmla="*/ 18617 h 19050"/>
                <a:gd name="connsiteX3" fmla="*/ 7204 w 76200"/>
                <a:gd name="connsiteY3" fmla="*/ 718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19050">
                  <a:moveTo>
                    <a:pt x="7204" y="7187"/>
                  </a:moveTo>
                  <a:cubicBezTo>
                    <a:pt x="5299" y="6234"/>
                    <a:pt x="49114" y="21474"/>
                    <a:pt x="72926" y="17664"/>
                  </a:cubicBezTo>
                  <a:cubicBezTo>
                    <a:pt x="63401" y="17664"/>
                    <a:pt x="60544" y="17664"/>
                    <a:pt x="64354" y="18617"/>
                  </a:cubicBezTo>
                  <a:cubicBezTo>
                    <a:pt x="68164" y="11949"/>
                    <a:pt x="7204" y="10997"/>
                    <a:pt x="7204" y="718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4" name="Freeform: Shape 383">
              <a:extLst>
                <a:ext uri="{FF2B5EF4-FFF2-40B4-BE49-F238E27FC236}">
                  <a16:creationId xmlns:a16="http://schemas.microsoft.com/office/drawing/2014/main" id="{DDB59A0F-3456-4F6C-8A6D-1BCE947BB482}"/>
                </a:ext>
              </a:extLst>
            </p:cNvPr>
            <p:cNvSpPr/>
            <p:nvPr/>
          </p:nvSpPr>
          <p:spPr>
            <a:xfrm>
              <a:off x="7221061" y="2730494"/>
              <a:ext cx="9525" cy="9525"/>
            </a:xfrm>
            <a:custGeom>
              <a:avLst/>
              <a:gdLst>
                <a:gd name="connsiteX0" fmla="*/ 8414 w 9525"/>
                <a:gd name="connsiteY0" fmla="*/ 8896 h 9525"/>
                <a:gd name="connsiteX1" fmla="*/ 8414 w 9525"/>
                <a:gd name="connsiteY1" fmla="*/ 88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8896"/>
                  </a:moveTo>
                  <a:cubicBezTo>
                    <a:pt x="8414" y="4133"/>
                    <a:pt x="5556" y="10800"/>
                    <a:pt x="8414" y="88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5" name="Freeform: Shape 384">
              <a:extLst>
                <a:ext uri="{FF2B5EF4-FFF2-40B4-BE49-F238E27FC236}">
                  <a16:creationId xmlns:a16="http://schemas.microsoft.com/office/drawing/2014/main" id="{F818D25F-44AA-44F0-85A4-AB9CEC7A1C6C}"/>
                </a:ext>
              </a:extLst>
            </p:cNvPr>
            <p:cNvSpPr/>
            <p:nvPr/>
          </p:nvSpPr>
          <p:spPr>
            <a:xfrm>
              <a:off x="7195661" y="2720692"/>
              <a:ext cx="19050" cy="19050"/>
            </a:xfrm>
            <a:custGeom>
              <a:avLst/>
              <a:gdLst>
                <a:gd name="connsiteX0" fmla="*/ 7144 w 19050"/>
                <a:gd name="connsiteY0" fmla="*/ 13935 h 19050"/>
                <a:gd name="connsiteX1" fmla="*/ 7144 w 19050"/>
                <a:gd name="connsiteY1" fmla="*/ 1393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3935"/>
                  </a:moveTo>
                  <a:cubicBezTo>
                    <a:pt x="22384" y="-2257"/>
                    <a:pt x="12859" y="15840"/>
                    <a:pt x="7144" y="139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6" name="Freeform: Shape 385">
              <a:extLst>
                <a:ext uri="{FF2B5EF4-FFF2-40B4-BE49-F238E27FC236}">
                  <a16:creationId xmlns:a16="http://schemas.microsoft.com/office/drawing/2014/main" id="{8E880902-B91B-4079-925A-215A8F693534}"/>
                </a:ext>
              </a:extLst>
            </p:cNvPr>
            <p:cNvSpPr/>
            <p:nvPr/>
          </p:nvSpPr>
          <p:spPr>
            <a:xfrm>
              <a:off x="7192804" y="2730023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8096" y="8414"/>
                    <a:pt x="7144" y="5556"/>
                    <a:pt x="7144" y="84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7" name="Freeform: Shape 386">
              <a:extLst>
                <a:ext uri="{FF2B5EF4-FFF2-40B4-BE49-F238E27FC236}">
                  <a16:creationId xmlns:a16="http://schemas.microsoft.com/office/drawing/2014/main" id="{0E8C8325-5F9E-426D-931C-5F323DFA9D7F}"/>
                </a:ext>
              </a:extLst>
            </p:cNvPr>
            <p:cNvSpPr/>
            <p:nvPr/>
          </p:nvSpPr>
          <p:spPr>
            <a:xfrm>
              <a:off x="7778430" y="2768441"/>
              <a:ext cx="9525" cy="9525"/>
            </a:xfrm>
            <a:custGeom>
              <a:avLst/>
              <a:gdLst>
                <a:gd name="connsiteX0" fmla="*/ 10162 w 9525"/>
                <a:gd name="connsiteY0" fmla="*/ 7144 h 9525"/>
                <a:gd name="connsiteX1" fmla="*/ 10162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162" y="7144"/>
                  </a:moveTo>
                  <a:cubicBezTo>
                    <a:pt x="8257" y="7144"/>
                    <a:pt x="4447" y="7144"/>
                    <a:pt x="10162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8" name="Freeform: Shape 387">
              <a:extLst>
                <a:ext uri="{FF2B5EF4-FFF2-40B4-BE49-F238E27FC236}">
                  <a16:creationId xmlns:a16="http://schemas.microsoft.com/office/drawing/2014/main" id="{9740B689-A046-4EA6-A2B2-2EA8E5C3B941}"/>
                </a:ext>
              </a:extLst>
            </p:cNvPr>
            <p:cNvSpPr/>
            <p:nvPr/>
          </p:nvSpPr>
          <p:spPr>
            <a:xfrm>
              <a:off x="7774781" y="2755106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10954" y="26194"/>
                    <a:pt x="9049" y="1571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9" name="Freeform: Shape 388">
              <a:extLst>
                <a:ext uri="{FF2B5EF4-FFF2-40B4-BE49-F238E27FC236}">
                  <a16:creationId xmlns:a16="http://schemas.microsoft.com/office/drawing/2014/main" id="{5BDA0858-2562-4E62-AF07-5F0E28B42523}"/>
                </a:ext>
              </a:extLst>
            </p:cNvPr>
            <p:cNvSpPr/>
            <p:nvPr/>
          </p:nvSpPr>
          <p:spPr>
            <a:xfrm>
              <a:off x="7769752" y="2758916"/>
              <a:ext cx="9525" cy="19050"/>
            </a:xfrm>
            <a:custGeom>
              <a:avLst/>
              <a:gdLst>
                <a:gd name="connsiteX0" fmla="*/ 7410 w 9525"/>
                <a:gd name="connsiteY0" fmla="*/ 11906 h 19050"/>
                <a:gd name="connsiteX1" fmla="*/ 8363 w 9525"/>
                <a:gd name="connsiteY1" fmla="*/ 7144 h 19050"/>
                <a:gd name="connsiteX2" fmla="*/ 7410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410" y="11906"/>
                  </a:moveTo>
                  <a:cubicBezTo>
                    <a:pt x="7410" y="10001"/>
                    <a:pt x="8363" y="9049"/>
                    <a:pt x="8363" y="7144"/>
                  </a:cubicBezTo>
                  <a:cubicBezTo>
                    <a:pt x="8363" y="9049"/>
                    <a:pt x="6458" y="10954"/>
                    <a:pt x="7410" y="1190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0" name="Freeform: Shape 389">
              <a:extLst>
                <a:ext uri="{FF2B5EF4-FFF2-40B4-BE49-F238E27FC236}">
                  <a16:creationId xmlns:a16="http://schemas.microsoft.com/office/drawing/2014/main" id="{A62FAA9B-BDA0-452A-A3E9-14AFA17B78D0}"/>
                </a:ext>
              </a:extLst>
            </p:cNvPr>
            <p:cNvSpPr/>
            <p:nvPr/>
          </p:nvSpPr>
          <p:spPr>
            <a:xfrm>
              <a:off x="7767399" y="2763531"/>
              <a:ext cx="9525" cy="9525"/>
            </a:xfrm>
            <a:custGeom>
              <a:avLst/>
              <a:gdLst>
                <a:gd name="connsiteX0" fmla="*/ 7858 w 9525"/>
                <a:gd name="connsiteY0" fmla="*/ 8244 h 9525"/>
                <a:gd name="connsiteX1" fmla="*/ 7858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8244"/>
                  </a:moveTo>
                  <a:cubicBezTo>
                    <a:pt x="6906" y="7291"/>
                    <a:pt x="6906" y="6339"/>
                    <a:pt x="7858" y="82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1" name="Freeform: Shape 390">
              <a:extLst>
                <a:ext uri="{FF2B5EF4-FFF2-40B4-BE49-F238E27FC236}">
                  <a16:creationId xmlns:a16="http://schemas.microsoft.com/office/drawing/2014/main" id="{A62EDD6D-8BA5-4FA0-BC81-938A7738D1A4}"/>
                </a:ext>
              </a:extLst>
            </p:cNvPr>
            <p:cNvSpPr/>
            <p:nvPr/>
          </p:nvSpPr>
          <p:spPr>
            <a:xfrm>
              <a:off x="7760732" y="276367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ubicBezTo>
                    <a:pt x="6906" y="9049"/>
                    <a:pt x="6906" y="8096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2" name="Freeform: Shape 391">
              <a:extLst>
                <a:ext uri="{FF2B5EF4-FFF2-40B4-BE49-F238E27FC236}">
                  <a16:creationId xmlns:a16="http://schemas.microsoft.com/office/drawing/2014/main" id="{4E62B571-AE0D-4DCC-B2A4-C2903683C067}"/>
                </a:ext>
              </a:extLst>
            </p:cNvPr>
            <p:cNvSpPr/>
            <p:nvPr/>
          </p:nvSpPr>
          <p:spPr>
            <a:xfrm>
              <a:off x="7757636" y="2754609"/>
              <a:ext cx="19050" cy="19050"/>
            </a:xfrm>
            <a:custGeom>
              <a:avLst/>
              <a:gdLst>
                <a:gd name="connsiteX0" fmla="*/ 7144 w 19050"/>
                <a:gd name="connsiteY0" fmla="*/ 17166 h 19050"/>
                <a:gd name="connsiteX1" fmla="*/ 7144 w 19050"/>
                <a:gd name="connsiteY1" fmla="*/ 1716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7166"/>
                  </a:moveTo>
                  <a:cubicBezTo>
                    <a:pt x="9049" y="21928"/>
                    <a:pt x="22384" y="-7599"/>
                    <a:pt x="7144" y="1716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3" name="Freeform: Shape 392">
              <a:extLst>
                <a:ext uri="{FF2B5EF4-FFF2-40B4-BE49-F238E27FC236}">
                  <a16:creationId xmlns:a16="http://schemas.microsoft.com/office/drawing/2014/main" id="{A43579D6-6EF7-4A3D-91E6-3AB5869881F2}"/>
                </a:ext>
              </a:extLst>
            </p:cNvPr>
            <p:cNvSpPr/>
            <p:nvPr/>
          </p:nvSpPr>
          <p:spPr>
            <a:xfrm>
              <a:off x="7761446" y="276325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8096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7567"/>
                    <a:pt x="8096" y="7567"/>
                  </a:cubicBez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4" name="Freeform: Shape 393">
              <a:extLst>
                <a:ext uri="{FF2B5EF4-FFF2-40B4-BE49-F238E27FC236}">
                  <a16:creationId xmlns:a16="http://schemas.microsoft.com/office/drawing/2014/main" id="{DA4ED175-0D74-46ED-99DF-6E3BA82467E3}"/>
                </a:ext>
              </a:extLst>
            </p:cNvPr>
            <p:cNvSpPr/>
            <p:nvPr/>
          </p:nvSpPr>
          <p:spPr>
            <a:xfrm>
              <a:off x="7765256" y="2762286"/>
              <a:ext cx="9525" cy="9525"/>
            </a:xfrm>
            <a:custGeom>
              <a:avLst/>
              <a:gdLst>
                <a:gd name="connsiteX0" fmla="*/ 7144 w 9525"/>
                <a:gd name="connsiteY0" fmla="*/ 9488 h 9525"/>
                <a:gd name="connsiteX1" fmla="*/ 7144 w 9525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488"/>
                  </a:moveTo>
                  <a:cubicBezTo>
                    <a:pt x="7144" y="8536"/>
                    <a:pt x="9049" y="4726"/>
                    <a:pt x="7144" y="948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5" name="Freeform: Shape 394">
              <a:extLst>
                <a:ext uri="{FF2B5EF4-FFF2-40B4-BE49-F238E27FC236}">
                  <a16:creationId xmlns:a16="http://schemas.microsoft.com/office/drawing/2014/main" id="{A971FA75-C1C3-49F0-8ECE-C4751C72A141}"/>
                </a:ext>
              </a:extLst>
            </p:cNvPr>
            <p:cNvSpPr/>
            <p:nvPr/>
          </p:nvSpPr>
          <p:spPr>
            <a:xfrm>
              <a:off x="7748628" y="2756000"/>
              <a:ext cx="9525" cy="19050"/>
            </a:xfrm>
            <a:custGeom>
              <a:avLst/>
              <a:gdLst>
                <a:gd name="connsiteX0" fmla="*/ 9485 w 9525"/>
                <a:gd name="connsiteY0" fmla="*/ 15775 h 19050"/>
                <a:gd name="connsiteX1" fmla="*/ 9485 w 9525"/>
                <a:gd name="connsiteY1" fmla="*/ 1577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485" y="15775"/>
                  </a:moveTo>
                  <a:cubicBezTo>
                    <a:pt x="10437" y="2440"/>
                    <a:pt x="3770" y="6250"/>
                    <a:pt x="9485" y="15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6" name="Freeform: Shape 395">
              <a:extLst>
                <a:ext uri="{FF2B5EF4-FFF2-40B4-BE49-F238E27FC236}">
                  <a16:creationId xmlns:a16="http://schemas.microsoft.com/office/drawing/2014/main" id="{56DD5AF8-C0E2-42C2-B286-3834DF162BD2}"/>
                </a:ext>
              </a:extLst>
            </p:cNvPr>
            <p:cNvSpPr/>
            <p:nvPr/>
          </p:nvSpPr>
          <p:spPr>
            <a:xfrm>
              <a:off x="7744301" y="275129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8096" y="8096"/>
                    <a:pt x="7144" y="8096"/>
                  </a:cubicBezTo>
                  <a:cubicBezTo>
                    <a:pt x="7144" y="8096"/>
                    <a:pt x="7144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7" name="Freeform: Shape 396">
              <a:extLst>
                <a:ext uri="{FF2B5EF4-FFF2-40B4-BE49-F238E27FC236}">
                  <a16:creationId xmlns:a16="http://schemas.microsoft.com/office/drawing/2014/main" id="{726D3359-D87B-423D-A914-10CFAA6F3B33}"/>
                </a:ext>
              </a:extLst>
            </p:cNvPr>
            <p:cNvSpPr/>
            <p:nvPr/>
          </p:nvSpPr>
          <p:spPr>
            <a:xfrm>
              <a:off x="7731919" y="2754094"/>
              <a:ext cx="19050" cy="19050"/>
            </a:xfrm>
            <a:custGeom>
              <a:avLst/>
              <a:gdLst>
                <a:gd name="connsiteX0" fmla="*/ 7144 w 19050"/>
                <a:gd name="connsiteY0" fmla="*/ 15775 h 19050"/>
                <a:gd name="connsiteX1" fmla="*/ 7144 w 19050"/>
                <a:gd name="connsiteY1" fmla="*/ 1577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5775"/>
                  </a:moveTo>
                  <a:cubicBezTo>
                    <a:pt x="26194" y="6250"/>
                    <a:pt x="14764" y="2440"/>
                    <a:pt x="7144" y="15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8" name="Freeform: Shape 397">
              <a:extLst>
                <a:ext uri="{FF2B5EF4-FFF2-40B4-BE49-F238E27FC236}">
                  <a16:creationId xmlns:a16="http://schemas.microsoft.com/office/drawing/2014/main" id="{7D2D8EAD-DCD5-46BB-9F31-F9D63F29A4EB}"/>
                </a:ext>
              </a:extLst>
            </p:cNvPr>
            <p:cNvSpPr/>
            <p:nvPr/>
          </p:nvSpPr>
          <p:spPr>
            <a:xfrm>
              <a:off x="7729466" y="2754428"/>
              <a:ext cx="9525" cy="9525"/>
            </a:xfrm>
            <a:custGeom>
              <a:avLst/>
              <a:gdLst>
                <a:gd name="connsiteX0" fmla="*/ 8644 w 9525"/>
                <a:gd name="connsiteY0" fmla="*/ 9727 h 9525"/>
                <a:gd name="connsiteX1" fmla="*/ 8644 w 9525"/>
                <a:gd name="connsiteY1" fmla="*/ 972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44" y="9727"/>
                  </a:moveTo>
                  <a:cubicBezTo>
                    <a:pt x="4834" y="3059"/>
                    <a:pt x="9597" y="11632"/>
                    <a:pt x="8644" y="972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9" name="Freeform: Shape 398">
              <a:extLst>
                <a:ext uri="{FF2B5EF4-FFF2-40B4-BE49-F238E27FC236}">
                  <a16:creationId xmlns:a16="http://schemas.microsoft.com/office/drawing/2014/main" id="{18820A0F-8022-4CAC-8EEF-EFE2658563B4}"/>
                </a:ext>
              </a:extLst>
            </p:cNvPr>
            <p:cNvSpPr/>
            <p:nvPr/>
          </p:nvSpPr>
          <p:spPr>
            <a:xfrm>
              <a:off x="7720936" y="2759214"/>
              <a:ext cx="9525" cy="19050"/>
            </a:xfrm>
            <a:custGeom>
              <a:avLst/>
              <a:gdLst>
                <a:gd name="connsiteX0" fmla="*/ 11459 w 9525"/>
                <a:gd name="connsiteY0" fmla="*/ 13513 h 19050"/>
                <a:gd name="connsiteX1" fmla="*/ 11459 w 9525"/>
                <a:gd name="connsiteY1" fmla="*/ 1351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1459" y="13513"/>
                  </a:moveTo>
                  <a:cubicBezTo>
                    <a:pt x="4792" y="-1727"/>
                    <a:pt x="6697" y="15418"/>
                    <a:pt x="11459" y="135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00" name="Freeform: Shape 399">
              <a:extLst>
                <a:ext uri="{FF2B5EF4-FFF2-40B4-BE49-F238E27FC236}">
                  <a16:creationId xmlns:a16="http://schemas.microsoft.com/office/drawing/2014/main" id="{D1761934-F690-4E2A-AF4C-C26053FD5095}"/>
                </a:ext>
              </a:extLst>
            </p:cNvPr>
            <p:cNvSpPr/>
            <p:nvPr/>
          </p:nvSpPr>
          <p:spPr>
            <a:xfrm>
              <a:off x="7729061" y="276367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8096"/>
                    <a:pt x="7144" y="7144"/>
                    <a:pt x="7144" y="7144"/>
                  </a:cubicBezTo>
                  <a:cubicBezTo>
                    <a:pt x="8096" y="8096"/>
                    <a:pt x="8096" y="9049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01" name="Freeform: Shape 400">
              <a:extLst>
                <a:ext uri="{FF2B5EF4-FFF2-40B4-BE49-F238E27FC236}">
                  <a16:creationId xmlns:a16="http://schemas.microsoft.com/office/drawing/2014/main" id="{E0DD13B0-B1CD-43B3-A01C-216381413670}"/>
                </a:ext>
              </a:extLst>
            </p:cNvPr>
            <p:cNvSpPr/>
            <p:nvPr/>
          </p:nvSpPr>
          <p:spPr>
            <a:xfrm>
              <a:off x="7714774" y="275915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7858"/>
                    <a:pt x="8096" y="7858"/>
                    <a:pt x="7144" y="7858"/>
                  </a:cubicBez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02" name="Freeform: Shape 401">
              <a:extLst>
                <a:ext uri="{FF2B5EF4-FFF2-40B4-BE49-F238E27FC236}">
                  <a16:creationId xmlns:a16="http://schemas.microsoft.com/office/drawing/2014/main" id="{4BDAE628-1276-4D5C-AA8F-9E74F8D44CE3}"/>
                </a:ext>
              </a:extLst>
            </p:cNvPr>
            <p:cNvSpPr/>
            <p:nvPr/>
          </p:nvSpPr>
          <p:spPr>
            <a:xfrm>
              <a:off x="7716467" y="2764631"/>
              <a:ext cx="9525" cy="9525"/>
            </a:xfrm>
            <a:custGeom>
              <a:avLst/>
              <a:gdLst>
                <a:gd name="connsiteX0" fmla="*/ 9260 w 9525"/>
                <a:gd name="connsiteY0" fmla="*/ 7144 h 9525"/>
                <a:gd name="connsiteX1" fmla="*/ 926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260" y="7144"/>
                  </a:moveTo>
                  <a:cubicBezTo>
                    <a:pt x="4498" y="10001"/>
                    <a:pt x="9260" y="9049"/>
                    <a:pt x="926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03" name="Freeform: Shape 402">
              <a:extLst>
                <a:ext uri="{FF2B5EF4-FFF2-40B4-BE49-F238E27FC236}">
                  <a16:creationId xmlns:a16="http://schemas.microsoft.com/office/drawing/2014/main" id="{6DF4C7EB-AE42-46D9-BE48-64D0F64A180F}"/>
                </a:ext>
              </a:extLst>
            </p:cNvPr>
            <p:cNvSpPr/>
            <p:nvPr/>
          </p:nvSpPr>
          <p:spPr>
            <a:xfrm>
              <a:off x="7633811" y="2757963"/>
              <a:ext cx="85725" cy="38100"/>
            </a:xfrm>
            <a:custGeom>
              <a:avLst/>
              <a:gdLst>
                <a:gd name="connsiteX0" fmla="*/ 7144 w 85725"/>
                <a:gd name="connsiteY0" fmla="*/ 17621 h 38100"/>
                <a:gd name="connsiteX1" fmla="*/ 85249 w 85725"/>
                <a:gd name="connsiteY1" fmla="*/ 7144 h 38100"/>
                <a:gd name="connsiteX2" fmla="*/ 7144 w 85725"/>
                <a:gd name="connsiteY2" fmla="*/ 17621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38100">
                  <a:moveTo>
                    <a:pt x="7144" y="17621"/>
                  </a:moveTo>
                  <a:cubicBezTo>
                    <a:pt x="9049" y="55721"/>
                    <a:pt x="84296" y="7144"/>
                    <a:pt x="85249" y="7144"/>
                  </a:cubicBezTo>
                  <a:cubicBezTo>
                    <a:pt x="59531" y="11906"/>
                    <a:pt x="32861" y="15716"/>
                    <a:pt x="7144" y="1762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04" name="Freeform: Shape 403">
              <a:extLst>
                <a:ext uri="{FF2B5EF4-FFF2-40B4-BE49-F238E27FC236}">
                  <a16:creationId xmlns:a16="http://schemas.microsoft.com/office/drawing/2014/main" id="{6A13A517-BB0C-4829-8CFA-66CB4F7E11A7}"/>
                </a:ext>
              </a:extLst>
            </p:cNvPr>
            <p:cNvSpPr/>
            <p:nvPr/>
          </p:nvSpPr>
          <p:spPr>
            <a:xfrm>
              <a:off x="7642384" y="2764336"/>
              <a:ext cx="9525" cy="9525"/>
            </a:xfrm>
            <a:custGeom>
              <a:avLst/>
              <a:gdLst>
                <a:gd name="connsiteX0" fmla="*/ 7144 w 9525"/>
                <a:gd name="connsiteY0" fmla="*/ 9344 h 9525"/>
                <a:gd name="connsiteX1" fmla="*/ 7144 w 9525"/>
                <a:gd name="connsiteY1" fmla="*/ 93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344"/>
                  </a:moveTo>
                  <a:cubicBezTo>
                    <a:pt x="9049" y="5533"/>
                    <a:pt x="7144" y="7438"/>
                    <a:pt x="7144" y="93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05" name="Freeform: Shape 404">
              <a:extLst>
                <a:ext uri="{FF2B5EF4-FFF2-40B4-BE49-F238E27FC236}">
                  <a16:creationId xmlns:a16="http://schemas.microsoft.com/office/drawing/2014/main" id="{844EFC9F-C5D6-4472-B49B-7721B91B2537}"/>
                </a:ext>
              </a:extLst>
            </p:cNvPr>
            <p:cNvSpPr/>
            <p:nvPr/>
          </p:nvSpPr>
          <p:spPr>
            <a:xfrm>
              <a:off x="7633811" y="27684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06" name="Freeform: Shape 405">
              <a:extLst>
                <a:ext uri="{FF2B5EF4-FFF2-40B4-BE49-F238E27FC236}">
                  <a16:creationId xmlns:a16="http://schemas.microsoft.com/office/drawing/2014/main" id="{C5123618-678E-4EBC-8A4B-F1E84CC3C8E4}"/>
                </a:ext>
              </a:extLst>
            </p:cNvPr>
            <p:cNvSpPr/>
            <p:nvPr/>
          </p:nvSpPr>
          <p:spPr>
            <a:xfrm>
              <a:off x="7651352" y="2779447"/>
              <a:ext cx="9525" cy="9525"/>
            </a:xfrm>
            <a:custGeom>
              <a:avLst/>
              <a:gdLst>
                <a:gd name="connsiteX0" fmla="*/ 8653 w 9525"/>
                <a:gd name="connsiteY0" fmla="*/ 7567 h 9525"/>
                <a:gd name="connsiteX1" fmla="*/ 8653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567"/>
                  </a:moveTo>
                  <a:cubicBezTo>
                    <a:pt x="7700" y="7567"/>
                    <a:pt x="5795" y="6615"/>
                    <a:pt x="8653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07" name="Freeform: Shape 406">
              <a:extLst>
                <a:ext uri="{FF2B5EF4-FFF2-40B4-BE49-F238E27FC236}">
                  <a16:creationId xmlns:a16="http://schemas.microsoft.com/office/drawing/2014/main" id="{5DD61FEB-FFA1-4187-AF28-5ABF1EFAD83B}"/>
                </a:ext>
              </a:extLst>
            </p:cNvPr>
            <p:cNvSpPr/>
            <p:nvPr/>
          </p:nvSpPr>
          <p:spPr>
            <a:xfrm>
              <a:off x="7653814" y="27646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1095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9049"/>
                    <a:pt x="10001" y="10954"/>
                  </a:cubicBezTo>
                  <a:cubicBezTo>
                    <a:pt x="10001" y="9049"/>
                    <a:pt x="9049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08" name="Freeform: Shape 407">
              <a:extLst>
                <a:ext uri="{FF2B5EF4-FFF2-40B4-BE49-F238E27FC236}">
                  <a16:creationId xmlns:a16="http://schemas.microsoft.com/office/drawing/2014/main" id="{498CF508-8E1D-4261-89DF-6C59709FF9FC}"/>
                </a:ext>
              </a:extLst>
            </p:cNvPr>
            <p:cNvSpPr/>
            <p:nvPr/>
          </p:nvSpPr>
          <p:spPr>
            <a:xfrm>
              <a:off x="7672716" y="2763678"/>
              <a:ext cx="9525" cy="9525"/>
            </a:xfrm>
            <a:custGeom>
              <a:avLst/>
              <a:gdLst>
                <a:gd name="connsiteX0" fmla="*/ 8244 w 9525"/>
                <a:gd name="connsiteY0" fmla="*/ 10001 h 9525"/>
                <a:gd name="connsiteX1" fmla="*/ 8244 w 9525"/>
                <a:gd name="connsiteY1" fmla="*/ 7144 h 9525"/>
                <a:gd name="connsiteX2" fmla="*/ 82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10001"/>
                  </a:moveTo>
                  <a:cubicBezTo>
                    <a:pt x="9196" y="9049"/>
                    <a:pt x="8244" y="8096"/>
                    <a:pt x="8244" y="7144"/>
                  </a:cubicBezTo>
                  <a:cubicBezTo>
                    <a:pt x="7291" y="7144"/>
                    <a:pt x="6339" y="9049"/>
                    <a:pt x="8244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09" name="Freeform: Shape 408">
              <a:extLst>
                <a:ext uri="{FF2B5EF4-FFF2-40B4-BE49-F238E27FC236}">
                  <a16:creationId xmlns:a16="http://schemas.microsoft.com/office/drawing/2014/main" id="{9AB2162E-54BA-43F6-B26A-0D943078698D}"/>
                </a:ext>
              </a:extLst>
            </p:cNvPr>
            <p:cNvSpPr/>
            <p:nvPr/>
          </p:nvSpPr>
          <p:spPr>
            <a:xfrm>
              <a:off x="7635257" y="2765583"/>
              <a:ext cx="9525" cy="9525"/>
            </a:xfrm>
            <a:custGeom>
              <a:avLst/>
              <a:gdLst>
                <a:gd name="connsiteX0" fmla="*/ 11413 w 9525"/>
                <a:gd name="connsiteY0" fmla="*/ 7144 h 9525"/>
                <a:gd name="connsiteX1" fmla="*/ 1141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413" y="7144"/>
                  </a:moveTo>
                  <a:cubicBezTo>
                    <a:pt x="9509" y="7144"/>
                    <a:pt x="2841" y="10954"/>
                    <a:pt x="1141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10" name="Freeform: Shape 409">
              <a:extLst>
                <a:ext uri="{FF2B5EF4-FFF2-40B4-BE49-F238E27FC236}">
                  <a16:creationId xmlns:a16="http://schemas.microsoft.com/office/drawing/2014/main" id="{79713FDE-932B-49C3-A7A9-24D4559DC119}"/>
                </a:ext>
              </a:extLst>
            </p:cNvPr>
            <p:cNvSpPr/>
            <p:nvPr/>
          </p:nvSpPr>
          <p:spPr>
            <a:xfrm>
              <a:off x="7587013" y="2768441"/>
              <a:ext cx="57150" cy="19050"/>
            </a:xfrm>
            <a:custGeom>
              <a:avLst/>
              <a:gdLst>
                <a:gd name="connsiteX0" fmla="*/ 7270 w 57150"/>
                <a:gd name="connsiteY0" fmla="*/ 14764 h 19050"/>
                <a:gd name="connsiteX1" fmla="*/ 51085 w 57150"/>
                <a:gd name="connsiteY1" fmla="*/ 7144 h 19050"/>
                <a:gd name="connsiteX2" fmla="*/ 7270 w 57150"/>
                <a:gd name="connsiteY2" fmla="*/ 1476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19050">
                  <a:moveTo>
                    <a:pt x="7270" y="14764"/>
                  </a:moveTo>
                  <a:cubicBezTo>
                    <a:pt x="8222" y="15716"/>
                    <a:pt x="53943" y="27146"/>
                    <a:pt x="51085" y="7144"/>
                  </a:cubicBezTo>
                  <a:cubicBezTo>
                    <a:pt x="51085" y="7144"/>
                    <a:pt x="4412" y="12859"/>
                    <a:pt x="7270" y="1476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11" name="Freeform: Shape 410">
              <a:extLst>
                <a:ext uri="{FF2B5EF4-FFF2-40B4-BE49-F238E27FC236}">
                  <a16:creationId xmlns:a16="http://schemas.microsoft.com/office/drawing/2014/main" id="{638626FB-298D-4C5A-AF27-030D119A678D}"/>
                </a:ext>
              </a:extLst>
            </p:cNvPr>
            <p:cNvSpPr/>
            <p:nvPr/>
          </p:nvSpPr>
          <p:spPr>
            <a:xfrm>
              <a:off x="7619524" y="276748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cubicBezTo>
                    <a:pt x="7144" y="9049"/>
                    <a:pt x="7144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12" name="Freeform: Shape 411">
              <a:extLst>
                <a:ext uri="{FF2B5EF4-FFF2-40B4-BE49-F238E27FC236}">
                  <a16:creationId xmlns:a16="http://schemas.microsoft.com/office/drawing/2014/main" id="{AA50F77F-DD0C-4EA8-9EF4-352770424DA5}"/>
                </a:ext>
              </a:extLst>
            </p:cNvPr>
            <p:cNvSpPr/>
            <p:nvPr/>
          </p:nvSpPr>
          <p:spPr>
            <a:xfrm>
              <a:off x="7555964" y="2764909"/>
              <a:ext cx="28575" cy="9525"/>
            </a:xfrm>
            <a:custGeom>
              <a:avLst/>
              <a:gdLst>
                <a:gd name="connsiteX0" fmla="*/ 25936 w 28575"/>
                <a:gd name="connsiteY0" fmla="*/ 9723 h 9525"/>
                <a:gd name="connsiteX1" fmla="*/ 25936 w 28575"/>
                <a:gd name="connsiteY1" fmla="*/ 972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9525">
                  <a:moveTo>
                    <a:pt x="25936" y="9723"/>
                  </a:moveTo>
                  <a:cubicBezTo>
                    <a:pt x="13554" y="1151"/>
                    <a:pt x="-9306" y="17343"/>
                    <a:pt x="25936" y="97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13" name="Freeform: Shape 412">
              <a:extLst>
                <a:ext uri="{FF2B5EF4-FFF2-40B4-BE49-F238E27FC236}">
                  <a16:creationId xmlns:a16="http://schemas.microsoft.com/office/drawing/2014/main" id="{F03A2275-6BDA-4F7D-A9CD-676BF31DDEB4}"/>
                </a:ext>
              </a:extLst>
            </p:cNvPr>
            <p:cNvSpPr/>
            <p:nvPr/>
          </p:nvSpPr>
          <p:spPr>
            <a:xfrm>
              <a:off x="7583435" y="2766536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6085" y="12859"/>
                    <a:pt x="7990" y="8096"/>
                    <a:pt x="799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14" name="Freeform: Shape 413">
              <a:extLst>
                <a:ext uri="{FF2B5EF4-FFF2-40B4-BE49-F238E27FC236}">
                  <a16:creationId xmlns:a16="http://schemas.microsoft.com/office/drawing/2014/main" id="{8C6A30C9-0FB8-4A1B-87DA-20437440B5CB}"/>
                </a:ext>
              </a:extLst>
            </p:cNvPr>
            <p:cNvSpPr/>
            <p:nvPr/>
          </p:nvSpPr>
          <p:spPr>
            <a:xfrm>
              <a:off x="7579846" y="2774855"/>
              <a:ext cx="9525" cy="9525"/>
            </a:xfrm>
            <a:custGeom>
              <a:avLst/>
              <a:gdLst>
                <a:gd name="connsiteX0" fmla="*/ 7769 w 9525"/>
                <a:gd name="connsiteY0" fmla="*/ 10255 h 9525"/>
                <a:gd name="connsiteX1" fmla="*/ 8722 w 9525"/>
                <a:gd name="connsiteY1" fmla="*/ 7397 h 9525"/>
                <a:gd name="connsiteX2" fmla="*/ 7769 w 9525"/>
                <a:gd name="connsiteY2" fmla="*/ 1025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769" y="10255"/>
                  </a:moveTo>
                  <a:cubicBezTo>
                    <a:pt x="7769" y="9302"/>
                    <a:pt x="8722" y="8350"/>
                    <a:pt x="8722" y="7397"/>
                  </a:cubicBezTo>
                  <a:cubicBezTo>
                    <a:pt x="6817" y="6445"/>
                    <a:pt x="6817" y="8350"/>
                    <a:pt x="7769" y="1025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15" name="Freeform: Shape 414">
              <a:extLst>
                <a:ext uri="{FF2B5EF4-FFF2-40B4-BE49-F238E27FC236}">
                  <a16:creationId xmlns:a16="http://schemas.microsoft.com/office/drawing/2014/main" id="{09503099-7203-4ED8-BFD8-E55A226F5406}"/>
                </a:ext>
              </a:extLst>
            </p:cNvPr>
            <p:cNvSpPr/>
            <p:nvPr/>
          </p:nvSpPr>
          <p:spPr>
            <a:xfrm>
              <a:off x="7557713" y="2760821"/>
              <a:ext cx="9525" cy="9525"/>
            </a:xfrm>
            <a:custGeom>
              <a:avLst/>
              <a:gdLst>
                <a:gd name="connsiteX0" fmla="*/ 8947 w 9525"/>
                <a:gd name="connsiteY0" fmla="*/ 7144 h 9525"/>
                <a:gd name="connsiteX1" fmla="*/ 894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947" y="7144"/>
                  </a:moveTo>
                  <a:cubicBezTo>
                    <a:pt x="6090" y="9049"/>
                    <a:pt x="7042" y="9049"/>
                    <a:pt x="894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:a16="http://schemas.microsoft.com/office/drawing/2014/main" id="{2A96C0DA-065B-46EF-98D0-D3E987902FD2}"/>
                </a:ext>
              </a:extLst>
            </p:cNvPr>
            <p:cNvSpPr/>
            <p:nvPr/>
          </p:nvSpPr>
          <p:spPr>
            <a:xfrm>
              <a:off x="7539514" y="2766530"/>
              <a:ext cx="19050" cy="19050"/>
            </a:xfrm>
            <a:custGeom>
              <a:avLst/>
              <a:gdLst>
                <a:gd name="connsiteX0" fmla="*/ 7144 w 19050"/>
                <a:gd name="connsiteY0" fmla="*/ 12864 h 19050"/>
                <a:gd name="connsiteX1" fmla="*/ 7144 w 19050"/>
                <a:gd name="connsiteY1" fmla="*/ 1286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2864"/>
                  </a:moveTo>
                  <a:cubicBezTo>
                    <a:pt x="25241" y="13817"/>
                    <a:pt x="14764" y="-471"/>
                    <a:pt x="7144" y="1286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17" name="Freeform: Shape 416">
              <a:extLst>
                <a:ext uri="{FF2B5EF4-FFF2-40B4-BE49-F238E27FC236}">
                  <a16:creationId xmlns:a16="http://schemas.microsoft.com/office/drawing/2014/main" id="{68729FF4-775C-485E-BA65-C11D7464F2DC}"/>
                </a:ext>
              </a:extLst>
            </p:cNvPr>
            <p:cNvSpPr/>
            <p:nvPr/>
          </p:nvSpPr>
          <p:spPr>
            <a:xfrm>
              <a:off x="7459504" y="2743613"/>
              <a:ext cx="76200" cy="28575"/>
            </a:xfrm>
            <a:custGeom>
              <a:avLst/>
              <a:gdLst>
                <a:gd name="connsiteX0" fmla="*/ 77629 w 76200"/>
                <a:gd name="connsiteY0" fmla="*/ 20541 h 28575"/>
                <a:gd name="connsiteX1" fmla="*/ 7144 w 76200"/>
                <a:gd name="connsiteY1" fmla="*/ 8159 h 28575"/>
                <a:gd name="connsiteX2" fmla="*/ 77629 w 76200"/>
                <a:gd name="connsiteY2" fmla="*/ 20541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00" h="28575">
                  <a:moveTo>
                    <a:pt x="77629" y="20541"/>
                  </a:moveTo>
                  <a:cubicBezTo>
                    <a:pt x="61436" y="16731"/>
                    <a:pt x="26194" y="3396"/>
                    <a:pt x="7144" y="8159"/>
                  </a:cubicBezTo>
                  <a:cubicBezTo>
                    <a:pt x="52864" y="18636"/>
                    <a:pt x="73819" y="32924"/>
                    <a:pt x="77629" y="2054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18" name="Freeform: Shape 417">
              <a:extLst>
                <a:ext uri="{FF2B5EF4-FFF2-40B4-BE49-F238E27FC236}">
                  <a16:creationId xmlns:a16="http://schemas.microsoft.com/office/drawing/2014/main" id="{75A419F8-EBFE-48E4-ADDD-C7C58054ABA7}"/>
                </a:ext>
              </a:extLst>
            </p:cNvPr>
            <p:cNvSpPr/>
            <p:nvPr/>
          </p:nvSpPr>
          <p:spPr>
            <a:xfrm>
              <a:off x="7533799" y="27684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19" name="Freeform: Shape 418">
              <a:extLst>
                <a:ext uri="{FF2B5EF4-FFF2-40B4-BE49-F238E27FC236}">
                  <a16:creationId xmlns:a16="http://schemas.microsoft.com/office/drawing/2014/main" id="{B71823FF-3395-48E1-AEC7-592F8FC15115}"/>
                </a:ext>
              </a:extLst>
            </p:cNvPr>
            <p:cNvSpPr/>
            <p:nvPr/>
          </p:nvSpPr>
          <p:spPr>
            <a:xfrm>
              <a:off x="7458157" y="2744628"/>
              <a:ext cx="9525" cy="9525"/>
            </a:xfrm>
            <a:custGeom>
              <a:avLst/>
              <a:gdLst>
                <a:gd name="connsiteX0" fmla="*/ 8491 w 9525"/>
                <a:gd name="connsiteY0" fmla="*/ 7144 h 9525"/>
                <a:gd name="connsiteX1" fmla="*/ 7538 w 9525"/>
                <a:gd name="connsiteY1" fmla="*/ 7144 h 9525"/>
                <a:gd name="connsiteX2" fmla="*/ 849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491" y="7144"/>
                  </a:moveTo>
                  <a:cubicBezTo>
                    <a:pt x="8491" y="7144"/>
                    <a:pt x="7538" y="7144"/>
                    <a:pt x="7538" y="7144"/>
                  </a:cubicBezTo>
                  <a:cubicBezTo>
                    <a:pt x="6586" y="8096"/>
                    <a:pt x="7538" y="8096"/>
                    <a:pt x="849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20" name="Freeform: Shape 419">
              <a:extLst>
                <a:ext uri="{FF2B5EF4-FFF2-40B4-BE49-F238E27FC236}">
                  <a16:creationId xmlns:a16="http://schemas.microsoft.com/office/drawing/2014/main" id="{6C2CC0BA-9850-45DE-979B-831D52B526CA}"/>
                </a:ext>
              </a:extLst>
            </p:cNvPr>
            <p:cNvSpPr/>
            <p:nvPr/>
          </p:nvSpPr>
          <p:spPr>
            <a:xfrm>
              <a:off x="7540466" y="27674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21" name="Freeform: Shape 420">
              <a:extLst>
                <a:ext uri="{FF2B5EF4-FFF2-40B4-BE49-F238E27FC236}">
                  <a16:creationId xmlns:a16="http://schemas.microsoft.com/office/drawing/2014/main" id="{0727176D-4543-49C5-8B7D-8CFC1FAEA989}"/>
                </a:ext>
              </a:extLst>
            </p:cNvPr>
            <p:cNvSpPr/>
            <p:nvPr/>
          </p:nvSpPr>
          <p:spPr>
            <a:xfrm>
              <a:off x="7542767" y="2758916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7701" y="8096"/>
                    <a:pt x="5795" y="9049"/>
                    <a:pt x="865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22" name="Freeform: Shape 421">
              <a:extLst>
                <a:ext uri="{FF2B5EF4-FFF2-40B4-BE49-F238E27FC236}">
                  <a16:creationId xmlns:a16="http://schemas.microsoft.com/office/drawing/2014/main" id="{7F732547-4B4D-4587-A42F-886BEC4182DD}"/>
                </a:ext>
              </a:extLst>
            </p:cNvPr>
            <p:cNvSpPr/>
            <p:nvPr/>
          </p:nvSpPr>
          <p:spPr>
            <a:xfrm>
              <a:off x="7447121" y="27370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23" name="Freeform: Shape 422">
              <a:extLst>
                <a:ext uri="{FF2B5EF4-FFF2-40B4-BE49-F238E27FC236}">
                  <a16:creationId xmlns:a16="http://schemas.microsoft.com/office/drawing/2014/main" id="{BA0678B3-B658-43DA-9981-4A141894B497}"/>
                </a:ext>
              </a:extLst>
            </p:cNvPr>
            <p:cNvSpPr/>
            <p:nvPr/>
          </p:nvSpPr>
          <p:spPr>
            <a:xfrm>
              <a:off x="7410926" y="27293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24" name="Freeform: Shape 423">
              <a:extLst>
                <a:ext uri="{FF2B5EF4-FFF2-40B4-BE49-F238E27FC236}">
                  <a16:creationId xmlns:a16="http://schemas.microsoft.com/office/drawing/2014/main" id="{4C70D7CA-117A-4236-A479-1A30B1EE40A0}"/>
                </a:ext>
              </a:extLst>
            </p:cNvPr>
            <p:cNvSpPr/>
            <p:nvPr/>
          </p:nvSpPr>
          <p:spPr>
            <a:xfrm>
              <a:off x="7321391" y="2717570"/>
              <a:ext cx="142875" cy="38100"/>
            </a:xfrm>
            <a:custGeom>
              <a:avLst/>
              <a:gdLst>
                <a:gd name="connsiteX0" fmla="*/ 7144 w 142875"/>
                <a:gd name="connsiteY0" fmla="*/ 7532 h 38100"/>
                <a:gd name="connsiteX1" fmla="*/ 140494 w 142875"/>
                <a:gd name="connsiteY1" fmla="*/ 27534 h 38100"/>
                <a:gd name="connsiteX2" fmla="*/ 7144 w 142875"/>
                <a:gd name="connsiteY2" fmla="*/ 7532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2875" h="38100">
                  <a:moveTo>
                    <a:pt x="7144" y="7532"/>
                  </a:moveTo>
                  <a:cubicBezTo>
                    <a:pt x="22384" y="2769"/>
                    <a:pt x="138589" y="43727"/>
                    <a:pt x="140494" y="27534"/>
                  </a:cubicBezTo>
                  <a:cubicBezTo>
                    <a:pt x="130969" y="30392"/>
                    <a:pt x="10001" y="18962"/>
                    <a:pt x="7144" y="753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25" name="Freeform: Shape 424">
              <a:extLst>
                <a:ext uri="{FF2B5EF4-FFF2-40B4-BE49-F238E27FC236}">
                  <a16:creationId xmlns:a16="http://schemas.microsoft.com/office/drawing/2014/main" id="{97A54995-3CA6-44BF-AE29-EC5B61241B50}"/>
                </a:ext>
              </a:extLst>
            </p:cNvPr>
            <p:cNvSpPr/>
            <p:nvPr/>
          </p:nvSpPr>
          <p:spPr>
            <a:xfrm>
              <a:off x="7358327" y="2721017"/>
              <a:ext cx="9525" cy="9525"/>
            </a:xfrm>
            <a:custGeom>
              <a:avLst/>
              <a:gdLst>
                <a:gd name="connsiteX0" fmla="*/ 9260 w 9525"/>
                <a:gd name="connsiteY0" fmla="*/ 10752 h 9525"/>
                <a:gd name="connsiteX1" fmla="*/ 9260 w 9525"/>
                <a:gd name="connsiteY1" fmla="*/ 1075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260" y="10752"/>
                  </a:moveTo>
                  <a:cubicBezTo>
                    <a:pt x="4498" y="3132"/>
                    <a:pt x="9260" y="9800"/>
                    <a:pt x="9260" y="1075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26" name="Freeform: Shape 425">
              <a:extLst>
                <a:ext uri="{FF2B5EF4-FFF2-40B4-BE49-F238E27FC236}">
                  <a16:creationId xmlns:a16="http://schemas.microsoft.com/office/drawing/2014/main" id="{E3FC1436-3B67-45BF-89F6-2F53483284A8}"/>
                </a:ext>
              </a:extLst>
            </p:cNvPr>
            <p:cNvSpPr/>
            <p:nvPr/>
          </p:nvSpPr>
          <p:spPr>
            <a:xfrm>
              <a:off x="7357030" y="2723673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5795" y="8096"/>
                    <a:pt x="7701" y="8096"/>
                    <a:pt x="865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27" name="Freeform: Shape 426">
              <a:extLst>
                <a:ext uri="{FF2B5EF4-FFF2-40B4-BE49-F238E27FC236}">
                  <a16:creationId xmlns:a16="http://schemas.microsoft.com/office/drawing/2014/main" id="{D9235C63-3B5A-47F6-B77F-0C6E966648C1}"/>
                </a:ext>
              </a:extLst>
            </p:cNvPr>
            <p:cNvSpPr/>
            <p:nvPr/>
          </p:nvSpPr>
          <p:spPr>
            <a:xfrm>
              <a:off x="7310914" y="2716582"/>
              <a:ext cx="9525" cy="9525"/>
            </a:xfrm>
            <a:custGeom>
              <a:avLst/>
              <a:gdLst>
                <a:gd name="connsiteX0" fmla="*/ 9049 w 9525"/>
                <a:gd name="connsiteY0" fmla="*/ 7567 h 9525"/>
                <a:gd name="connsiteX1" fmla="*/ 7144 w 9525"/>
                <a:gd name="connsiteY1" fmla="*/ 7567 h 9525"/>
                <a:gd name="connsiteX2" fmla="*/ 9049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567"/>
                  </a:moveTo>
                  <a:cubicBezTo>
                    <a:pt x="9049" y="7567"/>
                    <a:pt x="8096" y="6615"/>
                    <a:pt x="7144" y="7567"/>
                  </a:cubicBezTo>
                  <a:cubicBezTo>
                    <a:pt x="7144" y="8520"/>
                    <a:pt x="8096" y="8520"/>
                    <a:pt x="9049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28" name="Freeform: Shape 427">
              <a:extLst>
                <a:ext uri="{FF2B5EF4-FFF2-40B4-BE49-F238E27FC236}">
                  <a16:creationId xmlns:a16="http://schemas.microsoft.com/office/drawing/2014/main" id="{76121466-1675-472E-9871-862FF1C65D7C}"/>
                </a:ext>
              </a:extLst>
            </p:cNvPr>
            <p:cNvSpPr/>
            <p:nvPr/>
          </p:nvSpPr>
          <p:spPr>
            <a:xfrm>
              <a:off x="7309961" y="27189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8096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29" name="Freeform: Shape 428">
              <a:extLst>
                <a:ext uri="{FF2B5EF4-FFF2-40B4-BE49-F238E27FC236}">
                  <a16:creationId xmlns:a16="http://schemas.microsoft.com/office/drawing/2014/main" id="{DEDE7D1B-47DE-4CFD-ACFF-E86E2E973EDD}"/>
                </a:ext>
              </a:extLst>
            </p:cNvPr>
            <p:cNvSpPr/>
            <p:nvPr/>
          </p:nvSpPr>
          <p:spPr>
            <a:xfrm>
              <a:off x="7244223" y="2714148"/>
              <a:ext cx="76200" cy="19050"/>
            </a:xfrm>
            <a:custGeom>
              <a:avLst/>
              <a:gdLst>
                <a:gd name="connsiteX0" fmla="*/ 7159 w 76200"/>
                <a:gd name="connsiteY0" fmla="*/ 7144 h 19050"/>
                <a:gd name="connsiteX1" fmla="*/ 71930 w 76200"/>
                <a:gd name="connsiteY1" fmla="*/ 13811 h 19050"/>
                <a:gd name="connsiteX2" fmla="*/ 63357 w 76200"/>
                <a:gd name="connsiteY2" fmla="*/ 15716 h 19050"/>
                <a:gd name="connsiteX3" fmla="*/ 7159 w 76200"/>
                <a:gd name="connsiteY3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19050">
                  <a:moveTo>
                    <a:pt x="7159" y="7144"/>
                  </a:moveTo>
                  <a:cubicBezTo>
                    <a:pt x="6207" y="7144"/>
                    <a:pt x="49070" y="18574"/>
                    <a:pt x="71930" y="13811"/>
                  </a:cubicBezTo>
                  <a:cubicBezTo>
                    <a:pt x="62405" y="14764"/>
                    <a:pt x="59547" y="14764"/>
                    <a:pt x="63357" y="15716"/>
                  </a:cubicBezTo>
                  <a:cubicBezTo>
                    <a:pt x="67167" y="8096"/>
                    <a:pt x="7159" y="10954"/>
                    <a:pt x="715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30" name="Freeform: Shape 429">
              <a:extLst>
                <a:ext uri="{FF2B5EF4-FFF2-40B4-BE49-F238E27FC236}">
                  <a16:creationId xmlns:a16="http://schemas.microsoft.com/office/drawing/2014/main" id="{1CE1D9D2-368D-4A04-A64A-E16DE05EA345}"/>
                </a:ext>
              </a:extLst>
            </p:cNvPr>
            <p:cNvSpPr/>
            <p:nvPr/>
          </p:nvSpPr>
          <p:spPr>
            <a:xfrm>
              <a:off x="7228026" y="2715792"/>
              <a:ext cx="9525" cy="9525"/>
            </a:xfrm>
            <a:custGeom>
              <a:avLst/>
              <a:gdLst>
                <a:gd name="connsiteX0" fmla="*/ 9069 w 9525"/>
                <a:gd name="connsiteY0" fmla="*/ 9310 h 9525"/>
                <a:gd name="connsiteX1" fmla="*/ 9069 w 9525"/>
                <a:gd name="connsiteY1" fmla="*/ 93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9310"/>
                  </a:moveTo>
                  <a:cubicBezTo>
                    <a:pt x="8117" y="3595"/>
                    <a:pt x="5259" y="11215"/>
                    <a:pt x="9069" y="93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31" name="Freeform: Shape 430">
              <a:extLst>
                <a:ext uri="{FF2B5EF4-FFF2-40B4-BE49-F238E27FC236}">
                  <a16:creationId xmlns:a16="http://schemas.microsoft.com/office/drawing/2014/main" id="{9E4C8067-7A00-4C7B-B0F7-75CDCD9EB403}"/>
                </a:ext>
              </a:extLst>
            </p:cNvPr>
            <p:cNvSpPr/>
            <p:nvPr/>
          </p:nvSpPr>
          <p:spPr>
            <a:xfrm>
              <a:off x="7203281" y="2708309"/>
              <a:ext cx="19050" cy="19050"/>
            </a:xfrm>
            <a:custGeom>
              <a:avLst/>
              <a:gdLst>
                <a:gd name="connsiteX0" fmla="*/ 7144 w 19050"/>
                <a:gd name="connsiteY0" fmla="*/ 13935 h 19050"/>
                <a:gd name="connsiteX1" fmla="*/ 7144 w 19050"/>
                <a:gd name="connsiteY1" fmla="*/ 1393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3935"/>
                  </a:moveTo>
                  <a:cubicBezTo>
                    <a:pt x="20479" y="-2257"/>
                    <a:pt x="12859" y="15840"/>
                    <a:pt x="7144" y="139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32" name="Freeform: Shape 431">
              <a:extLst>
                <a:ext uri="{FF2B5EF4-FFF2-40B4-BE49-F238E27FC236}">
                  <a16:creationId xmlns:a16="http://schemas.microsoft.com/office/drawing/2014/main" id="{8DD3A520-07FA-46F7-A3E6-F2B435D6FE78}"/>
                </a:ext>
              </a:extLst>
            </p:cNvPr>
            <p:cNvSpPr/>
            <p:nvPr/>
          </p:nvSpPr>
          <p:spPr>
            <a:xfrm>
              <a:off x="7200424" y="2717641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8096" y="8414"/>
                    <a:pt x="7144" y="5556"/>
                    <a:pt x="7144" y="84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33" name="Freeform: Shape 432">
              <a:extLst>
                <a:ext uri="{FF2B5EF4-FFF2-40B4-BE49-F238E27FC236}">
                  <a16:creationId xmlns:a16="http://schemas.microsoft.com/office/drawing/2014/main" id="{20401309-8F6A-48B2-992E-34226AB2F3DF}"/>
                </a:ext>
              </a:extLst>
            </p:cNvPr>
            <p:cNvSpPr/>
            <p:nvPr/>
          </p:nvSpPr>
          <p:spPr>
            <a:xfrm>
              <a:off x="7243286" y="24045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9049"/>
                    <a:pt x="11906" y="1285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34" name="Freeform: Shape 433">
              <a:extLst>
                <a:ext uri="{FF2B5EF4-FFF2-40B4-BE49-F238E27FC236}">
                  <a16:creationId xmlns:a16="http://schemas.microsoft.com/office/drawing/2014/main" id="{06254EE8-82A4-4220-A0E1-FA8B6BE49701}"/>
                </a:ext>
              </a:extLst>
            </p:cNvPr>
            <p:cNvSpPr/>
            <p:nvPr/>
          </p:nvSpPr>
          <p:spPr>
            <a:xfrm>
              <a:off x="7237571" y="2412612"/>
              <a:ext cx="19050" cy="19050"/>
            </a:xfrm>
            <a:custGeom>
              <a:avLst/>
              <a:gdLst>
                <a:gd name="connsiteX0" fmla="*/ 7144 w 19050"/>
                <a:gd name="connsiteY0" fmla="*/ 14358 h 19050"/>
                <a:gd name="connsiteX1" fmla="*/ 7144 w 19050"/>
                <a:gd name="connsiteY1" fmla="*/ 14358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4358"/>
                  </a:moveTo>
                  <a:cubicBezTo>
                    <a:pt x="18574" y="2928"/>
                    <a:pt x="14764" y="6738"/>
                    <a:pt x="7144" y="143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35" name="Freeform: Shape 434">
              <a:extLst>
                <a:ext uri="{FF2B5EF4-FFF2-40B4-BE49-F238E27FC236}">
                  <a16:creationId xmlns:a16="http://schemas.microsoft.com/office/drawing/2014/main" id="{4BF64791-F57C-4B83-9875-8A61D5095187}"/>
                </a:ext>
              </a:extLst>
            </p:cNvPr>
            <p:cNvSpPr/>
            <p:nvPr/>
          </p:nvSpPr>
          <p:spPr>
            <a:xfrm>
              <a:off x="7242334" y="2422683"/>
              <a:ext cx="19050" cy="9525"/>
            </a:xfrm>
            <a:custGeom>
              <a:avLst/>
              <a:gdLst>
                <a:gd name="connsiteX0" fmla="*/ 11906 w 19050"/>
                <a:gd name="connsiteY0" fmla="*/ 7144 h 9525"/>
                <a:gd name="connsiteX1" fmla="*/ 7144 w 19050"/>
                <a:gd name="connsiteY1" fmla="*/ 7144 h 9525"/>
                <a:gd name="connsiteX2" fmla="*/ 11906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7144"/>
                  </a:moveTo>
                  <a:cubicBezTo>
                    <a:pt x="10001" y="7144"/>
                    <a:pt x="9049" y="7144"/>
                    <a:pt x="7144" y="7144"/>
                  </a:cubicBezTo>
                  <a:cubicBezTo>
                    <a:pt x="9049" y="7144"/>
                    <a:pt x="11906" y="9049"/>
                    <a:pt x="1190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36" name="Freeform: Shape 435">
              <a:extLst>
                <a:ext uri="{FF2B5EF4-FFF2-40B4-BE49-F238E27FC236}">
                  <a16:creationId xmlns:a16="http://schemas.microsoft.com/office/drawing/2014/main" id="{2353BF1F-1B20-4BDD-B125-3401DFCA8841}"/>
                </a:ext>
              </a:extLst>
            </p:cNvPr>
            <p:cNvSpPr/>
            <p:nvPr/>
          </p:nvSpPr>
          <p:spPr>
            <a:xfrm>
              <a:off x="7248578" y="242554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12859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37" name="Freeform: Shape 436">
              <a:extLst>
                <a:ext uri="{FF2B5EF4-FFF2-40B4-BE49-F238E27FC236}">
                  <a16:creationId xmlns:a16="http://schemas.microsoft.com/office/drawing/2014/main" id="{4310EABE-8736-4744-A7DC-7C35D245E848}"/>
                </a:ext>
              </a:extLst>
            </p:cNvPr>
            <p:cNvSpPr/>
            <p:nvPr/>
          </p:nvSpPr>
          <p:spPr>
            <a:xfrm>
              <a:off x="7249954" y="24379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8096" y="8096"/>
                  </a:cubicBezTo>
                  <a:cubicBezTo>
                    <a:pt x="9049" y="8096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38" name="Freeform: Shape 437">
              <a:extLst>
                <a:ext uri="{FF2B5EF4-FFF2-40B4-BE49-F238E27FC236}">
                  <a16:creationId xmlns:a16="http://schemas.microsoft.com/office/drawing/2014/main" id="{0928C392-0BA4-4DD4-97E3-7EAD9B87FD51}"/>
                </a:ext>
              </a:extLst>
            </p:cNvPr>
            <p:cNvSpPr/>
            <p:nvPr/>
          </p:nvSpPr>
          <p:spPr>
            <a:xfrm>
              <a:off x="7241416" y="2432577"/>
              <a:ext cx="19050" cy="19050"/>
            </a:xfrm>
            <a:custGeom>
              <a:avLst/>
              <a:gdLst>
                <a:gd name="connsiteX0" fmla="*/ 17586 w 19050"/>
                <a:gd name="connsiteY0" fmla="*/ 18205 h 19050"/>
                <a:gd name="connsiteX1" fmla="*/ 17586 w 19050"/>
                <a:gd name="connsiteY1" fmla="*/ 1820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7586" y="18205"/>
                  </a:moveTo>
                  <a:cubicBezTo>
                    <a:pt x="22349" y="14395"/>
                    <a:pt x="-8131" y="-4655"/>
                    <a:pt x="17586" y="182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39" name="Freeform: Shape 438">
              <a:extLst>
                <a:ext uri="{FF2B5EF4-FFF2-40B4-BE49-F238E27FC236}">
                  <a16:creationId xmlns:a16="http://schemas.microsoft.com/office/drawing/2014/main" id="{3D5066C2-8E2E-499B-B39F-AE203B991264}"/>
                </a:ext>
              </a:extLst>
            </p:cNvPr>
            <p:cNvSpPr/>
            <p:nvPr/>
          </p:nvSpPr>
          <p:spPr>
            <a:xfrm>
              <a:off x="7249530" y="2436018"/>
              <a:ext cx="9525" cy="9525"/>
            </a:xfrm>
            <a:custGeom>
              <a:avLst/>
              <a:gdLst>
                <a:gd name="connsiteX0" fmla="*/ 7567 w 9525"/>
                <a:gd name="connsiteY0" fmla="*/ 9049 h 9525"/>
                <a:gd name="connsiteX1" fmla="*/ 7567 w 9525"/>
                <a:gd name="connsiteY1" fmla="*/ 7144 h 9525"/>
                <a:gd name="connsiteX2" fmla="*/ 7567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9049"/>
                  </a:moveTo>
                  <a:cubicBezTo>
                    <a:pt x="7567" y="8096"/>
                    <a:pt x="7567" y="8096"/>
                    <a:pt x="7567" y="7144"/>
                  </a:cubicBezTo>
                  <a:cubicBezTo>
                    <a:pt x="6615" y="8096"/>
                    <a:pt x="7567" y="8096"/>
                    <a:pt x="7567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40" name="Freeform: Shape 439">
              <a:extLst>
                <a:ext uri="{FF2B5EF4-FFF2-40B4-BE49-F238E27FC236}">
                  <a16:creationId xmlns:a16="http://schemas.microsoft.com/office/drawing/2014/main" id="{C130FDB3-0967-4835-B891-47E39F01D9D4}"/>
                </a:ext>
              </a:extLst>
            </p:cNvPr>
            <p:cNvSpPr/>
            <p:nvPr/>
          </p:nvSpPr>
          <p:spPr>
            <a:xfrm>
              <a:off x="7247609" y="2429747"/>
              <a:ext cx="9525" cy="9525"/>
            </a:xfrm>
            <a:custGeom>
              <a:avLst/>
              <a:gdLst>
                <a:gd name="connsiteX0" fmla="*/ 9488 w 9525"/>
                <a:gd name="connsiteY0" fmla="*/ 8653 h 9525"/>
                <a:gd name="connsiteX1" fmla="*/ 9488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488" y="8653"/>
                  </a:moveTo>
                  <a:cubicBezTo>
                    <a:pt x="8536" y="7700"/>
                    <a:pt x="4726" y="5795"/>
                    <a:pt x="9488" y="86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41" name="Freeform: Shape 440">
              <a:extLst>
                <a:ext uri="{FF2B5EF4-FFF2-40B4-BE49-F238E27FC236}">
                  <a16:creationId xmlns:a16="http://schemas.microsoft.com/office/drawing/2014/main" id="{548E22A3-6CC1-4583-970F-C62405B4A4C1}"/>
                </a:ext>
              </a:extLst>
            </p:cNvPr>
            <p:cNvSpPr/>
            <p:nvPr/>
          </p:nvSpPr>
          <p:spPr>
            <a:xfrm>
              <a:off x="7243756" y="2454006"/>
              <a:ext cx="19050" cy="9525"/>
            </a:xfrm>
            <a:custGeom>
              <a:avLst/>
              <a:gdLst>
                <a:gd name="connsiteX0" fmla="*/ 16199 w 19050"/>
                <a:gd name="connsiteY0" fmla="*/ 7253 h 9525"/>
                <a:gd name="connsiteX1" fmla="*/ 16199 w 19050"/>
                <a:gd name="connsiteY1" fmla="*/ 72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6199" y="7253"/>
                  </a:moveTo>
                  <a:cubicBezTo>
                    <a:pt x="-946" y="6301"/>
                    <a:pt x="10484" y="12016"/>
                    <a:pt x="16199" y="72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42" name="Freeform: Shape 441">
              <a:extLst>
                <a:ext uri="{FF2B5EF4-FFF2-40B4-BE49-F238E27FC236}">
                  <a16:creationId xmlns:a16="http://schemas.microsoft.com/office/drawing/2014/main" id="{ECC8F7E1-2A00-4C38-9970-8888C7F243D4}"/>
                </a:ext>
              </a:extLst>
            </p:cNvPr>
            <p:cNvSpPr/>
            <p:nvPr/>
          </p:nvSpPr>
          <p:spPr>
            <a:xfrm>
              <a:off x="7239476" y="24636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8096"/>
                    <a:pt x="8096" y="8096"/>
                  </a:cubicBezTo>
                  <a:cubicBezTo>
                    <a:pt x="8096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43" name="Freeform: Shape 442">
              <a:extLst>
                <a:ext uri="{FF2B5EF4-FFF2-40B4-BE49-F238E27FC236}">
                  <a16:creationId xmlns:a16="http://schemas.microsoft.com/office/drawing/2014/main" id="{12B18AC3-E049-4691-A60F-78B09B5B4AD0}"/>
                </a:ext>
              </a:extLst>
            </p:cNvPr>
            <p:cNvSpPr/>
            <p:nvPr/>
          </p:nvSpPr>
          <p:spPr>
            <a:xfrm>
              <a:off x="7240503" y="2468143"/>
              <a:ext cx="19050" cy="28575"/>
            </a:xfrm>
            <a:custGeom>
              <a:avLst/>
              <a:gdLst>
                <a:gd name="connsiteX0" fmla="*/ 19452 w 19050"/>
                <a:gd name="connsiteY0" fmla="*/ 24549 h 28575"/>
                <a:gd name="connsiteX1" fmla="*/ 19452 w 19050"/>
                <a:gd name="connsiteY1" fmla="*/ 24549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28575">
                  <a:moveTo>
                    <a:pt x="19452" y="24549"/>
                  </a:moveTo>
                  <a:cubicBezTo>
                    <a:pt x="7069" y="-4026"/>
                    <a:pt x="-551" y="7404"/>
                    <a:pt x="19452" y="245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44" name="Freeform: Shape 443">
              <a:extLst>
                <a:ext uri="{FF2B5EF4-FFF2-40B4-BE49-F238E27FC236}">
                  <a16:creationId xmlns:a16="http://schemas.microsoft.com/office/drawing/2014/main" id="{4D5BD8BC-7CBE-4F58-BEBD-C3C835E5917A}"/>
                </a:ext>
              </a:extLst>
            </p:cNvPr>
            <p:cNvSpPr/>
            <p:nvPr/>
          </p:nvSpPr>
          <p:spPr>
            <a:xfrm>
              <a:off x="7244930" y="2487344"/>
              <a:ext cx="9525" cy="9525"/>
            </a:xfrm>
            <a:custGeom>
              <a:avLst/>
              <a:gdLst>
                <a:gd name="connsiteX0" fmla="*/ 9310 w 9525"/>
                <a:gd name="connsiteY0" fmla="*/ 7253 h 9525"/>
                <a:gd name="connsiteX1" fmla="*/ 9310 w 9525"/>
                <a:gd name="connsiteY1" fmla="*/ 72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310" y="7253"/>
                  </a:moveTo>
                  <a:cubicBezTo>
                    <a:pt x="3595" y="12016"/>
                    <a:pt x="11215" y="6301"/>
                    <a:pt x="9310" y="72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45" name="Freeform: Shape 444">
              <a:extLst>
                <a:ext uri="{FF2B5EF4-FFF2-40B4-BE49-F238E27FC236}">
                  <a16:creationId xmlns:a16="http://schemas.microsoft.com/office/drawing/2014/main" id="{DB40658B-B703-4B6C-BEBF-591AC5178438}"/>
                </a:ext>
              </a:extLst>
            </p:cNvPr>
            <p:cNvSpPr/>
            <p:nvPr/>
          </p:nvSpPr>
          <p:spPr>
            <a:xfrm>
              <a:off x="7256601" y="2496978"/>
              <a:ext cx="9525" cy="19050"/>
            </a:xfrm>
            <a:custGeom>
              <a:avLst/>
              <a:gdLst>
                <a:gd name="connsiteX0" fmla="*/ 9068 w 9525"/>
                <a:gd name="connsiteY0" fmla="*/ 7144 h 19050"/>
                <a:gd name="connsiteX1" fmla="*/ 9068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068" y="7144"/>
                  </a:moveTo>
                  <a:cubicBezTo>
                    <a:pt x="2401" y="16669"/>
                    <a:pt x="15736" y="19526"/>
                    <a:pt x="906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46" name="Freeform: Shape 445">
              <a:extLst>
                <a:ext uri="{FF2B5EF4-FFF2-40B4-BE49-F238E27FC236}">
                  <a16:creationId xmlns:a16="http://schemas.microsoft.com/office/drawing/2014/main" id="{D9FB729C-A1BC-4F00-9356-4EF56F9FFFC2}"/>
                </a:ext>
              </a:extLst>
            </p:cNvPr>
            <p:cNvSpPr/>
            <p:nvPr/>
          </p:nvSpPr>
          <p:spPr>
            <a:xfrm>
              <a:off x="7254716" y="24874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9049"/>
                    <a:pt x="8096" y="10001"/>
                    <a:pt x="7144" y="10001"/>
                  </a:cubicBezTo>
                  <a:cubicBezTo>
                    <a:pt x="8096" y="9049"/>
                    <a:pt x="9049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47" name="Freeform: Shape 446">
              <a:extLst>
                <a:ext uri="{FF2B5EF4-FFF2-40B4-BE49-F238E27FC236}">
                  <a16:creationId xmlns:a16="http://schemas.microsoft.com/office/drawing/2014/main" id="{03C66CEA-66B6-49F0-B7A0-751E4290C81C}"/>
                </a:ext>
              </a:extLst>
            </p:cNvPr>
            <p:cNvSpPr/>
            <p:nvPr/>
          </p:nvSpPr>
          <p:spPr>
            <a:xfrm>
              <a:off x="7258526" y="2513171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cubicBezTo>
                    <a:pt x="8096" y="8096"/>
                    <a:pt x="7144" y="8096"/>
                    <a:pt x="7144" y="7144"/>
                  </a:cubicBezTo>
                  <a:cubicBezTo>
                    <a:pt x="7144" y="7144"/>
                    <a:pt x="7144" y="8096"/>
                    <a:pt x="8096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48" name="Freeform: Shape 447">
              <a:extLst>
                <a:ext uri="{FF2B5EF4-FFF2-40B4-BE49-F238E27FC236}">
                  <a16:creationId xmlns:a16="http://schemas.microsoft.com/office/drawing/2014/main" id="{B488AA0A-6CBF-4E3B-8971-AC838C131786}"/>
                </a:ext>
              </a:extLst>
            </p:cNvPr>
            <p:cNvSpPr/>
            <p:nvPr/>
          </p:nvSpPr>
          <p:spPr>
            <a:xfrm>
              <a:off x="7262336" y="2508324"/>
              <a:ext cx="9525" cy="9525"/>
            </a:xfrm>
            <a:custGeom>
              <a:avLst/>
              <a:gdLst>
                <a:gd name="connsiteX0" fmla="*/ 7144 w 9525"/>
                <a:gd name="connsiteY0" fmla="*/ 7228 h 9525"/>
                <a:gd name="connsiteX1" fmla="*/ 7144 w 9525"/>
                <a:gd name="connsiteY1" fmla="*/ 722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228"/>
                  </a:moveTo>
                  <a:cubicBezTo>
                    <a:pt x="14764" y="13895"/>
                    <a:pt x="8096" y="6275"/>
                    <a:pt x="7144" y="722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49" name="Freeform: Shape 448">
              <a:extLst>
                <a:ext uri="{FF2B5EF4-FFF2-40B4-BE49-F238E27FC236}">
                  <a16:creationId xmlns:a16="http://schemas.microsoft.com/office/drawing/2014/main" id="{318D195B-5270-45B3-BE82-0B95A4CF0CC5}"/>
                </a:ext>
              </a:extLst>
            </p:cNvPr>
            <p:cNvSpPr/>
            <p:nvPr/>
          </p:nvSpPr>
          <p:spPr>
            <a:xfrm>
              <a:off x="7261384" y="2515076"/>
              <a:ext cx="152400" cy="38100"/>
            </a:xfrm>
            <a:custGeom>
              <a:avLst/>
              <a:gdLst>
                <a:gd name="connsiteX0" fmla="*/ 150019 w 152400"/>
                <a:gd name="connsiteY0" fmla="*/ 31909 h 38100"/>
                <a:gd name="connsiteX1" fmla="*/ 10954 w 152400"/>
                <a:gd name="connsiteY1" fmla="*/ 7144 h 38100"/>
                <a:gd name="connsiteX2" fmla="*/ 7144 w 152400"/>
                <a:gd name="connsiteY2" fmla="*/ 12859 h 38100"/>
                <a:gd name="connsiteX3" fmla="*/ 150019 w 152400"/>
                <a:gd name="connsiteY3" fmla="*/ 31909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00" h="38100">
                  <a:moveTo>
                    <a:pt x="150019" y="31909"/>
                  </a:moveTo>
                  <a:cubicBezTo>
                    <a:pt x="146209" y="3334"/>
                    <a:pt x="30004" y="34766"/>
                    <a:pt x="10954" y="7144"/>
                  </a:cubicBezTo>
                  <a:cubicBezTo>
                    <a:pt x="15716" y="15716"/>
                    <a:pt x="13811" y="17621"/>
                    <a:pt x="7144" y="12859"/>
                  </a:cubicBezTo>
                  <a:cubicBezTo>
                    <a:pt x="26194" y="42386"/>
                    <a:pt x="148114" y="31909"/>
                    <a:pt x="150019" y="3190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50" name="Freeform: Shape 449">
              <a:extLst>
                <a:ext uri="{FF2B5EF4-FFF2-40B4-BE49-F238E27FC236}">
                  <a16:creationId xmlns:a16="http://schemas.microsoft.com/office/drawing/2014/main" id="{A12BC676-EC01-4498-9ADB-DCF201C15112}"/>
                </a:ext>
              </a:extLst>
            </p:cNvPr>
            <p:cNvSpPr/>
            <p:nvPr/>
          </p:nvSpPr>
          <p:spPr>
            <a:xfrm>
              <a:off x="7386983" y="2541746"/>
              <a:ext cx="9525" cy="9525"/>
            </a:xfrm>
            <a:custGeom>
              <a:avLst/>
              <a:gdLst>
                <a:gd name="connsiteX0" fmla="*/ 8227 w 9525"/>
                <a:gd name="connsiteY0" fmla="*/ 7144 h 9525"/>
                <a:gd name="connsiteX1" fmla="*/ 822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27" y="7144"/>
                  </a:moveTo>
                  <a:cubicBezTo>
                    <a:pt x="5369" y="10954"/>
                    <a:pt x="9179" y="9049"/>
                    <a:pt x="822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51" name="Freeform: Shape 450">
              <a:extLst>
                <a:ext uri="{FF2B5EF4-FFF2-40B4-BE49-F238E27FC236}">
                  <a16:creationId xmlns:a16="http://schemas.microsoft.com/office/drawing/2014/main" id="{DE74DCB2-2964-4536-AA09-36CA20665E77}"/>
                </a:ext>
              </a:extLst>
            </p:cNvPr>
            <p:cNvSpPr/>
            <p:nvPr/>
          </p:nvSpPr>
          <p:spPr>
            <a:xfrm>
              <a:off x="7404259" y="25398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52" name="Freeform: Shape 451">
              <a:extLst>
                <a:ext uri="{FF2B5EF4-FFF2-40B4-BE49-F238E27FC236}">
                  <a16:creationId xmlns:a16="http://schemas.microsoft.com/office/drawing/2014/main" id="{4A65BFC1-0816-4C4F-8D9E-AE2757EA8548}"/>
                </a:ext>
              </a:extLst>
            </p:cNvPr>
            <p:cNvSpPr/>
            <p:nvPr/>
          </p:nvSpPr>
          <p:spPr>
            <a:xfrm>
              <a:off x="7371874" y="25284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95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53" name="Freeform: Shape 452">
              <a:extLst>
                <a:ext uri="{FF2B5EF4-FFF2-40B4-BE49-F238E27FC236}">
                  <a16:creationId xmlns:a16="http://schemas.microsoft.com/office/drawing/2014/main" id="{C6ED1504-C5BF-4CF0-964D-87B0AD283A78}"/>
                </a:ext>
              </a:extLst>
            </p:cNvPr>
            <p:cNvSpPr/>
            <p:nvPr/>
          </p:nvSpPr>
          <p:spPr>
            <a:xfrm>
              <a:off x="7364254" y="2538888"/>
              <a:ext cx="9525" cy="9525"/>
            </a:xfrm>
            <a:custGeom>
              <a:avLst/>
              <a:gdLst>
                <a:gd name="connsiteX0" fmla="*/ 10954 w 9525"/>
                <a:gd name="connsiteY0" fmla="*/ 10954 h 9525"/>
                <a:gd name="connsiteX1" fmla="*/ 7144 w 9525"/>
                <a:gd name="connsiteY1" fmla="*/ 7144 h 9525"/>
                <a:gd name="connsiteX2" fmla="*/ 10954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10954"/>
                  </a:moveTo>
                  <a:cubicBezTo>
                    <a:pt x="10001" y="10001"/>
                    <a:pt x="8096" y="9049"/>
                    <a:pt x="7144" y="7144"/>
                  </a:cubicBezTo>
                  <a:cubicBezTo>
                    <a:pt x="7144" y="9049"/>
                    <a:pt x="7144" y="10001"/>
                    <a:pt x="10954" y="1095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54" name="Freeform: Shape 453">
              <a:extLst>
                <a:ext uri="{FF2B5EF4-FFF2-40B4-BE49-F238E27FC236}">
                  <a16:creationId xmlns:a16="http://schemas.microsoft.com/office/drawing/2014/main" id="{B46C5867-706B-4420-A9AC-79A2518A4E39}"/>
                </a:ext>
              </a:extLst>
            </p:cNvPr>
            <p:cNvSpPr/>
            <p:nvPr/>
          </p:nvSpPr>
          <p:spPr>
            <a:xfrm>
              <a:off x="7332821" y="253888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10001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8096"/>
                    <a:pt x="7144" y="9049"/>
                    <a:pt x="7144" y="10001"/>
                  </a:cubicBezTo>
                  <a:cubicBezTo>
                    <a:pt x="9049" y="10001"/>
                    <a:pt x="10001" y="9049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55" name="Freeform: Shape 454">
              <a:extLst>
                <a:ext uri="{FF2B5EF4-FFF2-40B4-BE49-F238E27FC236}">
                  <a16:creationId xmlns:a16="http://schemas.microsoft.com/office/drawing/2014/main" id="{C2C6AEBC-118C-4330-A49B-AD9E1C6255F6}"/>
                </a:ext>
              </a:extLst>
            </p:cNvPr>
            <p:cNvSpPr/>
            <p:nvPr/>
          </p:nvSpPr>
          <p:spPr>
            <a:xfrm>
              <a:off x="7394734" y="2540773"/>
              <a:ext cx="19050" cy="9525"/>
            </a:xfrm>
            <a:custGeom>
              <a:avLst/>
              <a:gdLst>
                <a:gd name="connsiteX0" fmla="*/ 7144 w 19050"/>
                <a:gd name="connsiteY0" fmla="*/ 9069 h 9525"/>
                <a:gd name="connsiteX1" fmla="*/ 7144 w 19050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9069"/>
                  </a:moveTo>
                  <a:cubicBezTo>
                    <a:pt x="9049" y="8117"/>
                    <a:pt x="20479" y="5259"/>
                    <a:pt x="7144" y="906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56" name="Freeform: Shape 455">
              <a:extLst>
                <a:ext uri="{FF2B5EF4-FFF2-40B4-BE49-F238E27FC236}">
                  <a16:creationId xmlns:a16="http://schemas.microsoft.com/office/drawing/2014/main" id="{42292277-685C-461C-AC3A-42AE91D43870}"/>
                </a:ext>
              </a:extLst>
            </p:cNvPr>
            <p:cNvSpPr/>
            <p:nvPr/>
          </p:nvSpPr>
          <p:spPr>
            <a:xfrm>
              <a:off x="7408069" y="2522854"/>
              <a:ext cx="85725" cy="19050"/>
            </a:xfrm>
            <a:custGeom>
              <a:avLst/>
              <a:gdLst>
                <a:gd name="connsiteX0" fmla="*/ 79534 w 85725"/>
                <a:gd name="connsiteY0" fmla="*/ 10796 h 19050"/>
                <a:gd name="connsiteX1" fmla="*/ 7144 w 85725"/>
                <a:gd name="connsiteY1" fmla="*/ 18416 h 19050"/>
                <a:gd name="connsiteX2" fmla="*/ 79534 w 85725"/>
                <a:gd name="connsiteY2" fmla="*/ 1079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19050">
                  <a:moveTo>
                    <a:pt x="79534" y="10796"/>
                  </a:moveTo>
                  <a:cubicBezTo>
                    <a:pt x="69056" y="-634"/>
                    <a:pt x="14764" y="18416"/>
                    <a:pt x="7144" y="18416"/>
                  </a:cubicBezTo>
                  <a:cubicBezTo>
                    <a:pt x="35719" y="25083"/>
                    <a:pt x="77629" y="9843"/>
                    <a:pt x="79534" y="107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57" name="Freeform: Shape 456">
              <a:extLst>
                <a:ext uri="{FF2B5EF4-FFF2-40B4-BE49-F238E27FC236}">
                  <a16:creationId xmlns:a16="http://schemas.microsoft.com/office/drawing/2014/main" id="{E5111CAB-6654-4DD3-8267-68B90209889E}"/>
                </a:ext>
              </a:extLst>
            </p:cNvPr>
            <p:cNvSpPr/>
            <p:nvPr/>
          </p:nvSpPr>
          <p:spPr>
            <a:xfrm>
              <a:off x="7428071" y="253698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9049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9049" y="7144"/>
                  </a:lnTo>
                  <a:cubicBezTo>
                    <a:pt x="8096" y="8096"/>
                    <a:pt x="7144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58" name="Freeform: Shape 457">
              <a:extLst>
                <a:ext uri="{FF2B5EF4-FFF2-40B4-BE49-F238E27FC236}">
                  <a16:creationId xmlns:a16="http://schemas.microsoft.com/office/drawing/2014/main" id="{7908E810-D005-4441-9C51-75289EBBE03A}"/>
                </a:ext>
              </a:extLst>
            </p:cNvPr>
            <p:cNvSpPr/>
            <p:nvPr/>
          </p:nvSpPr>
          <p:spPr>
            <a:xfrm>
              <a:off x="7493552" y="2522696"/>
              <a:ext cx="57150" cy="19050"/>
            </a:xfrm>
            <a:custGeom>
              <a:avLst/>
              <a:gdLst>
                <a:gd name="connsiteX0" fmla="*/ 17863 w 57150"/>
                <a:gd name="connsiteY0" fmla="*/ 16669 h 19050"/>
                <a:gd name="connsiteX1" fmla="*/ 52153 w 57150"/>
                <a:gd name="connsiteY1" fmla="*/ 7144 h 19050"/>
                <a:gd name="connsiteX2" fmla="*/ 10243 w 57150"/>
                <a:gd name="connsiteY2" fmla="*/ 8096 h 19050"/>
                <a:gd name="connsiteX3" fmla="*/ 17863 w 57150"/>
                <a:gd name="connsiteY3" fmla="*/ 1666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150" h="19050">
                  <a:moveTo>
                    <a:pt x="17863" y="16669"/>
                  </a:moveTo>
                  <a:cubicBezTo>
                    <a:pt x="28341" y="19526"/>
                    <a:pt x="38818" y="9049"/>
                    <a:pt x="52153" y="7144"/>
                  </a:cubicBezTo>
                  <a:cubicBezTo>
                    <a:pt x="60725" y="10001"/>
                    <a:pt x="8338" y="8096"/>
                    <a:pt x="10243" y="8096"/>
                  </a:cubicBezTo>
                  <a:cubicBezTo>
                    <a:pt x="6433" y="22384"/>
                    <a:pt x="3575" y="19526"/>
                    <a:pt x="17863" y="1666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59" name="Freeform: Shape 458">
              <a:extLst>
                <a:ext uri="{FF2B5EF4-FFF2-40B4-BE49-F238E27FC236}">
                  <a16:creationId xmlns:a16="http://schemas.microsoft.com/office/drawing/2014/main" id="{AE4B3061-2F3A-41BA-B990-7B847B2E8EA3}"/>
                </a:ext>
              </a:extLst>
            </p:cNvPr>
            <p:cNvSpPr/>
            <p:nvPr/>
          </p:nvSpPr>
          <p:spPr>
            <a:xfrm>
              <a:off x="7488079" y="2532844"/>
              <a:ext cx="9525" cy="9525"/>
            </a:xfrm>
            <a:custGeom>
              <a:avLst/>
              <a:gdLst>
                <a:gd name="connsiteX0" fmla="*/ 7144 w 9525"/>
                <a:gd name="connsiteY0" fmla="*/ 10330 h 9525"/>
                <a:gd name="connsiteX1" fmla="*/ 7144 w 9525"/>
                <a:gd name="connsiteY1" fmla="*/ 103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330"/>
                  </a:moveTo>
                  <a:cubicBezTo>
                    <a:pt x="9049" y="3663"/>
                    <a:pt x="8096" y="9378"/>
                    <a:pt x="7144" y="103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60" name="Freeform: Shape 459">
              <a:extLst>
                <a:ext uri="{FF2B5EF4-FFF2-40B4-BE49-F238E27FC236}">
                  <a16:creationId xmlns:a16="http://schemas.microsoft.com/office/drawing/2014/main" id="{F99FABEC-0ABF-486F-AEAE-5CE02B10D1D0}"/>
                </a:ext>
              </a:extLst>
            </p:cNvPr>
            <p:cNvSpPr/>
            <p:nvPr/>
          </p:nvSpPr>
          <p:spPr>
            <a:xfrm>
              <a:off x="7489984" y="252269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10001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7144" y="9049"/>
                    <a:pt x="7144" y="10001"/>
                  </a:cubicBezTo>
                  <a:cubicBezTo>
                    <a:pt x="10954" y="11906"/>
                    <a:pt x="10954" y="10001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61" name="Freeform: Shape 460">
              <a:extLst>
                <a:ext uri="{FF2B5EF4-FFF2-40B4-BE49-F238E27FC236}">
                  <a16:creationId xmlns:a16="http://schemas.microsoft.com/office/drawing/2014/main" id="{797A7923-249E-447D-BABF-578B28EC7F4B}"/>
                </a:ext>
              </a:extLst>
            </p:cNvPr>
            <p:cNvSpPr/>
            <p:nvPr/>
          </p:nvSpPr>
          <p:spPr>
            <a:xfrm>
              <a:off x="7530941" y="2534105"/>
              <a:ext cx="9525" cy="9525"/>
            </a:xfrm>
            <a:custGeom>
              <a:avLst/>
              <a:gdLst>
                <a:gd name="connsiteX0" fmla="*/ 7144 w 9525"/>
                <a:gd name="connsiteY0" fmla="*/ 9069 h 9525"/>
                <a:gd name="connsiteX1" fmla="*/ 7144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069"/>
                  </a:moveTo>
                  <a:cubicBezTo>
                    <a:pt x="13811" y="5259"/>
                    <a:pt x="9049" y="8117"/>
                    <a:pt x="7144" y="906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62" name="Freeform: Shape 461">
              <a:extLst>
                <a:ext uri="{FF2B5EF4-FFF2-40B4-BE49-F238E27FC236}">
                  <a16:creationId xmlns:a16="http://schemas.microsoft.com/office/drawing/2014/main" id="{57688957-A9E3-4A6F-A90D-81C082F98B1A}"/>
                </a:ext>
              </a:extLst>
            </p:cNvPr>
            <p:cNvSpPr/>
            <p:nvPr/>
          </p:nvSpPr>
          <p:spPr>
            <a:xfrm>
              <a:off x="7545641" y="2520791"/>
              <a:ext cx="28575" cy="19050"/>
            </a:xfrm>
            <a:custGeom>
              <a:avLst/>
              <a:gdLst>
                <a:gd name="connsiteX0" fmla="*/ 21971 w 28575"/>
                <a:gd name="connsiteY0" fmla="*/ 7144 h 19050"/>
                <a:gd name="connsiteX1" fmla="*/ 21971 w 2857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19050">
                  <a:moveTo>
                    <a:pt x="21971" y="7144"/>
                  </a:moveTo>
                  <a:cubicBezTo>
                    <a:pt x="-6604" y="10001"/>
                    <a:pt x="13399" y="21431"/>
                    <a:pt x="2197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63" name="Freeform: Shape 462">
              <a:extLst>
                <a:ext uri="{FF2B5EF4-FFF2-40B4-BE49-F238E27FC236}">
                  <a16:creationId xmlns:a16="http://schemas.microsoft.com/office/drawing/2014/main" id="{446BB9F5-856B-4888-9EBD-50976CA2DCF4}"/>
                </a:ext>
              </a:extLst>
            </p:cNvPr>
            <p:cNvSpPr/>
            <p:nvPr/>
          </p:nvSpPr>
          <p:spPr>
            <a:xfrm>
              <a:off x="7562778" y="2488406"/>
              <a:ext cx="114300" cy="57150"/>
            </a:xfrm>
            <a:custGeom>
              <a:avLst/>
              <a:gdLst>
                <a:gd name="connsiteX0" fmla="*/ 24837 w 114300"/>
                <a:gd name="connsiteY0" fmla="*/ 51911 h 57150"/>
                <a:gd name="connsiteX1" fmla="*/ 109610 w 114300"/>
                <a:gd name="connsiteY1" fmla="*/ 52864 h 57150"/>
                <a:gd name="connsiteX2" fmla="*/ 83892 w 114300"/>
                <a:gd name="connsiteY2" fmla="*/ 7144 h 57150"/>
                <a:gd name="connsiteX3" fmla="*/ 98180 w 114300"/>
                <a:gd name="connsiteY3" fmla="*/ 47149 h 57150"/>
                <a:gd name="connsiteX4" fmla="*/ 97228 w 114300"/>
                <a:gd name="connsiteY4" fmla="*/ 47149 h 57150"/>
                <a:gd name="connsiteX5" fmla="*/ 13407 w 114300"/>
                <a:gd name="connsiteY5" fmla="*/ 42386 h 57150"/>
                <a:gd name="connsiteX6" fmla="*/ 24837 w 114300"/>
                <a:gd name="connsiteY6" fmla="*/ 51911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4300" h="57150">
                  <a:moveTo>
                    <a:pt x="24837" y="51911"/>
                  </a:moveTo>
                  <a:cubicBezTo>
                    <a:pt x="54365" y="52864"/>
                    <a:pt x="65795" y="50006"/>
                    <a:pt x="109610" y="52864"/>
                  </a:cubicBezTo>
                  <a:cubicBezTo>
                    <a:pt x="111515" y="50959"/>
                    <a:pt x="87703" y="10954"/>
                    <a:pt x="83892" y="7144"/>
                  </a:cubicBezTo>
                  <a:cubicBezTo>
                    <a:pt x="85797" y="10954"/>
                    <a:pt x="88655" y="37624"/>
                    <a:pt x="98180" y="47149"/>
                  </a:cubicBezTo>
                  <a:cubicBezTo>
                    <a:pt x="87703" y="40481"/>
                    <a:pt x="87703" y="40481"/>
                    <a:pt x="97228" y="47149"/>
                  </a:cubicBezTo>
                  <a:cubicBezTo>
                    <a:pt x="89607" y="50006"/>
                    <a:pt x="12455" y="42386"/>
                    <a:pt x="13407" y="42386"/>
                  </a:cubicBezTo>
                  <a:cubicBezTo>
                    <a:pt x="-5643" y="54769"/>
                    <a:pt x="24837" y="51911"/>
                    <a:pt x="24837" y="5191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64" name="Freeform: Shape 463">
              <a:extLst>
                <a:ext uri="{FF2B5EF4-FFF2-40B4-BE49-F238E27FC236}">
                  <a16:creationId xmlns:a16="http://schemas.microsoft.com/office/drawing/2014/main" id="{66A01FAA-0567-4EA3-8BAC-5942BEFE02A3}"/>
                </a:ext>
              </a:extLst>
            </p:cNvPr>
            <p:cNvSpPr/>
            <p:nvPr/>
          </p:nvSpPr>
          <p:spPr>
            <a:xfrm>
              <a:off x="7569994" y="252269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7144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65" name="Freeform: Shape 464">
              <a:extLst>
                <a:ext uri="{FF2B5EF4-FFF2-40B4-BE49-F238E27FC236}">
                  <a16:creationId xmlns:a16="http://schemas.microsoft.com/office/drawing/2014/main" id="{E58976A3-B86F-4AA1-8585-2BD70BFF93FD}"/>
                </a:ext>
              </a:extLst>
            </p:cNvPr>
            <p:cNvSpPr/>
            <p:nvPr/>
          </p:nvSpPr>
          <p:spPr>
            <a:xfrm>
              <a:off x="7638488" y="2487453"/>
              <a:ext cx="9525" cy="9525"/>
            </a:xfrm>
            <a:custGeom>
              <a:avLst/>
              <a:gdLst>
                <a:gd name="connsiteX0" fmla="*/ 9135 w 9525"/>
                <a:gd name="connsiteY0" fmla="*/ 9049 h 9525"/>
                <a:gd name="connsiteX1" fmla="*/ 8182 w 9525"/>
                <a:gd name="connsiteY1" fmla="*/ 7144 h 9525"/>
                <a:gd name="connsiteX2" fmla="*/ 9135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135" y="9049"/>
                  </a:moveTo>
                  <a:cubicBezTo>
                    <a:pt x="9135" y="8096"/>
                    <a:pt x="8182" y="8096"/>
                    <a:pt x="8182" y="7144"/>
                  </a:cubicBezTo>
                  <a:cubicBezTo>
                    <a:pt x="6277" y="7144"/>
                    <a:pt x="7230" y="7144"/>
                    <a:pt x="9135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66" name="Freeform: Shape 465">
              <a:extLst>
                <a:ext uri="{FF2B5EF4-FFF2-40B4-BE49-F238E27FC236}">
                  <a16:creationId xmlns:a16="http://schemas.microsoft.com/office/drawing/2014/main" id="{674C7934-7227-457C-804B-942DBAD56E67}"/>
                </a:ext>
              </a:extLst>
            </p:cNvPr>
            <p:cNvSpPr/>
            <p:nvPr/>
          </p:nvSpPr>
          <p:spPr>
            <a:xfrm>
              <a:off x="7560469" y="25255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67" name="Freeform: Shape 466">
              <a:extLst>
                <a:ext uri="{FF2B5EF4-FFF2-40B4-BE49-F238E27FC236}">
                  <a16:creationId xmlns:a16="http://schemas.microsoft.com/office/drawing/2014/main" id="{9D37B59F-10C5-4B92-AEE7-F93C0D0D17A6}"/>
                </a:ext>
              </a:extLst>
            </p:cNvPr>
            <p:cNvSpPr/>
            <p:nvPr/>
          </p:nvSpPr>
          <p:spPr>
            <a:xfrm>
              <a:off x="7555706" y="253370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10001" y="7567"/>
                    <a:pt x="10954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68" name="Freeform: Shape 467">
              <a:extLst>
                <a:ext uri="{FF2B5EF4-FFF2-40B4-BE49-F238E27FC236}">
                  <a16:creationId xmlns:a16="http://schemas.microsoft.com/office/drawing/2014/main" id="{7F5E2AC9-D374-4EB3-9BFE-1247B0148A5E}"/>
                </a:ext>
              </a:extLst>
            </p:cNvPr>
            <p:cNvSpPr/>
            <p:nvPr/>
          </p:nvSpPr>
          <p:spPr>
            <a:xfrm>
              <a:off x="7630001" y="246745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8096"/>
                  </a:lnTo>
                  <a:cubicBezTo>
                    <a:pt x="8096" y="8096"/>
                    <a:pt x="8096" y="7144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69" name="Freeform: Shape 468">
              <a:extLst>
                <a:ext uri="{FF2B5EF4-FFF2-40B4-BE49-F238E27FC236}">
                  <a16:creationId xmlns:a16="http://schemas.microsoft.com/office/drawing/2014/main" id="{7977F7E4-FACE-4E7F-BBD9-EDFA2BCA1A56}"/>
                </a:ext>
              </a:extLst>
            </p:cNvPr>
            <p:cNvSpPr/>
            <p:nvPr/>
          </p:nvSpPr>
          <p:spPr>
            <a:xfrm>
              <a:off x="7606189" y="24112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9049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70" name="Freeform: Shape 469">
              <a:extLst>
                <a:ext uri="{FF2B5EF4-FFF2-40B4-BE49-F238E27FC236}">
                  <a16:creationId xmlns:a16="http://schemas.microsoft.com/office/drawing/2014/main" id="{FCAEE83E-F828-4F09-BF6C-202533DBEA41}"/>
                </a:ext>
              </a:extLst>
            </p:cNvPr>
            <p:cNvSpPr/>
            <p:nvPr/>
          </p:nvSpPr>
          <p:spPr>
            <a:xfrm>
              <a:off x="7444760" y="2389178"/>
              <a:ext cx="219075" cy="104775"/>
            </a:xfrm>
            <a:custGeom>
              <a:avLst/>
              <a:gdLst>
                <a:gd name="connsiteX0" fmla="*/ 15220 w 219075"/>
                <a:gd name="connsiteY0" fmla="*/ 17789 h 104775"/>
                <a:gd name="connsiteX1" fmla="*/ 128568 w 219075"/>
                <a:gd name="connsiteY1" fmla="*/ 15884 h 104775"/>
                <a:gd name="connsiteX2" fmla="*/ 180003 w 219075"/>
                <a:gd name="connsiteY2" fmla="*/ 58746 h 104775"/>
                <a:gd name="connsiteX3" fmla="*/ 164763 w 219075"/>
                <a:gd name="connsiteY3" fmla="*/ 54936 h 104775"/>
                <a:gd name="connsiteX4" fmla="*/ 196195 w 219075"/>
                <a:gd name="connsiteY4" fmla="*/ 104466 h 104775"/>
                <a:gd name="connsiteX5" fmla="*/ 15220 w 219075"/>
                <a:gd name="connsiteY5" fmla="*/ 17789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9075" h="104775">
                  <a:moveTo>
                    <a:pt x="15220" y="17789"/>
                  </a:moveTo>
                  <a:cubicBezTo>
                    <a:pt x="-27642" y="30171"/>
                    <a:pt x="113328" y="18741"/>
                    <a:pt x="128568" y="15884"/>
                  </a:cubicBezTo>
                  <a:cubicBezTo>
                    <a:pt x="131425" y="21599"/>
                    <a:pt x="160000" y="30171"/>
                    <a:pt x="180003" y="58746"/>
                  </a:cubicBezTo>
                  <a:cubicBezTo>
                    <a:pt x="175240" y="64461"/>
                    <a:pt x="170478" y="62556"/>
                    <a:pt x="164763" y="54936"/>
                  </a:cubicBezTo>
                  <a:cubicBezTo>
                    <a:pt x="178098" y="65414"/>
                    <a:pt x="173335" y="93989"/>
                    <a:pt x="196195" y="104466"/>
                  </a:cubicBezTo>
                  <a:cubicBezTo>
                    <a:pt x="287635" y="82559"/>
                    <a:pt x="-16212" y="-26979"/>
                    <a:pt x="15220" y="1778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71" name="Freeform: Shape 470">
              <a:extLst>
                <a:ext uri="{FF2B5EF4-FFF2-40B4-BE49-F238E27FC236}">
                  <a16:creationId xmlns:a16="http://schemas.microsoft.com/office/drawing/2014/main" id="{E9BE1B58-3DF6-4141-94DA-A78144A73567}"/>
                </a:ext>
              </a:extLst>
            </p:cNvPr>
            <p:cNvSpPr/>
            <p:nvPr/>
          </p:nvSpPr>
          <p:spPr>
            <a:xfrm>
              <a:off x="7514106" y="2398431"/>
              <a:ext cx="9525" cy="9525"/>
            </a:xfrm>
            <a:custGeom>
              <a:avLst/>
              <a:gdLst>
                <a:gd name="connsiteX0" fmla="*/ 11597 w 9525"/>
                <a:gd name="connsiteY0" fmla="*/ 9488 h 9525"/>
                <a:gd name="connsiteX1" fmla="*/ 11597 w 9525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597" y="9488"/>
                  </a:moveTo>
                  <a:cubicBezTo>
                    <a:pt x="2072" y="4726"/>
                    <a:pt x="10644" y="8536"/>
                    <a:pt x="11597" y="948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72" name="Freeform: Shape 471">
              <a:extLst>
                <a:ext uri="{FF2B5EF4-FFF2-40B4-BE49-F238E27FC236}">
                  <a16:creationId xmlns:a16="http://schemas.microsoft.com/office/drawing/2014/main" id="{3B71E43E-F837-4208-AE83-0053D0223A7F}"/>
                </a:ext>
              </a:extLst>
            </p:cNvPr>
            <p:cNvSpPr/>
            <p:nvPr/>
          </p:nvSpPr>
          <p:spPr>
            <a:xfrm>
              <a:off x="7512823" y="2400776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5259" y="8096"/>
                    <a:pt x="8117" y="8096"/>
                    <a:pt x="906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73" name="Freeform: Shape 472">
              <a:extLst>
                <a:ext uri="{FF2B5EF4-FFF2-40B4-BE49-F238E27FC236}">
                  <a16:creationId xmlns:a16="http://schemas.microsoft.com/office/drawing/2014/main" id="{8696D818-76F6-4822-8233-39C8150CB540}"/>
                </a:ext>
              </a:extLst>
            </p:cNvPr>
            <p:cNvSpPr/>
            <p:nvPr/>
          </p:nvSpPr>
          <p:spPr>
            <a:xfrm>
              <a:off x="7434739" y="2400352"/>
              <a:ext cx="9525" cy="9525"/>
            </a:xfrm>
            <a:custGeom>
              <a:avLst/>
              <a:gdLst>
                <a:gd name="connsiteX0" fmla="*/ 10954 w 9525"/>
                <a:gd name="connsiteY0" fmla="*/ 7567 h 9525"/>
                <a:gd name="connsiteX1" fmla="*/ 7144 w 9525"/>
                <a:gd name="connsiteY1" fmla="*/ 7567 h 9525"/>
                <a:gd name="connsiteX2" fmla="*/ 1095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567"/>
                  </a:moveTo>
                  <a:cubicBezTo>
                    <a:pt x="10001" y="7567"/>
                    <a:pt x="8096" y="6615"/>
                    <a:pt x="7144" y="7567"/>
                  </a:cubicBezTo>
                  <a:cubicBezTo>
                    <a:pt x="8096" y="8520"/>
                    <a:pt x="10001" y="8520"/>
                    <a:pt x="1095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74" name="Freeform: Shape 473">
              <a:extLst>
                <a:ext uri="{FF2B5EF4-FFF2-40B4-BE49-F238E27FC236}">
                  <a16:creationId xmlns:a16="http://schemas.microsoft.com/office/drawing/2014/main" id="{E321385B-5668-4FD5-B01F-034A02F050C3}"/>
                </a:ext>
              </a:extLst>
            </p:cNvPr>
            <p:cNvSpPr/>
            <p:nvPr/>
          </p:nvSpPr>
          <p:spPr>
            <a:xfrm>
              <a:off x="7433786" y="24026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8096"/>
                    <a:pt x="10001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75" name="Freeform: Shape 474">
              <a:extLst>
                <a:ext uri="{FF2B5EF4-FFF2-40B4-BE49-F238E27FC236}">
                  <a16:creationId xmlns:a16="http://schemas.microsoft.com/office/drawing/2014/main" id="{9B90ED57-AA8E-4835-9630-B88691153B77}"/>
                </a:ext>
              </a:extLst>
            </p:cNvPr>
            <p:cNvSpPr/>
            <p:nvPr/>
          </p:nvSpPr>
          <p:spPr>
            <a:xfrm>
              <a:off x="7324311" y="2404586"/>
              <a:ext cx="114300" cy="9525"/>
            </a:xfrm>
            <a:custGeom>
              <a:avLst/>
              <a:gdLst>
                <a:gd name="connsiteX0" fmla="*/ 8034 w 114300"/>
                <a:gd name="connsiteY0" fmla="*/ 10001 h 9525"/>
                <a:gd name="connsiteX1" fmla="*/ 115667 w 114300"/>
                <a:gd name="connsiteY1" fmla="*/ 7144 h 9525"/>
                <a:gd name="connsiteX2" fmla="*/ 102332 w 114300"/>
                <a:gd name="connsiteY2" fmla="*/ 10001 h 9525"/>
                <a:gd name="connsiteX3" fmla="*/ 8034 w 114300"/>
                <a:gd name="connsiteY3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300" h="9525">
                  <a:moveTo>
                    <a:pt x="8034" y="10001"/>
                  </a:moveTo>
                  <a:cubicBezTo>
                    <a:pt x="-2443" y="8096"/>
                    <a:pt x="82329" y="15716"/>
                    <a:pt x="115667" y="7144"/>
                  </a:cubicBezTo>
                  <a:cubicBezTo>
                    <a:pt x="100427" y="9049"/>
                    <a:pt x="96617" y="10001"/>
                    <a:pt x="102332" y="10001"/>
                  </a:cubicBezTo>
                  <a:cubicBezTo>
                    <a:pt x="106142" y="4286"/>
                    <a:pt x="8987" y="12859"/>
                    <a:pt x="8034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76" name="Freeform: Shape 475">
              <a:extLst>
                <a:ext uri="{FF2B5EF4-FFF2-40B4-BE49-F238E27FC236}">
                  <a16:creationId xmlns:a16="http://schemas.microsoft.com/office/drawing/2014/main" id="{53230EE6-2616-4080-90B6-CC76190C8C53}"/>
                </a:ext>
              </a:extLst>
            </p:cNvPr>
            <p:cNvSpPr/>
            <p:nvPr/>
          </p:nvSpPr>
          <p:spPr>
            <a:xfrm>
              <a:off x="7299762" y="2411676"/>
              <a:ext cx="9525" cy="9525"/>
            </a:xfrm>
            <a:custGeom>
              <a:avLst/>
              <a:gdLst>
                <a:gd name="connsiteX0" fmla="*/ 9723 w 9525"/>
                <a:gd name="connsiteY0" fmla="*/ 8627 h 9525"/>
                <a:gd name="connsiteX1" fmla="*/ 9723 w 9525"/>
                <a:gd name="connsiteY1" fmla="*/ 862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723" y="8627"/>
                  </a:moveTo>
                  <a:cubicBezTo>
                    <a:pt x="17343" y="3864"/>
                    <a:pt x="1151" y="12436"/>
                    <a:pt x="9723" y="862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77" name="Freeform: Shape 476">
              <a:extLst>
                <a:ext uri="{FF2B5EF4-FFF2-40B4-BE49-F238E27FC236}">
                  <a16:creationId xmlns:a16="http://schemas.microsoft.com/office/drawing/2014/main" id="{9581D6C1-6ED3-43FF-B00E-20694C82DBAF}"/>
                </a:ext>
              </a:extLst>
            </p:cNvPr>
            <p:cNvSpPr/>
            <p:nvPr/>
          </p:nvSpPr>
          <p:spPr>
            <a:xfrm>
              <a:off x="7236648" y="2408006"/>
              <a:ext cx="66675" cy="19050"/>
            </a:xfrm>
            <a:custGeom>
              <a:avLst/>
              <a:gdLst>
                <a:gd name="connsiteX0" fmla="*/ 27117 w 66675"/>
                <a:gd name="connsiteY0" fmla="*/ 12296 h 19050"/>
                <a:gd name="connsiteX1" fmla="*/ 67121 w 66675"/>
                <a:gd name="connsiteY1" fmla="*/ 10391 h 19050"/>
                <a:gd name="connsiteX2" fmla="*/ 60454 w 66675"/>
                <a:gd name="connsiteY2" fmla="*/ 8486 h 19050"/>
                <a:gd name="connsiteX3" fmla="*/ 27117 w 66675"/>
                <a:gd name="connsiteY3" fmla="*/ 1229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675" h="19050">
                  <a:moveTo>
                    <a:pt x="27117" y="12296"/>
                  </a:moveTo>
                  <a:cubicBezTo>
                    <a:pt x="15687" y="22774"/>
                    <a:pt x="68074" y="13249"/>
                    <a:pt x="67121" y="10391"/>
                  </a:cubicBezTo>
                  <a:cubicBezTo>
                    <a:pt x="68074" y="12296"/>
                    <a:pt x="60454" y="7534"/>
                    <a:pt x="60454" y="8486"/>
                  </a:cubicBezTo>
                  <a:cubicBezTo>
                    <a:pt x="55692" y="5629"/>
                    <a:pt x="-30986" y="7534"/>
                    <a:pt x="27117" y="122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78" name="Freeform: Shape 477">
              <a:extLst>
                <a:ext uri="{FF2B5EF4-FFF2-40B4-BE49-F238E27FC236}">
                  <a16:creationId xmlns:a16="http://schemas.microsoft.com/office/drawing/2014/main" id="{5418CE03-C045-4198-81E9-5833E791B9C2}"/>
                </a:ext>
              </a:extLst>
            </p:cNvPr>
            <p:cNvSpPr/>
            <p:nvPr/>
          </p:nvSpPr>
          <p:spPr>
            <a:xfrm>
              <a:off x="7254441" y="2415698"/>
              <a:ext cx="9525" cy="9525"/>
            </a:xfrm>
            <a:custGeom>
              <a:avLst/>
              <a:gdLst>
                <a:gd name="connsiteX0" fmla="*/ 7419 w 9525"/>
                <a:gd name="connsiteY0" fmla="*/ 8414 h 9525"/>
                <a:gd name="connsiteX1" fmla="*/ 7419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8414"/>
                  </a:moveTo>
                  <a:cubicBezTo>
                    <a:pt x="8371" y="8414"/>
                    <a:pt x="6466" y="5556"/>
                    <a:pt x="7419" y="84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79" name="Freeform: Shape 478">
              <a:extLst>
                <a:ext uri="{FF2B5EF4-FFF2-40B4-BE49-F238E27FC236}">
                  <a16:creationId xmlns:a16="http://schemas.microsoft.com/office/drawing/2014/main" id="{1AAAAB9C-2460-4522-99A2-158C25A5E261}"/>
                </a:ext>
              </a:extLst>
            </p:cNvPr>
            <p:cNvSpPr/>
            <p:nvPr/>
          </p:nvSpPr>
          <p:spPr>
            <a:xfrm>
              <a:off x="7598131" y="2441792"/>
              <a:ext cx="19050" cy="9525"/>
            </a:xfrm>
            <a:custGeom>
              <a:avLst/>
              <a:gdLst>
                <a:gd name="connsiteX0" fmla="*/ 7581 w 19050"/>
                <a:gd name="connsiteY0" fmla="*/ 11847 h 9525"/>
                <a:gd name="connsiteX1" fmla="*/ 7581 w 19050"/>
                <a:gd name="connsiteY1" fmla="*/ 1184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581" y="11847"/>
                  </a:moveTo>
                  <a:cubicBezTo>
                    <a:pt x="26631" y="4227"/>
                    <a:pt x="3771" y="7085"/>
                    <a:pt x="7581" y="1184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80" name="Freeform: Shape 479">
              <a:extLst>
                <a:ext uri="{FF2B5EF4-FFF2-40B4-BE49-F238E27FC236}">
                  <a16:creationId xmlns:a16="http://schemas.microsoft.com/office/drawing/2014/main" id="{FBC6755E-8944-4AE4-9FA2-D0B2DEA31CBB}"/>
                </a:ext>
              </a:extLst>
            </p:cNvPr>
            <p:cNvSpPr/>
            <p:nvPr/>
          </p:nvSpPr>
          <p:spPr>
            <a:xfrm>
              <a:off x="7593489" y="2435066"/>
              <a:ext cx="9525" cy="19050"/>
            </a:xfrm>
            <a:custGeom>
              <a:avLst/>
              <a:gdLst>
                <a:gd name="connsiteX0" fmla="*/ 8414 w 9525"/>
                <a:gd name="connsiteY0" fmla="*/ 7144 h 19050"/>
                <a:gd name="connsiteX1" fmla="*/ 841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414" y="7144"/>
                  </a:moveTo>
                  <a:cubicBezTo>
                    <a:pt x="5556" y="35719"/>
                    <a:pt x="8414" y="7144"/>
                    <a:pt x="841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81" name="Freeform: Shape 480">
              <a:extLst>
                <a:ext uri="{FF2B5EF4-FFF2-40B4-BE49-F238E27FC236}">
                  <a16:creationId xmlns:a16="http://schemas.microsoft.com/office/drawing/2014/main" id="{BDB182C8-2A67-485D-93DA-3815E425B583}"/>
                </a:ext>
              </a:extLst>
            </p:cNvPr>
            <p:cNvSpPr/>
            <p:nvPr/>
          </p:nvSpPr>
          <p:spPr>
            <a:xfrm>
              <a:off x="7597616" y="24464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82" name="Freeform: Shape 481">
              <a:extLst>
                <a:ext uri="{FF2B5EF4-FFF2-40B4-BE49-F238E27FC236}">
                  <a16:creationId xmlns:a16="http://schemas.microsoft.com/office/drawing/2014/main" id="{D2E835C8-0533-47CA-B34C-96B00D6A2FF6}"/>
                </a:ext>
              </a:extLst>
            </p:cNvPr>
            <p:cNvSpPr/>
            <p:nvPr/>
          </p:nvSpPr>
          <p:spPr>
            <a:xfrm>
              <a:off x="7389264" y="2494943"/>
              <a:ext cx="19050" cy="9525"/>
            </a:xfrm>
            <a:custGeom>
              <a:avLst/>
              <a:gdLst>
                <a:gd name="connsiteX0" fmla="*/ 8804 w 19050"/>
                <a:gd name="connsiteY0" fmla="*/ 8227 h 9525"/>
                <a:gd name="connsiteX1" fmla="*/ 8804 w 19050"/>
                <a:gd name="connsiteY1" fmla="*/ 822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8804" y="8227"/>
                  </a:moveTo>
                  <a:cubicBezTo>
                    <a:pt x="23091" y="5369"/>
                    <a:pt x="1184" y="9179"/>
                    <a:pt x="8804" y="822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83" name="Freeform: Shape 482">
              <a:extLst>
                <a:ext uri="{FF2B5EF4-FFF2-40B4-BE49-F238E27FC236}">
                  <a16:creationId xmlns:a16="http://schemas.microsoft.com/office/drawing/2014/main" id="{DA4AC031-9B0B-489E-894D-3CD77598E715}"/>
                </a:ext>
              </a:extLst>
            </p:cNvPr>
            <p:cNvSpPr/>
            <p:nvPr/>
          </p:nvSpPr>
          <p:spPr>
            <a:xfrm>
              <a:off x="7255669" y="248745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8096" y="8096"/>
                    <a:pt x="8096" y="8096"/>
                    <a:pt x="8096" y="7144"/>
                  </a:cubicBezTo>
                  <a:cubicBezTo>
                    <a:pt x="8096" y="8096"/>
                    <a:pt x="7144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84" name="Freeform: Shape 483">
              <a:extLst>
                <a:ext uri="{FF2B5EF4-FFF2-40B4-BE49-F238E27FC236}">
                  <a16:creationId xmlns:a16="http://schemas.microsoft.com/office/drawing/2014/main" id="{B2B55ED1-52CD-4621-B962-56CF769952AA}"/>
                </a:ext>
              </a:extLst>
            </p:cNvPr>
            <p:cNvSpPr/>
            <p:nvPr/>
          </p:nvSpPr>
          <p:spPr>
            <a:xfrm>
              <a:off x="7386161" y="250364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1095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10954"/>
                  </a:lnTo>
                  <a:cubicBezTo>
                    <a:pt x="7144" y="10001"/>
                    <a:pt x="7144" y="9049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85" name="Freeform: Shape 484">
              <a:extLst>
                <a:ext uri="{FF2B5EF4-FFF2-40B4-BE49-F238E27FC236}">
                  <a16:creationId xmlns:a16="http://schemas.microsoft.com/office/drawing/2014/main" id="{CF785E58-A3B2-4DB4-AF8F-36AEE56470BC}"/>
                </a:ext>
              </a:extLst>
            </p:cNvPr>
            <p:cNvSpPr/>
            <p:nvPr/>
          </p:nvSpPr>
          <p:spPr>
            <a:xfrm>
              <a:off x="7394840" y="2442285"/>
              <a:ext cx="9525" cy="9525"/>
            </a:xfrm>
            <a:custGeom>
              <a:avLst/>
              <a:gdLst>
                <a:gd name="connsiteX0" fmla="*/ 7990 w 9525"/>
                <a:gd name="connsiteY0" fmla="*/ 7545 h 9525"/>
                <a:gd name="connsiteX1" fmla="*/ 7990 w 9525"/>
                <a:gd name="connsiteY1" fmla="*/ 754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545"/>
                  </a:moveTo>
                  <a:cubicBezTo>
                    <a:pt x="7990" y="5640"/>
                    <a:pt x="6085" y="11355"/>
                    <a:pt x="7990" y="75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86" name="Freeform: Shape 485">
              <a:extLst>
                <a:ext uri="{FF2B5EF4-FFF2-40B4-BE49-F238E27FC236}">
                  <a16:creationId xmlns:a16="http://schemas.microsoft.com/office/drawing/2014/main" id="{CEC915F8-5286-44DC-865F-7CE255F68B9D}"/>
                </a:ext>
              </a:extLst>
            </p:cNvPr>
            <p:cNvSpPr/>
            <p:nvPr/>
          </p:nvSpPr>
          <p:spPr>
            <a:xfrm>
              <a:off x="7356634" y="25188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87" name="Freeform: Shape 486">
              <a:extLst>
                <a:ext uri="{FF2B5EF4-FFF2-40B4-BE49-F238E27FC236}">
                  <a16:creationId xmlns:a16="http://schemas.microsoft.com/office/drawing/2014/main" id="{AAFF7C18-5CF2-4A25-87D6-820ECF506228}"/>
                </a:ext>
              </a:extLst>
            </p:cNvPr>
            <p:cNvSpPr/>
            <p:nvPr/>
          </p:nvSpPr>
          <p:spPr>
            <a:xfrm>
              <a:off x="7408063" y="2419826"/>
              <a:ext cx="19050" cy="19050"/>
            </a:xfrm>
            <a:custGeom>
              <a:avLst/>
              <a:gdLst>
                <a:gd name="connsiteX0" fmla="*/ 12865 w 19050"/>
                <a:gd name="connsiteY0" fmla="*/ 7144 h 19050"/>
                <a:gd name="connsiteX1" fmla="*/ 12865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2865" y="7144"/>
                  </a:moveTo>
                  <a:cubicBezTo>
                    <a:pt x="11912" y="9049"/>
                    <a:pt x="482" y="29051"/>
                    <a:pt x="12865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88" name="Freeform: Shape 487">
              <a:extLst>
                <a:ext uri="{FF2B5EF4-FFF2-40B4-BE49-F238E27FC236}">
                  <a16:creationId xmlns:a16="http://schemas.microsoft.com/office/drawing/2014/main" id="{AF4230FA-8D31-4A7A-8038-2C03276901E7}"/>
                </a:ext>
              </a:extLst>
            </p:cNvPr>
            <p:cNvSpPr/>
            <p:nvPr/>
          </p:nvSpPr>
          <p:spPr>
            <a:xfrm>
              <a:off x="7296626" y="24588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89" name="Freeform: Shape 488">
              <a:extLst>
                <a:ext uri="{FF2B5EF4-FFF2-40B4-BE49-F238E27FC236}">
                  <a16:creationId xmlns:a16="http://schemas.microsoft.com/office/drawing/2014/main" id="{5A5C00F1-C219-4963-8B7A-CA0F6566D74E}"/>
                </a:ext>
              </a:extLst>
            </p:cNvPr>
            <p:cNvSpPr/>
            <p:nvPr/>
          </p:nvSpPr>
          <p:spPr>
            <a:xfrm>
              <a:off x="7296626" y="24569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6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90" name="Freeform: Shape 489">
              <a:extLst>
                <a:ext uri="{FF2B5EF4-FFF2-40B4-BE49-F238E27FC236}">
                  <a16:creationId xmlns:a16="http://schemas.microsoft.com/office/drawing/2014/main" id="{D27E7670-5CD6-4874-A591-95A8FFAB1023}"/>
                </a:ext>
              </a:extLst>
            </p:cNvPr>
            <p:cNvSpPr/>
            <p:nvPr/>
          </p:nvSpPr>
          <p:spPr>
            <a:xfrm>
              <a:off x="7387114" y="24998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6669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91" name="Freeform: Shape 490">
              <a:extLst>
                <a:ext uri="{FF2B5EF4-FFF2-40B4-BE49-F238E27FC236}">
                  <a16:creationId xmlns:a16="http://schemas.microsoft.com/office/drawing/2014/main" id="{D7763EC7-D1D1-4E5E-8EB9-2F42FEC7EB4C}"/>
                </a:ext>
              </a:extLst>
            </p:cNvPr>
            <p:cNvSpPr/>
            <p:nvPr/>
          </p:nvSpPr>
          <p:spPr>
            <a:xfrm>
              <a:off x="7389971" y="2484972"/>
              <a:ext cx="9525" cy="9525"/>
            </a:xfrm>
            <a:custGeom>
              <a:avLst/>
              <a:gdLst>
                <a:gd name="connsiteX0" fmla="*/ 7144 w 9525"/>
                <a:gd name="connsiteY0" fmla="*/ 10577 h 9525"/>
                <a:gd name="connsiteX1" fmla="*/ 7144 w 9525"/>
                <a:gd name="connsiteY1" fmla="*/ 1057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577"/>
                  </a:moveTo>
                  <a:cubicBezTo>
                    <a:pt x="10001" y="8672"/>
                    <a:pt x="11906" y="3910"/>
                    <a:pt x="7144" y="1057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92" name="Freeform: Shape 491">
              <a:extLst>
                <a:ext uri="{FF2B5EF4-FFF2-40B4-BE49-F238E27FC236}">
                  <a16:creationId xmlns:a16="http://schemas.microsoft.com/office/drawing/2014/main" id="{E3CA08F7-0DC0-45EA-9E86-4E6BCA671834}"/>
                </a:ext>
              </a:extLst>
            </p:cNvPr>
            <p:cNvSpPr/>
            <p:nvPr/>
          </p:nvSpPr>
          <p:spPr>
            <a:xfrm>
              <a:off x="7358022" y="2521743"/>
              <a:ext cx="38100" cy="9525"/>
            </a:xfrm>
            <a:custGeom>
              <a:avLst/>
              <a:gdLst>
                <a:gd name="connsiteX0" fmla="*/ 9566 w 38100"/>
                <a:gd name="connsiteY0" fmla="*/ 7144 h 9525"/>
                <a:gd name="connsiteX1" fmla="*/ 9566 w 3810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8100" h="9525">
                  <a:moveTo>
                    <a:pt x="9566" y="7144"/>
                  </a:moveTo>
                  <a:cubicBezTo>
                    <a:pt x="-6627" y="10001"/>
                    <a:pt x="65763" y="10954"/>
                    <a:pt x="956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93" name="Freeform: Shape 492">
              <a:extLst>
                <a:ext uri="{FF2B5EF4-FFF2-40B4-BE49-F238E27FC236}">
                  <a16:creationId xmlns:a16="http://schemas.microsoft.com/office/drawing/2014/main" id="{D64FCC17-C3FA-4DBA-9F5F-F50F7E58F417}"/>
                </a:ext>
              </a:extLst>
            </p:cNvPr>
            <p:cNvSpPr/>
            <p:nvPr/>
          </p:nvSpPr>
          <p:spPr>
            <a:xfrm>
              <a:off x="7372826" y="250893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5"/>
                    <a:pt x="7144" y="7567"/>
                  </a:cubicBezTo>
                  <a:cubicBezTo>
                    <a:pt x="7144" y="7567"/>
                    <a:pt x="7144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94" name="Freeform: Shape 493">
              <a:extLst>
                <a:ext uri="{FF2B5EF4-FFF2-40B4-BE49-F238E27FC236}">
                  <a16:creationId xmlns:a16="http://schemas.microsoft.com/office/drawing/2014/main" id="{BA4F13B1-0694-4EB1-B652-847CE7149EBF}"/>
                </a:ext>
              </a:extLst>
            </p:cNvPr>
            <p:cNvSpPr/>
            <p:nvPr/>
          </p:nvSpPr>
          <p:spPr>
            <a:xfrm>
              <a:off x="7365206" y="251436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95" name="Freeform: Shape 494">
              <a:extLst>
                <a:ext uri="{FF2B5EF4-FFF2-40B4-BE49-F238E27FC236}">
                  <a16:creationId xmlns:a16="http://schemas.microsoft.com/office/drawing/2014/main" id="{37FA484B-9E24-4152-A351-BBD22EA9A14B}"/>
                </a:ext>
              </a:extLst>
            </p:cNvPr>
            <p:cNvSpPr/>
            <p:nvPr/>
          </p:nvSpPr>
          <p:spPr>
            <a:xfrm>
              <a:off x="7386161" y="2488723"/>
              <a:ext cx="9525" cy="9525"/>
            </a:xfrm>
            <a:custGeom>
              <a:avLst/>
              <a:gdLst>
                <a:gd name="connsiteX0" fmla="*/ 7144 w 9525"/>
                <a:gd name="connsiteY0" fmla="*/ 9684 h 9525"/>
                <a:gd name="connsiteX1" fmla="*/ 7144 w 9525"/>
                <a:gd name="connsiteY1" fmla="*/ 968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684"/>
                  </a:moveTo>
                  <a:cubicBezTo>
                    <a:pt x="9049" y="3969"/>
                    <a:pt x="7144" y="9684"/>
                    <a:pt x="7144" y="968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96" name="Freeform: Shape 495">
              <a:extLst>
                <a:ext uri="{FF2B5EF4-FFF2-40B4-BE49-F238E27FC236}">
                  <a16:creationId xmlns:a16="http://schemas.microsoft.com/office/drawing/2014/main" id="{B8CDC33E-C61C-44D2-95D9-19C4ACDCF6D6}"/>
                </a:ext>
              </a:extLst>
            </p:cNvPr>
            <p:cNvSpPr/>
            <p:nvPr/>
          </p:nvSpPr>
          <p:spPr>
            <a:xfrm>
              <a:off x="7387114" y="24979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0954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97" name="Freeform: Shape 496">
              <a:extLst>
                <a:ext uri="{FF2B5EF4-FFF2-40B4-BE49-F238E27FC236}">
                  <a16:creationId xmlns:a16="http://schemas.microsoft.com/office/drawing/2014/main" id="{EC40D927-BACC-4DE3-91DA-F77C14C0D419}"/>
                </a:ext>
              </a:extLst>
            </p:cNvPr>
            <p:cNvSpPr/>
            <p:nvPr/>
          </p:nvSpPr>
          <p:spPr>
            <a:xfrm>
              <a:off x="7341394" y="24884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98" name="Freeform: Shape 497">
              <a:extLst>
                <a:ext uri="{FF2B5EF4-FFF2-40B4-BE49-F238E27FC236}">
                  <a16:creationId xmlns:a16="http://schemas.microsoft.com/office/drawing/2014/main" id="{D60A07D5-E9C9-424D-AE9F-5842D60D5E75}"/>
                </a:ext>
              </a:extLst>
            </p:cNvPr>
            <p:cNvSpPr/>
            <p:nvPr/>
          </p:nvSpPr>
          <p:spPr>
            <a:xfrm>
              <a:off x="7355681" y="2506955"/>
              <a:ext cx="28575" cy="19050"/>
            </a:xfrm>
            <a:custGeom>
              <a:avLst/>
              <a:gdLst>
                <a:gd name="connsiteX0" fmla="*/ 7144 w 28575"/>
                <a:gd name="connsiteY0" fmla="*/ 15264 h 19050"/>
                <a:gd name="connsiteX1" fmla="*/ 7144 w 28575"/>
                <a:gd name="connsiteY1" fmla="*/ 1526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19050">
                  <a:moveTo>
                    <a:pt x="7144" y="15264"/>
                  </a:moveTo>
                  <a:cubicBezTo>
                    <a:pt x="26194" y="11454"/>
                    <a:pt x="26194" y="-928"/>
                    <a:pt x="7144" y="1526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99" name="Freeform: Shape 498">
              <a:extLst>
                <a:ext uri="{FF2B5EF4-FFF2-40B4-BE49-F238E27FC236}">
                  <a16:creationId xmlns:a16="http://schemas.microsoft.com/office/drawing/2014/main" id="{AFF76391-EDEC-46FB-BBC5-D04CB9BB4ECB}"/>
                </a:ext>
              </a:extLst>
            </p:cNvPr>
            <p:cNvSpPr/>
            <p:nvPr/>
          </p:nvSpPr>
          <p:spPr>
            <a:xfrm>
              <a:off x="7383304" y="24922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00" name="Freeform: Shape 499">
              <a:extLst>
                <a:ext uri="{FF2B5EF4-FFF2-40B4-BE49-F238E27FC236}">
                  <a16:creationId xmlns:a16="http://schemas.microsoft.com/office/drawing/2014/main" id="{89BD7E13-B0CF-415D-9546-0E2BB05A64BE}"/>
                </a:ext>
              </a:extLst>
            </p:cNvPr>
            <p:cNvSpPr/>
            <p:nvPr/>
          </p:nvSpPr>
          <p:spPr>
            <a:xfrm>
              <a:off x="7385716" y="2518669"/>
              <a:ext cx="28575" cy="19050"/>
            </a:xfrm>
            <a:custGeom>
              <a:avLst/>
              <a:gdLst>
                <a:gd name="connsiteX0" fmla="*/ 26640 w 28575"/>
                <a:gd name="connsiteY0" fmla="*/ 11170 h 19050"/>
                <a:gd name="connsiteX1" fmla="*/ 7590 w 28575"/>
                <a:gd name="connsiteY1" fmla="*/ 8313 h 19050"/>
                <a:gd name="connsiteX2" fmla="*/ 26640 w 28575"/>
                <a:gd name="connsiteY2" fmla="*/ 11170 h 19050"/>
                <a:gd name="connsiteX3" fmla="*/ 24734 w 28575"/>
                <a:gd name="connsiteY3" fmla="*/ 13075 h 19050"/>
                <a:gd name="connsiteX4" fmla="*/ 23782 w 28575"/>
                <a:gd name="connsiteY4" fmla="*/ 12123 h 19050"/>
                <a:gd name="connsiteX5" fmla="*/ 24734 w 28575"/>
                <a:gd name="connsiteY5" fmla="*/ 1307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575" h="19050">
                  <a:moveTo>
                    <a:pt x="26640" y="11170"/>
                  </a:moveTo>
                  <a:cubicBezTo>
                    <a:pt x="9494" y="11170"/>
                    <a:pt x="5684" y="20695"/>
                    <a:pt x="7590" y="8313"/>
                  </a:cubicBezTo>
                  <a:cubicBezTo>
                    <a:pt x="13304" y="9265"/>
                    <a:pt x="26640" y="3550"/>
                    <a:pt x="26640" y="11170"/>
                  </a:cubicBezTo>
                  <a:close/>
                  <a:moveTo>
                    <a:pt x="24734" y="13075"/>
                  </a:moveTo>
                  <a:lnTo>
                    <a:pt x="23782" y="12123"/>
                  </a:lnTo>
                  <a:cubicBezTo>
                    <a:pt x="23782" y="13075"/>
                    <a:pt x="24734" y="13075"/>
                    <a:pt x="24734" y="130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01" name="Freeform: Shape 500">
              <a:extLst>
                <a:ext uri="{FF2B5EF4-FFF2-40B4-BE49-F238E27FC236}">
                  <a16:creationId xmlns:a16="http://schemas.microsoft.com/office/drawing/2014/main" id="{ED644F8C-E61A-4804-830C-B5D7912EF221}"/>
                </a:ext>
              </a:extLst>
            </p:cNvPr>
            <p:cNvSpPr/>
            <p:nvPr/>
          </p:nvSpPr>
          <p:spPr>
            <a:xfrm>
              <a:off x="7573804" y="24360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02" name="Freeform: Shape 501">
              <a:extLst>
                <a:ext uri="{FF2B5EF4-FFF2-40B4-BE49-F238E27FC236}">
                  <a16:creationId xmlns:a16="http://schemas.microsoft.com/office/drawing/2014/main" id="{60413C4C-DF4A-45CE-B84E-B72E2B7643C2}"/>
                </a:ext>
              </a:extLst>
            </p:cNvPr>
            <p:cNvSpPr/>
            <p:nvPr/>
          </p:nvSpPr>
          <p:spPr>
            <a:xfrm>
              <a:off x="7452836" y="24445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03" name="Freeform: Shape 502">
              <a:extLst>
                <a:ext uri="{FF2B5EF4-FFF2-40B4-BE49-F238E27FC236}">
                  <a16:creationId xmlns:a16="http://schemas.microsoft.com/office/drawing/2014/main" id="{7349DEA5-297E-44A1-AC8C-FB8A646597F6}"/>
                </a:ext>
              </a:extLst>
            </p:cNvPr>
            <p:cNvSpPr/>
            <p:nvPr/>
          </p:nvSpPr>
          <p:spPr>
            <a:xfrm>
              <a:off x="7468076" y="242077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8096" y="8096"/>
                    <a:pt x="8096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04" name="Freeform: Shape 503">
              <a:extLst>
                <a:ext uri="{FF2B5EF4-FFF2-40B4-BE49-F238E27FC236}">
                  <a16:creationId xmlns:a16="http://schemas.microsoft.com/office/drawing/2014/main" id="{36C5E1FA-955D-4EF1-B3F5-A7D1D81659E9}"/>
                </a:ext>
              </a:extLst>
            </p:cNvPr>
            <p:cNvSpPr/>
            <p:nvPr/>
          </p:nvSpPr>
          <p:spPr>
            <a:xfrm>
              <a:off x="7562903" y="243601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05" name="Freeform: Shape 504">
              <a:extLst>
                <a:ext uri="{FF2B5EF4-FFF2-40B4-BE49-F238E27FC236}">
                  <a16:creationId xmlns:a16="http://schemas.microsoft.com/office/drawing/2014/main" id="{C207329B-6009-4D05-B52D-58BD90219D7A}"/>
                </a:ext>
              </a:extLst>
            </p:cNvPr>
            <p:cNvSpPr/>
            <p:nvPr/>
          </p:nvSpPr>
          <p:spPr>
            <a:xfrm>
              <a:off x="7502366" y="24341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8096" y="8096"/>
                  </a:cubicBez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06" name="Freeform: Shape 505">
              <a:extLst>
                <a:ext uri="{FF2B5EF4-FFF2-40B4-BE49-F238E27FC236}">
                  <a16:creationId xmlns:a16="http://schemas.microsoft.com/office/drawing/2014/main" id="{D3B0E3B7-0F42-499E-BCC2-959685AE7501}"/>
                </a:ext>
              </a:extLst>
            </p:cNvPr>
            <p:cNvSpPr/>
            <p:nvPr/>
          </p:nvSpPr>
          <p:spPr>
            <a:xfrm>
              <a:off x="7468076" y="242321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07" name="Freeform: Shape 506">
              <a:extLst>
                <a:ext uri="{FF2B5EF4-FFF2-40B4-BE49-F238E27FC236}">
                  <a16:creationId xmlns:a16="http://schemas.microsoft.com/office/drawing/2014/main" id="{7F86404D-A987-477D-B328-C9F58A844C39}"/>
                </a:ext>
              </a:extLst>
            </p:cNvPr>
            <p:cNvSpPr/>
            <p:nvPr/>
          </p:nvSpPr>
          <p:spPr>
            <a:xfrm>
              <a:off x="7445216" y="24255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08" name="Freeform: Shape 507">
              <a:extLst>
                <a:ext uri="{FF2B5EF4-FFF2-40B4-BE49-F238E27FC236}">
                  <a16:creationId xmlns:a16="http://schemas.microsoft.com/office/drawing/2014/main" id="{DD9B3887-6E5B-4C34-BE28-0F7CFA29678A}"/>
                </a:ext>
              </a:extLst>
            </p:cNvPr>
            <p:cNvSpPr/>
            <p:nvPr/>
          </p:nvSpPr>
          <p:spPr>
            <a:xfrm>
              <a:off x="7446698" y="244459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lnTo>
                    <a:pt x="7567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09" name="Freeform: Shape 508">
              <a:extLst>
                <a:ext uri="{FF2B5EF4-FFF2-40B4-BE49-F238E27FC236}">
                  <a16:creationId xmlns:a16="http://schemas.microsoft.com/office/drawing/2014/main" id="{0F65CC33-11A8-469C-B805-C09B1E3C904F}"/>
                </a:ext>
              </a:extLst>
            </p:cNvPr>
            <p:cNvSpPr/>
            <p:nvPr/>
          </p:nvSpPr>
          <p:spPr>
            <a:xfrm>
              <a:off x="7420451" y="243220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7144" y="8096"/>
                    <a:pt x="7144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0" name="Freeform: Shape 509">
              <a:extLst>
                <a:ext uri="{FF2B5EF4-FFF2-40B4-BE49-F238E27FC236}">
                  <a16:creationId xmlns:a16="http://schemas.microsoft.com/office/drawing/2014/main" id="{999B29B8-19EA-4DA2-A568-6E82FF91C956}"/>
                </a:ext>
              </a:extLst>
            </p:cNvPr>
            <p:cNvSpPr/>
            <p:nvPr/>
          </p:nvSpPr>
          <p:spPr>
            <a:xfrm>
              <a:off x="7444264" y="24398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1" name="Freeform: Shape 510">
              <a:extLst>
                <a:ext uri="{FF2B5EF4-FFF2-40B4-BE49-F238E27FC236}">
                  <a16:creationId xmlns:a16="http://schemas.microsoft.com/office/drawing/2014/main" id="{14252505-0099-42FB-9784-F79CC42E3F05}"/>
                </a:ext>
              </a:extLst>
            </p:cNvPr>
            <p:cNvSpPr/>
            <p:nvPr/>
          </p:nvSpPr>
          <p:spPr>
            <a:xfrm>
              <a:off x="7581001" y="245506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9049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2" name="Freeform: Shape 511">
              <a:extLst>
                <a:ext uri="{FF2B5EF4-FFF2-40B4-BE49-F238E27FC236}">
                  <a16:creationId xmlns:a16="http://schemas.microsoft.com/office/drawing/2014/main" id="{7D794CE7-D147-42E3-9E09-F1A33DDACFFF}"/>
                </a:ext>
              </a:extLst>
            </p:cNvPr>
            <p:cNvSpPr/>
            <p:nvPr/>
          </p:nvSpPr>
          <p:spPr>
            <a:xfrm>
              <a:off x="7584281" y="244459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7144"/>
                    <a:pt x="7144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3" name="Freeform: Shape 512">
              <a:extLst>
                <a:ext uri="{FF2B5EF4-FFF2-40B4-BE49-F238E27FC236}">
                  <a16:creationId xmlns:a16="http://schemas.microsoft.com/office/drawing/2014/main" id="{03884BAB-DC43-4C8B-B1B8-D927E64C0869}"/>
                </a:ext>
              </a:extLst>
            </p:cNvPr>
            <p:cNvSpPr/>
            <p:nvPr/>
          </p:nvSpPr>
          <p:spPr>
            <a:xfrm>
              <a:off x="7518559" y="2442160"/>
              <a:ext cx="9525" cy="9525"/>
            </a:xfrm>
            <a:custGeom>
              <a:avLst/>
              <a:gdLst>
                <a:gd name="connsiteX0" fmla="*/ 7144 w 9525"/>
                <a:gd name="connsiteY0" fmla="*/ 7670 h 9525"/>
                <a:gd name="connsiteX1" fmla="*/ 8096 w 9525"/>
                <a:gd name="connsiteY1" fmla="*/ 10527 h 9525"/>
                <a:gd name="connsiteX2" fmla="*/ 7144 w 9525"/>
                <a:gd name="connsiteY2" fmla="*/ 767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670"/>
                  </a:moveTo>
                  <a:cubicBezTo>
                    <a:pt x="7144" y="8622"/>
                    <a:pt x="8096" y="9575"/>
                    <a:pt x="8096" y="10527"/>
                  </a:cubicBezTo>
                  <a:cubicBezTo>
                    <a:pt x="9049" y="9575"/>
                    <a:pt x="8096" y="5765"/>
                    <a:pt x="7144" y="767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4" name="Freeform: Shape 513">
              <a:extLst>
                <a:ext uri="{FF2B5EF4-FFF2-40B4-BE49-F238E27FC236}">
                  <a16:creationId xmlns:a16="http://schemas.microsoft.com/office/drawing/2014/main" id="{A331F8F7-CA21-406C-8D8F-960BABE14F35}"/>
                </a:ext>
              </a:extLst>
            </p:cNvPr>
            <p:cNvSpPr/>
            <p:nvPr/>
          </p:nvSpPr>
          <p:spPr>
            <a:xfrm>
              <a:off x="7576661" y="249316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7144" y="7144"/>
                    <a:pt x="8096" y="7144"/>
                  </a:cubicBezTo>
                  <a:cubicBezTo>
                    <a:pt x="7144" y="8096"/>
                    <a:pt x="7144" y="9049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5" name="Freeform: Shape 514">
              <a:extLst>
                <a:ext uri="{FF2B5EF4-FFF2-40B4-BE49-F238E27FC236}">
                  <a16:creationId xmlns:a16="http://schemas.microsoft.com/office/drawing/2014/main" id="{F794D562-E023-421B-9962-41F634AE7C05}"/>
                </a:ext>
              </a:extLst>
            </p:cNvPr>
            <p:cNvSpPr/>
            <p:nvPr/>
          </p:nvSpPr>
          <p:spPr>
            <a:xfrm>
              <a:off x="7576661" y="249126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8096" y="8096"/>
                    <a:pt x="7144" y="9049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6" name="Freeform: Shape 515">
              <a:extLst>
                <a:ext uri="{FF2B5EF4-FFF2-40B4-BE49-F238E27FC236}">
                  <a16:creationId xmlns:a16="http://schemas.microsoft.com/office/drawing/2014/main" id="{1F4F3992-A23B-465D-9CC3-61EC70EAF9BC}"/>
                </a:ext>
              </a:extLst>
            </p:cNvPr>
            <p:cNvSpPr/>
            <p:nvPr/>
          </p:nvSpPr>
          <p:spPr>
            <a:xfrm>
              <a:off x="7519088" y="2496264"/>
              <a:ext cx="9525" cy="9525"/>
            </a:xfrm>
            <a:custGeom>
              <a:avLst/>
              <a:gdLst>
                <a:gd name="connsiteX0" fmla="*/ 7567 w 9525"/>
                <a:gd name="connsiteY0" fmla="*/ 7858 h 9525"/>
                <a:gd name="connsiteX1" fmla="*/ 7567 w 9525"/>
                <a:gd name="connsiteY1" fmla="*/ 7858 h 9525"/>
                <a:gd name="connsiteX2" fmla="*/ 7567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858"/>
                  </a:moveTo>
                  <a:cubicBezTo>
                    <a:pt x="7567" y="6906"/>
                    <a:pt x="6615" y="6906"/>
                    <a:pt x="7567" y="7858"/>
                  </a:cubicBezTo>
                  <a:cubicBezTo>
                    <a:pt x="6615" y="7858"/>
                    <a:pt x="7567" y="7858"/>
                    <a:pt x="7567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7" name="Freeform: Shape 516">
              <a:extLst>
                <a:ext uri="{FF2B5EF4-FFF2-40B4-BE49-F238E27FC236}">
                  <a16:creationId xmlns:a16="http://schemas.microsoft.com/office/drawing/2014/main" id="{0D7CD9BA-B039-475E-A917-8E526B4495FE}"/>
                </a:ext>
              </a:extLst>
            </p:cNvPr>
            <p:cNvSpPr/>
            <p:nvPr/>
          </p:nvSpPr>
          <p:spPr>
            <a:xfrm>
              <a:off x="7585722" y="2430169"/>
              <a:ext cx="9525" cy="28575"/>
            </a:xfrm>
            <a:custGeom>
              <a:avLst/>
              <a:gdLst>
                <a:gd name="connsiteX0" fmla="*/ 7608 w 9525"/>
                <a:gd name="connsiteY0" fmla="*/ 23471 h 28575"/>
                <a:gd name="connsiteX1" fmla="*/ 7608 w 9525"/>
                <a:gd name="connsiteY1" fmla="*/ 23471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8575">
                  <a:moveTo>
                    <a:pt x="7608" y="23471"/>
                  </a:moveTo>
                  <a:cubicBezTo>
                    <a:pt x="10465" y="-6057"/>
                    <a:pt x="5703" y="11088"/>
                    <a:pt x="7608" y="2347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8" name="Freeform: Shape 517">
              <a:extLst>
                <a:ext uri="{FF2B5EF4-FFF2-40B4-BE49-F238E27FC236}">
                  <a16:creationId xmlns:a16="http://schemas.microsoft.com/office/drawing/2014/main" id="{BCE4288C-6874-428E-9545-EF23307A5B54}"/>
                </a:ext>
              </a:extLst>
            </p:cNvPr>
            <p:cNvSpPr/>
            <p:nvPr/>
          </p:nvSpPr>
          <p:spPr>
            <a:xfrm>
              <a:off x="7582376" y="248226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9" name="Freeform: Shape 518">
              <a:extLst>
                <a:ext uri="{FF2B5EF4-FFF2-40B4-BE49-F238E27FC236}">
                  <a16:creationId xmlns:a16="http://schemas.microsoft.com/office/drawing/2014/main" id="{9D65D35E-6B82-4B05-83C1-B7A051980A13}"/>
                </a:ext>
              </a:extLst>
            </p:cNvPr>
            <p:cNvSpPr/>
            <p:nvPr/>
          </p:nvSpPr>
          <p:spPr>
            <a:xfrm>
              <a:off x="7421404" y="25160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20" name="Freeform: Shape 519">
              <a:extLst>
                <a:ext uri="{FF2B5EF4-FFF2-40B4-BE49-F238E27FC236}">
                  <a16:creationId xmlns:a16="http://schemas.microsoft.com/office/drawing/2014/main" id="{14D7DA7E-CA87-449C-83C2-AE5897EEC658}"/>
                </a:ext>
              </a:extLst>
            </p:cNvPr>
            <p:cNvSpPr/>
            <p:nvPr/>
          </p:nvSpPr>
          <p:spPr>
            <a:xfrm>
              <a:off x="7580471" y="24626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21" name="Freeform: Shape 520">
              <a:extLst>
                <a:ext uri="{FF2B5EF4-FFF2-40B4-BE49-F238E27FC236}">
                  <a16:creationId xmlns:a16="http://schemas.microsoft.com/office/drawing/2014/main" id="{495B0D20-C04E-4B06-8F02-0782D44AD442}"/>
                </a:ext>
              </a:extLst>
            </p:cNvPr>
            <p:cNvSpPr/>
            <p:nvPr/>
          </p:nvSpPr>
          <p:spPr>
            <a:xfrm>
              <a:off x="7429976" y="25160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22" name="Freeform: Shape 521">
              <a:extLst>
                <a:ext uri="{FF2B5EF4-FFF2-40B4-BE49-F238E27FC236}">
                  <a16:creationId xmlns:a16="http://schemas.microsoft.com/office/drawing/2014/main" id="{BF16ADF4-A695-4D50-8784-FBCD5AFA94A4}"/>
                </a:ext>
              </a:extLst>
            </p:cNvPr>
            <p:cNvSpPr/>
            <p:nvPr/>
          </p:nvSpPr>
          <p:spPr>
            <a:xfrm>
              <a:off x="7430929" y="24264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23" name="Freeform: Shape 522">
              <a:extLst>
                <a:ext uri="{FF2B5EF4-FFF2-40B4-BE49-F238E27FC236}">
                  <a16:creationId xmlns:a16="http://schemas.microsoft.com/office/drawing/2014/main" id="{F5450C3C-5A2E-418E-B5A9-7A04008C3600}"/>
                </a:ext>
              </a:extLst>
            </p:cNvPr>
            <p:cNvSpPr/>
            <p:nvPr/>
          </p:nvSpPr>
          <p:spPr>
            <a:xfrm>
              <a:off x="7429976" y="25160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24" name="Freeform: Shape 523">
              <a:extLst>
                <a:ext uri="{FF2B5EF4-FFF2-40B4-BE49-F238E27FC236}">
                  <a16:creationId xmlns:a16="http://schemas.microsoft.com/office/drawing/2014/main" id="{0CBA7698-5062-460E-98A8-B09989B6D170}"/>
                </a:ext>
              </a:extLst>
            </p:cNvPr>
            <p:cNvSpPr/>
            <p:nvPr/>
          </p:nvSpPr>
          <p:spPr>
            <a:xfrm>
              <a:off x="7470934" y="249888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25" name="Freeform: Shape 524">
              <a:extLst>
                <a:ext uri="{FF2B5EF4-FFF2-40B4-BE49-F238E27FC236}">
                  <a16:creationId xmlns:a16="http://schemas.microsoft.com/office/drawing/2014/main" id="{A771278B-79F4-4F6F-ADC9-99620F067776}"/>
                </a:ext>
              </a:extLst>
            </p:cNvPr>
            <p:cNvSpPr/>
            <p:nvPr/>
          </p:nvSpPr>
          <p:spPr>
            <a:xfrm>
              <a:off x="7462361" y="24941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26" name="Freeform: Shape 525">
              <a:extLst>
                <a:ext uri="{FF2B5EF4-FFF2-40B4-BE49-F238E27FC236}">
                  <a16:creationId xmlns:a16="http://schemas.microsoft.com/office/drawing/2014/main" id="{5CDA3E53-60F0-49EA-8740-A5CE5F82C2F0}"/>
                </a:ext>
              </a:extLst>
            </p:cNvPr>
            <p:cNvSpPr/>
            <p:nvPr/>
          </p:nvSpPr>
          <p:spPr>
            <a:xfrm>
              <a:off x="7514034" y="242458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ubicBezTo>
                    <a:pt x="6906" y="7144"/>
                    <a:pt x="7858" y="7144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27" name="Freeform: Shape 526">
              <a:extLst>
                <a:ext uri="{FF2B5EF4-FFF2-40B4-BE49-F238E27FC236}">
                  <a16:creationId xmlns:a16="http://schemas.microsoft.com/office/drawing/2014/main" id="{D95D07F3-133A-4CC7-8BE6-C0063CCCA944}"/>
                </a:ext>
              </a:extLst>
            </p:cNvPr>
            <p:cNvSpPr/>
            <p:nvPr/>
          </p:nvSpPr>
          <p:spPr>
            <a:xfrm>
              <a:off x="7429976" y="25169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9049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28" name="Freeform: Shape 527">
              <a:extLst>
                <a:ext uri="{FF2B5EF4-FFF2-40B4-BE49-F238E27FC236}">
                  <a16:creationId xmlns:a16="http://schemas.microsoft.com/office/drawing/2014/main" id="{086C44FD-9707-4FB9-8A8F-108440B525D4}"/>
                </a:ext>
              </a:extLst>
            </p:cNvPr>
            <p:cNvSpPr/>
            <p:nvPr/>
          </p:nvSpPr>
          <p:spPr>
            <a:xfrm>
              <a:off x="7481411" y="24779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29" name="Freeform: Shape 528">
              <a:extLst>
                <a:ext uri="{FF2B5EF4-FFF2-40B4-BE49-F238E27FC236}">
                  <a16:creationId xmlns:a16="http://schemas.microsoft.com/office/drawing/2014/main" id="{2F330BC7-0270-4BC3-A40E-93007A06202E}"/>
                </a:ext>
              </a:extLst>
            </p:cNvPr>
            <p:cNvSpPr/>
            <p:nvPr/>
          </p:nvSpPr>
          <p:spPr>
            <a:xfrm>
              <a:off x="7484297" y="2471605"/>
              <a:ext cx="9525" cy="19050"/>
            </a:xfrm>
            <a:custGeom>
              <a:avLst/>
              <a:gdLst>
                <a:gd name="connsiteX0" fmla="*/ 9020 w 9525"/>
                <a:gd name="connsiteY0" fmla="*/ 16325 h 19050"/>
                <a:gd name="connsiteX1" fmla="*/ 9020 w 9525"/>
                <a:gd name="connsiteY1" fmla="*/ 1632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020" y="16325"/>
                  </a:moveTo>
                  <a:cubicBezTo>
                    <a:pt x="12830" y="-6535"/>
                    <a:pt x="3305" y="21087"/>
                    <a:pt x="9020" y="1632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30" name="Freeform: Shape 529">
              <a:extLst>
                <a:ext uri="{FF2B5EF4-FFF2-40B4-BE49-F238E27FC236}">
                  <a16:creationId xmlns:a16="http://schemas.microsoft.com/office/drawing/2014/main" id="{6E9482A2-29A7-454C-85E5-7DA005588191}"/>
                </a:ext>
              </a:extLst>
            </p:cNvPr>
            <p:cNvSpPr/>
            <p:nvPr/>
          </p:nvSpPr>
          <p:spPr>
            <a:xfrm>
              <a:off x="7485751" y="248173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8096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8096"/>
                    <a:pt x="7567" y="8096"/>
                  </a:cubicBezTo>
                  <a:cubicBezTo>
                    <a:pt x="6615" y="8096"/>
                    <a:pt x="7567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31" name="Freeform: Shape 530">
              <a:extLst>
                <a:ext uri="{FF2B5EF4-FFF2-40B4-BE49-F238E27FC236}">
                  <a16:creationId xmlns:a16="http://schemas.microsoft.com/office/drawing/2014/main" id="{455D90A7-53EB-4157-B06A-B09430B99830}"/>
                </a:ext>
              </a:extLst>
            </p:cNvPr>
            <p:cNvSpPr/>
            <p:nvPr/>
          </p:nvSpPr>
          <p:spPr>
            <a:xfrm>
              <a:off x="7501414" y="2486739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7858"/>
                    <a:pt x="7144" y="6906"/>
                    <a:pt x="7144" y="7858"/>
                  </a:cubicBez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32" name="Freeform: Shape 531">
              <a:extLst>
                <a:ext uri="{FF2B5EF4-FFF2-40B4-BE49-F238E27FC236}">
                  <a16:creationId xmlns:a16="http://schemas.microsoft.com/office/drawing/2014/main" id="{D36C8E6C-9D3A-4FF1-A206-85F3A7E6CDFB}"/>
                </a:ext>
              </a:extLst>
            </p:cNvPr>
            <p:cNvSpPr/>
            <p:nvPr/>
          </p:nvSpPr>
          <p:spPr>
            <a:xfrm>
              <a:off x="7394734" y="24855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10001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33" name="Freeform: Shape 532">
              <a:extLst>
                <a:ext uri="{FF2B5EF4-FFF2-40B4-BE49-F238E27FC236}">
                  <a16:creationId xmlns:a16="http://schemas.microsoft.com/office/drawing/2014/main" id="{495C8725-D6E4-46B9-A291-FF663C140C45}"/>
                </a:ext>
              </a:extLst>
            </p:cNvPr>
            <p:cNvSpPr/>
            <p:nvPr/>
          </p:nvSpPr>
          <p:spPr>
            <a:xfrm>
              <a:off x="7536233" y="2463366"/>
              <a:ext cx="9525" cy="9525"/>
            </a:xfrm>
            <a:custGeom>
              <a:avLst/>
              <a:gdLst>
                <a:gd name="connsiteX0" fmla="*/ 7567 w 9525"/>
                <a:gd name="connsiteY0" fmla="*/ 7419 h 9525"/>
                <a:gd name="connsiteX1" fmla="*/ 7567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419"/>
                  </a:moveTo>
                  <a:cubicBezTo>
                    <a:pt x="6615" y="6466"/>
                    <a:pt x="7567" y="8371"/>
                    <a:pt x="7567" y="74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34" name="Freeform: Shape 533">
              <a:extLst>
                <a:ext uri="{FF2B5EF4-FFF2-40B4-BE49-F238E27FC236}">
                  <a16:creationId xmlns:a16="http://schemas.microsoft.com/office/drawing/2014/main" id="{915C717F-040D-462A-A302-8C444AB00697}"/>
                </a:ext>
              </a:extLst>
            </p:cNvPr>
            <p:cNvSpPr/>
            <p:nvPr/>
          </p:nvSpPr>
          <p:spPr>
            <a:xfrm>
              <a:off x="7487126" y="24712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9049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35" name="Freeform: Shape 534">
              <a:extLst>
                <a:ext uri="{FF2B5EF4-FFF2-40B4-BE49-F238E27FC236}">
                  <a16:creationId xmlns:a16="http://schemas.microsoft.com/office/drawing/2014/main" id="{83F90A75-A133-4DB3-B6CF-FA1A23D42BFE}"/>
                </a:ext>
              </a:extLst>
            </p:cNvPr>
            <p:cNvSpPr/>
            <p:nvPr/>
          </p:nvSpPr>
          <p:spPr>
            <a:xfrm>
              <a:off x="7538561" y="24712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11906"/>
                    <a:pt x="9049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36" name="Freeform: Shape 535">
              <a:extLst>
                <a:ext uri="{FF2B5EF4-FFF2-40B4-BE49-F238E27FC236}">
                  <a16:creationId xmlns:a16="http://schemas.microsoft.com/office/drawing/2014/main" id="{3DC24FCA-BD8E-46AE-8596-8975604D9AEA}"/>
                </a:ext>
              </a:extLst>
            </p:cNvPr>
            <p:cNvSpPr/>
            <p:nvPr/>
          </p:nvSpPr>
          <p:spPr>
            <a:xfrm>
              <a:off x="7540466" y="24722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37" name="Freeform: Shape 536">
              <a:extLst>
                <a:ext uri="{FF2B5EF4-FFF2-40B4-BE49-F238E27FC236}">
                  <a16:creationId xmlns:a16="http://schemas.microsoft.com/office/drawing/2014/main" id="{E2F5C8C1-AFEC-40A3-890D-32916C65A452}"/>
                </a:ext>
              </a:extLst>
            </p:cNvPr>
            <p:cNvSpPr/>
            <p:nvPr/>
          </p:nvSpPr>
          <p:spPr>
            <a:xfrm>
              <a:off x="7246144" y="2403977"/>
              <a:ext cx="352425" cy="133350"/>
            </a:xfrm>
            <a:custGeom>
              <a:avLst/>
              <a:gdLst>
                <a:gd name="connsiteX0" fmla="*/ 154781 w 352425"/>
                <a:gd name="connsiteY0" fmla="*/ 87762 h 133350"/>
                <a:gd name="connsiteX1" fmla="*/ 7144 w 352425"/>
                <a:gd name="connsiteY1" fmla="*/ 94430 h 133350"/>
                <a:gd name="connsiteX2" fmla="*/ 164306 w 352425"/>
                <a:gd name="connsiteY2" fmla="*/ 36327 h 133350"/>
                <a:gd name="connsiteX3" fmla="*/ 141446 w 352425"/>
                <a:gd name="connsiteY3" fmla="*/ 43947 h 133350"/>
                <a:gd name="connsiteX4" fmla="*/ 190976 w 352425"/>
                <a:gd name="connsiteY4" fmla="*/ 47757 h 133350"/>
                <a:gd name="connsiteX5" fmla="*/ 219551 w 352425"/>
                <a:gd name="connsiteY5" fmla="*/ 37280 h 133350"/>
                <a:gd name="connsiteX6" fmla="*/ 204311 w 352425"/>
                <a:gd name="connsiteY6" fmla="*/ 26802 h 133350"/>
                <a:gd name="connsiteX7" fmla="*/ 222409 w 352425"/>
                <a:gd name="connsiteY7" fmla="*/ 58235 h 133350"/>
                <a:gd name="connsiteX8" fmla="*/ 221456 w 352425"/>
                <a:gd name="connsiteY8" fmla="*/ 50615 h 133350"/>
                <a:gd name="connsiteX9" fmla="*/ 233839 w 352425"/>
                <a:gd name="connsiteY9" fmla="*/ 26802 h 133350"/>
                <a:gd name="connsiteX10" fmla="*/ 228124 w 352425"/>
                <a:gd name="connsiteY10" fmla="*/ 46805 h 133350"/>
                <a:gd name="connsiteX11" fmla="*/ 243364 w 352425"/>
                <a:gd name="connsiteY11" fmla="*/ 26802 h 133350"/>
                <a:gd name="connsiteX12" fmla="*/ 241459 w 352425"/>
                <a:gd name="connsiteY12" fmla="*/ 52520 h 133350"/>
                <a:gd name="connsiteX13" fmla="*/ 265271 w 352425"/>
                <a:gd name="connsiteY13" fmla="*/ 40137 h 133350"/>
                <a:gd name="connsiteX14" fmla="*/ 272891 w 352425"/>
                <a:gd name="connsiteY14" fmla="*/ 28707 h 133350"/>
                <a:gd name="connsiteX15" fmla="*/ 319564 w 352425"/>
                <a:gd name="connsiteY15" fmla="*/ 36327 h 133350"/>
                <a:gd name="connsiteX16" fmla="*/ 319564 w 352425"/>
                <a:gd name="connsiteY16" fmla="*/ 26802 h 133350"/>
                <a:gd name="connsiteX17" fmla="*/ 325279 w 352425"/>
                <a:gd name="connsiteY17" fmla="*/ 30612 h 133350"/>
                <a:gd name="connsiteX18" fmla="*/ 348139 w 352425"/>
                <a:gd name="connsiteY18" fmla="*/ 79190 h 133350"/>
                <a:gd name="connsiteX19" fmla="*/ 227171 w 352425"/>
                <a:gd name="connsiteY19" fmla="*/ 121100 h 133350"/>
                <a:gd name="connsiteX20" fmla="*/ 228124 w 352425"/>
                <a:gd name="connsiteY20" fmla="*/ 88715 h 133350"/>
                <a:gd name="connsiteX21" fmla="*/ 173831 w 352425"/>
                <a:gd name="connsiteY21" fmla="*/ 126815 h 133350"/>
                <a:gd name="connsiteX22" fmla="*/ 154781 w 352425"/>
                <a:gd name="connsiteY22" fmla="*/ 87762 h 133350"/>
                <a:gd name="connsiteX23" fmla="*/ 20479 w 352425"/>
                <a:gd name="connsiteY23" fmla="*/ 85857 h 133350"/>
                <a:gd name="connsiteX24" fmla="*/ 20479 w 352425"/>
                <a:gd name="connsiteY24" fmla="*/ 83952 h 133350"/>
                <a:gd name="connsiteX25" fmla="*/ 20479 w 352425"/>
                <a:gd name="connsiteY25" fmla="*/ 85857 h 133350"/>
                <a:gd name="connsiteX26" fmla="*/ 194786 w 352425"/>
                <a:gd name="connsiteY26" fmla="*/ 70617 h 133350"/>
                <a:gd name="connsiteX27" fmla="*/ 194786 w 352425"/>
                <a:gd name="connsiteY27" fmla="*/ 70617 h 133350"/>
                <a:gd name="connsiteX28" fmla="*/ 196691 w 352425"/>
                <a:gd name="connsiteY28" fmla="*/ 86810 h 133350"/>
                <a:gd name="connsiteX29" fmla="*/ 196691 w 352425"/>
                <a:gd name="connsiteY29" fmla="*/ 86810 h 133350"/>
                <a:gd name="connsiteX30" fmla="*/ 198596 w 352425"/>
                <a:gd name="connsiteY30" fmla="*/ 82047 h 133350"/>
                <a:gd name="connsiteX31" fmla="*/ 198596 w 352425"/>
                <a:gd name="connsiteY31" fmla="*/ 82047 h 133350"/>
                <a:gd name="connsiteX32" fmla="*/ 198596 w 352425"/>
                <a:gd name="connsiteY32" fmla="*/ 82047 h 133350"/>
                <a:gd name="connsiteX33" fmla="*/ 168116 w 352425"/>
                <a:gd name="connsiteY33" fmla="*/ 80142 h 133350"/>
                <a:gd name="connsiteX34" fmla="*/ 168116 w 352425"/>
                <a:gd name="connsiteY34" fmla="*/ 80142 h 133350"/>
                <a:gd name="connsiteX35" fmla="*/ 170974 w 352425"/>
                <a:gd name="connsiteY35" fmla="*/ 84905 h 133350"/>
                <a:gd name="connsiteX36" fmla="*/ 170974 w 352425"/>
                <a:gd name="connsiteY36" fmla="*/ 84905 h 133350"/>
                <a:gd name="connsiteX37" fmla="*/ 181451 w 352425"/>
                <a:gd name="connsiteY37" fmla="*/ 96335 h 133350"/>
                <a:gd name="connsiteX38" fmla="*/ 181451 w 352425"/>
                <a:gd name="connsiteY38" fmla="*/ 96335 h 133350"/>
                <a:gd name="connsiteX39" fmla="*/ 315754 w 352425"/>
                <a:gd name="connsiteY39" fmla="*/ 72522 h 133350"/>
                <a:gd name="connsiteX40" fmla="*/ 315754 w 352425"/>
                <a:gd name="connsiteY40" fmla="*/ 72522 h 133350"/>
                <a:gd name="connsiteX41" fmla="*/ 290036 w 352425"/>
                <a:gd name="connsiteY41" fmla="*/ 66807 h 133350"/>
                <a:gd name="connsiteX42" fmla="*/ 290036 w 352425"/>
                <a:gd name="connsiteY42" fmla="*/ 66807 h 133350"/>
                <a:gd name="connsiteX43" fmla="*/ 224314 w 352425"/>
                <a:gd name="connsiteY43" fmla="*/ 68712 h 133350"/>
                <a:gd name="connsiteX44" fmla="*/ 224314 w 352425"/>
                <a:gd name="connsiteY44" fmla="*/ 68712 h 133350"/>
                <a:gd name="connsiteX45" fmla="*/ 216694 w 352425"/>
                <a:gd name="connsiteY45" fmla="*/ 73475 h 133350"/>
                <a:gd name="connsiteX46" fmla="*/ 216694 w 352425"/>
                <a:gd name="connsiteY46" fmla="*/ 73475 h 133350"/>
                <a:gd name="connsiteX47" fmla="*/ 175736 w 352425"/>
                <a:gd name="connsiteY47" fmla="*/ 40137 h 133350"/>
                <a:gd name="connsiteX48" fmla="*/ 175736 w 352425"/>
                <a:gd name="connsiteY48" fmla="*/ 40137 h 13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352425" h="133350">
                  <a:moveTo>
                    <a:pt x="154781" y="87762"/>
                  </a:moveTo>
                  <a:cubicBezTo>
                    <a:pt x="137636" y="94430"/>
                    <a:pt x="19526" y="101097"/>
                    <a:pt x="7144" y="94430"/>
                  </a:cubicBezTo>
                  <a:cubicBezTo>
                    <a:pt x="53816" y="35375"/>
                    <a:pt x="123349" y="93477"/>
                    <a:pt x="164306" y="36327"/>
                  </a:cubicBezTo>
                  <a:cubicBezTo>
                    <a:pt x="175736" y="20135"/>
                    <a:pt x="144304" y="42042"/>
                    <a:pt x="141446" y="43947"/>
                  </a:cubicBezTo>
                  <a:cubicBezTo>
                    <a:pt x="144304" y="-15108"/>
                    <a:pt x="170974" y="64902"/>
                    <a:pt x="190976" y="47757"/>
                  </a:cubicBezTo>
                  <a:cubicBezTo>
                    <a:pt x="191929" y="68712"/>
                    <a:pt x="190976" y="-44635"/>
                    <a:pt x="219551" y="37280"/>
                  </a:cubicBezTo>
                  <a:cubicBezTo>
                    <a:pt x="219551" y="37280"/>
                    <a:pt x="200501" y="28707"/>
                    <a:pt x="204311" y="26802"/>
                  </a:cubicBezTo>
                  <a:cubicBezTo>
                    <a:pt x="195739" y="51567"/>
                    <a:pt x="201454" y="62045"/>
                    <a:pt x="222409" y="58235"/>
                  </a:cubicBezTo>
                  <a:cubicBezTo>
                    <a:pt x="217646" y="62045"/>
                    <a:pt x="250984" y="22040"/>
                    <a:pt x="221456" y="50615"/>
                  </a:cubicBezTo>
                  <a:cubicBezTo>
                    <a:pt x="228124" y="38232"/>
                    <a:pt x="209074" y="34422"/>
                    <a:pt x="233839" y="26802"/>
                  </a:cubicBezTo>
                  <a:cubicBezTo>
                    <a:pt x="231934" y="40137"/>
                    <a:pt x="234791" y="37280"/>
                    <a:pt x="228124" y="46805"/>
                  </a:cubicBezTo>
                  <a:cubicBezTo>
                    <a:pt x="236696" y="42042"/>
                    <a:pt x="242411" y="35375"/>
                    <a:pt x="243364" y="26802"/>
                  </a:cubicBezTo>
                  <a:cubicBezTo>
                    <a:pt x="243364" y="21087"/>
                    <a:pt x="238601" y="51567"/>
                    <a:pt x="241459" y="52520"/>
                  </a:cubicBezTo>
                  <a:cubicBezTo>
                    <a:pt x="239554" y="42042"/>
                    <a:pt x="251936" y="11562"/>
                    <a:pt x="265271" y="40137"/>
                  </a:cubicBezTo>
                  <a:cubicBezTo>
                    <a:pt x="267176" y="41090"/>
                    <a:pt x="250031" y="37280"/>
                    <a:pt x="272891" y="28707"/>
                  </a:cubicBezTo>
                  <a:cubicBezTo>
                    <a:pt x="249079" y="71570"/>
                    <a:pt x="320516" y="21087"/>
                    <a:pt x="319564" y="36327"/>
                  </a:cubicBezTo>
                  <a:cubicBezTo>
                    <a:pt x="286226" y="24897"/>
                    <a:pt x="346234" y="79190"/>
                    <a:pt x="319564" y="26802"/>
                  </a:cubicBezTo>
                  <a:cubicBezTo>
                    <a:pt x="333851" y="21087"/>
                    <a:pt x="312896" y="78237"/>
                    <a:pt x="325279" y="30612"/>
                  </a:cubicBezTo>
                  <a:cubicBezTo>
                    <a:pt x="385286" y="62045"/>
                    <a:pt x="290036" y="61092"/>
                    <a:pt x="348139" y="79190"/>
                  </a:cubicBezTo>
                  <a:cubicBezTo>
                    <a:pt x="343376" y="101097"/>
                    <a:pt x="229076" y="121100"/>
                    <a:pt x="227171" y="121100"/>
                  </a:cubicBezTo>
                  <a:cubicBezTo>
                    <a:pt x="235744" y="113480"/>
                    <a:pt x="235744" y="103002"/>
                    <a:pt x="228124" y="88715"/>
                  </a:cubicBezTo>
                  <a:cubicBezTo>
                    <a:pt x="210979" y="130625"/>
                    <a:pt x="185261" y="93477"/>
                    <a:pt x="173831" y="126815"/>
                  </a:cubicBezTo>
                  <a:cubicBezTo>
                    <a:pt x="175736" y="117290"/>
                    <a:pt x="181451" y="106812"/>
                    <a:pt x="154781" y="87762"/>
                  </a:cubicBezTo>
                  <a:close/>
                  <a:moveTo>
                    <a:pt x="20479" y="85857"/>
                  </a:moveTo>
                  <a:cubicBezTo>
                    <a:pt x="20479" y="85857"/>
                    <a:pt x="20479" y="84905"/>
                    <a:pt x="20479" y="83952"/>
                  </a:cubicBezTo>
                  <a:cubicBezTo>
                    <a:pt x="21431" y="84905"/>
                    <a:pt x="21431" y="85857"/>
                    <a:pt x="20479" y="85857"/>
                  </a:cubicBezTo>
                  <a:close/>
                  <a:moveTo>
                    <a:pt x="194786" y="70617"/>
                  </a:moveTo>
                  <a:cubicBezTo>
                    <a:pt x="191929" y="70617"/>
                    <a:pt x="177641" y="103002"/>
                    <a:pt x="194786" y="70617"/>
                  </a:cubicBezTo>
                  <a:close/>
                  <a:moveTo>
                    <a:pt x="196691" y="86810"/>
                  </a:moveTo>
                  <a:cubicBezTo>
                    <a:pt x="197644" y="87762"/>
                    <a:pt x="197644" y="80142"/>
                    <a:pt x="196691" y="86810"/>
                  </a:cubicBezTo>
                  <a:close/>
                  <a:moveTo>
                    <a:pt x="198596" y="82047"/>
                  </a:moveTo>
                  <a:cubicBezTo>
                    <a:pt x="197644" y="82047"/>
                    <a:pt x="197644" y="82047"/>
                    <a:pt x="198596" y="82047"/>
                  </a:cubicBezTo>
                  <a:lnTo>
                    <a:pt x="198596" y="82047"/>
                  </a:lnTo>
                  <a:close/>
                  <a:moveTo>
                    <a:pt x="168116" y="80142"/>
                  </a:moveTo>
                  <a:cubicBezTo>
                    <a:pt x="167164" y="79190"/>
                    <a:pt x="166211" y="80142"/>
                    <a:pt x="168116" y="80142"/>
                  </a:cubicBezTo>
                  <a:close/>
                  <a:moveTo>
                    <a:pt x="170974" y="84905"/>
                  </a:moveTo>
                  <a:cubicBezTo>
                    <a:pt x="170974" y="76332"/>
                    <a:pt x="170021" y="83000"/>
                    <a:pt x="170974" y="84905"/>
                  </a:cubicBezTo>
                  <a:close/>
                  <a:moveTo>
                    <a:pt x="181451" y="96335"/>
                  </a:moveTo>
                  <a:cubicBezTo>
                    <a:pt x="185261" y="70617"/>
                    <a:pt x="182404" y="94430"/>
                    <a:pt x="181451" y="96335"/>
                  </a:cubicBezTo>
                  <a:close/>
                  <a:moveTo>
                    <a:pt x="315754" y="72522"/>
                  </a:moveTo>
                  <a:cubicBezTo>
                    <a:pt x="314801" y="67760"/>
                    <a:pt x="310991" y="81095"/>
                    <a:pt x="315754" y="72522"/>
                  </a:cubicBezTo>
                  <a:close/>
                  <a:moveTo>
                    <a:pt x="290036" y="66807"/>
                  </a:moveTo>
                  <a:cubicBezTo>
                    <a:pt x="262414" y="114432"/>
                    <a:pt x="327184" y="61092"/>
                    <a:pt x="290036" y="66807"/>
                  </a:cubicBezTo>
                  <a:close/>
                  <a:moveTo>
                    <a:pt x="224314" y="68712"/>
                  </a:moveTo>
                  <a:cubicBezTo>
                    <a:pt x="247174" y="178250"/>
                    <a:pt x="304324" y="12515"/>
                    <a:pt x="224314" y="68712"/>
                  </a:cubicBezTo>
                  <a:close/>
                  <a:moveTo>
                    <a:pt x="216694" y="73475"/>
                  </a:moveTo>
                  <a:cubicBezTo>
                    <a:pt x="182404" y="120147"/>
                    <a:pt x="216694" y="67760"/>
                    <a:pt x="216694" y="73475"/>
                  </a:cubicBezTo>
                  <a:close/>
                  <a:moveTo>
                    <a:pt x="175736" y="40137"/>
                  </a:moveTo>
                  <a:cubicBezTo>
                    <a:pt x="175736" y="40137"/>
                    <a:pt x="175736" y="40137"/>
                    <a:pt x="175736" y="401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38" name="Freeform: Shape 537">
              <a:extLst>
                <a:ext uri="{FF2B5EF4-FFF2-40B4-BE49-F238E27FC236}">
                  <a16:creationId xmlns:a16="http://schemas.microsoft.com/office/drawing/2014/main" id="{138483B0-F4B5-4DAF-A387-B11C8209B207}"/>
                </a:ext>
              </a:extLst>
            </p:cNvPr>
            <p:cNvSpPr/>
            <p:nvPr/>
          </p:nvSpPr>
          <p:spPr>
            <a:xfrm>
              <a:off x="7582182" y="2451258"/>
              <a:ext cx="9525" cy="9525"/>
            </a:xfrm>
            <a:custGeom>
              <a:avLst/>
              <a:gdLst>
                <a:gd name="connsiteX0" fmla="*/ 7338 w 9525"/>
                <a:gd name="connsiteY0" fmla="*/ 10954 h 9525"/>
                <a:gd name="connsiteX1" fmla="*/ 9243 w 9525"/>
                <a:gd name="connsiteY1" fmla="*/ 7144 h 9525"/>
                <a:gd name="connsiteX2" fmla="*/ 7338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338" y="10954"/>
                  </a:moveTo>
                  <a:cubicBezTo>
                    <a:pt x="8291" y="10001"/>
                    <a:pt x="9243" y="10001"/>
                    <a:pt x="9243" y="7144"/>
                  </a:cubicBezTo>
                  <a:cubicBezTo>
                    <a:pt x="9243" y="10954"/>
                    <a:pt x="6386" y="8096"/>
                    <a:pt x="7338" y="1095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39" name="Freeform: Shape 538">
              <a:extLst>
                <a:ext uri="{FF2B5EF4-FFF2-40B4-BE49-F238E27FC236}">
                  <a16:creationId xmlns:a16="http://schemas.microsoft.com/office/drawing/2014/main" id="{D1E6C09D-AE0A-44F0-8D86-F0F098516851}"/>
                </a:ext>
              </a:extLst>
            </p:cNvPr>
            <p:cNvSpPr/>
            <p:nvPr/>
          </p:nvSpPr>
          <p:spPr>
            <a:xfrm>
              <a:off x="7583858" y="2456679"/>
              <a:ext cx="9525" cy="9525"/>
            </a:xfrm>
            <a:custGeom>
              <a:avLst/>
              <a:gdLst>
                <a:gd name="connsiteX0" fmla="*/ 7567 w 9525"/>
                <a:gd name="connsiteY0" fmla="*/ 9343 h 9525"/>
                <a:gd name="connsiteX1" fmla="*/ 7567 w 9525"/>
                <a:gd name="connsiteY1" fmla="*/ 93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9343"/>
                  </a:moveTo>
                  <a:cubicBezTo>
                    <a:pt x="7567" y="5533"/>
                    <a:pt x="6615" y="7438"/>
                    <a:pt x="7567" y="93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40" name="Freeform: Shape 539">
              <a:extLst>
                <a:ext uri="{FF2B5EF4-FFF2-40B4-BE49-F238E27FC236}">
                  <a16:creationId xmlns:a16="http://schemas.microsoft.com/office/drawing/2014/main" id="{6E1AF6AB-3299-4206-A871-CC78DEE9BCDC}"/>
                </a:ext>
              </a:extLst>
            </p:cNvPr>
            <p:cNvSpPr/>
            <p:nvPr/>
          </p:nvSpPr>
          <p:spPr>
            <a:xfrm>
              <a:off x="7585033" y="2479784"/>
              <a:ext cx="9525" cy="9525"/>
            </a:xfrm>
            <a:custGeom>
              <a:avLst/>
              <a:gdLst>
                <a:gd name="connsiteX0" fmla="*/ 7344 w 9525"/>
                <a:gd name="connsiteY0" fmla="*/ 8146 h 9525"/>
                <a:gd name="connsiteX1" fmla="*/ 7344 w 9525"/>
                <a:gd name="connsiteY1" fmla="*/ 814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8146"/>
                  </a:moveTo>
                  <a:cubicBezTo>
                    <a:pt x="9249" y="3383"/>
                    <a:pt x="6392" y="17671"/>
                    <a:pt x="7344" y="814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41" name="Freeform: Shape 540">
              <a:extLst>
                <a:ext uri="{FF2B5EF4-FFF2-40B4-BE49-F238E27FC236}">
                  <a16:creationId xmlns:a16="http://schemas.microsoft.com/office/drawing/2014/main" id="{B2BCA9A6-C23A-4C60-9EB5-31E17BD05155}"/>
                </a:ext>
              </a:extLst>
            </p:cNvPr>
            <p:cNvSpPr/>
            <p:nvPr/>
          </p:nvSpPr>
          <p:spPr>
            <a:xfrm>
              <a:off x="7583329" y="2489064"/>
              <a:ext cx="9525" cy="9525"/>
            </a:xfrm>
            <a:custGeom>
              <a:avLst/>
              <a:gdLst>
                <a:gd name="connsiteX0" fmla="*/ 7144 w 9525"/>
                <a:gd name="connsiteY0" fmla="*/ 9343 h 9525"/>
                <a:gd name="connsiteX1" fmla="*/ 7144 w 9525"/>
                <a:gd name="connsiteY1" fmla="*/ 93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343"/>
                  </a:moveTo>
                  <a:cubicBezTo>
                    <a:pt x="10001" y="5533"/>
                    <a:pt x="8096" y="7439"/>
                    <a:pt x="7144" y="93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42" name="Freeform: Shape 541">
              <a:extLst>
                <a:ext uri="{FF2B5EF4-FFF2-40B4-BE49-F238E27FC236}">
                  <a16:creationId xmlns:a16="http://schemas.microsoft.com/office/drawing/2014/main" id="{0060319E-81F5-4186-906C-2C6FD00121DE}"/>
                </a:ext>
              </a:extLst>
            </p:cNvPr>
            <p:cNvSpPr/>
            <p:nvPr/>
          </p:nvSpPr>
          <p:spPr>
            <a:xfrm>
              <a:off x="7549039" y="2422398"/>
              <a:ext cx="9525" cy="9525"/>
            </a:xfrm>
            <a:custGeom>
              <a:avLst/>
              <a:gdLst>
                <a:gd name="connsiteX0" fmla="*/ 9049 w 9525"/>
                <a:gd name="connsiteY0" fmla="*/ 8381 h 9525"/>
                <a:gd name="connsiteX1" fmla="*/ 7144 w 9525"/>
                <a:gd name="connsiteY1" fmla="*/ 9334 h 9525"/>
                <a:gd name="connsiteX2" fmla="*/ 9049 w 9525"/>
                <a:gd name="connsiteY2" fmla="*/ 838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381"/>
                  </a:moveTo>
                  <a:cubicBezTo>
                    <a:pt x="9049" y="5524"/>
                    <a:pt x="8096" y="8381"/>
                    <a:pt x="7144" y="9334"/>
                  </a:cubicBezTo>
                  <a:cubicBezTo>
                    <a:pt x="8096" y="9334"/>
                    <a:pt x="9049" y="9334"/>
                    <a:pt x="9049" y="838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43" name="Freeform: Shape 542">
              <a:extLst>
                <a:ext uri="{FF2B5EF4-FFF2-40B4-BE49-F238E27FC236}">
                  <a16:creationId xmlns:a16="http://schemas.microsoft.com/office/drawing/2014/main" id="{0DFF086F-57EF-4A1D-A0C7-514A41BC2C30}"/>
                </a:ext>
              </a:extLst>
            </p:cNvPr>
            <p:cNvSpPr/>
            <p:nvPr/>
          </p:nvSpPr>
          <p:spPr>
            <a:xfrm>
              <a:off x="7279481" y="2432208"/>
              <a:ext cx="19050" cy="9525"/>
            </a:xfrm>
            <a:custGeom>
              <a:avLst/>
              <a:gdLst>
                <a:gd name="connsiteX0" fmla="*/ 17621 w 19050"/>
                <a:gd name="connsiteY0" fmla="*/ 7144 h 9525"/>
                <a:gd name="connsiteX1" fmla="*/ 7144 w 19050"/>
                <a:gd name="connsiteY1" fmla="*/ 10001 h 9525"/>
                <a:gd name="connsiteX2" fmla="*/ 17621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7621" y="7144"/>
                  </a:moveTo>
                  <a:lnTo>
                    <a:pt x="7144" y="10001"/>
                  </a:lnTo>
                  <a:cubicBezTo>
                    <a:pt x="10954" y="8096"/>
                    <a:pt x="13811" y="8096"/>
                    <a:pt x="1762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44" name="Freeform: Shape 543">
              <a:extLst>
                <a:ext uri="{FF2B5EF4-FFF2-40B4-BE49-F238E27FC236}">
                  <a16:creationId xmlns:a16="http://schemas.microsoft.com/office/drawing/2014/main" id="{002C823F-A918-4019-AAA9-4EE57A4BA1D2}"/>
                </a:ext>
              </a:extLst>
            </p:cNvPr>
            <p:cNvSpPr/>
            <p:nvPr/>
          </p:nvSpPr>
          <p:spPr>
            <a:xfrm>
              <a:off x="7517606" y="2436340"/>
              <a:ext cx="19050" cy="19050"/>
            </a:xfrm>
            <a:custGeom>
              <a:avLst/>
              <a:gdLst>
                <a:gd name="connsiteX0" fmla="*/ 7144 w 19050"/>
                <a:gd name="connsiteY0" fmla="*/ 14442 h 19050"/>
                <a:gd name="connsiteX1" fmla="*/ 7144 w 19050"/>
                <a:gd name="connsiteY1" fmla="*/ 14442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4442"/>
                  </a:moveTo>
                  <a:cubicBezTo>
                    <a:pt x="17621" y="2059"/>
                    <a:pt x="9049" y="7774"/>
                    <a:pt x="7144" y="1444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45" name="Freeform: Shape 544">
              <a:extLst>
                <a:ext uri="{FF2B5EF4-FFF2-40B4-BE49-F238E27FC236}">
                  <a16:creationId xmlns:a16="http://schemas.microsoft.com/office/drawing/2014/main" id="{015D52E3-C15A-419B-9053-1B93DE7DF526}"/>
                </a:ext>
              </a:extLst>
            </p:cNvPr>
            <p:cNvSpPr/>
            <p:nvPr/>
          </p:nvSpPr>
          <p:spPr>
            <a:xfrm>
              <a:off x="7515701" y="2423636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10954" y="22384"/>
                    <a:pt x="7144" y="1381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46" name="Freeform: Shape 545">
              <a:extLst>
                <a:ext uri="{FF2B5EF4-FFF2-40B4-BE49-F238E27FC236}">
                  <a16:creationId xmlns:a16="http://schemas.microsoft.com/office/drawing/2014/main" id="{E609B678-FFDE-4E27-ABA8-C4E2DC054FAF}"/>
                </a:ext>
              </a:extLst>
            </p:cNvPr>
            <p:cNvSpPr/>
            <p:nvPr/>
          </p:nvSpPr>
          <p:spPr>
            <a:xfrm>
              <a:off x="7538138" y="249888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12859"/>
                    <a:pt x="7567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47" name="Freeform: Shape 546">
              <a:extLst>
                <a:ext uri="{FF2B5EF4-FFF2-40B4-BE49-F238E27FC236}">
                  <a16:creationId xmlns:a16="http://schemas.microsoft.com/office/drawing/2014/main" id="{5E5FCDF9-DFCD-4176-9442-935C8ECBC336}"/>
                </a:ext>
              </a:extLst>
            </p:cNvPr>
            <p:cNvSpPr/>
            <p:nvPr/>
          </p:nvSpPr>
          <p:spPr>
            <a:xfrm>
              <a:off x="7502762" y="2427006"/>
              <a:ext cx="9525" cy="9525"/>
            </a:xfrm>
            <a:custGeom>
              <a:avLst/>
              <a:gdLst>
                <a:gd name="connsiteX0" fmla="*/ 8653 w 9525"/>
                <a:gd name="connsiteY0" fmla="*/ 9488 h 9525"/>
                <a:gd name="connsiteX1" fmla="*/ 8653 w 9525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9488"/>
                  </a:moveTo>
                  <a:cubicBezTo>
                    <a:pt x="7700" y="8536"/>
                    <a:pt x="5795" y="4726"/>
                    <a:pt x="8653" y="948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48" name="Freeform: Shape 547">
              <a:extLst>
                <a:ext uri="{FF2B5EF4-FFF2-40B4-BE49-F238E27FC236}">
                  <a16:creationId xmlns:a16="http://schemas.microsoft.com/office/drawing/2014/main" id="{31830980-5B69-43C0-AC40-43ED12252B82}"/>
                </a:ext>
              </a:extLst>
            </p:cNvPr>
            <p:cNvSpPr/>
            <p:nvPr/>
          </p:nvSpPr>
          <p:spPr>
            <a:xfrm>
              <a:off x="7504271" y="242744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6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49" name="Freeform: Shape 548">
              <a:extLst>
                <a:ext uri="{FF2B5EF4-FFF2-40B4-BE49-F238E27FC236}">
                  <a16:creationId xmlns:a16="http://schemas.microsoft.com/office/drawing/2014/main" id="{7E4FF519-BEAA-4DC2-911B-B49149B84DF7}"/>
                </a:ext>
              </a:extLst>
            </p:cNvPr>
            <p:cNvSpPr/>
            <p:nvPr/>
          </p:nvSpPr>
          <p:spPr>
            <a:xfrm>
              <a:off x="7538561" y="25084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001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50" name="Freeform: Shape 549">
              <a:extLst>
                <a:ext uri="{FF2B5EF4-FFF2-40B4-BE49-F238E27FC236}">
                  <a16:creationId xmlns:a16="http://schemas.microsoft.com/office/drawing/2014/main" id="{0311C67B-EEEB-49B2-A419-795137B19529}"/>
                </a:ext>
              </a:extLst>
            </p:cNvPr>
            <p:cNvSpPr/>
            <p:nvPr/>
          </p:nvSpPr>
          <p:spPr>
            <a:xfrm>
              <a:off x="7524007" y="2483491"/>
              <a:ext cx="9525" cy="9525"/>
            </a:xfrm>
            <a:custGeom>
              <a:avLst/>
              <a:gdLst>
                <a:gd name="connsiteX0" fmla="*/ 7410 w 9525"/>
                <a:gd name="connsiteY0" fmla="*/ 9201 h 9525"/>
                <a:gd name="connsiteX1" fmla="*/ 8363 w 9525"/>
                <a:gd name="connsiteY1" fmla="*/ 7296 h 9525"/>
                <a:gd name="connsiteX2" fmla="*/ 7410 w 9525"/>
                <a:gd name="connsiteY2" fmla="*/ 92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0" y="9201"/>
                  </a:moveTo>
                  <a:lnTo>
                    <a:pt x="8363" y="7296"/>
                  </a:lnTo>
                  <a:cubicBezTo>
                    <a:pt x="8363" y="7296"/>
                    <a:pt x="6458" y="6344"/>
                    <a:pt x="7410" y="92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51" name="Freeform: Shape 550">
              <a:extLst>
                <a:ext uri="{FF2B5EF4-FFF2-40B4-BE49-F238E27FC236}">
                  <a16:creationId xmlns:a16="http://schemas.microsoft.com/office/drawing/2014/main" id="{334E79A6-4C24-46B1-9905-914B96639E22}"/>
                </a:ext>
              </a:extLst>
            </p:cNvPr>
            <p:cNvSpPr/>
            <p:nvPr/>
          </p:nvSpPr>
          <p:spPr>
            <a:xfrm>
              <a:off x="7494599" y="2428398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6339" y="11906"/>
                    <a:pt x="7291" y="9049"/>
                    <a:pt x="82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52" name="Freeform: Shape 551">
              <a:extLst>
                <a:ext uri="{FF2B5EF4-FFF2-40B4-BE49-F238E27FC236}">
                  <a16:creationId xmlns:a16="http://schemas.microsoft.com/office/drawing/2014/main" id="{FE51BB9B-74DA-49CF-B7AD-EB47D0E7BBF2}"/>
                </a:ext>
              </a:extLst>
            </p:cNvPr>
            <p:cNvSpPr/>
            <p:nvPr/>
          </p:nvSpPr>
          <p:spPr>
            <a:xfrm>
              <a:off x="7516935" y="2498883"/>
              <a:ext cx="9525" cy="9525"/>
            </a:xfrm>
            <a:custGeom>
              <a:avLst/>
              <a:gdLst>
                <a:gd name="connsiteX0" fmla="*/ 7815 w 9525"/>
                <a:gd name="connsiteY0" fmla="*/ 7144 h 9525"/>
                <a:gd name="connsiteX1" fmla="*/ 7815 w 9525"/>
                <a:gd name="connsiteY1" fmla="*/ 10954 h 9525"/>
                <a:gd name="connsiteX2" fmla="*/ 7815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15" y="7144"/>
                  </a:moveTo>
                  <a:cubicBezTo>
                    <a:pt x="8767" y="10954"/>
                    <a:pt x="5909" y="8096"/>
                    <a:pt x="7815" y="10954"/>
                  </a:cubicBezTo>
                  <a:cubicBezTo>
                    <a:pt x="8767" y="10954"/>
                    <a:pt x="8767" y="9049"/>
                    <a:pt x="7815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53" name="Freeform: Shape 552">
              <a:extLst>
                <a:ext uri="{FF2B5EF4-FFF2-40B4-BE49-F238E27FC236}">
                  <a16:creationId xmlns:a16="http://schemas.microsoft.com/office/drawing/2014/main" id="{A4403A65-A0DA-4BE6-8012-FD64DB8C1664}"/>
                </a:ext>
              </a:extLst>
            </p:cNvPr>
            <p:cNvSpPr/>
            <p:nvPr/>
          </p:nvSpPr>
          <p:spPr>
            <a:xfrm>
              <a:off x="7497842" y="247697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8096"/>
                    <a:pt x="7858" y="7144"/>
                  </a:cubicBezTo>
                  <a:cubicBezTo>
                    <a:pt x="6906" y="8096"/>
                    <a:pt x="6906" y="8096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54" name="Freeform: Shape 553">
              <a:extLst>
                <a:ext uri="{FF2B5EF4-FFF2-40B4-BE49-F238E27FC236}">
                  <a16:creationId xmlns:a16="http://schemas.microsoft.com/office/drawing/2014/main" id="{B7800809-CFD1-4E87-8BB2-44F2E189EE43}"/>
                </a:ext>
              </a:extLst>
            </p:cNvPr>
            <p:cNvSpPr/>
            <p:nvPr/>
          </p:nvSpPr>
          <p:spPr>
            <a:xfrm>
              <a:off x="7498556" y="247655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9049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8096" y="8520"/>
                    <a:pt x="9049" y="7567"/>
                  </a:cubicBez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55" name="Freeform: Shape 554">
              <a:extLst>
                <a:ext uri="{FF2B5EF4-FFF2-40B4-BE49-F238E27FC236}">
                  <a16:creationId xmlns:a16="http://schemas.microsoft.com/office/drawing/2014/main" id="{582767DE-85A5-44F9-935A-8C054C0AD02D}"/>
                </a:ext>
              </a:extLst>
            </p:cNvPr>
            <p:cNvSpPr/>
            <p:nvPr/>
          </p:nvSpPr>
          <p:spPr>
            <a:xfrm>
              <a:off x="7491688" y="2476368"/>
              <a:ext cx="9525" cy="9525"/>
            </a:xfrm>
            <a:custGeom>
              <a:avLst/>
              <a:gdLst>
                <a:gd name="connsiteX0" fmla="*/ 7344 w 9525"/>
                <a:gd name="connsiteY0" fmla="*/ 9657 h 9525"/>
                <a:gd name="connsiteX1" fmla="*/ 7344 w 9525"/>
                <a:gd name="connsiteY1" fmla="*/ 965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9657"/>
                  </a:moveTo>
                  <a:cubicBezTo>
                    <a:pt x="9249" y="5847"/>
                    <a:pt x="6392" y="6799"/>
                    <a:pt x="7344" y="965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56" name="Freeform: Shape 555">
              <a:extLst>
                <a:ext uri="{FF2B5EF4-FFF2-40B4-BE49-F238E27FC236}">
                  <a16:creationId xmlns:a16="http://schemas.microsoft.com/office/drawing/2014/main" id="{7D2CD8B2-1446-400E-B76D-4826E0058807}"/>
                </a:ext>
              </a:extLst>
            </p:cNvPr>
            <p:cNvSpPr/>
            <p:nvPr/>
          </p:nvSpPr>
          <p:spPr>
            <a:xfrm>
              <a:off x="7462361" y="2420683"/>
              <a:ext cx="9525" cy="9525"/>
            </a:xfrm>
            <a:custGeom>
              <a:avLst/>
              <a:gdLst>
                <a:gd name="connsiteX0" fmla="*/ 7144 w 9525"/>
                <a:gd name="connsiteY0" fmla="*/ 7239 h 9525"/>
                <a:gd name="connsiteX1" fmla="*/ 7144 w 9525"/>
                <a:gd name="connsiteY1" fmla="*/ 723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239"/>
                  </a:moveTo>
                  <a:cubicBezTo>
                    <a:pt x="15716" y="12954"/>
                    <a:pt x="9049" y="6286"/>
                    <a:pt x="7144" y="723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57" name="Freeform: Shape 556">
              <a:extLst>
                <a:ext uri="{FF2B5EF4-FFF2-40B4-BE49-F238E27FC236}">
                  <a16:creationId xmlns:a16="http://schemas.microsoft.com/office/drawing/2014/main" id="{563A763E-2E2D-46A8-9A09-2EA882CB764F}"/>
                </a:ext>
              </a:extLst>
            </p:cNvPr>
            <p:cNvSpPr/>
            <p:nvPr/>
          </p:nvSpPr>
          <p:spPr>
            <a:xfrm>
              <a:off x="7467124" y="242006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58" name="Freeform: Shape 557">
              <a:extLst>
                <a:ext uri="{FF2B5EF4-FFF2-40B4-BE49-F238E27FC236}">
                  <a16:creationId xmlns:a16="http://schemas.microsoft.com/office/drawing/2014/main" id="{FDD3C529-F9F4-40CB-945C-F0220EAA58A6}"/>
                </a:ext>
              </a:extLst>
            </p:cNvPr>
            <p:cNvSpPr/>
            <p:nvPr/>
          </p:nvSpPr>
          <p:spPr>
            <a:xfrm>
              <a:off x="7502895" y="2508408"/>
              <a:ext cx="9525" cy="19050"/>
            </a:xfrm>
            <a:custGeom>
              <a:avLst/>
              <a:gdLst>
                <a:gd name="connsiteX0" fmla="*/ 7567 w 9525"/>
                <a:gd name="connsiteY0" fmla="*/ 7144 h 19050"/>
                <a:gd name="connsiteX1" fmla="*/ 7567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567" y="7144"/>
                  </a:moveTo>
                  <a:cubicBezTo>
                    <a:pt x="6615" y="17621"/>
                    <a:pt x="7567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59" name="Freeform: Shape 558">
              <a:extLst>
                <a:ext uri="{FF2B5EF4-FFF2-40B4-BE49-F238E27FC236}">
                  <a16:creationId xmlns:a16="http://schemas.microsoft.com/office/drawing/2014/main" id="{D30BA5D1-8E35-4CED-9F84-F4F76DE2B2E6}"/>
                </a:ext>
              </a:extLst>
            </p:cNvPr>
            <p:cNvSpPr/>
            <p:nvPr/>
          </p:nvSpPr>
          <p:spPr>
            <a:xfrm>
              <a:off x="7459237" y="2418873"/>
              <a:ext cx="9525" cy="9525"/>
            </a:xfrm>
            <a:custGeom>
              <a:avLst/>
              <a:gdLst>
                <a:gd name="connsiteX0" fmla="*/ 7410 w 9525"/>
                <a:gd name="connsiteY0" fmla="*/ 8096 h 9525"/>
                <a:gd name="connsiteX1" fmla="*/ 8363 w 9525"/>
                <a:gd name="connsiteY1" fmla="*/ 9049 h 9525"/>
                <a:gd name="connsiteX2" fmla="*/ 7410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0" y="8096"/>
                  </a:moveTo>
                  <a:cubicBezTo>
                    <a:pt x="7410" y="8096"/>
                    <a:pt x="8363" y="8096"/>
                    <a:pt x="8363" y="9049"/>
                  </a:cubicBezTo>
                  <a:cubicBezTo>
                    <a:pt x="8363" y="6191"/>
                    <a:pt x="6458" y="7144"/>
                    <a:pt x="7410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60" name="Freeform: Shape 559">
              <a:extLst>
                <a:ext uri="{FF2B5EF4-FFF2-40B4-BE49-F238E27FC236}">
                  <a16:creationId xmlns:a16="http://schemas.microsoft.com/office/drawing/2014/main" id="{95E6C192-A302-462A-A238-55E2A12B919D}"/>
                </a:ext>
              </a:extLst>
            </p:cNvPr>
            <p:cNvSpPr/>
            <p:nvPr/>
          </p:nvSpPr>
          <p:spPr>
            <a:xfrm>
              <a:off x="7469981" y="2472223"/>
              <a:ext cx="9525" cy="9525"/>
            </a:xfrm>
            <a:custGeom>
              <a:avLst/>
              <a:gdLst>
                <a:gd name="connsiteX0" fmla="*/ 7144 w 9525"/>
                <a:gd name="connsiteY0" fmla="*/ 9039 h 9525"/>
                <a:gd name="connsiteX1" fmla="*/ 9049 w 9525"/>
                <a:gd name="connsiteY1" fmla="*/ 9991 h 9525"/>
                <a:gd name="connsiteX2" fmla="*/ 7144 w 9525"/>
                <a:gd name="connsiteY2" fmla="*/ 903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39"/>
                  </a:moveTo>
                  <a:cubicBezTo>
                    <a:pt x="7144" y="10944"/>
                    <a:pt x="9049" y="9991"/>
                    <a:pt x="9049" y="9991"/>
                  </a:cubicBezTo>
                  <a:cubicBezTo>
                    <a:pt x="9049" y="9991"/>
                    <a:pt x="8096" y="4276"/>
                    <a:pt x="7144" y="903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61" name="Freeform: Shape 560">
              <a:extLst>
                <a:ext uri="{FF2B5EF4-FFF2-40B4-BE49-F238E27FC236}">
                  <a16:creationId xmlns:a16="http://schemas.microsoft.com/office/drawing/2014/main" id="{2209B501-CC3C-4831-9EDD-0E5D796A750B}"/>
                </a:ext>
              </a:extLst>
            </p:cNvPr>
            <p:cNvSpPr/>
            <p:nvPr/>
          </p:nvSpPr>
          <p:spPr>
            <a:xfrm>
              <a:off x="7454741" y="2430814"/>
              <a:ext cx="9525" cy="19050"/>
            </a:xfrm>
            <a:custGeom>
              <a:avLst/>
              <a:gdLst>
                <a:gd name="connsiteX0" fmla="*/ 7144 w 9525"/>
                <a:gd name="connsiteY0" fmla="*/ 7585 h 19050"/>
                <a:gd name="connsiteX1" fmla="*/ 8096 w 9525"/>
                <a:gd name="connsiteY1" fmla="*/ 12348 h 19050"/>
                <a:gd name="connsiteX2" fmla="*/ 7144 w 9525"/>
                <a:gd name="connsiteY2" fmla="*/ 758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7585"/>
                  </a:moveTo>
                  <a:cubicBezTo>
                    <a:pt x="7144" y="7585"/>
                    <a:pt x="8096" y="9490"/>
                    <a:pt x="8096" y="12348"/>
                  </a:cubicBezTo>
                  <a:cubicBezTo>
                    <a:pt x="8096" y="10443"/>
                    <a:pt x="9049" y="5680"/>
                    <a:pt x="7144" y="758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62" name="Freeform: Shape 561">
              <a:extLst>
                <a:ext uri="{FF2B5EF4-FFF2-40B4-BE49-F238E27FC236}">
                  <a16:creationId xmlns:a16="http://schemas.microsoft.com/office/drawing/2014/main" id="{6DC067A5-1538-4EF0-961E-CF91779AB220}"/>
                </a:ext>
              </a:extLst>
            </p:cNvPr>
            <p:cNvSpPr/>
            <p:nvPr/>
          </p:nvSpPr>
          <p:spPr>
            <a:xfrm>
              <a:off x="7466995" y="2473166"/>
              <a:ext cx="9525" cy="9525"/>
            </a:xfrm>
            <a:custGeom>
              <a:avLst/>
              <a:gdLst>
                <a:gd name="connsiteX0" fmla="*/ 7273 w 9525"/>
                <a:gd name="connsiteY0" fmla="*/ 7144 h 9525"/>
                <a:gd name="connsiteX1" fmla="*/ 727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273" y="7144"/>
                  </a:moveTo>
                  <a:cubicBezTo>
                    <a:pt x="6320" y="7144"/>
                    <a:pt x="11083" y="7144"/>
                    <a:pt x="727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63" name="Freeform: Shape 562">
              <a:extLst>
                <a:ext uri="{FF2B5EF4-FFF2-40B4-BE49-F238E27FC236}">
                  <a16:creationId xmlns:a16="http://schemas.microsoft.com/office/drawing/2014/main" id="{0422F0D4-8BE9-416A-86AD-B5D03067C615}"/>
                </a:ext>
              </a:extLst>
            </p:cNvPr>
            <p:cNvSpPr/>
            <p:nvPr/>
          </p:nvSpPr>
          <p:spPr>
            <a:xfrm>
              <a:off x="7474744" y="2505406"/>
              <a:ext cx="9525" cy="19050"/>
            </a:xfrm>
            <a:custGeom>
              <a:avLst/>
              <a:gdLst>
                <a:gd name="connsiteX0" fmla="*/ 7144 w 9525"/>
                <a:gd name="connsiteY0" fmla="*/ 15861 h 19050"/>
                <a:gd name="connsiteX1" fmla="*/ 7144 w 9525"/>
                <a:gd name="connsiteY1" fmla="*/ 1586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5861"/>
                  </a:moveTo>
                  <a:cubicBezTo>
                    <a:pt x="8096" y="13003"/>
                    <a:pt x="8096" y="-2237"/>
                    <a:pt x="7144" y="1586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64" name="Freeform: Shape 563">
              <a:extLst>
                <a:ext uri="{FF2B5EF4-FFF2-40B4-BE49-F238E27FC236}">
                  <a16:creationId xmlns:a16="http://schemas.microsoft.com/office/drawing/2014/main" id="{252332B8-6D40-458D-BD7D-FA45D342BB1F}"/>
                </a:ext>
              </a:extLst>
            </p:cNvPr>
            <p:cNvSpPr/>
            <p:nvPr/>
          </p:nvSpPr>
          <p:spPr>
            <a:xfrm>
              <a:off x="7471886" y="25074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65" name="Freeform: Shape 564">
              <a:extLst>
                <a:ext uri="{FF2B5EF4-FFF2-40B4-BE49-F238E27FC236}">
                  <a16:creationId xmlns:a16="http://schemas.microsoft.com/office/drawing/2014/main" id="{F9D271A3-19B2-43F7-89F9-F29E556222CD}"/>
                </a:ext>
              </a:extLst>
            </p:cNvPr>
            <p:cNvSpPr/>
            <p:nvPr/>
          </p:nvSpPr>
          <p:spPr>
            <a:xfrm>
              <a:off x="7449026" y="248650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66" name="Freeform: Shape 565">
              <a:extLst>
                <a:ext uri="{FF2B5EF4-FFF2-40B4-BE49-F238E27FC236}">
                  <a16:creationId xmlns:a16="http://schemas.microsoft.com/office/drawing/2014/main" id="{0E8F4DCB-5483-499A-B72D-CD4D27E47208}"/>
                </a:ext>
              </a:extLst>
            </p:cNvPr>
            <p:cNvSpPr/>
            <p:nvPr/>
          </p:nvSpPr>
          <p:spPr>
            <a:xfrm>
              <a:off x="7462925" y="2506018"/>
              <a:ext cx="9525" cy="19050"/>
            </a:xfrm>
            <a:custGeom>
              <a:avLst/>
              <a:gdLst>
                <a:gd name="connsiteX0" fmla="*/ 8485 w 9525"/>
                <a:gd name="connsiteY0" fmla="*/ 11439 h 19050"/>
                <a:gd name="connsiteX1" fmla="*/ 8485 w 9525"/>
                <a:gd name="connsiteY1" fmla="*/ 1143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485" y="11439"/>
                  </a:moveTo>
                  <a:cubicBezTo>
                    <a:pt x="4675" y="-1896"/>
                    <a:pt x="10390" y="20964"/>
                    <a:pt x="8485" y="1143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67" name="Freeform: Shape 566">
              <a:extLst>
                <a:ext uri="{FF2B5EF4-FFF2-40B4-BE49-F238E27FC236}">
                  <a16:creationId xmlns:a16="http://schemas.microsoft.com/office/drawing/2014/main" id="{95D58A6E-1421-462D-851B-A541CADE4597}"/>
                </a:ext>
              </a:extLst>
            </p:cNvPr>
            <p:cNvSpPr/>
            <p:nvPr/>
          </p:nvSpPr>
          <p:spPr>
            <a:xfrm>
              <a:off x="7433786" y="2418635"/>
              <a:ext cx="9525" cy="9525"/>
            </a:xfrm>
            <a:custGeom>
              <a:avLst/>
              <a:gdLst>
                <a:gd name="connsiteX0" fmla="*/ 7144 w 9525"/>
                <a:gd name="connsiteY0" fmla="*/ 9287 h 9525"/>
                <a:gd name="connsiteX1" fmla="*/ 7144 w 9525"/>
                <a:gd name="connsiteY1" fmla="*/ 928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287"/>
                  </a:moveTo>
                  <a:cubicBezTo>
                    <a:pt x="8096" y="6429"/>
                    <a:pt x="8096" y="6429"/>
                    <a:pt x="7144" y="928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68" name="Freeform: Shape 567">
              <a:extLst>
                <a:ext uri="{FF2B5EF4-FFF2-40B4-BE49-F238E27FC236}">
                  <a16:creationId xmlns:a16="http://schemas.microsoft.com/office/drawing/2014/main" id="{3CF6E978-E6A3-4E28-B48C-5B2F13638534}"/>
                </a:ext>
              </a:extLst>
            </p:cNvPr>
            <p:cNvSpPr/>
            <p:nvPr/>
          </p:nvSpPr>
          <p:spPr>
            <a:xfrm>
              <a:off x="7433786" y="24188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69" name="Freeform: Shape 568">
              <a:extLst>
                <a:ext uri="{FF2B5EF4-FFF2-40B4-BE49-F238E27FC236}">
                  <a16:creationId xmlns:a16="http://schemas.microsoft.com/office/drawing/2014/main" id="{929092D0-582C-4097-8F4C-4EB1A2C7EA4C}"/>
                </a:ext>
              </a:extLst>
            </p:cNvPr>
            <p:cNvSpPr/>
            <p:nvPr/>
          </p:nvSpPr>
          <p:spPr>
            <a:xfrm>
              <a:off x="7452836" y="248269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9049 w 9525"/>
                <a:gd name="connsiteY1" fmla="*/ 8096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8096" y="9049"/>
                    <a:pt x="8096" y="9049"/>
                    <a:pt x="9049" y="8096"/>
                  </a:cubicBezTo>
                  <a:cubicBezTo>
                    <a:pt x="9049" y="7144"/>
                    <a:pt x="7144" y="6191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70" name="Freeform: Shape 569">
              <a:extLst>
                <a:ext uri="{FF2B5EF4-FFF2-40B4-BE49-F238E27FC236}">
                  <a16:creationId xmlns:a16="http://schemas.microsoft.com/office/drawing/2014/main" id="{900CB207-087E-47CE-8AD4-BCDE0764DC8E}"/>
                </a:ext>
              </a:extLst>
            </p:cNvPr>
            <p:cNvSpPr/>
            <p:nvPr/>
          </p:nvSpPr>
          <p:spPr>
            <a:xfrm>
              <a:off x="7428071" y="2427128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10001" y="5556"/>
                    <a:pt x="7144" y="8414"/>
                    <a:pt x="7144" y="84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71" name="Freeform: Shape 570">
              <a:extLst>
                <a:ext uri="{FF2B5EF4-FFF2-40B4-BE49-F238E27FC236}">
                  <a16:creationId xmlns:a16="http://schemas.microsoft.com/office/drawing/2014/main" id="{DA69FF0B-5E17-4AF4-A8B3-599499B1957D}"/>
                </a:ext>
              </a:extLst>
            </p:cNvPr>
            <p:cNvSpPr/>
            <p:nvPr/>
          </p:nvSpPr>
          <p:spPr>
            <a:xfrm>
              <a:off x="7418699" y="2420314"/>
              <a:ext cx="9525" cy="9525"/>
            </a:xfrm>
            <a:custGeom>
              <a:avLst/>
              <a:gdLst>
                <a:gd name="connsiteX0" fmla="*/ 8896 w 9525"/>
                <a:gd name="connsiteY0" fmla="*/ 7608 h 9525"/>
                <a:gd name="connsiteX1" fmla="*/ 8896 w 9525"/>
                <a:gd name="connsiteY1" fmla="*/ 760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96" y="7608"/>
                  </a:moveTo>
                  <a:cubicBezTo>
                    <a:pt x="10801" y="5703"/>
                    <a:pt x="4133" y="10465"/>
                    <a:pt x="8896" y="760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72" name="Freeform: Shape 571">
              <a:extLst>
                <a:ext uri="{FF2B5EF4-FFF2-40B4-BE49-F238E27FC236}">
                  <a16:creationId xmlns:a16="http://schemas.microsoft.com/office/drawing/2014/main" id="{DADB0F6F-1CDD-4FB8-9D68-45BE9B9943AF}"/>
                </a:ext>
              </a:extLst>
            </p:cNvPr>
            <p:cNvSpPr/>
            <p:nvPr/>
          </p:nvSpPr>
          <p:spPr>
            <a:xfrm>
              <a:off x="7431881" y="2512853"/>
              <a:ext cx="9525" cy="19050"/>
            </a:xfrm>
            <a:custGeom>
              <a:avLst/>
              <a:gdLst>
                <a:gd name="connsiteX0" fmla="*/ 7144 w 9525"/>
                <a:gd name="connsiteY0" fmla="*/ 12224 h 19050"/>
                <a:gd name="connsiteX1" fmla="*/ 7144 w 9525"/>
                <a:gd name="connsiteY1" fmla="*/ 1222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2224"/>
                  </a:moveTo>
                  <a:cubicBezTo>
                    <a:pt x="7144" y="12224"/>
                    <a:pt x="9049" y="794"/>
                    <a:pt x="7144" y="1222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73" name="Freeform: Shape 572">
              <a:extLst>
                <a:ext uri="{FF2B5EF4-FFF2-40B4-BE49-F238E27FC236}">
                  <a16:creationId xmlns:a16="http://schemas.microsoft.com/office/drawing/2014/main" id="{DC51E39C-1E6E-404A-BA15-A48AC31698DF}"/>
                </a:ext>
              </a:extLst>
            </p:cNvPr>
            <p:cNvSpPr/>
            <p:nvPr/>
          </p:nvSpPr>
          <p:spPr>
            <a:xfrm>
              <a:off x="7364254" y="2424146"/>
              <a:ext cx="9525" cy="9525"/>
            </a:xfrm>
            <a:custGeom>
              <a:avLst/>
              <a:gdLst>
                <a:gd name="connsiteX0" fmla="*/ 7144 w 9525"/>
                <a:gd name="connsiteY0" fmla="*/ 10443 h 9525"/>
                <a:gd name="connsiteX1" fmla="*/ 7144 w 9525"/>
                <a:gd name="connsiteY1" fmla="*/ 104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443"/>
                  </a:moveTo>
                  <a:cubicBezTo>
                    <a:pt x="9049" y="4728"/>
                    <a:pt x="7144" y="7586"/>
                    <a:pt x="7144" y="104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74" name="Freeform: Shape 573">
              <a:extLst>
                <a:ext uri="{FF2B5EF4-FFF2-40B4-BE49-F238E27FC236}">
                  <a16:creationId xmlns:a16="http://schemas.microsoft.com/office/drawing/2014/main" id="{B1DF6320-2719-4BBE-B772-BDB8A206D6D3}"/>
                </a:ext>
              </a:extLst>
            </p:cNvPr>
            <p:cNvSpPr/>
            <p:nvPr/>
          </p:nvSpPr>
          <p:spPr>
            <a:xfrm>
              <a:off x="7371874" y="24341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75" name="Freeform: Shape 574">
              <a:extLst>
                <a:ext uri="{FF2B5EF4-FFF2-40B4-BE49-F238E27FC236}">
                  <a16:creationId xmlns:a16="http://schemas.microsoft.com/office/drawing/2014/main" id="{70887775-4FB7-4E8E-A540-78567A2FCA3A}"/>
                </a:ext>
              </a:extLst>
            </p:cNvPr>
            <p:cNvSpPr/>
            <p:nvPr/>
          </p:nvSpPr>
          <p:spPr>
            <a:xfrm>
              <a:off x="7333774" y="2421016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9049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9049" y="7858"/>
                  </a:lnTo>
                  <a:cubicBezTo>
                    <a:pt x="8096" y="6906"/>
                    <a:pt x="714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76" name="Freeform: Shape 575">
              <a:extLst>
                <a:ext uri="{FF2B5EF4-FFF2-40B4-BE49-F238E27FC236}">
                  <a16:creationId xmlns:a16="http://schemas.microsoft.com/office/drawing/2014/main" id="{22E0B499-7BCE-4E28-9306-EDDF1AEA6042}"/>
                </a:ext>
              </a:extLst>
            </p:cNvPr>
            <p:cNvSpPr/>
            <p:nvPr/>
          </p:nvSpPr>
          <p:spPr>
            <a:xfrm>
              <a:off x="7377568" y="2420737"/>
              <a:ext cx="9525" cy="9525"/>
            </a:xfrm>
            <a:custGeom>
              <a:avLst/>
              <a:gdLst>
                <a:gd name="connsiteX0" fmla="*/ 9069 w 9525"/>
                <a:gd name="connsiteY0" fmla="*/ 10995 h 9525"/>
                <a:gd name="connsiteX1" fmla="*/ 9069 w 9525"/>
                <a:gd name="connsiteY1" fmla="*/ 1099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10995"/>
                  </a:moveTo>
                  <a:cubicBezTo>
                    <a:pt x="5259" y="3375"/>
                    <a:pt x="8117" y="9090"/>
                    <a:pt x="9069" y="1099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77" name="Freeform: Shape 576">
              <a:extLst>
                <a:ext uri="{FF2B5EF4-FFF2-40B4-BE49-F238E27FC236}">
                  <a16:creationId xmlns:a16="http://schemas.microsoft.com/office/drawing/2014/main" id="{B6E6A8D0-5039-4ABC-AE1C-BF89AA7AFE4E}"/>
                </a:ext>
              </a:extLst>
            </p:cNvPr>
            <p:cNvSpPr/>
            <p:nvPr/>
          </p:nvSpPr>
          <p:spPr>
            <a:xfrm>
              <a:off x="7375483" y="2417921"/>
              <a:ext cx="9525" cy="9525"/>
            </a:xfrm>
            <a:custGeom>
              <a:avLst/>
              <a:gdLst>
                <a:gd name="connsiteX0" fmla="*/ 7344 w 9525"/>
                <a:gd name="connsiteY0" fmla="*/ 7144 h 9525"/>
                <a:gd name="connsiteX1" fmla="*/ 73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7144"/>
                  </a:moveTo>
                  <a:cubicBezTo>
                    <a:pt x="6392" y="13811"/>
                    <a:pt x="9249" y="8096"/>
                    <a:pt x="73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78" name="Freeform: Shape 577">
              <a:extLst>
                <a:ext uri="{FF2B5EF4-FFF2-40B4-BE49-F238E27FC236}">
                  <a16:creationId xmlns:a16="http://schemas.microsoft.com/office/drawing/2014/main" id="{8E5F2924-7410-4270-BD4F-54606CA23B1B}"/>
                </a:ext>
              </a:extLst>
            </p:cNvPr>
            <p:cNvSpPr/>
            <p:nvPr/>
          </p:nvSpPr>
          <p:spPr>
            <a:xfrm>
              <a:off x="7374711" y="2500788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8117" y="7144"/>
                    <a:pt x="5259" y="9049"/>
                    <a:pt x="906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79" name="Freeform: Shape 578">
              <a:extLst>
                <a:ext uri="{FF2B5EF4-FFF2-40B4-BE49-F238E27FC236}">
                  <a16:creationId xmlns:a16="http://schemas.microsoft.com/office/drawing/2014/main" id="{14FDC4FB-AC4A-4FDE-BAFA-DFCB2670C03E}"/>
                </a:ext>
              </a:extLst>
            </p:cNvPr>
            <p:cNvSpPr/>
            <p:nvPr/>
          </p:nvSpPr>
          <p:spPr>
            <a:xfrm>
              <a:off x="7367111" y="249274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10001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9472"/>
                    <a:pt x="9049" y="8520"/>
                    <a:pt x="10001" y="7567"/>
                  </a:cubicBezTo>
                  <a:cubicBezTo>
                    <a:pt x="8096" y="7567"/>
                    <a:pt x="8096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80" name="Freeform: Shape 579">
              <a:extLst>
                <a:ext uri="{FF2B5EF4-FFF2-40B4-BE49-F238E27FC236}">
                  <a16:creationId xmlns:a16="http://schemas.microsoft.com/office/drawing/2014/main" id="{D5CBEC64-D664-4AF2-89D6-457B83B37AC3}"/>
                </a:ext>
              </a:extLst>
            </p:cNvPr>
            <p:cNvSpPr/>
            <p:nvPr/>
          </p:nvSpPr>
          <p:spPr>
            <a:xfrm>
              <a:off x="7367507" y="2518886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7700" y="8096"/>
                    <a:pt x="5796" y="10001"/>
                    <a:pt x="865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81" name="Freeform: Shape 580">
              <a:extLst>
                <a:ext uri="{FF2B5EF4-FFF2-40B4-BE49-F238E27FC236}">
                  <a16:creationId xmlns:a16="http://schemas.microsoft.com/office/drawing/2014/main" id="{F38EE161-04E0-4E91-AC33-4A23A9DFA41D}"/>
                </a:ext>
              </a:extLst>
            </p:cNvPr>
            <p:cNvSpPr/>
            <p:nvPr/>
          </p:nvSpPr>
          <p:spPr>
            <a:xfrm>
              <a:off x="7321920" y="243697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7144"/>
                  </a:lnTo>
                  <a:cubicBezTo>
                    <a:pt x="6615" y="8096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82" name="Freeform: Shape 581">
              <a:extLst>
                <a:ext uri="{FF2B5EF4-FFF2-40B4-BE49-F238E27FC236}">
                  <a16:creationId xmlns:a16="http://schemas.microsoft.com/office/drawing/2014/main" id="{FA9E1208-026F-447A-A7A2-D2F24BE66359}"/>
                </a:ext>
              </a:extLst>
            </p:cNvPr>
            <p:cNvSpPr/>
            <p:nvPr/>
          </p:nvSpPr>
          <p:spPr>
            <a:xfrm>
              <a:off x="7312819" y="2422230"/>
              <a:ext cx="28575" cy="19050"/>
            </a:xfrm>
            <a:custGeom>
              <a:avLst/>
              <a:gdLst>
                <a:gd name="connsiteX0" fmla="*/ 29051 w 28575"/>
                <a:gd name="connsiteY0" fmla="*/ 18074 h 19050"/>
                <a:gd name="connsiteX1" fmla="*/ 7144 w 28575"/>
                <a:gd name="connsiteY1" fmla="*/ 19979 h 19050"/>
                <a:gd name="connsiteX2" fmla="*/ 29051 w 28575"/>
                <a:gd name="connsiteY2" fmla="*/ 1807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19050">
                  <a:moveTo>
                    <a:pt x="29051" y="18074"/>
                  </a:moveTo>
                  <a:cubicBezTo>
                    <a:pt x="28099" y="16169"/>
                    <a:pt x="17621" y="-6691"/>
                    <a:pt x="7144" y="19979"/>
                  </a:cubicBezTo>
                  <a:cubicBezTo>
                    <a:pt x="13811" y="19979"/>
                    <a:pt x="26194" y="20932"/>
                    <a:pt x="29051" y="1807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83" name="Freeform: Shape 582">
              <a:extLst>
                <a:ext uri="{FF2B5EF4-FFF2-40B4-BE49-F238E27FC236}">
                  <a16:creationId xmlns:a16="http://schemas.microsoft.com/office/drawing/2014/main" id="{B1EA15F2-449B-40F0-9562-1687936D5D98}"/>
                </a:ext>
              </a:extLst>
            </p:cNvPr>
            <p:cNvSpPr/>
            <p:nvPr/>
          </p:nvSpPr>
          <p:spPr>
            <a:xfrm>
              <a:off x="7290911" y="24360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84" name="Freeform: Shape 583">
              <a:extLst>
                <a:ext uri="{FF2B5EF4-FFF2-40B4-BE49-F238E27FC236}">
                  <a16:creationId xmlns:a16="http://schemas.microsoft.com/office/drawing/2014/main" id="{0F421927-C9B8-4B0D-AE06-200D80FCE5BD}"/>
                </a:ext>
              </a:extLst>
            </p:cNvPr>
            <p:cNvSpPr/>
            <p:nvPr/>
          </p:nvSpPr>
          <p:spPr>
            <a:xfrm>
              <a:off x="7292102" y="2432028"/>
              <a:ext cx="9525" cy="19050"/>
            </a:xfrm>
            <a:custGeom>
              <a:avLst/>
              <a:gdLst>
                <a:gd name="connsiteX0" fmla="*/ 7858 w 9525"/>
                <a:gd name="connsiteY0" fmla="*/ 12086 h 19050"/>
                <a:gd name="connsiteX1" fmla="*/ 7858 w 9525"/>
                <a:gd name="connsiteY1" fmla="*/ 1208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858" y="12086"/>
                  </a:moveTo>
                  <a:cubicBezTo>
                    <a:pt x="6906" y="2561"/>
                    <a:pt x="6906" y="9229"/>
                    <a:pt x="7858" y="1208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85" name="Freeform: Shape 584">
              <a:extLst>
                <a:ext uri="{FF2B5EF4-FFF2-40B4-BE49-F238E27FC236}">
                  <a16:creationId xmlns:a16="http://schemas.microsoft.com/office/drawing/2014/main" id="{600E6BB9-C199-41AE-B8CD-68DD07417314}"/>
                </a:ext>
              </a:extLst>
            </p:cNvPr>
            <p:cNvSpPr/>
            <p:nvPr/>
          </p:nvSpPr>
          <p:spPr>
            <a:xfrm>
              <a:off x="7295379" y="2428398"/>
              <a:ext cx="9525" cy="19050"/>
            </a:xfrm>
            <a:custGeom>
              <a:avLst/>
              <a:gdLst>
                <a:gd name="connsiteX0" fmla="*/ 9343 w 9525"/>
                <a:gd name="connsiteY0" fmla="*/ 7144 h 19050"/>
                <a:gd name="connsiteX1" fmla="*/ 9343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343" y="7144"/>
                  </a:moveTo>
                  <a:cubicBezTo>
                    <a:pt x="7439" y="8096"/>
                    <a:pt x="5533" y="28099"/>
                    <a:pt x="934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86" name="Freeform: Shape 585">
              <a:extLst>
                <a:ext uri="{FF2B5EF4-FFF2-40B4-BE49-F238E27FC236}">
                  <a16:creationId xmlns:a16="http://schemas.microsoft.com/office/drawing/2014/main" id="{B94CAAF2-08F7-4374-8536-CFD427C298BB}"/>
                </a:ext>
              </a:extLst>
            </p:cNvPr>
            <p:cNvSpPr/>
            <p:nvPr/>
          </p:nvSpPr>
          <p:spPr>
            <a:xfrm>
              <a:off x="7309961" y="24303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9049"/>
                    <a:pt x="7144" y="1190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87" name="Freeform: Shape 586">
              <a:extLst>
                <a:ext uri="{FF2B5EF4-FFF2-40B4-BE49-F238E27FC236}">
                  <a16:creationId xmlns:a16="http://schemas.microsoft.com/office/drawing/2014/main" id="{F93C2788-3CD8-40FD-92E3-C0ABF648C40C}"/>
                </a:ext>
              </a:extLst>
            </p:cNvPr>
            <p:cNvSpPr/>
            <p:nvPr/>
          </p:nvSpPr>
          <p:spPr>
            <a:xfrm>
              <a:off x="7307508" y="2432124"/>
              <a:ext cx="9525" cy="9525"/>
            </a:xfrm>
            <a:custGeom>
              <a:avLst/>
              <a:gdLst>
                <a:gd name="connsiteX0" fmla="*/ 8644 w 9525"/>
                <a:gd name="connsiteY0" fmla="*/ 7228 h 9525"/>
                <a:gd name="connsiteX1" fmla="*/ 8644 w 9525"/>
                <a:gd name="connsiteY1" fmla="*/ 722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44" y="7228"/>
                  </a:moveTo>
                  <a:cubicBezTo>
                    <a:pt x="9597" y="6275"/>
                    <a:pt x="4834" y="13895"/>
                    <a:pt x="8644" y="722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88" name="Freeform: Shape 587">
              <a:extLst>
                <a:ext uri="{FF2B5EF4-FFF2-40B4-BE49-F238E27FC236}">
                  <a16:creationId xmlns:a16="http://schemas.microsoft.com/office/drawing/2014/main" id="{63CD8F10-0AE6-4055-8CF6-E24DF6CC7772}"/>
                </a:ext>
              </a:extLst>
            </p:cNvPr>
            <p:cNvSpPr/>
            <p:nvPr/>
          </p:nvSpPr>
          <p:spPr>
            <a:xfrm>
              <a:off x="7303294" y="2429351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cubicBezTo>
                    <a:pt x="8096" y="8096"/>
                    <a:pt x="8096" y="7144"/>
                    <a:pt x="7144" y="7144"/>
                  </a:cubicBezTo>
                  <a:lnTo>
                    <a:pt x="9049" y="809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89" name="Freeform: Shape 588">
              <a:extLst>
                <a:ext uri="{FF2B5EF4-FFF2-40B4-BE49-F238E27FC236}">
                  <a16:creationId xmlns:a16="http://schemas.microsoft.com/office/drawing/2014/main" id="{6926210D-F86D-4C52-8513-1612507B861E}"/>
                </a:ext>
              </a:extLst>
            </p:cNvPr>
            <p:cNvSpPr/>
            <p:nvPr/>
          </p:nvSpPr>
          <p:spPr>
            <a:xfrm>
              <a:off x="7304881" y="2430409"/>
              <a:ext cx="9525" cy="9525"/>
            </a:xfrm>
            <a:custGeom>
              <a:avLst/>
              <a:gdLst>
                <a:gd name="connsiteX0" fmla="*/ 8414 w 9525"/>
                <a:gd name="connsiteY0" fmla="*/ 7990 h 9525"/>
                <a:gd name="connsiteX1" fmla="*/ 841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990"/>
                  </a:moveTo>
                  <a:cubicBezTo>
                    <a:pt x="8414" y="7990"/>
                    <a:pt x="5556" y="6085"/>
                    <a:pt x="8414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90" name="Freeform: Shape 589">
              <a:extLst>
                <a:ext uri="{FF2B5EF4-FFF2-40B4-BE49-F238E27FC236}">
                  <a16:creationId xmlns:a16="http://schemas.microsoft.com/office/drawing/2014/main" id="{A4F928FA-E70C-4EF6-8761-BC2F3E8DCA8A}"/>
                </a:ext>
              </a:extLst>
            </p:cNvPr>
            <p:cNvSpPr/>
            <p:nvPr/>
          </p:nvSpPr>
          <p:spPr>
            <a:xfrm>
              <a:off x="7307210" y="2426709"/>
              <a:ext cx="9525" cy="19050"/>
            </a:xfrm>
            <a:custGeom>
              <a:avLst/>
              <a:gdLst>
                <a:gd name="connsiteX0" fmla="*/ 7990 w 9525"/>
                <a:gd name="connsiteY0" fmla="*/ 12643 h 19050"/>
                <a:gd name="connsiteX1" fmla="*/ 7990 w 9525"/>
                <a:gd name="connsiteY1" fmla="*/ 1264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990" y="12643"/>
                  </a:moveTo>
                  <a:cubicBezTo>
                    <a:pt x="7990" y="3118"/>
                    <a:pt x="6085" y="7881"/>
                    <a:pt x="7990" y="126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91" name="Freeform: Shape 590">
              <a:extLst>
                <a:ext uri="{FF2B5EF4-FFF2-40B4-BE49-F238E27FC236}">
                  <a16:creationId xmlns:a16="http://schemas.microsoft.com/office/drawing/2014/main" id="{F29DBAC5-9AA1-49B2-A4CF-F63690AD92C2}"/>
                </a:ext>
              </a:extLst>
            </p:cNvPr>
            <p:cNvSpPr/>
            <p:nvPr/>
          </p:nvSpPr>
          <p:spPr>
            <a:xfrm>
              <a:off x="7356486" y="2514123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6339" y="10954"/>
                    <a:pt x="7291" y="8096"/>
                    <a:pt x="82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92" name="Freeform: Shape 591">
              <a:extLst>
                <a:ext uri="{FF2B5EF4-FFF2-40B4-BE49-F238E27FC236}">
                  <a16:creationId xmlns:a16="http://schemas.microsoft.com/office/drawing/2014/main" id="{69F7AD43-7D18-43F7-8668-FA339C6D0B81}"/>
                </a:ext>
              </a:extLst>
            </p:cNvPr>
            <p:cNvSpPr/>
            <p:nvPr/>
          </p:nvSpPr>
          <p:spPr>
            <a:xfrm>
              <a:off x="7349014" y="251126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7144" y="8096"/>
                    <a:pt x="7144" y="9049"/>
                  </a:cubicBezTo>
                  <a:cubicBezTo>
                    <a:pt x="8096" y="8096"/>
                    <a:pt x="8096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93" name="Freeform: Shape 592">
              <a:extLst>
                <a:ext uri="{FF2B5EF4-FFF2-40B4-BE49-F238E27FC236}">
                  <a16:creationId xmlns:a16="http://schemas.microsoft.com/office/drawing/2014/main" id="{E0216DD7-A2C9-4E64-A4C7-45DED34B65E1}"/>
                </a:ext>
              </a:extLst>
            </p:cNvPr>
            <p:cNvSpPr/>
            <p:nvPr/>
          </p:nvSpPr>
          <p:spPr>
            <a:xfrm>
              <a:off x="7342751" y="2515142"/>
              <a:ext cx="9525" cy="28575"/>
            </a:xfrm>
            <a:custGeom>
              <a:avLst/>
              <a:gdLst>
                <a:gd name="connsiteX0" fmla="*/ 8644 w 9525"/>
                <a:gd name="connsiteY0" fmla="*/ 24223 h 28575"/>
                <a:gd name="connsiteX1" fmla="*/ 8644 w 9525"/>
                <a:gd name="connsiteY1" fmla="*/ 24223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8575">
                  <a:moveTo>
                    <a:pt x="8644" y="24223"/>
                  </a:moveTo>
                  <a:cubicBezTo>
                    <a:pt x="4834" y="16603"/>
                    <a:pt x="9597" y="-10067"/>
                    <a:pt x="8644" y="242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94" name="Freeform: Shape 593">
              <a:extLst>
                <a:ext uri="{FF2B5EF4-FFF2-40B4-BE49-F238E27FC236}">
                  <a16:creationId xmlns:a16="http://schemas.microsoft.com/office/drawing/2014/main" id="{6C916F1E-E126-46FC-A9BC-ACD081A36F9A}"/>
                </a:ext>
              </a:extLst>
            </p:cNvPr>
            <p:cNvSpPr/>
            <p:nvPr/>
          </p:nvSpPr>
          <p:spPr>
            <a:xfrm>
              <a:off x="7347109" y="2538233"/>
              <a:ext cx="9525" cy="9525"/>
            </a:xfrm>
            <a:custGeom>
              <a:avLst/>
              <a:gdLst>
                <a:gd name="connsiteX0" fmla="*/ 7144 w 9525"/>
                <a:gd name="connsiteY0" fmla="*/ 8751 h 9525"/>
                <a:gd name="connsiteX1" fmla="*/ 8096 w 9525"/>
                <a:gd name="connsiteY1" fmla="*/ 7799 h 9525"/>
                <a:gd name="connsiteX2" fmla="*/ 7144 w 9525"/>
                <a:gd name="connsiteY2" fmla="*/ 875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751"/>
                  </a:moveTo>
                  <a:cubicBezTo>
                    <a:pt x="8096" y="8751"/>
                    <a:pt x="8096" y="8751"/>
                    <a:pt x="8096" y="7799"/>
                  </a:cubicBezTo>
                  <a:cubicBezTo>
                    <a:pt x="8096" y="5894"/>
                    <a:pt x="7144" y="8751"/>
                    <a:pt x="7144" y="875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95" name="Freeform: Shape 594">
              <a:extLst>
                <a:ext uri="{FF2B5EF4-FFF2-40B4-BE49-F238E27FC236}">
                  <a16:creationId xmlns:a16="http://schemas.microsoft.com/office/drawing/2014/main" id="{AAF86D6D-B203-43A2-83C0-E75846E02573}"/>
                </a:ext>
              </a:extLst>
            </p:cNvPr>
            <p:cNvSpPr/>
            <p:nvPr/>
          </p:nvSpPr>
          <p:spPr>
            <a:xfrm>
              <a:off x="7329540" y="248459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15716"/>
                    <a:pt x="7567" y="10001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96" name="Freeform: Shape 595">
              <a:extLst>
                <a:ext uri="{FF2B5EF4-FFF2-40B4-BE49-F238E27FC236}">
                  <a16:creationId xmlns:a16="http://schemas.microsoft.com/office/drawing/2014/main" id="{B87ED2CB-8ED7-4979-ABA8-953FE2D6CF9A}"/>
                </a:ext>
              </a:extLst>
            </p:cNvPr>
            <p:cNvSpPr/>
            <p:nvPr/>
          </p:nvSpPr>
          <p:spPr>
            <a:xfrm>
              <a:off x="7331154" y="2487453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8096"/>
                    <a:pt x="6906" y="7144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97" name="Freeform: Shape 596">
              <a:extLst>
                <a:ext uri="{FF2B5EF4-FFF2-40B4-BE49-F238E27FC236}">
                  <a16:creationId xmlns:a16="http://schemas.microsoft.com/office/drawing/2014/main" id="{C67F7AA4-7589-4441-82A8-7A1184B26676}"/>
                </a:ext>
              </a:extLst>
            </p:cNvPr>
            <p:cNvSpPr/>
            <p:nvPr/>
          </p:nvSpPr>
          <p:spPr>
            <a:xfrm>
              <a:off x="7329964" y="24845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98" name="Freeform: Shape 597">
              <a:extLst>
                <a:ext uri="{FF2B5EF4-FFF2-40B4-BE49-F238E27FC236}">
                  <a16:creationId xmlns:a16="http://schemas.microsoft.com/office/drawing/2014/main" id="{CE684E4D-64D8-4BD7-858C-25BEA337DCE7}"/>
                </a:ext>
              </a:extLst>
            </p:cNvPr>
            <p:cNvSpPr/>
            <p:nvPr/>
          </p:nvSpPr>
          <p:spPr>
            <a:xfrm>
              <a:off x="7299484" y="2427298"/>
              <a:ext cx="9525" cy="9525"/>
            </a:xfrm>
            <a:custGeom>
              <a:avLst/>
              <a:gdLst>
                <a:gd name="connsiteX0" fmla="*/ 8096 w 9525"/>
                <a:gd name="connsiteY0" fmla="*/ 8244 h 9525"/>
                <a:gd name="connsiteX1" fmla="*/ 7144 w 9525"/>
                <a:gd name="connsiteY1" fmla="*/ 8244 h 9525"/>
                <a:gd name="connsiteX2" fmla="*/ 8096 w 9525"/>
                <a:gd name="connsiteY2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244"/>
                  </a:moveTo>
                  <a:cubicBezTo>
                    <a:pt x="8096" y="6339"/>
                    <a:pt x="7144" y="7291"/>
                    <a:pt x="7144" y="8244"/>
                  </a:cubicBezTo>
                  <a:cubicBezTo>
                    <a:pt x="7144" y="8244"/>
                    <a:pt x="7144" y="9196"/>
                    <a:pt x="8096" y="82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99" name="Freeform: Shape 598">
              <a:extLst>
                <a:ext uri="{FF2B5EF4-FFF2-40B4-BE49-F238E27FC236}">
                  <a16:creationId xmlns:a16="http://schemas.microsoft.com/office/drawing/2014/main" id="{B65CBE22-745C-4221-9FDD-9FC7BF0FE765}"/>
                </a:ext>
              </a:extLst>
            </p:cNvPr>
            <p:cNvSpPr/>
            <p:nvPr/>
          </p:nvSpPr>
          <p:spPr>
            <a:xfrm>
              <a:off x="7265194" y="2435066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lnTo>
                    <a:pt x="7144" y="7144"/>
                  </a:lnTo>
                  <a:cubicBezTo>
                    <a:pt x="8096" y="8096"/>
                    <a:pt x="8096" y="8096"/>
                    <a:pt x="8096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00" name="Freeform: Shape 599">
              <a:extLst>
                <a:ext uri="{FF2B5EF4-FFF2-40B4-BE49-F238E27FC236}">
                  <a16:creationId xmlns:a16="http://schemas.microsoft.com/office/drawing/2014/main" id="{8D464300-0639-4F6A-8BC0-1E228BEE0AF1}"/>
                </a:ext>
              </a:extLst>
            </p:cNvPr>
            <p:cNvSpPr/>
            <p:nvPr/>
          </p:nvSpPr>
          <p:spPr>
            <a:xfrm>
              <a:off x="7253764" y="24912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8096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01" name="Freeform: Shape 600">
              <a:extLst>
                <a:ext uri="{FF2B5EF4-FFF2-40B4-BE49-F238E27FC236}">
                  <a16:creationId xmlns:a16="http://schemas.microsoft.com/office/drawing/2014/main" id="{B08433D4-0D11-464C-AE80-14DF63DB0E93}"/>
                </a:ext>
              </a:extLst>
            </p:cNvPr>
            <p:cNvSpPr/>
            <p:nvPr/>
          </p:nvSpPr>
          <p:spPr>
            <a:xfrm>
              <a:off x="7253049" y="249221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10001"/>
                    <a:pt x="6906" y="10001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02" name="Freeform: Shape 601">
              <a:extLst>
                <a:ext uri="{FF2B5EF4-FFF2-40B4-BE49-F238E27FC236}">
                  <a16:creationId xmlns:a16="http://schemas.microsoft.com/office/drawing/2014/main" id="{D63BD5C5-4366-4FB9-BBCC-E255904C8A10}"/>
                </a:ext>
              </a:extLst>
            </p:cNvPr>
            <p:cNvSpPr/>
            <p:nvPr/>
          </p:nvSpPr>
          <p:spPr>
            <a:xfrm>
              <a:off x="6925021" y="1983471"/>
              <a:ext cx="9525" cy="9525"/>
            </a:xfrm>
            <a:custGeom>
              <a:avLst/>
              <a:gdLst>
                <a:gd name="connsiteX0" fmla="*/ 8227 w 9525"/>
                <a:gd name="connsiteY0" fmla="*/ 7253 h 9525"/>
                <a:gd name="connsiteX1" fmla="*/ 8227 w 9525"/>
                <a:gd name="connsiteY1" fmla="*/ 72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27" y="7253"/>
                  </a:moveTo>
                  <a:cubicBezTo>
                    <a:pt x="9179" y="6301"/>
                    <a:pt x="5369" y="12016"/>
                    <a:pt x="8227" y="72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03" name="Freeform: Shape 602">
              <a:extLst>
                <a:ext uri="{FF2B5EF4-FFF2-40B4-BE49-F238E27FC236}">
                  <a16:creationId xmlns:a16="http://schemas.microsoft.com/office/drawing/2014/main" id="{2D58EB16-4A96-48C3-A096-F61DC733C688}"/>
                </a:ext>
              </a:extLst>
            </p:cNvPr>
            <p:cNvSpPr/>
            <p:nvPr/>
          </p:nvSpPr>
          <p:spPr>
            <a:xfrm>
              <a:off x="6918484" y="1975008"/>
              <a:ext cx="19050" cy="19050"/>
            </a:xfrm>
            <a:custGeom>
              <a:avLst/>
              <a:gdLst>
                <a:gd name="connsiteX0" fmla="*/ 7144 w 19050"/>
                <a:gd name="connsiteY0" fmla="*/ 7144 h 19050"/>
                <a:gd name="connsiteX1" fmla="*/ 7144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7144"/>
                  </a:moveTo>
                  <a:cubicBezTo>
                    <a:pt x="18574" y="26194"/>
                    <a:pt x="10001" y="1190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04" name="Freeform: Shape 603">
              <a:extLst>
                <a:ext uri="{FF2B5EF4-FFF2-40B4-BE49-F238E27FC236}">
                  <a16:creationId xmlns:a16="http://schemas.microsoft.com/office/drawing/2014/main" id="{36849752-C12C-4692-B995-4F297E51AD3E}"/>
                </a:ext>
              </a:extLst>
            </p:cNvPr>
            <p:cNvSpPr/>
            <p:nvPr/>
          </p:nvSpPr>
          <p:spPr>
            <a:xfrm>
              <a:off x="6919436" y="1979771"/>
              <a:ext cx="9525" cy="9525"/>
            </a:xfrm>
            <a:custGeom>
              <a:avLst/>
              <a:gdLst>
                <a:gd name="connsiteX0" fmla="*/ 8096 w 9525"/>
                <a:gd name="connsiteY0" fmla="*/ 10954 h 9525"/>
                <a:gd name="connsiteX1" fmla="*/ 7144 w 9525"/>
                <a:gd name="connsiteY1" fmla="*/ 7144 h 9525"/>
                <a:gd name="connsiteX2" fmla="*/ 8096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10954"/>
                  </a:moveTo>
                  <a:cubicBezTo>
                    <a:pt x="8096" y="9049"/>
                    <a:pt x="7144" y="8096"/>
                    <a:pt x="7144" y="7144"/>
                  </a:cubicBezTo>
                  <a:cubicBezTo>
                    <a:pt x="7144" y="8096"/>
                    <a:pt x="7144" y="10001"/>
                    <a:pt x="8096" y="1095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05" name="Freeform: Shape 604">
              <a:extLst>
                <a:ext uri="{FF2B5EF4-FFF2-40B4-BE49-F238E27FC236}">
                  <a16:creationId xmlns:a16="http://schemas.microsoft.com/office/drawing/2014/main" id="{E2C2708F-C059-41B3-83C9-15D797BE31D7}"/>
                </a:ext>
              </a:extLst>
            </p:cNvPr>
            <p:cNvSpPr/>
            <p:nvPr/>
          </p:nvSpPr>
          <p:spPr>
            <a:xfrm>
              <a:off x="6918166" y="1984533"/>
              <a:ext cx="9525" cy="9525"/>
            </a:xfrm>
            <a:custGeom>
              <a:avLst/>
              <a:gdLst>
                <a:gd name="connsiteX0" fmla="*/ 8414 w 9525"/>
                <a:gd name="connsiteY0" fmla="*/ 7144 h 9525"/>
                <a:gd name="connsiteX1" fmla="*/ 841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144"/>
                  </a:moveTo>
                  <a:cubicBezTo>
                    <a:pt x="5556" y="7144"/>
                    <a:pt x="8414" y="7144"/>
                    <a:pt x="841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06" name="Freeform: Shape 605">
              <a:extLst>
                <a:ext uri="{FF2B5EF4-FFF2-40B4-BE49-F238E27FC236}">
                  <a16:creationId xmlns:a16="http://schemas.microsoft.com/office/drawing/2014/main" id="{0DB0769B-5504-4B98-9890-E391C7FEFD40}"/>
                </a:ext>
              </a:extLst>
            </p:cNvPr>
            <p:cNvSpPr/>
            <p:nvPr/>
          </p:nvSpPr>
          <p:spPr>
            <a:xfrm>
              <a:off x="6916579" y="19864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07" name="Freeform: Shape 606">
              <a:extLst>
                <a:ext uri="{FF2B5EF4-FFF2-40B4-BE49-F238E27FC236}">
                  <a16:creationId xmlns:a16="http://schemas.microsoft.com/office/drawing/2014/main" id="{2C713997-F1DB-4F0F-810F-5773A83FB2A7}"/>
                </a:ext>
              </a:extLst>
            </p:cNvPr>
            <p:cNvSpPr/>
            <p:nvPr/>
          </p:nvSpPr>
          <p:spPr>
            <a:xfrm>
              <a:off x="6913332" y="1977218"/>
              <a:ext cx="9525" cy="19050"/>
            </a:xfrm>
            <a:custGeom>
              <a:avLst/>
              <a:gdLst>
                <a:gd name="connsiteX0" fmla="*/ 8485 w 9525"/>
                <a:gd name="connsiteY0" fmla="*/ 17316 h 19050"/>
                <a:gd name="connsiteX1" fmla="*/ 8485 w 9525"/>
                <a:gd name="connsiteY1" fmla="*/ 1731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485" y="17316"/>
                  </a:moveTo>
                  <a:cubicBezTo>
                    <a:pt x="10390" y="19221"/>
                    <a:pt x="4675" y="-6496"/>
                    <a:pt x="8485" y="1731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08" name="Freeform: Shape 607">
              <a:extLst>
                <a:ext uri="{FF2B5EF4-FFF2-40B4-BE49-F238E27FC236}">
                  <a16:creationId xmlns:a16="http://schemas.microsoft.com/office/drawing/2014/main" id="{A4A5F527-A61F-4B7A-A28D-B91083E3F3D2}"/>
                </a:ext>
              </a:extLst>
            </p:cNvPr>
            <p:cNvSpPr/>
            <p:nvPr/>
          </p:nvSpPr>
          <p:spPr>
            <a:xfrm>
              <a:off x="6916579" y="1985338"/>
              <a:ext cx="9525" cy="9525"/>
            </a:xfrm>
            <a:custGeom>
              <a:avLst/>
              <a:gdLst>
                <a:gd name="connsiteX0" fmla="*/ 7144 w 9525"/>
                <a:gd name="connsiteY0" fmla="*/ 8244 h 9525"/>
                <a:gd name="connsiteX1" fmla="*/ 7144 w 9525"/>
                <a:gd name="connsiteY1" fmla="*/ 8244 h 9525"/>
                <a:gd name="connsiteX2" fmla="*/ 7144 w 9525"/>
                <a:gd name="connsiteY2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244"/>
                  </a:moveTo>
                  <a:cubicBezTo>
                    <a:pt x="7144" y="7291"/>
                    <a:pt x="7144" y="7291"/>
                    <a:pt x="7144" y="8244"/>
                  </a:cubicBezTo>
                  <a:cubicBezTo>
                    <a:pt x="7144" y="6339"/>
                    <a:pt x="7144" y="7291"/>
                    <a:pt x="7144" y="82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09" name="Freeform: Shape 608">
              <a:extLst>
                <a:ext uri="{FF2B5EF4-FFF2-40B4-BE49-F238E27FC236}">
                  <a16:creationId xmlns:a16="http://schemas.microsoft.com/office/drawing/2014/main" id="{060D8F14-9E21-471E-818F-3D96F9E14632}"/>
                </a:ext>
              </a:extLst>
            </p:cNvPr>
            <p:cNvSpPr/>
            <p:nvPr/>
          </p:nvSpPr>
          <p:spPr>
            <a:xfrm>
              <a:off x="6917637" y="1982721"/>
              <a:ext cx="9525" cy="9525"/>
            </a:xfrm>
            <a:custGeom>
              <a:avLst/>
              <a:gdLst>
                <a:gd name="connsiteX0" fmla="*/ 7990 w 9525"/>
                <a:gd name="connsiteY0" fmla="*/ 9909 h 9525"/>
                <a:gd name="connsiteX1" fmla="*/ 7990 w 9525"/>
                <a:gd name="connsiteY1" fmla="*/ 990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9909"/>
                  </a:moveTo>
                  <a:cubicBezTo>
                    <a:pt x="7990" y="8956"/>
                    <a:pt x="6085" y="4194"/>
                    <a:pt x="7990" y="990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10" name="Freeform: Shape 609">
              <a:extLst>
                <a:ext uri="{FF2B5EF4-FFF2-40B4-BE49-F238E27FC236}">
                  <a16:creationId xmlns:a16="http://schemas.microsoft.com/office/drawing/2014/main" id="{D57ECA77-6443-42D0-8D03-2C5183F82BE1}"/>
                </a:ext>
              </a:extLst>
            </p:cNvPr>
            <p:cNvSpPr/>
            <p:nvPr/>
          </p:nvSpPr>
          <p:spPr>
            <a:xfrm>
              <a:off x="6906865" y="1981421"/>
              <a:ext cx="19050" cy="19050"/>
            </a:xfrm>
            <a:custGeom>
              <a:avLst/>
              <a:gdLst>
                <a:gd name="connsiteX0" fmla="*/ 13047 w 19050"/>
                <a:gd name="connsiteY0" fmla="*/ 15018 h 19050"/>
                <a:gd name="connsiteX1" fmla="*/ 13047 w 19050"/>
                <a:gd name="connsiteY1" fmla="*/ 15018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3047" y="15018"/>
                  </a:moveTo>
                  <a:cubicBezTo>
                    <a:pt x="8285" y="5493"/>
                    <a:pt x="2570" y="3588"/>
                    <a:pt x="13047" y="1501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11" name="Freeform: Shape 610">
              <a:extLst>
                <a:ext uri="{FF2B5EF4-FFF2-40B4-BE49-F238E27FC236}">
                  <a16:creationId xmlns:a16="http://schemas.microsoft.com/office/drawing/2014/main" id="{5A790FE2-03B9-4985-97B3-7796BAC75AD1}"/>
                </a:ext>
              </a:extLst>
            </p:cNvPr>
            <p:cNvSpPr/>
            <p:nvPr/>
          </p:nvSpPr>
          <p:spPr>
            <a:xfrm>
              <a:off x="6903244" y="19778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12" name="Freeform: Shape 611">
              <a:extLst>
                <a:ext uri="{FF2B5EF4-FFF2-40B4-BE49-F238E27FC236}">
                  <a16:creationId xmlns:a16="http://schemas.microsoft.com/office/drawing/2014/main" id="{C42FE64C-4965-4B60-9D9C-E0207F50FB2A}"/>
                </a:ext>
              </a:extLst>
            </p:cNvPr>
            <p:cNvSpPr/>
            <p:nvPr/>
          </p:nvSpPr>
          <p:spPr>
            <a:xfrm>
              <a:off x="6901890" y="1982374"/>
              <a:ext cx="9525" cy="19050"/>
            </a:xfrm>
            <a:custGeom>
              <a:avLst/>
              <a:gdLst>
                <a:gd name="connsiteX0" fmla="*/ 7544 w 9525"/>
                <a:gd name="connsiteY0" fmla="*/ 15018 h 19050"/>
                <a:gd name="connsiteX1" fmla="*/ 7544 w 9525"/>
                <a:gd name="connsiteY1" fmla="*/ 15018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544" y="15018"/>
                  </a:moveTo>
                  <a:cubicBezTo>
                    <a:pt x="11354" y="5493"/>
                    <a:pt x="5640" y="3588"/>
                    <a:pt x="7544" y="1501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13" name="Freeform: Shape 612">
              <a:extLst>
                <a:ext uri="{FF2B5EF4-FFF2-40B4-BE49-F238E27FC236}">
                  <a16:creationId xmlns:a16="http://schemas.microsoft.com/office/drawing/2014/main" id="{7EF07AB3-2E1C-49A0-A527-8C2F982C20DB}"/>
                </a:ext>
              </a:extLst>
            </p:cNvPr>
            <p:cNvSpPr/>
            <p:nvPr/>
          </p:nvSpPr>
          <p:spPr>
            <a:xfrm>
              <a:off x="6896729" y="1982926"/>
              <a:ext cx="9525" cy="9525"/>
            </a:xfrm>
            <a:custGeom>
              <a:avLst/>
              <a:gdLst>
                <a:gd name="connsiteX0" fmla="*/ 8896 w 9525"/>
                <a:gd name="connsiteY0" fmla="*/ 8751 h 9525"/>
                <a:gd name="connsiteX1" fmla="*/ 8896 w 9525"/>
                <a:gd name="connsiteY1" fmla="*/ 875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96" y="8751"/>
                  </a:moveTo>
                  <a:cubicBezTo>
                    <a:pt x="4133" y="3989"/>
                    <a:pt x="10801" y="11608"/>
                    <a:pt x="8896" y="875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14" name="Freeform: Shape 613">
              <a:extLst>
                <a:ext uri="{FF2B5EF4-FFF2-40B4-BE49-F238E27FC236}">
                  <a16:creationId xmlns:a16="http://schemas.microsoft.com/office/drawing/2014/main" id="{CFD539CD-AFB3-408C-976B-8E1A6F9CDC98}"/>
                </a:ext>
              </a:extLst>
            </p:cNvPr>
            <p:cNvSpPr/>
            <p:nvPr/>
          </p:nvSpPr>
          <p:spPr>
            <a:xfrm>
              <a:off x="6895088" y="1987602"/>
              <a:ext cx="19050" cy="19050"/>
            </a:xfrm>
            <a:custGeom>
              <a:avLst/>
              <a:gdLst>
                <a:gd name="connsiteX0" fmla="*/ 12442 w 19050"/>
                <a:gd name="connsiteY0" fmla="*/ 12647 h 19050"/>
                <a:gd name="connsiteX1" fmla="*/ 12442 w 19050"/>
                <a:gd name="connsiteY1" fmla="*/ 1264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2442" y="12647"/>
                  </a:moveTo>
                  <a:cubicBezTo>
                    <a:pt x="1012" y="265"/>
                    <a:pt x="11490" y="12647"/>
                    <a:pt x="12442" y="1264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15" name="Freeform: Shape 614">
              <a:extLst>
                <a:ext uri="{FF2B5EF4-FFF2-40B4-BE49-F238E27FC236}">
                  <a16:creationId xmlns:a16="http://schemas.microsoft.com/office/drawing/2014/main" id="{BC2111CB-EF17-4E80-8662-20E91B65AA9E}"/>
                </a:ext>
              </a:extLst>
            </p:cNvPr>
            <p:cNvSpPr/>
            <p:nvPr/>
          </p:nvSpPr>
          <p:spPr>
            <a:xfrm>
              <a:off x="6901339" y="199120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7144" y="8096"/>
                    <a:pt x="7144" y="7144"/>
                  </a:cubicBezTo>
                  <a:cubicBezTo>
                    <a:pt x="8096" y="8096"/>
                    <a:pt x="9049" y="9049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16" name="Freeform: Shape 615">
              <a:extLst>
                <a:ext uri="{FF2B5EF4-FFF2-40B4-BE49-F238E27FC236}">
                  <a16:creationId xmlns:a16="http://schemas.microsoft.com/office/drawing/2014/main" id="{1F0D9602-1647-4536-B2FE-145AD60797F7}"/>
                </a:ext>
              </a:extLst>
            </p:cNvPr>
            <p:cNvSpPr/>
            <p:nvPr/>
          </p:nvSpPr>
          <p:spPr>
            <a:xfrm>
              <a:off x="6891814" y="19892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17" name="Freeform: Shape 616">
              <a:extLst>
                <a:ext uri="{FF2B5EF4-FFF2-40B4-BE49-F238E27FC236}">
                  <a16:creationId xmlns:a16="http://schemas.microsoft.com/office/drawing/2014/main" id="{86D7418D-09EB-4E5B-80D1-1875CA18B141}"/>
                </a:ext>
              </a:extLst>
            </p:cNvPr>
            <p:cNvSpPr/>
            <p:nvPr/>
          </p:nvSpPr>
          <p:spPr>
            <a:xfrm>
              <a:off x="6896301" y="1994058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6466" y="9049"/>
                    <a:pt x="8371" y="9049"/>
                    <a:pt x="741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18" name="Freeform: Shape 617">
              <a:extLst>
                <a:ext uri="{FF2B5EF4-FFF2-40B4-BE49-F238E27FC236}">
                  <a16:creationId xmlns:a16="http://schemas.microsoft.com/office/drawing/2014/main" id="{BBED9627-CB43-4A5E-9DEE-33C3BC7B980F}"/>
                </a:ext>
              </a:extLst>
            </p:cNvPr>
            <p:cNvSpPr/>
            <p:nvPr/>
          </p:nvSpPr>
          <p:spPr>
            <a:xfrm>
              <a:off x="6859429" y="1988343"/>
              <a:ext cx="47625" cy="47625"/>
            </a:xfrm>
            <a:custGeom>
              <a:avLst/>
              <a:gdLst>
                <a:gd name="connsiteX0" fmla="*/ 7144 w 47625"/>
                <a:gd name="connsiteY0" fmla="*/ 38576 h 47625"/>
                <a:gd name="connsiteX1" fmla="*/ 36671 w 47625"/>
                <a:gd name="connsiteY1" fmla="*/ 12859 h 47625"/>
                <a:gd name="connsiteX2" fmla="*/ 36671 w 47625"/>
                <a:gd name="connsiteY2" fmla="*/ 7144 h 47625"/>
                <a:gd name="connsiteX3" fmla="*/ 7144 w 47625"/>
                <a:gd name="connsiteY3" fmla="*/ 38576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25" h="47625">
                  <a:moveTo>
                    <a:pt x="7144" y="38576"/>
                  </a:moveTo>
                  <a:cubicBezTo>
                    <a:pt x="23336" y="50959"/>
                    <a:pt x="38576" y="20479"/>
                    <a:pt x="36671" y="12859"/>
                  </a:cubicBezTo>
                  <a:cubicBezTo>
                    <a:pt x="47149" y="26194"/>
                    <a:pt x="38576" y="9049"/>
                    <a:pt x="36671" y="7144"/>
                  </a:cubicBezTo>
                  <a:cubicBezTo>
                    <a:pt x="21431" y="9049"/>
                    <a:pt x="12859" y="36671"/>
                    <a:pt x="7144" y="3857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19" name="Freeform: Shape 618">
              <a:extLst>
                <a:ext uri="{FF2B5EF4-FFF2-40B4-BE49-F238E27FC236}">
                  <a16:creationId xmlns:a16="http://schemas.microsoft.com/office/drawing/2014/main" id="{AC430ECE-8BFA-49D0-B33F-2F079511B3D4}"/>
                </a:ext>
              </a:extLst>
            </p:cNvPr>
            <p:cNvSpPr/>
            <p:nvPr/>
          </p:nvSpPr>
          <p:spPr>
            <a:xfrm>
              <a:off x="6859281" y="2013504"/>
              <a:ext cx="9525" cy="9525"/>
            </a:xfrm>
            <a:custGeom>
              <a:avLst/>
              <a:gdLst>
                <a:gd name="connsiteX0" fmla="*/ 8244 w 9525"/>
                <a:gd name="connsiteY0" fmla="*/ 8653 h 9525"/>
                <a:gd name="connsiteX1" fmla="*/ 82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8653"/>
                  </a:moveTo>
                  <a:cubicBezTo>
                    <a:pt x="6339" y="5795"/>
                    <a:pt x="7291" y="7700"/>
                    <a:pt x="8244" y="86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20" name="Freeform: Shape 619">
              <a:extLst>
                <a:ext uri="{FF2B5EF4-FFF2-40B4-BE49-F238E27FC236}">
                  <a16:creationId xmlns:a16="http://schemas.microsoft.com/office/drawing/2014/main" id="{246B4188-A5DA-4566-BF36-C5D7644CFEE0}"/>
                </a:ext>
              </a:extLst>
            </p:cNvPr>
            <p:cNvSpPr/>
            <p:nvPr/>
          </p:nvSpPr>
          <p:spPr>
            <a:xfrm>
              <a:off x="6859005" y="201977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7144"/>
                  </a:ln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21" name="Freeform: Shape 620">
              <a:extLst>
                <a:ext uri="{FF2B5EF4-FFF2-40B4-BE49-F238E27FC236}">
                  <a16:creationId xmlns:a16="http://schemas.microsoft.com/office/drawing/2014/main" id="{3EE88676-5430-4DE0-A745-399D4E0DF857}"/>
                </a:ext>
              </a:extLst>
            </p:cNvPr>
            <p:cNvSpPr/>
            <p:nvPr/>
          </p:nvSpPr>
          <p:spPr>
            <a:xfrm>
              <a:off x="6873569" y="2019776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22" name="Freeform: Shape 621">
              <a:extLst>
                <a:ext uri="{FF2B5EF4-FFF2-40B4-BE49-F238E27FC236}">
                  <a16:creationId xmlns:a16="http://schemas.microsoft.com/office/drawing/2014/main" id="{21EFD2C9-CF9E-449F-869A-E3AB1B591C58}"/>
                </a:ext>
              </a:extLst>
            </p:cNvPr>
            <p:cNvSpPr/>
            <p:nvPr/>
          </p:nvSpPr>
          <p:spPr>
            <a:xfrm>
              <a:off x="6864191" y="2008904"/>
              <a:ext cx="9525" cy="9525"/>
            </a:xfrm>
            <a:custGeom>
              <a:avLst/>
              <a:gdLst>
                <a:gd name="connsiteX0" fmla="*/ 7144 w 9525"/>
                <a:gd name="connsiteY0" fmla="*/ 7538 h 9525"/>
                <a:gd name="connsiteX1" fmla="*/ 10954 w 9525"/>
                <a:gd name="connsiteY1" fmla="*/ 8491 h 9525"/>
                <a:gd name="connsiteX2" fmla="*/ 7144 w 9525"/>
                <a:gd name="connsiteY2" fmla="*/ 753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38"/>
                  </a:moveTo>
                  <a:cubicBezTo>
                    <a:pt x="8096" y="8491"/>
                    <a:pt x="9049" y="8491"/>
                    <a:pt x="10954" y="8491"/>
                  </a:cubicBezTo>
                  <a:cubicBezTo>
                    <a:pt x="9049" y="7538"/>
                    <a:pt x="8096" y="6586"/>
                    <a:pt x="7144" y="753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23" name="Freeform: Shape 622">
              <a:extLst>
                <a:ext uri="{FF2B5EF4-FFF2-40B4-BE49-F238E27FC236}">
                  <a16:creationId xmlns:a16="http://schemas.microsoft.com/office/drawing/2014/main" id="{AD274963-CB5A-4C0F-BA1D-2479699D40CE}"/>
                </a:ext>
              </a:extLst>
            </p:cNvPr>
            <p:cNvSpPr/>
            <p:nvPr/>
          </p:nvSpPr>
          <p:spPr>
            <a:xfrm>
              <a:off x="6871811" y="2001678"/>
              <a:ext cx="9525" cy="9525"/>
            </a:xfrm>
            <a:custGeom>
              <a:avLst/>
              <a:gdLst>
                <a:gd name="connsiteX0" fmla="*/ 9049 w 9525"/>
                <a:gd name="connsiteY0" fmla="*/ 9049 h 9525"/>
                <a:gd name="connsiteX1" fmla="*/ 7144 w 9525"/>
                <a:gd name="connsiteY1" fmla="*/ 7144 h 9525"/>
                <a:gd name="connsiteX2" fmla="*/ 9049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9049"/>
                  </a:moveTo>
                  <a:cubicBezTo>
                    <a:pt x="9049" y="8096"/>
                    <a:pt x="8096" y="8096"/>
                    <a:pt x="7144" y="7144"/>
                  </a:cubicBezTo>
                  <a:cubicBezTo>
                    <a:pt x="7144" y="7144"/>
                    <a:pt x="8096" y="8096"/>
                    <a:pt x="9049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24" name="Freeform: Shape 623">
              <a:extLst>
                <a:ext uri="{FF2B5EF4-FFF2-40B4-BE49-F238E27FC236}">
                  <a16:creationId xmlns:a16="http://schemas.microsoft.com/office/drawing/2014/main" id="{C2231D3F-2C46-445A-B54A-668EA5CF2E92}"/>
                </a:ext>
              </a:extLst>
            </p:cNvPr>
            <p:cNvSpPr/>
            <p:nvPr/>
          </p:nvSpPr>
          <p:spPr>
            <a:xfrm>
              <a:off x="6858476" y="20159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1285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25" name="Freeform: Shape 624">
              <a:extLst>
                <a:ext uri="{FF2B5EF4-FFF2-40B4-BE49-F238E27FC236}">
                  <a16:creationId xmlns:a16="http://schemas.microsoft.com/office/drawing/2014/main" id="{38E7C2D0-E1F5-414F-9865-455555FA7DD1}"/>
                </a:ext>
              </a:extLst>
            </p:cNvPr>
            <p:cNvSpPr/>
            <p:nvPr/>
          </p:nvSpPr>
          <p:spPr>
            <a:xfrm>
              <a:off x="6852076" y="2021681"/>
              <a:ext cx="28575" cy="38100"/>
            </a:xfrm>
            <a:custGeom>
              <a:avLst/>
              <a:gdLst>
                <a:gd name="connsiteX0" fmla="*/ 11639 w 28575"/>
                <a:gd name="connsiteY0" fmla="*/ 31909 h 38100"/>
                <a:gd name="connsiteX1" fmla="*/ 22117 w 28575"/>
                <a:gd name="connsiteY1" fmla="*/ 18574 h 38100"/>
                <a:gd name="connsiteX2" fmla="*/ 14496 w 28575"/>
                <a:gd name="connsiteY2" fmla="*/ 7144 h 38100"/>
                <a:gd name="connsiteX3" fmla="*/ 12592 w 28575"/>
                <a:gd name="connsiteY3" fmla="*/ 10001 h 38100"/>
                <a:gd name="connsiteX4" fmla="*/ 10686 w 28575"/>
                <a:gd name="connsiteY4" fmla="*/ 10954 h 38100"/>
                <a:gd name="connsiteX5" fmla="*/ 11639 w 28575"/>
                <a:gd name="connsiteY5" fmla="*/ 31909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575" h="38100">
                  <a:moveTo>
                    <a:pt x="11639" y="31909"/>
                  </a:moveTo>
                  <a:cubicBezTo>
                    <a:pt x="17354" y="33814"/>
                    <a:pt x="8781" y="12859"/>
                    <a:pt x="22117" y="18574"/>
                  </a:cubicBezTo>
                  <a:cubicBezTo>
                    <a:pt x="24021" y="11906"/>
                    <a:pt x="18306" y="10001"/>
                    <a:pt x="14496" y="7144"/>
                  </a:cubicBezTo>
                  <a:cubicBezTo>
                    <a:pt x="16401" y="11906"/>
                    <a:pt x="16401" y="12859"/>
                    <a:pt x="12592" y="10001"/>
                  </a:cubicBezTo>
                  <a:cubicBezTo>
                    <a:pt x="14496" y="12859"/>
                    <a:pt x="14496" y="12859"/>
                    <a:pt x="10686" y="10954"/>
                  </a:cubicBezTo>
                  <a:cubicBezTo>
                    <a:pt x="10686" y="10001"/>
                    <a:pt x="2114" y="34766"/>
                    <a:pt x="11639" y="3190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26" name="Freeform: Shape 625">
              <a:extLst>
                <a:ext uri="{FF2B5EF4-FFF2-40B4-BE49-F238E27FC236}">
                  <a16:creationId xmlns:a16="http://schemas.microsoft.com/office/drawing/2014/main" id="{DC363281-6997-4DCC-B090-CBEFFDEB2CE1}"/>
                </a:ext>
              </a:extLst>
            </p:cNvPr>
            <p:cNvSpPr/>
            <p:nvPr/>
          </p:nvSpPr>
          <p:spPr>
            <a:xfrm>
              <a:off x="6854666" y="20254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9049"/>
                  </a:lnTo>
                  <a:cubicBezTo>
                    <a:pt x="8096" y="9049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27" name="Freeform: Shape 626">
              <a:extLst>
                <a:ext uri="{FF2B5EF4-FFF2-40B4-BE49-F238E27FC236}">
                  <a16:creationId xmlns:a16="http://schemas.microsoft.com/office/drawing/2014/main" id="{537BB3B0-93A1-4232-B262-2A7A23AD80A1}"/>
                </a:ext>
              </a:extLst>
            </p:cNvPr>
            <p:cNvSpPr/>
            <p:nvPr/>
          </p:nvSpPr>
          <p:spPr>
            <a:xfrm>
              <a:off x="6845141" y="2042588"/>
              <a:ext cx="19050" cy="28575"/>
            </a:xfrm>
            <a:custGeom>
              <a:avLst/>
              <a:gdLst>
                <a:gd name="connsiteX0" fmla="*/ 9049 w 19050"/>
                <a:gd name="connsiteY0" fmla="*/ 12907 h 28575"/>
                <a:gd name="connsiteX1" fmla="*/ 7144 w 19050"/>
                <a:gd name="connsiteY1" fmla="*/ 23384 h 28575"/>
                <a:gd name="connsiteX2" fmla="*/ 9049 w 19050"/>
                <a:gd name="connsiteY2" fmla="*/ 12907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28575">
                  <a:moveTo>
                    <a:pt x="9049" y="12907"/>
                  </a:moveTo>
                  <a:cubicBezTo>
                    <a:pt x="8096" y="12907"/>
                    <a:pt x="8096" y="24337"/>
                    <a:pt x="7144" y="23384"/>
                  </a:cubicBezTo>
                  <a:cubicBezTo>
                    <a:pt x="23336" y="25289"/>
                    <a:pt x="6191" y="-5191"/>
                    <a:pt x="9049" y="1290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28" name="Freeform: Shape 627">
              <a:extLst>
                <a:ext uri="{FF2B5EF4-FFF2-40B4-BE49-F238E27FC236}">
                  <a16:creationId xmlns:a16="http://schemas.microsoft.com/office/drawing/2014/main" id="{E71C1CB0-D5B9-47FB-9817-AF94E00070D1}"/>
                </a:ext>
              </a:extLst>
            </p:cNvPr>
            <p:cNvSpPr/>
            <p:nvPr/>
          </p:nvSpPr>
          <p:spPr>
            <a:xfrm>
              <a:off x="6847046" y="20435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1906" y="1095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29" name="Freeform: Shape 628">
              <a:extLst>
                <a:ext uri="{FF2B5EF4-FFF2-40B4-BE49-F238E27FC236}">
                  <a16:creationId xmlns:a16="http://schemas.microsoft.com/office/drawing/2014/main" id="{876EA239-CED2-4ECC-955D-70148B3EE94D}"/>
                </a:ext>
              </a:extLst>
            </p:cNvPr>
            <p:cNvSpPr/>
            <p:nvPr/>
          </p:nvSpPr>
          <p:spPr>
            <a:xfrm>
              <a:off x="6854413" y="2049303"/>
              <a:ext cx="9525" cy="9525"/>
            </a:xfrm>
            <a:custGeom>
              <a:avLst/>
              <a:gdLst>
                <a:gd name="connsiteX0" fmla="*/ 10255 w 9525"/>
                <a:gd name="connsiteY0" fmla="*/ 9049 h 9525"/>
                <a:gd name="connsiteX1" fmla="*/ 7397 w 9525"/>
                <a:gd name="connsiteY1" fmla="*/ 7144 h 9525"/>
                <a:gd name="connsiteX2" fmla="*/ 10255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255" y="9049"/>
                  </a:moveTo>
                  <a:cubicBezTo>
                    <a:pt x="9302" y="8096"/>
                    <a:pt x="9302" y="8096"/>
                    <a:pt x="7397" y="7144"/>
                  </a:cubicBezTo>
                  <a:cubicBezTo>
                    <a:pt x="6445" y="7144"/>
                    <a:pt x="8350" y="8096"/>
                    <a:pt x="10255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30" name="Freeform: Shape 629">
              <a:extLst>
                <a:ext uri="{FF2B5EF4-FFF2-40B4-BE49-F238E27FC236}">
                  <a16:creationId xmlns:a16="http://schemas.microsoft.com/office/drawing/2014/main" id="{B06F2B65-D717-49B4-9958-A6973833D1F3}"/>
                </a:ext>
              </a:extLst>
            </p:cNvPr>
            <p:cNvSpPr/>
            <p:nvPr/>
          </p:nvSpPr>
          <p:spPr>
            <a:xfrm>
              <a:off x="6840379" y="20540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1000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31" name="Freeform: Shape 630">
              <a:extLst>
                <a:ext uri="{FF2B5EF4-FFF2-40B4-BE49-F238E27FC236}">
                  <a16:creationId xmlns:a16="http://schemas.microsoft.com/office/drawing/2014/main" id="{8D24D6FD-7217-432F-BC55-B9702E051A68}"/>
                </a:ext>
              </a:extLst>
            </p:cNvPr>
            <p:cNvSpPr/>
            <p:nvPr/>
          </p:nvSpPr>
          <p:spPr>
            <a:xfrm>
              <a:off x="6844690" y="2061767"/>
              <a:ext cx="9525" cy="19050"/>
            </a:xfrm>
            <a:custGeom>
              <a:avLst/>
              <a:gdLst>
                <a:gd name="connsiteX0" fmla="*/ 11405 w 9525"/>
                <a:gd name="connsiteY0" fmla="*/ 14683 h 19050"/>
                <a:gd name="connsiteX1" fmla="*/ 11405 w 9525"/>
                <a:gd name="connsiteY1" fmla="*/ 1468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1405" y="14683"/>
                  </a:moveTo>
                  <a:cubicBezTo>
                    <a:pt x="13310" y="3253"/>
                    <a:pt x="928" y="6110"/>
                    <a:pt x="11405" y="1468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32" name="Freeform: Shape 631">
              <a:extLst>
                <a:ext uri="{FF2B5EF4-FFF2-40B4-BE49-F238E27FC236}">
                  <a16:creationId xmlns:a16="http://schemas.microsoft.com/office/drawing/2014/main" id="{221EBA23-162C-4171-B001-4C734B9FFFE0}"/>
                </a:ext>
              </a:extLst>
            </p:cNvPr>
            <p:cNvSpPr/>
            <p:nvPr/>
          </p:nvSpPr>
          <p:spPr>
            <a:xfrm>
              <a:off x="6820376" y="2068353"/>
              <a:ext cx="28575" cy="47625"/>
            </a:xfrm>
            <a:custGeom>
              <a:avLst/>
              <a:gdLst>
                <a:gd name="connsiteX0" fmla="*/ 22384 w 28575"/>
                <a:gd name="connsiteY0" fmla="*/ 7144 h 47625"/>
                <a:gd name="connsiteX1" fmla="*/ 7144 w 28575"/>
                <a:gd name="connsiteY1" fmla="*/ 34766 h 47625"/>
                <a:gd name="connsiteX2" fmla="*/ 11906 w 28575"/>
                <a:gd name="connsiteY2" fmla="*/ 41434 h 47625"/>
                <a:gd name="connsiteX3" fmla="*/ 22384 w 28575"/>
                <a:gd name="connsiteY3" fmla="*/ 7144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75" h="47625">
                  <a:moveTo>
                    <a:pt x="22384" y="7144"/>
                  </a:moveTo>
                  <a:cubicBezTo>
                    <a:pt x="20479" y="10001"/>
                    <a:pt x="13811" y="37624"/>
                    <a:pt x="7144" y="34766"/>
                  </a:cubicBezTo>
                  <a:cubicBezTo>
                    <a:pt x="13811" y="36671"/>
                    <a:pt x="15716" y="39529"/>
                    <a:pt x="11906" y="41434"/>
                  </a:cubicBezTo>
                  <a:cubicBezTo>
                    <a:pt x="19526" y="17621"/>
                    <a:pt x="33814" y="14764"/>
                    <a:pt x="2238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33" name="Freeform: Shape 632">
              <a:extLst>
                <a:ext uri="{FF2B5EF4-FFF2-40B4-BE49-F238E27FC236}">
                  <a16:creationId xmlns:a16="http://schemas.microsoft.com/office/drawing/2014/main" id="{69FCF586-3EFD-4EAA-B171-2C8AD076C47E}"/>
                </a:ext>
              </a:extLst>
            </p:cNvPr>
            <p:cNvSpPr/>
            <p:nvPr/>
          </p:nvSpPr>
          <p:spPr>
            <a:xfrm>
              <a:off x="6845379" y="2070496"/>
              <a:ext cx="9525" cy="9525"/>
            </a:xfrm>
            <a:custGeom>
              <a:avLst/>
              <a:gdLst>
                <a:gd name="connsiteX0" fmla="*/ 7858 w 9525"/>
                <a:gd name="connsiteY0" fmla="*/ 7858 h 9525"/>
                <a:gd name="connsiteX1" fmla="*/ 7858 w 9525"/>
                <a:gd name="connsiteY1" fmla="*/ 7858 h 9525"/>
                <a:gd name="connsiteX2" fmla="*/ 7858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858"/>
                  </a:moveTo>
                  <a:cubicBezTo>
                    <a:pt x="7858" y="6906"/>
                    <a:pt x="6906" y="6906"/>
                    <a:pt x="7858" y="7858"/>
                  </a:cubicBezTo>
                  <a:cubicBezTo>
                    <a:pt x="6906" y="6906"/>
                    <a:pt x="6906" y="6906"/>
                    <a:pt x="7858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34" name="Freeform: Shape 633">
              <a:extLst>
                <a:ext uri="{FF2B5EF4-FFF2-40B4-BE49-F238E27FC236}">
                  <a16:creationId xmlns:a16="http://schemas.microsoft.com/office/drawing/2014/main" id="{E2701315-B2E9-44F7-97FC-716FFBBCC1D6}"/>
                </a:ext>
              </a:extLst>
            </p:cNvPr>
            <p:cNvSpPr/>
            <p:nvPr/>
          </p:nvSpPr>
          <p:spPr>
            <a:xfrm>
              <a:off x="6824186" y="21026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ubicBezTo>
                    <a:pt x="8096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35" name="Freeform: Shape 634">
              <a:extLst>
                <a:ext uri="{FF2B5EF4-FFF2-40B4-BE49-F238E27FC236}">
                  <a16:creationId xmlns:a16="http://schemas.microsoft.com/office/drawing/2014/main" id="{549EACFA-CE43-489B-A235-5FD728672484}"/>
                </a:ext>
              </a:extLst>
            </p:cNvPr>
            <p:cNvSpPr/>
            <p:nvPr/>
          </p:nvSpPr>
          <p:spPr>
            <a:xfrm>
              <a:off x="6845141" y="20674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36" name="Freeform: Shape 635">
              <a:extLst>
                <a:ext uri="{FF2B5EF4-FFF2-40B4-BE49-F238E27FC236}">
                  <a16:creationId xmlns:a16="http://schemas.microsoft.com/office/drawing/2014/main" id="{08AB19DB-4C64-4342-8DE3-5AF2CEE102F3}"/>
                </a:ext>
              </a:extLst>
            </p:cNvPr>
            <p:cNvSpPr/>
            <p:nvPr/>
          </p:nvSpPr>
          <p:spPr>
            <a:xfrm>
              <a:off x="6837521" y="20616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1000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37" name="Freeform: Shape 636">
              <a:extLst>
                <a:ext uri="{FF2B5EF4-FFF2-40B4-BE49-F238E27FC236}">
                  <a16:creationId xmlns:a16="http://schemas.microsoft.com/office/drawing/2014/main" id="{7989BBD7-407C-4F27-9BFF-95E54D5C8867}"/>
                </a:ext>
              </a:extLst>
            </p:cNvPr>
            <p:cNvSpPr/>
            <p:nvPr/>
          </p:nvSpPr>
          <p:spPr>
            <a:xfrm>
              <a:off x="6817519" y="21083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9049" y="8096"/>
                  </a:ln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38" name="Freeform: Shape 637">
              <a:extLst>
                <a:ext uri="{FF2B5EF4-FFF2-40B4-BE49-F238E27FC236}">
                  <a16:creationId xmlns:a16="http://schemas.microsoft.com/office/drawing/2014/main" id="{3AD654FB-393C-4622-A598-9B706BE3CD0A}"/>
                </a:ext>
              </a:extLst>
            </p:cNvPr>
            <p:cNvSpPr/>
            <p:nvPr/>
          </p:nvSpPr>
          <p:spPr>
            <a:xfrm>
              <a:off x="6812042" y="212645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39" name="Freeform: Shape 638">
              <a:extLst>
                <a:ext uri="{FF2B5EF4-FFF2-40B4-BE49-F238E27FC236}">
                  <a16:creationId xmlns:a16="http://schemas.microsoft.com/office/drawing/2014/main" id="{DAE300A7-CA54-446B-A058-789D95593478}"/>
                </a:ext>
              </a:extLst>
            </p:cNvPr>
            <p:cNvSpPr/>
            <p:nvPr/>
          </p:nvSpPr>
          <p:spPr>
            <a:xfrm>
              <a:off x="6810851" y="2103596"/>
              <a:ext cx="28575" cy="85725"/>
            </a:xfrm>
            <a:custGeom>
              <a:avLst/>
              <a:gdLst>
                <a:gd name="connsiteX0" fmla="*/ 8096 w 28575"/>
                <a:gd name="connsiteY0" fmla="*/ 74771 h 85725"/>
                <a:gd name="connsiteX1" fmla="*/ 7144 w 28575"/>
                <a:gd name="connsiteY1" fmla="*/ 40481 h 85725"/>
                <a:gd name="connsiteX2" fmla="*/ 10954 w 28575"/>
                <a:gd name="connsiteY2" fmla="*/ 20479 h 85725"/>
                <a:gd name="connsiteX3" fmla="*/ 13811 w 28575"/>
                <a:gd name="connsiteY3" fmla="*/ 7144 h 85725"/>
                <a:gd name="connsiteX4" fmla="*/ 23336 w 28575"/>
                <a:gd name="connsiteY4" fmla="*/ 14764 h 85725"/>
                <a:gd name="connsiteX5" fmla="*/ 8096 w 28575"/>
                <a:gd name="connsiteY5" fmla="*/ 74771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575" h="85725">
                  <a:moveTo>
                    <a:pt x="8096" y="74771"/>
                  </a:moveTo>
                  <a:cubicBezTo>
                    <a:pt x="28099" y="95726"/>
                    <a:pt x="10001" y="45244"/>
                    <a:pt x="7144" y="40481"/>
                  </a:cubicBezTo>
                  <a:cubicBezTo>
                    <a:pt x="30004" y="39529"/>
                    <a:pt x="13811" y="36671"/>
                    <a:pt x="10954" y="20479"/>
                  </a:cubicBezTo>
                  <a:cubicBezTo>
                    <a:pt x="18574" y="19526"/>
                    <a:pt x="35719" y="11906"/>
                    <a:pt x="13811" y="7144"/>
                  </a:cubicBezTo>
                  <a:cubicBezTo>
                    <a:pt x="17621" y="11906"/>
                    <a:pt x="18574" y="14764"/>
                    <a:pt x="23336" y="14764"/>
                  </a:cubicBezTo>
                  <a:cubicBezTo>
                    <a:pt x="5239" y="476"/>
                    <a:pt x="11906" y="73819"/>
                    <a:pt x="8096" y="7477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40" name="Freeform: Shape 639">
              <a:extLst>
                <a:ext uri="{FF2B5EF4-FFF2-40B4-BE49-F238E27FC236}">
                  <a16:creationId xmlns:a16="http://schemas.microsoft.com/office/drawing/2014/main" id="{F7801435-53B1-42EE-B39C-0E13395932DC}"/>
                </a:ext>
              </a:extLst>
            </p:cNvPr>
            <p:cNvSpPr/>
            <p:nvPr/>
          </p:nvSpPr>
          <p:spPr>
            <a:xfrm>
              <a:off x="6809793" y="2152173"/>
              <a:ext cx="9525" cy="9525"/>
            </a:xfrm>
            <a:custGeom>
              <a:avLst/>
              <a:gdLst>
                <a:gd name="connsiteX0" fmla="*/ 10107 w 9525"/>
                <a:gd name="connsiteY0" fmla="*/ 7144 h 9525"/>
                <a:gd name="connsiteX1" fmla="*/ 1010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107" y="7144"/>
                  </a:moveTo>
                  <a:cubicBezTo>
                    <a:pt x="3440" y="10001"/>
                    <a:pt x="10107" y="7144"/>
                    <a:pt x="1010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41" name="Freeform: Shape 640">
              <a:extLst>
                <a:ext uri="{FF2B5EF4-FFF2-40B4-BE49-F238E27FC236}">
                  <a16:creationId xmlns:a16="http://schemas.microsoft.com/office/drawing/2014/main" id="{92BEF0DB-1A31-4AB5-8356-57981B1A27F0}"/>
                </a:ext>
              </a:extLst>
            </p:cNvPr>
            <p:cNvSpPr/>
            <p:nvPr/>
          </p:nvSpPr>
          <p:spPr>
            <a:xfrm>
              <a:off x="6812756" y="21531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42" name="Freeform: Shape 641">
              <a:extLst>
                <a:ext uri="{FF2B5EF4-FFF2-40B4-BE49-F238E27FC236}">
                  <a16:creationId xmlns:a16="http://schemas.microsoft.com/office/drawing/2014/main" id="{DD036D2D-57FA-4EA4-A1E6-68ADB6C49E5C}"/>
                </a:ext>
              </a:extLst>
            </p:cNvPr>
            <p:cNvSpPr/>
            <p:nvPr/>
          </p:nvSpPr>
          <p:spPr>
            <a:xfrm>
              <a:off x="6812333" y="217598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8096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8096"/>
                  </a:cubicBezTo>
                  <a:cubicBezTo>
                    <a:pt x="8520" y="8096"/>
                    <a:pt x="8520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43" name="Freeform: Shape 642">
              <a:extLst>
                <a:ext uri="{FF2B5EF4-FFF2-40B4-BE49-F238E27FC236}">
                  <a16:creationId xmlns:a16="http://schemas.microsoft.com/office/drawing/2014/main" id="{EBE2487F-025A-45CD-A85F-887834E5EE55}"/>
                </a:ext>
              </a:extLst>
            </p:cNvPr>
            <p:cNvSpPr/>
            <p:nvPr/>
          </p:nvSpPr>
          <p:spPr>
            <a:xfrm>
              <a:off x="6814661" y="217651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9049" y="6615"/>
                    <a:pt x="7144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44" name="Freeform: Shape 643">
              <a:extLst>
                <a:ext uri="{FF2B5EF4-FFF2-40B4-BE49-F238E27FC236}">
                  <a16:creationId xmlns:a16="http://schemas.microsoft.com/office/drawing/2014/main" id="{A73949C8-87DB-4B3B-B5E9-D0ED24F64E47}"/>
                </a:ext>
              </a:extLst>
            </p:cNvPr>
            <p:cNvSpPr/>
            <p:nvPr/>
          </p:nvSpPr>
          <p:spPr>
            <a:xfrm>
              <a:off x="6812756" y="2177891"/>
              <a:ext cx="19050" cy="38100"/>
            </a:xfrm>
            <a:custGeom>
              <a:avLst/>
              <a:gdLst>
                <a:gd name="connsiteX0" fmla="*/ 14764 w 19050"/>
                <a:gd name="connsiteY0" fmla="*/ 38576 h 38100"/>
                <a:gd name="connsiteX1" fmla="*/ 10954 w 19050"/>
                <a:gd name="connsiteY1" fmla="*/ 7144 h 38100"/>
                <a:gd name="connsiteX2" fmla="*/ 13811 w 19050"/>
                <a:gd name="connsiteY2" fmla="*/ 10954 h 38100"/>
                <a:gd name="connsiteX3" fmla="*/ 7144 w 19050"/>
                <a:gd name="connsiteY3" fmla="*/ 15716 h 38100"/>
                <a:gd name="connsiteX4" fmla="*/ 14764 w 19050"/>
                <a:gd name="connsiteY4" fmla="*/ 38576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0" h="38100">
                  <a:moveTo>
                    <a:pt x="14764" y="38576"/>
                  </a:moveTo>
                  <a:cubicBezTo>
                    <a:pt x="14764" y="34766"/>
                    <a:pt x="22384" y="20479"/>
                    <a:pt x="10954" y="7144"/>
                  </a:cubicBezTo>
                  <a:cubicBezTo>
                    <a:pt x="12859" y="11906"/>
                    <a:pt x="13811" y="12859"/>
                    <a:pt x="13811" y="10954"/>
                  </a:cubicBezTo>
                  <a:cubicBezTo>
                    <a:pt x="18574" y="11906"/>
                    <a:pt x="8096" y="15716"/>
                    <a:pt x="7144" y="15716"/>
                  </a:cubicBezTo>
                  <a:cubicBezTo>
                    <a:pt x="20479" y="10954"/>
                    <a:pt x="11906" y="38576"/>
                    <a:pt x="14764" y="3857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45" name="Freeform: Shape 644">
              <a:extLst>
                <a:ext uri="{FF2B5EF4-FFF2-40B4-BE49-F238E27FC236}">
                  <a16:creationId xmlns:a16="http://schemas.microsoft.com/office/drawing/2014/main" id="{33B99506-6754-4B69-9C74-82E460A4FC1C}"/>
                </a:ext>
              </a:extLst>
            </p:cNvPr>
            <p:cNvSpPr/>
            <p:nvPr/>
          </p:nvSpPr>
          <p:spPr>
            <a:xfrm>
              <a:off x="6822608" y="2215590"/>
              <a:ext cx="19050" cy="9525"/>
            </a:xfrm>
            <a:custGeom>
              <a:avLst/>
              <a:gdLst>
                <a:gd name="connsiteX0" fmla="*/ 10627 w 19050"/>
                <a:gd name="connsiteY0" fmla="*/ 7545 h 9525"/>
                <a:gd name="connsiteX1" fmla="*/ 10627 w 19050"/>
                <a:gd name="connsiteY1" fmla="*/ 754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0627" y="7545"/>
                  </a:moveTo>
                  <a:cubicBezTo>
                    <a:pt x="149" y="5640"/>
                    <a:pt x="17295" y="11355"/>
                    <a:pt x="10627" y="75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46" name="Freeform: Shape 645">
              <a:extLst>
                <a:ext uri="{FF2B5EF4-FFF2-40B4-BE49-F238E27FC236}">
                  <a16:creationId xmlns:a16="http://schemas.microsoft.com/office/drawing/2014/main" id="{2F5D5AD1-F9EE-4F23-AE0E-78F9BD0526A7}"/>
                </a:ext>
              </a:extLst>
            </p:cNvPr>
            <p:cNvSpPr/>
            <p:nvPr/>
          </p:nvSpPr>
          <p:spPr>
            <a:xfrm>
              <a:off x="6821329" y="2222552"/>
              <a:ext cx="19050" cy="19050"/>
            </a:xfrm>
            <a:custGeom>
              <a:avLst/>
              <a:gdLst>
                <a:gd name="connsiteX0" fmla="*/ 12859 w 19050"/>
                <a:gd name="connsiteY0" fmla="*/ 13917 h 19050"/>
                <a:gd name="connsiteX1" fmla="*/ 7144 w 19050"/>
                <a:gd name="connsiteY1" fmla="*/ 11060 h 19050"/>
                <a:gd name="connsiteX2" fmla="*/ 12859 w 19050"/>
                <a:gd name="connsiteY2" fmla="*/ 1391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2859" y="13917"/>
                  </a:moveTo>
                  <a:cubicBezTo>
                    <a:pt x="-1429" y="10107"/>
                    <a:pt x="27146" y="2487"/>
                    <a:pt x="7144" y="11060"/>
                  </a:cubicBezTo>
                  <a:cubicBezTo>
                    <a:pt x="10954" y="17727"/>
                    <a:pt x="10954" y="23442"/>
                    <a:pt x="12859" y="1391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47" name="Freeform: Shape 646">
              <a:extLst>
                <a:ext uri="{FF2B5EF4-FFF2-40B4-BE49-F238E27FC236}">
                  <a16:creationId xmlns:a16="http://schemas.microsoft.com/office/drawing/2014/main" id="{9279F550-1DFA-48A8-B83C-9681C4013791}"/>
                </a:ext>
              </a:extLst>
            </p:cNvPr>
            <p:cNvSpPr/>
            <p:nvPr/>
          </p:nvSpPr>
          <p:spPr>
            <a:xfrm>
              <a:off x="6830007" y="2229855"/>
              <a:ext cx="9525" cy="9525"/>
            </a:xfrm>
            <a:custGeom>
              <a:avLst/>
              <a:gdLst>
                <a:gd name="connsiteX0" fmla="*/ 7990 w 9525"/>
                <a:gd name="connsiteY0" fmla="*/ 7567 h 9525"/>
                <a:gd name="connsiteX1" fmla="*/ 7990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567"/>
                  </a:moveTo>
                  <a:cubicBezTo>
                    <a:pt x="7990" y="6615"/>
                    <a:pt x="6086" y="7567"/>
                    <a:pt x="7990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648" name="Group 647">
            <a:extLst>
              <a:ext uri="{FF2B5EF4-FFF2-40B4-BE49-F238E27FC236}">
                <a16:creationId xmlns:a16="http://schemas.microsoft.com/office/drawing/2014/main" id="{4F3646D5-0988-4369-8988-00D85B874C60}"/>
              </a:ext>
            </a:extLst>
          </p:cNvPr>
          <p:cNvGrpSpPr/>
          <p:nvPr userDrawn="1"/>
        </p:nvGrpSpPr>
        <p:grpSpPr>
          <a:xfrm flipH="1">
            <a:off x="633730" y="4636278"/>
            <a:ext cx="203198" cy="344010"/>
            <a:chOff x="6843236" y="157160"/>
            <a:chExt cx="947072" cy="1202528"/>
          </a:xfrm>
          <a:solidFill>
            <a:schemeClr val="accent1"/>
          </a:solidFill>
        </p:grpSpPr>
        <p:sp>
          <p:nvSpPr>
            <p:cNvPr id="649" name="Freeform: Shape 648">
              <a:extLst>
                <a:ext uri="{FF2B5EF4-FFF2-40B4-BE49-F238E27FC236}">
                  <a16:creationId xmlns:a16="http://schemas.microsoft.com/office/drawing/2014/main" id="{BC0B6B41-1F7E-443A-B3C7-D4E2C74C0438}"/>
                </a:ext>
              </a:extLst>
            </p:cNvPr>
            <p:cNvSpPr/>
            <p:nvPr/>
          </p:nvSpPr>
          <p:spPr>
            <a:xfrm>
              <a:off x="7263183" y="188542"/>
              <a:ext cx="19050" cy="9525"/>
            </a:xfrm>
            <a:custGeom>
              <a:avLst/>
              <a:gdLst>
                <a:gd name="connsiteX0" fmla="*/ 13917 w 19050"/>
                <a:gd name="connsiteY0" fmla="*/ 10530 h 9525"/>
                <a:gd name="connsiteX1" fmla="*/ 13917 w 19050"/>
                <a:gd name="connsiteY1" fmla="*/ 105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3917" y="10530"/>
                  </a:moveTo>
                  <a:cubicBezTo>
                    <a:pt x="13917" y="10530"/>
                    <a:pt x="-1323" y="2910"/>
                    <a:pt x="13917" y="105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50" name="Freeform: Shape 649">
              <a:extLst>
                <a:ext uri="{FF2B5EF4-FFF2-40B4-BE49-F238E27FC236}">
                  <a16:creationId xmlns:a16="http://schemas.microsoft.com/office/drawing/2014/main" id="{38EFEE21-31CE-461D-AA24-D9A341EEAE2F}"/>
                </a:ext>
              </a:extLst>
            </p:cNvPr>
            <p:cNvSpPr/>
            <p:nvPr/>
          </p:nvSpPr>
          <p:spPr>
            <a:xfrm>
              <a:off x="7235250" y="171185"/>
              <a:ext cx="19050" cy="19050"/>
            </a:xfrm>
            <a:custGeom>
              <a:avLst/>
              <a:gdLst>
                <a:gd name="connsiteX0" fmla="*/ 15180 w 19050"/>
                <a:gd name="connsiteY0" fmla="*/ 12647 h 19050"/>
                <a:gd name="connsiteX1" fmla="*/ 15180 w 19050"/>
                <a:gd name="connsiteY1" fmla="*/ 1264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5180" y="12647"/>
                  </a:moveTo>
                  <a:cubicBezTo>
                    <a:pt x="-8632" y="12647"/>
                    <a:pt x="29468" y="265"/>
                    <a:pt x="15180" y="1264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51" name="Freeform: Shape 650">
              <a:extLst>
                <a:ext uri="{FF2B5EF4-FFF2-40B4-BE49-F238E27FC236}">
                  <a16:creationId xmlns:a16="http://schemas.microsoft.com/office/drawing/2014/main" id="{857FB5D4-54F9-44AF-B3CA-88E9DE39E332}"/>
                </a:ext>
              </a:extLst>
            </p:cNvPr>
            <p:cNvSpPr/>
            <p:nvPr/>
          </p:nvSpPr>
          <p:spPr>
            <a:xfrm>
              <a:off x="7409021" y="559593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7144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lnTo>
                    <a:pt x="7144" y="7144"/>
                  </a:lnTo>
                  <a:cubicBezTo>
                    <a:pt x="7144" y="8096"/>
                    <a:pt x="7144" y="9049"/>
                    <a:pt x="7144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52" name="Freeform: Shape 651">
              <a:extLst>
                <a:ext uri="{FF2B5EF4-FFF2-40B4-BE49-F238E27FC236}">
                  <a16:creationId xmlns:a16="http://schemas.microsoft.com/office/drawing/2014/main" id="{15680CA0-F9D5-4139-86BA-0C4A8D1181C5}"/>
                </a:ext>
              </a:extLst>
            </p:cNvPr>
            <p:cNvSpPr/>
            <p:nvPr/>
          </p:nvSpPr>
          <p:spPr>
            <a:xfrm>
              <a:off x="7597616" y="751284"/>
              <a:ext cx="9525" cy="9525"/>
            </a:xfrm>
            <a:custGeom>
              <a:avLst/>
              <a:gdLst>
                <a:gd name="connsiteX0" fmla="*/ 10001 w 9525"/>
                <a:gd name="connsiteY0" fmla="*/ 7858 h 9525"/>
                <a:gd name="connsiteX1" fmla="*/ 7144 w 9525"/>
                <a:gd name="connsiteY1" fmla="*/ 7858 h 9525"/>
                <a:gd name="connsiteX2" fmla="*/ 10001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858"/>
                  </a:moveTo>
                  <a:cubicBezTo>
                    <a:pt x="8096" y="6906"/>
                    <a:pt x="7144" y="6906"/>
                    <a:pt x="7144" y="7858"/>
                  </a:cubicBezTo>
                  <a:cubicBezTo>
                    <a:pt x="9049" y="8811"/>
                    <a:pt x="10954" y="8811"/>
                    <a:pt x="10001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53" name="Freeform: Shape 652">
              <a:extLst>
                <a:ext uri="{FF2B5EF4-FFF2-40B4-BE49-F238E27FC236}">
                  <a16:creationId xmlns:a16="http://schemas.microsoft.com/office/drawing/2014/main" id="{9810851D-E59B-473F-BC43-8AAA4D52109D}"/>
                </a:ext>
              </a:extLst>
            </p:cNvPr>
            <p:cNvSpPr/>
            <p:nvPr/>
          </p:nvSpPr>
          <p:spPr>
            <a:xfrm>
              <a:off x="7640479" y="771048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cubicBezTo>
                    <a:pt x="9049" y="8096"/>
                    <a:pt x="8096" y="7144"/>
                    <a:pt x="7144" y="7144"/>
                  </a:cubicBezTo>
                  <a:cubicBezTo>
                    <a:pt x="8096" y="7144"/>
                    <a:pt x="9049" y="8096"/>
                    <a:pt x="10001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54" name="Freeform: Shape 653">
              <a:extLst>
                <a:ext uri="{FF2B5EF4-FFF2-40B4-BE49-F238E27FC236}">
                  <a16:creationId xmlns:a16="http://schemas.microsoft.com/office/drawing/2014/main" id="{659CAFCE-FCCE-4F0B-9664-1986E4978B00}"/>
                </a:ext>
              </a:extLst>
            </p:cNvPr>
            <p:cNvSpPr/>
            <p:nvPr/>
          </p:nvSpPr>
          <p:spPr>
            <a:xfrm>
              <a:off x="7408069" y="562451"/>
              <a:ext cx="9525" cy="19050"/>
            </a:xfrm>
            <a:custGeom>
              <a:avLst/>
              <a:gdLst>
                <a:gd name="connsiteX0" fmla="*/ 8096 w 9525"/>
                <a:gd name="connsiteY0" fmla="*/ 7144 h 19050"/>
                <a:gd name="connsiteX1" fmla="*/ 7144 w 9525"/>
                <a:gd name="connsiteY1" fmla="*/ 14764 h 19050"/>
                <a:gd name="connsiteX2" fmla="*/ 8096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96" y="7144"/>
                  </a:moveTo>
                  <a:lnTo>
                    <a:pt x="7144" y="14764"/>
                  </a:lnTo>
                  <a:cubicBezTo>
                    <a:pt x="8096" y="14764"/>
                    <a:pt x="8096" y="1095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55" name="Freeform: Shape 654">
              <a:extLst>
                <a:ext uri="{FF2B5EF4-FFF2-40B4-BE49-F238E27FC236}">
                  <a16:creationId xmlns:a16="http://schemas.microsoft.com/office/drawing/2014/main" id="{5449434C-7AF6-4DEF-B8AA-EB895771EDEB}"/>
                </a:ext>
              </a:extLst>
            </p:cNvPr>
            <p:cNvSpPr/>
            <p:nvPr/>
          </p:nvSpPr>
          <p:spPr>
            <a:xfrm>
              <a:off x="7282648" y="164306"/>
              <a:ext cx="9525" cy="9525"/>
            </a:xfrm>
            <a:custGeom>
              <a:avLst/>
              <a:gdLst>
                <a:gd name="connsiteX0" fmla="*/ 11597 w 9525"/>
                <a:gd name="connsiteY0" fmla="*/ 7144 h 9525"/>
                <a:gd name="connsiteX1" fmla="*/ 1159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597" y="7144"/>
                  </a:moveTo>
                  <a:cubicBezTo>
                    <a:pt x="2072" y="8096"/>
                    <a:pt x="10644" y="9049"/>
                    <a:pt x="1159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56" name="Freeform: Shape 655">
              <a:extLst>
                <a:ext uri="{FF2B5EF4-FFF2-40B4-BE49-F238E27FC236}">
                  <a16:creationId xmlns:a16="http://schemas.microsoft.com/office/drawing/2014/main" id="{70073711-32FD-4830-BDE5-26AD3566357F}"/>
                </a:ext>
              </a:extLst>
            </p:cNvPr>
            <p:cNvSpPr/>
            <p:nvPr/>
          </p:nvSpPr>
          <p:spPr>
            <a:xfrm>
              <a:off x="7404111" y="435841"/>
              <a:ext cx="9525" cy="9525"/>
            </a:xfrm>
            <a:custGeom>
              <a:avLst/>
              <a:gdLst>
                <a:gd name="connsiteX0" fmla="*/ 8244 w 9525"/>
                <a:gd name="connsiteY0" fmla="*/ 11833 h 9525"/>
                <a:gd name="connsiteX1" fmla="*/ 8244 w 9525"/>
                <a:gd name="connsiteY1" fmla="*/ 1183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11833"/>
                  </a:moveTo>
                  <a:cubicBezTo>
                    <a:pt x="7291" y="9928"/>
                    <a:pt x="6339" y="2308"/>
                    <a:pt x="8244" y="1183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57" name="Freeform: Shape 656">
              <a:extLst>
                <a:ext uri="{FF2B5EF4-FFF2-40B4-BE49-F238E27FC236}">
                  <a16:creationId xmlns:a16="http://schemas.microsoft.com/office/drawing/2014/main" id="{5FE2453B-FDC7-4F4E-867D-D03425B90DD3}"/>
                </a:ext>
              </a:extLst>
            </p:cNvPr>
            <p:cNvSpPr/>
            <p:nvPr/>
          </p:nvSpPr>
          <p:spPr>
            <a:xfrm>
              <a:off x="7409503" y="215636"/>
              <a:ext cx="9525" cy="19050"/>
            </a:xfrm>
            <a:custGeom>
              <a:avLst/>
              <a:gdLst>
                <a:gd name="connsiteX0" fmla="*/ 7615 w 9525"/>
                <a:gd name="connsiteY0" fmla="*/ 8201 h 19050"/>
                <a:gd name="connsiteX1" fmla="*/ 7615 w 9525"/>
                <a:gd name="connsiteY1" fmla="*/ 820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615" y="8201"/>
                  </a:moveTo>
                  <a:cubicBezTo>
                    <a:pt x="4757" y="22488"/>
                    <a:pt x="16187" y="2486"/>
                    <a:pt x="7615" y="82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58" name="Freeform: Shape 657">
              <a:extLst>
                <a:ext uri="{FF2B5EF4-FFF2-40B4-BE49-F238E27FC236}">
                  <a16:creationId xmlns:a16="http://schemas.microsoft.com/office/drawing/2014/main" id="{16FCCEA4-0CAC-4213-9B60-DE290C170050}"/>
                </a:ext>
              </a:extLst>
            </p:cNvPr>
            <p:cNvSpPr/>
            <p:nvPr/>
          </p:nvSpPr>
          <p:spPr>
            <a:xfrm>
              <a:off x="7305199" y="175736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8096" y="7144"/>
                    <a:pt x="9049" y="7144"/>
                    <a:pt x="100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59" name="Freeform: Shape 658">
              <a:extLst>
                <a:ext uri="{FF2B5EF4-FFF2-40B4-BE49-F238E27FC236}">
                  <a16:creationId xmlns:a16="http://schemas.microsoft.com/office/drawing/2014/main" id="{09FC34F6-39D3-4874-BB3C-91BD5CD53C8B}"/>
                </a:ext>
              </a:extLst>
            </p:cNvPr>
            <p:cNvSpPr/>
            <p:nvPr/>
          </p:nvSpPr>
          <p:spPr>
            <a:xfrm>
              <a:off x="7402354" y="50720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60" name="Freeform: Shape 659">
              <a:extLst>
                <a:ext uri="{FF2B5EF4-FFF2-40B4-BE49-F238E27FC236}">
                  <a16:creationId xmlns:a16="http://schemas.microsoft.com/office/drawing/2014/main" id="{C25B0B08-95AB-4A5C-8E82-ADD5644FBDF4}"/>
                </a:ext>
              </a:extLst>
            </p:cNvPr>
            <p:cNvSpPr/>
            <p:nvPr/>
          </p:nvSpPr>
          <p:spPr>
            <a:xfrm>
              <a:off x="7208996" y="4024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61" name="Freeform: Shape 660">
              <a:extLst>
                <a:ext uri="{FF2B5EF4-FFF2-40B4-BE49-F238E27FC236}">
                  <a16:creationId xmlns:a16="http://schemas.microsoft.com/office/drawing/2014/main" id="{218FD484-0034-4DF7-B29F-B7737FABDD15}"/>
                </a:ext>
              </a:extLst>
            </p:cNvPr>
            <p:cNvSpPr/>
            <p:nvPr/>
          </p:nvSpPr>
          <p:spPr>
            <a:xfrm>
              <a:off x="7228999" y="1662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9049"/>
                    <a:pt x="9049" y="1190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62" name="Freeform: Shape 661">
              <a:extLst>
                <a:ext uri="{FF2B5EF4-FFF2-40B4-BE49-F238E27FC236}">
                  <a16:creationId xmlns:a16="http://schemas.microsoft.com/office/drawing/2014/main" id="{5AD167D9-6AEE-4DBB-9D76-76C120A37A18}"/>
                </a:ext>
              </a:extLst>
            </p:cNvPr>
            <p:cNvSpPr/>
            <p:nvPr/>
          </p:nvSpPr>
          <p:spPr>
            <a:xfrm>
              <a:off x="7710113" y="815392"/>
              <a:ext cx="9525" cy="9525"/>
            </a:xfrm>
            <a:custGeom>
              <a:avLst/>
              <a:gdLst>
                <a:gd name="connsiteX0" fmla="*/ 8947 w 9525"/>
                <a:gd name="connsiteY0" fmla="*/ 7567 h 9525"/>
                <a:gd name="connsiteX1" fmla="*/ 8947 w 9525"/>
                <a:gd name="connsiteY1" fmla="*/ 7567 h 9525"/>
                <a:gd name="connsiteX2" fmla="*/ 894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947" y="7567"/>
                  </a:moveTo>
                  <a:cubicBezTo>
                    <a:pt x="7995" y="7567"/>
                    <a:pt x="7995" y="7567"/>
                    <a:pt x="8947" y="7567"/>
                  </a:cubicBezTo>
                  <a:cubicBezTo>
                    <a:pt x="6090" y="6615"/>
                    <a:pt x="7042" y="7567"/>
                    <a:pt x="8947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63" name="Freeform: Shape 662">
              <a:extLst>
                <a:ext uri="{FF2B5EF4-FFF2-40B4-BE49-F238E27FC236}">
                  <a16:creationId xmlns:a16="http://schemas.microsoft.com/office/drawing/2014/main" id="{9C846068-5946-4B2F-B7B2-F255B5DC4F11}"/>
                </a:ext>
              </a:extLst>
            </p:cNvPr>
            <p:cNvSpPr/>
            <p:nvPr/>
          </p:nvSpPr>
          <p:spPr>
            <a:xfrm>
              <a:off x="7269956" y="1302044"/>
              <a:ext cx="38100" cy="19050"/>
            </a:xfrm>
            <a:custGeom>
              <a:avLst/>
              <a:gdLst>
                <a:gd name="connsiteX0" fmla="*/ 7144 w 38100"/>
                <a:gd name="connsiteY0" fmla="*/ 12405 h 19050"/>
                <a:gd name="connsiteX1" fmla="*/ 38576 w 38100"/>
                <a:gd name="connsiteY1" fmla="*/ 7643 h 19050"/>
                <a:gd name="connsiteX2" fmla="*/ 7144 w 38100"/>
                <a:gd name="connsiteY2" fmla="*/ 1240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" h="19050">
                  <a:moveTo>
                    <a:pt x="7144" y="12405"/>
                  </a:moveTo>
                  <a:cubicBezTo>
                    <a:pt x="15716" y="15263"/>
                    <a:pt x="25241" y="4785"/>
                    <a:pt x="38576" y="7643"/>
                  </a:cubicBezTo>
                  <a:cubicBezTo>
                    <a:pt x="36671" y="6690"/>
                    <a:pt x="17621" y="14310"/>
                    <a:pt x="7144" y="124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64" name="Freeform: Shape 663">
              <a:extLst>
                <a:ext uri="{FF2B5EF4-FFF2-40B4-BE49-F238E27FC236}">
                  <a16:creationId xmlns:a16="http://schemas.microsoft.com/office/drawing/2014/main" id="{A327B83D-0F58-4659-9921-25F2DA1F81FA}"/>
                </a:ext>
              </a:extLst>
            </p:cNvPr>
            <p:cNvSpPr/>
            <p:nvPr/>
          </p:nvSpPr>
          <p:spPr>
            <a:xfrm>
              <a:off x="7289006" y="16454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1095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10954" y="7858"/>
                  </a:lnTo>
                  <a:cubicBezTo>
                    <a:pt x="10001" y="6906"/>
                    <a:pt x="8096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65" name="Freeform: Shape 664">
              <a:extLst>
                <a:ext uri="{FF2B5EF4-FFF2-40B4-BE49-F238E27FC236}">
                  <a16:creationId xmlns:a16="http://schemas.microsoft.com/office/drawing/2014/main" id="{4D4BA6E0-ABB6-45B9-8E18-3974258170F5}"/>
                </a:ext>
              </a:extLst>
            </p:cNvPr>
            <p:cNvSpPr/>
            <p:nvPr/>
          </p:nvSpPr>
          <p:spPr>
            <a:xfrm>
              <a:off x="7300436" y="13025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95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66" name="Freeform: Shape 665">
              <a:extLst>
                <a:ext uri="{FF2B5EF4-FFF2-40B4-BE49-F238E27FC236}">
                  <a16:creationId xmlns:a16="http://schemas.microsoft.com/office/drawing/2014/main" id="{385C257F-5F9B-4217-AE3F-ED3AFD53C2D6}"/>
                </a:ext>
              </a:extLst>
            </p:cNvPr>
            <p:cNvSpPr/>
            <p:nvPr/>
          </p:nvSpPr>
          <p:spPr>
            <a:xfrm>
              <a:off x="7754779" y="98631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9049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8096" y="9049"/>
                    <a:pt x="8096" y="8096"/>
                    <a:pt x="9049" y="7144"/>
                  </a:cubicBezTo>
                  <a:cubicBezTo>
                    <a:pt x="9049" y="7144"/>
                    <a:pt x="8096" y="7144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67" name="Freeform: Shape 666">
              <a:extLst>
                <a:ext uri="{FF2B5EF4-FFF2-40B4-BE49-F238E27FC236}">
                  <a16:creationId xmlns:a16="http://schemas.microsoft.com/office/drawing/2014/main" id="{E04F0FF3-06F9-4186-8967-DA3C436F41AA}"/>
                </a:ext>
              </a:extLst>
            </p:cNvPr>
            <p:cNvSpPr/>
            <p:nvPr/>
          </p:nvSpPr>
          <p:spPr>
            <a:xfrm>
              <a:off x="7744301" y="8491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10001"/>
                  </a:lnTo>
                  <a:cubicBezTo>
                    <a:pt x="8096" y="9049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68" name="Freeform: Shape 667">
              <a:extLst>
                <a:ext uri="{FF2B5EF4-FFF2-40B4-BE49-F238E27FC236}">
                  <a16:creationId xmlns:a16="http://schemas.microsoft.com/office/drawing/2014/main" id="{D233EF4F-4514-4E29-9862-69162F23B26C}"/>
                </a:ext>
              </a:extLst>
            </p:cNvPr>
            <p:cNvSpPr/>
            <p:nvPr/>
          </p:nvSpPr>
          <p:spPr>
            <a:xfrm>
              <a:off x="7735932" y="1060466"/>
              <a:ext cx="9525" cy="19050"/>
            </a:xfrm>
            <a:custGeom>
              <a:avLst/>
              <a:gdLst>
                <a:gd name="connsiteX0" fmla="*/ 10751 w 9525"/>
                <a:gd name="connsiteY0" fmla="*/ 7286 h 19050"/>
                <a:gd name="connsiteX1" fmla="*/ 10751 w 9525"/>
                <a:gd name="connsiteY1" fmla="*/ 728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0751" y="7286"/>
                  </a:moveTo>
                  <a:cubicBezTo>
                    <a:pt x="2178" y="23479"/>
                    <a:pt x="11703" y="5381"/>
                    <a:pt x="10751" y="728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69" name="Freeform: Shape 668">
              <a:extLst>
                <a:ext uri="{FF2B5EF4-FFF2-40B4-BE49-F238E27FC236}">
                  <a16:creationId xmlns:a16="http://schemas.microsoft.com/office/drawing/2014/main" id="{26C7CF03-CE26-4D43-B449-B2BF5A79F1BD}"/>
                </a:ext>
              </a:extLst>
            </p:cNvPr>
            <p:cNvSpPr/>
            <p:nvPr/>
          </p:nvSpPr>
          <p:spPr>
            <a:xfrm>
              <a:off x="7703344" y="1127177"/>
              <a:ext cx="9525" cy="9525"/>
            </a:xfrm>
            <a:custGeom>
              <a:avLst/>
              <a:gdLst>
                <a:gd name="connsiteX0" fmla="*/ 7144 w 9525"/>
                <a:gd name="connsiteY0" fmla="*/ 10107 h 9525"/>
                <a:gd name="connsiteX1" fmla="*/ 7144 w 9525"/>
                <a:gd name="connsiteY1" fmla="*/ 1010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107"/>
                  </a:moveTo>
                  <a:cubicBezTo>
                    <a:pt x="8096" y="10107"/>
                    <a:pt x="12859" y="3440"/>
                    <a:pt x="7144" y="1010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70" name="Freeform: Shape 669">
              <a:extLst>
                <a:ext uri="{FF2B5EF4-FFF2-40B4-BE49-F238E27FC236}">
                  <a16:creationId xmlns:a16="http://schemas.microsoft.com/office/drawing/2014/main" id="{74AB9752-3191-4696-8A87-AC4E5E3AC278}"/>
                </a:ext>
              </a:extLst>
            </p:cNvPr>
            <p:cNvSpPr/>
            <p:nvPr/>
          </p:nvSpPr>
          <p:spPr>
            <a:xfrm>
              <a:off x="7190899" y="638077"/>
              <a:ext cx="9525" cy="19050"/>
            </a:xfrm>
            <a:custGeom>
              <a:avLst/>
              <a:gdLst>
                <a:gd name="connsiteX0" fmla="*/ 7144 w 9525"/>
                <a:gd name="connsiteY0" fmla="*/ 14385 h 19050"/>
                <a:gd name="connsiteX1" fmla="*/ 10001 w 9525"/>
                <a:gd name="connsiteY1" fmla="*/ 10575 h 19050"/>
                <a:gd name="connsiteX2" fmla="*/ 7144 w 9525"/>
                <a:gd name="connsiteY2" fmla="*/ 1438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14385"/>
                  </a:moveTo>
                  <a:cubicBezTo>
                    <a:pt x="8096" y="12480"/>
                    <a:pt x="9049" y="11528"/>
                    <a:pt x="10001" y="10575"/>
                  </a:cubicBezTo>
                  <a:cubicBezTo>
                    <a:pt x="8096" y="11528"/>
                    <a:pt x="8096" y="98"/>
                    <a:pt x="7144" y="1438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71" name="Freeform: Shape 670">
              <a:extLst>
                <a:ext uri="{FF2B5EF4-FFF2-40B4-BE49-F238E27FC236}">
                  <a16:creationId xmlns:a16="http://schemas.microsoft.com/office/drawing/2014/main" id="{AEC43DF6-07DA-43F6-BE0B-DAC07D5B1489}"/>
                </a:ext>
              </a:extLst>
            </p:cNvPr>
            <p:cNvSpPr/>
            <p:nvPr/>
          </p:nvSpPr>
          <p:spPr>
            <a:xfrm>
              <a:off x="7287101" y="164094"/>
              <a:ext cx="9525" cy="9525"/>
            </a:xfrm>
            <a:custGeom>
              <a:avLst/>
              <a:gdLst>
                <a:gd name="connsiteX0" fmla="*/ 7144 w 9525"/>
                <a:gd name="connsiteY0" fmla="*/ 9260 h 9525"/>
                <a:gd name="connsiteX1" fmla="*/ 7144 w 9525"/>
                <a:gd name="connsiteY1" fmla="*/ 926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260"/>
                  </a:moveTo>
                  <a:cubicBezTo>
                    <a:pt x="10001" y="4498"/>
                    <a:pt x="8096" y="9260"/>
                    <a:pt x="7144" y="926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72" name="Freeform: Shape 671">
              <a:extLst>
                <a:ext uri="{FF2B5EF4-FFF2-40B4-BE49-F238E27FC236}">
                  <a16:creationId xmlns:a16="http://schemas.microsoft.com/office/drawing/2014/main" id="{7ABD79FC-ECA9-4680-989D-05F5EDE51F59}"/>
                </a:ext>
              </a:extLst>
            </p:cNvPr>
            <p:cNvSpPr/>
            <p:nvPr/>
          </p:nvSpPr>
          <p:spPr>
            <a:xfrm>
              <a:off x="7752874" y="1072038"/>
              <a:ext cx="19050" cy="19050"/>
            </a:xfrm>
            <a:custGeom>
              <a:avLst/>
              <a:gdLst>
                <a:gd name="connsiteX0" fmla="*/ 12859 w 19050"/>
                <a:gd name="connsiteY0" fmla="*/ 7144 h 19050"/>
                <a:gd name="connsiteX1" fmla="*/ 7144 w 19050"/>
                <a:gd name="connsiteY1" fmla="*/ 18574 h 19050"/>
                <a:gd name="connsiteX2" fmla="*/ 12859 w 19050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2859" y="7144"/>
                  </a:moveTo>
                  <a:lnTo>
                    <a:pt x="7144" y="18574"/>
                  </a:lnTo>
                  <a:cubicBezTo>
                    <a:pt x="9049" y="15716"/>
                    <a:pt x="10954" y="11906"/>
                    <a:pt x="1285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73" name="Freeform: Shape 672">
              <a:extLst>
                <a:ext uri="{FF2B5EF4-FFF2-40B4-BE49-F238E27FC236}">
                  <a16:creationId xmlns:a16="http://schemas.microsoft.com/office/drawing/2014/main" id="{5F8D06C3-7E24-4DD9-B4DF-8793A479D0A3}"/>
                </a:ext>
              </a:extLst>
            </p:cNvPr>
            <p:cNvSpPr/>
            <p:nvPr/>
          </p:nvSpPr>
          <p:spPr>
            <a:xfrm>
              <a:off x="6852999" y="1048226"/>
              <a:ext cx="9525" cy="9525"/>
            </a:xfrm>
            <a:custGeom>
              <a:avLst/>
              <a:gdLst>
                <a:gd name="connsiteX0" fmla="*/ 7858 w 9525"/>
                <a:gd name="connsiteY0" fmla="*/ 10001 h 9525"/>
                <a:gd name="connsiteX1" fmla="*/ 7858 w 9525"/>
                <a:gd name="connsiteY1" fmla="*/ 7144 h 9525"/>
                <a:gd name="connsiteX2" fmla="*/ 7858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10001"/>
                  </a:moveTo>
                  <a:lnTo>
                    <a:pt x="7858" y="7144"/>
                  </a:lnTo>
                  <a:cubicBezTo>
                    <a:pt x="6906" y="8096"/>
                    <a:pt x="6906" y="9049"/>
                    <a:pt x="7858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74" name="Freeform: Shape 673">
              <a:extLst>
                <a:ext uri="{FF2B5EF4-FFF2-40B4-BE49-F238E27FC236}">
                  <a16:creationId xmlns:a16="http://schemas.microsoft.com/office/drawing/2014/main" id="{C743D0C6-316A-48B1-9F8A-11C71244E910}"/>
                </a:ext>
              </a:extLst>
            </p:cNvPr>
            <p:cNvSpPr/>
            <p:nvPr/>
          </p:nvSpPr>
          <p:spPr>
            <a:xfrm>
              <a:off x="7729162" y="1119663"/>
              <a:ext cx="19050" cy="19050"/>
            </a:xfrm>
            <a:custGeom>
              <a:avLst/>
              <a:gdLst>
                <a:gd name="connsiteX0" fmla="*/ 13711 w 19050"/>
                <a:gd name="connsiteY0" fmla="*/ 7144 h 19050"/>
                <a:gd name="connsiteX1" fmla="*/ 13711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3711" y="7144"/>
                  </a:moveTo>
                  <a:cubicBezTo>
                    <a:pt x="12758" y="8096"/>
                    <a:pt x="-577" y="24289"/>
                    <a:pt x="1371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75" name="Freeform: Shape 674">
              <a:extLst>
                <a:ext uri="{FF2B5EF4-FFF2-40B4-BE49-F238E27FC236}">
                  <a16:creationId xmlns:a16="http://schemas.microsoft.com/office/drawing/2014/main" id="{4171E47E-DAE3-4C3E-B673-7F32B22EDA62}"/>
                </a:ext>
              </a:extLst>
            </p:cNvPr>
            <p:cNvSpPr/>
            <p:nvPr/>
          </p:nvSpPr>
          <p:spPr>
            <a:xfrm>
              <a:off x="7193756" y="6415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76" name="Freeform: Shape 675">
              <a:extLst>
                <a:ext uri="{FF2B5EF4-FFF2-40B4-BE49-F238E27FC236}">
                  <a16:creationId xmlns:a16="http://schemas.microsoft.com/office/drawing/2014/main" id="{EB89D2DE-4F5C-4382-B049-9519BC174E64}"/>
                </a:ext>
              </a:extLst>
            </p:cNvPr>
            <p:cNvSpPr/>
            <p:nvPr/>
          </p:nvSpPr>
          <p:spPr>
            <a:xfrm>
              <a:off x="6847333" y="157160"/>
              <a:ext cx="942975" cy="1181100"/>
            </a:xfrm>
            <a:custGeom>
              <a:avLst/>
              <a:gdLst>
                <a:gd name="connsiteX0" fmla="*/ 353567 w 942975"/>
                <a:gd name="connsiteY0" fmla="*/ 407672 h 1181100"/>
                <a:gd name="connsiteX1" fmla="*/ 358330 w 942975"/>
                <a:gd name="connsiteY1" fmla="*/ 501970 h 1181100"/>
                <a:gd name="connsiteX2" fmla="*/ 353567 w 942975"/>
                <a:gd name="connsiteY2" fmla="*/ 524830 h 1181100"/>
                <a:gd name="connsiteX3" fmla="*/ 353567 w 942975"/>
                <a:gd name="connsiteY3" fmla="*/ 504827 h 1181100"/>
                <a:gd name="connsiteX4" fmla="*/ 46862 w 942975"/>
                <a:gd name="connsiteY4" fmla="*/ 678182 h 1181100"/>
                <a:gd name="connsiteX5" fmla="*/ 71627 w 942975"/>
                <a:gd name="connsiteY5" fmla="*/ 1047752 h 1181100"/>
                <a:gd name="connsiteX6" fmla="*/ 940307 w 942975"/>
                <a:gd name="connsiteY6" fmla="*/ 779147 h 1181100"/>
                <a:gd name="connsiteX7" fmla="*/ 945070 w 942975"/>
                <a:gd name="connsiteY7" fmla="*/ 806770 h 1181100"/>
                <a:gd name="connsiteX8" fmla="*/ 941260 w 942975"/>
                <a:gd name="connsiteY8" fmla="*/ 748667 h 1181100"/>
                <a:gd name="connsiteX9" fmla="*/ 920305 w 942975"/>
                <a:gd name="connsiteY9" fmla="*/ 685802 h 1181100"/>
                <a:gd name="connsiteX10" fmla="*/ 757427 w 942975"/>
                <a:gd name="connsiteY10" fmla="*/ 584837 h 1181100"/>
                <a:gd name="connsiteX11" fmla="*/ 598360 w 942975"/>
                <a:gd name="connsiteY11" fmla="*/ 542927 h 1181100"/>
                <a:gd name="connsiteX12" fmla="*/ 578357 w 942975"/>
                <a:gd name="connsiteY12" fmla="*/ 308612 h 1181100"/>
                <a:gd name="connsiteX13" fmla="*/ 579310 w 942975"/>
                <a:gd name="connsiteY13" fmla="*/ 41912 h 1181100"/>
                <a:gd name="connsiteX14" fmla="*/ 399287 w 942975"/>
                <a:gd name="connsiteY14" fmla="*/ 18100 h 1181100"/>
                <a:gd name="connsiteX15" fmla="*/ 571690 w 942975"/>
                <a:gd name="connsiteY15" fmla="*/ 336235 h 1181100"/>
                <a:gd name="connsiteX16" fmla="*/ 566927 w 942975"/>
                <a:gd name="connsiteY16" fmla="*/ 406720 h 1181100"/>
                <a:gd name="connsiteX17" fmla="*/ 579310 w 942975"/>
                <a:gd name="connsiteY17" fmla="*/ 528640 h 1181100"/>
                <a:gd name="connsiteX18" fmla="*/ 576452 w 942975"/>
                <a:gd name="connsiteY18" fmla="*/ 520067 h 1181100"/>
                <a:gd name="connsiteX19" fmla="*/ 657415 w 942975"/>
                <a:gd name="connsiteY19" fmla="*/ 570550 h 1181100"/>
                <a:gd name="connsiteX20" fmla="*/ 750760 w 942975"/>
                <a:gd name="connsiteY20" fmla="*/ 601030 h 1181100"/>
                <a:gd name="connsiteX21" fmla="*/ 874585 w 942975"/>
                <a:gd name="connsiteY21" fmla="*/ 662942 h 1181100"/>
                <a:gd name="connsiteX22" fmla="*/ 919352 w 942975"/>
                <a:gd name="connsiteY22" fmla="*/ 762955 h 1181100"/>
                <a:gd name="connsiteX23" fmla="*/ 914590 w 942975"/>
                <a:gd name="connsiteY23" fmla="*/ 742000 h 1181100"/>
                <a:gd name="connsiteX24" fmla="*/ 916495 w 942975"/>
                <a:gd name="connsiteY24" fmla="*/ 738190 h 1181100"/>
                <a:gd name="connsiteX25" fmla="*/ 919352 w 942975"/>
                <a:gd name="connsiteY25" fmla="*/ 809627 h 1181100"/>
                <a:gd name="connsiteX26" fmla="*/ 645985 w 942975"/>
                <a:gd name="connsiteY26" fmla="*/ 1147765 h 1181100"/>
                <a:gd name="connsiteX27" fmla="*/ 656462 w 942975"/>
                <a:gd name="connsiteY27" fmla="*/ 1139192 h 1181100"/>
                <a:gd name="connsiteX28" fmla="*/ 64007 w 942975"/>
                <a:gd name="connsiteY28" fmla="*/ 1002985 h 1181100"/>
                <a:gd name="connsiteX29" fmla="*/ 53530 w 942975"/>
                <a:gd name="connsiteY29" fmla="*/ 722950 h 1181100"/>
                <a:gd name="connsiteX30" fmla="*/ 173545 w 942975"/>
                <a:gd name="connsiteY30" fmla="*/ 591505 h 1181100"/>
                <a:gd name="connsiteX31" fmla="*/ 240220 w 942975"/>
                <a:gd name="connsiteY31" fmla="*/ 566740 h 1181100"/>
                <a:gd name="connsiteX32" fmla="*/ 220217 w 942975"/>
                <a:gd name="connsiteY32" fmla="*/ 573407 h 1181100"/>
                <a:gd name="connsiteX33" fmla="*/ 316420 w 942975"/>
                <a:gd name="connsiteY33" fmla="*/ 552452 h 1181100"/>
                <a:gd name="connsiteX34" fmla="*/ 388810 w 942975"/>
                <a:gd name="connsiteY34" fmla="*/ 15242 h 1181100"/>
                <a:gd name="connsiteX35" fmla="*/ 378332 w 942975"/>
                <a:gd name="connsiteY35" fmla="*/ 14290 h 1181100"/>
                <a:gd name="connsiteX36" fmla="*/ 353567 w 942975"/>
                <a:gd name="connsiteY36" fmla="*/ 407672 h 1181100"/>
                <a:gd name="connsiteX37" fmla="*/ 202120 w 942975"/>
                <a:gd name="connsiteY37" fmla="*/ 565787 h 1181100"/>
                <a:gd name="connsiteX38" fmla="*/ 202120 w 942975"/>
                <a:gd name="connsiteY38" fmla="*/ 565787 h 1181100"/>
                <a:gd name="connsiteX39" fmla="*/ 179260 w 942975"/>
                <a:gd name="connsiteY39" fmla="*/ 574360 h 1181100"/>
                <a:gd name="connsiteX40" fmla="*/ 179260 w 942975"/>
                <a:gd name="connsiteY40" fmla="*/ 574360 h 1181100"/>
                <a:gd name="connsiteX41" fmla="*/ 233552 w 942975"/>
                <a:gd name="connsiteY41" fmla="*/ 576265 h 1181100"/>
                <a:gd name="connsiteX42" fmla="*/ 233552 w 942975"/>
                <a:gd name="connsiteY42" fmla="*/ 576265 h 1181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942975" h="1181100">
                  <a:moveTo>
                    <a:pt x="353567" y="407672"/>
                  </a:moveTo>
                  <a:cubicBezTo>
                    <a:pt x="352615" y="423865"/>
                    <a:pt x="362140" y="499112"/>
                    <a:pt x="358330" y="501970"/>
                  </a:cubicBezTo>
                  <a:cubicBezTo>
                    <a:pt x="360235" y="483872"/>
                    <a:pt x="358330" y="518162"/>
                    <a:pt x="353567" y="524830"/>
                  </a:cubicBezTo>
                  <a:cubicBezTo>
                    <a:pt x="349757" y="524830"/>
                    <a:pt x="353567" y="505780"/>
                    <a:pt x="353567" y="504827"/>
                  </a:cubicBezTo>
                  <a:cubicBezTo>
                    <a:pt x="304990" y="580075"/>
                    <a:pt x="112585" y="556262"/>
                    <a:pt x="46862" y="678182"/>
                  </a:cubicBezTo>
                  <a:cubicBezTo>
                    <a:pt x="-20765" y="803912"/>
                    <a:pt x="4952" y="970600"/>
                    <a:pt x="71627" y="1047752"/>
                  </a:cubicBezTo>
                  <a:cubicBezTo>
                    <a:pt x="291655" y="1300165"/>
                    <a:pt x="968882" y="1193485"/>
                    <a:pt x="940307" y="779147"/>
                  </a:cubicBezTo>
                  <a:cubicBezTo>
                    <a:pt x="942212" y="788672"/>
                    <a:pt x="943165" y="797245"/>
                    <a:pt x="945070" y="806770"/>
                  </a:cubicBezTo>
                  <a:cubicBezTo>
                    <a:pt x="927925" y="744857"/>
                    <a:pt x="926973" y="725807"/>
                    <a:pt x="941260" y="748667"/>
                  </a:cubicBezTo>
                  <a:cubicBezTo>
                    <a:pt x="907923" y="686755"/>
                    <a:pt x="900302" y="665800"/>
                    <a:pt x="920305" y="685802"/>
                  </a:cubicBezTo>
                  <a:cubicBezTo>
                    <a:pt x="891730" y="637225"/>
                    <a:pt x="804100" y="595315"/>
                    <a:pt x="757427" y="584837"/>
                  </a:cubicBezTo>
                  <a:cubicBezTo>
                    <a:pt x="764095" y="585790"/>
                    <a:pt x="616457" y="561977"/>
                    <a:pt x="598360" y="542927"/>
                  </a:cubicBezTo>
                  <a:cubicBezTo>
                    <a:pt x="600265" y="483872"/>
                    <a:pt x="575500" y="384812"/>
                    <a:pt x="578357" y="308612"/>
                  </a:cubicBezTo>
                  <a:cubicBezTo>
                    <a:pt x="571690" y="267655"/>
                    <a:pt x="607885" y="78107"/>
                    <a:pt x="579310" y="41912"/>
                  </a:cubicBezTo>
                  <a:cubicBezTo>
                    <a:pt x="565023" y="23815"/>
                    <a:pt x="427862" y="-10475"/>
                    <a:pt x="399287" y="18100"/>
                  </a:cubicBezTo>
                  <a:cubicBezTo>
                    <a:pt x="569785" y="35245"/>
                    <a:pt x="553592" y="147640"/>
                    <a:pt x="571690" y="336235"/>
                  </a:cubicBezTo>
                  <a:cubicBezTo>
                    <a:pt x="558355" y="341950"/>
                    <a:pt x="565975" y="366715"/>
                    <a:pt x="566927" y="406720"/>
                  </a:cubicBezTo>
                  <a:cubicBezTo>
                    <a:pt x="567880" y="448630"/>
                    <a:pt x="578357" y="487682"/>
                    <a:pt x="579310" y="528640"/>
                  </a:cubicBezTo>
                  <a:cubicBezTo>
                    <a:pt x="577405" y="525782"/>
                    <a:pt x="576452" y="522925"/>
                    <a:pt x="576452" y="520067"/>
                  </a:cubicBezTo>
                  <a:cubicBezTo>
                    <a:pt x="580262" y="567692"/>
                    <a:pt x="625982" y="577217"/>
                    <a:pt x="657415" y="570550"/>
                  </a:cubicBezTo>
                  <a:cubicBezTo>
                    <a:pt x="673607" y="575312"/>
                    <a:pt x="762190" y="608650"/>
                    <a:pt x="750760" y="601030"/>
                  </a:cubicBezTo>
                  <a:cubicBezTo>
                    <a:pt x="774573" y="607697"/>
                    <a:pt x="878395" y="649607"/>
                    <a:pt x="874585" y="662942"/>
                  </a:cubicBezTo>
                  <a:cubicBezTo>
                    <a:pt x="885062" y="673420"/>
                    <a:pt x="901255" y="713425"/>
                    <a:pt x="919352" y="762955"/>
                  </a:cubicBezTo>
                  <a:cubicBezTo>
                    <a:pt x="918400" y="756287"/>
                    <a:pt x="916495" y="748667"/>
                    <a:pt x="914590" y="742000"/>
                  </a:cubicBezTo>
                  <a:cubicBezTo>
                    <a:pt x="921257" y="750572"/>
                    <a:pt x="920305" y="770575"/>
                    <a:pt x="916495" y="738190"/>
                  </a:cubicBezTo>
                  <a:cubicBezTo>
                    <a:pt x="923162" y="751525"/>
                    <a:pt x="919352" y="811532"/>
                    <a:pt x="919352" y="809627"/>
                  </a:cubicBezTo>
                  <a:cubicBezTo>
                    <a:pt x="1005077" y="923927"/>
                    <a:pt x="699325" y="1129667"/>
                    <a:pt x="645985" y="1147765"/>
                  </a:cubicBezTo>
                  <a:cubicBezTo>
                    <a:pt x="703135" y="1106807"/>
                    <a:pt x="639317" y="1142050"/>
                    <a:pt x="656462" y="1139192"/>
                  </a:cubicBezTo>
                  <a:cubicBezTo>
                    <a:pt x="547877" y="1240157"/>
                    <a:pt x="131635" y="1117285"/>
                    <a:pt x="64007" y="1002985"/>
                  </a:cubicBezTo>
                  <a:cubicBezTo>
                    <a:pt x="17335" y="924880"/>
                    <a:pt x="25907" y="801055"/>
                    <a:pt x="53530" y="722950"/>
                  </a:cubicBezTo>
                  <a:cubicBezTo>
                    <a:pt x="76390" y="657227"/>
                    <a:pt x="174498" y="590552"/>
                    <a:pt x="173545" y="591505"/>
                  </a:cubicBezTo>
                  <a:cubicBezTo>
                    <a:pt x="177355" y="599125"/>
                    <a:pt x="234505" y="566740"/>
                    <a:pt x="240220" y="566740"/>
                  </a:cubicBezTo>
                  <a:cubicBezTo>
                    <a:pt x="237362" y="566740"/>
                    <a:pt x="219265" y="573407"/>
                    <a:pt x="220217" y="573407"/>
                  </a:cubicBezTo>
                  <a:cubicBezTo>
                    <a:pt x="243077" y="557215"/>
                    <a:pt x="317373" y="551500"/>
                    <a:pt x="316420" y="552452"/>
                  </a:cubicBezTo>
                  <a:cubicBezTo>
                    <a:pt x="449770" y="510542"/>
                    <a:pt x="340232" y="126685"/>
                    <a:pt x="388810" y="15242"/>
                  </a:cubicBezTo>
                  <a:cubicBezTo>
                    <a:pt x="386905" y="35245"/>
                    <a:pt x="386905" y="11432"/>
                    <a:pt x="378332" y="14290"/>
                  </a:cubicBezTo>
                  <a:cubicBezTo>
                    <a:pt x="364045" y="20005"/>
                    <a:pt x="361187" y="383860"/>
                    <a:pt x="353567" y="407672"/>
                  </a:cubicBezTo>
                  <a:close/>
                  <a:moveTo>
                    <a:pt x="202120" y="565787"/>
                  </a:moveTo>
                  <a:cubicBezTo>
                    <a:pt x="204977" y="564835"/>
                    <a:pt x="214502" y="560072"/>
                    <a:pt x="202120" y="565787"/>
                  </a:cubicBezTo>
                  <a:close/>
                  <a:moveTo>
                    <a:pt x="179260" y="574360"/>
                  </a:moveTo>
                  <a:cubicBezTo>
                    <a:pt x="195452" y="567692"/>
                    <a:pt x="188785" y="572455"/>
                    <a:pt x="179260" y="574360"/>
                  </a:cubicBezTo>
                  <a:close/>
                  <a:moveTo>
                    <a:pt x="233552" y="576265"/>
                  </a:moveTo>
                  <a:cubicBezTo>
                    <a:pt x="218312" y="582932"/>
                    <a:pt x="239267" y="570550"/>
                    <a:pt x="233552" y="57626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77" name="Freeform: Shape 676">
              <a:extLst>
                <a:ext uri="{FF2B5EF4-FFF2-40B4-BE49-F238E27FC236}">
                  <a16:creationId xmlns:a16="http://schemas.microsoft.com/office/drawing/2014/main" id="{601FC9AC-BCE8-4990-BD57-882F49E32611}"/>
                </a:ext>
              </a:extLst>
            </p:cNvPr>
            <p:cNvSpPr/>
            <p:nvPr/>
          </p:nvSpPr>
          <p:spPr>
            <a:xfrm>
              <a:off x="7076473" y="720016"/>
              <a:ext cx="9525" cy="9525"/>
            </a:xfrm>
            <a:custGeom>
              <a:avLst/>
              <a:gdLst>
                <a:gd name="connsiteX0" fmla="*/ 9174 w 9525"/>
                <a:gd name="connsiteY0" fmla="*/ 7694 h 9525"/>
                <a:gd name="connsiteX1" fmla="*/ 9174 w 9525"/>
                <a:gd name="connsiteY1" fmla="*/ 76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174" y="7694"/>
                  </a:moveTo>
                  <a:cubicBezTo>
                    <a:pt x="14889" y="5789"/>
                    <a:pt x="2507" y="9599"/>
                    <a:pt x="9174" y="769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78" name="Freeform: Shape 677">
              <a:extLst>
                <a:ext uri="{FF2B5EF4-FFF2-40B4-BE49-F238E27FC236}">
                  <a16:creationId xmlns:a16="http://schemas.microsoft.com/office/drawing/2014/main" id="{DF5A0D59-084D-44D9-BD30-E7EDE59F8CEE}"/>
                </a:ext>
              </a:extLst>
            </p:cNvPr>
            <p:cNvSpPr/>
            <p:nvPr/>
          </p:nvSpPr>
          <p:spPr>
            <a:xfrm>
              <a:off x="7408598" y="558366"/>
              <a:ext cx="9525" cy="9525"/>
            </a:xfrm>
            <a:custGeom>
              <a:avLst/>
              <a:gdLst>
                <a:gd name="connsiteX0" fmla="*/ 7567 w 9525"/>
                <a:gd name="connsiteY0" fmla="*/ 7419 h 9525"/>
                <a:gd name="connsiteX1" fmla="*/ 7567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419"/>
                  </a:moveTo>
                  <a:cubicBezTo>
                    <a:pt x="6615" y="8371"/>
                    <a:pt x="7567" y="6466"/>
                    <a:pt x="7567" y="74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79" name="Freeform: Shape 678">
              <a:extLst>
                <a:ext uri="{FF2B5EF4-FFF2-40B4-BE49-F238E27FC236}">
                  <a16:creationId xmlns:a16="http://schemas.microsoft.com/office/drawing/2014/main" id="{CAC482CE-0366-4B7E-81D9-EC87FDF48B56}"/>
                </a:ext>
              </a:extLst>
            </p:cNvPr>
            <p:cNvSpPr/>
            <p:nvPr/>
          </p:nvSpPr>
          <p:spPr>
            <a:xfrm>
              <a:off x="6851809" y="1021873"/>
              <a:ext cx="9525" cy="9525"/>
            </a:xfrm>
            <a:custGeom>
              <a:avLst/>
              <a:gdLst>
                <a:gd name="connsiteX0" fmla="*/ 7144 w 9525"/>
                <a:gd name="connsiteY0" fmla="*/ 9684 h 9525"/>
                <a:gd name="connsiteX1" fmla="*/ 7144 w 9525"/>
                <a:gd name="connsiteY1" fmla="*/ 968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684"/>
                  </a:moveTo>
                  <a:cubicBezTo>
                    <a:pt x="7144" y="9684"/>
                    <a:pt x="9049" y="3969"/>
                    <a:pt x="7144" y="968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80" name="Freeform: Shape 679">
              <a:extLst>
                <a:ext uri="{FF2B5EF4-FFF2-40B4-BE49-F238E27FC236}">
                  <a16:creationId xmlns:a16="http://schemas.microsoft.com/office/drawing/2014/main" id="{9CA12BD4-E621-4F3E-9308-ECCF73E88608}"/>
                </a:ext>
              </a:extLst>
            </p:cNvPr>
            <p:cNvSpPr/>
            <p:nvPr/>
          </p:nvSpPr>
          <p:spPr>
            <a:xfrm>
              <a:off x="7418546" y="42624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9049"/>
                    <a:pt x="8096" y="8096"/>
                    <a:pt x="8096" y="7144"/>
                  </a:cubicBezTo>
                  <a:cubicBezTo>
                    <a:pt x="8096" y="7144"/>
                    <a:pt x="7144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81" name="Freeform: Shape 680">
              <a:extLst>
                <a:ext uri="{FF2B5EF4-FFF2-40B4-BE49-F238E27FC236}">
                  <a16:creationId xmlns:a16="http://schemas.microsoft.com/office/drawing/2014/main" id="{2105697F-18BE-4740-A537-F7D5C1ED59B7}"/>
                </a:ext>
              </a:extLst>
            </p:cNvPr>
            <p:cNvSpPr/>
            <p:nvPr/>
          </p:nvSpPr>
          <p:spPr>
            <a:xfrm>
              <a:off x="7421404" y="234791"/>
              <a:ext cx="9525" cy="19050"/>
            </a:xfrm>
            <a:custGeom>
              <a:avLst/>
              <a:gdLst>
                <a:gd name="connsiteX0" fmla="*/ 7144 w 9525"/>
                <a:gd name="connsiteY0" fmla="*/ 14764 h 19050"/>
                <a:gd name="connsiteX1" fmla="*/ 9049 w 9525"/>
                <a:gd name="connsiteY1" fmla="*/ 7144 h 19050"/>
                <a:gd name="connsiteX2" fmla="*/ 7144 w 9525"/>
                <a:gd name="connsiteY2" fmla="*/ 1476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14764"/>
                  </a:moveTo>
                  <a:lnTo>
                    <a:pt x="9049" y="7144"/>
                  </a:lnTo>
                  <a:cubicBezTo>
                    <a:pt x="8096" y="10954"/>
                    <a:pt x="7144" y="12859"/>
                    <a:pt x="7144" y="1476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82" name="Freeform: Shape 681">
              <a:extLst>
                <a:ext uri="{FF2B5EF4-FFF2-40B4-BE49-F238E27FC236}">
                  <a16:creationId xmlns:a16="http://schemas.microsoft.com/office/drawing/2014/main" id="{1632308D-D437-4A31-AFEA-338415E75D32}"/>
                </a:ext>
              </a:extLst>
            </p:cNvPr>
            <p:cNvSpPr/>
            <p:nvPr/>
          </p:nvSpPr>
          <p:spPr>
            <a:xfrm>
              <a:off x="7425849" y="197749"/>
              <a:ext cx="9525" cy="9525"/>
            </a:xfrm>
            <a:custGeom>
              <a:avLst/>
              <a:gdLst>
                <a:gd name="connsiteX0" fmla="*/ 8414 w 9525"/>
                <a:gd name="connsiteY0" fmla="*/ 7990 h 9525"/>
                <a:gd name="connsiteX1" fmla="*/ 841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990"/>
                  </a:moveTo>
                  <a:cubicBezTo>
                    <a:pt x="8414" y="7990"/>
                    <a:pt x="5556" y="6085"/>
                    <a:pt x="8414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83" name="Freeform: Shape 682">
              <a:extLst>
                <a:ext uri="{FF2B5EF4-FFF2-40B4-BE49-F238E27FC236}">
                  <a16:creationId xmlns:a16="http://schemas.microsoft.com/office/drawing/2014/main" id="{093D0B34-9133-4E70-9259-89CAE28D6CC0}"/>
                </a:ext>
              </a:extLst>
            </p:cNvPr>
            <p:cNvSpPr/>
            <p:nvPr/>
          </p:nvSpPr>
          <p:spPr>
            <a:xfrm>
              <a:off x="7759541" y="8377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8096" y="9049"/>
                  </a:cubicBezTo>
                  <a:cubicBezTo>
                    <a:pt x="10954" y="11906"/>
                    <a:pt x="9049" y="1000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84" name="Freeform: Shape 683">
              <a:extLst>
                <a:ext uri="{FF2B5EF4-FFF2-40B4-BE49-F238E27FC236}">
                  <a16:creationId xmlns:a16="http://schemas.microsoft.com/office/drawing/2014/main" id="{04D81739-B824-4B29-88AC-A910E51E59D0}"/>
                </a:ext>
              </a:extLst>
            </p:cNvPr>
            <p:cNvSpPr/>
            <p:nvPr/>
          </p:nvSpPr>
          <p:spPr>
            <a:xfrm>
              <a:off x="7543324" y="723337"/>
              <a:ext cx="19050" cy="9525"/>
            </a:xfrm>
            <a:custGeom>
              <a:avLst/>
              <a:gdLst>
                <a:gd name="connsiteX0" fmla="*/ 7144 w 19050"/>
                <a:gd name="connsiteY0" fmla="*/ 8182 h 9525"/>
                <a:gd name="connsiteX1" fmla="*/ 13811 w 19050"/>
                <a:gd name="connsiteY1" fmla="*/ 9135 h 9525"/>
                <a:gd name="connsiteX2" fmla="*/ 7144 w 19050"/>
                <a:gd name="connsiteY2" fmla="*/ 818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8182"/>
                  </a:moveTo>
                  <a:cubicBezTo>
                    <a:pt x="9049" y="8182"/>
                    <a:pt x="11906" y="8182"/>
                    <a:pt x="13811" y="9135"/>
                  </a:cubicBezTo>
                  <a:cubicBezTo>
                    <a:pt x="10954" y="7230"/>
                    <a:pt x="8096" y="6277"/>
                    <a:pt x="7144" y="818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85" name="Freeform: Shape 684">
              <a:extLst>
                <a:ext uri="{FF2B5EF4-FFF2-40B4-BE49-F238E27FC236}">
                  <a16:creationId xmlns:a16="http://schemas.microsoft.com/office/drawing/2014/main" id="{DB0902E5-582D-4866-BD0F-7CA946625DFC}"/>
                </a:ext>
              </a:extLst>
            </p:cNvPr>
            <p:cNvSpPr/>
            <p:nvPr/>
          </p:nvSpPr>
          <p:spPr>
            <a:xfrm>
              <a:off x="7759118" y="107108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10001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86" name="Freeform: Shape 685">
              <a:extLst>
                <a:ext uri="{FF2B5EF4-FFF2-40B4-BE49-F238E27FC236}">
                  <a16:creationId xmlns:a16="http://schemas.microsoft.com/office/drawing/2014/main" id="{82ABACDD-F662-47B2-990B-96B8A9454D18}"/>
                </a:ext>
              </a:extLst>
            </p:cNvPr>
            <p:cNvSpPr/>
            <p:nvPr/>
          </p:nvSpPr>
          <p:spPr>
            <a:xfrm>
              <a:off x="7550944" y="725328"/>
              <a:ext cx="57150" cy="19050"/>
            </a:xfrm>
            <a:custGeom>
              <a:avLst/>
              <a:gdLst>
                <a:gd name="connsiteX0" fmla="*/ 52864 w 57150"/>
                <a:gd name="connsiteY0" fmla="*/ 20479 h 19050"/>
                <a:gd name="connsiteX1" fmla="*/ 7144 w 57150"/>
                <a:gd name="connsiteY1" fmla="*/ 7144 h 19050"/>
                <a:gd name="connsiteX2" fmla="*/ 52864 w 57150"/>
                <a:gd name="connsiteY2" fmla="*/ 2047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19050">
                  <a:moveTo>
                    <a:pt x="52864" y="20479"/>
                  </a:moveTo>
                  <a:cubicBezTo>
                    <a:pt x="50006" y="18574"/>
                    <a:pt x="10001" y="7144"/>
                    <a:pt x="7144" y="7144"/>
                  </a:cubicBezTo>
                  <a:cubicBezTo>
                    <a:pt x="9049" y="8096"/>
                    <a:pt x="49054" y="19526"/>
                    <a:pt x="52864" y="2047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87" name="Freeform: Shape 686">
              <a:extLst>
                <a:ext uri="{FF2B5EF4-FFF2-40B4-BE49-F238E27FC236}">
                  <a16:creationId xmlns:a16="http://schemas.microsoft.com/office/drawing/2014/main" id="{99CCFF2D-7805-4147-8E36-494D999D2666}"/>
                </a:ext>
              </a:extLst>
            </p:cNvPr>
            <p:cNvSpPr/>
            <p:nvPr/>
          </p:nvSpPr>
          <p:spPr>
            <a:xfrm>
              <a:off x="7246123" y="164306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8117" y="8096"/>
                    <a:pt x="5259" y="8096"/>
                    <a:pt x="906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88" name="Freeform: Shape 687">
              <a:extLst>
                <a:ext uri="{FF2B5EF4-FFF2-40B4-BE49-F238E27FC236}">
                  <a16:creationId xmlns:a16="http://schemas.microsoft.com/office/drawing/2014/main" id="{1C3703E1-FAE6-4F6A-A46E-87DDE853CE39}"/>
                </a:ext>
              </a:extLst>
            </p:cNvPr>
            <p:cNvSpPr/>
            <p:nvPr/>
          </p:nvSpPr>
          <p:spPr>
            <a:xfrm>
              <a:off x="7244239" y="16525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7144"/>
                  </a:lnTo>
                  <a:cubicBezTo>
                    <a:pt x="7144" y="7144"/>
                    <a:pt x="8096" y="7144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89" name="Freeform: Shape 688">
              <a:extLst>
                <a:ext uri="{FF2B5EF4-FFF2-40B4-BE49-F238E27FC236}">
                  <a16:creationId xmlns:a16="http://schemas.microsoft.com/office/drawing/2014/main" id="{A14A5595-84A6-4209-AC6D-A5285414DE92}"/>
                </a:ext>
              </a:extLst>
            </p:cNvPr>
            <p:cNvSpPr/>
            <p:nvPr/>
          </p:nvSpPr>
          <p:spPr>
            <a:xfrm>
              <a:off x="7238524" y="165258"/>
              <a:ext cx="19050" cy="9525"/>
            </a:xfrm>
            <a:custGeom>
              <a:avLst/>
              <a:gdLst>
                <a:gd name="connsiteX0" fmla="*/ 7144 w 19050"/>
                <a:gd name="connsiteY0" fmla="*/ 8096 h 9525"/>
                <a:gd name="connsiteX1" fmla="*/ 11906 w 19050"/>
                <a:gd name="connsiteY1" fmla="*/ 7144 h 9525"/>
                <a:gd name="connsiteX2" fmla="*/ 7144 w 19050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8096"/>
                  </a:moveTo>
                  <a:lnTo>
                    <a:pt x="11906" y="7144"/>
                  </a:lnTo>
                  <a:cubicBezTo>
                    <a:pt x="10954" y="7144"/>
                    <a:pt x="8096" y="7144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90" name="Freeform: Shape 689">
              <a:extLst>
                <a:ext uri="{FF2B5EF4-FFF2-40B4-BE49-F238E27FC236}">
                  <a16:creationId xmlns:a16="http://schemas.microsoft.com/office/drawing/2014/main" id="{43BD6FDC-9FFE-4A4A-B744-F20C501AABE8}"/>
                </a:ext>
              </a:extLst>
            </p:cNvPr>
            <p:cNvSpPr/>
            <p:nvPr/>
          </p:nvSpPr>
          <p:spPr>
            <a:xfrm>
              <a:off x="7306151" y="16430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91" name="Freeform: Shape 690">
              <a:extLst>
                <a:ext uri="{FF2B5EF4-FFF2-40B4-BE49-F238E27FC236}">
                  <a16:creationId xmlns:a16="http://schemas.microsoft.com/office/drawing/2014/main" id="{2038596F-CEF5-4393-9DCC-608BCE54B62D}"/>
                </a:ext>
              </a:extLst>
            </p:cNvPr>
            <p:cNvSpPr/>
            <p:nvPr/>
          </p:nvSpPr>
          <p:spPr>
            <a:xfrm>
              <a:off x="7303610" y="163459"/>
              <a:ext cx="28575" cy="9525"/>
            </a:xfrm>
            <a:custGeom>
              <a:avLst/>
              <a:gdLst>
                <a:gd name="connsiteX0" fmla="*/ 26830 w 28575"/>
                <a:gd name="connsiteY0" fmla="*/ 7990 h 9525"/>
                <a:gd name="connsiteX1" fmla="*/ 26830 w 2857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9525">
                  <a:moveTo>
                    <a:pt x="26830" y="7990"/>
                  </a:moveTo>
                  <a:cubicBezTo>
                    <a:pt x="-17937" y="6085"/>
                    <a:pt x="27783" y="7990"/>
                    <a:pt x="26830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92" name="Freeform: Shape 691">
              <a:extLst>
                <a:ext uri="{FF2B5EF4-FFF2-40B4-BE49-F238E27FC236}">
                  <a16:creationId xmlns:a16="http://schemas.microsoft.com/office/drawing/2014/main" id="{5D4FAD11-4B2A-45C0-8664-565137D19FFD}"/>
                </a:ext>
              </a:extLst>
            </p:cNvPr>
            <p:cNvSpPr/>
            <p:nvPr/>
          </p:nvSpPr>
          <p:spPr>
            <a:xfrm>
              <a:off x="7382827" y="176413"/>
              <a:ext cx="19050" cy="9525"/>
            </a:xfrm>
            <a:custGeom>
              <a:avLst/>
              <a:gdLst>
                <a:gd name="connsiteX0" fmla="*/ 20003 w 19050"/>
                <a:gd name="connsiteY0" fmla="*/ 7419 h 9525"/>
                <a:gd name="connsiteX1" fmla="*/ 20003 w 19050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20003" y="7419"/>
                  </a:moveTo>
                  <a:cubicBezTo>
                    <a:pt x="2857" y="8371"/>
                    <a:pt x="2857" y="6466"/>
                    <a:pt x="20003" y="74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93" name="Freeform: Shape 692">
              <a:extLst>
                <a:ext uri="{FF2B5EF4-FFF2-40B4-BE49-F238E27FC236}">
                  <a16:creationId xmlns:a16="http://schemas.microsoft.com/office/drawing/2014/main" id="{02399857-0885-4846-AC71-864D9F6A7A23}"/>
                </a:ext>
              </a:extLst>
            </p:cNvPr>
            <p:cNvSpPr/>
            <p:nvPr/>
          </p:nvSpPr>
          <p:spPr>
            <a:xfrm>
              <a:off x="7410926" y="199972"/>
              <a:ext cx="9525" cy="19050"/>
            </a:xfrm>
            <a:custGeom>
              <a:avLst/>
              <a:gdLst>
                <a:gd name="connsiteX0" fmla="*/ 9049 w 9525"/>
                <a:gd name="connsiteY0" fmla="*/ 10530 h 19050"/>
                <a:gd name="connsiteX1" fmla="*/ 7144 w 9525"/>
                <a:gd name="connsiteY1" fmla="*/ 10530 h 19050"/>
                <a:gd name="connsiteX2" fmla="*/ 9049 w 9525"/>
                <a:gd name="connsiteY2" fmla="*/ 1053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049" y="10530"/>
                  </a:moveTo>
                  <a:cubicBezTo>
                    <a:pt x="9049" y="2910"/>
                    <a:pt x="7144" y="10530"/>
                    <a:pt x="7144" y="10530"/>
                  </a:cubicBezTo>
                  <a:cubicBezTo>
                    <a:pt x="7144" y="15293"/>
                    <a:pt x="7144" y="16245"/>
                    <a:pt x="9049" y="105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94" name="Freeform: Shape 693">
              <a:extLst>
                <a:ext uri="{FF2B5EF4-FFF2-40B4-BE49-F238E27FC236}">
                  <a16:creationId xmlns:a16="http://schemas.microsoft.com/office/drawing/2014/main" id="{467675B8-FB86-4A41-B2BC-A5468ED64B1D}"/>
                </a:ext>
              </a:extLst>
            </p:cNvPr>
            <p:cNvSpPr/>
            <p:nvPr/>
          </p:nvSpPr>
          <p:spPr>
            <a:xfrm>
              <a:off x="7414736" y="661511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8096" y="12859"/>
                    <a:pt x="8096" y="7144"/>
                    <a:pt x="100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95" name="Freeform: Shape 694">
              <a:extLst>
                <a:ext uri="{FF2B5EF4-FFF2-40B4-BE49-F238E27FC236}">
                  <a16:creationId xmlns:a16="http://schemas.microsoft.com/office/drawing/2014/main" id="{4C6B291A-312F-497E-ADBD-876E0ACB5464}"/>
                </a:ext>
              </a:extLst>
            </p:cNvPr>
            <p:cNvSpPr/>
            <p:nvPr/>
          </p:nvSpPr>
          <p:spPr>
            <a:xfrm>
              <a:off x="7448806" y="697004"/>
              <a:ext cx="19050" cy="9525"/>
            </a:xfrm>
            <a:custGeom>
              <a:avLst/>
              <a:gdLst>
                <a:gd name="connsiteX0" fmla="*/ 15936 w 19050"/>
                <a:gd name="connsiteY0" fmla="*/ 9750 h 9525"/>
                <a:gd name="connsiteX1" fmla="*/ 15936 w 19050"/>
                <a:gd name="connsiteY1" fmla="*/ 975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5936" y="9750"/>
                  </a:moveTo>
                  <a:cubicBezTo>
                    <a:pt x="11174" y="7845"/>
                    <a:pt x="-1209" y="4988"/>
                    <a:pt x="15936" y="975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96" name="Freeform: Shape 695">
              <a:extLst>
                <a:ext uri="{FF2B5EF4-FFF2-40B4-BE49-F238E27FC236}">
                  <a16:creationId xmlns:a16="http://schemas.microsoft.com/office/drawing/2014/main" id="{1A1B85AB-5A61-4EFD-ABB7-683A6D4B909C}"/>
                </a:ext>
              </a:extLst>
            </p:cNvPr>
            <p:cNvSpPr/>
            <p:nvPr/>
          </p:nvSpPr>
          <p:spPr>
            <a:xfrm>
              <a:off x="7487270" y="724976"/>
              <a:ext cx="19050" cy="9525"/>
            </a:xfrm>
            <a:custGeom>
              <a:avLst/>
              <a:gdLst>
                <a:gd name="connsiteX0" fmla="*/ 8905 w 19050"/>
                <a:gd name="connsiteY0" fmla="*/ 7496 h 9525"/>
                <a:gd name="connsiteX1" fmla="*/ 8905 w 19050"/>
                <a:gd name="connsiteY1" fmla="*/ 74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8905" y="7496"/>
                  </a:moveTo>
                  <a:cubicBezTo>
                    <a:pt x="-620" y="5591"/>
                    <a:pt x="32718" y="12259"/>
                    <a:pt x="8905" y="74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97" name="Freeform: Shape 696">
              <a:extLst>
                <a:ext uri="{FF2B5EF4-FFF2-40B4-BE49-F238E27FC236}">
                  <a16:creationId xmlns:a16="http://schemas.microsoft.com/office/drawing/2014/main" id="{6AF47AA6-2A69-4579-AC3C-9DF6C1FC5894}"/>
                </a:ext>
              </a:extLst>
            </p:cNvPr>
            <p:cNvSpPr/>
            <p:nvPr/>
          </p:nvSpPr>
          <p:spPr>
            <a:xfrm>
              <a:off x="7708106" y="1113759"/>
              <a:ext cx="9525" cy="9525"/>
            </a:xfrm>
            <a:custGeom>
              <a:avLst/>
              <a:gdLst>
                <a:gd name="connsiteX0" fmla="*/ 7144 w 9525"/>
                <a:gd name="connsiteY0" fmla="*/ 11143 h 9525"/>
                <a:gd name="connsiteX1" fmla="*/ 10954 w 9525"/>
                <a:gd name="connsiteY1" fmla="*/ 11143 h 9525"/>
                <a:gd name="connsiteX2" fmla="*/ 7144 w 9525"/>
                <a:gd name="connsiteY2" fmla="*/ 111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1143"/>
                  </a:moveTo>
                  <a:lnTo>
                    <a:pt x="10954" y="11143"/>
                  </a:lnTo>
                  <a:cubicBezTo>
                    <a:pt x="12859" y="7333"/>
                    <a:pt x="10001" y="4476"/>
                    <a:pt x="7144" y="111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98" name="Freeform: Shape 697">
              <a:extLst>
                <a:ext uri="{FF2B5EF4-FFF2-40B4-BE49-F238E27FC236}">
                  <a16:creationId xmlns:a16="http://schemas.microsoft.com/office/drawing/2014/main" id="{9680F079-610A-4EE6-9321-B9CF70256402}"/>
                </a:ext>
              </a:extLst>
            </p:cNvPr>
            <p:cNvSpPr/>
            <p:nvPr/>
          </p:nvSpPr>
          <p:spPr>
            <a:xfrm>
              <a:off x="7529036" y="1274921"/>
              <a:ext cx="19050" cy="19050"/>
            </a:xfrm>
            <a:custGeom>
              <a:avLst/>
              <a:gdLst>
                <a:gd name="connsiteX0" fmla="*/ 19526 w 19050"/>
                <a:gd name="connsiteY0" fmla="*/ 7144 h 19050"/>
                <a:gd name="connsiteX1" fmla="*/ 7144 w 19050"/>
                <a:gd name="connsiteY1" fmla="*/ 11906 h 19050"/>
                <a:gd name="connsiteX2" fmla="*/ 19526 w 19050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9526" y="7144"/>
                  </a:moveTo>
                  <a:cubicBezTo>
                    <a:pt x="16669" y="7144"/>
                    <a:pt x="10001" y="9049"/>
                    <a:pt x="7144" y="11906"/>
                  </a:cubicBezTo>
                  <a:cubicBezTo>
                    <a:pt x="11906" y="10001"/>
                    <a:pt x="16669" y="8096"/>
                    <a:pt x="1952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99" name="Freeform: Shape 698">
              <a:extLst>
                <a:ext uri="{FF2B5EF4-FFF2-40B4-BE49-F238E27FC236}">
                  <a16:creationId xmlns:a16="http://schemas.microsoft.com/office/drawing/2014/main" id="{35E13680-CC7D-4BEE-BDC0-89931FAFC2A6}"/>
                </a:ext>
              </a:extLst>
            </p:cNvPr>
            <p:cNvSpPr/>
            <p:nvPr/>
          </p:nvSpPr>
          <p:spPr>
            <a:xfrm>
              <a:off x="6879322" y="1084639"/>
              <a:ext cx="19050" cy="9525"/>
            </a:xfrm>
            <a:custGeom>
              <a:avLst/>
              <a:gdLst>
                <a:gd name="connsiteX0" fmla="*/ 9158 w 19050"/>
                <a:gd name="connsiteY0" fmla="*/ 7878 h 9525"/>
                <a:gd name="connsiteX1" fmla="*/ 9158 w 19050"/>
                <a:gd name="connsiteY1" fmla="*/ 787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9158" y="7878"/>
                  </a:moveTo>
                  <a:cubicBezTo>
                    <a:pt x="18683" y="11688"/>
                    <a:pt x="1538" y="5021"/>
                    <a:pt x="9158" y="787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00" name="Freeform: Shape 699">
              <a:extLst>
                <a:ext uri="{FF2B5EF4-FFF2-40B4-BE49-F238E27FC236}">
                  <a16:creationId xmlns:a16="http://schemas.microsoft.com/office/drawing/2014/main" id="{83A24C1A-069C-4F95-AB2A-7FD90BD1A992}"/>
                </a:ext>
              </a:extLst>
            </p:cNvPr>
            <p:cNvSpPr/>
            <p:nvPr/>
          </p:nvSpPr>
          <p:spPr>
            <a:xfrm>
              <a:off x="7459504" y="197855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8096" y="5027"/>
                    <a:pt x="7144" y="8837"/>
                    <a:pt x="7144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01" name="Freeform: Shape 700">
              <a:extLst>
                <a:ext uri="{FF2B5EF4-FFF2-40B4-BE49-F238E27FC236}">
                  <a16:creationId xmlns:a16="http://schemas.microsoft.com/office/drawing/2014/main" id="{AE1742DA-DBC0-4B76-944A-57FF8C2E326A}"/>
                </a:ext>
              </a:extLst>
            </p:cNvPr>
            <p:cNvSpPr/>
            <p:nvPr/>
          </p:nvSpPr>
          <p:spPr>
            <a:xfrm>
              <a:off x="7455254" y="192881"/>
              <a:ext cx="9525" cy="19050"/>
            </a:xfrm>
            <a:custGeom>
              <a:avLst/>
              <a:gdLst>
                <a:gd name="connsiteX0" fmla="*/ 9488 w 9525"/>
                <a:gd name="connsiteY0" fmla="*/ 7144 h 19050"/>
                <a:gd name="connsiteX1" fmla="*/ 9488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488" y="7144"/>
                  </a:moveTo>
                  <a:cubicBezTo>
                    <a:pt x="4726" y="15716"/>
                    <a:pt x="8536" y="11906"/>
                    <a:pt x="948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02" name="Freeform: Shape 701">
              <a:extLst>
                <a:ext uri="{FF2B5EF4-FFF2-40B4-BE49-F238E27FC236}">
                  <a16:creationId xmlns:a16="http://schemas.microsoft.com/office/drawing/2014/main" id="{9010F611-C7D0-4091-B72D-46ABCC0FE7E3}"/>
                </a:ext>
              </a:extLst>
            </p:cNvPr>
            <p:cNvSpPr/>
            <p:nvPr/>
          </p:nvSpPr>
          <p:spPr>
            <a:xfrm>
              <a:off x="7415689" y="1814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03" name="Freeform: Shape 702">
              <a:extLst>
                <a:ext uri="{FF2B5EF4-FFF2-40B4-BE49-F238E27FC236}">
                  <a16:creationId xmlns:a16="http://schemas.microsoft.com/office/drawing/2014/main" id="{459E210F-9A93-4B0E-B3AA-E2641947763A}"/>
                </a:ext>
              </a:extLst>
            </p:cNvPr>
            <p:cNvSpPr/>
            <p:nvPr/>
          </p:nvSpPr>
          <p:spPr>
            <a:xfrm>
              <a:off x="7389019" y="1766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04" name="Freeform: Shape 703">
              <a:extLst>
                <a:ext uri="{FF2B5EF4-FFF2-40B4-BE49-F238E27FC236}">
                  <a16:creationId xmlns:a16="http://schemas.microsoft.com/office/drawing/2014/main" id="{A6320669-8615-4A7E-A6F4-CAFD5861547E}"/>
                </a:ext>
              </a:extLst>
            </p:cNvPr>
            <p:cNvSpPr/>
            <p:nvPr/>
          </p:nvSpPr>
          <p:spPr>
            <a:xfrm>
              <a:off x="7385209" y="1728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05" name="Freeform: Shape 704">
              <a:extLst>
                <a:ext uri="{FF2B5EF4-FFF2-40B4-BE49-F238E27FC236}">
                  <a16:creationId xmlns:a16="http://schemas.microsoft.com/office/drawing/2014/main" id="{D5D1A7E8-C8F7-4944-B60D-CE372212A10F}"/>
                </a:ext>
              </a:extLst>
            </p:cNvPr>
            <p:cNvSpPr/>
            <p:nvPr/>
          </p:nvSpPr>
          <p:spPr>
            <a:xfrm>
              <a:off x="7414736" y="18049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cubicBezTo>
                    <a:pt x="7144" y="8096"/>
                    <a:pt x="8096" y="8096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06" name="Freeform: Shape 705">
              <a:extLst>
                <a:ext uri="{FF2B5EF4-FFF2-40B4-BE49-F238E27FC236}">
                  <a16:creationId xmlns:a16="http://schemas.microsoft.com/office/drawing/2014/main" id="{DBEE0D55-3815-4F2A-AA8F-6C0035DBFEF2}"/>
                </a:ext>
              </a:extLst>
            </p:cNvPr>
            <p:cNvSpPr/>
            <p:nvPr/>
          </p:nvSpPr>
          <p:spPr>
            <a:xfrm>
              <a:off x="7449979" y="19912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8096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07" name="Freeform: Shape 706">
              <a:extLst>
                <a:ext uri="{FF2B5EF4-FFF2-40B4-BE49-F238E27FC236}">
                  <a16:creationId xmlns:a16="http://schemas.microsoft.com/office/drawing/2014/main" id="{8088A572-C462-4BC7-B4DC-5EDBAFDACB86}"/>
                </a:ext>
              </a:extLst>
            </p:cNvPr>
            <p:cNvSpPr/>
            <p:nvPr/>
          </p:nvSpPr>
          <p:spPr>
            <a:xfrm>
              <a:off x="7427119" y="179228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8096" y="8414"/>
                    <a:pt x="9049" y="5556"/>
                    <a:pt x="7144" y="84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08" name="Freeform: Shape 707">
              <a:extLst>
                <a:ext uri="{FF2B5EF4-FFF2-40B4-BE49-F238E27FC236}">
                  <a16:creationId xmlns:a16="http://schemas.microsoft.com/office/drawing/2014/main" id="{B4EEC4D3-9BB7-430A-B831-568C857C88F5}"/>
                </a:ext>
              </a:extLst>
            </p:cNvPr>
            <p:cNvSpPr/>
            <p:nvPr/>
          </p:nvSpPr>
          <p:spPr>
            <a:xfrm>
              <a:off x="7436220" y="18145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13811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09" name="Freeform: Shape 708">
              <a:extLst>
                <a:ext uri="{FF2B5EF4-FFF2-40B4-BE49-F238E27FC236}">
                  <a16:creationId xmlns:a16="http://schemas.microsoft.com/office/drawing/2014/main" id="{A0BE4888-EF3F-4906-B4F6-1F6398993B2E}"/>
                </a:ext>
              </a:extLst>
            </p:cNvPr>
            <p:cNvSpPr/>
            <p:nvPr/>
          </p:nvSpPr>
          <p:spPr>
            <a:xfrm>
              <a:off x="7449979" y="1881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10" name="Freeform: Shape 709">
              <a:extLst>
                <a:ext uri="{FF2B5EF4-FFF2-40B4-BE49-F238E27FC236}">
                  <a16:creationId xmlns:a16="http://schemas.microsoft.com/office/drawing/2014/main" id="{91704A19-9400-4441-AE69-7662823DB52B}"/>
                </a:ext>
              </a:extLst>
            </p:cNvPr>
            <p:cNvSpPr/>
            <p:nvPr/>
          </p:nvSpPr>
          <p:spPr>
            <a:xfrm>
              <a:off x="7421404" y="17859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11" name="Freeform: Shape 710">
              <a:extLst>
                <a:ext uri="{FF2B5EF4-FFF2-40B4-BE49-F238E27FC236}">
                  <a16:creationId xmlns:a16="http://schemas.microsoft.com/office/drawing/2014/main" id="{D0CF565E-5536-412D-ABDF-E55C9144F339}"/>
                </a:ext>
              </a:extLst>
            </p:cNvPr>
            <p:cNvSpPr/>
            <p:nvPr/>
          </p:nvSpPr>
          <p:spPr>
            <a:xfrm>
              <a:off x="7171849" y="1957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12" name="Freeform: Shape 711">
              <a:extLst>
                <a:ext uri="{FF2B5EF4-FFF2-40B4-BE49-F238E27FC236}">
                  <a16:creationId xmlns:a16="http://schemas.microsoft.com/office/drawing/2014/main" id="{F0FE3557-658C-44C4-926D-5166DB33F749}"/>
                </a:ext>
              </a:extLst>
            </p:cNvPr>
            <p:cNvSpPr/>
            <p:nvPr/>
          </p:nvSpPr>
          <p:spPr>
            <a:xfrm>
              <a:off x="7160419" y="18071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7144" y="5027"/>
                    <a:pt x="7144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13" name="Freeform: Shape 712">
              <a:extLst>
                <a:ext uri="{FF2B5EF4-FFF2-40B4-BE49-F238E27FC236}">
                  <a16:creationId xmlns:a16="http://schemas.microsoft.com/office/drawing/2014/main" id="{A7C0B374-99C2-4154-8EE9-7AA73E6E7127}"/>
                </a:ext>
              </a:extLst>
            </p:cNvPr>
            <p:cNvSpPr/>
            <p:nvPr/>
          </p:nvSpPr>
          <p:spPr>
            <a:xfrm>
              <a:off x="7377589" y="16835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7144" y="7858"/>
                  </a:ln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14" name="Freeform: Shape 713">
              <a:extLst>
                <a:ext uri="{FF2B5EF4-FFF2-40B4-BE49-F238E27FC236}">
                  <a16:creationId xmlns:a16="http://schemas.microsoft.com/office/drawing/2014/main" id="{0F7A042F-21E3-4956-8703-B1BBAF75FF2E}"/>
                </a:ext>
              </a:extLst>
            </p:cNvPr>
            <p:cNvSpPr/>
            <p:nvPr/>
          </p:nvSpPr>
          <p:spPr>
            <a:xfrm>
              <a:off x="7299766" y="166211"/>
              <a:ext cx="9525" cy="19050"/>
            </a:xfrm>
            <a:custGeom>
              <a:avLst/>
              <a:gdLst>
                <a:gd name="connsiteX0" fmla="*/ 7815 w 9525"/>
                <a:gd name="connsiteY0" fmla="*/ 7144 h 19050"/>
                <a:gd name="connsiteX1" fmla="*/ 7815 w 9525"/>
                <a:gd name="connsiteY1" fmla="*/ 12859 h 19050"/>
                <a:gd name="connsiteX2" fmla="*/ 7815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815" y="7144"/>
                  </a:moveTo>
                  <a:cubicBezTo>
                    <a:pt x="8767" y="10001"/>
                    <a:pt x="5909" y="10001"/>
                    <a:pt x="7815" y="12859"/>
                  </a:cubicBezTo>
                  <a:cubicBezTo>
                    <a:pt x="7815" y="12859"/>
                    <a:pt x="8767" y="9049"/>
                    <a:pt x="7815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15" name="Freeform: Shape 714">
              <a:extLst>
                <a:ext uri="{FF2B5EF4-FFF2-40B4-BE49-F238E27FC236}">
                  <a16:creationId xmlns:a16="http://schemas.microsoft.com/office/drawing/2014/main" id="{B14B329B-CC32-4F2D-BB28-0246B53C2356}"/>
                </a:ext>
              </a:extLst>
            </p:cNvPr>
            <p:cNvSpPr/>
            <p:nvPr/>
          </p:nvSpPr>
          <p:spPr>
            <a:xfrm>
              <a:off x="7449979" y="1995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16" name="Freeform: Shape 715">
              <a:extLst>
                <a:ext uri="{FF2B5EF4-FFF2-40B4-BE49-F238E27FC236}">
                  <a16:creationId xmlns:a16="http://schemas.microsoft.com/office/drawing/2014/main" id="{B9C08DE0-B2CA-4179-9A6E-3430CE5157F0}"/>
                </a:ext>
              </a:extLst>
            </p:cNvPr>
            <p:cNvSpPr/>
            <p:nvPr/>
          </p:nvSpPr>
          <p:spPr>
            <a:xfrm>
              <a:off x="7300436" y="1728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17" name="Freeform: Shape 716">
              <a:extLst>
                <a:ext uri="{FF2B5EF4-FFF2-40B4-BE49-F238E27FC236}">
                  <a16:creationId xmlns:a16="http://schemas.microsoft.com/office/drawing/2014/main" id="{AE4C03CB-25AA-40DC-98F8-F0428D20F60F}"/>
                </a:ext>
              </a:extLst>
            </p:cNvPr>
            <p:cNvSpPr/>
            <p:nvPr/>
          </p:nvSpPr>
          <p:spPr>
            <a:xfrm>
              <a:off x="7357586" y="1690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18" name="Freeform: Shape 717">
              <a:extLst>
                <a:ext uri="{FF2B5EF4-FFF2-40B4-BE49-F238E27FC236}">
                  <a16:creationId xmlns:a16="http://schemas.microsoft.com/office/drawing/2014/main" id="{67068892-5EA7-4A47-BB44-86B48FF53338}"/>
                </a:ext>
              </a:extLst>
            </p:cNvPr>
            <p:cNvSpPr/>
            <p:nvPr/>
          </p:nvSpPr>
          <p:spPr>
            <a:xfrm>
              <a:off x="7371874" y="1738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19" name="Freeform: Shape 718">
              <a:extLst>
                <a:ext uri="{FF2B5EF4-FFF2-40B4-BE49-F238E27FC236}">
                  <a16:creationId xmlns:a16="http://schemas.microsoft.com/office/drawing/2014/main" id="{DAEB6C44-1658-49BB-9E5A-9BCFCD57A5A5}"/>
                </a:ext>
              </a:extLst>
            </p:cNvPr>
            <p:cNvSpPr/>
            <p:nvPr/>
          </p:nvSpPr>
          <p:spPr>
            <a:xfrm>
              <a:off x="7349691" y="171376"/>
              <a:ext cx="9525" cy="9525"/>
            </a:xfrm>
            <a:custGeom>
              <a:avLst/>
              <a:gdLst>
                <a:gd name="connsiteX0" fmla="*/ 7419 w 9525"/>
                <a:gd name="connsiteY0" fmla="*/ 7694 h 9525"/>
                <a:gd name="connsiteX1" fmla="*/ 7419 w 9525"/>
                <a:gd name="connsiteY1" fmla="*/ 76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7694"/>
                  </a:moveTo>
                  <a:cubicBezTo>
                    <a:pt x="6466" y="5789"/>
                    <a:pt x="8371" y="9599"/>
                    <a:pt x="7419" y="769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20" name="Freeform: Shape 719">
              <a:extLst>
                <a:ext uri="{FF2B5EF4-FFF2-40B4-BE49-F238E27FC236}">
                  <a16:creationId xmlns:a16="http://schemas.microsoft.com/office/drawing/2014/main" id="{0B987E61-8072-4AAD-BDED-317785C4C82D}"/>
                </a:ext>
              </a:extLst>
            </p:cNvPr>
            <p:cNvSpPr/>
            <p:nvPr/>
          </p:nvSpPr>
          <p:spPr>
            <a:xfrm>
              <a:off x="7342346" y="1719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21" name="Freeform: Shape 720">
              <a:extLst>
                <a:ext uri="{FF2B5EF4-FFF2-40B4-BE49-F238E27FC236}">
                  <a16:creationId xmlns:a16="http://schemas.microsoft.com/office/drawing/2014/main" id="{3BA196E6-B740-4E9B-8CAE-DBD3B2E0DA63}"/>
                </a:ext>
              </a:extLst>
            </p:cNvPr>
            <p:cNvSpPr/>
            <p:nvPr/>
          </p:nvSpPr>
          <p:spPr>
            <a:xfrm>
              <a:off x="7193518" y="190023"/>
              <a:ext cx="9525" cy="9525"/>
            </a:xfrm>
            <a:custGeom>
              <a:avLst/>
              <a:gdLst>
                <a:gd name="connsiteX0" fmla="*/ 8334 w 9525"/>
                <a:gd name="connsiteY0" fmla="*/ 10001 h 9525"/>
                <a:gd name="connsiteX1" fmla="*/ 7382 w 9525"/>
                <a:gd name="connsiteY1" fmla="*/ 7144 h 9525"/>
                <a:gd name="connsiteX2" fmla="*/ 833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334" y="10001"/>
                  </a:moveTo>
                  <a:cubicBezTo>
                    <a:pt x="8334" y="9049"/>
                    <a:pt x="8334" y="8096"/>
                    <a:pt x="7382" y="7144"/>
                  </a:cubicBezTo>
                  <a:cubicBezTo>
                    <a:pt x="7382" y="9049"/>
                    <a:pt x="6429" y="10001"/>
                    <a:pt x="8334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22" name="Freeform: Shape 721">
              <a:extLst>
                <a:ext uri="{FF2B5EF4-FFF2-40B4-BE49-F238E27FC236}">
                  <a16:creationId xmlns:a16="http://schemas.microsoft.com/office/drawing/2014/main" id="{EA1170A2-E0B1-41DB-9701-35DAF46AD3E5}"/>
                </a:ext>
              </a:extLst>
            </p:cNvPr>
            <p:cNvSpPr/>
            <p:nvPr/>
          </p:nvSpPr>
          <p:spPr>
            <a:xfrm>
              <a:off x="7449979" y="1985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0001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23" name="Freeform: Shape 722">
              <a:extLst>
                <a:ext uri="{FF2B5EF4-FFF2-40B4-BE49-F238E27FC236}">
                  <a16:creationId xmlns:a16="http://schemas.microsoft.com/office/drawing/2014/main" id="{22622044-9C63-428B-BCBF-DECDF4D388B7}"/>
                </a:ext>
              </a:extLst>
            </p:cNvPr>
            <p:cNvSpPr/>
            <p:nvPr/>
          </p:nvSpPr>
          <p:spPr>
            <a:xfrm>
              <a:off x="7347109" y="193833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cubicBezTo>
                    <a:pt x="7144" y="8096"/>
                    <a:pt x="8096" y="8096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24" name="Freeform: Shape 723">
              <a:extLst>
                <a:ext uri="{FF2B5EF4-FFF2-40B4-BE49-F238E27FC236}">
                  <a16:creationId xmlns:a16="http://schemas.microsoft.com/office/drawing/2014/main" id="{412CFC69-23D6-4CE2-B64A-28FE09F073C4}"/>
                </a:ext>
              </a:extLst>
            </p:cNvPr>
            <p:cNvSpPr/>
            <p:nvPr/>
          </p:nvSpPr>
          <p:spPr>
            <a:xfrm>
              <a:off x="7249001" y="1900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25" name="Freeform: Shape 724">
              <a:extLst>
                <a:ext uri="{FF2B5EF4-FFF2-40B4-BE49-F238E27FC236}">
                  <a16:creationId xmlns:a16="http://schemas.microsoft.com/office/drawing/2014/main" id="{D57B4E8D-5389-458F-8033-0246CDE7DBBA}"/>
                </a:ext>
              </a:extLst>
            </p:cNvPr>
            <p:cNvSpPr/>
            <p:nvPr/>
          </p:nvSpPr>
          <p:spPr>
            <a:xfrm>
              <a:off x="7343299" y="192982"/>
              <a:ext cx="9525" cy="9525"/>
            </a:xfrm>
            <a:custGeom>
              <a:avLst/>
              <a:gdLst>
                <a:gd name="connsiteX0" fmla="*/ 7144 w 9525"/>
                <a:gd name="connsiteY0" fmla="*/ 8947 h 9525"/>
                <a:gd name="connsiteX1" fmla="*/ 7144 w 9525"/>
                <a:gd name="connsiteY1" fmla="*/ 894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947"/>
                  </a:moveTo>
                  <a:cubicBezTo>
                    <a:pt x="7144" y="6090"/>
                    <a:pt x="7144" y="7042"/>
                    <a:pt x="7144" y="894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26" name="Freeform: Shape 725">
              <a:extLst>
                <a:ext uri="{FF2B5EF4-FFF2-40B4-BE49-F238E27FC236}">
                  <a16:creationId xmlns:a16="http://schemas.microsoft.com/office/drawing/2014/main" id="{38F153D3-9845-4F08-B2CB-03779AB92488}"/>
                </a:ext>
              </a:extLst>
            </p:cNvPr>
            <p:cNvSpPr/>
            <p:nvPr/>
          </p:nvSpPr>
          <p:spPr>
            <a:xfrm>
              <a:off x="7193756" y="1900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27" name="Freeform: Shape 726">
              <a:extLst>
                <a:ext uri="{FF2B5EF4-FFF2-40B4-BE49-F238E27FC236}">
                  <a16:creationId xmlns:a16="http://schemas.microsoft.com/office/drawing/2014/main" id="{2C565A6C-6578-44CF-859F-C418387F662B}"/>
                </a:ext>
              </a:extLst>
            </p:cNvPr>
            <p:cNvSpPr/>
            <p:nvPr/>
          </p:nvSpPr>
          <p:spPr>
            <a:xfrm>
              <a:off x="7160309" y="163353"/>
              <a:ext cx="304800" cy="47625"/>
            </a:xfrm>
            <a:custGeom>
              <a:avLst/>
              <a:gdLst>
                <a:gd name="connsiteX0" fmla="*/ 32972 w 304800"/>
                <a:gd name="connsiteY0" fmla="*/ 41434 h 47625"/>
                <a:gd name="connsiteX1" fmla="*/ 42497 w 304800"/>
                <a:gd name="connsiteY1" fmla="*/ 38576 h 47625"/>
                <a:gd name="connsiteX2" fmla="*/ 220614 w 304800"/>
                <a:gd name="connsiteY2" fmla="*/ 28099 h 47625"/>
                <a:gd name="connsiteX3" fmla="*/ 297766 w 304800"/>
                <a:gd name="connsiteY3" fmla="*/ 42386 h 47625"/>
                <a:gd name="connsiteX4" fmla="*/ 299672 w 304800"/>
                <a:gd name="connsiteY4" fmla="*/ 42386 h 47625"/>
                <a:gd name="connsiteX5" fmla="*/ 301576 w 304800"/>
                <a:gd name="connsiteY5" fmla="*/ 40481 h 47625"/>
                <a:gd name="connsiteX6" fmla="*/ 301576 w 304800"/>
                <a:gd name="connsiteY6" fmla="*/ 37624 h 47625"/>
                <a:gd name="connsiteX7" fmla="*/ 263476 w 304800"/>
                <a:gd name="connsiteY7" fmla="*/ 25241 h 47625"/>
                <a:gd name="connsiteX8" fmla="*/ 236807 w 304800"/>
                <a:gd name="connsiteY8" fmla="*/ 24289 h 47625"/>
                <a:gd name="connsiteX9" fmla="*/ 228234 w 304800"/>
                <a:gd name="connsiteY9" fmla="*/ 10001 h 47625"/>
                <a:gd name="connsiteX10" fmla="*/ 62499 w 304800"/>
                <a:gd name="connsiteY10" fmla="*/ 7144 h 47625"/>
                <a:gd name="connsiteX11" fmla="*/ 55832 w 304800"/>
                <a:gd name="connsiteY11" fmla="*/ 10001 h 47625"/>
                <a:gd name="connsiteX12" fmla="*/ 55832 w 304800"/>
                <a:gd name="connsiteY12" fmla="*/ 19526 h 47625"/>
                <a:gd name="connsiteX13" fmla="*/ 8207 w 304800"/>
                <a:gd name="connsiteY13" fmla="*/ 15716 h 47625"/>
                <a:gd name="connsiteX14" fmla="*/ 9159 w 304800"/>
                <a:gd name="connsiteY14" fmla="*/ 37624 h 47625"/>
                <a:gd name="connsiteX15" fmla="*/ 10111 w 304800"/>
                <a:gd name="connsiteY15" fmla="*/ 36671 h 47625"/>
                <a:gd name="connsiteX16" fmla="*/ 12016 w 304800"/>
                <a:gd name="connsiteY16" fmla="*/ 37624 h 47625"/>
                <a:gd name="connsiteX17" fmla="*/ 32972 w 304800"/>
                <a:gd name="connsiteY17" fmla="*/ 41434 h 47625"/>
                <a:gd name="connsiteX18" fmla="*/ 59641 w 304800"/>
                <a:gd name="connsiteY18" fmla="*/ 30956 h 47625"/>
                <a:gd name="connsiteX19" fmla="*/ 59641 w 304800"/>
                <a:gd name="connsiteY19" fmla="*/ 30956 h 47625"/>
                <a:gd name="connsiteX20" fmla="*/ 61547 w 304800"/>
                <a:gd name="connsiteY20" fmla="*/ 30956 h 47625"/>
                <a:gd name="connsiteX21" fmla="*/ 61547 w 304800"/>
                <a:gd name="connsiteY21" fmla="*/ 30956 h 47625"/>
                <a:gd name="connsiteX22" fmla="*/ 55832 w 304800"/>
                <a:gd name="connsiteY22" fmla="*/ 10954 h 47625"/>
                <a:gd name="connsiteX23" fmla="*/ 55832 w 304800"/>
                <a:gd name="connsiteY23" fmla="*/ 10954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04800" h="47625">
                  <a:moveTo>
                    <a:pt x="32972" y="41434"/>
                  </a:moveTo>
                  <a:cubicBezTo>
                    <a:pt x="42497" y="41434"/>
                    <a:pt x="37734" y="17621"/>
                    <a:pt x="42497" y="38576"/>
                  </a:cubicBezTo>
                  <a:cubicBezTo>
                    <a:pt x="37734" y="36671"/>
                    <a:pt x="218709" y="39529"/>
                    <a:pt x="220614" y="28099"/>
                  </a:cubicBezTo>
                  <a:cubicBezTo>
                    <a:pt x="218709" y="35719"/>
                    <a:pt x="300624" y="35719"/>
                    <a:pt x="297766" y="42386"/>
                  </a:cubicBezTo>
                  <a:cubicBezTo>
                    <a:pt x="300624" y="37624"/>
                    <a:pt x="301576" y="37624"/>
                    <a:pt x="299672" y="42386"/>
                  </a:cubicBezTo>
                  <a:cubicBezTo>
                    <a:pt x="297766" y="44291"/>
                    <a:pt x="307291" y="32861"/>
                    <a:pt x="301576" y="40481"/>
                  </a:cubicBezTo>
                  <a:cubicBezTo>
                    <a:pt x="300624" y="39529"/>
                    <a:pt x="300624" y="38576"/>
                    <a:pt x="301576" y="37624"/>
                  </a:cubicBezTo>
                  <a:cubicBezTo>
                    <a:pt x="302529" y="25241"/>
                    <a:pt x="263476" y="25241"/>
                    <a:pt x="263476" y="25241"/>
                  </a:cubicBezTo>
                  <a:cubicBezTo>
                    <a:pt x="247284" y="18574"/>
                    <a:pt x="247284" y="15716"/>
                    <a:pt x="236807" y="24289"/>
                  </a:cubicBezTo>
                  <a:cubicBezTo>
                    <a:pt x="232997" y="22384"/>
                    <a:pt x="232997" y="16669"/>
                    <a:pt x="228234" y="10001"/>
                  </a:cubicBezTo>
                  <a:cubicBezTo>
                    <a:pt x="227282" y="10954"/>
                    <a:pt x="61547" y="9049"/>
                    <a:pt x="62499" y="7144"/>
                  </a:cubicBezTo>
                  <a:cubicBezTo>
                    <a:pt x="58689" y="16669"/>
                    <a:pt x="60594" y="10001"/>
                    <a:pt x="55832" y="10001"/>
                  </a:cubicBezTo>
                  <a:cubicBezTo>
                    <a:pt x="56784" y="19526"/>
                    <a:pt x="57736" y="9049"/>
                    <a:pt x="55832" y="19526"/>
                  </a:cubicBezTo>
                  <a:cubicBezTo>
                    <a:pt x="54879" y="14764"/>
                    <a:pt x="12969" y="16669"/>
                    <a:pt x="8207" y="15716"/>
                  </a:cubicBezTo>
                  <a:cubicBezTo>
                    <a:pt x="5349" y="18574"/>
                    <a:pt x="9159" y="37624"/>
                    <a:pt x="9159" y="37624"/>
                  </a:cubicBezTo>
                  <a:cubicBezTo>
                    <a:pt x="10111" y="37624"/>
                    <a:pt x="12016" y="33814"/>
                    <a:pt x="10111" y="36671"/>
                  </a:cubicBezTo>
                  <a:cubicBezTo>
                    <a:pt x="11064" y="34766"/>
                    <a:pt x="12016" y="34766"/>
                    <a:pt x="12016" y="37624"/>
                  </a:cubicBezTo>
                  <a:cubicBezTo>
                    <a:pt x="19636" y="34766"/>
                    <a:pt x="28209" y="40481"/>
                    <a:pt x="32972" y="41434"/>
                  </a:cubicBezTo>
                  <a:close/>
                  <a:moveTo>
                    <a:pt x="59641" y="30956"/>
                  </a:moveTo>
                  <a:cubicBezTo>
                    <a:pt x="59641" y="30956"/>
                    <a:pt x="58689" y="31909"/>
                    <a:pt x="59641" y="30956"/>
                  </a:cubicBezTo>
                  <a:close/>
                  <a:moveTo>
                    <a:pt x="61547" y="30956"/>
                  </a:moveTo>
                  <a:cubicBezTo>
                    <a:pt x="60594" y="30004"/>
                    <a:pt x="59641" y="27146"/>
                    <a:pt x="61547" y="30956"/>
                  </a:cubicBezTo>
                  <a:close/>
                  <a:moveTo>
                    <a:pt x="55832" y="10954"/>
                  </a:moveTo>
                  <a:cubicBezTo>
                    <a:pt x="56784" y="10954"/>
                    <a:pt x="55832" y="14764"/>
                    <a:pt x="55832" y="1095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28" name="Freeform: Shape 727">
              <a:extLst>
                <a:ext uri="{FF2B5EF4-FFF2-40B4-BE49-F238E27FC236}">
                  <a16:creationId xmlns:a16="http://schemas.microsoft.com/office/drawing/2014/main" id="{2262E627-3013-4082-9409-155D9EE4A787}"/>
                </a:ext>
              </a:extLst>
            </p:cNvPr>
            <p:cNvSpPr/>
            <p:nvPr/>
          </p:nvSpPr>
          <p:spPr>
            <a:xfrm>
              <a:off x="7208573" y="17097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8096"/>
                    <a:pt x="7567" y="9049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29" name="Freeform: Shape 728">
              <a:extLst>
                <a:ext uri="{FF2B5EF4-FFF2-40B4-BE49-F238E27FC236}">
                  <a16:creationId xmlns:a16="http://schemas.microsoft.com/office/drawing/2014/main" id="{340D2997-2C4A-4264-A640-7C0F489513F2}"/>
                </a:ext>
              </a:extLst>
            </p:cNvPr>
            <p:cNvSpPr/>
            <p:nvPr/>
          </p:nvSpPr>
          <p:spPr>
            <a:xfrm>
              <a:off x="7415689" y="1824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30" name="Freeform: Shape 729">
              <a:extLst>
                <a:ext uri="{FF2B5EF4-FFF2-40B4-BE49-F238E27FC236}">
                  <a16:creationId xmlns:a16="http://schemas.microsoft.com/office/drawing/2014/main" id="{65D995DF-302D-4C1E-A7E0-A583EB3BED17}"/>
                </a:ext>
              </a:extLst>
            </p:cNvPr>
            <p:cNvSpPr/>
            <p:nvPr/>
          </p:nvSpPr>
          <p:spPr>
            <a:xfrm>
              <a:off x="7246144" y="19055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31" name="Freeform: Shape 730">
              <a:extLst>
                <a:ext uri="{FF2B5EF4-FFF2-40B4-BE49-F238E27FC236}">
                  <a16:creationId xmlns:a16="http://schemas.microsoft.com/office/drawing/2014/main" id="{BADDDCB9-2715-4439-8AC4-A58A15C7A581}"/>
                </a:ext>
              </a:extLst>
            </p:cNvPr>
            <p:cNvSpPr/>
            <p:nvPr/>
          </p:nvSpPr>
          <p:spPr>
            <a:xfrm>
              <a:off x="7427119" y="1938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32" name="Freeform: Shape 731">
              <a:extLst>
                <a:ext uri="{FF2B5EF4-FFF2-40B4-BE49-F238E27FC236}">
                  <a16:creationId xmlns:a16="http://schemas.microsoft.com/office/drawing/2014/main" id="{053274A5-D293-4E3C-9B12-408D70AE2B89}"/>
                </a:ext>
              </a:extLst>
            </p:cNvPr>
            <p:cNvSpPr/>
            <p:nvPr/>
          </p:nvSpPr>
          <p:spPr>
            <a:xfrm>
              <a:off x="7431881" y="1947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8096"/>
                  </a:ln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33" name="Freeform: Shape 732">
              <a:extLst>
                <a:ext uri="{FF2B5EF4-FFF2-40B4-BE49-F238E27FC236}">
                  <a16:creationId xmlns:a16="http://schemas.microsoft.com/office/drawing/2014/main" id="{592C4350-10C1-49B1-9B5E-9EA51BAAD79B}"/>
                </a:ext>
              </a:extLst>
            </p:cNvPr>
            <p:cNvSpPr/>
            <p:nvPr/>
          </p:nvSpPr>
          <p:spPr>
            <a:xfrm>
              <a:off x="7436644" y="195421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7144" y="8414"/>
                    <a:pt x="7144" y="5556"/>
                    <a:pt x="7144" y="84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34" name="Freeform: Shape 733">
              <a:extLst>
                <a:ext uri="{FF2B5EF4-FFF2-40B4-BE49-F238E27FC236}">
                  <a16:creationId xmlns:a16="http://schemas.microsoft.com/office/drawing/2014/main" id="{5B1BFF90-207A-4BAD-8C1C-6ECEBC351829}"/>
                </a:ext>
              </a:extLst>
            </p:cNvPr>
            <p:cNvSpPr/>
            <p:nvPr/>
          </p:nvSpPr>
          <p:spPr>
            <a:xfrm>
              <a:off x="7370207" y="192881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7858" y="7144"/>
                    <a:pt x="6906" y="7144"/>
                    <a:pt x="7858" y="7144"/>
                  </a:cubicBezTo>
                  <a:cubicBezTo>
                    <a:pt x="6906" y="8096"/>
                    <a:pt x="6906" y="8096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35" name="Freeform: Shape 734">
              <a:extLst>
                <a:ext uri="{FF2B5EF4-FFF2-40B4-BE49-F238E27FC236}">
                  <a16:creationId xmlns:a16="http://schemas.microsoft.com/office/drawing/2014/main" id="{7398F21A-935C-459F-8F19-DE2EDA3DED3F}"/>
                </a:ext>
              </a:extLst>
            </p:cNvPr>
            <p:cNvSpPr/>
            <p:nvPr/>
          </p:nvSpPr>
          <p:spPr>
            <a:xfrm>
              <a:off x="7389971" y="18811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7144" y="8096"/>
                    <a:pt x="7144" y="8096"/>
                  </a:cubicBezTo>
                  <a:cubicBezTo>
                    <a:pt x="7144" y="9049"/>
                    <a:pt x="8096" y="9049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36" name="Freeform: Shape 735">
              <a:extLst>
                <a:ext uri="{FF2B5EF4-FFF2-40B4-BE49-F238E27FC236}">
                  <a16:creationId xmlns:a16="http://schemas.microsoft.com/office/drawing/2014/main" id="{9B795438-A6E9-4A8D-B576-9E140D5C84FE}"/>
                </a:ext>
              </a:extLst>
            </p:cNvPr>
            <p:cNvSpPr/>
            <p:nvPr/>
          </p:nvSpPr>
          <p:spPr>
            <a:xfrm>
              <a:off x="7348590" y="19478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37" name="Freeform: Shape 736">
              <a:extLst>
                <a:ext uri="{FF2B5EF4-FFF2-40B4-BE49-F238E27FC236}">
                  <a16:creationId xmlns:a16="http://schemas.microsoft.com/office/drawing/2014/main" id="{0C6E9E32-AF32-41C0-A90E-B5F46EFCB09A}"/>
                </a:ext>
              </a:extLst>
            </p:cNvPr>
            <p:cNvSpPr/>
            <p:nvPr/>
          </p:nvSpPr>
          <p:spPr>
            <a:xfrm>
              <a:off x="7389019" y="1890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38" name="Freeform: Shape 737">
              <a:extLst>
                <a:ext uri="{FF2B5EF4-FFF2-40B4-BE49-F238E27FC236}">
                  <a16:creationId xmlns:a16="http://schemas.microsoft.com/office/drawing/2014/main" id="{85F1DEB6-DBB7-4923-AAD2-585A0697EE57}"/>
                </a:ext>
              </a:extLst>
            </p:cNvPr>
            <p:cNvSpPr/>
            <p:nvPr/>
          </p:nvSpPr>
          <p:spPr>
            <a:xfrm>
              <a:off x="7453789" y="2005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39" name="Freeform: Shape 738">
              <a:extLst>
                <a:ext uri="{FF2B5EF4-FFF2-40B4-BE49-F238E27FC236}">
                  <a16:creationId xmlns:a16="http://schemas.microsoft.com/office/drawing/2014/main" id="{E25317D8-4798-4CE1-A019-31086D32B64D}"/>
                </a:ext>
              </a:extLst>
            </p:cNvPr>
            <p:cNvSpPr/>
            <p:nvPr/>
          </p:nvSpPr>
          <p:spPr>
            <a:xfrm>
              <a:off x="7453789" y="2005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40" name="Freeform: Shape 739">
              <a:extLst>
                <a:ext uri="{FF2B5EF4-FFF2-40B4-BE49-F238E27FC236}">
                  <a16:creationId xmlns:a16="http://schemas.microsoft.com/office/drawing/2014/main" id="{4E0464E0-3F63-4A20-8708-DCFB3E862934}"/>
                </a:ext>
              </a:extLst>
            </p:cNvPr>
            <p:cNvSpPr/>
            <p:nvPr/>
          </p:nvSpPr>
          <p:spPr>
            <a:xfrm>
              <a:off x="7454741" y="1995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41" name="Freeform: Shape 740">
              <a:extLst>
                <a:ext uri="{FF2B5EF4-FFF2-40B4-BE49-F238E27FC236}">
                  <a16:creationId xmlns:a16="http://schemas.microsoft.com/office/drawing/2014/main" id="{F788E41F-3CF2-4E8E-8709-5A2BD0A92950}"/>
                </a:ext>
              </a:extLst>
            </p:cNvPr>
            <p:cNvSpPr/>
            <p:nvPr/>
          </p:nvSpPr>
          <p:spPr>
            <a:xfrm>
              <a:off x="7448312" y="19859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8096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8096"/>
                  </a:lnTo>
                  <a:cubicBezTo>
                    <a:pt x="6906" y="8096"/>
                    <a:pt x="6906" y="8096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42" name="Freeform: Shape 741">
              <a:extLst>
                <a:ext uri="{FF2B5EF4-FFF2-40B4-BE49-F238E27FC236}">
                  <a16:creationId xmlns:a16="http://schemas.microsoft.com/office/drawing/2014/main" id="{FA6D2FE3-9E57-4B5F-8141-0D2D3515A8EF}"/>
                </a:ext>
              </a:extLst>
            </p:cNvPr>
            <p:cNvSpPr/>
            <p:nvPr/>
          </p:nvSpPr>
          <p:spPr>
            <a:xfrm>
              <a:off x="7447121" y="1985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954" y="10954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43" name="Freeform: Shape 742">
              <a:extLst>
                <a:ext uri="{FF2B5EF4-FFF2-40B4-BE49-F238E27FC236}">
                  <a16:creationId xmlns:a16="http://schemas.microsoft.com/office/drawing/2014/main" id="{400D427A-EA37-4B14-8D91-9E89593B8430}"/>
                </a:ext>
              </a:extLst>
            </p:cNvPr>
            <p:cNvSpPr/>
            <p:nvPr/>
          </p:nvSpPr>
          <p:spPr>
            <a:xfrm>
              <a:off x="7441406" y="18483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10954" y="6615"/>
                    <a:pt x="8096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44" name="Freeform: Shape 743">
              <a:extLst>
                <a:ext uri="{FF2B5EF4-FFF2-40B4-BE49-F238E27FC236}">
                  <a16:creationId xmlns:a16="http://schemas.microsoft.com/office/drawing/2014/main" id="{46FEFB98-88E3-4C44-999C-3BF4263DDC51}"/>
                </a:ext>
              </a:extLst>
            </p:cNvPr>
            <p:cNvSpPr/>
            <p:nvPr/>
          </p:nvSpPr>
          <p:spPr>
            <a:xfrm>
              <a:off x="7437596" y="18049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8096" y="9049"/>
                    <a:pt x="7144" y="7144"/>
                    <a:pt x="7144" y="7144"/>
                  </a:cubicBezTo>
                  <a:cubicBezTo>
                    <a:pt x="7144" y="8096"/>
                    <a:pt x="7144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45" name="Freeform: Shape 744">
              <a:extLst>
                <a:ext uri="{FF2B5EF4-FFF2-40B4-BE49-F238E27FC236}">
                  <a16:creationId xmlns:a16="http://schemas.microsoft.com/office/drawing/2014/main" id="{65A2C406-7788-41C1-A003-A687B3E75560}"/>
                </a:ext>
              </a:extLst>
            </p:cNvPr>
            <p:cNvSpPr/>
            <p:nvPr/>
          </p:nvSpPr>
          <p:spPr>
            <a:xfrm>
              <a:off x="7406164" y="175736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7144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lnTo>
                    <a:pt x="7144" y="7144"/>
                  </a:lnTo>
                  <a:cubicBezTo>
                    <a:pt x="7144" y="8096"/>
                    <a:pt x="7144" y="9049"/>
                    <a:pt x="7144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46" name="Freeform: Shape 745">
              <a:extLst>
                <a:ext uri="{FF2B5EF4-FFF2-40B4-BE49-F238E27FC236}">
                  <a16:creationId xmlns:a16="http://schemas.microsoft.com/office/drawing/2014/main" id="{FE3C3630-E70B-44D4-801A-2DF2E5ADDC07}"/>
                </a:ext>
              </a:extLst>
            </p:cNvPr>
            <p:cNvSpPr/>
            <p:nvPr/>
          </p:nvSpPr>
          <p:spPr>
            <a:xfrm>
              <a:off x="7398544" y="191728"/>
              <a:ext cx="9525" cy="9525"/>
            </a:xfrm>
            <a:custGeom>
              <a:avLst/>
              <a:gdLst>
                <a:gd name="connsiteX0" fmla="*/ 7144 w 9525"/>
                <a:gd name="connsiteY0" fmla="*/ 7344 h 9525"/>
                <a:gd name="connsiteX1" fmla="*/ 7144 w 9525"/>
                <a:gd name="connsiteY1" fmla="*/ 73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344"/>
                  </a:moveTo>
                  <a:cubicBezTo>
                    <a:pt x="10001" y="9249"/>
                    <a:pt x="7144" y="6392"/>
                    <a:pt x="7144" y="73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47" name="Freeform: Shape 746">
              <a:extLst>
                <a:ext uri="{FF2B5EF4-FFF2-40B4-BE49-F238E27FC236}">
                  <a16:creationId xmlns:a16="http://schemas.microsoft.com/office/drawing/2014/main" id="{379BEFE2-8673-434E-A498-C1C0D4E0C6CA}"/>
                </a:ext>
              </a:extLst>
            </p:cNvPr>
            <p:cNvSpPr/>
            <p:nvPr/>
          </p:nvSpPr>
          <p:spPr>
            <a:xfrm>
              <a:off x="7396508" y="172603"/>
              <a:ext cx="9525" cy="9525"/>
            </a:xfrm>
            <a:custGeom>
              <a:avLst/>
              <a:gdLst>
                <a:gd name="connsiteX0" fmla="*/ 8227 w 9525"/>
                <a:gd name="connsiteY0" fmla="*/ 7419 h 9525"/>
                <a:gd name="connsiteX1" fmla="*/ 8227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27" y="7419"/>
                  </a:moveTo>
                  <a:cubicBezTo>
                    <a:pt x="9179" y="6466"/>
                    <a:pt x="5369" y="8371"/>
                    <a:pt x="8227" y="74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48" name="Freeform: Shape 747">
              <a:extLst>
                <a:ext uri="{FF2B5EF4-FFF2-40B4-BE49-F238E27FC236}">
                  <a16:creationId xmlns:a16="http://schemas.microsoft.com/office/drawing/2014/main" id="{B470AE7F-2D7D-400E-86A7-85C626770A11}"/>
                </a:ext>
              </a:extLst>
            </p:cNvPr>
            <p:cNvSpPr/>
            <p:nvPr/>
          </p:nvSpPr>
          <p:spPr>
            <a:xfrm>
              <a:off x="7344251" y="168915"/>
              <a:ext cx="9525" cy="9525"/>
            </a:xfrm>
            <a:custGeom>
              <a:avLst/>
              <a:gdLst>
                <a:gd name="connsiteX0" fmla="*/ 7144 w 9525"/>
                <a:gd name="connsiteY0" fmla="*/ 7297 h 9525"/>
                <a:gd name="connsiteX1" fmla="*/ 7144 w 9525"/>
                <a:gd name="connsiteY1" fmla="*/ 10154 h 9525"/>
                <a:gd name="connsiteX2" fmla="*/ 7144 w 9525"/>
                <a:gd name="connsiteY2" fmla="*/ 72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297"/>
                  </a:moveTo>
                  <a:lnTo>
                    <a:pt x="7144" y="10154"/>
                  </a:lnTo>
                  <a:cubicBezTo>
                    <a:pt x="7144" y="10154"/>
                    <a:pt x="7144" y="6344"/>
                    <a:pt x="7144" y="729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49" name="Freeform: Shape 748">
              <a:extLst>
                <a:ext uri="{FF2B5EF4-FFF2-40B4-BE49-F238E27FC236}">
                  <a16:creationId xmlns:a16="http://schemas.microsoft.com/office/drawing/2014/main" id="{1B178F65-DC87-43B5-9FC0-6CA8F3F312AA}"/>
                </a:ext>
              </a:extLst>
            </p:cNvPr>
            <p:cNvSpPr/>
            <p:nvPr/>
          </p:nvSpPr>
          <p:spPr>
            <a:xfrm>
              <a:off x="7319486" y="169935"/>
              <a:ext cx="9525" cy="9525"/>
            </a:xfrm>
            <a:custGeom>
              <a:avLst/>
              <a:gdLst>
                <a:gd name="connsiteX0" fmla="*/ 8096 w 9525"/>
                <a:gd name="connsiteY0" fmla="*/ 9135 h 9525"/>
                <a:gd name="connsiteX1" fmla="*/ 7144 w 9525"/>
                <a:gd name="connsiteY1" fmla="*/ 8182 h 9525"/>
                <a:gd name="connsiteX2" fmla="*/ 8096 w 9525"/>
                <a:gd name="connsiteY2" fmla="*/ 913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135"/>
                  </a:moveTo>
                  <a:cubicBezTo>
                    <a:pt x="8096" y="7230"/>
                    <a:pt x="7144" y="6277"/>
                    <a:pt x="7144" y="8182"/>
                  </a:cubicBezTo>
                  <a:cubicBezTo>
                    <a:pt x="8096" y="8182"/>
                    <a:pt x="8096" y="9135"/>
                    <a:pt x="8096" y="91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50" name="Freeform: Shape 749">
              <a:extLst>
                <a:ext uri="{FF2B5EF4-FFF2-40B4-BE49-F238E27FC236}">
                  <a16:creationId xmlns:a16="http://schemas.microsoft.com/office/drawing/2014/main" id="{681155CF-8869-409A-89E4-0A9BC38E2217}"/>
                </a:ext>
              </a:extLst>
            </p:cNvPr>
            <p:cNvSpPr/>
            <p:nvPr/>
          </p:nvSpPr>
          <p:spPr>
            <a:xfrm>
              <a:off x="7251859" y="164175"/>
              <a:ext cx="9525" cy="9525"/>
            </a:xfrm>
            <a:custGeom>
              <a:avLst/>
              <a:gdLst>
                <a:gd name="connsiteX0" fmla="*/ 7144 w 9525"/>
                <a:gd name="connsiteY0" fmla="*/ 8227 h 9525"/>
                <a:gd name="connsiteX1" fmla="*/ 7144 w 9525"/>
                <a:gd name="connsiteY1" fmla="*/ 822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227"/>
                  </a:moveTo>
                  <a:cubicBezTo>
                    <a:pt x="7144" y="5369"/>
                    <a:pt x="7144" y="9179"/>
                    <a:pt x="7144" y="822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51" name="Freeform: Shape 750">
              <a:extLst>
                <a:ext uri="{FF2B5EF4-FFF2-40B4-BE49-F238E27FC236}">
                  <a16:creationId xmlns:a16="http://schemas.microsoft.com/office/drawing/2014/main" id="{E57AB052-777C-4C70-8EDE-837C5F7D9C63}"/>
                </a:ext>
              </a:extLst>
            </p:cNvPr>
            <p:cNvSpPr/>
            <p:nvPr/>
          </p:nvSpPr>
          <p:spPr>
            <a:xfrm>
              <a:off x="7710418" y="974916"/>
              <a:ext cx="28575" cy="19050"/>
            </a:xfrm>
            <a:custGeom>
              <a:avLst/>
              <a:gdLst>
                <a:gd name="connsiteX0" fmla="*/ 7689 w 28575"/>
                <a:gd name="connsiteY0" fmla="*/ 15683 h 19050"/>
                <a:gd name="connsiteX1" fmla="*/ 7689 w 28575"/>
                <a:gd name="connsiteY1" fmla="*/ 1568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19050">
                  <a:moveTo>
                    <a:pt x="7689" y="15683"/>
                  </a:moveTo>
                  <a:cubicBezTo>
                    <a:pt x="43884" y="-1462"/>
                    <a:pt x="1974" y="11873"/>
                    <a:pt x="7689" y="1568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52" name="Freeform: Shape 751">
              <a:extLst>
                <a:ext uri="{FF2B5EF4-FFF2-40B4-BE49-F238E27FC236}">
                  <a16:creationId xmlns:a16="http://schemas.microsoft.com/office/drawing/2014/main" id="{3E609035-7B2D-479B-9757-43CF1283BAC7}"/>
                </a:ext>
              </a:extLst>
            </p:cNvPr>
            <p:cNvSpPr/>
            <p:nvPr/>
          </p:nvSpPr>
          <p:spPr>
            <a:xfrm>
              <a:off x="7695677" y="936184"/>
              <a:ext cx="19050" cy="28575"/>
            </a:xfrm>
            <a:custGeom>
              <a:avLst/>
              <a:gdLst>
                <a:gd name="connsiteX0" fmla="*/ 12905 w 19050"/>
                <a:gd name="connsiteY0" fmla="*/ 11553 h 28575"/>
                <a:gd name="connsiteX1" fmla="*/ 18620 w 19050"/>
                <a:gd name="connsiteY1" fmla="*/ 30603 h 28575"/>
                <a:gd name="connsiteX2" fmla="*/ 12905 w 19050"/>
                <a:gd name="connsiteY2" fmla="*/ 11553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28575">
                  <a:moveTo>
                    <a:pt x="12905" y="11553"/>
                  </a:moveTo>
                  <a:cubicBezTo>
                    <a:pt x="12905" y="40128"/>
                    <a:pt x="-3287" y="10601"/>
                    <a:pt x="18620" y="30603"/>
                  </a:cubicBezTo>
                  <a:cubicBezTo>
                    <a:pt x="30050" y="18221"/>
                    <a:pt x="-4240" y="-1782"/>
                    <a:pt x="12905" y="115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53" name="Freeform: Shape 752">
              <a:extLst>
                <a:ext uri="{FF2B5EF4-FFF2-40B4-BE49-F238E27FC236}">
                  <a16:creationId xmlns:a16="http://schemas.microsoft.com/office/drawing/2014/main" id="{49F179DF-BDE3-404B-9C1A-309AF09674A9}"/>
                </a:ext>
              </a:extLst>
            </p:cNvPr>
            <p:cNvSpPr/>
            <p:nvPr/>
          </p:nvSpPr>
          <p:spPr>
            <a:xfrm>
              <a:off x="7709059" y="9539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54" name="Freeform: Shape 753">
              <a:extLst>
                <a:ext uri="{FF2B5EF4-FFF2-40B4-BE49-F238E27FC236}">
                  <a16:creationId xmlns:a16="http://schemas.microsoft.com/office/drawing/2014/main" id="{4C9FB26A-394F-4A59-8716-B77C833A5427}"/>
                </a:ext>
              </a:extLst>
            </p:cNvPr>
            <p:cNvSpPr/>
            <p:nvPr/>
          </p:nvSpPr>
          <p:spPr>
            <a:xfrm>
              <a:off x="7191389" y="1085809"/>
              <a:ext cx="19050" cy="9525"/>
            </a:xfrm>
            <a:custGeom>
              <a:avLst/>
              <a:gdLst>
                <a:gd name="connsiteX0" fmla="*/ 10464 w 19050"/>
                <a:gd name="connsiteY0" fmla="*/ 9566 h 9525"/>
                <a:gd name="connsiteX1" fmla="*/ 10464 w 19050"/>
                <a:gd name="connsiteY1" fmla="*/ 956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0464" y="9566"/>
                  </a:moveTo>
                  <a:cubicBezTo>
                    <a:pt x="39039" y="2898"/>
                    <a:pt x="-4776" y="12423"/>
                    <a:pt x="10464" y="956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55" name="Freeform: Shape 754">
              <a:extLst>
                <a:ext uri="{FF2B5EF4-FFF2-40B4-BE49-F238E27FC236}">
                  <a16:creationId xmlns:a16="http://schemas.microsoft.com/office/drawing/2014/main" id="{8B097C0B-6E27-4BD9-9C74-45AFEA374460}"/>
                </a:ext>
              </a:extLst>
            </p:cNvPr>
            <p:cNvSpPr/>
            <p:nvPr/>
          </p:nvSpPr>
          <p:spPr>
            <a:xfrm>
              <a:off x="6890861" y="107680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10001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9049" y="9049"/>
                    <a:pt x="10001" y="8096"/>
                    <a:pt x="10001" y="7144"/>
                  </a:cubicBezTo>
                  <a:cubicBezTo>
                    <a:pt x="9049" y="7144"/>
                    <a:pt x="8096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56" name="Freeform: Shape 755">
              <a:extLst>
                <a:ext uri="{FF2B5EF4-FFF2-40B4-BE49-F238E27FC236}">
                  <a16:creationId xmlns:a16="http://schemas.microsoft.com/office/drawing/2014/main" id="{1A54344F-3C29-487A-8FE4-95289EC6CF78}"/>
                </a:ext>
              </a:extLst>
            </p:cNvPr>
            <p:cNvSpPr/>
            <p:nvPr/>
          </p:nvSpPr>
          <p:spPr>
            <a:xfrm>
              <a:off x="7185184" y="1099661"/>
              <a:ext cx="9525" cy="19050"/>
            </a:xfrm>
            <a:custGeom>
              <a:avLst/>
              <a:gdLst>
                <a:gd name="connsiteX0" fmla="*/ 9049 w 9525"/>
                <a:gd name="connsiteY0" fmla="*/ 7144 h 19050"/>
                <a:gd name="connsiteX1" fmla="*/ 7144 w 9525"/>
                <a:gd name="connsiteY1" fmla="*/ 12859 h 19050"/>
                <a:gd name="connsiteX2" fmla="*/ 9049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049" y="7144"/>
                  </a:moveTo>
                  <a:lnTo>
                    <a:pt x="7144" y="12859"/>
                  </a:lnTo>
                  <a:cubicBezTo>
                    <a:pt x="7144" y="10954"/>
                    <a:pt x="8096" y="9049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57" name="Freeform: Shape 756">
              <a:extLst>
                <a:ext uri="{FF2B5EF4-FFF2-40B4-BE49-F238E27FC236}">
                  <a16:creationId xmlns:a16="http://schemas.microsoft.com/office/drawing/2014/main" id="{CDA1671A-AB41-4D6C-A89B-F40E31DDEF50}"/>
                </a:ext>
              </a:extLst>
            </p:cNvPr>
            <p:cNvSpPr/>
            <p:nvPr/>
          </p:nvSpPr>
          <p:spPr>
            <a:xfrm>
              <a:off x="7195344" y="987866"/>
              <a:ext cx="9525" cy="9525"/>
            </a:xfrm>
            <a:custGeom>
              <a:avLst/>
              <a:gdLst>
                <a:gd name="connsiteX0" fmla="*/ 8414 w 9525"/>
                <a:gd name="connsiteY0" fmla="*/ 7496 h 9525"/>
                <a:gd name="connsiteX1" fmla="*/ 8414 w 9525"/>
                <a:gd name="connsiteY1" fmla="*/ 74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496"/>
                  </a:moveTo>
                  <a:cubicBezTo>
                    <a:pt x="8414" y="5591"/>
                    <a:pt x="5556" y="12259"/>
                    <a:pt x="8414" y="74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58" name="Freeform: Shape 757">
              <a:extLst>
                <a:ext uri="{FF2B5EF4-FFF2-40B4-BE49-F238E27FC236}">
                  <a16:creationId xmlns:a16="http://schemas.microsoft.com/office/drawing/2014/main" id="{A696AB92-4857-456D-9373-F92209477F84}"/>
                </a:ext>
              </a:extLst>
            </p:cNvPr>
            <p:cNvSpPr/>
            <p:nvPr/>
          </p:nvSpPr>
          <p:spPr>
            <a:xfrm>
              <a:off x="7123271" y="11272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59" name="Freeform: Shape 758">
              <a:extLst>
                <a:ext uri="{FF2B5EF4-FFF2-40B4-BE49-F238E27FC236}">
                  <a16:creationId xmlns:a16="http://schemas.microsoft.com/office/drawing/2014/main" id="{7273B6E8-7A33-4DBA-B98D-A4F11070748D}"/>
                </a:ext>
              </a:extLst>
            </p:cNvPr>
            <p:cNvSpPr/>
            <p:nvPr/>
          </p:nvSpPr>
          <p:spPr>
            <a:xfrm>
              <a:off x="7221830" y="952976"/>
              <a:ext cx="19050" cy="19050"/>
            </a:xfrm>
            <a:custGeom>
              <a:avLst/>
              <a:gdLst>
                <a:gd name="connsiteX0" fmla="*/ 18123 w 19050"/>
                <a:gd name="connsiteY0" fmla="*/ 7144 h 19050"/>
                <a:gd name="connsiteX1" fmla="*/ 18123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8123" y="7144"/>
                  </a:moveTo>
                  <a:cubicBezTo>
                    <a:pt x="11455" y="14764"/>
                    <a:pt x="-2833" y="34766"/>
                    <a:pt x="1812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60" name="Freeform: Shape 759">
              <a:extLst>
                <a:ext uri="{FF2B5EF4-FFF2-40B4-BE49-F238E27FC236}">
                  <a16:creationId xmlns:a16="http://schemas.microsoft.com/office/drawing/2014/main" id="{4AF724D1-C836-4345-A474-9CA0423755DA}"/>
                </a:ext>
              </a:extLst>
            </p:cNvPr>
            <p:cNvSpPr/>
            <p:nvPr/>
          </p:nvSpPr>
          <p:spPr>
            <a:xfrm>
              <a:off x="6986111" y="10539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61" name="Freeform: Shape 760">
              <a:extLst>
                <a:ext uri="{FF2B5EF4-FFF2-40B4-BE49-F238E27FC236}">
                  <a16:creationId xmlns:a16="http://schemas.microsoft.com/office/drawing/2014/main" id="{B0060E6C-7DE1-4820-973B-3CCC53142093}"/>
                </a:ext>
              </a:extLst>
            </p:cNvPr>
            <p:cNvSpPr/>
            <p:nvPr/>
          </p:nvSpPr>
          <p:spPr>
            <a:xfrm>
              <a:off x="6986111" y="10510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9049"/>
                    <a:pt x="9049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62" name="Freeform: Shape 761">
              <a:extLst>
                <a:ext uri="{FF2B5EF4-FFF2-40B4-BE49-F238E27FC236}">
                  <a16:creationId xmlns:a16="http://schemas.microsoft.com/office/drawing/2014/main" id="{FCBA984B-CF2D-4DFA-A17C-AB925869A5E5}"/>
                </a:ext>
              </a:extLst>
            </p:cNvPr>
            <p:cNvSpPr/>
            <p:nvPr/>
          </p:nvSpPr>
          <p:spPr>
            <a:xfrm>
              <a:off x="7187089" y="1094898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8096" y="1857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63" name="Freeform: Shape 762">
              <a:extLst>
                <a:ext uri="{FF2B5EF4-FFF2-40B4-BE49-F238E27FC236}">
                  <a16:creationId xmlns:a16="http://schemas.microsoft.com/office/drawing/2014/main" id="{B4E7C107-FCC7-482D-A620-4CEE448A0FD0}"/>
                </a:ext>
              </a:extLst>
            </p:cNvPr>
            <p:cNvSpPr/>
            <p:nvPr/>
          </p:nvSpPr>
          <p:spPr>
            <a:xfrm>
              <a:off x="7189946" y="1073493"/>
              <a:ext cx="19050" cy="19050"/>
            </a:xfrm>
            <a:custGeom>
              <a:avLst/>
              <a:gdLst>
                <a:gd name="connsiteX0" fmla="*/ 7144 w 19050"/>
                <a:gd name="connsiteY0" fmla="*/ 12356 h 19050"/>
                <a:gd name="connsiteX1" fmla="*/ 7144 w 19050"/>
                <a:gd name="connsiteY1" fmla="*/ 1235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2356"/>
                  </a:moveTo>
                  <a:cubicBezTo>
                    <a:pt x="14764" y="8546"/>
                    <a:pt x="16669" y="2831"/>
                    <a:pt x="7144" y="1235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64" name="Freeform: Shape 763">
              <a:extLst>
                <a:ext uri="{FF2B5EF4-FFF2-40B4-BE49-F238E27FC236}">
                  <a16:creationId xmlns:a16="http://schemas.microsoft.com/office/drawing/2014/main" id="{9DBECD6E-2989-4DBA-A16F-7C822DAC7CCC}"/>
                </a:ext>
              </a:extLst>
            </p:cNvPr>
            <p:cNvSpPr/>
            <p:nvPr/>
          </p:nvSpPr>
          <p:spPr>
            <a:xfrm>
              <a:off x="7101364" y="1094898"/>
              <a:ext cx="95250" cy="66675"/>
            </a:xfrm>
            <a:custGeom>
              <a:avLst/>
              <a:gdLst>
                <a:gd name="connsiteX0" fmla="*/ 38576 w 95250"/>
                <a:gd name="connsiteY0" fmla="*/ 43339 h 66675"/>
                <a:gd name="connsiteX1" fmla="*/ 30004 w 95250"/>
                <a:gd name="connsiteY1" fmla="*/ 57626 h 66675"/>
                <a:gd name="connsiteX2" fmla="*/ 7144 w 95250"/>
                <a:gd name="connsiteY2" fmla="*/ 62389 h 66675"/>
                <a:gd name="connsiteX3" fmla="*/ 90964 w 95250"/>
                <a:gd name="connsiteY3" fmla="*/ 18574 h 66675"/>
                <a:gd name="connsiteX4" fmla="*/ 88106 w 95250"/>
                <a:gd name="connsiteY4" fmla="*/ 9049 h 66675"/>
                <a:gd name="connsiteX5" fmla="*/ 78581 w 95250"/>
                <a:gd name="connsiteY5" fmla="*/ 7144 h 66675"/>
                <a:gd name="connsiteX6" fmla="*/ 38576 w 95250"/>
                <a:gd name="connsiteY6" fmla="*/ 43339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5250" h="66675">
                  <a:moveTo>
                    <a:pt x="38576" y="43339"/>
                  </a:moveTo>
                  <a:cubicBezTo>
                    <a:pt x="45244" y="41434"/>
                    <a:pt x="17621" y="51911"/>
                    <a:pt x="30004" y="57626"/>
                  </a:cubicBezTo>
                  <a:cubicBezTo>
                    <a:pt x="28099" y="55721"/>
                    <a:pt x="21431" y="35719"/>
                    <a:pt x="7144" y="62389"/>
                  </a:cubicBezTo>
                  <a:cubicBezTo>
                    <a:pt x="8096" y="81439"/>
                    <a:pt x="71914" y="48101"/>
                    <a:pt x="90964" y="18574"/>
                  </a:cubicBezTo>
                  <a:cubicBezTo>
                    <a:pt x="87154" y="24289"/>
                    <a:pt x="86201" y="20479"/>
                    <a:pt x="88106" y="9049"/>
                  </a:cubicBezTo>
                  <a:cubicBezTo>
                    <a:pt x="83344" y="22384"/>
                    <a:pt x="80486" y="21431"/>
                    <a:pt x="78581" y="7144"/>
                  </a:cubicBezTo>
                  <a:cubicBezTo>
                    <a:pt x="42386" y="33814"/>
                    <a:pt x="47149" y="33814"/>
                    <a:pt x="38576" y="4333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65" name="Freeform: Shape 764">
              <a:extLst>
                <a:ext uri="{FF2B5EF4-FFF2-40B4-BE49-F238E27FC236}">
                  <a16:creationId xmlns:a16="http://schemas.microsoft.com/office/drawing/2014/main" id="{3D2EABCF-1723-42B9-ABFF-FC7CC6F418A2}"/>
                </a:ext>
              </a:extLst>
            </p:cNvPr>
            <p:cNvSpPr/>
            <p:nvPr/>
          </p:nvSpPr>
          <p:spPr>
            <a:xfrm>
              <a:off x="7156609" y="111013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8096" y="8096"/>
                    <a:pt x="7144" y="7144"/>
                    <a:pt x="7144" y="7144"/>
                  </a:cubicBezTo>
                  <a:cubicBezTo>
                    <a:pt x="7144" y="8096"/>
                    <a:pt x="7144" y="8096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66" name="Freeform: Shape 765">
              <a:extLst>
                <a:ext uri="{FF2B5EF4-FFF2-40B4-BE49-F238E27FC236}">
                  <a16:creationId xmlns:a16="http://schemas.microsoft.com/office/drawing/2014/main" id="{ABB1DCDA-8628-431D-B737-D0BF87E0416A}"/>
                </a:ext>
              </a:extLst>
            </p:cNvPr>
            <p:cNvSpPr/>
            <p:nvPr/>
          </p:nvSpPr>
          <p:spPr>
            <a:xfrm>
              <a:off x="7140522" y="1119663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7144"/>
                    <a:pt x="799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67" name="Freeform: Shape 766">
              <a:extLst>
                <a:ext uri="{FF2B5EF4-FFF2-40B4-BE49-F238E27FC236}">
                  <a16:creationId xmlns:a16="http://schemas.microsoft.com/office/drawing/2014/main" id="{7AD58FB4-6135-41B8-82E5-535D717A56B0}"/>
                </a:ext>
              </a:extLst>
            </p:cNvPr>
            <p:cNvSpPr/>
            <p:nvPr/>
          </p:nvSpPr>
          <p:spPr>
            <a:xfrm>
              <a:off x="7183279" y="1079968"/>
              <a:ext cx="9525" cy="9525"/>
            </a:xfrm>
            <a:custGeom>
              <a:avLst/>
              <a:gdLst>
                <a:gd name="connsiteX0" fmla="*/ 7144 w 9525"/>
                <a:gd name="connsiteY0" fmla="*/ 11597 h 9525"/>
                <a:gd name="connsiteX1" fmla="*/ 7144 w 9525"/>
                <a:gd name="connsiteY1" fmla="*/ 115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1597"/>
                  </a:moveTo>
                  <a:cubicBezTo>
                    <a:pt x="10001" y="2072"/>
                    <a:pt x="7144" y="10644"/>
                    <a:pt x="7144" y="1159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68" name="Freeform: Shape 767">
              <a:extLst>
                <a:ext uri="{FF2B5EF4-FFF2-40B4-BE49-F238E27FC236}">
                  <a16:creationId xmlns:a16="http://schemas.microsoft.com/office/drawing/2014/main" id="{ACC33EB0-E9F8-4C2B-9FEB-1ACF0CC51E74}"/>
                </a:ext>
              </a:extLst>
            </p:cNvPr>
            <p:cNvSpPr/>
            <p:nvPr/>
          </p:nvSpPr>
          <p:spPr>
            <a:xfrm>
              <a:off x="7187089" y="10929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190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69" name="Freeform: Shape 768">
              <a:extLst>
                <a:ext uri="{FF2B5EF4-FFF2-40B4-BE49-F238E27FC236}">
                  <a16:creationId xmlns:a16="http://schemas.microsoft.com/office/drawing/2014/main" id="{0D063D62-2DA1-46CE-8B19-D5B8120E60E4}"/>
                </a:ext>
              </a:extLst>
            </p:cNvPr>
            <p:cNvSpPr/>
            <p:nvPr/>
          </p:nvSpPr>
          <p:spPr>
            <a:xfrm>
              <a:off x="7083266" y="109108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7144" y="8096"/>
                    <a:pt x="8096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70" name="Freeform: Shape 769">
              <a:extLst>
                <a:ext uri="{FF2B5EF4-FFF2-40B4-BE49-F238E27FC236}">
                  <a16:creationId xmlns:a16="http://schemas.microsoft.com/office/drawing/2014/main" id="{DA31ED0D-FCA7-4BDC-BC5B-0348C1AC25E1}"/>
                </a:ext>
              </a:extLst>
            </p:cNvPr>
            <p:cNvSpPr/>
            <p:nvPr/>
          </p:nvSpPr>
          <p:spPr>
            <a:xfrm>
              <a:off x="7117711" y="1101262"/>
              <a:ext cx="47625" cy="28575"/>
            </a:xfrm>
            <a:custGeom>
              <a:avLst/>
              <a:gdLst>
                <a:gd name="connsiteX0" fmla="*/ 8894 w 47625"/>
                <a:gd name="connsiteY0" fmla="*/ 30307 h 28575"/>
                <a:gd name="connsiteX1" fmla="*/ 46041 w 47625"/>
                <a:gd name="connsiteY1" fmla="*/ 16972 h 28575"/>
                <a:gd name="connsiteX2" fmla="*/ 43184 w 47625"/>
                <a:gd name="connsiteY2" fmla="*/ 10305 h 28575"/>
                <a:gd name="connsiteX3" fmla="*/ 8894 w 47625"/>
                <a:gd name="connsiteY3" fmla="*/ 30307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25" h="28575">
                  <a:moveTo>
                    <a:pt x="8894" y="30307"/>
                  </a:moveTo>
                  <a:cubicBezTo>
                    <a:pt x="14609" y="28402"/>
                    <a:pt x="37469" y="11257"/>
                    <a:pt x="46041" y="16972"/>
                  </a:cubicBezTo>
                  <a:cubicBezTo>
                    <a:pt x="43184" y="15067"/>
                    <a:pt x="42231" y="12210"/>
                    <a:pt x="43184" y="10305"/>
                  </a:cubicBezTo>
                  <a:cubicBezTo>
                    <a:pt x="25086" y="-3983"/>
                    <a:pt x="321" y="35070"/>
                    <a:pt x="8894" y="3030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71" name="Freeform: Shape 770">
              <a:extLst>
                <a:ext uri="{FF2B5EF4-FFF2-40B4-BE49-F238E27FC236}">
                  <a16:creationId xmlns:a16="http://schemas.microsoft.com/office/drawing/2014/main" id="{95943735-5A5D-4599-A97C-F4585B1D3A9F}"/>
                </a:ext>
              </a:extLst>
            </p:cNvPr>
            <p:cNvSpPr/>
            <p:nvPr/>
          </p:nvSpPr>
          <p:spPr>
            <a:xfrm>
              <a:off x="7176611" y="10853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72" name="Freeform: Shape 771">
              <a:extLst>
                <a:ext uri="{FF2B5EF4-FFF2-40B4-BE49-F238E27FC236}">
                  <a16:creationId xmlns:a16="http://schemas.microsoft.com/office/drawing/2014/main" id="{B976CAF0-2FC3-4624-BD79-59E133D90D7B}"/>
                </a:ext>
              </a:extLst>
            </p:cNvPr>
            <p:cNvSpPr/>
            <p:nvPr/>
          </p:nvSpPr>
          <p:spPr>
            <a:xfrm>
              <a:off x="7184231" y="1098708"/>
              <a:ext cx="57150" cy="38100"/>
            </a:xfrm>
            <a:custGeom>
              <a:avLst/>
              <a:gdLst>
                <a:gd name="connsiteX0" fmla="*/ 53816 w 57150"/>
                <a:gd name="connsiteY0" fmla="*/ 28099 h 38100"/>
                <a:gd name="connsiteX1" fmla="*/ 7144 w 57150"/>
                <a:gd name="connsiteY1" fmla="*/ 39529 h 38100"/>
                <a:gd name="connsiteX2" fmla="*/ 10954 w 57150"/>
                <a:gd name="connsiteY2" fmla="*/ 24289 h 38100"/>
                <a:gd name="connsiteX3" fmla="*/ 35719 w 57150"/>
                <a:gd name="connsiteY3" fmla="*/ 7144 h 38100"/>
                <a:gd name="connsiteX4" fmla="*/ 53816 w 57150"/>
                <a:gd name="connsiteY4" fmla="*/ 28099 h 38100"/>
                <a:gd name="connsiteX5" fmla="*/ 49054 w 57150"/>
                <a:gd name="connsiteY5" fmla="*/ 30956 h 38100"/>
                <a:gd name="connsiteX6" fmla="*/ 46196 w 57150"/>
                <a:gd name="connsiteY6" fmla="*/ 30004 h 38100"/>
                <a:gd name="connsiteX7" fmla="*/ 49054 w 57150"/>
                <a:gd name="connsiteY7" fmla="*/ 30956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7150" h="38100">
                  <a:moveTo>
                    <a:pt x="53816" y="28099"/>
                  </a:moveTo>
                  <a:cubicBezTo>
                    <a:pt x="41434" y="30956"/>
                    <a:pt x="28099" y="42386"/>
                    <a:pt x="7144" y="39529"/>
                  </a:cubicBezTo>
                  <a:cubicBezTo>
                    <a:pt x="7144" y="37624"/>
                    <a:pt x="13811" y="24289"/>
                    <a:pt x="10954" y="24289"/>
                  </a:cubicBezTo>
                  <a:cubicBezTo>
                    <a:pt x="22384" y="49054"/>
                    <a:pt x="16669" y="19526"/>
                    <a:pt x="35719" y="7144"/>
                  </a:cubicBezTo>
                  <a:cubicBezTo>
                    <a:pt x="30956" y="43339"/>
                    <a:pt x="53816" y="24289"/>
                    <a:pt x="53816" y="28099"/>
                  </a:cubicBezTo>
                  <a:close/>
                  <a:moveTo>
                    <a:pt x="49054" y="30956"/>
                  </a:moveTo>
                  <a:lnTo>
                    <a:pt x="46196" y="30004"/>
                  </a:lnTo>
                  <a:cubicBezTo>
                    <a:pt x="47149" y="31909"/>
                    <a:pt x="48101" y="31909"/>
                    <a:pt x="49054" y="3095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73" name="Freeform: Shape 772">
              <a:extLst>
                <a:ext uri="{FF2B5EF4-FFF2-40B4-BE49-F238E27FC236}">
                  <a16:creationId xmlns:a16="http://schemas.microsoft.com/office/drawing/2014/main" id="{0D76597C-48F4-4F99-B5DF-5C4E0D12986B}"/>
                </a:ext>
              </a:extLst>
            </p:cNvPr>
            <p:cNvSpPr/>
            <p:nvPr/>
          </p:nvSpPr>
          <p:spPr>
            <a:xfrm>
              <a:off x="7660481" y="9463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8096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74" name="Freeform: Shape 773">
              <a:extLst>
                <a:ext uri="{FF2B5EF4-FFF2-40B4-BE49-F238E27FC236}">
                  <a16:creationId xmlns:a16="http://schemas.microsoft.com/office/drawing/2014/main" id="{CF1B1C8F-2EAB-4D4F-80FC-FFA95F08AB59}"/>
                </a:ext>
              </a:extLst>
            </p:cNvPr>
            <p:cNvSpPr/>
            <p:nvPr/>
          </p:nvSpPr>
          <p:spPr>
            <a:xfrm>
              <a:off x="7327106" y="9758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9049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75" name="Freeform: Shape 774">
              <a:extLst>
                <a:ext uri="{FF2B5EF4-FFF2-40B4-BE49-F238E27FC236}">
                  <a16:creationId xmlns:a16="http://schemas.microsoft.com/office/drawing/2014/main" id="{B64C7F32-D4D1-4B09-8039-C12E7FF3583E}"/>
                </a:ext>
              </a:extLst>
            </p:cNvPr>
            <p:cNvSpPr/>
            <p:nvPr/>
          </p:nvSpPr>
          <p:spPr>
            <a:xfrm>
              <a:off x="7362349" y="941172"/>
              <a:ext cx="9525" cy="9525"/>
            </a:xfrm>
            <a:custGeom>
              <a:avLst/>
              <a:gdLst>
                <a:gd name="connsiteX0" fmla="*/ 7144 w 9525"/>
                <a:gd name="connsiteY0" fmla="*/ 9422 h 9525"/>
                <a:gd name="connsiteX1" fmla="*/ 9049 w 9525"/>
                <a:gd name="connsiteY1" fmla="*/ 7517 h 9525"/>
                <a:gd name="connsiteX2" fmla="*/ 7144 w 9525"/>
                <a:gd name="connsiteY2" fmla="*/ 942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422"/>
                  </a:moveTo>
                  <a:lnTo>
                    <a:pt x="9049" y="7517"/>
                  </a:lnTo>
                  <a:cubicBezTo>
                    <a:pt x="8096" y="6565"/>
                    <a:pt x="7144" y="7517"/>
                    <a:pt x="7144" y="942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76" name="Freeform: Shape 775">
              <a:extLst>
                <a:ext uri="{FF2B5EF4-FFF2-40B4-BE49-F238E27FC236}">
                  <a16:creationId xmlns:a16="http://schemas.microsoft.com/office/drawing/2014/main" id="{319CD144-7C6D-4D8F-B96A-754C1E76CC25}"/>
                </a:ext>
              </a:extLst>
            </p:cNvPr>
            <p:cNvSpPr/>
            <p:nvPr/>
          </p:nvSpPr>
          <p:spPr>
            <a:xfrm>
              <a:off x="7639103" y="94821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9049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77" name="Freeform: Shape 776">
              <a:extLst>
                <a:ext uri="{FF2B5EF4-FFF2-40B4-BE49-F238E27FC236}">
                  <a16:creationId xmlns:a16="http://schemas.microsoft.com/office/drawing/2014/main" id="{FCCA25E2-420E-4638-B44F-C9E450BA2125}"/>
                </a:ext>
              </a:extLst>
            </p:cNvPr>
            <p:cNvSpPr/>
            <p:nvPr/>
          </p:nvSpPr>
          <p:spPr>
            <a:xfrm>
              <a:off x="7474744" y="9434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9049" y="9049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78" name="Freeform: Shape 777">
              <a:extLst>
                <a:ext uri="{FF2B5EF4-FFF2-40B4-BE49-F238E27FC236}">
                  <a16:creationId xmlns:a16="http://schemas.microsoft.com/office/drawing/2014/main" id="{53B6F233-1DD8-42F1-92A4-5BEF02DD3B65}"/>
                </a:ext>
              </a:extLst>
            </p:cNvPr>
            <p:cNvSpPr/>
            <p:nvPr/>
          </p:nvSpPr>
          <p:spPr>
            <a:xfrm>
              <a:off x="7361396" y="94302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79" name="Freeform: Shape 778">
              <a:extLst>
                <a:ext uri="{FF2B5EF4-FFF2-40B4-BE49-F238E27FC236}">
                  <a16:creationId xmlns:a16="http://schemas.microsoft.com/office/drawing/2014/main" id="{EA9F2E1D-71E2-4168-BC99-12F8981EE140}"/>
                </a:ext>
              </a:extLst>
            </p:cNvPr>
            <p:cNvSpPr/>
            <p:nvPr/>
          </p:nvSpPr>
          <p:spPr>
            <a:xfrm>
              <a:off x="7306151" y="95297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8096"/>
                    <a:pt x="7144" y="8096"/>
                  </a:cubicBezTo>
                  <a:cubicBezTo>
                    <a:pt x="7144" y="8096"/>
                    <a:pt x="8096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80" name="Freeform: Shape 779">
              <a:extLst>
                <a:ext uri="{FF2B5EF4-FFF2-40B4-BE49-F238E27FC236}">
                  <a16:creationId xmlns:a16="http://schemas.microsoft.com/office/drawing/2014/main" id="{6C8CDA0E-1B7F-460A-B3CE-6DB7F489BE48}"/>
                </a:ext>
              </a:extLst>
            </p:cNvPr>
            <p:cNvSpPr/>
            <p:nvPr/>
          </p:nvSpPr>
          <p:spPr>
            <a:xfrm>
              <a:off x="7310914" y="97678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8096"/>
                    <a:pt x="7144" y="8096"/>
                  </a:cubicBezTo>
                  <a:lnTo>
                    <a:pt x="8096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81" name="Freeform: Shape 780">
              <a:extLst>
                <a:ext uri="{FF2B5EF4-FFF2-40B4-BE49-F238E27FC236}">
                  <a16:creationId xmlns:a16="http://schemas.microsoft.com/office/drawing/2014/main" id="{3CE68C7A-185A-4A34-A51A-2B583301B5FB}"/>
                </a:ext>
              </a:extLst>
            </p:cNvPr>
            <p:cNvSpPr/>
            <p:nvPr/>
          </p:nvSpPr>
          <p:spPr>
            <a:xfrm>
              <a:off x="7249001" y="968216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9049"/>
                  </a:lnTo>
                  <a:cubicBezTo>
                    <a:pt x="8096" y="8096"/>
                    <a:pt x="9049" y="7144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82" name="Freeform: Shape 781">
              <a:extLst>
                <a:ext uri="{FF2B5EF4-FFF2-40B4-BE49-F238E27FC236}">
                  <a16:creationId xmlns:a16="http://schemas.microsoft.com/office/drawing/2014/main" id="{FB7682D5-F952-46E8-9BD1-8A534AA30C2E}"/>
                </a:ext>
              </a:extLst>
            </p:cNvPr>
            <p:cNvSpPr/>
            <p:nvPr/>
          </p:nvSpPr>
          <p:spPr>
            <a:xfrm>
              <a:off x="7305199" y="9720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6"/>
                  </a:lnTo>
                  <a:cubicBezTo>
                    <a:pt x="7144" y="8096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83" name="Freeform: Shape 782">
              <a:extLst>
                <a:ext uri="{FF2B5EF4-FFF2-40B4-BE49-F238E27FC236}">
                  <a16:creationId xmlns:a16="http://schemas.microsoft.com/office/drawing/2014/main" id="{0E7D18A5-0642-44AD-BD95-E0F448E90858}"/>
                </a:ext>
              </a:extLst>
            </p:cNvPr>
            <p:cNvSpPr/>
            <p:nvPr/>
          </p:nvSpPr>
          <p:spPr>
            <a:xfrm>
              <a:off x="7677626" y="9701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1000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84" name="Freeform: Shape 783">
              <a:extLst>
                <a:ext uri="{FF2B5EF4-FFF2-40B4-BE49-F238E27FC236}">
                  <a16:creationId xmlns:a16="http://schemas.microsoft.com/office/drawing/2014/main" id="{9A37342B-4E0A-4376-A96B-9A3CD732E316}"/>
                </a:ext>
              </a:extLst>
            </p:cNvPr>
            <p:cNvSpPr/>
            <p:nvPr/>
          </p:nvSpPr>
          <p:spPr>
            <a:xfrm>
              <a:off x="7682389" y="95583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9049" y="7144"/>
                  </a:lnTo>
                  <a:cubicBezTo>
                    <a:pt x="8096" y="8096"/>
                    <a:pt x="7144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85" name="Freeform: Shape 784">
              <a:extLst>
                <a:ext uri="{FF2B5EF4-FFF2-40B4-BE49-F238E27FC236}">
                  <a16:creationId xmlns:a16="http://schemas.microsoft.com/office/drawing/2014/main" id="{0E72A33A-1F43-4915-8F3D-1B27AB685957}"/>
                </a:ext>
              </a:extLst>
            </p:cNvPr>
            <p:cNvSpPr/>
            <p:nvPr/>
          </p:nvSpPr>
          <p:spPr>
            <a:xfrm>
              <a:off x="7546181" y="962562"/>
              <a:ext cx="9525" cy="9525"/>
            </a:xfrm>
            <a:custGeom>
              <a:avLst/>
              <a:gdLst>
                <a:gd name="connsiteX0" fmla="*/ 7144 w 9525"/>
                <a:gd name="connsiteY0" fmla="*/ 8035 h 9525"/>
                <a:gd name="connsiteX1" fmla="*/ 9049 w 9525"/>
                <a:gd name="connsiteY1" fmla="*/ 11845 h 9525"/>
                <a:gd name="connsiteX2" fmla="*/ 7144 w 9525"/>
                <a:gd name="connsiteY2" fmla="*/ 803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35"/>
                  </a:moveTo>
                  <a:cubicBezTo>
                    <a:pt x="8096" y="8987"/>
                    <a:pt x="10001" y="10892"/>
                    <a:pt x="9049" y="11845"/>
                  </a:cubicBezTo>
                  <a:cubicBezTo>
                    <a:pt x="10001" y="9940"/>
                    <a:pt x="10001" y="5177"/>
                    <a:pt x="7144" y="80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86" name="Freeform: Shape 785">
              <a:extLst>
                <a:ext uri="{FF2B5EF4-FFF2-40B4-BE49-F238E27FC236}">
                  <a16:creationId xmlns:a16="http://schemas.microsoft.com/office/drawing/2014/main" id="{9AA4E2EB-C777-458F-855B-9ADA37EC36D8}"/>
                </a:ext>
              </a:extLst>
            </p:cNvPr>
            <p:cNvSpPr/>
            <p:nvPr/>
          </p:nvSpPr>
          <p:spPr>
            <a:xfrm>
              <a:off x="7672864" y="1051083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8096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cubicBezTo>
                    <a:pt x="7144" y="9049"/>
                    <a:pt x="8096" y="8096"/>
                    <a:pt x="8096" y="7144"/>
                  </a:cubicBezTo>
                  <a:cubicBezTo>
                    <a:pt x="8096" y="8096"/>
                    <a:pt x="7144" y="9049"/>
                    <a:pt x="7144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87" name="Freeform: Shape 786">
              <a:extLst>
                <a:ext uri="{FF2B5EF4-FFF2-40B4-BE49-F238E27FC236}">
                  <a16:creationId xmlns:a16="http://schemas.microsoft.com/office/drawing/2014/main" id="{9A453440-392F-424A-B21E-4D8965D992DC}"/>
                </a:ext>
              </a:extLst>
            </p:cNvPr>
            <p:cNvSpPr/>
            <p:nvPr/>
          </p:nvSpPr>
          <p:spPr>
            <a:xfrm>
              <a:off x="7673816" y="104917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8096" y="7144"/>
                    <a:pt x="8096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88" name="Freeform: Shape 787">
              <a:extLst>
                <a:ext uri="{FF2B5EF4-FFF2-40B4-BE49-F238E27FC236}">
                  <a16:creationId xmlns:a16="http://schemas.microsoft.com/office/drawing/2014/main" id="{8B814CCC-DC66-4FC5-9B5B-76D22F3EB38D}"/>
                </a:ext>
              </a:extLst>
            </p:cNvPr>
            <p:cNvSpPr/>
            <p:nvPr/>
          </p:nvSpPr>
          <p:spPr>
            <a:xfrm>
              <a:off x="7538561" y="1063466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8096" y="8096"/>
                    <a:pt x="8096" y="8096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89" name="Freeform: Shape 788">
              <a:extLst>
                <a:ext uri="{FF2B5EF4-FFF2-40B4-BE49-F238E27FC236}">
                  <a16:creationId xmlns:a16="http://schemas.microsoft.com/office/drawing/2014/main" id="{0B9B94CC-B643-44CF-A2D4-A6BDDCBA3E83}"/>
                </a:ext>
              </a:extLst>
            </p:cNvPr>
            <p:cNvSpPr/>
            <p:nvPr/>
          </p:nvSpPr>
          <p:spPr>
            <a:xfrm>
              <a:off x="7679789" y="929163"/>
              <a:ext cx="19050" cy="38100"/>
            </a:xfrm>
            <a:custGeom>
              <a:avLst/>
              <a:gdLst>
                <a:gd name="connsiteX0" fmla="*/ 13553 w 19050"/>
                <a:gd name="connsiteY0" fmla="*/ 35719 h 38100"/>
                <a:gd name="connsiteX1" fmla="*/ 18316 w 19050"/>
                <a:gd name="connsiteY1" fmla="*/ 7144 h 38100"/>
                <a:gd name="connsiteX2" fmla="*/ 13553 w 19050"/>
                <a:gd name="connsiteY2" fmla="*/ 35719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38100">
                  <a:moveTo>
                    <a:pt x="13553" y="35719"/>
                  </a:moveTo>
                  <a:cubicBezTo>
                    <a:pt x="14506" y="27146"/>
                    <a:pt x="25936" y="11906"/>
                    <a:pt x="18316" y="7144"/>
                  </a:cubicBezTo>
                  <a:cubicBezTo>
                    <a:pt x="-1687" y="15716"/>
                    <a:pt x="10696" y="27146"/>
                    <a:pt x="13553" y="357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90" name="Freeform: Shape 789">
              <a:extLst>
                <a:ext uri="{FF2B5EF4-FFF2-40B4-BE49-F238E27FC236}">
                  <a16:creationId xmlns:a16="http://schemas.microsoft.com/office/drawing/2014/main" id="{4ECAE63D-8525-4832-9B4B-9EF5843C56A4}"/>
                </a:ext>
              </a:extLst>
            </p:cNvPr>
            <p:cNvSpPr/>
            <p:nvPr/>
          </p:nvSpPr>
          <p:spPr>
            <a:xfrm>
              <a:off x="7686199" y="103446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91" name="Freeform: Shape 790">
              <a:extLst>
                <a:ext uri="{FF2B5EF4-FFF2-40B4-BE49-F238E27FC236}">
                  <a16:creationId xmlns:a16="http://schemas.microsoft.com/office/drawing/2014/main" id="{CA634068-5AB9-42EA-AF09-699910F3C9EF}"/>
                </a:ext>
              </a:extLst>
            </p:cNvPr>
            <p:cNvSpPr/>
            <p:nvPr/>
          </p:nvSpPr>
          <p:spPr>
            <a:xfrm>
              <a:off x="7265194" y="11072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92" name="Freeform: Shape 791">
              <a:extLst>
                <a:ext uri="{FF2B5EF4-FFF2-40B4-BE49-F238E27FC236}">
                  <a16:creationId xmlns:a16="http://schemas.microsoft.com/office/drawing/2014/main" id="{9CDC5003-8C0A-43D3-ABF3-33912A94398F}"/>
                </a:ext>
              </a:extLst>
            </p:cNvPr>
            <p:cNvSpPr/>
            <p:nvPr/>
          </p:nvSpPr>
          <p:spPr>
            <a:xfrm>
              <a:off x="7677626" y="9805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93" name="Freeform: Shape 792">
              <a:extLst>
                <a:ext uri="{FF2B5EF4-FFF2-40B4-BE49-F238E27FC236}">
                  <a16:creationId xmlns:a16="http://schemas.microsoft.com/office/drawing/2014/main" id="{9BE2987D-7CF8-45FD-9B95-1385C99FE9D0}"/>
                </a:ext>
              </a:extLst>
            </p:cNvPr>
            <p:cNvSpPr/>
            <p:nvPr/>
          </p:nvSpPr>
          <p:spPr>
            <a:xfrm>
              <a:off x="7283291" y="11053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94" name="Freeform: Shape 793">
              <a:extLst>
                <a:ext uri="{FF2B5EF4-FFF2-40B4-BE49-F238E27FC236}">
                  <a16:creationId xmlns:a16="http://schemas.microsoft.com/office/drawing/2014/main" id="{C47FD27D-FB92-43BF-85F9-406E9248BCE7}"/>
                </a:ext>
              </a:extLst>
            </p:cNvPr>
            <p:cNvSpPr/>
            <p:nvPr/>
          </p:nvSpPr>
          <p:spPr>
            <a:xfrm>
              <a:off x="7272814" y="9577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95" name="Freeform: Shape 794">
              <a:extLst>
                <a:ext uri="{FF2B5EF4-FFF2-40B4-BE49-F238E27FC236}">
                  <a16:creationId xmlns:a16="http://schemas.microsoft.com/office/drawing/2014/main" id="{ACC26871-DE7A-4E76-ABA2-545CB60BA036}"/>
                </a:ext>
              </a:extLst>
            </p:cNvPr>
            <p:cNvSpPr/>
            <p:nvPr/>
          </p:nvSpPr>
          <p:spPr>
            <a:xfrm>
              <a:off x="7283291" y="11053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96" name="Freeform: Shape 795">
              <a:extLst>
                <a:ext uri="{FF2B5EF4-FFF2-40B4-BE49-F238E27FC236}">
                  <a16:creationId xmlns:a16="http://schemas.microsoft.com/office/drawing/2014/main" id="{54E04102-21FA-4A50-8ED2-A37F920F882A}"/>
                </a:ext>
              </a:extLst>
            </p:cNvPr>
            <p:cNvSpPr/>
            <p:nvPr/>
          </p:nvSpPr>
          <p:spPr>
            <a:xfrm>
              <a:off x="7399496" y="1061561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cubicBezTo>
                    <a:pt x="8096" y="9049"/>
                    <a:pt x="8096" y="8096"/>
                    <a:pt x="7144" y="7144"/>
                  </a:cubicBezTo>
                  <a:cubicBezTo>
                    <a:pt x="7144" y="8096"/>
                    <a:pt x="7144" y="8096"/>
                    <a:pt x="8096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97" name="Freeform: Shape 796">
              <a:extLst>
                <a:ext uri="{FF2B5EF4-FFF2-40B4-BE49-F238E27FC236}">
                  <a16:creationId xmlns:a16="http://schemas.microsoft.com/office/drawing/2014/main" id="{A9E15873-4A65-4572-B496-AA8B6B47FF95}"/>
                </a:ext>
              </a:extLst>
            </p:cNvPr>
            <p:cNvSpPr/>
            <p:nvPr/>
          </p:nvSpPr>
          <p:spPr>
            <a:xfrm>
              <a:off x="7381637" y="1057751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lnTo>
                    <a:pt x="7858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98" name="Freeform: Shape 797">
              <a:extLst>
                <a:ext uri="{FF2B5EF4-FFF2-40B4-BE49-F238E27FC236}">
                  <a16:creationId xmlns:a16="http://schemas.microsoft.com/office/drawing/2014/main" id="{8FAE8C77-7C60-4B70-A796-BC15B2E09E3B}"/>
                </a:ext>
              </a:extLst>
            </p:cNvPr>
            <p:cNvSpPr/>
            <p:nvPr/>
          </p:nvSpPr>
          <p:spPr>
            <a:xfrm>
              <a:off x="7537609" y="93868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7144" y="7144"/>
                    <a:pt x="7144" y="8096"/>
                  </a:cubicBezTo>
                  <a:cubicBezTo>
                    <a:pt x="7144" y="8096"/>
                    <a:pt x="8096" y="8096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99" name="Freeform: Shape 798">
              <a:extLst>
                <a:ext uri="{FF2B5EF4-FFF2-40B4-BE49-F238E27FC236}">
                  <a16:creationId xmlns:a16="http://schemas.microsoft.com/office/drawing/2014/main" id="{37B30984-7A85-465D-93FA-F6A0545EC851}"/>
                </a:ext>
              </a:extLst>
            </p:cNvPr>
            <p:cNvSpPr/>
            <p:nvPr/>
          </p:nvSpPr>
          <p:spPr>
            <a:xfrm>
              <a:off x="7282339" y="110632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8096" y="8096"/>
                    <a:pt x="7144" y="9049"/>
                  </a:cubicBezTo>
                  <a:cubicBezTo>
                    <a:pt x="7144" y="8096"/>
                    <a:pt x="8096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00" name="Freeform: Shape 799">
              <a:extLst>
                <a:ext uri="{FF2B5EF4-FFF2-40B4-BE49-F238E27FC236}">
                  <a16:creationId xmlns:a16="http://schemas.microsoft.com/office/drawing/2014/main" id="{2FE729B2-F16C-4AB4-9ADA-C391AE855145}"/>
                </a:ext>
              </a:extLst>
            </p:cNvPr>
            <p:cNvSpPr/>
            <p:nvPr/>
          </p:nvSpPr>
          <p:spPr>
            <a:xfrm>
              <a:off x="7422594" y="103298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8096"/>
                    <a:pt x="6906" y="8096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01" name="Freeform: Shape 800">
              <a:extLst>
                <a:ext uri="{FF2B5EF4-FFF2-40B4-BE49-F238E27FC236}">
                  <a16:creationId xmlns:a16="http://schemas.microsoft.com/office/drawing/2014/main" id="{C0B39135-58DD-43A2-A28A-5C53923E31C9}"/>
                </a:ext>
              </a:extLst>
            </p:cNvPr>
            <p:cNvSpPr/>
            <p:nvPr/>
          </p:nvSpPr>
          <p:spPr>
            <a:xfrm>
              <a:off x="7425192" y="1022754"/>
              <a:ext cx="19050" cy="28575"/>
            </a:xfrm>
            <a:custGeom>
              <a:avLst/>
              <a:gdLst>
                <a:gd name="connsiteX0" fmla="*/ 14786 w 19050"/>
                <a:gd name="connsiteY0" fmla="*/ 20233 h 28575"/>
                <a:gd name="connsiteX1" fmla="*/ 14786 w 19050"/>
                <a:gd name="connsiteY1" fmla="*/ 20233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28575">
                  <a:moveTo>
                    <a:pt x="14786" y="20233"/>
                  </a:moveTo>
                  <a:cubicBezTo>
                    <a:pt x="26216" y="-15009"/>
                    <a:pt x="-7122" y="33568"/>
                    <a:pt x="14786" y="2023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02" name="Freeform: Shape 801">
              <a:extLst>
                <a:ext uri="{FF2B5EF4-FFF2-40B4-BE49-F238E27FC236}">
                  <a16:creationId xmlns:a16="http://schemas.microsoft.com/office/drawing/2014/main" id="{88B0D180-5D43-4383-A1A5-530FE63F3A5F}"/>
                </a:ext>
              </a:extLst>
            </p:cNvPr>
            <p:cNvSpPr/>
            <p:nvPr/>
          </p:nvSpPr>
          <p:spPr>
            <a:xfrm>
              <a:off x="7430929" y="103774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8096"/>
                    <a:pt x="7144" y="9049"/>
                  </a:cubicBezTo>
                  <a:cubicBezTo>
                    <a:pt x="8096" y="8096"/>
                    <a:pt x="8096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03" name="Freeform: Shape 802">
              <a:extLst>
                <a:ext uri="{FF2B5EF4-FFF2-40B4-BE49-F238E27FC236}">
                  <a16:creationId xmlns:a16="http://schemas.microsoft.com/office/drawing/2014/main" id="{3B27B388-8090-49F5-9D3F-7241CD2F0D6A}"/>
                </a:ext>
              </a:extLst>
            </p:cNvPr>
            <p:cNvSpPr/>
            <p:nvPr/>
          </p:nvSpPr>
          <p:spPr>
            <a:xfrm>
              <a:off x="7464266" y="104155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8096" y="7144"/>
                    <a:pt x="8096" y="7144"/>
                  </a:cubicBezTo>
                  <a:cubicBezTo>
                    <a:pt x="8096" y="8096"/>
                    <a:pt x="8096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04" name="Freeform: Shape 803">
              <a:extLst>
                <a:ext uri="{FF2B5EF4-FFF2-40B4-BE49-F238E27FC236}">
                  <a16:creationId xmlns:a16="http://schemas.microsoft.com/office/drawing/2014/main" id="{03AF11F2-FE0D-4556-BD48-6A47B4982CAF}"/>
                </a:ext>
              </a:extLst>
            </p:cNvPr>
            <p:cNvSpPr/>
            <p:nvPr/>
          </p:nvSpPr>
          <p:spPr>
            <a:xfrm>
              <a:off x="7201376" y="10739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1476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05" name="Freeform: Shape 804">
              <a:extLst>
                <a:ext uri="{FF2B5EF4-FFF2-40B4-BE49-F238E27FC236}">
                  <a16:creationId xmlns:a16="http://schemas.microsoft.com/office/drawing/2014/main" id="{DDE3A3A7-FCB3-45B4-B3A8-85B179C39848}"/>
                </a:ext>
              </a:extLst>
            </p:cNvPr>
            <p:cNvSpPr/>
            <p:nvPr/>
          </p:nvSpPr>
          <p:spPr>
            <a:xfrm>
              <a:off x="7581525" y="989171"/>
              <a:ext cx="9525" cy="9525"/>
            </a:xfrm>
            <a:custGeom>
              <a:avLst/>
              <a:gdLst>
                <a:gd name="connsiteX0" fmla="*/ 8947 w 9525"/>
                <a:gd name="connsiteY0" fmla="*/ 7144 h 9525"/>
                <a:gd name="connsiteX1" fmla="*/ 894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947" y="7144"/>
                  </a:moveTo>
                  <a:cubicBezTo>
                    <a:pt x="6090" y="7144"/>
                    <a:pt x="7042" y="9049"/>
                    <a:pt x="894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06" name="Freeform: Shape 805">
              <a:extLst>
                <a:ext uri="{FF2B5EF4-FFF2-40B4-BE49-F238E27FC236}">
                  <a16:creationId xmlns:a16="http://schemas.microsoft.com/office/drawing/2014/main" id="{E92115D2-B5AA-42F5-A315-52094EC5F115}"/>
                </a:ext>
              </a:extLst>
            </p:cNvPr>
            <p:cNvSpPr/>
            <p:nvPr/>
          </p:nvSpPr>
          <p:spPr>
            <a:xfrm>
              <a:off x="7434739" y="102250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8096"/>
                    <a:pt x="7144" y="9049"/>
                    <a:pt x="7144" y="9049"/>
                  </a:cubicBezTo>
                  <a:cubicBezTo>
                    <a:pt x="7144" y="9049"/>
                    <a:pt x="8096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07" name="Freeform: Shape 806">
              <a:extLst>
                <a:ext uri="{FF2B5EF4-FFF2-40B4-BE49-F238E27FC236}">
                  <a16:creationId xmlns:a16="http://schemas.microsoft.com/office/drawing/2014/main" id="{E275DAA4-117E-4AEB-A4E6-A94597EE91E5}"/>
                </a:ext>
              </a:extLst>
            </p:cNvPr>
            <p:cNvSpPr/>
            <p:nvPr/>
          </p:nvSpPr>
          <p:spPr>
            <a:xfrm>
              <a:off x="7585234" y="10282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10954"/>
                    <a:pt x="13811" y="1190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08" name="Freeform: Shape 807">
              <a:extLst>
                <a:ext uri="{FF2B5EF4-FFF2-40B4-BE49-F238E27FC236}">
                  <a16:creationId xmlns:a16="http://schemas.microsoft.com/office/drawing/2014/main" id="{93863E2B-513D-45C5-8393-B9D6DA79CD87}"/>
                </a:ext>
              </a:extLst>
            </p:cNvPr>
            <p:cNvSpPr/>
            <p:nvPr/>
          </p:nvSpPr>
          <p:spPr>
            <a:xfrm>
              <a:off x="7590949" y="10291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09" name="Freeform: Shape 808">
              <a:extLst>
                <a:ext uri="{FF2B5EF4-FFF2-40B4-BE49-F238E27FC236}">
                  <a16:creationId xmlns:a16="http://schemas.microsoft.com/office/drawing/2014/main" id="{BDDF95AE-8FE6-4196-8AE9-F7173381A86F}"/>
                </a:ext>
              </a:extLst>
            </p:cNvPr>
            <p:cNvSpPr/>
            <p:nvPr/>
          </p:nvSpPr>
          <p:spPr>
            <a:xfrm>
              <a:off x="6870859" y="924791"/>
              <a:ext cx="828675" cy="209550"/>
            </a:xfrm>
            <a:custGeom>
              <a:avLst/>
              <a:gdLst>
                <a:gd name="connsiteX0" fmla="*/ 334804 w 828675"/>
                <a:gd name="connsiteY0" fmla="*/ 154391 h 209550"/>
                <a:gd name="connsiteX1" fmla="*/ 305276 w 828675"/>
                <a:gd name="connsiteY1" fmla="*/ 162011 h 209550"/>
                <a:gd name="connsiteX2" fmla="*/ 302419 w 828675"/>
                <a:gd name="connsiteY2" fmla="*/ 172489 h 209550"/>
                <a:gd name="connsiteX3" fmla="*/ 286226 w 828675"/>
                <a:gd name="connsiteY3" fmla="*/ 153439 h 209550"/>
                <a:gd name="connsiteX4" fmla="*/ 248126 w 828675"/>
                <a:gd name="connsiteY4" fmla="*/ 163916 h 209550"/>
                <a:gd name="connsiteX5" fmla="*/ 251936 w 828675"/>
                <a:gd name="connsiteY5" fmla="*/ 179156 h 209550"/>
                <a:gd name="connsiteX6" fmla="*/ 184309 w 828675"/>
                <a:gd name="connsiteY6" fmla="*/ 180109 h 209550"/>
                <a:gd name="connsiteX7" fmla="*/ 182404 w 828675"/>
                <a:gd name="connsiteY7" fmla="*/ 160106 h 209550"/>
                <a:gd name="connsiteX8" fmla="*/ 7144 w 828675"/>
                <a:gd name="connsiteY8" fmla="*/ 158201 h 209550"/>
                <a:gd name="connsiteX9" fmla="*/ 17621 w 828675"/>
                <a:gd name="connsiteY9" fmla="*/ 135341 h 209550"/>
                <a:gd name="connsiteX10" fmla="*/ 121444 w 828675"/>
                <a:gd name="connsiteY10" fmla="*/ 127721 h 209550"/>
                <a:gd name="connsiteX11" fmla="*/ 108109 w 828675"/>
                <a:gd name="connsiteY11" fmla="*/ 144866 h 209550"/>
                <a:gd name="connsiteX12" fmla="*/ 121444 w 828675"/>
                <a:gd name="connsiteY12" fmla="*/ 142961 h 209550"/>
                <a:gd name="connsiteX13" fmla="*/ 123349 w 828675"/>
                <a:gd name="connsiteY13" fmla="*/ 127721 h 209550"/>
                <a:gd name="connsiteX14" fmla="*/ 186214 w 828675"/>
                <a:gd name="connsiteY14" fmla="*/ 133436 h 209550"/>
                <a:gd name="connsiteX15" fmla="*/ 225266 w 828675"/>
                <a:gd name="connsiteY15" fmla="*/ 114386 h 209550"/>
                <a:gd name="connsiteX16" fmla="*/ 220504 w 828675"/>
                <a:gd name="connsiteY16" fmla="*/ 136294 h 209550"/>
                <a:gd name="connsiteX17" fmla="*/ 342424 w 828675"/>
                <a:gd name="connsiteY17" fmla="*/ 58189 h 209550"/>
                <a:gd name="connsiteX18" fmla="*/ 326231 w 828675"/>
                <a:gd name="connsiteY18" fmla="*/ 42949 h 209550"/>
                <a:gd name="connsiteX19" fmla="*/ 298609 w 828675"/>
                <a:gd name="connsiteY19" fmla="*/ 71524 h 209550"/>
                <a:gd name="connsiteX20" fmla="*/ 283369 w 828675"/>
                <a:gd name="connsiteY20" fmla="*/ 70571 h 209550"/>
                <a:gd name="connsiteX21" fmla="*/ 289084 w 828675"/>
                <a:gd name="connsiteY21" fmla="*/ 58189 h 209550"/>
                <a:gd name="connsiteX22" fmla="*/ 304324 w 828675"/>
                <a:gd name="connsiteY22" fmla="*/ 60094 h 209550"/>
                <a:gd name="connsiteX23" fmla="*/ 353854 w 828675"/>
                <a:gd name="connsiteY23" fmla="*/ 33424 h 209550"/>
                <a:gd name="connsiteX24" fmla="*/ 357664 w 828675"/>
                <a:gd name="connsiteY24" fmla="*/ 39139 h 209550"/>
                <a:gd name="connsiteX25" fmla="*/ 350996 w 828675"/>
                <a:gd name="connsiteY25" fmla="*/ 63904 h 209550"/>
                <a:gd name="connsiteX26" fmla="*/ 352901 w 828675"/>
                <a:gd name="connsiteY26" fmla="*/ 70571 h 209550"/>
                <a:gd name="connsiteX27" fmla="*/ 373856 w 828675"/>
                <a:gd name="connsiteY27" fmla="*/ 47711 h 209550"/>
                <a:gd name="connsiteX28" fmla="*/ 385286 w 828675"/>
                <a:gd name="connsiteY28" fmla="*/ 70571 h 209550"/>
                <a:gd name="connsiteX29" fmla="*/ 409099 w 828675"/>
                <a:gd name="connsiteY29" fmla="*/ 35329 h 209550"/>
                <a:gd name="connsiteX30" fmla="*/ 387191 w 828675"/>
                <a:gd name="connsiteY30" fmla="*/ 48664 h 209550"/>
                <a:gd name="connsiteX31" fmla="*/ 383381 w 828675"/>
                <a:gd name="connsiteY31" fmla="*/ 46759 h 209550"/>
                <a:gd name="connsiteX32" fmla="*/ 385286 w 828675"/>
                <a:gd name="connsiteY32" fmla="*/ 30566 h 209550"/>
                <a:gd name="connsiteX33" fmla="*/ 476726 w 828675"/>
                <a:gd name="connsiteY33" fmla="*/ 28661 h 209550"/>
                <a:gd name="connsiteX34" fmla="*/ 449104 w 828675"/>
                <a:gd name="connsiteY34" fmla="*/ 44854 h 209550"/>
                <a:gd name="connsiteX35" fmla="*/ 453866 w 828675"/>
                <a:gd name="connsiteY35" fmla="*/ 27709 h 209550"/>
                <a:gd name="connsiteX36" fmla="*/ 437674 w 828675"/>
                <a:gd name="connsiteY36" fmla="*/ 29614 h 209550"/>
                <a:gd name="connsiteX37" fmla="*/ 444341 w 828675"/>
                <a:gd name="connsiteY37" fmla="*/ 69619 h 209550"/>
                <a:gd name="connsiteX38" fmla="*/ 453866 w 828675"/>
                <a:gd name="connsiteY38" fmla="*/ 54379 h 209550"/>
                <a:gd name="connsiteX39" fmla="*/ 489109 w 828675"/>
                <a:gd name="connsiteY39" fmla="*/ 37234 h 209550"/>
                <a:gd name="connsiteX40" fmla="*/ 478631 w 828675"/>
                <a:gd name="connsiteY40" fmla="*/ 57236 h 209550"/>
                <a:gd name="connsiteX41" fmla="*/ 471964 w 828675"/>
                <a:gd name="connsiteY41" fmla="*/ 50569 h 209550"/>
                <a:gd name="connsiteX42" fmla="*/ 475774 w 828675"/>
                <a:gd name="connsiteY42" fmla="*/ 41996 h 209550"/>
                <a:gd name="connsiteX43" fmla="*/ 476726 w 828675"/>
                <a:gd name="connsiteY43" fmla="*/ 31519 h 209550"/>
                <a:gd name="connsiteX44" fmla="*/ 543401 w 828675"/>
                <a:gd name="connsiteY44" fmla="*/ 12469 h 209550"/>
                <a:gd name="connsiteX45" fmla="*/ 496729 w 828675"/>
                <a:gd name="connsiteY45" fmla="*/ 38186 h 209550"/>
                <a:gd name="connsiteX46" fmla="*/ 544354 w 828675"/>
                <a:gd name="connsiteY46" fmla="*/ 20089 h 209550"/>
                <a:gd name="connsiteX47" fmla="*/ 533876 w 828675"/>
                <a:gd name="connsiteY47" fmla="*/ 34376 h 209550"/>
                <a:gd name="connsiteX48" fmla="*/ 492919 w 828675"/>
                <a:gd name="connsiteY48" fmla="*/ 49616 h 209550"/>
                <a:gd name="connsiteX49" fmla="*/ 564356 w 828675"/>
                <a:gd name="connsiteY49" fmla="*/ 8659 h 209550"/>
                <a:gd name="connsiteX50" fmla="*/ 576739 w 828675"/>
                <a:gd name="connsiteY50" fmla="*/ 12469 h 209550"/>
                <a:gd name="connsiteX51" fmla="*/ 552926 w 828675"/>
                <a:gd name="connsiteY51" fmla="*/ 18184 h 209550"/>
                <a:gd name="connsiteX52" fmla="*/ 556736 w 828675"/>
                <a:gd name="connsiteY52" fmla="*/ 43901 h 209550"/>
                <a:gd name="connsiteX53" fmla="*/ 583406 w 828675"/>
                <a:gd name="connsiteY53" fmla="*/ 25804 h 209550"/>
                <a:gd name="connsiteX54" fmla="*/ 584359 w 828675"/>
                <a:gd name="connsiteY54" fmla="*/ 7706 h 209550"/>
                <a:gd name="connsiteX55" fmla="*/ 611981 w 828675"/>
                <a:gd name="connsiteY55" fmla="*/ 24851 h 209550"/>
                <a:gd name="connsiteX56" fmla="*/ 608171 w 828675"/>
                <a:gd name="connsiteY56" fmla="*/ 18184 h 209550"/>
                <a:gd name="connsiteX57" fmla="*/ 582454 w 828675"/>
                <a:gd name="connsiteY57" fmla="*/ 28661 h 209550"/>
                <a:gd name="connsiteX58" fmla="*/ 618649 w 828675"/>
                <a:gd name="connsiteY58" fmla="*/ 35329 h 209550"/>
                <a:gd name="connsiteX59" fmla="*/ 619601 w 828675"/>
                <a:gd name="connsiteY59" fmla="*/ 15326 h 209550"/>
                <a:gd name="connsiteX60" fmla="*/ 673894 w 828675"/>
                <a:gd name="connsiteY60" fmla="*/ 21994 h 209550"/>
                <a:gd name="connsiteX61" fmla="*/ 663416 w 828675"/>
                <a:gd name="connsiteY61" fmla="*/ 45806 h 209550"/>
                <a:gd name="connsiteX62" fmla="*/ 703421 w 828675"/>
                <a:gd name="connsiteY62" fmla="*/ 20089 h 209550"/>
                <a:gd name="connsiteX63" fmla="*/ 763429 w 828675"/>
                <a:gd name="connsiteY63" fmla="*/ 26756 h 209550"/>
                <a:gd name="connsiteX64" fmla="*/ 743426 w 828675"/>
                <a:gd name="connsiteY64" fmla="*/ 26756 h 209550"/>
                <a:gd name="connsiteX65" fmla="*/ 743426 w 828675"/>
                <a:gd name="connsiteY65" fmla="*/ 42949 h 209550"/>
                <a:gd name="connsiteX66" fmla="*/ 752951 w 828675"/>
                <a:gd name="connsiteY66" fmla="*/ 45806 h 209550"/>
                <a:gd name="connsiteX67" fmla="*/ 763429 w 828675"/>
                <a:gd name="connsiteY67" fmla="*/ 14374 h 209550"/>
                <a:gd name="connsiteX68" fmla="*/ 770096 w 828675"/>
                <a:gd name="connsiteY68" fmla="*/ 45806 h 209550"/>
                <a:gd name="connsiteX69" fmla="*/ 775811 w 828675"/>
                <a:gd name="connsiteY69" fmla="*/ 21041 h 209550"/>
                <a:gd name="connsiteX70" fmla="*/ 775811 w 828675"/>
                <a:gd name="connsiteY70" fmla="*/ 31519 h 209550"/>
                <a:gd name="connsiteX71" fmla="*/ 818674 w 828675"/>
                <a:gd name="connsiteY71" fmla="*/ 40091 h 209550"/>
                <a:gd name="connsiteX72" fmla="*/ 821531 w 828675"/>
                <a:gd name="connsiteY72" fmla="*/ 43901 h 209550"/>
                <a:gd name="connsiteX73" fmla="*/ 770096 w 828675"/>
                <a:gd name="connsiteY73" fmla="*/ 121054 h 209550"/>
                <a:gd name="connsiteX74" fmla="*/ 820579 w 828675"/>
                <a:gd name="connsiteY74" fmla="*/ 105814 h 209550"/>
                <a:gd name="connsiteX75" fmla="*/ 830104 w 828675"/>
                <a:gd name="connsiteY75" fmla="*/ 105814 h 209550"/>
                <a:gd name="connsiteX76" fmla="*/ 824389 w 828675"/>
                <a:gd name="connsiteY76" fmla="*/ 119149 h 209550"/>
                <a:gd name="connsiteX77" fmla="*/ 762476 w 828675"/>
                <a:gd name="connsiteY77" fmla="*/ 139151 h 209550"/>
                <a:gd name="connsiteX78" fmla="*/ 724376 w 828675"/>
                <a:gd name="connsiteY78" fmla="*/ 160106 h 209550"/>
                <a:gd name="connsiteX79" fmla="*/ 718661 w 828675"/>
                <a:gd name="connsiteY79" fmla="*/ 138199 h 209550"/>
                <a:gd name="connsiteX80" fmla="*/ 676751 w 828675"/>
                <a:gd name="connsiteY80" fmla="*/ 161059 h 209550"/>
                <a:gd name="connsiteX81" fmla="*/ 682466 w 828675"/>
                <a:gd name="connsiteY81" fmla="*/ 141056 h 209550"/>
                <a:gd name="connsiteX82" fmla="*/ 684371 w 828675"/>
                <a:gd name="connsiteY82" fmla="*/ 136294 h 209550"/>
                <a:gd name="connsiteX83" fmla="*/ 538639 w 828675"/>
                <a:gd name="connsiteY83" fmla="*/ 138199 h 209550"/>
                <a:gd name="connsiteX84" fmla="*/ 532924 w 828675"/>
                <a:gd name="connsiteY84" fmla="*/ 143914 h 209550"/>
                <a:gd name="connsiteX85" fmla="*/ 525304 w 828675"/>
                <a:gd name="connsiteY85" fmla="*/ 168679 h 209550"/>
                <a:gd name="connsiteX86" fmla="*/ 531019 w 828675"/>
                <a:gd name="connsiteY86" fmla="*/ 163916 h 209550"/>
                <a:gd name="connsiteX87" fmla="*/ 517684 w 828675"/>
                <a:gd name="connsiteY87" fmla="*/ 151534 h 209550"/>
                <a:gd name="connsiteX88" fmla="*/ 527209 w 828675"/>
                <a:gd name="connsiteY88" fmla="*/ 124864 h 209550"/>
                <a:gd name="connsiteX89" fmla="*/ 513874 w 828675"/>
                <a:gd name="connsiteY89" fmla="*/ 133436 h 209550"/>
                <a:gd name="connsiteX90" fmla="*/ 518636 w 828675"/>
                <a:gd name="connsiteY90" fmla="*/ 155344 h 209550"/>
                <a:gd name="connsiteX91" fmla="*/ 413861 w 828675"/>
                <a:gd name="connsiteY91" fmla="*/ 189634 h 209550"/>
                <a:gd name="connsiteX92" fmla="*/ 416719 w 828675"/>
                <a:gd name="connsiteY92" fmla="*/ 180109 h 209550"/>
                <a:gd name="connsiteX93" fmla="*/ 395764 w 828675"/>
                <a:gd name="connsiteY93" fmla="*/ 171536 h 209550"/>
                <a:gd name="connsiteX94" fmla="*/ 386239 w 828675"/>
                <a:gd name="connsiteY94" fmla="*/ 197254 h 209550"/>
                <a:gd name="connsiteX95" fmla="*/ 382429 w 828675"/>
                <a:gd name="connsiteY95" fmla="*/ 199159 h 209550"/>
                <a:gd name="connsiteX96" fmla="*/ 389096 w 828675"/>
                <a:gd name="connsiteY96" fmla="*/ 167726 h 209550"/>
                <a:gd name="connsiteX97" fmla="*/ 368141 w 828675"/>
                <a:gd name="connsiteY97" fmla="*/ 204874 h 209550"/>
                <a:gd name="connsiteX98" fmla="*/ 348139 w 828675"/>
                <a:gd name="connsiteY98" fmla="*/ 143914 h 209550"/>
                <a:gd name="connsiteX99" fmla="*/ 348139 w 828675"/>
                <a:gd name="connsiteY99" fmla="*/ 153439 h 209550"/>
                <a:gd name="connsiteX100" fmla="*/ 355759 w 828675"/>
                <a:gd name="connsiteY100" fmla="*/ 139151 h 209550"/>
                <a:gd name="connsiteX101" fmla="*/ 334804 w 828675"/>
                <a:gd name="connsiteY101" fmla="*/ 154391 h 209550"/>
                <a:gd name="connsiteX102" fmla="*/ 38576 w 828675"/>
                <a:gd name="connsiteY102" fmla="*/ 154391 h 209550"/>
                <a:gd name="connsiteX103" fmla="*/ 39529 w 828675"/>
                <a:gd name="connsiteY103" fmla="*/ 152486 h 209550"/>
                <a:gd name="connsiteX104" fmla="*/ 38576 w 828675"/>
                <a:gd name="connsiteY104" fmla="*/ 154391 h 209550"/>
                <a:gd name="connsiteX105" fmla="*/ 420529 w 828675"/>
                <a:gd name="connsiteY105" fmla="*/ 122959 h 209550"/>
                <a:gd name="connsiteX106" fmla="*/ 404336 w 828675"/>
                <a:gd name="connsiteY106" fmla="*/ 144866 h 209550"/>
                <a:gd name="connsiteX107" fmla="*/ 420529 w 828675"/>
                <a:gd name="connsiteY107" fmla="*/ 122959 h 209550"/>
                <a:gd name="connsiteX108" fmla="*/ 427196 w 828675"/>
                <a:gd name="connsiteY108" fmla="*/ 142961 h 209550"/>
                <a:gd name="connsiteX109" fmla="*/ 427196 w 828675"/>
                <a:gd name="connsiteY109" fmla="*/ 142961 h 209550"/>
                <a:gd name="connsiteX110" fmla="*/ 430054 w 828675"/>
                <a:gd name="connsiteY110" fmla="*/ 136294 h 209550"/>
                <a:gd name="connsiteX111" fmla="*/ 430054 w 828675"/>
                <a:gd name="connsiteY111" fmla="*/ 136294 h 209550"/>
                <a:gd name="connsiteX112" fmla="*/ 430054 w 828675"/>
                <a:gd name="connsiteY112" fmla="*/ 136294 h 209550"/>
                <a:gd name="connsiteX113" fmla="*/ 362426 w 828675"/>
                <a:gd name="connsiteY113" fmla="*/ 141056 h 209550"/>
                <a:gd name="connsiteX114" fmla="*/ 362426 w 828675"/>
                <a:gd name="connsiteY114" fmla="*/ 141056 h 209550"/>
                <a:gd name="connsiteX115" fmla="*/ 370046 w 828675"/>
                <a:gd name="connsiteY115" fmla="*/ 146771 h 209550"/>
                <a:gd name="connsiteX116" fmla="*/ 370046 w 828675"/>
                <a:gd name="connsiteY116" fmla="*/ 146771 h 209550"/>
                <a:gd name="connsiteX117" fmla="*/ 394811 w 828675"/>
                <a:gd name="connsiteY117" fmla="*/ 159154 h 209550"/>
                <a:gd name="connsiteX118" fmla="*/ 394811 w 828675"/>
                <a:gd name="connsiteY118" fmla="*/ 159154 h 209550"/>
                <a:gd name="connsiteX119" fmla="*/ 757714 w 828675"/>
                <a:gd name="connsiteY119" fmla="*/ 105814 h 209550"/>
                <a:gd name="connsiteX120" fmla="*/ 757714 w 828675"/>
                <a:gd name="connsiteY120" fmla="*/ 105814 h 209550"/>
                <a:gd name="connsiteX121" fmla="*/ 701516 w 828675"/>
                <a:gd name="connsiteY121" fmla="*/ 101051 h 209550"/>
                <a:gd name="connsiteX122" fmla="*/ 687229 w 828675"/>
                <a:gd name="connsiteY122" fmla="*/ 131531 h 209550"/>
                <a:gd name="connsiteX123" fmla="*/ 682466 w 828675"/>
                <a:gd name="connsiteY123" fmla="*/ 132484 h 209550"/>
                <a:gd name="connsiteX124" fmla="*/ 696754 w 828675"/>
                <a:gd name="connsiteY124" fmla="*/ 111529 h 209550"/>
                <a:gd name="connsiteX125" fmla="*/ 730091 w 828675"/>
                <a:gd name="connsiteY125" fmla="*/ 129626 h 209550"/>
                <a:gd name="connsiteX126" fmla="*/ 701516 w 828675"/>
                <a:gd name="connsiteY126" fmla="*/ 101051 h 209550"/>
                <a:gd name="connsiteX127" fmla="*/ 519589 w 828675"/>
                <a:gd name="connsiteY127" fmla="*/ 102004 h 209550"/>
                <a:gd name="connsiteX128" fmla="*/ 558641 w 828675"/>
                <a:gd name="connsiteY128" fmla="*/ 116291 h 209550"/>
                <a:gd name="connsiteX129" fmla="*/ 562451 w 828675"/>
                <a:gd name="connsiteY129" fmla="*/ 129626 h 209550"/>
                <a:gd name="connsiteX130" fmla="*/ 543401 w 828675"/>
                <a:gd name="connsiteY130" fmla="*/ 130579 h 209550"/>
                <a:gd name="connsiteX131" fmla="*/ 557689 w 828675"/>
                <a:gd name="connsiteY131" fmla="*/ 158201 h 209550"/>
                <a:gd name="connsiteX132" fmla="*/ 571976 w 828675"/>
                <a:gd name="connsiteY132" fmla="*/ 148676 h 209550"/>
                <a:gd name="connsiteX133" fmla="*/ 558641 w 828675"/>
                <a:gd name="connsiteY133" fmla="*/ 140104 h 209550"/>
                <a:gd name="connsiteX134" fmla="*/ 598646 w 828675"/>
                <a:gd name="connsiteY134" fmla="*/ 115339 h 209550"/>
                <a:gd name="connsiteX135" fmla="*/ 599599 w 828675"/>
                <a:gd name="connsiteY135" fmla="*/ 126769 h 209550"/>
                <a:gd name="connsiteX136" fmla="*/ 598646 w 828675"/>
                <a:gd name="connsiteY136" fmla="*/ 105814 h 209550"/>
                <a:gd name="connsiteX137" fmla="*/ 670084 w 828675"/>
                <a:gd name="connsiteY137" fmla="*/ 114386 h 209550"/>
                <a:gd name="connsiteX138" fmla="*/ 671036 w 828675"/>
                <a:gd name="connsiteY138" fmla="*/ 105814 h 209550"/>
                <a:gd name="connsiteX139" fmla="*/ 583406 w 828675"/>
                <a:gd name="connsiteY139" fmla="*/ 110576 h 209550"/>
                <a:gd name="connsiteX140" fmla="*/ 579596 w 828675"/>
                <a:gd name="connsiteY140" fmla="*/ 61999 h 209550"/>
                <a:gd name="connsiteX141" fmla="*/ 519589 w 828675"/>
                <a:gd name="connsiteY141" fmla="*/ 102004 h 209550"/>
                <a:gd name="connsiteX142" fmla="*/ 471011 w 828675"/>
                <a:gd name="connsiteY142" fmla="*/ 120101 h 209550"/>
                <a:gd name="connsiteX143" fmla="*/ 435769 w 828675"/>
                <a:gd name="connsiteY143" fmla="*/ 136294 h 209550"/>
                <a:gd name="connsiteX144" fmla="*/ 431959 w 828675"/>
                <a:gd name="connsiteY144" fmla="*/ 153439 h 209550"/>
                <a:gd name="connsiteX145" fmla="*/ 471011 w 828675"/>
                <a:gd name="connsiteY145" fmla="*/ 120101 h 209550"/>
                <a:gd name="connsiteX146" fmla="*/ 373856 w 828675"/>
                <a:gd name="connsiteY146" fmla="*/ 58189 h 209550"/>
                <a:gd name="connsiteX147" fmla="*/ 373856 w 828675"/>
                <a:gd name="connsiteY147" fmla="*/ 58189 h 209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</a:cxnLst>
              <a:rect l="l" t="t" r="r" b="b"/>
              <a:pathLst>
                <a:path w="828675" h="209550">
                  <a:moveTo>
                    <a:pt x="334804" y="154391"/>
                  </a:moveTo>
                  <a:cubicBezTo>
                    <a:pt x="333851" y="155344"/>
                    <a:pt x="301466" y="166774"/>
                    <a:pt x="305276" y="162011"/>
                  </a:cubicBezTo>
                  <a:cubicBezTo>
                    <a:pt x="311944" y="160106"/>
                    <a:pt x="310991" y="162964"/>
                    <a:pt x="302419" y="172489"/>
                  </a:cubicBezTo>
                  <a:cubicBezTo>
                    <a:pt x="305276" y="175346"/>
                    <a:pt x="290989" y="152486"/>
                    <a:pt x="286226" y="153439"/>
                  </a:cubicBezTo>
                  <a:cubicBezTo>
                    <a:pt x="302419" y="178204"/>
                    <a:pt x="238601" y="165821"/>
                    <a:pt x="248126" y="163916"/>
                  </a:cubicBezTo>
                  <a:cubicBezTo>
                    <a:pt x="245269" y="183919"/>
                    <a:pt x="237649" y="166774"/>
                    <a:pt x="251936" y="179156"/>
                  </a:cubicBezTo>
                  <a:cubicBezTo>
                    <a:pt x="233839" y="166774"/>
                    <a:pt x="191929" y="167726"/>
                    <a:pt x="184309" y="180109"/>
                  </a:cubicBezTo>
                  <a:cubicBezTo>
                    <a:pt x="180499" y="170584"/>
                    <a:pt x="178594" y="169631"/>
                    <a:pt x="182404" y="160106"/>
                  </a:cubicBezTo>
                  <a:cubicBezTo>
                    <a:pt x="166211" y="148676"/>
                    <a:pt x="41434" y="180109"/>
                    <a:pt x="7144" y="158201"/>
                  </a:cubicBezTo>
                  <a:cubicBezTo>
                    <a:pt x="12859" y="150581"/>
                    <a:pt x="37624" y="132484"/>
                    <a:pt x="17621" y="135341"/>
                  </a:cubicBezTo>
                  <a:cubicBezTo>
                    <a:pt x="40481" y="111529"/>
                    <a:pt x="86201" y="142961"/>
                    <a:pt x="121444" y="127721"/>
                  </a:cubicBezTo>
                  <a:cubicBezTo>
                    <a:pt x="121444" y="129626"/>
                    <a:pt x="109061" y="142961"/>
                    <a:pt x="108109" y="144866"/>
                  </a:cubicBezTo>
                  <a:cubicBezTo>
                    <a:pt x="114776" y="136294"/>
                    <a:pt x="119539" y="136294"/>
                    <a:pt x="121444" y="142961"/>
                  </a:cubicBezTo>
                  <a:cubicBezTo>
                    <a:pt x="134779" y="136294"/>
                    <a:pt x="123349" y="132484"/>
                    <a:pt x="123349" y="127721"/>
                  </a:cubicBezTo>
                  <a:cubicBezTo>
                    <a:pt x="139541" y="129626"/>
                    <a:pt x="197644" y="125816"/>
                    <a:pt x="186214" y="133436"/>
                  </a:cubicBezTo>
                  <a:cubicBezTo>
                    <a:pt x="184309" y="133436"/>
                    <a:pt x="225266" y="114386"/>
                    <a:pt x="225266" y="114386"/>
                  </a:cubicBezTo>
                  <a:cubicBezTo>
                    <a:pt x="230029" y="120101"/>
                    <a:pt x="212884" y="137246"/>
                    <a:pt x="220504" y="136294"/>
                  </a:cubicBezTo>
                  <a:cubicBezTo>
                    <a:pt x="270034" y="107719"/>
                    <a:pt x="301466" y="93431"/>
                    <a:pt x="342424" y="58189"/>
                  </a:cubicBezTo>
                  <a:cubicBezTo>
                    <a:pt x="344329" y="68666"/>
                    <a:pt x="330041" y="41996"/>
                    <a:pt x="326231" y="42949"/>
                  </a:cubicBezTo>
                  <a:cubicBezTo>
                    <a:pt x="317659" y="54379"/>
                    <a:pt x="314801" y="56284"/>
                    <a:pt x="298609" y="71524"/>
                  </a:cubicBezTo>
                  <a:cubicBezTo>
                    <a:pt x="296704" y="57236"/>
                    <a:pt x="291941" y="56284"/>
                    <a:pt x="283369" y="70571"/>
                  </a:cubicBezTo>
                  <a:cubicBezTo>
                    <a:pt x="293846" y="65809"/>
                    <a:pt x="295751" y="61999"/>
                    <a:pt x="289084" y="58189"/>
                  </a:cubicBezTo>
                  <a:cubicBezTo>
                    <a:pt x="295751" y="52474"/>
                    <a:pt x="300514" y="53426"/>
                    <a:pt x="304324" y="60094"/>
                  </a:cubicBezTo>
                  <a:cubicBezTo>
                    <a:pt x="302419" y="14374"/>
                    <a:pt x="348139" y="61999"/>
                    <a:pt x="353854" y="33424"/>
                  </a:cubicBezTo>
                  <a:cubicBezTo>
                    <a:pt x="350044" y="39139"/>
                    <a:pt x="351949" y="41044"/>
                    <a:pt x="357664" y="39139"/>
                  </a:cubicBezTo>
                  <a:cubicBezTo>
                    <a:pt x="357664" y="41996"/>
                    <a:pt x="351949" y="60094"/>
                    <a:pt x="350996" y="63904"/>
                  </a:cubicBezTo>
                  <a:cubicBezTo>
                    <a:pt x="348139" y="59141"/>
                    <a:pt x="350996" y="68666"/>
                    <a:pt x="352901" y="70571"/>
                  </a:cubicBezTo>
                  <a:cubicBezTo>
                    <a:pt x="354806" y="69619"/>
                    <a:pt x="372904" y="48664"/>
                    <a:pt x="373856" y="47711"/>
                  </a:cubicBezTo>
                  <a:cubicBezTo>
                    <a:pt x="378619" y="47711"/>
                    <a:pt x="385286" y="69619"/>
                    <a:pt x="385286" y="70571"/>
                  </a:cubicBezTo>
                  <a:cubicBezTo>
                    <a:pt x="396716" y="53426"/>
                    <a:pt x="415766" y="64856"/>
                    <a:pt x="409099" y="35329"/>
                  </a:cubicBezTo>
                  <a:cubicBezTo>
                    <a:pt x="397669" y="41996"/>
                    <a:pt x="399574" y="53426"/>
                    <a:pt x="387191" y="48664"/>
                  </a:cubicBezTo>
                  <a:cubicBezTo>
                    <a:pt x="399574" y="28661"/>
                    <a:pt x="380524" y="45806"/>
                    <a:pt x="383381" y="46759"/>
                  </a:cubicBezTo>
                  <a:cubicBezTo>
                    <a:pt x="383381" y="43901"/>
                    <a:pt x="386239" y="31519"/>
                    <a:pt x="385286" y="30566"/>
                  </a:cubicBezTo>
                  <a:cubicBezTo>
                    <a:pt x="421481" y="32471"/>
                    <a:pt x="427196" y="23899"/>
                    <a:pt x="476726" y="28661"/>
                  </a:cubicBezTo>
                  <a:cubicBezTo>
                    <a:pt x="478631" y="26756"/>
                    <a:pt x="451009" y="45806"/>
                    <a:pt x="449104" y="44854"/>
                  </a:cubicBezTo>
                  <a:cubicBezTo>
                    <a:pt x="451961" y="39139"/>
                    <a:pt x="453866" y="33424"/>
                    <a:pt x="453866" y="27709"/>
                  </a:cubicBezTo>
                  <a:cubicBezTo>
                    <a:pt x="447199" y="41996"/>
                    <a:pt x="444341" y="29614"/>
                    <a:pt x="437674" y="29614"/>
                  </a:cubicBezTo>
                  <a:cubicBezTo>
                    <a:pt x="446246" y="41996"/>
                    <a:pt x="440531" y="44854"/>
                    <a:pt x="444341" y="69619"/>
                  </a:cubicBezTo>
                  <a:cubicBezTo>
                    <a:pt x="445294" y="67714"/>
                    <a:pt x="458629" y="58189"/>
                    <a:pt x="453866" y="54379"/>
                  </a:cubicBezTo>
                  <a:cubicBezTo>
                    <a:pt x="455771" y="55331"/>
                    <a:pt x="515779" y="77239"/>
                    <a:pt x="489109" y="37234"/>
                  </a:cubicBezTo>
                  <a:cubicBezTo>
                    <a:pt x="490061" y="46759"/>
                    <a:pt x="486251" y="53426"/>
                    <a:pt x="478631" y="57236"/>
                  </a:cubicBezTo>
                  <a:cubicBezTo>
                    <a:pt x="481489" y="51521"/>
                    <a:pt x="479584" y="49616"/>
                    <a:pt x="471964" y="50569"/>
                  </a:cubicBezTo>
                  <a:cubicBezTo>
                    <a:pt x="479584" y="46759"/>
                    <a:pt x="481489" y="43901"/>
                    <a:pt x="475774" y="41996"/>
                  </a:cubicBezTo>
                  <a:cubicBezTo>
                    <a:pt x="491014" y="15326"/>
                    <a:pt x="474821" y="70571"/>
                    <a:pt x="476726" y="31519"/>
                  </a:cubicBezTo>
                  <a:cubicBezTo>
                    <a:pt x="475774" y="33424"/>
                    <a:pt x="544354" y="11516"/>
                    <a:pt x="543401" y="12469"/>
                  </a:cubicBezTo>
                  <a:cubicBezTo>
                    <a:pt x="544354" y="7706"/>
                    <a:pt x="495776" y="40091"/>
                    <a:pt x="496729" y="38186"/>
                  </a:cubicBezTo>
                  <a:cubicBezTo>
                    <a:pt x="511016" y="18184"/>
                    <a:pt x="538639" y="21041"/>
                    <a:pt x="544354" y="20089"/>
                  </a:cubicBezTo>
                  <a:cubicBezTo>
                    <a:pt x="547211" y="24851"/>
                    <a:pt x="539591" y="35329"/>
                    <a:pt x="533876" y="34376"/>
                  </a:cubicBezTo>
                  <a:cubicBezTo>
                    <a:pt x="538639" y="27709"/>
                    <a:pt x="502444" y="40091"/>
                    <a:pt x="492919" y="49616"/>
                  </a:cubicBezTo>
                  <a:cubicBezTo>
                    <a:pt x="522446" y="54379"/>
                    <a:pt x="548164" y="-2771"/>
                    <a:pt x="564356" y="8659"/>
                  </a:cubicBezTo>
                  <a:cubicBezTo>
                    <a:pt x="564356" y="7706"/>
                    <a:pt x="569119" y="16279"/>
                    <a:pt x="576739" y="12469"/>
                  </a:cubicBezTo>
                  <a:cubicBezTo>
                    <a:pt x="577691" y="25804"/>
                    <a:pt x="552926" y="6754"/>
                    <a:pt x="552926" y="18184"/>
                  </a:cubicBezTo>
                  <a:cubicBezTo>
                    <a:pt x="551974" y="11516"/>
                    <a:pt x="571024" y="45806"/>
                    <a:pt x="556736" y="43901"/>
                  </a:cubicBezTo>
                  <a:cubicBezTo>
                    <a:pt x="550069" y="18184"/>
                    <a:pt x="584359" y="25804"/>
                    <a:pt x="583406" y="25804"/>
                  </a:cubicBezTo>
                  <a:cubicBezTo>
                    <a:pt x="584359" y="16279"/>
                    <a:pt x="575786" y="16279"/>
                    <a:pt x="584359" y="7706"/>
                  </a:cubicBezTo>
                  <a:cubicBezTo>
                    <a:pt x="591026" y="7706"/>
                    <a:pt x="601504" y="9611"/>
                    <a:pt x="611981" y="24851"/>
                  </a:cubicBezTo>
                  <a:cubicBezTo>
                    <a:pt x="599599" y="28661"/>
                    <a:pt x="598646" y="25804"/>
                    <a:pt x="608171" y="18184"/>
                  </a:cubicBezTo>
                  <a:cubicBezTo>
                    <a:pt x="605314" y="8659"/>
                    <a:pt x="582454" y="20089"/>
                    <a:pt x="582454" y="28661"/>
                  </a:cubicBezTo>
                  <a:cubicBezTo>
                    <a:pt x="582454" y="28661"/>
                    <a:pt x="615791" y="33424"/>
                    <a:pt x="618649" y="35329"/>
                  </a:cubicBezTo>
                  <a:cubicBezTo>
                    <a:pt x="618649" y="33424"/>
                    <a:pt x="621506" y="15326"/>
                    <a:pt x="619601" y="15326"/>
                  </a:cubicBezTo>
                  <a:cubicBezTo>
                    <a:pt x="614839" y="24851"/>
                    <a:pt x="673894" y="21994"/>
                    <a:pt x="673894" y="21994"/>
                  </a:cubicBezTo>
                  <a:cubicBezTo>
                    <a:pt x="671036" y="23899"/>
                    <a:pt x="661511" y="44854"/>
                    <a:pt x="663416" y="45806"/>
                  </a:cubicBezTo>
                  <a:cubicBezTo>
                    <a:pt x="671989" y="58189"/>
                    <a:pt x="697706" y="37234"/>
                    <a:pt x="703421" y="20089"/>
                  </a:cubicBezTo>
                  <a:cubicBezTo>
                    <a:pt x="705326" y="25804"/>
                    <a:pt x="764381" y="16279"/>
                    <a:pt x="763429" y="26756"/>
                  </a:cubicBezTo>
                  <a:cubicBezTo>
                    <a:pt x="749141" y="24851"/>
                    <a:pt x="756761" y="31519"/>
                    <a:pt x="743426" y="26756"/>
                  </a:cubicBezTo>
                  <a:cubicBezTo>
                    <a:pt x="750094" y="29614"/>
                    <a:pt x="750094" y="35329"/>
                    <a:pt x="743426" y="42949"/>
                  </a:cubicBezTo>
                  <a:cubicBezTo>
                    <a:pt x="750094" y="42949"/>
                    <a:pt x="762476" y="31519"/>
                    <a:pt x="752951" y="45806"/>
                  </a:cubicBezTo>
                  <a:cubicBezTo>
                    <a:pt x="758666" y="43901"/>
                    <a:pt x="776764" y="24851"/>
                    <a:pt x="763429" y="14374"/>
                  </a:cubicBezTo>
                  <a:cubicBezTo>
                    <a:pt x="782479" y="7706"/>
                    <a:pt x="755809" y="45806"/>
                    <a:pt x="770096" y="45806"/>
                  </a:cubicBezTo>
                  <a:cubicBezTo>
                    <a:pt x="770096" y="45806"/>
                    <a:pt x="802481" y="16279"/>
                    <a:pt x="775811" y="21041"/>
                  </a:cubicBezTo>
                  <a:cubicBezTo>
                    <a:pt x="774859" y="29614"/>
                    <a:pt x="777716" y="28661"/>
                    <a:pt x="775811" y="31519"/>
                  </a:cubicBezTo>
                  <a:cubicBezTo>
                    <a:pt x="769144" y="32471"/>
                    <a:pt x="821531" y="38186"/>
                    <a:pt x="818674" y="40091"/>
                  </a:cubicBezTo>
                  <a:cubicBezTo>
                    <a:pt x="816769" y="41996"/>
                    <a:pt x="818674" y="42949"/>
                    <a:pt x="821531" y="43901"/>
                  </a:cubicBezTo>
                  <a:cubicBezTo>
                    <a:pt x="813911" y="65809"/>
                    <a:pt x="797719" y="91526"/>
                    <a:pt x="770096" y="121054"/>
                  </a:cubicBezTo>
                  <a:cubicBezTo>
                    <a:pt x="772001" y="122959"/>
                    <a:pt x="821531" y="104861"/>
                    <a:pt x="820579" y="105814"/>
                  </a:cubicBezTo>
                  <a:cubicBezTo>
                    <a:pt x="812959" y="105814"/>
                    <a:pt x="816769" y="105814"/>
                    <a:pt x="830104" y="105814"/>
                  </a:cubicBezTo>
                  <a:cubicBezTo>
                    <a:pt x="828199" y="116291"/>
                    <a:pt x="810101" y="108671"/>
                    <a:pt x="824389" y="119149"/>
                  </a:cubicBezTo>
                  <a:cubicBezTo>
                    <a:pt x="814864" y="150581"/>
                    <a:pt x="766286" y="138199"/>
                    <a:pt x="762476" y="139151"/>
                  </a:cubicBezTo>
                  <a:cubicBezTo>
                    <a:pt x="751046" y="141056"/>
                    <a:pt x="757714" y="178204"/>
                    <a:pt x="724376" y="160106"/>
                  </a:cubicBezTo>
                  <a:cubicBezTo>
                    <a:pt x="735806" y="162011"/>
                    <a:pt x="721519" y="142009"/>
                    <a:pt x="718661" y="138199"/>
                  </a:cubicBezTo>
                  <a:cubicBezTo>
                    <a:pt x="718661" y="138199"/>
                    <a:pt x="681514" y="150581"/>
                    <a:pt x="676751" y="161059"/>
                  </a:cubicBezTo>
                  <a:cubicBezTo>
                    <a:pt x="672941" y="152486"/>
                    <a:pt x="674846" y="145819"/>
                    <a:pt x="682466" y="141056"/>
                  </a:cubicBezTo>
                  <a:cubicBezTo>
                    <a:pt x="685324" y="152486"/>
                    <a:pt x="686276" y="150581"/>
                    <a:pt x="684371" y="136294"/>
                  </a:cubicBezTo>
                  <a:cubicBezTo>
                    <a:pt x="659606" y="143914"/>
                    <a:pt x="552926" y="196301"/>
                    <a:pt x="538639" y="138199"/>
                  </a:cubicBezTo>
                  <a:cubicBezTo>
                    <a:pt x="538639" y="142961"/>
                    <a:pt x="536734" y="144866"/>
                    <a:pt x="532924" y="143914"/>
                  </a:cubicBezTo>
                  <a:cubicBezTo>
                    <a:pt x="542449" y="152486"/>
                    <a:pt x="539591" y="160106"/>
                    <a:pt x="525304" y="168679"/>
                  </a:cubicBezTo>
                  <a:cubicBezTo>
                    <a:pt x="523399" y="162964"/>
                    <a:pt x="524351" y="161059"/>
                    <a:pt x="531019" y="163916"/>
                  </a:cubicBezTo>
                  <a:cubicBezTo>
                    <a:pt x="526256" y="146771"/>
                    <a:pt x="521494" y="153439"/>
                    <a:pt x="517684" y="151534"/>
                  </a:cubicBezTo>
                  <a:cubicBezTo>
                    <a:pt x="517684" y="141056"/>
                    <a:pt x="520541" y="132484"/>
                    <a:pt x="527209" y="124864"/>
                  </a:cubicBezTo>
                  <a:cubicBezTo>
                    <a:pt x="520541" y="138199"/>
                    <a:pt x="515779" y="141056"/>
                    <a:pt x="513874" y="133436"/>
                  </a:cubicBezTo>
                  <a:cubicBezTo>
                    <a:pt x="510064" y="137246"/>
                    <a:pt x="483394" y="177251"/>
                    <a:pt x="518636" y="155344"/>
                  </a:cubicBezTo>
                  <a:cubicBezTo>
                    <a:pt x="509111" y="172489"/>
                    <a:pt x="422434" y="188681"/>
                    <a:pt x="413861" y="189634"/>
                  </a:cubicBezTo>
                  <a:cubicBezTo>
                    <a:pt x="401479" y="181061"/>
                    <a:pt x="411956" y="187729"/>
                    <a:pt x="416719" y="180109"/>
                  </a:cubicBezTo>
                  <a:cubicBezTo>
                    <a:pt x="411004" y="182966"/>
                    <a:pt x="394811" y="171536"/>
                    <a:pt x="395764" y="171536"/>
                  </a:cubicBezTo>
                  <a:cubicBezTo>
                    <a:pt x="407194" y="166774"/>
                    <a:pt x="383381" y="202969"/>
                    <a:pt x="386239" y="197254"/>
                  </a:cubicBezTo>
                  <a:cubicBezTo>
                    <a:pt x="387191" y="189634"/>
                    <a:pt x="386239" y="190586"/>
                    <a:pt x="382429" y="199159"/>
                  </a:cubicBezTo>
                  <a:cubicBezTo>
                    <a:pt x="388144" y="179156"/>
                    <a:pt x="388144" y="183919"/>
                    <a:pt x="389096" y="167726"/>
                  </a:cubicBezTo>
                  <a:cubicBezTo>
                    <a:pt x="382429" y="163916"/>
                    <a:pt x="365284" y="205826"/>
                    <a:pt x="368141" y="204874"/>
                  </a:cubicBezTo>
                  <a:cubicBezTo>
                    <a:pt x="375761" y="153439"/>
                    <a:pt x="354806" y="167726"/>
                    <a:pt x="348139" y="143914"/>
                  </a:cubicBezTo>
                  <a:cubicBezTo>
                    <a:pt x="354806" y="143914"/>
                    <a:pt x="354806" y="147724"/>
                    <a:pt x="348139" y="153439"/>
                  </a:cubicBezTo>
                  <a:cubicBezTo>
                    <a:pt x="396716" y="129626"/>
                    <a:pt x="340519" y="154391"/>
                    <a:pt x="355759" y="139151"/>
                  </a:cubicBezTo>
                  <a:cubicBezTo>
                    <a:pt x="337661" y="138199"/>
                    <a:pt x="341471" y="143914"/>
                    <a:pt x="334804" y="154391"/>
                  </a:cubicBezTo>
                  <a:close/>
                  <a:moveTo>
                    <a:pt x="38576" y="154391"/>
                  </a:moveTo>
                  <a:cubicBezTo>
                    <a:pt x="38576" y="153439"/>
                    <a:pt x="39529" y="153439"/>
                    <a:pt x="39529" y="152486"/>
                  </a:cubicBezTo>
                  <a:cubicBezTo>
                    <a:pt x="39529" y="153439"/>
                    <a:pt x="39529" y="154391"/>
                    <a:pt x="38576" y="154391"/>
                  </a:cubicBezTo>
                  <a:close/>
                  <a:moveTo>
                    <a:pt x="420529" y="122959"/>
                  </a:moveTo>
                  <a:cubicBezTo>
                    <a:pt x="398621" y="122006"/>
                    <a:pt x="403384" y="129626"/>
                    <a:pt x="404336" y="144866"/>
                  </a:cubicBezTo>
                  <a:cubicBezTo>
                    <a:pt x="420529" y="152486"/>
                    <a:pt x="430054" y="110576"/>
                    <a:pt x="420529" y="122959"/>
                  </a:cubicBezTo>
                  <a:close/>
                  <a:moveTo>
                    <a:pt x="427196" y="142961"/>
                  </a:moveTo>
                  <a:cubicBezTo>
                    <a:pt x="431006" y="143914"/>
                    <a:pt x="428149" y="133436"/>
                    <a:pt x="427196" y="142961"/>
                  </a:cubicBezTo>
                  <a:close/>
                  <a:moveTo>
                    <a:pt x="430054" y="136294"/>
                  </a:moveTo>
                  <a:cubicBezTo>
                    <a:pt x="429101" y="136294"/>
                    <a:pt x="429101" y="136294"/>
                    <a:pt x="430054" y="136294"/>
                  </a:cubicBezTo>
                  <a:lnTo>
                    <a:pt x="430054" y="136294"/>
                  </a:lnTo>
                  <a:close/>
                  <a:moveTo>
                    <a:pt x="362426" y="141056"/>
                  </a:moveTo>
                  <a:cubicBezTo>
                    <a:pt x="364331" y="140104"/>
                    <a:pt x="355759" y="142009"/>
                    <a:pt x="362426" y="141056"/>
                  </a:cubicBezTo>
                  <a:close/>
                  <a:moveTo>
                    <a:pt x="370046" y="146771"/>
                  </a:moveTo>
                  <a:cubicBezTo>
                    <a:pt x="368141" y="136294"/>
                    <a:pt x="369094" y="144866"/>
                    <a:pt x="370046" y="146771"/>
                  </a:cubicBezTo>
                  <a:close/>
                  <a:moveTo>
                    <a:pt x="394811" y="159154"/>
                  </a:moveTo>
                  <a:cubicBezTo>
                    <a:pt x="399574" y="122006"/>
                    <a:pt x="392906" y="162011"/>
                    <a:pt x="394811" y="159154"/>
                  </a:cubicBezTo>
                  <a:close/>
                  <a:moveTo>
                    <a:pt x="757714" y="105814"/>
                  </a:moveTo>
                  <a:cubicBezTo>
                    <a:pt x="751046" y="88669"/>
                    <a:pt x="734854" y="128674"/>
                    <a:pt x="757714" y="105814"/>
                  </a:cubicBezTo>
                  <a:close/>
                  <a:moveTo>
                    <a:pt x="701516" y="101051"/>
                  </a:moveTo>
                  <a:cubicBezTo>
                    <a:pt x="686276" y="116291"/>
                    <a:pt x="671989" y="113434"/>
                    <a:pt x="687229" y="131531"/>
                  </a:cubicBezTo>
                  <a:cubicBezTo>
                    <a:pt x="686276" y="125816"/>
                    <a:pt x="684371" y="125816"/>
                    <a:pt x="682466" y="132484"/>
                  </a:cubicBezTo>
                  <a:cubicBezTo>
                    <a:pt x="685324" y="138199"/>
                    <a:pt x="706279" y="120101"/>
                    <a:pt x="696754" y="111529"/>
                  </a:cubicBezTo>
                  <a:cubicBezTo>
                    <a:pt x="706279" y="99146"/>
                    <a:pt x="722471" y="128674"/>
                    <a:pt x="730091" y="129626"/>
                  </a:cubicBezTo>
                  <a:cubicBezTo>
                    <a:pt x="740569" y="116291"/>
                    <a:pt x="728186" y="98194"/>
                    <a:pt x="701516" y="101051"/>
                  </a:cubicBezTo>
                  <a:close/>
                  <a:moveTo>
                    <a:pt x="519589" y="102004"/>
                  </a:moveTo>
                  <a:cubicBezTo>
                    <a:pt x="537686" y="150581"/>
                    <a:pt x="539591" y="101051"/>
                    <a:pt x="558641" y="116291"/>
                  </a:cubicBezTo>
                  <a:cubicBezTo>
                    <a:pt x="548164" y="131531"/>
                    <a:pt x="551974" y="129626"/>
                    <a:pt x="562451" y="129626"/>
                  </a:cubicBezTo>
                  <a:cubicBezTo>
                    <a:pt x="548164" y="152486"/>
                    <a:pt x="563404" y="117244"/>
                    <a:pt x="543401" y="130579"/>
                  </a:cubicBezTo>
                  <a:cubicBezTo>
                    <a:pt x="544354" y="134389"/>
                    <a:pt x="557689" y="159154"/>
                    <a:pt x="557689" y="158201"/>
                  </a:cubicBezTo>
                  <a:cubicBezTo>
                    <a:pt x="557689" y="158201"/>
                    <a:pt x="571976" y="148676"/>
                    <a:pt x="571976" y="148676"/>
                  </a:cubicBezTo>
                  <a:cubicBezTo>
                    <a:pt x="571976" y="146771"/>
                    <a:pt x="557689" y="150581"/>
                    <a:pt x="558641" y="140104"/>
                  </a:cubicBezTo>
                  <a:cubicBezTo>
                    <a:pt x="573881" y="129626"/>
                    <a:pt x="591026" y="122006"/>
                    <a:pt x="598646" y="115339"/>
                  </a:cubicBezTo>
                  <a:cubicBezTo>
                    <a:pt x="593884" y="134389"/>
                    <a:pt x="597694" y="118196"/>
                    <a:pt x="599599" y="126769"/>
                  </a:cubicBezTo>
                  <a:cubicBezTo>
                    <a:pt x="639604" y="85811"/>
                    <a:pt x="670084" y="175346"/>
                    <a:pt x="598646" y="105814"/>
                  </a:cubicBezTo>
                  <a:cubicBezTo>
                    <a:pt x="609124" y="102004"/>
                    <a:pt x="664369" y="122006"/>
                    <a:pt x="670084" y="114386"/>
                  </a:cubicBezTo>
                  <a:cubicBezTo>
                    <a:pt x="671036" y="111529"/>
                    <a:pt x="671036" y="108671"/>
                    <a:pt x="671036" y="105814"/>
                  </a:cubicBezTo>
                  <a:cubicBezTo>
                    <a:pt x="629126" y="99146"/>
                    <a:pt x="611981" y="95336"/>
                    <a:pt x="583406" y="110576"/>
                  </a:cubicBezTo>
                  <a:cubicBezTo>
                    <a:pt x="584359" y="111529"/>
                    <a:pt x="581501" y="61999"/>
                    <a:pt x="579596" y="61999"/>
                  </a:cubicBezTo>
                  <a:cubicBezTo>
                    <a:pt x="580549" y="64856"/>
                    <a:pt x="523399" y="99146"/>
                    <a:pt x="519589" y="102004"/>
                  </a:cubicBezTo>
                  <a:close/>
                  <a:moveTo>
                    <a:pt x="471011" y="120101"/>
                  </a:moveTo>
                  <a:cubicBezTo>
                    <a:pt x="451009" y="128674"/>
                    <a:pt x="461486" y="150581"/>
                    <a:pt x="435769" y="136294"/>
                  </a:cubicBezTo>
                  <a:cubicBezTo>
                    <a:pt x="439579" y="141056"/>
                    <a:pt x="431959" y="152486"/>
                    <a:pt x="431959" y="153439"/>
                  </a:cubicBezTo>
                  <a:cubicBezTo>
                    <a:pt x="457676" y="160106"/>
                    <a:pt x="475774" y="143914"/>
                    <a:pt x="471011" y="120101"/>
                  </a:cubicBezTo>
                  <a:close/>
                  <a:moveTo>
                    <a:pt x="373856" y="58189"/>
                  </a:moveTo>
                  <a:cubicBezTo>
                    <a:pt x="372904" y="58189"/>
                    <a:pt x="373856" y="58189"/>
                    <a:pt x="373856" y="5818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10" name="Freeform: Shape 809">
              <a:extLst>
                <a:ext uri="{FF2B5EF4-FFF2-40B4-BE49-F238E27FC236}">
                  <a16:creationId xmlns:a16="http://schemas.microsoft.com/office/drawing/2014/main" id="{E5184B02-46A8-4D10-8EC0-04D96CC9D813}"/>
                </a:ext>
              </a:extLst>
            </p:cNvPr>
            <p:cNvSpPr/>
            <p:nvPr/>
          </p:nvSpPr>
          <p:spPr>
            <a:xfrm>
              <a:off x="7680092" y="965358"/>
              <a:ext cx="9525" cy="19050"/>
            </a:xfrm>
            <a:custGeom>
              <a:avLst/>
              <a:gdLst>
                <a:gd name="connsiteX0" fmla="*/ 7535 w 9525"/>
                <a:gd name="connsiteY0" fmla="*/ 12859 h 19050"/>
                <a:gd name="connsiteX1" fmla="*/ 10393 w 9525"/>
                <a:gd name="connsiteY1" fmla="*/ 7144 h 19050"/>
                <a:gd name="connsiteX2" fmla="*/ 7535 w 9525"/>
                <a:gd name="connsiteY2" fmla="*/ 1285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535" y="12859"/>
                  </a:moveTo>
                  <a:cubicBezTo>
                    <a:pt x="8488" y="10954"/>
                    <a:pt x="11345" y="10954"/>
                    <a:pt x="10393" y="7144"/>
                  </a:cubicBezTo>
                  <a:cubicBezTo>
                    <a:pt x="11345" y="10954"/>
                    <a:pt x="5630" y="8096"/>
                    <a:pt x="7535" y="1285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11" name="Freeform: Shape 810">
              <a:extLst>
                <a:ext uri="{FF2B5EF4-FFF2-40B4-BE49-F238E27FC236}">
                  <a16:creationId xmlns:a16="http://schemas.microsoft.com/office/drawing/2014/main" id="{129F2AC7-6360-4922-8776-4F3470F4D8C1}"/>
                </a:ext>
              </a:extLst>
            </p:cNvPr>
            <p:cNvSpPr/>
            <p:nvPr/>
          </p:nvSpPr>
          <p:spPr>
            <a:xfrm>
              <a:off x="7683870" y="971982"/>
              <a:ext cx="9525" cy="9525"/>
            </a:xfrm>
            <a:custGeom>
              <a:avLst/>
              <a:gdLst>
                <a:gd name="connsiteX0" fmla="*/ 7567 w 9525"/>
                <a:gd name="connsiteY0" fmla="*/ 10045 h 9525"/>
                <a:gd name="connsiteX1" fmla="*/ 7567 w 9525"/>
                <a:gd name="connsiteY1" fmla="*/ 1004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10045"/>
                  </a:moveTo>
                  <a:cubicBezTo>
                    <a:pt x="7567" y="5282"/>
                    <a:pt x="6615" y="7187"/>
                    <a:pt x="7567" y="100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12" name="Freeform: Shape 811">
              <a:extLst>
                <a:ext uri="{FF2B5EF4-FFF2-40B4-BE49-F238E27FC236}">
                  <a16:creationId xmlns:a16="http://schemas.microsoft.com/office/drawing/2014/main" id="{B9F86077-22FA-40D3-AA4A-5319108358B2}"/>
                </a:ext>
              </a:extLst>
            </p:cNvPr>
            <p:cNvSpPr/>
            <p:nvPr/>
          </p:nvSpPr>
          <p:spPr>
            <a:xfrm>
              <a:off x="7691914" y="1029908"/>
              <a:ext cx="9525" cy="19050"/>
            </a:xfrm>
            <a:custGeom>
              <a:avLst/>
              <a:gdLst>
                <a:gd name="connsiteX0" fmla="*/ 7144 w 9525"/>
                <a:gd name="connsiteY0" fmla="*/ 9269 h 19050"/>
                <a:gd name="connsiteX1" fmla="*/ 7144 w 9525"/>
                <a:gd name="connsiteY1" fmla="*/ 926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9269"/>
                  </a:moveTo>
                  <a:cubicBezTo>
                    <a:pt x="10001" y="697"/>
                    <a:pt x="8096" y="21652"/>
                    <a:pt x="7144" y="926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13" name="Freeform: Shape 812">
              <a:extLst>
                <a:ext uri="{FF2B5EF4-FFF2-40B4-BE49-F238E27FC236}">
                  <a16:creationId xmlns:a16="http://schemas.microsoft.com/office/drawing/2014/main" id="{38AAC76A-EEED-44BF-8555-0CCB503B490A}"/>
                </a:ext>
              </a:extLst>
            </p:cNvPr>
            <p:cNvSpPr/>
            <p:nvPr/>
          </p:nvSpPr>
          <p:spPr>
            <a:xfrm>
              <a:off x="7690961" y="1042182"/>
              <a:ext cx="9525" cy="9525"/>
            </a:xfrm>
            <a:custGeom>
              <a:avLst/>
              <a:gdLst>
                <a:gd name="connsiteX0" fmla="*/ 7144 w 9525"/>
                <a:gd name="connsiteY0" fmla="*/ 10330 h 9525"/>
                <a:gd name="connsiteX1" fmla="*/ 7144 w 9525"/>
                <a:gd name="connsiteY1" fmla="*/ 103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330"/>
                  </a:moveTo>
                  <a:cubicBezTo>
                    <a:pt x="12859" y="3663"/>
                    <a:pt x="8096" y="9378"/>
                    <a:pt x="7144" y="103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14" name="Freeform: Shape 813">
              <a:extLst>
                <a:ext uri="{FF2B5EF4-FFF2-40B4-BE49-F238E27FC236}">
                  <a16:creationId xmlns:a16="http://schemas.microsoft.com/office/drawing/2014/main" id="{C8E2DB66-7C53-418F-880A-EA4323988AA5}"/>
                </a:ext>
              </a:extLst>
            </p:cNvPr>
            <p:cNvSpPr/>
            <p:nvPr/>
          </p:nvSpPr>
          <p:spPr>
            <a:xfrm>
              <a:off x="7612856" y="932688"/>
              <a:ext cx="9525" cy="9525"/>
            </a:xfrm>
            <a:custGeom>
              <a:avLst/>
              <a:gdLst>
                <a:gd name="connsiteX0" fmla="*/ 10001 w 9525"/>
                <a:gd name="connsiteY0" fmla="*/ 8381 h 9525"/>
                <a:gd name="connsiteX1" fmla="*/ 7144 w 9525"/>
                <a:gd name="connsiteY1" fmla="*/ 9334 h 9525"/>
                <a:gd name="connsiteX2" fmla="*/ 10001 w 9525"/>
                <a:gd name="connsiteY2" fmla="*/ 838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381"/>
                  </a:moveTo>
                  <a:cubicBezTo>
                    <a:pt x="9049" y="5524"/>
                    <a:pt x="8096" y="8381"/>
                    <a:pt x="7144" y="9334"/>
                  </a:cubicBezTo>
                  <a:cubicBezTo>
                    <a:pt x="7144" y="9334"/>
                    <a:pt x="9049" y="10286"/>
                    <a:pt x="10001" y="838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15" name="Freeform: Shape 814">
              <a:extLst>
                <a:ext uri="{FF2B5EF4-FFF2-40B4-BE49-F238E27FC236}">
                  <a16:creationId xmlns:a16="http://schemas.microsoft.com/office/drawing/2014/main" id="{39B15569-AE16-4D05-9173-7B4CDBA4A3F6}"/>
                </a:ext>
              </a:extLst>
            </p:cNvPr>
            <p:cNvSpPr/>
            <p:nvPr/>
          </p:nvSpPr>
          <p:spPr>
            <a:xfrm>
              <a:off x="6955771" y="1016793"/>
              <a:ext cx="28575" cy="9525"/>
            </a:xfrm>
            <a:custGeom>
              <a:avLst/>
              <a:gdLst>
                <a:gd name="connsiteX0" fmla="*/ 28911 w 28575"/>
                <a:gd name="connsiteY0" fmla="*/ 7144 h 9525"/>
                <a:gd name="connsiteX1" fmla="*/ 28911 w 2857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9525">
                  <a:moveTo>
                    <a:pt x="28911" y="7144"/>
                  </a:moveTo>
                  <a:cubicBezTo>
                    <a:pt x="19386" y="7144"/>
                    <a:pt x="-14903" y="10954"/>
                    <a:pt x="2891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16" name="Freeform: Shape 815">
              <a:extLst>
                <a:ext uri="{FF2B5EF4-FFF2-40B4-BE49-F238E27FC236}">
                  <a16:creationId xmlns:a16="http://schemas.microsoft.com/office/drawing/2014/main" id="{FF2BAD92-263D-4068-AB7D-5EAB7E220E84}"/>
                </a:ext>
              </a:extLst>
            </p:cNvPr>
            <p:cNvSpPr/>
            <p:nvPr/>
          </p:nvSpPr>
          <p:spPr>
            <a:xfrm>
              <a:off x="7543324" y="954936"/>
              <a:ext cx="19050" cy="19050"/>
            </a:xfrm>
            <a:custGeom>
              <a:avLst/>
              <a:gdLst>
                <a:gd name="connsiteX0" fmla="*/ 7144 w 19050"/>
                <a:gd name="connsiteY0" fmla="*/ 16613 h 19050"/>
                <a:gd name="connsiteX1" fmla="*/ 7144 w 19050"/>
                <a:gd name="connsiteY1" fmla="*/ 1661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6613"/>
                  </a:moveTo>
                  <a:cubicBezTo>
                    <a:pt x="34766" y="-1484"/>
                    <a:pt x="10954" y="10898"/>
                    <a:pt x="7144" y="166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17" name="Freeform: Shape 816">
              <a:extLst>
                <a:ext uri="{FF2B5EF4-FFF2-40B4-BE49-F238E27FC236}">
                  <a16:creationId xmlns:a16="http://schemas.microsoft.com/office/drawing/2014/main" id="{113C107E-7E64-4D13-9C6B-BE1F1F14C03C}"/>
                </a:ext>
              </a:extLst>
            </p:cNvPr>
            <p:cNvSpPr/>
            <p:nvPr/>
          </p:nvSpPr>
          <p:spPr>
            <a:xfrm>
              <a:off x="7542242" y="938688"/>
              <a:ext cx="9525" cy="19050"/>
            </a:xfrm>
            <a:custGeom>
              <a:avLst/>
              <a:gdLst>
                <a:gd name="connsiteX0" fmla="*/ 7273 w 9525"/>
                <a:gd name="connsiteY0" fmla="*/ 7144 h 19050"/>
                <a:gd name="connsiteX1" fmla="*/ 7273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273" y="7144"/>
                  </a:moveTo>
                  <a:cubicBezTo>
                    <a:pt x="11083" y="21431"/>
                    <a:pt x="6320" y="18574"/>
                    <a:pt x="727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18" name="Freeform: Shape 817">
              <a:extLst>
                <a:ext uri="{FF2B5EF4-FFF2-40B4-BE49-F238E27FC236}">
                  <a16:creationId xmlns:a16="http://schemas.microsoft.com/office/drawing/2014/main" id="{A8D2C831-8831-49EC-8260-3CA61FAC9C44}"/>
                </a:ext>
              </a:extLst>
            </p:cNvPr>
            <p:cNvSpPr/>
            <p:nvPr/>
          </p:nvSpPr>
          <p:spPr>
            <a:xfrm>
              <a:off x="7580867" y="1065371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5795" y="14764"/>
                    <a:pt x="7701" y="9049"/>
                    <a:pt x="865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19" name="Freeform: Shape 818">
              <a:extLst>
                <a:ext uri="{FF2B5EF4-FFF2-40B4-BE49-F238E27FC236}">
                  <a16:creationId xmlns:a16="http://schemas.microsoft.com/office/drawing/2014/main" id="{F5824086-711B-4C17-BE02-9087325DC142}"/>
                </a:ext>
              </a:extLst>
            </p:cNvPr>
            <p:cNvSpPr/>
            <p:nvPr/>
          </p:nvSpPr>
          <p:spPr>
            <a:xfrm>
              <a:off x="7476209" y="933175"/>
              <a:ext cx="9525" cy="9525"/>
            </a:xfrm>
            <a:custGeom>
              <a:avLst/>
              <a:gdLst>
                <a:gd name="connsiteX0" fmla="*/ 9488 w 9525"/>
                <a:gd name="connsiteY0" fmla="*/ 10752 h 9525"/>
                <a:gd name="connsiteX1" fmla="*/ 9488 w 9525"/>
                <a:gd name="connsiteY1" fmla="*/ 1075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488" y="10752"/>
                  </a:moveTo>
                  <a:cubicBezTo>
                    <a:pt x="8536" y="9800"/>
                    <a:pt x="4726" y="3132"/>
                    <a:pt x="9488" y="1075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20" name="Freeform: Shape 819">
              <a:extLst>
                <a:ext uri="{FF2B5EF4-FFF2-40B4-BE49-F238E27FC236}">
                  <a16:creationId xmlns:a16="http://schemas.microsoft.com/office/drawing/2014/main" id="{20E622CF-9C92-4D70-8CCA-24F937311CDF}"/>
                </a:ext>
              </a:extLst>
            </p:cNvPr>
            <p:cNvSpPr/>
            <p:nvPr/>
          </p:nvSpPr>
          <p:spPr>
            <a:xfrm>
              <a:off x="7478554" y="93392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lnTo>
                    <a:pt x="8096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21" name="Freeform: Shape 820">
              <a:extLst>
                <a:ext uri="{FF2B5EF4-FFF2-40B4-BE49-F238E27FC236}">
                  <a16:creationId xmlns:a16="http://schemas.microsoft.com/office/drawing/2014/main" id="{EE791029-30AD-4C9B-8045-30DFB74CF2BA}"/>
                </a:ext>
              </a:extLst>
            </p:cNvPr>
            <p:cNvSpPr/>
            <p:nvPr/>
          </p:nvSpPr>
          <p:spPr>
            <a:xfrm>
              <a:off x="7581424" y="107828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10001" y="7567"/>
                    <a:pt x="14764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22" name="Freeform: Shape 821">
              <a:extLst>
                <a:ext uri="{FF2B5EF4-FFF2-40B4-BE49-F238E27FC236}">
                  <a16:creationId xmlns:a16="http://schemas.microsoft.com/office/drawing/2014/main" id="{4BFB028C-633A-4E23-8901-EC17B73EDC99}"/>
                </a:ext>
              </a:extLst>
            </p:cNvPr>
            <p:cNvSpPr/>
            <p:nvPr/>
          </p:nvSpPr>
          <p:spPr>
            <a:xfrm>
              <a:off x="7552315" y="1046176"/>
              <a:ext cx="9525" cy="9525"/>
            </a:xfrm>
            <a:custGeom>
              <a:avLst/>
              <a:gdLst>
                <a:gd name="connsiteX0" fmla="*/ 7677 w 9525"/>
                <a:gd name="connsiteY0" fmla="*/ 9193 h 9525"/>
                <a:gd name="connsiteX1" fmla="*/ 9582 w 9525"/>
                <a:gd name="connsiteY1" fmla="*/ 7288 h 9525"/>
                <a:gd name="connsiteX2" fmla="*/ 7677 w 9525"/>
                <a:gd name="connsiteY2" fmla="*/ 919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677" y="9193"/>
                  </a:moveTo>
                  <a:lnTo>
                    <a:pt x="9582" y="7288"/>
                  </a:lnTo>
                  <a:cubicBezTo>
                    <a:pt x="9582" y="8241"/>
                    <a:pt x="5772" y="5383"/>
                    <a:pt x="7677" y="919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23" name="Freeform: Shape 822">
              <a:extLst>
                <a:ext uri="{FF2B5EF4-FFF2-40B4-BE49-F238E27FC236}">
                  <a16:creationId xmlns:a16="http://schemas.microsoft.com/office/drawing/2014/main" id="{4DF3B06D-0DF4-43DF-BE63-507A26B73B0E}"/>
                </a:ext>
              </a:extLst>
            </p:cNvPr>
            <p:cNvSpPr/>
            <p:nvPr/>
          </p:nvSpPr>
          <p:spPr>
            <a:xfrm>
              <a:off x="7456738" y="936783"/>
              <a:ext cx="9525" cy="9525"/>
            </a:xfrm>
            <a:custGeom>
              <a:avLst/>
              <a:gdLst>
                <a:gd name="connsiteX0" fmla="*/ 9909 w 9525"/>
                <a:gd name="connsiteY0" fmla="*/ 7144 h 9525"/>
                <a:gd name="connsiteX1" fmla="*/ 990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9" y="7144"/>
                  </a:moveTo>
                  <a:cubicBezTo>
                    <a:pt x="4194" y="13811"/>
                    <a:pt x="8956" y="8096"/>
                    <a:pt x="990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24" name="Freeform: Shape 823">
              <a:extLst>
                <a:ext uri="{FF2B5EF4-FFF2-40B4-BE49-F238E27FC236}">
                  <a16:creationId xmlns:a16="http://schemas.microsoft.com/office/drawing/2014/main" id="{D5E6B6D6-AEF1-4237-B3AB-81848B8C8F3E}"/>
                </a:ext>
              </a:extLst>
            </p:cNvPr>
            <p:cNvSpPr/>
            <p:nvPr/>
          </p:nvSpPr>
          <p:spPr>
            <a:xfrm>
              <a:off x="7533553" y="1068228"/>
              <a:ext cx="9525" cy="19050"/>
            </a:xfrm>
            <a:custGeom>
              <a:avLst/>
              <a:gdLst>
                <a:gd name="connsiteX0" fmla="*/ 9294 w 9525"/>
                <a:gd name="connsiteY0" fmla="*/ 7144 h 19050"/>
                <a:gd name="connsiteX1" fmla="*/ 8342 w 9525"/>
                <a:gd name="connsiteY1" fmla="*/ 12859 h 19050"/>
                <a:gd name="connsiteX2" fmla="*/ 9294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294" y="7144"/>
                  </a:moveTo>
                  <a:cubicBezTo>
                    <a:pt x="11199" y="11906"/>
                    <a:pt x="4532" y="9049"/>
                    <a:pt x="8342" y="12859"/>
                  </a:cubicBezTo>
                  <a:cubicBezTo>
                    <a:pt x="12152" y="11906"/>
                    <a:pt x="10247" y="9049"/>
                    <a:pt x="929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25" name="Freeform: Shape 824">
              <a:extLst>
                <a:ext uri="{FF2B5EF4-FFF2-40B4-BE49-F238E27FC236}">
                  <a16:creationId xmlns:a16="http://schemas.microsoft.com/office/drawing/2014/main" id="{2D85E760-0386-4242-AFCD-7B3131FD2ECB}"/>
                </a:ext>
              </a:extLst>
            </p:cNvPr>
            <p:cNvSpPr/>
            <p:nvPr/>
          </p:nvSpPr>
          <p:spPr>
            <a:xfrm>
              <a:off x="7458551" y="103012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7144"/>
                    <a:pt x="7144" y="8096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26" name="Freeform: Shape 825">
              <a:extLst>
                <a:ext uri="{FF2B5EF4-FFF2-40B4-BE49-F238E27FC236}">
                  <a16:creationId xmlns:a16="http://schemas.microsoft.com/office/drawing/2014/main" id="{6C1E4A39-3F46-45EE-AB6E-CF2EA88B0950}"/>
                </a:ext>
              </a:extLst>
            </p:cNvPr>
            <p:cNvSpPr/>
            <p:nvPr/>
          </p:nvSpPr>
          <p:spPr>
            <a:xfrm>
              <a:off x="7459504" y="1029028"/>
              <a:ext cx="9525" cy="9525"/>
            </a:xfrm>
            <a:custGeom>
              <a:avLst/>
              <a:gdLst>
                <a:gd name="connsiteX0" fmla="*/ 7144 w 9525"/>
                <a:gd name="connsiteY0" fmla="*/ 8244 h 9525"/>
                <a:gd name="connsiteX1" fmla="*/ 10954 w 9525"/>
                <a:gd name="connsiteY1" fmla="*/ 8244 h 9525"/>
                <a:gd name="connsiteX2" fmla="*/ 7144 w 9525"/>
                <a:gd name="connsiteY2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244"/>
                  </a:moveTo>
                  <a:cubicBezTo>
                    <a:pt x="8096" y="8244"/>
                    <a:pt x="10001" y="10149"/>
                    <a:pt x="10954" y="8244"/>
                  </a:cubicBezTo>
                  <a:cubicBezTo>
                    <a:pt x="9049" y="6339"/>
                    <a:pt x="8096" y="7291"/>
                    <a:pt x="7144" y="82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27" name="Freeform: Shape 826">
              <a:extLst>
                <a:ext uri="{FF2B5EF4-FFF2-40B4-BE49-F238E27FC236}">
                  <a16:creationId xmlns:a16="http://schemas.microsoft.com/office/drawing/2014/main" id="{CB87CC51-0E44-4D3E-ACCB-6B48B6D60E2C}"/>
                </a:ext>
              </a:extLst>
            </p:cNvPr>
            <p:cNvSpPr/>
            <p:nvPr/>
          </p:nvSpPr>
          <p:spPr>
            <a:xfrm>
              <a:off x="7445121" y="1029686"/>
              <a:ext cx="9525" cy="9525"/>
            </a:xfrm>
            <a:custGeom>
              <a:avLst/>
              <a:gdLst>
                <a:gd name="connsiteX0" fmla="*/ 7239 w 9525"/>
                <a:gd name="connsiteY0" fmla="*/ 10443 h 9525"/>
                <a:gd name="connsiteX1" fmla="*/ 7239 w 9525"/>
                <a:gd name="connsiteY1" fmla="*/ 104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239" y="10443"/>
                  </a:moveTo>
                  <a:cubicBezTo>
                    <a:pt x="12954" y="4728"/>
                    <a:pt x="6286" y="7586"/>
                    <a:pt x="7239" y="104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28" name="Freeform: Shape 827">
              <a:extLst>
                <a:ext uri="{FF2B5EF4-FFF2-40B4-BE49-F238E27FC236}">
                  <a16:creationId xmlns:a16="http://schemas.microsoft.com/office/drawing/2014/main" id="{D81BC30D-D4E3-48A0-A71B-A872CEFBC249}"/>
                </a:ext>
              </a:extLst>
            </p:cNvPr>
            <p:cNvSpPr/>
            <p:nvPr/>
          </p:nvSpPr>
          <p:spPr>
            <a:xfrm>
              <a:off x="7347109" y="940446"/>
              <a:ext cx="19050" cy="9525"/>
            </a:xfrm>
            <a:custGeom>
              <a:avLst/>
              <a:gdLst>
                <a:gd name="connsiteX0" fmla="*/ 7144 w 19050"/>
                <a:gd name="connsiteY0" fmla="*/ 8244 h 9525"/>
                <a:gd name="connsiteX1" fmla="*/ 7144 w 19050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8244"/>
                  </a:moveTo>
                  <a:cubicBezTo>
                    <a:pt x="21431" y="12054"/>
                    <a:pt x="17621" y="4434"/>
                    <a:pt x="7144" y="82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29" name="Freeform: Shape 828">
              <a:extLst>
                <a:ext uri="{FF2B5EF4-FFF2-40B4-BE49-F238E27FC236}">
                  <a16:creationId xmlns:a16="http://schemas.microsoft.com/office/drawing/2014/main" id="{EA5BBCDA-8997-492F-A3A5-1D446BA85F5C}"/>
                </a:ext>
              </a:extLst>
            </p:cNvPr>
            <p:cNvSpPr/>
            <p:nvPr/>
          </p:nvSpPr>
          <p:spPr>
            <a:xfrm>
              <a:off x="7358539" y="93868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8096" y="8096"/>
                    <a:pt x="9049" y="7144"/>
                  </a:cubicBezTo>
                  <a:cubicBezTo>
                    <a:pt x="8096" y="8096"/>
                    <a:pt x="7144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30" name="Freeform: Shape 829">
              <a:extLst>
                <a:ext uri="{FF2B5EF4-FFF2-40B4-BE49-F238E27FC236}">
                  <a16:creationId xmlns:a16="http://schemas.microsoft.com/office/drawing/2014/main" id="{BF0AF1CE-E380-4070-B1BB-220F72DDB1F3}"/>
                </a:ext>
              </a:extLst>
            </p:cNvPr>
            <p:cNvSpPr/>
            <p:nvPr/>
          </p:nvSpPr>
          <p:spPr>
            <a:xfrm>
              <a:off x="7501625" y="1081563"/>
              <a:ext cx="9525" cy="19050"/>
            </a:xfrm>
            <a:custGeom>
              <a:avLst/>
              <a:gdLst>
                <a:gd name="connsiteX0" fmla="*/ 8837 w 9525"/>
                <a:gd name="connsiteY0" fmla="*/ 7144 h 19050"/>
                <a:gd name="connsiteX1" fmla="*/ 8837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837" y="7144"/>
                  </a:moveTo>
                  <a:cubicBezTo>
                    <a:pt x="5027" y="20479"/>
                    <a:pt x="8837" y="9049"/>
                    <a:pt x="883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31" name="Freeform: Shape 830">
              <a:extLst>
                <a:ext uri="{FF2B5EF4-FFF2-40B4-BE49-F238E27FC236}">
                  <a16:creationId xmlns:a16="http://schemas.microsoft.com/office/drawing/2014/main" id="{05511A29-75FC-41BB-8E9A-3A7485845F3C}"/>
                </a:ext>
              </a:extLst>
            </p:cNvPr>
            <p:cNvSpPr/>
            <p:nvPr/>
          </p:nvSpPr>
          <p:spPr>
            <a:xfrm>
              <a:off x="7340288" y="939565"/>
              <a:ext cx="9525" cy="9525"/>
            </a:xfrm>
            <a:custGeom>
              <a:avLst/>
              <a:gdLst>
                <a:gd name="connsiteX0" fmla="*/ 7297 w 9525"/>
                <a:gd name="connsiteY0" fmla="*/ 8172 h 9525"/>
                <a:gd name="connsiteX1" fmla="*/ 10154 w 9525"/>
                <a:gd name="connsiteY1" fmla="*/ 9125 h 9525"/>
                <a:gd name="connsiteX2" fmla="*/ 7297 w 9525"/>
                <a:gd name="connsiteY2" fmla="*/ 817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297" y="8172"/>
                  </a:moveTo>
                  <a:cubicBezTo>
                    <a:pt x="8249" y="8172"/>
                    <a:pt x="9202" y="8172"/>
                    <a:pt x="10154" y="9125"/>
                  </a:cubicBezTo>
                  <a:cubicBezTo>
                    <a:pt x="10154" y="5315"/>
                    <a:pt x="6344" y="8172"/>
                    <a:pt x="7297" y="817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32" name="Freeform: Shape 831">
              <a:extLst>
                <a:ext uri="{FF2B5EF4-FFF2-40B4-BE49-F238E27FC236}">
                  <a16:creationId xmlns:a16="http://schemas.microsoft.com/office/drawing/2014/main" id="{79875EB2-2B3D-478E-A9CF-3E31B823468D}"/>
                </a:ext>
              </a:extLst>
            </p:cNvPr>
            <p:cNvSpPr/>
            <p:nvPr/>
          </p:nvSpPr>
          <p:spPr>
            <a:xfrm>
              <a:off x="7398544" y="1026861"/>
              <a:ext cx="19050" cy="9525"/>
            </a:xfrm>
            <a:custGeom>
              <a:avLst/>
              <a:gdLst>
                <a:gd name="connsiteX0" fmla="*/ 7144 w 19050"/>
                <a:gd name="connsiteY0" fmla="*/ 9458 h 9525"/>
                <a:gd name="connsiteX1" fmla="*/ 11906 w 19050"/>
                <a:gd name="connsiteY1" fmla="*/ 10411 h 9525"/>
                <a:gd name="connsiteX2" fmla="*/ 7144 w 19050"/>
                <a:gd name="connsiteY2" fmla="*/ 94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9458"/>
                  </a:moveTo>
                  <a:cubicBezTo>
                    <a:pt x="8096" y="11363"/>
                    <a:pt x="10001" y="10411"/>
                    <a:pt x="11906" y="10411"/>
                  </a:cubicBezTo>
                  <a:cubicBezTo>
                    <a:pt x="10001" y="10411"/>
                    <a:pt x="8096" y="3743"/>
                    <a:pt x="7144" y="94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33" name="Freeform: Shape 832">
              <a:extLst>
                <a:ext uri="{FF2B5EF4-FFF2-40B4-BE49-F238E27FC236}">
                  <a16:creationId xmlns:a16="http://schemas.microsoft.com/office/drawing/2014/main" id="{3A630964-C1B1-4959-AD43-E84F97139BEC}"/>
                </a:ext>
              </a:extLst>
            </p:cNvPr>
            <p:cNvSpPr/>
            <p:nvPr/>
          </p:nvSpPr>
          <p:spPr>
            <a:xfrm>
              <a:off x="7329964" y="956592"/>
              <a:ext cx="9525" cy="19050"/>
            </a:xfrm>
            <a:custGeom>
              <a:avLst/>
              <a:gdLst>
                <a:gd name="connsiteX0" fmla="*/ 7144 w 9525"/>
                <a:gd name="connsiteY0" fmla="*/ 8290 h 19050"/>
                <a:gd name="connsiteX1" fmla="*/ 9049 w 9525"/>
                <a:gd name="connsiteY1" fmla="*/ 14005 h 19050"/>
                <a:gd name="connsiteX2" fmla="*/ 7144 w 9525"/>
                <a:gd name="connsiteY2" fmla="*/ 829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8290"/>
                  </a:moveTo>
                  <a:cubicBezTo>
                    <a:pt x="8096" y="8290"/>
                    <a:pt x="9049" y="11148"/>
                    <a:pt x="9049" y="14005"/>
                  </a:cubicBezTo>
                  <a:cubicBezTo>
                    <a:pt x="10001" y="11148"/>
                    <a:pt x="10954" y="4480"/>
                    <a:pt x="7144" y="82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34" name="Freeform: Shape 833">
              <a:extLst>
                <a:ext uri="{FF2B5EF4-FFF2-40B4-BE49-F238E27FC236}">
                  <a16:creationId xmlns:a16="http://schemas.microsoft.com/office/drawing/2014/main" id="{1753CDAE-2D3C-46B4-97C8-530DFD6A5472}"/>
                </a:ext>
              </a:extLst>
            </p:cNvPr>
            <p:cNvSpPr/>
            <p:nvPr/>
          </p:nvSpPr>
          <p:spPr>
            <a:xfrm>
              <a:off x="7390924" y="1028329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7144" y="7990"/>
                    <a:pt x="15716" y="6085"/>
                    <a:pt x="7144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35" name="Freeform: Shape 834">
              <a:extLst>
                <a:ext uri="{FF2B5EF4-FFF2-40B4-BE49-F238E27FC236}">
                  <a16:creationId xmlns:a16="http://schemas.microsoft.com/office/drawing/2014/main" id="{8963D405-E160-42F0-AF50-4722C92FF195}"/>
                </a:ext>
              </a:extLst>
            </p:cNvPr>
            <p:cNvSpPr/>
            <p:nvPr/>
          </p:nvSpPr>
          <p:spPr>
            <a:xfrm>
              <a:off x="7407519" y="1069159"/>
              <a:ext cx="9525" cy="19050"/>
            </a:xfrm>
            <a:custGeom>
              <a:avLst/>
              <a:gdLst>
                <a:gd name="connsiteX0" fmla="*/ 7694 w 9525"/>
                <a:gd name="connsiteY0" fmla="*/ 20500 h 19050"/>
                <a:gd name="connsiteX1" fmla="*/ 7694 w 9525"/>
                <a:gd name="connsiteY1" fmla="*/ 2050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694" y="20500"/>
                  </a:moveTo>
                  <a:cubicBezTo>
                    <a:pt x="5789" y="23358"/>
                    <a:pt x="9599" y="-10932"/>
                    <a:pt x="7694" y="2050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36" name="Freeform: Shape 835">
              <a:extLst>
                <a:ext uri="{FF2B5EF4-FFF2-40B4-BE49-F238E27FC236}">
                  <a16:creationId xmlns:a16="http://schemas.microsoft.com/office/drawing/2014/main" id="{6EA5D71E-3491-4F4E-9B3F-0ADCF8B9E227}"/>
                </a:ext>
              </a:extLst>
            </p:cNvPr>
            <p:cNvSpPr/>
            <p:nvPr/>
          </p:nvSpPr>
          <p:spPr>
            <a:xfrm>
              <a:off x="7400449" y="107394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9049" y="7144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37" name="Freeform: Shape 836">
              <a:extLst>
                <a:ext uri="{FF2B5EF4-FFF2-40B4-BE49-F238E27FC236}">
                  <a16:creationId xmlns:a16="http://schemas.microsoft.com/office/drawing/2014/main" id="{ED6D8CE9-457D-4795-996C-BD522D447AFB}"/>
                </a:ext>
              </a:extLst>
            </p:cNvPr>
            <p:cNvSpPr/>
            <p:nvPr/>
          </p:nvSpPr>
          <p:spPr>
            <a:xfrm>
              <a:off x="7319486" y="106060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8096" y="8096"/>
                    <a:pt x="8096" y="7144"/>
                  </a:cubicBezTo>
                  <a:cubicBezTo>
                    <a:pt x="7144" y="8096"/>
                    <a:pt x="7144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38" name="Freeform: Shape 837">
              <a:extLst>
                <a:ext uri="{FF2B5EF4-FFF2-40B4-BE49-F238E27FC236}">
                  <a16:creationId xmlns:a16="http://schemas.microsoft.com/office/drawing/2014/main" id="{A6EEC68B-8984-4F8C-AB8C-31CA202B5A99}"/>
                </a:ext>
              </a:extLst>
            </p:cNvPr>
            <p:cNvSpPr/>
            <p:nvPr/>
          </p:nvSpPr>
          <p:spPr>
            <a:xfrm>
              <a:off x="7383867" y="1077738"/>
              <a:ext cx="9525" cy="9525"/>
            </a:xfrm>
            <a:custGeom>
              <a:avLst/>
              <a:gdLst>
                <a:gd name="connsiteX0" fmla="*/ 8485 w 9525"/>
                <a:gd name="connsiteY0" fmla="*/ 9064 h 9525"/>
                <a:gd name="connsiteX1" fmla="*/ 8485 w 9525"/>
                <a:gd name="connsiteY1" fmla="*/ 906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85" y="9064"/>
                  </a:moveTo>
                  <a:cubicBezTo>
                    <a:pt x="4675" y="4302"/>
                    <a:pt x="10390" y="10017"/>
                    <a:pt x="8485" y="906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39" name="Freeform: Shape 838">
              <a:extLst>
                <a:ext uri="{FF2B5EF4-FFF2-40B4-BE49-F238E27FC236}">
                  <a16:creationId xmlns:a16="http://schemas.microsoft.com/office/drawing/2014/main" id="{889F2A37-207C-42A6-ADD2-CCB0155EAD52}"/>
                </a:ext>
              </a:extLst>
            </p:cNvPr>
            <p:cNvSpPr/>
            <p:nvPr/>
          </p:nvSpPr>
          <p:spPr>
            <a:xfrm>
              <a:off x="7280434" y="946511"/>
              <a:ext cx="9525" cy="9525"/>
            </a:xfrm>
            <a:custGeom>
              <a:avLst/>
              <a:gdLst>
                <a:gd name="connsiteX0" fmla="*/ 7144 w 9525"/>
                <a:gd name="connsiteY0" fmla="*/ 10751 h 9525"/>
                <a:gd name="connsiteX1" fmla="*/ 7144 w 9525"/>
                <a:gd name="connsiteY1" fmla="*/ 1075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751"/>
                  </a:moveTo>
                  <a:cubicBezTo>
                    <a:pt x="8096" y="5036"/>
                    <a:pt x="8096" y="6941"/>
                    <a:pt x="7144" y="1075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40" name="Freeform: Shape 839">
              <a:extLst>
                <a:ext uri="{FF2B5EF4-FFF2-40B4-BE49-F238E27FC236}">
                  <a16:creationId xmlns:a16="http://schemas.microsoft.com/office/drawing/2014/main" id="{A39380BB-D432-4E5E-B0DB-FBDAADD7D68F}"/>
                </a:ext>
              </a:extLst>
            </p:cNvPr>
            <p:cNvSpPr/>
            <p:nvPr/>
          </p:nvSpPr>
          <p:spPr>
            <a:xfrm>
              <a:off x="7278529" y="9463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41" name="Freeform: Shape 840">
              <a:extLst>
                <a:ext uri="{FF2B5EF4-FFF2-40B4-BE49-F238E27FC236}">
                  <a16:creationId xmlns:a16="http://schemas.microsoft.com/office/drawing/2014/main" id="{89E018A8-AC61-43C6-85BA-6D3BB773113E}"/>
                </a:ext>
              </a:extLst>
            </p:cNvPr>
            <p:cNvSpPr/>
            <p:nvPr/>
          </p:nvSpPr>
          <p:spPr>
            <a:xfrm>
              <a:off x="7328059" y="1055846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10954 w 9525"/>
                <a:gd name="connsiteY1" fmla="*/ 8096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9049" y="9049"/>
                    <a:pt x="10001" y="9049"/>
                    <a:pt x="10954" y="8096"/>
                  </a:cubicBezTo>
                  <a:cubicBezTo>
                    <a:pt x="10954" y="7144"/>
                    <a:pt x="7144" y="6191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42" name="Freeform: Shape 841">
              <a:extLst>
                <a:ext uri="{FF2B5EF4-FFF2-40B4-BE49-F238E27FC236}">
                  <a16:creationId xmlns:a16="http://schemas.microsoft.com/office/drawing/2014/main" id="{F4D00CF1-FA95-4918-845F-F145B53E3103}"/>
                </a:ext>
              </a:extLst>
            </p:cNvPr>
            <p:cNvSpPr/>
            <p:nvPr/>
          </p:nvSpPr>
          <p:spPr>
            <a:xfrm>
              <a:off x="7266146" y="959008"/>
              <a:ext cx="9525" cy="9525"/>
            </a:xfrm>
            <a:custGeom>
              <a:avLst/>
              <a:gdLst>
                <a:gd name="connsiteX0" fmla="*/ 7144 w 9525"/>
                <a:gd name="connsiteY0" fmla="*/ 9684 h 9525"/>
                <a:gd name="connsiteX1" fmla="*/ 7144 w 9525"/>
                <a:gd name="connsiteY1" fmla="*/ 968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684"/>
                  </a:moveTo>
                  <a:cubicBezTo>
                    <a:pt x="15716" y="3969"/>
                    <a:pt x="7144" y="9684"/>
                    <a:pt x="7144" y="968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43" name="Freeform: Shape 842">
              <a:extLst>
                <a:ext uri="{FF2B5EF4-FFF2-40B4-BE49-F238E27FC236}">
                  <a16:creationId xmlns:a16="http://schemas.microsoft.com/office/drawing/2014/main" id="{6D056001-FF52-4FEF-998B-AD8A39759CD8}"/>
                </a:ext>
              </a:extLst>
            </p:cNvPr>
            <p:cNvSpPr/>
            <p:nvPr/>
          </p:nvSpPr>
          <p:spPr>
            <a:xfrm>
              <a:off x="7244864" y="952023"/>
              <a:ext cx="9525" cy="9525"/>
            </a:xfrm>
            <a:custGeom>
              <a:avLst/>
              <a:gdLst>
                <a:gd name="connsiteX0" fmla="*/ 10329 w 9525"/>
                <a:gd name="connsiteY0" fmla="*/ 7144 h 9525"/>
                <a:gd name="connsiteX1" fmla="*/ 1032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329" y="7144"/>
                  </a:moveTo>
                  <a:cubicBezTo>
                    <a:pt x="11281" y="7144"/>
                    <a:pt x="2708" y="11906"/>
                    <a:pt x="1032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44" name="Freeform: Shape 843">
              <a:extLst>
                <a:ext uri="{FF2B5EF4-FFF2-40B4-BE49-F238E27FC236}">
                  <a16:creationId xmlns:a16="http://schemas.microsoft.com/office/drawing/2014/main" id="{77BBE46C-AC77-4821-9125-D926D7E0D5A5}"/>
                </a:ext>
              </a:extLst>
            </p:cNvPr>
            <p:cNvSpPr/>
            <p:nvPr/>
          </p:nvSpPr>
          <p:spPr>
            <a:xfrm>
              <a:off x="7286149" y="1100084"/>
              <a:ext cx="9525" cy="19050"/>
            </a:xfrm>
            <a:custGeom>
              <a:avLst/>
              <a:gdLst>
                <a:gd name="connsiteX0" fmla="*/ 7144 w 9525"/>
                <a:gd name="connsiteY0" fmla="*/ 14340 h 19050"/>
                <a:gd name="connsiteX1" fmla="*/ 7144 w 9525"/>
                <a:gd name="connsiteY1" fmla="*/ 1434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4340"/>
                  </a:moveTo>
                  <a:cubicBezTo>
                    <a:pt x="7144" y="14340"/>
                    <a:pt x="10001" y="-1852"/>
                    <a:pt x="7144" y="1434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45" name="Freeform: Shape 844">
              <a:extLst>
                <a:ext uri="{FF2B5EF4-FFF2-40B4-BE49-F238E27FC236}">
                  <a16:creationId xmlns:a16="http://schemas.microsoft.com/office/drawing/2014/main" id="{A29DFCD5-C669-4DA7-A224-D40AC5FA5582}"/>
                </a:ext>
              </a:extLst>
            </p:cNvPr>
            <p:cNvSpPr/>
            <p:nvPr/>
          </p:nvSpPr>
          <p:spPr>
            <a:xfrm>
              <a:off x="7064216" y="961548"/>
              <a:ext cx="95250" cy="76200"/>
            </a:xfrm>
            <a:custGeom>
              <a:avLst/>
              <a:gdLst>
                <a:gd name="connsiteX0" fmla="*/ 69056 w 95250"/>
                <a:gd name="connsiteY0" fmla="*/ 22384 h 76200"/>
                <a:gd name="connsiteX1" fmla="*/ 85249 w 95250"/>
                <a:gd name="connsiteY1" fmla="*/ 28099 h 76200"/>
                <a:gd name="connsiteX2" fmla="*/ 90964 w 95250"/>
                <a:gd name="connsiteY2" fmla="*/ 10001 h 76200"/>
                <a:gd name="connsiteX3" fmla="*/ 90011 w 95250"/>
                <a:gd name="connsiteY3" fmla="*/ 7144 h 76200"/>
                <a:gd name="connsiteX4" fmla="*/ 7144 w 95250"/>
                <a:gd name="connsiteY4" fmla="*/ 20479 h 76200"/>
                <a:gd name="connsiteX5" fmla="*/ 13811 w 95250"/>
                <a:gd name="connsiteY5" fmla="*/ 69056 h 76200"/>
                <a:gd name="connsiteX6" fmla="*/ 69056 w 95250"/>
                <a:gd name="connsiteY6" fmla="*/ 22384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5250" h="76200">
                  <a:moveTo>
                    <a:pt x="69056" y="22384"/>
                  </a:moveTo>
                  <a:cubicBezTo>
                    <a:pt x="69056" y="22384"/>
                    <a:pt x="77629" y="29051"/>
                    <a:pt x="85249" y="28099"/>
                  </a:cubicBezTo>
                  <a:cubicBezTo>
                    <a:pt x="78581" y="26194"/>
                    <a:pt x="88106" y="15716"/>
                    <a:pt x="90964" y="10001"/>
                  </a:cubicBezTo>
                  <a:cubicBezTo>
                    <a:pt x="90011" y="10001"/>
                    <a:pt x="89059" y="9049"/>
                    <a:pt x="90011" y="7144"/>
                  </a:cubicBezTo>
                  <a:cubicBezTo>
                    <a:pt x="73819" y="18574"/>
                    <a:pt x="34766" y="16669"/>
                    <a:pt x="7144" y="20479"/>
                  </a:cubicBezTo>
                  <a:cubicBezTo>
                    <a:pt x="20479" y="24289"/>
                    <a:pt x="13811" y="61436"/>
                    <a:pt x="13811" y="69056"/>
                  </a:cubicBezTo>
                  <a:cubicBezTo>
                    <a:pt x="25241" y="76676"/>
                    <a:pt x="71914" y="31909"/>
                    <a:pt x="69056" y="2238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46" name="Freeform: Shape 845">
              <a:extLst>
                <a:ext uri="{FF2B5EF4-FFF2-40B4-BE49-F238E27FC236}">
                  <a16:creationId xmlns:a16="http://schemas.microsoft.com/office/drawing/2014/main" id="{8057F3E3-1F28-4576-A3A9-5DFBDCA18187}"/>
                </a:ext>
              </a:extLst>
            </p:cNvPr>
            <p:cNvSpPr/>
            <p:nvPr/>
          </p:nvSpPr>
          <p:spPr>
            <a:xfrm>
              <a:off x="7141369" y="98274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9049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7858"/>
                    <a:pt x="8096" y="7858"/>
                    <a:pt x="9049" y="7858"/>
                  </a:cubicBezTo>
                  <a:cubicBezTo>
                    <a:pt x="9049" y="6906"/>
                    <a:pt x="8096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47" name="Freeform: Shape 846">
              <a:extLst>
                <a:ext uri="{FF2B5EF4-FFF2-40B4-BE49-F238E27FC236}">
                  <a16:creationId xmlns:a16="http://schemas.microsoft.com/office/drawing/2014/main" id="{6EB28436-278C-47B0-B231-68A928E346D1}"/>
                </a:ext>
              </a:extLst>
            </p:cNvPr>
            <p:cNvSpPr/>
            <p:nvPr/>
          </p:nvSpPr>
          <p:spPr>
            <a:xfrm>
              <a:off x="7059454" y="97512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10001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10001" y="7858"/>
                  </a:lnTo>
                  <a:cubicBezTo>
                    <a:pt x="10001" y="6906"/>
                    <a:pt x="9049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48" name="Freeform: Shape 847">
              <a:extLst>
                <a:ext uri="{FF2B5EF4-FFF2-40B4-BE49-F238E27FC236}">
                  <a16:creationId xmlns:a16="http://schemas.microsoft.com/office/drawing/2014/main" id="{351E527B-C654-47F4-B4F1-EED53EEA81FB}"/>
                </a:ext>
              </a:extLst>
            </p:cNvPr>
            <p:cNvSpPr/>
            <p:nvPr/>
          </p:nvSpPr>
          <p:spPr>
            <a:xfrm>
              <a:off x="7152911" y="964882"/>
              <a:ext cx="9525" cy="9525"/>
            </a:xfrm>
            <a:custGeom>
              <a:avLst/>
              <a:gdLst>
                <a:gd name="connsiteX0" fmla="*/ 11794 w 9525"/>
                <a:gd name="connsiteY0" fmla="*/ 11430 h 9525"/>
                <a:gd name="connsiteX1" fmla="*/ 11794 w 9525"/>
                <a:gd name="connsiteY1" fmla="*/ 114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794" y="11430"/>
                  </a:moveTo>
                  <a:cubicBezTo>
                    <a:pt x="6079" y="5715"/>
                    <a:pt x="5126" y="5715"/>
                    <a:pt x="11794" y="114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49" name="Freeform: Shape 848">
              <a:extLst>
                <a:ext uri="{FF2B5EF4-FFF2-40B4-BE49-F238E27FC236}">
                  <a16:creationId xmlns:a16="http://schemas.microsoft.com/office/drawing/2014/main" id="{0701F5D7-2158-4650-8E0C-B4D409946D36}"/>
                </a:ext>
              </a:extLst>
            </p:cNvPr>
            <p:cNvSpPr/>
            <p:nvPr/>
          </p:nvSpPr>
          <p:spPr>
            <a:xfrm>
              <a:off x="7148832" y="960596"/>
              <a:ext cx="9525" cy="9525"/>
            </a:xfrm>
            <a:custGeom>
              <a:avLst/>
              <a:gdLst>
                <a:gd name="connsiteX0" fmla="*/ 7301 w 9525"/>
                <a:gd name="connsiteY0" fmla="*/ 7144 h 9525"/>
                <a:gd name="connsiteX1" fmla="*/ 7301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01" y="7144"/>
                  </a:moveTo>
                  <a:cubicBezTo>
                    <a:pt x="6348" y="16669"/>
                    <a:pt x="10158" y="9049"/>
                    <a:pt x="73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50" name="Freeform: Shape 849">
              <a:extLst>
                <a:ext uri="{FF2B5EF4-FFF2-40B4-BE49-F238E27FC236}">
                  <a16:creationId xmlns:a16="http://schemas.microsoft.com/office/drawing/2014/main" id="{BE356560-3553-424B-9074-EA59D2115AAE}"/>
                </a:ext>
              </a:extLst>
            </p:cNvPr>
            <p:cNvSpPr/>
            <p:nvPr/>
          </p:nvSpPr>
          <p:spPr>
            <a:xfrm>
              <a:off x="7159425" y="1098708"/>
              <a:ext cx="9525" cy="9525"/>
            </a:xfrm>
            <a:custGeom>
              <a:avLst/>
              <a:gdLst>
                <a:gd name="connsiteX0" fmla="*/ 10995 w 9525"/>
                <a:gd name="connsiteY0" fmla="*/ 7144 h 9525"/>
                <a:gd name="connsiteX1" fmla="*/ 10995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995" y="7144"/>
                  </a:moveTo>
                  <a:cubicBezTo>
                    <a:pt x="9090" y="7144"/>
                    <a:pt x="3375" y="10954"/>
                    <a:pt x="10995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51" name="Freeform: Shape 850">
              <a:extLst>
                <a:ext uri="{FF2B5EF4-FFF2-40B4-BE49-F238E27FC236}">
                  <a16:creationId xmlns:a16="http://schemas.microsoft.com/office/drawing/2014/main" id="{154A6F9F-6931-4596-8B96-3CC130D7D41F}"/>
                </a:ext>
              </a:extLst>
            </p:cNvPr>
            <p:cNvSpPr/>
            <p:nvPr/>
          </p:nvSpPr>
          <p:spPr>
            <a:xfrm>
              <a:off x="7141369" y="1091088"/>
              <a:ext cx="19050" cy="9525"/>
            </a:xfrm>
            <a:custGeom>
              <a:avLst/>
              <a:gdLst>
                <a:gd name="connsiteX0" fmla="*/ 7144 w 19050"/>
                <a:gd name="connsiteY0" fmla="*/ 8096 h 9525"/>
                <a:gd name="connsiteX1" fmla="*/ 12859 w 19050"/>
                <a:gd name="connsiteY1" fmla="*/ 7144 h 9525"/>
                <a:gd name="connsiteX2" fmla="*/ 7144 w 19050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8096"/>
                  </a:moveTo>
                  <a:cubicBezTo>
                    <a:pt x="9049" y="10954"/>
                    <a:pt x="11906" y="8096"/>
                    <a:pt x="12859" y="7144"/>
                  </a:cubicBezTo>
                  <a:cubicBezTo>
                    <a:pt x="9049" y="8096"/>
                    <a:pt x="10954" y="6191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52" name="Freeform: Shape 851">
              <a:extLst>
                <a:ext uri="{FF2B5EF4-FFF2-40B4-BE49-F238E27FC236}">
                  <a16:creationId xmlns:a16="http://schemas.microsoft.com/office/drawing/2014/main" id="{9661D50B-29EB-4D89-9FA3-E32DFADB9AF9}"/>
                </a:ext>
              </a:extLst>
            </p:cNvPr>
            <p:cNvSpPr/>
            <p:nvPr/>
          </p:nvSpPr>
          <p:spPr>
            <a:xfrm>
              <a:off x="7146717" y="1124426"/>
              <a:ext cx="9525" cy="9525"/>
            </a:xfrm>
            <a:custGeom>
              <a:avLst/>
              <a:gdLst>
                <a:gd name="connsiteX0" fmla="*/ 10368 w 9525"/>
                <a:gd name="connsiteY0" fmla="*/ 7144 h 9525"/>
                <a:gd name="connsiteX1" fmla="*/ 1036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368" y="7144"/>
                  </a:moveTo>
                  <a:cubicBezTo>
                    <a:pt x="6558" y="10001"/>
                    <a:pt x="5606" y="10954"/>
                    <a:pt x="1036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53" name="Freeform: Shape 852">
              <a:extLst>
                <a:ext uri="{FF2B5EF4-FFF2-40B4-BE49-F238E27FC236}">
                  <a16:creationId xmlns:a16="http://schemas.microsoft.com/office/drawing/2014/main" id="{7A2B1E94-304E-487F-88A7-DD3D906EB61E}"/>
                </a:ext>
              </a:extLst>
            </p:cNvPr>
            <p:cNvSpPr/>
            <p:nvPr/>
          </p:nvSpPr>
          <p:spPr>
            <a:xfrm>
              <a:off x="7036594" y="102631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7144"/>
                  </a:lnTo>
                  <a:cubicBezTo>
                    <a:pt x="8096" y="8096"/>
                    <a:pt x="8096" y="7144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54" name="Freeform: Shape 853">
              <a:extLst>
                <a:ext uri="{FF2B5EF4-FFF2-40B4-BE49-F238E27FC236}">
                  <a16:creationId xmlns:a16="http://schemas.microsoft.com/office/drawing/2014/main" id="{5B315129-E263-4F81-B7E0-244A0FA06843}"/>
                </a:ext>
              </a:extLst>
            </p:cNvPr>
            <p:cNvSpPr/>
            <p:nvPr/>
          </p:nvSpPr>
          <p:spPr>
            <a:xfrm>
              <a:off x="7021354" y="976980"/>
              <a:ext cx="57150" cy="57150"/>
            </a:xfrm>
            <a:custGeom>
              <a:avLst/>
              <a:gdLst>
                <a:gd name="connsiteX0" fmla="*/ 50006 w 57150"/>
                <a:gd name="connsiteY0" fmla="*/ 49814 h 57150"/>
                <a:gd name="connsiteX1" fmla="*/ 7144 w 57150"/>
                <a:gd name="connsiteY1" fmla="*/ 53624 h 57150"/>
                <a:gd name="connsiteX2" fmla="*/ 20479 w 57150"/>
                <a:gd name="connsiteY2" fmla="*/ 53624 h 57150"/>
                <a:gd name="connsiteX3" fmla="*/ 33814 w 57150"/>
                <a:gd name="connsiteY3" fmla="*/ 15524 h 57150"/>
                <a:gd name="connsiteX4" fmla="*/ 50006 w 57150"/>
                <a:gd name="connsiteY4" fmla="*/ 49814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150" h="57150">
                  <a:moveTo>
                    <a:pt x="50006" y="49814"/>
                  </a:moveTo>
                  <a:cubicBezTo>
                    <a:pt x="16669" y="26002"/>
                    <a:pt x="56674" y="-34958"/>
                    <a:pt x="7144" y="53624"/>
                  </a:cubicBezTo>
                  <a:cubicBezTo>
                    <a:pt x="15716" y="46957"/>
                    <a:pt x="20479" y="46957"/>
                    <a:pt x="20479" y="53624"/>
                  </a:cubicBezTo>
                  <a:cubicBezTo>
                    <a:pt x="20479" y="53624"/>
                    <a:pt x="24289" y="-2573"/>
                    <a:pt x="33814" y="15524"/>
                  </a:cubicBezTo>
                  <a:cubicBezTo>
                    <a:pt x="14764" y="25049"/>
                    <a:pt x="25241" y="68864"/>
                    <a:pt x="50006" y="498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55" name="Freeform: Shape 854">
              <a:extLst>
                <a:ext uri="{FF2B5EF4-FFF2-40B4-BE49-F238E27FC236}">
                  <a16:creationId xmlns:a16="http://schemas.microsoft.com/office/drawing/2014/main" id="{AEE0AAC0-A2C9-481B-875B-D2F0781670CF}"/>
                </a:ext>
              </a:extLst>
            </p:cNvPr>
            <p:cNvSpPr/>
            <p:nvPr/>
          </p:nvSpPr>
          <p:spPr>
            <a:xfrm>
              <a:off x="6977539" y="10225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56" name="Freeform: Shape 855">
              <a:extLst>
                <a:ext uri="{FF2B5EF4-FFF2-40B4-BE49-F238E27FC236}">
                  <a16:creationId xmlns:a16="http://schemas.microsoft.com/office/drawing/2014/main" id="{C62D0EC9-FBD3-4CA1-A7B2-7B3632B86B42}"/>
                </a:ext>
              </a:extLst>
            </p:cNvPr>
            <p:cNvSpPr/>
            <p:nvPr/>
          </p:nvSpPr>
          <p:spPr>
            <a:xfrm>
              <a:off x="6980396" y="1017266"/>
              <a:ext cx="9525" cy="19050"/>
            </a:xfrm>
            <a:custGeom>
              <a:avLst/>
              <a:gdLst>
                <a:gd name="connsiteX0" fmla="*/ 7144 w 9525"/>
                <a:gd name="connsiteY0" fmla="*/ 13339 h 19050"/>
                <a:gd name="connsiteX1" fmla="*/ 7144 w 9525"/>
                <a:gd name="connsiteY1" fmla="*/ 1333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3339"/>
                  </a:moveTo>
                  <a:cubicBezTo>
                    <a:pt x="7144" y="956"/>
                    <a:pt x="7144" y="10481"/>
                    <a:pt x="7144" y="1333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57" name="Freeform: Shape 856">
              <a:extLst>
                <a:ext uri="{FF2B5EF4-FFF2-40B4-BE49-F238E27FC236}">
                  <a16:creationId xmlns:a16="http://schemas.microsoft.com/office/drawing/2014/main" id="{A548B94A-06CF-44ED-BC09-E69D9FD37936}"/>
                </a:ext>
              </a:extLst>
            </p:cNvPr>
            <p:cNvSpPr/>
            <p:nvPr/>
          </p:nvSpPr>
          <p:spPr>
            <a:xfrm>
              <a:off x="6986069" y="984408"/>
              <a:ext cx="19050" cy="19050"/>
            </a:xfrm>
            <a:custGeom>
              <a:avLst/>
              <a:gdLst>
                <a:gd name="connsiteX0" fmla="*/ 11948 w 19050"/>
                <a:gd name="connsiteY0" fmla="*/ 7144 h 19050"/>
                <a:gd name="connsiteX1" fmla="*/ 11948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1948" y="7144"/>
                  </a:moveTo>
                  <a:cubicBezTo>
                    <a:pt x="8138" y="9049"/>
                    <a:pt x="3375" y="34766"/>
                    <a:pt x="1194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58" name="Freeform: Shape 857">
              <a:extLst>
                <a:ext uri="{FF2B5EF4-FFF2-40B4-BE49-F238E27FC236}">
                  <a16:creationId xmlns:a16="http://schemas.microsoft.com/office/drawing/2014/main" id="{08247976-CC1D-428E-8E78-D3BF78BBA0D5}"/>
                </a:ext>
              </a:extLst>
            </p:cNvPr>
            <p:cNvSpPr/>
            <p:nvPr/>
          </p:nvSpPr>
          <p:spPr>
            <a:xfrm>
              <a:off x="7013734" y="9891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0001"/>
                    <a:pt x="8096" y="1285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59" name="Freeform: Shape 858">
              <a:extLst>
                <a:ext uri="{FF2B5EF4-FFF2-40B4-BE49-F238E27FC236}">
                  <a16:creationId xmlns:a16="http://schemas.microsoft.com/office/drawing/2014/main" id="{5EB015A6-7D03-485B-84C3-A1B8020DFD5F}"/>
                </a:ext>
              </a:extLst>
            </p:cNvPr>
            <p:cNvSpPr/>
            <p:nvPr/>
          </p:nvSpPr>
          <p:spPr>
            <a:xfrm>
              <a:off x="7010241" y="1019651"/>
              <a:ext cx="9525" cy="9525"/>
            </a:xfrm>
            <a:custGeom>
              <a:avLst/>
              <a:gdLst>
                <a:gd name="connsiteX0" fmla="*/ 9684 w 9525"/>
                <a:gd name="connsiteY0" fmla="*/ 7144 h 9525"/>
                <a:gd name="connsiteX1" fmla="*/ 968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684" y="7144"/>
                  </a:moveTo>
                  <a:cubicBezTo>
                    <a:pt x="9684" y="7144"/>
                    <a:pt x="3969" y="14764"/>
                    <a:pt x="968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60" name="Freeform: Shape 859">
              <a:extLst>
                <a:ext uri="{FF2B5EF4-FFF2-40B4-BE49-F238E27FC236}">
                  <a16:creationId xmlns:a16="http://schemas.microsoft.com/office/drawing/2014/main" id="{5BF12F9A-AB0D-464B-A44A-EECC528C8767}"/>
                </a:ext>
              </a:extLst>
            </p:cNvPr>
            <p:cNvSpPr/>
            <p:nvPr/>
          </p:nvSpPr>
          <p:spPr>
            <a:xfrm>
              <a:off x="7002304" y="988218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cubicBezTo>
                    <a:pt x="9049" y="7144"/>
                    <a:pt x="8096" y="7144"/>
                    <a:pt x="7144" y="7144"/>
                  </a:cubicBezTo>
                  <a:lnTo>
                    <a:pt x="10001" y="809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61" name="Freeform: Shape 860">
              <a:extLst>
                <a:ext uri="{FF2B5EF4-FFF2-40B4-BE49-F238E27FC236}">
                  <a16:creationId xmlns:a16="http://schemas.microsoft.com/office/drawing/2014/main" id="{13961D9C-78AB-4FEC-B7D3-F5F6A0057B51}"/>
                </a:ext>
              </a:extLst>
            </p:cNvPr>
            <p:cNvSpPr/>
            <p:nvPr/>
          </p:nvSpPr>
          <p:spPr>
            <a:xfrm>
              <a:off x="7005253" y="1017005"/>
              <a:ext cx="9525" cy="9525"/>
            </a:xfrm>
            <a:custGeom>
              <a:avLst/>
              <a:gdLst>
                <a:gd name="connsiteX0" fmla="*/ 9909 w 9525"/>
                <a:gd name="connsiteY0" fmla="*/ 8837 h 9525"/>
                <a:gd name="connsiteX1" fmla="*/ 9909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9" y="8837"/>
                  </a:moveTo>
                  <a:cubicBezTo>
                    <a:pt x="8956" y="8837"/>
                    <a:pt x="4194" y="5027"/>
                    <a:pt x="9909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62" name="Freeform: Shape 861">
              <a:extLst>
                <a:ext uri="{FF2B5EF4-FFF2-40B4-BE49-F238E27FC236}">
                  <a16:creationId xmlns:a16="http://schemas.microsoft.com/office/drawing/2014/main" id="{69EAF25E-6B75-49BD-9533-7396C823EDED}"/>
                </a:ext>
              </a:extLst>
            </p:cNvPr>
            <p:cNvSpPr/>
            <p:nvPr/>
          </p:nvSpPr>
          <p:spPr>
            <a:xfrm>
              <a:off x="7008532" y="978375"/>
              <a:ext cx="9525" cy="47625"/>
            </a:xfrm>
            <a:custGeom>
              <a:avLst/>
              <a:gdLst>
                <a:gd name="connsiteX0" fmla="*/ 9488 w 9525"/>
                <a:gd name="connsiteY0" fmla="*/ 48420 h 47625"/>
                <a:gd name="connsiteX1" fmla="*/ 9488 w 9525"/>
                <a:gd name="connsiteY1" fmla="*/ 48420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47625">
                  <a:moveTo>
                    <a:pt x="9488" y="48420"/>
                  </a:moveTo>
                  <a:cubicBezTo>
                    <a:pt x="4726" y="-43973"/>
                    <a:pt x="8536" y="47467"/>
                    <a:pt x="9488" y="4842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63" name="Freeform: Shape 862">
              <a:extLst>
                <a:ext uri="{FF2B5EF4-FFF2-40B4-BE49-F238E27FC236}">
                  <a16:creationId xmlns:a16="http://schemas.microsoft.com/office/drawing/2014/main" id="{AA459D0C-E5C5-45F8-82E7-D4DBE77EB373}"/>
                </a:ext>
              </a:extLst>
            </p:cNvPr>
            <p:cNvSpPr/>
            <p:nvPr/>
          </p:nvSpPr>
          <p:spPr>
            <a:xfrm>
              <a:off x="7122411" y="1121568"/>
              <a:ext cx="9525" cy="9525"/>
            </a:xfrm>
            <a:custGeom>
              <a:avLst/>
              <a:gdLst>
                <a:gd name="connsiteX0" fmla="*/ 9909 w 9525"/>
                <a:gd name="connsiteY0" fmla="*/ 7144 h 9525"/>
                <a:gd name="connsiteX1" fmla="*/ 990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9" y="7144"/>
                  </a:moveTo>
                  <a:cubicBezTo>
                    <a:pt x="4194" y="13811"/>
                    <a:pt x="8957" y="8096"/>
                    <a:pt x="990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64" name="Freeform: Shape 863">
              <a:extLst>
                <a:ext uri="{FF2B5EF4-FFF2-40B4-BE49-F238E27FC236}">
                  <a16:creationId xmlns:a16="http://schemas.microsoft.com/office/drawing/2014/main" id="{727ADEEF-5BA6-4A9E-AF73-5A4FC2AFEC20}"/>
                </a:ext>
              </a:extLst>
            </p:cNvPr>
            <p:cNvSpPr/>
            <p:nvPr/>
          </p:nvSpPr>
          <p:spPr>
            <a:xfrm>
              <a:off x="7105174" y="111966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10001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8096"/>
                    <a:pt x="8096" y="9049"/>
                    <a:pt x="7144" y="10001"/>
                  </a:cubicBezTo>
                  <a:cubicBezTo>
                    <a:pt x="8096" y="9049"/>
                    <a:pt x="8096" y="8096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65" name="Freeform: Shape 864">
              <a:extLst>
                <a:ext uri="{FF2B5EF4-FFF2-40B4-BE49-F238E27FC236}">
                  <a16:creationId xmlns:a16="http://schemas.microsoft.com/office/drawing/2014/main" id="{D910AF25-4B61-4B25-9A72-D7FEA5DC3A3F}"/>
                </a:ext>
              </a:extLst>
            </p:cNvPr>
            <p:cNvSpPr/>
            <p:nvPr/>
          </p:nvSpPr>
          <p:spPr>
            <a:xfrm>
              <a:off x="7089099" y="1121568"/>
              <a:ext cx="28575" cy="38100"/>
            </a:xfrm>
            <a:custGeom>
              <a:avLst/>
              <a:gdLst>
                <a:gd name="connsiteX0" fmla="*/ 14645 w 28575"/>
                <a:gd name="connsiteY0" fmla="*/ 34766 h 38100"/>
                <a:gd name="connsiteX1" fmla="*/ 23218 w 28575"/>
                <a:gd name="connsiteY1" fmla="*/ 7144 h 38100"/>
                <a:gd name="connsiteX2" fmla="*/ 14645 w 28575"/>
                <a:gd name="connsiteY2" fmla="*/ 34766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38100">
                  <a:moveTo>
                    <a:pt x="14645" y="34766"/>
                  </a:moveTo>
                  <a:cubicBezTo>
                    <a:pt x="9883" y="30004"/>
                    <a:pt x="17503" y="17621"/>
                    <a:pt x="23218" y="7144"/>
                  </a:cubicBezTo>
                  <a:cubicBezTo>
                    <a:pt x="-6309" y="29051"/>
                    <a:pt x="13693" y="25241"/>
                    <a:pt x="14645" y="3476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66" name="Freeform: Shape 865">
              <a:extLst>
                <a:ext uri="{FF2B5EF4-FFF2-40B4-BE49-F238E27FC236}">
                  <a16:creationId xmlns:a16="http://schemas.microsoft.com/office/drawing/2014/main" id="{E210D099-3E59-4721-8111-F3B25C6F99FF}"/>
                </a:ext>
              </a:extLst>
            </p:cNvPr>
            <p:cNvSpPr/>
            <p:nvPr/>
          </p:nvSpPr>
          <p:spPr>
            <a:xfrm>
              <a:off x="7103269" y="1156103"/>
              <a:ext cx="9525" cy="9525"/>
            </a:xfrm>
            <a:custGeom>
              <a:avLst/>
              <a:gdLst>
                <a:gd name="connsiteX0" fmla="*/ 7144 w 9525"/>
                <a:gd name="connsiteY0" fmla="*/ 9756 h 9525"/>
                <a:gd name="connsiteX1" fmla="*/ 10001 w 9525"/>
                <a:gd name="connsiteY1" fmla="*/ 8804 h 9525"/>
                <a:gd name="connsiteX2" fmla="*/ 7144 w 9525"/>
                <a:gd name="connsiteY2" fmla="*/ 975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756"/>
                  </a:moveTo>
                  <a:cubicBezTo>
                    <a:pt x="9049" y="9756"/>
                    <a:pt x="9049" y="9756"/>
                    <a:pt x="10001" y="8804"/>
                  </a:cubicBezTo>
                  <a:cubicBezTo>
                    <a:pt x="10001" y="4994"/>
                    <a:pt x="9049" y="8804"/>
                    <a:pt x="7144" y="975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67" name="Freeform: Shape 866">
              <a:extLst>
                <a:ext uri="{FF2B5EF4-FFF2-40B4-BE49-F238E27FC236}">
                  <a16:creationId xmlns:a16="http://schemas.microsoft.com/office/drawing/2014/main" id="{59EA3483-B051-4ABA-897E-50E35919F8C4}"/>
                </a:ext>
              </a:extLst>
            </p:cNvPr>
            <p:cNvSpPr/>
            <p:nvPr/>
          </p:nvSpPr>
          <p:spPr>
            <a:xfrm>
              <a:off x="7057830" y="1089183"/>
              <a:ext cx="9525" cy="19050"/>
            </a:xfrm>
            <a:custGeom>
              <a:avLst/>
              <a:gdLst>
                <a:gd name="connsiteX0" fmla="*/ 7814 w 9525"/>
                <a:gd name="connsiteY0" fmla="*/ 7144 h 19050"/>
                <a:gd name="connsiteX1" fmla="*/ 781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814" y="7144"/>
                  </a:moveTo>
                  <a:cubicBezTo>
                    <a:pt x="5910" y="17621"/>
                    <a:pt x="8767" y="10954"/>
                    <a:pt x="781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68" name="Freeform: Shape 867">
              <a:extLst>
                <a:ext uri="{FF2B5EF4-FFF2-40B4-BE49-F238E27FC236}">
                  <a16:creationId xmlns:a16="http://schemas.microsoft.com/office/drawing/2014/main" id="{E445664F-A48F-46BE-AACC-F6326892CB2A}"/>
                </a:ext>
              </a:extLst>
            </p:cNvPr>
            <p:cNvSpPr/>
            <p:nvPr/>
          </p:nvSpPr>
          <p:spPr>
            <a:xfrm>
              <a:off x="7060406" y="109204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8096"/>
                  </a:lnTo>
                  <a:cubicBezTo>
                    <a:pt x="7144" y="8096"/>
                    <a:pt x="8096" y="8096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69" name="Freeform: Shape 868">
              <a:extLst>
                <a:ext uri="{FF2B5EF4-FFF2-40B4-BE49-F238E27FC236}">
                  <a16:creationId xmlns:a16="http://schemas.microsoft.com/office/drawing/2014/main" id="{76BEA2E3-A175-4B10-80D3-117CF807B4FB}"/>
                </a:ext>
              </a:extLst>
            </p:cNvPr>
            <p:cNvSpPr/>
            <p:nvPr/>
          </p:nvSpPr>
          <p:spPr>
            <a:xfrm>
              <a:off x="7057549" y="10882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70" name="Freeform: Shape 869">
              <a:extLst>
                <a:ext uri="{FF2B5EF4-FFF2-40B4-BE49-F238E27FC236}">
                  <a16:creationId xmlns:a16="http://schemas.microsoft.com/office/drawing/2014/main" id="{512CD8D6-4571-4F62-93F2-96D58AF22750}"/>
                </a:ext>
              </a:extLst>
            </p:cNvPr>
            <p:cNvSpPr/>
            <p:nvPr/>
          </p:nvSpPr>
          <p:spPr>
            <a:xfrm>
              <a:off x="6993731" y="984739"/>
              <a:ext cx="9525" cy="9525"/>
            </a:xfrm>
            <a:custGeom>
              <a:avLst/>
              <a:gdLst>
                <a:gd name="connsiteX0" fmla="*/ 10001 w 9525"/>
                <a:gd name="connsiteY0" fmla="*/ 8718 h 9525"/>
                <a:gd name="connsiteX1" fmla="*/ 7144 w 9525"/>
                <a:gd name="connsiteY1" fmla="*/ 7766 h 9525"/>
                <a:gd name="connsiteX2" fmla="*/ 10001 w 9525"/>
                <a:gd name="connsiteY2" fmla="*/ 871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718"/>
                  </a:moveTo>
                  <a:cubicBezTo>
                    <a:pt x="10001" y="5861"/>
                    <a:pt x="8096" y="7766"/>
                    <a:pt x="7144" y="7766"/>
                  </a:cubicBezTo>
                  <a:cubicBezTo>
                    <a:pt x="8096" y="7766"/>
                    <a:pt x="9049" y="8718"/>
                    <a:pt x="10001" y="871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71" name="Freeform: Shape 870">
              <a:extLst>
                <a:ext uri="{FF2B5EF4-FFF2-40B4-BE49-F238E27FC236}">
                  <a16:creationId xmlns:a16="http://schemas.microsoft.com/office/drawing/2014/main" id="{72FB209A-D825-4DD6-9B8C-EF2AC4E99FC2}"/>
                </a:ext>
              </a:extLst>
            </p:cNvPr>
            <p:cNvSpPr/>
            <p:nvPr/>
          </p:nvSpPr>
          <p:spPr>
            <a:xfrm>
              <a:off x="6928009" y="1012031"/>
              <a:ext cx="9525" cy="9525"/>
            </a:xfrm>
            <a:custGeom>
              <a:avLst/>
              <a:gdLst>
                <a:gd name="connsiteX0" fmla="*/ 8096 w 9525"/>
                <a:gd name="connsiteY0" fmla="*/ 10001 h 9525"/>
                <a:gd name="connsiteX1" fmla="*/ 7144 w 9525"/>
                <a:gd name="connsiteY1" fmla="*/ 7144 h 9525"/>
                <a:gd name="connsiteX2" fmla="*/ 8096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10001"/>
                  </a:moveTo>
                  <a:lnTo>
                    <a:pt x="7144" y="7144"/>
                  </a:lnTo>
                  <a:cubicBezTo>
                    <a:pt x="7144" y="9049"/>
                    <a:pt x="7144" y="10001"/>
                    <a:pt x="8096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72" name="Freeform: Shape 871">
              <a:extLst>
                <a:ext uri="{FF2B5EF4-FFF2-40B4-BE49-F238E27FC236}">
                  <a16:creationId xmlns:a16="http://schemas.microsoft.com/office/drawing/2014/main" id="{470BF3F8-7828-417F-98C9-821E71E0DF02}"/>
                </a:ext>
              </a:extLst>
            </p:cNvPr>
            <p:cNvSpPr/>
            <p:nvPr/>
          </p:nvSpPr>
          <p:spPr>
            <a:xfrm>
              <a:off x="6886099" y="107965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8096" y="8096"/>
                    <a:pt x="7144" y="8096"/>
                  </a:cubicBezTo>
                  <a:cubicBezTo>
                    <a:pt x="7144" y="8096"/>
                    <a:pt x="8096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73" name="Freeform: Shape 872">
              <a:extLst>
                <a:ext uri="{FF2B5EF4-FFF2-40B4-BE49-F238E27FC236}">
                  <a16:creationId xmlns:a16="http://schemas.microsoft.com/office/drawing/2014/main" id="{BACC9D3C-0C0D-487B-933F-66B5D50DA344}"/>
                </a:ext>
              </a:extLst>
            </p:cNvPr>
            <p:cNvSpPr/>
            <p:nvPr/>
          </p:nvSpPr>
          <p:spPr>
            <a:xfrm>
              <a:off x="6882490" y="1080611"/>
              <a:ext cx="9525" cy="9525"/>
            </a:xfrm>
            <a:custGeom>
              <a:avLst/>
              <a:gdLst>
                <a:gd name="connsiteX0" fmla="*/ 10752 w 9525"/>
                <a:gd name="connsiteY0" fmla="*/ 7144 h 9525"/>
                <a:gd name="connsiteX1" fmla="*/ 10752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752" y="7144"/>
                  </a:moveTo>
                  <a:cubicBezTo>
                    <a:pt x="3132" y="15716"/>
                    <a:pt x="9800" y="9049"/>
                    <a:pt x="10752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74" name="Freeform: Shape 873">
              <a:extLst>
                <a:ext uri="{FF2B5EF4-FFF2-40B4-BE49-F238E27FC236}">
                  <a16:creationId xmlns:a16="http://schemas.microsoft.com/office/drawing/2014/main" id="{E61B71C8-13FE-48D7-8167-CAB9E9860D88}"/>
                </a:ext>
              </a:extLst>
            </p:cNvPr>
            <p:cNvSpPr/>
            <p:nvPr/>
          </p:nvSpPr>
          <p:spPr>
            <a:xfrm>
              <a:off x="6890374" y="1037748"/>
              <a:ext cx="19050" cy="38100"/>
            </a:xfrm>
            <a:custGeom>
              <a:avLst/>
              <a:gdLst>
                <a:gd name="connsiteX0" fmla="*/ 19061 w 19050"/>
                <a:gd name="connsiteY0" fmla="*/ 31909 h 38100"/>
                <a:gd name="connsiteX1" fmla="*/ 7631 w 19050"/>
                <a:gd name="connsiteY1" fmla="*/ 7144 h 38100"/>
                <a:gd name="connsiteX2" fmla="*/ 19061 w 19050"/>
                <a:gd name="connsiteY2" fmla="*/ 31909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38100">
                  <a:moveTo>
                    <a:pt x="19061" y="31909"/>
                  </a:moveTo>
                  <a:cubicBezTo>
                    <a:pt x="16204" y="24289"/>
                    <a:pt x="20014" y="9049"/>
                    <a:pt x="7631" y="7144"/>
                  </a:cubicBezTo>
                  <a:cubicBezTo>
                    <a:pt x="4774" y="15716"/>
                    <a:pt x="15251" y="40481"/>
                    <a:pt x="19061" y="3190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75" name="Freeform: Shape 874">
              <a:extLst>
                <a:ext uri="{FF2B5EF4-FFF2-40B4-BE49-F238E27FC236}">
                  <a16:creationId xmlns:a16="http://schemas.microsoft.com/office/drawing/2014/main" id="{665DBE87-DEEC-48C1-A461-F871E8117C95}"/>
                </a:ext>
              </a:extLst>
            </p:cNvPr>
            <p:cNvSpPr/>
            <p:nvPr/>
          </p:nvSpPr>
          <p:spPr>
            <a:xfrm>
              <a:off x="6884822" y="1062738"/>
              <a:ext cx="38100" cy="28575"/>
            </a:xfrm>
            <a:custGeom>
              <a:avLst/>
              <a:gdLst>
                <a:gd name="connsiteX0" fmla="*/ 11278 w 38100"/>
                <a:gd name="connsiteY0" fmla="*/ 18349 h 28575"/>
                <a:gd name="connsiteX1" fmla="*/ 24613 w 38100"/>
                <a:gd name="connsiteY1" fmla="*/ 8824 h 28575"/>
                <a:gd name="connsiteX2" fmla="*/ 11278 w 38100"/>
                <a:gd name="connsiteY2" fmla="*/ 18349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" h="28575">
                  <a:moveTo>
                    <a:pt x="11278" y="18349"/>
                  </a:moveTo>
                  <a:cubicBezTo>
                    <a:pt x="20803" y="17397"/>
                    <a:pt x="44615" y="48829"/>
                    <a:pt x="24613" y="8824"/>
                  </a:cubicBezTo>
                  <a:cubicBezTo>
                    <a:pt x="20803" y="-1653"/>
                    <a:pt x="-2057" y="41209"/>
                    <a:pt x="11278" y="183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76" name="Freeform: Shape 875">
              <a:extLst>
                <a:ext uri="{FF2B5EF4-FFF2-40B4-BE49-F238E27FC236}">
                  <a16:creationId xmlns:a16="http://schemas.microsoft.com/office/drawing/2014/main" id="{44005970-FF4B-472E-AC1D-53C465050A9F}"/>
                </a:ext>
              </a:extLst>
            </p:cNvPr>
            <p:cNvSpPr/>
            <p:nvPr/>
          </p:nvSpPr>
          <p:spPr>
            <a:xfrm>
              <a:off x="6902291" y="10653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77" name="Freeform: Shape 876">
              <a:extLst>
                <a:ext uri="{FF2B5EF4-FFF2-40B4-BE49-F238E27FC236}">
                  <a16:creationId xmlns:a16="http://schemas.microsoft.com/office/drawing/2014/main" id="{FBFD9862-C08D-4FAF-9734-53520D466C8F}"/>
                </a:ext>
              </a:extLst>
            </p:cNvPr>
            <p:cNvSpPr/>
            <p:nvPr/>
          </p:nvSpPr>
          <p:spPr>
            <a:xfrm>
              <a:off x="7413964" y="1218257"/>
              <a:ext cx="28575" cy="19050"/>
            </a:xfrm>
            <a:custGeom>
              <a:avLst/>
              <a:gdLst>
                <a:gd name="connsiteX0" fmla="*/ 7916 w 28575"/>
                <a:gd name="connsiteY0" fmla="*/ 13325 h 19050"/>
                <a:gd name="connsiteX1" fmla="*/ 7916 w 28575"/>
                <a:gd name="connsiteY1" fmla="*/ 1332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19050">
                  <a:moveTo>
                    <a:pt x="7916" y="13325"/>
                  </a:moveTo>
                  <a:cubicBezTo>
                    <a:pt x="296" y="16183"/>
                    <a:pt x="52683" y="-1915"/>
                    <a:pt x="7916" y="1332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78" name="Freeform: Shape 877">
              <a:extLst>
                <a:ext uri="{FF2B5EF4-FFF2-40B4-BE49-F238E27FC236}">
                  <a16:creationId xmlns:a16="http://schemas.microsoft.com/office/drawing/2014/main" id="{B72E2ADD-FFB5-48BC-9511-24DB7A814AAA}"/>
                </a:ext>
              </a:extLst>
            </p:cNvPr>
            <p:cNvSpPr/>
            <p:nvPr/>
          </p:nvSpPr>
          <p:spPr>
            <a:xfrm>
              <a:off x="7701439" y="9663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0001"/>
                    <a:pt x="7144" y="10001"/>
                    <a:pt x="8096" y="10001"/>
                  </a:cubicBezTo>
                  <a:cubicBezTo>
                    <a:pt x="8096" y="10001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79" name="Freeform: Shape 878">
              <a:extLst>
                <a:ext uri="{FF2B5EF4-FFF2-40B4-BE49-F238E27FC236}">
                  <a16:creationId xmlns:a16="http://schemas.microsoft.com/office/drawing/2014/main" id="{24B69873-3F17-4D7F-A943-C34255AB8BCD}"/>
                </a:ext>
              </a:extLst>
            </p:cNvPr>
            <p:cNvSpPr/>
            <p:nvPr/>
          </p:nvSpPr>
          <p:spPr>
            <a:xfrm>
              <a:off x="7458551" y="1216818"/>
              <a:ext cx="9525" cy="19050"/>
            </a:xfrm>
            <a:custGeom>
              <a:avLst/>
              <a:gdLst>
                <a:gd name="connsiteX0" fmla="*/ 7144 w 9525"/>
                <a:gd name="connsiteY0" fmla="*/ 12859 h 19050"/>
                <a:gd name="connsiteX1" fmla="*/ 9049 w 9525"/>
                <a:gd name="connsiteY1" fmla="*/ 7144 h 19050"/>
                <a:gd name="connsiteX2" fmla="*/ 7144 w 9525"/>
                <a:gd name="connsiteY2" fmla="*/ 1285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12859"/>
                  </a:moveTo>
                  <a:lnTo>
                    <a:pt x="9049" y="7144"/>
                  </a:lnTo>
                  <a:cubicBezTo>
                    <a:pt x="8096" y="8096"/>
                    <a:pt x="7144" y="10001"/>
                    <a:pt x="7144" y="1285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80" name="Freeform: Shape 879">
              <a:extLst>
                <a:ext uri="{FF2B5EF4-FFF2-40B4-BE49-F238E27FC236}">
                  <a16:creationId xmlns:a16="http://schemas.microsoft.com/office/drawing/2014/main" id="{2A4F09FE-F71D-4490-A0CE-A4F13F005804}"/>
                </a:ext>
              </a:extLst>
            </p:cNvPr>
            <p:cNvSpPr/>
            <p:nvPr/>
          </p:nvSpPr>
          <p:spPr>
            <a:xfrm>
              <a:off x="7455694" y="1305293"/>
              <a:ext cx="9525" cy="9525"/>
            </a:xfrm>
            <a:custGeom>
              <a:avLst/>
              <a:gdLst>
                <a:gd name="connsiteX0" fmla="*/ 7144 w 9525"/>
                <a:gd name="connsiteY0" fmla="*/ 9156 h 9525"/>
                <a:gd name="connsiteX1" fmla="*/ 7144 w 9525"/>
                <a:gd name="connsiteY1" fmla="*/ 915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156"/>
                  </a:moveTo>
                  <a:cubicBezTo>
                    <a:pt x="7144" y="12014"/>
                    <a:pt x="10001" y="3441"/>
                    <a:pt x="7144" y="915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81" name="Freeform: Shape 880">
              <a:extLst>
                <a:ext uri="{FF2B5EF4-FFF2-40B4-BE49-F238E27FC236}">
                  <a16:creationId xmlns:a16="http://schemas.microsoft.com/office/drawing/2014/main" id="{FD2A62EA-0E9E-4E62-92C0-85388A07591E}"/>
                </a:ext>
              </a:extLst>
            </p:cNvPr>
            <p:cNvSpPr/>
            <p:nvPr/>
          </p:nvSpPr>
          <p:spPr>
            <a:xfrm>
              <a:off x="7515701" y="117419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6906"/>
                    <a:pt x="8096" y="6906"/>
                    <a:pt x="7144" y="7858"/>
                  </a:cubicBez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82" name="Freeform: Shape 881">
              <a:extLst>
                <a:ext uri="{FF2B5EF4-FFF2-40B4-BE49-F238E27FC236}">
                  <a16:creationId xmlns:a16="http://schemas.microsoft.com/office/drawing/2014/main" id="{8A87B40E-580F-4129-A30F-987A28F015CA}"/>
                </a:ext>
              </a:extLst>
            </p:cNvPr>
            <p:cNvSpPr/>
            <p:nvPr/>
          </p:nvSpPr>
          <p:spPr>
            <a:xfrm>
              <a:off x="7369016" y="1322132"/>
              <a:ext cx="28575" cy="28575"/>
            </a:xfrm>
            <a:custGeom>
              <a:avLst/>
              <a:gdLst>
                <a:gd name="connsiteX0" fmla="*/ 7144 w 28575"/>
                <a:gd name="connsiteY0" fmla="*/ 21845 h 28575"/>
                <a:gd name="connsiteX1" fmla="*/ 7144 w 28575"/>
                <a:gd name="connsiteY1" fmla="*/ 21845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28575">
                  <a:moveTo>
                    <a:pt x="7144" y="21845"/>
                  </a:moveTo>
                  <a:cubicBezTo>
                    <a:pt x="19526" y="9463"/>
                    <a:pt x="33814" y="-3872"/>
                    <a:pt x="7144" y="218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83" name="Freeform: Shape 882">
              <a:extLst>
                <a:ext uri="{FF2B5EF4-FFF2-40B4-BE49-F238E27FC236}">
                  <a16:creationId xmlns:a16="http://schemas.microsoft.com/office/drawing/2014/main" id="{98CEF4B9-F28A-436C-BC81-8095D21B2BC6}"/>
                </a:ext>
              </a:extLst>
            </p:cNvPr>
            <p:cNvSpPr/>
            <p:nvPr/>
          </p:nvSpPr>
          <p:spPr>
            <a:xfrm>
              <a:off x="7681436" y="11149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84" name="Freeform: Shape 883">
              <a:extLst>
                <a:ext uri="{FF2B5EF4-FFF2-40B4-BE49-F238E27FC236}">
                  <a16:creationId xmlns:a16="http://schemas.microsoft.com/office/drawing/2014/main" id="{D0DE38B4-C4C9-49F7-B8CC-09CA17E7CC18}"/>
                </a:ext>
              </a:extLst>
            </p:cNvPr>
            <p:cNvSpPr/>
            <p:nvPr/>
          </p:nvSpPr>
          <p:spPr>
            <a:xfrm>
              <a:off x="7681436" y="1114901"/>
              <a:ext cx="9525" cy="9525"/>
            </a:xfrm>
            <a:custGeom>
              <a:avLst/>
              <a:gdLst>
                <a:gd name="connsiteX0" fmla="*/ 9049 w 9525"/>
                <a:gd name="connsiteY0" fmla="*/ 9049 h 9525"/>
                <a:gd name="connsiteX1" fmla="*/ 7144 w 9525"/>
                <a:gd name="connsiteY1" fmla="*/ 7144 h 9525"/>
                <a:gd name="connsiteX2" fmla="*/ 9049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9049"/>
                  </a:moveTo>
                  <a:lnTo>
                    <a:pt x="7144" y="7144"/>
                  </a:lnTo>
                  <a:cubicBezTo>
                    <a:pt x="8096" y="9049"/>
                    <a:pt x="8096" y="10954"/>
                    <a:pt x="9049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85" name="Freeform: Shape 884">
              <a:extLst>
                <a:ext uri="{FF2B5EF4-FFF2-40B4-BE49-F238E27FC236}">
                  <a16:creationId xmlns:a16="http://schemas.microsoft.com/office/drawing/2014/main" id="{3AB6A290-872F-4BFC-A241-756F9FF7A4E9}"/>
                </a:ext>
              </a:extLst>
            </p:cNvPr>
            <p:cNvSpPr/>
            <p:nvPr/>
          </p:nvSpPr>
          <p:spPr>
            <a:xfrm>
              <a:off x="7457705" y="1222216"/>
              <a:ext cx="9525" cy="19050"/>
            </a:xfrm>
            <a:custGeom>
              <a:avLst/>
              <a:gdLst>
                <a:gd name="connsiteX0" fmla="*/ 7990 w 9525"/>
                <a:gd name="connsiteY0" fmla="*/ 12224 h 19050"/>
                <a:gd name="connsiteX1" fmla="*/ 7990 w 9525"/>
                <a:gd name="connsiteY1" fmla="*/ 1222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990" y="12224"/>
                  </a:moveTo>
                  <a:cubicBezTo>
                    <a:pt x="6086" y="794"/>
                    <a:pt x="7990" y="12224"/>
                    <a:pt x="7990" y="1222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86" name="Freeform: Shape 885">
              <a:extLst>
                <a:ext uri="{FF2B5EF4-FFF2-40B4-BE49-F238E27FC236}">
                  <a16:creationId xmlns:a16="http://schemas.microsoft.com/office/drawing/2014/main" id="{D617DBA6-9B82-4F80-A420-0238163E5A05}"/>
                </a:ext>
              </a:extLst>
            </p:cNvPr>
            <p:cNvSpPr/>
            <p:nvPr/>
          </p:nvSpPr>
          <p:spPr>
            <a:xfrm>
              <a:off x="7450770" y="1243488"/>
              <a:ext cx="19050" cy="19050"/>
            </a:xfrm>
            <a:custGeom>
              <a:avLst/>
              <a:gdLst>
                <a:gd name="connsiteX0" fmla="*/ 13972 w 19050"/>
                <a:gd name="connsiteY0" fmla="*/ 7144 h 19050"/>
                <a:gd name="connsiteX1" fmla="*/ 13972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3972" y="7144"/>
                  </a:moveTo>
                  <a:cubicBezTo>
                    <a:pt x="6352" y="12859"/>
                    <a:pt x="3495" y="19526"/>
                    <a:pt x="13972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87" name="Freeform: Shape 886">
              <a:extLst>
                <a:ext uri="{FF2B5EF4-FFF2-40B4-BE49-F238E27FC236}">
                  <a16:creationId xmlns:a16="http://schemas.microsoft.com/office/drawing/2014/main" id="{BDF548B2-E454-42EA-9A28-ABFB3CC4BC8D}"/>
                </a:ext>
              </a:extLst>
            </p:cNvPr>
            <p:cNvSpPr/>
            <p:nvPr/>
          </p:nvSpPr>
          <p:spPr>
            <a:xfrm>
              <a:off x="7459504" y="1142507"/>
              <a:ext cx="76200" cy="95250"/>
            </a:xfrm>
            <a:custGeom>
              <a:avLst/>
              <a:gdLst>
                <a:gd name="connsiteX0" fmla="*/ 53816 w 76200"/>
                <a:gd name="connsiteY0" fmla="*/ 40498 h 95250"/>
                <a:gd name="connsiteX1" fmla="*/ 55721 w 76200"/>
                <a:gd name="connsiteY1" fmla="*/ 24305 h 95250"/>
                <a:gd name="connsiteX2" fmla="*/ 60484 w 76200"/>
                <a:gd name="connsiteY2" fmla="*/ 7160 h 95250"/>
                <a:gd name="connsiteX3" fmla="*/ 7144 w 76200"/>
                <a:gd name="connsiteY3" fmla="*/ 80503 h 95250"/>
                <a:gd name="connsiteX4" fmla="*/ 11906 w 76200"/>
                <a:gd name="connsiteY4" fmla="*/ 89075 h 95250"/>
                <a:gd name="connsiteX5" fmla="*/ 22384 w 76200"/>
                <a:gd name="connsiteY5" fmla="*/ 88123 h 95250"/>
                <a:gd name="connsiteX6" fmla="*/ 53816 w 76200"/>
                <a:gd name="connsiteY6" fmla="*/ 40498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6200" h="95250">
                  <a:moveTo>
                    <a:pt x="53816" y="40498"/>
                  </a:moveTo>
                  <a:cubicBezTo>
                    <a:pt x="47149" y="45260"/>
                    <a:pt x="70961" y="24305"/>
                    <a:pt x="55721" y="24305"/>
                  </a:cubicBezTo>
                  <a:cubicBezTo>
                    <a:pt x="64294" y="30020"/>
                    <a:pt x="79534" y="23353"/>
                    <a:pt x="60484" y="7160"/>
                  </a:cubicBezTo>
                  <a:cubicBezTo>
                    <a:pt x="59531" y="6208"/>
                    <a:pt x="20479" y="47165"/>
                    <a:pt x="7144" y="80503"/>
                  </a:cubicBezTo>
                  <a:cubicBezTo>
                    <a:pt x="10001" y="74788"/>
                    <a:pt x="11906" y="77645"/>
                    <a:pt x="11906" y="89075"/>
                  </a:cubicBezTo>
                  <a:cubicBezTo>
                    <a:pt x="13811" y="74788"/>
                    <a:pt x="17621" y="74788"/>
                    <a:pt x="22384" y="88123"/>
                  </a:cubicBezTo>
                  <a:cubicBezTo>
                    <a:pt x="51911" y="60500"/>
                    <a:pt x="50006" y="47165"/>
                    <a:pt x="53816" y="4049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88" name="Freeform: Shape 887">
              <a:extLst>
                <a:ext uri="{FF2B5EF4-FFF2-40B4-BE49-F238E27FC236}">
                  <a16:creationId xmlns:a16="http://schemas.microsoft.com/office/drawing/2014/main" id="{BFF94C6A-56BD-42AC-9477-EACA57748042}"/>
                </a:ext>
              </a:extLst>
            </p:cNvPr>
            <p:cNvSpPr/>
            <p:nvPr/>
          </p:nvSpPr>
          <p:spPr>
            <a:xfrm>
              <a:off x="7488079" y="12025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89" name="Freeform: Shape 888">
              <a:extLst>
                <a:ext uri="{FF2B5EF4-FFF2-40B4-BE49-F238E27FC236}">
                  <a16:creationId xmlns:a16="http://schemas.microsoft.com/office/drawing/2014/main" id="{7EA934F9-1A9F-4C1C-B5CF-D67A2DC387B7}"/>
                </a:ext>
              </a:extLst>
            </p:cNvPr>
            <p:cNvSpPr/>
            <p:nvPr/>
          </p:nvSpPr>
          <p:spPr>
            <a:xfrm>
              <a:off x="7501414" y="118877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10001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90" name="Freeform: Shape 889">
              <a:extLst>
                <a:ext uri="{FF2B5EF4-FFF2-40B4-BE49-F238E27FC236}">
                  <a16:creationId xmlns:a16="http://schemas.microsoft.com/office/drawing/2014/main" id="{8462C88E-3FC7-4D8A-A0C7-7AC6C69294F4}"/>
                </a:ext>
              </a:extLst>
            </p:cNvPr>
            <p:cNvSpPr/>
            <p:nvPr/>
          </p:nvSpPr>
          <p:spPr>
            <a:xfrm>
              <a:off x="7463949" y="1236821"/>
              <a:ext cx="9525" cy="9525"/>
            </a:xfrm>
            <a:custGeom>
              <a:avLst/>
              <a:gdLst>
                <a:gd name="connsiteX0" fmla="*/ 8414 w 9525"/>
                <a:gd name="connsiteY0" fmla="*/ 7144 h 9525"/>
                <a:gd name="connsiteX1" fmla="*/ 841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144"/>
                  </a:moveTo>
                  <a:cubicBezTo>
                    <a:pt x="5556" y="16669"/>
                    <a:pt x="8414" y="7144"/>
                    <a:pt x="841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91" name="Freeform: Shape 890">
              <a:extLst>
                <a:ext uri="{FF2B5EF4-FFF2-40B4-BE49-F238E27FC236}">
                  <a16:creationId xmlns:a16="http://schemas.microsoft.com/office/drawing/2014/main" id="{C661FDB5-88B7-42E5-82BC-AA0373D84D23}"/>
                </a:ext>
              </a:extLst>
            </p:cNvPr>
            <p:cNvSpPr/>
            <p:nvPr/>
          </p:nvSpPr>
          <p:spPr>
            <a:xfrm>
              <a:off x="7459080" y="1227084"/>
              <a:ext cx="9525" cy="9525"/>
            </a:xfrm>
            <a:custGeom>
              <a:avLst/>
              <a:gdLst>
                <a:gd name="connsiteX0" fmla="*/ 7567 w 9525"/>
                <a:gd name="connsiteY0" fmla="*/ 9260 h 9525"/>
                <a:gd name="connsiteX1" fmla="*/ 7567 w 9525"/>
                <a:gd name="connsiteY1" fmla="*/ 926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9260"/>
                  </a:moveTo>
                  <a:cubicBezTo>
                    <a:pt x="6615" y="4498"/>
                    <a:pt x="7567" y="9260"/>
                    <a:pt x="7567" y="926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92" name="Freeform: Shape 891">
              <a:extLst>
                <a:ext uri="{FF2B5EF4-FFF2-40B4-BE49-F238E27FC236}">
                  <a16:creationId xmlns:a16="http://schemas.microsoft.com/office/drawing/2014/main" id="{30EBA07E-139B-49B2-952C-0082DB5F7978}"/>
                </a:ext>
              </a:extLst>
            </p:cNvPr>
            <p:cNvSpPr/>
            <p:nvPr/>
          </p:nvSpPr>
          <p:spPr>
            <a:xfrm>
              <a:off x="7570946" y="118348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7144" y="7144"/>
                  </a:lnTo>
                  <a:cubicBezTo>
                    <a:pt x="7144" y="8096"/>
                    <a:pt x="7144" y="9049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93" name="Freeform: Shape 892">
              <a:extLst>
                <a:ext uri="{FF2B5EF4-FFF2-40B4-BE49-F238E27FC236}">
                  <a16:creationId xmlns:a16="http://schemas.microsoft.com/office/drawing/2014/main" id="{25CFB2E8-4DC0-4106-BA0A-74B10A058C8E}"/>
                </a:ext>
              </a:extLst>
            </p:cNvPr>
            <p:cNvSpPr/>
            <p:nvPr/>
          </p:nvSpPr>
          <p:spPr>
            <a:xfrm>
              <a:off x="7489031" y="1174843"/>
              <a:ext cx="47625" cy="47625"/>
            </a:xfrm>
            <a:custGeom>
              <a:avLst/>
              <a:gdLst>
                <a:gd name="connsiteX0" fmla="*/ 39529 w 47625"/>
                <a:gd name="connsiteY0" fmla="*/ 8162 h 47625"/>
                <a:gd name="connsiteX1" fmla="*/ 7144 w 47625"/>
                <a:gd name="connsiteY1" fmla="*/ 35784 h 47625"/>
                <a:gd name="connsiteX2" fmla="*/ 11906 w 47625"/>
                <a:gd name="connsiteY2" fmla="*/ 41499 h 47625"/>
                <a:gd name="connsiteX3" fmla="*/ 39529 w 47625"/>
                <a:gd name="connsiteY3" fmla="*/ 8162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25" h="47625">
                  <a:moveTo>
                    <a:pt x="39529" y="8162"/>
                  </a:moveTo>
                  <a:cubicBezTo>
                    <a:pt x="34766" y="11972"/>
                    <a:pt x="19526" y="37689"/>
                    <a:pt x="7144" y="35784"/>
                  </a:cubicBezTo>
                  <a:cubicBezTo>
                    <a:pt x="10954" y="36737"/>
                    <a:pt x="12859" y="38642"/>
                    <a:pt x="11906" y="41499"/>
                  </a:cubicBezTo>
                  <a:cubicBezTo>
                    <a:pt x="35719" y="48167"/>
                    <a:pt x="46196" y="-411"/>
                    <a:pt x="39529" y="816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94" name="Freeform: Shape 893">
              <a:extLst>
                <a:ext uri="{FF2B5EF4-FFF2-40B4-BE49-F238E27FC236}">
                  <a16:creationId xmlns:a16="http://schemas.microsoft.com/office/drawing/2014/main" id="{DBD9B751-8A4A-4140-B0FB-C4EEB0343F57}"/>
                </a:ext>
              </a:extLst>
            </p:cNvPr>
            <p:cNvSpPr/>
            <p:nvPr/>
          </p:nvSpPr>
          <p:spPr>
            <a:xfrm>
              <a:off x="7471886" y="123354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8096" y="6615"/>
                    <a:pt x="7144" y="7567"/>
                  </a:cubicBezTo>
                  <a:cubicBezTo>
                    <a:pt x="8096" y="6615"/>
                    <a:pt x="8096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95" name="Freeform: Shape 894">
              <a:extLst>
                <a:ext uri="{FF2B5EF4-FFF2-40B4-BE49-F238E27FC236}">
                  <a16:creationId xmlns:a16="http://schemas.microsoft.com/office/drawing/2014/main" id="{F6A55A43-0913-422A-84CC-ACAC3AE737AA}"/>
                </a:ext>
              </a:extLst>
            </p:cNvPr>
            <p:cNvSpPr/>
            <p:nvPr/>
          </p:nvSpPr>
          <p:spPr>
            <a:xfrm>
              <a:off x="7370921" y="1179671"/>
              <a:ext cx="57150" cy="47625"/>
            </a:xfrm>
            <a:custGeom>
              <a:avLst/>
              <a:gdLst>
                <a:gd name="connsiteX0" fmla="*/ 7144 w 57150"/>
                <a:gd name="connsiteY0" fmla="*/ 25241 h 47625"/>
                <a:gd name="connsiteX1" fmla="*/ 55721 w 57150"/>
                <a:gd name="connsiteY1" fmla="*/ 7144 h 47625"/>
                <a:gd name="connsiteX2" fmla="*/ 53816 w 57150"/>
                <a:gd name="connsiteY2" fmla="*/ 22384 h 47625"/>
                <a:gd name="connsiteX3" fmla="*/ 29051 w 57150"/>
                <a:gd name="connsiteY3" fmla="*/ 43339 h 47625"/>
                <a:gd name="connsiteX4" fmla="*/ 7144 w 57150"/>
                <a:gd name="connsiteY4" fmla="*/ 25241 h 47625"/>
                <a:gd name="connsiteX5" fmla="*/ 11906 w 57150"/>
                <a:gd name="connsiteY5" fmla="*/ 22384 h 47625"/>
                <a:gd name="connsiteX6" fmla="*/ 15716 w 57150"/>
                <a:gd name="connsiteY6" fmla="*/ 22384 h 47625"/>
                <a:gd name="connsiteX7" fmla="*/ 11906 w 57150"/>
                <a:gd name="connsiteY7" fmla="*/ 22384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7150" h="47625">
                  <a:moveTo>
                    <a:pt x="7144" y="25241"/>
                  </a:moveTo>
                  <a:cubicBezTo>
                    <a:pt x="20479" y="19526"/>
                    <a:pt x="34766" y="10001"/>
                    <a:pt x="55721" y="7144"/>
                  </a:cubicBezTo>
                  <a:cubicBezTo>
                    <a:pt x="56674" y="9049"/>
                    <a:pt x="51911" y="23336"/>
                    <a:pt x="53816" y="22384"/>
                  </a:cubicBezTo>
                  <a:cubicBezTo>
                    <a:pt x="37624" y="-476"/>
                    <a:pt x="47149" y="29051"/>
                    <a:pt x="29051" y="43339"/>
                  </a:cubicBezTo>
                  <a:cubicBezTo>
                    <a:pt x="30956" y="9049"/>
                    <a:pt x="8096" y="29051"/>
                    <a:pt x="7144" y="25241"/>
                  </a:cubicBezTo>
                  <a:close/>
                  <a:moveTo>
                    <a:pt x="11906" y="22384"/>
                  </a:moveTo>
                  <a:lnTo>
                    <a:pt x="15716" y="22384"/>
                  </a:lnTo>
                  <a:cubicBezTo>
                    <a:pt x="14764" y="21431"/>
                    <a:pt x="12859" y="21431"/>
                    <a:pt x="11906" y="2238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96" name="Freeform: Shape 895">
              <a:extLst>
                <a:ext uri="{FF2B5EF4-FFF2-40B4-BE49-F238E27FC236}">
                  <a16:creationId xmlns:a16="http://schemas.microsoft.com/office/drawing/2014/main" id="{C52D2D0F-90FF-488C-A079-EB90A3872A79}"/>
                </a:ext>
              </a:extLst>
            </p:cNvPr>
            <p:cNvSpPr/>
            <p:nvPr/>
          </p:nvSpPr>
          <p:spPr>
            <a:xfrm>
              <a:off x="6901339" y="113014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9049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97" name="Freeform: Shape 896">
              <a:extLst>
                <a:ext uri="{FF2B5EF4-FFF2-40B4-BE49-F238E27FC236}">
                  <a16:creationId xmlns:a16="http://schemas.microsoft.com/office/drawing/2014/main" id="{6296BDC5-A24E-4826-9031-DE205289C2A9}"/>
                </a:ext>
              </a:extLst>
            </p:cNvPr>
            <p:cNvSpPr/>
            <p:nvPr/>
          </p:nvSpPr>
          <p:spPr>
            <a:xfrm>
              <a:off x="7207091" y="131587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7144"/>
                  </a:lnTo>
                  <a:cubicBezTo>
                    <a:pt x="7144" y="7144"/>
                    <a:pt x="8096" y="7144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98" name="Freeform: Shape 897">
              <a:extLst>
                <a:ext uri="{FF2B5EF4-FFF2-40B4-BE49-F238E27FC236}">
                  <a16:creationId xmlns:a16="http://schemas.microsoft.com/office/drawing/2014/main" id="{04AAB8A2-C59C-4F37-A13A-A35D9EAB2795}"/>
                </a:ext>
              </a:extLst>
            </p:cNvPr>
            <p:cNvSpPr/>
            <p:nvPr/>
          </p:nvSpPr>
          <p:spPr>
            <a:xfrm>
              <a:off x="7149941" y="1338738"/>
              <a:ext cx="9525" cy="9525"/>
            </a:xfrm>
            <a:custGeom>
              <a:avLst/>
              <a:gdLst>
                <a:gd name="connsiteX0" fmla="*/ 10954 w 9525"/>
                <a:gd name="connsiteY0" fmla="*/ 7144 h 9525"/>
                <a:gd name="connsiteX1" fmla="*/ 7144 w 9525"/>
                <a:gd name="connsiteY1" fmla="*/ 9049 h 9525"/>
                <a:gd name="connsiteX2" fmla="*/ 1095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144"/>
                  </a:moveTo>
                  <a:lnTo>
                    <a:pt x="7144" y="9049"/>
                  </a:lnTo>
                  <a:cubicBezTo>
                    <a:pt x="8096" y="9049"/>
                    <a:pt x="10001" y="8096"/>
                    <a:pt x="1095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99" name="Freeform: Shape 898">
              <a:extLst>
                <a:ext uri="{FF2B5EF4-FFF2-40B4-BE49-F238E27FC236}">
                  <a16:creationId xmlns:a16="http://schemas.microsoft.com/office/drawing/2014/main" id="{CAF469F2-2C36-4C9E-96B1-363F9095AF2C}"/>
                </a:ext>
              </a:extLst>
            </p:cNvPr>
            <p:cNvSpPr/>
            <p:nvPr/>
          </p:nvSpPr>
          <p:spPr>
            <a:xfrm>
              <a:off x="6911816" y="11615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00" name="Freeform: Shape 899">
              <a:extLst>
                <a:ext uri="{FF2B5EF4-FFF2-40B4-BE49-F238E27FC236}">
                  <a16:creationId xmlns:a16="http://schemas.microsoft.com/office/drawing/2014/main" id="{1CE06608-AB3D-4048-846B-D21BC1EA14E8}"/>
                </a:ext>
              </a:extLst>
            </p:cNvPr>
            <p:cNvSpPr/>
            <p:nvPr/>
          </p:nvSpPr>
          <p:spPr>
            <a:xfrm>
              <a:off x="7048976" y="1291113"/>
              <a:ext cx="9525" cy="9525"/>
            </a:xfrm>
            <a:custGeom>
              <a:avLst/>
              <a:gdLst>
                <a:gd name="connsiteX0" fmla="*/ 8096 w 9525"/>
                <a:gd name="connsiteY0" fmla="*/ 10001 h 9525"/>
                <a:gd name="connsiteX1" fmla="*/ 7144 w 9525"/>
                <a:gd name="connsiteY1" fmla="*/ 7144 h 9525"/>
                <a:gd name="connsiteX2" fmla="*/ 8096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10001"/>
                  </a:moveTo>
                  <a:cubicBezTo>
                    <a:pt x="8096" y="9049"/>
                    <a:pt x="7144" y="8096"/>
                    <a:pt x="7144" y="7144"/>
                  </a:cubicBezTo>
                  <a:cubicBezTo>
                    <a:pt x="7144" y="8096"/>
                    <a:pt x="7144" y="9049"/>
                    <a:pt x="8096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01" name="Freeform: Shape 900">
              <a:extLst>
                <a:ext uri="{FF2B5EF4-FFF2-40B4-BE49-F238E27FC236}">
                  <a16:creationId xmlns:a16="http://schemas.microsoft.com/office/drawing/2014/main" id="{6D743C93-2FF0-4805-9BB9-896AF9BF17B6}"/>
                </a:ext>
              </a:extLst>
            </p:cNvPr>
            <p:cNvSpPr/>
            <p:nvPr/>
          </p:nvSpPr>
          <p:spPr>
            <a:xfrm>
              <a:off x="7153604" y="1338738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02" name="Freeform: Shape 901">
              <a:extLst>
                <a:ext uri="{FF2B5EF4-FFF2-40B4-BE49-F238E27FC236}">
                  <a16:creationId xmlns:a16="http://schemas.microsoft.com/office/drawing/2014/main" id="{46ED2535-E773-4744-8B09-979EE0AA86D1}"/>
                </a:ext>
              </a:extLst>
            </p:cNvPr>
            <p:cNvSpPr/>
            <p:nvPr/>
          </p:nvSpPr>
          <p:spPr>
            <a:xfrm>
              <a:off x="7230904" y="134159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8096" y="8096"/>
                    <a:pt x="9049" y="7144"/>
                  </a:cubicBezTo>
                  <a:cubicBezTo>
                    <a:pt x="8096" y="7144"/>
                    <a:pt x="7144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03" name="Freeform: Shape 902">
              <a:extLst>
                <a:ext uri="{FF2B5EF4-FFF2-40B4-BE49-F238E27FC236}">
                  <a16:creationId xmlns:a16="http://schemas.microsoft.com/office/drawing/2014/main" id="{ADD842C4-EE4D-4CDC-A45A-9B5AB34B567E}"/>
                </a:ext>
              </a:extLst>
            </p:cNvPr>
            <p:cNvSpPr/>
            <p:nvPr/>
          </p:nvSpPr>
          <p:spPr>
            <a:xfrm>
              <a:off x="7228046" y="131683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8096" y="8096"/>
                    <a:pt x="9049" y="7144"/>
                  </a:cubicBezTo>
                  <a:lnTo>
                    <a:pt x="7144" y="809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04" name="Freeform: Shape 903">
              <a:extLst>
                <a:ext uri="{FF2B5EF4-FFF2-40B4-BE49-F238E27FC236}">
                  <a16:creationId xmlns:a16="http://schemas.microsoft.com/office/drawing/2014/main" id="{78291934-DA7E-4D33-B7A2-781C76BC968F}"/>
                </a:ext>
              </a:extLst>
            </p:cNvPr>
            <p:cNvSpPr/>
            <p:nvPr/>
          </p:nvSpPr>
          <p:spPr>
            <a:xfrm>
              <a:off x="7343299" y="132064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10001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10001" y="7144"/>
                  </a:lnTo>
                  <a:cubicBezTo>
                    <a:pt x="9049" y="8096"/>
                    <a:pt x="8096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05" name="Freeform: Shape 904">
              <a:extLst>
                <a:ext uri="{FF2B5EF4-FFF2-40B4-BE49-F238E27FC236}">
                  <a16:creationId xmlns:a16="http://schemas.microsoft.com/office/drawing/2014/main" id="{B9262365-DE32-42E5-9B15-CCFC205B0ACA}"/>
                </a:ext>
              </a:extLst>
            </p:cNvPr>
            <p:cNvSpPr/>
            <p:nvPr/>
          </p:nvSpPr>
          <p:spPr>
            <a:xfrm>
              <a:off x="7236619" y="132254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8096" y="7144"/>
                  </a:cubicBezTo>
                  <a:cubicBezTo>
                    <a:pt x="7144" y="7144"/>
                    <a:pt x="7144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06" name="Freeform: Shape 905">
              <a:extLst>
                <a:ext uri="{FF2B5EF4-FFF2-40B4-BE49-F238E27FC236}">
                  <a16:creationId xmlns:a16="http://schemas.microsoft.com/office/drawing/2014/main" id="{0D76776A-3306-48AF-864F-2A4E4464D777}"/>
                </a:ext>
              </a:extLst>
            </p:cNvPr>
            <p:cNvSpPr/>
            <p:nvPr/>
          </p:nvSpPr>
          <p:spPr>
            <a:xfrm>
              <a:off x="6921341" y="11063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07" name="Freeform: Shape 906">
              <a:extLst>
                <a:ext uri="{FF2B5EF4-FFF2-40B4-BE49-F238E27FC236}">
                  <a16:creationId xmlns:a16="http://schemas.microsoft.com/office/drawing/2014/main" id="{8AA78B15-DF8E-4506-94D3-D63581F9F8DF}"/>
                </a:ext>
              </a:extLst>
            </p:cNvPr>
            <p:cNvSpPr/>
            <p:nvPr/>
          </p:nvSpPr>
          <p:spPr>
            <a:xfrm>
              <a:off x="6906101" y="1098708"/>
              <a:ext cx="9525" cy="9525"/>
            </a:xfrm>
            <a:custGeom>
              <a:avLst/>
              <a:gdLst>
                <a:gd name="connsiteX0" fmla="*/ 8096 w 9525"/>
                <a:gd name="connsiteY0" fmla="*/ 10001 h 9525"/>
                <a:gd name="connsiteX1" fmla="*/ 7144 w 9525"/>
                <a:gd name="connsiteY1" fmla="*/ 7144 h 9525"/>
                <a:gd name="connsiteX2" fmla="*/ 8096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10001"/>
                  </a:moveTo>
                  <a:lnTo>
                    <a:pt x="7144" y="7144"/>
                  </a:lnTo>
                  <a:cubicBezTo>
                    <a:pt x="7144" y="8096"/>
                    <a:pt x="7144" y="9049"/>
                    <a:pt x="8096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08" name="Freeform: Shape 907">
              <a:extLst>
                <a:ext uri="{FF2B5EF4-FFF2-40B4-BE49-F238E27FC236}">
                  <a16:creationId xmlns:a16="http://schemas.microsoft.com/office/drawing/2014/main" id="{837B458D-0F46-4B14-A3B3-24A344C33AE6}"/>
                </a:ext>
              </a:extLst>
            </p:cNvPr>
            <p:cNvSpPr/>
            <p:nvPr/>
          </p:nvSpPr>
          <p:spPr>
            <a:xfrm>
              <a:off x="7008677" y="1256823"/>
              <a:ext cx="9525" cy="19050"/>
            </a:xfrm>
            <a:custGeom>
              <a:avLst/>
              <a:gdLst>
                <a:gd name="connsiteX0" fmla="*/ 9343 w 9525"/>
                <a:gd name="connsiteY0" fmla="*/ 11906 h 19050"/>
                <a:gd name="connsiteX1" fmla="*/ 9343 w 9525"/>
                <a:gd name="connsiteY1" fmla="*/ 7144 h 19050"/>
                <a:gd name="connsiteX2" fmla="*/ 9343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343" y="11906"/>
                  </a:moveTo>
                  <a:cubicBezTo>
                    <a:pt x="9343" y="10001"/>
                    <a:pt x="8391" y="8096"/>
                    <a:pt x="9343" y="7144"/>
                  </a:cubicBezTo>
                  <a:cubicBezTo>
                    <a:pt x="7439" y="8096"/>
                    <a:pt x="5533" y="11906"/>
                    <a:pt x="9343" y="1190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09" name="Freeform: Shape 908">
              <a:extLst>
                <a:ext uri="{FF2B5EF4-FFF2-40B4-BE49-F238E27FC236}">
                  <a16:creationId xmlns:a16="http://schemas.microsoft.com/office/drawing/2014/main" id="{6A04374B-2CD1-498B-B824-FDB10C61FE95}"/>
                </a:ext>
              </a:extLst>
            </p:cNvPr>
            <p:cNvSpPr/>
            <p:nvPr/>
          </p:nvSpPr>
          <p:spPr>
            <a:xfrm>
              <a:off x="6973729" y="1105376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cubicBezTo>
                    <a:pt x="9049" y="8096"/>
                    <a:pt x="8096" y="8096"/>
                    <a:pt x="7144" y="7144"/>
                  </a:cubicBezTo>
                  <a:cubicBezTo>
                    <a:pt x="8096" y="8096"/>
                    <a:pt x="9049" y="8096"/>
                    <a:pt x="10001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10" name="Freeform: Shape 909">
              <a:extLst>
                <a:ext uri="{FF2B5EF4-FFF2-40B4-BE49-F238E27FC236}">
                  <a16:creationId xmlns:a16="http://schemas.microsoft.com/office/drawing/2014/main" id="{1976F938-392F-45EA-9506-DB092AD0E6E6}"/>
                </a:ext>
              </a:extLst>
            </p:cNvPr>
            <p:cNvSpPr/>
            <p:nvPr/>
          </p:nvSpPr>
          <p:spPr>
            <a:xfrm>
              <a:off x="6970871" y="1104423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lnTo>
                    <a:pt x="7144" y="7144"/>
                  </a:lnTo>
                  <a:cubicBezTo>
                    <a:pt x="8096" y="8096"/>
                    <a:pt x="9049" y="8096"/>
                    <a:pt x="9049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11" name="Freeform: Shape 910">
              <a:extLst>
                <a:ext uri="{FF2B5EF4-FFF2-40B4-BE49-F238E27FC236}">
                  <a16:creationId xmlns:a16="http://schemas.microsoft.com/office/drawing/2014/main" id="{DBF2079B-84AF-4B66-8F4D-1818B1BD48AB}"/>
                </a:ext>
              </a:extLst>
            </p:cNvPr>
            <p:cNvSpPr/>
            <p:nvPr/>
          </p:nvSpPr>
          <p:spPr>
            <a:xfrm>
              <a:off x="7060406" y="12063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12" name="Freeform: Shape 911">
              <a:extLst>
                <a:ext uri="{FF2B5EF4-FFF2-40B4-BE49-F238E27FC236}">
                  <a16:creationId xmlns:a16="http://schemas.microsoft.com/office/drawing/2014/main" id="{4F8D223B-364A-49F7-987B-0CE1153CBD95}"/>
                </a:ext>
              </a:extLst>
            </p:cNvPr>
            <p:cNvSpPr/>
            <p:nvPr/>
          </p:nvSpPr>
          <p:spPr>
            <a:xfrm>
              <a:off x="6877526" y="1085792"/>
              <a:ext cx="38100" cy="28575"/>
            </a:xfrm>
            <a:custGeom>
              <a:avLst/>
              <a:gdLst>
                <a:gd name="connsiteX0" fmla="*/ 36671 w 38100"/>
                <a:gd name="connsiteY0" fmla="*/ 17203 h 28575"/>
                <a:gd name="connsiteX1" fmla="*/ 7144 w 38100"/>
                <a:gd name="connsiteY1" fmla="*/ 10535 h 28575"/>
                <a:gd name="connsiteX2" fmla="*/ 36671 w 38100"/>
                <a:gd name="connsiteY2" fmla="*/ 17203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" h="28575">
                  <a:moveTo>
                    <a:pt x="36671" y="17203"/>
                  </a:moveTo>
                  <a:cubicBezTo>
                    <a:pt x="29051" y="17203"/>
                    <a:pt x="10954" y="58"/>
                    <a:pt x="7144" y="10535"/>
                  </a:cubicBezTo>
                  <a:cubicBezTo>
                    <a:pt x="17621" y="37205"/>
                    <a:pt x="28099" y="21013"/>
                    <a:pt x="36671" y="1720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13" name="Freeform: Shape 912">
              <a:extLst>
                <a:ext uri="{FF2B5EF4-FFF2-40B4-BE49-F238E27FC236}">
                  <a16:creationId xmlns:a16="http://schemas.microsoft.com/office/drawing/2014/main" id="{E14C8A6A-90FB-482F-A85B-AF79425DD6E5}"/>
                </a:ext>
              </a:extLst>
            </p:cNvPr>
            <p:cNvSpPr/>
            <p:nvPr/>
          </p:nvSpPr>
          <p:spPr>
            <a:xfrm>
              <a:off x="6955208" y="1093522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5"/>
                    <a:pt x="7567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14" name="Freeform: Shape 913">
              <a:extLst>
                <a:ext uri="{FF2B5EF4-FFF2-40B4-BE49-F238E27FC236}">
                  <a16:creationId xmlns:a16="http://schemas.microsoft.com/office/drawing/2014/main" id="{99DAB7BF-F25D-44D3-8564-5D1EA86DD7FC}"/>
                </a:ext>
              </a:extLst>
            </p:cNvPr>
            <p:cNvSpPr/>
            <p:nvPr/>
          </p:nvSpPr>
          <p:spPr>
            <a:xfrm>
              <a:off x="7332821" y="120919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7144" y="8096"/>
                    <a:pt x="7144" y="9049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15" name="Freeform: Shape 914">
              <a:extLst>
                <a:ext uri="{FF2B5EF4-FFF2-40B4-BE49-F238E27FC236}">
                  <a16:creationId xmlns:a16="http://schemas.microsoft.com/office/drawing/2014/main" id="{F161B54D-14CC-4104-97A8-2F84222FFEE0}"/>
                </a:ext>
              </a:extLst>
            </p:cNvPr>
            <p:cNvSpPr/>
            <p:nvPr/>
          </p:nvSpPr>
          <p:spPr>
            <a:xfrm>
              <a:off x="6930866" y="11053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16" name="Freeform: Shape 915">
              <a:extLst>
                <a:ext uri="{FF2B5EF4-FFF2-40B4-BE49-F238E27FC236}">
                  <a16:creationId xmlns:a16="http://schemas.microsoft.com/office/drawing/2014/main" id="{FAC94DD4-45BE-48DA-B4C1-E613EFE29AA3}"/>
                </a:ext>
              </a:extLst>
            </p:cNvPr>
            <p:cNvSpPr/>
            <p:nvPr/>
          </p:nvSpPr>
          <p:spPr>
            <a:xfrm>
              <a:off x="7280434" y="12225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17" name="Freeform: Shape 916">
              <a:extLst>
                <a:ext uri="{FF2B5EF4-FFF2-40B4-BE49-F238E27FC236}">
                  <a16:creationId xmlns:a16="http://schemas.microsoft.com/office/drawing/2014/main" id="{7618743B-52D7-4999-8672-986FA06AA9ED}"/>
                </a:ext>
              </a:extLst>
            </p:cNvPr>
            <p:cNvSpPr/>
            <p:nvPr/>
          </p:nvSpPr>
          <p:spPr>
            <a:xfrm>
              <a:off x="7310914" y="13311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18" name="Freeform: Shape 917">
              <a:extLst>
                <a:ext uri="{FF2B5EF4-FFF2-40B4-BE49-F238E27FC236}">
                  <a16:creationId xmlns:a16="http://schemas.microsoft.com/office/drawing/2014/main" id="{C858C076-77CB-463E-9800-A9F41A1AB945}"/>
                </a:ext>
              </a:extLst>
            </p:cNvPr>
            <p:cNvSpPr/>
            <p:nvPr/>
          </p:nvSpPr>
          <p:spPr>
            <a:xfrm>
              <a:off x="7280434" y="122277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7144" y="7858"/>
                  </a:ln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19" name="Freeform: Shape 918">
              <a:extLst>
                <a:ext uri="{FF2B5EF4-FFF2-40B4-BE49-F238E27FC236}">
                  <a16:creationId xmlns:a16="http://schemas.microsoft.com/office/drawing/2014/main" id="{95B1AEFB-75A9-4D07-8BF4-582D921CDC06}"/>
                </a:ext>
              </a:extLst>
            </p:cNvPr>
            <p:cNvSpPr/>
            <p:nvPr/>
          </p:nvSpPr>
          <p:spPr>
            <a:xfrm>
              <a:off x="7175659" y="12387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8096" y="9049"/>
                  </a:cubicBezTo>
                  <a:cubicBezTo>
                    <a:pt x="8096" y="9049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20" name="Freeform: Shape 919">
              <a:extLst>
                <a:ext uri="{FF2B5EF4-FFF2-40B4-BE49-F238E27FC236}">
                  <a16:creationId xmlns:a16="http://schemas.microsoft.com/office/drawing/2014/main" id="{C4FBB272-7586-4C96-B1CF-BA2ECE70F29D}"/>
                </a:ext>
              </a:extLst>
            </p:cNvPr>
            <p:cNvSpPr/>
            <p:nvPr/>
          </p:nvSpPr>
          <p:spPr>
            <a:xfrm>
              <a:off x="7195661" y="12492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21" name="Freeform: Shape 920">
              <a:extLst>
                <a:ext uri="{FF2B5EF4-FFF2-40B4-BE49-F238E27FC236}">
                  <a16:creationId xmlns:a16="http://schemas.microsoft.com/office/drawing/2014/main" id="{2634A2A5-65EE-4317-BD28-68F0BC0B2C14}"/>
                </a:ext>
              </a:extLst>
            </p:cNvPr>
            <p:cNvSpPr/>
            <p:nvPr/>
          </p:nvSpPr>
          <p:spPr>
            <a:xfrm>
              <a:off x="7005161" y="12863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10001" y="8096"/>
                  </a:cubicBez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22" name="Freeform: Shape 921">
              <a:extLst>
                <a:ext uri="{FF2B5EF4-FFF2-40B4-BE49-F238E27FC236}">
                  <a16:creationId xmlns:a16="http://schemas.microsoft.com/office/drawing/2014/main" id="{967DE6A4-973C-44AA-B6C4-50AEA462AF81}"/>
                </a:ext>
              </a:extLst>
            </p:cNvPr>
            <p:cNvSpPr/>
            <p:nvPr/>
          </p:nvSpPr>
          <p:spPr>
            <a:xfrm>
              <a:off x="7280434" y="122062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7144" y="8096"/>
                    <a:pt x="8096" y="7144"/>
                  </a:cubicBezTo>
                  <a:cubicBezTo>
                    <a:pt x="7144" y="7144"/>
                    <a:pt x="7144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23" name="Freeform: Shape 922">
              <a:extLst>
                <a:ext uri="{FF2B5EF4-FFF2-40B4-BE49-F238E27FC236}">
                  <a16:creationId xmlns:a16="http://schemas.microsoft.com/office/drawing/2014/main" id="{8F95F1CA-66EA-48FC-96C8-A358CABBA863}"/>
                </a:ext>
              </a:extLst>
            </p:cNvPr>
            <p:cNvSpPr/>
            <p:nvPr/>
          </p:nvSpPr>
          <p:spPr>
            <a:xfrm>
              <a:off x="7139464" y="126087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24" name="Freeform: Shape 923">
              <a:extLst>
                <a:ext uri="{FF2B5EF4-FFF2-40B4-BE49-F238E27FC236}">
                  <a16:creationId xmlns:a16="http://schemas.microsoft.com/office/drawing/2014/main" id="{990E4547-A714-4D04-AA7D-FAC02E04EE68}"/>
                </a:ext>
              </a:extLst>
            </p:cNvPr>
            <p:cNvSpPr/>
            <p:nvPr/>
          </p:nvSpPr>
          <p:spPr>
            <a:xfrm>
              <a:off x="7122528" y="1255231"/>
              <a:ext cx="28575" cy="19050"/>
            </a:xfrm>
            <a:custGeom>
              <a:avLst/>
              <a:gdLst>
                <a:gd name="connsiteX0" fmla="*/ 14554 w 28575"/>
                <a:gd name="connsiteY0" fmla="*/ 7784 h 19050"/>
                <a:gd name="connsiteX1" fmla="*/ 14554 w 28575"/>
                <a:gd name="connsiteY1" fmla="*/ 778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19050">
                  <a:moveTo>
                    <a:pt x="14554" y="7784"/>
                  </a:moveTo>
                  <a:cubicBezTo>
                    <a:pt x="-13069" y="37311"/>
                    <a:pt x="47891" y="2069"/>
                    <a:pt x="14554" y="778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25" name="Freeform: Shape 924">
              <a:extLst>
                <a:ext uri="{FF2B5EF4-FFF2-40B4-BE49-F238E27FC236}">
                  <a16:creationId xmlns:a16="http://schemas.microsoft.com/office/drawing/2014/main" id="{406D5F2E-A1B5-4D0A-A18F-9DA680B02823}"/>
                </a:ext>
              </a:extLst>
            </p:cNvPr>
            <p:cNvSpPr/>
            <p:nvPr/>
          </p:nvSpPr>
          <p:spPr>
            <a:xfrm>
              <a:off x="7130891" y="125301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8096" y="7144"/>
                    <a:pt x="9049" y="7144"/>
                  </a:cubicBezTo>
                  <a:cubicBezTo>
                    <a:pt x="8096" y="7144"/>
                    <a:pt x="7144" y="7144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26" name="Freeform: Shape 925">
              <a:extLst>
                <a:ext uri="{FF2B5EF4-FFF2-40B4-BE49-F238E27FC236}">
                  <a16:creationId xmlns:a16="http://schemas.microsoft.com/office/drawing/2014/main" id="{B3F1D940-2C39-4C09-9DF8-EC54F6C120D5}"/>
                </a:ext>
              </a:extLst>
            </p:cNvPr>
            <p:cNvSpPr/>
            <p:nvPr/>
          </p:nvSpPr>
          <p:spPr>
            <a:xfrm>
              <a:off x="7093744" y="123586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7144" y="7144"/>
                    <a:pt x="8096" y="7144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27" name="Freeform: Shape 926">
              <a:extLst>
                <a:ext uri="{FF2B5EF4-FFF2-40B4-BE49-F238E27FC236}">
                  <a16:creationId xmlns:a16="http://schemas.microsoft.com/office/drawing/2014/main" id="{303D3558-D6BD-441F-8608-A7B08636AF3C}"/>
                </a:ext>
              </a:extLst>
            </p:cNvPr>
            <p:cNvSpPr/>
            <p:nvPr/>
          </p:nvSpPr>
          <p:spPr>
            <a:xfrm>
              <a:off x="7404259" y="1240356"/>
              <a:ext cx="9525" cy="9525"/>
            </a:xfrm>
            <a:custGeom>
              <a:avLst/>
              <a:gdLst>
                <a:gd name="connsiteX0" fmla="*/ 10954 w 9525"/>
                <a:gd name="connsiteY0" fmla="*/ 7419 h 9525"/>
                <a:gd name="connsiteX1" fmla="*/ 10954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954" y="7419"/>
                  </a:moveTo>
                  <a:cubicBezTo>
                    <a:pt x="10954" y="6466"/>
                    <a:pt x="2381" y="8371"/>
                    <a:pt x="10954" y="74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28" name="Freeform: Shape 927">
              <a:extLst>
                <a:ext uri="{FF2B5EF4-FFF2-40B4-BE49-F238E27FC236}">
                  <a16:creationId xmlns:a16="http://schemas.microsoft.com/office/drawing/2014/main" id="{7BD3A956-A5F9-4256-8546-E41BF6E8FB5B}"/>
                </a:ext>
              </a:extLst>
            </p:cNvPr>
            <p:cNvSpPr/>
            <p:nvPr/>
          </p:nvSpPr>
          <p:spPr>
            <a:xfrm>
              <a:off x="6989921" y="12101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10001"/>
                    <a:pt x="10001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29" name="Freeform: Shape 928">
              <a:extLst>
                <a:ext uri="{FF2B5EF4-FFF2-40B4-BE49-F238E27FC236}">
                  <a16:creationId xmlns:a16="http://schemas.microsoft.com/office/drawing/2014/main" id="{FB943B8E-85C3-4B6B-BC00-6383AA1356FD}"/>
                </a:ext>
              </a:extLst>
            </p:cNvPr>
            <p:cNvSpPr/>
            <p:nvPr/>
          </p:nvSpPr>
          <p:spPr>
            <a:xfrm>
              <a:off x="7121366" y="126444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9049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8096" y="9049"/>
                    <a:pt x="9049" y="8096"/>
                    <a:pt x="9049" y="7144"/>
                  </a:cubicBezTo>
                  <a:cubicBezTo>
                    <a:pt x="8096" y="8096"/>
                    <a:pt x="7144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30" name="Freeform: Shape 929">
              <a:extLst>
                <a:ext uri="{FF2B5EF4-FFF2-40B4-BE49-F238E27FC236}">
                  <a16:creationId xmlns:a16="http://schemas.microsoft.com/office/drawing/2014/main" id="{F35C2C72-67C0-4195-A6EE-318B695B685C}"/>
                </a:ext>
              </a:extLst>
            </p:cNvPr>
            <p:cNvSpPr/>
            <p:nvPr/>
          </p:nvSpPr>
          <p:spPr>
            <a:xfrm>
              <a:off x="6995319" y="1196220"/>
              <a:ext cx="9525" cy="19050"/>
            </a:xfrm>
            <a:custGeom>
              <a:avLst/>
              <a:gdLst>
                <a:gd name="connsiteX0" fmla="*/ 8414 w 9525"/>
                <a:gd name="connsiteY0" fmla="*/ 13455 h 19050"/>
                <a:gd name="connsiteX1" fmla="*/ 8414 w 9525"/>
                <a:gd name="connsiteY1" fmla="*/ 1345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414" y="13455"/>
                  </a:moveTo>
                  <a:cubicBezTo>
                    <a:pt x="8414" y="8692"/>
                    <a:pt x="5556" y="2025"/>
                    <a:pt x="8414" y="1345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31" name="Freeform: Shape 930">
              <a:extLst>
                <a:ext uri="{FF2B5EF4-FFF2-40B4-BE49-F238E27FC236}">
                  <a16:creationId xmlns:a16="http://schemas.microsoft.com/office/drawing/2014/main" id="{35A576C3-7409-4F61-94AB-6E6169C52B71}"/>
                </a:ext>
              </a:extLst>
            </p:cNvPr>
            <p:cNvSpPr/>
            <p:nvPr/>
          </p:nvSpPr>
          <p:spPr>
            <a:xfrm>
              <a:off x="6992779" y="11968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32" name="Freeform: Shape 931">
              <a:extLst>
                <a:ext uri="{FF2B5EF4-FFF2-40B4-BE49-F238E27FC236}">
                  <a16:creationId xmlns:a16="http://schemas.microsoft.com/office/drawing/2014/main" id="{5CDD4FBB-2FBD-4886-B48B-0B7D370F49B6}"/>
                </a:ext>
              </a:extLst>
            </p:cNvPr>
            <p:cNvSpPr/>
            <p:nvPr/>
          </p:nvSpPr>
          <p:spPr>
            <a:xfrm>
              <a:off x="6894395" y="959638"/>
              <a:ext cx="847725" cy="400050"/>
            </a:xfrm>
            <a:custGeom>
              <a:avLst/>
              <a:gdLst>
                <a:gd name="connsiteX0" fmla="*/ 561775 w 847725"/>
                <a:gd name="connsiteY0" fmla="*/ 299566 h 400050"/>
                <a:gd name="connsiteX1" fmla="*/ 596065 w 847725"/>
                <a:gd name="connsiteY1" fmla="*/ 285279 h 400050"/>
                <a:gd name="connsiteX2" fmla="*/ 597017 w 847725"/>
                <a:gd name="connsiteY2" fmla="*/ 274801 h 400050"/>
                <a:gd name="connsiteX3" fmla="*/ 620830 w 847725"/>
                <a:gd name="connsiteY3" fmla="*/ 287184 h 400050"/>
                <a:gd name="connsiteX4" fmla="*/ 660835 w 847725"/>
                <a:gd name="connsiteY4" fmla="*/ 259561 h 400050"/>
                <a:gd name="connsiteX5" fmla="*/ 650357 w 847725"/>
                <a:gd name="connsiteY5" fmla="*/ 248131 h 400050"/>
                <a:gd name="connsiteX6" fmla="*/ 729415 w 847725"/>
                <a:gd name="connsiteY6" fmla="*/ 214794 h 400050"/>
                <a:gd name="connsiteX7" fmla="*/ 824665 w 847725"/>
                <a:gd name="connsiteY7" fmla="*/ 19531 h 400050"/>
                <a:gd name="connsiteX8" fmla="*/ 844667 w 847725"/>
                <a:gd name="connsiteY8" fmla="*/ 35724 h 400050"/>
                <a:gd name="connsiteX9" fmla="*/ 804662 w 847725"/>
                <a:gd name="connsiteY9" fmla="*/ 166216 h 400050"/>
                <a:gd name="connsiteX10" fmla="*/ 797042 w 847725"/>
                <a:gd name="connsiteY10" fmla="*/ 143356 h 400050"/>
                <a:gd name="connsiteX11" fmla="*/ 789422 w 847725"/>
                <a:gd name="connsiteY11" fmla="*/ 174789 h 400050"/>
                <a:gd name="connsiteX12" fmla="*/ 802757 w 847725"/>
                <a:gd name="connsiteY12" fmla="*/ 169074 h 400050"/>
                <a:gd name="connsiteX13" fmla="*/ 751322 w 847725"/>
                <a:gd name="connsiteY13" fmla="*/ 248131 h 400050"/>
                <a:gd name="connsiteX14" fmla="*/ 742750 w 847725"/>
                <a:gd name="connsiteY14" fmla="*/ 237654 h 400050"/>
                <a:gd name="connsiteX15" fmla="*/ 709412 w 847725"/>
                <a:gd name="connsiteY15" fmla="*/ 289089 h 400050"/>
                <a:gd name="connsiteX16" fmla="*/ 703697 w 847725"/>
                <a:gd name="connsiteY16" fmla="*/ 265276 h 400050"/>
                <a:gd name="connsiteX17" fmla="*/ 702745 w 847725"/>
                <a:gd name="connsiteY17" fmla="*/ 270991 h 400050"/>
                <a:gd name="connsiteX18" fmla="*/ 565585 w 847725"/>
                <a:gd name="connsiteY18" fmla="*/ 369099 h 400050"/>
                <a:gd name="connsiteX19" fmla="*/ 552250 w 847725"/>
                <a:gd name="connsiteY19" fmla="*/ 380529 h 400050"/>
                <a:gd name="connsiteX20" fmla="*/ 574157 w 847725"/>
                <a:gd name="connsiteY20" fmla="*/ 379576 h 400050"/>
                <a:gd name="connsiteX21" fmla="*/ 614162 w 847725"/>
                <a:gd name="connsiteY21" fmla="*/ 344334 h 400050"/>
                <a:gd name="connsiteX22" fmla="*/ 635117 w 847725"/>
                <a:gd name="connsiteY22" fmla="*/ 339571 h 400050"/>
                <a:gd name="connsiteX23" fmla="*/ 629402 w 847725"/>
                <a:gd name="connsiteY23" fmla="*/ 354811 h 400050"/>
                <a:gd name="connsiteX24" fmla="*/ 607495 w 847725"/>
                <a:gd name="connsiteY24" fmla="*/ 358621 h 400050"/>
                <a:gd name="connsiteX25" fmla="*/ 620830 w 847725"/>
                <a:gd name="connsiteY25" fmla="*/ 363384 h 400050"/>
                <a:gd name="connsiteX26" fmla="*/ 500815 w 847725"/>
                <a:gd name="connsiteY26" fmla="*/ 386244 h 400050"/>
                <a:gd name="connsiteX27" fmla="*/ 495100 w 847725"/>
                <a:gd name="connsiteY27" fmla="*/ 380529 h 400050"/>
                <a:gd name="connsiteX28" fmla="*/ 540820 w 847725"/>
                <a:gd name="connsiteY28" fmla="*/ 364336 h 400050"/>
                <a:gd name="connsiteX29" fmla="*/ 544630 w 847725"/>
                <a:gd name="connsiteY29" fmla="*/ 362431 h 400050"/>
                <a:gd name="connsiteX30" fmla="*/ 463667 w 847725"/>
                <a:gd name="connsiteY30" fmla="*/ 363384 h 400050"/>
                <a:gd name="connsiteX31" fmla="*/ 457952 w 847725"/>
                <a:gd name="connsiteY31" fmla="*/ 348144 h 400050"/>
                <a:gd name="connsiteX32" fmla="*/ 418900 w 847725"/>
                <a:gd name="connsiteY32" fmla="*/ 379576 h 400050"/>
                <a:gd name="connsiteX33" fmla="*/ 457952 w 847725"/>
                <a:gd name="connsiteY33" fmla="*/ 371956 h 400050"/>
                <a:gd name="connsiteX34" fmla="*/ 454142 w 847725"/>
                <a:gd name="connsiteY34" fmla="*/ 388149 h 400050"/>
                <a:gd name="connsiteX35" fmla="*/ 293170 w 847725"/>
                <a:gd name="connsiteY35" fmla="*/ 388149 h 400050"/>
                <a:gd name="connsiteX36" fmla="*/ 335080 w 847725"/>
                <a:gd name="connsiteY36" fmla="*/ 377671 h 400050"/>
                <a:gd name="connsiteX37" fmla="*/ 324602 w 847725"/>
                <a:gd name="connsiteY37" fmla="*/ 393864 h 400050"/>
                <a:gd name="connsiteX38" fmla="*/ 347462 w 847725"/>
                <a:gd name="connsiteY38" fmla="*/ 394816 h 400050"/>
                <a:gd name="connsiteX39" fmla="*/ 346510 w 847725"/>
                <a:gd name="connsiteY39" fmla="*/ 354811 h 400050"/>
                <a:gd name="connsiteX40" fmla="*/ 280787 w 847725"/>
                <a:gd name="connsiteY40" fmla="*/ 376719 h 400050"/>
                <a:gd name="connsiteX41" fmla="*/ 299837 w 847725"/>
                <a:gd name="connsiteY41" fmla="*/ 359574 h 400050"/>
                <a:gd name="connsiteX42" fmla="*/ 306505 w 847725"/>
                <a:gd name="connsiteY42" fmla="*/ 367194 h 400050"/>
                <a:gd name="connsiteX43" fmla="*/ 295075 w 847725"/>
                <a:gd name="connsiteY43" fmla="*/ 384339 h 400050"/>
                <a:gd name="connsiteX44" fmla="*/ 252212 w 847725"/>
                <a:gd name="connsiteY44" fmla="*/ 385291 h 400050"/>
                <a:gd name="connsiteX45" fmla="*/ 247449 w 847725"/>
                <a:gd name="connsiteY45" fmla="*/ 383386 h 400050"/>
                <a:gd name="connsiteX46" fmla="*/ 271262 w 847725"/>
                <a:gd name="connsiteY46" fmla="*/ 373861 h 400050"/>
                <a:gd name="connsiteX47" fmla="*/ 248402 w 847725"/>
                <a:gd name="connsiteY47" fmla="*/ 375766 h 400050"/>
                <a:gd name="connsiteX48" fmla="*/ 266500 w 847725"/>
                <a:gd name="connsiteY48" fmla="*/ 365289 h 400050"/>
                <a:gd name="connsiteX49" fmla="*/ 278882 w 847725"/>
                <a:gd name="connsiteY49" fmla="*/ 363384 h 400050"/>
                <a:gd name="connsiteX50" fmla="*/ 202682 w 847725"/>
                <a:gd name="connsiteY50" fmla="*/ 371004 h 400050"/>
                <a:gd name="connsiteX51" fmla="*/ 236972 w 847725"/>
                <a:gd name="connsiteY51" fmla="*/ 375766 h 400050"/>
                <a:gd name="connsiteX52" fmla="*/ 223637 w 847725"/>
                <a:gd name="connsiteY52" fmla="*/ 367194 h 400050"/>
                <a:gd name="connsiteX53" fmla="*/ 240782 w 847725"/>
                <a:gd name="connsiteY53" fmla="*/ 350049 h 400050"/>
                <a:gd name="connsiteX54" fmla="*/ 235067 w 847725"/>
                <a:gd name="connsiteY54" fmla="*/ 359574 h 400050"/>
                <a:gd name="connsiteX55" fmla="*/ 190299 w 847725"/>
                <a:gd name="connsiteY55" fmla="*/ 372909 h 400050"/>
                <a:gd name="connsiteX56" fmla="*/ 160772 w 847725"/>
                <a:gd name="connsiteY56" fmla="*/ 342429 h 400050"/>
                <a:gd name="connsiteX57" fmla="*/ 199824 w 847725"/>
                <a:gd name="connsiteY57" fmla="*/ 354811 h 400050"/>
                <a:gd name="connsiteX58" fmla="*/ 144580 w 847725"/>
                <a:gd name="connsiteY58" fmla="*/ 345286 h 400050"/>
                <a:gd name="connsiteX59" fmla="*/ 117910 w 847725"/>
                <a:gd name="connsiteY59" fmla="*/ 335761 h 400050"/>
                <a:gd name="connsiteX60" fmla="*/ 145532 w 847725"/>
                <a:gd name="connsiteY60" fmla="*/ 331951 h 400050"/>
                <a:gd name="connsiteX61" fmla="*/ 78857 w 847725"/>
                <a:gd name="connsiteY61" fmla="*/ 310044 h 400050"/>
                <a:gd name="connsiteX62" fmla="*/ 24565 w 847725"/>
                <a:gd name="connsiteY62" fmla="*/ 230034 h 400050"/>
                <a:gd name="connsiteX63" fmla="*/ 40757 w 847725"/>
                <a:gd name="connsiteY63" fmla="*/ 258609 h 400050"/>
                <a:gd name="connsiteX64" fmla="*/ 55045 w 847725"/>
                <a:gd name="connsiteY64" fmla="*/ 250989 h 400050"/>
                <a:gd name="connsiteX65" fmla="*/ 37899 w 847725"/>
                <a:gd name="connsiteY65" fmla="*/ 239559 h 400050"/>
                <a:gd name="connsiteX66" fmla="*/ 12182 w 847725"/>
                <a:gd name="connsiteY66" fmla="*/ 234796 h 400050"/>
                <a:gd name="connsiteX67" fmla="*/ 38852 w 847725"/>
                <a:gd name="connsiteY67" fmla="*/ 215746 h 400050"/>
                <a:gd name="connsiteX68" fmla="*/ 13135 w 847725"/>
                <a:gd name="connsiteY68" fmla="*/ 194791 h 400050"/>
                <a:gd name="connsiteX69" fmla="*/ 20755 w 847725"/>
                <a:gd name="connsiteY69" fmla="*/ 214794 h 400050"/>
                <a:gd name="connsiteX70" fmla="*/ 21707 w 847725"/>
                <a:gd name="connsiteY70" fmla="*/ 211936 h 400050"/>
                <a:gd name="connsiteX71" fmla="*/ 16945 w 847725"/>
                <a:gd name="connsiteY71" fmla="*/ 150976 h 400050"/>
                <a:gd name="connsiteX72" fmla="*/ 20755 w 847725"/>
                <a:gd name="connsiteY72" fmla="*/ 146214 h 400050"/>
                <a:gd name="connsiteX73" fmla="*/ 40757 w 847725"/>
                <a:gd name="connsiteY73" fmla="*/ 154786 h 400050"/>
                <a:gd name="connsiteX74" fmla="*/ 72190 w 847725"/>
                <a:gd name="connsiteY74" fmla="*/ 194791 h 400050"/>
                <a:gd name="connsiteX75" fmla="*/ 82667 w 847725"/>
                <a:gd name="connsiteY75" fmla="*/ 199554 h 400050"/>
                <a:gd name="connsiteX76" fmla="*/ 62665 w 847725"/>
                <a:gd name="connsiteY76" fmla="*/ 159549 h 400050"/>
                <a:gd name="connsiteX77" fmla="*/ 54092 w 847725"/>
                <a:gd name="connsiteY77" fmla="*/ 146214 h 400050"/>
                <a:gd name="connsiteX78" fmla="*/ 53140 w 847725"/>
                <a:gd name="connsiteY78" fmla="*/ 134784 h 400050"/>
                <a:gd name="connsiteX79" fmla="*/ 67427 w 847725"/>
                <a:gd name="connsiteY79" fmla="*/ 141451 h 400050"/>
                <a:gd name="connsiteX80" fmla="*/ 103622 w 847725"/>
                <a:gd name="connsiteY80" fmla="*/ 199554 h 400050"/>
                <a:gd name="connsiteX81" fmla="*/ 141722 w 847725"/>
                <a:gd name="connsiteY81" fmla="*/ 215746 h 400050"/>
                <a:gd name="connsiteX82" fmla="*/ 130292 w 847725"/>
                <a:gd name="connsiteY82" fmla="*/ 234796 h 400050"/>
                <a:gd name="connsiteX83" fmla="*/ 178870 w 847725"/>
                <a:gd name="connsiteY83" fmla="*/ 243369 h 400050"/>
                <a:gd name="connsiteX84" fmla="*/ 162677 w 847725"/>
                <a:gd name="connsiteY84" fmla="*/ 257656 h 400050"/>
                <a:gd name="connsiteX85" fmla="*/ 157915 w 847725"/>
                <a:gd name="connsiteY85" fmla="*/ 259561 h 400050"/>
                <a:gd name="connsiteX86" fmla="*/ 282692 w 847725"/>
                <a:gd name="connsiteY86" fmla="*/ 294804 h 400050"/>
                <a:gd name="connsiteX87" fmla="*/ 291265 w 847725"/>
                <a:gd name="connsiteY87" fmla="*/ 290994 h 400050"/>
                <a:gd name="connsiteX88" fmla="*/ 306505 w 847725"/>
                <a:gd name="connsiteY88" fmla="*/ 269086 h 400050"/>
                <a:gd name="connsiteX89" fmla="*/ 299837 w 847725"/>
                <a:gd name="connsiteY89" fmla="*/ 271944 h 400050"/>
                <a:gd name="connsiteX90" fmla="*/ 312220 w 847725"/>
                <a:gd name="connsiteY90" fmla="*/ 287184 h 400050"/>
                <a:gd name="connsiteX91" fmla="*/ 294122 w 847725"/>
                <a:gd name="connsiteY91" fmla="*/ 310996 h 400050"/>
                <a:gd name="connsiteX92" fmla="*/ 312220 w 847725"/>
                <a:gd name="connsiteY92" fmla="*/ 306234 h 400050"/>
                <a:gd name="connsiteX93" fmla="*/ 335080 w 847725"/>
                <a:gd name="connsiteY93" fmla="*/ 286231 h 400050"/>
                <a:gd name="connsiteX94" fmla="*/ 312220 w 847725"/>
                <a:gd name="connsiteY94" fmla="*/ 284326 h 400050"/>
                <a:gd name="connsiteX95" fmla="*/ 398897 w 847725"/>
                <a:gd name="connsiteY95" fmla="*/ 270991 h 400050"/>
                <a:gd name="connsiteX96" fmla="*/ 395087 w 847725"/>
                <a:gd name="connsiteY96" fmla="*/ 280516 h 400050"/>
                <a:gd name="connsiteX97" fmla="*/ 452237 w 847725"/>
                <a:gd name="connsiteY97" fmla="*/ 279564 h 400050"/>
                <a:gd name="connsiteX98" fmla="*/ 464620 w 847725"/>
                <a:gd name="connsiteY98" fmla="*/ 253846 h 400050"/>
                <a:gd name="connsiteX99" fmla="*/ 468430 w 847725"/>
                <a:gd name="connsiteY99" fmla="*/ 251941 h 400050"/>
                <a:gd name="connsiteX100" fmla="*/ 457952 w 847725"/>
                <a:gd name="connsiteY100" fmla="*/ 270991 h 400050"/>
                <a:gd name="connsiteX101" fmla="*/ 459857 w 847725"/>
                <a:gd name="connsiteY101" fmla="*/ 283374 h 400050"/>
                <a:gd name="connsiteX102" fmla="*/ 483670 w 847725"/>
                <a:gd name="connsiteY102" fmla="*/ 245274 h 400050"/>
                <a:gd name="connsiteX103" fmla="*/ 510340 w 847725"/>
                <a:gd name="connsiteY103" fmla="*/ 304329 h 400050"/>
                <a:gd name="connsiteX104" fmla="*/ 509387 w 847725"/>
                <a:gd name="connsiteY104" fmla="*/ 294804 h 400050"/>
                <a:gd name="connsiteX105" fmla="*/ 500815 w 847725"/>
                <a:gd name="connsiteY105" fmla="*/ 310044 h 400050"/>
                <a:gd name="connsiteX106" fmla="*/ 561775 w 847725"/>
                <a:gd name="connsiteY106" fmla="*/ 299566 h 400050"/>
                <a:gd name="connsiteX107" fmla="*/ 816092 w 847725"/>
                <a:gd name="connsiteY107" fmla="*/ 28104 h 400050"/>
                <a:gd name="connsiteX108" fmla="*/ 817997 w 847725"/>
                <a:gd name="connsiteY108" fmla="*/ 30009 h 400050"/>
                <a:gd name="connsiteX109" fmla="*/ 816092 w 847725"/>
                <a:gd name="connsiteY109" fmla="*/ 28104 h 400050"/>
                <a:gd name="connsiteX110" fmla="*/ 383657 w 847725"/>
                <a:gd name="connsiteY110" fmla="*/ 334809 h 400050"/>
                <a:gd name="connsiteX111" fmla="*/ 438902 w 847725"/>
                <a:gd name="connsiteY111" fmla="*/ 304329 h 400050"/>
                <a:gd name="connsiteX112" fmla="*/ 383657 w 847725"/>
                <a:gd name="connsiteY112" fmla="*/ 334809 h 400050"/>
                <a:gd name="connsiteX113" fmla="*/ 377942 w 847725"/>
                <a:gd name="connsiteY113" fmla="*/ 313854 h 400050"/>
                <a:gd name="connsiteX114" fmla="*/ 377942 w 847725"/>
                <a:gd name="connsiteY114" fmla="*/ 313854 h 400050"/>
                <a:gd name="connsiteX115" fmla="*/ 374132 w 847725"/>
                <a:gd name="connsiteY115" fmla="*/ 320521 h 400050"/>
                <a:gd name="connsiteX116" fmla="*/ 375085 w 847725"/>
                <a:gd name="connsiteY116" fmla="*/ 321474 h 400050"/>
                <a:gd name="connsiteX117" fmla="*/ 374132 w 847725"/>
                <a:gd name="connsiteY117" fmla="*/ 320521 h 400050"/>
                <a:gd name="connsiteX118" fmla="*/ 491290 w 847725"/>
                <a:gd name="connsiteY118" fmla="*/ 306234 h 400050"/>
                <a:gd name="connsiteX119" fmla="*/ 491290 w 847725"/>
                <a:gd name="connsiteY119" fmla="*/ 306234 h 400050"/>
                <a:gd name="connsiteX120" fmla="*/ 481765 w 847725"/>
                <a:gd name="connsiteY120" fmla="*/ 301471 h 400050"/>
                <a:gd name="connsiteX121" fmla="*/ 481765 w 847725"/>
                <a:gd name="connsiteY121" fmla="*/ 301471 h 400050"/>
                <a:gd name="connsiteX122" fmla="*/ 452237 w 847725"/>
                <a:gd name="connsiteY122" fmla="*/ 290041 h 400050"/>
                <a:gd name="connsiteX123" fmla="*/ 452237 w 847725"/>
                <a:gd name="connsiteY123" fmla="*/ 290041 h 400050"/>
                <a:gd name="connsiteX124" fmla="*/ 77905 w 847725"/>
                <a:gd name="connsiteY124" fmla="*/ 215746 h 400050"/>
                <a:gd name="connsiteX125" fmla="*/ 77905 w 847725"/>
                <a:gd name="connsiteY125" fmla="*/ 215746 h 400050"/>
                <a:gd name="connsiteX126" fmla="*/ 121720 w 847725"/>
                <a:gd name="connsiteY126" fmla="*/ 272896 h 400050"/>
                <a:gd name="connsiteX127" fmla="*/ 156010 w 847725"/>
                <a:gd name="connsiteY127" fmla="*/ 259561 h 400050"/>
                <a:gd name="connsiteX128" fmla="*/ 161724 w 847725"/>
                <a:gd name="connsiteY128" fmla="*/ 261466 h 400050"/>
                <a:gd name="connsiteX129" fmla="*/ 135055 w 847725"/>
                <a:gd name="connsiteY129" fmla="*/ 268134 h 400050"/>
                <a:gd name="connsiteX130" fmla="*/ 119815 w 847725"/>
                <a:gd name="connsiteY130" fmla="*/ 229081 h 400050"/>
                <a:gd name="connsiteX131" fmla="*/ 96002 w 847725"/>
                <a:gd name="connsiteY131" fmla="*/ 244321 h 400050"/>
                <a:gd name="connsiteX132" fmla="*/ 121720 w 847725"/>
                <a:gd name="connsiteY132" fmla="*/ 272896 h 400050"/>
                <a:gd name="connsiteX133" fmla="*/ 296980 w 847725"/>
                <a:gd name="connsiteY133" fmla="*/ 333856 h 400050"/>
                <a:gd name="connsiteX134" fmla="*/ 253165 w 847725"/>
                <a:gd name="connsiteY134" fmla="*/ 309091 h 400050"/>
                <a:gd name="connsiteX135" fmla="*/ 253165 w 847725"/>
                <a:gd name="connsiteY135" fmla="*/ 294804 h 400050"/>
                <a:gd name="connsiteX136" fmla="*/ 275072 w 847725"/>
                <a:gd name="connsiteY136" fmla="*/ 299566 h 400050"/>
                <a:gd name="connsiteX137" fmla="*/ 267452 w 847725"/>
                <a:gd name="connsiteY137" fmla="*/ 269086 h 400050"/>
                <a:gd name="connsiteX138" fmla="*/ 249355 w 847725"/>
                <a:gd name="connsiteY138" fmla="*/ 273849 h 400050"/>
                <a:gd name="connsiteX139" fmla="*/ 261737 w 847725"/>
                <a:gd name="connsiteY139" fmla="*/ 286231 h 400050"/>
                <a:gd name="connsiteX140" fmla="*/ 206492 w 847725"/>
                <a:gd name="connsiteY140" fmla="*/ 294804 h 400050"/>
                <a:gd name="connsiteX141" fmla="*/ 210302 w 847725"/>
                <a:gd name="connsiteY141" fmla="*/ 283374 h 400050"/>
                <a:gd name="connsiteX142" fmla="*/ 156010 w 847725"/>
                <a:gd name="connsiteY142" fmla="*/ 292899 h 400050"/>
                <a:gd name="connsiteX143" fmla="*/ 221732 w 847725"/>
                <a:gd name="connsiteY143" fmla="*/ 306234 h 400050"/>
                <a:gd name="connsiteX144" fmla="*/ 218874 w 847725"/>
                <a:gd name="connsiteY144" fmla="*/ 326236 h 400050"/>
                <a:gd name="connsiteX145" fmla="*/ 252212 w 847725"/>
                <a:gd name="connsiteY145" fmla="*/ 335761 h 400050"/>
                <a:gd name="connsiteX146" fmla="*/ 296980 w 847725"/>
                <a:gd name="connsiteY146" fmla="*/ 333856 h 400050"/>
                <a:gd name="connsiteX147" fmla="*/ 319840 w 847725"/>
                <a:gd name="connsiteY147" fmla="*/ 329094 h 400050"/>
                <a:gd name="connsiteX148" fmla="*/ 367465 w 847725"/>
                <a:gd name="connsiteY148" fmla="*/ 319569 h 400050"/>
                <a:gd name="connsiteX149" fmla="*/ 373180 w 847725"/>
                <a:gd name="connsiteY149" fmla="*/ 310044 h 400050"/>
                <a:gd name="connsiteX150" fmla="*/ 375085 w 847725"/>
                <a:gd name="connsiteY150" fmla="*/ 302424 h 400050"/>
                <a:gd name="connsiteX151" fmla="*/ 319840 w 847725"/>
                <a:gd name="connsiteY151" fmla="*/ 329094 h 400050"/>
                <a:gd name="connsiteX152" fmla="*/ 475097 w 847725"/>
                <a:gd name="connsiteY152" fmla="*/ 361479 h 400050"/>
                <a:gd name="connsiteX153" fmla="*/ 475097 w 847725"/>
                <a:gd name="connsiteY153" fmla="*/ 361479 h 400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</a:cxnLst>
              <a:rect l="l" t="t" r="r" b="b"/>
              <a:pathLst>
                <a:path w="847725" h="400050">
                  <a:moveTo>
                    <a:pt x="561775" y="299566"/>
                  </a:moveTo>
                  <a:cubicBezTo>
                    <a:pt x="565585" y="298614"/>
                    <a:pt x="597970" y="282421"/>
                    <a:pt x="596065" y="285279"/>
                  </a:cubicBezTo>
                  <a:cubicBezTo>
                    <a:pt x="588445" y="289089"/>
                    <a:pt x="589397" y="285279"/>
                    <a:pt x="597017" y="274801"/>
                  </a:cubicBezTo>
                  <a:cubicBezTo>
                    <a:pt x="591302" y="271944"/>
                    <a:pt x="614162" y="290994"/>
                    <a:pt x="620830" y="287184"/>
                  </a:cubicBezTo>
                  <a:cubicBezTo>
                    <a:pt x="597017" y="270991"/>
                    <a:pt x="668455" y="253846"/>
                    <a:pt x="660835" y="259561"/>
                  </a:cubicBezTo>
                  <a:cubicBezTo>
                    <a:pt x="656072" y="238606"/>
                    <a:pt x="669407" y="251941"/>
                    <a:pt x="650357" y="248131"/>
                  </a:cubicBezTo>
                  <a:cubicBezTo>
                    <a:pt x="694172" y="254799"/>
                    <a:pt x="717032" y="182409"/>
                    <a:pt x="729415" y="214794"/>
                  </a:cubicBezTo>
                  <a:cubicBezTo>
                    <a:pt x="677980" y="230034"/>
                    <a:pt x="888482" y="-54764"/>
                    <a:pt x="824665" y="19531"/>
                  </a:cubicBezTo>
                  <a:cubicBezTo>
                    <a:pt x="832285" y="27151"/>
                    <a:pt x="840857" y="60489"/>
                    <a:pt x="844667" y="35724"/>
                  </a:cubicBezTo>
                  <a:cubicBezTo>
                    <a:pt x="860860" y="67156"/>
                    <a:pt x="813235" y="126211"/>
                    <a:pt x="804662" y="166216"/>
                  </a:cubicBezTo>
                  <a:cubicBezTo>
                    <a:pt x="804662" y="166216"/>
                    <a:pt x="797995" y="144309"/>
                    <a:pt x="797042" y="143356"/>
                  </a:cubicBezTo>
                  <a:cubicBezTo>
                    <a:pt x="789422" y="150976"/>
                    <a:pt x="794185" y="164311"/>
                    <a:pt x="789422" y="174789"/>
                  </a:cubicBezTo>
                  <a:cubicBezTo>
                    <a:pt x="794185" y="173836"/>
                    <a:pt x="799900" y="167169"/>
                    <a:pt x="802757" y="169074"/>
                  </a:cubicBezTo>
                  <a:cubicBezTo>
                    <a:pt x="790375" y="187171"/>
                    <a:pt x="748465" y="220509"/>
                    <a:pt x="751322" y="248131"/>
                  </a:cubicBezTo>
                  <a:cubicBezTo>
                    <a:pt x="756085" y="249084"/>
                    <a:pt x="741797" y="240511"/>
                    <a:pt x="742750" y="237654"/>
                  </a:cubicBezTo>
                  <a:cubicBezTo>
                    <a:pt x="744655" y="235749"/>
                    <a:pt x="709412" y="289089"/>
                    <a:pt x="709412" y="289089"/>
                  </a:cubicBezTo>
                  <a:cubicBezTo>
                    <a:pt x="698935" y="288136"/>
                    <a:pt x="717032" y="255751"/>
                    <a:pt x="703697" y="265276"/>
                  </a:cubicBezTo>
                  <a:cubicBezTo>
                    <a:pt x="700840" y="270991"/>
                    <a:pt x="700840" y="272896"/>
                    <a:pt x="702745" y="270991"/>
                  </a:cubicBezTo>
                  <a:cubicBezTo>
                    <a:pt x="686552" y="321474"/>
                    <a:pt x="582730" y="353859"/>
                    <a:pt x="565585" y="369099"/>
                  </a:cubicBezTo>
                  <a:cubicBezTo>
                    <a:pt x="566537" y="366241"/>
                    <a:pt x="603685" y="331951"/>
                    <a:pt x="552250" y="380529"/>
                  </a:cubicBezTo>
                  <a:cubicBezTo>
                    <a:pt x="579872" y="384339"/>
                    <a:pt x="587492" y="384339"/>
                    <a:pt x="574157" y="379576"/>
                  </a:cubicBezTo>
                  <a:cubicBezTo>
                    <a:pt x="584635" y="370051"/>
                    <a:pt x="597017" y="360526"/>
                    <a:pt x="614162" y="344334"/>
                  </a:cubicBezTo>
                  <a:cubicBezTo>
                    <a:pt x="635117" y="353859"/>
                    <a:pt x="597017" y="359574"/>
                    <a:pt x="635117" y="339571"/>
                  </a:cubicBezTo>
                  <a:cubicBezTo>
                    <a:pt x="621782" y="349096"/>
                    <a:pt x="619877" y="353859"/>
                    <a:pt x="629402" y="354811"/>
                  </a:cubicBezTo>
                  <a:cubicBezTo>
                    <a:pt x="622735" y="362431"/>
                    <a:pt x="615115" y="364336"/>
                    <a:pt x="607495" y="358621"/>
                  </a:cubicBezTo>
                  <a:cubicBezTo>
                    <a:pt x="606542" y="369099"/>
                    <a:pt x="610352" y="370051"/>
                    <a:pt x="620830" y="363384"/>
                  </a:cubicBezTo>
                  <a:cubicBezTo>
                    <a:pt x="597970" y="368146"/>
                    <a:pt x="500815" y="385291"/>
                    <a:pt x="500815" y="386244"/>
                  </a:cubicBezTo>
                  <a:cubicBezTo>
                    <a:pt x="505577" y="379576"/>
                    <a:pt x="503672" y="377671"/>
                    <a:pt x="495100" y="380529"/>
                  </a:cubicBezTo>
                  <a:cubicBezTo>
                    <a:pt x="495100" y="379576"/>
                    <a:pt x="540820" y="368146"/>
                    <a:pt x="540820" y="364336"/>
                  </a:cubicBezTo>
                  <a:cubicBezTo>
                    <a:pt x="540820" y="367194"/>
                    <a:pt x="542725" y="367194"/>
                    <a:pt x="544630" y="362431"/>
                  </a:cubicBezTo>
                  <a:cubicBezTo>
                    <a:pt x="545582" y="357669"/>
                    <a:pt x="457000" y="380529"/>
                    <a:pt x="463667" y="363384"/>
                  </a:cubicBezTo>
                  <a:cubicBezTo>
                    <a:pt x="463667" y="362431"/>
                    <a:pt x="456047" y="374814"/>
                    <a:pt x="457952" y="348144"/>
                  </a:cubicBezTo>
                  <a:cubicBezTo>
                    <a:pt x="436997" y="360526"/>
                    <a:pt x="424615" y="353859"/>
                    <a:pt x="418900" y="379576"/>
                  </a:cubicBezTo>
                  <a:cubicBezTo>
                    <a:pt x="426520" y="367194"/>
                    <a:pt x="457000" y="371956"/>
                    <a:pt x="457952" y="371956"/>
                  </a:cubicBezTo>
                  <a:cubicBezTo>
                    <a:pt x="457000" y="375766"/>
                    <a:pt x="452237" y="388149"/>
                    <a:pt x="454142" y="388149"/>
                  </a:cubicBezTo>
                  <a:cubicBezTo>
                    <a:pt x="408422" y="378624"/>
                    <a:pt x="357940" y="393864"/>
                    <a:pt x="293170" y="388149"/>
                  </a:cubicBezTo>
                  <a:cubicBezTo>
                    <a:pt x="293170" y="388149"/>
                    <a:pt x="329365" y="376719"/>
                    <a:pt x="335080" y="377671"/>
                  </a:cubicBezTo>
                  <a:cubicBezTo>
                    <a:pt x="330317" y="382434"/>
                    <a:pt x="326507" y="387196"/>
                    <a:pt x="324602" y="393864"/>
                  </a:cubicBezTo>
                  <a:cubicBezTo>
                    <a:pt x="334127" y="383386"/>
                    <a:pt x="339842" y="391959"/>
                    <a:pt x="347462" y="394816"/>
                  </a:cubicBezTo>
                  <a:cubicBezTo>
                    <a:pt x="338890" y="381481"/>
                    <a:pt x="345557" y="383386"/>
                    <a:pt x="346510" y="354811"/>
                  </a:cubicBezTo>
                  <a:cubicBezTo>
                    <a:pt x="340795" y="361479"/>
                    <a:pt x="265547" y="349096"/>
                    <a:pt x="280787" y="376719"/>
                  </a:cubicBezTo>
                  <a:cubicBezTo>
                    <a:pt x="283645" y="367194"/>
                    <a:pt x="290312" y="361479"/>
                    <a:pt x="299837" y="359574"/>
                  </a:cubicBezTo>
                  <a:cubicBezTo>
                    <a:pt x="294122" y="365289"/>
                    <a:pt x="296980" y="367194"/>
                    <a:pt x="306505" y="367194"/>
                  </a:cubicBezTo>
                  <a:cubicBezTo>
                    <a:pt x="289360" y="389101"/>
                    <a:pt x="301742" y="364336"/>
                    <a:pt x="295075" y="384339"/>
                  </a:cubicBezTo>
                  <a:cubicBezTo>
                    <a:pt x="298885" y="381481"/>
                    <a:pt x="250307" y="385291"/>
                    <a:pt x="252212" y="385291"/>
                  </a:cubicBezTo>
                  <a:cubicBezTo>
                    <a:pt x="254117" y="381481"/>
                    <a:pt x="252212" y="380529"/>
                    <a:pt x="247449" y="383386"/>
                  </a:cubicBezTo>
                  <a:cubicBezTo>
                    <a:pt x="243640" y="389101"/>
                    <a:pt x="274120" y="371004"/>
                    <a:pt x="271262" y="373861"/>
                  </a:cubicBezTo>
                  <a:cubicBezTo>
                    <a:pt x="261737" y="379576"/>
                    <a:pt x="251260" y="380529"/>
                    <a:pt x="248402" y="375766"/>
                  </a:cubicBezTo>
                  <a:cubicBezTo>
                    <a:pt x="244592" y="368146"/>
                    <a:pt x="263642" y="364336"/>
                    <a:pt x="266500" y="365289"/>
                  </a:cubicBezTo>
                  <a:cubicBezTo>
                    <a:pt x="258880" y="370051"/>
                    <a:pt x="262690" y="369099"/>
                    <a:pt x="278882" y="363384"/>
                  </a:cubicBezTo>
                  <a:cubicBezTo>
                    <a:pt x="261737" y="357669"/>
                    <a:pt x="216970" y="370051"/>
                    <a:pt x="202682" y="371004"/>
                  </a:cubicBezTo>
                  <a:cubicBezTo>
                    <a:pt x="207445" y="357669"/>
                    <a:pt x="232210" y="386244"/>
                    <a:pt x="236972" y="375766"/>
                  </a:cubicBezTo>
                  <a:cubicBezTo>
                    <a:pt x="236020" y="368146"/>
                    <a:pt x="231257" y="365289"/>
                    <a:pt x="223637" y="367194"/>
                  </a:cubicBezTo>
                  <a:cubicBezTo>
                    <a:pt x="236020" y="371004"/>
                    <a:pt x="241735" y="365289"/>
                    <a:pt x="240782" y="350049"/>
                  </a:cubicBezTo>
                  <a:cubicBezTo>
                    <a:pt x="235067" y="351001"/>
                    <a:pt x="233162" y="353859"/>
                    <a:pt x="235067" y="359574"/>
                  </a:cubicBezTo>
                  <a:cubicBezTo>
                    <a:pt x="211255" y="378624"/>
                    <a:pt x="208397" y="359574"/>
                    <a:pt x="190299" y="372909"/>
                  </a:cubicBezTo>
                  <a:cubicBezTo>
                    <a:pt x="180774" y="370051"/>
                    <a:pt x="165535" y="360526"/>
                    <a:pt x="160772" y="342429"/>
                  </a:cubicBezTo>
                  <a:cubicBezTo>
                    <a:pt x="150295" y="332904"/>
                    <a:pt x="188395" y="384339"/>
                    <a:pt x="199824" y="354811"/>
                  </a:cubicBezTo>
                  <a:cubicBezTo>
                    <a:pt x="196967" y="325284"/>
                    <a:pt x="125530" y="341476"/>
                    <a:pt x="144580" y="345286"/>
                  </a:cubicBezTo>
                  <a:cubicBezTo>
                    <a:pt x="148390" y="343381"/>
                    <a:pt x="123624" y="339571"/>
                    <a:pt x="117910" y="335761"/>
                  </a:cubicBezTo>
                  <a:cubicBezTo>
                    <a:pt x="113147" y="334809"/>
                    <a:pt x="148390" y="330999"/>
                    <a:pt x="145532" y="331951"/>
                  </a:cubicBezTo>
                  <a:cubicBezTo>
                    <a:pt x="151247" y="303376"/>
                    <a:pt x="92192" y="306234"/>
                    <a:pt x="78857" y="310044"/>
                  </a:cubicBezTo>
                  <a:cubicBezTo>
                    <a:pt x="75047" y="322426"/>
                    <a:pt x="16945" y="231939"/>
                    <a:pt x="24565" y="230034"/>
                  </a:cubicBezTo>
                  <a:cubicBezTo>
                    <a:pt x="32185" y="253846"/>
                    <a:pt x="32185" y="236701"/>
                    <a:pt x="40757" y="258609"/>
                  </a:cubicBezTo>
                  <a:cubicBezTo>
                    <a:pt x="32185" y="262419"/>
                    <a:pt x="55997" y="245274"/>
                    <a:pt x="55045" y="250989"/>
                  </a:cubicBezTo>
                  <a:cubicBezTo>
                    <a:pt x="47424" y="250036"/>
                    <a:pt x="41710" y="246226"/>
                    <a:pt x="37899" y="239559"/>
                  </a:cubicBezTo>
                  <a:cubicBezTo>
                    <a:pt x="77905" y="241464"/>
                    <a:pt x="13135" y="220509"/>
                    <a:pt x="12182" y="234796"/>
                  </a:cubicBezTo>
                  <a:cubicBezTo>
                    <a:pt x="-9726" y="204316"/>
                    <a:pt x="47424" y="237654"/>
                    <a:pt x="38852" y="215746"/>
                  </a:cubicBezTo>
                  <a:cubicBezTo>
                    <a:pt x="28374" y="210031"/>
                    <a:pt x="26470" y="199554"/>
                    <a:pt x="13135" y="194791"/>
                  </a:cubicBezTo>
                  <a:cubicBezTo>
                    <a:pt x="5515" y="210031"/>
                    <a:pt x="7420" y="216699"/>
                    <a:pt x="20755" y="214794"/>
                  </a:cubicBezTo>
                  <a:cubicBezTo>
                    <a:pt x="15992" y="209079"/>
                    <a:pt x="16945" y="208126"/>
                    <a:pt x="21707" y="211936"/>
                  </a:cubicBezTo>
                  <a:cubicBezTo>
                    <a:pt x="17897" y="204316"/>
                    <a:pt x="23612" y="163359"/>
                    <a:pt x="16945" y="150976"/>
                  </a:cubicBezTo>
                  <a:cubicBezTo>
                    <a:pt x="18849" y="152881"/>
                    <a:pt x="19802" y="151929"/>
                    <a:pt x="20755" y="146214"/>
                  </a:cubicBezTo>
                  <a:cubicBezTo>
                    <a:pt x="29327" y="150024"/>
                    <a:pt x="46472" y="158596"/>
                    <a:pt x="40757" y="154786"/>
                  </a:cubicBezTo>
                  <a:cubicBezTo>
                    <a:pt x="37899" y="150024"/>
                    <a:pt x="71237" y="209079"/>
                    <a:pt x="72190" y="194791"/>
                  </a:cubicBezTo>
                  <a:cubicBezTo>
                    <a:pt x="68380" y="195744"/>
                    <a:pt x="72190" y="197649"/>
                    <a:pt x="82667" y="199554"/>
                  </a:cubicBezTo>
                  <a:cubicBezTo>
                    <a:pt x="79810" y="204316"/>
                    <a:pt x="50282" y="141451"/>
                    <a:pt x="62665" y="159549"/>
                  </a:cubicBezTo>
                  <a:cubicBezTo>
                    <a:pt x="75047" y="156691"/>
                    <a:pt x="53140" y="145261"/>
                    <a:pt x="54092" y="146214"/>
                  </a:cubicBezTo>
                  <a:cubicBezTo>
                    <a:pt x="55045" y="154786"/>
                    <a:pt x="55045" y="150976"/>
                    <a:pt x="53140" y="134784"/>
                  </a:cubicBezTo>
                  <a:cubicBezTo>
                    <a:pt x="75047" y="139546"/>
                    <a:pt x="51235" y="147166"/>
                    <a:pt x="67427" y="141451"/>
                  </a:cubicBezTo>
                  <a:cubicBezTo>
                    <a:pt x="97907" y="150024"/>
                    <a:pt x="96955" y="192886"/>
                    <a:pt x="103622" y="199554"/>
                  </a:cubicBezTo>
                  <a:cubicBezTo>
                    <a:pt x="110290" y="209079"/>
                    <a:pt x="133149" y="184314"/>
                    <a:pt x="141722" y="215746"/>
                  </a:cubicBezTo>
                  <a:cubicBezTo>
                    <a:pt x="136007" y="206221"/>
                    <a:pt x="130292" y="230986"/>
                    <a:pt x="130292" y="234796"/>
                  </a:cubicBezTo>
                  <a:cubicBezTo>
                    <a:pt x="130292" y="234796"/>
                    <a:pt x="167440" y="250989"/>
                    <a:pt x="178870" y="243369"/>
                  </a:cubicBezTo>
                  <a:cubicBezTo>
                    <a:pt x="176965" y="252894"/>
                    <a:pt x="172202" y="257656"/>
                    <a:pt x="162677" y="257656"/>
                  </a:cubicBezTo>
                  <a:cubicBezTo>
                    <a:pt x="166487" y="247179"/>
                    <a:pt x="164582" y="247179"/>
                    <a:pt x="157915" y="259561"/>
                  </a:cubicBezTo>
                  <a:cubicBezTo>
                    <a:pt x="188395" y="270039"/>
                    <a:pt x="280787" y="238606"/>
                    <a:pt x="282692" y="294804"/>
                  </a:cubicBezTo>
                  <a:cubicBezTo>
                    <a:pt x="284597" y="290041"/>
                    <a:pt x="287455" y="289089"/>
                    <a:pt x="291265" y="290994"/>
                  </a:cubicBezTo>
                  <a:cubicBezTo>
                    <a:pt x="281740" y="283374"/>
                    <a:pt x="296980" y="268134"/>
                    <a:pt x="306505" y="269086"/>
                  </a:cubicBezTo>
                  <a:cubicBezTo>
                    <a:pt x="307457" y="275754"/>
                    <a:pt x="305552" y="276706"/>
                    <a:pt x="299837" y="271944"/>
                  </a:cubicBezTo>
                  <a:cubicBezTo>
                    <a:pt x="300790" y="288136"/>
                    <a:pt x="302695" y="286231"/>
                    <a:pt x="312220" y="287184"/>
                  </a:cubicBezTo>
                  <a:cubicBezTo>
                    <a:pt x="310315" y="297661"/>
                    <a:pt x="303647" y="305281"/>
                    <a:pt x="294122" y="310996"/>
                  </a:cubicBezTo>
                  <a:cubicBezTo>
                    <a:pt x="305552" y="298614"/>
                    <a:pt x="311267" y="297661"/>
                    <a:pt x="312220" y="306234"/>
                  </a:cubicBezTo>
                  <a:cubicBezTo>
                    <a:pt x="315077" y="304329"/>
                    <a:pt x="333175" y="288136"/>
                    <a:pt x="335080" y="286231"/>
                  </a:cubicBezTo>
                  <a:cubicBezTo>
                    <a:pt x="327460" y="286231"/>
                    <a:pt x="319840" y="285279"/>
                    <a:pt x="312220" y="284326"/>
                  </a:cubicBezTo>
                  <a:cubicBezTo>
                    <a:pt x="328412" y="269086"/>
                    <a:pt x="387467" y="271944"/>
                    <a:pt x="398897" y="270991"/>
                  </a:cubicBezTo>
                  <a:cubicBezTo>
                    <a:pt x="412232" y="280516"/>
                    <a:pt x="401755" y="272896"/>
                    <a:pt x="395087" y="280516"/>
                  </a:cubicBezTo>
                  <a:cubicBezTo>
                    <a:pt x="400802" y="277659"/>
                    <a:pt x="452237" y="279564"/>
                    <a:pt x="452237" y="279564"/>
                  </a:cubicBezTo>
                  <a:cubicBezTo>
                    <a:pt x="438902" y="284326"/>
                    <a:pt x="467477" y="248131"/>
                    <a:pt x="464620" y="253846"/>
                  </a:cubicBezTo>
                  <a:cubicBezTo>
                    <a:pt x="463667" y="261466"/>
                    <a:pt x="464620" y="260514"/>
                    <a:pt x="468430" y="251941"/>
                  </a:cubicBezTo>
                  <a:cubicBezTo>
                    <a:pt x="471287" y="263371"/>
                    <a:pt x="467477" y="270039"/>
                    <a:pt x="457952" y="270991"/>
                  </a:cubicBezTo>
                  <a:cubicBezTo>
                    <a:pt x="464620" y="272896"/>
                    <a:pt x="465572" y="277659"/>
                    <a:pt x="459857" y="283374"/>
                  </a:cubicBezTo>
                  <a:cubicBezTo>
                    <a:pt x="473192" y="289089"/>
                    <a:pt x="479860" y="246226"/>
                    <a:pt x="483670" y="245274"/>
                  </a:cubicBezTo>
                  <a:cubicBezTo>
                    <a:pt x="477955" y="303376"/>
                    <a:pt x="499862" y="279564"/>
                    <a:pt x="510340" y="304329"/>
                  </a:cubicBezTo>
                  <a:cubicBezTo>
                    <a:pt x="502720" y="305281"/>
                    <a:pt x="501767" y="302424"/>
                    <a:pt x="509387" y="294804"/>
                  </a:cubicBezTo>
                  <a:cubicBezTo>
                    <a:pt x="448427" y="326236"/>
                    <a:pt x="520817" y="291946"/>
                    <a:pt x="500815" y="310044"/>
                  </a:cubicBezTo>
                  <a:cubicBezTo>
                    <a:pt x="523675" y="307186"/>
                    <a:pt x="552250" y="313854"/>
                    <a:pt x="561775" y="299566"/>
                  </a:cubicBezTo>
                  <a:close/>
                  <a:moveTo>
                    <a:pt x="816092" y="28104"/>
                  </a:moveTo>
                  <a:cubicBezTo>
                    <a:pt x="816092" y="29056"/>
                    <a:pt x="817045" y="29056"/>
                    <a:pt x="817997" y="30009"/>
                  </a:cubicBezTo>
                  <a:cubicBezTo>
                    <a:pt x="817045" y="30009"/>
                    <a:pt x="816092" y="30009"/>
                    <a:pt x="816092" y="28104"/>
                  </a:cubicBezTo>
                  <a:close/>
                  <a:moveTo>
                    <a:pt x="383657" y="334809"/>
                  </a:moveTo>
                  <a:cubicBezTo>
                    <a:pt x="409375" y="337666"/>
                    <a:pt x="437950" y="319569"/>
                    <a:pt x="438902" y="304329"/>
                  </a:cubicBezTo>
                  <a:cubicBezTo>
                    <a:pt x="420805" y="295756"/>
                    <a:pt x="371275" y="346239"/>
                    <a:pt x="383657" y="334809"/>
                  </a:cubicBezTo>
                  <a:close/>
                  <a:moveTo>
                    <a:pt x="377942" y="313854"/>
                  </a:moveTo>
                  <a:cubicBezTo>
                    <a:pt x="373180" y="312901"/>
                    <a:pt x="376037" y="323379"/>
                    <a:pt x="377942" y="313854"/>
                  </a:cubicBezTo>
                  <a:close/>
                  <a:moveTo>
                    <a:pt x="374132" y="320521"/>
                  </a:moveTo>
                  <a:cubicBezTo>
                    <a:pt x="375085" y="320521"/>
                    <a:pt x="375085" y="320521"/>
                    <a:pt x="375085" y="321474"/>
                  </a:cubicBezTo>
                  <a:lnTo>
                    <a:pt x="374132" y="320521"/>
                  </a:lnTo>
                  <a:close/>
                  <a:moveTo>
                    <a:pt x="491290" y="306234"/>
                  </a:moveTo>
                  <a:cubicBezTo>
                    <a:pt x="488432" y="307186"/>
                    <a:pt x="498910" y="304329"/>
                    <a:pt x="491290" y="306234"/>
                  </a:cubicBezTo>
                  <a:close/>
                  <a:moveTo>
                    <a:pt x="481765" y="301471"/>
                  </a:moveTo>
                  <a:cubicBezTo>
                    <a:pt x="483670" y="311949"/>
                    <a:pt x="483670" y="303376"/>
                    <a:pt x="481765" y="301471"/>
                  </a:cubicBezTo>
                  <a:close/>
                  <a:moveTo>
                    <a:pt x="452237" y="290041"/>
                  </a:moveTo>
                  <a:cubicBezTo>
                    <a:pt x="443665" y="329094"/>
                    <a:pt x="456047" y="283374"/>
                    <a:pt x="452237" y="290041"/>
                  </a:cubicBezTo>
                  <a:close/>
                  <a:moveTo>
                    <a:pt x="77905" y="215746"/>
                  </a:moveTo>
                  <a:cubicBezTo>
                    <a:pt x="65522" y="231939"/>
                    <a:pt x="118862" y="231939"/>
                    <a:pt x="77905" y="215746"/>
                  </a:cubicBezTo>
                  <a:close/>
                  <a:moveTo>
                    <a:pt x="121720" y="272896"/>
                  </a:moveTo>
                  <a:cubicBezTo>
                    <a:pt x="148390" y="273849"/>
                    <a:pt x="158867" y="285279"/>
                    <a:pt x="156010" y="259561"/>
                  </a:cubicBezTo>
                  <a:cubicBezTo>
                    <a:pt x="154105" y="265276"/>
                    <a:pt x="156010" y="266229"/>
                    <a:pt x="161724" y="261466"/>
                  </a:cubicBezTo>
                  <a:cubicBezTo>
                    <a:pt x="162677" y="254799"/>
                    <a:pt x="131245" y="255751"/>
                    <a:pt x="135055" y="268134"/>
                  </a:cubicBezTo>
                  <a:cubicBezTo>
                    <a:pt x="114099" y="270991"/>
                    <a:pt x="123624" y="235749"/>
                    <a:pt x="119815" y="229081"/>
                  </a:cubicBezTo>
                  <a:cubicBezTo>
                    <a:pt x="101717" y="229081"/>
                    <a:pt x="120767" y="240511"/>
                    <a:pt x="96002" y="244321"/>
                  </a:cubicBezTo>
                  <a:cubicBezTo>
                    <a:pt x="106480" y="255751"/>
                    <a:pt x="107432" y="264324"/>
                    <a:pt x="121720" y="272896"/>
                  </a:cubicBezTo>
                  <a:close/>
                  <a:moveTo>
                    <a:pt x="296980" y="333856"/>
                  </a:moveTo>
                  <a:cubicBezTo>
                    <a:pt x="287455" y="284326"/>
                    <a:pt x="270310" y="329094"/>
                    <a:pt x="253165" y="309091"/>
                  </a:cubicBezTo>
                  <a:cubicBezTo>
                    <a:pt x="271262" y="297661"/>
                    <a:pt x="264595" y="297661"/>
                    <a:pt x="253165" y="294804"/>
                  </a:cubicBezTo>
                  <a:cubicBezTo>
                    <a:pt x="268405" y="275754"/>
                    <a:pt x="256974" y="305281"/>
                    <a:pt x="275072" y="299566"/>
                  </a:cubicBezTo>
                  <a:cubicBezTo>
                    <a:pt x="275072" y="296709"/>
                    <a:pt x="265547" y="266229"/>
                    <a:pt x="267452" y="269086"/>
                  </a:cubicBezTo>
                  <a:cubicBezTo>
                    <a:pt x="267452" y="269086"/>
                    <a:pt x="249355" y="273849"/>
                    <a:pt x="249355" y="273849"/>
                  </a:cubicBezTo>
                  <a:cubicBezTo>
                    <a:pt x="249355" y="274801"/>
                    <a:pt x="265547" y="277659"/>
                    <a:pt x="261737" y="286231"/>
                  </a:cubicBezTo>
                  <a:cubicBezTo>
                    <a:pt x="240782" y="290041"/>
                    <a:pt x="217922" y="290994"/>
                    <a:pt x="206492" y="294804"/>
                  </a:cubicBezTo>
                  <a:cubicBezTo>
                    <a:pt x="220780" y="279564"/>
                    <a:pt x="208397" y="293851"/>
                    <a:pt x="210302" y="283374"/>
                  </a:cubicBezTo>
                  <a:cubicBezTo>
                    <a:pt x="223637" y="293851"/>
                    <a:pt x="158867" y="291946"/>
                    <a:pt x="156010" y="292899"/>
                  </a:cubicBezTo>
                  <a:cubicBezTo>
                    <a:pt x="200777" y="324331"/>
                    <a:pt x="184585" y="303376"/>
                    <a:pt x="221732" y="306234"/>
                  </a:cubicBezTo>
                  <a:cubicBezTo>
                    <a:pt x="221732" y="305281"/>
                    <a:pt x="216970" y="326236"/>
                    <a:pt x="218874" y="326236"/>
                  </a:cubicBezTo>
                  <a:cubicBezTo>
                    <a:pt x="228399" y="307186"/>
                    <a:pt x="267452" y="335761"/>
                    <a:pt x="252212" y="335761"/>
                  </a:cubicBezTo>
                  <a:cubicBezTo>
                    <a:pt x="251260" y="333856"/>
                    <a:pt x="288407" y="334809"/>
                    <a:pt x="296980" y="333856"/>
                  </a:cubicBezTo>
                  <a:close/>
                  <a:moveTo>
                    <a:pt x="319840" y="329094"/>
                  </a:moveTo>
                  <a:cubicBezTo>
                    <a:pt x="345557" y="324331"/>
                    <a:pt x="338890" y="302424"/>
                    <a:pt x="367465" y="319569"/>
                  </a:cubicBezTo>
                  <a:cubicBezTo>
                    <a:pt x="364607" y="315759"/>
                    <a:pt x="370322" y="310044"/>
                    <a:pt x="373180" y="310044"/>
                  </a:cubicBezTo>
                  <a:cubicBezTo>
                    <a:pt x="367465" y="305281"/>
                    <a:pt x="368417" y="303376"/>
                    <a:pt x="375085" y="302424"/>
                  </a:cubicBezTo>
                  <a:cubicBezTo>
                    <a:pt x="344605" y="293851"/>
                    <a:pt x="317935" y="303376"/>
                    <a:pt x="319840" y="329094"/>
                  </a:cubicBezTo>
                  <a:close/>
                  <a:moveTo>
                    <a:pt x="475097" y="361479"/>
                  </a:moveTo>
                  <a:cubicBezTo>
                    <a:pt x="476050" y="361479"/>
                    <a:pt x="475097" y="361479"/>
                    <a:pt x="475097" y="36147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33" name="Freeform: Shape 932">
              <a:extLst>
                <a:ext uri="{FF2B5EF4-FFF2-40B4-BE49-F238E27FC236}">
                  <a16:creationId xmlns:a16="http://schemas.microsoft.com/office/drawing/2014/main" id="{0A5D3892-EFFE-4C91-836C-F821417162FD}"/>
                </a:ext>
              </a:extLst>
            </p:cNvPr>
            <p:cNvSpPr/>
            <p:nvPr/>
          </p:nvSpPr>
          <p:spPr>
            <a:xfrm>
              <a:off x="6914674" y="1098557"/>
              <a:ext cx="19050" cy="19050"/>
            </a:xfrm>
            <a:custGeom>
              <a:avLst/>
              <a:gdLst>
                <a:gd name="connsiteX0" fmla="*/ 13811 w 19050"/>
                <a:gd name="connsiteY0" fmla="*/ 11105 h 19050"/>
                <a:gd name="connsiteX1" fmla="*/ 7144 w 19050"/>
                <a:gd name="connsiteY1" fmla="*/ 7295 h 19050"/>
                <a:gd name="connsiteX2" fmla="*/ 13811 w 19050"/>
                <a:gd name="connsiteY2" fmla="*/ 1110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3811" y="11105"/>
                  </a:moveTo>
                  <a:cubicBezTo>
                    <a:pt x="11906" y="10153"/>
                    <a:pt x="10954" y="6343"/>
                    <a:pt x="7144" y="7295"/>
                  </a:cubicBezTo>
                  <a:cubicBezTo>
                    <a:pt x="10954" y="7295"/>
                    <a:pt x="9049" y="14915"/>
                    <a:pt x="13811" y="111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34" name="Freeform: Shape 933">
              <a:extLst>
                <a:ext uri="{FF2B5EF4-FFF2-40B4-BE49-F238E27FC236}">
                  <a16:creationId xmlns:a16="http://schemas.microsoft.com/office/drawing/2014/main" id="{DE89CAEA-728F-4AC7-845D-EE218989977A}"/>
                </a:ext>
              </a:extLst>
            </p:cNvPr>
            <p:cNvSpPr/>
            <p:nvPr/>
          </p:nvSpPr>
          <p:spPr>
            <a:xfrm>
              <a:off x="6921341" y="1097481"/>
              <a:ext cx="9525" cy="9525"/>
            </a:xfrm>
            <a:custGeom>
              <a:avLst/>
              <a:gdLst>
                <a:gd name="connsiteX0" fmla="*/ 10001 w 9525"/>
                <a:gd name="connsiteY0" fmla="*/ 7419 h 9525"/>
                <a:gd name="connsiteX1" fmla="*/ 10001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001" y="7419"/>
                  </a:moveTo>
                  <a:cubicBezTo>
                    <a:pt x="6191" y="6466"/>
                    <a:pt x="6191" y="8371"/>
                    <a:pt x="10001" y="74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35" name="Freeform: Shape 934">
              <a:extLst>
                <a:ext uri="{FF2B5EF4-FFF2-40B4-BE49-F238E27FC236}">
                  <a16:creationId xmlns:a16="http://schemas.microsoft.com/office/drawing/2014/main" id="{8894CCB2-54E9-4AFF-A9F1-7E782E6E93E0}"/>
                </a:ext>
              </a:extLst>
            </p:cNvPr>
            <p:cNvSpPr/>
            <p:nvPr/>
          </p:nvSpPr>
          <p:spPr>
            <a:xfrm>
              <a:off x="6949665" y="1084672"/>
              <a:ext cx="19050" cy="9525"/>
            </a:xfrm>
            <a:custGeom>
              <a:avLst/>
              <a:gdLst>
                <a:gd name="connsiteX0" fmla="*/ 10253 w 19050"/>
                <a:gd name="connsiteY0" fmla="*/ 9750 h 9525"/>
                <a:gd name="connsiteX1" fmla="*/ 10253 w 19050"/>
                <a:gd name="connsiteY1" fmla="*/ 975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0253" y="9750"/>
                  </a:moveTo>
                  <a:cubicBezTo>
                    <a:pt x="-1177" y="4988"/>
                    <a:pt x="23588" y="7845"/>
                    <a:pt x="10253" y="975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36" name="Freeform: Shape 935">
              <a:extLst>
                <a:ext uri="{FF2B5EF4-FFF2-40B4-BE49-F238E27FC236}">
                  <a16:creationId xmlns:a16="http://schemas.microsoft.com/office/drawing/2014/main" id="{07361FF8-A345-4334-B678-4A703F4E1B27}"/>
                </a:ext>
              </a:extLst>
            </p:cNvPr>
            <p:cNvSpPr/>
            <p:nvPr/>
          </p:nvSpPr>
          <p:spPr>
            <a:xfrm>
              <a:off x="6962500" y="1085044"/>
              <a:ext cx="9525" cy="9525"/>
            </a:xfrm>
            <a:custGeom>
              <a:avLst/>
              <a:gdLst>
                <a:gd name="connsiteX0" fmla="*/ 10752 w 9525"/>
                <a:gd name="connsiteY0" fmla="*/ 10330 h 9525"/>
                <a:gd name="connsiteX1" fmla="*/ 10752 w 9525"/>
                <a:gd name="connsiteY1" fmla="*/ 103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752" y="10330"/>
                  </a:moveTo>
                  <a:cubicBezTo>
                    <a:pt x="3132" y="3663"/>
                    <a:pt x="9800" y="9378"/>
                    <a:pt x="10752" y="103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37" name="Freeform: Shape 936">
              <a:extLst>
                <a:ext uri="{FF2B5EF4-FFF2-40B4-BE49-F238E27FC236}">
                  <a16:creationId xmlns:a16="http://schemas.microsoft.com/office/drawing/2014/main" id="{6E5CEBFE-4A0A-4041-9D5C-E499BE2BA3E3}"/>
                </a:ext>
              </a:extLst>
            </p:cNvPr>
            <p:cNvSpPr/>
            <p:nvPr/>
          </p:nvSpPr>
          <p:spPr>
            <a:xfrm>
              <a:off x="6912830" y="1201578"/>
              <a:ext cx="9525" cy="9525"/>
            </a:xfrm>
            <a:custGeom>
              <a:avLst/>
              <a:gdLst>
                <a:gd name="connsiteX0" fmla="*/ 8035 w 9525"/>
                <a:gd name="connsiteY0" fmla="*/ 7144 h 9525"/>
                <a:gd name="connsiteX1" fmla="*/ 11845 w 9525"/>
                <a:gd name="connsiteY1" fmla="*/ 10954 h 9525"/>
                <a:gd name="connsiteX2" fmla="*/ 8035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35" y="7144"/>
                  </a:moveTo>
                  <a:cubicBezTo>
                    <a:pt x="5177" y="9049"/>
                    <a:pt x="9940" y="10001"/>
                    <a:pt x="11845" y="10954"/>
                  </a:cubicBezTo>
                  <a:cubicBezTo>
                    <a:pt x="11845" y="10001"/>
                    <a:pt x="10892" y="8096"/>
                    <a:pt x="8035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38" name="Freeform: Shape 937">
              <a:extLst>
                <a:ext uri="{FF2B5EF4-FFF2-40B4-BE49-F238E27FC236}">
                  <a16:creationId xmlns:a16="http://schemas.microsoft.com/office/drawing/2014/main" id="{9B89ECCD-3AE5-493F-834B-C2A23C312BF6}"/>
                </a:ext>
              </a:extLst>
            </p:cNvPr>
            <p:cNvSpPr/>
            <p:nvPr/>
          </p:nvSpPr>
          <p:spPr>
            <a:xfrm>
              <a:off x="7722394" y="1087632"/>
              <a:ext cx="19050" cy="38100"/>
            </a:xfrm>
            <a:custGeom>
              <a:avLst/>
              <a:gdLst>
                <a:gd name="connsiteX0" fmla="*/ 7144 w 19050"/>
                <a:gd name="connsiteY0" fmla="*/ 38222 h 38100"/>
                <a:gd name="connsiteX1" fmla="*/ 7144 w 19050"/>
                <a:gd name="connsiteY1" fmla="*/ 38222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38100">
                  <a:moveTo>
                    <a:pt x="7144" y="38222"/>
                  </a:moveTo>
                  <a:cubicBezTo>
                    <a:pt x="11906" y="26792"/>
                    <a:pt x="33814" y="-25595"/>
                    <a:pt x="7144" y="3822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39" name="Freeform: Shape 938">
              <a:extLst>
                <a:ext uri="{FF2B5EF4-FFF2-40B4-BE49-F238E27FC236}">
                  <a16:creationId xmlns:a16="http://schemas.microsoft.com/office/drawing/2014/main" id="{541902A5-5424-4817-A0A0-EFACBF3B5A2A}"/>
                </a:ext>
              </a:extLst>
            </p:cNvPr>
            <p:cNvSpPr/>
            <p:nvPr/>
          </p:nvSpPr>
          <p:spPr>
            <a:xfrm>
              <a:off x="6992884" y="1258305"/>
              <a:ext cx="28575" cy="9525"/>
            </a:xfrm>
            <a:custGeom>
              <a:avLst/>
              <a:gdLst>
                <a:gd name="connsiteX0" fmla="*/ 30850 w 28575"/>
                <a:gd name="connsiteY0" fmla="*/ 11377 h 9525"/>
                <a:gd name="connsiteX1" fmla="*/ 30850 w 28575"/>
                <a:gd name="connsiteY1" fmla="*/ 1137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9525">
                  <a:moveTo>
                    <a:pt x="30850" y="11377"/>
                  </a:moveTo>
                  <a:cubicBezTo>
                    <a:pt x="-22490" y="1852"/>
                    <a:pt x="30850" y="11377"/>
                    <a:pt x="30850" y="1137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40" name="Freeform: Shape 939">
              <a:extLst>
                <a:ext uri="{FF2B5EF4-FFF2-40B4-BE49-F238E27FC236}">
                  <a16:creationId xmlns:a16="http://schemas.microsoft.com/office/drawing/2014/main" id="{B375632A-CEC0-4C1B-823A-D5CEC986E0B7}"/>
                </a:ext>
              </a:extLst>
            </p:cNvPr>
            <p:cNvSpPr/>
            <p:nvPr/>
          </p:nvSpPr>
          <p:spPr>
            <a:xfrm>
              <a:off x="7001351" y="1275513"/>
              <a:ext cx="19050" cy="19050"/>
            </a:xfrm>
            <a:custGeom>
              <a:avLst/>
              <a:gdLst>
                <a:gd name="connsiteX0" fmla="*/ 7144 w 19050"/>
                <a:gd name="connsiteY0" fmla="*/ 16077 h 19050"/>
                <a:gd name="connsiteX1" fmla="*/ 7144 w 19050"/>
                <a:gd name="connsiteY1" fmla="*/ 1607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6077"/>
                  </a:moveTo>
                  <a:cubicBezTo>
                    <a:pt x="10001" y="4647"/>
                    <a:pt x="17621" y="3695"/>
                    <a:pt x="7144" y="1607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41" name="Freeform: Shape 940">
              <a:extLst>
                <a:ext uri="{FF2B5EF4-FFF2-40B4-BE49-F238E27FC236}">
                  <a16:creationId xmlns:a16="http://schemas.microsoft.com/office/drawing/2014/main" id="{60AE167A-C89A-48CE-BDC2-B87194A73214}"/>
                </a:ext>
              </a:extLst>
            </p:cNvPr>
            <p:cNvSpPr/>
            <p:nvPr/>
          </p:nvSpPr>
          <p:spPr>
            <a:xfrm>
              <a:off x="7026116" y="1176793"/>
              <a:ext cx="9525" cy="9525"/>
            </a:xfrm>
            <a:custGeom>
              <a:avLst/>
              <a:gdLst>
                <a:gd name="connsiteX0" fmla="*/ 7144 w 9525"/>
                <a:gd name="connsiteY0" fmla="*/ 9069 h 9525"/>
                <a:gd name="connsiteX1" fmla="*/ 7144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069"/>
                  </a:moveTo>
                  <a:cubicBezTo>
                    <a:pt x="13811" y="5259"/>
                    <a:pt x="8096" y="8117"/>
                    <a:pt x="7144" y="906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42" name="Freeform: Shape 941">
              <a:extLst>
                <a:ext uri="{FF2B5EF4-FFF2-40B4-BE49-F238E27FC236}">
                  <a16:creationId xmlns:a16="http://schemas.microsoft.com/office/drawing/2014/main" id="{02395CBD-A331-4E69-A499-8EFEBD9BF19D}"/>
                </a:ext>
              </a:extLst>
            </p:cNvPr>
            <p:cNvSpPr/>
            <p:nvPr/>
          </p:nvSpPr>
          <p:spPr>
            <a:xfrm>
              <a:off x="7042309" y="1296828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7144" y="7144"/>
                    <a:pt x="9049" y="1857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43" name="Freeform: Shape 942">
              <a:extLst>
                <a:ext uri="{FF2B5EF4-FFF2-40B4-BE49-F238E27FC236}">
                  <a16:creationId xmlns:a16="http://schemas.microsoft.com/office/drawing/2014/main" id="{EFA29290-BC85-47F0-90D2-D132636678E6}"/>
                </a:ext>
              </a:extLst>
            </p:cNvPr>
            <p:cNvSpPr/>
            <p:nvPr/>
          </p:nvSpPr>
          <p:spPr>
            <a:xfrm>
              <a:off x="7039451" y="129778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9049" y="7144"/>
                  </a:lnTo>
                  <a:lnTo>
                    <a:pt x="7144" y="809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44" name="Freeform: Shape 943">
              <a:extLst>
                <a:ext uri="{FF2B5EF4-FFF2-40B4-BE49-F238E27FC236}">
                  <a16:creationId xmlns:a16="http://schemas.microsoft.com/office/drawing/2014/main" id="{D7D646F7-3754-405C-87B8-7F3B4A526BFE}"/>
                </a:ext>
              </a:extLst>
            </p:cNvPr>
            <p:cNvSpPr/>
            <p:nvPr/>
          </p:nvSpPr>
          <p:spPr>
            <a:xfrm>
              <a:off x="7032623" y="1167268"/>
              <a:ext cx="9525" cy="9525"/>
            </a:xfrm>
            <a:custGeom>
              <a:avLst/>
              <a:gdLst>
                <a:gd name="connsiteX0" fmla="*/ 10162 w 9525"/>
                <a:gd name="connsiteY0" fmla="*/ 9069 h 9525"/>
                <a:gd name="connsiteX1" fmla="*/ 10162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162" y="9069"/>
                  </a:moveTo>
                  <a:cubicBezTo>
                    <a:pt x="8257" y="8117"/>
                    <a:pt x="4447" y="5259"/>
                    <a:pt x="10162" y="906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45" name="Freeform: Shape 944">
              <a:extLst>
                <a:ext uri="{FF2B5EF4-FFF2-40B4-BE49-F238E27FC236}">
                  <a16:creationId xmlns:a16="http://schemas.microsoft.com/office/drawing/2014/main" id="{D5EDC369-71A4-4578-9D5C-DAE6D6C2730E}"/>
                </a:ext>
              </a:extLst>
            </p:cNvPr>
            <p:cNvSpPr/>
            <p:nvPr/>
          </p:nvSpPr>
          <p:spPr>
            <a:xfrm>
              <a:off x="7035641" y="1211103"/>
              <a:ext cx="9525" cy="9525"/>
            </a:xfrm>
            <a:custGeom>
              <a:avLst/>
              <a:gdLst>
                <a:gd name="connsiteX0" fmla="*/ 10954 w 9525"/>
                <a:gd name="connsiteY0" fmla="*/ 7144 h 9525"/>
                <a:gd name="connsiteX1" fmla="*/ 7144 w 9525"/>
                <a:gd name="connsiteY1" fmla="*/ 7144 h 9525"/>
                <a:gd name="connsiteX2" fmla="*/ 1095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144"/>
                  </a:moveTo>
                  <a:lnTo>
                    <a:pt x="7144" y="7144"/>
                  </a:lnTo>
                  <a:cubicBezTo>
                    <a:pt x="8096" y="7144"/>
                    <a:pt x="10001" y="11906"/>
                    <a:pt x="1095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46" name="Freeform: Shape 945">
              <a:extLst>
                <a:ext uri="{FF2B5EF4-FFF2-40B4-BE49-F238E27FC236}">
                  <a16:creationId xmlns:a16="http://schemas.microsoft.com/office/drawing/2014/main" id="{9AAB1B6D-65F2-4078-9870-34CF83ADD7E7}"/>
                </a:ext>
              </a:extLst>
            </p:cNvPr>
            <p:cNvSpPr/>
            <p:nvPr/>
          </p:nvSpPr>
          <p:spPr>
            <a:xfrm>
              <a:off x="7067074" y="1306988"/>
              <a:ext cx="19050" cy="9525"/>
            </a:xfrm>
            <a:custGeom>
              <a:avLst/>
              <a:gdLst>
                <a:gd name="connsiteX0" fmla="*/ 7144 w 19050"/>
                <a:gd name="connsiteY0" fmla="*/ 8414 h 9525"/>
                <a:gd name="connsiteX1" fmla="*/ 7144 w 19050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8414"/>
                  </a:moveTo>
                  <a:cubicBezTo>
                    <a:pt x="19526" y="5556"/>
                    <a:pt x="7144" y="8414"/>
                    <a:pt x="7144" y="84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47" name="Freeform: Shape 946">
              <a:extLst>
                <a:ext uri="{FF2B5EF4-FFF2-40B4-BE49-F238E27FC236}">
                  <a16:creationId xmlns:a16="http://schemas.microsoft.com/office/drawing/2014/main" id="{45225558-FA69-4977-8D82-0A94B9A82176}"/>
                </a:ext>
              </a:extLst>
            </p:cNvPr>
            <p:cNvSpPr/>
            <p:nvPr/>
          </p:nvSpPr>
          <p:spPr>
            <a:xfrm>
              <a:off x="7066121" y="1200439"/>
              <a:ext cx="9525" cy="19050"/>
            </a:xfrm>
            <a:custGeom>
              <a:avLst/>
              <a:gdLst>
                <a:gd name="connsiteX0" fmla="*/ 7144 w 9525"/>
                <a:gd name="connsiteY0" fmla="*/ 12093 h 19050"/>
                <a:gd name="connsiteX1" fmla="*/ 10954 w 9525"/>
                <a:gd name="connsiteY1" fmla="*/ 7331 h 19050"/>
                <a:gd name="connsiteX2" fmla="*/ 7144 w 9525"/>
                <a:gd name="connsiteY2" fmla="*/ 1209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12093"/>
                  </a:moveTo>
                  <a:cubicBezTo>
                    <a:pt x="7144" y="7331"/>
                    <a:pt x="12859" y="13046"/>
                    <a:pt x="10954" y="7331"/>
                  </a:cubicBezTo>
                  <a:cubicBezTo>
                    <a:pt x="7144" y="6378"/>
                    <a:pt x="8096" y="9236"/>
                    <a:pt x="7144" y="1209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48" name="Freeform: Shape 947">
              <a:extLst>
                <a:ext uri="{FF2B5EF4-FFF2-40B4-BE49-F238E27FC236}">
                  <a16:creationId xmlns:a16="http://schemas.microsoft.com/office/drawing/2014/main" id="{1014E445-186D-4121-8997-4637169BAF56}"/>
                </a:ext>
              </a:extLst>
            </p:cNvPr>
            <p:cNvSpPr/>
            <p:nvPr/>
          </p:nvSpPr>
          <p:spPr>
            <a:xfrm>
              <a:off x="7095649" y="124944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9049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7858"/>
                    <a:pt x="8096" y="7858"/>
                    <a:pt x="9049" y="7858"/>
                  </a:cubicBez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49" name="Freeform: Shape 948">
              <a:extLst>
                <a:ext uri="{FF2B5EF4-FFF2-40B4-BE49-F238E27FC236}">
                  <a16:creationId xmlns:a16="http://schemas.microsoft.com/office/drawing/2014/main" id="{34ABB8F2-9F38-422D-84FE-1990EAF861B3}"/>
                </a:ext>
              </a:extLst>
            </p:cNvPr>
            <p:cNvSpPr/>
            <p:nvPr/>
          </p:nvSpPr>
          <p:spPr>
            <a:xfrm>
              <a:off x="7091839" y="1248056"/>
              <a:ext cx="9525" cy="9525"/>
            </a:xfrm>
            <a:custGeom>
              <a:avLst/>
              <a:gdLst>
                <a:gd name="connsiteX0" fmla="*/ 10954 w 9525"/>
                <a:gd name="connsiteY0" fmla="*/ 9243 h 9525"/>
                <a:gd name="connsiteX1" fmla="*/ 7144 w 9525"/>
                <a:gd name="connsiteY1" fmla="*/ 7338 h 9525"/>
                <a:gd name="connsiteX2" fmla="*/ 10954 w 9525"/>
                <a:gd name="connsiteY2" fmla="*/ 92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9243"/>
                  </a:moveTo>
                  <a:cubicBezTo>
                    <a:pt x="9049" y="9243"/>
                    <a:pt x="8096" y="6386"/>
                    <a:pt x="7144" y="7338"/>
                  </a:cubicBezTo>
                  <a:cubicBezTo>
                    <a:pt x="8096" y="10196"/>
                    <a:pt x="9049" y="9243"/>
                    <a:pt x="10954" y="92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50" name="Freeform: Shape 949">
              <a:extLst>
                <a:ext uri="{FF2B5EF4-FFF2-40B4-BE49-F238E27FC236}">
                  <a16:creationId xmlns:a16="http://schemas.microsoft.com/office/drawing/2014/main" id="{CF178884-7DF2-4CB0-AA03-6245609AC3D8}"/>
                </a:ext>
              </a:extLst>
            </p:cNvPr>
            <p:cNvSpPr/>
            <p:nvPr/>
          </p:nvSpPr>
          <p:spPr>
            <a:xfrm>
              <a:off x="7109513" y="1253013"/>
              <a:ext cx="9525" cy="9525"/>
            </a:xfrm>
            <a:custGeom>
              <a:avLst/>
              <a:gdLst>
                <a:gd name="connsiteX0" fmla="*/ 11377 w 9525"/>
                <a:gd name="connsiteY0" fmla="*/ 7144 h 9525"/>
                <a:gd name="connsiteX1" fmla="*/ 1137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377" y="7144"/>
                  </a:moveTo>
                  <a:cubicBezTo>
                    <a:pt x="1852" y="10954"/>
                    <a:pt x="11377" y="10001"/>
                    <a:pt x="1137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51" name="Freeform: Shape 950">
              <a:extLst>
                <a:ext uri="{FF2B5EF4-FFF2-40B4-BE49-F238E27FC236}">
                  <a16:creationId xmlns:a16="http://schemas.microsoft.com/office/drawing/2014/main" id="{B4BB1FAA-547D-48E6-B54B-FA62B0A1EF48}"/>
                </a:ext>
              </a:extLst>
            </p:cNvPr>
            <p:cNvSpPr/>
            <p:nvPr/>
          </p:nvSpPr>
          <p:spPr>
            <a:xfrm>
              <a:off x="7160478" y="1342112"/>
              <a:ext cx="19050" cy="9525"/>
            </a:xfrm>
            <a:custGeom>
              <a:avLst/>
              <a:gdLst>
                <a:gd name="connsiteX0" fmla="*/ 20420 w 19050"/>
                <a:gd name="connsiteY0" fmla="*/ 9485 h 9525"/>
                <a:gd name="connsiteX1" fmla="*/ 20420 w 19050"/>
                <a:gd name="connsiteY1" fmla="*/ 948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20420" y="9485"/>
                  </a:moveTo>
                  <a:cubicBezTo>
                    <a:pt x="5179" y="3770"/>
                    <a:pt x="417" y="10437"/>
                    <a:pt x="20420" y="948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52" name="Freeform: Shape 951">
              <a:extLst>
                <a:ext uri="{FF2B5EF4-FFF2-40B4-BE49-F238E27FC236}">
                  <a16:creationId xmlns:a16="http://schemas.microsoft.com/office/drawing/2014/main" id="{F76048CC-FE67-46FF-B77C-98534BC63D07}"/>
                </a:ext>
              </a:extLst>
            </p:cNvPr>
            <p:cNvSpPr/>
            <p:nvPr/>
          </p:nvSpPr>
          <p:spPr>
            <a:xfrm>
              <a:off x="7155656" y="134350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9049" y="7144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53" name="Freeform: Shape 952">
              <a:extLst>
                <a:ext uri="{FF2B5EF4-FFF2-40B4-BE49-F238E27FC236}">
                  <a16:creationId xmlns:a16="http://schemas.microsoft.com/office/drawing/2014/main" id="{331F9C5D-71D1-41B8-A044-3802777DC885}"/>
                </a:ext>
              </a:extLst>
            </p:cNvPr>
            <p:cNvSpPr/>
            <p:nvPr/>
          </p:nvSpPr>
          <p:spPr>
            <a:xfrm>
              <a:off x="7104221" y="1203668"/>
              <a:ext cx="9525" cy="19050"/>
            </a:xfrm>
            <a:custGeom>
              <a:avLst/>
              <a:gdLst>
                <a:gd name="connsiteX0" fmla="*/ 7144 w 9525"/>
                <a:gd name="connsiteY0" fmla="*/ 12674 h 19050"/>
                <a:gd name="connsiteX1" fmla="*/ 7144 w 9525"/>
                <a:gd name="connsiteY1" fmla="*/ 1267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2674"/>
                  </a:moveTo>
                  <a:cubicBezTo>
                    <a:pt x="16669" y="1244"/>
                    <a:pt x="9049" y="10769"/>
                    <a:pt x="7144" y="1267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54" name="Freeform: Shape 953">
              <a:extLst>
                <a:ext uri="{FF2B5EF4-FFF2-40B4-BE49-F238E27FC236}">
                  <a16:creationId xmlns:a16="http://schemas.microsoft.com/office/drawing/2014/main" id="{49733937-7AD5-48D2-9647-C8783D0987B2}"/>
                </a:ext>
              </a:extLst>
            </p:cNvPr>
            <p:cNvSpPr/>
            <p:nvPr/>
          </p:nvSpPr>
          <p:spPr>
            <a:xfrm>
              <a:off x="7178409" y="1345406"/>
              <a:ext cx="9525" cy="9525"/>
            </a:xfrm>
            <a:custGeom>
              <a:avLst/>
              <a:gdLst>
                <a:gd name="connsiteX0" fmla="*/ 11061 w 9525"/>
                <a:gd name="connsiteY0" fmla="*/ 9049 h 9525"/>
                <a:gd name="connsiteX1" fmla="*/ 7251 w 9525"/>
                <a:gd name="connsiteY1" fmla="*/ 7144 h 9525"/>
                <a:gd name="connsiteX2" fmla="*/ 11061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1061" y="9049"/>
                  </a:moveTo>
                  <a:cubicBezTo>
                    <a:pt x="10109" y="9049"/>
                    <a:pt x="8204" y="9049"/>
                    <a:pt x="7251" y="7144"/>
                  </a:cubicBezTo>
                  <a:cubicBezTo>
                    <a:pt x="6299" y="10954"/>
                    <a:pt x="12014" y="10001"/>
                    <a:pt x="11061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55" name="Freeform: Shape 954">
              <a:extLst>
                <a:ext uri="{FF2B5EF4-FFF2-40B4-BE49-F238E27FC236}">
                  <a16:creationId xmlns:a16="http://schemas.microsoft.com/office/drawing/2014/main" id="{0C7F0D23-28B5-4324-A306-9695BF8D60E1}"/>
                </a:ext>
              </a:extLst>
            </p:cNvPr>
            <p:cNvSpPr/>
            <p:nvPr/>
          </p:nvSpPr>
          <p:spPr>
            <a:xfrm>
              <a:off x="7162324" y="1270158"/>
              <a:ext cx="19050" cy="9525"/>
            </a:xfrm>
            <a:custGeom>
              <a:avLst/>
              <a:gdLst>
                <a:gd name="connsiteX0" fmla="*/ 12859 w 19050"/>
                <a:gd name="connsiteY0" fmla="*/ 10001 h 9525"/>
                <a:gd name="connsiteX1" fmla="*/ 7144 w 19050"/>
                <a:gd name="connsiteY1" fmla="*/ 7144 h 9525"/>
                <a:gd name="connsiteX2" fmla="*/ 12859 w 19050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10001"/>
                  </a:moveTo>
                  <a:cubicBezTo>
                    <a:pt x="12859" y="8096"/>
                    <a:pt x="9049" y="9049"/>
                    <a:pt x="7144" y="7144"/>
                  </a:cubicBezTo>
                  <a:cubicBezTo>
                    <a:pt x="10001" y="8096"/>
                    <a:pt x="10954" y="14764"/>
                    <a:pt x="12859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56" name="Freeform: Shape 955">
              <a:extLst>
                <a:ext uri="{FF2B5EF4-FFF2-40B4-BE49-F238E27FC236}">
                  <a16:creationId xmlns:a16="http://schemas.microsoft.com/office/drawing/2014/main" id="{563671DA-D0BD-4A4A-B549-68A706EBC5C7}"/>
                </a:ext>
              </a:extLst>
            </p:cNvPr>
            <p:cNvSpPr/>
            <p:nvPr/>
          </p:nvSpPr>
          <p:spPr>
            <a:xfrm>
              <a:off x="7196959" y="1328261"/>
              <a:ext cx="9525" cy="19050"/>
            </a:xfrm>
            <a:custGeom>
              <a:avLst/>
              <a:gdLst>
                <a:gd name="connsiteX0" fmla="*/ 10609 w 9525"/>
                <a:gd name="connsiteY0" fmla="*/ 12859 h 19050"/>
                <a:gd name="connsiteX1" fmla="*/ 8704 w 9525"/>
                <a:gd name="connsiteY1" fmla="*/ 7144 h 19050"/>
                <a:gd name="connsiteX2" fmla="*/ 10609 w 9525"/>
                <a:gd name="connsiteY2" fmla="*/ 1285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10609" y="12859"/>
                  </a:moveTo>
                  <a:cubicBezTo>
                    <a:pt x="9656" y="12859"/>
                    <a:pt x="7751" y="10001"/>
                    <a:pt x="8704" y="7144"/>
                  </a:cubicBezTo>
                  <a:cubicBezTo>
                    <a:pt x="7751" y="8096"/>
                    <a:pt x="4894" y="14764"/>
                    <a:pt x="10609" y="1285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57" name="Freeform: Shape 956">
              <a:extLst>
                <a:ext uri="{FF2B5EF4-FFF2-40B4-BE49-F238E27FC236}">
                  <a16:creationId xmlns:a16="http://schemas.microsoft.com/office/drawing/2014/main" id="{95EA1931-C03C-4BCB-AED3-87EE8A6C5748}"/>
                </a:ext>
              </a:extLst>
            </p:cNvPr>
            <p:cNvSpPr/>
            <p:nvPr/>
          </p:nvSpPr>
          <p:spPr>
            <a:xfrm>
              <a:off x="7173218" y="1274497"/>
              <a:ext cx="19050" cy="9525"/>
            </a:xfrm>
            <a:custGeom>
              <a:avLst/>
              <a:gdLst>
                <a:gd name="connsiteX0" fmla="*/ 12442 w 19050"/>
                <a:gd name="connsiteY0" fmla="*/ 7567 h 9525"/>
                <a:gd name="connsiteX1" fmla="*/ 12442 w 19050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2442" y="7567"/>
                  </a:moveTo>
                  <a:cubicBezTo>
                    <a:pt x="11489" y="7567"/>
                    <a:pt x="1012" y="6615"/>
                    <a:pt x="12442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58" name="Freeform: Shape 957">
              <a:extLst>
                <a:ext uri="{FF2B5EF4-FFF2-40B4-BE49-F238E27FC236}">
                  <a16:creationId xmlns:a16="http://schemas.microsoft.com/office/drawing/2014/main" id="{4E3C38E0-8A87-4403-9396-509AB8FADBA5}"/>
                </a:ext>
              </a:extLst>
            </p:cNvPr>
            <p:cNvSpPr/>
            <p:nvPr/>
          </p:nvSpPr>
          <p:spPr>
            <a:xfrm>
              <a:off x="7168086" y="1218415"/>
              <a:ext cx="9525" cy="19050"/>
            </a:xfrm>
            <a:custGeom>
              <a:avLst/>
              <a:gdLst>
                <a:gd name="connsiteX0" fmla="*/ 10906 w 9525"/>
                <a:gd name="connsiteY0" fmla="*/ 7452 h 19050"/>
                <a:gd name="connsiteX1" fmla="*/ 10906 w 9525"/>
                <a:gd name="connsiteY1" fmla="*/ 7452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0906" y="7452"/>
                  </a:moveTo>
                  <a:cubicBezTo>
                    <a:pt x="15669" y="3642"/>
                    <a:pt x="429" y="36979"/>
                    <a:pt x="10906" y="745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59" name="Freeform: Shape 958">
              <a:extLst>
                <a:ext uri="{FF2B5EF4-FFF2-40B4-BE49-F238E27FC236}">
                  <a16:creationId xmlns:a16="http://schemas.microsoft.com/office/drawing/2014/main" id="{9200FEF2-4E9B-405F-925B-6ADF106B0C7A}"/>
                </a:ext>
              </a:extLst>
            </p:cNvPr>
            <p:cNvSpPr/>
            <p:nvPr/>
          </p:nvSpPr>
          <p:spPr>
            <a:xfrm>
              <a:off x="7175659" y="12282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8096"/>
                    <a:pt x="9049" y="8096"/>
                  </a:cubicBez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60" name="Freeform: Shape 959">
              <a:extLst>
                <a:ext uri="{FF2B5EF4-FFF2-40B4-BE49-F238E27FC236}">
                  <a16:creationId xmlns:a16="http://schemas.microsoft.com/office/drawing/2014/main" id="{E029420E-13A0-4D43-8177-3FEDF1D36B08}"/>
                </a:ext>
              </a:extLst>
            </p:cNvPr>
            <p:cNvSpPr/>
            <p:nvPr/>
          </p:nvSpPr>
          <p:spPr>
            <a:xfrm>
              <a:off x="7228999" y="126063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8096"/>
                    <a:pt x="7144" y="8096"/>
                  </a:cubicBezTo>
                  <a:cubicBezTo>
                    <a:pt x="8096" y="8096"/>
                    <a:pt x="8096" y="8096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61" name="Freeform: Shape 960">
              <a:extLst>
                <a:ext uri="{FF2B5EF4-FFF2-40B4-BE49-F238E27FC236}">
                  <a16:creationId xmlns:a16="http://schemas.microsoft.com/office/drawing/2014/main" id="{22750FAF-8350-42BB-BCE8-0B23FD81FAFD}"/>
                </a:ext>
              </a:extLst>
            </p:cNvPr>
            <p:cNvSpPr/>
            <p:nvPr/>
          </p:nvSpPr>
          <p:spPr>
            <a:xfrm>
              <a:off x="7197409" y="1227167"/>
              <a:ext cx="9525" cy="9525"/>
            </a:xfrm>
            <a:custGeom>
              <a:avLst/>
              <a:gdLst>
                <a:gd name="connsiteX0" fmla="*/ 7301 w 9525"/>
                <a:gd name="connsiteY0" fmla="*/ 7273 h 9525"/>
                <a:gd name="connsiteX1" fmla="*/ 7301 w 9525"/>
                <a:gd name="connsiteY1" fmla="*/ 727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01" y="7273"/>
                  </a:moveTo>
                  <a:cubicBezTo>
                    <a:pt x="6348" y="6320"/>
                    <a:pt x="10158" y="11083"/>
                    <a:pt x="7301" y="727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62" name="Freeform: Shape 961">
              <a:extLst>
                <a:ext uri="{FF2B5EF4-FFF2-40B4-BE49-F238E27FC236}">
                  <a16:creationId xmlns:a16="http://schemas.microsoft.com/office/drawing/2014/main" id="{88B5FF44-AB75-454C-B3E3-8032D5997B65}"/>
                </a:ext>
              </a:extLst>
            </p:cNvPr>
            <p:cNvSpPr/>
            <p:nvPr/>
          </p:nvSpPr>
          <p:spPr>
            <a:xfrm>
              <a:off x="7297975" y="1338738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5795" y="13811"/>
                    <a:pt x="7700" y="9049"/>
                    <a:pt x="865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63" name="Freeform: Shape 962">
              <a:extLst>
                <a:ext uri="{FF2B5EF4-FFF2-40B4-BE49-F238E27FC236}">
                  <a16:creationId xmlns:a16="http://schemas.microsoft.com/office/drawing/2014/main" id="{B0ADB9D2-BEE9-4011-ABEE-33A3E0D71270}"/>
                </a:ext>
              </a:extLst>
            </p:cNvPr>
            <p:cNvSpPr/>
            <p:nvPr/>
          </p:nvSpPr>
          <p:spPr>
            <a:xfrm>
              <a:off x="7300674" y="134254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64" name="Freeform: Shape 963">
              <a:extLst>
                <a:ext uri="{FF2B5EF4-FFF2-40B4-BE49-F238E27FC236}">
                  <a16:creationId xmlns:a16="http://schemas.microsoft.com/office/drawing/2014/main" id="{4962BE17-930C-4460-91F2-3DB9E6AE670C}"/>
                </a:ext>
              </a:extLst>
            </p:cNvPr>
            <p:cNvSpPr/>
            <p:nvPr/>
          </p:nvSpPr>
          <p:spPr>
            <a:xfrm>
              <a:off x="7212806" y="1262865"/>
              <a:ext cx="19050" cy="9525"/>
            </a:xfrm>
            <a:custGeom>
              <a:avLst/>
              <a:gdLst>
                <a:gd name="connsiteX0" fmla="*/ 12859 w 19050"/>
                <a:gd name="connsiteY0" fmla="*/ 7769 h 9525"/>
                <a:gd name="connsiteX1" fmla="*/ 7144 w 19050"/>
                <a:gd name="connsiteY1" fmla="*/ 8722 h 9525"/>
                <a:gd name="connsiteX2" fmla="*/ 12859 w 19050"/>
                <a:gd name="connsiteY2" fmla="*/ 77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7769"/>
                  </a:moveTo>
                  <a:cubicBezTo>
                    <a:pt x="10954" y="6817"/>
                    <a:pt x="9049" y="6817"/>
                    <a:pt x="7144" y="8722"/>
                  </a:cubicBezTo>
                  <a:cubicBezTo>
                    <a:pt x="8096" y="9674"/>
                    <a:pt x="13811" y="10627"/>
                    <a:pt x="12859" y="776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65" name="Freeform: Shape 964">
              <a:extLst>
                <a:ext uri="{FF2B5EF4-FFF2-40B4-BE49-F238E27FC236}">
                  <a16:creationId xmlns:a16="http://schemas.microsoft.com/office/drawing/2014/main" id="{F914C8CD-3A08-4766-A309-08F638C1C515}"/>
                </a:ext>
              </a:extLst>
            </p:cNvPr>
            <p:cNvSpPr/>
            <p:nvPr/>
          </p:nvSpPr>
          <p:spPr>
            <a:xfrm>
              <a:off x="7315465" y="1328261"/>
              <a:ext cx="19050" cy="9525"/>
            </a:xfrm>
            <a:custGeom>
              <a:avLst/>
              <a:gdLst>
                <a:gd name="connsiteX0" fmla="*/ 13070 w 19050"/>
                <a:gd name="connsiteY0" fmla="*/ 7144 h 9525"/>
                <a:gd name="connsiteX1" fmla="*/ 13070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3070" y="7144"/>
                  </a:moveTo>
                  <a:cubicBezTo>
                    <a:pt x="-265" y="11906"/>
                    <a:pt x="13070" y="7144"/>
                    <a:pt x="1307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66" name="Freeform: Shape 965">
              <a:extLst>
                <a:ext uri="{FF2B5EF4-FFF2-40B4-BE49-F238E27FC236}">
                  <a16:creationId xmlns:a16="http://schemas.microsoft.com/office/drawing/2014/main" id="{0067B596-7ADA-47D2-A2B9-94449040AF7C}"/>
                </a:ext>
              </a:extLst>
            </p:cNvPr>
            <p:cNvSpPr/>
            <p:nvPr/>
          </p:nvSpPr>
          <p:spPr>
            <a:xfrm>
              <a:off x="7345204" y="1336394"/>
              <a:ext cx="19050" cy="9525"/>
            </a:xfrm>
            <a:custGeom>
              <a:avLst/>
              <a:gdLst>
                <a:gd name="connsiteX0" fmla="*/ 7144 w 19050"/>
                <a:gd name="connsiteY0" fmla="*/ 9488 h 9525"/>
                <a:gd name="connsiteX1" fmla="*/ 7144 w 19050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9488"/>
                  </a:moveTo>
                  <a:cubicBezTo>
                    <a:pt x="9049" y="8536"/>
                    <a:pt x="17621" y="4726"/>
                    <a:pt x="7144" y="948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67" name="Freeform: Shape 966">
              <a:extLst>
                <a:ext uri="{FF2B5EF4-FFF2-40B4-BE49-F238E27FC236}">
                  <a16:creationId xmlns:a16="http://schemas.microsoft.com/office/drawing/2014/main" id="{8CC08D87-6865-4145-99C0-EA47F91A4458}"/>
                </a:ext>
              </a:extLst>
            </p:cNvPr>
            <p:cNvSpPr/>
            <p:nvPr/>
          </p:nvSpPr>
          <p:spPr>
            <a:xfrm>
              <a:off x="7274279" y="1220628"/>
              <a:ext cx="9525" cy="19050"/>
            </a:xfrm>
            <a:custGeom>
              <a:avLst/>
              <a:gdLst>
                <a:gd name="connsiteX0" fmla="*/ 9488 w 9525"/>
                <a:gd name="connsiteY0" fmla="*/ 7144 h 19050"/>
                <a:gd name="connsiteX1" fmla="*/ 9488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488" y="7144"/>
                  </a:moveTo>
                  <a:cubicBezTo>
                    <a:pt x="8536" y="7144"/>
                    <a:pt x="4726" y="23336"/>
                    <a:pt x="948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68" name="Freeform: Shape 967">
              <a:extLst>
                <a:ext uri="{FF2B5EF4-FFF2-40B4-BE49-F238E27FC236}">
                  <a16:creationId xmlns:a16="http://schemas.microsoft.com/office/drawing/2014/main" id="{94E0B572-7E1F-4007-803B-11524E96CD8B}"/>
                </a:ext>
              </a:extLst>
            </p:cNvPr>
            <p:cNvSpPr/>
            <p:nvPr/>
          </p:nvSpPr>
          <p:spPr>
            <a:xfrm>
              <a:off x="7529036" y="1231106"/>
              <a:ext cx="123825" cy="95250"/>
            </a:xfrm>
            <a:custGeom>
              <a:avLst/>
              <a:gdLst>
                <a:gd name="connsiteX0" fmla="*/ 34766 w 123825"/>
                <a:gd name="connsiteY0" fmla="*/ 67151 h 95250"/>
                <a:gd name="connsiteX1" fmla="*/ 26194 w 123825"/>
                <a:gd name="connsiteY1" fmla="*/ 57626 h 95250"/>
                <a:gd name="connsiteX2" fmla="*/ 7144 w 123825"/>
                <a:gd name="connsiteY2" fmla="*/ 90964 h 95250"/>
                <a:gd name="connsiteX3" fmla="*/ 9049 w 123825"/>
                <a:gd name="connsiteY3" fmla="*/ 92869 h 95250"/>
                <a:gd name="connsiteX4" fmla="*/ 121444 w 123825"/>
                <a:gd name="connsiteY4" fmla="*/ 16669 h 95250"/>
                <a:gd name="connsiteX5" fmla="*/ 101441 w 123825"/>
                <a:gd name="connsiteY5" fmla="*/ 7144 h 95250"/>
                <a:gd name="connsiteX6" fmla="*/ 34766 w 123825"/>
                <a:gd name="connsiteY6" fmla="*/ 67151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3825" h="95250">
                  <a:moveTo>
                    <a:pt x="34766" y="67151"/>
                  </a:moveTo>
                  <a:cubicBezTo>
                    <a:pt x="34766" y="59531"/>
                    <a:pt x="12859" y="89059"/>
                    <a:pt x="26194" y="57626"/>
                  </a:cubicBezTo>
                  <a:cubicBezTo>
                    <a:pt x="11906" y="62389"/>
                    <a:pt x="10001" y="77629"/>
                    <a:pt x="7144" y="90964"/>
                  </a:cubicBezTo>
                  <a:cubicBezTo>
                    <a:pt x="8096" y="90011"/>
                    <a:pt x="9049" y="90964"/>
                    <a:pt x="9049" y="92869"/>
                  </a:cubicBezTo>
                  <a:cubicBezTo>
                    <a:pt x="39529" y="65246"/>
                    <a:pt x="78581" y="55721"/>
                    <a:pt x="121444" y="16669"/>
                  </a:cubicBezTo>
                  <a:cubicBezTo>
                    <a:pt x="103346" y="27146"/>
                    <a:pt x="106204" y="13811"/>
                    <a:pt x="101441" y="7144"/>
                  </a:cubicBezTo>
                  <a:cubicBezTo>
                    <a:pt x="79534" y="12859"/>
                    <a:pt x="30956" y="63341"/>
                    <a:pt x="34766" y="6715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69" name="Freeform: Shape 968">
              <a:extLst>
                <a:ext uri="{FF2B5EF4-FFF2-40B4-BE49-F238E27FC236}">
                  <a16:creationId xmlns:a16="http://schemas.microsoft.com/office/drawing/2014/main" id="{0649E32B-8C23-4FC4-A246-160FD9A9CD24}"/>
                </a:ext>
              </a:extLst>
            </p:cNvPr>
            <p:cNvSpPr/>
            <p:nvPr/>
          </p:nvSpPr>
          <p:spPr>
            <a:xfrm>
              <a:off x="7529989" y="1293018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8096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8096" y="7144"/>
                    <a:pt x="7144" y="8096"/>
                  </a:cubicBezTo>
                  <a:cubicBezTo>
                    <a:pt x="8096" y="8096"/>
                    <a:pt x="9049" y="8096"/>
                    <a:pt x="100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70" name="Freeform: Shape 969">
              <a:extLst>
                <a:ext uri="{FF2B5EF4-FFF2-40B4-BE49-F238E27FC236}">
                  <a16:creationId xmlns:a16="http://schemas.microsoft.com/office/drawing/2014/main" id="{02A6347E-F9E7-49BA-AA65-EC51ECA02BBE}"/>
                </a:ext>
              </a:extLst>
            </p:cNvPr>
            <p:cNvSpPr/>
            <p:nvPr/>
          </p:nvSpPr>
          <p:spPr>
            <a:xfrm>
              <a:off x="7644289" y="1235868"/>
              <a:ext cx="9525" cy="9525"/>
            </a:xfrm>
            <a:custGeom>
              <a:avLst/>
              <a:gdLst>
                <a:gd name="connsiteX0" fmla="*/ 10954 w 9525"/>
                <a:gd name="connsiteY0" fmla="*/ 7144 h 9525"/>
                <a:gd name="connsiteX1" fmla="*/ 7144 w 9525"/>
                <a:gd name="connsiteY1" fmla="*/ 10954 h 9525"/>
                <a:gd name="connsiteX2" fmla="*/ 1095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144"/>
                  </a:moveTo>
                  <a:lnTo>
                    <a:pt x="7144" y="10954"/>
                  </a:lnTo>
                  <a:cubicBezTo>
                    <a:pt x="8096" y="10001"/>
                    <a:pt x="9049" y="9049"/>
                    <a:pt x="1095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71" name="Freeform: Shape 970">
              <a:extLst>
                <a:ext uri="{FF2B5EF4-FFF2-40B4-BE49-F238E27FC236}">
                  <a16:creationId xmlns:a16="http://schemas.microsoft.com/office/drawing/2014/main" id="{47FB0A4E-7409-4B5C-B21C-87C9D88EC906}"/>
                </a:ext>
              </a:extLst>
            </p:cNvPr>
            <p:cNvSpPr/>
            <p:nvPr/>
          </p:nvSpPr>
          <p:spPr>
            <a:xfrm>
              <a:off x="7513796" y="1313973"/>
              <a:ext cx="19050" cy="9525"/>
            </a:xfrm>
            <a:custGeom>
              <a:avLst/>
              <a:gdLst>
                <a:gd name="connsiteX0" fmla="*/ 7144 w 19050"/>
                <a:gd name="connsiteY0" fmla="*/ 7144 h 9525"/>
                <a:gd name="connsiteX1" fmla="*/ 7144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7144"/>
                  </a:moveTo>
                  <a:cubicBezTo>
                    <a:pt x="8096" y="8096"/>
                    <a:pt x="25241" y="1190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72" name="Freeform: Shape 971">
              <a:extLst>
                <a:ext uri="{FF2B5EF4-FFF2-40B4-BE49-F238E27FC236}">
                  <a16:creationId xmlns:a16="http://schemas.microsoft.com/office/drawing/2014/main" id="{6C3E75B0-EBD1-4270-B0E3-4AEEF86CA0CF}"/>
                </a:ext>
              </a:extLst>
            </p:cNvPr>
            <p:cNvSpPr/>
            <p:nvPr/>
          </p:nvSpPr>
          <p:spPr>
            <a:xfrm>
              <a:off x="7525065" y="1314079"/>
              <a:ext cx="9525" cy="9525"/>
            </a:xfrm>
            <a:custGeom>
              <a:avLst/>
              <a:gdLst>
                <a:gd name="connsiteX0" fmla="*/ 10162 w 9525"/>
                <a:gd name="connsiteY0" fmla="*/ 11800 h 9525"/>
                <a:gd name="connsiteX1" fmla="*/ 10162 w 9525"/>
                <a:gd name="connsiteY1" fmla="*/ 1180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162" y="11800"/>
                  </a:moveTo>
                  <a:cubicBezTo>
                    <a:pt x="8257" y="1323"/>
                    <a:pt x="4447" y="11800"/>
                    <a:pt x="10162" y="1180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73" name="Freeform: Shape 972">
              <a:extLst>
                <a:ext uri="{FF2B5EF4-FFF2-40B4-BE49-F238E27FC236}">
                  <a16:creationId xmlns:a16="http://schemas.microsoft.com/office/drawing/2014/main" id="{F25D5865-803F-4587-A926-DB11C1ACDD45}"/>
                </a:ext>
              </a:extLst>
            </p:cNvPr>
            <p:cNvSpPr/>
            <p:nvPr/>
          </p:nvSpPr>
          <p:spPr>
            <a:xfrm>
              <a:off x="7485221" y="1214053"/>
              <a:ext cx="9525" cy="9525"/>
            </a:xfrm>
            <a:custGeom>
              <a:avLst/>
              <a:gdLst>
                <a:gd name="connsiteX0" fmla="*/ 7144 w 9525"/>
                <a:gd name="connsiteY0" fmla="*/ 9909 h 9525"/>
                <a:gd name="connsiteX1" fmla="*/ 7144 w 9525"/>
                <a:gd name="connsiteY1" fmla="*/ 990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909"/>
                  </a:moveTo>
                  <a:cubicBezTo>
                    <a:pt x="9049" y="8956"/>
                    <a:pt x="13811" y="4194"/>
                    <a:pt x="7144" y="990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74" name="Freeform: Shape 973">
              <a:extLst>
                <a:ext uri="{FF2B5EF4-FFF2-40B4-BE49-F238E27FC236}">
                  <a16:creationId xmlns:a16="http://schemas.microsoft.com/office/drawing/2014/main" id="{A296B573-E0D1-496E-B259-12246FF9C410}"/>
                </a:ext>
              </a:extLst>
            </p:cNvPr>
            <p:cNvSpPr/>
            <p:nvPr/>
          </p:nvSpPr>
          <p:spPr>
            <a:xfrm>
              <a:off x="7505224" y="1215340"/>
              <a:ext cx="19050" cy="9525"/>
            </a:xfrm>
            <a:custGeom>
              <a:avLst/>
              <a:gdLst>
                <a:gd name="connsiteX0" fmla="*/ 12859 w 19050"/>
                <a:gd name="connsiteY0" fmla="*/ 7670 h 9525"/>
                <a:gd name="connsiteX1" fmla="*/ 7144 w 19050"/>
                <a:gd name="connsiteY1" fmla="*/ 10527 h 9525"/>
                <a:gd name="connsiteX2" fmla="*/ 12859 w 19050"/>
                <a:gd name="connsiteY2" fmla="*/ 767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7670"/>
                  </a:moveTo>
                  <a:cubicBezTo>
                    <a:pt x="10001" y="5765"/>
                    <a:pt x="8096" y="9575"/>
                    <a:pt x="7144" y="10527"/>
                  </a:cubicBezTo>
                  <a:cubicBezTo>
                    <a:pt x="10954" y="8622"/>
                    <a:pt x="10001" y="10527"/>
                    <a:pt x="12859" y="767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75" name="Freeform: Shape 974">
              <a:extLst>
                <a:ext uri="{FF2B5EF4-FFF2-40B4-BE49-F238E27FC236}">
                  <a16:creationId xmlns:a16="http://schemas.microsoft.com/office/drawing/2014/main" id="{A9F99402-077E-4C28-A968-F5A078ED9C6F}"/>
                </a:ext>
              </a:extLst>
            </p:cNvPr>
            <p:cNvSpPr/>
            <p:nvPr/>
          </p:nvSpPr>
          <p:spPr>
            <a:xfrm>
              <a:off x="7491889" y="1184066"/>
              <a:ext cx="9525" cy="9525"/>
            </a:xfrm>
            <a:custGeom>
              <a:avLst/>
              <a:gdLst>
                <a:gd name="connsiteX0" fmla="*/ 7144 w 9525"/>
                <a:gd name="connsiteY0" fmla="*/ 10368 h 9525"/>
                <a:gd name="connsiteX1" fmla="*/ 7144 w 9525"/>
                <a:gd name="connsiteY1" fmla="*/ 1036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368"/>
                  </a:moveTo>
                  <a:cubicBezTo>
                    <a:pt x="10001" y="6558"/>
                    <a:pt x="10001" y="5606"/>
                    <a:pt x="7144" y="1036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76" name="Freeform: Shape 975">
              <a:extLst>
                <a:ext uri="{FF2B5EF4-FFF2-40B4-BE49-F238E27FC236}">
                  <a16:creationId xmlns:a16="http://schemas.microsoft.com/office/drawing/2014/main" id="{4D41D84C-FE2B-465D-BC68-B421F952330F}"/>
                </a:ext>
              </a:extLst>
            </p:cNvPr>
            <p:cNvSpPr/>
            <p:nvPr/>
          </p:nvSpPr>
          <p:spPr>
            <a:xfrm>
              <a:off x="7658576" y="119205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8096" y="8096"/>
                    <a:pt x="7144" y="9049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77" name="Freeform: Shape 976">
              <a:extLst>
                <a:ext uri="{FF2B5EF4-FFF2-40B4-BE49-F238E27FC236}">
                  <a16:creationId xmlns:a16="http://schemas.microsoft.com/office/drawing/2014/main" id="{60C31FF8-0443-4BE1-9538-9E9DCEA42D27}"/>
                </a:ext>
              </a:extLst>
            </p:cNvPr>
            <p:cNvSpPr/>
            <p:nvPr/>
          </p:nvSpPr>
          <p:spPr>
            <a:xfrm>
              <a:off x="7632859" y="1174908"/>
              <a:ext cx="57150" cy="66675"/>
            </a:xfrm>
            <a:custGeom>
              <a:avLst/>
              <a:gdLst>
                <a:gd name="connsiteX0" fmla="*/ 7144 w 57150"/>
                <a:gd name="connsiteY0" fmla="*/ 59531 h 66675"/>
                <a:gd name="connsiteX1" fmla="*/ 52864 w 57150"/>
                <a:gd name="connsiteY1" fmla="*/ 7144 h 66675"/>
                <a:gd name="connsiteX2" fmla="*/ 39529 w 57150"/>
                <a:gd name="connsiteY2" fmla="*/ 23336 h 66675"/>
                <a:gd name="connsiteX3" fmla="*/ 30956 w 57150"/>
                <a:gd name="connsiteY3" fmla="*/ 46196 h 66675"/>
                <a:gd name="connsiteX4" fmla="*/ 33814 w 57150"/>
                <a:gd name="connsiteY4" fmla="*/ 26194 h 66675"/>
                <a:gd name="connsiteX5" fmla="*/ 7144 w 57150"/>
                <a:gd name="connsiteY5" fmla="*/ 59531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7150" h="66675">
                  <a:moveTo>
                    <a:pt x="7144" y="59531"/>
                  </a:moveTo>
                  <a:cubicBezTo>
                    <a:pt x="9049" y="58579"/>
                    <a:pt x="60484" y="55721"/>
                    <a:pt x="52864" y="7144"/>
                  </a:cubicBezTo>
                  <a:cubicBezTo>
                    <a:pt x="51911" y="23336"/>
                    <a:pt x="47149" y="29051"/>
                    <a:pt x="39529" y="23336"/>
                  </a:cubicBezTo>
                  <a:cubicBezTo>
                    <a:pt x="41434" y="25241"/>
                    <a:pt x="57626" y="50006"/>
                    <a:pt x="30956" y="46196"/>
                  </a:cubicBezTo>
                  <a:cubicBezTo>
                    <a:pt x="40481" y="37624"/>
                    <a:pt x="41434" y="30956"/>
                    <a:pt x="33814" y="26194"/>
                  </a:cubicBezTo>
                  <a:cubicBezTo>
                    <a:pt x="24289" y="37624"/>
                    <a:pt x="15716" y="49054"/>
                    <a:pt x="7144" y="5953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78" name="Freeform: Shape 977">
              <a:extLst>
                <a:ext uri="{FF2B5EF4-FFF2-40B4-BE49-F238E27FC236}">
                  <a16:creationId xmlns:a16="http://schemas.microsoft.com/office/drawing/2014/main" id="{3C156A89-1436-4494-B0E5-3B3B0BB6D7FD}"/>
                </a:ext>
              </a:extLst>
            </p:cNvPr>
            <p:cNvSpPr/>
            <p:nvPr/>
          </p:nvSpPr>
          <p:spPr>
            <a:xfrm>
              <a:off x="7715726" y="111733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8096" y="7567"/>
                    <a:pt x="8096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79" name="Freeform: Shape 978">
              <a:extLst>
                <a:ext uri="{FF2B5EF4-FFF2-40B4-BE49-F238E27FC236}">
                  <a16:creationId xmlns:a16="http://schemas.microsoft.com/office/drawing/2014/main" id="{1CF6A66B-FFE6-4F75-80B8-012DA5C49822}"/>
                </a:ext>
              </a:extLst>
            </p:cNvPr>
            <p:cNvSpPr/>
            <p:nvPr/>
          </p:nvSpPr>
          <p:spPr>
            <a:xfrm>
              <a:off x="7712869" y="1120616"/>
              <a:ext cx="19050" cy="9525"/>
            </a:xfrm>
            <a:custGeom>
              <a:avLst/>
              <a:gdLst>
                <a:gd name="connsiteX0" fmla="*/ 7144 w 19050"/>
                <a:gd name="connsiteY0" fmla="*/ 7144 h 9525"/>
                <a:gd name="connsiteX1" fmla="*/ 7144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7144"/>
                  </a:moveTo>
                  <a:cubicBezTo>
                    <a:pt x="17621" y="10954"/>
                    <a:pt x="11906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80" name="Freeform: Shape 979">
              <a:extLst>
                <a:ext uri="{FF2B5EF4-FFF2-40B4-BE49-F238E27FC236}">
                  <a16:creationId xmlns:a16="http://schemas.microsoft.com/office/drawing/2014/main" id="{CD9DCCCE-6D21-431F-AD47-92F322CAAB4C}"/>
                </a:ext>
              </a:extLst>
            </p:cNvPr>
            <p:cNvSpPr/>
            <p:nvPr/>
          </p:nvSpPr>
          <p:spPr>
            <a:xfrm>
              <a:off x="7707467" y="1127410"/>
              <a:ext cx="19050" cy="19050"/>
            </a:xfrm>
            <a:custGeom>
              <a:avLst/>
              <a:gdLst>
                <a:gd name="connsiteX0" fmla="*/ 15403 w 19050"/>
                <a:gd name="connsiteY0" fmla="*/ 18447 h 19050"/>
                <a:gd name="connsiteX1" fmla="*/ 15403 w 19050"/>
                <a:gd name="connsiteY1" fmla="*/ 1844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5403" y="18447"/>
                  </a:moveTo>
                  <a:cubicBezTo>
                    <a:pt x="16355" y="13685"/>
                    <a:pt x="-3647" y="-4413"/>
                    <a:pt x="15403" y="1844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81" name="Freeform: Shape 980">
              <a:extLst>
                <a:ext uri="{FF2B5EF4-FFF2-40B4-BE49-F238E27FC236}">
                  <a16:creationId xmlns:a16="http://schemas.microsoft.com/office/drawing/2014/main" id="{39E9DBA4-E8AB-45E8-B933-AB0CBF1A0220}"/>
                </a:ext>
              </a:extLst>
            </p:cNvPr>
            <p:cNvSpPr/>
            <p:nvPr/>
          </p:nvSpPr>
          <p:spPr>
            <a:xfrm>
              <a:off x="7687402" y="1167684"/>
              <a:ext cx="9525" cy="9525"/>
            </a:xfrm>
            <a:custGeom>
              <a:avLst/>
              <a:gdLst>
                <a:gd name="connsiteX0" fmla="*/ 9750 w 9525"/>
                <a:gd name="connsiteY0" fmla="*/ 8653 h 9525"/>
                <a:gd name="connsiteX1" fmla="*/ 9750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750" y="8653"/>
                  </a:moveTo>
                  <a:cubicBezTo>
                    <a:pt x="7845" y="7700"/>
                    <a:pt x="4988" y="5795"/>
                    <a:pt x="9750" y="86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82" name="Freeform: Shape 981">
              <a:extLst>
                <a:ext uri="{FF2B5EF4-FFF2-40B4-BE49-F238E27FC236}">
                  <a16:creationId xmlns:a16="http://schemas.microsoft.com/office/drawing/2014/main" id="{E30F6AB8-29C2-4407-8509-7D2EB1ED5DA2}"/>
                </a:ext>
              </a:extLst>
            </p:cNvPr>
            <p:cNvSpPr/>
            <p:nvPr/>
          </p:nvSpPr>
          <p:spPr>
            <a:xfrm>
              <a:off x="7689056" y="1162889"/>
              <a:ext cx="9525" cy="9525"/>
            </a:xfrm>
            <a:custGeom>
              <a:avLst/>
              <a:gdLst>
                <a:gd name="connsiteX0" fmla="*/ 7144 w 9525"/>
                <a:gd name="connsiteY0" fmla="*/ 11543 h 9525"/>
                <a:gd name="connsiteX1" fmla="*/ 7144 w 9525"/>
                <a:gd name="connsiteY1" fmla="*/ 115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1543"/>
                  </a:moveTo>
                  <a:cubicBezTo>
                    <a:pt x="7144" y="7733"/>
                    <a:pt x="8096" y="3923"/>
                    <a:pt x="7144" y="115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83" name="Freeform: Shape 982">
              <a:extLst>
                <a:ext uri="{FF2B5EF4-FFF2-40B4-BE49-F238E27FC236}">
                  <a16:creationId xmlns:a16="http://schemas.microsoft.com/office/drawing/2014/main" id="{6481E052-8869-49DA-B1A8-57148E271F4D}"/>
                </a:ext>
              </a:extLst>
            </p:cNvPr>
            <p:cNvSpPr/>
            <p:nvPr/>
          </p:nvSpPr>
          <p:spPr>
            <a:xfrm>
              <a:off x="7698581" y="1153953"/>
              <a:ext cx="9525" cy="9525"/>
            </a:xfrm>
            <a:custGeom>
              <a:avLst/>
              <a:gdLst>
                <a:gd name="connsiteX0" fmla="*/ 7144 w 9525"/>
                <a:gd name="connsiteY0" fmla="*/ 10954 h 9525"/>
                <a:gd name="connsiteX1" fmla="*/ 10954 w 9525"/>
                <a:gd name="connsiteY1" fmla="*/ 7144 h 9525"/>
                <a:gd name="connsiteX2" fmla="*/ 7144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954"/>
                  </a:moveTo>
                  <a:cubicBezTo>
                    <a:pt x="8096" y="10001"/>
                    <a:pt x="10001" y="9049"/>
                    <a:pt x="10954" y="7144"/>
                  </a:cubicBezTo>
                  <a:lnTo>
                    <a:pt x="7144" y="1095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84" name="Freeform: Shape 983">
              <a:extLst>
                <a:ext uri="{FF2B5EF4-FFF2-40B4-BE49-F238E27FC236}">
                  <a16:creationId xmlns:a16="http://schemas.microsoft.com/office/drawing/2014/main" id="{3160EF07-1346-4794-9140-CF3BBF6BD866}"/>
                </a:ext>
              </a:extLst>
            </p:cNvPr>
            <p:cNvSpPr/>
            <p:nvPr/>
          </p:nvSpPr>
          <p:spPr>
            <a:xfrm>
              <a:off x="7695724" y="1157128"/>
              <a:ext cx="9525" cy="9525"/>
            </a:xfrm>
            <a:custGeom>
              <a:avLst/>
              <a:gdLst>
                <a:gd name="connsiteX0" fmla="*/ 7144 w 9525"/>
                <a:gd name="connsiteY0" fmla="*/ 9684 h 9525"/>
                <a:gd name="connsiteX1" fmla="*/ 7144 w 9525"/>
                <a:gd name="connsiteY1" fmla="*/ 968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684"/>
                  </a:moveTo>
                  <a:cubicBezTo>
                    <a:pt x="7144" y="9684"/>
                    <a:pt x="15716" y="3969"/>
                    <a:pt x="7144" y="968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85" name="Freeform: Shape 984">
              <a:extLst>
                <a:ext uri="{FF2B5EF4-FFF2-40B4-BE49-F238E27FC236}">
                  <a16:creationId xmlns:a16="http://schemas.microsoft.com/office/drawing/2014/main" id="{CBE15B09-85C2-483D-BC50-511BD82FAC66}"/>
                </a:ext>
              </a:extLst>
            </p:cNvPr>
            <p:cNvSpPr/>
            <p:nvPr/>
          </p:nvSpPr>
          <p:spPr>
            <a:xfrm>
              <a:off x="7691914" y="1162823"/>
              <a:ext cx="19050" cy="9525"/>
            </a:xfrm>
            <a:custGeom>
              <a:avLst/>
              <a:gdLst>
                <a:gd name="connsiteX0" fmla="*/ 7144 w 19050"/>
                <a:gd name="connsiteY0" fmla="*/ 8751 h 9525"/>
                <a:gd name="connsiteX1" fmla="*/ 7144 w 19050"/>
                <a:gd name="connsiteY1" fmla="*/ 875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8751"/>
                  </a:moveTo>
                  <a:cubicBezTo>
                    <a:pt x="12859" y="11609"/>
                    <a:pt x="21431" y="3989"/>
                    <a:pt x="7144" y="875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86" name="Freeform: Shape 985">
              <a:extLst>
                <a:ext uri="{FF2B5EF4-FFF2-40B4-BE49-F238E27FC236}">
                  <a16:creationId xmlns:a16="http://schemas.microsoft.com/office/drawing/2014/main" id="{6764434A-A273-4D9A-AB17-A31E8518EBCE}"/>
                </a:ext>
              </a:extLst>
            </p:cNvPr>
            <p:cNvSpPr/>
            <p:nvPr/>
          </p:nvSpPr>
          <p:spPr>
            <a:xfrm>
              <a:off x="7517606" y="1176886"/>
              <a:ext cx="9525" cy="9525"/>
            </a:xfrm>
            <a:custGeom>
              <a:avLst/>
              <a:gdLst>
                <a:gd name="connsiteX0" fmla="*/ 7144 w 9525"/>
                <a:gd name="connsiteY0" fmla="*/ 11833 h 9525"/>
                <a:gd name="connsiteX1" fmla="*/ 7144 w 9525"/>
                <a:gd name="connsiteY1" fmla="*/ 1183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1833"/>
                  </a:moveTo>
                  <a:cubicBezTo>
                    <a:pt x="9049" y="2308"/>
                    <a:pt x="7144" y="9928"/>
                    <a:pt x="7144" y="1183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87" name="Freeform: Shape 986">
              <a:extLst>
                <a:ext uri="{FF2B5EF4-FFF2-40B4-BE49-F238E27FC236}">
                  <a16:creationId xmlns:a16="http://schemas.microsoft.com/office/drawing/2014/main" id="{8BB19824-C096-40E7-9344-81C458A661C9}"/>
                </a:ext>
              </a:extLst>
            </p:cNvPr>
            <p:cNvSpPr/>
            <p:nvPr/>
          </p:nvSpPr>
          <p:spPr>
            <a:xfrm>
              <a:off x="7534751" y="1171098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7144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cubicBezTo>
                    <a:pt x="7144" y="9049"/>
                    <a:pt x="7144" y="8096"/>
                    <a:pt x="7144" y="7144"/>
                  </a:cubicBezTo>
                  <a:cubicBezTo>
                    <a:pt x="7144" y="8096"/>
                    <a:pt x="7144" y="9049"/>
                    <a:pt x="7144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88" name="Freeform: Shape 987">
              <a:extLst>
                <a:ext uri="{FF2B5EF4-FFF2-40B4-BE49-F238E27FC236}">
                  <a16:creationId xmlns:a16="http://schemas.microsoft.com/office/drawing/2014/main" id="{49D31495-AF79-4278-A6D8-21ED62C10928}"/>
                </a:ext>
              </a:extLst>
            </p:cNvPr>
            <p:cNvSpPr/>
            <p:nvPr/>
          </p:nvSpPr>
          <p:spPr>
            <a:xfrm>
              <a:off x="7529036" y="1143476"/>
              <a:ext cx="19050" cy="38100"/>
            </a:xfrm>
            <a:custGeom>
              <a:avLst/>
              <a:gdLst>
                <a:gd name="connsiteX0" fmla="*/ 7144 w 19050"/>
                <a:gd name="connsiteY0" fmla="*/ 7144 h 38100"/>
                <a:gd name="connsiteX1" fmla="*/ 13811 w 19050"/>
                <a:gd name="connsiteY1" fmla="*/ 34766 h 38100"/>
                <a:gd name="connsiteX2" fmla="*/ 7144 w 19050"/>
                <a:gd name="connsiteY2" fmla="*/ 7144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38100">
                  <a:moveTo>
                    <a:pt x="7144" y="7144"/>
                  </a:moveTo>
                  <a:cubicBezTo>
                    <a:pt x="13811" y="9049"/>
                    <a:pt x="13811" y="23336"/>
                    <a:pt x="13811" y="34766"/>
                  </a:cubicBezTo>
                  <a:cubicBezTo>
                    <a:pt x="25241" y="10954"/>
                    <a:pt x="10954" y="1381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89" name="Freeform: Shape 988">
              <a:extLst>
                <a:ext uri="{FF2B5EF4-FFF2-40B4-BE49-F238E27FC236}">
                  <a16:creationId xmlns:a16="http://schemas.microsoft.com/office/drawing/2014/main" id="{78AE40B7-BB50-4CD1-B133-C2BE04709FC0}"/>
                </a:ext>
              </a:extLst>
            </p:cNvPr>
            <p:cNvSpPr/>
            <p:nvPr/>
          </p:nvSpPr>
          <p:spPr>
            <a:xfrm>
              <a:off x="7516654" y="113871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7144" y="7144"/>
                    <a:pt x="7144" y="8096"/>
                    <a:pt x="7144" y="9049"/>
                  </a:cubicBezTo>
                  <a:cubicBezTo>
                    <a:pt x="9049" y="11906"/>
                    <a:pt x="8096" y="8096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90" name="Freeform: Shape 989">
              <a:extLst>
                <a:ext uri="{FF2B5EF4-FFF2-40B4-BE49-F238E27FC236}">
                  <a16:creationId xmlns:a16="http://schemas.microsoft.com/office/drawing/2014/main" id="{8EE9DE69-03FD-45DD-93D8-DB933FC1C334}"/>
                </a:ext>
              </a:extLst>
            </p:cNvPr>
            <p:cNvSpPr/>
            <p:nvPr/>
          </p:nvSpPr>
          <p:spPr>
            <a:xfrm>
              <a:off x="7593057" y="1163019"/>
              <a:ext cx="9525" cy="9525"/>
            </a:xfrm>
            <a:custGeom>
              <a:avLst/>
              <a:gdLst>
                <a:gd name="connsiteX0" fmla="*/ 10751 w 9525"/>
                <a:gd name="connsiteY0" fmla="*/ 11413 h 9525"/>
                <a:gd name="connsiteX1" fmla="*/ 10751 w 9525"/>
                <a:gd name="connsiteY1" fmla="*/ 1141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751" y="11413"/>
                  </a:moveTo>
                  <a:cubicBezTo>
                    <a:pt x="5036" y="2841"/>
                    <a:pt x="6941" y="9508"/>
                    <a:pt x="10751" y="114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91" name="Freeform: Shape 990">
              <a:extLst>
                <a:ext uri="{FF2B5EF4-FFF2-40B4-BE49-F238E27FC236}">
                  <a16:creationId xmlns:a16="http://schemas.microsoft.com/office/drawing/2014/main" id="{9CC23C66-1382-4663-AE0F-C6E71B35F895}"/>
                </a:ext>
              </a:extLst>
            </p:cNvPr>
            <p:cNvSpPr/>
            <p:nvPr/>
          </p:nvSpPr>
          <p:spPr>
            <a:xfrm>
              <a:off x="7590949" y="116728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8096" y="7144"/>
                    <a:pt x="7144" y="7144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92" name="Freeform: Shape 991">
              <a:extLst>
                <a:ext uri="{FF2B5EF4-FFF2-40B4-BE49-F238E27FC236}">
                  <a16:creationId xmlns:a16="http://schemas.microsoft.com/office/drawing/2014/main" id="{8AAA6F7F-8F73-49A0-8BB3-7E41F6AEE6AA}"/>
                </a:ext>
              </a:extLst>
            </p:cNvPr>
            <p:cNvSpPr/>
            <p:nvPr/>
          </p:nvSpPr>
          <p:spPr>
            <a:xfrm>
              <a:off x="7596902" y="1168241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93" name="Freeform: Shape 992">
              <a:extLst>
                <a:ext uri="{FF2B5EF4-FFF2-40B4-BE49-F238E27FC236}">
                  <a16:creationId xmlns:a16="http://schemas.microsoft.com/office/drawing/2014/main" id="{736DDA6F-D3A3-400F-9167-135B7991EE41}"/>
                </a:ext>
              </a:extLst>
            </p:cNvPr>
            <p:cNvSpPr/>
            <p:nvPr/>
          </p:nvSpPr>
          <p:spPr>
            <a:xfrm>
              <a:off x="7710011" y="1143476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10001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cubicBezTo>
                    <a:pt x="9049" y="11906"/>
                    <a:pt x="10001" y="8096"/>
                    <a:pt x="10001" y="7144"/>
                  </a:cubicBezTo>
                  <a:cubicBezTo>
                    <a:pt x="8096" y="7144"/>
                    <a:pt x="7144" y="8096"/>
                    <a:pt x="7144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94" name="Freeform: Shape 993">
              <a:extLst>
                <a:ext uri="{FF2B5EF4-FFF2-40B4-BE49-F238E27FC236}">
                  <a16:creationId xmlns:a16="http://schemas.microsoft.com/office/drawing/2014/main" id="{FEF13EFA-A214-4226-9408-358878BEEF29}"/>
                </a:ext>
              </a:extLst>
            </p:cNvPr>
            <p:cNvSpPr/>
            <p:nvPr/>
          </p:nvSpPr>
          <p:spPr>
            <a:xfrm>
              <a:off x="7750969" y="105203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10001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10001" y="7144"/>
                  </a:lnTo>
                  <a:cubicBezTo>
                    <a:pt x="8096" y="7144"/>
                    <a:pt x="8096" y="7144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95" name="Freeform: Shape 994">
              <a:extLst>
                <a:ext uri="{FF2B5EF4-FFF2-40B4-BE49-F238E27FC236}">
                  <a16:creationId xmlns:a16="http://schemas.microsoft.com/office/drawing/2014/main" id="{8D24D5C3-CAB3-417D-AA77-A357DC6994FA}"/>
                </a:ext>
              </a:extLst>
            </p:cNvPr>
            <p:cNvSpPr/>
            <p:nvPr/>
          </p:nvSpPr>
          <p:spPr>
            <a:xfrm>
              <a:off x="7700486" y="960596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8096" y="8096"/>
                    <a:pt x="7144" y="7144"/>
                    <a:pt x="7144" y="7144"/>
                  </a:cubicBezTo>
                  <a:cubicBezTo>
                    <a:pt x="7144" y="7144"/>
                    <a:pt x="7144" y="8096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96" name="Freeform: Shape 995">
              <a:extLst>
                <a:ext uri="{FF2B5EF4-FFF2-40B4-BE49-F238E27FC236}">
                  <a16:creationId xmlns:a16="http://schemas.microsoft.com/office/drawing/2014/main" id="{F4B3DC50-03B6-4A40-9302-56558D3B4F45}"/>
                </a:ext>
              </a:extLst>
            </p:cNvPr>
            <p:cNvSpPr/>
            <p:nvPr/>
          </p:nvSpPr>
          <p:spPr>
            <a:xfrm>
              <a:off x="7696676" y="954246"/>
              <a:ext cx="9525" cy="19050"/>
            </a:xfrm>
            <a:custGeom>
              <a:avLst/>
              <a:gdLst>
                <a:gd name="connsiteX0" fmla="*/ 10954 w 9525"/>
                <a:gd name="connsiteY0" fmla="*/ 13494 h 19050"/>
                <a:gd name="connsiteX1" fmla="*/ 10954 w 9525"/>
                <a:gd name="connsiteY1" fmla="*/ 1349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0954" y="13494"/>
                  </a:moveTo>
                  <a:cubicBezTo>
                    <a:pt x="2381" y="-794"/>
                    <a:pt x="10954" y="13494"/>
                    <a:pt x="10954" y="1349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97" name="Freeform: Shape 996">
              <a:extLst>
                <a:ext uri="{FF2B5EF4-FFF2-40B4-BE49-F238E27FC236}">
                  <a16:creationId xmlns:a16="http://schemas.microsoft.com/office/drawing/2014/main" id="{072C33C2-30C6-44EC-8907-1C015430F702}"/>
                </a:ext>
              </a:extLst>
            </p:cNvPr>
            <p:cNvSpPr/>
            <p:nvPr/>
          </p:nvSpPr>
          <p:spPr>
            <a:xfrm>
              <a:off x="7580573" y="1056872"/>
              <a:ext cx="19050" cy="19050"/>
            </a:xfrm>
            <a:custGeom>
              <a:avLst/>
              <a:gdLst>
                <a:gd name="connsiteX0" fmla="*/ 8947 w 19050"/>
                <a:gd name="connsiteY0" fmla="*/ 17547 h 19050"/>
                <a:gd name="connsiteX1" fmla="*/ 8947 w 19050"/>
                <a:gd name="connsiteY1" fmla="*/ 1754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8947" y="17547"/>
                  </a:moveTo>
                  <a:cubicBezTo>
                    <a:pt x="26092" y="-4360"/>
                    <a:pt x="375" y="14690"/>
                    <a:pt x="8947" y="1754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98" name="Freeform: Shape 997">
              <a:extLst>
                <a:ext uri="{FF2B5EF4-FFF2-40B4-BE49-F238E27FC236}">
                  <a16:creationId xmlns:a16="http://schemas.microsoft.com/office/drawing/2014/main" id="{3B020B52-72A6-4B4C-9EA9-154C8C3AB46E}"/>
                </a:ext>
              </a:extLst>
            </p:cNvPr>
            <p:cNvSpPr/>
            <p:nvPr/>
          </p:nvSpPr>
          <p:spPr>
            <a:xfrm>
              <a:off x="7566636" y="1053048"/>
              <a:ext cx="28575" cy="28575"/>
            </a:xfrm>
            <a:custGeom>
              <a:avLst/>
              <a:gdLst>
                <a:gd name="connsiteX0" fmla="*/ 12407 w 28575"/>
                <a:gd name="connsiteY0" fmla="*/ 10894 h 28575"/>
                <a:gd name="connsiteX1" fmla="*/ 22884 w 28575"/>
                <a:gd name="connsiteY1" fmla="*/ 28039 h 28575"/>
                <a:gd name="connsiteX2" fmla="*/ 12407 w 28575"/>
                <a:gd name="connsiteY2" fmla="*/ 1089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28575">
                  <a:moveTo>
                    <a:pt x="12407" y="10894"/>
                  </a:moveTo>
                  <a:cubicBezTo>
                    <a:pt x="20979" y="31849"/>
                    <a:pt x="7644" y="16609"/>
                    <a:pt x="22884" y="28039"/>
                  </a:cubicBezTo>
                  <a:cubicBezTo>
                    <a:pt x="25742" y="13752"/>
                    <a:pt x="-4738" y="417"/>
                    <a:pt x="12407" y="1089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99" name="Freeform: Shape 998">
              <a:extLst>
                <a:ext uri="{FF2B5EF4-FFF2-40B4-BE49-F238E27FC236}">
                  <a16:creationId xmlns:a16="http://schemas.microsoft.com/office/drawing/2014/main" id="{77C7D88B-00B5-48A5-AF60-E1208E1586BB}"/>
                </a:ext>
              </a:extLst>
            </p:cNvPr>
            <p:cNvSpPr/>
            <p:nvPr/>
          </p:nvSpPr>
          <p:spPr>
            <a:xfrm>
              <a:off x="7581424" y="10672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00" name="Freeform: Shape 999">
              <a:extLst>
                <a:ext uri="{FF2B5EF4-FFF2-40B4-BE49-F238E27FC236}">
                  <a16:creationId xmlns:a16="http://schemas.microsoft.com/office/drawing/2014/main" id="{792160CA-F1F3-479E-BB18-9593C32C7921}"/>
                </a:ext>
              </a:extLst>
            </p:cNvPr>
            <p:cNvSpPr/>
            <p:nvPr/>
          </p:nvSpPr>
          <p:spPr>
            <a:xfrm>
              <a:off x="7230917" y="1195848"/>
              <a:ext cx="19050" cy="9525"/>
            </a:xfrm>
            <a:custGeom>
              <a:avLst/>
              <a:gdLst>
                <a:gd name="connsiteX0" fmla="*/ 9988 w 19050"/>
                <a:gd name="connsiteY0" fmla="*/ 9064 h 9525"/>
                <a:gd name="connsiteX1" fmla="*/ 9988 w 19050"/>
                <a:gd name="connsiteY1" fmla="*/ 906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9988" y="9064"/>
                  </a:moveTo>
                  <a:cubicBezTo>
                    <a:pt x="30943" y="4302"/>
                    <a:pt x="-2394" y="10017"/>
                    <a:pt x="9988" y="906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01" name="Freeform: Shape 1000">
              <a:extLst>
                <a:ext uri="{FF2B5EF4-FFF2-40B4-BE49-F238E27FC236}">
                  <a16:creationId xmlns:a16="http://schemas.microsoft.com/office/drawing/2014/main" id="{0F60EE31-72AE-4824-9A06-766FC75B2FD1}"/>
                </a:ext>
              </a:extLst>
            </p:cNvPr>
            <p:cNvSpPr/>
            <p:nvPr/>
          </p:nvSpPr>
          <p:spPr>
            <a:xfrm>
              <a:off x="7031831" y="116538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9049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8096" y="8096"/>
                    <a:pt x="9049" y="8096"/>
                    <a:pt x="9049" y="7144"/>
                  </a:cubicBezTo>
                  <a:cubicBezTo>
                    <a:pt x="8096" y="7144"/>
                    <a:pt x="7144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02" name="Freeform: Shape 1001">
              <a:extLst>
                <a:ext uri="{FF2B5EF4-FFF2-40B4-BE49-F238E27FC236}">
                  <a16:creationId xmlns:a16="http://schemas.microsoft.com/office/drawing/2014/main" id="{8A7F9ED2-F306-48DF-B6EA-0656841FDD42}"/>
                </a:ext>
              </a:extLst>
            </p:cNvPr>
            <p:cNvSpPr/>
            <p:nvPr/>
          </p:nvSpPr>
          <p:spPr>
            <a:xfrm>
              <a:off x="7225189" y="1207293"/>
              <a:ext cx="9525" cy="19050"/>
            </a:xfrm>
            <a:custGeom>
              <a:avLst/>
              <a:gdLst>
                <a:gd name="connsiteX0" fmla="*/ 9049 w 9525"/>
                <a:gd name="connsiteY0" fmla="*/ 7144 h 19050"/>
                <a:gd name="connsiteX1" fmla="*/ 7144 w 9525"/>
                <a:gd name="connsiteY1" fmla="*/ 12859 h 19050"/>
                <a:gd name="connsiteX2" fmla="*/ 9049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049" y="7144"/>
                  </a:moveTo>
                  <a:lnTo>
                    <a:pt x="7144" y="12859"/>
                  </a:lnTo>
                  <a:cubicBezTo>
                    <a:pt x="8096" y="10954"/>
                    <a:pt x="9049" y="9049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03" name="Freeform: Shape 1002">
              <a:extLst>
                <a:ext uri="{FF2B5EF4-FFF2-40B4-BE49-F238E27FC236}">
                  <a16:creationId xmlns:a16="http://schemas.microsoft.com/office/drawing/2014/main" id="{041F3CEC-9986-4770-88AD-A1DC344F3A3D}"/>
                </a:ext>
              </a:extLst>
            </p:cNvPr>
            <p:cNvSpPr/>
            <p:nvPr/>
          </p:nvSpPr>
          <p:spPr>
            <a:xfrm>
              <a:off x="7239159" y="1125669"/>
              <a:ext cx="9525" cy="9525"/>
            </a:xfrm>
            <a:custGeom>
              <a:avLst/>
              <a:gdLst>
                <a:gd name="connsiteX0" fmla="*/ 8414 w 9525"/>
                <a:gd name="connsiteY0" fmla="*/ 7805 h 9525"/>
                <a:gd name="connsiteX1" fmla="*/ 8414 w 9525"/>
                <a:gd name="connsiteY1" fmla="*/ 780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805"/>
                  </a:moveTo>
                  <a:cubicBezTo>
                    <a:pt x="8414" y="4948"/>
                    <a:pt x="5556" y="12568"/>
                    <a:pt x="8414" y="78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04" name="Freeform: Shape 1003">
              <a:extLst>
                <a:ext uri="{FF2B5EF4-FFF2-40B4-BE49-F238E27FC236}">
                  <a16:creationId xmlns:a16="http://schemas.microsoft.com/office/drawing/2014/main" id="{DF969692-E2C2-4190-B26B-418BB2E3C920}"/>
                </a:ext>
              </a:extLst>
            </p:cNvPr>
            <p:cNvSpPr/>
            <p:nvPr/>
          </p:nvSpPr>
          <p:spPr>
            <a:xfrm>
              <a:off x="7179469" y="12263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05" name="Freeform: Shape 1004">
              <a:extLst>
                <a:ext uri="{FF2B5EF4-FFF2-40B4-BE49-F238E27FC236}">
                  <a16:creationId xmlns:a16="http://schemas.microsoft.com/office/drawing/2014/main" id="{F1143975-A658-4464-A27E-CF103BD7E31F}"/>
                </a:ext>
              </a:extLst>
            </p:cNvPr>
            <p:cNvSpPr/>
            <p:nvPr/>
          </p:nvSpPr>
          <p:spPr>
            <a:xfrm>
              <a:off x="7255541" y="1094898"/>
              <a:ext cx="19050" cy="19050"/>
            </a:xfrm>
            <a:custGeom>
              <a:avLst/>
              <a:gdLst>
                <a:gd name="connsiteX0" fmla="*/ 13939 w 19050"/>
                <a:gd name="connsiteY0" fmla="*/ 7144 h 19050"/>
                <a:gd name="connsiteX1" fmla="*/ 13939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3939" y="7144"/>
                  </a:moveTo>
                  <a:cubicBezTo>
                    <a:pt x="12034" y="10001"/>
                    <a:pt x="-349" y="37624"/>
                    <a:pt x="1393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06" name="Freeform: Shape 1005">
              <a:extLst>
                <a:ext uri="{FF2B5EF4-FFF2-40B4-BE49-F238E27FC236}">
                  <a16:creationId xmlns:a16="http://schemas.microsoft.com/office/drawing/2014/main" id="{5CCEF2B0-5F0E-4E34-962C-299074A0BA26}"/>
                </a:ext>
              </a:extLst>
            </p:cNvPr>
            <p:cNvSpPr/>
            <p:nvPr/>
          </p:nvSpPr>
          <p:spPr>
            <a:xfrm>
              <a:off x="7097554" y="11368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07" name="Freeform: Shape 1006">
              <a:extLst>
                <a:ext uri="{FF2B5EF4-FFF2-40B4-BE49-F238E27FC236}">
                  <a16:creationId xmlns:a16="http://schemas.microsoft.com/office/drawing/2014/main" id="{581FE8DD-02A0-4BD9-B4EE-F9F5C2CB0B1A}"/>
                </a:ext>
              </a:extLst>
            </p:cNvPr>
            <p:cNvSpPr/>
            <p:nvPr/>
          </p:nvSpPr>
          <p:spPr>
            <a:xfrm>
              <a:off x="7097554" y="113395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cubicBezTo>
                    <a:pt x="8096" y="9049"/>
                    <a:pt x="9049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08" name="Freeform: Shape 1007">
              <a:extLst>
                <a:ext uri="{FF2B5EF4-FFF2-40B4-BE49-F238E27FC236}">
                  <a16:creationId xmlns:a16="http://schemas.microsoft.com/office/drawing/2014/main" id="{746A776F-A929-4322-94B5-6D0DDD0B4023}"/>
                </a:ext>
              </a:extLst>
            </p:cNvPr>
            <p:cNvSpPr/>
            <p:nvPr/>
          </p:nvSpPr>
          <p:spPr>
            <a:xfrm>
              <a:off x="7227623" y="1203483"/>
              <a:ext cx="9525" cy="19050"/>
            </a:xfrm>
            <a:custGeom>
              <a:avLst/>
              <a:gdLst>
                <a:gd name="connsiteX0" fmla="*/ 7567 w 9525"/>
                <a:gd name="connsiteY0" fmla="*/ 7144 h 19050"/>
                <a:gd name="connsiteX1" fmla="*/ 7567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567" y="7144"/>
                  </a:moveTo>
                  <a:cubicBezTo>
                    <a:pt x="6615" y="18574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09" name="Freeform: Shape 1008">
              <a:extLst>
                <a:ext uri="{FF2B5EF4-FFF2-40B4-BE49-F238E27FC236}">
                  <a16:creationId xmlns:a16="http://schemas.microsoft.com/office/drawing/2014/main" id="{4B02E723-3962-4CC7-920B-6E72826D8504}"/>
                </a:ext>
              </a:extLst>
            </p:cNvPr>
            <p:cNvSpPr/>
            <p:nvPr/>
          </p:nvSpPr>
          <p:spPr>
            <a:xfrm>
              <a:off x="7231856" y="1182763"/>
              <a:ext cx="9525" cy="9525"/>
            </a:xfrm>
            <a:custGeom>
              <a:avLst/>
              <a:gdLst>
                <a:gd name="connsiteX0" fmla="*/ 7144 w 9525"/>
                <a:gd name="connsiteY0" fmla="*/ 11671 h 9525"/>
                <a:gd name="connsiteX1" fmla="*/ 7144 w 9525"/>
                <a:gd name="connsiteY1" fmla="*/ 1167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1671"/>
                  </a:moveTo>
                  <a:cubicBezTo>
                    <a:pt x="10954" y="8814"/>
                    <a:pt x="13811" y="3099"/>
                    <a:pt x="7144" y="1167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10" name="Freeform: Shape 1009">
              <a:extLst>
                <a:ext uri="{FF2B5EF4-FFF2-40B4-BE49-F238E27FC236}">
                  <a16:creationId xmlns:a16="http://schemas.microsoft.com/office/drawing/2014/main" id="{A182C21B-035F-4AA5-B8EE-AC3FDAA88D84}"/>
                </a:ext>
              </a:extLst>
            </p:cNvPr>
            <p:cNvSpPr/>
            <p:nvPr/>
          </p:nvSpPr>
          <p:spPr>
            <a:xfrm>
              <a:off x="7164932" y="1200626"/>
              <a:ext cx="66675" cy="66675"/>
            </a:xfrm>
            <a:custGeom>
              <a:avLst/>
              <a:gdLst>
                <a:gd name="connsiteX0" fmla="*/ 27395 w 66675"/>
                <a:gd name="connsiteY0" fmla="*/ 36671 h 66675"/>
                <a:gd name="connsiteX1" fmla="*/ 18823 w 66675"/>
                <a:gd name="connsiteY1" fmla="*/ 49054 h 66675"/>
                <a:gd name="connsiteX2" fmla="*/ 7393 w 66675"/>
                <a:gd name="connsiteY2" fmla="*/ 59531 h 66675"/>
                <a:gd name="connsiteX3" fmla="*/ 66448 w 66675"/>
                <a:gd name="connsiteY3" fmla="*/ 19526 h 66675"/>
                <a:gd name="connsiteX4" fmla="*/ 65495 w 66675"/>
                <a:gd name="connsiteY4" fmla="*/ 10001 h 66675"/>
                <a:gd name="connsiteX5" fmla="*/ 58828 w 66675"/>
                <a:gd name="connsiteY5" fmla="*/ 7144 h 66675"/>
                <a:gd name="connsiteX6" fmla="*/ 27395 w 66675"/>
                <a:gd name="connsiteY6" fmla="*/ 36671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675" h="66675">
                  <a:moveTo>
                    <a:pt x="27395" y="36671"/>
                  </a:moveTo>
                  <a:cubicBezTo>
                    <a:pt x="40730" y="35719"/>
                    <a:pt x="7393" y="37624"/>
                    <a:pt x="18823" y="49054"/>
                  </a:cubicBezTo>
                  <a:cubicBezTo>
                    <a:pt x="15013" y="36671"/>
                    <a:pt x="5488" y="38576"/>
                    <a:pt x="7393" y="59531"/>
                  </a:cubicBezTo>
                  <a:cubicBezTo>
                    <a:pt x="9298" y="66199"/>
                    <a:pt x="47398" y="37624"/>
                    <a:pt x="66448" y="19526"/>
                  </a:cubicBezTo>
                  <a:cubicBezTo>
                    <a:pt x="62638" y="24289"/>
                    <a:pt x="62638" y="21431"/>
                    <a:pt x="65495" y="10001"/>
                  </a:cubicBezTo>
                  <a:cubicBezTo>
                    <a:pt x="60733" y="22384"/>
                    <a:pt x="58828" y="21431"/>
                    <a:pt x="58828" y="7144"/>
                  </a:cubicBezTo>
                  <a:cubicBezTo>
                    <a:pt x="24538" y="34766"/>
                    <a:pt x="38825" y="27146"/>
                    <a:pt x="27395" y="3667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11" name="Freeform: Shape 1010">
              <a:extLst>
                <a:ext uri="{FF2B5EF4-FFF2-40B4-BE49-F238E27FC236}">
                  <a16:creationId xmlns:a16="http://schemas.microsoft.com/office/drawing/2014/main" id="{A9AAA471-8C88-4F89-ACEE-C51B1481EF61}"/>
                </a:ext>
              </a:extLst>
            </p:cNvPr>
            <p:cNvSpPr/>
            <p:nvPr/>
          </p:nvSpPr>
          <p:spPr>
            <a:xfrm>
              <a:off x="7204763" y="1214199"/>
              <a:ext cx="9525" cy="9525"/>
            </a:xfrm>
            <a:custGeom>
              <a:avLst/>
              <a:gdLst>
                <a:gd name="connsiteX0" fmla="*/ 7567 w 9525"/>
                <a:gd name="connsiteY0" fmla="*/ 7858 h 9525"/>
                <a:gd name="connsiteX1" fmla="*/ 7567 w 9525"/>
                <a:gd name="connsiteY1" fmla="*/ 7858 h 9525"/>
                <a:gd name="connsiteX2" fmla="*/ 7567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858"/>
                  </a:moveTo>
                  <a:cubicBezTo>
                    <a:pt x="7567" y="6906"/>
                    <a:pt x="7567" y="6906"/>
                    <a:pt x="7567" y="7858"/>
                  </a:cubicBezTo>
                  <a:cubicBezTo>
                    <a:pt x="6615" y="6906"/>
                    <a:pt x="7567" y="7858"/>
                    <a:pt x="7567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12" name="Freeform: Shape 1011">
              <a:extLst>
                <a:ext uri="{FF2B5EF4-FFF2-40B4-BE49-F238E27FC236}">
                  <a16:creationId xmlns:a16="http://schemas.microsoft.com/office/drawing/2014/main" id="{11C13E8B-92AC-47A8-81BC-3070AEFF2283}"/>
                </a:ext>
              </a:extLst>
            </p:cNvPr>
            <p:cNvSpPr/>
            <p:nvPr/>
          </p:nvSpPr>
          <p:spPr>
            <a:xfrm>
              <a:off x="7192380" y="1220866"/>
              <a:ext cx="9525" cy="9525"/>
            </a:xfrm>
            <a:custGeom>
              <a:avLst/>
              <a:gdLst>
                <a:gd name="connsiteX0" fmla="*/ 7567 w 9525"/>
                <a:gd name="connsiteY0" fmla="*/ 7858 h 9525"/>
                <a:gd name="connsiteX1" fmla="*/ 7567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858"/>
                  </a:moveTo>
                  <a:cubicBezTo>
                    <a:pt x="7567" y="6906"/>
                    <a:pt x="6615" y="6906"/>
                    <a:pt x="7567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13" name="Freeform: Shape 1012">
              <a:extLst>
                <a:ext uri="{FF2B5EF4-FFF2-40B4-BE49-F238E27FC236}">
                  <a16:creationId xmlns:a16="http://schemas.microsoft.com/office/drawing/2014/main" id="{F07AD385-B8D9-41CA-A7C7-54EC36050E13}"/>
                </a:ext>
              </a:extLst>
            </p:cNvPr>
            <p:cNvSpPr/>
            <p:nvPr/>
          </p:nvSpPr>
          <p:spPr>
            <a:xfrm>
              <a:off x="7226141" y="1188023"/>
              <a:ext cx="9525" cy="9525"/>
            </a:xfrm>
            <a:custGeom>
              <a:avLst/>
              <a:gdLst>
                <a:gd name="connsiteX0" fmla="*/ 7144 w 9525"/>
                <a:gd name="connsiteY0" fmla="*/ 11174 h 9525"/>
                <a:gd name="connsiteX1" fmla="*/ 7144 w 9525"/>
                <a:gd name="connsiteY1" fmla="*/ 1117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1174"/>
                  </a:moveTo>
                  <a:cubicBezTo>
                    <a:pt x="10001" y="2602"/>
                    <a:pt x="7144" y="10222"/>
                    <a:pt x="7144" y="1117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14" name="Freeform: Shape 1013">
              <a:extLst>
                <a:ext uri="{FF2B5EF4-FFF2-40B4-BE49-F238E27FC236}">
                  <a16:creationId xmlns:a16="http://schemas.microsoft.com/office/drawing/2014/main" id="{911FC85F-05BF-4CCE-BC39-FCFA5A9DF046}"/>
                </a:ext>
              </a:extLst>
            </p:cNvPr>
            <p:cNvSpPr/>
            <p:nvPr/>
          </p:nvSpPr>
          <p:spPr>
            <a:xfrm>
              <a:off x="7228046" y="12006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190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15" name="Freeform: Shape 1014">
              <a:extLst>
                <a:ext uri="{FF2B5EF4-FFF2-40B4-BE49-F238E27FC236}">
                  <a16:creationId xmlns:a16="http://schemas.microsoft.com/office/drawing/2014/main" id="{F8485C98-7BBB-4578-9974-33E7E6998CC1}"/>
                </a:ext>
              </a:extLst>
            </p:cNvPr>
            <p:cNvSpPr/>
            <p:nvPr/>
          </p:nvSpPr>
          <p:spPr>
            <a:xfrm>
              <a:off x="7157561" y="118348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8096" y="8096"/>
                    <a:pt x="8096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16" name="Freeform: Shape 1015">
              <a:extLst>
                <a:ext uri="{FF2B5EF4-FFF2-40B4-BE49-F238E27FC236}">
                  <a16:creationId xmlns:a16="http://schemas.microsoft.com/office/drawing/2014/main" id="{33342017-E0E1-472E-A9D3-369D3311A49F}"/>
                </a:ext>
              </a:extLst>
            </p:cNvPr>
            <p:cNvSpPr/>
            <p:nvPr/>
          </p:nvSpPr>
          <p:spPr>
            <a:xfrm>
              <a:off x="7176556" y="1203483"/>
              <a:ext cx="38100" cy="28575"/>
            </a:xfrm>
            <a:custGeom>
              <a:avLst/>
              <a:gdLst>
                <a:gd name="connsiteX0" fmla="*/ 7199 w 38100"/>
                <a:gd name="connsiteY0" fmla="*/ 25241 h 28575"/>
                <a:gd name="connsiteX1" fmla="*/ 34822 w 38100"/>
                <a:gd name="connsiteY1" fmla="*/ 17621 h 28575"/>
                <a:gd name="connsiteX2" fmla="*/ 33869 w 38100"/>
                <a:gd name="connsiteY2" fmla="*/ 10001 h 28575"/>
                <a:gd name="connsiteX3" fmla="*/ 29107 w 38100"/>
                <a:gd name="connsiteY3" fmla="*/ 7144 h 28575"/>
                <a:gd name="connsiteX4" fmla="*/ 7199 w 38100"/>
                <a:gd name="connsiteY4" fmla="*/ 25241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100" h="28575">
                  <a:moveTo>
                    <a:pt x="7199" y="25241"/>
                  </a:moveTo>
                  <a:cubicBezTo>
                    <a:pt x="11962" y="25241"/>
                    <a:pt x="30059" y="11906"/>
                    <a:pt x="34822" y="17621"/>
                  </a:cubicBezTo>
                  <a:cubicBezTo>
                    <a:pt x="32917" y="14764"/>
                    <a:pt x="32917" y="12859"/>
                    <a:pt x="33869" y="10001"/>
                  </a:cubicBezTo>
                  <a:cubicBezTo>
                    <a:pt x="27202" y="14764"/>
                    <a:pt x="25297" y="13811"/>
                    <a:pt x="29107" y="7144"/>
                  </a:cubicBezTo>
                  <a:cubicBezTo>
                    <a:pt x="17677" y="15716"/>
                    <a:pt x="6247" y="26194"/>
                    <a:pt x="7199" y="2524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17" name="Freeform: Shape 1016">
              <a:extLst>
                <a:ext uri="{FF2B5EF4-FFF2-40B4-BE49-F238E27FC236}">
                  <a16:creationId xmlns:a16="http://schemas.microsoft.com/office/drawing/2014/main" id="{8BE994BC-89BA-49A2-96F5-2678DFA53EE8}"/>
                </a:ext>
              </a:extLst>
            </p:cNvPr>
            <p:cNvSpPr/>
            <p:nvPr/>
          </p:nvSpPr>
          <p:spPr>
            <a:xfrm>
              <a:off x="7221379" y="11920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18" name="Freeform: Shape 1017">
              <a:extLst>
                <a:ext uri="{FF2B5EF4-FFF2-40B4-BE49-F238E27FC236}">
                  <a16:creationId xmlns:a16="http://schemas.microsoft.com/office/drawing/2014/main" id="{67A6B2DA-037C-490E-AD21-0BF81C92E1CA}"/>
                </a:ext>
              </a:extLst>
            </p:cNvPr>
            <p:cNvSpPr/>
            <p:nvPr/>
          </p:nvSpPr>
          <p:spPr>
            <a:xfrm>
              <a:off x="7222331" y="1210125"/>
              <a:ext cx="47625" cy="38100"/>
            </a:xfrm>
            <a:custGeom>
              <a:avLst/>
              <a:gdLst>
                <a:gd name="connsiteX0" fmla="*/ 42386 w 47625"/>
                <a:gd name="connsiteY0" fmla="*/ 29077 h 38100"/>
                <a:gd name="connsiteX1" fmla="*/ 7144 w 47625"/>
                <a:gd name="connsiteY1" fmla="*/ 35745 h 38100"/>
                <a:gd name="connsiteX2" fmla="*/ 11906 w 47625"/>
                <a:gd name="connsiteY2" fmla="*/ 21457 h 38100"/>
                <a:gd name="connsiteX3" fmla="*/ 19526 w 47625"/>
                <a:gd name="connsiteY3" fmla="*/ 33840 h 38100"/>
                <a:gd name="connsiteX4" fmla="*/ 30956 w 47625"/>
                <a:gd name="connsiteY4" fmla="*/ 7170 h 38100"/>
                <a:gd name="connsiteX5" fmla="*/ 42386 w 47625"/>
                <a:gd name="connsiteY5" fmla="*/ 29077 h 38100"/>
                <a:gd name="connsiteX6" fmla="*/ 39529 w 47625"/>
                <a:gd name="connsiteY6" fmla="*/ 31935 h 38100"/>
                <a:gd name="connsiteX7" fmla="*/ 37624 w 47625"/>
                <a:gd name="connsiteY7" fmla="*/ 30982 h 38100"/>
                <a:gd name="connsiteX8" fmla="*/ 39529 w 47625"/>
                <a:gd name="connsiteY8" fmla="*/ 31935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7625" h="38100">
                  <a:moveTo>
                    <a:pt x="42386" y="29077"/>
                  </a:moveTo>
                  <a:cubicBezTo>
                    <a:pt x="32861" y="30030"/>
                    <a:pt x="24289" y="42412"/>
                    <a:pt x="7144" y="35745"/>
                  </a:cubicBezTo>
                  <a:cubicBezTo>
                    <a:pt x="7144" y="33840"/>
                    <a:pt x="13811" y="21457"/>
                    <a:pt x="11906" y="21457"/>
                  </a:cubicBezTo>
                  <a:cubicBezTo>
                    <a:pt x="12859" y="25267"/>
                    <a:pt x="10954" y="34792"/>
                    <a:pt x="19526" y="33840"/>
                  </a:cubicBezTo>
                  <a:cubicBezTo>
                    <a:pt x="20479" y="31935"/>
                    <a:pt x="31909" y="6217"/>
                    <a:pt x="30956" y="7170"/>
                  </a:cubicBezTo>
                  <a:cubicBezTo>
                    <a:pt x="25241" y="36697"/>
                    <a:pt x="42386" y="28125"/>
                    <a:pt x="42386" y="29077"/>
                  </a:cubicBezTo>
                  <a:close/>
                  <a:moveTo>
                    <a:pt x="39529" y="31935"/>
                  </a:moveTo>
                  <a:lnTo>
                    <a:pt x="37624" y="30982"/>
                  </a:lnTo>
                  <a:cubicBezTo>
                    <a:pt x="37624" y="31935"/>
                    <a:pt x="38576" y="31935"/>
                    <a:pt x="39529" y="319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19" name="Freeform: Shape 1018">
              <a:extLst>
                <a:ext uri="{FF2B5EF4-FFF2-40B4-BE49-F238E27FC236}">
                  <a16:creationId xmlns:a16="http://schemas.microsoft.com/office/drawing/2014/main" id="{22F82994-9A67-483E-8241-550C20DF2D54}"/>
                </a:ext>
              </a:extLst>
            </p:cNvPr>
            <p:cNvSpPr/>
            <p:nvPr/>
          </p:nvSpPr>
          <p:spPr>
            <a:xfrm>
              <a:off x="7547134" y="10691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20" name="Freeform: Shape 1019">
              <a:extLst>
                <a:ext uri="{FF2B5EF4-FFF2-40B4-BE49-F238E27FC236}">
                  <a16:creationId xmlns:a16="http://schemas.microsoft.com/office/drawing/2014/main" id="{03977598-4C0A-41C9-88A2-04E1786EFDDC}"/>
                </a:ext>
              </a:extLst>
            </p:cNvPr>
            <p:cNvSpPr/>
            <p:nvPr/>
          </p:nvSpPr>
          <p:spPr>
            <a:xfrm>
              <a:off x="7319486" y="11215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21" name="Freeform: Shape 1020">
              <a:extLst>
                <a:ext uri="{FF2B5EF4-FFF2-40B4-BE49-F238E27FC236}">
                  <a16:creationId xmlns:a16="http://schemas.microsoft.com/office/drawing/2014/main" id="{1B8A71AC-FC3F-42D8-BB5B-EAAD0FCA4928}"/>
                </a:ext>
              </a:extLst>
            </p:cNvPr>
            <p:cNvSpPr/>
            <p:nvPr/>
          </p:nvSpPr>
          <p:spPr>
            <a:xfrm>
              <a:off x="7369016" y="107680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7144" y="7144"/>
                    <a:pt x="7144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22" name="Freeform: Shape 1021">
              <a:extLst>
                <a:ext uri="{FF2B5EF4-FFF2-40B4-BE49-F238E27FC236}">
                  <a16:creationId xmlns:a16="http://schemas.microsoft.com/office/drawing/2014/main" id="{7E22F873-95AF-4500-9152-9435BD66161A}"/>
                </a:ext>
              </a:extLst>
            </p:cNvPr>
            <p:cNvSpPr/>
            <p:nvPr/>
          </p:nvSpPr>
          <p:spPr>
            <a:xfrm>
              <a:off x="7534751" y="10748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23" name="Freeform: Shape 1022">
              <a:extLst>
                <a:ext uri="{FF2B5EF4-FFF2-40B4-BE49-F238E27FC236}">
                  <a16:creationId xmlns:a16="http://schemas.microsoft.com/office/drawing/2014/main" id="{E05A5E82-8FC9-4A7C-A0EB-B600F2BD440F}"/>
                </a:ext>
              </a:extLst>
            </p:cNvPr>
            <p:cNvSpPr/>
            <p:nvPr/>
          </p:nvSpPr>
          <p:spPr>
            <a:xfrm>
              <a:off x="7419499" y="10844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9049" y="9049"/>
                  </a:cubicBezTo>
                  <a:cubicBezTo>
                    <a:pt x="8096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24" name="Freeform: Shape 1023">
              <a:extLst>
                <a:ext uri="{FF2B5EF4-FFF2-40B4-BE49-F238E27FC236}">
                  <a16:creationId xmlns:a16="http://schemas.microsoft.com/office/drawing/2014/main" id="{7BBE7A14-AE26-4F1C-9E42-D8FFF6BB77B6}"/>
                </a:ext>
              </a:extLst>
            </p:cNvPr>
            <p:cNvSpPr/>
            <p:nvPr/>
          </p:nvSpPr>
          <p:spPr>
            <a:xfrm>
              <a:off x="7368064" y="10787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25" name="Freeform: Shape 1024">
              <a:extLst>
                <a:ext uri="{FF2B5EF4-FFF2-40B4-BE49-F238E27FC236}">
                  <a16:creationId xmlns:a16="http://schemas.microsoft.com/office/drawing/2014/main" id="{D971508E-16E1-410F-A003-BBCF65EE1DC3}"/>
                </a:ext>
              </a:extLst>
            </p:cNvPr>
            <p:cNvSpPr/>
            <p:nvPr/>
          </p:nvSpPr>
          <p:spPr>
            <a:xfrm>
              <a:off x="7304776" y="109966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26" name="Freeform: Shape 1025">
              <a:extLst>
                <a:ext uri="{FF2B5EF4-FFF2-40B4-BE49-F238E27FC236}">
                  <a16:creationId xmlns:a16="http://schemas.microsoft.com/office/drawing/2014/main" id="{37E11345-97DD-41AE-BE75-FAE130D8F472}"/>
                </a:ext>
              </a:extLst>
            </p:cNvPr>
            <p:cNvSpPr/>
            <p:nvPr/>
          </p:nvSpPr>
          <p:spPr>
            <a:xfrm>
              <a:off x="7310199" y="1123473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lnTo>
                    <a:pt x="7858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27" name="Freeform: Shape 1026">
              <a:extLst>
                <a:ext uri="{FF2B5EF4-FFF2-40B4-BE49-F238E27FC236}">
                  <a16:creationId xmlns:a16="http://schemas.microsoft.com/office/drawing/2014/main" id="{5C4D3F01-1A64-4D14-9AC4-859CDB32F2F9}"/>
                </a:ext>
              </a:extLst>
            </p:cNvPr>
            <p:cNvSpPr/>
            <p:nvPr/>
          </p:nvSpPr>
          <p:spPr>
            <a:xfrm>
              <a:off x="7271861" y="111109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8096" y="8096"/>
                    <a:pt x="8096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28" name="Freeform: Shape 1027">
              <a:extLst>
                <a:ext uri="{FF2B5EF4-FFF2-40B4-BE49-F238E27FC236}">
                  <a16:creationId xmlns:a16="http://schemas.microsoft.com/office/drawing/2014/main" id="{50BEF79B-D2A6-4436-91B1-DBCD658AB33F}"/>
                </a:ext>
              </a:extLst>
            </p:cNvPr>
            <p:cNvSpPr/>
            <p:nvPr/>
          </p:nvSpPr>
          <p:spPr>
            <a:xfrm>
              <a:off x="7306151" y="11177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6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29" name="Freeform: Shape 1028">
              <a:extLst>
                <a:ext uri="{FF2B5EF4-FFF2-40B4-BE49-F238E27FC236}">
                  <a16:creationId xmlns:a16="http://schemas.microsoft.com/office/drawing/2014/main" id="{1D7496DF-45A9-4691-BF7B-07794C97373F}"/>
                </a:ext>
              </a:extLst>
            </p:cNvPr>
            <p:cNvSpPr/>
            <p:nvPr/>
          </p:nvSpPr>
          <p:spPr>
            <a:xfrm>
              <a:off x="7567136" y="10882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30" name="Freeform: Shape 1029">
              <a:extLst>
                <a:ext uri="{FF2B5EF4-FFF2-40B4-BE49-F238E27FC236}">
                  <a16:creationId xmlns:a16="http://schemas.microsoft.com/office/drawing/2014/main" id="{CB236D52-26FE-430A-80D8-14BB467555FD}"/>
                </a:ext>
              </a:extLst>
            </p:cNvPr>
            <p:cNvSpPr/>
            <p:nvPr/>
          </p:nvSpPr>
          <p:spPr>
            <a:xfrm>
              <a:off x="7565231" y="107394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7144"/>
                    <a:pt x="7144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31" name="Freeform: Shape 1030">
              <a:extLst>
                <a:ext uri="{FF2B5EF4-FFF2-40B4-BE49-F238E27FC236}">
                  <a16:creationId xmlns:a16="http://schemas.microsoft.com/office/drawing/2014/main" id="{FFA22D8C-21FE-4F4B-892B-58B6EF28560B}"/>
                </a:ext>
              </a:extLst>
            </p:cNvPr>
            <p:cNvSpPr/>
            <p:nvPr/>
          </p:nvSpPr>
          <p:spPr>
            <a:xfrm>
              <a:off x="7444264" y="1089617"/>
              <a:ext cx="9525" cy="9525"/>
            </a:xfrm>
            <a:custGeom>
              <a:avLst/>
              <a:gdLst>
                <a:gd name="connsiteX0" fmla="*/ 7144 w 9525"/>
                <a:gd name="connsiteY0" fmla="*/ 7663 h 9525"/>
                <a:gd name="connsiteX1" fmla="*/ 9049 w 9525"/>
                <a:gd name="connsiteY1" fmla="*/ 11473 h 9525"/>
                <a:gd name="connsiteX2" fmla="*/ 7144 w 9525"/>
                <a:gd name="connsiteY2" fmla="*/ 766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663"/>
                  </a:moveTo>
                  <a:cubicBezTo>
                    <a:pt x="8096" y="8615"/>
                    <a:pt x="9049" y="9568"/>
                    <a:pt x="9049" y="11473"/>
                  </a:cubicBezTo>
                  <a:cubicBezTo>
                    <a:pt x="9049" y="9568"/>
                    <a:pt x="8096" y="5758"/>
                    <a:pt x="7144" y="766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32" name="Freeform: Shape 1031">
              <a:extLst>
                <a:ext uri="{FF2B5EF4-FFF2-40B4-BE49-F238E27FC236}">
                  <a16:creationId xmlns:a16="http://schemas.microsoft.com/office/drawing/2014/main" id="{BB7AE7C5-0A2D-450E-88B1-71014D4FA451}"/>
                </a:ext>
              </a:extLst>
            </p:cNvPr>
            <p:cNvSpPr/>
            <p:nvPr/>
          </p:nvSpPr>
          <p:spPr>
            <a:xfrm>
              <a:off x="7583329" y="1136808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7144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cubicBezTo>
                    <a:pt x="7144" y="9049"/>
                    <a:pt x="7144" y="8096"/>
                    <a:pt x="7144" y="7144"/>
                  </a:cubicBezTo>
                  <a:cubicBezTo>
                    <a:pt x="7144" y="9049"/>
                    <a:pt x="7144" y="10001"/>
                    <a:pt x="7144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33" name="Freeform: Shape 1032">
              <a:extLst>
                <a:ext uri="{FF2B5EF4-FFF2-40B4-BE49-F238E27FC236}">
                  <a16:creationId xmlns:a16="http://schemas.microsoft.com/office/drawing/2014/main" id="{DCCD11B1-67A0-4A7E-93B1-CF00FD6DB87B}"/>
                </a:ext>
              </a:extLst>
            </p:cNvPr>
            <p:cNvSpPr/>
            <p:nvPr/>
          </p:nvSpPr>
          <p:spPr>
            <a:xfrm>
              <a:off x="7583329" y="113490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34" name="Freeform: Shape 1033">
              <a:extLst>
                <a:ext uri="{FF2B5EF4-FFF2-40B4-BE49-F238E27FC236}">
                  <a16:creationId xmlns:a16="http://schemas.microsoft.com/office/drawing/2014/main" id="{2CD8FFEF-7BD1-47E6-B13E-187A8BEDB397}"/>
                </a:ext>
              </a:extLst>
            </p:cNvPr>
            <p:cNvSpPr/>
            <p:nvPr/>
          </p:nvSpPr>
          <p:spPr>
            <a:xfrm>
              <a:off x="7494746" y="1170146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8096" y="8096"/>
                    <a:pt x="8096" y="8096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35" name="Freeform: Shape 1034">
              <a:extLst>
                <a:ext uri="{FF2B5EF4-FFF2-40B4-BE49-F238E27FC236}">
                  <a16:creationId xmlns:a16="http://schemas.microsoft.com/office/drawing/2014/main" id="{CFA49155-CA24-4F65-9BDD-62E3F640FCFE}"/>
                </a:ext>
              </a:extLst>
            </p:cNvPr>
            <p:cNvSpPr/>
            <p:nvPr/>
          </p:nvSpPr>
          <p:spPr>
            <a:xfrm>
              <a:off x="7559457" y="1054733"/>
              <a:ext cx="19050" cy="28575"/>
            </a:xfrm>
            <a:custGeom>
              <a:avLst/>
              <a:gdLst>
                <a:gd name="connsiteX0" fmla="*/ 15775 w 19050"/>
                <a:gd name="connsiteY0" fmla="*/ 27307 h 28575"/>
                <a:gd name="connsiteX1" fmla="*/ 15775 w 19050"/>
                <a:gd name="connsiteY1" fmla="*/ 27307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28575">
                  <a:moveTo>
                    <a:pt x="15775" y="27307"/>
                  </a:moveTo>
                  <a:cubicBezTo>
                    <a:pt x="2440" y="-9841"/>
                    <a:pt x="6250" y="13019"/>
                    <a:pt x="15775" y="2730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36" name="Freeform: Shape 1035">
              <a:extLst>
                <a:ext uri="{FF2B5EF4-FFF2-40B4-BE49-F238E27FC236}">
                  <a16:creationId xmlns:a16="http://schemas.microsoft.com/office/drawing/2014/main" id="{F0E036C3-4786-4852-B14B-DA0F0EBAEAAC}"/>
                </a:ext>
              </a:extLst>
            </p:cNvPr>
            <p:cNvSpPr/>
            <p:nvPr/>
          </p:nvSpPr>
          <p:spPr>
            <a:xfrm>
              <a:off x="7585234" y="1119388"/>
              <a:ext cx="9525" cy="9525"/>
            </a:xfrm>
            <a:custGeom>
              <a:avLst/>
              <a:gdLst>
                <a:gd name="connsiteX0" fmla="*/ 7144 w 9525"/>
                <a:gd name="connsiteY0" fmla="*/ 7419 h 9525"/>
                <a:gd name="connsiteX1" fmla="*/ 7144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419"/>
                  </a:moveTo>
                  <a:cubicBezTo>
                    <a:pt x="7144" y="8371"/>
                    <a:pt x="8096" y="6466"/>
                    <a:pt x="7144" y="74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37" name="Freeform: Shape 1036">
              <a:extLst>
                <a:ext uri="{FF2B5EF4-FFF2-40B4-BE49-F238E27FC236}">
                  <a16:creationId xmlns:a16="http://schemas.microsoft.com/office/drawing/2014/main" id="{A08E8710-0194-4039-ADE4-D39FA8F104C4}"/>
                </a:ext>
              </a:extLst>
            </p:cNvPr>
            <p:cNvSpPr/>
            <p:nvPr/>
          </p:nvSpPr>
          <p:spPr>
            <a:xfrm>
              <a:off x="7283291" y="12225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38" name="Freeform: Shape 1037">
              <a:extLst>
                <a:ext uri="{FF2B5EF4-FFF2-40B4-BE49-F238E27FC236}">
                  <a16:creationId xmlns:a16="http://schemas.microsoft.com/office/drawing/2014/main" id="{2D862FC5-BD78-4420-8693-D1F656330570}"/>
                </a:ext>
              </a:extLst>
            </p:cNvPr>
            <p:cNvSpPr/>
            <p:nvPr/>
          </p:nvSpPr>
          <p:spPr>
            <a:xfrm>
              <a:off x="7570946" y="10977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39" name="Freeform: Shape 1038">
              <a:extLst>
                <a:ext uri="{FF2B5EF4-FFF2-40B4-BE49-F238E27FC236}">
                  <a16:creationId xmlns:a16="http://schemas.microsoft.com/office/drawing/2014/main" id="{8DD9C386-6E46-49B8-9A19-FA302A31DFE1}"/>
                </a:ext>
              </a:extLst>
            </p:cNvPr>
            <p:cNvSpPr/>
            <p:nvPr/>
          </p:nvSpPr>
          <p:spPr>
            <a:xfrm>
              <a:off x="7329011" y="12111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40" name="Freeform: Shape 1039">
              <a:extLst>
                <a:ext uri="{FF2B5EF4-FFF2-40B4-BE49-F238E27FC236}">
                  <a16:creationId xmlns:a16="http://schemas.microsoft.com/office/drawing/2014/main" id="{7837000D-2E7D-4196-BAFA-EEAF60C3DEE4}"/>
                </a:ext>
              </a:extLst>
            </p:cNvPr>
            <p:cNvSpPr/>
            <p:nvPr/>
          </p:nvSpPr>
          <p:spPr>
            <a:xfrm>
              <a:off x="7285434" y="110251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41" name="Freeform: Shape 1040">
              <a:extLst>
                <a:ext uri="{FF2B5EF4-FFF2-40B4-BE49-F238E27FC236}">
                  <a16:creationId xmlns:a16="http://schemas.microsoft.com/office/drawing/2014/main" id="{51B93C58-93A3-433A-86A1-DAFF883DDA64}"/>
                </a:ext>
              </a:extLst>
            </p:cNvPr>
            <p:cNvSpPr/>
            <p:nvPr/>
          </p:nvSpPr>
          <p:spPr>
            <a:xfrm>
              <a:off x="7329011" y="12101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42" name="Freeform: Shape 1041">
              <a:extLst>
                <a:ext uri="{FF2B5EF4-FFF2-40B4-BE49-F238E27FC236}">
                  <a16:creationId xmlns:a16="http://schemas.microsoft.com/office/drawing/2014/main" id="{9D85DD0A-6133-49A2-B6FC-35638CEF3BC5}"/>
                </a:ext>
              </a:extLst>
            </p:cNvPr>
            <p:cNvSpPr/>
            <p:nvPr/>
          </p:nvSpPr>
          <p:spPr>
            <a:xfrm>
              <a:off x="7388066" y="1177766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cubicBezTo>
                    <a:pt x="8096" y="9049"/>
                    <a:pt x="8096" y="8096"/>
                    <a:pt x="7144" y="7144"/>
                  </a:cubicBezTo>
                  <a:cubicBezTo>
                    <a:pt x="7144" y="7144"/>
                    <a:pt x="7144" y="8096"/>
                    <a:pt x="8096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43" name="Freeform: Shape 1042">
              <a:extLst>
                <a:ext uri="{FF2B5EF4-FFF2-40B4-BE49-F238E27FC236}">
                  <a16:creationId xmlns:a16="http://schemas.microsoft.com/office/drawing/2014/main" id="{E303674B-F4C5-47B4-BAB2-EF4232FAC3F2}"/>
                </a:ext>
              </a:extLst>
            </p:cNvPr>
            <p:cNvSpPr/>
            <p:nvPr/>
          </p:nvSpPr>
          <p:spPr>
            <a:xfrm>
              <a:off x="7374731" y="11739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44" name="Freeform: Shape 1043">
              <a:extLst>
                <a:ext uri="{FF2B5EF4-FFF2-40B4-BE49-F238E27FC236}">
                  <a16:creationId xmlns:a16="http://schemas.microsoft.com/office/drawing/2014/main" id="{E0B32F96-8A59-46FD-9FB8-B77BBB817D60}"/>
                </a:ext>
              </a:extLst>
            </p:cNvPr>
            <p:cNvSpPr/>
            <p:nvPr/>
          </p:nvSpPr>
          <p:spPr>
            <a:xfrm>
              <a:off x="7431881" y="106822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7144"/>
                    <a:pt x="7144" y="7144"/>
                    <a:pt x="7144" y="8096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45" name="Freeform: Shape 1044">
              <a:extLst>
                <a:ext uri="{FF2B5EF4-FFF2-40B4-BE49-F238E27FC236}">
                  <a16:creationId xmlns:a16="http://schemas.microsoft.com/office/drawing/2014/main" id="{A52EE357-8E9E-48FE-9CE5-7329E465865F}"/>
                </a:ext>
              </a:extLst>
            </p:cNvPr>
            <p:cNvSpPr/>
            <p:nvPr/>
          </p:nvSpPr>
          <p:spPr>
            <a:xfrm>
              <a:off x="7329011" y="12111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9049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46" name="Freeform: Shape 1045">
              <a:extLst>
                <a:ext uri="{FF2B5EF4-FFF2-40B4-BE49-F238E27FC236}">
                  <a16:creationId xmlns:a16="http://schemas.microsoft.com/office/drawing/2014/main" id="{CFF1F950-DFA6-45F0-A043-B5B95A931A7B}"/>
                </a:ext>
              </a:extLst>
            </p:cNvPr>
            <p:cNvSpPr/>
            <p:nvPr/>
          </p:nvSpPr>
          <p:spPr>
            <a:xfrm>
              <a:off x="7399496" y="11472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47" name="Freeform: Shape 1046">
              <a:extLst>
                <a:ext uri="{FF2B5EF4-FFF2-40B4-BE49-F238E27FC236}">
                  <a16:creationId xmlns:a16="http://schemas.microsoft.com/office/drawing/2014/main" id="{6FB4381A-175E-40B6-941A-B5078DEDD993}"/>
                </a:ext>
              </a:extLst>
            </p:cNvPr>
            <p:cNvSpPr/>
            <p:nvPr/>
          </p:nvSpPr>
          <p:spPr>
            <a:xfrm>
              <a:off x="7402557" y="1137646"/>
              <a:ext cx="9525" cy="19050"/>
            </a:xfrm>
            <a:custGeom>
              <a:avLst/>
              <a:gdLst>
                <a:gd name="connsiteX0" fmla="*/ 10751 w 9525"/>
                <a:gd name="connsiteY0" fmla="*/ 19641 h 19050"/>
                <a:gd name="connsiteX1" fmla="*/ 10751 w 9525"/>
                <a:gd name="connsiteY1" fmla="*/ 1964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0751" y="19641"/>
                  </a:moveTo>
                  <a:cubicBezTo>
                    <a:pt x="11703" y="-12744"/>
                    <a:pt x="2178" y="29166"/>
                    <a:pt x="10751" y="1964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48" name="Freeform: Shape 1047">
              <a:extLst>
                <a:ext uri="{FF2B5EF4-FFF2-40B4-BE49-F238E27FC236}">
                  <a16:creationId xmlns:a16="http://schemas.microsoft.com/office/drawing/2014/main" id="{DE36E7FD-453E-49C1-AEB3-137799C1BEFF}"/>
                </a:ext>
              </a:extLst>
            </p:cNvPr>
            <p:cNvSpPr/>
            <p:nvPr/>
          </p:nvSpPr>
          <p:spPr>
            <a:xfrm>
              <a:off x="7406164" y="11520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9049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49" name="Freeform: Shape 1048">
              <a:extLst>
                <a:ext uri="{FF2B5EF4-FFF2-40B4-BE49-F238E27FC236}">
                  <a16:creationId xmlns:a16="http://schemas.microsoft.com/office/drawing/2014/main" id="{7D87E0F2-7F0F-4744-84D8-4242CB5B0AB2}"/>
                </a:ext>
              </a:extLst>
            </p:cNvPr>
            <p:cNvSpPr/>
            <p:nvPr/>
          </p:nvSpPr>
          <p:spPr>
            <a:xfrm>
              <a:off x="7429976" y="115300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8096" y="7144"/>
                  </a:cubicBezTo>
                  <a:cubicBezTo>
                    <a:pt x="7144" y="8096"/>
                    <a:pt x="7144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50" name="Freeform: Shape 1049">
              <a:extLst>
                <a:ext uri="{FF2B5EF4-FFF2-40B4-BE49-F238E27FC236}">
                  <a16:creationId xmlns:a16="http://schemas.microsoft.com/office/drawing/2014/main" id="{E276E753-0F6E-486A-8ADD-FFB818F4437F}"/>
                </a:ext>
              </a:extLst>
            </p:cNvPr>
            <p:cNvSpPr/>
            <p:nvPr/>
          </p:nvSpPr>
          <p:spPr>
            <a:xfrm>
              <a:off x="7239476" y="11834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1190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51" name="Freeform: Shape 1050">
              <a:extLst>
                <a:ext uri="{FF2B5EF4-FFF2-40B4-BE49-F238E27FC236}">
                  <a16:creationId xmlns:a16="http://schemas.microsoft.com/office/drawing/2014/main" id="{EA54FA0B-2625-4551-8E52-9C6B88A6288C}"/>
                </a:ext>
              </a:extLst>
            </p:cNvPr>
            <p:cNvSpPr/>
            <p:nvPr/>
          </p:nvSpPr>
          <p:spPr>
            <a:xfrm>
              <a:off x="7511045" y="1120616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6086" y="7144"/>
                    <a:pt x="7990" y="9049"/>
                    <a:pt x="799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52" name="Freeform: Shape 1051">
              <a:extLst>
                <a:ext uri="{FF2B5EF4-FFF2-40B4-BE49-F238E27FC236}">
                  <a16:creationId xmlns:a16="http://schemas.microsoft.com/office/drawing/2014/main" id="{51013F13-7F1E-4985-8083-7A62E4ED64DF}"/>
                </a:ext>
              </a:extLst>
            </p:cNvPr>
            <p:cNvSpPr/>
            <p:nvPr/>
          </p:nvSpPr>
          <p:spPr>
            <a:xfrm>
              <a:off x="7406164" y="11368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9049"/>
                  </a:cubicBez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53" name="Freeform: Shape 1052">
              <a:extLst>
                <a:ext uri="{FF2B5EF4-FFF2-40B4-BE49-F238E27FC236}">
                  <a16:creationId xmlns:a16="http://schemas.microsoft.com/office/drawing/2014/main" id="{F37938AC-E741-4A8E-A55C-A24EAF181E72}"/>
                </a:ext>
              </a:extLst>
            </p:cNvPr>
            <p:cNvSpPr/>
            <p:nvPr/>
          </p:nvSpPr>
          <p:spPr>
            <a:xfrm>
              <a:off x="7516654" y="11301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954" y="12859"/>
                    <a:pt x="10954" y="1000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54" name="Freeform: Shape 1053">
              <a:extLst>
                <a:ext uri="{FF2B5EF4-FFF2-40B4-BE49-F238E27FC236}">
                  <a16:creationId xmlns:a16="http://schemas.microsoft.com/office/drawing/2014/main" id="{A9A0B877-CA85-42A6-BA64-DD0B06DD9647}"/>
                </a:ext>
              </a:extLst>
            </p:cNvPr>
            <p:cNvSpPr/>
            <p:nvPr/>
          </p:nvSpPr>
          <p:spPr>
            <a:xfrm>
              <a:off x="7520464" y="11301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55" name="Freeform: Shape 1054">
              <a:extLst>
                <a:ext uri="{FF2B5EF4-FFF2-40B4-BE49-F238E27FC236}">
                  <a16:creationId xmlns:a16="http://schemas.microsoft.com/office/drawing/2014/main" id="{D6057C7A-E669-4DF4-B93C-51775B57814F}"/>
                </a:ext>
              </a:extLst>
            </p:cNvPr>
            <p:cNvSpPr/>
            <p:nvPr/>
          </p:nvSpPr>
          <p:spPr>
            <a:xfrm>
              <a:off x="7016591" y="1059788"/>
              <a:ext cx="581025" cy="180975"/>
            </a:xfrm>
            <a:custGeom>
              <a:avLst/>
              <a:gdLst>
                <a:gd name="connsiteX0" fmla="*/ 228124 w 581025"/>
                <a:gd name="connsiteY0" fmla="*/ 128932 h 180975"/>
                <a:gd name="connsiteX1" fmla="*/ 204311 w 581025"/>
                <a:gd name="connsiteY1" fmla="*/ 142267 h 180975"/>
                <a:gd name="connsiteX2" fmla="*/ 195739 w 581025"/>
                <a:gd name="connsiteY2" fmla="*/ 121312 h 180975"/>
                <a:gd name="connsiteX3" fmla="*/ 169069 w 581025"/>
                <a:gd name="connsiteY3" fmla="*/ 125122 h 180975"/>
                <a:gd name="connsiteX4" fmla="*/ 169069 w 581025"/>
                <a:gd name="connsiteY4" fmla="*/ 141314 h 180975"/>
                <a:gd name="connsiteX5" fmla="*/ 124301 w 581025"/>
                <a:gd name="connsiteY5" fmla="*/ 131789 h 180975"/>
                <a:gd name="connsiteX6" fmla="*/ 126206 w 581025"/>
                <a:gd name="connsiteY6" fmla="*/ 111787 h 180975"/>
                <a:gd name="connsiteX7" fmla="*/ 121444 w 581025"/>
                <a:gd name="connsiteY7" fmla="*/ 112739 h 180975"/>
                <a:gd name="connsiteX8" fmla="*/ 7144 w 581025"/>
                <a:gd name="connsiteY8" fmla="*/ 114644 h 180975"/>
                <a:gd name="connsiteX9" fmla="*/ 14764 w 581025"/>
                <a:gd name="connsiteY9" fmla="*/ 90832 h 180975"/>
                <a:gd name="connsiteX10" fmla="*/ 87154 w 581025"/>
                <a:gd name="connsiteY10" fmla="*/ 75592 h 180975"/>
                <a:gd name="connsiteX11" fmla="*/ 76676 w 581025"/>
                <a:gd name="connsiteY11" fmla="*/ 92737 h 180975"/>
                <a:gd name="connsiteX12" fmla="*/ 86201 w 581025"/>
                <a:gd name="connsiteY12" fmla="*/ 90832 h 180975"/>
                <a:gd name="connsiteX13" fmla="*/ 89059 w 581025"/>
                <a:gd name="connsiteY13" fmla="*/ 75592 h 180975"/>
                <a:gd name="connsiteX14" fmla="*/ 131921 w 581025"/>
                <a:gd name="connsiteY14" fmla="*/ 87022 h 180975"/>
                <a:gd name="connsiteX15" fmla="*/ 160496 w 581025"/>
                <a:gd name="connsiteY15" fmla="*/ 73687 h 180975"/>
                <a:gd name="connsiteX16" fmla="*/ 153829 w 581025"/>
                <a:gd name="connsiteY16" fmla="*/ 94642 h 180975"/>
                <a:gd name="connsiteX17" fmla="*/ 229076 w 581025"/>
                <a:gd name="connsiteY17" fmla="*/ 77497 h 180975"/>
                <a:gd name="connsiteX18" fmla="*/ 235744 w 581025"/>
                <a:gd name="connsiteY18" fmla="*/ 63209 h 180975"/>
                <a:gd name="connsiteX19" fmla="*/ 227171 w 581025"/>
                <a:gd name="connsiteY19" fmla="*/ 46064 h 180975"/>
                <a:gd name="connsiteX20" fmla="*/ 209074 w 581025"/>
                <a:gd name="connsiteY20" fmla="*/ 70829 h 180975"/>
                <a:gd name="connsiteX21" fmla="*/ 199549 w 581025"/>
                <a:gd name="connsiteY21" fmla="*/ 67019 h 180975"/>
                <a:gd name="connsiteX22" fmla="*/ 238601 w 581025"/>
                <a:gd name="connsiteY22" fmla="*/ 51779 h 180975"/>
                <a:gd name="connsiteX23" fmla="*/ 244316 w 581025"/>
                <a:gd name="connsiteY23" fmla="*/ 39397 h 180975"/>
                <a:gd name="connsiteX24" fmla="*/ 246221 w 581025"/>
                <a:gd name="connsiteY24" fmla="*/ 45112 h 180975"/>
                <a:gd name="connsiteX25" fmla="*/ 241459 w 581025"/>
                <a:gd name="connsiteY25" fmla="*/ 69877 h 180975"/>
                <a:gd name="connsiteX26" fmla="*/ 242411 w 581025"/>
                <a:gd name="connsiteY26" fmla="*/ 77497 h 180975"/>
                <a:gd name="connsiteX27" fmla="*/ 255746 w 581025"/>
                <a:gd name="connsiteY27" fmla="*/ 57494 h 180975"/>
                <a:gd name="connsiteX28" fmla="*/ 262414 w 581025"/>
                <a:gd name="connsiteY28" fmla="*/ 81307 h 180975"/>
                <a:gd name="connsiteX29" fmla="*/ 275749 w 581025"/>
                <a:gd name="connsiteY29" fmla="*/ 47017 h 180975"/>
                <a:gd name="connsiteX30" fmla="*/ 267176 w 581025"/>
                <a:gd name="connsiteY30" fmla="*/ 60352 h 180975"/>
                <a:gd name="connsiteX31" fmla="*/ 263366 w 581025"/>
                <a:gd name="connsiteY31" fmla="*/ 58447 h 180975"/>
                <a:gd name="connsiteX32" fmla="*/ 261461 w 581025"/>
                <a:gd name="connsiteY32" fmla="*/ 56542 h 180975"/>
                <a:gd name="connsiteX33" fmla="*/ 262414 w 581025"/>
                <a:gd name="connsiteY33" fmla="*/ 40349 h 180975"/>
                <a:gd name="connsiteX34" fmla="*/ 285274 w 581025"/>
                <a:gd name="connsiteY34" fmla="*/ 53684 h 180975"/>
                <a:gd name="connsiteX35" fmla="*/ 314801 w 581025"/>
                <a:gd name="connsiteY35" fmla="*/ 52732 h 180975"/>
                <a:gd name="connsiteX36" fmla="*/ 306229 w 581025"/>
                <a:gd name="connsiteY36" fmla="*/ 51779 h 180975"/>
                <a:gd name="connsiteX37" fmla="*/ 299561 w 581025"/>
                <a:gd name="connsiteY37" fmla="*/ 57494 h 180975"/>
                <a:gd name="connsiteX38" fmla="*/ 300514 w 581025"/>
                <a:gd name="connsiteY38" fmla="*/ 40349 h 180975"/>
                <a:gd name="connsiteX39" fmla="*/ 290989 w 581025"/>
                <a:gd name="connsiteY39" fmla="*/ 42254 h 180975"/>
                <a:gd name="connsiteX40" fmla="*/ 298609 w 581025"/>
                <a:gd name="connsiteY40" fmla="*/ 82259 h 180975"/>
                <a:gd name="connsiteX41" fmla="*/ 354806 w 581025"/>
                <a:gd name="connsiteY41" fmla="*/ 68924 h 180975"/>
                <a:gd name="connsiteX42" fmla="*/ 354806 w 581025"/>
                <a:gd name="connsiteY42" fmla="*/ 39397 h 180975"/>
                <a:gd name="connsiteX43" fmla="*/ 350996 w 581025"/>
                <a:gd name="connsiteY43" fmla="*/ 59399 h 180975"/>
                <a:gd name="connsiteX44" fmla="*/ 313849 w 581025"/>
                <a:gd name="connsiteY44" fmla="*/ 64162 h 180975"/>
                <a:gd name="connsiteX45" fmla="*/ 314801 w 581025"/>
                <a:gd name="connsiteY45" fmla="*/ 45112 h 180975"/>
                <a:gd name="connsiteX46" fmla="*/ 363379 w 581025"/>
                <a:gd name="connsiteY46" fmla="*/ 24157 h 180975"/>
                <a:gd name="connsiteX47" fmla="*/ 366236 w 581025"/>
                <a:gd name="connsiteY47" fmla="*/ 25109 h 180975"/>
                <a:gd name="connsiteX48" fmla="*/ 360521 w 581025"/>
                <a:gd name="connsiteY48" fmla="*/ 40349 h 180975"/>
                <a:gd name="connsiteX49" fmla="*/ 369094 w 581025"/>
                <a:gd name="connsiteY49" fmla="*/ 44159 h 180975"/>
                <a:gd name="connsiteX50" fmla="*/ 365284 w 581025"/>
                <a:gd name="connsiteY50" fmla="*/ 47017 h 180975"/>
                <a:gd name="connsiteX51" fmla="*/ 360521 w 581025"/>
                <a:gd name="connsiteY51" fmla="*/ 51779 h 180975"/>
                <a:gd name="connsiteX52" fmla="*/ 378619 w 581025"/>
                <a:gd name="connsiteY52" fmla="*/ 21299 h 180975"/>
                <a:gd name="connsiteX53" fmla="*/ 386239 w 581025"/>
                <a:gd name="connsiteY53" fmla="*/ 24157 h 180975"/>
                <a:gd name="connsiteX54" fmla="*/ 373856 w 581025"/>
                <a:gd name="connsiteY54" fmla="*/ 25109 h 180975"/>
                <a:gd name="connsiteX55" fmla="*/ 379571 w 581025"/>
                <a:gd name="connsiteY55" fmla="*/ 55589 h 180975"/>
                <a:gd name="connsiteX56" fmla="*/ 386239 w 581025"/>
                <a:gd name="connsiteY56" fmla="*/ 39397 h 180975"/>
                <a:gd name="connsiteX57" fmla="*/ 391954 w 581025"/>
                <a:gd name="connsiteY57" fmla="*/ 35587 h 180975"/>
                <a:gd name="connsiteX58" fmla="*/ 388144 w 581025"/>
                <a:gd name="connsiteY58" fmla="*/ 17489 h 180975"/>
                <a:gd name="connsiteX59" fmla="*/ 409099 w 581025"/>
                <a:gd name="connsiteY59" fmla="*/ 31777 h 180975"/>
                <a:gd name="connsiteX60" fmla="*/ 405289 w 581025"/>
                <a:gd name="connsiteY60" fmla="*/ 25109 h 180975"/>
                <a:gd name="connsiteX61" fmla="*/ 398621 w 581025"/>
                <a:gd name="connsiteY61" fmla="*/ 22252 h 180975"/>
                <a:gd name="connsiteX62" fmla="*/ 391954 w 581025"/>
                <a:gd name="connsiteY62" fmla="*/ 36539 h 180975"/>
                <a:gd name="connsiteX63" fmla="*/ 401479 w 581025"/>
                <a:gd name="connsiteY63" fmla="*/ 38444 h 180975"/>
                <a:gd name="connsiteX64" fmla="*/ 410051 w 581025"/>
                <a:gd name="connsiteY64" fmla="*/ 39397 h 180975"/>
                <a:gd name="connsiteX65" fmla="*/ 415766 w 581025"/>
                <a:gd name="connsiteY65" fmla="*/ 39397 h 180975"/>
                <a:gd name="connsiteX66" fmla="*/ 411004 w 581025"/>
                <a:gd name="connsiteY66" fmla="*/ 20347 h 180975"/>
                <a:gd name="connsiteX67" fmla="*/ 418624 w 581025"/>
                <a:gd name="connsiteY67" fmla="*/ 23204 h 180975"/>
                <a:gd name="connsiteX68" fmla="*/ 415766 w 581025"/>
                <a:gd name="connsiteY68" fmla="*/ 14632 h 180975"/>
                <a:gd name="connsiteX69" fmla="*/ 420529 w 581025"/>
                <a:gd name="connsiteY69" fmla="*/ 39397 h 180975"/>
                <a:gd name="connsiteX70" fmla="*/ 429101 w 581025"/>
                <a:gd name="connsiteY70" fmla="*/ 41302 h 180975"/>
                <a:gd name="connsiteX71" fmla="*/ 438626 w 581025"/>
                <a:gd name="connsiteY71" fmla="*/ 10822 h 180975"/>
                <a:gd name="connsiteX72" fmla="*/ 514826 w 581025"/>
                <a:gd name="connsiteY72" fmla="*/ 19394 h 180975"/>
                <a:gd name="connsiteX73" fmla="*/ 507206 w 581025"/>
                <a:gd name="connsiteY73" fmla="*/ 37492 h 180975"/>
                <a:gd name="connsiteX74" fmla="*/ 513874 w 581025"/>
                <a:gd name="connsiteY74" fmla="*/ 39397 h 180975"/>
                <a:gd name="connsiteX75" fmla="*/ 513874 w 581025"/>
                <a:gd name="connsiteY75" fmla="*/ 34634 h 180975"/>
                <a:gd name="connsiteX76" fmla="*/ 510064 w 581025"/>
                <a:gd name="connsiteY76" fmla="*/ 7964 h 180975"/>
                <a:gd name="connsiteX77" fmla="*/ 525304 w 581025"/>
                <a:gd name="connsiteY77" fmla="*/ 36539 h 180975"/>
                <a:gd name="connsiteX78" fmla="*/ 525304 w 581025"/>
                <a:gd name="connsiteY78" fmla="*/ 29872 h 180975"/>
                <a:gd name="connsiteX79" fmla="*/ 531971 w 581025"/>
                <a:gd name="connsiteY79" fmla="*/ 25109 h 180975"/>
                <a:gd name="connsiteX80" fmla="*/ 520541 w 581025"/>
                <a:gd name="connsiteY80" fmla="*/ 11774 h 180975"/>
                <a:gd name="connsiteX81" fmla="*/ 521494 w 581025"/>
                <a:gd name="connsiteY81" fmla="*/ 20347 h 180975"/>
                <a:gd name="connsiteX82" fmla="*/ 541496 w 581025"/>
                <a:gd name="connsiteY82" fmla="*/ 11774 h 180975"/>
                <a:gd name="connsiteX83" fmla="*/ 543401 w 581025"/>
                <a:gd name="connsiteY83" fmla="*/ 70829 h 180975"/>
                <a:gd name="connsiteX84" fmla="*/ 544354 w 581025"/>
                <a:gd name="connsiteY84" fmla="*/ 80354 h 180975"/>
                <a:gd name="connsiteX85" fmla="*/ 569119 w 581025"/>
                <a:gd name="connsiteY85" fmla="*/ 55589 h 180975"/>
                <a:gd name="connsiteX86" fmla="*/ 575786 w 581025"/>
                <a:gd name="connsiteY86" fmla="*/ 53684 h 180975"/>
                <a:gd name="connsiteX87" fmla="*/ 554831 w 581025"/>
                <a:gd name="connsiteY87" fmla="*/ 108929 h 180975"/>
                <a:gd name="connsiteX88" fmla="*/ 542449 w 581025"/>
                <a:gd name="connsiteY88" fmla="*/ 97499 h 180975"/>
                <a:gd name="connsiteX89" fmla="*/ 522446 w 581025"/>
                <a:gd name="connsiteY89" fmla="*/ 124169 h 180975"/>
                <a:gd name="connsiteX90" fmla="*/ 511969 w 581025"/>
                <a:gd name="connsiteY90" fmla="*/ 104167 h 180975"/>
                <a:gd name="connsiteX91" fmla="*/ 489109 w 581025"/>
                <a:gd name="connsiteY91" fmla="*/ 131789 h 180975"/>
                <a:gd name="connsiteX92" fmla="*/ 491014 w 581025"/>
                <a:gd name="connsiteY92" fmla="*/ 118454 h 180975"/>
                <a:gd name="connsiteX93" fmla="*/ 377666 w 581025"/>
                <a:gd name="connsiteY93" fmla="*/ 118454 h 180975"/>
                <a:gd name="connsiteX94" fmla="*/ 374809 w 581025"/>
                <a:gd name="connsiteY94" fmla="*/ 124169 h 180975"/>
                <a:gd name="connsiteX95" fmla="*/ 372904 w 581025"/>
                <a:gd name="connsiteY95" fmla="*/ 148934 h 180975"/>
                <a:gd name="connsiteX96" fmla="*/ 376714 w 581025"/>
                <a:gd name="connsiteY96" fmla="*/ 144172 h 180975"/>
                <a:gd name="connsiteX97" fmla="*/ 369094 w 581025"/>
                <a:gd name="connsiteY97" fmla="*/ 106072 h 180975"/>
                <a:gd name="connsiteX98" fmla="*/ 361474 w 581025"/>
                <a:gd name="connsiteY98" fmla="*/ 114644 h 180975"/>
                <a:gd name="connsiteX99" fmla="*/ 362426 w 581025"/>
                <a:gd name="connsiteY99" fmla="*/ 147982 h 180975"/>
                <a:gd name="connsiteX100" fmla="*/ 283369 w 581025"/>
                <a:gd name="connsiteY100" fmla="*/ 169889 h 180975"/>
                <a:gd name="connsiteX101" fmla="*/ 269081 w 581025"/>
                <a:gd name="connsiteY101" fmla="*/ 150839 h 180975"/>
                <a:gd name="connsiteX102" fmla="*/ 261461 w 581025"/>
                <a:gd name="connsiteY102" fmla="*/ 175604 h 180975"/>
                <a:gd name="connsiteX103" fmla="*/ 258604 w 581025"/>
                <a:gd name="connsiteY103" fmla="*/ 176557 h 180975"/>
                <a:gd name="connsiteX104" fmla="*/ 264319 w 581025"/>
                <a:gd name="connsiteY104" fmla="*/ 146077 h 180975"/>
                <a:gd name="connsiteX105" fmla="*/ 247174 w 581025"/>
                <a:gd name="connsiteY105" fmla="*/ 181319 h 180975"/>
                <a:gd name="connsiteX106" fmla="*/ 235744 w 581025"/>
                <a:gd name="connsiteY106" fmla="*/ 118454 h 180975"/>
                <a:gd name="connsiteX107" fmla="*/ 235744 w 581025"/>
                <a:gd name="connsiteY107" fmla="*/ 127979 h 180975"/>
                <a:gd name="connsiteX108" fmla="*/ 228124 w 581025"/>
                <a:gd name="connsiteY108" fmla="*/ 128932 h 180975"/>
                <a:gd name="connsiteX109" fmla="*/ 30004 w 581025"/>
                <a:gd name="connsiteY109" fmla="*/ 107024 h 180975"/>
                <a:gd name="connsiteX110" fmla="*/ 30956 w 581025"/>
                <a:gd name="connsiteY110" fmla="*/ 105119 h 180975"/>
                <a:gd name="connsiteX111" fmla="*/ 30004 w 581025"/>
                <a:gd name="connsiteY111" fmla="*/ 107024 h 180975"/>
                <a:gd name="connsiteX112" fmla="*/ 286226 w 581025"/>
                <a:gd name="connsiteY112" fmla="*/ 104167 h 180975"/>
                <a:gd name="connsiteX113" fmla="*/ 286226 w 581025"/>
                <a:gd name="connsiteY113" fmla="*/ 104167 h 180975"/>
                <a:gd name="connsiteX114" fmla="*/ 290989 w 581025"/>
                <a:gd name="connsiteY114" fmla="*/ 124169 h 180975"/>
                <a:gd name="connsiteX115" fmla="*/ 290989 w 581025"/>
                <a:gd name="connsiteY115" fmla="*/ 124169 h 180975"/>
                <a:gd name="connsiteX116" fmla="*/ 292894 w 581025"/>
                <a:gd name="connsiteY116" fmla="*/ 117502 h 180975"/>
                <a:gd name="connsiteX117" fmla="*/ 292894 w 581025"/>
                <a:gd name="connsiteY117" fmla="*/ 117502 h 180975"/>
                <a:gd name="connsiteX118" fmla="*/ 292894 w 581025"/>
                <a:gd name="connsiteY118" fmla="*/ 117502 h 180975"/>
                <a:gd name="connsiteX119" fmla="*/ 247174 w 581025"/>
                <a:gd name="connsiteY119" fmla="*/ 118454 h 180975"/>
                <a:gd name="connsiteX120" fmla="*/ 247174 w 581025"/>
                <a:gd name="connsiteY120" fmla="*/ 118454 h 180975"/>
                <a:gd name="connsiteX121" fmla="*/ 252889 w 581025"/>
                <a:gd name="connsiteY121" fmla="*/ 124169 h 180975"/>
                <a:gd name="connsiteX122" fmla="*/ 252889 w 581025"/>
                <a:gd name="connsiteY122" fmla="*/ 124169 h 180975"/>
                <a:gd name="connsiteX123" fmla="*/ 269081 w 581025"/>
                <a:gd name="connsiteY123" fmla="*/ 138457 h 180975"/>
                <a:gd name="connsiteX124" fmla="*/ 269081 w 581025"/>
                <a:gd name="connsiteY124" fmla="*/ 138457 h 180975"/>
                <a:gd name="connsiteX125" fmla="*/ 530066 w 581025"/>
                <a:gd name="connsiteY125" fmla="*/ 67972 h 180975"/>
                <a:gd name="connsiteX126" fmla="*/ 530066 w 581025"/>
                <a:gd name="connsiteY126" fmla="*/ 67972 h 180975"/>
                <a:gd name="connsiteX127" fmla="*/ 491014 w 581025"/>
                <a:gd name="connsiteY127" fmla="*/ 71782 h 180975"/>
                <a:gd name="connsiteX128" fmla="*/ 490061 w 581025"/>
                <a:gd name="connsiteY128" fmla="*/ 103214 h 180975"/>
                <a:gd name="connsiteX129" fmla="*/ 487204 w 581025"/>
                <a:gd name="connsiteY129" fmla="*/ 105119 h 180975"/>
                <a:gd name="connsiteX130" fmla="*/ 491014 w 581025"/>
                <a:gd name="connsiteY130" fmla="*/ 83212 h 180975"/>
                <a:gd name="connsiteX131" fmla="*/ 511016 w 581025"/>
                <a:gd name="connsiteY131" fmla="*/ 94642 h 180975"/>
                <a:gd name="connsiteX132" fmla="*/ 518636 w 581025"/>
                <a:gd name="connsiteY132" fmla="*/ 96547 h 180975"/>
                <a:gd name="connsiteX133" fmla="*/ 491014 w 581025"/>
                <a:gd name="connsiteY133" fmla="*/ 71782 h 180975"/>
                <a:gd name="connsiteX134" fmla="*/ 361474 w 581025"/>
                <a:gd name="connsiteY134" fmla="*/ 83212 h 180975"/>
                <a:gd name="connsiteX135" fmla="*/ 382429 w 581025"/>
                <a:gd name="connsiteY135" fmla="*/ 110834 h 180975"/>
                <a:gd name="connsiteX136" fmla="*/ 396716 w 581025"/>
                <a:gd name="connsiteY136" fmla="*/ 137504 h 180975"/>
                <a:gd name="connsiteX137" fmla="*/ 401479 w 581025"/>
                <a:gd name="connsiteY137" fmla="*/ 132742 h 180975"/>
                <a:gd name="connsiteX138" fmla="*/ 416719 w 581025"/>
                <a:gd name="connsiteY138" fmla="*/ 91784 h 180975"/>
                <a:gd name="connsiteX139" fmla="*/ 420529 w 581025"/>
                <a:gd name="connsiteY139" fmla="*/ 103214 h 180975"/>
                <a:gd name="connsiteX140" fmla="*/ 414814 w 581025"/>
                <a:gd name="connsiteY140" fmla="*/ 83212 h 180975"/>
                <a:gd name="connsiteX141" fmla="*/ 472916 w 581025"/>
                <a:gd name="connsiteY141" fmla="*/ 91784 h 180975"/>
                <a:gd name="connsiteX142" fmla="*/ 405289 w 581025"/>
                <a:gd name="connsiteY142" fmla="*/ 88927 h 180975"/>
                <a:gd name="connsiteX143" fmla="*/ 398621 w 581025"/>
                <a:gd name="connsiteY143" fmla="*/ 69877 h 180975"/>
                <a:gd name="connsiteX144" fmla="*/ 361474 w 581025"/>
                <a:gd name="connsiteY144" fmla="*/ 83212 h 180975"/>
                <a:gd name="connsiteX145" fmla="*/ 351949 w 581025"/>
                <a:gd name="connsiteY145" fmla="*/ 91784 h 180975"/>
                <a:gd name="connsiteX146" fmla="*/ 344329 w 581025"/>
                <a:gd name="connsiteY146" fmla="*/ 114644 h 180975"/>
                <a:gd name="connsiteX147" fmla="*/ 296704 w 581025"/>
                <a:gd name="connsiteY147" fmla="*/ 118454 h 180975"/>
                <a:gd name="connsiteX148" fmla="*/ 328136 w 581025"/>
                <a:gd name="connsiteY148" fmla="*/ 125122 h 180975"/>
                <a:gd name="connsiteX149" fmla="*/ 351949 w 581025"/>
                <a:gd name="connsiteY149" fmla="*/ 91784 h 180975"/>
                <a:gd name="connsiteX150" fmla="*/ 255746 w 581025"/>
                <a:gd name="connsiteY150" fmla="*/ 66067 h 180975"/>
                <a:gd name="connsiteX151" fmla="*/ 255746 w 581025"/>
                <a:gd name="connsiteY151" fmla="*/ 66067 h 18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</a:cxnLst>
              <a:rect l="l" t="t" r="r" b="b"/>
              <a:pathLst>
                <a:path w="581025" h="180975">
                  <a:moveTo>
                    <a:pt x="228124" y="128932"/>
                  </a:moveTo>
                  <a:cubicBezTo>
                    <a:pt x="218599" y="131789"/>
                    <a:pt x="210979" y="134647"/>
                    <a:pt x="204311" y="142267"/>
                  </a:cubicBezTo>
                  <a:cubicBezTo>
                    <a:pt x="205264" y="144172"/>
                    <a:pt x="199549" y="120359"/>
                    <a:pt x="195739" y="121312"/>
                  </a:cubicBezTo>
                  <a:cubicBezTo>
                    <a:pt x="204311" y="148934"/>
                    <a:pt x="162401" y="126074"/>
                    <a:pt x="169069" y="125122"/>
                  </a:cubicBezTo>
                  <a:cubicBezTo>
                    <a:pt x="163354" y="146077"/>
                    <a:pt x="161449" y="124169"/>
                    <a:pt x="169069" y="141314"/>
                  </a:cubicBezTo>
                  <a:cubicBezTo>
                    <a:pt x="158591" y="125122"/>
                    <a:pt x="130969" y="121312"/>
                    <a:pt x="124301" y="131789"/>
                  </a:cubicBezTo>
                  <a:cubicBezTo>
                    <a:pt x="120491" y="125122"/>
                    <a:pt x="123349" y="117502"/>
                    <a:pt x="126206" y="111787"/>
                  </a:cubicBezTo>
                  <a:cubicBezTo>
                    <a:pt x="124301" y="113692"/>
                    <a:pt x="123349" y="114644"/>
                    <a:pt x="121444" y="112739"/>
                  </a:cubicBezTo>
                  <a:cubicBezTo>
                    <a:pt x="106204" y="109882"/>
                    <a:pt x="27146" y="128932"/>
                    <a:pt x="7144" y="114644"/>
                  </a:cubicBezTo>
                  <a:cubicBezTo>
                    <a:pt x="10001" y="107977"/>
                    <a:pt x="28099" y="85117"/>
                    <a:pt x="14764" y="90832"/>
                  </a:cubicBezTo>
                  <a:cubicBezTo>
                    <a:pt x="28099" y="68924"/>
                    <a:pt x="62389" y="89879"/>
                    <a:pt x="87154" y="75592"/>
                  </a:cubicBezTo>
                  <a:cubicBezTo>
                    <a:pt x="87154" y="78449"/>
                    <a:pt x="77629" y="89879"/>
                    <a:pt x="76676" y="92737"/>
                  </a:cubicBezTo>
                  <a:cubicBezTo>
                    <a:pt x="82391" y="85117"/>
                    <a:pt x="85249" y="84164"/>
                    <a:pt x="86201" y="90832"/>
                  </a:cubicBezTo>
                  <a:cubicBezTo>
                    <a:pt x="95726" y="84164"/>
                    <a:pt x="88106" y="80354"/>
                    <a:pt x="89059" y="75592"/>
                  </a:cubicBezTo>
                  <a:cubicBezTo>
                    <a:pt x="99536" y="77497"/>
                    <a:pt x="146209" y="77497"/>
                    <a:pt x="131921" y="87022"/>
                  </a:cubicBezTo>
                  <a:cubicBezTo>
                    <a:pt x="131921" y="87022"/>
                    <a:pt x="160496" y="73687"/>
                    <a:pt x="160496" y="73687"/>
                  </a:cubicBezTo>
                  <a:cubicBezTo>
                    <a:pt x="161449" y="76544"/>
                    <a:pt x="150019" y="94642"/>
                    <a:pt x="153829" y="94642"/>
                  </a:cubicBezTo>
                  <a:cubicBezTo>
                    <a:pt x="196691" y="80354"/>
                    <a:pt x="194786" y="82259"/>
                    <a:pt x="229076" y="77497"/>
                  </a:cubicBezTo>
                  <a:cubicBezTo>
                    <a:pt x="229076" y="75592"/>
                    <a:pt x="248126" y="48922"/>
                    <a:pt x="235744" y="63209"/>
                  </a:cubicBezTo>
                  <a:cubicBezTo>
                    <a:pt x="236696" y="74639"/>
                    <a:pt x="228124" y="46064"/>
                    <a:pt x="227171" y="46064"/>
                  </a:cubicBezTo>
                  <a:cubicBezTo>
                    <a:pt x="216694" y="58447"/>
                    <a:pt x="226219" y="62257"/>
                    <a:pt x="209074" y="70829"/>
                  </a:cubicBezTo>
                  <a:cubicBezTo>
                    <a:pt x="210026" y="56542"/>
                    <a:pt x="207169" y="55589"/>
                    <a:pt x="199549" y="67019"/>
                  </a:cubicBezTo>
                  <a:cubicBezTo>
                    <a:pt x="205264" y="44159"/>
                    <a:pt x="222409" y="32729"/>
                    <a:pt x="238601" y="51779"/>
                  </a:cubicBezTo>
                  <a:cubicBezTo>
                    <a:pt x="240506" y="24157"/>
                    <a:pt x="240506" y="68924"/>
                    <a:pt x="244316" y="39397"/>
                  </a:cubicBezTo>
                  <a:cubicBezTo>
                    <a:pt x="241459" y="43207"/>
                    <a:pt x="242411" y="46064"/>
                    <a:pt x="246221" y="45112"/>
                  </a:cubicBezTo>
                  <a:cubicBezTo>
                    <a:pt x="246221" y="49874"/>
                    <a:pt x="242411" y="64162"/>
                    <a:pt x="241459" y="69877"/>
                  </a:cubicBezTo>
                  <a:cubicBezTo>
                    <a:pt x="239554" y="64162"/>
                    <a:pt x="242411" y="78449"/>
                    <a:pt x="242411" y="77497"/>
                  </a:cubicBezTo>
                  <a:cubicBezTo>
                    <a:pt x="250984" y="75592"/>
                    <a:pt x="250031" y="58447"/>
                    <a:pt x="255746" y="57494"/>
                  </a:cubicBezTo>
                  <a:cubicBezTo>
                    <a:pt x="259556" y="58447"/>
                    <a:pt x="262414" y="82259"/>
                    <a:pt x="262414" y="81307"/>
                  </a:cubicBezTo>
                  <a:cubicBezTo>
                    <a:pt x="262414" y="68924"/>
                    <a:pt x="279559" y="71782"/>
                    <a:pt x="275749" y="47017"/>
                  </a:cubicBezTo>
                  <a:cubicBezTo>
                    <a:pt x="270986" y="52732"/>
                    <a:pt x="272891" y="60352"/>
                    <a:pt x="267176" y="60352"/>
                  </a:cubicBezTo>
                  <a:cubicBezTo>
                    <a:pt x="267176" y="55589"/>
                    <a:pt x="266224" y="54637"/>
                    <a:pt x="263366" y="58447"/>
                  </a:cubicBezTo>
                  <a:cubicBezTo>
                    <a:pt x="270986" y="39397"/>
                    <a:pt x="259556" y="55589"/>
                    <a:pt x="261461" y="56542"/>
                  </a:cubicBezTo>
                  <a:cubicBezTo>
                    <a:pt x="261461" y="53684"/>
                    <a:pt x="263366" y="42254"/>
                    <a:pt x="262414" y="40349"/>
                  </a:cubicBezTo>
                  <a:cubicBezTo>
                    <a:pt x="273844" y="41302"/>
                    <a:pt x="283369" y="39397"/>
                    <a:pt x="285274" y="53684"/>
                  </a:cubicBezTo>
                  <a:cubicBezTo>
                    <a:pt x="305276" y="49874"/>
                    <a:pt x="294799" y="15584"/>
                    <a:pt x="314801" y="52732"/>
                  </a:cubicBezTo>
                  <a:cubicBezTo>
                    <a:pt x="306229" y="35587"/>
                    <a:pt x="307181" y="50827"/>
                    <a:pt x="306229" y="51779"/>
                  </a:cubicBezTo>
                  <a:cubicBezTo>
                    <a:pt x="302419" y="44159"/>
                    <a:pt x="300514" y="46064"/>
                    <a:pt x="299561" y="57494"/>
                  </a:cubicBezTo>
                  <a:cubicBezTo>
                    <a:pt x="300514" y="51779"/>
                    <a:pt x="301466" y="46064"/>
                    <a:pt x="300514" y="40349"/>
                  </a:cubicBezTo>
                  <a:cubicBezTo>
                    <a:pt x="298609" y="53684"/>
                    <a:pt x="294799" y="42254"/>
                    <a:pt x="290989" y="42254"/>
                  </a:cubicBezTo>
                  <a:cubicBezTo>
                    <a:pt x="296704" y="54637"/>
                    <a:pt x="294799" y="62257"/>
                    <a:pt x="298609" y="82259"/>
                  </a:cubicBezTo>
                  <a:cubicBezTo>
                    <a:pt x="302419" y="65114"/>
                    <a:pt x="349091" y="59399"/>
                    <a:pt x="354806" y="68924"/>
                  </a:cubicBezTo>
                  <a:cubicBezTo>
                    <a:pt x="340519" y="25109"/>
                    <a:pt x="384334" y="89879"/>
                    <a:pt x="354806" y="39397"/>
                  </a:cubicBezTo>
                  <a:cubicBezTo>
                    <a:pt x="357664" y="47017"/>
                    <a:pt x="355759" y="53684"/>
                    <a:pt x="350996" y="59399"/>
                  </a:cubicBezTo>
                  <a:cubicBezTo>
                    <a:pt x="352901" y="54637"/>
                    <a:pt x="318611" y="63209"/>
                    <a:pt x="313849" y="64162"/>
                  </a:cubicBezTo>
                  <a:cubicBezTo>
                    <a:pt x="314801" y="47969"/>
                    <a:pt x="316706" y="63209"/>
                    <a:pt x="314801" y="45112"/>
                  </a:cubicBezTo>
                  <a:cubicBezTo>
                    <a:pt x="312896" y="53684"/>
                    <a:pt x="366236" y="23204"/>
                    <a:pt x="363379" y="24157"/>
                  </a:cubicBezTo>
                  <a:cubicBezTo>
                    <a:pt x="363379" y="27014"/>
                    <a:pt x="364331" y="27967"/>
                    <a:pt x="366236" y="25109"/>
                  </a:cubicBezTo>
                  <a:cubicBezTo>
                    <a:pt x="366236" y="23204"/>
                    <a:pt x="360521" y="40349"/>
                    <a:pt x="360521" y="40349"/>
                  </a:cubicBezTo>
                  <a:cubicBezTo>
                    <a:pt x="367189" y="14632"/>
                    <a:pt x="370046" y="42254"/>
                    <a:pt x="369094" y="44159"/>
                  </a:cubicBezTo>
                  <a:cubicBezTo>
                    <a:pt x="368141" y="39397"/>
                    <a:pt x="366236" y="40349"/>
                    <a:pt x="365284" y="47017"/>
                  </a:cubicBezTo>
                  <a:cubicBezTo>
                    <a:pt x="367189" y="41302"/>
                    <a:pt x="365284" y="43207"/>
                    <a:pt x="360521" y="51779"/>
                  </a:cubicBezTo>
                  <a:cubicBezTo>
                    <a:pt x="383381" y="56542"/>
                    <a:pt x="369094" y="12727"/>
                    <a:pt x="378619" y="21299"/>
                  </a:cubicBezTo>
                  <a:cubicBezTo>
                    <a:pt x="378619" y="23204"/>
                    <a:pt x="381476" y="28919"/>
                    <a:pt x="386239" y="24157"/>
                  </a:cubicBezTo>
                  <a:cubicBezTo>
                    <a:pt x="389096" y="37492"/>
                    <a:pt x="372904" y="25109"/>
                    <a:pt x="373856" y="25109"/>
                  </a:cubicBezTo>
                  <a:cubicBezTo>
                    <a:pt x="374809" y="26062"/>
                    <a:pt x="381476" y="55589"/>
                    <a:pt x="379571" y="55589"/>
                  </a:cubicBezTo>
                  <a:cubicBezTo>
                    <a:pt x="376714" y="47969"/>
                    <a:pt x="382429" y="27014"/>
                    <a:pt x="386239" y="39397"/>
                  </a:cubicBezTo>
                  <a:cubicBezTo>
                    <a:pt x="386239" y="29872"/>
                    <a:pt x="388144" y="28919"/>
                    <a:pt x="391954" y="35587"/>
                  </a:cubicBezTo>
                  <a:cubicBezTo>
                    <a:pt x="390049" y="24157"/>
                    <a:pt x="387191" y="29872"/>
                    <a:pt x="388144" y="17489"/>
                  </a:cubicBezTo>
                  <a:cubicBezTo>
                    <a:pt x="392906" y="16537"/>
                    <a:pt x="397669" y="16537"/>
                    <a:pt x="409099" y="31777"/>
                  </a:cubicBezTo>
                  <a:cubicBezTo>
                    <a:pt x="401479" y="35587"/>
                    <a:pt x="400526" y="33682"/>
                    <a:pt x="405289" y="25109"/>
                  </a:cubicBezTo>
                  <a:cubicBezTo>
                    <a:pt x="402431" y="24157"/>
                    <a:pt x="400526" y="23204"/>
                    <a:pt x="398621" y="22252"/>
                  </a:cubicBezTo>
                  <a:cubicBezTo>
                    <a:pt x="392906" y="20347"/>
                    <a:pt x="391954" y="36539"/>
                    <a:pt x="391954" y="36539"/>
                  </a:cubicBezTo>
                  <a:cubicBezTo>
                    <a:pt x="399574" y="32729"/>
                    <a:pt x="402431" y="33682"/>
                    <a:pt x="401479" y="38444"/>
                  </a:cubicBezTo>
                  <a:cubicBezTo>
                    <a:pt x="422434" y="45112"/>
                    <a:pt x="381476" y="18442"/>
                    <a:pt x="410051" y="39397"/>
                  </a:cubicBezTo>
                  <a:cubicBezTo>
                    <a:pt x="411004" y="33682"/>
                    <a:pt x="412909" y="33682"/>
                    <a:pt x="415766" y="39397"/>
                  </a:cubicBezTo>
                  <a:cubicBezTo>
                    <a:pt x="415766" y="36539"/>
                    <a:pt x="411004" y="21299"/>
                    <a:pt x="411004" y="20347"/>
                  </a:cubicBezTo>
                  <a:cubicBezTo>
                    <a:pt x="410051" y="33682"/>
                    <a:pt x="417671" y="23204"/>
                    <a:pt x="418624" y="23204"/>
                  </a:cubicBezTo>
                  <a:cubicBezTo>
                    <a:pt x="411004" y="24157"/>
                    <a:pt x="410051" y="21299"/>
                    <a:pt x="415766" y="14632"/>
                  </a:cubicBezTo>
                  <a:cubicBezTo>
                    <a:pt x="417671" y="7964"/>
                    <a:pt x="420529" y="39397"/>
                    <a:pt x="420529" y="39397"/>
                  </a:cubicBezTo>
                  <a:cubicBezTo>
                    <a:pt x="412909" y="29872"/>
                    <a:pt x="428149" y="39397"/>
                    <a:pt x="429101" y="41302"/>
                  </a:cubicBezTo>
                  <a:cubicBezTo>
                    <a:pt x="437674" y="53684"/>
                    <a:pt x="438626" y="10822"/>
                    <a:pt x="438626" y="10822"/>
                  </a:cubicBezTo>
                  <a:cubicBezTo>
                    <a:pt x="444341" y="21299"/>
                    <a:pt x="511016" y="6059"/>
                    <a:pt x="514826" y="19394"/>
                  </a:cubicBezTo>
                  <a:cubicBezTo>
                    <a:pt x="510064" y="19394"/>
                    <a:pt x="492919" y="23204"/>
                    <a:pt x="507206" y="37492"/>
                  </a:cubicBezTo>
                  <a:cubicBezTo>
                    <a:pt x="512921" y="35587"/>
                    <a:pt x="510064" y="19394"/>
                    <a:pt x="513874" y="39397"/>
                  </a:cubicBezTo>
                  <a:cubicBezTo>
                    <a:pt x="512921" y="33682"/>
                    <a:pt x="512921" y="31777"/>
                    <a:pt x="513874" y="34634"/>
                  </a:cubicBezTo>
                  <a:cubicBezTo>
                    <a:pt x="519589" y="25109"/>
                    <a:pt x="518636" y="15584"/>
                    <a:pt x="510064" y="7964"/>
                  </a:cubicBezTo>
                  <a:cubicBezTo>
                    <a:pt x="517684" y="1297"/>
                    <a:pt x="518636" y="37492"/>
                    <a:pt x="525304" y="36539"/>
                  </a:cubicBezTo>
                  <a:cubicBezTo>
                    <a:pt x="522446" y="27967"/>
                    <a:pt x="522446" y="26062"/>
                    <a:pt x="525304" y="29872"/>
                  </a:cubicBezTo>
                  <a:cubicBezTo>
                    <a:pt x="525304" y="28919"/>
                    <a:pt x="530066" y="23204"/>
                    <a:pt x="531971" y="25109"/>
                  </a:cubicBezTo>
                  <a:cubicBezTo>
                    <a:pt x="532924" y="17489"/>
                    <a:pt x="530066" y="12727"/>
                    <a:pt x="520541" y="11774"/>
                  </a:cubicBezTo>
                  <a:cubicBezTo>
                    <a:pt x="520541" y="12727"/>
                    <a:pt x="526256" y="27014"/>
                    <a:pt x="521494" y="20347"/>
                  </a:cubicBezTo>
                  <a:cubicBezTo>
                    <a:pt x="531019" y="-2513"/>
                    <a:pt x="530066" y="26062"/>
                    <a:pt x="541496" y="11774"/>
                  </a:cubicBezTo>
                  <a:cubicBezTo>
                    <a:pt x="545306" y="18442"/>
                    <a:pt x="564356" y="80354"/>
                    <a:pt x="543401" y="70829"/>
                  </a:cubicBezTo>
                  <a:cubicBezTo>
                    <a:pt x="542449" y="71782"/>
                    <a:pt x="539591" y="81307"/>
                    <a:pt x="544354" y="80354"/>
                  </a:cubicBezTo>
                  <a:cubicBezTo>
                    <a:pt x="541496" y="67019"/>
                    <a:pt x="565309" y="59399"/>
                    <a:pt x="569119" y="55589"/>
                  </a:cubicBezTo>
                  <a:cubicBezTo>
                    <a:pt x="564356" y="57494"/>
                    <a:pt x="566261" y="56542"/>
                    <a:pt x="575786" y="53684"/>
                  </a:cubicBezTo>
                  <a:cubicBezTo>
                    <a:pt x="583406" y="87022"/>
                    <a:pt x="561499" y="87022"/>
                    <a:pt x="554831" y="108929"/>
                  </a:cubicBezTo>
                  <a:cubicBezTo>
                    <a:pt x="557689" y="109882"/>
                    <a:pt x="538639" y="100357"/>
                    <a:pt x="542449" y="97499"/>
                  </a:cubicBezTo>
                  <a:cubicBezTo>
                    <a:pt x="536734" y="100357"/>
                    <a:pt x="551021" y="134647"/>
                    <a:pt x="522446" y="124169"/>
                  </a:cubicBezTo>
                  <a:cubicBezTo>
                    <a:pt x="529114" y="124169"/>
                    <a:pt x="516731" y="107977"/>
                    <a:pt x="511969" y="104167"/>
                  </a:cubicBezTo>
                  <a:cubicBezTo>
                    <a:pt x="511969" y="104167"/>
                    <a:pt x="490061" y="122264"/>
                    <a:pt x="489109" y="131789"/>
                  </a:cubicBezTo>
                  <a:cubicBezTo>
                    <a:pt x="487204" y="109882"/>
                    <a:pt x="491966" y="114644"/>
                    <a:pt x="491014" y="118454"/>
                  </a:cubicBezTo>
                  <a:cubicBezTo>
                    <a:pt x="489109" y="120359"/>
                    <a:pt x="392906" y="163222"/>
                    <a:pt x="377666" y="118454"/>
                  </a:cubicBezTo>
                  <a:cubicBezTo>
                    <a:pt x="378619" y="123217"/>
                    <a:pt x="377666" y="125122"/>
                    <a:pt x="374809" y="124169"/>
                  </a:cubicBezTo>
                  <a:cubicBezTo>
                    <a:pt x="382429" y="131789"/>
                    <a:pt x="381476" y="139409"/>
                    <a:pt x="372904" y="148934"/>
                  </a:cubicBezTo>
                  <a:cubicBezTo>
                    <a:pt x="370046" y="144172"/>
                    <a:pt x="370999" y="142267"/>
                    <a:pt x="376714" y="144172"/>
                  </a:cubicBezTo>
                  <a:cubicBezTo>
                    <a:pt x="370046" y="123217"/>
                    <a:pt x="377666" y="129884"/>
                    <a:pt x="369094" y="106072"/>
                  </a:cubicBezTo>
                  <a:cubicBezTo>
                    <a:pt x="365284" y="118454"/>
                    <a:pt x="363379" y="121312"/>
                    <a:pt x="361474" y="114644"/>
                  </a:cubicBezTo>
                  <a:cubicBezTo>
                    <a:pt x="350996" y="132742"/>
                    <a:pt x="360521" y="134647"/>
                    <a:pt x="362426" y="147982"/>
                  </a:cubicBezTo>
                  <a:cubicBezTo>
                    <a:pt x="346234" y="150839"/>
                    <a:pt x="294799" y="168937"/>
                    <a:pt x="283369" y="169889"/>
                  </a:cubicBezTo>
                  <a:cubicBezTo>
                    <a:pt x="280511" y="167032"/>
                    <a:pt x="282416" y="149887"/>
                    <a:pt x="269081" y="150839"/>
                  </a:cubicBezTo>
                  <a:cubicBezTo>
                    <a:pt x="276701" y="147029"/>
                    <a:pt x="257651" y="186082"/>
                    <a:pt x="261461" y="175604"/>
                  </a:cubicBezTo>
                  <a:cubicBezTo>
                    <a:pt x="262414" y="167984"/>
                    <a:pt x="261461" y="168937"/>
                    <a:pt x="258604" y="176557"/>
                  </a:cubicBezTo>
                  <a:cubicBezTo>
                    <a:pt x="263366" y="158459"/>
                    <a:pt x="263366" y="161317"/>
                    <a:pt x="264319" y="146077"/>
                  </a:cubicBezTo>
                  <a:cubicBezTo>
                    <a:pt x="263366" y="145124"/>
                    <a:pt x="242411" y="182272"/>
                    <a:pt x="247174" y="181319"/>
                  </a:cubicBezTo>
                  <a:cubicBezTo>
                    <a:pt x="253841" y="140362"/>
                    <a:pt x="238601" y="140362"/>
                    <a:pt x="235744" y="118454"/>
                  </a:cubicBezTo>
                  <a:cubicBezTo>
                    <a:pt x="240506" y="120359"/>
                    <a:pt x="240506" y="123217"/>
                    <a:pt x="235744" y="127979"/>
                  </a:cubicBezTo>
                  <a:cubicBezTo>
                    <a:pt x="249079" y="123217"/>
                    <a:pt x="240506" y="107977"/>
                    <a:pt x="228124" y="128932"/>
                  </a:cubicBezTo>
                  <a:close/>
                  <a:moveTo>
                    <a:pt x="30004" y="107024"/>
                  </a:moveTo>
                  <a:cubicBezTo>
                    <a:pt x="30004" y="106072"/>
                    <a:pt x="30956" y="106072"/>
                    <a:pt x="30956" y="105119"/>
                  </a:cubicBezTo>
                  <a:cubicBezTo>
                    <a:pt x="30004" y="106072"/>
                    <a:pt x="30004" y="107024"/>
                    <a:pt x="30004" y="107024"/>
                  </a:cubicBezTo>
                  <a:close/>
                  <a:moveTo>
                    <a:pt x="286226" y="104167"/>
                  </a:moveTo>
                  <a:cubicBezTo>
                    <a:pt x="280511" y="103214"/>
                    <a:pt x="266224" y="147982"/>
                    <a:pt x="286226" y="104167"/>
                  </a:cubicBezTo>
                  <a:close/>
                  <a:moveTo>
                    <a:pt x="290989" y="124169"/>
                  </a:moveTo>
                  <a:cubicBezTo>
                    <a:pt x="292894" y="125122"/>
                    <a:pt x="290989" y="115597"/>
                    <a:pt x="290989" y="124169"/>
                  </a:cubicBezTo>
                  <a:close/>
                  <a:moveTo>
                    <a:pt x="292894" y="117502"/>
                  </a:moveTo>
                  <a:cubicBezTo>
                    <a:pt x="291941" y="117502"/>
                    <a:pt x="291941" y="117502"/>
                    <a:pt x="292894" y="117502"/>
                  </a:cubicBezTo>
                  <a:lnTo>
                    <a:pt x="292894" y="117502"/>
                  </a:lnTo>
                  <a:close/>
                  <a:moveTo>
                    <a:pt x="247174" y="118454"/>
                  </a:moveTo>
                  <a:cubicBezTo>
                    <a:pt x="246221" y="118454"/>
                    <a:pt x="245269" y="118454"/>
                    <a:pt x="247174" y="118454"/>
                  </a:cubicBezTo>
                  <a:close/>
                  <a:moveTo>
                    <a:pt x="252889" y="124169"/>
                  </a:moveTo>
                  <a:cubicBezTo>
                    <a:pt x="250984" y="113692"/>
                    <a:pt x="250984" y="122264"/>
                    <a:pt x="252889" y="124169"/>
                  </a:cubicBezTo>
                  <a:close/>
                  <a:moveTo>
                    <a:pt x="269081" y="138457"/>
                  </a:moveTo>
                  <a:cubicBezTo>
                    <a:pt x="271939" y="105119"/>
                    <a:pt x="269081" y="137504"/>
                    <a:pt x="269081" y="138457"/>
                  </a:cubicBezTo>
                  <a:close/>
                  <a:moveTo>
                    <a:pt x="530066" y="67972"/>
                  </a:moveTo>
                  <a:cubicBezTo>
                    <a:pt x="524351" y="60352"/>
                    <a:pt x="525304" y="84164"/>
                    <a:pt x="530066" y="67972"/>
                  </a:cubicBezTo>
                  <a:close/>
                  <a:moveTo>
                    <a:pt x="491014" y="71782"/>
                  </a:moveTo>
                  <a:cubicBezTo>
                    <a:pt x="486251" y="87022"/>
                    <a:pt x="475774" y="88927"/>
                    <a:pt x="490061" y="103214"/>
                  </a:cubicBezTo>
                  <a:cubicBezTo>
                    <a:pt x="488156" y="97499"/>
                    <a:pt x="486251" y="98452"/>
                    <a:pt x="487204" y="105119"/>
                  </a:cubicBezTo>
                  <a:cubicBezTo>
                    <a:pt x="491014" y="110834"/>
                    <a:pt x="498634" y="88927"/>
                    <a:pt x="491014" y="83212"/>
                  </a:cubicBezTo>
                  <a:cubicBezTo>
                    <a:pt x="493871" y="71782"/>
                    <a:pt x="514826" y="92737"/>
                    <a:pt x="511016" y="94642"/>
                  </a:cubicBezTo>
                  <a:cubicBezTo>
                    <a:pt x="510064" y="86069"/>
                    <a:pt x="522446" y="96547"/>
                    <a:pt x="518636" y="96547"/>
                  </a:cubicBezTo>
                  <a:cubicBezTo>
                    <a:pt x="521494" y="83212"/>
                    <a:pt x="510064" y="64162"/>
                    <a:pt x="491014" y="71782"/>
                  </a:cubicBezTo>
                  <a:close/>
                  <a:moveTo>
                    <a:pt x="361474" y="83212"/>
                  </a:moveTo>
                  <a:cubicBezTo>
                    <a:pt x="376714" y="123217"/>
                    <a:pt x="398621" y="87974"/>
                    <a:pt x="382429" y="110834"/>
                  </a:cubicBezTo>
                  <a:cubicBezTo>
                    <a:pt x="384334" y="117502"/>
                    <a:pt x="394811" y="134647"/>
                    <a:pt x="396716" y="137504"/>
                  </a:cubicBezTo>
                  <a:cubicBezTo>
                    <a:pt x="399574" y="130837"/>
                    <a:pt x="400526" y="128932"/>
                    <a:pt x="401479" y="132742"/>
                  </a:cubicBezTo>
                  <a:cubicBezTo>
                    <a:pt x="382429" y="130837"/>
                    <a:pt x="414814" y="96547"/>
                    <a:pt x="416719" y="91784"/>
                  </a:cubicBezTo>
                  <a:cubicBezTo>
                    <a:pt x="417671" y="107977"/>
                    <a:pt x="416719" y="95594"/>
                    <a:pt x="420529" y="103214"/>
                  </a:cubicBezTo>
                  <a:cubicBezTo>
                    <a:pt x="423386" y="95594"/>
                    <a:pt x="421481" y="88927"/>
                    <a:pt x="414814" y="83212"/>
                  </a:cubicBezTo>
                  <a:cubicBezTo>
                    <a:pt x="426244" y="78449"/>
                    <a:pt x="463391" y="90832"/>
                    <a:pt x="472916" y="91784"/>
                  </a:cubicBezTo>
                  <a:cubicBezTo>
                    <a:pt x="478631" y="49874"/>
                    <a:pt x="403384" y="90832"/>
                    <a:pt x="405289" y="88927"/>
                  </a:cubicBezTo>
                  <a:cubicBezTo>
                    <a:pt x="405289" y="88927"/>
                    <a:pt x="400526" y="69877"/>
                    <a:pt x="398621" y="69877"/>
                  </a:cubicBezTo>
                  <a:cubicBezTo>
                    <a:pt x="399574" y="72734"/>
                    <a:pt x="364331" y="81307"/>
                    <a:pt x="361474" y="83212"/>
                  </a:cubicBezTo>
                  <a:close/>
                  <a:moveTo>
                    <a:pt x="351949" y="91784"/>
                  </a:moveTo>
                  <a:cubicBezTo>
                    <a:pt x="339566" y="103214"/>
                    <a:pt x="350996" y="101309"/>
                    <a:pt x="344329" y="114644"/>
                  </a:cubicBezTo>
                  <a:cubicBezTo>
                    <a:pt x="346234" y="107024"/>
                    <a:pt x="304324" y="124169"/>
                    <a:pt x="296704" y="118454"/>
                  </a:cubicBezTo>
                  <a:cubicBezTo>
                    <a:pt x="300514" y="124169"/>
                    <a:pt x="327184" y="122264"/>
                    <a:pt x="328136" y="125122"/>
                  </a:cubicBezTo>
                  <a:cubicBezTo>
                    <a:pt x="347186" y="132742"/>
                    <a:pt x="356711" y="111787"/>
                    <a:pt x="351949" y="91784"/>
                  </a:cubicBezTo>
                  <a:close/>
                  <a:moveTo>
                    <a:pt x="255746" y="66067"/>
                  </a:moveTo>
                  <a:cubicBezTo>
                    <a:pt x="255746" y="65114"/>
                    <a:pt x="255746" y="66067"/>
                    <a:pt x="255746" y="660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56" name="Freeform: Shape 1055">
              <a:extLst>
                <a:ext uri="{FF2B5EF4-FFF2-40B4-BE49-F238E27FC236}">
                  <a16:creationId xmlns:a16="http://schemas.microsoft.com/office/drawing/2014/main" id="{131E19DE-D714-47F3-A322-8A6B379614C2}"/>
                </a:ext>
              </a:extLst>
            </p:cNvPr>
            <p:cNvSpPr/>
            <p:nvPr/>
          </p:nvSpPr>
          <p:spPr>
            <a:xfrm>
              <a:off x="7568103" y="1082516"/>
              <a:ext cx="9525" cy="19050"/>
            </a:xfrm>
            <a:custGeom>
              <a:avLst/>
              <a:gdLst>
                <a:gd name="connsiteX0" fmla="*/ 8082 w 9525"/>
                <a:gd name="connsiteY0" fmla="*/ 12859 h 19050"/>
                <a:gd name="connsiteX1" fmla="*/ 8082 w 9525"/>
                <a:gd name="connsiteY1" fmla="*/ 7144 h 19050"/>
                <a:gd name="connsiteX2" fmla="*/ 8082 w 9525"/>
                <a:gd name="connsiteY2" fmla="*/ 1285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82" y="12859"/>
                  </a:moveTo>
                  <a:cubicBezTo>
                    <a:pt x="8082" y="10954"/>
                    <a:pt x="9987" y="10001"/>
                    <a:pt x="8082" y="7144"/>
                  </a:cubicBezTo>
                  <a:cubicBezTo>
                    <a:pt x="9987" y="10954"/>
                    <a:pt x="5225" y="9049"/>
                    <a:pt x="8082" y="1285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57" name="Freeform: Shape 1056">
              <a:extLst>
                <a:ext uri="{FF2B5EF4-FFF2-40B4-BE49-F238E27FC236}">
                  <a16:creationId xmlns:a16="http://schemas.microsoft.com/office/drawing/2014/main" id="{A10FCAB2-E1BE-4CB9-B77B-E03F2DBB91B2}"/>
                </a:ext>
              </a:extLst>
            </p:cNvPr>
            <p:cNvSpPr/>
            <p:nvPr/>
          </p:nvSpPr>
          <p:spPr>
            <a:xfrm>
              <a:off x="7572137" y="1088482"/>
              <a:ext cx="9525" cy="9525"/>
            </a:xfrm>
            <a:custGeom>
              <a:avLst/>
              <a:gdLst>
                <a:gd name="connsiteX0" fmla="*/ 7858 w 9525"/>
                <a:gd name="connsiteY0" fmla="*/ 9750 h 9525"/>
                <a:gd name="connsiteX1" fmla="*/ 7858 w 9525"/>
                <a:gd name="connsiteY1" fmla="*/ 975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9750"/>
                  </a:moveTo>
                  <a:cubicBezTo>
                    <a:pt x="6906" y="4988"/>
                    <a:pt x="6906" y="7845"/>
                    <a:pt x="7858" y="975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58" name="Freeform: Shape 1057">
              <a:extLst>
                <a:ext uri="{FF2B5EF4-FFF2-40B4-BE49-F238E27FC236}">
                  <a16:creationId xmlns:a16="http://schemas.microsoft.com/office/drawing/2014/main" id="{7C500852-8D48-4887-B280-21A440C99A96}"/>
                </a:ext>
              </a:extLst>
            </p:cNvPr>
            <p:cNvSpPr/>
            <p:nvPr/>
          </p:nvSpPr>
          <p:spPr>
            <a:xfrm>
              <a:off x="7588091" y="1115217"/>
              <a:ext cx="9525" cy="19050"/>
            </a:xfrm>
            <a:custGeom>
              <a:avLst/>
              <a:gdLst>
                <a:gd name="connsiteX0" fmla="*/ 7144 w 9525"/>
                <a:gd name="connsiteY0" fmla="*/ 8732 h 19050"/>
                <a:gd name="connsiteX1" fmla="*/ 7144 w 9525"/>
                <a:gd name="connsiteY1" fmla="*/ 8732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8732"/>
                  </a:moveTo>
                  <a:cubicBezTo>
                    <a:pt x="7144" y="2065"/>
                    <a:pt x="12859" y="19210"/>
                    <a:pt x="7144" y="873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59" name="Freeform: Shape 1058">
              <a:extLst>
                <a:ext uri="{FF2B5EF4-FFF2-40B4-BE49-F238E27FC236}">
                  <a16:creationId xmlns:a16="http://schemas.microsoft.com/office/drawing/2014/main" id="{96F7E78A-92DD-4889-92A1-182AFF1DB4AE}"/>
                </a:ext>
              </a:extLst>
            </p:cNvPr>
            <p:cNvSpPr/>
            <p:nvPr/>
          </p:nvSpPr>
          <p:spPr>
            <a:xfrm>
              <a:off x="7592854" y="1125755"/>
              <a:ext cx="9525" cy="9525"/>
            </a:xfrm>
            <a:custGeom>
              <a:avLst/>
              <a:gdLst>
                <a:gd name="connsiteX0" fmla="*/ 7144 w 9525"/>
                <a:gd name="connsiteY0" fmla="*/ 10577 h 9525"/>
                <a:gd name="connsiteX1" fmla="*/ 7144 w 9525"/>
                <a:gd name="connsiteY1" fmla="*/ 1057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577"/>
                  </a:moveTo>
                  <a:cubicBezTo>
                    <a:pt x="8096" y="3910"/>
                    <a:pt x="7144" y="8672"/>
                    <a:pt x="7144" y="1057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60" name="Freeform: Shape 1059">
              <a:extLst>
                <a:ext uri="{FF2B5EF4-FFF2-40B4-BE49-F238E27FC236}">
                  <a16:creationId xmlns:a16="http://schemas.microsoft.com/office/drawing/2014/main" id="{A50551A9-7205-474A-9660-DDFE304FEFF3}"/>
                </a:ext>
              </a:extLst>
            </p:cNvPr>
            <p:cNvSpPr/>
            <p:nvPr/>
          </p:nvSpPr>
          <p:spPr>
            <a:xfrm>
              <a:off x="7512844" y="1063374"/>
              <a:ext cx="9525" cy="9525"/>
            </a:xfrm>
            <a:custGeom>
              <a:avLst/>
              <a:gdLst>
                <a:gd name="connsiteX0" fmla="*/ 9049 w 9525"/>
                <a:gd name="connsiteY0" fmla="*/ 8188 h 9525"/>
                <a:gd name="connsiteX1" fmla="*/ 7144 w 9525"/>
                <a:gd name="connsiteY1" fmla="*/ 10093 h 9525"/>
                <a:gd name="connsiteX2" fmla="*/ 9049 w 9525"/>
                <a:gd name="connsiteY2" fmla="*/ 81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188"/>
                  </a:moveTo>
                  <a:cubicBezTo>
                    <a:pt x="7144" y="5331"/>
                    <a:pt x="8096" y="9141"/>
                    <a:pt x="7144" y="10093"/>
                  </a:cubicBezTo>
                  <a:cubicBezTo>
                    <a:pt x="8096" y="9141"/>
                    <a:pt x="9049" y="10093"/>
                    <a:pt x="9049" y="818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61" name="Freeform: Shape 1060">
              <a:extLst>
                <a:ext uri="{FF2B5EF4-FFF2-40B4-BE49-F238E27FC236}">
                  <a16:creationId xmlns:a16="http://schemas.microsoft.com/office/drawing/2014/main" id="{71AD2B88-0527-48D1-B7B3-B1DB31E9EAE4}"/>
                </a:ext>
              </a:extLst>
            </p:cNvPr>
            <p:cNvSpPr/>
            <p:nvPr/>
          </p:nvSpPr>
          <p:spPr>
            <a:xfrm>
              <a:off x="7079456" y="1099661"/>
              <a:ext cx="28575" cy="9525"/>
            </a:xfrm>
            <a:custGeom>
              <a:avLst/>
              <a:gdLst>
                <a:gd name="connsiteX0" fmla="*/ 22384 w 28575"/>
                <a:gd name="connsiteY0" fmla="*/ 7144 h 9525"/>
                <a:gd name="connsiteX1" fmla="*/ 7144 w 28575"/>
                <a:gd name="connsiteY1" fmla="*/ 8096 h 9525"/>
                <a:gd name="connsiteX2" fmla="*/ 22384 w 2857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9525">
                  <a:moveTo>
                    <a:pt x="22384" y="7144"/>
                  </a:moveTo>
                  <a:lnTo>
                    <a:pt x="7144" y="8096"/>
                  </a:lnTo>
                  <a:cubicBezTo>
                    <a:pt x="10954" y="8096"/>
                    <a:pt x="14764" y="8096"/>
                    <a:pt x="2238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62" name="Freeform: Shape 1061">
              <a:extLst>
                <a:ext uri="{FF2B5EF4-FFF2-40B4-BE49-F238E27FC236}">
                  <a16:creationId xmlns:a16="http://schemas.microsoft.com/office/drawing/2014/main" id="{C70B9B0D-17AA-4119-BF57-0E62CD80BD40}"/>
                </a:ext>
              </a:extLst>
            </p:cNvPr>
            <p:cNvSpPr/>
            <p:nvPr/>
          </p:nvSpPr>
          <p:spPr>
            <a:xfrm>
              <a:off x="7442359" y="1081141"/>
              <a:ext cx="19050" cy="19050"/>
            </a:xfrm>
            <a:custGeom>
              <a:avLst/>
              <a:gdLst>
                <a:gd name="connsiteX0" fmla="*/ 7144 w 19050"/>
                <a:gd name="connsiteY0" fmla="*/ 18044 h 19050"/>
                <a:gd name="connsiteX1" fmla="*/ 7144 w 19050"/>
                <a:gd name="connsiteY1" fmla="*/ 180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8044"/>
                  </a:moveTo>
                  <a:cubicBezTo>
                    <a:pt x="17621" y="-54"/>
                    <a:pt x="8096" y="7566"/>
                    <a:pt x="7144" y="180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63" name="Freeform: Shape 1062">
              <a:extLst>
                <a:ext uri="{FF2B5EF4-FFF2-40B4-BE49-F238E27FC236}">
                  <a16:creationId xmlns:a16="http://schemas.microsoft.com/office/drawing/2014/main" id="{A7A484B9-FABC-4901-8331-623B54D0B6EC}"/>
                </a:ext>
              </a:extLst>
            </p:cNvPr>
            <p:cNvSpPr/>
            <p:nvPr/>
          </p:nvSpPr>
          <p:spPr>
            <a:xfrm>
              <a:off x="7433786" y="1067276"/>
              <a:ext cx="19050" cy="19050"/>
            </a:xfrm>
            <a:custGeom>
              <a:avLst/>
              <a:gdLst>
                <a:gd name="connsiteX0" fmla="*/ 7144 w 19050"/>
                <a:gd name="connsiteY0" fmla="*/ 7144 h 19050"/>
                <a:gd name="connsiteX1" fmla="*/ 7144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7144"/>
                  </a:moveTo>
                  <a:cubicBezTo>
                    <a:pt x="16669" y="25241"/>
                    <a:pt x="10001" y="1571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64" name="Freeform: Shape 1063">
              <a:extLst>
                <a:ext uri="{FF2B5EF4-FFF2-40B4-BE49-F238E27FC236}">
                  <a16:creationId xmlns:a16="http://schemas.microsoft.com/office/drawing/2014/main" id="{54CF7E80-58AE-4553-AF58-5CFD9D754DDF}"/>
                </a:ext>
              </a:extLst>
            </p:cNvPr>
            <p:cNvSpPr/>
            <p:nvPr/>
          </p:nvSpPr>
          <p:spPr>
            <a:xfrm>
              <a:off x="7525226" y="11663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4764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65" name="Freeform: Shape 1064">
              <a:extLst>
                <a:ext uri="{FF2B5EF4-FFF2-40B4-BE49-F238E27FC236}">
                  <a16:creationId xmlns:a16="http://schemas.microsoft.com/office/drawing/2014/main" id="{68EFD88E-A9AD-43FC-BEE9-A98329271E21}"/>
                </a:ext>
              </a:extLst>
            </p:cNvPr>
            <p:cNvSpPr/>
            <p:nvPr/>
          </p:nvSpPr>
          <p:spPr>
            <a:xfrm>
              <a:off x="7417805" y="1074988"/>
              <a:ext cx="9525" cy="9525"/>
            </a:xfrm>
            <a:custGeom>
              <a:avLst/>
              <a:gdLst>
                <a:gd name="connsiteX0" fmla="*/ 8837 w 9525"/>
                <a:gd name="connsiteY0" fmla="*/ 9909 h 9525"/>
                <a:gd name="connsiteX1" fmla="*/ 8837 w 9525"/>
                <a:gd name="connsiteY1" fmla="*/ 990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9909"/>
                  </a:moveTo>
                  <a:cubicBezTo>
                    <a:pt x="8837" y="8956"/>
                    <a:pt x="5027" y="4194"/>
                    <a:pt x="8837" y="990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66" name="Freeform: Shape 1065">
              <a:extLst>
                <a:ext uri="{FF2B5EF4-FFF2-40B4-BE49-F238E27FC236}">
                  <a16:creationId xmlns:a16="http://schemas.microsoft.com/office/drawing/2014/main" id="{255C0FBB-F0C3-44CC-ACC1-6E1BFF77FE88}"/>
                </a:ext>
              </a:extLst>
            </p:cNvPr>
            <p:cNvSpPr/>
            <p:nvPr/>
          </p:nvSpPr>
          <p:spPr>
            <a:xfrm>
              <a:off x="7419499" y="10748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67" name="Freeform: Shape 1066">
              <a:extLst>
                <a:ext uri="{FF2B5EF4-FFF2-40B4-BE49-F238E27FC236}">
                  <a16:creationId xmlns:a16="http://schemas.microsoft.com/office/drawing/2014/main" id="{8E658D01-0969-4D5E-8F53-FAFE5B1F9B41}"/>
                </a:ext>
              </a:extLst>
            </p:cNvPr>
            <p:cNvSpPr/>
            <p:nvPr/>
          </p:nvSpPr>
          <p:spPr>
            <a:xfrm>
              <a:off x="7529036" y="1178162"/>
              <a:ext cx="9525" cy="9525"/>
            </a:xfrm>
            <a:custGeom>
              <a:avLst/>
              <a:gdLst>
                <a:gd name="connsiteX0" fmla="*/ 7144 w 9525"/>
                <a:gd name="connsiteY0" fmla="*/ 8653 h 9525"/>
                <a:gd name="connsiteX1" fmla="*/ 71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653"/>
                  </a:moveTo>
                  <a:cubicBezTo>
                    <a:pt x="9049" y="7700"/>
                    <a:pt x="11906" y="5795"/>
                    <a:pt x="7144" y="86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68" name="Freeform: Shape 1067">
              <a:extLst>
                <a:ext uri="{FF2B5EF4-FFF2-40B4-BE49-F238E27FC236}">
                  <a16:creationId xmlns:a16="http://schemas.microsoft.com/office/drawing/2014/main" id="{84C6B85B-78BD-4AB9-B84F-35368E7C73DA}"/>
                </a:ext>
              </a:extLst>
            </p:cNvPr>
            <p:cNvSpPr/>
            <p:nvPr/>
          </p:nvSpPr>
          <p:spPr>
            <a:xfrm>
              <a:off x="7499806" y="1151942"/>
              <a:ext cx="9525" cy="9525"/>
            </a:xfrm>
            <a:custGeom>
              <a:avLst/>
              <a:gdLst>
                <a:gd name="connsiteX0" fmla="*/ 7799 w 9525"/>
                <a:gd name="connsiteY0" fmla="*/ 10107 h 9525"/>
                <a:gd name="connsiteX1" fmla="*/ 8751 w 9525"/>
                <a:gd name="connsiteY1" fmla="*/ 7250 h 9525"/>
                <a:gd name="connsiteX2" fmla="*/ 7799 w 9525"/>
                <a:gd name="connsiteY2" fmla="*/ 1010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799" y="10107"/>
                  </a:moveTo>
                  <a:lnTo>
                    <a:pt x="8751" y="7250"/>
                  </a:lnTo>
                  <a:cubicBezTo>
                    <a:pt x="8751" y="7250"/>
                    <a:pt x="5894" y="6297"/>
                    <a:pt x="7799" y="1010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69" name="Freeform: Shape 1068">
              <a:extLst>
                <a:ext uri="{FF2B5EF4-FFF2-40B4-BE49-F238E27FC236}">
                  <a16:creationId xmlns:a16="http://schemas.microsoft.com/office/drawing/2014/main" id="{ECF01A12-27A5-4015-A53F-F5670380201B}"/>
                </a:ext>
              </a:extLst>
            </p:cNvPr>
            <p:cNvSpPr/>
            <p:nvPr/>
          </p:nvSpPr>
          <p:spPr>
            <a:xfrm>
              <a:off x="7407645" y="107965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12859"/>
                    <a:pt x="7567" y="9049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70" name="Freeform: Shape 1069">
              <a:extLst>
                <a:ext uri="{FF2B5EF4-FFF2-40B4-BE49-F238E27FC236}">
                  <a16:creationId xmlns:a16="http://schemas.microsoft.com/office/drawing/2014/main" id="{F28D0ABD-1F89-4C67-9D53-739A13C52A79}"/>
                </a:ext>
              </a:extLst>
            </p:cNvPr>
            <p:cNvSpPr/>
            <p:nvPr/>
          </p:nvSpPr>
          <p:spPr>
            <a:xfrm>
              <a:off x="7493387" y="1174908"/>
              <a:ext cx="9525" cy="19050"/>
            </a:xfrm>
            <a:custGeom>
              <a:avLst/>
              <a:gdLst>
                <a:gd name="connsiteX0" fmla="*/ 7550 w 9525"/>
                <a:gd name="connsiteY0" fmla="*/ 7144 h 19050"/>
                <a:gd name="connsiteX1" fmla="*/ 8503 w 9525"/>
                <a:gd name="connsiteY1" fmla="*/ 12859 h 19050"/>
                <a:gd name="connsiteX2" fmla="*/ 7550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550" y="7144"/>
                  </a:moveTo>
                  <a:cubicBezTo>
                    <a:pt x="10408" y="10954"/>
                    <a:pt x="4693" y="10001"/>
                    <a:pt x="8503" y="12859"/>
                  </a:cubicBezTo>
                  <a:cubicBezTo>
                    <a:pt x="10408" y="11906"/>
                    <a:pt x="9456" y="9049"/>
                    <a:pt x="755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71" name="Freeform: Shape 1070">
              <a:extLst>
                <a:ext uri="{FF2B5EF4-FFF2-40B4-BE49-F238E27FC236}">
                  <a16:creationId xmlns:a16="http://schemas.microsoft.com/office/drawing/2014/main" id="{CBD59579-D4C2-4980-919C-58BDE842E953}"/>
                </a:ext>
              </a:extLst>
            </p:cNvPr>
            <p:cNvSpPr/>
            <p:nvPr/>
          </p:nvSpPr>
          <p:spPr>
            <a:xfrm>
              <a:off x="7423309" y="11425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72" name="Freeform: Shape 1071">
              <a:extLst>
                <a:ext uri="{FF2B5EF4-FFF2-40B4-BE49-F238E27FC236}">
                  <a16:creationId xmlns:a16="http://schemas.microsoft.com/office/drawing/2014/main" id="{1EE8C04D-6DCB-424A-87AF-A93DCFBE462E}"/>
                </a:ext>
              </a:extLst>
            </p:cNvPr>
            <p:cNvSpPr/>
            <p:nvPr/>
          </p:nvSpPr>
          <p:spPr>
            <a:xfrm>
              <a:off x="7423309" y="1141094"/>
              <a:ext cx="9525" cy="9525"/>
            </a:xfrm>
            <a:custGeom>
              <a:avLst/>
              <a:gdLst>
                <a:gd name="connsiteX0" fmla="*/ 7144 w 9525"/>
                <a:gd name="connsiteY0" fmla="*/ 8572 h 9525"/>
                <a:gd name="connsiteX1" fmla="*/ 10001 w 9525"/>
                <a:gd name="connsiteY1" fmla="*/ 8572 h 9525"/>
                <a:gd name="connsiteX2" fmla="*/ 7144 w 9525"/>
                <a:gd name="connsiteY2" fmla="*/ 857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572"/>
                  </a:moveTo>
                  <a:cubicBezTo>
                    <a:pt x="8096" y="8572"/>
                    <a:pt x="9049" y="9525"/>
                    <a:pt x="10001" y="8572"/>
                  </a:cubicBezTo>
                  <a:cubicBezTo>
                    <a:pt x="8096" y="6668"/>
                    <a:pt x="8096" y="6668"/>
                    <a:pt x="7144" y="857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73" name="Freeform: Shape 1072">
              <a:extLst>
                <a:ext uri="{FF2B5EF4-FFF2-40B4-BE49-F238E27FC236}">
                  <a16:creationId xmlns:a16="http://schemas.microsoft.com/office/drawing/2014/main" id="{C088B56C-2041-488F-B811-EB8BA2B21B52}"/>
                </a:ext>
              </a:extLst>
            </p:cNvPr>
            <p:cNvSpPr/>
            <p:nvPr/>
          </p:nvSpPr>
          <p:spPr>
            <a:xfrm>
              <a:off x="7413627" y="1143034"/>
              <a:ext cx="9525" cy="9525"/>
            </a:xfrm>
            <a:custGeom>
              <a:avLst/>
              <a:gdLst>
                <a:gd name="connsiteX0" fmla="*/ 7301 w 9525"/>
                <a:gd name="connsiteY0" fmla="*/ 10443 h 9525"/>
                <a:gd name="connsiteX1" fmla="*/ 7301 w 9525"/>
                <a:gd name="connsiteY1" fmla="*/ 104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01" y="10443"/>
                  </a:moveTo>
                  <a:cubicBezTo>
                    <a:pt x="10158" y="4728"/>
                    <a:pt x="6348" y="7586"/>
                    <a:pt x="7301" y="104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74" name="Freeform: Shape 1073">
              <a:extLst>
                <a:ext uri="{FF2B5EF4-FFF2-40B4-BE49-F238E27FC236}">
                  <a16:creationId xmlns:a16="http://schemas.microsoft.com/office/drawing/2014/main" id="{8B67D297-BDB7-4C0D-936D-E9F82AEA1498}"/>
                </a:ext>
              </a:extLst>
            </p:cNvPr>
            <p:cNvSpPr/>
            <p:nvPr/>
          </p:nvSpPr>
          <p:spPr>
            <a:xfrm>
              <a:off x="7327106" y="1087569"/>
              <a:ext cx="19050" cy="9525"/>
            </a:xfrm>
            <a:custGeom>
              <a:avLst/>
              <a:gdLst>
                <a:gd name="connsiteX0" fmla="*/ 7144 w 19050"/>
                <a:gd name="connsiteY0" fmla="*/ 7805 h 9525"/>
                <a:gd name="connsiteX1" fmla="*/ 7144 w 19050"/>
                <a:gd name="connsiteY1" fmla="*/ 780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7805"/>
                  </a:moveTo>
                  <a:cubicBezTo>
                    <a:pt x="19526" y="12568"/>
                    <a:pt x="10001" y="4948"/>
                    <a:pt x="7144" y="78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75" name="Freeform: Shape 1074">
              <a:extLst>
                <a:ext uri="{FF2B5EF4-FFF2-40B4-BE49-F238E27FC236}">
                  <a16:creationId xmlns:a16="http://schemas.microsoft.com/office/drawing/2014/main" id="{DA00C2A6-ABBD-4AF7-ABC5-665C8A2EB9A8}"/>
                </a:ext>
              </a:extLst>
            </p:cNvPr>
            <p:cNvSpPr/>
            <p:nvPr/>
          </p:nvSpPr>
          <p:spPr>
            <a:xfrm>
              <a:off x="7366159" y="107542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7567"/>
                    <a:pt x="7144" y="7567"/>
                  </a:cubicBez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76" name="Freeform: Shape 1075">
              <a:extLst>
                <a:ext uri="{FF2B5EF4-FFF2-40B4-BE49-F238E27FC236}">
                  <a16:creationId xmlns:a16="http://schemas.microsoft.com/office/drawing/2014/main" id="{6053FDB6-3A7D-4C68-ADE7-EBAA35C62D2C}"/>
                </a:ext>
              </a:extLst>
            </p:cNvPr>
            <p:cNvSpPr/>
            <p:nvPr/>
          </p:nvSpPr>
          <p:spPr>
            <a:xfrm>
              <a:off x="7474744" y="1192053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7144" y="20479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77" name="Freeform: Shape 1076">
              <a:extLst>
                <a:ext uri="{FF2B5EF4-FFF2-40B4-BE49-F238E27FC236}">
                  <a16:creationId xmlns:a16="http://schemas.microsoft.com/office/drawing/2014/main" id="{0E6AAE0C-A7B8-4628-8B49-6D6FF14CB645}"/>
                </a:ext>
              </a:extLst>
            </p:cNvPr>
            <p:cNvSpPr/>
            <p:nvPr/>
          </p:nvSpPr>
          <p:spPr>
            <a:xfrm>
              <a:off x="7322344" y="1086250"/>
              <a:ext cx="9525" cy="9525"/>
            </a:xfrm>
            <a:custGeom>
              <a:avLst/>
              <a:gdLst>
                <a:gd name="connsiteX0" fmla="*/ 7144 w 9525"/>
                <a:gd name="connsiteY0" fmla="*/ 8172 h 9525"/>
                <a:gd name="connsiteX1" fmla="*/ 9049 w 9525"/>
                <a:gd name="connsiteY1" fmla="*/ 9125 h 9525"/>
                <a:gd name="connsiteX2" fmla="*/ 7144 w 9525"/>
                <a:gd name="connsiteY2" fmla="*/ 817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172"/>
                  </a:moveTo>
                  <a:cubicBezTo>
                    <a:pt x="8096" y="8172"/>
                    <a:pt x="8096" y="8172"/>
                    <a:pt x="9049" y="9125"/>
                  </a:cubicBezTo>
                  <a:cubicBezTo>
                    <a:pt x="9049" y="5315"/>
                    <a:pt x="7144" y="8172"/>
                    <a:pt x="7144" y="817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78" name="Freeform: Shape 1077">
              <a:extLst>
                <a:ext uri="{FF2B5EF4-FFF2-40B4-BE49-F238E27FC236}">
                  <a16:creationId xmlns:a16="http://schemas.microsoft.com/office/drawing/2014/main" id="{ACC5F729-715F-4C4A-8C38-49036F56B98D}"/>
                </a:ext>
              </a:extLst>
            </p:cNvPr>
            <p:cNvSpPr/>
            <p:nvPr/>
          </p:nvSpPr>
          <p:spPr>
            <a:xfrm>
              <a:off x="7382160" y="1142875"/>
              <a:ext cx="9525" cy="9525"/>
            </a:xfrm>
            <a:custGeom>
              <a:avLst/>
              <a:gdLst>
                <a:gd name="connsiteX0" fmla="*/ 7335 w 9525"/>
                <a:gd name="connsiteY0" fmla="*/ 9650 h 9525"/>
                <a:gd name="connsiteX1" fmla="*/ 10193 w 9525"/>
                <a:gd name="connsiteY1" fmla="*/ 10602 h 9525"/>
                <a:gd name="connsiteX2" fmla="*/ 7335 w 9525"/>
                <a:gd name="connsiteY2" fmla="*/ 965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335" y="9650"/>
                  </a:moveTo>
                  <a:cubicBezTo>
                    <a:pt x="8288" y="11555"/>
                    <a:pt x="9240" y="9650"/>
                    <a:pt x="10193" y="10602"/>
                  </a:cubicBezTo>
                  <a:cubicBezTo>
                    <a:pt x="9240" y="9650"/>
                    <a:pt x="6383" y="3935"/>
                    <a:pt x="7335" y="965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79" name="Freeform: Shape 1078">
              <a:extLst>
                <a:ext uri="{FF2B5EF4-FFF2-40B4-BE49-F238E27FC236}">
                  <a16:creationId xmlns:a16="http://schemas.microsoft.com/office/drawing/2014/main" id="{946B6451-7857-4516-94D7-58C651EECB49}"/>
                </a:ext>
              </a:extLst>
            </p:cNvPr>
            <p:cNvSpPr/>
            <p:nvPr/>
          </p:nvSpPr>
          <p:spPr>
            <a:xfrm>
              <a:off x="7318534" y="1102769"/>
              <a:ext cx="9525" cy="19050"/>
            </a:xfrm>
            <a:custGeom>
              <a:avLst/>
              <a:gdLst>
                <a:gd name="connsiteX0" fmla="*/ 7144 w 9525"/>
                <a:gd name="connsiteY0" fmla="*/ 7846 h 19050"/>
                <a:gd name="connsiteX1" fmla="*/ 9049 w 9525"/>
                <a:gd name="connsiteY1" fmla="*/ 13561 h 19050"/>
                <a:gd name="connsiteX2" fmla="*/ 7144 w 9525"/>
                <a:gd name="connsiteY2" fmla="*/ 784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7846"/>
                  </a:moveTo>
                  <a:cubicBezTo>
                    <a:pt x="8096" y="7846"/>
                    <a:pt x="9049" y="10703"/>
                    <a:pt x="9049" y="13561"/>
                  </a:cubicBezTo>
                  <a:cubicBezTo>
                    <a:pt x="10001" y="11656"/>
                    <a:pt x="9049" y="4988"/>
                    <a:pt x="7144" y="784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80" name="Freeform: Shape 1079">
              <a:extLst>
                <a:ext uri="{FF2B5EF4-FFF2-40B4-BE49-F238E27FC236}">
                  <a16:creationId xmlns:a16="http://schemas.microsoft.com/office/drawing/2014/main" id="{74817079-9855-4E54-9C30-678295F3DBF7}"/>
                </a:ext>
              </a:extLst>
            </p:cNvPr>
            <p:cNvSpPr/>
            <p:nvPr/>
          </p:nvSpPr>
          <p:spPr>
            <a:xfrm>
              <a:off x="7376636" y="114495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12859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81" name="Freeform: Shape 1080">
              <a:extLst>
                <a:ext uri="{FF2B5EF4-FFF2-40B4-BE49-F238E27FC236}">
                  <a16:creationId xmlns:a16="http://schemas.microsoft.com/office/drawing/2014/main" id="{229B1C77-A976-49C4-BCAC-4F27EB31E0BF}"/>
                </a:ext>
              </a:extLst>
            </p:cNvPr>
            <p:cNvSpPr/>
            <p:nvPr/>
          </p:nvSpPr>
          <p:spPr>
            <a:xfrm>
              <a:off x="7395556" y="1185373"/>
              <a:ext cx="9525" cy="19050"/>
            </a:xfrm>
            <a:custGeom>
              <a:avLst/>
              <a:gdLst>
                <a:gd name="connsiteX0" fmla="*/ 8227 w 9525"/>
                <a:gd name="connsiteY0" fmla="*/ 18586 h 19050"/>
                <a:gd name="connsiteX1" fmla="*/ 8227 w 9525"/>
                <a:gd name="connsiteY1" fmla="*/ 1858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227" y="18586"/>
                  </a:moveTo>
                  <a:cubicBezTo>
                    <a:pt x="9179" y="16681"/>
                    <a:pt x="5369" y="-6179"/>
                    <a:pt x="8227" y="1858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82" name="Freeform: Shape 1081">
              <a:extLst>
                <a:ext uri="{FF2B5EF4-FFF2-40B4-BE49-F238E27FC236}">
                  <a16:creationId xmlns:a16="http://schemas.microsoft.com/office/drawing/2014/main" id="{6E54710E-8746-411F-866D-C919C07BA389}"/>
                </a:ext>
              </a:extLst>
            </p:cNvPr>
            <p:cNvSpPr/>
            <p:nvPr/>
          </p:nvSpPr>
          <p:spPr>
            <a:xfrm>
              <a:off x="7390924" y="118919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83" name="Freeform: Shape 1082">
              <a:extLst>
                <a:ext uri="{FF2B5EF4-FFF2-40B4-BE49-F238E27FC236}">
                  <a16:creationId xmlns:a16="http://schemas.microsoft.com/office/drawing/2014/main" id="{F6061D64-EE2D-4DCA-AD0C-A6589D3749A3}"/>
                </a:ext>
              </a:extLst>
            </p:cNvPr>
            <p:cNvSpPr/>
            <p:nvPr/>
          </p:nvSpPr>
          <p:spPr>
            <a:xfrm>
              <a:off x="7352824" y="116728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7144" y="8096"/>
                    <a:pt x="8096" y="7144"/>
                  </a:cubicBezTo>
                  <a:cubicBezTo>
                    <a:pt x="8096" y="7144"/>
                    <a:pt x="8096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84" name="Freeform: Shape 1083">
              <a:extLst>
                <a:ext uri="{FF2B5EF4-FFF2-40B4-BE49-F238E27FC236}">
                  <a16:creationId xmlns:a16="http://schemas.microsoft.com/office/drawing/2014/main" id="{49575BD5-BA13-4755-BA4E-049AA5A9C6B0}"/>
                </a:ext>
              </a:extLst>
            </p:cNvPr>
            <p:cNvSpPr/>
            <p:nvPr/>
          </p:nvSpPr>
          <p:spPr>
            <a:xfrm>
              <a:off x="7377632" y="1191172"/>
              <a:ext cx="9525" cy="19050"/>
            </a:xfrm>
            <a:custGeom>
              <a:avLst/>
              <a:gdLst>
                <a:gd name="connsiteX0" fmla="*/ 9959 w 9525"/>
                <a:gd name="connsiteY0" fmla="*/ 11835 h 19050"/>
                <a:gd name="connsiteX1" fmla="*/ 9959 w 9525"/>
                <a:gd name="connsiteY1" fmla="*/ 1183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959" y="11835"/>
                  </a:moveTo>
                  <a:cubicBezTo>
                    <a:pt x="1386" y="-2452"/>
                    <a:pt x="15674" y="21360"/>
                    <a:pt x="9959" y="118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85" name="Freeform: Shape 1084">
              <a:extLst>
                <a:ext uri="{FF2B5EF4-FFF2-40B4-BE49-F238E27FC236}">
                  <a16:creationId xmlns:a16="http://schemas.microsoft.com/office/drawing/2014/main" id="{A180B211-9E18-4C93-9320-8A4A0D35FE1A}"/>
                </a:ext>
              </a:extLst>
            </p:cNvPr>
            <p:cNvSpPr/>
            <p:nvPr/>
          </p:nvSpPr>
          <p:spPr>
            <a:xfrm>
              <a:off x="7289006" y="1091674"/>
              <a:ext cx="9525" cy="9525"/>
            </a:xfrm>
            <a:custGeom>
              <a:avLst/>
              <a:gdLst>
                <a:gd name="connsiteX0" fmla="*/ 7144 w 9525"/>
                <a:gd name="connsiteY0" fmla="*/ 10368 h 9525"/>
                <a:gd name="connsiteX1" fmla="*/ 7144 w 9525"/>
                <a:gd name="connsiteY1" fmla="*/ 1036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368"/>
                  </a:moveTo>
                  <a:cubicBezTo>
                    <a:pt x="7144" y="6558"/>
                    <a:pt x="8096" y="5606"/>
                    <a:pt x="7144" y="1036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86" name="Freeform: Shape 1085">
              <a:extLst>
                <a:ext uri="{FF2B5EF4-FFF2-40B4-BE49-F238E27FC236}">
                  <a16:creationId xmlns:a16="http://schemas.microsoft.com/office/drawing/2014/main" id="{36BD6790-8E67-43B1-BDD3-09BFF7DAF86C}"/>
                </a:ext>
              </a:extLst>
            </p:cNvPr>
            <p:cNvSpPr/>
            <p:nvPr/>
          </p:nvSpPr>
          <p:spPr>
            <a:xfrm>
              <a:off x="7288054" y="10910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87" name="Freeform: Shape 1086">
              <a:extLst>
                <a:ext uri="{FF2B5EF4-FFF2-40B4-BE49-F238E27FC236}">
                  <a16:creationId xmlns:a16="http://schemas.microsoft.com/office/drawing/2014/main" id="{F35EAB15-3851-4F15-AFD5-242885B99D4D}"/>
                </a:ext>
              </a:extLst>
            </p:cNvPr>
            <p:cNvSpPr/>
            <p:nvPr/>
          </p:nvSpPr>
          <p:spPr>
            <a:xfrm>
              <a:off x="7359299" y="1161956"/>
              <a:ext cx="9525" cy="9525"/>
            </a:xfrm>
            <a:custGeom>
              <a:avLst/>
              <a:gdLst>
                <a:gd name="connsiteX0" fmla="*/ 7335 w 9525"/>
                <a:gd name="connsiteY0" fmla="*/ 9618 h 9525"/>
                <a:gd name="connsiteX1" fmla="*/ 10193 w 9525"/>
                <a:gd name="connsiteY1" fmla="*/ 7713 h 9525"/>
                <a:gd name="connsiteX2" fmla="*/ 7335 w 9525"/>
                <a:gd name="connsiteY2" fmla="*/ 961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335" y="9618"/>
                  </a:moveTo>
                  <a:cubicBezTo>
                    <a:pt x="8288" y="9618"/>
                    <a:pt x="9241" y="9618"/>
                    <a:pt x="10193" y="7713"/>
                  </a:cubicBezTo>
                  <a:cubicBezTo>
                    <a:pt x="9241" y="6761"/>
                    <a:pt x="6383" y="6761"/>
                    <a:pt x="7335" y="961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88" name="Freeform: Shape 1087">
              <a:extLst>
                <a:ext uri="{FF2B5EF4-FFF2-40B4-BE49-F238E27FC236}">
                  <a16:creationId xmlns:a16="http://schemas.microsoft.com/office/drawing/2014/main" id="{91B42553-E79F-41E4-A782-36135CD04BEE}"/>
                </a:ext>
              </a:extLst>
            </p:cNvPr>
            <p:cNvSpPr/>
            <p:nvPr/>
          </p:nvSpPr>
          <p:spPr>
            <a:xfrm>
              <a:off x="7282339" y="1103682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10954" y="5027"/>
                    <a:pt x="7144" y="8837"/>
                    <a:pt x="7144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89" name="Freeform: Shape 1088">
              <a:extLst>
                <a:ext uri="{FF2B5EF4-FFF2-40B4-BE49-F238E27FC236}">
                  <a16:creationId xmlns:a16="http://schemas.microsoft.com/office/drawing/2014/main" id="{37853025-C187-4505-A6B8-7461ADF92EDC}"/>
                </a:ext>
              </a:extLst>
            </p:cNvPr>
            <p:cNvSpPr/>
            <p:nvPr/>
          </p:nvSpPr>
          <p:spPr>
            <a:xfrm>
              <a:off x="7268743" y="1094803"/>
              <a:ext cx="9525" cy="9525"/>
            </a:xfrm>
            <a:custGeom>
              <a:avLst/>
              <a:gdLst>
                <a:gd name="connsiteX0" fmla="*/ 9310 w 9525"/>
                <a:gd name="connsiteY0" fmla="*/ 7239 h 9525"/>
                <a:gd name="connsiteX1" fmla="*/ 9310 w 9525"/>
                <a:gd name="connsiteY1" fmla="*/ 723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310" y="7239"/>
                  </a:moveTo>
                  <a:cubicBezTo>
                    <a:pt x="11215" y="6286"/>
                    <a:pt x="3595" y="12954"/>
                    <a:pt x="9310" y="723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90" name="Freeform: Shape 1089">
              <a:extLst>
                <a:ext uri="{FF2B5EF4-FFF2-40B4-BE49-F238E27FC236}">
                  <a16:creationId xmlns:a16="http://schemas.microsoft.com/office/drawing/2014/main" id="{492B3AC0-2AF7-4C2C-A054-D8906D5458EA}"/>
                </a:ext>
              </a:extLst>
            </p:cNvPr>
            <p:cNvSpPr/>
            <p:nvPr/>
          </p:nvSpPr>
          <p:spPr>
            <a:xfrm>
              <a:off x="7331869" y="1205282"/>
              <a:ext cx="9525" cy="19050"/>
            </a:xfrm>
            <a:custGeom>
              <a:avLst/>
              <a:gdLst>
                <a:gd name="connsiteX0" fmla="*/ 7144 w 9525"/>
                <a:gd name="connsiteY0" fmla="*/ 13917 h 19050"/>
                <a:gd name="connsiteX1" fmla="*/ 7144 w 9525"/>
                <a:gd name="connsiteY1" fmla="*/ 1391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3917"/>
                  </a:moveTo>
                  <a:cubicBezTo>
                    <a:pt x="7144" y="13917"/>
                    <a:pt x="9049" y="-1323"/>
                    <a:pt x="7144" y="1391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91" name="Freeform: Shape 1090">
              <a:extLst>
                <a:ext uri="{FF2B5EF4-FFF2-40B4-BE49-F238E27FC236}">
                  <a16:creationId xmlns:a16="http://schemas.microsoft.com/office/drawing/2014/main" id="{5BB04C83-1149-4F07-BCD2-C6113A5324E1}"/>
                </a:ext>
              </a:extLst>
            </p:cNvPr>
            <p:cNvSpPr/>
            <p:nvPr/>
          </p:nvSpPr>
          <p:spPr>
            <a:xfrm>
              <a:off x="7157561" y="1094898"/>
              <a:ext cx="66675" cy="28575"/>
            </a:xfrm>
            <a:custGeom>
              <a:avLst/>
              <a:gdLst>
                <a:gd name="connsiteX0" fmla="*/ 47149 w 66675"/>
                <a:gd name="connsiteY0" fmla="*/ 18574 h 28575"/>
                <a:gd name="connsiteX1" fmla="*/ 55721 w 66675"/>
                <a:gd name="connsiteY1" fmla="*/ 27146 h 28575"/>
                <a:gd name="connsiteX2" fmla="*/ 60484 w 66675"/>
                <a:gd name="connsiteY2" fmla="*/ 10001 h 28575"/>
                <a:gd name="connsiteX3" fmla="*/ 60484 w 66675"/>
                <a:gd name="connsiteY3" fmla="*/ 7144 h 28575"/>
                <a:gd name="connsiteX4" fmla="*/ 7144 w 66675"/>
                <a:gd name="connsiteY4" fmla="*/ 7144 h 28575"/>
                <a:gd name="connsiteX5" fmla="*/ 8096 w 66675"/>
                <a:gd name="connsiteY5" fmla="*/ 28099 h 28575"/>
                <a:gd name="connsiteX6" fmla="*/ 47149 w 66675"/>
                <a:gd name="connsiteY6" fmla="*/ 1857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675" h="28575">
                  <a:moveTo>
                    <a:pt x="47149" y="18574"/>
                  </a:moveTo>
                  <a:cubicBezTo>
                    <a:pt x="47149" y="19526"/>
                    <a:pt x="50959" y="26194"/>
                    <a:pt x="55721" y="27146"/>
                  </a:cubicBezTo>
                  <a:cubicBezTo>
                    <a:pt x="51911" y="24289"/>
                    <a:pt x="58579" y="14764"/>
                    <a:pt x="60484" y="10001"/>
                  </a:cubicBezTo>
                  <a:cubicBezTo>
                    <a:pt x="59531" y="10001"/>
                    <a:pt x="59531" y="9049"/>
                    <a:pt x="60484" y="7144"/>
                  </a:cubicBezTo>
                  <a:cubicBezTo>
                    <a:pt x="53816" y="12859"/>
                    <a:pt x="25241" y="8096"/>
                    <a:pt x="7144" y="7144"/>
                  </a:cubicBezTo>
                  <a:cubicBezTo>
                    <a:pt x="15716" y="12859"/>
                    <a:pt x="9049" y="21431"/>
                    <a:pt x="8096" y="28099"/>
                  </a:cubicBezTo>
                  <a:cubicBezTo>
                    <a:pt x="13811" y="32861"/>
                    <a:pt x="48101" y="30004"/>
                    <a:pt x="47149" y="1857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92" name="Freeform: Shape 1091">
              <a:extLst>
                <a:ext uri="{FF2B5EF4-FFF2-40B4-BE49-F238E27FC236}">
                  <a16:creationId xmlns:a16="http://schemas.microsoft.com/office/drawing/2014/main" id="{5ABD18A1-421D-4081-ABE9-3C5603E7B0C6}"/>
                </a:ext>
              </a:extLst>
            </p:cNvPr>
            <p:cNvSpPr/>
            <p:nvPr/>
          </p:nvSpPr>
          <p:spPr>
            <a:xfrm>
              <a:off x="7207091" y="11139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93" name="Freeform: Shape 1092">
              <a:extLst>
                <a:ext uri="{FF2B5EF4-FFF2-40B4-BE49-F238E27FC236}">
                  <a16:creationId xmlns:a16="http://schemas.microsoft.com/office/drawing/2014/main" id="{C7021CDC-00B4-4109-83D4-A5464B351979}"/>
                </a:ext>
              </a:extLst>
            </p:cNvPr>
            <p:cNvSpPr/>
            <p:nvPr/>
          </p:nvSpPr>
          <p:spPr>
            <a:xfrm>
              <a:off x="7156609" y="109394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9049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94" name="Freeform: Shape 1093">
              <a:extLst>
                <a:ext uri="{FF2B5EF4-FFF2-40B4-BE49-F238E27FC236}">
                  <a16:creationId xmlns:a16="http://schemas.microsoft.com/office/drawing/2014/main" id="{7C0D4620-A129-4D4F-B407-78C115693E7A}"/>
                </a:ext>
              </a:extLst>
            </p:cNvPr>
            <p:cNvSpPr/>
            <p:nvPr/>
          </p:nvSpPr>
          <p:spPr>
            <a:xfrm>
              <a:off x="7215224" y="1097409"/>
              <a:ext cx="9525" cy="19050"/>
            </a:xfrm>
            <a:custGeom>
              <a:avLst/>
              <a:gdLst>
                <a:gd name="connsiteX0" fmla="*/ 9488 w 9525"/>
                <a:gd name="connsiteY0" fmla="*/ 12253 h 19050"/>
                <a:gd name="connsiteX1" fmla="*/ 9488 w 9525"/>
                <a:gd name="connsiteY1" fmla="*/ 1225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488" y="12253"/>
                  </a:moveTo>
                  <a:cubicBezTo>
                    <a:pt x="4726" y="1776"/>
                    <a:pt x="8536" y="10348"/>
                    <a:pt x="9488" y="122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95" name="Freeform: Shape 1094">
              <a:extLst>
                <a:ext uri="{FF2B5EF4-FFF2-40B4-BE49-F238E27FC236}">
                  <a16:creationId xmlns:a16="http://schemas.microsoft.com/office/drawing/2014/main" id="{EE193E1E-E8C0-4EFB-B0A8-E1282A00C1EC}"/>
                </a:ext>
              </a:extLst>
            </p:cNvPr>
            <p:cNvSpPr/>
            <p:nvPr/>
          </p:nvSpPr>
          <p:spPr>
            <a:xfrm>
              <a:off x="7212606" y="1092993"/>
              <a:ext cx="9525" cy="9525"/>
            </a:xfrm>
            <a:custGeom>
              <a:avLst/>
              <a:gdLst>
                <a:gd name="connsiteX0" fmla="*/ 7344 w 9525"/>
                <a:gd name="connsiteY0" fmla="*/ 7144 h 9525"/>
                <a:gd name="connsiteX1" fmla="*/ 73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7144"/>
                  </a:moveTo>
                  <a:cubicBezTo>
                    <a:pt x="6392" y="15716"/>
                    <a:pt x="9249" y="9049"/>
                    <a:pt x="73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96" name="Freeform: Shape 1095">
              <a:extLst>
                <a:ext uri="{FF2B5EF4-FFF2-40B4-BE49-F238E27FC236}">
                  <a16:creationId xmlns:a16="http://schemas.microsoft.com/office/drawing/2014/main" id="{CA6C0FD8-DA7A-42AA-AAB6-F780376DCFA1}"/>
                </a:ext>
              </a:extLst>
            </p:cNvPr>
            <p:cNvSpPr/>
            <p:nvPr/>
          </p:nvSpPr>
          <p:spPr>
            <a:xfrm>
              <a:off x="7208136" y="1202531"/>
              <a:ext cx="9525" cy="9525"/>
            </a:xfrm>
            <a:custGeom>
              <a:avLst/>
              <a:gdLst>
                <a:gd name="connsiteX0" fmla="*/ 9909 w 9525"/>
                <a:gd name="connsiteY0" fmla="*/ 7144 h 9525"/>
                <a:gd name="connsiteX1" fmla="*/ 990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9" y="7144"/>
                  </a:moveTo>
                  <a:cubicBezTo>
                    <a:pt x="8957" y="8096"/>
                    <a:pt x="4194" y="10954"/>
                    <a:pt x="990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97" name="Freeform: Shape 1096">
              <a:extLst>
                <a:ext uri="{FF2B5EF4-FFF2-40B4-BE49-F238E27FC236}">
                  <a16:creationId xmlns:a16="http://schemas.microsoft.com/office/drawing/2014/main" id="{64F39F11-6629-48FD-A490-F04D88B6E575}"/>
                </a:ext>
              </a:extLst>
            </p:cNvPr>
            <p:cNvSpPr/>
            <p:nvPr/>
          </p:nvSpPr>
          <p:spPr>
            <a:xfrm>
              <a:off x="7196614" y="1192731"/>
              <a:ext cx="9525" cy="9525"/>
            </a:xfrm>
            <a:custGeom>
              <a:avLst/>
              <a:gdLst>
                <a:gd name="connsiteX0" fmla="*/ 7144 w 9525"/>
                <a:gd name="connsiteY0" fmla="*/ 7419 h 9525"/>
                <a:gd name="connsiteX1" fmla="*/ 10954 w 9525"/>
                <a:gd name="connsiteY1" fmla="*/ 7419 h 9525"/>
                <a:gd name="connsiteX2" fmla="*/ 7144 w 9525"/>
                <a:gd name="connsiteY2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9"/>
                  </a:moveTo>
                  <a:cubicBezTo>
                    <a:pt x="8096" y="10276"/>
                    <a:pt x="10001" y="8371"/>
                    <a:pt x="10954" y="7419"/>
                  </a:cubicBezTo>
                  <a:cubicBezTo>
                    <a:pt x="9049" y="8371"/>
                    <a:pt x="10001" y="6466"/>
                    <a:pt x="7144" y="74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98" name="Freeform: Shape 1097">
              <a:extLst>
                <a:ext uri="{FF2B5EF4-FFF2-40B4-BE49-F238E27FC236}">
                  <a16:creationId xmlns:a16="http://schemas.microsoft.com/office/drawing/2014/main" id="{7FFDE55E-10A2-4843-B812-3738332599D2}"/>
                </a:ext>
              </a:extLst>
            </p:cNvPr>
            <p:cNvSpPr/>
            <p:nvPr/>
          </p:nvSpPr>
          <p:spPr>
            <a:xfrm>
              <a:off x="7195618" y="1227296"/>
              <a:ext cx="9525" cy="9525"/>
            </a:xfrm>
            <a:custGeom>
              <a:avLst/>
              <a:gdLst>
                <a:gd name="connsiteX0" fmla="*/ 10045 w 9525"/>
                <a:gd name="connsiteY0" fmla="*/ 7144 h 9525"/>
                <a:gd name="connsiteX1" fmla="*/ 10045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045" y="7144"/>
                  </a:moveTo>
                  <a:cubicBezTo>
                    <a:pt x="7187" y="9049"/>
                    <a:pt x="5282" y="10954"/>
                    <a:pt x="10045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99" name="Freeform: Shape 1098">
              <a:extLst>
                <a:ext uri="{FF2B5EF4-FFF2-40B4-BE49-F238E27FC236}">
                  <a16:creationId xmlns:a16="http://schemas.microsoft.com/office/drawing/2014/main" id="{220BE704-C383-4CB7-8570-3C3FCE3B7E8C}"/>
                </a:ext>
              </a:extLst>
            </p:cNvPr>
            <p:cNvSpPr/>
            <p:nvPr/>
          </p:nvSpPr>
          <p:spPr>
            <a:xfrm>
              <a:off x="7137559" y="111299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7144"/>
                  </a:lnTo>
                  <a:cubicBezTo>
                    <a:pt x="7144" y="8096"/>
                    <a:pt x="7144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00" name="Freeform: Shape 1099">
              <a:extLst>
                <a:ext uri="{FF2B5EF4-FFF2-40B4-BE49-F238E27FC236}">
                  <a16:creationId xmlns:a16="http://schemas.microsoft.com/office/drawing/2014/main" id="{91D78037-81F6-4124-9CF3-5FB1E88F32DC}"/>
                </a:ext>
              </a:extLst>
            </p:cNvPr>
            <p:cNvSpPr/>
            <p:nvPr/>
          </p:nvSpPr>
          <p:spPr>
            <a:xfrm>
              <a:off x="7126129" y="1093275"/>
              <a:ext cx="38100" cy="28575"/>
            </a:xfrm>
            <a:custGeom>
              <a:avLst/>
              <a:gdLst>
                <a:gd name="connsiteX0" fmla="*/ 37624 w 38100"/>
                <a:gd name="connsiteY0" fmla="*/ 24007 h 28575"/>
                <a:gd name="connsiteX1" fmla="*/ 7144 w 38100"/>
                <a:gd name="connsiteY1" fmla="*/ 22102 h 28575"/>
                <a:gd name="connsiteX2" fmla="*/ 16669 w 38100"/>
                <a:gd name="connsiteY2" fmla="*/ 24007 h 28575"/>
                <a:gd name="connsiteX3" fmla="*/ 17621 w 38100"/>
                <a:gd name="connsiteY3" fmla="*/ 16387 h 28575"/>
                <a:gd name="connsiteX4" fmla="*/ 37624 w 38100"/>
                <a:gd name="connsiteY4" fmla="*/ 24007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100" h="28575">
                  <a:moveTo>
                    <a:pt x="37624" y="24007"/>
                  </a:moveTo>
                  <a:cubicBezTo>
                    <a:pt x="35719" y="21149"/>
                    <a:pt x="26194" y="-11236"/>
                    <a:pt x="7144" y="22102"/>
                  </a:cubicBezTo>
                  <a:cubicBezTo>
                    <a:pt x="14764" y="17339"/>
                    <a:pt x="17621" y="17339"/>
                    <a:pt x="16669" y="24007"/>
                  </a:cubicBezTo>
                  <a:cubicBezTo>
                    <a:pt x="20479" y="21149"/>
                    <a:pt x="20479" y="18292"/>
                    <a:pt x="17621" y="16387"/>
                  </a:cubicBezTo>
                  <a:cubicBezTo>
                    <a:pt x="25241" y="1147"/>
                    <a:pt x="9049" y="47819"/>
                    <a:pt x="37624" y="2400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01" name="Freeform: Shape 1100">
              <a:extLst>
                <a:ext uri="{FF2B5EF4-FFF2-40B4-BE49-F238E27FC236}">
                  <a16:creationId xmlns:a16="http://schemas.microsoft.com/office/drawing/2014/main" id="{CA530DFA-5F69-4107-90C9-6CAC983E18BB}"/>
                </a:ext>
              </a:extLst>
            </p:cNvPr>
            <p:cNvSpPr/>
            <p:nvPr/>
          </p:nvSpPr>
          <p:spPr>
            <a:xfrm>
              <a:off x="7094696" y="11053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02" name="Freeform: Shape 1101">
              <a:extLst>
                <a:ext uri="{FF2B5EF4-FFF2-40B4-BE49-F238E27FC236}">
                  <a16:creationId xmlns:a16="http://schemas.microsoft.com/office/drawing/2014/main" id="{8EE7265C-ABED-4BA3-A711-78101B134AF4}"/>
                </a:ext>
              </a:extLst>
            </p:cNvPr>
            <p:cNvSpPr/>
            <p:nvPr/>
          </p:nvSpPr>
          <p:spPr>
            <a:xfrm>
              <a:off x="7096601" y="1100413"/>
              <a:ext cx="9525" cy="19050"/>
            </a:xfrm>
            <a:custGeom>
              <a:avLst/>
              <a:gdLst>
                <a:gd name="connsiteX0" fmla="*/ 7144 w 9525"/>
                <a:gd name="connsiteY0" fmla="*/ 14011 h 19050"/>
                <a:gd name="connsiteX1" fmla="*/ 7144 w 9525"/>
                <a:gd name="connsiteY1" fmla="*/ 1401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4011"/>
                  </a:moveTo>
                  <a:cubicBezTo>
                    <a:pt x="8096" y="676"/>
                    <a:pt x="7144" y="10201"/>
                    <a:pt x="7144" y="1401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03" name="Freeform: Shape 1102">
              <a:extLst>
                <a:ext uri="{FF2B5EF4-FFF2-40B4-BE49-F238E27FC236}">
                  <a16:creationId xmlns:a16="http://schemas.microsoft.com/office/drawing/2014/main" id="{5DDEF78F-89C7-4000-B7B1-EB114D5AF930}"/>
                </a:ext>
              </a:extLst>
            </p:cNvPr>
            <p:cNvSpPr/>
            <p:nvPr/>
          </p:nvSpPr>
          <p:spPr>
            <a:xfrm>
              <a:off x="7099952" y="1095851"/>
              <a:ext cx="9525" cy="19050"/>
            </a:xfrm>
            <a:custGeom>
              <a:avLst/>
              <a:gdLst>
                <a:gd name="connsiteX0" fmla="*/ 11413 w 9525"/>
                <a:gd name="connsiteY0" fmla="*/ 7144 h 19050"/>
                <a:gd name="connsiteX1" fmla="*/ 11413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1413" y="7144"/>
                  </a:moveTo>
                  <a:cubicBezTo>
                    <a:pt x="9508" y="9049"/>
                    <a:pt x="2841" y="35719"/>
                    <a:pt x="1141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04" name="Freeform: Shape 1103">
              <a:extLst>
                <a:ext uri="{FF2B5EF4-FFF2-40B4-BE49-F238E27FC236}">
                  <a16:creationId xmlns:a16="http://schemas.microsoft.com/office/drawing/2014/main" id="{C6044C64-1960-4F5E-867C-D5012B302271}"/>
                </a:ext>
              </a:extLst>
            </p:cNvPr>
            <p:cNvSpPr/>
            <p:nvPr/>
          </p:nvSpPr>
          <p:spPr>
            <a:xfrm>
              <a:off x="7121604" y="110156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10001"/>
                    <a:pt x="6906" y="12859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05" name="Freeform: Shape 1104">
              <a:extLst>
                <a:ext uri="{FF2B5EF4-FFF2-40B4-BE49-F238E27FC236}">
                  <a16:creationId xmlns:a16="http://schemas.microsoft.com/office/drawing/2014/main" id="{2462E81B-ACAF-4F70-A743-35433A18039B}"/>
                </a:ext>
              </a:extLst>
            </p:cNvPr>
            <p:cNvSpPr/>
            <p:nvPr/>
          </p:nvSpPr>
          <p:spPr>
            <a:xfrm>
              <a:off x="7118403" y="1104348"/>
              <a:ext cx="9525" cy="9525"/>
            </a:xfrm>
            <a:custGeom>
              <a:avLst/>
              <a:gdLst>
                <a:gd name="connsiteX0" fmla="*/ 10107 w 9525"/>
                <a:gd name="connsiteY0" fmla="*/ 7219 h 9525"/>
                <a:gd name="connsiteX1" fmla="*/ 10107 w 9525"/>
                <a:gd name="connsiteY1" fmla="*/ 72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107" y="7219"/>
                  </a:moveTo>
                  <a:cubicBezTo>
                    <a:pt x="10107" y="6266"/>
                    <a:pt x="3440" y="14839"/>
                    <a:pt x="10107" y="72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06" name="Freeform: Shape 1105">
              <a:extLst>
                <a:ext uri="{FF2B5EF4-FFF2-40B4-BE49-F238E27FC236}">
                  <a16:creationId xmlns:a16="http://schemas.microsoft.com/office/drawing/2014/main" id="{D85166D0-3748-4D4D-9836-386AE920E6A3}"/>
                </a:ext>
              </a:extLst>
            </p:cNvPr>
            <p:cNvSpPr/>
            <p:nvPr/>
          </p:nvSpPr>
          <p:spPr>
            <a:xfrm>
              <a:off x="7113746" y="1100613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cubicBezTo>
                    <a:pt x="8096" y="7144"/>
                    <a:pt x="8096" y="7144"/>
                    <a:pt x="7144" y="7144"/>
                  </a:cubicBezTo>
                  <a:lnTo>
                    <a:pt x="9049" y="809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07" name="Freeform: Shape 1106">
              <a:extLst>
                <a:ext uri="{FF2B5EF4-FFF2-40B4-BE49-F238E27FC236}">
                  <a16:creationId xmlns:a16="http://schemas.microsoft.com/office/drawing/2014/main" id="{7F477223-D8C3-452F-BF66-5D080730FF75}"/>
                </a:ext>
              </a:extLst>
            </p:cNvPr>
            <p:cNvSpPr/>
            <p:nvPr/>
          </p:nvSpPr>
          <p:spPr>
            <a:xfrm>
              <a:off x="7115334" y="1100825"/>
              <a:ext cx="9525" cy="9525"/>
            </a:xfrm>
            <a:custGeom>
              <a:avLst/>
              <a:gdLst>
                <a:gd name="connsiteX0" fmla="*/ 8414 w 9525"/>
                <a:gd name="connsiteY0" fmla="*/ 8837 h 9525"/>
                <a:gd name="connsiteX1" fmla="*/ 841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8837"/>
                  </a:moveTo>
                  <a:cubicBezTo>
                    <a:pt x="8414" y="8837"/>
                    <a:pt x="5556" y="5027"/>
                    <a:pt x="8414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08" name="Freeform: Shape 1107">
              <a:extLst>
                <a:ext uri="{FF2B5EF4-FFF2-40B4-BE49-F238E27FC236}">
                  <a16:creationId xmlns:a16="http://schemas.microsoft.com/office/drawing/2014/main" id="{3EACE030-F0D0-498E-A235-C180A1402999}"/>
                </a:ext>
              </a:extLst>
            </p:cNvPr>
            <p:cNvSpPr/>
            <p:nvPr/>
          </p:nvSpPr>
          <p:spPr>
            <a:xfrm>
              <a:off x="7118378" y="1096570"/>
              <a:ext cx="9525" cy="19050"/>
            </a:xfrm>
            <a:custGeom>
              <a:avLst/>
              <a:gdLst>
                <a:gd name="connsiteX0" fmla="*/ 8227 w 9525"/>
                <a:gd name="connsiteY0" fmla="*/ 14044 h 19050"/>
                <a:gd name="connsiteX1" fmla="*/ 8227 w 9525"/>
                <a:gd name="connsiteY1" fmla="*/ 140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227" y="14044"/>
                  </a:moveTo>
                  <a:cubicBezTo>
                    <a:pt x="9179" y="2614"/>
                    <a:pt x="5369" y="7377"/>
                    <a:pt x="8227" y="140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09" name="Freeform: Shape 1108">
              <a:extLst>
                <a:ext uri="{FF2B5EF4-FFF2-40B4-BE49-F238E27FC236}">
                  <a16:creationId xmlns:a16="http://schemas.microsoft.com/office/drawing/2014/main" id="{74A4F332-340B-4B69-86BA-C322D9425927}"/>
                </a:ext>
              </a:extLst>
            </p:cNvPr>
            <p:cNvSpPr/>
            <p:nvPr/>
          </p:nvSpPr>
          <p:spPr>
            <a:xfrm>
              <a:off x="7179448" y="1219676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5259" y="12859"/>
                    <a:pt x="8117" y="9049"/>
                    <a:pt x="906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10" name="Freeform: Shape 1109">
              <a:extLst>
                <a:ext uri="{FF2B5EF4-FFF2-40B4-BE49-F238E27FC236}">
                  <a16:creationId xmlns:a16="http://schemas.microsoft.com/office/drawing/2014/main" id="{BB25A32A-8B4B-4CF4-9A49-515A4A55350D}"/>
                </a:ext>
              </a:extLst>
            </p:cNvPr>
            <p:cNvSpPr/>
            <p:nvPr/>
          </p:nvSpPr>
          <p:spPr>
            <a:xfrm>
              <a:off x="7167086" y="121491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8096"/>
                    <a:pt x="8096" y="9049"/>
                    <a:pt x="7144" y="9049"/>
                  </a:cubicBezTo>
                  <a:cubicBezTo>
                    <a:pt x="9049" y="9049"/>
                    <a:pt x="9049" y="8096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11" name="Freeform: Shape 1110">
              <a:extLst>
                <a:ext uri="{FF2B5EF4-FFF2-40B4-BE49-F238E27FC236}">
                  <a16:creationId xmlns:a16="http://schemas.microsoft.com/office/drawing/2014/main" id="{473A78B5-C709-4C3E-8C17-ABC9C0BA2C18}"/>
                </a:ext>
              </a:extLst>
            </p:cNvPr>
            <p:cNvSpPr/>
            <p:nvPr/>
          </p:nvSpPr>
          <p:spPr>
            <a:xfrm>
              <a:off x="7156009" y="1216818"/>
              <a:ext cx="19050" cy="38100"/>
            </a:xfrm>
            <a:custGeom>
              <a:avLst/>
              <a:gdLst>
                <a:gd name="connsiteX0" fmla="*/ 8697 w 19050"/>
                <a:gd name="connsiteY0" fmla="*/ 32861 h 38100"/>
                <a:gd name="connsiteX1" fmla="*/ 19174 w 19050"/>
                <a:gd name="connsiteY1" fmla="*/ 7144 h 38100"/>
                <a:gd name="connsiteX2" fmla="*/ 8697 w 19050"/>
                <a:gd name="connsiteY2" fmla="*/ 32861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38100">
                  <a:moveTo>
                    <a:pt x="8697" y="32861"/>
                  </a:moveTo>
                  <a:cubicBezTo>
                    <a:pt x="4886" y="25241"/>
                    <a:pt x="12506" y="18574"/>
                    <a:pt x="19174" y="7144"/>
                  </a:cubicBezTo>
                  <a:cubicBezTo>
                    <a:pt x="124" y="20479"/>
                    <a:pt x="9649" y="27146"/>
                    <a:pt x="8697" y="3286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12" name="Freeform: Shape 1111">
              <a:extLst>
                <a:ext uri="{FF2B5EF4-FFF2-40B4-BE49-F238E27FC236}">
                  <a16:creationId xmlns:a16="http://schemas.microsoft.com/office/drawing/2014/main" id="{C7FD52A5-940D-4478-B5B9-482750E98DE9}"/>
                </a:ext>
              </a:extLst>
            </p:cNvPr>
            <p:cNvSpPr/>
            <p:nvPr/>
          </p:nvSpPr>
          <p:spPr>
            <a:xfrm>
              <a:off x="7161371" y="1250998"/>
              <a:ext cx="9525" cy="9525"/>
            </a:xfrm>
            <a:custGeom>
              <a:avLst/>
              <a:gdLst>
                <a:gd name="connsiteX0" fmla="*/ 7144 w 9525"/>
                <a:gd name="connsiteY0" fmla="*/ 9159 h 9525"/>
                <a:gd name="connsiteX1" fmla="*/ 9049 w 9525"/>
                <a:gd name="connsiteY1" fmla="*/ 8206 h 9525"/>
                <a:gd name="connsiteX2" fmla="*/ 7144 w 9525"/>
                <a:gd name="connsiteY2" fmla="*/ 915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159"/>
                  </a:moveTo>
                  <a:cubicBezTo>
                    <a:pt x="8096" y="10111"/>
                    <a:pt x="9049" y="9159"/>
                    <a:pt x="9049" y="8206"/>
                  </a:cubicBezTo>
                  <a:cubicBezTo>
                    <a:pt x="9049" y="5349"/>
                    <a:pt x="8096" y="9159"/>
                    <a:pt x="7144" y="915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13" name="Freeform: Shape 1112">
              <a:extLst>
                <a:ext uri="{FF2B5EF4-FFF2-40B4-BE49-F238E27FC236}">
                  <a16:creationId xmlns:a16="http://schemas.microsoft.com/office/drawing/2014/main" id="{4A136A2E-5081-444D-8B07-6231FE0F6A04}"/>
                </a:ext>
              </a:extLst>
            </p:cNvPr>
            <p:cNvSpPr/>
            <p:nvPr/>
          </p:nvSpPr>
          <p:spPr>
            <a:xfrm>
              <a:off x="7141051" y="1177766"/>
              <a:ext cx="9525" cy="19050"/>
            </a:xfrm>
            <a:custGeom>
              <a:avLst/>
              <a:gdLst>
                <a:gd name="connsiteX0" fmla="*/ 8414 w 9525"/>
                <a:gd name="connsiteY0" fmla="*/ 7144 h 19050"/>
                <a:gd name="connsiteX1" fmla="*/ 841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414" y="7144"/>
                  </a:moveTo>
                  <a:cubicBezTo>
                    <a:pt x="5556" y="17621"/>
                    <a:pt x="8414" y="10954"/>
                    <a:pt x="841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14" name="Freeform: Shape 1113">
              <a:extLst>
                <a:ext uri="{FF2B5EF4-FFF2-40B4-BE49-F238E27FC236}">
                  <a16:creationId xmlns:a16="http://schemas.microsoft.com/office/drawing/2014/main" id="{87309FAD-C379-4E5F-9EBD-43264AA86AB3}"/>
                </a:ext>
              </a:extLst>
            </p:cNvPr>
            <p:cNvSpPr/>
            <p:nvPr/>
          </p:nvSpPr>
          <p:spPr>
            <a:xfrm>
              <a:off x="7143274" y="118062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7144" y="8096"/>
                    <a:pt x="7144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15" name="Freeform: Shape 1114">
              <a:extLst>
                <a:ext uri="{FF2B5EF4-FFF2-40B4-BE49-F238E27FC236}">
                  <a16:creationId xmlns:a16="http://schemas.microsoft.com/office/drawing/2014/main" id="{966377CB-F016-4CCB-B866-66C775567B92}"/>
                </a:ext>
              </a:extLst>
            </p:cNvPr>
            <p:cNvSpPr/>
            <p:nvPr/>
          </p:nvSpPr>
          <p:spPr>
            <a:xfrm>
              <a:off x="7142321" y="11768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16" name="Freeform: Shape 1115">
              <a:extLst>
                <a:ext uri="{FF2B5EF4-FFF2-40B4-BE49-F238E27FC236}">
                  <a16:creationId xmlns:a16="http://schemas.microsoft.com/office/drawing/2014/main" id="{BB4BA269-81C1-4CF0-96FB-C60252D67547}"/>
                </a:ext>
              </a:extLst>
            </p:cNvPr>
            <p:cNvSpPr/>
            <p:nvPr/>
          </p:nvSpPr>
          <p:spPr>
            <a:xfrm>
              <a:off x="7107079" y="1096181"/>
              <a:ext cx="9525" cy="9525"/>
            </a:xfrm>
            <a:custGeom>
              <a:avLst/>
              <a:gdLst>
                <a:gd name="connsiteX0" fmla="*/ 9049 w 9525"/>
                <a:gd name="connsiteY0" fmla="*/ 8718 h 9525"/>
                <a:gd name="connsiteX1" fmla="*/ 7144 w 9525"/>
                <a:gd name="connsiteY1" fmla="*/ 7766 h 9525"/>
                <a:gd name="connsiteX2" fmla="*/ 9049 w 9525"/>
                <a:gd name="connsiteY2" fmla="*/ 871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718"/>
                  </a:moveTo>
                  <a:cubicBezTo>
                    <a:pt x="9049" y="5861"/>
                    <a:pt x="8096" y="7766"/>
                    <a:pt x="7144" y="7766"/>
                  </a:cubicBezTo>
                  <a:cubicBezTo>
                    <a:pt x="7144" y="8718"/>
                    <a:pt x="8096" y="9671"/>
                    <a:pt x="9049" y="871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17" name="Freeform: Shape 1116">
              <a:extLst>
                <a:ext uri="{FF2B5EF4-FFF2-40B4-BE49-F238E27FC236}">
                  <a16:creationId xmlns:a16="http://schemas.microsoft.com/office/drawing/2014/main" id="{C36B0D5F-3A26-4C27-8B33-982232A7D5CE}"/>
                </a:ext>
              </a:extLst>
            </p:cNvPr>
            <p:cNvSpPr/>
            <p:nvPr/>
          </p:nvSpPr>
          <p:spPr>
            <a:xfrm>
              <a:off x="7057549" y="1098708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lnTo>
                    <a:pt x="7144" y="7144"/>
                  </a:lnTo>
                  <a:cubicBezTo>
                    <a:pt x="8096" y="8096"/>
                    <a:pt x="8096" y="8096"/>
                    <a:pt x="8096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18" name="Freeform: Shape 1117">
              <a:extLst>
                <a:ext uri="{FF2B5EF4-FFF2-40B4-BE49-F238E27FC236}">
                  <a16:creationId xmlns:a16="http://schemas.microsoft.com/office/drawing/2014/main" id="{1BBC688F-C47B-4F4A-8434-96C9F55656E8}"/>
                </a:ext>
              </a:extLst>
            </p:cNvPr>
            <p:cNvSpPr/>
            <p:nvPr/>
          </p:nvSpPr>
          <p:spPr>
            <a:xfrm>
              <a:off x="7028974" y="11691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19" name="Freeform: Shape 1118">
              <a:extLst>
                <a:ext uri="{FF2B5EF4-FFF2-40B4-BE49-F238E27FC236}">
                  <a16:creationId xmlns:a16="http://schemas.microsoft.com/office/drawing/2014/main" id="{62FCB2EC-327A-4103-9CE6-7A950470F8D1}"/>
                </a:ext>
              </a:extLst>
            </p:cNvPr>
            <p:cNvSpPr/>
            <p:nvPr/>
          </p:nvSpPr>
          <p:spPr>
            <a:xfrm>
              <a:off x="7026592" y="1170146"/>
              <a:ext cx="9525" cy="9525"/>
            </a:xfrm>
            <a:custGeom>
              <a:avLst/>
              <a:gdLst>
                <a:gd name="connsiteX0" fmla="*/ 8573 w 9525"/>
                <a:gd name="connsiteY0" fmla="*/ 7144 h 9525"/>
                <a:gd name="connsiteX1" fmla="*/ 857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573" y="7144"/>
                  </a:moveTo>
                  <a:cubicBezTo>
                    <a:pt x="6667" y="11906"/>
                    <a:pt x="6667" y="10954"/>
                    <a:pt x="857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20" name="Freeform: Shape 1119">
              <a:extLst>
                <a:ext uri="{FF2B5EF4-FFF2-40B4-BE49-F238E27FC236}">
                  <a16:creationId xmlns:a16="http://schemas.microsoft.com/office/drawing/2014/main" id="{7785A348-A1D9-4FCA-9D84-19C98A46AE10}"/>
                </a:ext>
              </a:extLst>
            </p:cNvPr>
            <p:cNvSpPr/>
            <p:nvPr/>
          </p:nvSpPr>
          <p:spPr>
            <a:xfrm>
              <a:off x="7241381" y="6872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9049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21" name="Freeform: Shape 1120">
              <a:extLst>
                <a:ext uri="{FF2B5EF4-FFF2-40B4-BE49-F238E27FC236}">
                  <a16:creationId xmlns:a16="http://schemas.microsoft.com/office/drawing/2014/main" id="{242F0C84-BAA9-4311-A33A-1B31052A12DB}"/>
                </a:ext>
              </a:extLst>
            </p:cNvPr>
            <p:cNvSpPr/>
            <p:nvPr/>
          </p:nvSpPr>
          <p:spPr>
            <a:xfrm>
              <a:off x="7242697" y="683398"/>
              <a:ext cx="9525" cy="9525"/>
            </a:xfrm>
            <a:custGeom>
              <a:avLst/>
              <a:gdLst>
                <a:gd name="connsiteX0" fmla="*/ 11543 w 9525"/>
                <a:gd name="connsiteY0" fmla="*/ 9069 h 9525"/>
                <a:gd name="connsiteX1" fmla="*/ 11543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543" y="9069"/>
                  </a:moveTo>
                  <a:cubicBezTo>
                    <a:pt x="3923" y="5259"/>
                    <a:pt x="7733" y="8117"/>
                    <a:pt x="11543" y="906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22" name="Freeform: Shape 1121">
              <a:extLst>
                <a:ext uri="{FF2B5EF4-FFF2-40B4-BE49-F238E27FC236}">
                  <a16:creationId xmlns:a16="http://schemas.microsoft.com/office/drawing/2014/main" id="{B337E394-172B-4CF9-90A7-B9D75FF3D492}"/>
                </a:ext>
              </a:extLst>
            </p:cNvPr>
            <p:cNvSpPr/>
            <p:nvPr/>
          </p:nvSpPr>
          <p:spPr>
            <a:xfrm>
              <a:off x="7254716" y="6386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23" name="Freeform: Shape 1122">
              <a:extLst>
                <a:ext uri="{FF2B5EF4-FFF2-40B4-BE49-F238E27FC236}">
                  <a16:creationId xmlns:a16="http://schemas.microsoft.com/office/drawing/2014/main" id="{76AEEA04-8E70-4C10-AFE9-0C862810B610}"/>
                </a:ext>
              </a:extLst>
            </p:cNvPr>
            <p:cNvSpPr/>
            <p:nvPr/>
          </p:nvSpPr>
          <p:spPr>
            <a:xfrm>
              <a:off x="7254716" y="6091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24" name="Freeform: Shape 1123">
              <a:extLst>
                <a:ext uri="{FF2B5EF4-FFF2-40B4-BE49-F238E27FC236}">
                  <a16:creationId xmlns:a16="http://schemas.microsoft.com/office/drawing/2014/main" id="{F64AC07D-CB7C-4C28-979C-3B503793CC07}"/>
                </a:ext>
              </a:extLst>
            </p:cNvPr>
            <p:cNvSpPr/>
            <p:nvPr/>
          </p:nvSpPr>
          <p:spPr>
            <a:xfrm>
              <a:off x="7258526" y="6034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25" name="Freeform: Shape 1124">
              <a:extLst>
                <a:ext uri="{FF2B5EF4-FFF2-40B4-BE49-F238E27FC236}">
                  <a16:creationId xmlns:a16="http://schemas.microsoft.com/office/drawing/2014/main" id="{D8BD1163-CDB3-4484-825A-158D5B5FC86C}"/>
                </a:ext>
              </a:extLst>
            </p:cNvPr>
            <p:cNvSpPr/>
            <p:nvPr/>
          </p:nvSpPr>
          <p:spPr>
            <a:xfrm>
              <a:off x="7254716" y="63769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26" name="Freeform: Shape 1125">
              <a:extLst>
                <a:ext uri="{FF2B5EF4-FFF2-40B4-BE49-F238E27FC236}">
                  <a16:creationId xmlns:a16="http://schemas.microsoft.com/office/drawing/2014/main" id="{56B7B835-C548-43AF-9C93-87F9FBCE3057}"/>
                </a:ext>
              </a:extLst>
            </p:cNvPr>
            <p:cNvSpPr/>
            <p:nvPr/>
          </p:nvSpPr>
          <p:spPr>
            <a:xfrm>
              <a:off x="7240429" y="6777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27" name="Freeform: Shape 1126">
              <a:extLst>
                <a:ext uri="{FF2B5EF4-FFF2-40B4-BE49-F238E27FC236}">
                  <a16:creationId xmlns:a16="http://schemas.microsoft.com/office/drawing/2014/main" id="{1D0A52C3-5832-4B47-9D81-088C8BBC913A}"/>
                </a:ext>
              </a:extLst>
            </p:cNvPr>
            <p:cNvSpPr/>
            <p:nvPr/>
          </p:nvSpPr>
          <p:spPr>
            <a:xfrm>
              <a:off x="7257574" y="6510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28" name="Freeform: Shape 1127">
              <a:extLst>
                <a:ext uri="{FF2B5EF4-FFF2-40B4-BE49-F238E27FC236}">
                  <a16:creationId xmlns:a16="http://schemas.microsoft.com/office/drawing/2014/main" id="{CC471402-F9B8-40FC-8224-674265500EC1}"/>
                </a:ext>
              </a:extLst>
            </p:cNvPr>
            <p:cNvSpPr/>
            <p:nvPr/>
          </p:nvSpPr>
          <p:spPr>
            <a:xfrm>
              <a:off x="7254811" y="661087"/>
              <a:ext cx="9525" cy="9525"/>
            </a:xfrm>
            <a:custGeom>
              <a:avLst/>
              <a:gdLst>
                <a:gd name="connsiteX0" fmla="*/ 9907 w 9525"/>
                <a:gd name="connsiteY0" fmla="*/ 7567 h 9525"/>
                <a:gd name="connsiteX1" fmla="*/ 990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7" y="7567"/>
                  </a:moveTo>
                  <a:cubicBezTo>
                    <a:pt x="10859" y="6615"/>
                    <a:pt x="3239" y="7567"/>
                    <a:pt x="9907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29" name="Freeform: Shape 1128">
              <a:extLst>
                <a:ext uri="{FF2B5EF4-FFF2-40B4-BE49-F238E27FC236}">
                  <a16:creationId xmlns:a16="http://schemas.microsoft.com/office/drawing/2014/main" id="{372ED80E-533E-437E-9D04-D143C7971450}"/>
                </a:ext>
              </a:extLst>
            </p:cNvPr>
            <p:cNvSpPr/>
            <p:nvPr/>
          </p:nvSpPr>
          <p:spPr>
            <a:xfrm>
              <a:off x="7251859" y="6767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30" name="Freeform: Shape 1129">
              <a:extLst>
                <a:ext uri="{FF2B5EF4-FFF2-40B4-BE49-F238E27FC236}">
                  <a16:creationId xmlns:a16="http://schemas.microsoft.com/office/drawing/2014/main" id="{8445253E-9B8E-45C8-9660-E8A5C28878EA}"/>
                </a:ext>
              </a:extLst>
            </p:cNvPr>
            <p:cNvSpPr/>
            <p:nvPr/>
          </p:nvSpPr>
          <p:spPr>
            <a:xfrm>
              <a:off x="7258526" y="6443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31" name="Freeform: Shape 1130">
              <a:extLst>
                <a:ext uri="{FF2B5EF4-FFF2-40B4-BE49-F238E27FC236}">
                  <a16:creationId xmlns:a16="http://schemas.microsoft.com/office/drawing/2014/main" id="{AD653C83-8369-42F3-B64F-0A038D4EB99E}"/>
                </a:ext>
              </a:extLst>
            </p:cNvPr>
            <p:cNvSpPr/>
            <p:nvPr/>
          </p:nvSpPr>
          <p:spPr>
            <a:xfrm>
              <a:off x="7245191" y="3719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32" name="Freeform: Shape 1131">
              <a:extLst>
                <a:ext uri="{FF2B5EF4-FFF2-40B4-BE49-F238E27FC236}">
                  <a16:creationId xmlns:a16="http://schemas.microsoft.com/office/drawing/2014/main" id="{01B1A276-0ACD-4E65-83E7-0D151A2E54A4}"/>
                </a:ext>
              </a:extLst>
            </p:cNvPr>
            <p:cNvSpPr/>
            <p:nvPr/>
          </p:nvSpPr>
          <p:spPr>
            <a:xfrm>
              <a:off x="7254716" y="2290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95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33" name="Freeform: Shape 1132">
              <a:extLst>
                <a:ext uri="{FF2B5EF4-FFF2-40B4-BE49-F238E27FC236}">
                  <a16:creationId xmlns:a16="http://schemas.microsoft.com/office/drawing/2014/main" id="{39642B41-39C1-47B5-BE98-9D905D0E7A16}"/>
                </a:ext>
              </a:extLst>
            </p:cNvPr>
            <p:cNvSpPr/>
            <p:nvPr/>
          </p:nvSpPr>
          <p:spPr>
            <a:xfrm>
              <a:off x="7261384" y="5948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34" name="Freeform: Shape 1133">
              <a:extLst>
                <a:ext uri="{FF2B5EF4-FFF2-40B4-BE49-F238E27FC236}">
                  <a16:creationId xmlns:a16="http://schemas.microsoft.com/office/drawing/2014/main" id="{51150C89-3C1C-4210-95C7-52B5EC09B48E}"/>
                </a:ext>
              </a:extLst>
            </p:cNvPr>
            <p:cNvSpPr/>
            <p:nvPr/>
          </p:nvSpPr>
          <p:spPr>
            <a:xfrm>
              <a:off x="7253764" y="512723"/>
              <a:ext cx="19050" cy="9525"/>
            </a:xfrm>
            <a:custGeom>
              <a:avLst/>
              <a:gdLst>
                <a:gd name="connsiteX0" fmla="*/ 12859 w 19050"/>
                <a:gd name="connsiteY0" fmla="*/ 8294 h 9525"/>
                <a:gd name="connsiteX1" fmla="*/ 7144 w 19050"/>
                <a:gd name="connsiteY1" fmla="*/ 7341 h 9525"/>
                <a:gd name="connsiteX2" fmla="*/ 12859 w 19050"/>
                <a:gd name="connsiteY2" fmla="*/ 82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8294"/>
                  </a:moveTo>
                  <a:cubicBezTo>
                    <a:pt x="10001" y="9246"/>
                    <a:pt x="10001" y="6389"/>
                    <a:pt x="7144" y="7341"/>
                  </a:cubicBezTo>
                  <a:cubicBezTo>
                    <a:pt x="8096" y="7341"/>
                    <a:pt x="11906" y="9246"/>
                    <a:pt x="12859" y="829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35" name="Freeform: Shape 1134">
              <a:extLst>
                <a:ext uri="{FF2B5EF4-FFF2-40B4-BE49-F238E27FC236}">
                  <a16:creationId xmlns:a16="http://schemas.microsoft.com/office/drawing/2014/main" id="{6C35D54A-2F6B-46AA-9C36-7DD05A6B7F20}"/>
                </a:ext>
              </a:extLst>
            </p:cNvPr>
            <p:cNvSpPr/>
            <p:nvPr/>
          </p:nvSpPr>
          <p:spPr>
            <a:xfrm>
              <a:off x="7240429" y="6777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36" name="Freeform: Shape 1135">
              <a:extLst>
                <a:ext uri="{FF2B5EF4-FFF2-40B4-BE49-F238E27FC236}">
                  <a16:creationId xmlns:a16="http://schemas.microsoft.com/office/drawing/2014/main" id="{BA0A764C-9F9D-449C-9EEA-9ECFDE10B717}"/>
                </a:ext>
              </a:extLst>
            </p:cNvPr>
            <p:cNvSpPr/>
            <p:nvPr/>
          </p:nvSpPr>
          <p:spPr>
            <a:xfrm>
              <a:off x="7253340" y="51292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37" name="Freeform: Shape 1136">
              <a:extLst>
                <a:ext uri="{FF2B5EF4-FFF2-40B4-BE49-F238E27FC236}">
                  <a16:creationId xmlns:a16="http://schemas.microsoft.com/office/drawing/2014/main" id="{686FB22D-7D59-4240-A432-37770CB4F3AE}"/>
                </a:ext>
              </a:extLst>
            </p:cNvPr>
            <p:cNvSpPr/>
            <p:nvPr/>
          </p:nvSpPr>
          <p:spPr>
            <a:xfrm>
              <a:off x="7257574" y="57388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38" name="Freeform: Shape 1137">
              <a:extLst>
                <a:ext uri="{FF2B5EF4-FFF2-40B4-BE49-F238E27FC236}">
                  <a16:creationId xmlns:a16="http://schemas.microsoft.com/office/drawing/2014/main" id="{06F0747A-BB5D-4B22-9751-3DC39160423D}"/>
                </a:ext>
              </a:extLst>
            </p:cNvPr>
            <p:cNvSpPr/>
            <p:nvPr/>
          </p:nvSpPr>
          <p:spPr>
            <a:xfrm>
              <a:off x="7255669" y="5891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39" name="Freeform: Shape 1138">
              <a:extLst>
                <a:ext uri="{FF2B5EF4-FFF2-40B4-BE49-F238E27FC236}">
                  <a16:creationId xmlns:a16="http://schemas.microsoft.com/office/drawing/2014/main" id="{93AC92B7-B23C-4AC8-BB0E-6CB4F8142C69}"/>
                </a:ext>
              </a:extLst>
            </p:cNvPr>
            <p:cNvSpPr/>
            <p:nvPr/>
          </p:nvSpPr>
          <p:spPr>
            <a:xfrm>
              <a:off x="7254046" y="565414"/>
              <a:ext cx="9525" cy="9525"/>
            </a:xfrm>
            <a:custGeom>
              <a:avLst/>
              <a:gdLst>
                <a:gd name="connsiteX0" fmla="*/ 7814 w 9525"/>
                <a:gd name="connsiteY0" fmla="*/ 7990 h 9525"/>
                <a:gd name="connsiteX1" fmla="*/ 781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14" y="7990"/>
                  </a:moveTo>
                  <a:cubicBezTo>
                    <a:pt x="8767" y="6085"/>
                    <a:pt x="5910" y="7990"/>
                    <a:pt x="7814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40" name="Freeform: Shape 1139">
              <a:extLst>
                <a:ext uri="{FF2B5EF4-FFF2-40B4-BE49-F238E27FC236}">
                  <a16:creationId xmlns:a16="http://schemas.microsoft.com/office/drawing/2014/main" id="{5BE90349-C9A6-40D0-A220-A8530F309EE6}"/>
                </a:ext>
              </a:extLst>
            </p:cNvPr>
            <p:cNvSpPr/>
            <p:nvPr/>
          </p:nvSpPr>
          <p:spPr>
            <a:xfrm>
              <a:off x="7253340" y="55768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41" name="Freeform: Shape 1140">
              <a:extLst>
                <a:ext uri="{FF2B5EF4-FFF2-40B4-BE49-F238E27FC236}">
                  <a16:creationId xmlns:a16="http://schemas.microsoft.com/office/drawing/2014/main" id="{499AE112-0FF1-450C-88C3-A3E86C473552}"/>
                </a:ext>
              </a:extLst>
            </p:cNvPr>
            <p:cNvSpPr/>
            <p:nvPr/>
          </p:nvSpPr>
          <p:spPr>
            <a:xfrm>
              <a:off x="7248049" y="39534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10001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9049" y="7567"/>
                    <a:pt x="10001" y="7567"/>
                  </a:cubicBezTo>
                  <a:cubicBezTo>
                    <a:pt x="8096" y="7567"/>
                    <a:pt x="7144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42" name="Freeform: Shape 1141">
              <a:extLst>
                <a:ext uri="{FF2B5EF4-FFF2-40B4-BE49-F238E27FC236}">
                  <a16:creationId xmlns:a16="http://schemas.microsoft.com/office/drawing/2014/main" id="{E7909990-85EF-495B-BC27-E0F93255ED0A}"/>
                </a:ext>
              </a:extLst>
            </p:cNvPr>
            <p:cNvSpPr/>
            <p:nvPr/>
          </p:nvSpPr>
          <p:spPr>
            <a:xfrm>
              <a:off x="7240111" y="677703"/>
              <a:ext cx="9525" cy="9525"/>
            </a:xfrm>
            <a:custGeom>
              <a:avLst/>
              <a:gdLst>
                <a:gd name="connsiteX0" fmla="*/ 8414 w 9525"/>
                <a:gd name="connsiteY0" fmla="*/ 7144 h 9525"/>
                <a:gd name="connsiteX1" fmla="*/ 841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144"/>
                  </a:moveTo>
                  <a:cubicBezTo>
                    <a:pt x="5556" y="7144"/>
                    <a:pt x="8414" y="7144"/>
                    <a:pt x="841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43" name="Freeform: Shape 1142">
              <a:extLst>
                <a:ext uri="{FF2B5EF4-FFF2-40B4-BE49-F238E27FC236}">
                  <a16:creationId xmlns:a16="http://schemas.microsoft.com/office/drawing/2014/main" id="{E580D75B-8AFF-4AB6-9316-C8819175776C}"/>
                </a:ext>
              </a:extLst>
            </p:cNvPr>
            <p:cNvSpPr/>
            <p:nvPr/>
          </p:nvSpPr>
          <p:spPr>
            <a:xfrm>
              <a:off x="7231856" y="56530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7144" y="7144"/>
                  </a:lnTo>
                  <a:cubicBezTo>
                    <a:pt x="7144" y="7144"/>
                    <a:pt x="7144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44" name="Freeform: Shape 1143">
              <a:extLst>
                <a:ext uri="{FF2B5EF4-FFF2-40B4-BE49-F238E27FC236}">
                  <a16:creationId xmlns:a16="http://schemas.microsoft.com/office/drawing/2014/main" id="{670CD014-9838-4BC2-831A-820E3D4CBA35}"/>
                </a:ext>
              </a:extLst>
            </p:cNvPr>
            <p:cNvSpPr/>
            <p:nvPr/>
          </p:nvSpPr>
          <p:spPr>
            <a:xfrm>
              <a:off x="7244239" y="4538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45" name="Freeform: Shape 1144">
              <a:extLst>
                <a:ext uri="{FF2B5EF4-FFF2-40B4-BE49-F238E27FC236}">
                  <a16:creationId xmlns:a16="http://schemas.microsoft.com/office/drawing/2014/main" id="{5EE7F7A2-2F1F-4270-B76A-5BD16D8EC156}"/>
                </a:ext>
              </a:extLst>
            </p:cNvPr>
            <p:cNvSpPr/>
            <p:nvPr/>
          </p:nvSpPr>
          <p:spPr>
            <a:xfrm>
              <a:off x="7231856" y="56012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10001" y="7567"/>
                    <a:pt x="9049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46" name="Freeform: Shape 1145">
              <a:extLst>
                <a:ext uri="{FF2B5EF4-FFF2-40B4-BE49-F238E27FC236}">
                  <a16:creationId xmlns:a16="http://schemas.microsoft.com/office/drawing/2014/main" id="{6A8C411D-116B-45EE-8858-BFBF6467B36F}"/>
                </a:ext>
              </a:extLst>
            </p:cNvPr>
            <p:cNvSpPr/>
            <p:nvPr/>
          </p:nvSpPr>
          <p:spPr>
            <a:xfrm>
              <a:off x="7250906" y="3957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47" name="Freeform: Shape 1146">
              <a:extLst>
                <a:ext uri="{FF2B5EF4-FFF2-40B4-BE49-F238E27FC236}">
                  <a16:creationId xmlns:a16="http://schemas.microsoft.com/office/drawing/2014/main" id="{134E482A-6D9A-4803-8844-A371DB41D177}"/>
                </a:ext>
              </a:extLst>
            </p:cNvPr>
            <p:cNvSpPr/>
            <p:nvPr/>
          </p:nvSpPr>
          <p:spPr>
            <a:xfrm>
              <a:off x="7236619" y="229984"/>
              <a:ext cx="47625" cy="466725"/>
            </a:xfrm>
            <a:custGeom>
              <a:avLst/>
              <a:gdLst>
                <a:gd name="connsiteX0" fmla="*/ 14764 w 47625"/>
                <a:gd name="connsiteY0" fmla="*/ 164351 h 466725"/>
                <a:gd name="connsiteX1" fmla="*/ 17621 w 47625"/>
                <a:gd name="connsiteY1" fmla="*/ 173876 h 466725"/>
                <a:gd name="connsiteX2" fmla="*/ 16669 w 47625"/>
                <a:gd name="connsiteY2" fmla="*/ 369138 h 466725"/>
                <a:gd name="connsiteX3" fmla="*/ 15716 w 47625"/>
                <a:gd name="connsiteY3" fmla="*/ 459626 h 466725"/>
                <a:gd name="connsiteX4" fmla="*/ 13811 w 47625"/>
                <a:gd name="connsiteY4" fmla="*/ 458673 h 466725"/>
                <a:gd name="connsiteX5" fmla="*/ 16669 w 47625"/>
                <a:gd name="connsiteY5" fmla="*/ 458673 h 466725"/>
                <a:gd name="connsiteX6" fmla="*/ 25241 w 47625"/>
                <a:gd name="connsiteY6" fmla="*/ 415811 h 466725"/>
                <a:gd name="connsiteX7" fmla="*/ 21431 w 47625"/>
                <a:gd name="connsiteY7" fmla="*/ 387236 h 466725"/>
                <a:gd name="connsiteX8" fmla="*/ 30956 w 47625"/>
                <a:gd name="connsiteY8" fmla="*/ 359613 h 466725"/>
                <a:gd name="connsiteX9" fmla="*/ 46196 w 47625"/>
                <a:gd name="connsiteY9" fmla="*/ 197688 h 466725"/>
                <a:gd name="connsiteX10" fmla="*/ 44291 w 47625"/>
                <a:gd name="connsiteY10" fmla="*/ 190068 h 466725"/>
                <a:gd name="connsiteX11" fmla="*/ 34766 w 47625"/>
                <a:gd name="connsiteY11" fmla="*/ 7188 h 466725"/>
                <a:gd name="connsiteX12" fmla="*/ 15716 w 47625"/>
                <a:gd name="connsiteY12" fmla="*/ 140538 h 466725"/>
                <a:gd name="connsiteX13" fmla="*/ 16669 w 47625"/>
                <a:gd name="connsiteY13" fmla="*/ 141491 h 466725"/>
                <a:gd name="connsiteX14" fmla="*/ 15716 w 47625"/>
                <a:gd name="connsiteY14" fmla="*/ 143396 h 466725"/>
                <a:gd name="connsiteX15" fmla="*/ 14764 w 47625"/>
                <a:gd name="connsiteY15" fmla="*/ 164351 h 466725"/>
                <a:gd name="connsiteX16" fmla="*/ 23336 w 47625"/>
                <a:gd name="connsiteY16" fmla="*/ 192926 h 466725"/>
                <a:gd name="connsiteX17" fmla="*/ 23336 w 47625"/>
                <a:gd name="connsiteY17" fmla="*/ 192926 h 466725"/>
                <a:gd name="connsiteX18" fmla="*/ 23336 w 47625"/>
                <a:gd name="connsiteY18" fmla="*/ 195783 h 466725"/>
                <a:gd name="connsiteX19" fmla="*/ 23336 w 47625"/>
                <a:gd name="connsiteY19" fmla="*/ 195783 h 466725"/>
                <a:gd name="connsiteX20" fmla="*/ 43339 w 47625"/>
                <a:gd name="connsiteY20" fmla="*/ 191021 h 466725"/>
                <a:gd name="connsiteX21" fmla="*/ 43339 w 47625"/>
                <a:gd name="connsiteY21" fmla="*/ 191021 h 466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7625" h="466725">
                  <a:moveTo>
                    <a:pt x="14764" y="164351"/>
                  </a:moveTo>
                  <a:cubicBezTo>
                    <a:pt x="14764" y="173876"/>
                    <a:pt x="38576" y="170066"/>
                    <a:pt x="17621" y="173876"/>
                  </a:cubicBezTo>
                  <a:cubicBezTo>
                    <a:pt x="19526" y="171018"/>
                    <a:pt x="-6191" y="370091"/>
                    <a:pt x="16669" y="369138"/>
                  </a:cubicBezTo>
                  <a:cubicBezTo>
                    <a:pt x="10954" y="369138"/>
                    <a:pt x="18574" y="460578"/>
                    <a:pt x="15716" y="459626"/>
                  </a:cubicBezTo>
                  <a:cubicBezTo>
                    <a:pt x="17621" y="458673"/>
                    <a:pt x="16669" y="458673"/>
                    <a:pt x="13811" y="458673"/>
                  </a:cubicBezTo>
                  <a:cubicBezTo>
                    <a:pt x="14764" y="457721"/>
                    <a:pt x="15716" y="456768"/>
                    <a:pt x="16669" y="458673"/>
                  </a:cubicBezTo>
                  <a:cubicBezTo>
                    <a:pt x="30004" y="458673"/>
                    <a:pt x="25241" y="415811"/>
                    <a:pt x="25241" y="415811"/>
                  </a:cubicBezTo>
                  <a:cubicBezTo>
                    <a:pt x="28099" y="396761"/>
                    <a:pt x="32861" y="397713"/>
                    <a:pt x="21431" y="387236"/>
                  </a:cubicBezTo>
                  <a:cubicBezTo>
                    <a:pt x="23336" y="382473"/>
                    <a:pt x="39529" y="365328"/>
                    <a:pt x="30956" y="359613"/>
                  </a:cubicBezTo>
                  <a:cubicBezTo>
                    <a:pt x="1429" y="366281"/>
                    <a:pt x="52864" y="200546"/>
                    <a:pt x="46196" y="197688"/>
                  </a:cubicBezTo>
                  <a:cubicBezTo>
                    <a:pt x="37624" y="192926"/>
                    <a:pt x="43339" y="194831"/>
                    <a:pt x="44291" y="190068"/>
                  </a:cubicBezTo>
                  <a:cubicBezTo>
                    <a:pt x="32861" y="190068"/>
                    <a:pt x="35719" y="22428"/>
                    <a:pt x="34766" y="7188"/>
                  </a:cubicBezTo>
                  <a:cubicBezTo>
                    <a:pt x="31909" y="4331"/>
                    <a:pt x="15716" y="139586"/>
                    <a:pt x="15716" y="140538"/>
                  </a:cubicBezTo>
                  <a:cubicBezTo>
                    <a:pt x="15716" y="141491"/>
                    <a:pt x="19526" y="143396"/>
                    <a:pt x="16669" y="141491"/>
                  </a:cubicBezTo>
                  <a:cubicBezTo>
                    <a:pt x="18574" y="142443"/>
                    <a:pt x="18574" y="143396"/>
                    <a:pt x="15716" y="143396"/>
                  </a:cubicBezTo>
                  <a:cubicBezTo>
                    <a:pt x="20479" y="151016"/>
                    <a:pt x="14764" y="159588"/>
                    <a:pt x="14764" y="164351"/>
                  </a:cubicBezTo>
                  <a:close/>
                  <a:moveTo>
                    <a:pt x="23336" y="192926"/>
                  </a:moveTo>
                  <a:cubicBezTo>
                    <a:pt x="23336" y="192926"/>
                    <a:pt x="22384" y="191973"/>
                    <a:pt x="23336" y="192926"/>
                  </a:cubicBezTo>
                  <a:close/>
                  <a:moveTo>
                    <a:pt x="23336" y="195783"/>
                  </a:moveTo>
                  <a:cubicBezTo>
                    <a:pt x="23336" y="193878"/>
                    <a:pt x="27146" y="193878"/>
                    <a:pt x="23336" y="195783"/>
                  </a:cubicBezTo>
                  <a:close/>
                  <a:moveTo>
                    <a:pt x="43339" y="191021"/>
                  </a:moveTo>
                  <a:cubicBezTo>
                    <a:pt x="43339" y="191973"/>
                    <a:pt x="39529" y="190068"/>
                    <a:pt x="43339" y="19102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48" name="Freeform: Shape 1147">
              <a:extLst>
                <a:ext uri="{FF2B5EF4-FFF2-40B4-BE49-F238E27FC236}">
                  <a16:creationId xmlns:a16="http://schemas.microsoft.com/office/drawing/2014/main" id="{9D82C91E-FEB5-4D9A-A4C6-08BB5F77FB6A}"/>
                </a:ext>
              </a:extLst>
            </p:cNvPr>
            <p:cNvSpPr/>
            <p:nvPr/>
          </p:nvSpPr>
          <p:spPr>
            <a:xfrm>
              <a:off x="7268289" y="41290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49" name="Freeform: Shape 1148">
              <a:extLst>
                <a:ext uri="{FF2B5EF4-FFF2-40B4-BE49-F238E27FC236}">
                  <a16:creationId xmlns:a16="http://schemas.microsoft.com/office/drawing/2014/main" id="{03D0A299-F0D8-4AD9-BE23-E47D78531937}"/>
                </a:ext>
              </a:extLst>
            </p:cNvPr>
            <p:cNvSpPr/>
            <p:nvPr/>
          </p:nvSpPr>
          <p:spPr>
            <a:xfrm>
              <a:off x="7253870" y="638651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6" y="7144"/>
                    <a:pt x="799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50" name="Freeform: Shape 1149">
              <a:extLst>
                <a:ext uri="{FF2B5EF4-FFF2-40B4-BE49-F238E27FC236}">
                  <a16:creationId xmlns:a16="http://schemas.microsoft.com/office/drawing/2014/main" id="{B2728455-3410-47C4-8E30-B992AF3BADAE}"/>
                </a:ext>
              </a:extLst>
            </p:cNvPr>
            <p:cNvSpPr/>
            <p:nvPr/>
          </p:nvSpPr>
          <p:spPr>
            <a:xfrm>
              <a:off x="7243286" y="4510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51" name="Freeform: Shape 1150">
              <a:extLst>
                <a:ext uri="{FF2B5EF4-FFF2-40B4-BE49-F238E27FC236}">
                  <a16:creationId xmlns:a16="http://schemas.microsoft.com/office/drawing/2014/main" id="{5B0934BF-D4FA-4233-B37E-CD7F6ED58F48}"/>
                </a:ext>
              </a:extLst>
            </p:cNvPr>
            <p:cNvSpPr/>
            <p:nvPr/>
          </p:nvSpPr>
          <p:spPr>
            <a:xfrm>
              <a:off x="7244239" y="6519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52" name="Freeform: Shape 1151">
              <a:extLst>
                <a:ext uri="{FF2B5EF4-FFF2-40B4-BE49-F238E27FC236}">
                  <a16:creationId xmlns:a16="http://schemas.microsoft.com/office/drawing/2014/main" id="{1EE70047-FF78-4E05-A442-54581CC32A28}"/>
                </a:ext>
              </a:extLst>
            </p:cNvPr>
            <p:cNvSpPr/>
            <p:nvPr/>
          </p:nvSpPr>
          <p:spPr>
            <a:xfrm>
              <a:off x="7243286" y="65865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7144" y="7144"/>
                    <a:pt x="7144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53" name="Freeform: Shape 1152">
              <a:extLst>
                <a:ext uri="{FF2B5EF4-FFF2-40B4-BE49-F238E27FC236}">
                  <a16:creationId xmlns:a16="http://schemas.microsoft.com/office/drawing/2014/main" id="{2AA83EC6-9A13-43C8-882F-88A57774C769}"/>
                </a:ext>
              </a:extLst>
            </p:cNvPr>
            <p:cNvSpPr/>
            <p:nvPr/>
          </p:nvSpPr>
          <p:spPr>
            <a:xfrm>
              <a:off x="7242334" y="6624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54" name="Freeform: Shape 1153">
              <a:extLst>
                <a:ext uri="{FF2B5EF4-FFF2-40B4-BE49-F238E27FC236}">
                  <a16:creationId xmlns:a16="http://schemas.microsoft.com/office/drawing/2014/main" id="{F67CEFD9-15C1-47D5-A2BB-45AE703CD485}"/>
                </a:ext>
              </a:extLst>
            </p:cNvPr>
            <p:cNvSpPr/>
            <p:nvPr/>
          </p:nvSpPr>
          <p:spPr>
            <a:xfrm>
              <a:off x="7235904" y="590602"/>
              <a:ext cx="9525" cy="9525"/>
            </a:xfrm>
            <a:custGeom>
              <a:avLst/>
              <a:gdLst>
                <a:gd name="connsiteX0" fmla="*/ 7858 w 9525"/>
                <a:gd name="connsiteY0" fmla="*/ 7567 h 9525"/>
                <a:gd name="connsiteX1" fmla="*/ 7858 w 9525"/>
                <a:gd name="connsiteY1" fmla="*/ 7567 h 9525"/>
                <a:gd name="connsiteX2" fmla="*/ 7858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567"/>
                  </a:moveTo>
                  <a:cubicBezTo>
                    <a:pt x="7858" y="7567"/>
                    <a:pt x="7858" y="7567"/>
                    <a:pt x="7858" y="7567"/>
                  </a:cubicBezTo>
                  <a:cubicBezTo>
                    <a:pt x="6906" y="6615"/>
                    <a:pt x="6906" y="7567"/>
                    <a:pt x="7858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55" name="Freeform: Shape 1154">
              <a:extLst>
                <a:ext uri="{FF2B5EF4-FFF2-40B4-BE49-F238E27FC236}">
                  <a16:creationId xmlns:a16="http://schemas.microsoft.com/office/drawing/2014/main" id="{88FEB01F-2F9E-4143-B8EC-8BEC6BEFC219}"/>
                </a:ext>
              </a:extLst>
            </p:cNvPr>
            <p:cNvSpPr/>
            <p:nvPr/>
          </p:nvSpPr>
          <p:spPr>
            <a:xfrm>
              <a:off x="7243286" y="61102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56" name="Freeform: Shape 1155">
              <a:extLst>
                <a:ext uri="{FF2B5EF4-FFF2-40B4-BE49-F238E27FC236}">
                  <a16:creationId xmlns:a16="http://schemas.microsoft.com/office/drawing/2014/main" id="{5798D515-0132-474F-AD54-FBBD28A24447}"/>
                </a:ext>
              </a:extLst>
            </p:cNvPr>
            <p:cNvSpPr/>
            <p:nvPr/>
          </p:nvSpPr>
          <p:spPr>
            <a:xfrm>
              <a:off x="7231856" y="5662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57" name="Freeform: Shape 1156">
              <a:extLst>
                <a:ext uri="{FF2B5EF4-FFF2-40B4-BE49-F238E27FC236}">
                  <a16:creationId xmlns:a16="http://schemas.microsoft.com/office/drawing/2014/main" id="{93CE5D94-E10F-4BE9-A9A4-15B0851FDD4D}"/>
                </a:ext>
              </a:extLst>
            </p:cNvPr>
            <p:cNvSpPr/>
            <p:nvPr/>
          </p:nvSpPr>
          <p:spPr>
            <a:xfrm>
              <a:off x="7242863" y="61102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8096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7144"/>
                    <a:pt x="7567" y="8096"/>
                    <a:pt x="7567" y="8096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58" name="Freeform: Shape 1157">
              <a:extLst>
                <a:ext uri="{FF2B5EF4-FFF2-40B4-BE49-F238E27FC236}">
                  <a16:creationId xmlns:a16="http://schemas.microsoft.com/office/drawing/2014/main" id="{5045ED70-E0FC-450A-9E9B-C7C9FB94C54D}"/>
                </a:ext>
              </a:extLst>
            </p:cNvPr>
            <p:cNvSpPr/>
            <p:nvPr/>
          </p:nvSpPr>
          <p:spPr>
            <a:xfrm>
              <a:off x="7239476" y="6815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59" name="Freeform: Shape 1158">
              <a:extLst>
                <a:ext uri="{FF2B5EF4-FFF2-40B4-BE49-F238E27FC236}">
                  <a16:creationId xmlns:a16="http://schemas.microsoft.com/office/drawing/2014/main" id="{6145584F-4B1F-4FAF-93C7-50175326DB06}"/>
                </a:ext>
              </a:extLst>
            </p:cNvPr>
            <p:cNvSpPr/>
            <p:nvPr/>
          </p:nvSpPr>
          <p:spPr>
            <a:xfrm>
              <a:off x="7239476" y="6815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8096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60" name="Freeform: Shape 1159">
              <a:extLst>
                <a:ext uri="{FF2B5EF4-FFF2-40B4-BE49-F238E27FC236}">
                  <a16:creationId xmlns:a16="http://schemas.microsoft.com/office/drawing/2014/main" id="{3E38AAD6-4ED5-4C71-91EA-CCE3292943D2}"/>
                </a:ext>
              </a:extLst>
            </p:cNvPr>
            <p:cNvSpPr/>
            <p:nvPr/>
          </p:nvSpPr>
          <p:spPr>
            <a:xfrm>
              <a:off x="7240429" y="6824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61" name="Freeform: Shape 1160">
              <a:extLst>
                <a:ext uri="{FF2B5EF4-FFF2-40B4-BE49-F238E27FC236}">
                  <a16:creationId xmlns:a16="http://schemas.microsoft.com/office/drawing/2014/main" id="{941DBB3D-00DB-4011-816B-1C1DA4AEC28D}"/>
                </a:ext>
              </a:extLst>
            </p:cNvPr>
            <p:cNvSpPr/>
            <p:nvPr/>
          </p:nvSpPr>
          <p:spPr>
            <a:xfrm>
              <a:off x="7240429" y="67579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7144"/>
                  </a:ln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62" name="Freeform: Shape 1161">
              <a:extLst>
                <a:ext uri="{FF2B5EF4-FFF2-40B4-BE49-F238E27FC236}">
                  <a16:creationId xmlns:a16="http://schemas.microsoft.com/office/drawing/2014/main" id="{4D47775B-5668-4A63-B745-10686A921282}"/>
                </a:ext>
              </a:extLst>
            </p:cNvPr>
            <p:cNvSpPr/>
            <p:nvPr/>
          </p:nvSpPr>
          <p:spPr>
            <a:xfrm>
              <a:off x="7239872" y="673893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5796" y="11906"/>
                    <a:pt x="7700" y="7144"/>
                    <a:pt x="865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63" name="Freeform: Shape 1162">
              <a:extLst>
                <a:ext uri="{FF2B5EF4-FFF2-40B4-BE49-F238E27FC236}">
                  <a16:creationId xmlns:a16="http://schemas.microsoft.com/office/drawing/2014/main" id="{049F89BC-A03B-4947-816F-C47AE141CAD8}"/>
                </a:ext>
              </a:extLst>
            </p:cNvPr>
            <p:cNvSpPr/>
            <p:nvPr/>
          </p:nvSpPr>
          <p:spPr>
            <a:xfrm>
              <a:off x="7254716" y="6672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0954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64" name="Freeform: Shape 1163">
              <a:extLst>
                <a:ext uri="{FF2B5EF4-FFF2-40B4-BE49-F238E27FC236}">
                  <a16:creationId xmlns:a16="http://schemas.microsoft.com/office/drawing/2014/main" id="{35B4BC3E-B753-4FDB-969B-B8737788671D}"/>
                </a:ext>
              </a:extLst>
            </p:cNvPr>
            <p:cNvSpPr/>
            <p:nvPr/>
          </p:nvSpPr>
          <p:spPr>
            <a:xfrm>
              <a:off x="7256621" y="6624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7144"/>
                    <a:pt x="9049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65" name="Freeform: Shape 1164">
              <a:extLst>
                <a:ext uri="{FF2B5EF4-FFF2-40B4-BE49-F238E27FC236}">
                  <a16:creationId xmlns:a16="http://schemas.microsoft.com/office/drawing/2014/main" id="{85FBC59A-9644-4213-8502-AA310624339F}"/>
                </a:ext>
              </a:extLst>
            </p:cNvPr>
            <p:cNvSpPr/>
            <p:nvPr/>
          </p:nvSpPr>
          <p:spPr>
            <a:xfrm>
              <a:off x="7255669" y="6272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10001" y="7144"/>
                  </a:lnTo>
                  <a:cubicBezTo>
                    <a:pt x="10001" y="7144"/>
                    <a:pt x="9049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66" name="Freeform: Shape 1165">
              <a:extLst>
                <a:ext uri="{FF2B5EF4-FFF2-40B4-BE49-F238E27FC236}">
                  <a16:creationId xmlns:a16="http://schemas.microsoft.com/office/drawing/2014/main" id="{94C05866-6600-455B-B215-A36460C08703}"/>
                </a:ext>
              </a:extLst>
            </p:cNvPr>
            <p:cNvSpPr/>
            <p:nvPr/>
          </p:nvSpPr>
          <p:spPr>
            <a:xfrm>
              <a:off x="7241487" y="621506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6085" y="10001"/>
                    <a:pt x="7990" y="7144"/>
                    <a:pt x="799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67" name="Freeform: Shape 1166">
              <a:extLst>
                <a:ext uri="{FF2B5EF4-FFF2-40B4-BE49-F238E27FC236}">
                  <a16:creationId xmlns:a16="http://schemas.microsoft.com/office/drawing/2014/main" id="{4C6B9979-B3A6-4901-BB65-7E5E7EF4B975}"/>
                </a:ext>
              </a:extLst>
            </p:cNvPr>
            <p:cNvSpPr/>
            <p:nvPr/>
          </p:nvSpPr>
          <p:spPr>
            <a:xfrm>
              <a:off x="7260156" y="615805"/>
              <a:ext cx="9525" cy="9525"/>
            </a:xfrm>
            <a:custGeom>
              <a:avLst/>
              <a:gdLst>
                <a:gd name="connsiteX0" fmla="*/ 7419 w 9525"/>
                <a:gd name="connsiteY0" fmla="*/ 8082 h 9525"/>
                <a:gd name="connsiteX1" fmla="*/ 7419 w 9525"/>
                <a:gd name="connsiteY1" fmla="*/ 808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8082"/>
                  </a:moveTo>
                  <a:cubicBezTo>
                    <a:pt x="8371" y="9987"/>
                    <a:pt x="6466" y="5225"/>
                    <a:pt x="7419" y="808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68" name="Freeform: Shape 1167">
              <a:extLst>
                <a:ext uri="{FF2B5EF4-FFF2-40B4-BE49-F238E27FC236}">
                  <a16:creationId xmlns:a16="http://schemas.microsoft.com/office/drawing/2014/main" id="{3CED76C5-E7C8-41B8-A761-9D1451B3EAEC}"/>
                </a:ext>
              </a:extLst>
            </p:cNvPr>
            <p:cNvSpPr/>
            <p:nvPr/>
          </p:nvSpPr>
          <p:spPr>
            <a:xfrm>
              <a:off x="7253764" y="559593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7144" y="7144"/>
                    <a:pt x="10954" y="7144"/>
                    <a:pt x="100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69" name="Freeform: Shape 1168">
              <a:extLst>
                <a:ext uri="{FF2B5EF4-FFF2-40B4-BE49-F238E27FC236}">
                  <a16:creationId xmlns:a16="http://schemas.microsoft.com/office/drawing/2014/main" id="{213B2A4F-5378-41C3-B4AB-5CB54D842AC8}"/>
                </a:ext>
              </a:extLst>
            </p:cNvPr>
            <p:cNvSpPr/>
            <p:nvPr/>
          </p:nvSpPr>
          <p:spPr>
            <a:xfrm>
              <a:off x="7253764" y="53387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9049" y="8096"/>
                    <a:pt x="10001" y="7144"/>
                    <a:pt x="8096" y="7144"/>
                  </a:cubicBezTo>
                  <a:cubicBezTo>
                    <a:pt x="8096" y="7144"/>
                    <a:pt x="7144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70" name="Freeform: Shape 1169">
              <a:extLst>
                <a:ext uri="{FF2B5EF4-FFF2-40B4-BE49-F238E27FC236}">
                  <a16:creationId xmlns:a16="http://schemas.microsoft.com/office/drawing/2014/main" id="{E4AC7B91-4CD1-4F92-B8C7-507B497C3F9C}"/>
                </a:ext>
              </a:extLst>
            </p:cNvPr>
            <p:cNvSpPr/>
            <p:nvPr/>
          </p:nvSpPr>
          <p:spPr>
            <a:xfrm>
              <a:off x="7268051" y="4614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71" name="Freeform: Shape 1170">
              <a:extLst>
                <a:ext uri="{FF2B5EF4-FFF2-40B4-BE49-F238E27FC236}">
                  <a16:creationId xmlns:a16="http://schemas.microsoft.com/office/drawing/2014/main" id="{9558FB89-D6A1-4673-90CC-A6E1350858A4}"/>
                </a:ext>
              </a:extLst>
            </p:cNvPr>
            <p:cNvSpPr/>
            <p:nvPr/>
          </p:nvSpPr>
          <p:spPr>
            <a:xfrm>
              <a:off x="7100136" y="741505"/>
              <a:ext cx="9525" cy="9525"/>
            </a:xfrm>
            <a:custGeom>
              <a:avLst/>
              <a:gdLst>
                <a:gd name="connsiteX0" fmla="*/ 7419 w 9525"/>
                <a:gd name="connsiteY0" fmla="*/ 9064 h 9525"/>
                <a:gd name="connsiteX1" fmla="*/ 7419 w 9525"/>
                <a:gd name="connsiteY1" fmla="*/ 906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9064"/>
                  </a:moveTo>
                  <a:cubicBezTo>
                    <a:pt x="6466" y="4302"/>
                    <a:pt x="8371" y="10017"/>
                    <a:pt x="7419" y="906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72" name="Freeform: Shape 1171">
              <a:extLst>
                <a:ext uri="{FF2B5EF4-FFF2-40B4-BE49-F238E27FC236}">
                  <a16:creationId xmlns:a16="http://schemas.microsoft.com/office/drawing/2014/main" id="{DC90509A-9E9E-43F7-A208-194E3EA908F1}"/>
                </a:ext>
              </a:extLst>
            </p:cNvPr>
            <p:cNvSpPr/>
            <p:nvPr/>
          </p:nvSpPr>
          <p:spPr>
            <a:xfrm>
              <a:off x="7096601" y="737711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8096" y="17621"/>
                    <a:pt x="8096" y="1190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73" name="Freeform: Shape 1172">
              <a:extLst>
                <a:ext uri="{FF2B5EF4-FFF2-40B4-BE49-F238E27FC236}">
                  <a16:creationId xmlns:a16="http://schemas.microsoft.com/office/drawing/2014/main" id="{CBD20E7F-1C92-4952-8C1E-CE77FBE233E8}"/>
                </a:ext>
              </a:extLst>
            </p:cNvPr>
            <p:cNvSpPr/>
            <p:nvPr/>
          </p:nvSpPr>
          <p:spPr>
            <a:xfrm>
              <a:off x="7063264" y="7453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74" name="Freeform: Shape 1173">
              <a:extLst>
                <a:ext uri="{FF2B5EF4-FFF2-40B4-BE49-F238E27FC236}">
                  <a16:creationId xmlns:a16="http://schemas.microsoft.com/office/drawing/2014/main" id="{C9CB6A95-518C-4281-B25F-0BBDBA466610}"/>
                </a:ext>
              </a:extLst>
            </p:cNvPr>
            <p:cNvSpPr/>
            <p:nvPr/>
          </p:nvSpPr>
          <p:spPr>
            <a:xfrm>
              <a:off x="7044214" y="7548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75" name="Freeform: Shape 1174">
              <a:extLst>
                <a:ext uri="{FF2B5EF4-FFF2-40B4-BE49-F238E27FC236}">
                  <a16:creationId xmlns:a16="http://schemas.microsoft.com/office/drawing/2014/main" id="{3B59E1BC-4565-492C-B70C-FAD00092EC50}"/>
                </a:ext>
              </a:extLst>
            </p:cNvPr>
            <p:cNvSpPr/>
            <p:nvPr/>
          </p:nvSpPr>
          <p:spPr>
            <a:xfrm>
              <a:off x="7038499" y="7539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76" name="Freeform: Shape 1175">
              <a:extLst>
                <a:ext uri="{FF2B5EF4-FFF2-40B4-BE49-F238E27FC236}">
                  <a16:creationId xmlns:a16="http://schemas.microsoft.com/office/drawing/2014/main" id="{375B1AF9-1965-4D74-AF65-8D3274E46DE9}"/>
                </a:ext>
              </a:extLst>
            </p:cNvPr>
            <p:cNvSpPr/>
            <p:nvPr/>
          </p:nvSpPr>
          <p:spPr>
            <a:xfrm>
              <a:off x="7062311" y="74437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cubicBezTo>
                    <a:pt x="8096" y="9049"/>
                    <a:pt x="8096" y="8096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77" name="Freeform: Shape 1176">
              <a:extLst>
                <a:ext uri="{FF2B5EF4-FFF2-40B4-BE49-F238E27FC236}">
                  <a16:creationId xmlns:a16="http://schemas.microsoft.com/office/drawing/2014/main" id="{AC855477-72A6-45CC-A933-4FC6CF3AEABA}"/>
                </a:ext>
              </a:extLst>
            </p:cNvPr>
            <p:cNvSpPr/>
            <p:nvPr/>
          </p:nvSpPr>
          <p:spPr>
            <a:xfrm>
              <a:off x="7094696" y="74652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78" name="Freeform: Shape 1177">
              <a:extLst>
                <a:ext uri="{FF2B5EF4-FFF2-40B4-BE49-F238E27FC236}">
                  <a16:creationId xmlns:a16="http://schemas.microsoft.com/office/drawing/2014/main" id="{6BA6C3F2-6947-42E3-BFC5-7C3B56A10DFD}"/>
                </a:ext>
              </a:extLst>
            </p:cNvPr>
            <p:cNvSpPr/>
            <p:nvPr/>
          </p:nvSpPr>
          <p:spPr>
            <a:xfrm>
              <a:off x="7070460" y="737690"/>
              <a:ext cx="9525" cy="9525"/>
            </a:xfrm>
            <a:custGeom>
              <a:avLst/>
              <a:gdLst>
                <a:gd name="connsiteX0" fmla="*/ 7567 w 9525"/>
                <a:gd name="connsiteY0" fmla="*/ 9069 h 9525"/>
                <a:gd name="connsiteX1" fmla="*/ 7567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9069"/>
                  </a:moveTo>
                  <a:cubicBezTo>
                    <a:pt x="7567" y="8117"/>
                    <a:pt x="6615" y="5259"/>
                    <a:pt x="7567" y="906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79" name="Freeform: Shape 1178">
              <a:extLst>
                <a:ext uri="{FF2B5EF4-FFF2-40B4-BE49-F238E27FC236}">
                  <a16:creationId xmlns:a16="http://schemas.microsoft.com/office/drawing/2014/main" id="{AF7839C7-8E01-4AF1-AC68-B46DEBF06A39}"/>
                </a:ext>
              </a:extLst>
            </p:cNvPr>
            <p:cNvSpPr/>
            <p:nvPr/>
          </p:nvSpPr>
          <p:spPr>
            <a:xfrm>
              <a:off x="7077551" y="7358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1381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80" name="Freeform: Shape 1179">
              <a:extLst>
                <a:ext uri="{FF2B5EF4-FFF2-40B4-BE49-F238E27FC236}">
                  <a16:creationId xmlns:a16="http://schemas.microsoft.com/office/drawing/2014/main" id="{8284AED5-0A24-43D0-B844-64BA1431EC14}"/>
                </a:ext>
              </a:extLst>
            </p:cNvPr>
            <p:cNvSpPr/>
            <p:nvPr/>
          </p:nvSpPr>
          <p:spPr>
            <a:xfrm>
              <a:off x="7089934" y="7367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81" name="Freeform: Shape 1180">
              <a:extLst>
                <a:ext uri="{FF2B5EF4-FFF2-40B4-BE49-F238E27FC236}">
                  <a16:creationId xmlns:a16="http://schemas.microsoft.com/office/drawing/2014/main" id="{503A48DC-6157-4A6F-8686-9F33AC31879C}"/>
                </a:ext>
              </a:extLst>
            </p:cNvPr>
            <p:cNvSpPr/>
            <p:nvPr/>
          </p:nvSpPr>
          <p:spPr>
            <a:xfrm>
              <a:off x="7065407" y="740145"/>
              <a:ext cx="9525" cy="9525"/>
            </a:xfrm>
            <a:custGeom>
              <a:avLst/>
              <a:gdLst>
                <a:gd name="connsiteX0" fmla="*/ 7858 w 9525"/>
                <a:gd name="connsiteY0" fmla="*/ 7567 h 9525"/>
                <a:gd name="connsiteX1" fmla="*/ 7858 w 9525"/>
                <a:gd name="connsiteY1" fmla="*/ 7567 h 9525"/>
                <a:gd name="connsiteX2" fmla="*/ 7858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567"/>
                  </a:moveTo>
                  <a:cubicBezTo>
                    <a:pt x="6906" y="7567"/>
                    <a:pt x="6906" y="6615"/>
                    <a:pt x="7858" y="7567"/>
                  </a:cubicBezTo>
                  <a:lnTo>
                    <a:pt x="7858" y="7567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82" name="Freeform: Shape 1181">
              <a:extLst>
                <a:ext uri="{FF2B5EF4-FFF2-40B4-BE49-F238E27FC236}">
                  <a16:creationId xmlns:a16="http://schemas.microsoft.com/office/drawing/2014/main" id="{7B7C52F4-B6E9-4810-9F04-6A1F1711076E}"/>
                </a:ext>
              </a:extLst>
            </p:cNvPr>
            <p:cNvSpPr/>
            <p:nvPr/>
          </p:nvSpPr>
          <p:spPr>
            <a:xfrm>
              <a:off x="6943249" y="9186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83" name="Freeform: Shape 1182">
              <a:extLst>
                <a:ext uri="{FF2B5EF4-FFF2-40B4-BE49-F238E27FC236}">
                  <a16:creationId xmlns:a16="http://schemas.microsoft.com/office/drawing/2014/main" id="{D7D9ED68-49AD-45F1-80F7-4A274850FAA8}"/>
                </a:ext>
              </a:extLst>
            </p:cNvPr>
            <p:cNvSpPr/>
            <p:nvPr/>
          </p:nvSpPr>
          <p:spPr>
            <a:xfrm>
              <a:off x="6925363" y="921396"/>
              <a:ext cx="9525" cy="9525"/>
            </a:xfrm>
            <a:custGeom>
              <a:avLst/>
              <a:gdLst>
                <a:gd name="connsiteX0" fmla="*/ 8837 w 9525"/>
                <a:gd name="connsiteY0" fmla="*/ 8244 h 9525"/>
                <a:gd name="connsiteX1" fmla="*/ 8837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8244"/>
                  </a:moveTo>
                  <a:cubicBezTo>
                    <a:pt x="8837" y="7291"/>
                    <a:pt x="5027" y="6339"/>
                    <a:pt x="8837" y="82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84" name="Freeform: Shape 1183">
              <a:extLst>
                <a:ext uri="{FF2B5EF4-FFF2-40B4-BE49-F238E27FC236}">
                  <a16:creationId xmlns:a16="http://schemas.microsoft.com/office/drawing/2014/main" id="{8E2C57B3-EA9C-4EE7-AD5A-46A719640C3B}"/>
                </a:ext>
              </a:extLst>
            </p:cNvPr>
            <p:cNvSpPr/>
            <p:nvPr/>
          </p:nvSpPr>
          <p:spPr>
            <a:xfrm>
              <a:off x="7030879" y="7548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85" name="Freeform: Shape 1184">
              <a:extLst>
                <a:ext uri="{FF2B5EF4-FFF2-40B4-BE49-F238E27FC236}">
                  <a16:creationId xmlns:a16="http://schemas.microsoft.com/office/drawing/2014/main" id="{EA0372AE-E8B2-4E2C-B0A7-5101403CDE58}"/>
                </a:ext>
              </a:extLst>
            </p:cNvPr>
            <p:cNvSpPr/>
            <p:nvPr/>
          </p:nvSpPr>
          <p:spPr>
            <a:xfrm>
              <a:off x="6990874" y="804386"/>
              <a:ext cx="19050" cy="9525"/>
            </a:xfrm>
            <a:custGeom>
              <a:avLst/>
              <a:gdLst>
                <a:gd name="connsiteX0" fmla="*/ 7144 w 19050"/>
                <a:gd name="connsiteY0" fmla="*/ 7144 h 9525"/>
                <a:gd name="connsiteX1" fmla="*/ 11906 w 19050"/>
                <a:gd name="connsiteY1" fmla="*/ 10001 h 9525"/>
                <a:gd name="connsiteX2" fmla="*/ 7144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7144"/>
                  </a:moveTo>
                  <a:cubicBezTo>
                    <a:pt x="10001" y="8096"/>
                    <a:pt x="9049" y="10001"/>
                    <a:pt x="11906" y="10001"/>
                  </a:cubicBezTo>
                  <a:cubicBezTo>
                    <a:pt x="10954" y="10001"/>
                    <a:pt x="9049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86" name="Freeform: Shape 1185">
              <a:extLst>
                <a:ext uri="{FF2B5EF4-FFF2-40B4-BE49-F238E27FC236}">
                  <a16:creationId xmlns:a16="http://schemas.microsoft.com/office/drawing/2014/main" id="{EEFD8F1E-ACDD-4C3A-A2E5-1BD7B1BEE8EB}"/>
                </a:ext>
              </a:extLst>
            </p:cNvPr>
            <p:cNvSpPr/>
            <p:nvPr/>
          </p:nvSpPr>
          <p:spPr>
            <a:xfrm>
              <a:off x="7094696" y="7472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87" name="Freeform: Shape 1186">
              <a:extLst>
                <a:ext uri="{FF2B5EF4-FFF2-40B4-BE49-F238E27FC236}">
                  <a16:creationId xmlns:a16="http://schemas.microsoft.com/office/drawing/2014/main" id="{BE287B88-F7DC-4EE6-AFA3-F33486345F55}"/>
                </a:ext>
              </a:extLst>
            </p:cNvPr>
            <p:cNvSpPr/>
            <p:nvPr/>
          </p:nvSpPr>
          <p:spPr>
            <a:xfrm>
              <a:off x="6996589" y="8072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88" name="Freeform: Shape 1187">
              <a:extLst>
                <a:ext uri="{FF2B5EF4-FFF2-40B4-BE49-F238E27FC236}">
                  <a16:creationId xmlns:a16="http://schemas.microsoft.com/office/drawing/2014/main" id="{44F4EF88-A459-4ABC-B4AA-8DBE9ADDFDCF}"/>
                </a:ext>
              </a:extLst>
            </p:cNvPr>
            <p:cNvSpPr/>
            <p:nvPr/>
          </p:nvSpPr>
          <p:spPr>
            <a:xfrm>
              <a:off x="7020401" y="7672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8096"/>
                    <a:pt x="8096" y="8096"/>
                  </a:cubicBezTo>
                  <a:cubicBezTo>
                    <a:pt x="8096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89" name="Freeform: Shape 1188">
              <a:extLst>
                <a:ext uri="{FF2B5EF4-FFF2-40B4-BE49-F238E27FC236}">
                  <a16:creationId xmlns:a16="http://schemas.microsoft.com/office/drawing/2014/main" id="{563B505B-0D97-4CF1-85E2-1D3A94D360F0}"/>
                </a:ext>
              </a:extLst>
            </p:cNvPr>
            <p:cNvSpPr/>
            <p:nvPr/>
          </p:nvSpPr>
          <p:spPr>
            <a:xfrm>
              <a:off x="7031831" y="7624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90" name="Freeform: Shape 1189">
              <a:extLst>
                <a:ext uri="{FF2B5EF4-FFF2-40B4-BE49-F238E27FC236}">
                  <a16:creationId xmlns:a16="http://schemas.microsoft.com/office/drawing/2014/main" id="{323233ED-E1CD-4C0D-BC12-A8FB1E34E205}"/>
                </a:ext>
              </a:extLst>
            </p:cNvPr>
            <p:cNvSpPr/>
            <p:nvPr/>
          </p:nvSpPr>
          <p:spPr>
            <a:xfrm>
              <a:off x="7017826" y="773906"/>
              <a:ext cx="9525" cy="9525"/>
            </a:xfrm>
            <a:custGeom>
              <a:avLst/>
              <a:gdLst>
                <a:gd name="connsiteX0" fmla="*/ 7815 w 9525"/>
                <a:gd name="connsiteY0" fmla="*/ 7144 h 9525"/>
                <a:gd name="connsiteX1" fmla="*/ 7815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15" y="7144"/>
                  </a:moveTo>
                  <a:cubicBezTo>
                    <a:pt x="5909" y="7144"/>
                    <a:pt x="8767" y="8096"/>
                    <a:pt x="7815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91" name="Freeform: Shape 1190">
              <a:extLst>
                <a:ext uri="{FF2B5EF4-FFF2-40B4-BE49-F238E27FC236}">
                  <a16:creationId xmlns:a16="http://schemas.microsoft.com/office/drawing/2014/main" id="{4CD82B67-2512-471C-BBFD-DCDF105BB517}"/>
                </a:ext>
              </a:extLst>
            </p:cNvPr>
            <p:cNvSpPr/>
            <p:nvPr/>
          </p:nvSpPr>
          <p:spPr>
            <a:xfrm>
              <a:off x="7014686" y="7786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92" name="Freeform: Shape 1191">
              <a:extLst>
                <a:ext uri="{FF2B5EF4-FFF2-40B4-BE49-F238E27FC236}">
                  <a16:creationId xmlns:a16="http://schemas.microsoft.com/office/drawing/2014/main" id="{DAA791D4-816C-48FD-A3F7-19BB9225BC67}"/>
                </a:ext>
              </a:extLst>
            </p:cNvPr>
            <p:cNvSpPr/>
            <p:nvPr/>
          </p:nvSpPr>
          <p:spPr>
            <a:xfrm>
              <a:off x="6944201" y="899636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cubicBezTo>
                    <a:pt x="9049" y="8096"/>
                    <a:pt x="8096" y="8096"/>
                    <a:pt x="7144" y="7144"/>
                  </a:cubicBezTo>
                  <a:cubicBezTo>
                    <a:pt x="9049" y="8096"/>
                    <a:pt x="10001" y="9049"/>
                    <a:pt x="10001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93" name="Freeform: Shape 1192">
              <a:extLst>
                <a:ext uri="{FF2B5EF4-FFF2-40B4-BE49-F238E27FC236}">
                  <a16:creationId xmlns:a16="http://schemas.microsoft.com/office/drawing/2014/main" id="{5708D27C-E7A8-4D78-823A-F60F27FF18AE}"/>
                </a:ext>
              </a:extLst>
            </p:cNvPr>
            <p:cNvSpPr/>
            <p:nvPr/>
          </p:nvSpPr>
          <p:spPr>
            <a:xfrm>
              <a:off x="7094696" y="7453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0954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94" name="Freeform: Shape 1193">
              <a:extLst>
                <a:ext uri="{FF2B5EF4-FFF2-40B4-BE49-F238E27FC236}">
                  <a16:creationId xmlns:a16="http://schemas.microsoft.com/office/drawing/2014/main" id="{90A26984-E66E-463B-B055-EC647C69128B}"/>
                </a:ext>
              </a:extLst>
            </p:cNvPr>
            <p:cNvSpPr/>
            <p:nvPr/>
          </p:nvSpPr>
          <p:spPr>
            <a:xfrm>
              <a:off x="7034265" y="79009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7144"/>
                  </a:ln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95" name="Freeform: Shape 1194">
              <a:extLst>
                <a:ext uri="{FF2B5EF4-FFF2-40B4-BE49-F238E27FC236}">
                  <a16:creationId xmlns:a16="http://schemas.microsoft.com/office/drawing/2014/main" id="{B45752A4-2D32-4BBC-B9E8-6E044115193E}"/>
                </a:ext>
              </a:extLst>
            </p:cNvPr>
            <p:cNvSpPr/>
            <p:nvPr/>
          </p:nvSpPr>
          <p:spPr>
            <a:xfrm>
              <a:off x="6960394" y="8615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96" name="Freeform: Shape 1195">
              <a:extLst>
                <a:ext uri="{FF2B5EF4-FFF2-40B4-BE49-F238E27FC236}">
                  <a16:creationId xmlns:a16="http://schemas.microsoft.com/office/drawing/2014/main" id="{1A58D0DE-CFC3-4186-BE2B-B7AF680B92F7}"/>
                </a:ext>
              </a:extLst>
            </p:cNvPr>
            <p:cNvSpPr/>
            <p:nvPr/>
          </p:nvSpPr>
          <p:spPr>
            <a:xfrm>
              <a:off x="7030322" y="791856"/>
              <a:ext cx="9525" cy="9525"/>
            </a:xfrm>
            <a:custGeom>
              <a:avLst/>
              <a:gdLst>
                <a:gd name="connsiteX0" fmla="*/ 8653 w 9525"/>
                <a:gd name="connsiteY0" fmla="*/ 8244 h 9525"/>
                <a:gd name="connsiteX1" fmla="*/ 8653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8244"/>
                  </a:moveTo>
                  <a:cubicBezTo>
                    <a:pt x="5796" y="6339"/>
                    <a:pt x="7700" y="7291"/>
                    <a:pt x="8653" y="82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97" name="Freeform: Shape 1196">
              <a:extLst>
                <a:ext uri="{FF2B5EF4-FFF2-40B4-BE49-F238E27FC236}">
                  <a16:creationId xmlns:a16="http://schemas.microsoft.com/office/drawing/2014/main" id="{5AE7D013-E06D-4DFC-BD44-82A3303778DB}"/>
                </a:ext>
              </a:extLst>
            </p:cNvPr>
            <p:cNvSpPr/>
            <p:nvPr/>
          </p:nvSpPr>
          <p:spPr>
            <a:xfrm>
              <a:off x="6944201" y="9005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98" name="Freeform: Shape 1197">
              <a:extLst>
                <a:ext uri="{FF2B5EF4-FFF2-40B4-BE49-F238E27FC236}">
                  <a16:creationId xmlns:a16="http://schemas.microsoft.com/office/drawing/2014/main" id="{5D296DEE-C6D0-4E88-9F1A-9490CCABCFD1}"/>
                </a:ext>
              </a:extLst>
            </p:cNvPr>
            <p:cNvSpPr/>
            <p:nvPr/>
          </p:nvSpPr>
          <p:spPr>
            <a:xfrm>
              <a:off x="6918484" y="738125"/>
              <a:ext cx="190500" cy="200025"/>
            </a:xfrm>
            <a:custGeom>
              <a:avLst/>
              <a:gdLst>
                <a:gd name="connsiteX0" fmla="*/ 37624 w 190500"/>
                <a:gd name="connsiteY0" fmla="*/ 177227 h 200025"/>
                <a:gd name="connsiteX1" fmla="*/ 37624 w 190500"/>
                <a:gd name="connsiteY1" fmla="*/ 169607 h 200025"/>
                <a:gd name="connsiteX2" fmla="*/ 128111 w 190500"/>
                <a:gd name="connsiteY2" fmla="*/ 38162 h 200025"/>
                <a:gd name="connsiteX3" fmla="*/ 137636 w 190500"/>
                <a:gd name="connsiteY3" fmla="*/ 30542 h 200025"/>
                <a:gd name="connsiteX4" fmla="*/ 165259 w 190500"/>
                <a:gd name="connsiteY4" fmla="*/ 14349 h 200025"/>
                <a:gd name="connsiteX5" fmla="*/ 178594 w 190500"/>
                <a:gd name="connsiteY5" fmla="*/ 8634 h 200025"/>
                <a:gd name="connsiteX6" fmla="*/ 183356 w 190500"/>
                <a:gd name="connsiteY6" fmla="*/ 16254 h 200025"/>
                <a:gd name="connsiteX7" fmla="*/ 184309 w 190500"/>
                <a:gd name="connsiteY7" fmla="*/ 16254 h 200025"/>
                <a:gd name="connsiteX8" fmla="*/ 185261 w 190500"/>
                <a:gd name="connsiteY8" fmla="*/ 13397 h 200025"/>
                <a:gd name="connsiteX9" fmla="*/ 184309 w 190500"/>
                <a:gd name="connsiteY9" fmla="*/ 11492 h 200025"/>
                <a:gd name="connsiteX10" fmla="*/ 152876 w 190500"/>
                <a:gd name="connsiteY10" fmla="*/ 16254 h 200025"/>
                <a:gd name="connsiteX11" fmla="*/ 135731 w 190500"/>
                <a:gd name="connsiteY11" fmla="*/ 28637 h 200025"/>
                <a:gd name="connsiteX12" fmla="*/ 121444 w 190500"/>
                <a:gd name="connsiteY12" fmla="*/ 22922 h 200025"/>
                <a:gd name="connsiteX13" fmla="*/ 121444 w 190500"/>
                <a:gd name="connsiteY13" fmla="*/ 35304 h 200025"/>
                <a:gd name="connsiteX14" fmla="*/ 112871 w 190500"/>
                <a:gd name="connsiteY14" fmla="*/ 32447 h 200025"/>
                <a:gd name="connsiteX15" fmla="*/ 119539 w 190500"/>
                <a:gd name="connsiteY15" fmla="*/ 38162 h 200025"/>
                <a:gd name="connsiteX16" fmla="*/ 73819 w 190500"/>
                <a:gd name="connsiteY16" fmla="*/ 74357 h 200025"/>
                <a:gd name="connsiteX17" fmla="*/ 14764 w 190500"/>
                <a:gd name="connsiteY17" fmla="*/ 146747 h 200025"/>
                <a:gd name="connsiteX18" fmla="*/ 14764 w 190500"/>
                <a:gd name="connsiteY18" fmla="*/ 152462 h 200025"/>
                <a:gd name="connsiteX19" fmla="*/ 24289 w 190500"/>
                <a:gd name="connsiteY19" fmla="*/ 155319 h 200025"/>
                <a:gd name="connsiteX20" fmla="*/ 7144 w 190500"/>
                <a:gd name="connsiteY20" fmla="*/ 188657 h 200025"/>
                <a:gd name="connsiteX21" fmla="*/ 28099 w 190500"/>
                <a:gd name="connsiteY21" fmla="*/ 195324 h 200025"/>
                <a:gd name="connsiteX22" fmla="*/ 28099 w 190500"/>
                <a:gd name="connsiteY22" fmla="*/ 194372 h 200025"/>
                <a:gd name="connsiteX23" fmla="*/ 30004 w 190500"/>
                <a:gd name="connsiteY23" fmla="*/ 193419 h 200025"/>
                <a:gd name="connsiteX24" fmla="*/ 37624 w 190500"/>
                <a:gd name="connsiteY24" fmla="*/ 177227 h 200025"/>
                <a:gd name="connsiteX25" fmla="*/ 35719 w 190500"/>
                <a:gd name="connsiteY25" fmla="*/ 155319 h 200025"/>
                <a:gd name="connsiteX26" fmla="*/ 35719 w 190500"/>
                <a:gd name="connsiteY26" fmla="*/ 155319 h 200025"/>
                <a:gd name="connsiteX27" fmla="*/ 36671 w 190500"/>
                <a:gd name="connsiteY27" fmla="*/ 153414 h 200025"/>
                <a:gd name="connsiteX28" fmla="*/ 36671 w 190500"/>
                <a:gd name="connsiteY28" fmla="*/ 153414 h 200025"/>
                <a:gd name="connsiteX29" fmla="*/ 16669 w 190500"/>
                <a:gd name="connsiteY29" fmla="*/ 150557 h 200025"/>
                <a:gd name="connsiteX30" fmla="*/ 16669 w 190500"/>
                <a:gd name="connsiteY30" fmla="*/ 150557 h 200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90500" h="200025">
                  <a:moveTo>
                    <a:pt x="37624" y="177227"/>
                  </a:moveTo>
                  <a:cubicBezTo>
                    <a:pt x="40481" y="170559"/>
                    <a:pt x="16669" y="165797"/>
                    <a:pt x="37624" y="169607"/>
                  </a:cubicBezTo>
                  <a:cubicBezTo>
                    <a:pt x="28099" y="176274"/>
                    <a:pt x="130016" y="40067"/>
                    <a:pt x="128111" y="38162"/>
                  </a:cubicBezTo>
                  <a:cubicBezTo>
                    <a:pt x="137636" y="52449"/>
                    <a:pt x="140494" y="31494"/>
                    <a:pt x="137636" y="30542"/>
                  </a:cubicBezTo>
                  <a:cubicBezTo>
                    <a:pt x="138589" y="39114"/>
                    <a:pt x="167164" y="14349"/>
                    <a:pt x="165259" y="14349"/>
                  </a:cubicBezTo>
                  <a:cubicBezTo>
                    <a:pt x="168116" y="20064"/>
                    <a:pt x="173831" y="21969"/>
                    <a:pt x="178594" y="8634"/>
                  </a:cubicBezTo>
                  <a:cubicBezTo>
                    <a:pt x="181451" y="13397"/>
                    <a:pt x="182404" y="11492"/>
                    <a:pt x="183356" y="16254"/>
                  </a:cubicBezTo>
                  <a:cubicBezTo>
                    <a:pt x="183356" y="10539"/>
                    <a:pt x="184309" y="10539"/>
                    <a:pt x="184309" y="16254"/>
                  </a:cubicBezTo>
                  <a:cubicBezTo>
                    <a:pt x="183356" y="18159"/>
                    <a:pt x="185261" y="4824"/>
                    <a:pt x="185261" y="13397"/>
                  </a:cubicBezTo>
                  <a:cubicBezTo>
                    <a:pt x="184309" y="12444"/>
                    <a:pt x="183356" y="12444"/>
                    <a:pt x="184309" y="11492"/>
                  </a:cubicBezTo>
                  <a:cubicBezTo>
                    <a:pt x="179546" y="-891"/>
                    <a:pt x="152876" y="17207"/>
                    <a:pt x="152876" y="16254"/>
                  </a:cubicBezTo>
                  <a:cubicBezTo>
                    <a:pt x="137636" y="21017"/>
                    <a:pt x="136684" y="14349"/>
                    <a:pt x="135731" y="28637"/>
                  </a:cubicBezTo>
                  <a:cubicBezTo>
                    <a:pt x="130016" y="29589"/>
                    <a:pt x="130969" y="24827"/>
                    <a:pt x="121444" y="22922"/>
                  </a:cubicBezTo>
                  <a:cubicBezTo>
                    <a:pt x="122396" y="33399"/>
                    <a:pt x="123349" y="21017"/>
                    <a:pt x="121444" y="35304"/>
                  </a:cubicBezTo>
                  <a:cubicBezTo>
                    <a:pt x="121444" y="34352"/>
                    <a:pt x="112871" y="31494"/>
                    <a:pt x="112871" y="32447"/>
                  </a:cubicBezTo>
                  <a:cubicBezTo>
                    <a:pt x="117634" y="36257"/>
                    <a:pt x="114776" y="33399"/>
                    <a:pt x="119539" y="38162"/>
                  </a:cubicBezTo>
                  <a:cubicBezTo>
                    <a:pt x="111919" y="32447"/>
                    <a:pt x="89059" y="76262"/>
                    <a:pt x="73819" y="74357"/>
                  </a:cubicBezTo>
                  <a:cubicBezTo>
                    <a:pt x="74771" y="74357"/>
                    <a:pt x="25241" y="152462"/>
                    <a:pt x="14764" y="146747"/>
                  </a:cubicBezTo>
                  <a:cubicBezTo>
                    <a:pt x="22384" y="153414"/>
                    <a:pt x="17621" y="149604"/>
                    <a:pt x="14764" y="152462"/>
                  </a:cubicBezTo>
                  <a:cubicBezTo>
                    <a:pt x="23336" y="155319"/>
                    <a:pt x="14764" y="151509"/>
                    <a:pt x="24289" y="155319"/>
                  </a:cubicBezTo>
                  <a:cubicBezTo>
                    <a:pt x="20479" y="154367"/>
                    <a:pt x="9049" y="184847"/>
                    <a:pt x="7144" y="188657"/>
                  </a:cubicBezTo>
                  <a:cubicBezTo>
                    <a:pt x="9049" y="192467"/>
                    <a:pt x="28099" y="195324"/>
                    <a:pt x="28099" y="195324"/>
                  </a:cubicBezTo>
                  <a:cubicBezTo>
                    <a:pt x="28099" y="194372"/>
                    <a:pt x="25241" y="191514"/>
                    <a:pt x="28099" y="194372"/>
                  </a:cubicBezTo>
                  <a:cubicBezTo>
                    <a:pt x="27146" y="192467"/>
                    <a:pt x="27146" y="192467"/>
                    <a:pt x="30004" y="193419"/>
                  </a:cubicBezTo>
                  <a:cubicBezTo>
                    <a:pt x="27146" y="182942"/>
                    <a:pt x="34766" y="181989"/>
                    <a:pt x="37624" y="177227"/>
                  </a:cubicBezTo>
                  <a:close/>
                  <a:moveTo>
                    <a:pt x="35719" y="155319"/>
                  </a:moveTo>
                  <a:cubicBezTo>
                    <a:pt x="35719" y="155319"/>
                    <a:pt x="35719" y="156272"/>
                    <a:pt x="35719" y="155319"/>
                  </a:cubicBezTo>
                  <a:close/>
                  <a:moveTo>
                    <a:pt x="36671" y="153414"/>
                  </a:moveTo>
                  <a:cubicBezTo>
                    <a:pt x="35719" y="153414"/>
                    <a:pt x="31909" y="153414"/>
                    <a:pt x="36671" y="153414"/>
                  </a:cubicBezTo>
                  <a:close/>
                  <a:moveTo>
                    <a:pt x="16669" y="150557"/>
                  </a:moveTo>
                  <a:cubicBezTo>
                    <a:pt x="16669" y="149604"/>
                    <a:pt x="20479" y="151509"/>
                    <a:pt x="16669" y="15055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99" name="Freeform: Shape 1198">
              <a:extLst>
                <a:ext uri="{FF2B5EF4-FFF2-40B4-BE49-F238E27FC236}">
                  <a16:creationId xmlns:a16="http://schemas.microsoft.com/office/drawing/2014/main" id="{F6B65614-3BB7-4E27-80EE-1E8A7B79AC67}"/>
                </a:ext>
              </a:extLst>
            </p:cNvPr>
            <p:cNvSpPr/>
            <p:nvPr/>
          </p:nvSpPr>
          <p:spPr>
            <a:xfrm>
              <a:off x="6930866" y="8834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00" name="Freeform: Shape 1199">
              <a:extLst>
                <a:ext uri="{FF2B5EF4-FFF2-40B4-BE49-F238E27FC236}">
                  <a16:creationId xmlns:a16="http://schemas.microsoft.com/office/drawing/2014/main" id="{1664FE4D-9A11-40B5-B91F-CBCEDCD03B8D}"/>
                </a:ext>
              </a:extLst>
            </p:cNvPr>
            <p:cNvSpPr/>
            <p:nvPr/>
          </p:nvSpPr>
          <p:spPr>
            <a:xfrm>
              <a:off x="7064216" y="74586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01" name="Freeform: Shape 1200">
              <a:extLst>
                <a:ext uri="{FF2B5EF4-FFF2-40B4-BE49-F238E27FC236}">
                  <a16:creationId xmlns:a16="http://schemas.microsoft.com/office/drawing/2014/main" id="{A669F6BA-6197-4FAE-9BDB-9B093362932B}"/>
                </a:ext>
              </a:extLst>
            </p:cNvPr>
            <p:cNvSpPr/>
            <p:nvPr/>
          </p:nvSpPr>
          <p:spPr>
            <a:xfrm>
              <a:off x="6960500" y="863441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6085" y="7144"/>
                    <a:pt x="7990" y="7144"/>
                    <a:pt x="799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02" name="Freeform: Shape 1201">
              <a:extLst>
                <a:ext uri="{FF2B5EF4-FFF2-40B4-BE49-F238E27FC236}">
                  <a16:creationId xmlns:a16="http://schemas.microsoft.com/office/drawing/2014/main" id="{CECC3230-82B8-44FF-B249-49D20FBB2B50}"/>
                </a:ext>
              </a:extLst>
            </p:cNvPr>
            <p:cNvSpPr/>
            <p:nvPr/>
          </p:nvSpPr>
          <p:spPr>
            <a:xfrm>
              <a:off x="7076599" y="75104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03" name="Freeform: Shape 1202">
              <a:extLst>
                <a:ext uri="{FF2B5EF4-FFF2-40B4-BE49-F238E27FC236}">
                  <a16:creationId xmlns:a16="http://schemas.microsoft.com/office/drawing/2014/main" id="{1298D878-17F9-4270-9B66-23A042E7E7D3}"/>
                </a:ext>
              </a:extLst>
            </p:cNvPr>
            <p:cNvSpPr/>
            <p:nvPr/>
          </p:nvSpPr>
          <p:spPr>
            <a:xfrm>
              <a:off x="7081361" y="7500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04" name="Freeform: Shape 1203">
              <a:extLst>
                <a:ext uri="{FF2B5EF4-FFF2-40B4-BE49-F238E27FC236}">
                  <a16:creationId xmlns:a16="http://schemas.microsoft.com/office/drawing/2014/main" id="{AAA65FA2-DE4D-4171-8292-B3249D7A2B76}"/>
                </a:ext>
              </a:extLst>
            </p:cNvPr>
            <p:cNvSpPr/>
            <p:nvPr/>
          </p:nvSpPr>
          <p:spPr>
            <a:xfrm>
              <a:off x="7083795" y="748400"/>
              <a:ext cx="9525" cy="9525"/>
            </a:xfrm>
            <a:custGeom>
              <a:avLst/>
              <a:gdLst>
                <a:gd name="connsiteX0" fmla="*/ 7567 w 9525"/>
                <a:gd name="connsiteY0" fmla="*/ 8837 h 9525"/>
                <a:gd name="connsiteX1" fmla="*/ 7567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8837"/>
                  </a:moveTo>
                  <a:cubicBezTo>
                    <a:pt x="7567" y="8837"/>
                    <a:pt x="6615" y="5027"/>
                    <a:pt x="7567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05" name="Freeform: Shape 1204">
              <a:extLst>
                <a:ext uri="{FF2B5EF4-FFF2-40B4-BE49-F238E27FC236}">
                  <a16:creationId xmlns:a16="http://schemas.microsoft.com/office/drawing/2014/main" id="{B986F08D-C04A-4D6C-B93B-DADE9C01E015}"/>
                </a:ext>
              </a:extLst>
            </p:cNvPr>
            <p:cNvSpPr/>
            <p:nvPr/>
          </p:nvSpPr>
          <p:spPr>
            <a:xfrm>
              <a:off x="7044214" y="7767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06" name="Freeform: Shape 1205">
              <a:extLst>
                <a:ext uri="{FF2B5EF4-FFF2-40B4-BE49-F238E27FC236}">
                  <a16:creationId xmlns:a16="http://schemas.microsoft.com/office/drawing/2014/main" id="{8BAC1924-AF3A-404C-BAE2-49552B693F3D}"/>
                </a:ext>
              </a:extLst>
            </p:cNvPr>
            <p:cNvSpPr/>
            <p:nvPr/>
          </p:nvSpPr>
          <p:spPr>
            <a:xfrm>
              <a:off x="7051834" y="7624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8096" y="9049"/>
                    <a:pt x="8096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07" name="Freeform: Shape 1206">
              <a:extLst>
                <a:ext uri="{FF2B5EF4-FFF2-40B4-BE49-F238E27FC236}">
                  <a16:creationId xmlns:a16="http://schemas.microsoft.com/office/drawing/2014/main" id="{7D78B7F9-229A-4C0A-B890-59E09338F834}"/>
                </a:ext>
              </a:extLst>
            </p:cNvPr>
            <p:cNvSpPr/>
            <p:nvPr/>
          </p:nvSpPr>
          <p:spPr>
            <a:xfrm>
              <a:off x="7034689" y="7900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08" name="Freeform: Shape 1207">
              <a:extLst>
                <a:ext uri="{FF2B5EF4-FFF2-40B4-BE49-F238E27FC236}">
                  <a16:creationId xmlns:a16="http://schemas.microsoft.com/office/drawing/2014/main" id="{9FA7EB74-7ADF-4AEF-8BE0-C8411F8A6C4B}"/>
                </a:ext>
              </a:extLst>
            </p:cNvPr>
            <p:cNvSpPr/>
            <p:nvPr/>
          </p:nvSpPr>
          <p:spPr>
            <a:xfrm>
              <a:off x="7051834" y="7643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09" name="Freeform: Shape 1208">
              <a:extLst>
                <a:ext uri="{FF2B5EF4-FFF2-40B4-BE49-F238E27FC236}">
                  <a16:creationId xmlns:a16="http://schemas.microsoft.com/office/drawing/2014/main" id="{EB88DF6B-269C-4C78-8F4B-D67A6C0A3A1C}"/>
                </a:ext>
              </a:extLst>
            </p:cNvPr>
            <p:cNvSpPr/>
            <p:nvPr/>
          </p:nvSpPr>
          <p:spPr>
            <a:xfrm>
              <a:off x="7097554" y="7462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10" name="Freeform: Shape 1209">
              <a:extLst>
                <a:ext uri="{FF2B5EF4-FFF2-40B4-BE49-F238E27FC236}">
                  <a16:creationId xmlns:a16="http://schemas.microsoft.com/office/drawing/2014/main" id="{F1D73E29-9DFB-4495-9A08-95F610D8C97C}"/>
                </a:ext>
              </a:extLst>
            </p:cNvPr>
            <p:cNvSpPr/>
            <p:nvPr/>
          </p:nvSpPr>
          <p:spPr>
            <a:xfrm>
              <a:off x="7097554" y="7462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11" name="Freeform: Shape 1210">
              <a:extLst>
                <a:ext uri="{FF2B5EF4-FFF2-40B4-BE49-F238E27FC236}">
                  <a16:creationId xmlns:a16="http://schemas.microsoft.com/office/drawing/2014/main" id="{A8254CFD-3755-4720-A279-F96243FA72B6}"/>
                </a:ext>
              </a:extLst>
            </p:cNvPr>
            <p:cNvSpPr/>
            <p:nvPr/>
          </p:nvSpPr>
          <p:spPr>
            <a:xfrm>
              <a:off x="7097554" y="7453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12" name="Freeform: Shape 1211">
              <a:extLst>
                <a:ext uri="{FF2B5EF4-FFF2-40B4-BE49-F238E27FC236}">
                  <a16:creationId xmlns:a16="http://schemas.microsoft.com/office/drawing/2014/main" id="{50166E85-BB90-4C56-A564-8C4D66F127E3}"/>
                </a:ext>
              </a:extLst>
            </p:cNvPr>
            <p:cNvSpPr/>
            <p:nvPr/>
          </p:nvSpPr>
          <p:spPr>
            <a:xfrm>
              <a:off x="7092791" y="7462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6"/>
                  </a:lnTo>
                  <a:cubicBezTo>
                    <a:pt x="8096" y="8096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13" name="Freeform: Shape 1212">
              <a:extLst>
                <a:ext uri="{FF2B5EF4-FFF2-40B4-BE49-F238E27FC236}">
                  <a16:creationId xmlns:a16="http://schemas.microsoft.com/office/drawing/2014/main" id="{3A9B4EF3-50A8-40DA-9922-1E2E95FC8B95}"/>
                </a:ext>
              </a:extLst>
            </p:cNvPr>
            <p:cNvSpPr/>
            <p:nvPr/>
          </p:nvSpPr>
          <p:spPr>
            <a:xfrm>
              <a:off x="7091839" y="7472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1906" y="9049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14" name="Freeform: Shape 1213">
              <a:extLst>
                <a:ext uri="{FF2B5EF4-FFF2-40B4-BE49-F238E27FC236}">
                  <a16:creationId xmlns:a16="http://schemas.microsoft.com/office/drawing/2014/main" id="{0BC7D4E1-E32A-4FB7-8E95-07C90D0F5F10}"/>
                </a:ext>
              </a:extLst>
            </p:cNvPr>
            <p:cNvSpPr/>
            <p:nvPr/>
          </p:nvSpPr>
          <p:spPr>
            <a:xfrm>
              <a:off x="7082314" y="735912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9049" y="6085"/>
                    <a:pt x="8096" y="7990"/>
                    <a:pt x="7144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15" name="Freeform: Shape 1214">
              <a:extLst>
                <a:ext uri="{FF2B5EF4-FFF2-40B4-BE49-F238E27FC236}">
                  <a16:creationId xmlns:a16="http://schemas.microsoft.com/office/drawing/2014/main" id="{EB427787-E672-4D0C-B569-91B5CEC75647}"/>
                </a:ext>
              </a:extLst>
            </p:cNvPr>
            <p:cNvSpPr/>
            <p:nvPr/>
          </p:nvSpPr>
          <p:spPr>
            <a:xfrm>
              <a:off x="7077551" y="734853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cubicBezTo>
                    <a:pt x="8096" y="8096"/>
                    <a:pt x="7144" y="7144"/>
                    <a:pt x="7144" y="7144"/>
                  </a:cubicBezTo>
                  <a:cubicBezTo>
                    <a:pt x="8096" y="8096"/>
                    <a:pt x="8096" y="8096"/>
                    <a:pt x="8096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16" name="Freeform: Shape 1215">
              <a:extLst>
                <a:ext uri="{FF2B5EF4-FFF2-40B4-BE49-F238E27FC236}">
                  <a16:creationId xmlns:a16="http://schemas.microsoft.com/office/drawing/2014/main" id="{FACA7933-7EC4-4CFD-B564-7B1C8777EEF9}"/>
                </a:ext>
              </a:extLst>
            </p:cNvPr>
            <p:cNvSpPr/>
            <p:nvPr/>
          </p:nvSpPr>
          <p:spPr>
            <a:xfrm>
              <a:off x="7054691" y="745331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8096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17" name="Freeform: Shape 1216">
              <a:extLst>
                <a:ext uri="{FF2B5EF4-FFF2-40B4-BE49-F238E27FC236}">
                  <a16:creationId xmlns:a16="http://schemas.microsoft.com/office/drawing/2014/main" id="{90F6B1F0-CE8F-4D35-9B4D-C7AB2A5815F6}"/>
                </a:ext>
              </a:extLst>
            </p:cNvPr>
            <p:cNvSpPr/>
            <p:nvPr/>
          </p:nvSpPr>
          <p:spPr>
            <a:xfrm>
              <a:off x="7058372" y="761523"/>
              <a:ext cx="9525" cy="9525"/>
            </a:xfrm>
            <a:custGeom>
              <a:avLst/>
              <a:gdLst>
                <a:gd name="connsiteX0" fmla="*/ 7273 w 9525"/>
                <a:gd name="connsiteY0" fmla="*/ 7144 h 9525"/>
                <a:gd name="connsiteX1" fmla="*/ 727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273" y="7144"/>
                  </a:moveTo>
                  <a:cubicBezTo>
                    <a:pt x="11083" y="8096"/>
                    <a:pt x="6320" y="7144"/>
                    <a:pt x="727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18" name="Freeform: Shape 1217">
              <a:extLst>
                <a:ext uri="{FF2B5EF4-FFF2-40B4-BE49-F238E27FC236}">
                  <a16:creationId xmlns:a16="http://schemas.microsoft.com/office/drawing/2014/main" id="{B295E9BB-BA59-4FEB-ABD7-5D3786DB63F8}"/>
                </a:ext>
              </a:extLst>
            </p:cNvPr>
            <p:cNvSpPr/>
            <p:nvPr/>
          </p:nvSpPr>
          <p:spPr>
            <a:xfrm>
              <a:off x="7045844" y="747079"/>
              <a:ext cx="9525" cy="9525"/>
            </a:xfrm>
            <a:custGeom>
              <a:avLst/>
              <a:gdLst>
                <a:gd name="connsiteX0" fmla="*/ 7419 w 9525"/>
                <a:gd name="connsiteY0" fmla="*/ 7301 h 9525"/>
                <a:gd name="connsiteX1" fmla="*/ 7419 w 9525"/>
                <a:gd name="connsiteY1" fmla="*/ 73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7301"/>
                  </a:moveTo>
                  <a:cubicBezTo>
                    <a:pt x="8371" y="6348"/>
                    <a:pt x="6466" y="10158"/>
                    <a:pt x="7419" y="73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19" name="Freeform: Shape 1218">
              <a:extLst>
                <a:ext uri="{FF2B5EF4-FFF2-40B4-BE49-F238E27FC236}">
                  <a16:creationId xmlns:a16="http://schemas.microsoft.com/office/drawing/2014/main" id="{A70AE44F-8B54-4C7F-9DAD-6C83A3BF608D}"/>
                </a:ext>
              </a:extLst>
            </p:cNvPr>
            <p:cNvSpPr/>
            <p:nvPr/>
          </p:nvSpPr>
          <p:spPr>
            <a:xfrm>
              <a:off x="7012781" y="776122"/>
              <a:ext cx="9525" cy="9525"/>
            </a:xfrm>
            <a:custGeom>
              <a:avLst/>
              <a:gdLst>
                <a:gd name="connsiteX0" fmla="*/ 7144 w 9525"/>
                <a:gd name="connsiteY0" fmla="*/ 7785 h 9525"/>
                <a:gd name="connsiteX1" fmla="*/ 10001 w 9525"/>
                <a:gd name="connsiteY1" fmla="*/ 9690 h 9525"/>
                <a:gd name="connsiteX2" fmla="*/ 7144 w 9525"/>
                <a:gd name="connsiteY2" fmla="*/ 778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785"/>
                  </a:moveTo>
                  <a:lnTo>
                    <a:pt x="10001" y="9690"/>
                  </a:lnTo>
                  <a:cubicBezTo>
                    <a:pt x="10001" y="8737"/>
                    <a:pt x="7144" y="5880"/>
                    <a:pt x="7144" y="778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20" name="Freeform: Shape 1219">
              <a:extLst>
                <a:ext uri="{FF2B5EF4-FFF2-40B4-BE49-F238E27FC236}">
                  <a16:creationId xmlns:a16="http://schemas.microsoft.com/office/drawing/2014/main" id="{41BFFBA5-B901-4A73-9F9F-80C478E71C06}"/>
                </a:ext>
              </a:extLst>
            </p:cNvPr>
            <p:cNvSpPr/>
            <p:nvPr/>
          </p:nvSpPr>
          <p:spPr>
            <a:xfrm>
              <a:off x="7002044" y="792241"/>
              <a:ext cx="9525" cy="9525"/>
            </a:xfrm>
            <a:custGeom>
              <a:avLst/>
              <a:gdLst>
                <a:gd name="connsiteX0" fmla="*/ 9308 w 9525"/>
                <a:gd name="connsiteY0" fmla="*/ 7858 h 9525"/>
                <a:gd name="connsiteX1" fmla="*/ 7403 w 9525"/>
                <a:gd name="connsiteY1" fmla="*/ 7858 h 9525"/>
                <a:gd name="connsiteX2" fmla="*/ 9308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308" y="7858"/>
                  </a:moveTo>
                  <a:cubicBezTo>
                    <a:pt x="8356" y="6906"/>
                    <a:pt x="6451" y="6906"/>
                    <a:pt x="7403" y="7858"/>
                  </a:cubicBezTo>
                  <a:cubicBezTo>
                    <a:pt x="8356" y="7858"/>
                    <a:pt x="9308" y="7858"/>
                    <a:pt x="9308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21" name="Freeform: Shape 1220">
              <a:extLst>
                <a:ext uri="{FF2B5EF4-FFF2-40B4-BE49-F238E27FC236}">
                  <a16:creationId xmlns:a16="http://schemas.microsoft.com/office/drawing/2014/main" id="{13385F0E-263E-4249-93F5-77DEF03A465E}"/>
                </a:ext>
              </a:extLst>
            </p:cNvPr>
            <p:cNvSpPr/>
            <p:nvPr/>
          </p:nvSpPr>
          <p:spPr>
            <a:xfrm>
              <a:off x="6938592" y="848730"/>
              <a:ext cx="9525" cy="9525"/>
            </a:xfrm>
            <a:custGeom>
              <a:avLst/>
              <a:gdLst>
                <a:gd name="connsiteX0" fmla="*/ 7990 w 9525"/>
                <a:gd name="connsiteY0" fmla="*/ 7567 h 9525"/>
                <a:gd name="connsiteX1" fmla="*/ 7990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567"/>
                  </a:moveTo>
                  <a:cubicBezTo>
                    <a:pt x="6086" y="6615"/>
                    <a:pt x="7990" y="7567"/>
                    <a:pt x="7990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22" name="Freeform: Shape 1221">
              <a:extLst>
                <a:ext uri="{FF2B5EF4-FFF2-40B4-BE49-F238E27FC236}">
                  <a16:creationId xmlns:a16="http://schemas.microsoft.com/office/drawing/2014/main" id="{BED8CF45-5470-416F-96A0-23CBB83CBA32}"/>
                </a:ext>
              </a:extLst>
            </p:cNvPr>
            <p:cNvSpPr/>
            <p:nvPr/>
          </p:nvSpPr>
          <p:spPr>
            <a:xfrm>
              <a:off x="7761658" y="937259"/>
              <a:ext cx="9525" cy="9525"/>
            </a:xfrm>
            <a:custGeom>
              <a:avLst/>
              <a:gdLst>
                <a:gd name="connsiteX0" fmla="*/ 8837 w 9525"/>
                <a:gd name="connsiteY0" fmla="*/ 8573 h 9525"/>
                <a:gd name="connsiteX1" fmla="*/ 8837 w 9525"/>
                <a:gd name="connsiteY1" fmla="*/ 8573 h 9525"/>
                <a:gd name="connsiteX2" fmla="*/ 8837 w 9525"/>
                <a:gd name="connsiteY2" fmla="*/ 857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837" y="8573"/>
                  </a:moveTo>
                  <a:cubicBezTo>
                    <a:pt x="8837" y="6667"/>
                    <a:pt x="5027" y="6667"/>
                    <a:pt x="8837" y="8573"/>
                  </a:cubicBezTo>
                  <a:lnTo>
                    <a:pt x="8837" y="857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23" name="Freeform: Shape 1222">
              <a:extLst>
                <a:ext uri="{FF2B5EF4-FFF2-40B4-BE49-F238E27FC236}">
                  <a16:creationId xmlns:a16="http://schemas.microsoft.com/office/drawing/2014/main" id="{5B4E7D8E-E422-49E7-B08A-848CBDB00C9D}"/>
                </a:ext>
              </a:extLst>
            </p:cNvPr>
            <p:cNvSpPr/>
            <p:nvPr/>
          </p:nvSpPr>
          <p:spPr>
            <a:xfrm>
              <a:off x="7753403" y="93392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8096"/>
                    <a:pt x="7567" y="14764"/>
                    <a:pt x="7567" y="7144"/>
                  </a:cubicBezTo>
                  <a:lnTo>
                    <a:pt x="7567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24" name="Freeform: Shape 1223">
              <a:extLst>
                <a:ext uri="{FF2B5EF4-FFF2-40B4-BE49-F238E27FC236}">
                  <a16:creationId xmlns:a16="http://schemas.microsoft.com/office/drawing/2014/main" id="{F9BF3A65-4B9E-4905-A138-649D737670FD}"/>
                </a:ext>
              </a:extLst>
            </p:cNvPr>
            <p:cNvSpPr/>
            <p:nvPr/>
          </p:nvSpPr>
          <p:spPr>
            <a:xfrm>
              <a:off x="7630954" y="922496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lnTo>
                    <a:pt x="7144" y="7144"/>
                  </a:lnTo>
                  <a:cubicBezTo>
                    <a:pt x="7144" y="9049"/>
                    <a:pt x="8096" y="8096"/>
                    <a:pt x="9049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25" name="Freeform: Shape 1224">
              <a:extLst>
                <a:ext uri="{FF2B5EF4-FFF2-40B4-BE49-F238E27FC236}">
                  <a16:creationId xmlns:a16="http://schemas.microsoft.com/office/drawing/2014/main" id="{DFC53953-4904-4930-96A6-D45CFCDE87C3}"/>
                </a:ext>
              </a:extLst>
            </p:cNvPr>
            <p:cNvSpPr/>
            <p:nvPr/>
          </p:nvSpPr>
          <p:spPr>
            <a:xfrm>
              <a:off x="7738586" y="94464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9049" y="6906"/>
                    <a:pt x="8096" y="6906"/>
                    <a:pt x="7144" y="7858"/>
                  </a:cubicBezTo>
                  <a:lnTo>
                    <a:pt x="7144" y="7858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26" name="Freeform: Shape 1225">
              <a:extLst>
                <a:ext uri="{FF2B5EF4-FFF2-40B4-BE49-F238E27FC236}">
                  <a16:creationId xmlns:a16="http://schemas.microsoft.com/office/drawing/2014/main" id="{2F395E84-42EF-4FC8-8EF7-362549E8C626}"/>
                </a:ext>
              </a:extLst>
            </p:cNvPr>
            <p:cNvSpPr/>
            <p:nvPr/>
          </p:nvSpPr>
          <p:spPr>
            <a:xfrm>
              <a:off x="7665244" y="913606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  <a:gd name="connsiteX2" fmla="*/ 7144 w 9525"/>
                <a:gd name="connsiteY2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7144" y="8414"/>
                    <a:pt x="9049" y="5556"/>
                    <a:pt x="7144" y="8414"/>
                  </a:cubicBezTo>
                  <a:lnTo>
                    <a:pt x="7144" y="841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27" name="Freeform: Shape 1226">
              <a:extLst>
                <a:ext uri="{FF2B5EF4-FFF2-40B4-BE49-F238E27FC236}">
                  <a16:creationId xmlns:a16="http://schemas.microsoft.com/office/drawing/2014/main" id="{4AE347F6-AD8F-45B3-94FD-0748CB2775AB}"/>
                </a:ext>
              </a:extLst>
            </p:cNvPr>
            <p:cNvSpPr/>
            <p:nvPr/>
          </p:nvSpPr>
          <p:spPr>
            <a:xfrm>
              <a:off x="7688909" y="910113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  <a:gd name="connsiteX2" fmla="*/ 82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4434" y="7144"/>
                    <a:pt x="12054" y="13811"/>
                    <a:pt x="8244" y="7144"/>
                  </a:cubicBezTo>
                  <a:lnTo>
                    <a:pt x="82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28" name="Freeform: Shape 1227">
              <a:extLst>
                <a:ext uri="{FF2B5EF4-FFF2-40B4-BE49-F238E27FC236}">
                  <a16:creationId xmlns:a16="http://schemas.microsoft.com/office/drawing/2014/main" id="{A79C1CB6-797F-4A89-9FC5-ACEA1DF02509}"/>
                </a:ext>
              </a:extLst>
            </p:cNvPr>
            <p:cNvSpPr/>
            <p:nvPr/>
          </p:nvSpPr>
          <p:spPr>
            <a:xfrm>
              <a:off x="6845141" y="10129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29" name="Freeform: Shape 1228">
              <a:extLst>
                <a:ext uri="{FF2B5EF4-FFF2-40B4-BE49-F238E27FC236}">
                  <a16:creationId xmlns:a16="http://schemas.microsoft.com/office/drawing/2014/main" id="{0E7BA09F-E712-4026-987D-6E7806FB82EE}"/>
                </a:ext>
              </a:extLst>
            </p:cNvPr>
            <p:cNvSpPr/>
            <p:nvPr/>
          </p:nvSpPr>
          <p:spPr>
            <a:xfrm>
              <a:off x="6844189" y="10120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8096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30" name="Freeform: Shape 1229">
              <a:extLst>
                <a:ext uri="{FF2B5EF4-FFF2-40B4-BE49-F238E27FC236}">
                  <a16:creationId xmlns:a16="http://schemas.microsoft.com/office/drawing/2014/main" id="{3A535AF4-7E8B-4C87-9F20-326E5CBD67F7}"/>
                </a:ext>
              </a:extLst>
            </p:cNvPr>
            <p:cNvSpPr/>
            <p:nvPr/>
          </p:nvSpPr>
          <p:spPr>
            <a:xfrm>
              <a:off x="6844189" y="10120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31" name="Freeform: Shape 1230">
              <a:extLst>
                <a:ext uri="{FF2B5EF4-FFF2-40B4-BE49-F238E27FC236}">
                  <a16:creationId xmlns:a16="http://schemas.microsoft.com/office/drawing/2014/main" id="{B8EB9703-20A8-49F2-9531-0F0793E82697}"/>
                </a:ext>
              </a:extLst>
            </p:cNvPr>
            <p:cNvSpPr/>
            <p:nvPr/>
          </p:nvSpPr>
          <p:spPr>
            <a:xfrm>
              <a:off x="7231856" y="928211"/>
              <a:ext cx="9525" cy="19050"/>
            </a:xfrm>
            <a:custGeom>
              <a:avLst/>
              <a:gdLst>
                <a:gd name="connsiteX0" fmla="*/ 9049 w 9525"/>
                <a:gd name="connsiteY0" fmla="*/ 12859 h 19050"/>
                <a:gd name="connsiteX1" fmla="*/ 7144 w 9525"/>
                <a:gd name="connsiteY1" fmla="*/ 7144 h 19050"/>
                <a:gd name="connsiteX2" fmla="*/ 9049 w 9525"/>
                <a:gd name="connsiteY2" fmla="*/ 1285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049" y="12859"/>
                  </a:moveTo>
                  <a:cubicBezTo>
                    <a:pt x="8096" y="11906"/>
                    <a:pt x="10954" y="7144"/>
                    <a:pt x="7144" y="7144"/>
                  </a:cubicBezTo>
                  <a:cubicBezTo>
                    <a:pt x="10954" y="8096"/>
                    <a:pt x="4286" y="10954"/>
                    <a:pt x="9049" y="1285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32" name="Freeform: Shape 1231">
              <a:extLst>
                <a:ext uri="{FF2B5EF4-FFF2-40B4-BE49-F238E27FC236}">
                  <a16:creationId xmlns:a16="http://schemas.microsoft.com/office/drawing/2014/main" id="{62181469-9E68-4B9A-BD13-BE7BDD0F7C7D}"/>
                </a:ext>
              </a:extLst>
            </p:cNvPr>
            <p:cNvSpPr/>
            <p:nvPr/>
          </p:nvSpPr>
          <p:spPr>
            <a:xfrm>
              <a:off x="7233761" y="9339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33" name="Freeform: Shape 1232">
              <a:extLst>
                <a:ext uri="{FF2B5EF4-FFF2-40B4-BE49-F238E27FC236}">
                  <a16:creationId xmlns:a16="http://schemas.microsoft.com/office/drawing/2014/main" id="{A3DCAC3E-1153-4F9F-8CF1-BFA20B7A1080}"/>
                </a:ext>
              </a:extLst>
            </p:cNvPr>
            <p:cNvSpPr/>
            <p:nvPr/>
          </p:nvSpPr>
          <p:spPr>
            <a:xfrm>
              <a:off x="6933898" y="992028"/>
              <a:ext cx="9525" cy="9525"/>
            </a:xfrm>
            <a:custGeom>
              <a:avLst/>
              <a:gdLst>
                <a:gd name="connsiteX0" fmla="*/ 8875 w 9525"/>
                <a:gd name="connsiteY0" fmla="*/ 10001 h 9525"/>
                <a:gd name="connsiteX1" fmla="*/ 7922 w 9525"/>
                <a:gd name="connsiteY1" fmla="*/ 7144 h 9525"/>
                <a:gd name="connsiteX2" fmla="*/ 8875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875" y="10001"/>
                  </a:moveTo>
                  <a:cubicBezTo>
                    <a:pt x="7922" y="9049"/>
                    <a:pt x="7922" y="8096"/>
                    <a:pt x="7922" y="7144"/>
                  </a:cubicBezTo>
                  <a:cubicBezTo>
                    <a:pt x="8875" y="9049"/>
                    <a:pt x="5065" y="10001"/>
                    <a:pt x="8875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34" name="Freeform: Shape 1233">
              <a:extLst>
                <a:ext uri="{FF2B5EF4-FFF2-40B4-BE49-F238E27FC236}">
                  <a16:creationId xmlns:a16="http://schemas.microsoft.com/office/drawing/2014/main" id="{3ACB2B20-2B5A-4643-8F06-B6CB6A3C8905}"/>
                </a:ext>
              </a:extLst>
            </p:cNvPr>
            <p:cNvSpPr/>
            <p:nvPr/>
          </p:nvSpPr>
          <p:spPr>
            <a:xfrm>
              <a:off x="7738586" y="9444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0001"/>
                    <a:pt x="7144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35" name="Freeform: Shape 1234">
              <a:extLst>
                <a:ext uri="{FF2B5EF4-FFF2-40B4-BE49-F238E27FC236}">
                  <a16:creationId xmlns:a16="http://schemas.microsoft.com/office/drawing/2014/main" id="{9F5549A9-F109-4DAD-AD3A-45A4ED9B0AC0}"/>
                </a:ext>
              </a:extLst>
            </p:cNvPr>
            <p:cNvSpPr/>
            <p:nvPr/>
          </p:nvSpPr>
          <p:spPr>
            <a:xfrm>
              <a:off x="6981900" y="942369"/>
              <a:ext cx="9525" cy="9525"/>
            </a:xfrm>
            <a:custGeom>
              <a:avLst/>
              <a:gdLst>
                <a:gd name="connsiteX0" fmla="*/ 7544 w 9525"/>
                <a:gd name="connsiteY0" fmla="*/ 7273 h 9525"/>
                <a:gd name="connsiteX1" fmla="*/ 7544 w 9525"/>
                <a:gd name="connsiteY1" fmla="*/ 7273 h 9525"/>
                <a:gd name="connsiteX2" fmla="*/ 7544 w 9525"/>
                <a:gd name="connsiteY2" fmla="*/ 727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44" y="7273"/>
                  </a:moveTo>
                  <a:cubicBezTo>
                    <a:pt x="5640" y="11083"/>
                    <a:pt x="11355" y="6320"/>
                    <a:pt x="7544" y="7273"/>
                  </a:cubicBezTo>
                  <a:lnTo>
                    <a:pt x="7544" y="727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36" name="Freeform: Shape 1235">
              <a:extLst>
                <a:ext uri="{FF2B5EF4-FFF2-40B4-BE49-F238E27FC236}">
                  <a16:creationId xmlns:a16="http://schemas.microsoft.com/office/drawing/2014/main" id="{8116A47B-30D1-4C39-8871-C61906F52454}"/>
                </a:ext>
              </a:extLst>
            </p:cNvPr>
            <p:cNvSpPr/>
            <p:nvPr/>
          </p:nvSpPr>
          <p:spPr>
            <a:xfrm>
              <a:off x="6844189" y="913278"/>
              <a:ext cx="914400" cy="352425"/>
            </a:xfrm>
            <a:custGeom>
              <a:avLst/>
              <a:gdLst>
                <a:gd name="connsiteX0" fmla="*/ 910114 w 914400"/>
                <a:gd name="connsiteY0" fmla="*/ 31601 h 352425"/>
                <a:gd name="connsiteX1" fmla="*/ 816769 w 914400"/>
                <a:gd name="connsiteY1" fmla="*/ 21124 h 352425"/>
                <a:gd name="connsiteX2" fmla="*/ 796767 w 914400"/>
                <a:gd name="connsiteY2" fmla="*/ 18267 h 352425"/>
                <a:gd name="connsiteX3" fmla="*/ 768192 w 914400"/>
                <a:gd name="connsiteY3" fmla="*/ 19219 h 352425"/>
                <a:gd name="connsiteX4" fmla="*/ 768192 w 914400"/>
                <a:gd name="connsiteY4" fmla="*/ 17314 h 352425"/>
                <a:gd name="connsiteX5" fmla="*/ 768192 w 914400"/>
                <a:gd name="connsiteY5" fmla="*/ 19219 h 352425"/>
                <a:gd name="connsiteX6" fmla="*/ 613886 w 914400"/>
                <a:gd name="connsiteY6" fmla="*/ 14456 h 352425"/>
                <a:gd name="connsiteX7" fmla="*/ 620554 w 914400"/>
                <a:gd name="connsiteY7" fmla="*/ 18267 h 352425"/>
                <a:gd name="connsiteX8" fmla="*/ 440531 w 914400"/>
                <a:gd name="connsiteY8" fmla="*/ 21124 h 352425"/>
                <a:gd name="connsiteX9" fmla="*/ 163354 w 914400"/>
                <a:gd name="connsiteY9" fmla="*/ 35411 h 352425"/>
                <a:gd name="connsiteX10" fmla="*/ 142399 w 914400"/>
                <a:gd name="connsiteY10" fmla="*/ 40174 h 352425"/>
                <a:gd name="connsiteX11" fmla="*/ 7144 w 914400"/>
                <a:gd name="connsiteY11" fmla="*/ 104944 h 352425"/>
                <a:gd name="connsiteX12" fmla="*/ 18574 w 914400"/>
                <a:gd name="connsiteY12" fmla="*/ 115421 h 352425"/>
                <a:gd name="connsiteX13" fmla="*/ 20479 w 914400"/>
                <a:gd name="connsiteY13" fmla="*/ 112564 h 352425"/>
                <a:gd name="connsiteX14" fmla="*/ 76676 w 914400"/>
                <a:gd name="connsiteY14" fmla="*/ 94467 h 352425"/>
                <a:gd name="connsiteX15" fmla="*/ 99536 w 914400"/>
                <a:gd name="connsiteY15" fmla="*/ 80179 h 352425"/>
                <a:gd name="connsiteX16" fmla="*/ 106204 w 914400"/>
                <a:gd name="connsiteY16" fmla="*/ 81131 h 352425"/>
                <a:gd name="connsiteX17" fmla="*/ 101441 w 914400"/>
                <a:gd name="connsiteY17" fmla="*/ 89704 h 352425"/>
                <a:gd name="connsiteX18" fmla="*/ 156686 w 914400"/>
                <a:gd name="connsiteY18" fmla="*/ 96371 h 352425"/>
                <a:gd name="connsiteX19" fmla="*/ 112871 w 914400"/>
                <a:gd name="connsiteY19" fmla="*/ 111611 h 352425"/>
                <a:gd name="connsiteX20" fmla="*/ 144304 w 914400"/>
                <a:gd name="connsiteY20" fmla="*/ 213529 h 352425"/>
                <a:gd name="connsiteX21" fmla="*/ 339566 w 914400"/>
                <a:gd name="connsiteY21" fmla="*/ 336401 h 352425"/>
                <a:gd name="connsiteX22" fmla="*/ 423386 w 914400"/>
                <a:gd name="connsiteY22" fmla="*/ 348784 h 352425"/>
                <a:gd name="connsiteX23" fmla="*/ 493871 w 914400"/>
                <a:gd name="connsiteY23" fmla="*/ 305921 h 352425"/>
                <a:gd name="connsiteX24" fmla="*/ 644367 w 914400"/>
                <a:gd name="connsiteY24" fmla="*/ 238294 h 352425"/>
                <a:gd name="connsiteX25" fmla="*/ 702469 w 914400"/>
                <a:gd name="connsiteY25" fmla="*/ 225911 h 352425"/>
                <a:gd name="connsiteX26" fmla="*/ 772001 w 914400"/>
                <a:gd name="connsiteY26" fmla="*/ 149711 h 352425"/>
                <a:gd name="connsiteX27" fmla="*/ 791051 w 914400"/>
                <a:gd name="connsiteY27" fmla="*/ 85894 h 352425"/>
                <a:gd name="connsiteX28" fmla="*/ 746284 w 914400"/>
                <a:gd name="connsiteY28" fmla="*/ 54461 h 352425"/>
                <a:gd name="connsiteX29" fmla="*/ 613886 w 914400"/>
                <a:gd name="connsiteY29" fmla="*/ 59224 h 352425"/>
                <a:gd name="connsiteX30" fmla="*/ 792004 w 914400"/>
                <a:gd name="connsiteY30" fmla="*/ 27792 h 352425"/>
                <a:gd name="connsiteX31" fmla="*/ 908209 w 914400"/>
                <a:gd name="connsiteY31" fmla="*/ 33506 h 352425"/>
                <a:gd name="connsiteX32" fmla="*/ 910114 w 914400"/>
                <a:gd name="connsiteY32" fmla="*/ 31601 h 352425"/>
                <a:gd name="connsiteX33" fmla="*/ 150971 w 914400"/>
                <a:gd name="connsiteY33" fmla="*/ 56367 h 352425"/>
                <a:gd name="connsiteX34" fmla="*/ 150971 w 914400"/>
                <a:gd name="connsiteY34" fmla="*/ 56367 h 352425"/>
                <a:gd name="connsiteX35" fmla="*/ 150971 w 914400"/>
                <a:gd name="connsiteY35" fmla="*/ 56367 h 352425"/>
                <a:gd name="connsiteX36" fmla="*/ 157639 w 914400"/>
                <a:gd name="connsiteY36" fmla="*/ 57319 h 352425"/>
                <a:gd name="connsiteX37" fmla="*/ 157639 w 914400"/>
                <a:gd name="connsiteY37" fmla="*/ 57319 h 352425"/>
                <a:gd name="connsiteX38" fmla="*/ 157639 w 914400"/>
                <a:gd name="connsiteY38" fmla="*/ 57319 h 352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914400" h="352425">
                  <a:moveTo>
                    <a:pt x="910114" y="31601"/>
                  </a:moveTo>
                  <a:cubicBezTo>
                    <a:pt x="903446" y="18267"/>
                    <a:pt x="830104" y="13504"/>
                    <a:pt x="816769" y="21124"/>
                  </a:cubicBezTo>
                  <a:cubicBezTo>
                    <a:pt x="812959" y="8742"/>
                    <a:pt x="810101" y="15409"/>
                    <a:pt x="796767" y="18267"/>
                  </a:cubicBezTo>
                  <a:cubicBezTo>
                    <a:pt x="788194" y="19219"/>
                    <a:pt x="778669" y="19219"/>
                    <a:pt x="768192" y="19219"/>
                  </a:cubicBezTo>
                  <a:lnTo>
                    <a:pt x="768192" y="17314"/>
                  </a:lnTo>
                  <a:cubicBezTo>
                    <a:pt x="767239" y="18267"/>
                    <a:pt x="768192" y="18267"/>
                    <a:pt x="768192" y="19219"/>
                  </a:cubicBezTo>
                  <a:cubicBezTo>
                    <a:pt x="711994" y="17314"/>
                    <a:pt x="634842" y="-3641"/>
                    <a:pt x="613886" y="14456"/>
                  </a:cubicBezTo>
                  <a:cubicBezTo>
                    <a:pt x="621506" y="13504"/>
                    <a:pt x="617696" y="13504"/>
                    <a:pt x="620554" y="18267"/>
                  </a:cubicBezTo>
                  <a:cubicBezTo>
                    <a:pt x="609124" y="1121"/>
                    <a:pt x="455771" y="15409"/>
                    <a:pt x="440531" y="21124"/>
                  </a:cubicBezTo>
                  <a:cubicBezTo>
                    <a:pt x="425291" y="50651"/>
                    <a:pt x="164306" y="33506"/>
                    <a:pt x="163354" y="35411"/>
                  </a:cubicBezTo>
                  <a:cubicBezTo>
                    <a:pt x="159544" y="37317"/>
                    <a:pt x="141446" y="38269"/>
                    <a:pt x="142399" y="40174"/>
                  </a:cubicBezTo>
                  <a:cubicBezTo>
                    <a:pt x="122396" y="22076"/>
                    <a:pt x="34766" y="106849"/>
                    <a:pt x="7144" y="104944"/>
                  </a:cubicBezTo>
                  <a:cubicBezTo>
                    <a:pt x="10001" y="106849"/>
                    <a:pt x="16669" y="115421"/>
                    <a:pt x="18574" y="115421"/>
                  </a:cubicBezTo>
                  <a:cubicBezTo>
                    <a:pt x="19526" y="114469"/>
                    <a:pt x="20479" y="113517"/>
                    <a:pt x="20479" y="112564"/>
                  </a:cubicBezTo>
                  <a:cubicBezTo>
                    <a:pt x="28099" y="108754"/>
                    <a:pt x="72866" y="95419"/>
                    <a:pt x="76676" y="94467"/>
                  </a:cubicBezTo>
                  <a:cubicBezTo>
                    <a:pt x="78581" y="93514"/>
                    <a:pt x="98584" y="83989"/>
                    <a:pt x="99536" y="80179"/>
                  </a:cubicBezTo>
                  <a:cubicBezTo>
                    <a:pt x="102394" y="80179"/>
                    <a:pt x="107156" y="81131"/>
                    <a:pt x="106204" y="81131"/>
                  </a:cubicBezTo>
                  <a:cubicBezTo>
                    <a:pt x="108109" y="92561"/>
                    <a:pt x="94774" y="76369"/>
                    <a:pt x="101441" y="89704"/>
                  </a:cubicBezTo>
                  <a:cubicBezTo>
                    <a:pt x="118586" y="92561"/>
                    <a:pt x="136684" y="94467"/>
                    <a:pt x="156686" y="96371"/>
                  </a:cubicBezTo>
                  <a:cubicBezTo>
                    <a:pt x="133826" y="103992"/>
                    <a:pt x="112871" y="111611"/>
                    <a:pt x="112871" y="111611"/>
                  </a:cubicBezTo>
                  <a:lnTo>
                    <a:pt x="144304" y="213529"/>
                  </a:lnTo>
                  <a:lnTo>
                    <a:pt x="339566" y="336401"/>
                  </a:lnTo>
                  <a:lnTo>
                    <a:pt x="423386" y="348784"/>
                  </a:lnTo>
                  <a:lnTo>
                    <a:pt x="493871" y="305921"/>
                  </a:lnTo>
                  <a:lnTo>
                    <a:pt x="644367" y="238294"/>
                  </a:lnTo>
                  <a:cubicBezTo>
                    <a:pt x="644367" y="238294"/>
                    <a:pt x="692944" y="229721"/>
                    <a:pt x="702469" y="225911"/>
                  </a:cubicBezTo>
                  <a:cubicBezTo>
                    <a:pt x="711994" y="223054"/>
                    <a:pt x="762476" y="159236"/>
                    <a:pt x="772001" y="149711"/>
                  </a:cubicBezTo>
                  <a:cubicBezTo>
                    <a:pt x="781526" y="140186"/>
                    <a:pt x="791051" y="85894"/>
                    <a:pt x="791051" y="85894"/>
                  </a:cubicBezTo>
                  <a:cubicBezTo>
                    <a:pt x="791051" y="85894"/>
                    <a:pt x="765334" y="54461"/>
                    <a:pt x="746284" y="54461"/>
                  </a:cubicBezTo>
                  <a:cubicBezTo>
                    <a:pt x="740569" y="54461"/>
                    <a:pt x="686276" y="56367"/>
                    <a:pt x="613886" y="59224"/>
                  </a:cubicBezTo>
                  <a:cubicBezTo>
                    <a:pt x="686276" y="47794"/>
                    <a:pt x="749142" y="36364"/>
                    <a:pt x="792004" y="27792"/>
                  </a:cubicBezTo>
                  <a:cubicBezTo>
                    <a:pt x="812006" y="23981"/>
                    <a:pt x="890111" y="36364"/>
                    <a:pt x="908209" y="33506"/>
                  </a:cubicBezTo>
                  <a:cubicBezTo>
                    <a:pt x="908209" y="33506"/>
                    <a:pt x="908209" y="32554"/>
                    <a:pt x="910114" y="31601"/>
                  </a:cubicBezTo>
                  <a:close/>
                  <a:moveTo>
                    <a:pt x="150971" y="56367"/>
                  </a:moveTo>
                  <a:cubicBezTo>
                    <a:pt x="150019" y="56367"/>
                    <a:pt x="147161" y="57319"/>
                    <a:pt x="150971" y="56367"/>
                  </a:cubicBezTo>
                  <a:lnTo>
                    <a:pt x="150971" y="56367"/>
                  </a:lnTo>
                  <a:close/>
                  <a:moveTo>
                    <a:pt x="157639" y="57319"/>
                  </a:moveTo>
                  <a:cubicBezTo>
                    <a:pt x="153829" y="56367"/>
                    <a:pt x="154781" y="54461"/>
                    <a:pt x="157639" y="57319"/>
                  </a:cubicBezTo>
                  <a:lnTo>
                    <a:pt x="157639" y="5731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37" name="Freeform: Shape 1236">
              <a:extLst>
                <a:ext uri="{FF2B5EF4-FFF2-40B4-BE49-F238E27FC236}">
                  <a16:creationId xmlns:a16="http://schemas.microsoft.com/office/drawing/2014/main" id="{A06D4FBF-1E1A-4864-A32D-B4FBA69802E6}"/>
                </a:ext>
              </a:extLst>
            </p:cNvPr>
            <p:cNvSpPr/>
            <p:nvPr/>
          </p:nvSpPr>
          <p:spPr>
            <a:xfrm>
              <a:off x="7747738" y="937166"/>
              <a:ext cx="9525" cy="9525"/>
            </a:xfrm>
            <a:custGeom>
              <a:avLst/>
              <a:gdLst>
                <a:gd name="connsiteX0" fmla="*/ 9422 w 9525"/>
                <a:gd name="connsiteY0" fmla="*/ 7713 h 9525"/>
                <a:gd name="connsiteX1" fmla="*/ 7517 w 9525"/>
                <a:gd name="connsiteY1" fmla="*/ 9618 h 9525"/>
                <a:gd name="connsiteX2" fmla="*/ 9422 w 9525"/>
                <a:gd name="connsiteY2" fmla="*/ 771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422" y="7713"/>
                  </a:moveTo>
                  <a:cubicBezTo>
                    <a:pt x="7517" y="6761"/>
                    <a:pt x="6565" y="6761"/>
                    <a:pt x="7517" y="9618"/>
                  </a:cubicBezTo>
                  <a:cubicBezTo>
                    <a:pt x="9422" y="8666"/>
                    <a:pt x="9422" y="8666"/>
                    <a:pt x="9422" y="77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38" name="Freeform: Shape 1237">
              <a:extLst>
                <a:ext uri="{FF2B5EF4-FFF2-40B4-BE49-F238E27FC236}">
                  <a16:creationId xmlns:a16="http://schemas.microsoft.com/office/drawing/2014/main" id="{B41E650B-A2A7-4878-A03A-AE986EE2F600}"/>
                </a:ext>
              </a:extLst>
            </p:cNvPr>
            <p:cNvSpPr/>
            <p:nvPr/>
          </p:nvSpPr>
          <p:spPr>
            <a:xfrm>
              <a:off x="7747159" y="93964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  <a:gd name="connsiteX3" fmla="*/ 9049 w 9525"/>
                <a:gd name="connsiteY3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7144" y="7144"/>
                    <a:pt x="8096" y="7144"/>
                    <a:pt x="9049" y="7144"/>
                  </a:cubicBezTo>
                  <a:cubicBezTo>
                    <a:pt x="9049" y="7144"/>
                    <a:pt x="9049" y="7144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39" name="Freeform: Shape 1238">
              <a:extLst>
                <a:ext uri="{FF2B5EF4-FFF2-40B4-BE49-F238E27FC236}">
                  <a16:creationId xmlns:a16="http://schemas.microsoft.com/office/drawing/2014/main" id="{62F61B45-2FBD-4818-A1B6-CE1DE5CBE013}"/>
                </a:ext>
              </a:extLst>
            </p:cNvPr>
            <p:cNvSpPr/>
            <p:nvPr/>
          </p:nvSpPr>
          <p:spPr>
            <a:xfrm>
              <a:off x="6913721" y="10015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40" name="Freeform: Shape 1239">
              <a:extLst>
                <a:ext uri="{FF2B5EF4-FFF2-40B4-BE49-F238E27FC236}">
                  <a16:creationId xmlns:a16="http://schemas.microsoft.com/office/drawing/2014/main" id="{7D3D9B2D-4456-46F3-8ED4-AC3C8BC85926}"/>
                </a:ext>
              </a:extLst>
            </p:cNvPr>
            <p:cNvSpPr/>
            <p:nvPr/>
          </p:nvSpPr>
          <p:spPr>
            <a:xfrm>
              <a:off x="6843236" y="101107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41" name="Freeform: Shape 1240">
              <a:extLst>
                <a:ext uri="{FF2B5EF4-FFF2-40B4-BE49-F238E27FC236}">
                  <a16:creationId xmlns:a16="http://schemas.microsoft.com/office/drawing/2014/main" id="{72435DFF-A762-4495-A07D-750572ECEEB0}"/>
                </a:ext>
              </a:extLst>
            </p:cNvPr>
            <p:cNvSpPr/>
            <p:nvPr/>
          </p:nvSpPr>
          <p:spPr>
            <a:xfrm>
              <a:off x="7633811" y="9234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42" name="Freeform: Shape 1241">
              <a:extLst>
                <a:ext uri="{FF2B5EF4-FFF2-40B4-BE49-F238E27FC236}">
                  <a16:creationId xmlns:a16="http://schemas.microsoft.com/office/drawing/2014/main" id="{8960A708-4535-466D-99C1-7E160C39C60C}"/>
                </a:ext>
              </a:extLst>
            </p:cNvPr>
            <p:cNvSpPr/>
            <p:nvPr/>
          </p:nvSpPr>
          <p:spPr>
            <a:xfrm>
              <a:off x="7698581" y="922707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  <a:gd name="connsiteX2" fmla="*/ 7144 w 9525"/>
                <a:gd name="connsiteY2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7144" y="5027"/>
                    <a:pt x="7144" y="8837"/>
                  </a:cubicBezTo>
                  <a:lnTo>
                    <a:pt x="7144" y="8837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43" name="Freeform: Shape 1242">
              <a:extLst>
                <a:ext uri="{FF2B5EF4-FFF2-40B4-BE49-F238E27FC236}">
                  <a16:creationId xmlns:a16="http://schemas.microsoft.com/office/drawing/2014/main" id="{A3DC8101-F1FB-4213-9F31-29EF825DF013}"/>
                </a:ext>
              </a:extLst>
            </p:cNvPr>
            <p:cNvSpPr/>
            <p:nvPr/>
          </p:nvSpPr>
          <p:spPr>
            <a:xfrm>
              <a:off x="7749064" y="9434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7144"/>
                    <a:pt x="8096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44" name="Freeform: Shape 1243">
              <a:extLst>
                <a:ext uri="{FF2B5EF4-FFF2-40B4-BE49-F238E27FC236}">
                  <a16:creationId xmlns:a16="http://schemas.microsoft.com/office/drawing/2014/main" id="{46447620-2F42-429A-82F5-52BDE0B52C22}"/>
                </a:ext>
              </a:extLst>
            </p:cNvPr>
            <p:cNvSpPr/>
            <p:nvPr/>
          </p:nvSpPr>
          <p:spPr>
            <a:xfrm>
              <a:off x="7750969" y="94154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7144" y="8096"/>
                    <a:pt x="8096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45" name="Freeform: Shape 1244">
              <a:extLst>
                <a:ext uri="{FF2B5EF4-FFF2-40B4-BE49-F238E27FC236}">
                  <a16:creationId xmlns:a16="http://schemas.microsoft.com/office/drawing/2014/main" id="{691AF23A-CB3A-4050-8AB8-51EC5D8E49E2}"/>
                </a:ext>
              </a:extLst>
            </p:cNvPr>
            <p:cNvSpPr/>
            <p:nvPr/>
          </p:nvSpPr>
          <p:spPr>
            <a:xfrm>
              <a:off x="7729061" y="946837"/>
              <a:ext cx="19050" cy="9525"/>
            </a:xfrm>
            <a:custGeom>
              <a:avLst/>
              <a:gdLst>
                <a:gd name="connsiteX0" fmla="*/ 7144 w 19050"/>
                <a:gd name="connsiteY0" fmla="*/ 7567 h 9525"/>
                <a:gd name="connsiteX1" fmla="*/ 7144 w 19050"/>
                <a:gd name="connsiteY1" fmla="*/ 7567 h 9525"/>
                <a:gd name="connsiteX2" fmla="*/ 7144 w 19050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7567"/>
                  </a:moveTo>
                  <a:cubicBezTo>
                    <a:pt x="7144" y="7567"/>
                    <a:pt x="19526" y="6615"/>
                    <a:pt x="7144" y="7567"/>
                  </a:cubicBezTo>
                  <a:lnTo>
                    <a:pt x="7144" y="7567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46" name="Freeform: Shape 1245">
              <a:extLst>
                <a:ext uri="{FF2B5EF4-FFF2-40B4-BE49-F238E27FC236}">
                  <a16:creationId xmlns:a16="http://schemas.microsoft.com/office/drawing/2014/main" id="{F113FF14-3F6F-4449-A040-3DE9E5F9904B}"/>
                </a:ext>
              </a:extLst>
            </p:cNvPr>
            <p:cNvSpPr/>
            <p:nvPr/>
          </p:nvSpPr>
          <p:spPr>
            <a:xfrm>
              <a:off x="7707154" y="908604"/>
              <a:ext cx="9525" cy="9525"/>
            </a:xfrm>
            <a:custGeom>
              <a:avLst/>
              <a:gdLst>
                <a:gd name="connsiteX0" fmla="*/ 7144 w 9525"/>
                <a:gd name="connsiteY0" fmla="*/ 8653 h 9525"/>
                <a:gd name="connsiteX1" fmla="*/ 7144 w 9525"/>
                <a:gd name="connsiteY1" fmla="*/ 8653 h 9525"/>
                <a:gd name="connsiteX2" fmla="*/ 7144 w 9525"/>
                <a:gd name="connsiteY2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653"/>
                  </a:moveTo>
                  <a:cubicBezTo>
                    <a:pt x="10954" y="7700"/>
                    <a:pt x="13811" y="5795"/>
                    <a:pt x="7144" y="8653"/>
                  </a:cubicBezTo>
                  <a:lnTo>
                    <a:pt x="7144" y="865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47" name="Freeform: Shape 1246">
              <a:extLst>
                <a:ext uri="{FF2B5EF4-FFF2-40B4-BE49-F238E27FC236}">
                  <a16:creationId xmlns:a16="http://schemas.microsoft.com/office/drawing/2014/main" id="{6EB66282-2B36-4BDA-A571-67D9C90E85F5}"/>
                </a:ext>
              </a:extLst>
            </p:cNvPr>
            <p:cNvSpPr/>
            <p:nvPr/>
          </p:nvSpPr>
          <p:spPr>
            <a:xfrm>
              <a:off x="7693104" y="909161"/>
              <a:ext cx="9525" cy="9525"/>
            </a:xfrm>
            <a:custGeom>
              <a:avLst/>
              <a:gdLst>
                <a:gd name="connsiteX0" fmla="*/ 7858 w 9525"/>
                <a:gd name="connsiteY0" fmla="*/ 9049 h 9525"/>
                <a:gd name="connsiteX1" fmla="*/ 7858 w 9525"/>
                <a:gd name="connsiteY1" fmla="*/ 7144 h 9525"/>
                <a:gd name="connsiteX2" fmla="*/ 7858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9049"/>
                  </a:moveTo>
                  <a:cubicBezTo>
                    <a:pt x="9763" y="8096"/>
                    <a:pt x="7858" y="7144"/>
                    <a:pt x="7858" y="7144"/>
                  </a:cubicBezTo>
                  <a:cubicBezTo>
                    <a:pt x="6906" y="8096"/>
                    <a:pt x="6906" y="8096"/>
                    <a:pt x="7858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48" name="Freeform: Shape 1247">
              <a:extLst>
                <a:ext uri="{FF2B5EF4-FFF2-40B4-BE49-F238E27FC236}">
                  <a16:creationId xmlns:a16="http://schemas.microsoft.com/office/drawing/2014/main" id="{35C38DA6-97DA-4EA9-8E55-660EFC74EB02}"/>
                </a:ext>
              </a:extLst>
            </p:cNvPr>
            <p:cNvSpPr/>
            <p:nvPr/>
          </p:nvSpPr>
          <p:spPr>
            <a:xfrm>
              <a:off x="7289006" y="920505"/>
              <a:ext cx="9525" cy="9525"/>
            </a:xfrm>
            <a:custGeom>
              <a:avLst/>
              <a:gdLst>
                <a:gd name="connsiteX0" fmla="*/ 10954 w 9525"/>
                <a:gd name="connsiteY0" fmla="*/ 9135 h 9525"/>
                <a:gd name="connsiteX1" fmla="*/ 7144 w 9525"/>
                <a:gd name="connsiteY1" fmla="*/ 8182 h 9525"/>
                <a:gd name="connsiteX2" fmla="*/ 10954 w 9525"/>
                <a:gd name="connsiteY2" fmla="*/ 913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9135"/>
                  </a:moveTo>
                  <a:cubicBezTo>
                    <a:pt x="10001" y="7230"/>
                    <a:pt x="8096" y="6277"/>
                    <a:pt x="7144" y="8182"/>
                  </a:cubicBezTo>
                  <a:cubicBezTo>
                    <a:pt x="9049" y="8182"/>
                    <a:pt x="10954" y="9135"/>
                    <a:pt x="10954" y="91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1249" name="Group 1248">
            <a:extLst>
              <a:ext uri="{FF2B5EF4-FFF2-40B4-BE49-F238E27FC236}">
                <a16:creationId xmlns:a16="http://schemas.microsoft.com/office/drawing/2014/main" id="{524BFC86-E744-42C3-9E37-7C218121DD3D}"/>
              </a:ext>
            </a:extLst>
          </p:cNvPr>
          <p:cNvGrpSpPr/>
          <p:nvPr userDrawn="1"/>
        </p:nvGrpSpPr>
        <p:grpSpPr>
          <a:xfrm rot="18823380" flipH="1">
            <a:off x="1057177" y="5000227"/>
            <a:ext cx="442463" cy="244809"/>
            <a:chOff x="3625593" y="6426852"/>
            <a:chExt cx="335279" cy="247341"/>
          </a:xfrm>
          <a:solidFill>
            <a:schemeClr val="accent1"/>
          </a:solidFill>
        </p:grpSpPr>
        <p:sp>
          <p:nvSpPr>
            <p:cNvPr id="1250" name="Freeform: Shape 1249">
              <a:extLst>
                <a:ext uri="{FF2B5EF4-FFF2-40B4-BE49-F238E27FC236}">
                  <a16:creationId xmlns:a16="http://schemas.microsoft.com/office/drawing/2014/main" id="{50B2D1A6-0258-45B6-BA37-940F08286ADF}"/>
                </a:ext>
              </a:extLst>
            </p:cNvPr>
            <p:cNvSpPr/>
            <p:nvPr/>
          </p:nvSpPr>
          <p:spPr>
            <a:xfrm>
              <a:off x="3625691" y="6427877"/>
              <a:ext cx="95250" cy="161925"/>
            </a:xfrm>
            <a:custGeom>
              <a:avLst/>
              <a:gdLst>
                <a:gd name="connsiteX0" fmla="*/ 88106 w 95250"/>
                <a:gd name="connsiteY0" fmla="*/ 8667 h 161925"/>
                <a:gd name="connsiteX1" fmla="*/ 60484 w 95250"/>
                <a:gd name="connsiteY1" fmla="*/ 99155 h 161925"/>
                <a:gd name="connsiteX2" fmla="*/ 7144 w 95250"/>
                <a:gd name="connsiteY2" fmla="*/ 160115 h 161925"/>
                <a:gd name="connsiteX3" fmla="*/ 72866 w 95250"/>
                <a:gd name="connsiteY3" fmla="*/ 86772 h 161925"/>
                <a:gd name="connsiteX4" fmla="*/ 88106 w 95250"/>
                <a:gd name="connsiteY4" fmla="*/ 41052 h 161925"/>
                <a:gd name="connsiteX5" fmla="*/ 88106 w 95250"/>
                <a:gd name="connsiteY5" fmla="*/ 8667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5250" h="161925">
                  <a:moveTo>
                    <a:pt x="88106" y="8667"/>
                  </a:moveTo>
                  <a:cubicBezTo>
                    <a:pt x="83344" y="40100"/>
                    <a:pt x="76676" y="70580"/>
                    <a:pt x="60484" y="99155"/>
                  </a:cubicBezTo>
                  <a:cubicBezTo>
                    <a:pt x="56674" y="104870"/>
                    <a:pt x="8096" y="161067"/>
                    <a:pt x="7144" y="160115"/>
                  </a:cubicBezTo>
                  <a:cubicBezTo>
                    <a:pt x="12859" y="171545"/>
                    <a:pt x="69056" y="94392"/>
                    <a:pt x="72866" y="86772"/>
                  </a:cubicBezTo>
                  <a:cubicBezTo>
                    <a:pt x="79534" y="72485"/>
                    <a:pt x="84296" y="57245"/>
                    <a:pt x="88106" y="41052"/>
                  </a:cubicBezTo>
                  <a:cubicBezTo>
                    <a:pt x="88106" y="37242"/>
                    <a:pt x="89059" y="-858"/>
                    <a:pt x="88106" y="86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51" name="Freeform: Shape 1250">
              <a:extLst>
                <a:ext uri="{FF2B5EF4-FFF2-40B4-BE49-F238E27FC236}">
                  <a16:creationId xmlns:a16="http://schemas.microsoft.com/office/drawing/2014/main" id="{19E8FF67-37E6-4BA4-927B-A8C5CC0D714E}"/>
                </a:ext>
              </a:extLst>
            </p:cNvPr>
            <p:cNvSpPr/>
            <p:nvPr/>
          </p:nvSpPr>
          <p:spPr>
            <a:xfrm>
              <a:off x="3710463" y="6426852"/>
              <a:ext cx="114300" cy="66675"/>
            </a:xfrm>
            <a:custGeom>
              <a:avLst/>
              <a:gdLst>
                <a:gd name="connsiteX0" fmla="*/ 7144 w 114300"/>
                <a:gd name="connsiteY0" fmla="*/ 11597 h 66675"/>
                <a:gd name="connsiteX1" fmla="*/ 80486 w 114300"/>
                <a:gd name="connsiteY1" fmla="*/ 23979 h 66675"/>
                <a:gd name="connsiteX2" fmla="*/ 113824 w 114300"/>
                <a:gd name="connsiteY2" fmla="*/ 60174 h 66675"/>
                <a:gd name="connsiteX3" fmla="*/ 64294 w 114300"/>
                <a:gd name="connsiteY3" fmla="*/ 11597 h 66675"/>
                <a:gd name="connsiteX4" fmla="*/ 7144 w 114300"/>
                <a:gd name="connsiteY4" fmla="*/ 11597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4300" h="66675">
                  <a:moveTo>
                    <a:pt x="7144" y="11597"/>
                  </a:moveTo>
                  <a:cubicBezTo>
                    <a:pt x="30004" y="7787"/>
                    <a:pt x="59531" y="9692"/>
                    <a:pt x="80486" y="23979"/>
                  </a:cubicBezTo>
                  <a:cubicBezTo>
                    <a:pt x="86201" y="27789"/>
                    <a:pt x="110966" y="63032"/>
                    <a:pt x="113824" y="60174"/>
                  </a:cubicBezTo>
                  <a:cubicBezTo>
                    <a:pt x="122396" y="52554"/>
                    <a:pt x="70009" y="14454"/>
                    <a:pt x="64294" y="11597"/>
                  </a:cubicBezTo>
                  <a:cubicBezTo>
                    <a:pt x="44291" y="2072"/>
                    <a:pt x="13811" y="10644"/>
                    <a:pt x="7144" y="1159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52" name="Freeform: Shape 1251">
              <a:extLst>
                <a:ext uri="{FF2B5EF4-FFF2-40B4-BE49-F238E27FC236}">
                  <a16:creationId xmlns:a16="http://schemas.microsoft.com/office/drawing/2014/main" id="{EB8859E3-B659-47B9-B6BB-687BA101293F}"/>
                </a:ext>
              </a:extLst>
            </p:cNvPr>
            <p:cNvSpPr/>
            <p:nvPr/>
          </p:nvSpPr>
          <p:spPr>
            <a:xfrm>
              <a:off x="3817997" y="6469223"/>
              <a:ext cx="142875" cy="76200"/>
            </a:xfrm>
            <a:custGeom>
              <a:avLst/>
              <a:gdLst>
                <a:gd name="connsiteX0" fmla="*/ 8195 w 142875"/>
                <a:gd name="connsiteY0" fmla="*/ 18756 h 76200"/>
                <a:gd name="connsiteX1" fmla="*/ 80585 w 142875"/>
                <a:gd name="connsiteY1" fmla="*/ 24471 h 76200"/>
                <a:gd name="connsiteX2" fmla="*/ 133925 w 142875"/>
                <a:gd name="connsiteY2" fmla="*/ 70191 h 76200"/>
                <a:gd name="connsiteX3" fmla="*/ 70108 w 142875"/>
                <a:gd name="connsiteY3" fmla="*/ 13994 h 76200"/>
                <a:gd name="connsiteX4" fmla="*/ 30103 w 142875"/>
                <a:gd name="connsiteY4" fmla="*/ 7326 h 76200"/>
                <a:gd name="connsiteX5" fmla="*/ 8195 w 142875"/>
                <a:gd name="connsiteY5" fmla="*/ 18756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2875" h="76200">
                  <a:moveTo>
                    <a:pt x="8195" y="18756"/>
                  </a:moveTo>
                  <a:cubicBezTo>
                    <a:pt x="30103" y="5421"/>
                    <a:pt x="59630" y="13994"/>
                    <a:pt x="80585" y="24471"/>
                  </a:cubicBezTo>
                  <a:cubicBezTo>
                    <a:pt x="87253" y="27329"/>
                    <a:pt x="137735" y="67334"/>
                    <a:pt x="133925" y="70191"/>
                  </a:cubicBezTo>
                  <a:cubicBezTo>
                    <a:pt x="150118" y="60666"/>
                    <a:pt x="76775" y="16851"/>
                    <a:pt x="70108" y="13994"/>
                  </a:cubicBezTo>
                  <a:cubicBezTo>
                    <a:pt x="57725" y="9231"/>
                    <a:pt x="43438" y="6374"/>
                    <a:pt x="30103" y="7326"/>
                  </a:cubicBezTo>
                  <a:cubicBezTo>
                    <a:pt x="21530" y="9231"/>
                    <a:pt x="2480" y="22566"/>
                    <a:pt x="8195" y="1875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53" name="Freeform: Shape 1252">
              <a:extLst>
                <a:ext uri="{FF2B5EF4-FFF2-40B4-BE49-F238E27FC236}">
                  <a16:creationId xmlns:a16="http://schemas.microsoft.com/office/drawing/2014/main" id="{225FE87D-99D9-47A8-9F31-FECC272B98A8}"/>
                </a:ext>
              </a:extLst>
            </p:cNvPr>
            <p:cNvSpPr/>
            <p:nvPr/>
          </p:nvSpPr>
          <p:spPr>
            <a:xfrm>
              <a:off x="3864768" y="6530365"/>
              <a:ext cx="85725" cy="142875"/>
            </a:xfrm>
            <a:custGeom>
              <a:avLst/>
              <a:gdLst>
                <a:gd name="connsiteX0" fmla="*/ 86201 w 85725"/>
                <a:gd name="connsiteY0" fmla="*/ 7144 h 142875"/>
                <a:gd name="connsiteX1" fmla="*/ 33814 w 85725"/>
                <a:gd name="connsiteY1" fmla="*/ 80486 h 142875"/>
                <a:gd name="connsiteX2" fmla="*/ 10001 w 85725"/>
                <a:gd name="connsiteY2" fmla="*/ 138589 h 142875"/>
                <a:gd name="connsiteX3" fmla="*/ 7144 w 85725"/>
                <a:gd name="connsiteY3" fmla="*/ 134779 h 142875"/>
                <a:gd name="connsiteX4" fmla="*/ 46196 w 85725"/>
                <a:gd name="connsiteY4" fmla="*/ 67151 h 142875"/>
                <a:gd name="connsiteX5" fmla="*/ 86201 w 85725"/>
                <a:gd name="connsiteY5" fmla="*/ 7144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5725" h="142875">
                  <a:moveTo>
                    <a:pt x="86201" y="7144"/>
                  </a:moveTo>
                  <a:cubicBezTo>
                    <a:pt x="60484" y="19526"/>
                    <a:pt x="46196" y="56674"/>
                    <a:pt x="33814" y="80486"/>
                  </a:cubicBezTo>
                  <a:cubicBezTo>
                    <a:pt x="27146" y="92869"/>
                    <a:pt x="12859" y="135731"/>
                    <a:pt x="10001" y="138589"/>
                  </a:cubicBezTo>
                  <a:cubicBezTo>
                    <a:pt x="16669" y="132874"/>
                    <a:pt x="7144" y="131921"/>
                    <a:pt x="7144" y="134779"/>
                  </a:cubicBezTo>
                  <a:cubicBezTo>
                    <a:pt x="8096" y="130016"/>
                    <a:pt x="39529" y="80486"/>
                    <a:pt x="46196" y="67151"/>
                  </a:cubicBezTo>
                  <a:cubicBezTo>
                    <a:pt x="54769" y="53816"/>
                    <a:pt x="76676" y="11906"/>
                    <a:pt x="862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54" name="Freeform: Shape 1253">
              <a:extLst>
                <a:ext uri="{FF2B5EF4-FFF2-40B4-BE49-F238E27FC236}">
                  <a16:creationId xmlns:a16="http://schemas.microsoft.com/office/drawing/2014/main" id="{C277035B-35D7-40BE-828E-AE99DEC582C5}"/>
                </a:ext>
              </a:extLst>
            </p:cNvPr>
            <p:cNvSpPr/>
            <p:nvPr/>
          </p:nvSpPr>
          <p:spPr>
            <a:xfrm>
              <a:off x="3742608" y="6477978"/>
              <a:ext cx="85725" cy="161925"/>
            </a:xfrm>
            <a:custGeom>
              <a:avLst/>
              <a:gdLst>
                <a:gd name="connsiteX0" fmla="*/ 79774 w 85725"/>
                <a:gd name="connsiteY0" fmla="*/ 7144 h 161925"/>
                <a:gd name="connsiteX1" fmla="*/ 7384 w 85725"/>
                <a:gd name="connsiteY1" fmla="*/ 155734 h 161925"/>
                <a:gd name="connsiteX2" fmla="*/ 79774 w 85725"/>
                <a:gd name="connsiteY2" fmla="*/ 7144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161925">
                  <a:moveTo>
                    <a:pt x="79774" y="7144"/>
                  </a:moveTo>
                  <a:cubicBezTo>
                    <a:pt x="70249" y="19526"/>
                    <a:pt x="2621" y="153829"/>
                    <a:pt x="7384" y="155734"/>
                  </a:cubicBezTo>
                  <a:cubicBezTo>
                    <a:pt x="15004" y="157639"/>
                    <a:pt x="77869" y="10001"/>
                    <a:pt x="7977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55" name="Freeform: Shape 1254">
              <a:extLst>
                <a:ext uri="{FF2B5EF4-FFF2-40B4-BE49-F238E27FC236}">
                  <a16:creationId xmlns:a16="http://schemas.microsoft.com/office/drawing/2014/main" id="{E90F11E6-EB2A-4FE5-B1CA-732E122032F9}"/>
                </a:ext>
              </a:extLst>
            </p:cNvPr>
            <p:cNvSpPr/>
            <p:nvPr/>
          </p:nvSpPr>
          <p:spPr>
            <a:xfrm>
              <a:off x="3625593" y="6575022"/>
              <a:ext cx="123825" cy="57150"/>
            </a:xfrm>
            <a:custGeom>
              <a:avLst/>
              <a:gdLst>
                <a:gd name="connsiteX0" fmla="*/ 125351 w 123825"/>
                <a:gd name="connsiteY0" fmla="*/ 56785 h 57150"/>
                <a:gd name="connsiteX1" fmla="*/ 71059 w 123825"/>
                <a:gd name="connsiteY1" fmla="*/ 15827 h 57150"/>
                <a:gd name="connsiteX2" fmla="*/ 7241 w 123825"/>
                <a:gd name="connsiteY2" fmla="*/ 12970 h 57150"/>
                <a:gd name="connsiteX3" fmla="*/ 79631 w 123825"/>
                <a:gd name="connsiteY3" fmla="*/ 26305 h 57150"/>
                <a:gd name="connsiteX4" fmla="*/ 125351 w 123825"/>
                <a:gd name="connsiteY4" fmla="*/ 56785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3825" h="57150">
                  <a:moveTo>
                    <a:pt x="125351" y="56785"/>
                  </a:moveTo>
                  <a:cubicBezTo>
                    <a:pt x="107254" y="42497"/>
                    <a:pt x="92014" y="25352"/>
                    <a:pt x="71059" y="15827"/>
                  </a:cubicBezTo>
                  <a:cubicBezTo>
                    <a:pt x="65344" y="12970"/>
                    <a:pt x="4384" y="-365"/>
                    <a:pt x="7241" y="12970"/>
                  </a:cubicBezTo>
                  <a:cubicBezTo>
                    <a:pt x="5336" y="5350"/>
                    <a:pt x="73916" y="23447"/>
                    <a:pt x="79631" y="26305"/>
                  </a:cubicBezTo>
                  <a:cubicBezTo>
                    <a:pt x="92014" y="33925"/>
                    <a:pt x="121541" y="53927"/>
                    <a:pt x="125351" y="5678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56" name="Freeform: Shape 1255">
              <a:extLst>
                <a:ext uri="{FF2B5EF4-FFF2-40B4-BE49-F238E27FC236}">
                  <a16:creationId xmlns:a16="http://schemas.microsoft.com/office/drawing/2014/main" id="{EBEA6F8F-0E21-47E8-83E2-59046AA1D591}"/>
                </a:ext>
              </a:extLst>
            </p:cNvPr>
            <p:cNvSpPr/>
            <p:nvPr/>
          </p:nvSpPr>
          <p:spPr>
            <a:xfrm>
              <a:off x="3741876" y="6616990"/>
              <a:ext cx="133350" cy="57150"/>
            </a:xfrm>
            <a:custGeom>
              <a:avLst/>
              <a:gdLst>
                <a:gd name="connsiteX0" fmla="*/ 7163 w 133350"/>
                <a:gd name="connsiteY0" fmla="*/ 18626 h 57150"/>
                <a:gd name="connsiteX1" fmla="*/ 84316 w 133350"/>
                <a:gd name="connsiteY1" fmla="*/ 21484 h 57150"/>
                <a:gd name="connsiteX2" fmla="*/ 134798 w 133350"/>
                <a:gd name="connsiteY2" fmla="*/ 51011 h 57150"/>
                <a:gd name="connsiteX3" fmla="*/ 51931 w 133350"/>
                <a:gd name="connsiteY3" fmla="*/ 7196 h 57150"/>
                <a:gd name="connsiteX4" fmla="*/ 7163 w 133350"/>
                <a:gd name="connsiteY4" fmla="*/ 18626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350" h="57150">
                  <a:moveTo>
                    <a:pt x="7163" y="18626"/>
                  </a:moveTo>
                  <a:cubicBezTo>
                    <a:pt x="33833" y="23389"/>
                    <a:pt x="53836" y="8149"/>
                    <a:pt x="84316" y="21484"/>
                  </a:cubicBezTo>
                  <a:cubicBezTo>
                    <a:pt x="90983" y="24341"/>
                    <a:pt x="131941" y="54821"/>
                    <a:pt x="134798" y="51011"/>
                  </a:cubicBezTo>
                  <a:cubicBezTo>
                    <a:pt x="140513" y="41486"/>
                    <a:pt x="58598" y="7196"/>
                    <a:pt x="51931" y="7196"/>
                  </a:cubicBezTo>
                  <a:cubicBezTo>
                    <a:pt x="40501" y="6244"/>
                    <a:pt x="6211" y="18626"/>
                    <a:pt x="7163" y="1862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57" name="Freeform: Shape 1256">
              <a:extLst>
                <a:ext uri="{FF2B5EF4-FFF2-40B4-BE49-F238E27FC236}">
                  <a16:creationId xmlns:a16="http://schemas.microsoft.com/office/drawing/2014/main" id="{69F9023C-1550-447A-8692-6DD1E7FC1581}"/>
                </a:ext>
              </a:extLst>
            </p:cNvPr>
            <p:cNvSpPr/>
            <p:nvPr/>
          </p:nvSpPr>
          <p:spPr>
            <a:xfrm>
              <a:off x="3865721" y="6531318"/>
              <a:ext cx="85725" cy="142875"/>
            </a:xfrm>
            <a:custGeom>
              <a:avLst/>
              <a:gdLst>
                <a:gd name="connsiteX0" fmla="*/ 84296 w 85725"/>
                <a:gd name="connsiteY0" fmla="*/ 7144 h 142875"/>
                <a:gd name="connsiteX1" fmla="*/ 7144 w 85725"/>
                <a:gd name="connsiteY1" fmla="*/ 138589 h 142875"/>
                <a:gd name="connsiteX2" fmla="*/ 84296 w 85725"/>
                <a:gd name="connsiteY2" fmla="*/ 7144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142875">
                  <a:moveTo>
                    <a:pt x="84296" y="7144"/>
                  </a:moveTo>
                  <a:cubicBezTo>
                    <a:pt x="77629" y="18574"/>
                    <a:pt x="8096" y="139541"/>
                    <a:pt x="7144" y="138589"/>
                  </a:cubicBezTo>
                  <a:cubicBezTo>
                    <a:pt x="19526" y="148114"/>
                    <a:pt x="82391" y="9049"/>
                    <a:pt x="842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58" name="Freeform: Shape 1257">
              <a:extLst>
                <a:ext uri="{FF2B5EF4-FFF2-40B4-BE49-F238E27FC236}">
                  <a16:creationId xmlns:a16="http://schemas.microsoft.com/office/drawing/2014/main" id="{6ED873DA-1116-4CFD-BA8F-C9BDDD52D9A6}"/>
                </a:ext>
              </a:extLst>
            </p:cNvPr>
            <p:cNvSpPr/>
            <p:nvPr/>
          </p:nvSpPr>
          <p:spPr>
            <a:xfrm>
              <a:off x="3724620" y="6451704"/>
              <a:ext cx="66675" cy="38100"/>
            </a:xfrm>
            <a:custGeom>
              <a:avLst/>
              <a:gdLst>
                <a:gd name="connsiteX0" fmla="*/ 9180 w 66675"/>
                <a:gd name="connsiteY0" fmla="*/ 8653 h 38100"/>
                <a:gd name="connsiteX1" fmla="*/ 61567 w 66675"/>
                <a:gd name="connsiteY1" fmla="*/ 34370 h 38100"/>
                <a:gd name="connsiteX2" fmla="*/ 32040 w 66675"/>
                <a:gd name="connsiteY2" fmla="*/ 8653 h 38100"/>
                <a:gd name="connsiteX3" fmla="*/ 9180 w 66675"/>
                <a:gd name="connsiteY3" fmla="*/ 8653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675" h="38100">
                  <a:moveTo>
                    <a:pt x="9180" y="8653"/>
                  </a:moveTo>
                  <a:cubicBezTo>
                    <a:pt x="16800" y="8653"/>
                    <a:pt x="64425" y="33418"/>
                    <a:pt x="61567" y="34370"/>
                  </a:cubicBezTo>
                  <a:cubicBezTo>
                    <a:pt x="71092" y="28655"/>
                    <a:pt x="34897" y="9605"/>
                    <a:pt x="32040" y="8653"/>
                  </a:cubicBezTo>
                  <a:cubicBezTo>
                    <a:pt x="26325" y="5795"/>
                    <a:pt x="-345" y="7700"/>
                    <a:pt x="9180" y="86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59" name="Freeform: Shape 1258">
              <a:extLst>
                <a:ext uri="{FF2B5EF4-FFF2-40B4-BE49-F238E27FC236}">
                  <a16:creationId xmlns:a16="http://schemas.microsoft.com/office/drawing/2014/main" id="{6EB1E424-9E82-40D5-AB85-FA8A0311065E}"/>
                </a:ext>
              </a:extLst>
            </p:cNvPr>
            <p:cNvSpPr/>
            <p:nvPr/>
          </p:nvSpPr>
          <p:spPr>
            <a:xfrm>
              <a:off x="3716178" y="6468463"/>
              <a:ext cx="66675" cy="38100"/>
            </a:xfrm>
            <a:custGeom>
              <a:avLst/>
              <a:gdLst>
                <a:gd name="connsiteX0" fmla="*/ 7144 w 66675"/>
                <a:gd name="connsiteY0" fmla="*/ 9991 h 38100"/>
                <a:gd name="connsiteX1" fmla="*/ 64294 w 66675"/>
                <a:gd name="connsiteY1" fmla="*/ 37614 h 38100"/>
                <a:gd name="connsiteX2" fmla="*/ 32861 w 66675"/>
                <a:gd name="connsiteY2" fmla="*/ 9039 h 38100"/>
                <a:gd name="connsiteX3" fmla="*/ 7144 w 66675"/>
                <a:gd name="connsiteY3" fmla="*/ 9991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675" h="38100">
                  <a:moveTo>
                    <a:pt x="7144" y="9991"/>
                  </a:moveTo>
                  <a:cubicBezTo>
                    <a:pt x="18574" y="7134"/>
                    <a:pt x="67151" y="35709"/>
                    <a:pt x="64294" y="37614"/>
                  </a:cubicBezTo>
                  <a:cubicBezTo>
                    <a:pt x="70009" y="31899"/>
                    <a:pt x="34766" y="9991"/>
                    <a:pt x="32861" y="9039"/>
                  </a:cubicBezTo>
                  <a:cubicBezTo>
                    <a:pt x="19526" y="4276"/>
                    <a:pt x="7144" y="9991"/>
                    <a:pt x="7144" y="999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60" name="Freeform: Shape 1259">
              <a:extLst>
                <a:ext uri="{FF2B5EF4-FFF2-40B4-BE49-F238E27FC236}">
                  <a16:creationId xmlns:a16="http://schemas.microsoft.com/office/drawing/2014/main" id="{8373E303-F489-4B0E-BD31-DC6499072D15}"/>
                </a:ext>
              </a:extLst>
            </p:cNvPr>
            <p:cNvSpPr/>
            <p:nvPr/>
          </p:nvSpPr>
          <p:spPr>
            <a:xfrm>
              <a:off x="3705413" y="6482048"/>
              <a:ext cx="66675" cy="38100"/>
            </a:xfrm>
            <a:custGeom>
              <a:avLst/>
              <a:gdLst>
                <a:gd name="connsiteX0" fmla="*/ 10289 w 66675"/>
                <a:gd name="connsiteY0" fmla="*/ 13551 h 38100"/>
                <a:gd name="connsiteX1" fmla="*/ 66486 w 66675"/>
                <a:gd name="connsiteY1" fmla="*/ 37364 h 38100"/>
                <a:gd name="connsiteX2" fmla="*/ 43626 w 66675"/>
                <a:gd name="connsiteY2" fmla="*/ 15456 h 38100"/>
                <a:gd name="connsiteX3" fmla="*/ 15051 w 66675"/>
                <a:gd name="connsiteY3" fmla="*/ 7836 h 38100"/>
                <a:gd name="connsiteX4" fmla="*/ 10289 w 66675"/>
                <a:gd name="connsiteY4" fmla="*/ 13551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675" h="38100">
                  <a:moveTo>
                    <a:pt x="10289" y="13551"/>
                  </a:moveTo>
                  <a:cubicBezTo>
                    <a:pt x="20766" y="11646"/>
                    <a:pt x="67439" y="36411"/>
                    <a:pt x="66486" y="37364"/>
                  </a:cubicBezTo>
                  <a:cubicBezTo>
                    <a:pt x="72201" y="31649"/>
                    <a:pt x="44579" y="16409"/>
                    <a:pt x="43626" y="15456"/>
                  </a:cubicBezTo>
                  <a:cubicBezTo>
                    <a:pt x="35054" y="11646"/>
                    <a:pt x="25529" y="4979"/>
                    <a:pt x="15051" y="7836"/>
                  </a:cubicBezTo>
                  <a:cubicBezTo>
                    <a:pt x="16004" y="8789"/>
                    <a:pt x="764" y="15456"/>
                    <a:pt x="10289" y="1355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61" name="Freeform: Shape 1260">
              <a:extLst>
                <a:ext uri="{FF2B5EF4-FFF2-40B4-BE49-F238E27FC236}">
                  <a16:creationId xmlns:a16="http://schemas.microsoft.com/office/drawing/2014/main" id="{5782D679-884E-4D2F-A51A-5EEC042F7445}"/>
                </a:ext>
              </a:extLst>
            </p:cNvPr>
            <p:cNvSpPr/>
            <p:nvPr/>
          </p:nvSpPr>
          <p:spPr>
            <a:xfrm>
              <a:off x="3701359" y="6504078"/>
              <a:ext cx="66675" cy="38100"/>
            </a:xfrm>
            <a:custGeom>
              <a:avLst/>
              <a:gdLst>
                <a:gd name="connsiteX0" fmla="*/ 8628 w 66675"/>
                <a:gd name="connsiteY0" fmla="*/ 7713 h 38100"/>
                <a:gd name="connsiteX1" fmla="*/ 65778 w 66675"/>
                <a:gd name="connsiteY1" fmla="*/ 35336 h 38100"/>
                <a:gd name="connsiteX2" fmla="*/ 32441 w 66675"/>
                <a:gd name="connsiteY2" fmla="*/ 9618 h 38100"/>
                <a:gd name="connsiteX3" fmla="*/ 8628 w 66675"/>
                <a:gd name="connsiteY3" fmla="*/ 7713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675" h="38100">
                  <a:moveTo>
                    <a:pt x="8628" y="7713"/>
                  </a:moveTo>
                  <a:cubicBezTo>
                    <a:pt x="14343" y="8666"/>
                    <a:pt x="67683" y="33431"/>
                    <a:pt x="65778" y="35336"/>
                  </a:cubicBezTo>
                  <a:cubicBezTo>
                    <a:pt x="71493" y="29621"/>
                    <a:pt x="37203" y="10571"/>
                    <a:pt x="32441" y="9618"/>
                  </a:cubicBezTo>
                  <a:cubicBezTo>
                    <a:pt x="24821" y="6761"/>
                    <a:pt x="1008" y="6761"/>
                    <a:pt x="8628" y="77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62" name="Freeform: Shape 1261">
              <a:extLst>
                <a:ext uri="{FF2B5EF4-FFF2-40B4-BE49-F238E27FC236}">
                  <a16:creationId xmlns:a16="http://schemas.microsoft.com/office/drawing/2014/main" id="{3C7668E2-4270-4625-A42F-30F11EBFBC89}"/>
                </a:ext>
              </a:extLst>
            </p:cNvPr>
            <p:cNvSpPr/>
            <p:nvPr/>
          </p:nvSpPr>
          <p:spPr>
            <a:xfrm>
              <a:off x="3685433" y="6524693"/>
              <a:ext cx="76200" cy="47625"/>
            </a:xfrm>
            <a:custGeom>
              <a:avLst/>
              <a:gdLst>
                <a:gd name="connsiteX0" fmla="*/ 13124 w 76200"/>
                <a:gd name="connsiteY0" fmla="*/ 13768 h 47625"/>
                <a:gd name="connsiteX1" fmla="*/ 71227 w 76200"/>
                <a:gd name="connsiteY1" fmla="*/ 40438 h 47625"/>
                <a:gd name="connsiteX2" fmla="*/ 7409 w 76200"/>
                <a:gd name="connsiteY2" fmla="*/ 10911 h 47625"/>
                <a:gd name="connsiteX3" fmla="*/ 13124 w 76200"/>
                <a:gd name="connsiteY3" fmla="*/ 13768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47625">
                  <a:moveTo>
                    <a:pt x="13124" y="13768"/>
                  </a:moveTo>
                  <a:cubicBezTo>
                    <a:pt x="33127" y="5196"/>
                    <a:pt x="60749" y="42343"/>
                    <a:pt x="71227" y="40438"/>
                  </a:cubicBezTo>
                  <a:cubicBezTo>
                    <a:pt x="90277" y="35676"/>
                    <a:pt x="1694" y="-5282"/>
                    <a:pt x="7409" y="10911"/>
                  </a:cubicBezTo>
                  <a:cubicBezTo>
                    <a:pt x="8362" y="15673"/>
                    <a:pt x="12172" y="13768"/>
                    <a:pt x="13124" y="1376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63" name="Freeform: Shape 1262">
              <a:extLst>
                <a:ext uri="{FF2B5EF4-FFF2-40B4-BE49-F238E27FC236}">
                  <a16:creationId xmlns:a16="http://schemas.microsoft.com/office/drawing/2014/main" id="{80DD050D-6B3F-452A-9316-6AF269552616}"/>
                </a:ext>
              </a:extLst>
            </p:cNvPr>
            <p:cNvSpPr/>
            <p:nvPr/>
          </p:nvSpPr>
          <p:spPr>
            <a:xfrm>
              <a:off x="3681253" y="6548071"/>
              <a:ext cx="76200" cy="38100"/>
            </a:xfrm>
            <a:custGeom>
              <a:avLst/>
              <a:gdLst>
                <a:gd name="connsiteX0" fmla="*/ 8732 w 76200"/>
                <a:gd name="connsiteY0" fmla="*/ 10393 h 38100"/>
                <a:gd name="connsiteX1" fmla="*/ 71597 w 76200"/>
                <a:gd name="connsiteY1" fmla="*/ 37063 h 38100"/>
                <a:gd name="connsiteX2" fmla="*/ 36354 w 76200"/>
                <a:gd name="connsiteY2" fmla="*/ 7535 h 38100"/>
                <a:gd name="connsiteX3" fmla="*/ 8732 w 76200"/>
                <a:gd name="connsiteY3" fmla="*/ 10393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38100">
                  <a:moveTo>
                    <a:pt x="8732" y="10393"/>
                  </a:moveTo>
                  <a:cubicBezTo>
                    <a:pt x="16352" y="10393"/>
                    <a:pt x="80169" y="28490"/>
                    <a:pt x="71597" y="37063"/>
                  </a:cubicBezTo>
                  <a:cubicBezTo>
                    <a:pt x="80169" y="28490"/>
                    <a:pt x="41117" y="8488"/>
                    <a:pt x="36354" y="7535"/>
                  </a:cubicBezTo>
                  <a:cubicBezTo>
                    <a:pt x="28734" y="5630"/>
                    <a:pt x="159" y="11345"/>
                    <a:pt x="8732" y="1039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64" name="Freeform: Shape 1263">
              <a:extLst>
                <a:ext uri="{FF2B5EF4-FFF2-40B4-BE49-F238E27FC236}">
                  <a16:creationId xmlns:a16="http://schemas.microsoft.com/office/drawing/2014/main" id="{50D86DBC-C8FE-45D2-8166-EB326F3A5F60}"/>
                </a:ext>
              </a:extLst>
            </p:cNvPr>
            <p:cNvSpPr/>
            <p:nvPr/>
          </p:nvSpPr>
          <p:spPr>
            <a:xfrm>
              <a:off x="3827621" y="6493895"/>
              <a:ext cx="104775" cy="47625"/>
            </a:xfrm>
            <a:custGeom>
              <a:avLst/>
              <a:gdLst>
                <a:gd name="connsiteX0" fmla="*/ 7144 w 104775"/>
                <a:gd name="connsiteY0" fmla="*/ 8372 h 47625"/>
                <a:gd name="connsiteX1" fmla="*/ 97631 w 104775"/>
                <a:gd name="connsiteY1" fmla="*/ 46472 h 47625"/>
                <a:gd name="connsiteX2" fmla="*/ 50959 w 104775"/>
                <a:gd name="connsiteY2" fmla="*/ 13134 h 47625"/>
                <a:gd name="connsiteX3" fmla="*/ 7144 w 104775"/>
                <a:gd name="connsiteY3" fmla="*/ 8372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775" h="47625">
                  <a:moveTo>
                    <a:pt x="7144" y="8372"/>
                  </a:moveTo>
                  <a:cubicBezTo>
                    <a:pt x="28099" y="752"/>
                    <a:pt x="92869" y="50282"/>
                    <a:pt x="97631" y="46472"/>
                  </a:cubicBezTo>
                  <a:cubicBezTo>
                    <a:pt x="104299" y="41710"/>
                    <a:pt x="53816" y="14087"/>
                    <a:pt x="50959" y="13134"/>
                  </a:cubicBezTo>
                  <a:cubicBezTo>
                    <a:pt x="32861" y="4562"/>
                    <a:pt x="10954" y="7419"/>
                    <a:pt x="7144" y="837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65" name="Freeform: Shape 1264">
              <a:extLst>
                <a:ext uri="{FF2B5EF4-FFF2-40B4-BE49-F238E27FC236}">
                  <a16:creationId xmlns:a16="http://schemas.microsoft.com/office/drawing/2014/main" id="{9A435E42-1687-457E-9F0C-242A221022AA}"/>
                </a:ext>
              </a:extLst>
            </p:cNvPr>
            <p:cNvSpPr/>
            <p:nvPr/>
          </p:nvSpPr>
          <p:spPr>
            <a:xfrm>
              <a:off x="3826439" y="6512030"/>
              <a:ext cx="85725" cy="38100"/>
            </a:xfrm>
            <a:custGeom>
              <a:avLst/>
              <a:gdLst>
                <a:gd name="connsiteX0" fmla="*/ 8325 w 85725"/>
                <a:gd name="connsiteY0" fmla="*/ 7382 h 38100"/>
                <a:gd name="connsiteX1" fmla="*/ 79763 w 85725"/>
                <a:gd name="connsiteY1" fmla="*/ 35004 h 38100"/>
                <a:gd name="connsiteX2" fmla="*/ 39758 w 85725"/>
                <a:gd name="connsiteY2" fmla="*/ 8334 h 38100"/>
                <a:gd name="connsiteX3" fmla="*/ 8325 w 85725"/>
                <a:gd name="connsiteY3" fmla="*/ 7382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725" h="38100">
                  <a:moveTo>
                    <a:pt x="8325" y="7382"/>
                  </a:moveTo>
                  <a:cubicBezTo>
                    <a:pt x="17850" y="8334"/>
                    <a:pt x="80715" y="34052"/>
                    <a:pt x="79763" y="35004"/>
                  </a:cubicBezTo>
                  <a:cubicBezTo>
                    <a:pt x="87383" y="30242"/>
                    <a:pt x="42615" y="9287"/>
                    <a:pt x="39758" y="8334"/>
                  </a:cubicBezTo>
                  <a:cubicBezTo>
                    <a:pt x="32138" y="6429"/>
                    <a:pt x="705" y="7382"/>
                    <a:pt x="8325" y="738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66" name="Freeform: Shape 1265">
              <a:extLst>
                <a:ext uri="{FF2B5EF4-FFF2-40B4-BE49-F238E27FC236}">
                  <a16:creationId xmlns:a16="http://schemas.microsoft.com/office/drawing/2014/main" id="{221B6251-BB28-4FE1-A0F5-90BE9A375808}"/>
                </a:ext>
              </a:extLst>
            </p:cNvPr>
            <p:cNvSpPr/>
            <p:nvPr/>
          </p:nvSpPr>
          <p:spPr>
            <a:xfrm>
              <a:off x="3817762" y="6528865"/>
              <a:ext cx="76200" cy="38100"/>
            </a:xfrm>
            <a:custGeom>
              <a:avLst/>
              <a:gdLst>
                <a:gd name="connsiteX0" fmla="*/ 8430 w 76200"/>
                <a:gd name="connsiteY0" fmla="*/ 8644 h 38100"/>
                <a:gd name="connsiteX1" fmla="*/ 72248 w 76200"/>
                <a:gd name="connsiteY1" fmla="*/ 33409 h 38100"/>
                <a:gd name="connsiteX2" fmla="*/ 32243 w 76200"/>
                <a:gd name="connsiteY2" fmla="*/ 8644 h 38100"/>
                <a:gd name="connsiteX3" fmla="*/ 8430 w 76200"/>
                <a:gd name="connsiteY3" fmla="*/ 8644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38100">
                  <a:moveTo>
                    <a:pt x="8430" y="8644"/>
                  </a:moveTo>
                  <a:cubicBezTo>
                    <a:pt x="20813" y="6739"/>
                    <a:pt x="68438" y="36267"/>
                    <a:pt x="72248" y="33409"/>
                  </a:cubicBezTo>
                  <a:cubicBezTo>
                    <a:pt x="77963" y="29599"/>
                    <a:pt x="37005" y="9597"/>
                    <a:pt x="32243" y="8644"/>
                  </a:cubicBezTo>
                  <a:cubicBezTo>
                    <a:pt x="22718" y="4834"/>
                    <a:pt x="1763" y="9597"/>
                    <a:pt x="8430" y="86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67" name="Freeform: Shape 1266">
              <a:extLst>
                <a:ext uri="{FF2B5EF4-FFF2-40B4-BE49-F238E27FC236}">
                  <a16:creationId xmlns:a16="http://schemas.microsoft.com/office/drawing/2014/main" id="{74482186-114E-4ABA-BFB7-B06A67A961F8}"/>
                </a:ext>
              </a:extLst>
            </p:cNvPr>
            <p:cNvSpPr/>
            <p:nvPr/>
          </p:nvSpPr>
          <p:spPr>
            <a:xfrm>
              <a:off x="3809911" y="6546215"/>
              <a:ext cx="76200" cy="47625"/>
            </a:xfrm>
            <a:custGeom>
              <a:avLst/>
              <a:gdLst>
                <a:gd name="connsiteX0" fmla="*/ 7708 w 76200"/>
                <a:gd name="connsiteY0" fmla="*/ 11296 h 47625"/>
                <a:gd name="connsiteX1" fmla="*/ 49618 w 76200"/>
                <a:gd name="connsiteY1" fmla="*/ 18916 h 47625"/>
                <a:gd name="connsiteX2" fmla="*/ 76288 w 76200"/>
                <a:gd name="connsiteY2" fmla="*/ 44634 h 47625"/>
                <a:gd name="connsiteX3" fmla="*/ 39141 w 76200"/>
                <a:gd name="connsiteY3" fmla="*/ 8439 h 47625"/>
                <a:gd name="connsiteX4" fmla="*/ 7708 w 76200"/>
                <a:gd name="connsiteY4" fmla="*/ 11296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200" h="47625">
                  <a:moveTo>
                    <a:pt x="7708" y="11296"/>
                  </a:moveTo>
                  <a:cubicBezTo>
                    <a:pt x="24853" y="12249"/>
                    <a:pt x="34378" y="9391"/>
                    <a:pt x="49618" y="18916"/>
                  </a:cubicBezTo>
                  <a:cubicBezTo>
                    <a:pt x="54381" y="21774"/>
                    <a:pt x="75336" y="45586"/>
                    <a:pt x="76288" y="44634"/>
                  </a:cubicBezTo>
                  <a:cubicBezTo>
                    <a:pt x="88671" y="37966"/>
                    <a:pt x="42951" y="9391"/>
                    <a:pt x="39141" y="8439"/>
                  </a:cubicBezTo>
                  <a:cubicBezTo>
                    <a:pt x="29616" y="4629"/>
                    <a:pt x="2946" y="10344"/>
                    <a:pt x="7708" y="112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68" name="Freeform: Shape 1267">
              <a:extLst>
                <a:ext uri="{FF2B5EF4-FFF2-40B4-BE49-F238E27FC236}">
                  <a16:creationId xmlns:a16="http://schemas.microsoft.com/office/drawing/2014/main" id="{44566ADB-8858-4061-92D1-9F40ABB3C1CB}"/>
                </a:ext>
              </a:extLst>
            </p:cNvPr>
            <p:cNvSpPr/>
            <p:nvPr/>
          </p:nvSpPr>
          <p:spPr>
            <a:xfrm>
              <a:off x="3800458" y="6572009"/>
              <a:ext cx="76200" cy="38100"/>
            </a:xfrm>
            <a:custGeom>
              <a:avLst/>
              <a:gdLst>
                <a:gd name="connsiteX0" fmla="*/ 8589 w 76200"/>
                <a:gd name="connsiteY0" fmla="*/ 8363 h 38100"/>
                <a:gd name="connsiteX1" fmla="*/ 73359 w 76200"/>
                <a:gd name="connsiteY1" fmla="*/ 31223 h 38100"/>
                <a:gd name="connsiteX2" fmla="*/ 30496 w 76200"/>
                <a:gd name="connsiteY2" fmla="*/ 7410 h 38100"/>
                <a:gd name="connsiteX3" fmla="*/ 8589 w 76200"/>
                <a:gd name="connsiteY3" fmla="*/ 8363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38100">
                  <a:moveTo>
                    <a:pt x="8589" y="8363"/>
                  </a:moveTo>
                  <a:cubicBezTo>
                    <a:pt x="17161" y="8363"/>
                    <a:pt x="73359" y="31223"/>
                    <a:pt x="73359" y="31223"/>
                  </a:cubicBezTo>
                  <a:cubicBezTo>
                    <a:pt x="81931" y="26460"/>
                    <a:pt x="33354" y="8363"/>
                    <a:pt x="30496" y="7410"/>
                  </a:cubicBezTo>
                  <a:cubicBezTo>
                    <a:pt x="25734" y="6458"/>
                    <a:pt x="969" y="8363"/>
                    <a:pt x="8589" y="836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69" name="Freeform: Shape 1268">
              <a:extLst>
                <a:ext uri="{FF2B5EF4-FFF2-40B4-BE49-F238E27FC236}">
                  <a16:creationId xmlns:a16="http://schemas.microsoft.com/office/drawing/2014/main" id="{86E6F875-3394-4E84-A511-8CF2DDC2CB69}"/>
                </a:ext>
              </a:extLst>
            </p:cNvPr>
            <p:cNvSpPr/>
            <p:nvPr/>
          </p:nvSpPr>
          <p:spPr>
            <a:xfrm>
              <a:off x="3793301" y="6586774"/>
              <a:ext cx="85725" cy="38100"/>
            </a:xfrm>
            <a:custGeom>
              <a:avLst/>
              <a:gdLst>
                <a:gd name="connsiteX0" fmla="*/ 7174 w 85725"/>
                <a:gd name="connsiteY0" fmla="*/ 8837 h 38100"/>
                <a:gd name="connsiteX1" fmla="*/ 78611 w 85725"/>
                <a:gd name="connsiteY1" fmla="*/ 34555 h 38100"/>
                <a:gd name="connsiteX2" fmla="*/ 38606 w 85725"/>
                <a:gd name="connsiteY2" fmla="*/ 8837 h 38100"/>
                <a:gd name="connsiteX3" fmla="*/ 7174 w 85725"/>
                <a:gd name="connsiteY3" fmla="*/ 8837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725" h="38100">
                  <a:moveTo>
                    <a:pt x="7174" y="8837"/>
                  </a:moveTo>
                  <a:cubicBezTo>
                    <a:pt x="15746" y="8837"/>
                    <a:pt x="81469" y="28840"/>
                    <a:pt x="78611" y="34555"/>
                  </a:cubicBezTo>
                  <a:cubicBezTo>
                    <a:pt x="82421" y="28840"/>
                    <a:pt x="43369" y="9790"/>
                    <a:pt x="38606" y="8837"/>
                  </a:cubicBezTo>
                  <a:cubicBezTo>
                    <a:pt x="28129" y="5027"/>
                    <a:pt x="6221" y="8837"/>
                    <a:pt x="7174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70" name="Freeform: Shape 1269">
              <a:extLst>
                <a:ext uri="{FF2B5EF4-FFF2-40B4-BE49-F238E27FC236}">
                  <a16:creationId xmlns:a16="http://schemas.microsoft.com/office/drawing/2014/main" id="{37CAAAF8-7F56-40CF-AD75-EB0FF37ABE53}"/>
                </a:ext>
              </a:extLst>
            </p:cNvPr>
            <p:cNvSpPr/>
            <p:nvPr/>
          </p:nvSpPr>
          <p:spPr>
            <a:xfrm>
              <a:off x="3782181" y="6602186"/>
              <a:ext cx="76200" cy="28575"/>
            </a:xfrm>
            <a:custGeom>
              <a:avLst/>
              <a:gdLst>
                <a:gd name="connsiteX0" fmla="*/ 7816 w 76200"/>
                <a:gd name="connsiteY0" fmla="*/ 7713 h 28575"/>
                <a:gd name="connsiteX1" fmla="*/ 76396 w 76200"/>
                <a:gd name="connsiteY1" fmla="*/ 30573 h 28575"/>
                <a:gd name="connsiteX2" fmla="*/ 42106 w 76200"/>
                <a:gd name="connsiteY2" fmla="*/ 9618 h 28575"/>
                <a:gd name="connsiteX3" fmla="*/ 7816 w 76200"/>
                <a:gd name="connsiteY3" fmla="*/ 7713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28575">
                  <a:moveTo>
                    <a:pt x="7816" y="7713"/>
                  </a:moveTo>
                  <a:cubicBezTo>
                    <a:pt x="13531" y="7713"/>
                    <a:pt x="76396" y="31526"/>
                    <a:pt x="76396" y="30573"/>
                  </a:cubicBezTo>
                  <a:cubicBezTo>
                    <a:pt x="79254" y="27716"/>
                    <a:pt x="45916" y="11523"/>
                    <a:pt x="42106" y="9618"/>
                  </a:cubicBezTo>
                  <a:cubicBezTo>
                    <a:pt x="34486" y="6761"/>
                    <a:pt x="2101" y="6761"/>
                    <a:pt x="7816" y="77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71" name="Freeform: Shape 1270">
              <a:extLst>
                <a:ext uri="{FF2B5EF4-FFF2-40B4-BE49-F238E27FC236}">
                  <a16:creationId xmlns:a16="http://schemas.microsoft.com/office/drawing/2014/main" id="{15913191-73B1-4081-9F88-0975271F2B0A}"/>
                </a:ext>
              </a:extLst>
            </p:cNvPr>
            <p:cNvSpPr/>
            <p:nvPr/>
          </p:nvSpPr>
          <p:spPr>
            <a:xfrm>
              <a:off x="3742848" y="6626346"/>
              <a:ext cx="133350" cy="47625"/>
            </a:xfrm>
            <a:custGeom>
              <a:avLst/>
              <a:gdLst>
                <a:gd name="connsiteX0" fmla="*/ 7144 w 133350"/>
                <a:gd name="connsiteY0" fmla="*/ 9271 h 47625"/>
                <a:gd name="connsiteX1" fmla="*/ 79534 w 133350"/>
                <a:gd name="connsiteY1" fmla="*/ 19748 h 47625"/>
                <a:gd name="connsiteX2" fmla="*/ 133826 w 133350"/>
                <a:gd name="connsiteY2" fmla="*/ 43561 h 47625"/>
                <a:gd name="connsiteX3" fmla="*/ 64294 w 133350"/>
                <a:gd name="connsiteY3" fmla="*/ 10223 h 47625"/>
                <a:gd name="connsiteX4" fmla="*/ 7144 w 133350"/>
                <a:gd name="connsiteY4" fmla="*/ 9271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350" h="47625">
                  <a:moveTo>
                    <a:pt x="7144" y="9271"/>
                  </a:moveTo>
                  <a:cubicBezTo>
                    <a:pt x="31909" y="6413"/>
                    <a:pt x="55721" y="11176"/>
                    <a:pt x="79534" y="19748"/>
                  </a:cubicBezTo>
                  <a:cubicBezTo>
                    <a:pt x="86201" y="21653"/>
                    <a:pt x="130016" y="46418"/>
                    <a:pt x="133826" y="43561"/>
                  </a:cubicBezTo>
                  <a:cubicBezTo>
                    <a:pt x="137636" y="39751"/>
                    <a:pt x="70961" y="12128"/>
                    <a:pt x="64294" y="10223"/>
                  </a:cubicBezTo>
                  <a:cubicBezTo>
                    <a:pt x="44291" y="4508"/>
                    <a:pt x="12859" y="8318"/>
                    <a:pt x="7144" y="927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1272" name="Graphic 2712">
            <a:extLst>
              <a:ext uri="{FF2B5EF4-FFF2-40B4-BE49-F238E27FC236}">
                <a16:creationId xmlns:a16="http://schemas.microsoft.com/office/drawing/2014/main" id="{958736B1-4213-4B3F-A36A-4C5588759AC1}"/>
              </a:ext>
            </a:extLst>
          </p:cNvPr>
          <p:cNvGrpSpPr/>
          <p:nvPr userDrawn="1"/>
        </p:nvGrpSpPr>
        <p:grpSpPr>
          <a:xfrm>
            <a:off x="198062" y="6458166"/>
            <a:ext cx="1345446" cy="236043"/>
            <a:chOff x="8251658" y="4916654"/>
            <a:chExt cx="2895600" cy="381000"/>
          </a:xfrm>
          <a:solidFill>
            <a:schemeClr val="accent1"/>
          </a:solidFill>
        </p:grpSpPr>
        <p:sp>
          <p:nvSpPr>
            <p:cNvPr id="1273" name="Freeform: Shape 1272">
              <a:extLst>
                <a:ext uri="{FF2B5EF4-FFF2-40B4-BE49-F238E27FC236}">
                  <a16:creationId xmlns:a16="http://schemas.microsoft.com/office/drawing/2014/main" id="{EE897BF6-079E-42D9-80E1-32253B6839EA}"/>
                </a:ext>
              </a:extLst>
            </p:cNvPr>
            <p:cNvSpPr/>
            <p:nvPr/>
          </p:nvSpPr>
          <p:spPr>
            <a:xfrm>
              <a:off x="8244503" y="5003666"/>
              <a:ext cx="66675" cy="238125"/>
            </a:xfrm>
            <a:custGeom>
              <a:avLst/>
              <a:gdLst>
                <a:gd name="connsiteX0" fmla="*/ 7155 w 66675"/>
                <a:gd name="connsiteY0" fmla="*/ 7286 h 238125"/>
                <a:gd name="connsiteX1" fmla="*/ 61447 w 66675"/>
                <a:gd name="connsiteY1" fmla="*/ 234933 h 238125"/>
                <a:gd name="connsiteX2" fmla="*/ 7155 w 66675"/>
                <a:gd name="connsiteY2" fmla="*/ 7286 h 23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6675" h="238125">
                  <a:moveTo>
                    <a:pt x="7155" y="7286"/>
                  </a:moveTo>
                  <a:cubicBezTo>
                    <a:pt x="8107" y="19668"/>
                    <a:pt x="38587" y="258746"/>
                    <a:pt x="61447" y="234933"/>
                  </a:cubicBezTo>
                  <a:cubicBezTo>
                    <a:pt x="66210" y="231123"/>
                    <a:pt x="6202" y="618"/>
                    <a:pt x="7155" y="728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74" name="Freeform: Shape 1273">
              <a:extLst>
                <a:ext uri="{FF2B5EF4-FFF2-40B4-BE49-F238E27FC236}">
                  <a16:creationId xmlns:a16="http://schemas.microsoft.com/office/drawing/2014/main" id="{80F6C23B-0ED8-42D0-88B8-BFE1C5865C3B}"/>
                </a:ext>
              </a:extLst>
            </p:cNvPr>
            <p:cNvSpPr/>
            <p:nvPr/>
          </p:nvSpPr>
          <p:spPr>
            <a:xfrm>
              <a:off x="8263336" y="4998252"/>
              <a:ext cx="114300" cy="161925"/>
            </a:xfrm>
            <a:custGeom>
              <a:avLst/>
              <a:gdLst>
                <a:gd name="connsiteX0" fmla="*/ 8325 w 114300"/>
                <a:gd name="connsiteY0" fmla="*/ 161290 h 161925"/>
                <a:gd name="connsiteX1" fmla="*/ 112147 w 114300"/>
                <a:gd name="connsiteY1" fmla="*/ 12700 h 161925"/>
                <a:gd name="connsiteX2" fmla="*/ 8325 w 114300"/>
                <a:gd name="connsiteY2" fmla="*/ 161290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300" h="161925">
                  <a:moveTo>
                    <a:pt x="8325" y="161290"/>
                  </a:moveTo>
                  <a:cubicBezTo>
                    <a:pt x="6420" y="165100"/>
                    <a:pt x="115957" y="15557"/>
                    <a:pt x="112147" y="12700"/>
                  </a:cubicBezTo>
                  <a:cubicBezTo>
                    <a:pt x="71190" y="-29210"/>
                    <a:pt x="-3105" y="180340"/>
                    <a:pt x="8325" y="1612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75" name="Freeform: Shape 1274">
              <a:extLst>
                <a:ext uri="{FF2B5EF4-FFF2-40B4-BE49-F238E27FC236}">
                  <a16:creationId xmlns:a16="http://schemas.microsoft.com/office/drawing/2014/main" id="{85150FB7-5A52-42BF-9706-578309142D7C}"/>
                </a:ext>
              </a:extLst>
            </p:cNvPr>
            <p:cNvSpPr/>
            <p:nvPr/>
          </p:nvSpPr>
          <p:spPr>
            <a:xfrm>
              <a:off x="8315217" y="5083741"/>
              <a:ext cx="171450" cy="142875"/>
            </a:xfrm>
            <a:custGeom>
              <a:avLst/>
              <a:gdLst>
                <a:gd name="connsiteX0" fmla="*/ 7878 w 171450"/>
                <a:gd name="connsiteY0" fmla="*/ 7221 h 142875"/>
                <a:gd name="connsiteX1" fmla="*/ 156468 w 171450"/>
                <a:gd name="connsiteY1" fmla="*/ 139618 h 142875"/>
                <a:gd name="connsiteX2" fmla="*/ 7878 w 171450"/>
                <a:gd name="connsiteY2" fmla="*/ 7221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1450" h="142875">
                  <a:moveTo>
                    <a:pt x="7878" y="7221"/>
                  </a:moveTo>
                  <a:cubicBezTo>
                    <a:pt x="47883" y="3411"/>
                    <a:pt x="153611" y="142476"/>
                    <a:pt x="156468" y="139618"/>
                  </a:cubicBezTo>
                  <a:cubicBezTo>
                    <a:pt x="220286" y="76753"/>
                    <a:pt x="-7362" y="9126"/>
                    <a:pt x="7878" y="722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76" name="Freeform: Shape 1275">
              <a:extLst>
                <a:ext uri="{FF2B5EF4-FFF2-40B4-BE49-F238E27FC236}">
                  <a16:creationId xmlns:a16="http://schemas.microsoft.com/office/drawing/2014/main" id="{75057F08-7998-4AB1-81B1-9A16B67B04FF}"/>
                </a:ext>
              </a:extLst>
            </p:cNvPr>
            <p:cNvSpPr/>
            <p:nvPr/>
          </p:nvSpPr>
          <p:spPr>
            <a:xfrm>
              <a:off x="8449833" y="4909526"/>
              <a:ext cx="114300" cy="142875"/>
            </a:xfrm>
            <a:custGeom>
              <a:avLst/>
              <a:gdLst>
                <a:gd name="connsiteX0" fmla="*/ 101863 w 114300"/>
                <a:gd name="connsiteY0" fmla="*/ 20463 h 142875"/>
                <a:gd name="connsiteX1" fmla="*/ 49475 w 114300"/>
                <a:gd name="connsiteY1" fmla="*/ 132858 h 142875"/>
                <a:gd name="connsiteX2" fmla="*/ 67573 w 114300"/>
                <a:gd name="connsiteY2" fmla="*/ 16653 h 142875"/>
                <a:gd name="connsiteX3" fmla="*/ 98053 w 114300"/>
                <a:gd name="connsiteY3" fmla="*/ 98568 h 142875"/>
                <a:gd name="connsiteX4" fmla="*/ 22805 w 114300"/>
                <a:gd name="connsiteY4" fmla="*/ 93806 h 142875"/>
                <a:gd name="connsiteX5" fmla="*/ 101863 w 114300"/>
                <a:gd name="connsiteY5" fmla="*/ 20463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4300" h="142875">
                  <a:moveTo>
                    <a:pt x="101863" y="20463"/>
                  </a:moveTo>
                  <a:cubicBezTo>
                    <a:pt x="58048" y="-37639"/>
                    <a:pt x="-53395" y="111903"/>
                    <a:pt x="49475" y="132858"/>
                  </a:cubicBezTo>
                  <a:cubicBezTo>
                    <a:pt x="179968" y="159528"/>
                    <a:pt x="73288" y="-4302"/>
                    <a:pt x="67573" y="16653"/>
                  </a:cubicBezTo>
                  <a:cubicBezTo>
                    <a:pt x="65668" y="22368"/>
                    <a:pt x="148535" y="90948"/>
                    <a:pt x="98053" y="98568"/>
                  </a:cubicBezTo>
                  <a:cubicBezTo>
                    <a:pt x="87575" y="100473"/>
                    <a:pt x="7565" y="150003"/>
                    <a:pt x="22805" y="93806"/>
                  </a:cubicBezTo>
                  <a:cubicBezTo>
                    <a:pt x="29473" y="68088"/>
                    <a:pt x="83765" y="-4302"/>
                    <a:pt x="101863" y="2046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77" name="Freeform: Shape 1276">
              <a:extLst>
                <a:ext uri="{FF2B5EF4-FFF2-40B4-BE49-F238E27FC236}">
                  <a16:creationId xmlns:a16="http://schemas.microsoft.com/office/drawing/2014/main" id="{4FE897D3-B35D-4001-B132-4CD981C07996}"/>
                </a:ext>
              </a:extLst>
            </p:cNvPr>
            <p:cNvSpPr/>
            <p:nvPr/>
          </p:nvSpPr>
          <p:spPr>
            <a:xfrm>
              <a:off x="8483949" y="4913169"/>
              <a:ext cx="57150" cy="114300"/>
            </a:xfrm>
            <a:custGeom>
              <a:avLst/>
              <a:gdLst>
                <a:gd name="connsiteX0" fmla="*/ 22027 w 57150"/>
                <a:gd name="connsiteY0" fmla="*/ 11105 h 114300"/>
                <a:gd name="connsiteX1" fmla="*/ 36314 w 57150"/>
                <a:gd name="connsiteY1" fmla="*/ 114928 h 114300"/>
                <a:gd name="connsiteX2" fmla="*/ 22027 w 57150"/>
                <a:gd name="connsiteY2" fmla="*/ 11105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114300">
                  <a:moveTo>
                    <a:pt x="22027" y="11105"/>
                  </a:moveTo>
                  <a:cubicBezTo>
                    <a:pt x="-1786" y="63493"/>
                    <a:pt x="2977" y="97783"/>
                    <a:pt x="36314" y="114928"/>
                  </a:cubicBezTo>
                  <a:cubicBezTo>
                    <a:pt x="87749" y="100640"/>
                    <a:pt x="22027" y="-15565"/>
                    <a:pt x="22027" y="111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78" name="Freeform: Shape 1277">
              <a:extLst>
                <a:ext uri="{FF2B5EF4-FFF2-40B4-BE49-F238E27FC236}">
                  <a16:creationId xmlns:a16="http://schemas.microsoft.com/office/drawing/2014/main" id="{FBCEF9B5-6459-4BD5-80F4-1CFFAEE63AF6}"/>
                </a:ext>
              </a:extLst>
            </p:cNvPr>
            <p:cNvSpPr/>
            <p:nvPr/>
          </p:nvSpPr>
          <p:spPr>
            <a:xfrm>
              <a:off x="8450069" y="4949748"/>
              <a:ext cx="95250" cy="47625"/>
            </a:xfrm>
            <a:custGeom>
              <a:avLst/>
              <a:gdLst>
                <a:gd name="connsiteX0" fmla="*/ 13044 w 95250"/>
                <a:gd name="connsiteY0" fmla="*/ 40249 h 47625"/>
                <a:gd name="connsiteX1" fmla="*/ 93054 w 95250"/>
                <a:gd name="connsiteY1" fmla="*/ 27866 h 47625"/>
                <a:gd name="connsiteX2" fmla="*/ 13044 w 95250"/>
                <a:gd name="connsiteY2" fmla="*/ 40249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0" h="47625">
                  <a:moveTo>
                    <a:pt x="13044" y="40249"/>
                  </a:moveTo>
                  <a:cubicBezTo>
                    <a:pt x="47334" y="54536"/>
                    <a:pt x="74004" y="49774"/>
                    <a:pt x="93054" y="27866"/>
                  </a:cubicBezTo>
                  <a:cubicBezTo>
                    <a:pt x="92102" y="-27379"/>
                    <a:pt x="-19341" y="45964"/>
                    <a:pt x="13044" y="402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79" name="Freeform: Shape 1278">
              <a:extLst>
                <a:ext uri="{FF2B5EF4-FFF2-40B4-BE49-F238E27FC236}">
                  <a16:creationId xmlns:a16="http://schemas.microsoft.com/office/drawing/2014/main" id="{E6A933CE-7AFE-4A8A-81BF-651840B8380B}"/>
                </a:ext>
              </a:extLst>
            </p:cNvPr>
            <p:cNvSpPr/>
            <p:nvPr/>
          </p:nvSpPr>
          <p:spPr>
            <a:xfrm>
              <a:off x="8625491" y="5099660"/>
              <a:ext cx="180975" cy="171450"/>
            </a:xfrm>
            <a:custGeom>
              <a:avLst/>
              <a:gdLst>
                <a:gd name="connsiteX0" fmla="*/ 122419 w 180975"/>
                <a:gd name="connsiteY0" fmla="*/ 14161 h 171450"/>
                <a:gd name="connsiteX1" fmla="*/ 29074 w 180975"/>
                <a:gd name="connsiteY1" fmla="*/ 148464 h 171450"/>
                <a:gd name="connsiteX2" fmla="*/ 182427 w 180975"/>
                <a:gd name="connsiteY2" fmla="*/ 35116 h 171450"/>
                <a:gd name="connsiteX3" fmla="*/ 23359 w 180975"/>
                <a:gd name="connsiteY3" fmla="*/ 118936 h 171450"/>
                <a:gd name="connsiteX4" fmla="*/ 122419 w 180975"/>
                <a:gd name="connsiteY4" fmla="*/ 14161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0975" h="171450">
                  <a:moveTo>
                    <a:pt x="122419" y="14161"/>
                  </a:moveTo>
                  <a:cubicBezTo>
                    <a:pt x="105274" y="-21081"/>
                    <a:pt x="-49031" y="84646"/>
                    <a:pt x="29074" y="148464"/>
                  </a:cubicBezTo>
                  <a:cubicBezTo>
                    <a:pt x="132897" y="234189"/>
                    <a:pt x="178617" y="36069"/>
                    <a:pt x="182427" y="35116"/>
                  </a:cubicBezTo>
                  <a:cubicBezTo>
                    <a:pt x="179569" y="36069"/>
                    <a:pt x="62412" y="242761"/>
                    <a:pt x="23359" y="118936"/>
                  </a:cubicBezTo>
                  <a:cubicBezTo>
                    <a:pt x="9072" y="72264"/>
                    <a:pt x="118609" y="4636"/>
                    <a:pt x="122419" y="1416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80" name="Freeform: Shape 1279">
              <a:extLst>
                <a:ext uri="{FF2B5EF4-FFF2-40B4-BE49-F238E27FC236}">
                  <a16:creationId xmlns:a16="http://schemas.microsoft.com/office/drawing/2014/main" id="{CE753EAF-3BD4-4CEA-871D-B57A1C38E821}"/>
                </a:ext>
              </a:extLst>
            </p:cNvPr>
            <p:cNvSpPr/>
            <p:nvPr/>
          </p:nvSpPr>
          <p:spPr>
            <a:xfrm>
              <a:off x="8708488" y="4945324"/>
              <a:ext cx="123825" cy="104775"/>
            </a:xfrm>
            <a:custGeom>
              <a:avLst/>
              <a:gdLst>
                <a:gd name="connsiteX0" fmla="*/ 45138 w 123825"/>
                <a:gd name="connsiteY0" fmla="*/ 10382 h 104775"/>
                <a:gd name="connsiteX1" fmla="*/ 79428 w 123825"/>
                <a:gd name="connsiteY1" fmla="*/ 96107 h 104775"/>
                <a:gd name="connsiteX2" fmla="*/ 74665 w 123825"/>
                <a:gd name="connsiteY2" fmla="*/ 7525 h 104775"/>
                <a:gd name="connsiteX3" fmla="*/ 19420 w 123825"/>
                <a:gd name="connsiteY3" fmla="*/ 67532 h 104775"/>
                <a:gd name="connsiteX4" fmla="*/ 45138 w 123825"/>
                <a:gd name="connsiteY4" fmla="*/ 10382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3825" h="104775">
                  <a:moveTo>
                    <a:pt x="45138" y="10382"/>
                  </a:moveTo>
                  <a:cubicBezTo>
                    <a:pt x="-20585" y="45625"/>
                    <a:pt x="4180" y="105632"/>
                    <a:pt x="79428" y="96107"/>
                  </a:cubicBezTo>
                  <a:cubicBezTo>
                    <a:pt x="178488" y="83725"/>
                    <a:pt x="81333" y="857"/>
                    <a:pt x="74665" y="7525"/>
                  </a:cubicBezTo>
                  <a:cubicBezTo>
                    <a:pt x="82285" y="-95"/>
                    <a:pt x="142293" y="163735"/>
                    <a:pt x="19420" y="67532"/>
                  </a:cubicBezTo>
                  <a:cubicBezTo>
                    <a:pt x="7990" y="58007"/>
                    <a:pt x="69903" y="-2000"/>
                    <a:pt x="45138" y="1038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81" name="Freeform: Shape 1280">
              <a:extLst>
                <a:ext uri="{FF2B5EF4-FFF2-40B4-BE49-F238E27FC236}">
                  <a16:creationId xmlns:a16="http://schemas.microsoft.com/office/drawing/2014/main" id="{911B5FBE-7A22-4A10-BF1C-1D03DB6981FA}"/>
                </a:ext>
              </a:extLst>
            </p:cNvPr>
            <p:cNvSpPr/>
            <p:nvPr/>
          </p:nvSpPr>
          <p:spPr>
            <a:xfrm>
              <a:off x="8679777" y="4971800"/>
              <a:ext cx="133350" cy="38100"/>
            </a:xfrm>
            <a:custGeom>
              <a:avLst/>
              <a:gdLst>
                <a:gd name="connsiteX0" fmla="*/ 9079 w 133350"/>
                <a:gd name="connsiteY0" fmla="*/ 32484 h 38100"/>
                <a:gd name="connsiteX1" fmla="*/ 127189 w 133350"/>
                <a:gd name="connsiteY1" fmla="*/ 19149 h 38100"/>
                <a:gd name="connsiteX2" fmla="*/ 9079 w 133350"/>
                <a:gd name="connsiteY2" fmla="*/ 32484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350" h="38100">
                  <a:moveTo>
                    <a:pt x="9079" y="32484"/>
                  </a:moveTo>
                  <a:cubicBezTo>
                    <a:pt x="6221" y="32484"/>
                    <a:pt x="132904" y="37246"/>
                    <a:pt x="127189" y="19149"/>
                  </a:cubicBezTo>
                  <a:cubicBezTo>
                    <a:pt x="117664" y="-14189"/>
                    <a:pt x="-9971" y="32484"/>
                    <a:pt x="9079" y="3248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82" name="Freeform: Shape 1281">
              <a:extLst>
                <a:ext uri="{FF2B5EF4-FFF2-40B4-BE49-F238E27FC236}">
                  <a16:creationId xmlns:a16="http://schemas.microsoft.com/office/drawing/2014/main" id="{C0D5252C-B427-4B18-932D-459788C23F35}"/>
                </a:ext>
              </a:extLst>
            </p:cNvPr>
            <p:cNvSpPr/>
            <p:nvPr/>
          </p:nvSpPr>
          <p:spPr>
            <a:xfrm>
              <a:off x="8877354" y="5080884"/>
              <a:ext cx="190500" cy="57150"/>
            </a:xfrm>
            <a:custGeom>
              <a:avLst/>
              <a:gdLst>
                <a:gd name="connsiteX0" fmla="*/ 8669 w 190500"/>
                <a:gd name="connsiteY0" fmla="*/ 53892 h 57150"/>
                <a:gd name="connsiteX1" fmla="*/ 188691 w 190500"/>
                <a:gd name="connsiteY1" fmla="*/ 27222 h 57150"/>
                <a:gd name="connsiteX2" fmla="*/ 8669 w 190500"/>
                <a:gd name="connsiteY2" fmla="*/ 53892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0" h="57150">
                  <a:moveTo>
                    <a:pt x="8669" y="53892"/>
                  </a:moveTo>
                  <a:cubicBezTo>
                    <a:pt x="4859" y="54845"/>
                    <a:pt x="188691" y="31985"/>
                    <a:pt x="188691" y="27222"/>
                  </a:cubicBezTo>
                  <a:cubicBezTo>
                    <a:pt x="189644" y="-31833"/>
                    <a:pt x="-12286" y="58655"/>
                    <a:pt x="8669" y="5389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83" name="Freeform: Shape 1282">
              <a:extLst>
                <a:ext uri="{FF2B5EF4-FFF2-40B4-BE49-F238E27FC236}">
                  <a16:creationId xmlns:a16="http://schemas.microsoft.com/office/drawing/2014/main" id="{157021E0-C15E-4DAF-ABE2-3DA7F8136191}"/>
                </a:ext>
              </a:extLst>
            </p:cNvPr>
            <p:cNvSpPr/>
            <p:nvPr/>
          </p:nvSpPr>
          <p:spPr>
            <a:xfrm>
              <a:off x="8852515" y="5098307"/>
              <a:ext cx="190500" cy="76200"/>
            </a:xfrm>
            <a:custGeom>
              <a:avLst/>
              <a:gdLst>
                <a:gd name="connsiteX0" fmla="*/ 9696 w 190500"/>
                <a:gd name="connsiteY0" fmla="*/ 73617 h 76200"/>
                <a:gd name="connsiteX1" fmla="*/ 187813 w 190500"/>
                <a:gd name="connsiteY1" fmla="*/ 27897 h 76200"/>
                <a:gd name="connsiteX2" fmla="*/ 9696 w 190500"/>
                <a:gd name="connsiteY2" fmla="*/ 73617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0" h="76200">
                  <a:moveTo>
                    <a:pt x="9696" y="73617"/>
                  </a:moveTo>
                  <a:cubicBezTo>
                    <a:pt x="5886" y="75522"/>
                    <a:pt x="187813" y="27897"/>
                    <a:pt x="187813" y="27897"/>
                  </a:cubicBezTo>
                  <a:cubicBezTo>
                    <a:pt x="187813" y="-41635"/>
                    <a:pt x="-17927" y="86952"/>
                    <a:pt x="9696" y="7361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84" name="Freeform: Shape 1283">
              <a:extLst>
                <a:ext uri="{FF2B5EF4-FFF2-40B4-BE49-F238E27FC236}">
                  <a16:creationId xmlns:a16="http://schemas.microsoft.com/office/drawing/2014/main" id="{1898E604-9C5E-4439-A20C-19B6C2EF13F5}"/>
                </a:ext>
              </a:extLst>
            </p:cNvPr>
            <p:cNvSpPr/>
            <p:nvPr/>
          </p:nvSpPr>
          <p:spPr>
            <a:xfrm>
              <a:off x="8855886" y="5172475"/>
              <a:ext cx="142875" cy="57150"/>
            </a:xfrm>
            <a:custGeom>
              <a:avLst/>
              <a:gdLst>
                <a:gd name="connsiteX0" fmla="*/ 11087 w 142875"/>
                <a:gd name="connsiteY0" fmla="*/ 57551 h 57150"/>
                <a:gd name="connsiteX1" fmla="*/ 136817 w 142875"/>
                <a:gd name="connsiteY1" fmla="*/ 26119 h 57150"/>
                <a:gd name="connsiteX2" fmla="*/ 11087 w 142875"/>
                <a:gd name="connsiteY2" fmla="*/ 57551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2875" h="57150">
                  <a:moveTo>
                    <a:pt x="11087" y="57551"/>
                  </a:moveTo>
                  <a:cubicBezTo>
                    <a:pt x="12992" y="56599"/>
                    <a:pt x="136817" y="32786"/>
                    <a:pt x="136817" y="26119"/>
                  </a:cubicBezTo>
                  <a:cubicBezTo>
                    <a:pt x="136817" y="-34841"/>
                    <a:pt x="-19393" y="71839"/>
                    <a:pt x="11087" y="5755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85" name="Freeform: Shape 1284">
              <a:extLst>
                <a:ext uri="{FF2B5EF4-FFF2-40B4-BE49-F238E27FC236}">
                  <a16:creationId xmlns:a16="http://schemas.microsoft.com/office/drawing/2014/main" id="{E16ACB4C-2CBB-4355-A8BE-75127C6024E5}"/>
                </a:ext>
              </a:extLst>
            </p:cNvPr>
            <p:cNvSpPr/>
            <p:nvPr/>
          </p:nvSpPr>
          <p:spPr>
            <a:xfrm>
              <a:off x="9106527" y="5060005"/>
              <a:ext cx="123825" cy="200025"/>
            </a:xfrm>
            <a:custGeom>
              <a:avLst/>
              <a:gdLst>
                <a:gd name="connsiteX0" fmla="*/ 7144 w 123825"/>
                <a:gd name="connsiteY0" fmla="*/ 201454 h 200025"/>
                <a:gd name="connsiteX1" fmla="*/ 22384 w 123825"/>
                <a:gd name="connsiteY1" fmla="*/ 33814 h 200025"/>
                <a:gd name="connsiteX2" fmla="*/ 104299 w 123825"/>
                <a:gd name="connsiteY2" fmla="*/ 7144 h 200025"/>
                <a:gd name="connsiteX3" fmla="*/ 103346 w 123825"/>
                <a:gd name="connsiteY3" fmla="*/ 130016 h 200025"/>
                <a:gd name="connsiteX4" fmla="*/ 21431 w 123825"/>
                <a:gd name="connsiteY4" fmla="*/ 28099 h 200025"/>
                <a:gd name="connsiteX5" fmla="*/ 7144 w 123825"/>
                <a:gd name="connsiteY5" fmla="*/ 201454 h 200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3825" h="200025">
                  <a:moveTo>
                    <a:pt x="7144" y="201454"/>
                  </a:moveTo>
                  <a:cubicBezTo>
                    <a:pt x="22384" y="176689"/>
                    <a:pt x="52864" y="30004"/>
                    <a:pt x="22384" y="33814"/>
                  </a:cubicBezTo>
                  <a:cubicBezTo>
                    <a:pt x="178594" y="323374"/>
                    <a:pt x="97631" y="9049"/>
                    <a:pt x="104299" y="7144"/>
                  </a:cubicBezTo>
                  <a:cubicBezTo>
                    <a:pt x="70009" y="16669"/>
                    <a:pt x="168116" y="113824"/>
                    <a:pt x="103346" y="130016"/>
                  </a:cubicBezTo>
                  <a:cubicBezTo>
                    <a:pt x="81439" y="134779"/>
                    <a:pt x="24289" y="10954"/>
                    <a:pt x="21431" y="28099"/>
                  </a:cubicBezTo>
                  <a:cubicBezTo>
                    <a:pt x="12859" y="65246"/>
                    <a:pt x="9049" y="198596"/>
                    <a:pt x="7144" y="20145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86" name="Freeform: Shape 1285">
              <a:extLst>
                <a:ext uri="{FF2B5EF4-FFF2-40B4-BE49-F238E27FC236}">
                  <a16:creationId xmlns:a16="http://schemas.microsoft.com/office/drawing/2014/main" id="{17FE6D7C-0EE1-4690-B1B4-11EF78B0C22F}"/>
                </a:ext>
              </a:extLst>
            </p:cNvPr>
            <p:cNvSpPr/>
            <p:nvPr/>
          </p:nvSpPr>
          <p:spPr>
            <a:xfrm>
              <a:off x="9578967" y="5003668"/>
              <a:ext cx="47625" cy="247650"/>
            </a:xfrm>
            <a:custGeom>
              <a:avLst/>
              <a:gdLst>
                <a:gd name="connsiteX0" fmla="*/ 7144 w 47625"/>
                <a:gd name="connsiteY0" fmla="*/ 7284 h 247650"/>
                <a:gd name="connsiteX1" fmla="*/ 37624 w 47625"/>
                <a:gd name="connsiteY1" fmla="*/ 241599 h 247650"/>
                <a:gd name="connsiteX2" fmla="*/ 7144 w 47625"/>
                <a:gd name="connsiteY2" fmla="*/ 7284 h 247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247650">
                  <a:moveTo>
                    <a:pt x="7144" y="7284"/>
                  </a:moveTo>
                  <a:cubicBezTo>
                    <a:pt x="8096" y="26334"/>
                    <a:pt x="17621" y="247314"/>
                    <a:pt x="37624" y="241599"/>
                  </a:cubicBezTo>
                  <a:cubicBezTo>
                    <a:pt x="65246" y="233979"/>
                    <a:pt x="7144" y="616"/>
                    <a:pt x="7144" y="728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87" name="Freeform: Shape 1286">
              <a:extLst>
                <a:ext uri="{FF2B5EF4-FFF2-40B4-BE49-F238E27FC236}">
                  <a16:creationId xmlns:a16="http://schemas.microsoft.com/office/drawing/2014/main" id="{ECA6362E-5288-4F37-BC58-11B6833842C6}"/>
                </a:ext>
              </a:extLst>
            </p:cNvPr>
            <p:cNvSpPr/>
            <p:nvPr/>
          </p:nvSpPr>
          <p:spPr>
            <a:xfrm>
              <a:off x="9642742" y="5074853"/>
              <a:ext cx="47625" cy="161925"/>
            </a:xfrm>
            <a:custGeom>
              <a:avLst/>
              <a:gdLst>
                <a:gd name="connsiteX0" fmla="*/ 7186 w 47625"/>
                <a:gd name="connsiteY0" fmla="*/ 8489 h 161925"/>
                <a:gd name="connsiteX1" fmla="*/ 26236 w 47625"/>
                <a:gd name="connsiteY1" fmla="*/ 160889 h 161925"/>
                <a:gd name="connsiteX2" fmla="*/ 7186 w 47625"/>
                <a:gd name="connsiteY2" fmla="*/ 8489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161925">
                  <a:moveTo>
                    <a:pt x="7186" y="8489"/>
                  </a:moveTo>
                  <a:cubicBezTo>
                    <a:pt x="7186" y="7536"/>
                    <a:pt x="11948" y="160889"/>
                    <a:pt x="26236" y="160889"/>
                  </a:cubicBezTo>
                  <a:cubicBezTo>
                    <a:pt x="69098" y="160889"/>
                    <a:pt x="5281" y="-9609"/>
                    <a:pt x="7186" y="848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88" name="Freeform: Shape 1287">
              <a:extLst>
                <a:ext uri="{FF2B5EF4-FFF2-40B4-BE49-F238E27FC236}">
                  <a16:creationId xmlns:a16="http://schemas.microsoft.com/office/drawing/2014/main" id="{DB20B340-F921-42E0-A629-C710F02A482A}"/>
                </a:ext>
              </a:extLst>
            </p:cNvPr>
            <p:cNvSpPr/>
            <p:nvPr/>
          </p:nvSpPr>
          <p:spPr>
            <a:xfrm>
              <a:off x="9577884" y="5091869"/>
              <a:ext cx="123825" cy="57150"/>
            </a:xfrm>
            <a:custGeom>
              <a:avLst/>
              <a:gdLst>
                <a:gd name="connsiteX0" fmla="*/ 11084 w 123825"/>
                <a:gd name="connsiteY0" fmla="*/ 42907 h 57150"/>
                <a:gd name="connsiteX1" fmla="*/ 118717 w 123825"/>
                <a:gd name="connsiteY1" fmla="*/ 30525 h 57150"/>
                <a:gd name="connsiteX2" fmla="*/ 11084 w 123825"/>
                <a:gd name="connsiteY2" fmla="*/ 42907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3825" h="57150">
                  <a:moveTo>
                    <a:pt x="11084" y="42907"/>
                  </a:moveTo>
                  <a:cubicBezTo>
                    <a:pt x="58709" y="63862"/>
                    <a:pt x="94904" y="60052"/>
                    <a:pt x="118717" y="30525"/>
                  </a:cubicBezTo>
                  <a:cubicBezTo>
                    <a:pt x="118717" y="-28530"/>
                    <a:pt x="-17491" y="42907"/>
                    <a:pt x="11084" y="4290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89" name="Freeform: Shape 1288">
              <a:extLst>
                <a:ext uri="{FF2B5EF4-FFF2-40B4-BE49-F238E27FC236}">
                  <a16:creationId xmlns:a16="http://schemas.microsoft.com/office/drawing/2014/main" id="{AFE7B9FC-1551-49FD-9BFC-31EF73ED1C8A}"/>
                </a:ext>
              </a:extLst>
            </p:cNvPr>
            <p:cNvSpPr/>
            <p:nvPr/>
          </p:nvSpPr>
          <p:spPr>
            <a:xfrm>
              <a:off x="9703139" y="5107630"/>
              <a:ext cx="114300" cy="142875"/>
            </a:xfrm>
            <a:custGeom>
              <a:avLst/>
              <a:gdLst>
                <a:gd name="connsiteX0" fmla="*/ 97284 w 114300"/>
                <a:gd name="connsiteY0" fmla="*/ 7144 h 142875"/>
                <a:gd name="connsiteX1" fmla="*/ 79186 w 114300"/>
                <a:gd name="connsiteY1" fmla="*/ 127159 h 142875"/>
                <a:gd name="connsiteX2" fmla="*/ 52516 w 114300"/>
                <a:gd name="connsiteY2" fmla="*/ 18574 h 142875"/>
                <a:gd name="connsiteX3" fmla="*/ 33466 w 114300"/>
                <a:gd name="connsiteY3" fmla="*/ 118586 h 142875"/>
                <a:gd name="connsiteX4" fmla="*/ 97284 w 114300"/>
                <a:gd name="connsiteY4" fmla="*/ 7144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4300" h="142875">
                  <a:moveTo>
                    <a:pt x="97284" y="7144"/>
                  </a:moveTo>
                  <a:cubicBezTo>
                    <a:pt x="-26541" y="7144"/>
                    <a:pt x="-13206" y="180499"/>
                    <a:pt x="79186" y="127159"/>
                  </a:cubicBezTo>
                  <a:cubicBezTo>
                    <a:pt x="157291" y="82391"/>
                    <a:pt x="55374" y="7144"/>
                    <a:pt x="52516" y="18574"/>
                  </a:cubicBezTo>
                  <a:cubicBezTo>
                    <a:pt x="41086" y="61436"/>
                    <a:pt x="151576" y="89059"/>
                    <a:pt x="33466" y="118586"/>
                  </a:cubicBezTo>
                  <a:cubicBezTo>
                    <a:pt x="-5586" y="128111"/>
                    <a:pt x="95379" y="7144"/>
                    <a:pt x="9728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90" name="Freeform: Shape 1289">
              <a:extLst>
                <a:ext uri="{FF2B5EF4-FFF2-40B4-BE49-F238E27FC236}">
                  <a16:creationId xmlns:a16="http://schemas.microsoft.com/office/drawing/2014/main" id="{65E92FBB-E324-4921-AA52-315D7DF724F9}"/>
                </a:ext>
              </a:extLst>
            </p:cNvPr>
            <p:cNvSpPr/>
            <p:nvPr/>
          </p:nvSpPr>
          <p:spPr>
            <a:xfrm>
              <a:off x="9864058" y="5127880"/>
              <a:ext cx="114300" cy="57150"/>
            </a:xfrm>
            <a:custGeom>
              <a:avLst/>
              <a:gdLst>
                <a:gd name="connsiteX0" fmla="*/ 10660 w 114300"/>
                <a:gd name="connsiteY0" fmla="*/ 45949 h 57150"/>
                <a:gd name="connsiteX1" fmla="*/ 107815 w 114300"/>
                <a:gd name="connsiteY1" fmla="*/ 27852 h 57150"/>
                <a:gd name="connsiteX2" fmla="*/ 10660 w 114300"/>
                <a:gd name="connsiteY2" fmla="*/ 45949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300" h="57150">
                  <a:moveTo>
                    <a:pt x="10660" y="45949"/>
                  </a:moveTo>
                  <a:cubicBezTo>
                    <a:pt x="54475" y="61189"/>
                    <a:pt x="86860" y="55474"/>
                    <a:pt x="107815" y="27852"/>
                  </a:cubicBezTo>
                  <a:cubicBezTo>
                    <a:pt x="108767" y="-28346"/>
                    <a:pt x="-15058" y="47854"/>
                    <a:pt x="10660" y="459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91" name="Freeform: Shape 1290">
              <a:extLst>
                <a:ext uri="{FF2B5EF4-FFF2-40B4-BE49-F238E27FC236}">
                  <a16:creationId xmlns:a16="http://schemas.microsoft.com/office/drawing/2014/main" id="{A8FD2D06-77B8-460D-9525-683C7A4FEA52}"/>
                </a:ext>
              </a:extLst>
            </p:cNvPr>
            <p:cNvSpPr/>
            <p:nvPr/>
          </p:nvSpPr>
          <p:spPr>
            <a:xfrm>
              <a:off x="9986849" y="5054084"/>
              <a:ext cx="200025" cy="171450"/>
            </a:xfrm>
            <a:custGeom>
              <a:avLst/>
              <a:gdLst>
                <a:gd name="connsiteX0" fmla="*/ 197431 w 200025"/>
                <a:gd name="connsiteY0" fmla="*/ 35925 h 171450"/>
                <a:gd name="connsiteX1" fmla="*/ 9789 w 200025"/>
                <a:gd name="connsiteY1" fmla="*/ 131175 h 171450"/>
                <a:gd name="connsiteX2" fmla="*/ 200289 w 200025"/>
                <a:gd name="connsiteY2" fmla="*/ 125460 h 171450"/>
                <a:gd name="connsiteX3" fmla="*/ 44079 w 200025"/>
                <a:gd name="connsiteY3" fmla="*/ 74977 h 171450"/>
                <a:gd name="connsiteX4" fmla="*/ 197431 w 200025"/>
                <a:gd name="connsiteY4" fmla="*/ 35925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0025" h="171450">
                  <a:moveTo>
                    <a:pt x="197431" y="35925"/>
                  </a:moveTo>
                  <a:cubicBezTo>
                    <a:pt x="207909" y="-39323"/>
                    <a:pt x="-19739" y="47355"/>
                    <a:pt x="9789" y="131175"/>
                  </a:cubicBezTo>
                  <a:cubicBezTo>
                    <a:pt x="44079" y="227377"/>
                    <a:pt x="205051" y="130222"/>
                    <a:pt x="200289" y="125460"/>
                  </a:cubicBezTo>
                  <a:cubicBezTo>
                    <a:pt x="183144" y="108315"/>
                    <a:pt x="-36884" y="241665"/>
                    <a:pt x="44079" y="74977"/>
                  </a:cubicBezTo>
                  <a:cubicBezTo>
                    <a:pt x="62176" y="36877"/>
                    <a:pt x="201241" y="5445"/>
                    <a:pt x="197431" y="3592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92" name="Freeform: Shape 1291">
              <a:extLst>
                <a:ext uri="{FF2B5EF4-FFF2-40B4-BE49-F238E27FC236}">
                  <a16:creationId xmlns:a16="http://schemas.microsoft.com/office/drawing/2014/main" id="{A6CE6B35-9263-46B3-AEF0-E86DD470C302}"/>
                </a:ext>
              </a:extLst>
            </p:cNvPr>
            <p:cNvSpPr/>
            <p:nvPr/>
          </p:nvSpPr>
          <p:spPr>
            <a:xfrm>
              <a:off x="10219999" y="5025617"/>
              <a:ext cx="57150" cy="200025"/>
            </a:xfrm>
            <a:custGeom>
              <a:avLst/>
              <a:gdLst>
                <a:gd name="connsiteX0" fmla="*/ 7144 w 57150"/>
                <a:gd name="connsiteY0" fmla="*/ 7242 h 200025"/>
                <a:gd name="connsiteX1" fmla="*/ 50959 w 57150"/>
                <a:gd name="connsiteY1" fmla="*/ 190122 h 200025"/>
                <a:gd name="connsiteX2" fmla="*/ 7144 w 57150"/>
                <a:gd name="connsiteY2" fmla="*/ 7242 h 200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200025">
                  <a:moveTo>
                    <a:pt x="7144" y="7242"/>
                  </a:moveTo>
                  <a:cubicBezTo>
                    <a:pt x="10001" y="27244"/>
                    <a:pt x="35719" y="235842"/>
                    <a:pt x="50959" y="190122"/>
                  </a:cubicBezTo>
                  <a:cubicBezTo>
                    <a:pt x="56674" y="172977"/>
                    <a:pt x="7144" y="2479"/>
                    <a:pt x="7144" y="724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93" name="Freeform: Shape 1292">
              <a:extLst>
                <a:ext uri="{FF2B5EF4-FFF2-40B4-BE49-F238E27FC236}">
                  <a16:creationId xmlns:a16="http://schemas.microsoft.com/office/drawing/2014/main" id="{C130E0C1-BEDE-4B5E-8778-79C72813AF6E}"/>
                </a:ext>
              </a:extLst>
            </p:cNvPr>
            <p:cNvSpPr/>
            <p:nvPr/>
          </p:nvSpPr>
          <p:spPr>
            <a:xfrm>
              <a:off x="10304678" y="5065025"/>
              <a:ext cx="47625" cy="142875"/>
            </a:xfrm>
            <a:custGeom>
              <a:avLst/>
              <a:gdLst>
                <a:gd name="connsiteX0" fmla="*/ 7237 w 47625"/>
                <a:gd name="connsiteY0" fmla="*/ 8792 h 142875"/>
                <a:gd name="connsiteX1" fmla="*/ 26287 w 47625"/>
                <a:gd name="connsiteY1" fmla="*/ 142142 h 142875"/>
                <a:gd name="connsiteX2" fmla="*/ 7237 w 47625"/>
                <a:gd name="connsiteY2" fmla="*/ 8792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142875">
                  <a:moveTo>
                    <a:pt x="7237" y="8792"/>
                  </a:moveTo>
                  <a:cubicBezTo>
                    <a:pt x="7237" y="9744"/>
                    <a:pt x="11047" y="142142"/>
                    <a:pt x="26287" y="142142"/>
                  </a:cubicBezTo>
                  <a:cubicBezTo>
                    <a:pt x="68197" y="142142"/>
                    <a:pt x="4380" y="-10258"/>
                    <a:pt x="7237" y="879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94" name="Freeform: Shape 1293">
              <a:extLst>
                <a:ext uri="{FF2B5EF4-FFF2-40B4-BE49-F238E27FC236}">
                  <a16:creationId xmlns:a16="http://schemas.microsoft.com/office/drawing/2014/main" id="{CC25B81B-DDE4-4A13-9202-3A40C8B73B3E}"/>
                </a:ext>
              </a:extLst>
            </p:cNvPr>
            <p:cNvSpPr/>
            <p:nvPr/>
          </p:nvSpPr>
          <p:spPr>
            <a:xfrm>
              <a:off x="10219026" y="5096312"/>
              <a:ext cx="104775" cy="57150"/>
            </a:xfrm>
            <a:custGeom>
              <a:avLst/>
              <a:gdLst>
                <a:gd name="connsiteX0" fmla="*/ 10974 w 104775"/>
                <a:gd name="connsiteY0" fmla="*/ 43227 h 57150"/>
                <a:gd name="connsiteX1" fmla="*/ 103367 w 104775"/>
                <a:gd name="connsiteY1" fmla="*/ 25129 h 57150"/>
                <a:gd name="connsiteX2" fmla="*/ 10974 w 104775"/>
                <a:gd name="connsiteY2" fmla="*/ 43227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4775" h="57150">
                  <a:moveTo>
                    <a:pt x="10974" y="43227"/>
                  </a:moveTo>
                  <a:cubicBezTo>
                    <a:pt x="56694" y="61324"/>
                    <a:pt x="87174" y="54657"/>
                    <a:pt x="103367" y="25129"/>
                  </a:cubicBezTo>
                  <a:cubicBezTo>
                    <a:pt x="89079" y="-24401"/>
                    <a:pt x="-13791" y="44179"/>
                    <a:pt x="10974" y="4322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95" name="Freeform: Shape 1294">
              <a:extLst>
                <a:ext uri="{FF2B5EF4-FFF2-40B4-BE49-F238E27FC236}">
                  <a16:creationId xmlns:a16="http://schemas.microsoft.com/office/drawing/2014/main" id="{6E6D16FD-9C6C-4978-91F7-E662DDC1F43C}"/>
                </a:ext>
              </a:extLst>
            </p:cNvPr>
            <p:cNvSpPr/>
            <p:nvPr/>
          </p:nvSpPr>
          <p:spPr>
            <a:xfrm>
              <a:off x="10355950" y="5177101"/>
              <a:ext cx="85725" cy="114300"/>
            </a:xfrm>
            <a:custGeom>
              <a:avLst/>
              <a:gdLst>
                <a:gd name="connsiteX0" fmla="*/ 50263 w 85725"/>
                <a:gd name="connsiteY0" fmla="*/ 45305 h 114300"/>
                <a:gd name="connsiteX1" fmla="*/ 9305 w 85725"/>
                <a:gd name="connsiteY1" fmla="*/ 87215 h 114300"/>
                <a:gd name="connsiteX2" fmla="*/ 82648 w 85725"/>
                <a:gd name="connsiteY2" fmla="*/ 104360 h 114300"/>
                <a:gd name="connsiteX3" fmla="*/ 16925 w 85725"/>
                <a:gd name="connsiteY3" fmla="*/ 100550 h 114300"/>
                <a:gd name="connsiteX4" fmla="*/ 83600 w 85725"/>
                <a:gd name="connsiteY4" fmla="*/ 21493 h 114300"/>
                <a:gd name="connsiteX5" fmla="*/ 50263 w 85725"/>
                <a:gd name="connsiteY5" fmla="*/ 45305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5725" h="114300">
                  <a:moveTo>
                    <a:pt x="50263" y="45305"/>
                  </a:moveTo>
                  <a:cubicBezTo>
                    <a:pt x="75028" y="59593"/>
                    <a:pt x="23593" y="78643"/>
                    <a:pt x="9305" y="87215"/>
                  </a:cubicBezTo>
                  <a:cubicBezTo>
                    <a:pt x="-7840" y="96740"/>
                    <a:pt x="82648" y="128173"/>
                    <a:pt x="82648" y="104360"/>
                  </a:cubicBezTo>
                  <a:cubicBezTo>
                    <a:pt x="82648" y="98645"/>
                    <a:pt x="12163" y="65308"/>
                    <a:pt x="16925" y="100550"/>
                  </a:cubicBezTo>
                  <a:cubicBezTo>
                    <a:pt x="57883" y="89120"/>
                    <a:pt x="79790" y="62450"/>
                    <a:pt x="83600" y="21493"/>
                  </a:cubicBezTo>
                  <a:cubicBezTo>
                    <a:pt x="71218" y="-29942"/>
                    <a:pt x="27403" y="75785"/>
                    <a:pt x="50263" y="453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96" name="Freeform: Shape 1295">
              <a:extLst>
                <a:ext uri="{FF2B5EF4-FFF2-40B4-BE49-F238E27FC236}">
                  <a16:creationId xmlns:a16="http://schemas.microsoft.com/office/drawing/2014/main" id="{1A08E861-FC5C-45B5-A1B2-275DBA9CF86B}"/>
                </a:ext>
              </a:extLst>
            </p:cNvPr>
            <p:cNvSpPr/>
            <p:nvPr/>
          </p:nvSpPr>
          <p:spPr>
            <a:xfrm>
              <a:off x="10294302" y="5097088"/>
              <a:ext cx="133350" cy="38100"/>
            </a:xfrm>
            <a:custGeom>
              <a:avLst/>
              <a:gdLst>
                <a:gd name="connsiteX0" fmla="*/ 9041 w 133350"/>
                <a:gd name="connsiteY0" fmla="*/ 32926 h 38100"/>
                <a:gd name="connsiteX1" fmla="*/ 132866 w 133350"/>
                <a:gd name="connsiteY1" fmla="*/ 25306 h 38100"/>
                <a:gd name="connsiteX2" fmla="*/ 9041 w 133350"/>
                <a:gd name="connsiteY2" fmla="*/ 32926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350" h="38100">
                  <a:moveTo>
                    <a:pt x="9041" y="32926"/>
                  </a:moveTo>
                  <a:cubicBezTo>
                    <a:pt x="9993" y="32926"/>
                    <a:pt x="132866" y="37688"/>
                    <a:pt x="132866" y="25306"/>
                  </a:cubicBezTo>
                  <a:cubicBezTo>
                    <a:pt x="133819" y="-20414"/>
                    <a:pt x="-10961" y="34831"/>
                    <a:pt x="9041" y="3292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97" name="Freeform: Shape 1296">
              <a:extLst>
                <a:ext uri="{FF2B5EF4-FFF2-40B4-BE49-F238E27FC236}">
                  <a16:creationId xmlns:a16="http://schemas.microsoft.com/office/drawing/2014/main" id="{29BCF32A-CA16-41CE-91AF-25DC75ABC06B}"/>
                </a:ext>
              </a:extLst>
            </p:cNvPr>
            <p:cNvSpPr/>
            <p:nvPr/>
          </p:nvSpPr>
          <p:spPr>
            <a:xfrm>
              <a:off x="10514798" y="5074436"/>
              <a:ext cx="152400" cy="47625"/>
            </a:xfrm>
            <a:custGeom>
              <a:avLst/>
              <a:gdLst>
                <a:gd name="connsiteX0" fmla="*/ 7620 w 152400"/>
                <a:gd name="connsiteY0" fmla="*/ 42243 h 47625"/>
                <a:gd name="connsiteX1" fmla="*/ 151448 w 152400"/>
                <a:gd name="connsiteY1" fmla="*/ 27956 h 47625"/>
                <a:gd name="connsiteX2" fmla="*/ 7620 w 152400"/>
                <a:gd name="connsiteY2" fmla="*/ 42243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400" h="47625">
                  <a:moveTo>
                    <a:pt x="7620" y="42243"/>
                  </a:moveTo>
                  <a:cubicBezTo>
                    <a:pt x="14288" y="29861"/>
                    <a:pt x="155258" y="43196"/>
                    <a:pt x="151448" y="27956"/>
                  </a:cubicBezTo>
                  <a:cubicBezTo>
                    <a:pt x="134303" y="-32052"/>
                    <a:pt x="-1905" y="58436"/>
                    <a:pt x="7620" y="422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98" name="Freeform: Shape 1297">
              <a:extLst>
                <a:ext uri="{FF2B5EF4-FFF2-40B4-BE49-F238E27FC236}">
                  <a16:creationId xmlns:a16="http://schemas.microsoft.com/office/drawing/2014/main" id="{4B40E019-2020-45AB-9E91-7C893FB50DAA}"/>
                </a:ext>
              </a:extLst>
            </p:cNvPr>
            <p:cNvSpPr/>
            <p:nvPr/>
          </p:nvSpPr>
          <p:spPr>
            <a:xfrm>
              <a:off x="10693964" y="5055838"/>
              <a:ext cx="152400" cy="161925"/>
            </a:xfrm>
            <a:custGeom>
              <a:avLst/>
              <a:gdLst>
                <a:gd name="connsiteX0" fmla="*/ 127538 w 152400"/>
                <a:gd name="connsiteY0" fmla="*/ 34171 h 161925"/>
                <a:gd name="connsiteX1" fmla="*/ 17049 w 152400"/>
                <a:gd name="connsiteY1" fmla="*/ 59889 h 161925"/>
                <a:gd name="connsiteX2" fmla="*/ 151351 w 152400"/>
                <a:gd name="connsiteY2" fmla="*/ 145614 h 161925"/>
                <a:gd name="connsiteX3" fmla="*/ 38004 w 152400"/>
                <a:gd name="connsiteY3" fmla="*/ 59889 h 161925"/>
                <a:gd name="connsiteX4" fmla="*/ 127538 w 152400"/>
                <a:gd name="connsiteY4" fmla="*/ 34171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2400" h="161925">
                  <a:moveTo>
                    <a:pt x="127538" y="34171"/>
                  </a:moveTo>
                  <a:cubicBezTo>
                    <a:pt x="143731" y="20836"/>
                    <a:pt x="48481" y="-31551"/>
                    <a:pt x="17049" y="59889"/>
                  </a:cubicBezTo>
                  <a:cubicBezTo>
                    <a:pt x="-36291" y="216099"/>
                    <a:pt x="142779" y="131326"/>
                    <a:pt x="151351" y="145614"/>
                  </a:cubicBezTo>
                  <a:cubicBezTo>
                    <a:pt x="132301" y="113229"/>
                    <a:pt x="-37244" y="205621"/>
                    <a:pt x="38004" y="59889"/>
                  </a:cubicBezTo>
                  <a:cubicBezTo>
                    <a:pt x="73246" y="-9644"/>
                    <a:pt x="117061" y="41791"/>
                    <a:pt x="127538" y="3417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99" name="Freeform: Shape 1298">
              <a:extLst>
                <a:ext uri="{FF2B5EF4-FFF2-40B4-BE49-F238E27FC236}">
                  <a16:creationId xmlns:a16="http://schemas.microsoft.com/office/drawing/2014/main" id="{AA166827-60F6-406E-86F8-ECD3D6D45712}"/>
                </a:ext>
              </a:extLst>
            </p:cNvPr>
            <p:cNvSpPr/>
            <p:nvPr/>
          </p:nvSpPr>
          <p:spPr>
            <a:xfrm>
              <a:off x="10914003" y="5022155"/>
              <a:ext cx="38100" cy="180975"/>
            </a:xfrm>
            <a:custGeom>
              <a:avLst/>
              <a:gdLst>
                <a:gd name="connsiteX0" fmla="*/ 7512 w 38100"/>
                <a:gd name="connsiteY0" fmla="*/ 7847 h 180975"/>
                <a:gd name="connsiteX1" fmla="*/ 18942 w 38100"/>
                <a:gd name="connsiteY1" fmla="*/ 173582 h 180975"/>
                <a:gd name="connsiteX2" fmla="*/ 36087 w 38100"/>
                <a:gd name="connsiteY2" fmla="*/ 151674 h 180975"/>
                <a:gd name="connsiteX3" fmla="*/ 15133 w 38100"/>
                <a:gd name="connsiteY3" fmla="*/ 164057 h 180975"/>
                <a:gd name="connsiteX4" fmla="*/ 7512 w 38100"/>
                <a:gd name="connsiteY4" fmla="*/ 7847 h 18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100" h="180975">
                  <a:moveTo>
                    <a:pt x="7512" y="7847"/>
                  </a:moveTo>
                  <a:cubicBezTo>
                    <a:pt x="6560" y="65949"/>
                    <a:pt x="6560" y="122147"/>
                    <a:pt x="18942" y="173582"/>
                  </a:cubicBezTo>
                  <a:cubicBezTo>
                    <a:pt x="19895" y="179297"/>
                    <a:pt x="46565" y="162152"/>
                    <a:pt x="36087" y="151674"/>
                  </a:cubicBezTo>
                  <a:cubicBezTo>
                    <a:pt x="25610" y="148817"/>
                    <a:pt x="18942" y="153579"/>
                    <a:pt x="15133" y="164057"/>
                  </a:cubicBezTo>
                  <a:cubicBezTo>
                    <a:pt x="55137" y="175487"/>
                    <a:pt x="7512" y="-5488"/>
                    <a:pt x="7512" y="784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00" name="Freeform: Shape 1299">
              <a:extLst>
                <a:ext uri="{FF2B5EF4-FFF2-40B4-BE49-F238E27FC236}">
                  <a16:creationId xmlns:a16="http://schemas.microsoft.com/office/drawing/2014/main" id="{A7C5F4EA-C8CB-4C25-B0B5-A0D5B51FDCF7}"/>
                </a:ext>
              </a:extLst>
            </p:cNvPr>
            <p:cNvSpPr/>
            <p:nvPr/>
          </p:nvSpPr>
          <p:spPr>
            <a:xfrm>
              <a:off x="10987714" y="5017420"/>
              <a:ext cx="47625" cy="190500"/>
            </a:xfrm>
            <a:custGeom>
              <a:avLst/>
              <a:gdLst>
                <a:gd name="connsiteX0" fmla="*/ 7144 w 47625"/>
                <a:gd name="connsiteY0" fmla="*/ 7819 h 190500"/>
                <a:gd name="connsiteX1" fmla="*/ 38576 w 47625"/>
                <a:gd name="connsiteY1" fmla="*/ 188794 h 190500"/>
                <a:gd name="connsiteX2" fmla="*/ 7144 w 47625"/>
                <a:gd name="connsiteY2" fmla="*/ 7819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190500">
                  <a:moveTo>
                    <a:pt x="7144" y="7819"/>
                  </a:moveTo>
                  <a:cubicBezTo>
                    <a:pt x="7144" y="1151"/>
                    <a:pt x="10954" y="196414"/>
                    <a:pt x="38576" y="188794"/>
                  </a:cubicBezTo>
                  <a:cubicBezTo>
                    <a:pt x="60484" y="183079"/>
                    <a:pt x="7144" y="-5516"/>
                    <a:pt x="7144" y="78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01" name="Freeform: Shape 1300">
              <a:extLst>
                <a:ext uri="{FF2B5EF4-FFF2-40B4-BE49-F238E27FC236}">
                  <a16:creationId xmlns:a16="http://schemas.microsoft.com/office/drawing/2014/main" id="{2C6D8D30-19A8-4354-B830-554CAE0B9BC3}"/>
                </a:ext>
              </a:extLst>
            </p:cNvPr>
            <p:cNvSpPr/>
            <p:nvPr/>
          </p:nvSpPr>
          <p:spPr>
            <a:xfrm>
              <a:off x="10912959" y="5089769"/>
              <a:ext cx="123825" cy="38100"/>
            </a:xfrm>
            <a:custGeom>
              <a:avLst/>
              <a:gdLst>
                <a:gd name="connsiteX0" fmla="*/ 10462 w 123825"/>
                <a:gd name="connsiteY0" fmla="*/ 25958 h 38100"/>
                <a:gd name="connsiteX1" fmla="*/ 123809 w 123825"/>
                <a:gd name="connsiteY1" fmla="*/ 29768 h 38100"/>
                <a:gd name="connsiteX2" fmla="*/ 10462 w 123825"/>
                <a:gd name="connsiteY2" fmla="*/ 25958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3825" h="38100">
                  <a:moveTo>
                    <a:pt x="10462" y="25958"/>
                  </a:moveTo>
                  <a:cubicBezTo>
                    <a:pt x="12367" y="25958"/>
                    <a:pt x="120952" y="39293"/>
                    <a:pt x="123809" y="29768"/>
                  </a:cubicBezTo>
                  <a:cubicBezTo>
                    <a:pt x="137144" y="-18810"/>
                    <a:pt x="-17161" y="25958"/>
                    <a:pt x="10462" y="259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02" name="Freeform: Shape 1301">
              <a:extLst>
                <a:ext uri="{FF2B5EF4-FFF2-40B4-BE49-F238E27FC236}">
                  <a16:creationId xmlns:a16="http://schemas.microsoft.com/office/drawing/2014/main" id="{73031C95-B2B4-4316-948E-4595E9E274CD}"/>
                </a:ext>
              </a:extLst>
            </p:cNvPr>
            <p:cNvSpPr/>
            <p:nvPr/>
          </p:nvSpPr>
          <p:spPr>
            <a:xfrm>
              <a:off x="11041054" y="5178016"/>
              <a:ext cx="104775" cy="123825"/>
            </a:xfrm>
            <a:custGeom>
              <a:avLst/>
              <a:gdLst>
                <a:gd name="connsiteX0" fmla="*/ 30956 w 104775"/>
                <a:gd name="connsiteY0" fmla="*/ 17720 h 123825"/>
                <a:gd name="connsiteX1" fmla="*/ 63341 w 104775"/>
                <a:gd name="connsiteY1" fmla="*/ 12958 h 123825"/>
                <a:gd name="connsiteX2" fmla="*/ 80486 w 104775"/>
                <a:gd name="connsiteY2" fmla="*/ 77728 h 123825"/>
                <a:gd name="connsiteX3" fmla="*/ 7144 w 104775"/>
                <a:gd name="connsiteY3" fmla="*/ 119638 h 123825"/>
                <a:gd name="connsiteX4" fmla="*/ 71914 w 104775"/>
                <a:gd name="connsiteY4" fmla="*/ 46295 h 123825"/>
                <a:gd name="connsiteX5" fmla="*/ 30956 w 104775"/>
                <a:gd name="connsiteY5" fmla="*/ 17720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4775" h="123825">
                  <a:moveTo>
                    <a:pt x="30956" y="17720"/>
                  </a:moveTo>
                  <a:cubicBezTo>
                    <a:pt x="41434" y="15815"/>
                    <a:pt x="52864" y="14863"/>
                    <a:pt x="63341" y="12958"/>
                  </a:cubicBezTo>
                  <a:cubicBezTo>
                    <a:pt x="47149" y="-1330"/>
                    <a:pt x="71914" y="87253"/>
                    <a:pt x="80486" y="77728"/>
                  </a:cubicBezTo>
                  <a:cubicBezTo>
                    <a:pt x="76676" y="82490"/>
                    <a:pt x="7144" y="111065"/>
                    <a:pt x="7144" y="119638"/>
                  </a:cubicBezTo>
                  <a:cubicBezTo>
                    <a:pt x="7144" y="140593"/>
                    <a:pt x="175736" y="63440"/>
                    <a:pt x="71914" y="46295"/>
                  </a:cubicBezTo>
                  <a:cubicBezTo>
                    <a:pt x="70009" y="36770"/>
                    <a:pt x="68104" y="-14665"/>
                    <a:pt x="30956" y="1772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1303" name="Graphic 2714">
            <a:extLst>
              <a:ext uri="{FF2B5EF4-FFF2-40B4-BE49-F238E27FC236}">
                <a16:creationId xmlns:a16="http://schemas.microsoft.com/office/drawing/2014/main" id="{8ECC4B5B-0894-4B86-9BC9-FD848D9FF8B8}"/>
              </a:ext>
            </a:extLst>
          </p:cNvPr>
          <p:cNvGrpSpPr/>
          <p:nvPr userDrawn="1"/>
        </p:nvGrpSpPr>
        <p:grpSpPr>
          <a:xfrm rot="520099">
            <a:off x="913764" y="5445214"/>
            <a:ext cx="462395" cy="807163"/>
            <a:chOff x="6096000" y="4249903"/>
            <a:chExt cx="1447800" cy="1895475"/>
          </a:xfrm>
          <a:solidFill>
            <a:schemeClr val="accent1"/>
          </a:solidFill>
        </p:grpSpPr>
        <p:sp>
          <p:nvSpPr>
            <p:cNvPr id="1304" name="Freeform: Shape 1303">
              <a:extLst>
                <a:ext uri="{FF2B5EF4-FFF2-40B4-BE49-F238E27FC236}">
                  <a16:creationId xmlns:a16="http://schemas.microsoft.com/office/drawing/2014/main" id="{BF2405A8-771F-41C3-9C02-CE4E04548F94}"/>
                </a:ext>
              </a:extLst>
            </p:cNvPr>
            <p:cNvSpPr/>
            <p:nvPr/>
          </p:nvSpPr>
          <p:spPr>
            <a:xfrm>
              <a:off x="6557069" y="4530414"/>
              <a:ext cx="28575" cy="1419225"/>
            </a:xfrm>
            <a:custGeom>
              <a:avLst/>
              <a:gdLst>
                <a:gd name="connsiteX0" fmla="*/ 29469 w 28575"/>
                <a:gd name="connsiteY0" fmla="*/ 47149 h 1419225"/>
                <a:gd name="connsiteX1" fmla="*/ 29469 w 28575"/>
                <a:gd name="connsiteY1" fmla="*/ 7144 h 1419225"/>
                <a:gd name="connsiteX2" fmla="*/ 29469 w 28575"/>
                <a:gd name="connsiteY2" fmla="*/ 1414939 h 1419225"/>
                <a:gd name="connsiteX3" fmla="*/ 14229 w 28575"/>
                <a:gd name="connsiteY3" fmla="*/ 7144 h 1419225"/>
                <a:gd name="connsiteX4" fmla="*/ 29469 w 28575"/>
                <a:gd name="connsiteY4" fmla="*/ 47149 h 1419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575" h="1419225">
                  <a:moveTo>
                    <a:pt x="29469" y="47149"/>
                  </a:moveTo>
                  <a:cubicBezTo>
                    <a:pt x="29469" y="33814"/>
                    <a:pt x="29469" y="20479"/>
                    <a:pt x="29469" y="7144"/>
                  </a:cubicBezTo>
                  <a:cubicBezTo>
                    <a:pt x="29469" y="441484"/>
                    <a:pt x="29469" y="979646"/>
                    <a:pt x="29469" y="1414939"/>
                  </a:cubicBezTo>
                  <a:cubicBezTo>
                    <a:pt x="29469" y="951071"/>
                    <a:pt x="14229" y="446246"/>
                    <a:pt x="14229" y="7144"/>
                  </a:cubicBezTo>
                  <a:cubicBezTo>
                    <a:pt x="894" y="38576"/>
                    <a:pt x="6609" y="51911"/>
                    <a:pt x="29469" y="471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05" name="Freeform: Shape 1304">
              <a:extLst>
                <a:ext uri="{FF2B5EF4-FFF2-40B4-BE49-F238E27FC236}">
                  <a16:creationId xmlns:a16="http://schemas.microsoft.com/office/drawing/2014/main" id="{704BD5C3-A0D9-400E-A294-9D9D9D5CE12E}"/>
                </a:ext>
              </a:extLst>
            </p:cNvPr>
            <p:cNvSpPr/>
            <p:nvPr/>
          </p:nvSpPr>
          <p:spPr>
            <a:xfrm>
              <a:off x="6557486" y="4510412"/>
              <a:ext cx="895350" cy="1428750"/>
            </a:xfrm>
            <a:custGeom>
              <a:avLst/>
              <a:gdLst>
                <a:gd name="connsiteX0" fmla="*/ 7144 w 895350"/>
                <a:gd name="connsiteY0" fmla="*/ 7144 h 1428750"/>
                <a:gd name="connsiteX1" fmla="*/ 891064 w 895350"/>
                <a:gd name="connsiteY1" fmla="*/ 1429226 h 1428750"/>
                <a:gd name="connsiteX2" fmla="*/ 7144 w 895350"/>
                <a:gd name="connsiteY2" fmla="*/ 7144 h 1428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5350" h="1428750">
                  <a:moveTo>
                    <a:pt x="7144" y="7144"/>
                  </a:moveTo>
                  <a:cubicBezTo>
                    <a:pt x="72866" y="139541"/>
                    <a:pt x="805339" y="1478756"/>
                    <a:pt x="891064" y="1429226"/>
                  </a:cubicBezTo>
                  <a:cubicBezTo>
                    <a:pt x="840581" y="1458754"/>
                    <a:pt x="56674" y="10525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06" name="Freeform: Shape 1305">
              <a:extLst>
                <a:ext uri="{FF2B5EF4-FFF2-40B4-BE49-F238E27FC236}">
                  <a16:creationId xmlns:a16="http://schemas.microsoft.com/office/drawing/2014/main" id="{723D650A-4F3C-4F42-BBF1-FF8877EA164D}"/>
                </a:ext>
              </a:extLst>
            </p:cNvPr>
            <p:cNvSpPr/>
            <p:nvPr/>
          </p:nvSpPr>
          <p:spPr>
            <a:xfrm>
              <a:off x="6593681" y="5923922"/>
              <a:ext cx="847725" cy="28575"/>
            </a:xfrm>
            <a:custGeom>
              <a:avLst/>
              <a:gdLst>
                <a:gd name="connsiteX0" fmla="*/ 847249 w 847725"/>
                <a:gd name="connsiteY0" fmla="*/ 7144 h 28575"/>
                <a:gd name="connsiteX1" fmla="*/ 7144 w 847725"/>
                <a:gd name="connsiteY1" fmla="*/ 22384 h 28575"/>
                <a:gd name="connsiteX2" fmla="*/ 847249 w 847725"/>
                <a:gd name="connsiteY2" fmla="*/ 7144 h 28575"/>
                <a:gd name="connsiteX3" fmla="*/ 847249 w 847725"/>
                <a:gd name="connsiteY3" fmla="*/ 714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47725" h="28575">
                  <a:moveTo>
                    <a:pt x="847249" y="7144"/>
                  </a:moveTo>
                  <a:cubicBezTo>
                    <a:pt x="571976" y="7144"/>
                    <a:pt x="257651" y="22384"/>
                    <a:pt x="7144" y="22384"/>
                  </a:cubicBezTo>
                  <a:cubicBezTo>
                    <a:pt x="282416" y="22384"/>
                    <a:pt x="596741" y="7144"/>
                    <a:pt x="847249" y="7144"/>
                  </a:cubicBezTo>
                  <a:lnTo>
                    <a:pt x="847249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07" name="Freeform: Shape 1306">
              <a:extLst>
                <a:ext uri="{FF2B5EF4-FFF2-40B4-BE49-F238E27FC236}">
                  <a16:creationId xmlns:a16="http://schemas.microsoft.com/office/drawing/2014/main" id="{F7AE3E30-1C53-4479-9816-74B70B96FAAA}"/>
                </a:ext>
              </a:extLst>
            </p:cNvPr>
            <p:cNvSpPr/>
            <p:nvPr/>
          </p:nvSpPr>
          <p:spPr>
            <a:xfrm>
              <a:off x="6577489" y="5759333"/>
              <a:ext cx="161925" cy="190500"/>
            </a:xfrm>
            <a:custGeom>
              <a:avLst/>
              <a:gdLst>
                <a:gd name="connsiteX0" fmla="*/ 7144 w 161925"/>
                <a:gd name="connsiteY0" fmla="*/ 43145 h 190500"/>
                <a:gd name="connsiteX1" fmla="*/ 121444 w 161925"/>
                <a:gd name="connsiteY1" fmla="*/ 62195 h 190500"/>
                <a:gd name="connsiteX2" fmla="*/ 130969 w 161925"/>
                <a:gd name="connsiteY2" fmla="*/ 183162 h 190500"/>
                <a:gd name="connsiteX3" fmla="*/ 7144 w 161925"/>
                <a:gd name="connsiteY3" fmla="*/ 43145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1925" h="190500">
                  <a:moveTo>
                    <a:pt x="7144" y="43145"/>
                  </a:moveTo>
                  <a:cubicBezTo>
                    <a:pt x="7144" y="6950"/>
                    <a:pt x="119539" y="60290"/>
                    <a:pt x="121444" y="62195"/>
                  </a:cubicBezTo>
                  <a:cubicBezTo>
                    <a:pt x="128111" y="66957"/>
                    <a:pt x="101441" y="200307"/>
                    <a:pt x="130969" y="183162"/>
                  </a:cubicBezTo>
                  <a:cubicBezTo>
                    <a:pt x="243364" y="117440"/>
                    <a:pt x="7144" y="-71155"/>
                    <a:pt x="7144" y="431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08" name="Freeform: Shape 1307">
              <a:extLst>
                <a:ext uri="{FF2B5EF4-FFF2-40B4-BE49-F238E27FC236}">
                  <a16:creationId xmlns:a16="http://schemas.microsoft.com/office/drawing/2014/main" id="{1F856008-CD41-4FBB-8102-EDA319C926C5}"/>
                </a:ext>
              </a:extLst>
            </p:cNvPr>
            <p:cNvSpPr/>
            <p:nvPr/>
          </p:nvSpPr>
          <p:spPr>
            <a:xfrm>
              <a:off x="6513496" y="4265397"/>
              <a:ext cx="19050" cy="171450"/>
            </a:xfrm>
            <a:custGeom>
              <a:avLst/>
              <a:gdLst>
                <a:gd name="connsiteX0" fmla="*/ 7319 w 19050"/>
                <a:gd name="connsiteY0" fmla="*/ 9271 h 171450"/>
                <a:gd name="connsiteX1" fmla="*/ 17796 w 19050"/>
                <a:gd name="connsiteY1" fmla="*/ 163576 h 171450"/>
                <a:gd name="connsiteX2" fmla="*/ 7319 w 19050"/>
                <a:gd name="connsiteY2" fmla="*/ 9271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71450">
                  <a:moveTo>
                    <a:pt x="7319" y="9271"/>
                  </a:moveTo>
                  <a:cubicBezTo>
                    <a:pt x="6366" y="60706"/>
                    <a:pt x="9224" y="112141"/>
                    <a:pt x="17796" y="163576"/>
                  </a:cubicBezTo>
                  <a:cubicBezTo>
                    <a:pt x="22559" y="184531"/>
                    <a:pt x="7319" y="-15494"/>
                    <a:pt x="7319" y="927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09" name="Freeform: Shape 1308">
              <a:extLst>
                <a:ext uri="{FF2B5EF4-FFF2-40B4-BE49-F238E27FC236}">
                  <a16:creationId xmlns:a16="http://schemas.microsoft.com/office/drawing/2014/main" id="{44C7BD54-995E-4269-A772-769436F84D50}"/>
                </a:ext>
              </a:extLst>
            </p:cNvPr>
            <p:cNvSpPr/>
            <p:nvPr/>
          </p:nvSpPr>
          <p:spPr>
            <a:xfrm>
              <a:off x="6499688" y="4242860"/>
              <a:ext cx="161925" cy="171450"/>
            </a:xfrm>
            <a:custGeom>
              <a:avLst/>
              <a:gdLst>
                <a:gd name="connsiteX0" fmla="*/ 7792 w 161925"/>
                <a:gd name="connsiteY0" fmla="*/ 34665 h 171450"/>
                <a:gd name="connsiteX1" fmla="*/ 62085 w 161925"/>
                <a:gd name="connsiteY1" fmla="*/ 31808 h 171450"/>
                <a:gd name="connsiteX2" fmla="*/ 19222 w 161925"/>
                <a:gd name="connsiteY2" fmla="*/ 73718 h 171450"/>
                <a:gd name="connsiteX3" fmla="*/ 140190 w 161925"/>
                <a:gd name="connsiteY3" fmla="*/ 106103 h 171450"/>
                <a:gd name="connsiteX4" fmla="*/ 14460 w 161925"/>
                <a:gd name="connsiteY4" fmla="*/ 157538 h 171450"/>
                <a:gd name="connsiteX5" fmla="*/ 21127 w 161925"/>
                <a:gd name="connsiteY5" fmla="*/ 72765 h 171450"/>
                <a:gd name="connsiteX6" fmla="*/ 89707 w 161925"/>
                <a:gd name="connsiteY6" fmla="*/ 34665 h 171450"/>
                <a:gd name="connsiteX7" fmla="*/ 7792 w 161925"/>
                <a:gd name="connsiteY7" fmla="*/ 34665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1925" h="171450">
                  <a:moveTo>
                    <a:pt x="7792" y="34665"/>
                  </a:moveTo>
                  <a:cubicBezTo>
                    <a:pt x="24937" y="28950"/>
                    <a:pt x="43987" y="27045"/>
                    <a:pt x="62085" y="31808"/>
                  </a:cubicBezTo>
                  <a:cubicBezTo>
                    <a:pt x="62085" y="56573"/>
                    <a:pt x="47797" y="70860"/>
                    <a:pt x="19222" y="73718"/>
                  </a:cubicBezTo>
                  <a:cubicBezTo>
                    <a:pt x="9697" y="79433"/>
                    <a:pt x="145905" y="70860"/>
                    <a:pt x="140190" y="106103"/>
                  </a:cubicBezTo>
                  <a:cubicBezTo>
                    <a:pt x="128760" y="172778"/>
                    <a:pt x="24937" y="118485"/>
                    <a:pt x="14460" y="157538"/>
                  </a:cubicBezTo>
                  <a:cubicBezTo>
                    <a:pt x="-7448" y="235643"/>
                    <a:pt x="344977" y="-34867"/>
                    <a:pt x="21127" y="72765"/>
                  </a:cubicBezTo>
                  <a:cubicBezTo>
                    <a:pt x="33510" y="101340"/>
                    <a:pt x="92565" y="53715"/>
                    <a:pt x="89707" y="34665"/>
                  </a:cubicBezTo>
                  <a:cubicBezTo>
                    <a:pt x="78277" y="-28200"/>
                    <a:pt x="-780" y="36570"/>
                    <a:pt x="7792" y="3466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10" name="Freeform: Shape 1309">
              <a:extLst>
                <a:ext uri="{FF2B5EF4-FFF2-40B4-BE49-F238E27FC236}">
                  <a16:creationId xmlns:a16="http://schemas.microsoft.com/office/drawing/2014/main" id="{CEB26C7F-D952-445C-8567-24CCB7B2CB97}"/>
                </a:ext>
              </a:extLst>
            </p:cNvPr>
            <p:cNvSpPr/>
            <p:nvPr/>
          </p:nvSpPr>
          <p:spPr>
            <a:xfrm>
              <a:off x="7109099" y="5054784"/>
              <a:ext cx="171450" cy="133350"/>
            </a:xfrm>
            <a:custGeom>
              <a:avLst/>
              <a:gdLst>
                <a:gd name="connsiteX0" fmla="*/ 10839 w 171450"/>
                <a:gd name="connsiteY0" fmla="*/ 68562 h 133350"/>
                <a:gd name="connsiteX1" fmla="*/ 82276 w 171450"/>
                <a:gd name="connsiteY1" fmla="*/ 24747 h 133350"/>
                <a:gd name="connsiteX2" fmla="*/ 7981 w 171450"/>
                <a:gd name="connsiteY2" fmla="*/ 128569 h 133350"/>
                <a:gd name="connsiteX3" fmla="*/ 171811 w 171450"/>
                <a:gd name="connsiteY3" fmla="*/ 93327 h 133350"/>
                <a:gd name="connsiteX4" fmla="*/ 12744 w 171450"/>
                <a:gd name="connsiteY4" fmla="*/ 126664 h 133350"/>
                <a:gd name="connsiteX5" fmla="*/ 10839 w 171450"/>
                <a:gd name="connsiteY5" fmla="*/ 68562 h 13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1450" h="133350">
                  <a:moveTo>
                    <a:pt x="10839" y="68562"/>
                  </a:moveTo>
                  <a:cubicBezTo>
                    <a:pt x="8934" y="51417"/>
                    <a:pt x="74656" y="-2876"/>
                    <a:pt x="82276" y="24747"/>
                  </a:cubicBezTo>
                  <a:cubicBezTo>
                    <a:pt x="88944" y="48559"/>
                    <a:pt x="-2496" y="128569"/>
                    <a:pt x="7981" y="128569"/>
                  </a:cubicBezTo>
                  <a:cubicBezTo>
                    <a:pt x="54654" y="128569"/>
                    <a:pt x="146094" y="96184"/>
                    <a:pt x="171811" y="93327"/>
                  </a:cubicBezTo>
                  <a:cubicBezTo>
                    <a:pt x="157524" y="95232"/>
                    <a:pt x="5124" y="105709"/>
                    <a:pt x="12744" y="126664"/>
                  </a:cubicBezTo>
                  <a:cubicBezTo>
                    <a:pt x="168954" y="-60026"/>
                    <a:pt x="7029" y="14269"/>
                    <a:pt x="10839" y="6856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11" name="Freeform: Shape 1310">
              <a:extLst>
                <a:ext uri="{FF2B5EF4-FFF2-40B4-BE49-F238E27FC236}">
                  <a16:creationId xmlns:a16="http://schemas.microsoft.com/office/drawing/2014/main" id="{19242D3B-C8BD-4119-A655-8E220DB995F2}"/>
                </a:ext>
              </a:extLst>
            </p:cNvPr>
            <p:cNvSpPr/>
            <p:nvPr/>
          </p:nvSpPr>
          <p:spPr>
            <a:xfrm>
              <a:off x="7433295" y="5822265"/>
              <a:ext cx="47625" cy="219075"/>
            </a:xfrm>
            <a:custGeom>
              <a:avLst/>
              <a:gdLst>
                <a:gd name="connsiteX0" fmla="*/ 42877 w 47625"/>
                <a:gd name="connsiteY0" fmla="*/ 8788 h 219075"/>
                <a:gd name="connsiteX1" fmla="*/ 9540 w 47625"/>
                <a:gd name="connsiteY1" fmla="*/ 217385 h 219075"/>
                <a:gd name="connsiteX2" fmla="*/ 42877 w 47625"/>
                <a:gd name="connsiteY2" fmla="*/ 8788 h 219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219075">
                  <a:moveTo>
                    <a:pt x="42877" y="8788"/>
                  </a:moveTo>
                  <a:cubicBezTo>
                    <a:pt x="42877" y="5930"/>
                    <a:pt x="-3795" y="214528"/>
                    <a:pt x="9540" y="217385"/>
                  </a:cubicBezTo>
                  <a:cubicBezTo>
                    <a:pt x="46687" y="227863"/>
                    <a:pt x="42877" y="-15025"/>
                    <a:pt x="42877" y="878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12" name="Freeform: Shape 1311">
              <a:extLst>
                <a:ext uri="{FF2B5EF4-FFF2-40B4-BE49-F238E27FC236}">
                  <a16:creationId xmlns:a16="http://schemas.microsoft.com/office/drawing/2014/main" id="{2AB3EE5A-FD2C-4558-81D2-208B8F1CF03B}"/>
                </a:ext>
              </a:extLst>
            </p:cNvPr>
            <p:cNvSpPr/>
            <p:nvPr/>
          </p:nvSpPr>
          <p:spPr>
            <a:xfrm>
              <a:off x="7474452" y="5814449"/>
              <a:ext cx="57150" cy="219075"/>
            </a:xfrm>
            <a:custGeom>
              <a:avLst/>
              <a:gdLst>
                <a:gd name="connsiteX0" fmla="*/ 7435 w 57150"/>
                <a:gd name="connsiteY0" fmla="*/ 8031 h 219075"/>
                <a:gd name="connsiteX1" fmla="*/ 54108 w 57150"/>
                <a:gd name="connsiteY1" fmla="*/ 212819 h 219075"/>
                <a:gd name="connsiteX2" fmla="*/ 7435 w 57150"/>
                <a:gd name="connsiteY2" fmla="*/ 8031 h 219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219075">
                  <a:moveTo>
                    <a:pt x="7435" y="8031"/>
                  </a:moveTo>
                  <a:cubicBezTo>
                    <a:pt x="22675" y="76611"/>
                    <a:pt x="37915" y="144238"/>
                    <a:pt x="54108" y="212819"/>
                  </a:cubicBezTo>
                  <a:cubicBezTo>
                    <a:pt x="57918" y="228059"/>
                    <a:pt x="2673" y="-9114"/>
                    <a:pt x="7435" y="803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13" name="Freeform: Shape 1312">
              <a:extLst>
                <a:ext uri="{FF2B5EF4-FFF2-40B4-BE49-F238E27FC236}">
                  <a16:creationId xmlns:a16="http://schemas.microsoft.com/office/drawing/2014/main" id="{B26B5E10-D848-463A-A332-CF3512B8A9D3}"/>
                </a:ext>
              </a:extLst>
            </p:cNvPr>
            <p:cNvSpPr/>
            <p:nvPr/>
          </p:nvSpPr>
          <p:spPr>
            <a:xfrm>
              <a:off x="7444406" y="5964786"/>
              <a:ext cx="104775" cy="19050"/>
            </a:xfrm>
            <a:custGeom>
              <a:avLst/>
              <a:gdLst>
                <a:gd name="connsiteX0" fmla="*/ 7954 w 104775"/>
                <a:gd name="connsiteY0" fmla="*/ 7237 h 19050"/>
                <a:gd name="connsiteX1" fmla="*/ 102252 w 104775"/>
                <a:gd name="connsiteY1" fmla="*/ 12000 h 19050"/>
                <a:gd name="connsiteX2" fmla="*/ 7954 w 104775"/>
                <a:gd name="connsiteY2" fmla="*/ 723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4775" h="19050">
                  <a:moveTo>
                    <a:pt x="7954" y="7237"/>
                  </a:moveTo>
                  <a:cubicBezTo>
                    <a:pt x="39387" y="9142"/>
                    <a:pt x="70819" y="10095"/>
                    <a:pt x="102252" y="12000"/>
                  </a:cubicBezTo>
                  <a:cubicBezTo>
                    <a:pt x="109872" y="12952"/>
                    <a:pt x="-3476" y="6285"/>
                    <a:pt x="7954" y="72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14" name="Freeform: Shape 1313">
              <a:extLst>
                <a:ext uri="{FF2B5EF4-FFF2-40B4-BE49-F238E27FC236}">
                  <a16:creationId xmlns:a16="http://schemas.microsoft.com/office/drawing/2014/main" id="{7DCC130C-CC77-4418-BDE5-762ABC6BD76F}"/>
                </a:ext>
              </a:extLst>
            </p:cNvPr>
            <p:cNvSpPr/>
            <p:nvPr/>
          </p:nvSpPr>
          <p:spPr>
            <a:xfrm>
              <a:off x="6088856" y="5041244"/>
              <a:ext cx="323850" cy="171450"/>
            </a:xfrm>
            <a:custGeom>
              <a:avLst/>
              <a:gdLst>
                <a:gd name="connsiteX0" fmla="*/ 7144 w 323850"/>
                <a:gd name="connsiteY0" fmla="*/ 84959 h 171450"/>
                <a:gd name="connsiteX1" fmla="*/ 79534 w 323850"/>
                <a:gd name="connsiteY1" fmla="*/ 169731 h 171450"/>
                <a:gd name="connsiteX2" fmla="*/ 319564 w 323850"/>
                <a:gd name="connsiteY2" fmla="*/ 7806 h 171450"/>
                <a:gd name="connsiteX3" fmla="*/ 88106 w 323850"/>
                <a:gd name="connsiteY3" fmla="*/ 136394 h 171450"/>
                <a:gd name="connsiteX4" fmla="*/ 7144 w 323850"/>
                <a:gd name="connsiteY4" fmla="*/ 84959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3850" h="171450">
                  <a:moveTo>
                    <a:pt x="7144" y="84959"/>
                  </a:moveTo>
                  <a:cubicBezTo>
                    <a:pt x="60484" y="64004"/>
                    <a:pt x="62389" y="140204"/>
                    <a:pt x="79534" y="169731"/>
                  </a:cubicBezTo>
                  <a:cubicBezTo>
                    <a:pt x="2381" y="29714"/>
                    <a:pt x="277654" y="7806"/>
                    <a:pt x="319564" y="7806"/>
                  </a:cubicBezTo>
                  <a:cubicBezTo>
                    <a:pt x="133826" y="6854"/>
                    <a:pt x="138589" y="-5529"/>
                    <a:pt x="88106" y="136394"/>
                  </a:cubicBezTo>
                  <a:cubicBezTo>
                    <a:pt x="117634" y="53526"/>
                    <a:pt x="23336" y="78291"/>
                    <a:pt x="7144" y="8495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15" name="Freeform: Shape 1314">
              <a:extLst>
                <a:ext uri="{FF2B5EF4-FFF2-40B4-BE49-F238E27FC236}">
                  <a16:creationId xmlns:a16="http://schemas.microsoft.com/office/drawing/2014/main" id="{0700676D-BA5E-4D64-B0DF-4DC7DE21D50D}"/>
                </a:ext>
              </a:extLst>
            </p:cNvPr>
            <p:cNvSpPr/>
            <p:nvPr/>
          </p:nvSpPr>
          <p:spPr>
            <a:xfrm>
              <a:off x="6230127" y="5092577"/>
              <a:ext cx="133350" cy="95250"/>
            </a:xfrm>
            <a:custGeom>
              <a:avLst/>
              <a:gdLst>
                <a:gd name="connsiteX0" fmla="*/ 44943 w 133350"/>
                <a:gd name="connsiteY0" fmla="*/ 21243 h 95250"/>
                <a:gd name="connsiteX1" fmla="*/ 88758 w 133350"/>
                <a:gd name="connsiteY1" fmla="*/ 10766 h 95250"/>
                <a:gd name="connsiteX2" fmla="*/ 49706 w 133350"/>
                <a:gd name="connsiteY2" fmla="*/ 46008 h 95250"/>
                <a:gd name="connsiteX3" fmla="*/ 99236 w 133350"/>
                <a:gd name="connsiteY3" fmla="*/ 73631 h 95250"/>
                <a:gd name="connsiteX4" fmla="*/ 8748 w 133350"/>
                <a:gd name="connsiteY4" fmla="*/ 62201 h 95250"/>
                <a:gd name="connsiteX5" fmla="*/ 125906 w 133350"/>
                <a:gd name="connsiteY5" fmla="*/ 66963 h 95250"/>
                <a:gd name="connsiteX6" fmla="*/ 51611 w 133350"/>
                <a:gd name="connsiteY6" fmla="*/ 45056 h 95250"/>
                <a:gd name="connsiteX7" fmla="*/ 44943 w 133350"/>
                <a:gd name="connsiteY7" fmla="*/ 21243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3350" h="95250">
                  <a:moveTo>
                    <a:pt x="44943" y="21243"/>
                  </a:moveTo>
                  <a:cubicBezTo>
                    <a:pt x="59231" y="17433"/>
                    <a:pt x="74471" y="13623"/>
                    <a:pt x="88758" y="10766"/>
                  </a:cubicBezTo>
                  <a:cubicBezTo>
                    <a:pt x="81138" y="27911"/>
                    <a:pt x="68756" y="40293"/>
                    <a:pt x="49706" y="46008"/>
                  </a:cubicBezTo>
                  <a:cubicBezTo>
                    <a:pt x="43991" y="48866"/>
                    <a:pt x="99236" y="71726"/>
                    <a:pt x="99236" y="73631"/>
                  </a:cubicBezTo>
                  <a:cubicBezTo>
                    <a:pt x="83996" y="85061"/>
                    <a:pt x="9701" y="60296"/>
                    <a:pt x="8748" y="62201"/>
                  </a:cubicBezTo>
                  <a:cubicBezTo>
                    <a:pt x="-8397" y="90776"/>
                    <a:pt x="117333" y="118398"/>
                    <a:pt x="125906" y="66963"/>
                  </a:cubicBezTo>
                  <a:cubicBezTo>
                    <a:pt x="133526" y="22196"/>
                    <a:pt x="68756" y="40293"/>
                    <a:pt x="51611" y="45056"/>
                  </a:cubicBezTo>
                  <a:cubicBezTo>
                    <a:pt x="48753" y="38388"/>
                    <a:pt x="154481" y="-18762"/>
                    <a:pt x="44943" y="212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16" name="Freeform: Shape 1315">
              <a:extLst>
                <a:ext uri="{FF2B5EF4-FFF2-40B4-BE49-F238E27FC236}">
                  <a16:creationId xmlns:a16="http://schemas.microsoft.com/office/drawing/2014/main" id="{2CF27D29-B396-45B9-9243-1A37812D5549}"/>
                </a:ext>
              </a:extLst>
            </p:cNvPr>
            <p:cNvSpPr/>
            <p:nvPr/>
          </p:nvSpPr>
          <p:spPr>
            <a:xfrm>
              <a:off x="6652892" y="4833704"/>
              <a:ext cx="85725" cy="123825"/>
            </a:xfrm>
            <a:custGeom>
              <a:avLst/>
              <a:gdLst>
                <a:gd name="connsiteX0" fmla="*/ 29848 w 85725"/>
                <a:gd name="connsiteY0" fmla="*/ 13417 h 123825"/>
                <a:gd name="connsiteX1" fmla="*/ 18418 w 85725"/>
                <a:gd name="connsiteY1" fmla="*/ 110572 h 123825"/>
                <a:gd name="connsiteX2" fmla="*/ 34611 w 85725"/>
                <a:gd name="connsiteY2" fmla="*/ 7702 h 123825"/>
                <a:gd name="connsiteX3" fmla="*/ 23181 w 85725"/>
                <a:gd name="connsiteY3" fmla="*/ 85807 h 123825"/>
                <a:gd name="connsiteX4" fmla="*/ 29848 w 85725"/>
                <a:gd name="connsiteY4" fmla="*/ 13417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725" h="123825">
                  <a:moveTo>
                    <a:pt x="29848" y="13417"/>
                  </a:moveTo>
                  <a:cubicBezTo>
                    <a:pt x="-12062" y="1034"/>
                    <a:pt x="16513" y="102952"/>
                    <a:pt x="18418" y="110572"/>
                  </a:cubicBezTo>
                  <a:cubicBezTo>
                    <a:pt x="32706" y="164864"/>
                    <a:pt x="149863" y="-3728"/>
                    <a:pt x="34611" y="7702"/>
                  </a:cubicBezTo>
                  <a:cubicBezTo>
                    <a:pt x="55566" y="5797"/>
                    <a:pt x="92713" y="120097"/>
                    <a:pt x="23181" y="85807"/>
                  </a:cubicBezTo>
                  <a:cubicBezTo>
                    <a:pt x="19371" y="72472"/>
                    <a:pt x="32706" y="14369"/>
                    <a:pt x="29848" y="1341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17" name="Freeform: Shape 1316">
              <a:extLst>
                <a:ext uri="{FF2B5EF4-FFF2-40B4-BE49-F238E27FC236}">
                  <a16:creationId xmlns:a16="http://schemas.microsoft.com/office/drawing/2014/main" id="{1ED2F695-EA68-4C49-944F-261E76B0F1CD}"/>
                </a:ext>
              </a:extLst>
            </p:cNvPr>
            <p:cNvSpPr/>
            <p:nvPr/>
          </p:nvSpPr>
          <p:spPr>
            <a:xfrm>
              <a:off x="6637496" y="4863207"/>
              <a:ext cx="114300" cy="66675"/>
            </a:xfrm>
            <a:custGeom>
              <a:avLst/>
              <a:gdLst>
                <a:gd name="connsiteX0" fmla="*/ 7144 w 114300"/>
                <a:gd name="connsiteY0" fmla="*/ 41064 h 66675"/>
                <a:gd name="connsiteX1" fmla="*/ 110966 w 114300"/>
                <a:gd name="connsiteY1" fmla="*/ 33444 h 66675"/>
                <a:gd name="connsiteX2" fmla="*/ 7144 w 114300"/>
                <a:gd name="connsiteY2" fmla="*/ 41064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300" h="66675">
                  <a:moveTo>
                    <a:pt x="7144" y="41064"/>
                  </a:moveTo>
                  <a:cubicBezTo>
                    <a:pt x="70009" y="78211"/>
                    <a:pt x="104299" y="75354"/>
                    <a:pt x="110966" y="33444"/>
                  </a:cubicBezTo>
                  <a:cubicBezTo>
                    <a:pt x="48101" y="-3704"/>
                    <a:pt x="13811" y="-1799"/>
                    <a:pt x="7144" y="4106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18" name="Freeform: Shape 1317">
              <a:extLst>
                <a:ext uri="{FF2B5EF4-FFF2-40B4-BE49-F238E27FC236}">
                  <a16:creationId xmlns:a16="http://schemas.microsoft.com/office/drawing/2014/main" id="{EC7DAF6D-4415-485E-B524-FF3FA863EE79}"/>
                </a:ext>
              </a:extLst>
            </p:cNvPr>
            <p:cNvSpPr/>
            <p:nvPr/>
          </p:nvSpPr>
          <p:spPr>
            <a:xfrm>
              <a:off x="6948352" y="5972931"/>
              <a:ext cx="66675" cy="152400"/>
            </a:xfrm>
            <a:custGeom>
              <a:avLst/>
              <a:gdLst>
                <a:gd name="connsiteX0" fmla="*/ 12518 w 66675"/>
                <a:gd name="connsiteY0" fmla="*/ 61957 h 152400"/>
                <a:gd name="connsiteX1" fmla="*/ 46808 w 66675"/>
                <a:gd name="connsiteY1" fmla="*/ 43859 h 152400"/>
                <a:gd name="connsiteX2" fmla="*/ 64905 w 66675"/>
                <a:gd name="connsiteY2" fmla="*/ 150539 h 152400"/>
                <a:gd name="connsiteX3" fmla="*/ 57285 w 66675"/>
                <a:gd name="connsiteY3" fmla="*/ 17189 h 152400"/>
                <a:gd name="connsiteX4" fmla="*/ 12518 w 66675"/>
                <a:gd name="connsiteY4" fmla="*/ 61957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675" h="152400">
                  <a:moveTo>
                    <a:pt x="12518" y="61957"/>
                  </a:moveTo>
                  <a:cubicBezTo>
                    <a:pt x="20137" y="42907"/>
                    <a:pt x="30615" y="37192"/>
                    <a:pt x="46808" y="43859"/>
                  </a:cubicBezTo>
                  <a:cubicBezTo>
                    <a:pt x="53475" y="60052"/>
                    <a:pt x="62048" y="165779"/>
                    <a:pt x="64905" y="150539"/>
                  </a:cubicBezTo>
                  <a:cubicBezTo>
                    <a:pt x="67762" y="105772"/>
                    <a:pt x="65858" y="61004"/>
                    <a:pt x="57285" y="17189"/>
                  </a:cubicBezTo>
                  <a:cubicBezTo>
                    <a:pt x="37283" y="-25673"/>
                    <a:pt x="-8438" y="83864"/>
                    <a:pt x="12518" y="6195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19" name="Freeform: Shape 1318">
              <a:extLst>
                <a:ext uri="{FF2B5EF4-FFF2-40B4-BE49-F238E27FC236}">
                  <a16:creationId xmlns:a16="http://schemas.microsoft.com/office/drawing/2014/main" id="{B0B5D571-7435-4E82-B929-B94A3F002BBE}"/>
                </a:ext>
              </a:extLst>
            </p:cNvPr>
            <p:cNvSpPr/>
            <p:nvPr/>
          </p:nvSpPr>
          <p:spPr>
            <a:xfrm>
              <a:off x="6966536" y="6089849"/>
              <a:ext cx="95250" cy="57150"/>
            </a:xfrm>
            <a:custGeom>
              <a:avLst/>
              <a:gdLst>
                <a:gd name="connsiteX0" fmla="*/ 7669 w 95250"/>
                <a:gd name="connsiteY0" fmla="*/ 42194 h 57150"/>
                <a:gd name="connsiteX1" fmla="*/ 90537 w 95250"/>
                <a:gd name="connsiteY1" fmla="*/ 19334 h 57150"/>
                <a:gd name="connsiteX2" fmla="*/ 7669 w 95250"/>
                <a:gd name="connsiteY2" fmla="*/ 42194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0" h="57150">
                  <a:moveTo>
                    <a:pt x="7669" y="42194"/>
                  </a:moveTo>
                  <a:cubicBezTo>
                    <a:pt x="67677" y="64102"/>
                    <a:pt x="95299" y="56482"/>
                    <a:pt x="90537" y="19334"/>
                  </a:cubicBezTo>
                  <a:cubicBezTo>
                    <a:pt x="30529" y="-2573"/>
                    <a:pt x="2907" y="5047"/>
                    <a:pt x="7669" y="4219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20" name="Freeform: Shape 1319">
              <a:extLst>
                <a:ext uri="{FF2B5EF4-FFF2-40B4-BE49-F238E27FC236}">
                  <a16:creationId xmlns:a16="http://schemas.microsoft.com/office/drawing/2014/main" id="{B8F3D7E8-0838-4232-AF9B-8BFC4215B809}"/>
                </a:ext>
              </a:extLst>
            </p:cNvPr>
            <p:cNvSpPr/>
            <p:nvPr/>
          </p:nvSpPr>
          <p:spPr>
            <a:xfrm>
              <a:off x="6389017" y="5953983"/>
              <a:ext cx="171450" cy="152400"/>
            </a:xfrm>
            <a:custGeom>
              <a:avLst/>
              <a:gdLst>
                <a:gd name="connsiteX0" fmla="*/ 151801 w 171450"/>
                <a:gd name="connsiteY0" fmla="*/ 40900 h 152400"/>
                <a:gd name="connsiteX1" fmla="*/ 21308 w 171450"/>
                <a:gd name="connsiteY1" fmla="*/ 129483 h 152400"/>
                <a:gd name="connsiteX2" fmla="*/ 165136 w 171450"/>
                <a:gd name="connsiteY2" fmla="*/ 79000 h 152400"/>
                <a:gd name="connsiteX3" fmla="*/ 25118 w 171450"/>
                <a:gd name="connsiteY3" fmla="*/ 94240 h 152400"/>
                <a:gd name="connsiteX4" fmla="*/ 151801 w 171450"/>
                <a:gd name="connsiteY4" fmla="*/ 40900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50" h="152400">
                  <a:moveTo>
                    <a:pt x="151801" y="40900"/>
                  </a:moveTo>
                  <a:cubicBezTo>
                    <a:pt x="94651" y="-47682"/>
                    <a:pt x="-35842" y="58045"/>
                    <a:pt x="21308" y="129483"/>
                  </a:cubicBezTo>
                  <a:cubicBezTo>
                    <a:pt x="81316" y="203778"/>
                    <a:pt x="166088" y="79000"/>
                    <a:pt x="165136" y="79000"/>
                  </a:cubicBezTo>
                  <a:cubicBezTo>
                    <a:pt x="150848" y="70428"/>
                    <a:pt x="25118" y="210445"/>
                    <a:pt x="25118" y="94240"/>
                  </a:cubicBezTo>
                  <a:cubicBezTo>
                    <a:pt x="25118" y="12325"/>
                    <a:pt x="139418" y="22803"/>
                    <a:pt x="151801" y="4090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21" name="Freeform: Shape 1320">
              <a:extLst>
                <a:ext uri="{FF2B5EF4-FFF2-40B4-BE49-F238E27FC236}">
                  <a16:creationId xmlns:a16="http://schemas.microsoft.com/office/drawing/2014/main" id="{0EE8662D-E42A-44A2-971F-684B8FC2D3EA}"/>
                </a:ext>
              </a:extLst>
            </p:cNvPr>
            <p:cNvSpPr/>
            <p:nvPr/>
          </p:nvSpPr>
          <p:spPr>
            <a:xfrm>
              <a:off x="7139419" y="5790572"/>
              <a:ext cx="171450" cy="123825"/>
            </a:xfrm>
            <a:custGeom>
              <a:avLst/>
              <a:gdLst>
                <a:gd name="connsiteX0" fmla="*/ 171018 w 171450"/>
                <a:gd name="connsiteY0" fmla="*/ 82391 h 123825"/>
                <a:gd name="connsiteX1" fmla="*/ 9093 w 171450"/>
                <a:gd name="connsiteY1" fmla="*/ 61436 h 123825"/>
                <a:gd name="connsiteX2" fmla="*/ 140538 w 171450"/>
                <a:gd name="connsiteY2" fmla="*/ 7144 h 123825"/>
                <a:gd name="connsiteX3" fmla="*/ 68148 w 171450"/>
                <a:gd name="connsiteY3" fmla="*/ 98584 h 123825"/>
                <a:gd name="connsiteX4" fmla="*/ 171018 w 171450"/>
                <a:gd name="connsiteY4" fmla="*/ 82391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50" h="123825">
                  <a:moveTo>
                    <a:pt x="171018" y="82391"/>
                  </a:moveTo>
                  <a:cubicBezTo>
                    <a:pt x="171971" y="82391"/>
                    <a:pt x="-13767" y="-68104"/>
                    <a:pt x="9093" y="61436"/>
                  </a:cubicBezTo>
                  <a:cubicBezTo>
                    <a:pt x="37668" y="224314"/>
                    <a:pt x="145301" y="7144"/>
                    <a:pt x="140538" y="7144"/>
                  </a:cubicBezTo>
                  <a:cubicBezTo>
                    <a:pt x="101486" y="10954"/>
                    <a:pt x="116726" y="86201"/>
                    <a:pt x="68148" y="98584"/>
                  </a:cubicBezTo>
                  <a:cubicBezTo>
                    <a:pt x="-23292" y="-59531"/>
                    <a:pt x="159588" y="85249"/>
                    <a:pt x="171018" y="8239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14064549"/>
      </p:ext>
    </p:extLst>
  </p:cSld>
  <p:clrMapOvr>
    <a:masterClrMapping/>
  </p:clrMapOvr>
</p:sldLayout>
</file>

<file path=ppt/slideLayouts/slideLayout10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242647" y="339510"/>
            <a:ext cx="8679898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405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E6F65D3-6563-4713-9BE8-7CF9A9390645}"/>
              </a:ext>
            </a:extLst>
          </p:cNvPr>
          <p:cNvCxnSpPr>
            <a:cxnSpLocks/>
          </p:cNvCxnSpPr>
          <p:nvPr/>
        </p:nvCxnSpPr>
        <p:spPr>
          <a:xfrm>
            <a:off x="0" y="6423750"/>
            <a:ext cx="9144000" cy="0"/>
          </a:xfrm>
          <a:prstGeom prst="line">
            <a:avLst/>
          </a:prstGeom>
          <a:ln w="25400">
            <a:solidFill>
              <a:schemeClr val="accent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Rectangle 8">
            <a:extLst>
              <a:ext uri="{FF2B5EF4-FFF2-40B4-BE49-F238E27FC236}">
                <a16:creationId xmlns:a16="http://schemas.microsoft.com/office/drawing/2014/main" id="{4CCF9E78-6BBC-4373-8848-FD3950FEF73B}"/>
              </a:ext>
            </a:extLst>
          </p:cNvPr>
          <p:cNvSpPr/>
          <p:nvPr userDrawn="1"/>
        </p:nvSpPr>
        <p:spPr>
          <a:xfrm>
            <a:off x="0" y="6485022"/>
            <a:ext cx="9144000" cy="372979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715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071371202"/>
      </p:ext>
    </p:extLst>
  </p:cSld>
  <p:clrMapOvr>
    <a:masterClrMapping/>
  </p:clrMapOvr>
</p:sldLayout>
</file>

<file path=ppt/slideLayouts/slideLayout10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그림 개체 틀 8">
            <a:extLst>
              <a:ext uri="{FF2B5EF4-FFF2-40B4-BE49-F238E27FC236}">
                <a16:creationId xmlns:a16="http://schemas.microsoft.com/office/drawing/2014/main" id="{485B9B67-51AB-46DD-A495-7F8E099BA08E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4656908" y="259081"/>
            <a:ext cx="4265024" cy="6339840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685800" rtl="0" eaLnBrk="1" fontAlgn="auto" latinLnBrk="1" hangingPunct="1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Tx/>
              <a:buSzTx/>
              <a:buFontTx/>
              <a:buNone/>
              <a:tabLst/>
              <a:defRPr sz="900"/>
            </a:lvl1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3" name="그림 개체 틀 8">
            <a:extLst>
              <a:ext uri="{FF2B5EF4-FFF2-40B4-BE49-F238E27FC236}">
                <a16:creationId xmlns:a16="http://schemas.microsoft.com/office/drawing/2014/main" id="{1A35D679-466B-47E8-8AF0-97147672D712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222070" y="259080"/>
            <a:ext cx="4265024" cy="3085011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685800" rtl="0" eaLnBrk="1" fontAlgn="auto" latinLnBrk="1" hangingPunct="1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Tx/>
              <a:buSzTx/>
              <a:buFontTx/>
              <a:buNone/>
              <a:tabLst/>
              <a:defRPr sz="900"/>
            </a:lvl1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5" name="그림 개체 틀 8">
            <a:extLst>
              <a:ext uri="{FF2B5EF4-FFF2-40B4-BE49-F238E27FC236}">
                <a16:creationId xmlns:a16="http://schemas.microsoft.com/office/drawing/2014/main" id="{C1DFE556-303C-4416-AAED-947D630FEAE4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222070" y="3513911"/>
            <a:ext cx="4265024" cy="3085011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685800" rtl="0" eaLnBrk="1" fontAlgn="auto" latinLnBrk="1" hangingPunct="1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Tx/>
              <a:buSzTx/>
              <a:buFontTx/>
              <a:buNone/>
              <a:tabLst/>
              <a:defRPr sz="900"/>
            </a:lvl1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840688173"/>
      </p:ext>
    </p:extLst>
  </p:cSld>
  <p:clrMapOvr>
    <a:masterClrMapping/>
  </p:clrMapOvr>
</p:sldLayout>
</file>

<file path=ppt/slideLayouts/slideLayout10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그림 개체 틀 8">
            <a:extLst>
              <a:ext uri="{FF2B5EF4-FFF2-40B4-BE49-F238E27FC236}">
                <a16:creationId xmlns:a16="http://schemas.microsoft.com/office/drawing/2014/main" id="{485B9B67-51AB-46DD-A495-7F8E099BA08E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1" y="1201783"/>
            <a:ext cx="4572000" cy="4454434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685800" rtl="0" eaLnBrk="1" fontAlgn="auto" latinLnBrk="1" hangingPunct="1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Tx/>
              <a:buSzTx/>
              <a:buFontTx/>
              <a:buNone/>
              <a:tabLst/>
              <a:defRPr sz="900"/>
            </a:lvl1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203995159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457200"/>
            <a:ext cx="2949178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3887391" y="987426"/>
            <a:ext cx="4629150" cy="4873625"/>
          </a:xfrm>
        </p:spPr>
        <p:txBody>
          <a:bodyPr anchor="t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29841" y="2057400"/>
            <a:ext cx="2949178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647CD28-6B96-4A13-92B2-1433BD4EBAD9}" type="datetimeFigureOut">
              <a:rPr lang="en-US" smtClean="0"/>
              <a:t>12/11/2019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45FE3A3-0E24-4369-9515-F77BD91E4D8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37914908"/>
      </p:ext>
    </p:extLst>
  </p:cSld>
  <p:clrMapOvr>
    <a:masterClrMapping/>
  </p:clrMapOvr>
</p:sldLayout>
</file>

<file path=ppt/slideLayouts/slideLayout11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6_Style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599526837"/>
      </p:ext>
    </p:extLst>
  </p:cSld>
  <p:clrMapOvr>
    <a:masterClrMapping/>
  </p:clrMapOvr>
</p:sldLayout>
</file>

<file path=ppt/slideLayouts/slideLayout11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그림 개체 틀 8">
            <a:extLst>
              <a:ext uri="{FF2B5EF4-FFF2-40B4-BE49-F238E27FC236}">
                <a16:creationId xmlns:a16="http://schemas.microsoft.com/office/drawing/2014/main" id="{93E67ACF-D539-40D6-8928-FD08E0C15942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6805749" y="1280160"/>
            <a:ext cx="1796143" cy="4014651"/>
          </a:xfrm>
          <a:prstGeom prst="rect">
            <a:avLst/>
          </a:prstGeom>
          <a:solidFill>
            <a:schemeClr val="bg1">
              <a:lumMod val="95000"/>
            </a:schemeClr>
          </a:solidFill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txBody>
          <a:bodyPr wrap="square" anchor="ctr">
            <a:noAutofit/>
          </a:bodyPr>
          <a:lstStyle>
            <a:lvl1pPr marL="0" marR="0" indent="0" algn="ctr" defTabSz="685800" rtl="0" eaLnBrk="1" fontAlgn="auto" latinLnBrk="1" hangingPunct="1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Tx/>
              <a:buSzTx/>
              <a:buFontTx/>
              <a:buNone/>
              <a:tabLst/>
              <a:defRPr sz="900"/>
            </a:lvl1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4" name="그림 개체 틀 8">
            <a:extLst>
              <a:ext uri="{FF2B5EF4-FFF2-40B4-BE49-F238E27FC236}">
                <a16:creationId xmlns:a16="http://schemas.microsoft.com/office/drawing/2014/main" id="{485B9B67-51AB-46DD-A495-7F8E099BA08E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4761412" y="1280160"/>
            <a:ext cx="1796143" cy="4014651"/>
          </a:xfrm>
          <a:prstGeom prst="rect">
            <a:avLst/>
          </a:prstGeom>
          <a:solidFill>
            <a:schemeClr val="bg1">
              <a:lumMod val="95000"/>
            </a:schemeClr>
          </a:solidFill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txBody>
          <a:bodyPr wrap="square" anchor="ctr">
            <a:noAutofit/>
          </a:bodyPr>
          <a:lstStyle>
            <a:lvl1pPr marL="0" marR="0" indent="0" algn="ctr" defTabSz="685800" rtl="0" eaLnBrk="1" fontAlgn="auto" latinLnBrk="1" hangingPunct="1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Tx/>
              <a:buSzTx/>
              <a:buFontTx/>
              <a:buNone/>
              <a:tabLst/>
              <a:defRPr sz="900"/>
            </a:lvl1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5" name="그림 개체 틀 8">
            <a:extLst>
              <a:ext uri="{FF2B5EF4-FFF2-40B4-BE49-F238E27FC236}">
                <a16:creationId xmlns:a16="http://schemas.microsoft.com/office/drawing/2014/main" id="{58C3F89D-390F-4B44-BAE7-BC48E24419F8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2717075" y="1280159"/>
            <a:ext cx="1796143" cy="4014651"/>
          </a:xfrm>
          <a:prstGeom prst="rect">
            <a:avLst/>
          </a:prstGeom>
          <a:solidFill>
            <a:schemeClr val="bg1">
              <a:lumMod val="95000"/>
            </a:schemeClr>
          </a:solidFill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txBody>
          <a:bodyPr wrap="square" anchor="ctr">
            <a:noAutofit/>
          </a:bodyPr>
          <a:lstStyle>
            <a:lvl1pPr marL="0" marR="0" indent="0" algn="ctr" defTabSz="685800" rtl="0" eaLnBrk="1" fontAlgn="auto" latinLnBrk="1" hangingPunct="1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Tx/>
              <a:buSzTx/>
              <a:buFontTx/>
              <a:buNone/>
              <a:tabLst/>
              <a:defRPr sz="900"/>
            </a:lvl1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236072932"/>
      </p:ext>
    </p:extLst>
  </p:cSld>
  <p:clrMapOvr>
    <a:masterClrMapping/>
  </p:clrMapOvr>
</p:sldLayout>
</file>

<file path=ppt/slideLayouts/slideLayout11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1849856" y="339510"/>
            <a:ext cx="7072689" cy="724247"/>
          </a:xfrm>
          <a:prstGeom prst="rect">
            <a:avLst/>
          </a:prstGeom>
        </p:spPr>
        <p:txBody>
          <a:bodyPr anchor="ctr"/>
          <a:lstStyle>
            <a:lvl1pPr marL="0" indent="0" algn="l">
              <a:buNone/>
              <a:defRPr sz="405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39919EF6-B417-4451-B188-C2C0ABEF2C95}"/>
              </a:ext>
            </a:extLst>
          </p:cNvPr>
          <p:cNvSpPr/>
          <p:nvPr userDrawn="1"/>
        </p:nvSpPr>
        <p:spPr>
          <a:xfrm>
            <a:off x="1" y="0"/>
            <a:ext cx="1741571" cy="6858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715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EC657923-A0DE-46FE-BBC8-57B9510D394B}"/>
              </a:ext>
            </a:extLst>
          </p:cNvPr>
          <p:cNvSpPr txBox="1"/>
          <p:nvPr userDrawn="1"/>
        </p:nvSpPr>
        <p:spPr>
          <a:xfrm>
            <a:off x="141299" y="1149453"/>
            <a:ext cx="2637993" cy="369332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marL="0" marR="0" lvl="0" indent="0" algn="l" defTabSz="685715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1800" b="0" i="0" u="none" strike="noStrike" kern="1200" cap="none" spc="0" normalizeH="0" baseline="0" noProof="0" dirty="0">
                <a:ln>
                  <a:noFill/>
                </a:ln>
                <a:solidFill>
                  <a:srgbClr val="ED7D31"/>
                </a:solidFill>
                <a:effectLst/>
                <a:uLnTx/>
                <a:uFillTx/>
                <a:latin typeface="Calibri" panose="020F0502020204030204"/>
                <a:ea typeface="맑은 고딕" panose="020B0503020000020004" pitchFamily="34" charset="-127"/>
                <a:cs typeface="Arial" pitchFamily="34" charset="0"/>
              </a:rPr>
              <a:t>Education</a:t>
            </a:r>
            <a:endParaRPr kumimoji="0" lang="ko-KR" altLang="en-US" sz="1800" b="0" i="0" u="none" strike="noStrike" kern="1200" cap="none" spc="0" normalizeH="0" baseline="0" noProof="0" dirty="0">
              <a:ln>
                <a:noFill/>
              </a:ln>
              <a:solidFill>
                <a:srgbClr val="ED7D31"/>
              </a:solidFill>
              <a:effectLst/>
              <a:uLnTx/>
              <a:uFillTx/>
              <a:latin typeface="Calibri" panose="020F0502020204030204"/>
              <a:ea typeface="맑은 고딕" panose="020B0503020000020004" pitchFamily="34" charset="-127"/>
              <a:cs typeface="Arial" pitchFamily="34" charset="0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0BDCF291-E914-47A1-9E07-2183A941A8E7}"/>
              </a:ext>
            </a:extLst>
          </p:cNvPr>
          <p:cNvSpPr txBox="1"/>
          <p:nvPr userDrawn="1"/>
        </p:nvSpPr>
        <p:spPr>
          <a:xfrm>
            <a:off x="141299" y="1500802"/>
            <a:ext cx="2637993" cy="369332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marL="0" marR="0" lvl="0" indent="0" algn="l" defTabSz="685715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1800" b="0" i="0" u="none" strike="noStrike" kern="1200" cap="none" spc="0" normalizeH="0" baseline="0" noProof="0" dirty="0">
                <a:ln>
                  <a:noFill/>
                </a:ln>
                <a:solidFill>
                  <a:srgbClr val="ED7D31"/>
                </a:solidFill>
                <a:effectLst/>
                <a:uLnTx/>
                <a:uFillTx/>
                <a:latin typeface="Calibri" panose="020F0502020204030204"/>
                <a:ea typeface="맑은 고딕" panose="020B0503020000020004" pitchFamily="34" charset="-127"/>
                <a:cs typeface="Arial" pitchFamily="34" charset="0"/>
              </a:rPr>
              <a:t>Plan</a:t>
            </a:r>
            <a:endParaRPr kumimoji="0" lang="ko-KR" altLang="en-US" sz="1800" b="0" i="0" u="none" strike="noStrike" kern="1200" cap="none" spc="0" normalizeH="0" baseline="0" noProof="0" dirty="0">
              <a:ln>
                <a:noFill/>
              </a:ln>
              <a:solidFill>
                <a:srgbClr val="ED7D31"/>
              </a:solidFill>
              <a:effectLst/>
              <a:uLnTx/>
              <a:uFillTx/>
              <a:latin typeface="Calibri" panose="020F0502020204030204"/>
              <a:ea typeface="맑은 고딕" panose="020B0503020000020004" pitchFamily="34" charset="-127"/>
              <a:cs typeface="Arial" pitchFamily="34" charset="0"/>
            </a:endParaRPr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0E077479-776C-4BDA-9446-1C8D13201629}"/>
              </a:ext>
            </a:extLst>
          </p:cNvPr>
          <p:cNvGrpSpPr/>
          <p:nvPr userDrawn="1"/>
        </p:nvGrpSpPr>
        <p:grpSpPr>
          <a:xfrm>
            <a:off x="221456" y="447797"/>
            <a:ext cx="1213607" cy="491518"/>
            <a:chOff x="6442698" y="4204191"/>
            <a:chExt cx="3262908" cy="991122"/>
          </a:xfrm>
          <a:solidFill>
            <a:schemeClr val="accent2"/>
          </a:solidFill>
        </p:grpSpPr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CACF40F7-03F9-442E-96A1-09783D760CBF}"/>
                </a:ext>
              </a:extLst>
            </p:cNvPr>
            <p:cNvSpPr/>
            <p:nvPr/>
          </p:nvSpPr>
          <p:spPr>
            <a:xfrm flipH="1">
              <a:off x="6442698" y="4300261"/>
              <a:ext cx="727472" cy="887611"/>
            </a:xfrm>
            <a:custGeom>
              <a:avLst/>
              <a:gdLst>
                <a:gd name="connsiteX0" fmla="*/ 357783 w 727472"/>
                <a:gd name="connsiteY0" fmla="*/ 0 h 887611"/>
                <a:gd name="connsiteX1" fmla="*/ 158651 w 727472"/>
                <a:gd name="connsiteY1" fmla="*/ 29171 h 887611"/>
                <a:gd name="connsiteX2" fmla="*/ 46732 w 727472"/>
                <a:gd name="connsiteY2" fmla="*/ 118765 h 887611"/>
                <a:gd name="connsiteX3" fmla="*/ 5953 w 727472"/>
                <a:gd name="connsiteY3" fmla="*/ 254199 h 887611"/>
                <a:gd name="connsiteX4" fmla="*/ 52685 w 727472"/>
                <a:gd name="connsiteY4" fmla="*/ 406599 h 887611"/>
                <a:gd name="connsiteX5" fmla="*/ 222647 w 727472"/>
                <a:gd name="connsiteY5" fmla="*/ 566142 h 887611"/>
                <a:gd name="connsiteX6" fmla="*/ 320576 w 727472"/>
                <a:gd name="connsiteY6" fmla="*/ 636985 h 887611"/>
                <a:gd name="connsiteX7" fmla="*/ 378619 w 727472"/>
                <a:gd name="connsiteY7" fmla="*/ 689967 h 887611"/>
                <a:gd name="connsiteX8" fmla="*/ 0 w 727472"/>
                <a:gd name="connsiteY8" fmla="*/ 689967 h 887611"/>
                <a:gd name="connsiteX9" fmla="*/ 0 w 727472"/>
                <a:gd name="connsiteY9" fmla="*/ 887611 h 887611"/>
                <a:gd name="connsiteX10" fmla="*/ 727472 w 727472"/>
                <a:gd name="connsiteY10" fmla="*/ 887611 h 887611"/>
                <a:gd name="connsiteX11" fmla="*/ 651569 w 727472"/>
                <a:gd name="connsiteY11" fmla="*/ 684907 h 887611"/>
                <a:gd name="connsiteX12" fmla="*/ 413742 w 727472"/>
                <a:gd name="connsiteY12" fmla="*/ 460772 h 887611"/>
                <a:gd name="connsiteX13" fmla="*/ 277416 w 727472"/>
                <a:gd name="connsiteY13" fmla="*/ 340519 h 887611"/>
                <a:gd name="connsiteX14" fmla="*/ 247650 w 727472"/>
                <a:gd name="connsiteY14" fmla="*/ 262533 h 887611"/>
                <a:gd name="connsiteX15" fmla="*/ 277118 w 727472"/>
                <a:gd name="connsiteY15" fmla="*/ 194370 h 887611"/>
                <a:gd name="connsiteX16" fmla="*/ 351234 w 727472"/>
                <a:gd name="connsiteY16" fmla="*/ 166092 h 887611"/>
                <a:gd name="connsiteX17" fmla="*/ 427137 w 727472"/>
                <a:gd name="connsiteY17" fmla="*/ 195263 h 887611"/>
                <a:gd name="connsiteX18" fmla="*/ 466725 w 727472"/>
                <a:gd name="connsiteY18" fmla="*/ 298252 h 887611"/>
                <a:gd name="connsiteX19" fmla="*/ 709612 w 727472"/>
                <a:gd name="connsiteY19" fmla="*/ 278607 h 887611"/>
                <a:gd name="connsiteX20" fmla="*/ 657225 w 727472"/>
                <a:gd name="connsiteY20" fmla="*/ 118765 h 887611"/>
                <a:gd name="connsiteX21" fmla="*/ 549771 w 727472"/>
                <a:gd name="connsiteY21" fmla="*/ 30659 h 887611"/>
                <a:gd name="connsiteX22" fmla="*/ 357783 w 727472"/>
                <a:gd name="connsiteY22" fmla="*/ 0 h 8876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727472" h="887611">
                  <a:moveTo>
                    <a:pt x="357783" y="0"/>
                  </a:moveTo>
                  <a:cubicBezTo>
                    <a:pt x="272455" y="0"/>
                    <a:pt x="206077" y="9724"/>
                    <a:pt x="158651" y="29171"/>
                  </a:cubicBezTo>
                  <a:cubicBezTo>
                    <a:pt x="111224" y="48617"/>
                    <a:pt x="73918" y="78482"/>
                    <a:pt x="46732" y="118765"/>
                  </a:cubicBezTo>
                  <a:cubicBezTo>
                    <a:pt x="19546" y="159048"/>
                    <a:pt x="5953" y="204192"/>
                    <a:pt x="5953" y="254199"/>
                  </a:cubicBezTo>
                  <a:cubicBezTo>
                    <a:pt x="5953" y="307380"/>
                    <a:pt x="21530" y="358180"/>
                    <a:pt x="52685" y="406599"/>
                  </a:cubicBezTo>
                  <a:cubicBezTo>
                    <a:pt x="83840" y="455017"/>
                    <a:pt x="140494" y="508199"/>
                    <a:pt x="222647" y="566142"/>
                  </a:cubicBezTo>
                  <a:cubicBezTo>
                    <a:pt x="271463" y="599877"/>
                    <a:pt x="304105" y="623491"/>
                    <a:pt x="320576" y="636985"/>
                  </a:cubicBezTo>
                  <a:cubicBezTo>
                    <a:pt x="337046" y="650478"/>
                    <a:pt x="356394" y="668139"/>
                    <a:pt x="378619" y="689967"/>
                  </a:cubicBezTo>
                  <a:lnTo>
                    <a:pt x="0" y="689967"/>
                  </a:lnTo>
                  <a:lnTo>
                    <a:pt x="0" y="887611"/>
                  </a:lnTo>
                  <a:lnTo>
                    <a:pt x="727472" y="887611"/>
                  </a:lnTo>
                  <a:cubicBezTo>
                    <a:pt x="719137" y="815777"/>
                    <a:pt x="693837" y="748209"/>
                    <a:pt x="651569" y="684907"/>
                  </a:cubicBezTo>
                  <a:cubicBezTo>
                    <a:pt x="609302" y="621606"/>
                    <a:pt x="530027" y="546894"/>
                    <a:pt x="413742" y="460772"/>
                  </a:cubicBezTo>
                  <a:cubicBezTo>
                    <a:pt x="342702" y="407988"/>
                    <a:pt x="297259" y="367903"/>
                    <a:pt x="277416" y="340519"/>
                  </a:cubicBezTo>
                  <a:cubicBezTo>
                    <a:pt x="257572" y="313135"/>
                    <a:pt x="247650" y="287139"/>
                    <a:pt x="247650" y="262533"/>
                  </a:cubicBezTo>
                  <a:cubicBezTo>
                    <a:pt x="247650" y="235943"/>
                    <a:pt x="257473" y="213221"/>
                    <a:pt x="277118" y="194370"/>
                  </a:cubicBezTo>
                  <a:cubicBezTo>
                    <a:pt x="296763" y="175518"/>
                    <a:pt x="321469" y="166092"/>
                    <a:pt x="351234" y="166092"/>
                  </a:cubicBezTo>
                  <a:cubicBezTo>
                    <a:pt x="382191" y="166092"/>
                    <a:pt x="407491" y="175816"/>
                    <a:pt x="427137" y="195263"/>
                  </a:cubicBezTo>
                  <a:cubicBezTo>
                    <a:pt x="446782" y="214710"/>
                    <a:pt x="459978" y="249039"/>
                    <a:pt x="466725" y="298252"/>
                  </a:cubicBezTo>
                  <a:lnTo>
                    <a:pt x="709612" y="278607"/>
                  </a:lnTo>
                  <a:cubicBezTo>
                    <a:pt x="700087" y="210344"/>
                    <a:pt x="682625" y="157064"/>
                    <a:pt x="657225" y="118765"/>
                  </a:cubicBezTo>
                  <a:cubicBezTo>
                    <a:pt x="631825" y="80467"/>
                    <a:pt x="596007" y="51098"/>
                    <a:pt x="549771" y="30659"/>
                  </a:cubicBezTo>
                  <a:cubicBezTo>
                    <a:pt x="503535" y="10220"/>
                    <a:pt x="439539" y="0"/>
                    <a:pt x="357783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525D7DF5-B5ED-4309-B17A-129416EB76CC}"/>
                </a:ext>
              </a:extLst>
            </p:cNvPr>
            <p:cNvSpPr/>
            <p:nvPr/>
          </p:nvSpPr>
          <p:spPr>
            <a:xfrm flipH="1">
              <a:off x="8343530" y="4300261"/>
              <a:ext cx="500063" cy="887611"/>
            </a:xfrm>
            <a:custGeom>
              <a:avLst/>
              <a:gdLst>
                <a:gd name="connsiteX0" fmla="*/ 200620 w 500063"/>
                <a:gd name="connsiteY0" fmla="*/ 0 h 887611"/>
                <a:gd name="connsiteX1" fmla="*/ 0 w 500063"/>
                <a:gd name="connsiteY1" fmla="*/ 0 h 887611"/>
                <a:gd name="connsiteX2" fmla="*/ 0 w 500063"/>
                <a:gd name="connsiteY2" fmla="*/ 887611 h 887611"/>
                <a:gd name="connsiteX3" fmla="*/ 245269 w 500063"/>
                <a:gd name="connsiteY3" fmla="*/ 887611 h 887611"/>
                <a:gd name="connsiteX4" fmla="*/ 245269 w 500063"/>
                <a:gd name="connsiteY4" fmla="*/ 305991 h 887611"/>
                <a:gd name="connsiteX5" fmla="*/ 360462 w 500063"/>
                <a:gd name="connsiteY5" fmla="*/ 379214 h 887611"/>
                <a:gd name="connsiteX6" fmla="*/ 500063 w 500063"/>
                <a:gd name="connsiteY6" fmla="*/ 432793 h 887611"/>
                <a:gd name="connsiteX7" fmla="*/ 500063 w 500063"/>
                <a:gd name="connsiteY7" fmla="*/ 233958 h 887611"/>
                <a:gd name="connsiteX8" fmla="*/ 307777 w 500063"/>
                <a:gd name="connsiteY8" fmla="*/ 138113 h 887611"/>
                <a:gd name="connsiteX9" fmla="*/ 200620 w 500063"/>
                <a:gd name="connsiteY9" fmla="*/ 0 h 8876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00063" h="887611">
                  <a:moveTo>
                    <a:pt x="200620" y="0"/>
                  </a:moveTo>
                  <a:lnTo>
                    <a:pt x="0" y="0"/>
                  </a:lnTo>
                  <a:lnTo>
                    <a:pt x="0" y="887611"/>
                  </a:lnTo>
                  <a:lnTo>
                    <a:pt x="245269" y="887611"/>
                  </a:lnTo>
                  <a:lnTo>
                    <a:pt x="245269" y="305991"/>
                  </a:lnTo>
                  <a:cubicBezTo>
                    <a:pt x="284956" y="336153"/>
                    <a:pt x="323354" y="360561"/>
                    <a:pt x="360462" y="379214"/>
                  </a:cubicBezTo>
                  <a:cubicBezTo>
                    <a:pt x="397570" y="397867"/>
                    <a:pt x="444103" y="415727"/>
                    <a:pt x="500063" y="432793"/>
                  </a:cubicBezTo>
                  <a:lnTo>
                    <a:pt x="500063" y="233958"/>
                  </a:lnTo>
                  <a:cubicBezTo>
                    <a:pt x="417513" y="207368"/>
                    <a:pt x="353417" y="175419"/>
                    <a:pt x="307777" y="138113"/>
                  </a:cubicBezTo>
                  <a:cubicBezTo>
                    <a:pt x="262136" y="100807"/>
                    <a:pt x="226417" y="54769"/>
                    <a:pt x="200620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AED3EFC9-254B-40BD-AE3C-9F2E4114B469}"/>
                </a:ext>
              </a:extLst>
            </p:cNvPr>
            <p:cNvSpPr/>
            <p:nvPr/>
          </p:nvSpPr>
          <p:spPr>
            <a:xfrm flipH="1">
              <a:off x="8986468" y="4292819"/>
              <a:ext cx="719138" cy="902494"/>
            </a:xfrm>
            <a:custGeom>
              <a:avLst/>
              <a:gdLst>
                <a:gd name="connsiteX0" fmla="*/ 383977 w 719138"/>
                <a:gd name="connsiteY0" fmla="*/ 0 h 902494"/>
                <a:gd name="connsiteX1" fmla="*/ 173831 w 719138"/>
                <a:gd name="connsiteY1" fmla="*/ 44946 h 902494"/>
                <a:gd name="connsiteX2" fmla="*/ 47327 w 719138"/>
                <a:gd name="connsiteY2" fmla="*/ 187821 h 902494"/>
                <a:gd name="connsiteX3" fmla="*/ 0 w 719138"/>
                <a:gd name="connsiteY3" fmla="*/ 446485 h 902494"/>
                <a:gd name="connsiteX4" fmla="*/ 99417 w 719138"/>
                <a:gd name="connsiteY4" fmla="*/ 792659 h 902494"/>
                <a:gd name="connsiteX5" fmla="*/ 375047 w 719138"/>
                <a:gd name="connsiteY5" fmla="*/ 902494 h 902494"/>
                <a:gd name="connsiteX6" fmla="*/ 539353 w 719138"/>
                <a:gd name="connsiteY6" fmla="*/ 878384 h 902494"/>
                <a:gd name="connsiteX7" fmla="*/ 639366 w 719138"/>
                <a:gd name="connsiteY7" fmla="*/ 807839 h 902494"/>
                <a:gd name="connsiteX8" fmla="*/ 700683 w 719138"/>
                <a:gd name="connsiteY8" fmla="*/ 691753 h 902494"/>
                <a:gd name="connsiteX9" fmla="*/ 459581 w 719138"/>
                <a:gd name="connsiteY9" fmla="*/ 661392 h 902494"/>
                <a:gd name="connsiteX10" fmla="*/ 427435 w 719138"/>
                <a:gd name="connsiteY10" fmla="*/ 732830 h 902494"/>
                <a:gd name="connsiteX11" fmla="*/ 372071 w 719138"/>
                <a:gd name="connsiteY11" fmla="*/ 753666 h 902494"/>
                <a:gd name="connsiteX12" fmla="*/ 280988 w 719138"/>
                <a:gd name="connsiteY12" fmla="*/ 694730 h 902494"/>
                <a:gd name="connsiteX13" fmla="*/ 245269 w 719138"/>
                <a:gd name="connsiteY13" fmla="*/ 510778 h 902494"/>
                <a:gd name="connsiteX14" fmla="*/ 334566 w 719138"/>
                <a:gd name="connsiteY14" fmla="*/ 576263 h 902494"/>
                <a:gd name="connsiteX15" fmla="*/ 440531 w 719138"/>
                <a:gd name="connsiteY15" fmla="*/ 597099 h 902494"/>
                <a:gd name="connsiteX16" fmla="*/ 638473 w 719138"/>
                <a:gd name="connsiteY16" fmla="*/ 513755 h 902494"/>
                <a:gd name="connsiteX17" fmla="*/ 719138 w 719138"/>
                <a:gd name="connsiteY17" fmla="*/ 303014 h 902494"/>
                <a:gd name="connsiteX18" fmla="*/ 678061 w 719138"/>
                <a:gd name="connsiteY18" fmla="*/ 144661 h 902494"/>
                <a:gd name="connsiteX19" fmla="*/ 564952 w 719138"/>
                <a:gd name="connsiteY19" fmla="*/ 36612 h 902494"/>
                <a:gd name="connsiteX20" fmla="*/ 383977 w 719138"/>
                <a:gd name="connsiteY20" fmla="*/ 0 h 902494"/>
                <a:gd name="connsiteX21" fmla="*/ 376833 w 719138"/>
                <a:gd name="connsiteY21" fmla="*/ 151210 h 902494"/>
                <a:gd name="connsiteX22" fmla="*/ 456903 w 719138"/>
                <a:gd name="connsiteY22" fmla="*/ 187524 h 902494"/>
                <a:gd name="connsiteX23" fmla="*/ 488752 w 719138"/>
                <a:gd name="connsiteY23" fmla="*/ 296466 h 902494"/>
                <a:gd name="connsiteX24" fmla="*/ 455712 w 719138"/>
                <a:gd name="connsiteY24" fmla="*/ 408385 h 902494"/>
                <a:gd name="connsiteX25" fmla="*/ 373261 w 719138"/>
                <a:gd name="connsiteY25" fmla="*/ 447080 h 902494"/>
                <a:gd name="connsiteX26" fmla="*/ 288131 w 719138"/>
                <a:gd name="connsiteY26" fmla="*/ 409575 h 902494"/>
                <a:gd name="connsiteX27" fmla="*/ 254199 w 719138"/>
                <a:gd name="connsiteY27" fmla="*/ 302419 h 902494"/>
                <a:gd name="connsiteX28" fmla="*/ 289917 w 719138"/>
                <a:gd name="connsiteY28" fmla="*/ 191393 h 902494"/>
                <a:gd name="connsiteX29" fmla="*/ 376833 w 719138"/>
                <a:gd name="connsiteY29" fmla="*/ 151210 h 902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719138" h="902494">
                  <a:moveTo>
                    <a:pt x="383977" y="0"/>
                  </a:moveTo>
                  <a:cubicBezTo>
                    <a:pt x="296665" y="0"/>
                    <a:pt x="226616" y="14982"/>
                    <a:pt x="173831" y="44946"/>
                  </a:cubicBezTo>
                  <a:cubicBezTo>
                    <a:pt x="121047" y="74910"/>
                    <a:pt x="78879" y="122535"/>
                    <a:pt x="47327" y="187821"/>
                  </a:cubicBezTo>
                  <a:cubicBezTo>
                    <a:pt x="15776" y="253107"/>
                    <a:pt x="0" y="339328"/>
                    <a:pt x="0" y="446485"/>
                  </a:cubicBezTo>
                  <a:cubicBezTo>
                    <a:pt x="0" y="604044"/>
                    <a:pt x="33139" y="719435"/>
                    <a:pt x="99417" y="792659"/>
                  </a:cubicBezTo>
                  <a:cubicBezTo>
                    <a:pt x="165696" y="865882"/>
                    <a:pt x="257572" y="902494"/>
                    <a:pt x="375047" y="902494"/>
                  </a:cubicBezTo>
                  <a:cubicBezTo>
                    <a:pt x="444500" y="902494"/>
                    <a:pt x="499269" y="894457"/>
                    <a:pt x="539353" y="878384"/>
                  </a:cubicBezTo>
                  <a:cubicBezTo>
                    <a:pt x="579438" y="862310"/>
                    <a:pt x="612775" y="838796"/>
                    <a:pt x="639366" y="807839"/>
                  </a:cubicBezTo>
                  <a:cubicBezTo>
                    <a:pt x="665957" y="776883"/>
                    <a:pt x="686395" y="738188"/>
                    <a:pt x="700683" y="691753"/>
                  </a:cubicBezTo>
                  <a:lnTo>
                    <a:pt x="459581" y="661392"/>
                  </a:lnTo>
                  <a:cubicBezTo>
                    <a:pt x="453231" y="695127"/>
                    <a:pt x="442516" y="718939"/>
                    <a:pt x="427435" y="732830"/>
                  </a:cubicBezTo>
                  <a:cubicBezTo>
                    <a:pt x="412353" y="746721"/>
                    <a:pt x="393899" y="753666"/>
                    <a:pt x="372071" y="753666"/>
                  </a:cubicBezTo>
                  <a:cubicBezTo>
                    <a:pt x="333177" y="753666"/>
                    <a:pt x="302816" y="734021"/>
                    <a:pt x="280988" y="694730"/>
                  </a:cubicBezTo>
                  <a:cubicBezTo>
                    <a:pt x="265113" y="665758"/>
                    <a:pt x="253207" y="604441"/>
                    <a:pt x="245269" y="510778"/>
                  </a:cubicBezTo>
                  <a:cubicBezTo>
                    <a:pt x="274241" y="540544"/>
                    <a:pt x="304007" y="562372"/>
                    <a:pt x="334566" y="576263"/>
                  </a:cubicBezTo>
                  <a:cubicBezTo>
                    <a:pt x="365125" y="590153"/>
                    <a:pt x="400447" y="597099"/>
                    <a:pt x="440531" y="597099"/>
                  </a:cubicBezTo>
                  <a:cubicBezTo>
                    <a:pt x="518716" y="597099"/>
                    <a:pt x="584696" y="569317"/>
                    <a:pt x="638473" y="513755"/>
                  </a:cubicBezTo>
                  <a:cubicBezTo>
                    <a:pt x="692249" y="458192"/>
                    <a:pt x="719138" y="387946"/>
                    <a:pt x="719138" y="303014"/>
                  </a:cubicBezTo>
                  <a:cubicBezTo>
                    <a:pt x="719138" y="245071"/>
                    <a:pt x="705445" y="192286"/>
                    <a:pt x="678061" y="144661"/>
                  </a:cubicBezTo>
                  <a:cubicBezTo>
                    <a:pt x="650677" y="97036"/>
                    <a:pt x="612973" y="61020"/>
                    <a:pt x="564952" y="36612"/>
                  </a:cubicBezTo>
                  <a:cubicBezTo>
                    <a:pt x="516930" y="12204"/>
                    <a:pt x="456605" y="0"/>
                    <a:pt x="383977" y="0"/>
                  </a:cubicBezTo>
                  <a:close/>
                  <a:moveTo>
                    <a:pt x="376833" y="151210"/>
                  </a:moveTo>
                  <a:cubicBezTo>
                    <a:pt x="408980" y="151210"/>
                    <a:pt x="435670" y="163314"/>
                    <a:pt x="456903" y="187524"/>
                  </a:cubicBezTo>
                  <a:cubicBezTo>
                    <a:pt x="478135" y="211733"/>
                    <a:pt x="488752" y="248047"/>
                    <a:pt x="488752" y="296466"/>
                  </a:cubicBezTo>
                  <a:cubicBezTo>
                    <a:pt x="488752" y="345282"/>
                    <a:pt x="477739" y="382588"/>
                    <a:pt x="455712" y="408385"/>
                  </a:cubicBezTo>
                  <a:cubicBezTo>
                    <a:pt x="433685" y="434182"/>
                    <a:pt x="406202" y="447080"/>
                    <a:pt x="373261" y="447080"/>
                  </a:cubicBezTo>
                  <a:cubicBezTo>
                    <a:pt x="339130" y="447080"/>
                    <a:pt x="310753" y="434578"/>
                    <a:pt x="288131" y="409575"/>
                  </a:cubicBezTo>
                  <a:cubicBezTo>
                    <a:pt x="265510" y="384572"/>
                    <a:pt x="254199" y="348853"/>
                    <a:pt x="254199" y="302419"/>
                  </a:cubicBezTo>
                  <a:cubicBezTo>
                    <a:pt x="254199" y="255191"/>
                    <a:pt x="266105" y="218182"/>
                    <a:pt x="289917" y="191393"/>
                  </a:cubicBezTo>
                  <a:cubicBezTo>
                    <a:pt x="313730" y="164604"/>
                    <a:pt x="342702" y="151210"/>
                    <a:pt x="376833" y="15121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2" name="Group 11">
              <a:extLst>
                <a:ext uri="{FF2B5EF4-FFF2-40B4-BE49-F238E27FC236}">
                  <a16:creationId xmlns:a16="http://schemas.microsoft.com/office/drawing/2014/main" id="{BAB1CBB6-D864-4898-B363-62C6123FA3CE}"/>
                </a:ext>
              </a:extLst>
            </p:cNvPr>
            <p:cNvGrpSpPr/>
            <p:nvPr/>
          </p:nvGrpSpPr>
          <p:grpSpPr>
            <a:xfrm>
              <a:off x="7313044" y="4204191"/>
              <a:ext cx="849881" cy="991121"/>
              <a:chOff x="6955856" y="5224590"/>
              <a:chExt cx="887612" cy="1035122"/>
            </a:xfrm>
            <a:grpFill/>
          </p:grpSpPr>
          <p:sp>
            <p:nvSpPr>
              <p:cNvPr id="13" name="Freeform: Shape 12">
                <a:extLst>
                  <a:ext uri="{FF2B5EF4-FFF2-40B4-BE49-F238E27FC236}">
                    <a16:creationId xmlns:a16="http://schemas.microsoft.com/office/drawing/2014/main" id="{6FCED441-357D-49C5-B60D-DA29D1861C36}"/>
                  </a:ext>
                </a:extLst>
              </p:cNvPr>
              <p:cNvSpPr/>
              <p:nvPr/>
            </p:nvSpPr>
            <p:spPr>
              <a:xfrm>
                <a:off x="6955856" y="5397559"/>
                <a:ext cx="887612" cy="862153"/>
              </a:xfrm>
              <a:custGeom>
                <a:avLst/>
                <a:gdLst>
                  <a:gd name="connsiteX0" fmla="*/ 301395 w 887612"/>
                  <a:gd name="connsiteY0" fmla="*/ 0 h 862153"/>
                  <a:gd name="connsiteX1" fmla="*/ 301395 w 887612"/>
                  <a:gd name="connsiteY1" fmla="*/ 239153 h 862153"/>
                  <a:gd name="connsiteX2" fmla="*/ 279424 w 887612"/>
                  <a:gd name="connsiteY2" fmla="*/ 253966 h 862153"/>
                  <a:gd name="connsiteX3" fmla="*/ 211335 w 887612"/>
                  <a:gd name="connsiteY3" fmla="*/ 418346 h 862153"/>
                  <a:gd name="connsiteX4" fmla="*/ 443805 w 887612"/>
                  <a:gd name="connsiteY4" fmla="*/ 650815 h 862153"/>
                  <a:gd name="connsiteX5" fmla="*/ 676275 w 887612"/>
                  <a:gd name="connsiteY5" fmla="*/ 418346 h 862153"/>
                  <a:gd name="connsiteX6" fmla="*/ 608187 w 887612"/>
                  <a:gd name="connsiteY6" fmla="*/ 253966 h 862153"/>
                  <a:gd name="connsiteX7" fmla="*/ 586218 w 887612"/>
                  <a:gd name="connsiteY7" fmla="*/ 239155 h 862153"/>
                  <a:gd name="connsiteX8" fmla="*/ 586218 w 887612"/>
                  <a:gd name="connsiteY8" fmla="*/ 1 h 862153"/>
                  <a:gd name="connsiteX9" fmla="*/ 616555 w 887612"/>
                  <a:gd name="connsiteY9" fmla="*/ 9418 h 862153"/>
                  <a:gd name="connsiteX10" fmla="*/ 887612 w 887612"/>
                  <a:gd name="connsiteY10" fmla="*/ 418347 h 862153"/>
                  <a:gd name="connsiteX11" fmla="*/ 443806 w 887612"/>
                  <a:gd name="connsiteY11" fmla="*/ 862153 h 862153"/>
                  <a:gd name="connsiteX12" fmla="*/ 0 w 887612"/>
                  <a:gd name="connsiteY12" fmla="*/ 418347 h 862153"/>
                  <a:gd name="connsiteX13" fmla="*/ 271057 w 887612"/>
                  <a:gd name="connsiteY13" fmla="*/ 9418 h 8621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87612" h="862153">
                    <a:moveTo>
                      <a:pt x="301395" y="0"/>
                    </a:moveTo>
                    <a:lnTo>
                      <a:pt x="301395" y="239153"/>
                    </a:lnTo>
                    <a:lnTo>
                      <a:pt x="279424" y="253966"/>
                    </a:lnTo>
                    <a:cubicBezTo>
                      <a:pt x="237355" y="296035"/>
                      <a:pt x="211335" y="354152"/>
                      <a:pt x="211335" y="418346"/>
                    </a:cubicBezTo>
                    <a:cubicBezTo>
                      <a:pt x="211335" y="546735"/>
                      <a:pt x="315415" y="650815"/>
                      <a:pt x="443805" y="650815"/>
                    </a:cubicBezTo>
                    <a:cubicBezTo>
                      <a:pt x="572195" y="650815"/>
                      <a:pt x="676275" y="546735"/>
                      <a:pt x="676275" y="418346"/>
                    </a:cubicBezTo>
                    <a:cubicBezTo>
                      <a:pt x="676275" y="354152"/>
                      <a:pt x="650255" y="296035"/>
                      <a:pt x="608187" y="253966"/>
                    </a:cubicBezTo>
                    <a:lnTo>
                      <a:pt x="586218" y="239155"/>
                    </a:lnTo>
                    <a:lnTo>
                      <a:pt x="586218" y="1"/>
                    </a:lnTo>
                    <a:lnTo>
                      <a:pt x="616555" y="9418"/>
                    </a:lnTo>
                    <a:cubicBezTo>
                      <a:pt x="775844" y="76791"/>
                      <a:pt x="887612" y="234517"/>
                      <a:pt x="887612" y="418347"/>
                    </a:cubicBezTo>
                    <a:cubicBezTo>
                      <a:pt x="887612" y="663454"/>
                      <a:pt x="688913" y="862153"/>
                      <a:pt x="443806" y="862153"/>
                    </a:cubicBezTo>
                    <a:cubicBezTo>
                      <a:pt x="198699" y="862153"/>
                      <a:pt x="0" y="663454"/>
                      <a:pt x="0" y="418347"/>
                    </a:cubicBezTo>
                    <a:cubicBezTo>
                      <a:pt x="0" y="234517"/>
                      <a:pt x="111768" y="76791"/>
                      <a:pt x="271057" y="941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685715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" name="Rectangle: Rounded Corners 13">
                <a:extLst>
                  <a:ext uri="{FF2B5EF4-FFF2-40B4-BE49-F238E27FC236}">
                    <a16:creationId xmlns:a16="http://schemas.microsoft.com/office/drawing/2014/main" id="{8A9525C2-2CA6-4EE4-89D0-693160F22F7D}"/>
                  </a:ext>
                </a:extLst>
              </p:cNvPr>
              <p:cNvSpPr/>
              <p:nvPr/>
            </p:nvSpPr>
            <p:spPr>
              <a:xfrm>
                <a:off x="7297484" y="5224590"/>
                <a:ext cx="204355" cy="563761"/>
              </a:xfrm>
              <a:prstGeom prst="roundRect">
                <a:avLst>
                  <a:gd name="adj" fmla="val 24830"/>
                </a:avLst>
              </a:prstGeom>
              <a:grpFill/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685715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8" name="Group 17">
            <a:extLst>
              <a:ext uri="{FF2B5EF4-FFF2-40B4-BE49-F238E27FC236}">
                <a16:creationId xmlns:a16="http://schemas.microsoft.com/office/drawing/2014/main" id="{AA72BFE4-32DA-4C77-9D77-7FD57461F31E}"/>
              </a:ext>
            </a:extLst>
          </p:cNvPr>
          <p:cNvGrpSpPr/>
          <p:nvPr userDrawn="1"/>
        </p:nvGrpSpPr>
        <p:grpSpPr>
          <a:xfrm>
            <a:off x="221455" y="4812589"/>
            <a:ext cx="777638" cy="1435084"/>
            <a:chOff x="972424" y="4140745"/>
            <a:chExt cx="1826508" cy="2528035"/>
          </a:xfrm>
          <a:solidFill>
            <a:schemeClr val="accent2"/>
          </a:solidFill>
        </p:grpSpPr>
        <p:cxnSp>
          <p:nvCxnSpPr>
            <p:cNvPr id="15" name="Straight Connector 14">
              <a:extLst>
                <a:ext uri="{FF2B5EF4-FFF2-40B4-BE49-F238E27FC236}">
                  <a16:creationId xmlns:a16="http://schemas.microsoft.com/office/drawing/2014/main" id="{373E830E-091A-49FE-88FC-63F1752F37F2}"/>
                </a:ext>
              </a:extLst>
            </p:cNvPr>
            <p:cNvCxnSpPr>
              <a:cxnSpLocks/>
            </p:cNvCxnSpPr>
            <p:nvPr userDrawn="1"/>
          </p:nvCxnSpPr>
          <p:spPr>
            <a:xfrm flipH="1">
              <a:off x="1797103" y="4140745"/>
              <a:ext cx="1001829" cy="2528035"/>
            </a:xfrm>
            <a:prstGeom prst="line">
              <a:avLst/>
            </a:prstGeom>
            <a:grpFill/>
            <a:ln w="76200" cap="rnd">
              <a:solidFill>
                <a:schemeClr val="accent2">
                  <a:lumMod val="90000"/>
                  <a:lumOff val="1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" name="Straight Connector 15">
              <a:extLst>
                <a:ext uri="{FF2B5EF4-FFF2-40B4-BE49-F238E27FC236}">
                  <a16:creationId xmlns:a16="http://schemas.microsoft.com/office/drawing/2014/main" id="{7EE876D7-5B72-4ADF-88F9-0C63AEB70165}"/>
                </a:ext>
              </a:extLst>
            </p:cNvPr>
            <p:cNvCxnSpPr>
              <a:cxnSpLocks/>
            </p:cNvCxnSpPr>
            <p:nvPr userDrawn="1"/>
          </p:nvCxnSpPr>
          <p:spPr>
            <a:xfrm flipH="1">
              <a:off x="1393342" y="4920916"/>
              <a:ext cx="679417" cy="1714456"/>
            </a:xfrm>
            <a:prstGeom prst="line">
              <a:avLst/>
            </a:prstGeom>
            <a:grpFill/>
            <a:ln w="76200" cap="rnd">
              <a:solidFill>
                <a:schemeClr val="accent2">
                  <a:lumMod val="90000"/>
                  <a:lumOff val="1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" name="Straight Connector 16">
              <a:extLst>
                <a:ext uri="{FF2B5EF4-FFF2-40B4-BE49-F238E27FC236}">
                  <a16:creationId xmlns:a16="http://schemas.microsoft.com/office/drawing/2014/main" id="{247F14AE-4DDA-47B5-BA03-31FC196CA9CF}"/>
                </a:ext>
              </a:extLst>
            </p:cNvPr>
            <p:cNvCxnSpPr>
              <a:cxnSpLocks/>
            </p:cNvCxnSpPr>
            <p:nvPr userDrawn="1"/>
          </p:nvCxnSpPr>
          <p:spPr>
            <a:xfrm flipH="1">
              <a:off x="972424" y="5607124"/>
              <a:ext cx="402446" cy="1015544"/>
            </a:xfrm>
            <a:prstGeom prst="line">
              <a:avLst/>
            </a:prstGeom>
            <a:grpFill/>
            <a:ln w="76200" cap="rnd">
              <a:solidFill>
                <a:schemeClr val="accent2">
                  <a:lumMod val="90000"/>
                  <a:lumOff val="1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9" name="Group 18">
            <a:extLst>
              <a:ext uri="{FF2B5EF4-FFF2-40B4-BE49-F238E27FC236}">
                <a16:creationId xmlns:a16="http://schemas.microsoft.com/office/drawing/2014/main" id="{AA68F181-503C-4D76-B617-2202BFF729D3}"/>
              </a:ext>
            </a:extLst>
          </p:cNvPr>
          <p:cNvGrpSpPr/>
          <p:nvPr userDrawn="1"/>
        </p:nvGrpSpPr>
        <p:grpSpPr>
          <a:xfrm flipH="1">
            <a:off x="272485" y="5064503"/>
            <a:ext cx="168437" cy="305198"/>
            <a:chOff x="4708260" y="456723"/>
            <a:chExt cx="659554" cy="896303"/>
          </a:xfrm>
          <a:solidFill>
            <a:schemeClr val="accent2"/>
          </a:solidFill>
        </p:grpSpPr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B4F43BAD-F74C-4E06-A4CE-7FB4D55EC7A6}"/>
                </a:ext>
              </a:extLst>
            </p:cNvPr>
            <p:cNvSpPr/>
            <p:nvPr/>
          </p:nvSpPr>
          <p:spPr>
            <a:xfrm>
              <a:off x="4803934" y="523398"/>
              <a:ext cx="9525" cy="9525"/>
            </a:xfrm>
            <a:custGeom>
              <a:avLst/>
              <a:gdLst>
                <a:gd name="connsiteX0" fmla="*/ 10954 w 9525"/>
                <a:gd name="connsiteY0" fmla="*/ 7144 h 9525"/>
                <a:gd name="connsiteX1" fmla="*/ 7144 w 9525"/>
                <a:gd name="connsiteY1" fmla="*/ 9049 h 9525"/>
                <a:gd name="connsiteX2" fmla="*/ 1095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144"/>
                  </a:moveTo>
                  <a:cubicBezTo>
                    <a:pt x="4286" y="9049"/>
                    <a:pt x="14764" y="8096"/>
                    <a:pt x="7144" y="9049"/>
                  </a:cubicBezTo>
                  <a:cubicBezTo>
                    <a:pt x="8096" y="7144"/>
                    <a:pt x="9049" y="7144"/>
                    <a:pt x="1095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4EB55754-FA10-466C-9BC4-00DC1A01BD03}"/>
                </a:ext>
              </a:extLst>
            </p:cNvPr>
            <p:cNvSpPr/>
            <p:nvPr/>
          </p:nvSpPr>
          <p:spPr>
            <a:xfrm>
              <a:off x="4767739" y="499938"/>
              <a:ext cx="600075" cy="771525"/>
            </a:xfrm>
            <a:custGeom>
              <a:avLst/>
              <a:gdLst>
                <a:gd name="connsiteX0" fmla="*/ 29051 w 600075"/>
                <a:gd name="connsiteY0" fmla="*/ 761172 h 771525"/>
                <a:gd name="connsiteX1" fmla="*/ 390049 w 600075"/>
                <a:gd name="connsiteY1" fmla="*/ 742122 h 771525"/>
                <a:gd name="connsiteX2" fmla="*/ 549116 w 600075"/>
                <a:gd name="connsiteY2" fmla="*/ 753552 h 771525"/>
                <a:gd name="connsiteX3" fmla="*/ 571976 w 600075"/>
                <a:gd name="connsiteY3" fmla="*/ 686877 h 771525"/>
                <a:gd name="connsiteX4" fmla="*/ 572929 w 600075"/>
                <a:gd name="connsiteY4" fmla="*/ 574482 h 771525"/>
                <a:gd name="connsiteX5" fmla="*/ 570071 w 600075"/>
                <a:gd name="connsiteY5" fmla="*/ 494472 h 771525"/>
                <a:gd name="connsiteX6" fmla="*/ 572929 w 600075"/>
                <a:gd name="connsiteY6" fmla="*/ 486852 h 771525"/>
                <a:gd name="connsiteX7" fmla="*/ 571976 w 600075"/>
                <a:gd name="connsiteY7" fmla="*/ 500187 h 771525"/>
                <a:gd name="connsiteX8" fmla="*/ 585311 w 600075"/>
                <a:gd name="connsiteY8" fmla="*/ 296352 h 771525"/>
                <a:gd name="connsiteX9" fmla="*/ 586264 w 600075"/>
                <a:gd name="connsiteY9" fmla="*/ 246822 h 771525"/>
                <a:gd name="connsiteX10" fmla="*/ 575786 w 600075"/>
                <a:gd name="connsiteY10" fmla="*/ 138237 h 771525"/>
                <a:gd name="connsiteX11" fmla="*/ 558641 w 600075"/>
                <a:gd name="connsiteY11" fmla="*/ 62037 h 771525"/>
                <a:gd name="connsiteX12" fmla="*/ 451009 w 600075"/>
                <a:gd name="connsiteY12" fmla="*/ 48702 h 771525"/>
                <a:gd name="connsiteX13" fmla="*/ 448151 w 600075"/>
                <a:gd name="connsiteY13" fmla="*/ 45844 h 771525"/>
                <a:gd name="connsiteX14" fmla="*/ 454819 w 600075"/>
                <a:gd name="connsiteY14" fmla="*/ 40129 h 771525"/>
                <a:gd name="connsiteX15" fmla="*/ 453866 w 600075"/>
                <a:gd name="connsiteY15" fmla="*/ 38224 h 771525"/>
                <a:gd name="connsiteX16" fmla="*/ 434816 w 600075"/>
                <a:gd name="connsiteY16" fmla="*/ 43939 h 771525"/>
                <a:gd name="connsiteX17" fmla="*/ 380524 w 600075"/>
                <a:gd name="connsiteY17" fmla="*/ 40129 h 771525"/>
                <a:gd name="connsiteX18" fmla="*/ 316706 w 600075"/>
                <a:gd name="connsiteY18" fmla="*/ 31557 h 771525"/>
                <a:gd name="connsiteX19" fmla="*/ 318611 w 600075"/>
                <a:gd name="connsiteY19" fmla="*/ 25842 h 771525"/>
                <a:gd name="connsiteX20" fmla="*/ 282416 w 600075"/>
                <a:gd name="connsiteY20" fmla="*/ 32509 h 771525"/>
                <a:gd name="connsiteX21" fmla="*/ 289084 w 600075"/>
                <a:gd name="connsiteY21" fmla="*/ 28699 h 771525"/>
                <a:gd name="connsiteX22" fmla="*/ 254794 w 600075"/>
                <a:gd name="connsiteY22" fmla="*/ 29652 h 771525"/>
                <a:gd name="connsiteX23" fmla="*/ 265271 w 600075"/>
                <a:gd name="connsiteY23" fmla="*/ 27747 h 771525"/>
                <a:gd name="connsiteX24" fmla="*/ 225266 w 600075"/>
                <a:gd name="connsiteY24" fmla="*/ 27747 h 771525"/>
                <a:gd name="connsiteX25" fmla="*/ 251936 w 600075"/>
                <a:gd name="connsiteY25" fmla="*/ 23937 h 771525"/>
                <a:gd name="connsiteX26" fmla="*/ 197644 w 600075"/>
                <a:gd name="connsiteY26" fmla="*/ 28699 h 771525"/>
                <a:gd name="connsiteX27" fmla="*/ 187166 w 600075"/>
                <a:gd name="connsiteY27" fmla="*/ 26794 h 771525"/>
                <a:gd name="connsiteX28" fmla="*/ 61436 w 600075"/>
                <a:gd name="connsiteY28" fmla="*/ 31557 h 771525"/>
                <a:gd name="connsiteX29" fmla="*/ 82391 w 600075"/>
                <a:gd name="connsiteY29" fmla="*/ 26794 h 771525"/>
                <a:gd name="connsiteX30" fmla="*/ 78581 w 600075"/>
                <a:gd name="connsiteY30" fmla="*/ 24889 h 771525"/>
                <a:gd name="connsiteX31" fmla="*/ 128111 w 600075"/>
                <a:gd name="connsiteY31" fmla="*/ 18222 h 771525"/>
                <a:gd name="connsiteX32" fmla="*/ 501491 w 600075"/>
                <a:gd name="connsiteY32" fmla="*/ 36319 h 771525"/>
                <a:gd name="connsiteX33" fmla="*/ 601504 w 600075"/>
                <a:gd name="connsiteY33" fmla="*/ 248727 h 771525"/>
                <a:gd name="connsiteX34" fmla="*/ 591026 w 600075"/>
                <a:gd name="connsiteY34" fmla="*/ 451609 h 771525"/>
                <a:gd name="connsiteX35" fmla="*/ 578644 w 600075"/>
                <a:gd name="connsiteY35" fmla="*/ 735454 h 771525"/>
                <a:gd name="connsiteX36" fmla="*/ 386239 w 600075"/>
                <a:gd name="connsiteY36" fmla="*/ 755457 h 771525"/>
                <a:gd name="connsiteX37" fmla="*/ 7144 w 600075"/>
                <a:gd name="connsiteY37" fmla="*/ 770697 h 771525"/>
                <a:gd name="connsiteX38" fmla="*/ 29051 w 600075"/>
                <a:gd name="connsiteY38" fmla="*/ 761172 h 77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600075" h="771525">
                  <a:moveTo>
                    <a:pt x="29051" y="761172"/>
                  </a:moveTo>
                  <a:cubicBezTo>
                    <a:pt x="50959" y="753552"/>
                    <a:pt x="390049" y="737359"/>
                    <a:pt x="390049" y="742122"/>
                  </a:cubicBezTo>
                  <a:cubicBezTo>
                    <a:pt x="394811" y="744979"/>
                    <a:pt x="542449" y="758314"/>
                    <a:pt x="549116" y="753552"/>
                  </a:cubicBezTo>
                  <a:cubicBezTo>
                    <a:pt x="568166" y="740217"/>
                    <a:pt x="561499" y="696402"/>
                    <a:pt x="571976" y="686877"/>
                  </a:cubicBezTo>
                  <a:cubicBezTo>
                    <a:pt x="573881" y="642109"/>
                    <a:pt x="572929" y="611629"/>
                    <a:pt x="572929" y="574482"/>
                  </a:cubicBezTo>
                  <a:cubicBezTo>
                    <a:pt x="577691" y="575434"/>
                    <a:pt x="568166" y="509712"/>
                    <a:pt x="570071" y="494472"/>
                  </a:cubicBezTo>
                  <a:cubicBezTo>
                    <a:pt x="572929" y="497329"/>
                    <a:pt x="573881" y="495424"/>
                    <a:pt x="572929" y="486852"/>
                  </a:cubicBezTo>
                  <a:cubicBezTo>
                    <a:pt x="571976" y="490662"/>
                    <a:pt x="571976" y="495424"/>
                    <a:pt x="571976" y="500187"/>
                  </a:cubicBezTo>
                  <a:cubicBezTo>
                    <a:pt x="606266" y="459229"/>
                    <a:pt x="546259" y="323974"/>
                    <a:pt x="585311" y="296352"/>
                  </a:cubicBezTo>
                  <a:cubicBezTo>
                    <a:pt x="582454" y="303019"/>
                    <a:pt x="589121" y="256347"/>
                    <a:pt x="586264" y="246822"/>
                  </a:cubicBezTo>
                  <a:cubicBezTo>
                    <a:pt x="585311" y="235392"/>
                    <a:pt x="584359" y="188719"/>
                    <a:pt x="575786" y="138237"/>
                  </a:cubicBezTo>
                  <a:cubicBezTo>
                    <a:pt x="572929" y="118234"/>
                    <a:pt x="570071" y="71562"/>
                    <a:pt x="558641" y="62037"/>
                  </a:cubicBezTo>
                  <a:cubicBezTo>
                    <a:pt x="545306" y="51559"/>
                    <a:pt x="454819" y="43939"/>
                    <a:pt x="451009" y="48702"/>
                  </a:cubicBezTo>
                  <a:cubicBezTo>
                    <a:pt x="452914" y="45844"/>
                    <a:pt x="451961" y="44892"/>
                    <a:pt x="448151" y="45844"/>
                  </a:cubicBezTo>
                  <a:cubicBezTo>
                    <a:pt x="450056" y="43939"/>
                    <a:pt x="452914" y="42034"/>
                    <a:pt x="454819" y="40129"/>
                  </a:cubicBezTo>
                  <a:cubicBezTo>
                    <a:pt x="450056" y="40129"/>
                    <a:pt x="450056" y="40129"/>
                    <a:pt x="453866" y="38224"/>
                  </a:cubicBezTo>
                  <a:cubicBezTo>
                    <a:pt x="449104" y="38224"/>
                    <a:pt x="442436" y="44892"/>
                    <a:pt x="434816" y="43939"/>
                  </a:cubicBezTo>
                  <a:cubicBezTo>
                    <a:pt x="435769" y="43939"/>
                    <a:pt x="376714" y="35367"/>
                    <a:pt x="380524" y="40129"/>
                  </a:cubicBezTo>
                  <a:cubicBezTo>
                    <a:pt x="356711" y="22032"/>
                    <a:pt x="346234" y="44892"/>
                    <a:pt x="316706" y="31557"/>
                  </a:cubicBezTo>
                  <a:cubicBezTo>
                    <a:pt x="330041" y="32509"/>
                    <a:pt x="314801" y="28699"/>
                    <a:pt x="318611" y="25842"/>
                  </a:cubicBezTo>
                  <a:cubicBezTo>
                    <a:pt x="307181" y="22984"/>
                    <a:pt x="292894" y="35367"/>
                    <a:pt x="282416" y="32509"/>
                  </a:cubicBezTo>
                  <a:cubicBezTo>
                    <a:pt x="282416" y="32509"/>
                    <a:pt x="287179" y="29652"/>
                    <a:pt x="289084" y="28699"/>
                  </a:cubicBezTo>
                  <a:cubicBezTo>
                    <a:pt x="277654" y="22032"/>
                    <a:pt x="271939" y="28699"/>
                    <a:pt x="254794" y="29652"/>
                  </a:cubicBezTo>
                  <a:cubicBezTo>
                    <a:pt x="258604" y="29652"/>
                    <a:pt x="261461" y="29652"/>
                    <a:pt x="265271" y="27747"/>
                  </a:cubicBezTo>
                  <a:cubicBezTo>
                    <a:pt x="251936" y="26794"/>
                    <a:pt x="246221" y="28699"/>
                    <a:pt x="225266" y="27747"/>
                  </a:cubicBezTo>
                  <a:cubicBezTo>
                    <a:pt x="217646" y="27747"/>
                    <a:pt x="250031" y="26794"/>
                    <a:pt x="251936" y="23937"/>
                  </a:cubicBezTo>
                  <a:cubicBezTo>
                    <a:pt x="235744" y="22984"/>
                    <a:pt x="199549" y="26794"/>
                    <a:pt x="197644" y="28699"/>
                  </a:cubicBezTo>
                  <a:cubicBezTo>
                    <a:pt x="195739" y="24889"/>
                    <a:pt x="192881" y="24889"/>
                    <a:pt x="187166" y="26794"/>
                  </a:cubicBezTo>
                  <a:cubicBezTo>
                    <a:pt x="166211" y="31557"/>
                    <a:pt x="84296" y="14412"/>
                    <a:pt x="61436" y="31557"/>
                  </a:cubicBezTo>
                  <a:cubicBezTo>
                    <a:pt x="64294" y="30604"/>
                    <a:pt x="83344" y="25842"/>
                    <a:pt x="82391" y="26794"/>
                  </a:cubicBezTo>
                  <a:cubicBezTo>
                    <a:pt x="77629" y="26794"/>
                    <a:pt x="78581" y="23937"/>
                    <a:pt x="78581" y="24889"/>
                  </a:cubicBezTo>
                  <a:cubicBezTo>
                    <a:pt x="87154" y="20127"/>
                    <a:pt x="118586" y="18222"/>
                    <a:pt x="128111" y="18222"/>
                  </a:cubicBezTo>
                  <a:cubicBezTo>
                    <a:pt x="166211" y="-10353"/>
                    <a:pt x="412909" y="23937"/>
                    <a:pt x="501491" y="36319"/>
                  </a:cubicBezTo>
                  <a:cubicBezTo>
                    <a:pt x="611029" y="51559"/>
                    <a:pt x="598646" y="132522"/>
                    <a:pt x="601504" y="248727"/>
                  </a:cubicBezTo>
                  <a:cubicBezTo>
                    <a:pt x="603409" y="327784"/>
                    <a:pt x="598646" y="383982"/>
                    <a:pt x="591026" y="451609"/>
                  </a:cubicBezTo>
                  <a:cubicBezTo>
                    <a:pt x="582454" y="534477"/>
                    <a:pt x="611981" y="664969"/>
                    <a:pt x="578644" y="735454"/>
                  </a:cubicBezTo>
                  <a:cubicBezTo>
                    <a:pt x="548164" y="798319"/>
                    <a:pt x="467201" y="757362"/>
                    <a:pt x="386239" y="755457"/>
                  </a:cubicBezTo>
                  <a:cubicBezTo>
                    <a:pt x="265271" y="751647"/>
                    <a:pt x="130969" y="750694"/>
                    <a:pt x="7144" y="770697"/>
                  </a:cubicBezTo>
                  <a:cubicBezTo>
                    <a:pt x="13811" y="764982"/>
                    <a:pt x="20479" y="762124"/>
                    <a:pt x="29051" y="76117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B23DFFCE-CF0E-4AC3-9A8C-36687F5EC9C8}"/>
                </a:ext>
              </a:extLst>
            </p:cNvPr>
            <p:cNvSpPr/>
            <p:nvPr/>
          </p:nvSpPr>
          <p:spPr>
            <a:xfrm>
              <a:off x="4815364" y="5214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8096"/>
                    <a:pt x="13811" y="7144"/>
                    <a:pt x="10001" y="10001"/>
                  </a:cubicBezTo>
                  <a:cubicBezTo>
                    <a:pt x="10001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7D2859C6-A3A7-4B98-A1F5-9A62EA1D4B73}"/>
                </a:ext>
              </a:extLst>
            </p:cNvPr>
            <p:cNvSpPr/>
            <p:nvPr/>
          </p:nvSpPr>
          <p:spPr>
            <a:xfrm>
              <a:off x="4946491" y="518435"/>
              <a:ext cx="9525" cy="9525"/>
            </a:xfrm>
            <a:custGeom>
              <a:avLst/>
              <a:gdLst>
                <a:gd name="connsiteX0" fmla="*/ 8414 w 9525"/>
                <a:gd name="connsiteY0" fmla="*/ 7344 h 9525"/>
                <a:gd name="connsiteX1" fmla="*/ 8414 w 9525"/>
                <a:gd name="connsiteY1" fmla="*/ 73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344"/>
                  </a:moveTo>
                  <a:cubicBezTo>
                    <a:pt x="8414" y="6392"/>
                    <a:pt x="5556" y="9249"/>
                    <a:pt x="8414" y="73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D5BEE0E1-2A50-47CC-9F54-F78EF3180E45}"/>
                </a:ext>
              </a:extLst>
            </p:cNvPr>
            <p:cNvSpPr/>
            <p:nvPr/>
          </p:nvSpPr>
          <p:spPr>
            <a:xfrm>
              <a:off x="4966811" y="519588"/>
              <a:ext cx="19050" cy="9525"/>
            </a:xfrm>
            <a:custGeom>
              <a:avLst/>
              <a:gdLst>
                <a:gd name="connsiteX0" fmla="*/ 18574 w 19050"/>
                <a:gd name="connsiteY0" fmla="*/ 7144 h 9525"/>
                <a:gd name="connsiteX1" fmla="*/ 7144 w 19050"/>
                <a:gd name="connsiteY1" fmla="*/ 9049 h 9525"/>
                <a:gd name="connsiteX2" fmla="*/ 18574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8574" y="7144"/>
                  </a:moveTo>
                  <a:cubicBezTo>
                    <a:pt x="18574" y="8096"/>
                    <a:pt x="11906" y="9049"/>
                    <a:pt x="7144" y="9049"/>
                  </a:cubicBezTo>
                  <a:lnTo>
                    <a:pt x="1857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3FE0D3F4-0361-4C7D-9E55-DBCC0C0917EB}"/>
                </a:ext>
              </a:extLst>
            </p:cNvPr>
            <p:cNvSpPr/>
            <p:nvPr/>
          </p:nvSpPr>
          <p:spPr>
            <a:xfrm>
              <a:off x="5004911" y="52339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11906" y="8096"/>
                    <a:pt x="10954" y="8096"/>
                    <a:pt x="7144" y="8096"/>
                  </a:cubicBezTo>
                  <a:cubicBezTo>
                    <a:pt x="7144" y="8096"/>
                    <a:pt x="8096" y="8096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F1565FF6-4778-43D7-95CC-9B521765CC64}"/>
                </a:ext>
              </a:extLst>
            </p:cNvPr>
            <p:cNvSpPr/>
            <p:nvPr/>
          </p:nvSpPr>
          <p:spPr>
            <a:xfrm>
              <a:off x="5008721" y="521493"/>
              <a:ext cx="19050" cy="9525"/>
            </a:xfrm>
            <a:custGeom>
              <a:avLst/>
              <a:gdLst>
                <a:gd name="connsiteX0" fmla="*/ 7144 w 19050"/>
                <a:gd name="connsiteY0" fmla="*/ 7144 h 9525"/>
                <a:gd name="connsiteX1" fmla="*/ 11906 w 19050"/>
                <a:gd name="connsiteY1" fmla="*/ 8096 h 9525"/>
                <a:gd name="connsiteX2" fmla="*/ 7144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7144"/>
                  </a:moveTo>
                  <a:cubicBezTo>
                    <a:pt x="10001" y="7144"/>
                    <a:pt x="10954" y="8096"/>
                    <a:pt x="11906" y="8096"/>
                  </a:cubicBezTo>
                  <a:cubicBezTo>
                    <a:pt x="11906" y="8096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3F4F7BC6-7195-40CC-AD8E-430CCD92576C}"/>
                </a:ext>
              </a:extLst>
            </p:cNvPr>
            <p:cNvSpPr/>
            <p:nvPr/>
          </p:nvSpPr>
          <p:spPr>
            <a:xfrm>
              <a:off x="5071480" y="527208"/>
              <a:ext cx="19050" cy="9525"/>
            </a:xfrm>
            <a:custGeom>
              <a:avLst/>
              <a:gdLst>
                <a:gd name="connsiteX0" fmla="*/ 7250 w 19050"/>
                <a:gd name="connsiteY0" fmla="*/ 7144 h 9525"/>
                <a:gd name="connsiteX1" fmla="*/ 12965 w 19050"/>
                <a:gd name="connsiteY1" fmla="*/ 8096 h 9525"/>
                <a:gd name="connsiteX2" fmla="*/ 7250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250" y="7144"/>
                  </a:moveTo>
                  <a:cubicBezTo>
                    <a:pt x="9155" y="7144"/>
                    <a:pt x="12013" y="7144"/>
                    <a:pt x="12965" y="8096"/>
                  </a:cubicBezTo>
                  <a:cubicBezTo>
                    <a:pt x="12013" y="7144"/>
                    <a:pt x="6298" y="9049"/>
                    <a:pt x="725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4F5FA6F8-E465-4E50-962C-7154597C526C}"/>
                </a:ext>
              </a:extLst>
            </p:cNvPr>
            <p:cNvSpPr/>
            <p:nvPr/>
          </p:nvSpPr>
          <p:spPr>
            <a:xfrm>
              <a:off x="5100161" y="5291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1906" y="7144"/>
                    <a:pt x="9049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5F71D6D5-76A2-4FBF-9396-3280770ACBBC}"/>
                </a:ext>
              </a:extLst>
            </p:cNvPr>
            <p:cNvSpPr/>
            <p:nvPr/>
          </p:nvSpPr>
          <p:spPr>
            <a:xfrm>
              <a:off x="5343049" y="848040"/>
              <a:ext cx="9525" cy="9525"/>
            </a:xfrm>
            <a:custGeom>
              <a:avLst/>
              <a:gdLst>
                <a:gd name="connsiteX0" fmla="*/ 7144 w 9525"/>
                <a:gd name="connsiteY0" fmla="*/ 10162 h 9525"/>
                <a:gd name="connsiteX1" fmla="*/ 7144 w 9525"/>
                <a:gd name="connsiteY1" fmla="*/ 1016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162"/>
                  </a:moveTo>
                  <a:cubicBezTo>
                    <a:pt x="8096" y="4447"/>
                    <a:pt x="7144" y="8257"/>
                    <a:pt x="7144" y="1016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E1570A08-F3A9-43F6-8245-F53ABA031A92}"/>
                </a:ext>
              </a:extLst>
            </p:cNvPr>
            <p:cNvSpPr/>
            <p:nvPr/>
          </p:nvSpPr>
          <p:spPr>
            <a:xfrm>
              <a:off x="5330666" y="108442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10001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10001"/>
                    <a:pt x="7144" y="9049"/>
                    <a:pt x="7144" y="10001"/>
                  </a:cubicBezTo>
                  <a:cubicBezTo>
                    <a:pt x="7144" y="6191"/>
                    <a:pt x="8096" y="10001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DF93F4CD-B227-4B1F-BBC0-A2E1D556014E}"/>
                </a:ext>
              </a:extLst>
            </p:cNvPr>
            <p:cNvSpPr/>
            <p:nvPr/>
          </p:nvSpPr>
          <p:spPr>
            <a:xfrm>
              <a:off x="5324951" y="1209304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8096" y="7990"/>
                    <a:pt x="10954" y="6085"/>
                    <a:pt x="7144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1BB26450-B6C3-4198-AF71-9A714248B731}"/>
                </a:ext>
              </a:extLst>
            </p:cNvPr>
            <p:cNvSpPr/>
            <p:nvPr/>
          </p:nvSpPr>
          <p:spPr>
            <a:xfrm>
              <a:off x="4824995" y="500538"/>
              <a:ext cx="9525" cy="9525"/>
            </a:xfrm>
            <a:custGeom>
              <a:avLst/>
              <a:gdLst>
                <a:gd name="connsiteX0" fmla="*/ 7990 w 9525"/>
                <a:gd name="connsiteY0" fmla="*/ 9049 h 9525"/>
                <a:gd name="connsiteX1" fmla="*/ 7990 w 9525"/>
                <a:gd name="connsiteY1" fmla="*/ 7144 h 9525"/>
                <a:gd name="connsiteX2" fmla="*/ 7990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990" y="9049"/>
                  </a:moveTo>
                  <a:cubicBezTo>
                    <a:pt x="7990" y="6191"/>
                    <a:pt x="6085" y="10001"/>
                    <a:pt x="7990" y="7144"/>
                  </a:cubicBezTo>
                  <a:cubicBezTo>
                    <a:pt x="8943" y="7144"/>
                    <a:pt x="8943" y="8096"/>
                    <a:pt x="7990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907A55AB-9CEC-442F-92AA-DDD116D3BB7E}"/>
                </a:ext>
              </a:extLst>
            </p:cNvPr>
            <p:cNvSpPr/>
            <p:nvPr/>
          </p:nvSpPr>
          <p:spPr>
            <a:xfrm>
              <a:off x="4778074" y="508158"/>
              <a:ext cx="57150" cy="781050"/>
            </a:xfrm>
            <a:custGeom>
              <a:avLst/>
              <a:gdLst>
                <a:gd name="connsiteX0" fmla="*/ 27288 w 57150"/>
                <a:gd name="connsiteY0" fmla="*/ 780574 h 781050"/>
                <a:gd name="connsiteX1" fmla="*/ 14906 w 57150"/>
                <a:gd name="connsiteY1" fmla="*/ 551974 h 781050"/>
                <a:gd name="connsiteX2" fmla="*/ 8238 w 57150"/>
                <a:gd name="connsiteY2" fmla="*/ 424339 h 781050"/>
                <a:gd name="connsiteX3" fmla="*/ 11096 w 57150"/>
                <a:gd name="connsiteY3" fmla="*/ 421481 h 781050"/>
                <a:gd name="connsiteX4" fmla="*/ 11096 w 57150"/>
                <a:gd name="connsiteY4" fmla="*/ 427196 h 781050"/>
                <a:gd name="connsiteX5" fmla="*/ 15858 w 57150"/>
                <a:gd name="connsiteY5" fmla="*/ 313849 h 781050"/>
                <a:gd name="connsiteX6" fmla="*/ 21573 w 57150"/>
                <a:gd name="connsiteY6" fmla="*/ 175736 h 781050"/>
                <a:gd name="connsiteX7" fmla="*/ 30146 w 57150"/>
                <a:gd name="connsiteY7" fmla="*/ 177641 h 781050"/>
                <a:gd name="connsiteX8" fmla="*/ 33003 w 57150"/>
                <a:gd name="connsiteY8" fmla="*/ 176689 h 781050"/>
                <a:gd name="connsiteX9" fmla="*/ 28241 w 57150"/>
                <a:gd name="connsiteY9" fmla="*/ 116681 h 781050"/>
                <a:gd name="connsiteX10" fmla="*/ 21573 w 57150"/>
                <a:gd name="connsiteY10" fmla="*/ 99536 h 781050"/>
                <a:gd name="connsiteX11" fmla="*/ 28241 w 57150"/>
                <a:gd name="connsiteY11" fmla="*/ 101441 h 781050"/>
                <a:gd name="connsiteX12" fmla="*/ 21573 w 57150"/>
                <a:gd name="connsiteY12" fmla="*/ 89059 h 781050"/>
                <a:gd name="connsiteX13" fmla="*/ 29193 w 57150"/>
                <a:gd name="connsiteY13" fmla="*/ 74771 h 781050"/>
                <a:gd name="connsiteX14" fmla="*/ 34908 w 57150"/>
                <a:gd name="connsiteY14" fmla="*/ 84296 h 781050"/>
                <a:gd name="connsiteX15" fmla="*/ 29193 w 57150"/>
                <a:gd name="connsiteY15" fmla="*/ 61436 h 781050"/>
                <a:gd name="connsiteX16" fmla="*/ 50148 w 57150"/>
                <a:gd name="connsiteY16" fmla="*/ 7144 h 781050"/>
                <a:gd name="connsiteX17" fmla="*/ 33956 w 57150"/>
                <a:gd name="connsiteY17" fmla="*/ 266224 h 781050"/>
                <a:gd name="connsiteX18" fmla="*/ 23478 w 57150"/>
                <a:gd name="connsiteY18" fmla="*/ 434816 h 781050"/>
                <a:gd name="connsiteX19" fmla="*/ 27288 w 57150"/>
                <a:gd name="connsiteY19" fmla="*/ 780574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7150" h="781050">
                  <a:moveTo>
                    <a:pt x="27288" y="780574"/>
                  </a:moveTo>
                  <a:cubicBezTo>
                    <a:pt x="1571" y="731996"/>
                    <a:pt x="14906" y="593884"/>
                    <a:pt x="14906" y="551974"/>
                  </a:cubicBezTo>
                  <a:cubicBezTo>
                    <a:pt x="15858" y="500539"/>
                    <a:pt x="3476" y="474821"/>
                    <a:pt x="8238" y="424339"/>
                  </a:cubicBezTo>
                  <a:cubicBezTo>
                    <a:pt x="10143" y="425291"/>
                    <a:pt x="11096" y="424339"/>
                    <a:pt x="11096" y="421481"/>
                  </a:cubicBezTo>
                  <a:cubicBezTo>
                    <a:pt x="11096" y="423386"/>
                    <a:pt x="11096" y="425291"/>
                    <a:pt x="11096" y="427196"/>
                  </a:cubicBezTo>
                  <a:cubicBezTo>
                    <a:pt x="16811" y="423386"/>
                    <a:pt x="17763" y="316706"/>
                    <a:pt x="15858" y="313849"/>
                  </a:cubicBezTo>
                  <a:cubicBezTo>
                    <a:pt x="16811" y="316706"/>
                    <a:pt x="26336" y="177641"/>
                    <a:pt x="21573" y="175736"/>
                  </a:cubicBezTo>
                  <a:cubicBezTo>
                    <a:pt x="26336" y="172879"/>
                    <a:pt x="23478" y="181451"/>
                    <a:pt x="30146" y="177641"/>
                  </a:cubicBezTo>
                  <a:cubicBezTo>
                    <a:pt x="29193" y="175736"/>
                    <a:pt x="30146" y="174784"/>
                    <a:pt x="33003" y="176689"/>
                  </a:cubicBezTo>
                  <a:cubicBezTo>
                    <a:pt x="30146" y="169069"/>
                    <a:pt x="14906" y="107156"/>
                    <a:pt x="28241" y="116681"/>
                  </a:cubicBezTo>
                  <a:cubicBezTo>
                    <a:pt x="29193" y="113824"/>
                    <a:pt x="19668" y="103346"/>
                    <a:pt x="21573" y="99536"/>
                  </a:cubicBezTo>
                  <a:cubicBezTo>
                    <a:pt x="21573" y="100489"/>
                    <a:pt x="28241" y="104299"/>
                    <a:pt x="28241" y="101441"/>
                  </a:cubicBezTo>
                  <a:cubicBezTo>
                    <a:pt x="28241" y="92869"/>
                    <a:pt x="19668" y="98584"/>
                    <a:pt x="21573" y="89059"/>
                  </a:cubicBezTo>
                  <a:cubicBezTo>
                    <a:pt x="22526" y="89059"/>
                    <a:pt x="34908" y="85249"/>
                    <a:pt x="29193" y="74771"/>
                  </a:cubicBezTo>
                  <a:cubicBezTo>
                    <a:pt x="14906" y="84296"/>
                    <a:pt x="36813" y="84296"/>
                    <a:pt x="34908" y="84296"/>
                  </a:cubicBezTo>
                  <a:cubicBezTo>
                    <a:pt x="35861" y="81439"/>
                    <a:pt x="29193" y="61436"/>
                    <a:pt x="29193" y="61436"/>
                  </a:cubicBezTo>
                  <a:cubicBezTo>
                    <a:pt x="31098" y="54769"/>
                    <a:pt x="56816" y="15716"/>
                    <a:pt x="50148" y="7144"/>
                  </a:cubicBezTo>
                  <a:cubicBezTo>
                    <a:pt x="53958" y="47149"/>
                    <a:pt x="38718" y="187166"/>
                    <a:pt x="33956" y="266224"/>
                  </a:cubicBezTo>
                  <a:cubicBezTo>
                    <a:pt x="30146" y="325279"/>
                    <a:pt x="23478" y="380524"/>
                    <a:pt x="23478" y="434816"/>
                  </a:cubicBezTo>
                  <a:cubicBezTo>
                    <a:pt x="21573" y="523399"/>
                    <a:pt x="16811" y="718661"/>
                    <a:pt x="27288" y="78057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76919671-5F48-4F65-ADFF-DF6DC7E1ADE0}"/>
                </a:ext>
              </a:extLst>
            </p:cNvPr>
            <p:cNvSpPr/>
            <p:nvPr/>
          </p:nvSpPr>
          <p:spPr>
            <a:xfrm>
              <a:off x="4822984" y="505301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8096" y="9049"/>
                    <a:pt x="7144" y="7144"/>
                  </a:cubicBezTo>
                  <a:cubicBezTo>
                    <a:pt x="8096" y="8096"/>
                    <a:pt x="9049" y="7144"/>
                    <a:pt x="100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81DF0DF4-8785-427B-B331-56B131470CF4}"/>
                </a:ext>
              </a:extLst>
            </p:cNvPr>
            <p:cNvSpPr/>
            <p:nvPr/>
          </p:nvSpPr>
          <p:spPr>
            <a:xfrm>
              <a:off x="4803510" y="556312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5"/>
                    <a:pt x="7567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DECB5F75-F9AD-43C5-9615-21F3E709F429}"/>
                </a:ext>
              </a:extLst>
            </p:cNvPr>
            <p:cNvSpPr/>
            <p:nvPr/>
          </p:nvSpPr>
          <p:spPr>
            <a:xfrm>
              <a:off x="4800124" y="565308"/>
              <a:ext cx="9525" cy="19050"/>
            </a:xfrm>
            <a:custGeom>
              <a:avLst/>
              <a:gdLst>
                <a:gd name="connsiteX0" fmla="*/ 8096 w 9525"/>
                <a:gd name="connsiteY0" fmla="*/ 11906 h 19050"/>
                <a:gd name="connsiteX1" fmla="*/ 7144 w 9525"/>
                <a:gd name="connsiteY1" fmla="*/ 7144 h 19050"/>
                <a:gd name="connsiteX2" fmla="*/ 8096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96" y="11906"/>
                  </a:moveTo>
                  <a:cubicBezTo>
                    <a:pt x="7144" y="11906"/>
                    <a:pt x="7144" y="8096"/>
                    <a:pt x="7144" y="7144"/>
                  </a:cubicBezTo>
                  <a:lnTo>
                    <a:pt x="8096" y="1190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AAC31CF9-A329-4AE4-A55F-925209CF5172}"/>
                </a:ext>
              </a:extLst>
            </p:cNvPr>
            <p:cNvSpPr/>
            <p:nvPr/>
          </p:nvSpPr>
          <p:spPr>
            <a:xfrm>
              <a:off x="4794409" y="581501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9049"/>
                    <a:pt x="7144" y="9049"/>
                    <a:pt x="7144" y="7144"/>
                  </a:cubicBezTo>
                  <a:cubicBezTo>
                    <a:pt x="7144" y="7144"/>
                    <a:pt x="8096" y="8096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5407FB81-32C7-48A2-88A3-BD0A0F6A1774}"/>
                </a:ext>
              </a:extLst>
            </p:cNvPr>
            <p:cNvSpPr/>
            <p:nvPr/>
          </p:nvSpPr>
          <p:spPr>
            <a:xfrm>
              <a:off x="4796076" y="584164"/>
              <a:ext cx="9525" cy="9525"/>
            </a:xfrm>
            <a:custGeom>
              <a:avLst/>
              <a:gdLst>
                <a:gd name="connsiteX0" fmla="*/ 8334 w 9525"/>
                <a:gd name="connsiteY0" fmla="*/ 7338 h 9525"/>
                <a:gd name="connsiteX1" fmla="*/ 7382 w 9525"/>
                <a:gd name="connsiteY1" fmla="*/ 9243 h 9525"/>
                <a:gd name="connsiteX2" fmla="*/ 8334 w 9525"/>
                <a:gd name="connsiteY2" fmla="*/ 733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334" y="7338"/>
                  </a:moveTo>
                  <a:cubicBezTo>
                    <a:pt x="8334" y="8291"/>
                    <a:pt x="7382" y="9243"/>
                    <a:pt x="7382" y="9243"/>
                  </a:cubicBezTo>
                  <a:cubicBezTo>
                    <a:pt x="7382" y="9243"/>
                    <a:pt x="6429" y="6386"/>
                    <a:pt x="8334" y="733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B59DD85F-85D0-46D5-86FA-1B884FD1644A}"/>
                </a:ext>
              </a:extLst>
            </p:cNvPr>
            <p:cNvSpPr/>
            <p:nvPr/>
          </p:nvSpPr>
          <p:spPr>
            <a:xfrm>
              <a:off x="4789646" y="611789"/>
              <a:ext cx="9525" cy="9525"/>
            </a:xfrm>
            <a:custGeom>
              <a:avLst/>
              <a:gdLst>
                <a:gd name="connsiteX0" fmla="*/ 8096 w 9525"/>
                <a:gd name="connsiteY0" fmla="*/ 7335 h 9525"/>
                <a:gd name="connsiteX1" fmla="*/ 7144 w 9525"/>
                <a:gd name="connsiteY1" fmla="*/ 10193 h 9525"/>
                <a:gd name="connsiteX2" fmla="*/ 8096 w 9525"/>
                <a:gd name="connsiteY2" fmla="*/ 733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335"/>
                  </a:moveTo>
                  <a:cubicBezTo>
                    <a:pt x="8096" y="8288"/>
                    <a:pt x="9049" y="9240"/>
                    <a:pt x="7144" y="10193"/>
                  </a:cubicBezTo>
                  <a:cubicBezTo>
                    <a:pt x="8096" y="9240"/>
                    <a:pt x="6191" y="6383"/>
                    <a:pt x="8096" y="73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D3AA83F0-1CFB-44E8-B15E-C453FA7E273C}"/>
                </a:ext>
              </a:extLst>
            </p:cNvPr>
            <p:cNvSpPr/>
            <p:nvPr/>
          </p:nvSpPr>
          <p:spPr>
            <a:xfrm>
              <a:off x="4789223" y="62436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9049"/>
                    <a:pt x="6615" y="9049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0C689DB2-EEC8-431A-AD22-6D1FCF500D02}"/>
                </a:ext>
              </a:extLst>
            </p:cNvPr>
            <p:cNvSpPr/>
            <p:nvPr/>
          </p:nvSpPr>
          <p:spPr>
            <a:xfrm>
              <a:off x="4782026" y="862012"/>
              <a:ext cx="9525" cy="9525"/>
            </a:xfrm>
            <a:custGeom>
              <a:avLst/>
              <a:gdLst>
                <a:gd name="connsiteX0" fmla="*/ 7144 w 9525"/>
                <a:gd name="connsiteY0" fmla="*/ 8573 h 9525"/>
                <a:gd name="connsiteX1" fmla="*/ 7144 w 9525"/>
                <a:gd name="connsiteY1" fmla="*/ 857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573"/>
                  </a:moveTo>
                  <a:cubicBezTo>
                    <a:pt x="7144" y="6667"/>
                    <a:pt x="7144" y="6667"/>
                    <a:pt x="7144" y="857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80CBC265-88DC-4E8C-A89B-14ABB496BFE7}"/>
                </a:ext>
              </a:extLst>
            </p:cNvPr>
            <p:cNvSpPr/>
            <p:nvPr/>
          </p:nvSpPr>
          <p:spPr>
            <a:xfrm>
              <a:off x="4778216" y="96821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9049" y="8096"/>
                    <a:pt x="7144" y="8096"/>
                    <a:pt x="7144" y="8096"/>
                  </a:cubicBezTo>
                  <a:cubicBezTo>
                    <a:pt x="7144" y="7144"/>
                    <a:pt x="8096" y="9049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D465EA25-2510-4354-8910-5E02FD83908D}"/>
                </a:ext>
              </a:extLst>
            </p:cNvPr>
            <p:cNvSpPr/>
            <p:nvPr/>
          </p:nvSpPr>
          <p:spPr>
            <a:xfrm>
              <a:off x="4782979" y="102399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11906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0A3B70BB-9E9E-4050-A9A8-39AC7A738AAE}"/>
                </a:ext>
              </a:extLst>
            </p:cNvPr>
            <p:cNvSpPr/>
            <p:nvPr/>
          </p:nvSpPr>
          <p:spPr>
            <a:xfrm>
              <a:off x="4916054" y="663416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  <a:gd name="connsiteX2" fmla="*/ 741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6466" y="8096"/>
                    <a:pt x="8371" y="9049"/>
                    <a:pt x="7419" y="7144"/>
                  </a:cubicBezTo>
                  <a:cubicBezTo>
                    <a:pt x="7419" y="7144"/>
                    <a:pt x="7419" y="7144"/>
                    <a:pt x="741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5298EA78-3148-476E-A922-AB5FF77A12F3}"/>
                </a:ext>
              </a:extLst>
            </p:cNvPr>
            <p:cNvSpPr/>
            <p:nvPr/>
          </p:nvSpPr>
          <p:spPr>
            <a:xfrm>
              <a:off x="4920897" y="651921"/>
              <a:ext cx="342900" cy="38100"/>
            </a:xfrm>
            <a:custGeom>
              <a:avLst/>
              <a:gdLst>
                <a:gd name="connsiteX0" fmla="*/ 342618 w 342900"/>
                <a:gd name="connsiteY0" fmla="*/ 29116 h 38100"/>
                <a:gd name="connsiteX1" fmla="*/ 213078 w 342900"/>
                <a:gd name="connsiteY1" fmla="*/ 25306 h 38100"/>
                <a:gd name="connsiteX2" fmla="*/ 139736 w 342900"/>
                <a:gd name="connsiteY2" fmla="*/ 22448 h 38100"/>
                <a:gd name="connsiteX3" fmla="*/ 80681 w 342900"/>
                <a:gd name="connsiteY3" fmla="*/ 26258 h 38100"/>
                <a:gd name="connsiteX4" fmla="*/ 80681 w 342900"/>
                <a:gd name="connsiteY4" fmla="*/ 17686 h 38100"/>
                <a:gd name="connsiteX5" fmla="*/ 79728 w 342900"/>
                <a:gd name="connsiteY5" fmla="*/ 14828 h 38100"/>
                <a:gd name="connsiteX6" fmla="*/ 56868 w 342900"/>
                <a:gd name="connsiteY6" fmla="*/ 28163 h 38100"/>
                <a:gd name="connsiteX7" fmla="*/ 54011 w 342900"/>
                <a:gd name="connsiteY7" fmla="*/ 18638 h 38100"/>
                <a:gd name="connsiteX8" fmla="*/ 48296 w 342900"/>
                <a:gd name="connsiteY8" fmla="*/ 28163 h 38100"/>
                <a:gd name="connsiteX9" fmla="*/ 48296 w 342900"/>
                <a:gd name="connsiteY9" fmla="*/ 21496 h 38100"/>
                <a:gd name="connsiteX10" fmla="*/ 46391 w 342900"/>
                <a:gd name="connsiteY10" fmla="*/ 29116 h 38100"/>
                <a:gd name="connsiteX11" fmla="*/ 44486 w 342900"/>
                <a:gd name="connsiteY11" fmla="*/ 30068 h 38100"/>
                <a:gd name="connsiteX12" fmla="*/ 38771 w 342900"/>
                <a:gd name="connsiteY12" fmla="*/ 28163 h 38100"/>
                <a:gd name="connsiteX13" fmla="*/ 40676 w 342900"/>
                <a:gd name="connsiteY13" fmla="*/ 17686 h 38100"/>
                <a:gd name="connsiteX14" fmla="*/ 33056 w 342900"/>
                <a:gd name="connsiteY14" fmla="*/ 28163 h 38100"/>
                <a:gd name="connsiteX15" fmla="*/ 9243 w 342900"/>
                <a:gd name="connsiteY15" fmla="*/ 23401 h 38100"/>
                <a:gd name="connsiteX16" fmla="*/ 7338 w 342900"/>
                <a:gd name="connsiteY16" fmla="*/ 22448 h 38100"/>
                <a:gd name="connsiteX17" fmla="*/ 110208 w 342900"/>
                <a:gd name="connsiteY17" fmla="*/ 7208 h 38100"/>
                <a:gd name="connsiteX18" fmla="*/ 342618 w 342900"/>
                <a:gd name="connsiteY18" fmla="*/ 29116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42900" h="38100">
                  <a:moveTo>
                    <a:pt x="342618" y="29116"/>
                  </a:moveTo>
                  <a:cubicBezTo>
                    <a:pt x="327378" y="48166"/>
                    <a:pt x="211173" y="25306"/>
                    <a:pt x="213078" y="25306"/>
                  </a:cubicBezTo>
                  <a:cubicBezTo>
                    <a:pt x="204506" y="24353"/>
                    <a:pt x="140688" y="21496"/>
                    <a:pt x="139736" y="22448"/>
                  </a:cubicBezTo>
                  <a:cubicBezTo>
                    <a:pt x="142593" y="22448"/>
                    <a:pt x="80681" y="22448"/>
                    <a:pt x="80681" y="26258"/>
                  </a:cubicBezTo>
                  <a:cubicBezTo>
                    <a:pt x="76871" y="17686"/>
                    <a:pt x="87348" y="33878"/>
                    <a:pt x="80681" y="17686"/>
                  </a:cubicBezTo>
                  <a:cubicBezTo>
                    <a:pt x="79728" y="18638"/>
                    <a:pt x="78776" y="17686"/>
                    <a:pt x="79728" y="14828"/>
                  </a:cubicBezTo>
                  <a:cubicBezTo>
                    <a:pt x="67346" y="30068"/>
                    <a:pt x="63536" y="20543"/>
                    <a:pt x="56868" y="28163"/>
                  </a:cubicBezTo>
                  <a:cubicBezTo>
                    <a:pt x="54963" y="24353"/>
                    <a:pt x="54011" y="22448"/>
                    <a:pt x="54011" y="18638"/>
                  </a:cubicBezTo>
                  <a:cubicBezTo>
                    <a:pt x="56868" y="20543"/>
                    <a:pt x="46391" y="27211"/>
                    <a:pt x="48296" y="28163"/>
                  </a:cubicBezTo>
                  <a:cubicBezTo>
                    <a:pt x="48296" y="28163"/>
                    <a:pt x="49248" y="21496"/>
                    <a:pt x="48296" y="21496"/>
                  </a:cubicBezTo>
                  <a:cubicBezTo>
                    <a:pt x="45438" y="22448"/>
                    <a:pt x="47343" y="27211"/>
                    <a:pt x="46391" y="29116"/>
                  </a:cubicBezTo>
                  <a:cubicBezTo>
                    <a:pt x="46391" y="27211"/>
                    <a:pt x="46391" y="27211"/>
                    <a:pt x="44486" y="30068"/>
                  </a:cubicBezTo>
                  <a:cubicBezTo>
                    <a:pt x="42581" y="22448"/>
                    <a:pt x="45438" y="26258"/>
                    <a:pt x="38771" y="28163"/>
                  </a:cubicBezTo>
                  <a:cubicBezTo>
                    <a:pt x="38771" y="22448"/>
                    <a:pt x="42581" y="25306"/>
                    <a:pt x="40676" y="17686"/>
                  </a:cubicBezTo>
                  <a:cubicBezTo>
                    <a:pt x="39723" y="17686"/>
                    <a:pt x="33056" y="26258"/>
                    <a:pt x="33056" y="28163"/>
                  </a:cubicBezTo>
                  <a:cubicBezTo>
                    <a:pt x="23531" y="26258"/>
                    <a:pt x="19721" y="17686"/>
                    <a:pt x="9243" y="23401"/>
                  </a:cubicBezTo>
                  <a:cubicBezTo>
                    <a:pt x="9243" y="21496"/>
                    <a:pt x="6386" y="23401"/>
                    <a:pt x="7338" y="22448"/>
                  </a:cubicBezTo>
                  <a:cubicBezTo>
                    <a:pt x="16863" y="13876"/>
                    <a:pt x="74966" y="7208"/>
                    <a:pt x="110208" y="7208"/>
                  </a:cubicBezTo>
                  <a:cubicBezTo>
                    <a:pt x="168311" y="5303"/>
                    <a:pt x="302613" y="46261"/>
                    <a:pt x="342618" y="2911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EBFB7A35-E719-4C9B-A05D-F0F49AFD6CFC}"/>
                </a:ext>
              </a:extLst>
            </p:cNvPr>
            <p:cNvSpPr/>
            <p:nvPr/>
          </p:nvSpPr>
          <p:spPr>
            <a:xfrm>
              <a:off x="4918234" y="6634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8096" y="10001"/>
                  </a:cubicBezTo>
                  <a:cubicBezTo>
                    <a:pt x="8096" y="9049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B7556AE7-D57A-4E83-B31F-43F7208A59E5}"/>
                </a:ext>
              </a:extLst>
            </p:cNvPr>
            <p:cNvSpPr/>
            <p:nvPr/>
          </p:nvSpPr>
          <p:spPr>
            <a:xfrm>
              <a:off x="4942999" y="6700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DF330F39-59FA-4F8B-9823-19A11B9634C2}"/>
                </a:ext>
              </a:extLst>
            </p:cNvPr>
            <p:cNvSpPr/>
            <p:nvPr/>
          </p:nvSpPr>
          <p:spPr>
            <a:xfrm>
              <a:off x="4947761" y="67008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9049" y="8096"/>
                    <a:pt x="8096" y="9049"/>
                    <a:pt x="7144" y="9049"/>
                  </a:cubicBezTo>
                  <a:lnTo>
                    <a:pt x="9049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E307A4BD-260C-4B2D-BF2C-5444B313E10D}"/>
                </a:ext>
              </a:extLst>
            </p:cNvPr>
            <p:cNvSpPr/>
            <p:nvPr/>
          </p:nvSpPr>
          <p:spPr>
            <a:xfrm>
              <a:off x="4954958" y="67294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8096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7567" y="8096"/>
                    <a:pt x="7567" y="8096"/>
                  </a:cubicBezTo>
                  <a:cubicBezTo>
                    <a:pt x="6615" y="8096"/>
                    <a:pt x="7567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282F014A-B41C-4729-A6E0-C3137E7D59B4}"/>
                </a:ext>
              </a:extLst>
            </p:cNvPr>
            <p:cNvSpPr/>
            <p:nvPr/>
          </p:nvSpPr>
          <p:spPr>
            <a:xfrm>
              <a:off x="4955381" y="6710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8096"/>
                  </a:cubicBezTo>
                  <a:cubicBezTo>
                    <a:pt x="8096" y="7144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6EAB8102-45E4-454C-89A8-1B95310B2350}"/>
                </a:ext>
              </a:extLst>
            </p:cNvPr>
            <p:cNvSpPr/>
            <p:nvPr/>
          </p:nvSpPr>
          <p:spPr>
            <a:xfrm>
              <a:off x="4967369" y="672517"/>
              <a:ext cx="9525" cy="9525"/>
            </a:xfrm>
            <a:custGeom>
              <a:avLst/>
              <a:gdLst>
                <a:gd name="connsiteX0" fmla="*/ 7538 w 9525"/>
                <a:gd name="connsiteY0" fmla="*/ 7567 h 9525"/>
                <a:gd name="connsiteX1" fmla="*/ 8491 w 9525"/>
                <a:gd name="connsiteY1" fmla="*/ 7567 h 9525"/>
                <a:gd name="connsiteX2" fmla="*/ 7538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38" y="7567"/>
                  </a:moveTo>
                  <a:cubicBezTo>
                    <a:pt x="7538" y="7567"/>
                    <a:pt x="8491" y="6615"/>
                    <a:pt x="8491" y="7567"/>
                  </a:cubicBezTo>
                  <a:cubicBezTo>
                    <a:pt x="7538" y="6615"/>
                    <a:pt x="6586" y="8520"/>
                    <a:pt x="7538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A1E940DC-800F-47A8-9D6D-3DB14A521B5C}"/>
                </a:ext>
              </a:extLst>
            </p:cNvPr>
            <p:cNvSpPr/>
            <p:nvPr/>
          </p:nvSpPr>
          <p:spPr>
            <a:xfrm>
              <a:off x="4972526" y="6710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92979C8D-A1D6-4481-A162-8AF66CDA16BF}"/>
                </a:ext>
              </a:extLst>
            </p:cNvPr>
            <p:cNvSpPr/>
            <p:nvPr/>
          </p:nvSpPr>
          <p:spPr>
            <a:xfrm>
              <a:off x="5074682" y="670321"/>
              <a:ext cx="9525" cy="9525"/>
            </a:xfrm>
            <a:custGeom>
              <a:avLst/>
              <a:gdLst>
                <a:gd name="connsiteX0" fmla="*/ 7858 w 9525"/>
                <a:gd name="connsiteY0" fmla="*/ 7858 h 9525"/>
                <a:gd name="connsiteX1" fmla="*/ 7858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858"/>
                  </a:moveTo>
                  <a:cubicBezTo>
                    <a:pt x="6906" y="6906"/>
                    <a:pt x="6906" y="6906"/>
                    <a:pt x="7858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AA3C7D6B-8CF9-4F4F-9941-6BFC3EFBFF60}"/>
                </a:ext>
              </a:extLst>
            </p:cNvPr>
            <p:cNvSpPr/>
            <p:nvPr/>
          </p:nvSpPr>
          <p:spPr>
            <a:xfrm>
              <a:off x="5120164" y="674579"/>
              <a:ext cx="9525" cy="9525"/>
            </a:xfrm>
            <a:custGeom>
              <a:avLst/>
              <a:gdLst>
                <a:gd name="connsiteX0" fmla="*/ 7144 w 9525"/>
                <a:gd name="connsiteY0" fmla="*/ 7410 h 9525"/>
                <a:gd name="connsiteX1" fmla="*/ 7144 w 9525"/>
                <a:gd name="connsiteY1" fmla="*/ 8363 h 9525"/>
                <a:gd name="connsiteX2" fmla="*/ 7144 w 9525"/>
                <a:gd name="connsiteY2" fmla="*/ 74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0"/>
                  </a:moveTo>
                  <a:cubicBezTo>
                    <a:pt x="8096" y="6458"/>
                    <a:pt x="7144" y="8363"/>
                    <a:pt x="7144" y="8363"/>
                  </a:cubicBezTo>
                  <a:cubicBezTo>
                    <a:pt x="7144" y="8363"/>
                    <a:pt x="8096" y="7410"/>
                    <a:pt x="7144" y="74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80D8FC1E-0883-4C85-AD40-47B6F271350C}"/>
                </a:ext>
              </a:extLst>
            </p:cNvPr>
            <p:cNvSpPr/>
            <p:nvPr/>
          </p:nvSpPr>
          <p:spPr>
            <a:xfrm>
              <a:off x="5144929" y="670824"/>
              <a:ext cx="9525" cy="9525"/>
            </a:xfrm>
            <a:custGeom>
              <a:avLst/>
              <a:gdLst>
                <a:gd name="connsiteX0" fmla="*/ 7144 w 9525"/>
                <a:gd name="connsiteY0" fmla="*/ 9260 h 9525"/>
                <a:gd name="connsiteX1" fmla="*/ 7144 w 9525"/>
                <a:gd name="connsiteY1" fmla="*/ 926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260"/>
                  </a:moveTo>
                  <a:cubicBezTo>
                    <a:pt x="7144" y="9260"/>
                    <a:pt x="7144" y="4498"/>
                    <a:pt x="7144" y="926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709DEA91-7E3F-4EC1-A1EB-9DD11B2A51CA}"/>
                </a:ext>
              </a:extLst>
            </p:cNvPr>
            <p:cNvSpPr/>
            <p:nvPr/>
          </p:nvSpPr>
          <p:spPr>
            <a:xfrm>
              <a:off x="4916054" y="771048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  <a:gd name="connsiteX2" fmla="*/ 741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6466" y="8096"/>
                    <a:pt x="8371" y="9049"/>
                    <a:pt x="7419" y="7144"/>
                  </a:cubicBezTo>
                  <a:cubicBezTo>
                    <a:pt x="7419" y="8096"/>
                    <a:pt x="7419" y="7144"/>
                    <a:pt x="741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4EBFEBB2-87B1-41E3-B132-5245E8B2ACAE}"/>
                </a:ext>
              </a:extLst>
            </p:cNvPr>
            <p:cNvSpPr/>
            <p:nvPr/>
          </p:nvSpPr>
          <p:spPr>
            <a:xfrm>
              <a:off x="4920897" y="759601"/>
              <a:ext cx="342900" cy="38100"/>
            </a:xfrm>
            <a:custGeom>
              <a:avLst/>
              <a:gdLst>
                <a:gd name="connsiteX0" fmla="*/ 342618 w 342900"/>
                <a:gd name="connsiteY0" fmla="*/ 29068 h 38100"/>
                <a:gd name="connsiteX1" fmla="*/ 213078 w 342900"/>
                <a:gd name="connsiteY1" fmla="*/ 25258 h 38100"/>
                <a:gd name="connsiteX2" fmla="*/ 139736 w 342900"/>
                <a:gd name="connsiteY2" fmla="*/ 22401 h 38100"/>
                <a:gd name="connsiteX3" fmla="*/ 80681 w 342900"/>
                <a:gd name="connsiteY3" fmla="*/ 26211 h 38100"/>
                <a:gd name="connsiteX4" fmla="*/ 80681 w 342900"/>
                <a:gd name="connsiteY4" fmla="*/ 17638 h 38100"/>
                <a:gd name="connsiteX5" fmla="*/ 79728 w 342900"/>
                <a:gd name="connsiteY5" fmla="*/ 14781 h 38100"/>
                <a:gd name="connsiteX6" fmla="*/ 56868 w 342900"/>
                <a:gd name="connsiteY6" fmla="*/ 28115 h 38100"/>
                <a:gd name="connsiteX7" fmla="*/ 54011 w 342900"/>
                <a:gd name="connsiteY7" fmla="*/ 18590 h 38100"/>
                <a:gd name="connsiteX8" fmla="*/ 48296 w 342900"/>
                <a:gd name="connsiteY8" fmla="*/ 28115 h 38100"/>
                <a:gd name="connsiteX9" fmla="*/ 48296 w 342900"/>
                <a:gd name="connsiteY9" fmla="*/ 21448 h 38100"/>
                <a:gd name="connsiteX10" fmla="*/ 46391 w 342900"/>
                <a:gd name="connsiteY10" fmla="*/ 29068 h 38100"/>
                <a:gd name="connsiteX11" fmla="*/ 44486 w 342900"/>
                <a:gd name="connsiteY11" fmla="*/ 30021 h 38100"/>
                <a:gd name="connsiteX12" fmla="*/ 38771 w 342900"/>
                <a:gd name="connsiteY12" fmla="*/ 28115 h 38100"/>
                <a:gd name="connsiteX13" fmla="*/ 40676 w 342900"/>
                <a:gd name="connsiteY13" fmla="*/ 17638 h 38100"/>
                <a:gd name="connsiteX14" fmla="*/ 33056 w 342900"/>
                <a:gd name="connsiteY14" fmla="*/ 28115 h 38100"/>
                <a:gd name="connsiteX15" fmla="*/ 9243 w 342900"/>
                <a:gd name="connsiteY15" fmla="*/ 23353 h 38100"/>
                <a:gd name="connsiteX16" fmla="*/ 7338 w 342900"/>
                <a:gd name="connsiteY16" fmla="*/ 22401 h 38100"/>
                <a:gd name="connsiteX17" fmla="*/ 110208 w 342900"/>
                <a:gd name="connsiteY17" fmla="*/ 7161 h 38100"/>
                <a:gd name="connsiteX18" fmla="*/ 342618 w 342900"/>
                <a:gd name="connsiteY18" fmla="*/ 29068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42900" h="38100">
                  <a:moveTo>
                    <a:pt x="342618" y="29068"/>
                  </a:moveTo>
                  <a:cubicBezTo>
                    <a:pt x="327378" y="48118"/>
                    <a:pt x="211173" y="25258"/>
                    <a:pt x="213078" y="25258"/>
                  </a:cubicBezTo>
                  <a:cubicBezTo>
                    <a:pt x="204506" y="24306"/>
                    <a:pt x="140688" y="21448"/>
                    <a:pt x="139736" y="22401"/>
                  </a:cubicBezTo>
                  <a:cubicBezTo>
                    <a:pt x="142593" y="22401"/>
                    <a:pt x="80681" y="22401"/>
                    <a:pt x="80681" y="26211"/>
                  </a:cubicBezTo>
                  <a:cubicBezTo>
                    <a:pt x="76871" y="17638"/>
                    <a:pt x="87348" y="33831"/>
                    <a:pt x="80681" y="17638"/>
                  </a:cubicBezTo>
                  <a:cubicBezTo>
                    <a:pt x="79728" y="18590"/>
                    <a:pt x="78776" y="17638"/>
                    <a:pt x="79728" y="14781"/>
                  </a:cubicBezTo>
                  <a:cubicBezTo>
                    <a:pt x="67346" y="30021"/>
                    <a:pt x="63536" y="20496"/>
                    <a:pt x="56868" y="28115"/>
                  </a:cubicBezTo>
                  <a:cubicBezTo>
                    <a:pt x="54963" y="24306"/>
                    <a:pt x="54011" y="22401"/>
                    <a:pt x="54011" y="18590"/>
                  </a:cubicBezTo>
                  <a:cubicBezTo>
                    <a:pt x="56868" y="20496"/>
                    <a:pt x="46391" y="27163"/>
                    <a:pt x="48296" y="28115"/>
                  </a:cubicBezTo>
                  <a:cubicBezTo>
                    <a:pt x="48296" y="28115"/>
                    <a:pt x="49248" y="21448"/>
                    <a:pt x="48296" y="21448"/>
                  </a:cubicBezTo>
                  <a:cubicBezTo>
                    <a:pt x="45438" y="22401"/>
                    <a:pt x="47343" y="27163"/>
                    <a:pt x="46391" y="29068"/>
                  </a:cubicBezTo>
                  <a:cubicBezTo>
                    <a:pt x="46391" y="27163"/>
                    <a:pt x="46391" y="27163"/>
                    <a:pt x="44486" y="30021"/>
                  </a:cubicBezTo>
                  <a:cubicBezTo>
                    <a:pt x="42581" y="22401"/>
                    <a:pt x="45438" y="26211"/>
                    <a:pt x="38771" y="28115"/>
                  </a:cubicBezTo>
                  <a:cubicBezTo>
                    <a:pt x="38771" y="22401"/>
                    <a:pt x="42581" y="25258"/>
                    <a:pt x="40676" y="17638"/>
                  </a:cubicBezTo>
                  <a:cubicBezTo>
                    <a:pt x="39723" y="17638"/>
                    <a:pt x="33056" y="26211"/>
                    <a:pt x="33056" y="28115"/>
                  </a:cubicBezTo>
                  <a:cubicBezTo>
                    <a:pt x="23531" y="26211"/>
                    <a:pt x="19721" y="17638"/>
                    <a:pt x="9243" y="23353"/>
                  </a:cubicBezTo>
                  <a:cubicBezTo>
                    <a:pt x="9243" y="21448"/>
                    <a:pt x="6386" y="23353"/>
                    <a:pt x="7338" y="22401"/>
                  </a:cubicBezTo>
                  <a:cubicBezTo>
                    <a:pt x="16863" y="13828"/>
                    <a:pt x="74966" y="7161"/>
                    <a:pt x="110208" y="7161"/>
                  </a:cubicBezTo>
                  <a:cubicBezTo>
                    <a:pt x="168311" y="6208"/>
                    <a:pt x="302613" y="46213"/>
                    <a:pt x="342618" y="2906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4A7C67F1-2117-4046-A59B-ADB19B42A3E2}"/>
                </a:ext>
              </a:extLst>
            </p:cNvPr>
            <p:cNvSpPr/>
            <p:nvPr/>
          </p:nvSpPr>
          <p:spPr>
            <a:xfrm>
              <a:off x="4918234" y="7710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8096" y="10001"/>
                  </a:cubicBezTo>
                  <a:cubicBezTo>
                    <a:pt x="8096" y="9049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195D47BE-858E-4C97-950F-E205EC503D11}"/>
                </a:ext>
              </a:extLst>
            </p:cNvPr>
            <p:cNvSpPr/>
            <p:nvPr/>
          </p:nvSpPr>
          <p:spPr>
            <a:xfrm>
              <a:off x="4942999" y="7777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4061018C-2A89-48A3-A727-C00FA40D33A0}"/>
                </a:ext>
              </a:extLst>
            </p:cNvPr>
            <p:cNvSpPr/>
            <p:nvPr/>
          </p:nvSpPr>
          <p:spPr>
            <a:xfrm>
              <a:off x="4947761" y="777716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9049" y="8096"/>
                    <a:pt x="8096" y="9049"/>
                    <a:pt x="7144" y="9049"/>
                  </a:cubicBezTo>
                  <a:lnTo>
                    <a:pt x="9049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F6979871-E61C-4E99-8E99-3C0C3995EA96}"/>
                </a:ext>
              </a:extLst>
            </p:cNvPr>
            <p:cNvSpPr/>
            <p:nvPr/>
          </p:nvSpPr>
          <p:spPr>
            <a:xfrm>
              <a:off x="4954958" y="78057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8096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8520" y="8096"/>
                    <a:pt x="7567" y="8096"/>
                    <a:pt x="7567" y="8096"/>
                  </a:cubicBezTo>
                  <a:cubicBezTo>
                    <a:pt x="6615" y="8096"/>
                    <a:pt x="7567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FCFEF843-EE96-4DA6-A364-2CFBC41790F3}"/>
                </a:ext>
              </a:extLst>
            </p:cNvPr>
            <p:cNvSpPr/>
            <p:nvPr/>
          </p:nvSpPr>
          <p:spPr>
            <a:xfrm>
              <a:off x="4955381" y="7786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8096"/>
                  </a:cubicBezTo>
                  <a:cubicBezTo>
                    <a:pt x="8096" y="7144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67F1133C-1502-490C-928C-E2CE61B50A16}"/>
                </a:ext>
              </a:extLst>
            </p:cNvPr>
            <p:cNvSpPr/>
            <p:nvPr/>
          </p:nvSpPr>
          <p:spPr>
            <a:xfrm>
              <a:off x="4967369" y="780150"/>
              <a:ext cx="9525" cy="9525"/>
            </a:xfrm>
            <a:custGeom>
              <a:avLst/>
              <a:gdLst>
                <a:gd name="connsiteX0" fmla="*/ 7538 w 9525"/>
                <a:gd name="connsiteY0" fmla="*/ 7567 h 9525"/>
                <a:gd name="connsiteX1" fmla="*/ 8491 w 9525"/>
                <a:gd name="connsiteY1" fmla="*/ 7567 h 9525"/>
                <a:gd name="connsiteX2" fmla="*/ 7538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38" y="7567"/>
                  </a:moveTo>
                  <a:cubicBezTo>
                    <a:pt x="7538" y="7567"/>
                    <a:pt x="8491" y="6615"/>
                    <a:pt x="8491" y="7567"/>
                  </a:cubicBezTo>
                  <a:cubicBezTo>
                    <a:pt x="7538" y="6615"/>
                    <a:pt x="6586" y="9472"/>
                    <a:pt x="7538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5D4486A1-2832-468A-BD4C-AE2D979BE4CF}"/>
                </a:ext>
              </a:extLst>
            </p:cNvPr>
            <p:cNvSpPr/>
            <p:nvPr/>
          </p:nvSpPr>
          <p:spPr>
            <a:xfrm>
              <a:off x="4972526" y="7786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1000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317715BC-744E-4AB9-80FA-2E2BD078A8FA}"/>
                </a:ext>
              </a:extLst>
            </p:cNvPr>
            <p:cNvSpPr/>
            <p:nvPr/>
          </p:nvSpPr>
          <p:spPr>
            <a:xfrm>
              <a:off x="5074682" y="77866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E7AB3833-118D-4F5E-96C5-345B1FB54A5B}"/>
                </a:ext>
              </a:extLst>
            </p:cNvPr>
            <p:cNvSpPr/>
            <p:nvPr/>
          </p:nvSpPr>
          <p:spPr>
            <a:xfrm>
              <a:off x="5120164" y="783164"/>
              <a:ext cx="9525" cy="9525"/>
            </a:xfrm>
            <a:custGeom>
              <a:avLst/>
              <a:gdLst>
                <a:gd name="connsiteX0" fmla="*/ 7144 w 9525"/>
                <a:gd name="connsiteY0" fmla="*/ 7410 h 9525"/>
                <a:gd name="connsiteX1" fmla="*/ 7144 w 9525"/>
                <a:gd name="connsiteY1" fmla="*/ 8363 h 9525"/>
                <a:gd name="connsiteX2" fmla="*/ 7144 w 9525"/>
                <a:gd name="connsiteY2" fmla="*/ 74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0"/>
                  </a:moveTo>
                  <a:cubicBezTo>
                    <a:pt x="8096" y="6458"/>
                    <a:pt x="7144" y="8363"/>
                    <a:pt x="7144" y="8363"/>
                  </a:cubicBezTo>
                  <a:cubicBezTo>
                    <a:pt x="7144" y="8363"/>
                    <a:pt x="8096" y="7410"/>
                    <a:pt x="7144" y="74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5FE98093-E6B1-4952-90E9-2D7A20A92689}"/>
                </a:ext>
              </a:extLst>
            </p:cNvPr>
            <p:cNvSpPr/>
            <p:nvPr/>
          </p:nvSpPr>
          <p:spPr>
            <a:xfrm>
              <a:off x="5144929" y="77888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7144" y="5027"/>
                    <a:pt x="7144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85D418DD-166E-420B-B46C-F9768915AD72}"/>
                </a:ext>
              </a:extLst>
            </p:cNvPr>
            <p:cNvSpPr/>
            <p:nvPr/>
          </p:nvSpPr>
          <p:spPr>
            <a:xfrm>
              <a:off x="4922573" y="86629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8096"/>
                    <a:pt x="8520" y="9049"/>
                    <a:pt x="7567" y="7144"/>
                  </a:cubicBezTo>
                  <a:cubicBezTo>
                    <a:pt x="6615" y="8096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BAE82AD1-A28B-41E9-8407-0EC300A7E5D0}"/>
                </a:ext>
              </a:extLst>
            </p:cNvPr>
            <p:cNvSpPr/>
            <p:nvPr/>
          </p:nvSpPr>
          <p:spPr>
            <a:xfrm>
              <a:off x="4927564" y="854851"/>
              <a:ext cx="342900" cy="38100"/>
            </a:xfrm>
            <a:custGeom>
              <a:avLst/>
              <a:gdLst>
                <a:gd name="connsiteX0" fmla="*/ 342618 w 342900"/>
                <a:gd name="connsiteY0" fmla="*/ 29068 h 38100"/>
                <a:gd name="connsiteX1" fmla="*/ 213078 w 342900"/>
                <a:gd name="connsiteY1" fmla="*/ 25258 h 38100"/>
                <a:gd name="connsiteX2" fmla="*/ 139736 w 342900"/>
                <a:gd name="connsiteY2" fmla="*/ 22401 h 38100"/>
                <a:gd name="connsiteX3" fmla="*/ 80681 w 342900"/>
                <a:gd name="connsiteY3" fmla="*/ 26211 h 38100"/>
                <a:gd name="connsiteX4" fmla="*/ 80681 w 342900"/>
                <a:gd name="connsiteY4" fmla="*/ 17638 h 38100"/>
                <a:gd name="connsiteX5" fmla="*/ 79728 w 342900"/>
                <a:gd name="connsiteY5" fmla="*/ 14781 h 38100"/>
                <a:gd name="connsiteX6" fmla="*/ 56868 w 342900"/>
                <a:gd name="connsiteY6" fmla="*/ 28115 h 38100"/>
                <a:gd name="connsiteX7" fmla="*/ 54011 w 342900"/>
                <a:gd name="connsiteY7" fmla="*/ 18590 h 38100"/>
                <a:gd name="connsiteX8" fmla="*/ 48296 w 342900"/>
                <a:gd name="connsiteY8" fmla="*/ 28115 h 38100"/>
                <a:gd name="connsiteX9" fmla="*/ 48296 w 342900"/>
                <a:gd name="connsiteY9" fmla="*/ 21448 h 38100"/>
                <a:gd name="connsiteX10" fmla="*/ 46391 w 342900"/>
                <a:gd name="connsiteY10" fmla="*/ 29068 h 38100"/>
                <a:gd name="connsiteX11" fmla="*/ 44486 w 342900"/>
                <a:gd name="connsiteY11" fmla="*/ 30021 h 38100"/>
                <a:gd name="connsiteX12" fmla="*/ 38771 w 342900"/>
                <a:gd name="connsiteY12" fmla="*/ 28115 h 38100"/>
                <a:gd name="connsiteX13" fmla="*/ 40676 w 342900"/>
                <a:gd name="connsiteY13" fmla="*/ 17638 h 38100"/>
                <a:gd name="connsiteX14" fmla="*/ 33056 w 342900"/>
                <a:gd name="connsiteY14" fmla="*/ 28115 h 38100"/>
                <a:gd name="connsiteX15" fmla="*/ 9243 w 342900"/>
                <a:gd name="connsiteY15" fmla="*/ 23353 h 38100"/>
                <a:gd name="connsiteX16" fmla="*/ 7338 w 342900"/>
                <a:gd name="connsiteY16" fmla="*/ 22401 h 38100"/>
                <a:gd name="connsiteX17" fmla="*/ 110208 w 342900"/>
                <a:gd name="connsiteY17" fmla="*/ 7161 h 38100"/>
                <a:gd name="connsiteX18" fmla="*/ 342618 w 342900"/>
                <a:gd name="connsiteY18" fmla="*/ 29068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42900" h="38100">
                  <a:moveTo>
                    <a:pt x="342618" y="29068"/>
                  </a:moveTo>
                  <a:cubicBezTo>
                    <a:pt x="327378" y="48118"/>
                    <a:pt x="211173" y="25258"/>
                    <a:pt x="213078" y="25258"/>
                  </a:cubicBezTo>
                  <a:cubicBezTo>
                    <a:pt x="204506" y="24306"/>
                    <a:pt x="140688" y="21448"/>
                    <a:pt x="139736" y="22401"/>
                  </a:cubicBezTo>
                  <a:cubicBezTo>
                    <a:pt x="142593" y="22401"/>
                    <a:pt x="80681" y="22401"/>
                    <a:pt x="80681" y="26211"/>
                  </a:cubicBezTo>
                  <a:cubicBezTo>
                    <a:pt x="76871" y="17638"/>
                    <a:pt x="87348" y="33831"/>
                    <a:pt x="80681" y="17638"/>
                  </a:cubicBezTo>
                  <a:cubicBezTo>
                    <a:pt x="79728" y="18590"/>
                    <a:pt x="78776" y="17638"/>
                    <a:pt x="79728" y="14781"/>
                  </a:cubicBezTo>
                  <a:cubicBezTo>
                    <a:pt x="67346" y="30021"/>
                    <a:pt x="63536" y="20496"/>
                    <a:pt x="56868" y="28115"/>
                  </a:cubicBezTo>
                  <a:cubicBezTo>
                    <a:pt x="54963" y="24306"/>
                    <a:pt x="54011" y="22401"/>
                    <a:pt x="54011" y="18590"/>
                  </a:cubicBezTo>
                  <a:cubicBezTo>
                    <a:pt x="56868" y="20496"/>
                    <a:pt x="46391" y="27163"/>
                    <a:pt x="48296" y="28115"/>
                  </a:cubicBezTo>
                  <a:cubicBezTo>
                    <a:pt x="48296" y="28115"/>
                    <a:pt x="49248" y="21448"/>
                    <a:pt x="48296" y="21448"/>
                  </a:cubicBezTo>
                  <a:cubicBezTo>
                    <a:pt x="45438" y="22401"/>
                    <a:pt x="47343" y="27163"/>
                    <a:pt x="46391" y="29068"/>
                  </a:cubicBezTo>
                  <a:cubicBezTo>
                    <a:pt x="46391" y="27163"/>
                    <a:pt x="46391" y="27163"/>
                    <a:pt x="44486" y="30021"/>
                  </a:cubicBezTo>
                  <a:cubicBezTo>
                    <a:pt x="42581" y="22401"/>
                    <a:pt x="45438" y="26211"/>
                    <a:pt x="38771" y="28115"/>
                  </a:cubicBezTo>
                  <a:cubicBezTo>
                    <a:pt x="38771" y="22401"/>
                    <a:pt x="42581" y="25258"/>
                    <a:pt x="40676" y="17638"/>
                  </a:cubicBezTo>
                  <a:cubicBezTo>
                    <a:pt x="39723" y="17638"/>
                    <a:pt x="33056" y="26211"/>
                    <a:pt x="33056" y="28115"/>
                  </a:cubicBezTo>
                  <a:cubicBezTo>
                    <a:pt x="23531" y="26211"/>
                    <a:pt x="19721" y="17638"/>
                    <a:pt x="9243" y="23353"/>
                  </a:cubicBezTo>
                  <a:cubicBezTo>
                    <a:pt x="9243" y="21448"/>
                    <a:pt x="6386" y="23353"/>
                    <a:pt x="7338" y="22401"/>
                  </a:cubicBezTo>
                  <a:cubicBezTo>
                    <a:pt x="16863" y="13828"/>
                    <a:pt x="74966" y="7161"/>
                    <a:pt x="110208" y="7161"/>
                  </a:cubicBezTo>
                  <a:cubicBezTo>
                    <a:pt x="168311" y="6208"/>
                    <a:pt x="302613" y="46213"/>
                    <a:pt x="342618" y="2906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B3245FB6-49EB-4365-9BA2-61B400F14EA6}"/>
                </a:ext>
              </a:extLst>
            </p:cNvPr>
            <p:cNvSpPr/>
            <p:nvPr/>
          </p:nvSpPr>
          <p:spPr>
            <a:xfrm>
              <a:off x="4924901" y="8662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8096" y="10001"/>
                  </a:cubicBez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EEBD6AB1-5805-4646-91C7-4B849896663C}"/>
                </a:ext>
              </a:extLst>
            </p:cNvPr>
            <p:cNvSpPr/>
            <p:nvPr/>
          </p:nvSpPr>
          <p:spPr>
            <a:xfrm>
              <a:off x="4949666" y="8729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8D06603C-5E7E-4085-A9F0-0CE51AE41FEB}"/>
                </a:ext>
              </a:extLst>
            </p:cNvPr>
            <p:cNvSpPr/>
            <p:nvPr/>
          </p:nvSpPr>
          <p:spPr>
            <a:xfrm>
              <a:off x="4953476" y="872966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9049" y="8096"/>
                    <a:pt x="8096" y="9049"/>
                    <a:pt x="7144" y="9049"/>
                  </a:cubicBezTo>
                  <a:lnTo>
                    <a:pt x="9049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3F8B2EE5-72E0-474E-BC21-A5D690A5B13F}"/>
                </a:ext>
              </a:extLst>
            </p:cNvPr>
            <p:cNvSpPr/>
            <p:nvPr/>
          </p:nvSpPr>
          <p:spPr>
            <a:xfrm>
              <a:off x="4961096" y="8758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41A31F49-9443-45D3-BEE8-7798BFA87D41}"/>
                </a:ext>
              </a:extLst>
            </p:cNvPr>
            <p:cNvSpPr/>
            <p:nvPr/>
          </p:nvSpPr>
          <p:spPr>
            <a:xfrm>
              <a:off x="4962049" y="8739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8096"/>
                  </a:cubicBezTo>
                  <a:cubicBezTo>
                    <a:pt x="8096" y="7144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4D51EF3A-241A-438A-B966-BB21773A2F22}"/>
                </a:ext>
              </a:extLst>
            </p:cNvPr>
            <p:cNvSpPr/>
            <p:nvPr/>
          </p:nvSpPr>
          <p:spPr>
            <a:xfrm>
              <a:off x="4973479" y="87540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8096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8096" y="7567"/>
                  </a:cubicBezTo>
                  <a:cubicBezTo>
                    <a:pt x="8096" y="6615"/>
                    <a:pt x="7144" y="9472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1CAFAACC-B3AF-4DB7-9A0C-19FA4EE2AE4C}"/>
                </a:ext>
              </a:extLst>
            </p:cNvPr>
            <p:cNvSpPr/>
            <p:nvPr/>
          </p:nvSpPr>
          <p:spPr>
            <a:xfrm>
              <a:off x="4979194" y="8739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1000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E8AB0B10-7002-4300-917D-5F88D09A6946}"/>
                </a:ext>
              </a:extLst>
            </p:cNvPr>
            <p:cNvSpPr/>
            <p:nvPr/>
          </p:nvSpPr>
          <p:spPr>
            <a:xfrm>
              <a:off x="5080688" y="87391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CEA02D60-7923-4C0F-8A1F-F8385E59D025}"/>
                </a:ext>
              </a:extLst>
            </p:cNvPr>
            <p:cNvSpPr/>
            <p:nvPr/>
          </p:nvSpPr>
          <p:spPr>
            <a:xfrm>
              <a:off x="5126831" y="878414"/>
              <a:ext cx="9525" cy="9525"/>
            </a:xfrm>
            <a:custGeom>
              <a:avLst/>
              <a:gdLst>
                <a:gd name="connsiteX0" fmla="*/ 7144 w 9525"/>
                <a:gd name="connsiteY0" fmla="*/ 7410 h 9525"/>
                <a:gd name="connsiteX1" fmla="*/ 7144 w 9525"/>
                <a:gd name="connsiteY1" fmla="*/ 8363 h 9525"/>
                <a:gd name="connsiteX2" fmla="*/ 7144 w 9525"/>
                <a:gd name="connsiteY2" fmla="*/ 74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0"/>
                  </a:moveTo>
                  <a:cubicBezTo>
                    <a:pt x="8096" y="6458"/>
                    <a:pt x="7144" y="8363"/>
                    <a:pt x="7144" y="8363"/>
                  </a:cubicBezTo>
                  <a:cubicBezTo>
                    <a:pt x="7144" y="8363"/>
                    <a:pt x="8096" y="7410"/>
                    <a:pt x="7144" y="74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B5DC98DA-E146-4D6B-B7A2-EFE2CE4EBCC8}"/>
                </a:ext>
              </a:extLst>
            </p:cNvPr>
            <p:cNvSpPr/>
            <p:nvPr/>
          </p:nvSpPr>
          <p:spPr>
            <a:xfrm>
              <a:off x="5151596" y="87413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7144" y="5027"/>
                    <a:pt x="7144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D0A208A6-C920-42B8-A96F-BBBCA983ABEC}"/>
                </a:ext>
              </a:extLst>
            </p:cNvPr>
            <p:cNvSpPr/>
            <p:nvPr/>
          </p:nvSpPr>
          <p:spPr>
            <a:xfrm>
              <a:off x="4928949" y="96154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8096"/>
                    <a:pt x="8811" y="9049"/>
                    <a:pt x="7858" y="7144"/>
                  </a:cubicBezTo>
                  <a:cubicBezTo>
                    <a:pt x="6906" y="8096"/>
                    <a:pt x="6906" y="7144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3D336BB8-88F7-4A02-A603-897B4B7E361C}"/>
                </a:ext>
              </a:extLst>
            </p:cNvPr>
            <p:cNvSpPr/>
            <p:nvPr/>
          </p:nvSpPr>
          <p:spPr>
            <a:xfrm>
              <a:off x="4934232" y="950101"/>
              <a:ext cx="342900" cy="38100"/>
            </a:xfrm>
            <a:custGeom>
              <a:avLst/>
              <a:gdLst>
                <a:gd name="connsiteX0" fmla="*/ 342618 w 342900"/>
                <a:gd name="connsiteY0" fmla="*/ 29068 h 38100"/>
                <a:gd name="connsiteX1" fmla="*/ 213078 w 342900"/>
                <a:gd name="connsiteY1" fmla="*/ 25258 h 38100"/>
                <a:gd name="connsiteX2" fmla="*/ 139736 w 342900"/>
                <a:gd name="connsiteY2" fmla="*/ 22401 h 38100"/>
                <a:gd name="connsiteX3" fmla="*/ 80681 w 342900"/>
                <a:gd name="connsiteY3" fmla="*/ 26211 h 38100"/>
                <a:gd name="connsiteX4" fmla="*/ 80681 w 342900"/>
                <a:gd name="connsiteY4" fmla="*/ 17638 h 38100"/>
                <a:gd name="connsiteX5" fmla="*/ 79728 w 342900"/>
                <a:gd name="connsiteY5" fmla="*/ 14781 h 38100"/>
                <a:gd name="connsiteX6" fmla="*/ 56868 w 342900"/>
                <a:gd name="connsiteY6" fmla="*/ 28115 h 38100"/>
                <a:gd name="connsiteX7" fmla="*/ 54011 w 342900"/>
                <a:gd name="connsiteY7" fmla="*/ 18590 h 38100"/>
                <a:gd name="connsiteX8" fmla="*/ 48296 w 342900"/>
                <a:gd name="connsiteY8" fmla="*/ 28115 h 38100"/>
                <a:gd name="connsiteX9" fmla="*/ 48296 w 342900"/>
                <a:gd name="connsiteY9" fmla="*/ 21448 h 38100"/>
                <a:gd name="connsiteX10" fmla="*/ 46391 w 342900"/>
                <a:gd name="connsiteY10" fmla="*/ 29068 h 38100"/>
                <a:gd name="connsiteX11" fmla="*/ 44486 w 342900"/>
                <a:gd name="connsiteY11" fmla="*/ 30021 h 38100"/>
                <a:gd name="connsiteX12" fmla="*/ 38771 w 342900"/>
                <a:gd name="connsiteY12" fmla="*/ 28115 h 38100"/>
                <a:gd name="connsiteX13" fmla="*/ 40676 w 342900"/>
                <a:gd name="connsiteY13" fmla="*/ 17638 h 38100"/>
                <a:gd name="connsiteX14" fmla="*/ 33056 w 342900"/>
                <a:gd name="connsiteY14" fmla="*/ 28115 h 38100"/>
                <a:gd name="connsiteX15" fmla="*/ 9243 w 342900"/>
                <a:gd name="connsiteY15" fmla="*/ 23353 h 38100"/>
                <a:gd name="connsiteX16" fmla="*/ 7338 w 342900"/>
                <a:gd name="connsiteY16" fmla="*/ 22401 h 38100"/>
                <a:gd name="connsiteX17" fmla="*/ 110208 w 342900"/>
                <a:gd name="connsiteY17" fmla="*/ 7161 h 38100"/>
                <a:gd name="connsiteX18" fmla="*/ 342618 w 342900"/>
                <a:gd name="connsiteY18" fmla="*/ 29068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42900" h="38100">
                  <a:moveTo>
                    <a:pt x="342618" y="29068"/>
                  </a:moveTo>
                  <a:cubicBezTo>
                    <a:pt x="327378" y="48118"/>
                    <a:pt x="211173" y="25258"/>
                    <a:pt x="213078" y="25258"/>
                  </a:cubicBezTo>
                  <a:cubicBezTo>
                    <a:pt x="204506" y="24306"/>
                    <a:pt x="140688" y="21448"/>
                    <a:pt x="139736" y="22401"/>
                  </a:cubicBezTo>
                  <a:cubicBezTo>
                    <a:pt x="142593" y="22401"/>
                    <a:pt x="80681" y="22401"/>
                    <a:pt x="80681" y="26211"/>
                  </a:cubicBezTo>
                  <a:cubicBezTo>
                    <a:pt x="76871" y="17638"/>
                    <a:pt x="87348" y="33831"/>
                    <a:pt x="80681" y="17638"/>
                  </a:cubicBezTo>
                  <a:cubicBezTo>
                    <a:pt x="79728" y="18590"/>
                    <a:pt x="78776" y="17638"/>
                    <a:pt x="79728" y="14781"/>
                  </a:cubicBezTo>
                  <a:cubicBezTo>
                    <a:pt x="67346" y="30021"/>
                    <a:pt x="63536" y="20496"/>
                    <a:pt x="56868" y="28115"/>
                  </a:cubicBezTo>
                  <a:cubicBezTo>
                    <a:pt x="54963" y="24306"/>
                    <a:pt x="54011" y="22401"/>
                    <a:pt x="54011" y="18590"/>
                  </a:cubicBezTo>
                  <a:cubicBezTo>
                    <a:pt x="56868" y="20496"/>
                    <a:pt x="46391" y="27163"/>
                    <a:pt x="48296" y="28115"/>
                  </a:cubicBezTo>
                  <a:cubicBezTo>
                    <a:pt x="48296" y="28115"/>
                    <a:pt x="49248" y="21448"/>
                    <a:pt x="48296" y="21448"/>
                  </a:cubicBezTo>
                  <a:cubicBezTo>
                    <a:pt x="45438" y="22401"/>
                    <a:pt x="47343" y="27163"/>
                    <a:pt x="46391" y="29068"/>
                  </a:cubicBezTo>
                  <a:cubicBezTo>
                    <a:pt x="46391" y="27163"/>
                    <a:pt x="46391" y="27163"/>
                    <a:pt x="44486" y="30021"/>
                  </a:cubicBezTo>
                  <a:cubicBezTo>
                    <a:pt x="42581" y="22401"/>
                    <a:pt x="45438" y="26211"/>
                    <a:pt x="38771" y="28115"/>
                  </a:cubicBezTo>
                  <a:cubicBezTo>
                    <a:pt x="38771" y="22401"/>
                    <a:pt x="42581" y="25258"/>
                    <a:pt x="40676" y="17638"/>
                  </a:cubicBezTo>
                  <a:cubicBezTo>
                    <a:pt x="39723" y="17638"/>
                    <a:pt x="33056" y="26211"/>
                    <a:pt x="33056" y="28115"/>
                  </a:cubicBezTo>
                  <a:cubicBezTo>
                    <a:pt x="23531" y="26211"/>
                    <a:pt x="19721" y="17638"/>
                    <a:pt x="9243" y="23353"/>
                  </a:cubicBezTo>
                  <a:cubicBezTo>
                    <a:pt x="9243" y="21448"/>
                    <a:pt x="6386" y="23353"/>
                    <a:pt x="7338" y="22401"/>
                  </a:cubicBezTo>
                  <a:cubicBezTo>
                    <a:pt x="16863" y="13828"/>
                    <a:pt x="74966" y="7161"/>
                    <a:pt x="110208" y="7161"/>
                  </a:cubicBezTo>
                  <a:cubicBezTo>
                    <a:pt x="167358" y="6208"/>
                    <a:pt x="301661" y="46213"/>
                    <a:pt x="342618" y="2906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461D2A9A-073B-4331-9295-1C575475A1DB}"/>
                </a:ext>
              </a:extLst>
            </p:cNvPr>
            <p:cNvSpPr/>
            <p:nvPr/>
          </p:nvSpPr>
          <p:spPr>
            <a:xfrm>
              <a:off x="4930616" y="9615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8096" y="10001"/>
                  </a:cubicBezTo>
                  <a:cubicBezTo>
                    <a:pt x="8096" y="9049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5AF005F6-BD0C-4F09-940F-56B5502E29EF}"/>
                </a:ext>
              </a:extLst>
            </p:cNvPr>
            <p:cNvSpPr/>
            <p:nvPr/>
          </p:nvSpPr>
          <p:spPr>
            <a:xfrm>
              <a:off x="4955910" y="96821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9049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8D62CADB-1C23-40B8-A7A7-7D3AB0271168}"/>
                </a:ext>
              </a:extLst>
            </p:cNvPr>
            <p:cNvSpPr/>
            <p:nvPr/>
          </p:nvSpPr>
          <p:spPr>
            <a:xfrm>
              <a:off x="4960144" y="968216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9049" y="8096"/>
                    <a:pt x="8096" y="9049"/>
                    <a:pt x="7144" y="9049"/>
                  </a:cubicBezTo>
                  <a:lnTo>
                    <a:pt x="9049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3BAD288C-8C70-463D-8E26-67C8044B1AEB}"/>
                </a:ext>
              </a:extLst>
            </p:cNvPr>
            <p:cNvSpPr/>
            <p:nvPr/>
          </p:nvSpPr>
          <p:spPr>
            <a:xfrm>
              <a:off x="4967764" y="9710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DC7937FF-6B75-4265-8BC0-9F794852D81B}"/>
                </a:ext>
              </a:extLst>
            </p:cNvPr>
            <p:cNvSpPr/>
            <p:nvPr/>
          </p:nvSpPr>
          <p:spPr>
            <a:xfrm>
              <a:off x="4967764" y="9691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8096"/>
                  </a:cubicBezTo>
                  <a:cubicBezTo>
                    <a:pt x="8096" y="7144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725B65CC-DB60-4075-97AF-98A09153129D}"/>
                </a:ext>
              </a:extLst>
            </p:cNvPr>
            <p:cNvSpPr/>
            <p:nvPr/>
          </p:nvSpPr>
          <p:spPr>
            <a:xfrm>
              <a:off x="4980146" y="97065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8096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8096" y="7567"/>
                  </a:cubicBezTo>
                  <a:cubicBezTo>
                    <a:pt x="8096" y="6615"/>
                    <a:pt x="7144" y="9472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1E7CDBCE-6427-4D3D-8B26-0D4F44D8B086}"/>
                </a:ext>
              </a:extLst>
            </p:cNvPr>
            <p:cNvSpPr/>
            <p:nvPr/>
          </p:nvSpPr>
          <p:spPr>
            <a:xfrm>
              <a:off x="4985861" y="9691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1000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C7F0ADC7-A03D-48D0-BD9C-23AAE1780F7B}"/>
                </a:ext>
              </a:extLst>
            </p:cNvPr>
            <p:cNvSpPr/>
            <p:nvPr/>
          </p:nvSpPr>
          <p:spPr>
            <a:xfrm>
              <a:off x="5087064" y="96916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F1F6D465-003C-4F9F-8089-553D55463FAF}"/>
                </a:ext>
              </a:extLst>
            </p:cNvPr>
            <p:cNvSpPr/>
            <p:nvPr/>
          </p:nvSpPr>
          <p:spPr>
            <a:xfrm>
              <a:off x="5132546" y="973664"/>
              <a:ext cx="9525" cy="9525"/>
            </a:xfrm>
            <a:custGeom>
              <a:avLst/>
              <a:gdLst>
                <a:gd name="connsiteX0" fmla="*/ 7144 w 9525"/>
                <a:gd name="connsiteY0" fmla="*/ 7410 h 9525"/>
                <a:gd name="connsiteX1" fmla="*/ 7144 w 9525"/>
                <a:gd name="connsiteY1" fmla="*/ 8363 h 9525"/>
                <a:gd name="connsiteX2" fmla="*/ 7144 w 9525"/>
                <a:gd name="connsiteY2" fmla="*/ 74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0"/>
                  </a:moveTo>
                  <a:cubicBezTo>
                    <a:pt x="8096" y="6458"/>
                    <a:pt x="7144" y="8363"/>
                    <a:pt x="7144" y="8363"/>
                  </a:cubicBezTo>
                  <a:cubicBezTo>
                    <a:pt x="7144" y="8363"/>
                    <a:pt x="8096" y="7410"/>
                    <a:pt x="7144" y="74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A0D5B5E9-BC9C-4483-8080-DDEA4D6A5BD2}"/>
                </a:ext>
              </a:extLst>
            </p:cNvPr>
            <p:cNvSpPr/>
            <p:nvPr/>
          </p:nvSpPr>
          <p:spPr>
            <a:xfrm>
              <a:off x="5158264" y="96938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7144" y="5027"/>
                    <a:pt x="7144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924CB2C3-A285-4884-BD82-2506E89BAD84}"/>
                </a:ext>
              </a:extLst>
            </p:cNvPr>
            <p:cNvSpPr/>
            <p:nvPr/>
          </p:nvSpPr>
          <p:spPr>
            <a:xfrm>
              <a:off x="4935104" y="1056798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  <a:gd name="connsiteX2" fmla="*/ 741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6466" y="8096"/>
                    <a:pt x="8371" y="9049"/>
                    <a:pt x="7419" y="7144"/>
                  </a:cubicBezTo>
                  <a:cubicBezTo>
                    <a:pt x="7419" y="8096"/>
                    <a:pt x="7419" y="7144"/>
                    <a:pt x="741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4F1263CC-303D-4AB4-9483-13D0F963EA6A}"/>
                </a:ext>
              </a:extLst>
            </p:cNvPr>
            <p:cNvSpPr/>
            <p:nvPr/>
          </p:nvSpPr>
          <p:spPr>
            <a:xfrm>
              <a:off x="4939947" y="1045351"/>
              <a:ext cx="342900" cy="38100"/>
            </a:xfrm>
            <a:custGeom>
              <a:avLst/>
              <a:gdLst>
                <a:gd name="connsiteX0" fmla="*/ 342618 w 342900"/>
                <a:gd name="connsiteY0" fmla="*/ 29068 h 38100"/>
                <a:gd name="connsiteX1" fmla="*/ 213078 w 342900"/>
                <a:gd name="connsiteY1" fmla="*/ 25258 h 38100"/>
                <a:gd name="connsiteX2" fmla="*/ 139736 w 342900"/>
                <a:gd name="connsiteY2" fmla="*/ 22401 h 38100"/>
                <a:gd name="connsiteX3" fmla="*/ 80681 w 342900"/>
                <a:gd name="connsiteY3" fmla="*/ 26211 h 38100"/>
                <a:gd name="connsiteX4" fmla="*/ 80681 w 342900"/>
                <a:gd name="connsiteY4" fmla="*/ 17638 h 38100"/>
                <a:gd name="connsiteX5" fmla="*/ 79728 w 342900"/>
                <a:gd name="connsiteY5" fmla="*/ 14781 h 38100"/>
                <a:gd name="connsiteX6" fmla="*/ 56868 w 342900"/>
                <a:gd name="connsiteY6" fmla="*/ 28115 h 38100"/>
                <a:gd name="connsiteX7" fmla="*/ 54011 w 342900"/>
                <a:gd name="connsiteY7" fmla="*/ 18590 h 38100"/>
                <a:gd name="connsiteX8" fmla="*/ 48296 w 342900"/>
                <a:gd name="connsiteY8" fmla="*/ 28115 h 38100"/>
                <a:gd name="connsiteX9" fmla="*/ 48296 w 342900"/>
                <a:gd name="connsiteY9" fmla="*/ 21448 h 38100"/>
                <a:gd name="connsiteX10" fmla="*/ 46391 w 342900"/>
                <a:gd name="connsiteY10" fmla="*/ 29068 h 38100"/>
                <a:gd name="connsiteX11" fmla="*/ 44486 w 342900"/>
                <a:gd name="connsiteY11" fmla="*/ 30021 h 38100"/>
                <a:gd name="connsiteX12" fmla="*/ 38771 w 342900"/>
                <a:gd name="connsiteY12" fmla="*/ 28115 h 38100"/>
                <a:gd name="connsiteX13" fmla="*/ 40676 w 342900"/>
                <a:gd name="connsiteY13" fmla="*/ 17638 h 38100"/>
                <a:gd name="connsiteX14" fmla="*/ 33056 w 342900"/>
                <a:gd name="connsiteY14" fmla="*/ 28115 h 38100"/>
                <a:gd name="connsiteX15" fmla="*/ 9243 w 342900"/>
                <a:gd name="connsiteY15" fmla="*/ 23353 h 38100"/>
                <a:gd name="connsiteX16" fmla="*/ 7338 w 342900"/>
                <a:gd name="connsiteY16" fmla="*/ 22401 h 38100"/>
                <a:gd name="connsiteX17" fmla="*/ 110208 w 342900"/>
                <a:gd name="connsiteY17" fmla="*/ 7161 h 38100"/>
                <a:gd name="connsiteX18" fmla="*/ 342618 w 342900"/>
                <a:gd name="connsiteY18" fmla="*/ 29068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42900" h="38100">
                  <a:moveTo>
                    <a:pt x="342618" y="29068"/>
                  </a:moveTo>
                  <a:cubicBezTo>
                    <a:pt x="327378" y="48118"/>
                    <a:pt x="211173" y="25258"/>
                    <a:pt x="213078" y="25258"/>
                  </a:cubicBezTo>
                  <a:cubicBezTo>
                    <a:pt x="204506" y="24306"/>
                    <a:pt x="140688" y="21448"/>
                    <a:pt x="139736" y="22401"/>
                  </a:cubicBezTo>
                  <a:cubicBezTo>
                    <a:pt x="142593" y="22401"/>
                    <a:pt x="80681" y="22401"/>
                    <a:pt x="80681" y="26211"/>
                  </a:cubicBezTo>
                  <a:cubicBezTo>
                    <a:pt x="76871" y="17638"/>
                    <a:pt x="87348" y="33831"/>
                    <a:pt x="80681" y="17638"/>
                  </a:cubicBezTo>
                  <a:cubicBezTo>
                    <a:pt x="79728" y="18590"/>
                    <a:pt x="78776" y="17638"/>
                    <a:pt x="79728" y="14781"/>
                  </a:cubicBezTo>
                  <a:cubicBezTo>
                    <a:pt x="67346" y="30021"/>
                    <a:pt x="63536" y="20496"/>
                    <a:pt x="56868" y="28115"/>
                  </a:cubicBezTo>
                  <a:cubicBezTo>
                    <a:pt x="54963" y="24306"/>
                    <a:pt x="54011" y="22401"/>
                    <a:pt x="54011" y="18590"/>
                  </a:cubicBezTo>
                  <a:cubicBezTo>
                    <a:pt x="56868" y="20496"/>
                    <a:pt x="46391" y="27163"/>
                    <a:pt x="48296" y="28115"/>
                  </a:cubicBezTo>
                  <a:cubicBezTo>
                    <a:pt x="48296" y="28115"/>
                    <a:pt x="49248" y="21448"/>
                    <a:pt x="48296" y="21448"/>
                  </a:cubicBezTo>
                  <a:cubicBezTo>
                    <a:pt x="45438" y="22401"/>
                    <a:pt x="47343" y="27163"/>
                    <a:pt x="46391" y="29068"/>
                  </a:cubicBezTo>
                  <a:cubicBezTo>
                    <a:pt x="46391" y="27163"/>
                    <a:pt x="46391" y="27163"/>
                    <a:pt x="44486" y="30021"/>
                  </a:cubicBezTo>
                  <a:cubicBezTo>
                    <a:pt x="42581" y="22401"/>
                    <a:pt x="45438" y="26211"/>
                    <a:pt x="38771" y="28115"/>
                  </a:cubicBezTo>
                  <a:cubicBezTo>
                    <a:pt x="38771" y="22401"/>
                    <a:pt x="42581" y="25258"/>
                    <a:pt x="40676" y="17638"/>
                  </a:cubicBezTo>
                  <a:cubicBezTo>
                    <a:pt x="39723" y="17638"/>
                    <a:pt x="33056" y="26211"/>
                    <a:pt x="33056" y="28115"/>
                  </a:cubicBezTo>
                  <a:cubicBezTo>
                    <a:pt x="23531" y="26211"/>
                    <a:pt x="19721" y="17638"/>
                    <a:pt x="9243" y="23353"/>
                  </a:cubicBezTo>
                  <a:cubicBezTo>
                    <a:pt x="9243" y="21448"/>
                    <a:pt x="6386" y="23353"/>
                    <a:pt x="7338" y="22401"/>
                  </a:cubicBezTo>
                  <a:cubicBezTo>
                    <a:pt x="16863" y="13828"/>
                    <a:pt x="74966" y="7161"/>
                    <a:pt x="110208" y="7161"/>
                  </a:cubicBezTo>
                  <a:cubicBezTo>
                    <a:pt x="168311" y="6208"/>
                    <a:pt x="302613" y="46213"/>
                    <a:pt x="342618" y="2906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5EABAD91-CE53-4C55-982D-B4E2173232AB}"/>
                </a:ext>
              </a:extLst>
            </p:cNvPr>
            <p:cNvSpPr/>
            <p:nvPr/>
          </p:nvSpPr>
          <p:spPr>
            <a:xfrm>
              <a:off x="4937284" y="10567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8096" y="10001"/>
                  </a:cubicBezTo>
                  <a:cubicBezTo>
                    <a:pt x="8096" y="9049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3400BADB-1506-4F98-820D-0FFBE28BE08F}"/>
                </a:ext>
              </a:extLst>
            </p:cNvPr>
            <p:cNvSpPr/>
            <p:nvPr/>
          </p:nvSpPr>
          <p:spPr>
            <a:xfrm>
              <a:off x="4962049" y="10634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27F78F38-04D7-4F98-BD86-79429A6E2850}"/>
                </a:ext>
              </a:extLst>
            </p:cNvPr>
            <p:cNvSpPr/>
            <p:nvPr/>
          </p:nvSpPr>
          <p:spPr>
            <a:xfrm>
              <a:off x="4966811" y="1063466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9049" y="8096"/>
                    <a:pt x="8096" y="9049"/>
                    <a:pt x="7144" y="9049"/>
                  </a:cubicBezTo>
                  <a:lnTo>
                    <a:pt x="9049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F4C0A72D-DB2E-412B-96A6-F713664E5EC1}"/>
                </a:ext>
              </a:extLst>
            </p:cNvPr>
            <p:cNvSpPr/>
            <p:nvPr/>
          </p:nvSpPr>
          <p:spPr>
            <a:xfrm>
              <a:off x="4974008" y="106632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8096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8520" y="8096"/>
                    <a:pt x="7567" y="8096"/>
                    <a:pt x="7567" y="8096"/>
                  </a:cubicBezTo>
                  <a:cubicBezTo>
                    <a:pt x="6615" y="8096"/>
                    <a:pt x="7567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E6E9199B-FE09-4FB4-BB23-982C9DB0AA81}"/>
                </a:ext>
              </a:extLst>
            </p:cNvPr>
            <p:cNvSpPr/>
            <p:nvPr/>
          </p:nvSpPr>
          <p:spPr>
            <a:xfrm>
              <a:off x="4974431" y="10644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8096"/>
                  </a:cubicBezTo>
                  <a:cubicBezTo>
                    <a:pt x="8096" y="7144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5639CC56-3029-4F05-963D-C216B6939DB2}"/>
                </a:ext>
              </a:extLst>
            </p:cNvPr>
            <p:cNvSpPr/>
            <p:nvPr/>
          </p:nvSpPr>
          <p:spPr>
            <a:xfrm>
              <a:off x="4986419" y="1065900"/>
              <a:ext cx="9525" cy="9525"/>
            </a:xfrm>
            <a:custGeom>
              <a:avLst/>
              <a:gdLst>
                <a:gd name="connsiteX0" fmla="*/ 7538 w 9525"/>
                <a:gd name="connsiteY0" fmla="*/ 7567 h 9525"/>
                <a:gd name="connsiteX1" fmla="*/ 8491 w 9525"/>
                <a:gd name="connsiteY1" fmla="*/ 7567 h 9525"/>
                <a:gd name="connsiteX2" fmla="*/ 7538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38" y="7567"/>
                  </a:moveTo>
                  <a:cubicBezTo>
                    <a:pt x="7538" y="7567"/>
                    <a:pt x="8491" y="6615"/>
                    <a:pt x="8491" y="7567"/>
                  </a:cubicBezTo>
                  <a:cubicBezTo>
                    <a:pt x="7538" y="6615"/>
                    <a:pt x="6586" y="9472"/>
                    <a:pt x="7538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528A7FA3-E8E2-4C1A-9BAC-759FFD9D226B}"/>
                </a:ext>
              </a:extLst>
            </p:cNvPr>
            <p:cNvSpPr/>
            <p:nvPr/>
          </p:nvSpPr>
          <p:spPr>
            <a:xfrm>
              <a:off x="4991576" y="10644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1000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E17412B7-0A5E-442E-87F9-3F80B8B32979}"/>
                </a:ext>
              </a:extLst>
            </p:cNvPr>
            <p:cNvSpPr/>
            <p:nvPr/>
          </p:nvSpPr>
          <p:spPr>
            <a:xfrm>
              <a:off x="5093732" y="106441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DBF2D6D5-A8BA-4CDB-8D7A-472865634042}"/>
                </a:ext>
              </a:extLst>
            </p:cNvPr>
            <p:cNvSpPr/>
            <p:nvPr/>
          </p:nvSpPr>
          <p:spPr>
            <a:xfrm>
              <a:off x="5139214" y="1068914"/>
              <a:ext cx="9525" cy="9525"/>
            </a:xfrm>
            <a:custGeom>
              <a:avLst/>
              <a:gdLst>
                <a:gd name="connsiteX0" fmla="*/ 7144 w 9525"/>
                <a:gd name="connsiteY0" fmla="*/ 7410 h 9525"/>
                <a:gd name="connsiteX1" fmla="*/ 7144 w 9525"/>
                <a:gd name="connsiteY1" fmla="*/ 8363 h 9525"/>
                <a:gd name="connsiteX2" fmla="*/ 7144 w 9525"/>
                <a:gd name="connsiteY2" fmla="*/ 74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0"/>
                  </a:moveTo>
                  <a:cubicBezTo>
                    <a:pt x="8096" y="6458"/>
                    <a:pt x="7144" y="8363"/>
                    <a:pt x="7144" y="8363"/>
                  </a:cubicBezTo>
                  <a:cubicBezTo>
                    <a:pt x="7144" y="8363"/>
                    <a:pt x="8096" y="7410"/>
                    <a:pt x="7144" y="74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3BEC73F2-B3D4-4365-B1E3-8B3CBCCB528F}"/>
                </a:ext>
              </a:extLst>
            </p:cNvPr>
            <p:cNvSpPr/>
            <p:nvPr/>
          </p:nvSpPr>
          <p:spPr>
            <a:xfrm>
              <a:off x="5163979" y="106463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7144" y="5027"/>
                    <a:pt x="7144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ABC8F649-29B4-4C29-B584-E3309222FB83}"/>
                </a:ext>
              </a:extLst>
            </p:cNvPr>
            <p:cNvSpPr/>
            <p:nvPr/>
          </p:nvSpPr>
          <p:spPr>
            <a:xfrm>
              <a:off x="4941623" y="115204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8096"/>
                    <a:pt x="8520" y="9049"/>
                    <a:pt x="7567" y="7144"/>
                  </a:cubicBezTo>
                  <a:cubicBezTo>
                    <a:pt x="6615" y="8096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F2D68CFB-9B5D-42AB-80B2-0BF46C9EC32F}"/>
                </a:ext>
              </a:extLst>
            </p:cNvPr>
            <p:cNvSpPr/>
            <p:nvPr/>
          </p:nvSpPr>
          <p:spPr>
            <a:xfrm>
              <a:off x="4946614" y="1140601"/>
              <a:ext cx="342900" cy="38100"/>
            </a:xfrm>
            <a:custGeom>
              <a:avLst/>
              <a:gdLst>
                <a:gd name="connsiteX0" fmla="*/ 342618 w 342900"/>
                <a:gd name="connsiteY0" fmla="*/ 29068 h 38100"/>
                <a:gd name="connsiteX1" fmla="*/ 213078 w 342900"/>
                <a:gd name="connsiteY1" fmla="*/ 25258 h 38100"/>
                <a:gd name="connsiteX2" fmla="*/ 139736 w 342900"/>
                <a:gd name="connsiteY2" fmla="*/ 22401 h 38100"/>
                <a:gd name="connsiteX3" fmla="*/ 80681 w 342900"/>
                <a:gd name="connsiteY3" fmla="*/ 26211 h 38100"/>
                <a:gd name="connsiteX4" fmla="*/ 80681 w 342900"/>
                <a:gd name="connsiteY4" fmla="*/ 17638 h 38100"/>
                <a:gd name="connsiteX5" fmla="*/ 79728 w 342900"/>
                <a:gd name="connsiteY5" fmla="*/ 14781 h 38100"/>
                <a:gd name="connsiteX6" fmla="*/ 56868 w 342900"/>
                <a:gd name="connsiteY6" fmla="*/ 28115 h 38100"/>
                <a:gd name="connsiteX7" fmla="*/ 54011 w 342900"/>
                <a:gd name="connsiteY7" fmla="*/ 18590 h 38100"/>
                <a:gd name="connsiteX8" fmla="*/ 48296 w 342900"/>
                <a:gd name="connsiteY8" fmla="*/ 28115 h 38100"/>
                <a:gd name="connsiteX9" fmla="*/ 48296 w 342900"/>
                <a:gd name="connsiteY9" fmla="*/ 21448 h 38100"/>
                <a:gd name="connsiteX10" fmla="*/ 46391 w 342900"/>
                <a:gd name="connsiteY10" fmla="*/ 29068 h 38100"/>
                <a:gd name="connsiteX11" fmla="*/ 44486 w 342900"/>
                <a:gd name="connsiteY11" fmla="*/ 30021 h 38100"/>
                <a:gd name="connsiteX12" fmla="*/ 38771 w 342900"/>
                <a:gd name="connsiteY12" fmla="*/ 28115 h 38100"/>
                <a:gd name="connsiteX13" fmla="*/ 40676 w 342900"/>
                <a:gd name="connsiteY13" fmla="*/ 17638 h 38100"/>
                <a:gd name="connsiteX14" fmla="*/ 33056 w 342900"/>
                <a:gd name="connsiteY14" fmla="*/ 28115 h 38100"/>
                <a:gd name="connsiteX15" fmla="*/ 9243 w 342900"/>
                <a:gd name="connsiteY15" fmla="*/ 23353 h 38100"/>
                <a:gd name="connsiteX16" fmla="*/ 7338 w 342900"/>
                <a:gd name="connsiteY16" fmla="*/ 22401 h 38100"/>
                <a:gd name="connsiteX17" fmla="*/ 110208 w 342900"/>
                <a:gd name="connsiteY17" fmla="*/ 7161 h 38100"/>
                <a:gd name="connsiteX18" fmla="*/ 342618 w 342900"/>
                <a:gd name="connsiteY18" fmla="*/ 29068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42900" h="38100">
                  <a:moveTo>
                    <a:pt x="342618" y="29068"/>
                  </a:moveTo>
                  <a:cubicBezTo>
                    <a:pt x="327378" y="48118"/>
                    <a:pt x="211173" y="25258"/>
                    <a:pt x="213078" y="25258"/>
                  </a:cubicBezTo>
                  <a:cubicBezTo>
                    <a:pt x="204506" y="24306"/>
                    <a:pt x="140688" y="21448"/>
                    <a:pt x="139736" y="22401"/>
                  </a:cubicBezTo>
                  <a:cubicBezTo>
                    <a:pt x="142593" y="22401"/>
                    <a:pt x="80681" y="22401"/>
                    <a:pt x="80681" y="26211"/>
                  </a:cubicBezTo>
                  <a:cubicBezTo>
                    <a:pt x="76871" y="17638"/>
                    <a:pt x="87348" y="33831"/>
                    <a:pt x="80681" y="17638"/>
                  </a:cubicBezTo>
                  <a:cubicBezTo>
                    <a:pt x="79728" y="18590"/>
                    <a:pt x="78776" y="17638"/>
                    <a:pt x="79728" y="14781"/>
                  </a:cubicBezTo>
                  <a:cubicBezTo>
                    <a:pt x="67346" y="30021"/>
                    <a:pt x="63536" y="20496"/>
                    <a:pt x="56868" y="28115"/>
                  </a:cubicBezTo>
                  <a:cubicBezTo>
                    <a:pt x="54963" y="24306"/>
                    <a:pt x="54011" y="22401"/>
                    <a:pt x="54011" y="18590"/>
                  </a:cubicBezTo>
                  <a:cubicBezTo>
                    <a:pt x="56868" y="20496"/>
                    <a:pt x="46391" y="27163"/>
                    <a:pt x="48296" y="28115"/>
                  </a:cubicBezTo>
                  <a:cubicBezTo>
                    <a:pt x="48296" y="28115"/>
                    <a:pt x="49248" y="21448"/>
                    <a:pt x="48296" y="21448"/>
                  </a:cubicBezTo>
                  <a:cubicBezTo>
                    <a:pt x="45438" y="22401"/>
                    <a:pt x="47343" y="27163"/>
                    <a:pt x="46391" y="29068"/>
                  </a:cubicBezTo>
                  <a:cubicBezTo>
                    <a:pt x="46391" y="27163"/>
                    <a:pt x="46391" y="27163"/>
                    <a:pt x="44486" y="30021"/>
                  </a:cubicBezTo>
                  <a:cubicBezTo>
                    <a:pt x="42581" y="22401"/>
                    <a:pt x="45438" y="26211"/>
                    <a:pt x="38771" y="28115"/>
                  </a:cubicBezTo>
                  <a:cubicBezTo>
                    <a:pt x="38771" y="22401"/>
                    <a:pt x="42581" y="25258"/>
                    <a:pt x="40676" y="17638"/>
                  </a:cubicBezTo>
                  <a:cubicBezTo>
                    <a:pt x="39723" y="17638"/>
                    <a:pt x="33056" y="26211"/>
                    <a:pt x="33056" y="28115"/>
                  </a:cubicBezTo>
                  <a:cubicBezTo>
                    <a:pt x="23531" y="26211"/>
                    <a:pt x="19721" y="17638"/>
                    <a:pt x="9243" y="23353"/>
                  </a:cubicBezTo>
                  <a:cubicBezTo>
                    <a:pt x="9243" y="21448"/>
                    <a:pt x="6386" y="23353"/>
                    <a:pt x="7338" y="22401"/>
                  </a:cubicBezTo>
                  <a:cubicBezTo>
                    <a:pt x="16863" y="13828"/>
                    <a:pt x="74966" y="7161"/>
                    <a:pt x="110208" y="7161"/>
                  </a:cubicBezTo>
                  <a:cubicBezTo>
                    <a:pt x="168311" y="6208"/>
                    <a:pt x="302613" y="46213"/>
                    <a:pt x="342618" y="2906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79818A03-04C8-49C0-AD13-F7CDCD8EC6BD}"/>
                </a:ext>
              </a:extLst>
            </p:cNvPr>
            <p:cNvSpPr/>
            <p:nvPr/>
          </p:nvSpPr>
          <p:spPr>
            <a:xfrm>
              <a:off x="4943951" y="11520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8096" y="10001"/>
                  </a:cubicBez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803A1484-5557-40AE-A39F-6C66C8581920}"/>
                </a:ext>
              </a:extLst>
            </p:cNvPr>
            <p:cNvSpPr/>
            <p:nvPr/>
          </p:nvSpPr>
          <p:spPr>
            <a:xfrm>
              <a:off x="4968716" y="11587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A4B28CBA-E5F4-4D88-83DF-886C6F17EEC4}"/>
                </a:ext>
              </a:extLst>
            </p:cNvPr>
            <p:cNvSpPr/>
            <p:nvPr/>
          </p:nvSpPr>
          <p:spPr>
            <a:xfrm>
              <a:off x="4972526" y="1158716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9049" y="8096"/>
                    <a:pt x="8096" y="9049"/>
                    <a:pt x="7144" y="9049"/>
                  </a:cubicBezTo>
                  <a:lnTo>
                    <a:pt x="9049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F6A17CEE-4CF9-4A85-829C-21CAAF88B8F8}"/>
                </a:ext>
              </a:extLst>
            </p:cNvPr>
            <p:cNvSpPr/>
            <p:nvPr/>
          </p:nvSpPr>
          <p:spPr>
            <a:xfrm>
              <a:off x="4980146" y="11615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1632789A-C34E-4349-A36F-8116D2514CC5}"/>
                </a:ext>
              </a:extLst>
            </p:cNvPr>
            <p:cNvSpPr/>
            <p:nvPr/>
          </p:nvSpPr>
          <p:spPr>
            <a:xfrm>
              <a:off x="4981099" y="11596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8096"/>
                  </a:cubicBezTo>
                  <a:cubicBezTo>
                    <a:pt x="8096" y="7144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6886941F-04CE-42CE-BF9F-52575EAEE55B}"/>
                </a:ext>
              </a:extLst>
            </p:cNvPr>
            <p:cNvSpPr/>
            <p:nvPr/>
          </p:nvSpPr>
          <p:spPr>
            <a:xfrm>
              <a:off x="4992529" y="116115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8096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8096" y="7567"/>
                  </a:cubicBezTo>
                  <a:cubicBezTo>
                    <a:pt x="8096" y="6615"/>
                    <a:pt x="7144" y="9472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32B22B07-8B96-4B7F-B921-F400D18A880B}"/>
                </a:ext>
              </a:extLst>
            </p:cNvPr>
            <p:cNvSpPr/>
            <p:nvPr/>
          </p:nvSpPr>
          <p:spPr>
            <a:xfrm>
              <a:off x="4998244" y="11596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1000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5F4ED484-2C66-4472-BDA0-C76B2D856DE2}"/>
                </a:ext>
              </a:extLst>
            </p:cNvPr>
            <p:cNvSpPr/>
            <p:nvPr/>
          </p:nvSpPr>
          <p:spPr>
            <a:xfrm>
              <a:off x="5099738" y="115966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391F66E8-00C0-42F0-B4FF-1C41DF8F8043}"/>
                </a:ext>
              </a:extLst>
            </p:cNvPr>
            <p:cNvSpPr/>
            <p:nvPr/>
          </p:nvSpPr>
          <p:spPr>
            <a:xfrm>
              <a:off x="5145881" y="1164164"/>
              <a:ext cx="9525" cy="9525"/>
            </a:xfrm>
            <a:custGeom>
              <a:avLst/>
              <a:gdLst>
                <a:gd name="connsiteX0" fmla="*/ 7144 w 9525"/>
                <a:gd name="connsiteY0" fmla="*/ 7410 h 9525"/>
                <a:gd name="connsiteX1" fmla="*/ 7144 w 9525"/>
                <a:gd name="connsiteY1" fmla="*/ 8363 h 9525"/>
                <a:gd name="connsiteX2" fmla="*/ 7144 w 9525"/>
                <a:gd name="connsiteY2" fmla="*/ 74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0"/>
                  </a:moveTo>
                  <a:cubicBezTo>
                    <a:pt x="8096" y="6458"/>
                    <a:pt x="7144" y="8363"/>
                    <a:pt x="7144" y="8363"/>
                  </a:cubicBezTo>
                  <a:cubicBezTo>
                    <a:pt x="7144" y="8363"/>
                    <a:pt x="8096" y="7410"/>
                    <a:pt x="7144" y="74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0D44E095-F826-42DB-B127-AD2B0EA5E363}"/>
                </a:ext>
              </a:extLst>
            </p:cNvPr>
            <p:cNvSpPr/>
            <p:nvPr/>
          </p:nvSpPr>
          <p:spPr>
            <a:xfrm>
              <a:off x="5170646" y="115988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7144" y="5027"/>
                    <a:pt x="7144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2E4FA728-BE6F-4906-ACF4-59998D27B98A}"/>
                </a:ext>
              </a:extLst>
            </p:cNvPr>
            <p:cNvSpPr/>
            <p:nvPr/>
          </p:nvSpPr>
          <p:spPr>
            <a:xfrm>
              <a:off x="4816316" y="52530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10001" y="7144"/>
                    <a:pt x="5239" y="8096"/>
                    <a:pt x="8096" y="7144"/>
                  </a:cubicBezTo>
                  <a:cubicBezTo>
                    <a:pt x="8096" y="8096"/>
                    <a:pt x="8096" y="9049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ADA71AA5-7AF6-4787-96DB-2C09F5B2F562}"/>
                </a:ext>
              </a:extLst>
            </p:cNvPr>
            <p:cNvSpPr/>
            <p:nvPr/>
          </p:nvSpPr>
          <p:spPr>
            <a:xfrm>
              <a:off x="4712494" y="526256"/>
              <a:ext cx="104775" cy="800100"/>
            </a:xfrm>
            <a:custGeom>
              <a:avLst/>
              <a:gdLst>
                <a:gd name="connsiteX0" fmla="*/ 38576 w 104775"/>
                <a:gd name="connsiteY0" fmla="*/ 798671 h 800100"/>
                <a:gd name="connsiteX1" fmla="*/ 10954 w 104775"/>
                <a:gd name="connsiteY1" fmla="*/ 553879 h 800100"/>
                <a:gd name="connsiteX2" fmla="*/ 10954 w 104775"/>
                <a:gd name="connsiteY2" fmla="*/ 416719 h 800100"/>
                <a:gd name="connsiteX3" fmla="*/ 13811 w 104775"/>
                <a:gd name="connsiteY3" fmla="*/ 412909 h 800100"/>
                <a:gd name="connsiteX4" fmla="*/ 13811 w 104775"/>
                <a:gd name="connsiteY4" fmla="*/ 418624 h 800100"/>
                <a:gd name="connsiteX5" fmla="*/ 7144 w 104775"/>
                <a:gd name="connsiteY5" fmla="*/ 149066 h 800100"/>
                <a:gd name="connsiteX6" fmla="*/ 15716 w 104775"/>
                <a:gd name="connsiteY6" fmla="*/ 150971 h 800100"/>
                <a:gd name="connsiteX7" fmla="*/ 18574 w 104775"/>
                <a:gd name="connsiteY7" fmla="*/ 150019 h 800100"/>
                <a:gd name="connsiteX8" fmla="*/ 13811 w 104775"/>
                <a:gd name="connsiteY8" fmla="*/ 85249 h 800100"/>
                <a:gd name="connsiteX9" fmla="*/ 13811 w 104775"/>
                <a:gd name="connsiteY9" fmla="*/ 64294 h 800100"/>
                <a:gd name="connsiteX10" fmla="*/ 19526 w 104775"/>
                <a:gd name="connsiteY10" fmla="*/ 69056 h 800100"/>
                <a:gd name="connsiteX11" fmla="*/ 36671 w 104775"/>
                <a:gd name="connsiteY11" fmla="*/ 44291 h 800100"/>
                <a:gd name="connsiteX12" fmla="*/ 30004 w 104775"/>
                <a:gd name="connsiteY12" fmla="*/ 55721 h 800100"/>
                <a:gd name="connsiteX13" fmla="*/ 47149 w 104775"/>
                <a:gd name="connsiteY13" fmla="*/ 32861 h 800100"/>
                <a:gd name="connsiteX14" fmla="*/ 105251 w 104775"/>
                <a:gd name="connsiteY14" fmla="*/ 7144 h 800100"/>
                <a:gd name="connsiteX15" fmla="*/ 29051 w 104775"/>
                <a:gd name="connsiteY15" fmla="*/ 74771 h 800100"/>
                <a:gd name="connsiteX16" fmla="*/ 32861 w 104775"/>
                <a:gd name="connsiteY16" fmla="*/ 245269 h 800100"/>
                <a:gd name="connsiteX17" fmla="*/ 38576 w 104775"/>
                <a:gd name="connsiteY17" fmla="*/ 798671 h 800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4775" h="800100">
                  <a:moveTo>
                    <a:pt x="38576" y="798671"/>
                  </a:moveTo>
                  <a:cubicBezTo>
                    <a:pt x="9049" y="739616"/>
                    <a:pt x="10954" y="604361"/>
                    <a:pt x="10954" y="553879"/>
                  </a:cubicBezTo>
                  <a:cubicBezTo>
                    <a:pt x="10954" y="500539"/>
                    <a:pt x="3334" y="469106"/>
                    <a:pt x="10954" y="416719"/>
                  </a:cubicBezTo>
                  <a:cubicBezTo>
                    <a:pt x="12859" y="417671"/>
                    <a:pt x="13811" y="416719"/>
                    <a:pt x="13811" y="412909"/>
                  </a:cubicBezTo>
                  <a:cubicBezTo>
                    <a:pt x="13811" y="414814"/>
                    <a:pt x="13811" y="416719"/>
                    <a:pt x="13811" y="418624"/>
                  </a:cubicBezTo>
                  <a:cubicBezTo>
                    <a:pt x="25241" y="411956"/>
                    <a:pt x="19526" y="152876"/>
                    <a:pt x="7144" y="149066"/>
                  </a:cubicBezTo>
                  <a:cubicBezTo>
                    <a:pt x="10954" y="145256"/>
                    <a:pt x="10954" y="153829"/>
                    <a:pt x="15716" y="150971"/>
                  </a:cubicBezTo>
                  <a:cubicBezTo>
                    <a:pt x="14764" y="149066"/>
                    <a:pt x="15716" y="148114"/>
                    <a:pt x="18574" y="150019"/>
                  </a:cubicBezTo>
                  <a:cubicBezTo>
                    <a:pt x="12859" y="137636"/>
                    <a:pt x="6191" y="76676"/>
                    <a:pt x="13811" y="85249"/>
                  </a:cubicBezTo>
                  <a:cubicBezTo>
                    <a:pt x="16669" y="80486"/>
                    <a:pt x="7144" y="70009"/>
                    <a:pt x="13811" y="64294"/>
                  </a:cubicBezTo>
                  <a:cubicBezTo>
                    <a:pt x="13811" y="64294"/>
                    <a:pt x="16669" y="72866"/>
                    <a:pt x="19526" y="69056"/>
                  </a:cubicBezTo>
                  <a:cubicBezTo>
                    <a:pt x="24289" y="59531"/>
                    <a:pt x="33814" y="56674"/>
                    <a:pt x="36671" y="44291"/>
                  </a:cubicBezTo>
                  <a:cubicBezTo>
                    <a:pt x="32861" y="47149"/>
                    <a:pt x="30004" y="50959"/>
                    <a:pt x="30004" y="55721"/>
                  </a:cubicBezTo>
                  <a:cubicBezTo>
                    <a:pt x="36671" y="49054"/>
                    <a:pt x="45244" y="40481"/>
                    <a:pt x="47149" y="32861"/>
                  </a:cubicBezTo>
                  <a:cubicBezTo>
                    <a:pt x="53816" y="28099"/>
                    <a:pt x="102394" y="17621"/>
                    <a:pt x="105251" y="7144"/>
                  </a:cubicBezTo>
                  <a:cubicBezTo>
                    <a:pt x="95726" y="16669"/>
                    <a:pt x="49054" y="33814"/>
                    <a:pt x="29051" y="74771"/>
                  </a:cubicBezTo>
                  <a:cubicBezTo>
                    <a:pt x="6191" y="120491"/>
                    <a:pt x="30004" y="195739"/>
                    <a:pt x="32861" y="245269"/>
                  </a:cubicBezTo>
                  <a:cubicBezTo>
                    <a:pt x="39529" y="419576"/>
                    <a:pt x="13811" y="651034"/>
                    <a:pt x="38576" y="79867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34A6275B-3EF7-464F-B69C-DB9DDD6690F5}"/>
                </a:ext>
              </a:extLst>
            </p:cNvPr>
            <p:cNvSpPr/>
            <p:nvPr/>
          </p:nvSpPr>
          <p:spPr>
            <a:xfrm>
              <a:off x="4809649" y="527208"/>
              <a:ext cx="9525" cy="9525"/>
            </a:xfrm>
            <a:custGeom>
              <a:avLst/>
              <a:gdLst>
                <a:gd name="connsiteX0" fmla="*/ 10001 w 9525"/>
                <a:gd name="connsiteY0" fmla="*/ 9049 h 9525"/>
                <a:gd name="connsiteX1" fmla="*/ 7144 w 9525"/>
                <a:gd name="connsiteY1" fmla="*/ 7144 h 9525"/>
                <a:gd name="connsiteX2" fmla="*/ 10001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9049"/>
                  </a:moveTo>
                  <a:cubicBezTo>
                    <a:pt x="9049" y="8096"/>
                    <a:pt x="7144" y="9049"/>
                    <a:pt x="7144" y="7144"/>
                  </a:cubicBezTo>
                  <a:cubicBezTo>
                    <a:pt x="8096" y="8096"/>
                    <a:pt x="10001" y="8096"/>
                    <a:pt x="10001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0D9D1CFE-E18D-47FA-BAA2-203B36AB25C7}"/>
                </a:ext>
              </a:extLst>
            </p:cNvPr>
            <p:cNvSpPr/>
            <p:nvPr/>
          </p:nvSpPr>
          <p:spPr>
            <a:xfrm>
              <a:off x="4757261" y="550464"/>
              <a:ext cx="9525" cy="9525"/>
            </a:xfrm>
            <a:custGeom>
              <a:avLst/>
              <a:gdLst>
                <a:gd name="connsiteX0" fmla="*/ 7144 w 9525"/>
                <a:gd name="connsiteY0" fmla="*/ 8653 h 9525"/>
                <a:gd name="connsiteX1" fmla="*/ 71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653"/>
                  </a:moveTo>
                  <a:cubicBezTo>
                    <a:pt x="7144" y="7700"/>
                    <a:pt x="7144" y="5795"/>
                    <a:pt x="7144" y="86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98E7E09E-4CF1-4A77-8AB1-D3D68D083851}"/>
                </a:ext>
              </a:extLst>
            </p:cNvPr>
            <p:cNvSpPr/>
            <p:nvPr/>
          </p:nvSpPr>
          <p:spPr>
            <a:xfrm>
              <a:off x="4744687" y="555783"/>
              <a:ext cx="9525" cy="19050"/>
            </a:xfrm>
            <a:custGeom>
              <a:avLst/>
              <a:gdLst>
                <a:gd name="connsiteX0" fmla="*/ 7335 w 9525"/>
                <a:gd name="connsiteY0" fmla="*/ 11906 h 19050"/>
                <a:gd name="connsiteX1" fmla="*/ 10193 w 9525"/>
                <a:gd name="connsiteY1" fmla="*/ 7144 h 19050"/>
                <a:gd name="connsiteX2" fmla="*/ 7335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335" y="11906"/>
                  </a:moveTo>
                  <a:cubicBezTo>
                    <a:pt x="6383" y="10954"/>
                    <a:pt x="9240" y="8096"/>
                    <a:pt x="10193" y="7144"/>
                  </a:cubicBezTo>
                  <a:lnTo>
                    <a:pt x="7335" y="1190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54D2D6B6-83BB-499E-907F-83F26426F3A3}"/>
                </a:ext>
              </a:extLst>
            </p:cNvPr>
            <p:cNvSpPr/>
            <p:nvPr/>
          </p:nvSpPr>
          <p:spPr>
            <a:xfrm>
              <a:off x="4730115" y="567213"/>
              <a:ext cx="9525" cy="9525"/>
            </a:xfrm>
            <a:custGeom>
              <a:avLst/>
              <a:gdLst>
                <a:gd name="connsiteX0" fmla="*/ 8573 w 9525"/>
                <a:gd name="connsiteY0" fmla="*/ 8096 h 9525"/>
                <a:gd name="connsiteX1" fmla="*/ 8573 w 9525"/>
                <a:gd name="connsiteY1" fmla="*/ 7144 h 9525"/>
                <a:gd name="connsiteX2" fmla="*/ 8573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573" y="8096"/>
                  </a:moveTo>
                  <a:cubicBezTo>
                    <a:pt x="6667" y="8096"/>
                    <a:pt x="6667" y="8096"/>
                    <a:pt x="8573" y="7144"/>
                  </a:cubicBezTo>
                  <a:cubicBezTo>
                    <a:pt x="8573" y="7144"/>
                    <a:pt x="8573" y="8096"/>
                    <a:pt x="8573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168D1C48-0449-4594-A202-B579D345BB47}"/>
                </a:ext>
              </a:extLst>
            </p:cNvPr>
            <p:cNvSpPr/>
            <p:nvPr/>
          </p:nvSpPr>
          <p:spPr>
            <a:xfrm>
              <a:off x="4729639" y="570368"/>
              <a:ext cx="9525" cy="9525"/>
            </a:xfrm>
            <a:custGeom>
              <a:avLst/>
              <a:gdLst>
                <a:gd name="connsiteX0" fmla="*/ 10001 w 9525"/>
                <a:gd name="connsiteY0" fmla="*/ 7799 h 9525"/>
                <a:gd name="connsiteX1" fmla="*/ 7144 w 9525"/>
                <a:gd name="connsiteY1" fmla="*/ 8751 h 9525"/>
                <a:gd name="connsiteX2" fmla="*/ 10001 w 9525"/>
                <a:gd name="connsiteY2" fmla="*/ 779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799"/>
                  </a:moveTo>
                  <a:cubicBezTo>
                    <a:pt x="9049" y="8751"/>
                    <a:pt x="8096" y="8751"/>
                    <a:pt x="7144" y="8751"/>
                  </a:cubicBezTo>
                  <a:cubicBezTo>
                    <a:pt x="8096" y="8751"/>
                    <a:pt x="9049" y="5894"/>
                    <a:pt x="10001" y="779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1C6AFF10-C348-4425-B413-4B6C4E5C4DAC}"/>
                </a:ext>
              </a:extLst>
            </p:cNvPr>
            <p:cNvSpPr/>
            <p:nvPr/>
          </p:nvSpPr>
          <p:spPr>
            <a:xfrm>
              <a:off x="4709636" y="597540"/>
              <a:ext cx="9525" cy="9525"/>
            </a:xfrm>
            <a:custGeom>
              <a:avLst/>
              <a:gdLst>
                <a:gd name="connsiteX0" fmla="*/ 9049 w 9525"/>
                <a:gd name="connsiteY0" fmla="*/ 7297 h 9525"/>
                <a:gd name="connsiteX1" fmla="*/ 7144 w 9525"/>
                <a:gd name="connsiteY1" fmla="*/ 10154 h 9525"/>
                <a:gd name="connsiteX2" fmla="*/ 9049 w 9525"/>
                <a:gd name="connsiteY2" fmla="*/ 72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297"/>
                  </a:moveTo>
                  <a:cubicBezTo>
                    <a:pt x="9049" y="8249"/>
                    <a:pt x="9049" y="10154"/>
                    <a:pt x="7144" y="10154"/>
                  </a:cubicBezTo>
                  <a:cubicBezTo>
                    <a:pt x="8096" y="10154"/>
                    <a:pt x="8096" y="6344"/>
                    <a:pt x="9049" y="729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DFA89E93-ED1E-40EA-B083-CAF70A030709}"/>
                </a:ext>
              </a:extLst>
            </p:cNvPr>
            <p:cNvSpPr/>
            <p:nvPr/>
          </p:nvSpPr>
          <p:spPr>
            <a:xfrm>
              <a:off x="4708260" y="61388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190D8E76-1DBD-4CD9-8D40-C37A87A1908C}"/>
                </a:ext>
              </a:extLst>
            </p:cNvPr>
            <p:cNvSpPr/>
            <p:nvPr/>
          </p:nvSpPr>
          <p:spPr>
            <a:xfrm>
              <a:off x="4722019" y="869257"/>
              <a:ext cx="9525" cy="9525"/>
            </a:xfrm>
            <a:custGeom>
              <a:avLst/>
              <a:gdLst>
                <a:gd name="connsiteX0" fmla="*/ 7144 w 9525"/>
                <a:gd name="connsiteY0" fmla="*/ 8947 h 9525"/>
                <a:gd name="connsiteX1" fmla="*/ 7144 w 9525"/>
                <a:gd name="connsiteY1" fmla="*/ 894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947"/>
                  </a:moveTo>
                  <a:cubicBezTo>
                    <a:pt x="7144" y="6090"/>
                    <a:pt x="7144" y="7042"/>
                    <a:pt x="7144" y="894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71213E91-FF16-4E4D-82DF-6748BC998B5D}"/>
                </a:ext>
              </a:extLst>
            </p:cNvPr>
            <p:cNvSpPr/>
            <p:nvPr/>
          </p:nvSpPr>
          <p:spPr>
            <a:xfrm>
              <a:off x="4713446" y="98250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9049"/>
                    <a:pt x="7144" y="8096"/>
                    <a:pt x="7144" y="8096"/>
                  </a:cubicBezTo>
                  <a:cubicBezTo>
                    <a:pt x="7144" y="7144"/>
                    <a:pt x="8096" y="9049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00879F06-87B3-4AD4-97C8-E841000CCECE}"/>
                </a:ext>
              </a:extLst>
            </p:cNvPr>
            <p:cNvSpPr/>
            <p:nvPr/>
          </p:nvSpPr>
          <p:spPr>
            <a:xfrm>
              <a:off x="4715351" y="1042617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7144" y="7990"/>
                    <a:pt x="11906" y="6085"/>
                    <a:pt x="7144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DF0449BF-CB69-4E4B-9EFB-1EEF54E302CB}"/>
                </a:ext>
              </a:extLst>
            </p:cNvPr>
            <p:cNvSpPr/>
            <p:nvPr/>
          </p:nvSpPr>
          <p:spPr>
            <a:xfrm>
              <a:off x="4764035" y="574833"/>
              <a:ext cx="9525" cy="9525"/>
            </a:xfrm>
            <a:custGeom>
              <a:avLst/>
              <a:gdLst>
                <a:gd name="connsiteX0" fmla="*/ 7990 w 9525"/>
                <a:gd name="connsiteY0" fmla="*/ 9049 h 9525"/>
                <a:gd name="connsiteX1" fmla="*/ 7990 w 9525"/>
                <a:gd name="connsiteY1" fmla="*/ 7144 h 9525"/>
                <a:gd name="connsiteX2" fmla="*/ 7990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990" y="9049"/>
                  </a:moveTo>
                  <a:cubicBezTo>
                    <a:pt x="7990" y="6191"/>
                    <a:pt x="6085" y="10001"/>
                    <a:pt x="7990" y="7144"/>
                  </a:cubicBezTo>
                  <a:cubicBezTo>
                    <a:pt x="7990" y="8096"/>
                    <a:pt x="7990" y="8096"/>
                    <a:pt x="7990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DF1EA4CF-457F-4E7D-BBA0-3A463F499A12}"/>
                </a:ext>
              </a:extLst>
            </p:cNvPr>
            <p:cNvSpPr/>
            <p:nvPr/>
          </p:nvSpPr>
          <p:spPr>
            <a:xfrm>
              <a:off x="4745749" y="581501"/>
              <a:ext cx="28575" cy="723900"/>
            </a:xfrm>
            <a:custGeom>
              <a:avLst/>
              <a:gdLst>
                <a:gd name="connsiteX0" fmla="*/ 28181 w 28575"/>
                <a:gd name="connsiteY0" fmla="*/ 719614 h 723900"/>
                <a:gd name="connsiteX1" fmla="*/ 11988 w 28575"/>
                <a:gd name="connsiteY1" fmla="*/ 389096 h 723900"/>
                <a:gd name="connsiteX2" fmla="*/ 11988 w 28575"/>
                <a:gd name="connsiteY2" fmla="*/ 394811 h 723900"/>
                <a:gd name="connsiteX3" fmla="*/ 13893 w 28575"/>
                <a:gd name="connsiteY3" fmla="*/ 290036 h 723900"/>
                <a:gd name="connsiteX4" fmla="*/ 7226 w 28575"/>
                <a:gd name="connsiteY4" fmla="*/ 163354 h 723900"/>
                <a:gd name="connsiteX5" fmla="*/ 15798 w 28575"/>
                <a:gd name="connsiteY5" fmla="*/ 164306 h 723900"/>
                <a:gd name="connsiteX6" fmla="*/ 18656 w 28575"/>
                <a:gd name="connsiteY6" fmla="*/ 163354 h 723900"/>
                <a:gd name="connsiteX7" fmla="*/ 16751 w 28575"/>
                <a:gd name="connsiteY7" fmla="*/ 108109 h 723900"/>
                <a:gd name="connsiteX8" fmla="*/ 8178 w 28575"/>
                <a:gd name="connsiteY8" fmla="*/ 92869 h 723900"/>
                <a:gd name="connsiteX9" fmla="*/ 14846 w 28575"/>
                <a:gd name="connsiteY9" fmla="*/ 93821 h 723900"/>
                <a:gd name="connsiteX10" fmla="*/ 7226 w 28575"/>
                <a:gd name="connsiteY10" fmla="*/ 83344 h 723900"/>
                <a:gd name="connsiteX11" fmla="*/ 12941 w 28575"/>
                <a:gd name="connsiteY11" fmla="*/ 70009 h 723900"/>
                <a:gd name="connsiteX12" fmla="*/ 19608 w 28575"/>
                <a:gd name="connsiteY12" fmla="*/ 78581 h 723900"/>
                <a:gd name="connsiteX13" fmla="*/ 11988 w 28575"/>
                <a:gd name="connsiteY13" fmla="*/ 58579 h 723900"/>
                <a:gd name="connsiteX14" fmla="*/ 20561 w 28575"/>
                <a:gd name="connsiteY14" fmla="*/ 7144 h 723900"/>
                <a:gd name="connsiteX15" fmla="*/ 29133 w 28575"/>
                <a:gd name="connsiteY15" fmla="*/ 246221 h 723900"/>
                <a:gd name="connsiteX16" fmla="*/ 24371 w 28575"/>
                <a:gd name="connsiteY16" fmla="*/ 401479 h 723900"/>
                <a:gd name="connsiteX17" fmla="*/ 27228 w 28575"/>
                <a:gd name="connsiteY17" fmla="*/ 571024 h 723900"/>
                <a:gd name="connsiteX18" fmla="*/ 28181 w 28575"/>
                <a:gd name="connsiteY18" fmla="*/ 719614 h 723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8575" h="723900">
                  <a:moveTo>
                    <a:pt x="28181" y="719614"/>
                  </a:moveTo>
                  <a:cubicBezTo>
                    <a:pt x="3416" y="676751"/>
                    <a:pt x="26276" y="387191"/>
                    <a:pt x="11988" y="389096"/>
                  </a:cubicBezTo>
                  <a:cubicBezTo>
                    <a:pt x="11988" y="391001"/>
                    <a:pt x="11988" y="392906"/>
                    <a:pt x="11988" y="394811"/>
                  </a:cubicBezTo>
                  <a:cubicBezTo>
                    <a:pt x="16751" y="391954"/>
                    <a:pt x="14846" y="292894"/>
                    <a:pt x="13893" y="290036"/>
                  </a:cubicBezTo>
                  <a:cubicBezTo>
                    <a:pt x="14846" y="292894"/>
                    <a:pt x="12941" y="165259"/>
                    <a:pt x="7226" y="163354"/>
                  </a:cubicBezTo>
                  <a:cubicBezTo>
                    <a:pt x="11988" y="159544"/>
                    <a:pt x="9131" y="169069"/>
                    <a:pt x="15798" y="164306"/>
                  </a:cubicBezTo>
                  <a:cubicBezTo>
                    <a:pt x="14846" y="162401"/>
                    <a:pt x="15798" y="162401"/>
                    <a:pt x="18656" y="163354"/>
                  </a:cubicBezTo>
                  <a:cubicBezTo>
                    <a:pt x="14846" y="156686"/>
                    <a:pt x="2463" y="100489"/>
                    <a:pt x="16751" y="108109"/>
                  </a:cubicBezTo>
                  <a:cubicBezTo>
                    <a:pt x="17703" y="106204"/>
                    <a:pt x="6273" y="95726"/>
                    <a:pt x="8178" y="92869"/>
                  </a:cubicBezTo>
                  <a:cubicBezTo>
                    <a:pt x="8178" y="93821"/>
                    <a:pt x="14846" y="96679"/>
                    <a:pt x="14846" y="93821"/>
                  </a:cubicBezTo>
                  <a:cubicBezTo>
                    <a:pt x="13893" y="86201"/>
                    <a:pt x="6273" y="91916"/>
                    <a:pt x="7226" y="83344"/>
                  </a:cubicBezTo>
                  <a:cubicBezTo>
                    <a:pt x="8178" y="83344"/>
                    <a:pt x="19608" y="77629"/>
                    <a:pt x="12941" y="70009"/>
                  </a:cubicBezTo>
                  <a:cubicBezTo>
                    <a:pt x="-394" y="79534"/>
                    <a:pt x="22466" y="77629"/>
                    <a:pt x="19608" y="78581"/>
                  </a:cubicBezTo>
                  <a:cubicBezTo>
                    <a:pt x="20561" y="75724"/>
                    <a:pt x="11988" y="58579"/>
                    <a:pt x="11988" y="58579"/>
                  </a:cubicBezTo>
                  <a:cubicBezTo>
                    <a:pt x="12941" y="52864"/>
                    <a:pt x="25323" y="14764"/>
                    <a:pt x="20561" y="7144"/>
                  </a:cubicBezTo>
                  <a:cubicBezTo>
                    <a:pt x="23418" y="44291"/>
                    <a:pt x="27228" y="171926"/>
                    <a:pt x="29133" y="246221"/>
                  </a:cubicBezTo>
                  <a:cubicBezTo>
                    <a:pt x="30086" y="300514"/>
                    <a:pt x="24371" y="350996"/>
                    <a:pt x="24371" y="401479"/>
                  </a:cubicBezTo>
                  <a:cubicBezTo>
                    <a:pt x="24371" y="450056"/>
                    <a:pt x="28181" y="519589"/>
                    <a:pt x="27228" y="571024"/>
                  </a:cubicBezTo>
                  <a:cubicBezTo>
                    <a:pt x="27228" y="611981"/>
                    <a:pt x="26276" y="708184"/>
                    <a:pt x="28181" y="7196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0A13084E-3B73-4977-9BD7-746134F84B52}"/>
                </a:ext>
              </a:extLst>
            </p:cNvPr>
            <p:cNvSpPr/>
            <p:nvPr/>
          </p:nvSpPr>
          <p:spPr>
            <a:xfrm>
              <a:off x="4761071" y="579596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8096" y="9049"/>
                    <a:pt x="7144" y="7144"/>
                  </a:cubicBezTo>
                  <a:cubicBezTo>
                    <a:pt x="8096" y="8096"/>
                    <a:pt x="9049" y="7144"/>
                    <a:pt x="100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99109D3E-FECD-40AC-A21F-B2AB3BC3F5C4}"/>
                </a:ext>
              </a:extLst>
            </p:cNvPr>
            <p:cNvSpPr/>
            <p:nvPr/>
          </p:nvSpPr>
          <p:spPr>
            <a:xfrm>
              <a:off x="4745408" y="627750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5"/>
                    <a:pt x="7567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58E9A969-B710-4BDB-AE0C-46BCFA8724FF}"/>
                </a:ext>
              </a:extLst>
            </p:cNvPr>
            <p:cNvSpPr/>
            <p:nvPr/>
          </p:nvSpPr>
          <p:spPr>
            <a:xfrm>
              <a:off x="4752499" y="635793"/>
              <a:ext cx="9525" cy="19050"/>
            </a:xfrm>
            <a:custGeom>
              <a:avLst/>
              <a:gdLst>
                <a:gd name="connsiteX0" fmla="*/ 8096 w 9525"/>
                <a:gd name="connsiteY0" fmla="*/ 11906 h 19050"/>
                <a:gd name="connsiteX1" fmla="*/ 7144 w 9525"/>
                <a:gd name="connsiteY1" fmla="*/ 7144 h 19050"/>
                <a:gd name="connsiteX2" fmla="*/ 8096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96" y="11906"/>
                  </a:moveTo>
                  <a:cubicBezTo>
                    <a:pt x="7144" y="11906"/>
                    <a:pt x="7144" y="9049"/>
                    <a:pt x="7144" y="7144"/>
                  </a:cubicBezTo>
                  <a:lnTo>
                    <a:pt x="8096" y="1190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72D6567A-2A82-4ACC-A750-E587CE37F722}"/>
                </a:ext>
              </a:extLst>
            </p:cNvPr>
            <p:cNvSpPr/>
            <p:nvPr/>
          </p:nvSpPr>
          <p:spPr>
            <a:xfrm>
              <a:off x="4747736" y="651986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9049"/>
                    <a:pt x="7144" y="9049"/>
                    <a:pt x="7144" y="7144"/>
                  </a:cubicBezTo>
                  <a:cubicBezTo>
                    <a:pt x="8096" y="7144"/>
                    <a:pt x="8096" y="7144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A6DD0C97-287C-4B6A-A110-A27CD139C4B6}"/>
                </a:ext>
              </a:extLst>
            </p:cNvPr>
            <p:cNvSpPr/>
            <p:nvPr/>
          </p:nvSpPr>
          <p:spPr>
            <a:xfrm>
              <a:off x="4749641" y="653696"/>
              <a:ext cx="9525" cy="9525"/>
            </a:xfrm>
            <a:custGeom>
              <a:avLst/>
              <a:gdLst>
                <a:gd name="connsiteX0" fmla="*/ 8096 w 9525"/>
                <a:gd name="connsiteY0" fmla="*/ 7338 h 9525"/>
                <a:gd name="connsiteX1" fmla="*/ 7144 w 9525"/>
                <a:gd name="connsiteY1" fmla="*/ 9243 h 9525"/>
                <a:gd name="connsiteX2" fmla="*/ 8096 w 9525"/>
                <a:gd name="connsiteY2" fmla="*/ 733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338"/>
                  </a:moveTo>
                  <a:cubicBezTo>
                    <a:pt x="8096" y="8291"/>
                    <a:pt x="7144" y="9243"/>
                    <a:pt x="7144" y="9243"/>
                  </a:cubicBezTo>
                  <a:cubicBezTo>
                    <a:pt x="8096" y="9243"/>
                    <a:pt x="7144" y="6386"/>
                    <a:pt x="8096" y="733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D34B3A5B-0FCE-46F5-8467-DA7320631435}"/>
                </a:ext>
              </a:extLst>
            </p:cNvPr>
            <p:cNvSpPr/>
            <p:nvPr/>
          </p:nvSpPr>
          <p:spPr>
            <a:xfrm>
              <a:off x="4746360" y="679417"/>
              <a:ext cx="9525" cy="9525"/>
            </a:xfrm>
            <a:custGeom>
              <a:avLst/>
              <a:gdLst>
                <a:gd name="connsiteX0" fmla="*/ 7567 w 9525"/>
                <a:gd name="connsiteY0" fmla="*/ 7335 h 9525"/>
                <a:gd name="connsiteX1" fmla="*/ 7567 w 9525"/>
                <a:gd name="connsiteY1" fmla="*/ 10193 h 9525"/>
                <a:gd name="connsiteX2" fmla="*/ 7567 w 9525"/>
                <a:gd name="connsiteY2" fmla="*/ 733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335"/>
                  </a:moveTo>
                  <a:cubicBezTo>
                    <a:pt x="7567" y="8288"/>
                    <a:pt x="8520" y="9240"/>
                    <a:pt x="7567" y="10193"/>
                  </a:cubicBezTo>
                  <a:cubicBezTo>
                    <a:pt x="7567" y="9240"/>
                    <a:pt x="6615" y="6383"/>
                    <a:pt x="7567" y="73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52B74B0E-02D1-41CC-B807-B6257E3A862B}"/>
                </a:ext>
              </a:extLst>
            </p:cNvPr>
            <p:cNvSpPr/>
            <p:nvPr/>
          </p:nvSpPr>
          <p:spPr>
            <a:xfrm>
              <a:off x="4747313" y="69199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B918515B-C824-4C14-8C44-307430D97D76}"/>
                </a:ext>
              </a:extLst>
            </p:cNvPr>
            <p:cNvSpPr/>
            <p:nvPr/>
          </p:nvSpPr>
          <p:spPr>
            <a:xfrm>
              <a:off x="4750594" y="909262"/>
              <a:ext cx="9525" cy="9525"/>
            </a:xfrm>
            <a:custGeom>
              <a:avLst/>
              <a:gdLst>
                <a:gd name="connsiteX0" fmla="*/ 7144 w 9525"/>
                <a:gd name="connsiteY0" fmla="*/ 8947 h 9525"/>
                <a:gd name="connsiteX1" fmla="*/ 7144 w 9525"/>
                <a:gd name="connsiteY1" fmla="*/ 894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947"/>
                  </a:moveTo>
                  <a:cubicBezTo>
                    <a:pt x="7144" y="6090"/>
                    <a:pt x="7144" y="7042"/>
                    <a:pt x="7144" y="894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01E62319-38E6-45D6-B827-2E3C839BBF60}"/>
                </a:ext>
              </a:extLst>
            </p:cNvPr>
            <p:cNvSpPr/>
            <p:nvPr/>
          </p:nvSpPr>
          <p:spPr>
            <a:xfrm>
              <a:off x="4747736" y="100631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9049" y="8096"/>
                    <a:pt x="7144" y="8096"/>
                    <a:pt x="7144" y="8096"/>
                  </a:cubicBezTo>
                  <a:cubicBezTo>
                    <a:pt x="7144" y="7144"/>
                    <a:pt x="9049" y="9049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27FBD2E9-9A50-4F26-826D-B8659165AB7E}"/>
                </a:ext>
              </a:extLst>
            </p:cNvPr>
            <p:cNvSpPr/>
            <p:nvPr/>
          </p:nvSpPr>
          <p:spPr>
            <a:xfrm>
              <a:off x="4753451" y="105732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10954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6FF56451-0BB6-4372-BEF4-E58B260C4C3F}"/>
                </a:ext>
              </a:extLst>
            </p:cNvPr>
            <p:cNvSpPr/>
            <p:nvPr/>
          </p:nvSpPr>
          <p:spPr>
            <a:xfrm>
              <a:off x="4747736" y="132445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7144" y="7144"/>
                    <a:pt x="10001" y="9049"/>
                    <a:pt x="7144" y="8096"/>
                  </a:cubicBezTo>
                  <a:cubicBezTo>
                    <a:pt x="8096" y="7144"/>
                    <a:pt x="8096" y="7144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723A8600-EF21-4BFD-9C38-64C62A98C118}"/>
                </a:ext>
              </a:extLst>
            </p:cNvPr>
            <p:cNvSpPr/>
            <p:nvPr/>
          </p:nvSpPr>
          <p:spPr>
            <a:xfrm>
              <a:off x="4752499" y="1248251"/>
              <a:ext cx="590550" cy="104775"/>
            </a:xfrm>
            <a:custGeom>
              <a:avLst/>
              <a:gdLst>
                <a:gd name="connsiteX0" fmla="*/ 581501 w 590550"/>
                <a:gd name="connsiteY0" fmla="*/ 7144 h 104775"/>
                <a:gd name="connsiteX1" fmla="*/ 438626 w 590550"/>
                <a:gd name="connsiteY1" fmla="*/ 90964 h 104775"/>
                <a:gd name="connsiteX2" fmla="*/ 340519 w 590550"/>
                <a:gd name="connsiteY2" fmla="*/ 92869 h 104775"/>
                <a:gd name="connsiteX3" fmla="*/ 249079 w 590550"/>
                <a:gd name="connsiteY3" fmla="*/ 92869 h 104775"/>
                <a:gd name="connsiteX4" fmla="*/ 147161 w 590550"/>
                <a:gd name="connsiteY4" fmla="*/ 98584 h 104775"/>
                <a:gd name="connsiteX5" fmla="*/ 148114 w 590550"/>
                <a:gd name="connsiteY5" fmla="*/ 90011 h 104775"/>
                <a:gd name="connsiteX6" fmla="*/ 147161 w 590550"/>
                <a:gd name="connsiteY6" fmla="*/ 87154 h 104775"/>
                <a:gd name="connsiteX7" fmla="*/ 98584 w 590550"/>
                <a:gd name="connsiteY7" fmla="*/ 90011 h 104775"/>
                <a:gd name="connsiteX8" fmla="*/ 85249 w 590550"/>
                <a:gd name="connsiteY8" fmla="*/ 99536 h 104775"/>
                <a:gd name="connsiteX9" fmla="*/ 86201 w 590550"/>
                <a:gd name="connsiteY9" fmla="*/ 92869 h 104775"/>
                <a:gd name="connsiteX10" fmla="*/ 80486 w 590550"/>
                <a:gd name="connsiteY10" fmla="*/ 100489 h 104775"/>
                <a:gd name="connsiteX11" fmla="*/ 76676 w 590550"/>
                <a:gd name="connsiteY11" fmla="*/ 101441 h 104775"/>
                <a:gd name="connsiteX12" fmla="*/ 64294 w 590550"/>
                <a:gd name="connsiteY12" fmla="*/ 96679 h 104775"/>
                <a:gd name="connsiteX13" fmla="*/ 70961 w 590550"/>
                <a:gd name="connsiteY13" fmla="*/ 89059 h 104775"/>
                <a:gd name="connsiteX14" fmla="*/ 53816 w 590550"/>
                <a:gd name="connsiteY14" fmla="*/ 98584 h 104775"/>
                <a:gd name="connsiteX15" fmla="*/ 7144 w 590550"/>
                <a:gd name="connsiteY15" fmla="*/ 88106 h 104775"/>
                <a:gd name="connsiteX16" fmla="*/ 581501 w 590550"/>
                <a:gd name="connsiteY16" fmla="*/ 7144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90550" h="104775">
                  <a:moveTo>
                    <a:pt x="581501" y="7144"/>
                  </a:moveTo>
                  <a:cubicBezTo>
                    <a:pt x="606266" y="105251"/>
                    <a:pt x="470059" y="91916"/>
                    <a:pt x="438626" y="90964"/>
                  </a:cubicBezTo>
                  <a:cubicBezTo>
                    <a:pt x="408146" y="89059"/>
                    <a:pt x="355759" y="85249"/>
                    <a:pt x="340519" y="92869"/>
                  </a:cubicBezTo>
                  <a:cubicBezTo>
                    <a:pt x="338614" y="89059"/>
                    <a:pt x="250031" y="91916"/>
                    <a:pt x="249079" y="92869"/>
                  </a:cubicBezTo>
                  <a:cubicBezTo>
                    <a:pt x="251936" y="91916"/>
                    <a:pt x="148114" y="93821"/>
                    <a:pt x="147161" y="98584"/>
                  </a:cubicBezTo>
                  <a:cubicBezTo>
                    <a:pt x="143351" y="93821"/>
                    <a:pt x="153829" y="98584"/>
                    <a:pt x="148114" y="90011"/>
                  </a:cubicBezTo>
                  <a:cubicBezTo>
                    <a:pt x="146209" y="90964"/>
                    <a:pt x="146209" y="90011"/>
                    <a:pt x="147161" y="87154"/>
                  </a:cubicBezTo>
                  <a:cubicBezTo>
                    <a:pt x="141446" y="90964"/>
                    <a:pt x="91916" y="106204"/>
                    <a:pt x="98584" y="90011"/>
                  </a:cubicBezTo>
                  <a:cubicBezTo>
                    <a:pt x="97631" y="90011"/>
                    <a:pt x="88106" y="100489"/>
                    <a:pt x="85249" y="99536"/>
                  </a:cubicBezTo>
                  <a:cubicBezTo>
                    <a:pt x="86201" y="98584"/>
                    <a:pt x="88106" y="92869"/>
                    <a:pt x="86201" y="92869"/>
                  </a:cubicBezTo>
                  <a:cubicBezTo>
                    <a:pt x="82391" y="93821"/>
                    <a:pt x="82391" y="98584"/>
                    <a:pt x="80486" y="100489"/>
                  </a:cubicBezTo>
                  <a:cubicBezTo>
                    <a:pt x="81439" y="98584"/>
                    <a:pt x="80486" y="98584"/>
                    <a:pt x="76676" y="101441"/>
                  </a:cubicBezTo>
                  <a:cubicBezTo>
                    <a:pt x="76676" y="101441"/>
                    <a:pt x="70961" y="90011"/>
                    <a:pt x="64294" y="96679"/>
                  </a:cubicBezTo>
                  <a:cubicBezTo>
                    <a:pt x="73819" y="108109"/>
                    <a:pt x="70009" y="86201"/>
                    <a:pt x="70961" y="89059"/>
                  </a:cubicBezTo>
                  <a:cubicBezTo>
                    <a:pt x="68104" y="89059"/>
                    <a:pt x="53816" y="98584"/>
                    <a:pt x="53816" y="98584"/>
                  </a:cubicBezTo>
                  <a:cubicBezTo>
                    <a:pt x="49054" y="97631"/>
                    <a:pt x="12859" y="81439"/>
                    <a:pt x="7144" y="88106"/>
                  </a:cubicBezTo>
                  <a:cubicBezTo>
                    <a:pt x="87154" y="59531"/>
                    <a:pt x="566261" y="143351"/>
                    <a:pt x="5815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0126AE1B-841B-4409-871F-E9033E7ED2C3}"/>
                </a:ext>
              </a:extLst>
            </p:cNvPr>
            <p:cNvSpPr/>
            <p:nvPr/>
          </p:nvSpPr>
          <p:spPr>
            <a:xfrm>
              <a:off x="4752499" y="13244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9049"/>
                    <a:pt x="8096" y="10001"/>
                  </a:cubicBezTo>
                  <a:cubicBezTo>
                    <a:pt x="8096" y="9049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AA2EF932-B1F8-42C0-B61A-E5C180C5484F}"/>
                </a:ext>
              </a:extLst>
            </p:cNvPr>
            <p:cNvSpPr/>
            <p:nvPr/>
          </p:nvSpPr>
          <p:spPr>
            <a:xfrm>
              <a:off x="4795890" y="133588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0397DC16-4AEA-426B-822E-76129CB29A9E}"/>
                </a:ext>
              </a:extLst>
            </p:cNvPr>
            <p:cNvSpPr/>
            <p:nvPr/>
          </p:nvSpPr>
          <p:spPr>
            <a:xfrm>
              <a:off x="4803934" y="1335881"/>
              <a:ext cx="9525" cy="9525"/>
            </a:xfrm>
            <a:custGeom>
              <a:avLst/>
              <a:gdLst>
                <a:gd name="connsiteX0" fmla="*/ 10954 w 9525"/>
                <a:gd name="connsiteY0" fmla="*/ 7144 h 9525"/>
                <a:gd name="connsiteX1" fmla="*/ 7144 w 9525"/>
                <a:gd name="connsiteY1" fmla="*/ 9049 h 9525"/>
                <a:gd name="connsiteX2" fmla="*/ 1095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144"/>
                  </a:moveTo>
                  <a:cubicBezTo>
                    <a:pt x="10954" y="8096"/>
                    <a:pt x="8096" y="9049"/>
                    <a:pt x="7144" y="9049"/>
                  </a:cubicBezTo>
                  <a:lnTo>
                    <a:pt x="1095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67236EF6-825E-42ED-8FE4-A589C4655516}"/>
                </a:ext>
              </a:extLst>
            </p:cNvPr>
            <p:cNvSpPr/>
            <p:nvPr/>
          </p:nvSpPr>
          <p:spPr>
            <a:xfrm>
              <a:off x="4817269" y="133969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9049" y="8096"/>
                    <a:pt x="9049" y="8096"/>
                    <a:pt x="7144" y="8096"/>
                  </a:cubicBezTo>
                  <a:cubicBezTo>
                    <a:pt x="8096" y="8096"/>
                    <a:pt x="8096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FA222110-3C73-4914-8147-7E2AD1E06645}"/>
                </a:ext>
              </a:extLst>
            </p:cNvPr>
            <p:cNvSpPr/>
            <p:nvPr/>
          </p:nvSpPr>
          <p:spPr>
            <a:xfrm>
              <a:off x="4819174" y="13377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8096"/>
                    <a:pt x="9049" y="8096"/>
                  </a:cubicBezTo>
                  <a:cubicBezTo>
                    <a:pt x="9049" y="7144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EF2054E1-8502-47B0-8A0D-DD3757554F01}"/>
                </a:ext>
              </a:extLst>
            </p:cNvPr>
            <p:cNvSpPr/>
            <p:nvPr/>
          </p:nvSpPr>
          <p:spPr>
            <a:xfrm>
              <a:off x="4841839" y="1340220"/>
              <a:ext cx="9525" cy="9525"/>
            </a:xfrm>
            <a:custGeom>
              <a:avLst/>
              <a:gdLst>
                <a:gd name="connsiteX0" fmla="*/ 7338 w 9525"/>
                <a:gd name="connsiteY0" fmla="*/ 7567 h 9525"/>
                <a:gd name="connsiteX1" fmla="*/ 9243 w 9525"/>
                <a:gd name="connsiteY1" fmla="*/ 7567 h 9525"/>
                <a:gd name="connsiteX2" fmla="*/ 7338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338" y="7567"/>
                  </a:moveTo>
                  <a:cubicBezTo>
                    <a:pt x="8291" y="7567"/>
                    <a:pt x="9243" y="6615"/>
                    <a:pt x="9243" y="7567"/>
                  </a:cubicBezTo>
                  <a:cubicBezTo>
                    <a:pt x="9243" y="6615"/>
                    <a:pt x="6386" y="8520"/>
                    <a:pt x="7338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5BCAA61C-7DE9-4893-9ED2-9C88EE8BBFCF}"/>
                </a:ext>
              </a:extLst>
            </p:cNvPr>
            <p:cNvSpPr/>
            <p:nvPr/>
          </p:nvSpPr>
          <p:spPr>
            <a:xfrm>
              <a:off x="4852511" y="13387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40B33427-7433-4394-BB92-0F31F5BA4C56}"/>
                </a:ext>
              </a:extLst>
            </p:cNvPr>
            <p:cNvSpPr/>
            <p:nvPr/>
          </p:nvSpPr>
          <p:spPr>
            <a:xfrm>
              <a:off x="5034291" y="1334928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6339" y="7144"/>
                    <a:pt x="7291" y="7144"/>
                    <a:pt x="82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D7526696-50BF-4B55-A4DB-36A5CEBE534B}"/>
                </a:ext>
              </a:extLst>
            </p:cNvPr>
            <p:cNvSpPr/>
            <p:nvPr/>
          </p:nvSpPr>
          <p:spPr>
            <a:xfrm>
              <a:off x="5120164" y="1334662"/>
              <a:ext cx="9525" cy="9525"/>
            </a:xfrm>
            <a:custGeom>
              <a:avLst/>
              <a:gdLst>
                <a:gd name="connsiteX0" fmla="*/ 7144 w 9525"/>
                <a:gd name="connsiteY0" fmla="*/ 7410 h 9525"/>
                <a:gd name="connsiteX1" fmla="*/ 8096 w 9525"/>
                <a:gd name="connsiteY1" fmla="*/ 8363 h 9525"/>
                <a:gd name="connsiteX2" fmla="*/ 7144 w 9525"/>
                <a:gd name="connsiteY2" fmla="*/ 74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0"/>
                  </a:moveTo>
                  <a:cubicBezTo>
                    <a:pt x="8096" y="6458"/>
                    <a:pt x="8096" y="8363"/>
                    <a:pt x="8096" y="8363"/>
                  </a:cubicBezTo>
                  <a:cubicBezTo>
                    <a:pt x="7144" y="9315"/>
                    <a:pt x="8096" y="7410"/>
                    <a:pt x="7144" y="74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4A55097F-83A6-4E50-98A7-6024720B3D75}"/>
                </a:ext>
              </a:extLst>
            </p:cNvPr>
            <p:cNvSpPr/>
            <p:nvPr/>
          </p:nvSpPr>
          <p:spPr>
            <a:xfrm>
              <a:off x="5164508" y="1329954"/>
              <a:ext cx="9525" cy="9525"/>
            </a:xfrm>
            <a:custGeom>
              <a:avLst/>
              <a:gdLst>
                <a:gd name="connsiteX0" fmla="*/ 7567 w 9525"/>
                <a:gd name="connsiteY0" fmla="*/ 9260 h 9525"/>
                <a:gd name="connsiteX1" fmla="*/ 7567 w 9525"/>
                <a:gd name="connsiteY1" fmla="*/ 926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9260"/>
                  </a:moveTo>
                  <a:cubicBezTo>
                    <a:pt x="7567" y="9260"/>
                    <a:pt x="6615" y="4498"/>
                    <a:pt x="7567" y="926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0E32518A-465E-4BF4-A5E0-6A4EA6B8D29D}"/>
                </a:ext>
              </a:extLst>
            </p:cNvPr>
            <p:cNvSpPr/>
            <p:nvPr/>
          </p:nvSpPr>
          <p:spPr>
            <a:xfrm>
              <a:off x="5304949" y="1291671"/>
              <a:ext cx="9525" cy="9525"/>
            </a:xfrm>
            <a:custGeom>
              <a:avLst/>
              <a:gdLst>
                <a:gd name="connsiteX0" fmla="*/ 7144 w 9525"/>
                <a:gd name="connsiteY0" fmla="*/ 8491 h 9525"/>
                <a:gd name="connsiteX1" fmla="*/ 8096 w 9525"/>
                <a:gd name="connsiteY1" fmla="*/ 7538 h 9525"/>
                <a:gd name="connsiteX2" fmla="*/ 7144 w 9525"/>
                <a:gd name="connsiteY2" fmla="*/ 849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491"/>
                  </a:moveTo>
                  <a:cubicBezTo>
                    <a:pt x="9049" y="7538"/>
                    <a:pt x="6191" y="6586"/>
                    <a:pt x="8096" y="7538"/>
                  </a:cubicBezTo>
                  <a:cubicBezTo>
                    <a:pt x="9049" y="8491"/>
                    <a:pt x="8096" y="9443"/>
                    <a:pt x="7144" y="849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200C58F6-1E01-4375-8547-E7DD3F8E93DB}"/>
                </a:ext>
              </a:extLst>
            </p:cNvPr>
            <p:cNvSpPr/>
            <p:nvPr/>
          </p:nvSpPr>
          <p:spPr>
            <a:xfrm>
              <a:off x="4758214" y="1278731"/>
              <a:ext cx="552450" cy="38100"/>
            </a:xfrm>
            <a:custGeom>
              <a:avLst/>
              <a:gdLst>
                <a:gd name="connsiteX0" fmla="*/ 7144 w 552450"/>
                <a:gd name="connsiteY0" fmla="*/ 27146 h 38100"/>
                <a:gd name="connsiteX1" fmla="*/ 160496 w 552450"/>
                <a:gd name="connsiteY1" fmla="*/ 31909 h 38100"/>
                <a:gd name="connsiteX2" fmla="*/ 245269 w 552450"/>
                <a:gd name="connsiteY2" fmla="*/ 25241 h 38100"/>
                <a:gd name="connsiteX3" fmla="*/ 324326 w 552450"/>
                <a:gd name="connsiteY3" fmla="*/ 23336 h 38100"/>
                <a:gd name="connsiteX4" fmla="*/ 419576 w 552450"/>
                <a:gd name="connsiteY4" fmla="*/ 12859 h 38100"/>
                <a:gd name="connsiteX5" fmla="*/ 419576 w 552450"/>
                <a:gd name="connsiteY5" fmla="*/ 21431 h 38100"/>
                <a:gd name="connsiteX6" fmla="*/ 420529 w 552450"/>
                <a:gd name="connsiteY6" fmla="*/ 24289 h 38100"/>
                <a:gd name="connsiteX7" fmla="*/ 471964 w 552450"/>
                <a:gd name="connsiteY7" fmla="*/ 18574 h 38100"/>
                <a:gd name="connsiteX8" fmla="*/ 482441 w 552450"/>
                <a:gd name="connsiteY8" fmla="*/ 9049 h 38100"/>
                <a:gd name="connsiteX9" fmla="*/ 482441 w 552450"/>
                <a:gd name="connsiteY9" fmla="*/ 15716 h 38100"/>
                <a:gd name="connsiteX10" fmla="*/ 487204 w 552450"/>
                <a:gd name="connsiteY10" fmla="*/ 8096 h 38100"/>
                <a:gd name="connsiteX11" fmla="*/ 490061 w 552450"/>
                <a:gd name="connsiteY11" fmla="*/ 7144 h 38100"/>
                <a:gd name="connsiteX12" fmla="*/ 499586 w 552450"/>
                <a:gd name="connsiteY12" fmla="*/ 9049 h 38100"/>
                <a:gd name="connsiteX13" fmla="*/ 495776 w 552450"/>
                <a:gd name="connsiteY13" fmla="*/ 19526 h 38100"/>
                <a:gd name="connsiteX14" fmla="*/ 510064 w 552450"/>
                <a:gd name="connsiteY14" fmla="*/ 9049 h 38100"/>
                <a:gd name="connsiteX15" fmla="*/ 547211 w 552450"/>
                <a:gd name="connsiteY15" fmla="*/ 15716 h 38100"/>
                <a:gd name="connsiteX16" fmla="*/ 550069 w 552450"/>
                <a:gd name="connsiteY16" fmla="*/ 17621 h 38100"/>
                <a:gd name="connsiteX17" fmla="*/ 372904 w 552450"/>
                <a:gd name="connsiteY17" fmla="*/ 35719 h 38100"/>
                <a:gd name="connsiteX18" fmla="*/ 244316 w 552450"/>
                <a:gd name="connsiteY18" fmla="*/ 38576 h 38100"/>
                <a:gd name="connsiteX19" fmla="*/ 7144 w 552450"/>
                <a:gd name="connsiteY19" fmla="*/ 27146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52450" h="38100">
                  <a:moveTo>
                    <a:pt x="7144" y="27146"/>
                  </a:moveTo>
                  <a:cubicBezTo>
                    <a:pt x="34766" y="10001"/>
                    <a:pt x="139541" y="31909"/>
                    <a:pt x="160496" y="31909"/>
                  </a:cubicBezTo>
                  <a:cubicBezTo>
                    <a:pt x="185261" y="31909"/>
                    <a:pt x="233839" y="32861"/>
                    <a:pt x="245269" y="25241"/>
                  </a:cubicBezTo>
                  <a:cubicBezTo>
                    <a:pt x="246221" y="28099"/>
                    <a:pt x="324326" y="23336"/>
                    <a:pt x="324326" y="23336"/>
                  </a:cubicBezTo>
                  <a:cubicBezTo>
                    <a:pt x="321469" y="24289"/>
                    <a:pt x="419576" y="17621"/>
                    <a:pt x="419576" y="12859"/>
                  </a:cubicBezTo>
                  <a:cubicBezTo>
                    <a:pt x="424339" y="18574"/>
                    <a:pt x="412909" y="10954"/>
                    <a:pt x="419576" y="21431"/>
                  </a:cubicBezTo>
                  <a:cubicBezTo>
                    <a:pt x="421481" y="20479"/>
                    <a:pt x="421481" y="21431"/>
                    <a:pt x="420529" y="24289"/>
                  </a:cubicBezTo>
                  <a:cubicBezTo>
                    <a:pt x="425291" y="20479"/>
                    <a:pt x="477679" y="1429"/>
                    <a:pt x="471964" y="18574"/>
                  </a:cubicBezTo>
                  <a:cubicBezTo>
                    <a:pt x="471964" y="18574"/>
                    <a:pt x="481489" y="8096"/>
                    <a:pt x="482441" y="9049"/>
                  </a:cubicBezTo>
                  <a:cubicBezTo>
                    <a:pt x="481489" y="9049"/>
                    <a:pt x="479584" y="15716"/>
                    <a:pt x="482441" y="15716"/>
                  </a:cubicBezTo>
                  <a:cubicBezTo>
                    <a:pt x="486251" y="14764"/>
                    <a:pt x="485299" y="9049"/>
                    <a:pt x="487204" y="8096"/>
                  </a:cubicBezTo>
                  <a:cubicBezTo>
                    <a:pt x="486251" y="10001"/>
                    <a:pt x="487204" y="10001"/>
                    <a:pt x="490061" y="7144"/>
                  </a:cubicBezTo>
                  <a:cubicBezTo>
                    <a:pt x="493871" y="13811"/>
                    <a:pt x="487204" y="10954"/>
                    <a:pt x="499586" y="9049"/>
                  </a:cubicBezTo>
                  <a:cubicBezTo>
                    <a:pt x="498634" y="16669"/>
                    <a:pt x="492919" y="9049"/>
                    <a:pt x="495776" y="19526"/>
                  </a:cubicBezTo>
                  <a:cubicBezTo>
                    <a:pt x="497681" y="19526"/>
                    <a:pt x="510064" y="10001"/>
                    <a:pt x="510064" y="9049"/>
                  </a:cubicBezTo>
                  <a:cubicBezTo>
                    <a:pt x="522446" y="10954"/>
                    <a:pt x="533876" y="19526"/>
                    <a:pt x="547211" y="15716"/>
                  </a:cubicBezTo>
                  <a:cubicBezTo>
                    <a:pt x="547211" y="16669"/>
                    <a:pt x="550069" y="17621"/>
                    <a:pt x="550069" y="17621"/>
                  </a:cubicBezTo>
                  <a:cubicBezTo>
                    <a:pt x="533876" y="27146"/>
                    <a:pt x="420529" y="32861"/>
                    <a:pt x="372904" y="35719"/>
                  </a:cubicBezTo>
                  <a:cubicBezTo>
                    <a:pt x="329089" y="38576"/>
                    <a:pt x="284321" y="36671"/>
                    <a:pt x="244316" y="38576"/>
                  </a:cubicBezTo>
                  <a:cubicBezTo>
                    <a:pt x="185261" y="42386"/>
                    <a:pt x="45244" y="21431"/>
                    <a:pt x="7144" y="2714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F55CF8FB-F591-498E-AF84-8E4766F884D3}"/>
                </a:ext>
              </a:extLst>
            </p:cNvPr>
            <p:cNvSpPr/>
            <p:nvPr/>
          </p:nvSpPr>
          <p:spPr>
            <a:xfrm>
              <a:off x="5301697" y="1291113"/>
              <a:ext cx="9525" cy="9525"/>
            </a:xfrm>
            <a:custGeom>
              <a:avLst/>
              <a:gdLst>
                <a:gd name="connsiteX0" fmla="*/ 8491 w 9525"/>
                <a:gd name="connsiteY0" fmla="*/ 10001 h 9525"/>
                <a:gd name="connsiteX1" fmla="*/ 7538 w 9525"/>
                <a:gd name="connsiteY1" fmla="*/ 7144 h 9525"/>
                <a:gd name="connsiteX2" fmla="*/ 8491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491" y="10001"/>
                  </a:moveTo>
                  <a:cubicBezTo>
                    <a:pt x="7538" y="9049"/>
                    <a:pt x="6586" y="8096"/>
                    <a:pt x="7538" y="7144"/>
                  </a:cubicBezTo>
                  <a:cubicBezTo>
                    <a:pt x="7538" y="8096"/>
                    <a:pt x="8491" y="9049"/>
                    <a:pt x="8491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C4888F0D-0EC2-4FA9-BC42-11140FFF86DE}"/>
                </a:ext>
              </a:extLst>
            </p:cNvPr>
            <p:cNvSpPr/>
            <p:nvPr/>
          </p:nvSpPr>
          <p:spPr>
            <a:xfrm>
              <a:off x="5263991" y="128402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43AED1D4-A316-4A4F-9B38-6C304635033E}"/>
                </a:ext>
              </a:extLst>
            </p:cNvPr>
            <p:cNvSpPr/>
            <p:nvPr/>
          </p:nvSpPr>
          <p:spPr>
            <a:xfrm>
              <a:off x="5254466" y="128254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1095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9049" y="7144"/>
                    <a:pt x="10954" y="7144"/>
                  </a:cubicBezTo>
                  <a:lnTo>
                    <a:pt x="7144" y="90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504D645C-733A-47DB-BCF2-666A2109D416}"/>
                </a:ext>
              </a:extLst>
            </p:cNvPr>
            <p:cNvSpPr/>
            <p:nvPr/>
          </p:nvSpPr>
          <p:spPr>
            <a:xfrm>
              <a:off x="5244227" y="1280636"/>
              <a:ext cx="9525" cy="9525"/>
            </a:xfrm>
            <a:custGeom>
              <a:avLst/>
              <a:gdLst>
                <a:gd name="connsiteX0" fmla="*/ 7858 w 9525"/>
                <a:gd name="connsiteY0" fmla="*/ 8096 h 9525"/>
                <a:gd name="connsiteX1" fmla="*/ 7858 w 9525"/>
                <a:gd name="connsiteY1" fmla="*/ 7144 h 9525"/>
                <a:gd name="connsiteX2" fmla="*/ 7858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8096"/>
                  </a:moveTo>
                  <a:cubicBezTo>
                    <a:pt x="6906" y="7144"/>
                    <a:pt x="6906" y="7144"/>
                    <a:pt x="7858" y="7144"/>
                  </a:cubicBezTo>
                  <a:cubicBezTo>
                    <a:pt x="8811" y="7144"/>
                    <a:pt x="8811" y="7144"/>
                    <a:pt x="7858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9D7316C5-4F17-42AD-9C93-ED036055CCB4}"/>
                </a:ext>
              </a:extLst>
            </p:cNvPr>
            <p:cNvSpPr/>
            <p:nvPr/>
          </p:nvSpPr>
          <p:spPr>
            <a:xfrm>
              <a:off x="5243036" y="1282541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cubicBezTo>
                    <a:pt x="8096" y="8096"/>
                    <a:pt x="8096" y="8096"/>
                    <a:pt x="7144" y="7144"/>
                  </a:cubicBezTo>
                  <a:cubicBezTo>
                    <a:pt x="7144" y="8096"/>
                    <a:pt x="9049" y="6191"/>
                    <a:pt x="9049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0B4F2F10-D9DB-4A20-AE34-DEE8C307C653}"/>
                </a:ext>
              </a:extLst>
            </p:cNvPr>
            <p:cNvSpPr/>
            <p:nvPr/>
          </p:nvSpPr>
          <p:spPr>
            <a:xfrm>
              <a:off x="5223034" y="1281313"/>
              <a:ext cx="9525" cy="9525"/>
            </a:xfrm>
            <a:custGeom>
              <a:avLst/>
              <a:gdLst>
                <a:gd name="connsiteX0" fmla="*/ 9049 w 9525"/>
                <a:gd name="connsiteY0" fmla="*/ 7419 h 9525"/>
                <a:gd name="connsiteX1" fmla="*/ 7144 w 9525"/>
                <a:gd name="connsiteY1" fmla="*/ 7419 h 9525"/>
                <a:gd name="connsiteX2" fmla="*/ 9049 w 9525"/>
                <a:gd name="connsiteY2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419"/>
                  </a:moveTo>
                  <a:cubicBezTo>
                    <a:pt x="9049" y="7419"/>
                    <a:pt x="7144" y="8371"/>
                    <a:pt x="7144" y="7419"/>
                  </a:cubicBezTo>
                  <a:cubicBezTo>
                    <a:pt x="8096" y="8371"/>
                    <a:pt x="9049" y="6466"/>
                    <a:pt x="9049" y="74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40AEB194-3E99-4493-8E09-214F5531486F}"/>
                </a:ext>
              </a:extLst>
            </p:cNvPr>
            <p:cNvSpPr/>
            <p:nvPr/>
          </p:nvSpPr>
          <p:spPr>
            <a:xfrm>
              <a:off x="5215266" y="1282647"/>
              <a:ext cx="9525" cy="9525"/>
            </a:xfrm>
            <a:custGeom>
              <a:avLst/>
              <a:gdLst>
                <a:gd name="connsiteX0" fmla="*/ 8244 w 9525"/>
                <a:gd name="connsiteY0" fmla="*/ 7990 h 9525"/>
                <a:gd name="connsiteX1" fmla="*/ 82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990"/>
                  </a:moveTo>
                  <a:cubicBezTo>
                    <a:pt x="7291" y="7990"/>
                    <a:pt x="6339" y="6085"/>
                    <a:pt x="8244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3B74C666-2FD0-4ABF-9567-847B4130953B}"/>
                </a:ext>
              </a:extLst>
            </p:cNvPr>
            <p:cNvSpPr/>
            <p:nvPr/>
          </p:nvSpPr>
          <p:spPr>
            <a:xfrm>
              <a:off x="5040154" y="12949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125B923E-81A8-4C4E-84B2-C0B843EFC766}"/>
                </a:ext>
              </a:extLst>
            </p:cNvPr>
            <p:cNvSpPr/>
            <p:nvPr/>
          </p:nvSpPr>
          <p:spPr>
            <a:xfrm>
              <a:off x="4966811" y="1295609"/>
              <a:ext cx="9525" cy="9525"/>
            </a:xfrm>
            <a:custGeom>
              <a:avLst/>
              <a:gdLst>
                <a:gd name="connsiteX0" fmla="*/ 8096 w 9525"/>
                <a:gd name="connsiteY0" fmla="*/ 8363 h 9525"/>
                <a:gd name="connsiteX1" fmla="*/ 7144 w 9525"/>
                <a:gd name="connsiteY1" fmla="*/ 7410 h 9525"/>
                <a:gd name="connsiteX2" fmla="*/ 8096 w 9525"/>
                <a:gd name="connsiteY2" fmla="*/ 836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363"/>
                  </a:moveTo>
                  <a:cubicBezTo>
                    <a:pt x="7144" y="9315"/>
                    <a:pt x="7144" y="7410"/>
                    <a:pt x="7144" y="7410"/>
                  </a:cubicBezTo>
                  <a:cubicBezTo>
                    <a:pt x="8096" y="6458"/>
                    <a:pt x="6191" y="8363"/>
                    <a:pt x="8096" y="836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0F155A2C-AA5E-49B1-A4D1-DF39C321517E}"/>
                </a:ext>
              </a:extLst>
            </p:cNvPr>
            <p:cNvSpPr/>
            <p:nvPr/>
          </p:nvSpPr>
          <p:spPr>
            <a:xfrm>
              <a:off x="4927759" y="13015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1190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C1469535-A5B0-467B-B8B0-65152493852D}"/>
                </a:ext>
              </a:extLst>
            </p:cNvPr>
            <p:cNvSpPr/>
            <p:nvPr/>
          </p:nvSpPr>
          <p:spPr>
            <a:xfrm>
              <a:off x="5295424" y="1266082"/>
              <a:ext cx="9525" cy="9525"/>
            </a:xfrm>
            <a:custGeom>
              <a:avLst/>
              <a:gdLst>
                <a:gd name="connsiteX0" fmla="*/ 7144 w 9525"/>
                <a:gd name="connsiteY0" fmla="*/ 8363 h 9525"/>
                <a:gd name="connsiteX1" fmla="*/ 8096 w 9525"/>
                <a:gd name="connsiteY1" fmla="*/ 7410 h 9525"/>
                <a:gd name="connsiteX2" fmla="*/ 7144 w 9525"/>
                <a:gd name="connsiteY2" fmla="*/ 836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363"/>
                  </a:moveTo>
                  <a:cubicBezTo>
                    <a:pt x="9049" y="8363"/>
                    <a:pt x="6191" y="6458"/>
                    <a:pt x="8096" y="7410"/>
                  </a:cubicBezTo>
                  <a:cubicBezTo>
                    <a:pt x="8096" y="8363"/>
                    <a:pt x="8096" y="9315"/>
                    <a:pt x="7144" y="836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80FEE60B-577B-493C-8ED3-424DE3B805AC}"/>
                </a:ext>
              </a:extLst>
            </p:cNvPr>
            <p:cNvSpPr/>
            <p:nvPr/>
          </p:nvSpPr>
          <p:spPr>
            <a:xfrm>
              <a:off x="4789646" y="1250156"/>
              <a:ext cx="514350" cy="28575"/>
            </a:xfrm>
            <a:custGeom>
              <a:avLst/>
              <a:gdLst>
                <a:gd name="connsiteX0" fmla="*/ 7144 w 514350"/>
                <a:gd name="connsiteY0" fmla="*/ 23336 h 28575"/>
                <a:gd name="connsiteX1" fmla="*/ 148114 w 514350"/>
                <a:gd name="connsiteY1" fmla="*/ 20479 h 28575"/>
                <a:gd name="connsiteX2" fmla="*/ 226219 w 514350"/>
                <a:gd name="connsiteY2" fmla="*/ 15716 h 28575"/>
                <a:gd name="connsiteX3" fmla="*/ 299561 w 514350"/>
                <a:gd name="connsiteY3" fmla="*/ 15716 h 28575"/>
                <a:gd name="connsiteX4" fmla="*/ 388144 w 514350"/>
                <a:gd name="connsiteY4" fmla="*/ 10001 h 28575"/>
                <a:gd name="connsiteX5" fmla="*/ 388144 w 514350"/>
                <a:gd name="connsiteY5" fmla="*/ 21431 h 28575"/>
                <a:gd name="connsiteX6" fmla="*/ 435769 w 514350"/>
                <a:gd name="connsiteY6" fmla="*/ 18574 h 28575"/>
                <a:gd name="connsiteX7" fmla="*/ 446246 w 514350"/>
                <a:gd name="connsiteY7" fmla="*/ 9049 h 28575"/>
                <a:gd name="connsiteX8" fmla="*/ 446246 w 514350"/>
                <a:gd name="connsiteY8" fmla="*/ 15716 h 28575"/>
                <a:gd name="connsiteX9" fmla="*/ 451009 w 514350"/>
                <a:gd name="connsiteY9" fmla="*/ 8096 h 28575"/>
                <a:gd name="connsiteX10" fmla="*/ 453866 w 514350"/>
                <a:gd name="connsiteY10" fmla="*/ 7144 h 28575"/>
                <a:gd name="connsiteX11" fmla="*/ 462439 w 514350"/>
                <a:gd name="connsiteY11" fmla="*/ 9049 h 28575"/>
                <a:gd name="connsiteX12" fmla="*/ 457676 w 514350"/>
                <a:gd name="connsiteY12" fmla="*/ 18574 h 28575"/>
                <a:gd name="connsiteX13" fmla="*/ 471011 w 514350"/>
                <a:gd name="connsiteY13" fmla="*/ 9049 h 28575"/>
                <a:gd name="connsiteX14" fmla="*/ 505301 w 514350"/>
                <a:gd name="connsiteY14" fmla="*/ 17621 h 28575"/>
                <a:gd name="connsiteX15" fmla="*/ 508159 w 514350"/>
                <a:gd name="connsiteY15" fmla="*/ 19526 h 28575"/>
                <a:gd name="connsiteX16" fmla="*/ 343376 w 514350"/>
                <a:gd name="connsiteY16" fmla="*/ 30004 h 28575"/>
                <a:gd name="connsiteX17" fmla="*/ 224314 w 514350"/>
                <a:gd name="connsiteY17" fmla="*/ 29051 h 28575"/>
                <a:gd name="connsiteX18" fmla="*/ 7144 w 514350"/>
                <a:gd name="connsiteY18" fmla="*/ 23336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14350" h="28575">
                  <a:moveTo>
                    <a:pt x="7144" y="23336"/>
                  </a:moveTo>
                  <a:cubicBezTo>
                    <a:pt x="30004" y="5239"/>
                    <a:pt x="130016" y="21431"/>
                    <a:pt x="148114" y="20479"/>
                  </a:cubicBezTo>
                  <a:cubicBezTo>
                    <a:pt x="170021" y="19526"/>
                    <a:pt x="215741" y="23336"/>
                    <a:pt x="226219" y="15716"/>
                  </a:cubicBezTo>
                  <a:cubicBezTo>
                    <a:pt x="227171" y="17621"/>
                    <a:pt x="299561" y="15716"/>
                    <a:pt x="299561" y="15716"/>
                  </a:cubicBezTo>
                  <a:cubicBezTo>
                    <a:pt x="296704" y="16669"/>
                    <a:pt x="388144" y="13811"/>
                    <a:pt x="388144" y="10001"/>
                  </a:cubicBezTo>
                  <a:cubicBezTo>
                    <a:pt x="389096" y="10954"/>
                    <a:pt x="387191" y="20479"/>
                    <a:pt x="388144" y="21431"/>
                  </a:cubicBezTo>
                  <a:cubicBezTo>
                    <a:pt x="392906" y="17621"/>
                    <a:pt x="442436" y="1429"/>
                    <a:pt x="435769" y="18574"/>
                  </a:cubicBezTo>
                  <a:cubicBezTo>
                    <a:pt x="434816" y="18574"/>
                    <a:pt x="445294" y="9049"/>
                    <a:pt x="446246" y="9049"/>
                  </a:cubicBezTo>
                  <a:cubicBezTo>
                    <a:pt x="446246" y="9049"/>
                    <a:pt x="443389" y="15716"/>
                    <a:pt x="446246" y="15716"/>
                  </a:cubicBezTo>
                  <a:cubicBezTo>
                    <a:pt x="450056" y="14764"/>
                    <a:pt x="449104" y="10001"/>
                    <a:pt x="451009" y="8096"/>
                  </a:cubicBezTo>
                  <a:cubicBezTo>
                    <a:pt x="450056" y="10001"/>
                    <a:pt x="451009" y="10001"/>
                    <a:pt x="453866" y="7144"/>
                  </a:cubicBezTo>
                  <a:cubicBezTo>
                    <a:pt x="457676" y="13811"/>
                    <a:pt x="451009" y="10954"/>
                    <a:pt x="462439" y="9049"/>
                  </a:cubicBezTo>
                  <a:cubicBezTo>
                    <a:pt x="461486" y="15716"/>
                    <a:pt x="455771" y="9049"/>
                    <a:pt x="457676" y="18574"/>
                  </a:cubicBezTo>
                  <a:cubicBezTo>
                    <a:pt x="459581" y="18574"/>
                    <a:pt x="471011" y="10001"/>
                    <a:pt x="471011" y="9049"/>
                  </a:cubicBezTo>
                  <a:cubicBezTo>
                    <a:pt x="482441" y="10954"/>
                    <a:pt x="491966" y="20479"/>
                    <a:pt x="505301" y="17621"/>
                  </a:cubicBezTo>
                  <a:cubicBezTo>
                    <a:pt x="505301" y="18574"/>
                    <a:pt x="508159" y="19526"/>
                    <a:pt x="508159" y="19526"/>
                  </a:cubicBezTo>
                  <a:cubicBezTo>
                    <a:pt x="491966" y="27146"/>
                    <a:pt x="388144" y="28099"/>
                    <a:pt x="343376" y="30004"/>
                  </a:cubicBezTo>
                  <a:cubicBezTo>
                    <a:pt x="303371" y="30956"/>
                    <a:pt x="261461" y="28099"/>
                    <a:pt x="224314" y="29051"/>
                  </a:cubicBezTo>
                  <a:cubicBezTo>
                    <a:pt x="184309" y="29051"/>
                    <a:pt x="31909" y="16669"/>
                    <a:pt x="7144" y="2333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73BD6F35-C041-420D-8F84-530A928478C3}"/>
                </a:ext>
              </a:extLst>
            </p:cNvPr>
            <p:cNvSpPr/>
            <p:nvPr/>
          </p:nvSpPr>
          <p:spPr>
            <a:xfrm>
              <a:off x="5292300" y="1265396"/>
              <a:ext cx="9525" cy="9525"/>
            </a:xfrm>
            <a:custGeom>
              <a:avLst/>
              <a:gdLst>
                <a:gd name="connsiteX0" fmla="*/ 8363 w 9525"/>
                <a:gd name="connsiteY0" fmla="*/ 10001 h 9525"/>
                <a:gd name="connsiteX1" fmla="*/ 7410 w 9525"/>
                <a:gd name="connsiteY1" fmla="*/ 7144 h 9525"/>
                <a:gd name="connsiteX2" fmla="*/ 8363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363" y="10001"/>
                  </a:moveTo>
                  <a:cubicBezTo>
                    <a:pt x="8363" y="9049"/>
                    <a:pt x="6458" y="8096"/>
                    <a:pt x="7410" y="7144"/>
                  </a:cubicBezTo>
                  <a:cubicBezTo>
                    <a:pt x="7410" y="7144"/>
                    <a:pt x="8363" y="9049"/>
                    <a:pt x="8363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DC1D6624-75F2-4B0B-B21D-97933180F354}"/>
                </a:ext>
              </a:extLst>
            </p:cNvPr>
            <p:cNvSpPr/>
            <p:nvPr/>
          </p:nvSpPr>
          <p:spPr>
            <a:xfrm>
              <a:off x="5258276" y="1255977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7144" y="7990"/>
                    <a:pt x="8096" y="6085"/>
                    <a:pt x="7144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96F89BEF-0F58-40B8-B158-86CDC44A76C3}"/>
                </a:ext>
              </a:extLst>
            </p:cNvPr>
            <p:cNvSpPr/>
            <p:nvPr/>
          </p:nvSpPr>
          <p:spPr>
            <a:xfrm>
              <a:off x="5248751" y="125491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10001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9049" y="7144"/>
                    <a:pt x="10001" y="7144"/>
                  </a:cubicBezTo>
                  <a:lnTo>
                    <a:pt x="7144" y="90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FD70070A-5626-4972-B814-273C73035AF3}"/>
                </a:ext>
              </a:extLst>
            </p:cNvPr>
            <p:cNvSpPr/>
            <p:nvPr/>
          </p:nvSpPr>
          <p:spPr>
            <a:xfrm>
              <a:off x="5240417" y="1251108"/>
              <a:ext cx="9525" cy="9525"/>
            </a:xfrm>
            <a:custGeom>
              <a:avLst/>
              <a:gdLst>
                <a:gd name="connsiteX0" fmla="*/ 7858 w 9525"/>
                <a:gd name="connsiteY0" fmla="*/ 8096 h 9525"/>
                <a:gd name="connsiteX1" fmla="*/ 7858 w 9525"/>
                <a:gd name="connsiteY1" fmla="*/ 7144 h 9525"/>
                <a:gd name="connsiteX2" fmla="*/ 7858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8096"/>
                  </a:moveTo>
                  <a:cubicBezTo>
                    <a:pt x="6906" y="7144"/>
                    <a:pt x="6906" y="7144"/>
                    <a:pt x="7858" y="7144"/>
                  </a:cubicBezTo>
                  <a:cubicBezTo>
                    <a:pt x="7858" y="8096"/>
                    <a:pt x="7858" y="8096"/>
                    <a:pt x="7858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25008B72-0EBE-4F63-998F-4B50E0D4E0F1}"/>
                </a:ext>
              </a:extLst>
            </p:cNvPr>
            <p:cNvSpPr/>
            <p:nvPr/>
          </p:nvSpPr>
          <p:spPr>
            <a:xfrm>
              <a:off x="5239226" y="1253728"/>
              <a:ext cx="9525" cy="9525"/>
            </a:xfrm>
            <a:custGeom>
              <a:avLst/>
              <a:gdLst>
                <a:gd name="connsiteX0" fmla="*/ 8096 w 9525"/>
                <a:gd name="connsiteY0" fmla="*/ 8334 h 9525"/>
                <a:gd name="connsiteX1" fmla="*/ 7144 w 9525"/>
                <a:gd name="connsiteY1" fmla="*/ 7382 h 9525"/>
                <a:gd name="connsiteX2" fmla="*/ 8096 w 9525"/>
                <a:gd name="connsiteY2" fmla="*/ 833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334"/>
                  </a:moveTo>
                  <a:cubicBezTo>
                    <a:pt x="7144" y="8334"/>
                    <a:pt x="7144" y="7382"/>
                    <a:pt x="7144" y="7382"/>
                  </a:cubicBezTo>
                  <a:cubicBezTo>
                    <a:pt x="7144" y="7382"/>
                    <a:pt x="8096" y="6429"/>
                    <a:pt x="8096" y="833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A144201E-8850-4B4E-BD57-D77B219E6FD3}"/>
                </a:ext>
              </a:extLst>
            </p:cNvPr>
            <p:cNvSpPr/>
            <p:nvPr/>
          </p:nvSpPr>
          <p:spPr>
            <a:xfrm>
              <a:off x="5220176" y="1251214"/>
              <a:ext cx="9525" cy="9525"/>
            </a:xfrm>
            <a:custGeom>
              <a:avLst/>
              <a:gdLst>
                <a:gd name="connsiteX0" fmla="*/ 9049 w 9525"/>
                <a:gd name="connsiteY0" fmla="*/ 7990 h 9525"/>
                <a:gd name="connsiteX1" fmla="*/ 7144 w 9525"/>
                <a:gd name="connsiteY1" fmla="*/ 7990 h 9525"/>
                <a:gd name="connsiteX2" fmla="*/ 9049 w 9525"/>
                <a:gd name="connsiteY2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990"/>
                  </a:moveTo>
                  <a:cubicBezTo>
                    <a:pt x="9049" y="7990"/>
                    <a:pt x="8096" y="8943"/>
                    <a:pt x="7144" y="7990"/>
                  </a:cubicBezTo>
                  <a:cubicBezTo>
                    <a:pt x="8096" y="7990"/>
                    <a:pt x="9049" y="6085"/>
                    <a:pt x="9049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1112B351-01B3-4739-86EE-1DCB9AA1875F}"/>
                </a:ext>
              </a:extLst>
            </p:cNvPr>
            <p:cNvSpPr/>
            <p:nvPr/>
          </p:nvSpPr>
          <p:spPr>
            <a:xfrm>
              <a:off x="5213085" y="1252167"/>
              <a:ext cx="9525" cy="9525"/>
            </a:xfrm>
            <a:custGeom>
              <a:avLst/>
              <a:gdLst>
                <a:gd name="connsiteX0" fmla="*/ 7567 w 9525"/>
                <a:gd name="connsiteY0" fmla="*/ 7990 h 9525"/>
                <a:gd name="connsiteX1" fmla="*/ 7567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990"/>
                  </a:moveTo>
                  <a:cubicBezTo>
                    <a:pt x="7567" y="7990"/>
                    <a:pt x="6615" y="6085"/>
                    <a:pt x="7567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A37DB5D9-33E8-44D0-B435-A31BCA39C04A}"/>
                </a:ext>
              </a:extLst>
            </p:cNvPr>
            <p:cNvSpPr/>
            <p:nvPr/>
          </p:nvSpPr>
          <p:spPr>
            <a:xfrm>
              <a:off x="5049679" y="12568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7144"/>
                    <a:pt x="9049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E606ED0E-BD2C-4D34-829E-45983F157634}"/>
                </a:ext>
              </a:extLst>
            </p:cNvPr>
            <p:cNvSpPr/>
            <p:nvPr/>
          </p:nvSpPr>
          <p:spPr>
            <a:xfrm>
              <a:off x="4982051" y="1255871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9049"/>
                    <a:pt x="7144" y="7144"/>
                    <a:pt x="7144" y="7144"/>
                  </a:cubicBezTo>
                  <a:cubicBezTo>
                    <a:pt x="8096" y="7144"/>
                    <a:pt x="6191" y="9049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E0B61CDD-BE85-41FD-999E-48D57B79AEC9}"/>
                </a:ext>
              </a:extLst>
            </p:cNvPr>
            <p:cNvSpPr/>
            <p:nvPr/>
          </p:nvSpPr>
          <p:spPr>
            <a:xfrm>
              <a:off x="4945856" y="12615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1190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952A0248-EEFB-4A49-9E49-FEB4A90C64E0}"/>
                </a:ext>
              </a:extLst>
            </p:cNvPr>
            <p:cNvSpPr/>
            <p:nvPr/>
          </p:nvSpPr>
          <p:spPr>
            <a:xfrm>
              <a:off x="5255419" y="57536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8520"/>
                    <a:pt x="9049" y="8520"/>
                    <a:pt x="7144" y="7567"/>
                  </a:cubicBezTo>
                  <a:cubicBezTo>
                    <a:pt x="7144" y="7567"/>
                    <a:pt x="7144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4F7E544C-C5B1-4EE2-8883-B791CD731520}"/>
                </a:ext>
              </a:extLst>
            </p:cNvPr>
            <p:cNvSpPr/>
            <p:nvPr/>
          </p:nvSpPr>
          <p:spPr>
            <a:xfrm>
              <a:off x="5200187" y="481636"/>
              <a:ext cx="104775" cy="104775"/>
            </a:xfrm>
            <a:custGeom>
              <a:avLst/>
              <a:gdLst>
                <a:gd name="connsiteX0" fmla="*/ 9036 w 104775"/>
                <a:gd name="connsiteY0" fmla="*/ 57479 h 104775"/>
                <a:gd name="connsiteX1" fmla="*/ 48088 w 104775"/>
                <a:gd name="connsiteY1" fmla="*/ 13664 h 104775"/>
                <a:gd name="connsiteX2" fmla="*/ 97618 w 104775"/>
                <a:gd name="connsiteY2" fmla="*/ 69861 h 104775"/>
                <a:gd name="connsiteX3" fmla="*/ 89046 w 104775"/>
                <a:gd name="connsiteY3" fmla="*/ 67956 h 104775"/>
                <a:gd name="connsiteX4" fmla="*/ 86188 w 104775"/>
                <a:gd name="connsiteY4" fmla="*/ 67956 h 104775"/>
                <a:gd name="connsiteX5" fmla="*/ 96666 w 104775"/>
                <a:gd name="connsiteY5" fmla="*/ 75576 h 104775"/>
                <a:gd name="connsiteX6" fmla="*/ 92856 w 104775"/>
                <a:gd name="connsiteY6" fmla="*/ 86054 h 104775"/>
                <a:gd name="connsiteX7" fmla="*/ 84283 w 104775"/>
                <a:gd name="connsiteY7" fmla="*/ 83196 h 104775"/>
                <a:gd name="connsiteX8" fmla="*/ 90951 w 104775"/>
                <a:gd name="connsiteY8" fmla="*/ 90816 h 104775"/>
                <a:gd name="connsiteX9" fmla="*/ 85236 w 104775"/>
                <a:gd name="connsiteY9" fmla="*/ 87006 h 104775"/>
                <a:gd name="connsiteX10" fmla="*/ 90951 w 104775"/>
                <a:gd name="connsiteY10" fmla="*/ 91769 h 104775"/>
                <a:gd name="connsiteX11" fmla="*/ 90951 w 104775"/>
                <a:gd name="connsiteY11" fmla="*/ 92721 h 104775"/>
                <a:gd name="connsiteX12" fmla="*/ 87141 w 104775"/>
                <a:gd name="connsiteY12" fmla="*/ 94626 h 104775"/>
                <a:gd name="connsiteX13" fmla="*/ 79521 w 104775"/>
                <a:gd name="connsiteY13" fmla="*/ 87959 h 104775"/>
                <a:gd name="connsiteX14" fmla="*/ 84283 w 104775"/>
                <a:gd name="connsiteY14" fmla="*/ 98436 h 104775"/>
                <a:gd name="connsiteX15" fmla="*/ 68091 w 104775"/>
                <a:gd name="connsiteY15" fmla="*/ 103199 h 104775"/>
                <a:gd name="connsiteX16" fmla="*/ 65233 w 104775"/>
                <a:gd name="connsiteY16" fmla="*/ 99389 h 104775"/>
                <a:gd name="connsiteX17" fmla="*/ 79521 w 104775"/>
                <a:gd name="connsiteY17" fmla="*/ 49859 h 104775"/>
                <a:gd name="connsiteX18" fmla="*/ 9036 w 104775"/>
                <a:gd name="connsiteY18" fmla="*/ 57479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04775" h="104775">
                  <a:moveTo>
                    <a:pt x="9036" y="57479"/>
                  </a:moveTo>
                  <a:cubicBezTo>
                    <a:pt x="-2394" y="51764"/>
                    <a:pt x="41421" y="-10149"/>
                    <a:pt x="48088" y="13664"/>
                  </a:cubicBezTo>
                  <a:cubicBezTo>
                    <a:pt x="105238" y="-15864"/>
                    <a:pt x="78568" y="64146"/>
                    <a:pt x="97618" y="69861"/>
                  </a:cubicBezTo>
                  <a:cubicBezTo>
                    <a:pt x="87141" y="69861"/>
                    <a:pt x="109048" y="67956"/>
                    <a:pt x="89046" y="67956"/>
                  </a:cubicBezTo>
                  <a:cubicBezTo>
                    <a:pt x="89998" y="68909"/>
                    <a:pt x="89046" y="68909"/>
                    <a:pt x="86188" y="67956"/>
                  </a:cubicBezTo>
                  <a:cubicBezTo>
                    <a:pt x="93808" y="73671"/>
                    <a:pt x="91903" y="72719"/>
                    <a:pt x="96666" y="75576"/>
                  </a:cubicBezTo>
                  <a:cubicBezTo>
                    <a:pt x="92856" y="74624"/>
                    <a:pt x="92856" y="84149"/>
                    <a:pt x="92856" y="86054"/>
                  </a:cubicBezTo>
                  <a:cubicBezTo>
                    <a:pt x="89046" y="85101"/>
                    <a:pt x="87141" y="85101"/>
                    <a:pt x="84283" y="83196"/>
                  </a:cubicBezTo>
                  <a:cubicBezTo>
                    <a:pt x="90951" y="81291"/>
                    <a:pt x="87141" y="91769"/>
                    <a:pt x="90951" y="90816"/>
                  </a:cubicBezTo>
                  <a:cubicBezTo>
                    <a:pt x="90951" y="90816"/>
                    <a:pt x="85236" y="86054"/>
                    <a:pt x="85236" y="87006"/>
                  </a:cubicBezTo>
                  <a:cubicBezTo>
                    <a:pt x="85236" y="89864"/>
                    <a:pt x="89998" y="90816"/>
                    <a:pt x="90951" y="91769"/>
                  </a:cubicBezTo>
                  <a:cubicBezTo>
                    <a:pt x="89998" y="90816"/>
                    <a:pt x="89998" y="90816"/>
                    <a:pt x="90951" y="92721"/>
                  </a:cubicBezTo>
                  <a:cubicBezTo>
                    <a:pt x="83331" y="91769"/>
                    <a:pt x="89046" y="88911"/>
                    <a:pt x="87141" y="94626"/>
                  </a:cubicBezTo>
                  <a:cubicBezTo>
                    <a:pt x="83331" y="91769"/>
                    <a:pt x="85236" y="90816"/>
                    <a:pt x="79521" y="87959"/>
                  </a:cubicBezTo>
                  <a:cubicBezTo>
                    <a:pt x="80473" y="87959"/>
                    <a:pt x="83331" y="96531"/>
                    <a:pt x="84283" y="98436"/>
                  </a:cubicBezTo>
                  <a:cubicBezTo>
                    <a:pt x="77616" y="102246"/>
                    <a:pt x="70948" y="95579"/>
                    <a:pt x="68091" y="103199"/>
                  </a:cubicBezTo>
                  <a:cubicBezTo>
                    <a:pt x="68091" y="105104"/>
                    <a:pt x="64281" y="99389"/>
                    <a:pt x="65233" y="99389"/>
                  </a:cubicBezTo>
                  <a:cubicBezTo>
                    <a:pt x="68091" y="100341"/>
                    <a:pt x="86188" y="67004"/>
                    <a:pt x="79521" y="49859"/>
                  </a:cubicBezTo>
                  <a:cubicBezTo>
                    <a:pt x="57613" y="-1576"/>
                    <a:pt x="7131" y="53669"/>
                    <a:pt x="9036" y="5747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9E149FC5-830D-4948-B1F1-668B713A0616}"/>
                </a:ext>
              </a:extLst>
            </p:cNvPr>
            <p:cNvSpPr/>
            <p:nvPr/>
          </p:nvSpPr>
          <p:spPr>
            <a:xfrm>
              <a:off x="5256371" y="5748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9049" y="9049"/>
                  </a:cubicBezTo>
                  <a:cubicBezTo>
                    <a:pt x="8096" y="9049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9CCEC2C6-B302-4176-8628-0C2F79DD8C4C}"/>
                </a:ext>
              </a:extLst>
            </p:cNvPr>
            <p:cNvSpPr/>
            <p:nvPr/>
          </p:nvSpPr>
          <p:spPr>
            <a:xfrm>
              <a:off x="5273516" y="5729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EE5073AC-9B47-4995-BF56-88C78ED9DAFF}"/>
                </a:ext>
              </a:extLst>
            </p:cNvPr>
            <p:cNvSpPr/>
            <p:nvPr/>
          </p:nvSpPr>
          <p:spPr>
            <a:xfrm>
              <a:off x="5276374" y="5700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9049"/>
                    <a:pt x="8096" y="9049"/>
                  </a:cubicBez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22AB91E5-CDF8-4D21-B4B8-F14EEBDBF676}"/>
                </a:ext>
              </a:extLst>
            </p:cNvPr>
            <p:cNvSpPr/>
            <p:nvPr/>
          </p:nvSpPr>
          <p:spPr>
            <a:xfrm>
              <a:off x="5281136" y="5691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D6466B34-4270-4E77-B15F-94EF0A990698}"/>
                </a:ext>
              </a:extLst>
            </p:cNvPr>
            <p:cNvSpPr/>
            <p:nvPr/>
          </p:nvSpPr>
          <p:spPr>
            <a:xfrm>
              <a:off x="5279231" y="5672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8096" y="7144"/>
                    <a:pt x="9049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8A72AFBC-A9F7-40FE-B51F-82C06C93D307}"/>
                </a:ext>
              </a:extLst>
            </p:cNvPr>
            <p:cNvSpPr/>
            <p:nvPr/>
          </p:nvSpPr>
          <p:spPr>
            <a:xfrm>
              <a:off x="5285475" y="561075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  <a:gd name="connsiteX2" fmla="*/ 756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5"/>
                    <a:pt x="7567" y="7567"/>
                  </a:cubicBezTo>
                  <a:cubicBezTo>
                    <a:pt x="7567" y="6615"/>
                    <a:pt x="8520" y="8520"/>
                    <a:pt x="7567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AAEEB93F-A5E8-4909-8548-6909E3DC31CC}"/>
                </a:ext>
              </a:extLst>
            </p:cNvPr>
            <p:cNvSpPr/>
            <p:nvPr/>
          </p:nvSpPr>
          <p:spPr>
            <a:xfrm>
              <a:off x="5285899" y="5576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4E39E559-6FC9-4B08-BDB8-BB337744A1F8}"/>
                </a:ext>
              </a:extLst>
            </p:cNvPr>
            <p:cNvSpPr/>
            <p:nvPr/>
          </p:nvSpPr>
          <p:spPr>
            <a:xfrm>
              <a:off x="5278279" y="4938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33456133-2A6A-41A7-AA38-36299AB81A56}"/>
                </a:ext>
              </a:extLst>
            </p:cNvPr>
            <p:cNvSpPr/>
            <p:nvPr/>
          </p:nvSpPr>
          <p:spPr>
            <a:xfrm>
              <a:off x="5251185" y="477678"/>
              <a:ext cx="9525" cy="9525"/>
            </a:xfrm>
            <a:custGeom>
              <a:avLst/>
              <a:gdLst>
                <a:gd name="connsiteX0" fmla="*/ 7567 w 9525"/>
                <a:gd name="connsiteY0" fmla="*/ 8096 h 9525"/>
                <a:gd name="connsiteX1" fmla="*/ 7567 w 9525"/>
                <a:gd name="connsiteY1" fmla="*/ 7144 h 9525"/>
                <a:gd name="connsiteX2" fmla="*/ 7567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8096"/>
                  </a:moveTo>
                  <a:cubicBezTo>
                    <a:pt x="6615" y="9049"/>
                    <a:pt x="7567" y="7144"/>
                    <a:pt x="7567" y="7144"/>
                  </a:cubicBezTo>
                  <a:cubicBezTo>
                    <a:pt x="8520" y="7144"/>
                    <a:pt x="7567" y="8096"/>
                    <a:pt x="7567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F449030B-C354-4330-A318-4AA46486F52E}"/>
                </a:ext>
              </a:extLst>
            </p:cNvPr>
            <p:cNvSpPr/>
            <p:nvPr/>
          </p:nvSpPr>
          <p:spPr>
            <a:xfrm>
              <a:off x="5236369" y="4833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9049" y="1190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A93B4496-D62A-424E-8489-DEF4B2565AF3}"/>
                </a:ext>
              </a:extLst>
            </p:cNvPr>
            <p:cNvSpPr/>
            <p:nvPr/>
          </p:nvSpPr>
          <p:spPr>
            <a:xfrm>
              <a:off x="4955910" y="55387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8520" y="9049"/>
                    <a:pt x="7567" y="7144"/>
                  </a:cubicBezTo>
                  <a:cubicBezTo>
                    <a:pt x="7567" y="8096"/>
                    <a:pt x="6615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B892A9D8-982F-4DA2-A20F-6B46A6875377}"/>
                </a:ext>
              </a:extLst>
            </p:cNvPr>
            <p:cNvSpPr/>
            <p:nvPr/>
          </p:nvSpPr>
          <p:spPr>
            <a:xfrm>
              <a:off x="4901102" y="460043"/>
              <a:ext cx="104775" cy="104775"/>
            </a:xfrm>
            <a:custGeom>
              <a:avLst/>
              <a:gdLst>
                <a:gd name="connsiteX0" fmla="*/ 9036 w 104775"/>
                <a:gd name="connsiteY0" fmla="*/ 57164 h 104775"/>
                <a:gd name="connsiteX1" fmla="*/ 48088 w 104775"/>
                <a:gd name="connsiteY1" fmla="*/ 13349 h 104775"/>
                <a:gd name="connsiteX2" fmla="*/ 97618 w 104775"/>
                <a:gd name="connsiteY2" fmla="*/ 69547 h 104775"/>
                <a:gd name="connsiteX3" fmla="*/ 89046 w 104775"/>
                <a:gd name="connsiteY3" fmla="*/ 67642 h 104775"/>
                <a:gd name="connsiteX4" fmla="*/ 86188 w 104775"/>
                <a:gd name="connsiteY4" fmla="*/ 67642 h 104775"/>
                <a:gd name="connsiteX5" fmla="*/ 96666 w 104775"/>
                <a:gd name="connsiteY5" fmla="*/ 75262 h 104775"/>
                <a:gd name="connsiteX6" fmla="*/ 92856 w 104775"/>
                <a:gd name="connsiteY6" fmla="*/ 85739 h 104775"/>
                <a:gd name="connsiteX7" fmla="*/ 84283 w 104775"/>
                <a:gd name="connsiteY7" fmla="*/ 82882 h 104775"/>
                <a:gd name="connsiteX8" fmla="*/ 90951 w 104775"/>
                <a:gd name="connsiteY8" fmla="*/ 90502 h 104775"/>
                <a:gd name="connsiteX9" fmla="*/ 85236 w 104775"/>
                <a:gd name="connsiteY9" fmla="*/ 86692 h 104775"/>
                <a:gd name="connsiteX10" fmla="*/ 90951 w 104775"/>
                <a:gd name="connsiteY10" fmla="*/ 91454 h 104775"/>
                <a:gd name="connsiteX11" fmla="*/ 90951 w 104775"/>
                <a:gd name="connsiteY11" fmla="*/ 92407 h 104775"/>
                <a:gd name="connsiteX12" fmla="*/ 87141 w 104775"/>
                <a:gd name="connsiteY12" fmla="*/ 94312 h 104775"/>
                <a:gd name="connsiteX13" fmla="*/ 79521 w 104775"/>
                <a:gd name="connsiteY13" fmla="*/ 87644 h 104775"/>
                <a:gd name="connsiteX14" fmla="*/ 84283 w 104775"/>
                <a:gd name="connsiteY14" fmla="*/ 98122 h 104775"/>
                <a:gd name="connsiteX15" fmla="*/ 68091 w 104775"/>
                <a:gd name="connsiteY15" fmla="*/ 102884 h 104775"/>
                <a:gd name="connsiteX16" fmla="*/ 65233 w 104775"/>
                <a:gd name="connsiteY16" fmla="*/ 99074 h 104775"/>
                <a:gd name="connsiteX17" fmla="*/ 79521 w 104775"/>
                <a:gd name="connsiteY17" fmla="*/ 49544 h 104775"/>
                <a:gd name="connsiteX18" fmla="*/ 9036 w 104775"/>
                <a:gd name="connsiteY18" fmla="*/ 57164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04775" h="104775">
                  <a:moveTo>
                    <a:pt x="9036" y="57164"/>
                  </a:moveTo>
                  <a:cubicBezTo>
                    <a:pt x="-2394" y="51449"/>
                    <a:pt x="41421" y="-10463"/>
                    <a:pt x="48088" y="13349"/>
                  </a:cubicBezTo>
                  <a:cubicBezTo>
                    <a:pt x="105238" y="-15226"/>
                    <a:pt x="78568" y="63832"/>
                    <a:pt x="97618" y="69547"/>
                  </a:cubicBezTo>
                  <a:cubicBezTo>
                    <a:pt x="87141" y="69547"/>
                    <a:pt x="109048" y="67642"/>
                    <a:pt x="89046" y="67642"/>
                  </a:cubicBezTo>
                  <a:cubicBezTo>
                    <a:pt x="89998" y="68594"/>
                    <a:pt x="89046" y="68594"/>
                    <a:pt x="86188" y="67642"/>
                  </a:cubicBezTo>
                  <a:cubicBezTo>
                    <a:pt x="93808" y="73357"/>
                    <a:pt x="91903" y="72404"/>
                    <a:pt x="96666" y="75262"/>
                  </a:cubicBezTo>
                  <a:cubicBezTo>
                    <a:pt x="92856" y="74309"/>
                    <a:pt x="92856" y="83834"/>
                    <a:pt x="92856" y="85739"/>
                  </a:cubicBezTo>
                  <a:cubicBezTo>
                    <a:pt x="89046" y="84787"/>
                    <a:pt x="87141" y="84787"/>
                    <a:pt x="84283" y="82882"/>
                  </a:cubicBezTo>
                  <a:cubicBezTo>
                    <a:pt x="90951" y="80977"/>
                    <a:pt x="87141" y="91454"/>
                    <a:pt x="90951" y="90502"/>
                  </a:cubicBezTo>
                  <a:cubicBezTo>
                    <a:pt x="90951" y="90502"/>
                    <a:pt x="85236" y="85739"/>
                    <a:pt x="85236" y="86692"/>
                  </a:cubicBezTo>
                  <a:cubicBezTo>
                    <a:pt x="85236" y="89549"/>
                    <a:pt x="89998" y="90502"/>
                    <a:pt x="90951" y="91454"/>
                  </a:cubicBezTo>
                  <a:cubicBezTo>
                    <a:pt x="89998" y="90502"/>
                    <a:pt x="89998" y="90502"/>
                    <a:pt x="90951" y="92407"/>
                  </a:cubicBezTo>
                  <a:cubicBezTo>
                    <a:pt x="83331" y="91454"/>
                    <a:pt x="89046" y="88597"/>
                    <a:pt x="87141" y="94312"/>
                  </a:cubicBezTo>
                  <a:cubicBezTo>
                    <a:pt x="83331" y="91454"/>
                    <a:pt x="85236" y="90502"/>
                    <a:pt x="79521" y="87644"/>
                  </a:cubicBezTo>
                  <a:cubicBezTo>
                    <a:pt x="80473" y="87644"/>
                    <a:pt x="83331" y="96217"/>
                    <a:pt x="84283" y="98122"/>
                  </a:cubicBezTo>
                  <a:cubicBezTo>
                    <a:pt x="77616" y="101932"/>
                    <a:pt x="70948" y="95264"/>
                    <a:pt x="68091" y="102884"/>
                  </a:cubicBezTo>
                  <a:cubicBezTo>
                    <a:pt x="68091" y="104789"/>
                    <a:pt x="64281" y="99074"/>
                    <a:pt x="65233" y="99074"/>
                  </a:cubicBezTo>
                  <a:cubicBezTo>
                    <a:pt x="68091" y="100027"/>
                    <a:pt x="86188" y="66689"/>
                    <a:pt x="79521" y="49544"/>
                  </a:cubicBezTo>
                  <a:cubicBezTo>
                    <a:pt x="57613" y="-938"/>
                    <a:pt x="6178" y="53354"/>
                    <a:pt x="9036" y="5716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2B024F38-FDCD-40A4-AAF8-B3EED49A2846}"/>
                </a:ext>
              </a:extLst>
            </p:cNvPr>
            <p:cNvSpPr/>
            <p:nvPr/>
          </p:nvSpPr>
          <p:spPr>
            <a:xfrm>
              <a:off x="4957286" y="5538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9049" y="9049"/>
                  </a:cubicBezTo>
                  <a:cubicBezTo>
                    <a:pt x="8096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9377B938-AAE0-4174-815F-30EB70D83947}"/>
                </a:ext>
              </a:extLst>
            </p:cNvPr>
            <p:cNvSpPr/>
            <p:nvPr/>
          </p:nvSpPr>
          <p:spPr>
            <a:xfrm>
              <a:off x="4974431" y="5510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9DC532A3-E85D-486E-9E1B-A465FF4DA50F}"/>
                </a:ext>
              </a:extLst>
            </p:cNvPr>
            <p:cNvSpPr/>
            <p:nvPr/>
          </p:nvSpPr>
          <p:spPr>
            <a:xfrm>
              <a:off x="4976336" y="5481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9049"/>
                    <a:pt x="8096" y="9049"/>
                  </a:cubicBez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41F3BD74-08E2-4BA1-B29A-CF580AEDA3DA}"/>
                </a:ext>
              </a:extLst>
            </p:cNvPr>
            <p:cNvSpPr/>
            <p:nvPr/>
          </p:nvSpPr>
          <p:spPr>
            <a:xfrm>
              <a:off x="4982051" y="5472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8096"/>
                    <a:pt x="7144" y="7144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A4ABF036-7AFD-4360-86A2-6CE5F185F476}"/>
                </a:ext>
              </a:extLst>
            </p:cNvPr>
            <p:cNvSpPr/>
            <p:nvPr/>
          </p:nvSpPr>
          <p:spPr>
            <a:xfrm>
              <a:off x="4980146" y="545983"/>
              <a:ext cx="9525" cy="9525"/>
            </a:xfrm>
            <a:custGeom>
              <a:avLst/>
              <a:gdLst>
                <a:gd name="connsiteX0" fmla="*/ 7144 w 9525"/>
                <a:gd name="connsiteY0" fmla="*/ 7419 h 9525"/>
                <a:gd name="connsiteX1" fmla="*/ 8096 w 9525"/>
                <a:gd name="connsiteY1" fmla="*/ 7419 h 9525"/>
                <a:gd name="connsiteX2" fmla="*/ 7144 w 9525"/>
                <a:gd name="connsiteY2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9"/>
                  </a:moveTo>
                  <a:cubicBezTo>
                    <a:pt x="7144" y="7419"/>
                    <a:pt x="8096" y="7419"/>
                    <a:pt x="8096" y="7419"/>
                  </a:cubicBezTo>
                  <a:cubicBezTo>
                    <a:pt x="8096" y="6466"/>
                    <a:pt x="8096" y="8371"/>
                    <a:pt x="7144" y="74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DE518BF0-EA52-4CD5-8A17-FB958325F84E}"/>
                </a:ext>
              </a:extLst>
            </p:cNvPr>
            <p:cNvSpPr/>
            <p:nvPr/>
          </p:nvSpPr>
          <p:spPr>
            <a:xfrm>
              <a:off x="4986390" y="540120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  <a:gd name="connsiteX2" fmla="*/ 756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5"/>
                    <a:pt x="7567" y="7567"/>
                  </a:cubicBezTo>
                  <a:cubicBezTo>
                    <a:pt x="6615" y="6615"/>
                    <a:pt x="8520" y="7567"/>
                    <a:pt x="7567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13699B94-C991-4379-A2FA-9BA63C484821}"/>
                </a:ext>
              </a:extLst>
            </p:cNvPr>
            <p:cNvSpPr/>
            <p:nvPr/>
          </p:nvSpPr>
          <p:spPr>
            <a:xfrm>
              <a:off x="4986814" y="5367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D16A5790-3BD0-4BB7-8295-744F6BA238A5}"/>
                </a:ext>
              </a:extLst>
            </p:cNvPr>
            <p:cNvSpPr/>
            <p:nvPr/>
          </p:nvSpPr>
          <p:spPr>
            <a:xfrm>
              <a:off x="4978241" y="4719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A3B5437A-0F41-44DF-A63D-92A8DE5BEFC6}"/>
                </a:ext>
              </a:extLst>
            </p:cNvPr>
            <p:cNvSpPr/>
            <p:nvPr/>
          </p:nvSpPr>
          <p:spPr>
            <a:xfrm>
              <a:off x="4952100" y="456723"/>
              <a:ext cx="9525" cy="9525"/>
            </a:xfrm>
            <a:custGeom>
              <a:avLst/>
              <a:gdLst>
                <a:gd name="connsiteX0" fmla="*/ 7567 w 9525"/>
                <a:gd name="connsiteY0" fmla="*/ 8096 h 9525"/>
                <a:gd name="connsiteX1" fmla="*/ 7567 w 9525"/>
                <a:gd name="connsiteY1" fmla="*/ 7144 h 9525"/>
                <a:gd name="connsiteX2" fmla="*/ 7567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8096"/>
                  </a:moveTo>
                  <a:cubicBezTo>
                    <a:pt x="6615" y="9049"/>
                    <a:pt x="7567" y="7144"/>
                    <a:pt x="7567" y="7144"/>
                  </a:cubicBezTo>
                  <a:cubicBezTo>
                    <a:pt x="7567" y="7144"/>
                    <a:pt x="6615" y="8096"/>
                    <a:pt x="7567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340D6C15-7AFA-4BFB-8DFC-943C4205B205}"/>
                </a:ext>
              </a:extLst>
            </p:cNvPr>
            <p:cNvSpPr/>
            <p:nvPr/>
          </p:nvSpPr>
          <p:spPr>
            <a:xfrm>
              <a:off x="4937284" y="4624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1095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EE661CC8-56E3-4C0D-AB6C-76D0204F1A79}"/>
                </a:ext>
              </a:extLst>
            </p:cNvPr>
            <p:cNvSpPr/>
            <p:nvPr/>
          </p:nvSpPr>
          <p:spPr>
            <a:xfrm>
              <a:off x="5112120" y="556312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  <a:gd name="connsiteX2" fmla="*/ 756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8520" y="8520"/>
                    <a:pt x="7567" y="7567"/>
                  </a:cubicBezTo>
                  <a:cubicBezTo>
                    <a:pt x="7567" y="7567"/>
                    <a:pt x="6615" y="6615"/>
                    <a:pt x="7567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028DB7BB-B6CB-4762-AC67-FE446F1564CA}"/>
                </a:ext>
              </a:extLst>
            </p:cNvPr>
            <p:cNvSpPr/>
            <p:nvPr/>
          </p:nvSpPr>
          <p:spPr>
            <a:xfrm>
              <a:off x="5057312" y="461633"/>
              <a:ext cx="104775" cy="104775"/>
            </a:xfrm>
            <a:custGeom>
              <a:avLst/>
              <a:gdLst>
                <a:gd name="connsiteX0" fmla="*/ 9036 w 104775"/>
                <a:gd name="connsiteY0" fmla="*/ 57479 h 104775"/>
                <a:gd name="connsiteX1" fmla="*/ 48088 w 104775"/>
                <a:gd name="connsiteY1" fmla="*/ 13664 h 104775"/>
                <a:gd name="connsiteX2" fmla="*/ 97618 w 104775"/>
                <a:gd name="connsiteY2" fmla="*/ 69861 h 104775"/>
                <a:gd name="connsiteX3" fmla="*/ 89046 w 104775"/>
                <a:gd name="connsiteY3" fmla="*/ 67956 h 104775"/>
                <a:gd name="connsiteX4" fmla="*/ 86188 w 104775"/>
                <a:gd name="connsiteY4" fmla="*/ 67956 h 104775"/>
                <a:gd name="connsiteX5" fmla="*/ 96666 w 104775"/>
                <a:gd name="connsiteY5" fmla="*/ 75576 h 104775"/>
                <a:gd name="connsiteX6" fmla="*/ 92856 w 104775"/>
                <a:gd name="connsiteY6" fmla="*/ 86054 h 104775"/>
                <a:gd name="connsiteX7" fmla="*/ 84283 w 104775"/>
                <a:gd name="connsiteY7" fmla="*/ 83196 h 104775"/>
                <a:gd name="connsiteX8" fmla="*/ 90951 w 104775"/>
                <a:gd name="connsiteY8" fmla="*/ 90816 h 104775"/>
                <a:gd name="connsiteX9" fmla="*/ 85236 w 104775"/>
                <a:gd name="connsiteY9" fmla="*/ 87006 h 104775"/>
                <a:gd name="connsiteX10" fmla="*/ 90951 w 104775"/>
                <a:gd name="connsiteY10" fmla="*/ 91769 h 104775"/>
                <a:gd name="connsiteX11" fmla="*/ 90951 w 104775"/>
                <a:gd name="connsiteY11" fmla="*/ 92721 h 104775"/>
                <a:gd name="connsiteX12" fmla="*/ 87141 w 104775"/>
                <a:gd name="connsiteY12" fmla="*/ 94626 h 104775"/>
                <a:gd name="connsiteX13" fmla="*/ 79521 w 104775"/>
                <a:gd name="connsiteY13" fmla="*/ 87959 h 104775"/>
                <a:gd name="connsiteX14" fmla="*/ 84283 w 104775"/>
                <a:gd name="connsiteY14" fmla="*/ 98436 h 104775"/>
                <a:gd name="connsiteX15" fmla="*/ 68091 w 104775"/>
                <a:gd name="connsiteY15" fmla="*/ 103199 h 104775"/>
                <a:gd name="connsiteX16" fmla="*/ 65233 w 104775"/>
                <a:gd name="connsiteY16" fmla="*/ 99389 h 104775"/>
                <a:gd name="connsiteX17" fmla="*/ 79521 w 104775"/>
                <a:gd name="connsiteY17" fmla="*/ 49859 h 104775"/>
                <a:gd name="connsiteX18" fmla="*/ 9036 w 104775"/>
                <a:gd name="connsiteY18" fmla="*/ 57479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04775" h="104775">
                  <a:moveTo>
                    <a:pt x="9036" y="57479"/>
                  </a:moveTo>
                  <a:cubicBezTo>
                    <a:pt x="-2394" y="51764"/>
                    <a:pt x="41421" y="-10149"/>
                    <a:pt x="48088" y="13664"/>
                  </a:cubicBezTo>
                  <a:cubicBezTo>
                    <a:pt x="104286" y="-15864"/>
                    <a:pt x="78568" y="64146"/>
                    <a:pt x="97618" y="69861"/>
                  </a:cubicBezTo>
                  <a:cubicBezTo>
                    <a:pt x="87141" y="69861"/>
                    <a:pt x="109048" y="67956"/>
                    <a:pt x="89046" y="67956"/>
                  </a:cubicBezTo>
                  <a:cubicBezTo>
                    <a:pt x="89998" y="68909"/>
                    <a:pt x="89046" y="68909"/>
                    <a:pt x="86188" y="67956"/>
                  </a:cubicBezTo>
                  <a:cubicBezTo>
                    <a:pt x="93808" y="73671"/>
                    <a:pt x="91903" y="72719"/>
                    <a:pt x="96666" y="75576"/>
                  </a:cubicBezTo>
                  <a:cubicBezTo>
                    <a:pt x="92856" y="74624"/>
                    <a:pt x="92856" y="84149"/>
                    <a:pt x="92856" y="86054"/>
                  </a:cubicBezTo>
                  <a:cubicBezTo>
                    <a:pt x="89046" y="85101"/>
                    <a:pt x="87141" y="85101"/>
                    <a:pt x="84283" y="83196"/>
                  </a:cubicBezTo>
                  <a:cubicBezTo>
                    <a:pt x="90951" y="81291"/>
                    <a:pt x="87141" y="91769"/>
                    <a:pt x="90951" y="90816"/>
                  </a:cubicBezTo>
                  <a:cubicBezTo>
                    <a:pt x="90951" y="90816"/>
                    <a:pt x="85236" y="86054"/>
                    <a:pt x="85236" y="87006"/>
                  </a:cubicBezTo>
                  <a:cubicBezTo>
                    <a:pt x="85236" y="89864"/>
                    <a:pt x="89998" y="90816"/>
                    <a:pt x="90951" y="91769"/>
                  </a:cubicBezTo>
                  <a:cubicBezTo>
                    <a:pt x="89998" y="90816"/>
                    <a:pt x="89998" y="90816"/>
                    <a:pt x="90951" y="92721"/>
                  </a:cubicBezTo>
                  <a:cubicBezTo>
                    <a:pt x="83331" y="91769"/>
                    <a:pt x="89046" y="88911"/>
                    <a:pt x="87141" y="94626"/>
                  </a:cubicBezTo>
                  <a:cubicBezTo>
                    <a:pt x="83331" y="91769"/>
                    <a:pt x="85236" y="90816"/>
                    <a:pt x="79521" y="87959"/>
                  </a:cubicBezTo>
                  <a:cubicBezTo>
                    <a:pt x="80473" y="87959"/>
                    <a:pt x="83331" y="96531"/>
                    <a:pt x="84283" y="98436"/>
                  </a:cubicBezTo>
                  <a:cubicBezTo>
                    <a:pt x="77616" y="102246"/>
                    <a:pt x="70948" y="95579"/>
                    <a:pt x="68091" y="103199"/>
                  </a:cubicBezTo>
                  <a:cubicBezTo>
                    <a:pt x="68091" y="105104"/>
                    <a:pt x="64281" y="99389"/>
                    <a:pt x="65233" y="99389"/>
                  </a:cubicBezTo>
                  <a:cubicBezTo>
                    <a:pt x="68091" y="100341"/>
                    <a:pt x="86188" y="67004"/>
                    <a:pt x="79521" y="49859"/>
                  </a:cubicBezTo>
                  <a:cubicBezTo>
                    <a:pt x="56661" y="-624"/>
                    <a:pt x="6178" y="54621"/>
                    <a:pt x="9036" y="5747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47FBE4B1-7DE5-4C4F-8088-5773771EB471}"/>
                </a:ext>
              </a:extLst>
            </p:cNvPr>
            <p:cNvSpPr/>
            <p:nvPr/>
          </p:nvSpPr>
          <p:spPr>
            <a:xfrm>
              <a:off x="5112544" y="5557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9049" y="9049"/>
                  </a:cubicBezTo>
                  <a:cubicBezTo>
                    <a:pt x="9049" y="9049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944463CA-8908-434B-A1D1-0112BC5DE024}"/>
                </a:ext>
              </a:extLst>
            </p:cNvPr>
            <p:cNvSpPr/>
            <p:nvPr/>
          </p:nvSpPr>
          <p:spPr>
            <a:xfrm>
              <a:off x="5129689" y="5529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429C1932-5D5D-43F6-9317-24B2D2D3B6B8}"/>
                </a:ext>
              </a:extLst>
            </p:cNvPr>
            <p:cNvSpPr/>
            <p:nvPr/>
          </p:nvSpPr>
          <p:spPr>
            <a:xfrm>
              <a:off x="5132546" y="5510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9049"/>
                    <a:pt x="8096" y="9049"/>
                  </a:cubicBez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4B667AE8-04BB-44B0-A899-8C6A8C9FC879}"/>
                </a:ext>
              </a:extLst>
            </p:cNvPr>
            <p:cNvSpPr/>
            <p:nvPr/>
          </p:nvSpPr>
          <p:spPr>
            <a:xfrm>
              <a:off x="5138261" y="5491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8096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7B48A1FF-DC75-4A47-B749-64D60E8FD629}"/>
                </a:ext>
              </a:extLst>
            </p:cNvPr>
            <p:cNvSpPr/>
            <p:nvPr/>
          </p:nvSpPr>
          <p:spPr>
            <a:xfrm>
              <a:off x="5136356" y="5481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8096" y="7144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B9D01A08-6830-4484-A072-DFE7FFD19FB0}"/>
                </a:ext>
              </a:extLst>
            </p:cNvPr>
            <p:cNvSpPr/>
            <p:nvPr/>
          </p:nvSpPr>
          <p:spPr>
            <a:xfrm>
              <a:off x="5142071" y="54202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5"/>
                    <a:pt x="7144" y="7567"/>
                  </a:cubicBezTo>
                  <a:cubicBezTo>
                    <a:pt x="7144" y="6615"/>
                    <a:pt x="9049" y="8520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672AFC27-39B6-465D-98FE-9EC521FEEE32}"/>
                </a:ext>
              </a:extLst>
            </p:cNvPr>
            <p:cNvSpPr/>
            <p:nvPr/>
          </p:nvSpPr>
          <p:spPr>
            <a:xfrm>
              <a:off x="5143024" y="5386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AA8A5523-6DC2-42A6-A201-8D25912BB19A}"/>
                </a:ext>
              </a:extLst>
            </p:cNvPr>
            <p:cNvSpPr/>
            <p:nvPr/>
          </p:nvSpPr>
          <p:spPr>
            <a:xfrm>
              <a:off x="5134451" y="4738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DCE65C7A-731D-4E8E-99F3-D04C1B33DB4D}"/>
                </a:ext>
              </a:extLst>
            </p:cNvPr>
            <p:cNvSpPr/>
            <p:nvPr/>
          </p:nvSpPr>
          <p:spPr>
            <a:xfrm>
              <a:off x="5108310" y="458628"/>
              <a:ext cx="9525" cy="9525"/>
            </a:xfrm>
            <a:custGeom>
              <a:avLst/>
              <a:gdLst>
                <a:gd name="connsiteX0" fmla="*/ 7567 w 9525"/>
                <a:gd name="connsiteY0" fmla="*/ 8096 h 9525"/>
                <a:gd name="connsiteX1" fmla="*/ 7567 w 9525"/>
                <a:gd name="connsiteY1" fmla="*/ 7144 h 9525"/>
                <a:gd name="connsiteX2" fmla="*/ 7567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8096"/>
                  </a:moveTo>
                  <a:cubicBezTo>
                    <a:pt x="6615" y="9049"/>
                    <a:pt x="7567" y="7144"/>
                    <a:pt x="7567" y="7144"/>
                  </a:cubicBezTo>
                  <a:cubicBezTo>
                    <a:pt x="7567" y="7144"/>
                    <a:pt x="6615" y="8096"/>
                    <a:pt x="7567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19B0A5D1-803B-47B7-9A8B-0EB0CA9F09DD}"/>
                </a:ext>
              </a:extLst>
            </p:cNvPr>
            <p:cNvSpPr/>
            <p:nvPr/>
          </p:nvSpPr>
          <p:spPr>
            <a:xfrm>
              <a:off x="5093494" y="4643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1190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12" name="Group 211">
            <a:extLst>
              <a:ext uri="{FF2B5EF4-FFF2-40B4-BE49-F238E27FC236}">
                <a16:creationId xmlns:a16="http://schemas.microsoft.com/office/drawing/2014/main" id="{D97B6E48-26CA-4A5A-AC57-D488473B230F}"/>
              </a:ext>
            </a:extLst>
          </p:cNvPr>
          <p:cNvGrpSpPr/>
          <p:nvPr userDrawn="1"/>
        </p:nvGrpSpPr>
        <p:grpSpPr>
          <a:xfrm flipH="1">
            <a:off x="1062082" y="4408951"/>
            <a:ext cx="228875" cy="267260"/>
            <a:chOff x="6809793" y="1954053"/>
            <a:chExt cx="1048808" cy="918528"/>
          </a:xfrm>
          <a:solidFill>
            <a:schemeClr val="accent2"/>
          </a:solidFill>
        </p:grpSpPr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528A10B7-263D-4627-9F78-BD94C5694400}"/>
                </a:ext>
              </a:extLst>
            </p:cNvPr>
            <p:cNvSpPr/>
            <p:nvPr/>
          </p:nvSpPr>
          <p:spPr>
            <a:xfrm>
              <a:off x="6889909" y="1954053"/>
              <a:ext cx="9525" cy="19050"/>
            </a:xfrm>
            <a:custGeom>
              <a:avLst/>
              <a:gdLst>
                <a:gd name="connsiteX0" fmla="*/ 10954 w 9525"/>
                <a:gd name="connsiteY0" fmla="*/ 11906 h 19050"/>
                <a:gd name="connsiteX1" fmla="*/ 7144 w 9525"/>
                <a:gd name="connsiteY1" fmla="*/ 7144 h 19050"/>
                <a:gd name="connsiteX2" fmla="*/ 10954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10954" y="11906"/>
                  </a:moveTo>
                  <a:cubicBezTo>
                    <a:pt x="6191" y="4286"/>
                    <a:pt x="10954" y="17621"/>
                    <a:pt x="7144" y="7144"/>
                  </a:cubicBezTo>
                  <a:cubicBezTo>
                    <a:pt x="9049" y="7144"/>
                    <a:pt x="10001" y="9049"/>
                    <a:pt x="10954" y="1190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9F0157E0-1DBB-4359-9DD9-2E511C763EBE}"/>
                </a:ext>
              </a:extLst>
            </p:cNvPr>
            <p:cNvSpPr/>
            <p:nvPr/>
          </p:nvSpPr>
          <p:spPr>
            <a:xfrm>
              <a:off x="6896576" y="1970359"/>
              <a:ext cx="962025" cy="676275"/>
            </a:xfrm>
            <a:custGeom>
              <a:avLst/>
              <a:gdLst>
                <a:gd name="connsiteX0" fmla="*/ 61436 w 962025"/>
                <a:gd name="connsiteY0" fmla="*/ 7983 h 676275"/>
                <a:gd name="connsiteX1" fmla="*/ 509111 w 962025"/>
                <a:gd name="connsiteY1" fmla="*/ 31795 h 676275"/>
                <a:gd name="connsiteX2" fmla="*/ 657701 w 962025"/>
                <a:gd name="connsiteY2" fmla="*/ 210865 h 676275"/>
                <a:gd name="connsiteX3" fmla="*/ 934879 w 962025"/>
                <a:gd name="connsiteY3" fmla="*/ 609010 h 676275"/>
                <a:gd name="connsiteX4" fmla="*/ 927259 w 962025"/>
                <a:gd name="connsiteY4" fmla="*/ 592818 h 676275"/>
                <a:gd name="connsiteX5" fmla="*/ 958692 w 962025"/>
                <a:gd name="connsiteY5" fmla="*/ 677590 h 676275"/>
                <a:gd name="connsiteX6" fmla="*/ 671989 w 962025"/>
                <a:gd name="connsiteY6" fmla="*/ 654730 h 676275"/>
                <a:gd name="connsiteX7" fmla="*/ 276701 w 962025"/>
                <a:gd name="connsiteY7" fmla="*/ 551860 h 676275"/>
                <a:gd name="connsiteX8" fmla="*/ 288131 w 962025"/>
                <a:gd name="connsiteY8" fmla="*/ 550908 h 676275"/>
                <a:gd name="connsiteX9" fmla="*/ 93821 w 962025"/>
                <a:gd name="connsiteY9" fmla="*/ 215628 h 676275"/>
                <a:gd name="connsiteX10" fmla="*/ 112871 w 962025"/>
                <a:gd name="connsiteY10" fmla="*/ 247060 h 676275"/>
                <a:gd name="connsiteX11" fmla="*/ 73819 w 962025"/>
                <a:gd name="connsiteY11" fmla="*/ 181338 h 676275"/>
                <a:gd name="connsiteX12" fmla="*/ 11906 w 962025"/>
                <a:gd name="connsiteY12" fmla="*/ 28938 h 676275"/>
                <a:gd name="connsiteX13" fmla="*/ 7144 w 962025"/>
                <a:gd name="connsiteY13" fmla="*/ 15603 h 676275"/>
                <a:gd name="connsiteX14" fmla="*/ 304324 w 962025"/>
                <a:gd name="connsiteY14" fmla="*/ 564243 h 676275"/>
                <a:gd name="connsiteX15" fmla="*/ 932021 w 962025"/>
                <a:gd name="connsiteY15" fmla="*/ 657588 h 676275"/>
                <a:gd name="connsiteX16" fmla="*/ 583406 w 962025"/>
                <a:gd name="connsiteY16" fmla="*/ 94660 h 676275"/>
                <a:gd name="connsiteX17" fmla="*/ 450056 w 962025"/>
                <a:gd name="connsiteY17" fmla="*/ 51798 h 676275"/>
                <a:gd name="connsiteX18" fmla="*/ 61436 w 962025"/>
                <a:gd name="connsiteY18" fmla="*/ 7983 h 676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62025" h="676275">
                  <a:moveTo>
                    <a:pt x="61436" y="7983"/>
                  </a:moveTo>
                  <a:cubicBezTo>
                    <a:pt x="138589" y="6078"/>
                    <a:pt x="437674" y="5125"/>
                    <a:pt x="509111" y="31795"/>
                  </a:cubicBezTo>
                  <a:cubicBezTo>
                    <a:pt x="595789" y="64180"/>
                    <a:pt x="621506" y="144190"/>
                    <a:pt x="657701" y="210865"/>
                  </a:cubicBezTo>
                  <a:cubicBezTo>
                    <a:pt x="678656" y="250870"/>
                    <a:pt x="939642" y="604248"/>
                    <a:pt x="934879" y="609010"/>
                  </a:cubicBezTo>
                  <a:cubicBezTo>
                    <a:pt x="932974" y="603295"/>
                    <a:pt x="930117" y="597580"/>
                    <a:pt x="927259" y="592818"/>
                  </a:cubicBezTo>
                  <a:cubicBezTo>
                    <a:pt x="926306" y="609963"/>
                    <a:pt x="954881" y="665208"/>
                    <a:pt x="958692" y="677590"/>
                  </a:cubicBezTo>
                  <a:cubicBezTo>
                    <a:pt x="946309" y="654730"/>
                    <a:pt x="706279" y="650921"/>
                    <a:pt x="671989" y="654730"/>
                  </a:cubicBezTo>
                  <a:cubicBezTo>
                    <a:pt x="625317" y="655683"/>
                    <a:pt x="298609" y="679496"/>
                    <a:pt x="276701" y="551860"/>
                  </a:cubicBezTo>
                  <a:cubicBezTo>
                    <a:pt x="276701" y="556623"/>
                    <a:pt x="290036" y="554718"/>
                    <a:pt x="288131" y="550908"/>
                  </a:cubicBezTo>
                  <a:cubicBezTo>
                    <a:pt x="206216" y="444228"/>
                    <a:pt x="157639" y="282303"/>
                    <a:pt x="93821" y="215628"/>
                  </a:cubicBezTo>
                  <a:cubicBezTo>
                    <a:pt x="98584" y="227058"/>
                    <a:pt x="105251" y="237535"/>
                    <a:pt x="112871" y="247060"/>
                  </a:cubicBezTo>
                  <a:cubicBezTo>
                    <a:pt x="103346" y="228010"/>
                    <a:pt x="74771" y="181338"/>
                    <a:pt x="73819" y="181338"/>
                  </a:cubicBezTo>
                  <a:cubicBezTo>
                    <a:pt x="54769" y="135618"/>
                    <a:pt x="33814" y="68943"/>
                    <a:pt x="11906" y="28938"/>
                  </a:cubicBezTo>
                  <a:cubicBezTo>
                    <a:pt x="14764" y="29890"/>
                    <a:pt x="7144" y="14650"/>
                    <a:pt x="7144" y="15603"/>
                  </a:cubicBezTo>
                  <a:cubicBezTo>
                    <a:pt x="49054" y="81325"/>
                    <a:pt x="181451" y="445180"/>
                    <a:pt x="304324" y="564243"/>
                  </a:cubicBezTo>
                  <a:cubicBezTo>
                    <a:pt x="391954" y="649968"/>
                    <a:pt x="913924" y="603295"/>
                    <a:pt x="932021" y="657588"/>
                  </a:cubicBezTo>
                  <a:cubicBezTo>
                    <a:pt x="878681" y="502330"/>
                    <a:pt x="691992" y="198483"/>
                    <a:pt x="583406" y="94660"/>
                  </a:cubicBezTo>
                  <a:cubicBezTo>
                    <a:pt x="517684" y="32748"/>
                    <a:pt x="561499" y="79420"/>
                    <a:pt x="450056" y="51798"/>
                  </a:cubicBezTo>
                  <a:cubicBezTo>
                    <a:pt x="370046" y="29890"/>
                    <a:pt x="51911" y="6078"/>
                    <a:pt x="61436" y="798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D7103387-3192-454A-9D36-99361CDE2E80}"/>
                </a:ext>
              </a:extLst>
            </p:cNvPr>
            <p:cNvSpPr/>
            <p:nvPr/>
          </p:nvSpPr>
          <p:spPr>
            <a:xfrm>
              <a:off x="6896576" y="1968341"/>
              <a:ext cx="9525" cy="19050"/>
            </a:xfrm>
            <a:custGeom>
              <a:avLst/>
              <a:gdLst>
                <a:gd name="connsiteX0" fmla="*/ 9049 w 9525"/>
                <a:gd name="connsiteY0" fmla="*/ 7144 h 19050"/>
                <a:gd name="connsiteX1" fmla="*/ 7144 w 9525"/>
                <a:gd name="connsiteY1" fmla="*/ 11906 h 19050"/>
                <a:gd name="connsiteX2" fmla="*/ 9049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049" y="7144"/>
                  </a:moveTo>
                  <a:cubicBezTo>
                    <a:pt x="9049" y="9049"/>
                    <a:pt x="10954" y="15716"/>
                    <a:pt x="7144" y="11906"/>
                  </a:cubicBezTo>
                  <a:cubicBezTo>
                    <a:pt x="8096" y="10001"/>
                    <a:pt x="8096" y="7144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063B8610-0B8D-4B26-AD4F-42F3AEDA9651}"/>
                </a:ext>
              </a:extLst>
            </p:cNvPr>
            <p:cNvSpPr/>
            <p:nvPr/>
          </p:nvSpPr>
          <p:spPr>
            <a:xfrm>
              <a:off x="6959184" y="2125186"/>
              <a:ext cx="9525" cy="9525"/>
            </a:xfrm>
            <a:custGeom>
              <a:avLst/>
              <a:gdLst>
                <a:gd name="connsiteX0" fmla="*/ 8354 w 9525"/>
                <a:gd name="connsiteY0" fmla="*/ 8414 h 9525"/>
                <a:gd name="connsiteX1" fmla="*/ 835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354" y="8414"/>
                  </a:moveTo>
                  <a:cubicBezTo>
                    <a:pt x="11211" y="8414"/>
                    <a:pt x="4544" y="5556"/>
                    <a:pt x="8354" y="84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0E2699AC-6EFE-4799-A52E-7192042ACAEE}"/>
                </a:ext>
              </a:extLst>
            </p:cNvPr>
            <p:cNvSpPr/>
            <p:nvPr/>
          </p:nvSpPr>
          <p:spPr>
            <a:xfrm>
              <a:off x="6970871" y="2152173"/>
              <a:ext cx="19050" cy="19050"/>
            </a:xfrm>
            <a:custGeom>
              <a:avLst/>
              <a:gdLst>
                <a:gd name="connsiteX0" fmla="*/ 15716 w 19050"/>
                <a:gd name="connsiteY0" fmla="*/ 20479 h 19050"/>
                <a:gd name="connsiteX1" fmla="*/ 7144 w 19050"/>
                <a:gd name="connsiteY1" fmla="*/ 7144 h 19050"/>
                <a:gd name="connsiteX2" fmla="*/ 15716 w 19050"/>
                <a:gd name="connsiteY2" fmla="*/ 2047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5716" y="20479"/>
                  </a:moveTo>
                  <a:cubicBezTo>
                    <a:pt x="14764" y="20479"/>
                    <a:pt x="10001" y="12859"/>
                    <a:pt x="7144" y="7144"/>
                  </a:cubicBezTo>
                  <a:lnTo>
                    <a:pt x="15716" y="2047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18773514-CA25-4084-93B7-F7BA945F32D7}"/>
                </a:ext>
              </a:extLst>
            </p:cNvPr>
            <p:cNvSpPr/>
            <p:nvPr/>
          </p:nvSpPr>
          <p:spPr>
            <a:xfrm>
              <a:off x="6990874" y="2202261"/>
              <a:ext cx="9525" cy="9525"/>
            </a:xfrm>
            <a:custGeom>
              <a:avLst/>
              <a:gdLst>
                <a:gd name="connsiteX0" fmla="*/ 9049 w 9525"/>
                <a:gd name="connsiteY0" fmla="*/ 8491 h 9525"/>
                <a:gd name="connsiteX1" fmla="*/ 7144 w 9525"/>
                <a:gd name="connsiteY1" fmla="*/ 7538 h 9525"/>
                <a:gd name="connsiteX2" fmla="*/ 9049 w 9525"/>
                <a:gd name="connsiteY2" fmla="*/ 849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491"/>
                  </a:moveTo>
                  <a:cubicBezTo>
                    <a:pt x="10001" y="12301"/>
                    <a:pt x="9049" y="11348"/>
                    <a:pt x="7144" y="7538"/>
                  </a:cubicBezTo>
                  <a:cubicBezTo>
                    <a:pt x="7144" y="6586"/>
                    <a:pt x="8096" y="7538"/>
                    <a:pt x="9049" y="849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B042E259-F3EB-4149-909A-F7893DD55A14}"/>
                </a:ext>
              </a:extLst>
            </p:cNvPr>
            <p:cNvSpPr/>
            <p:nvPr/>
          </p:nvSpPr>
          <p:spPr>
            <a:xfrm>
              <a:off x="6995182" y="2204561"/>
              <a:ext cx="9525" cy="19050"/>
            </a:xfrm>
            <a:custGeom>
              <a:avLst/>
              <a:gdLst>
                <a:gd name="connsiteX0" fmla="*/ 7598 w 9525"/>
                <a:gd name="connsiteY0" fmla="*/ 7144 h 19050"/>
                <a:gd name="connsiteX1" fmla="*/ 9503 w 9525"/>
                <a:gd name="connsiteY1" fmla="*/ 13811 h 19050"/>
                <a:gd name="connsiteX2" fmla="*/ 7598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598" y="7144"/>
                  </a:moveTo>
                  <a:cubicBezTo>
                    <a:pt x="9503" y="10001"/>
                    <a:pt x="9503" y="11906"/>
                    <a:pt x="9503" y="13811"/>
                  </a:cubicBezTo>
                  <a:cubicBezTo>
                    <a:pt x="10455" y="13811"/>
                    <a:pt x="5693" y="7144"/>
                    <a:pt x="759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2F74D149-C5C1-417C-96CA-784137F78C5E}"/>
                </a:ext>
              </a:extLst>
            </p:cNvPr>
            <p:cNvSpPr/>
            <p:nvPr/>
          </p:nvSpPr>
          <p:spPr>
            <a:xfrm>
              <a:off x="7078664" y="2342567"/>
              <a:ext cx="9525" cy="19050"/>
            </a:xfrm>
            <a:custGeom>
              <a:avLst/>
              <a:gdLst>
                <a:gd name="connsiteX0" fmla="*/ 7936 w 9525"/>
                <a:gd name="connsiteY0" fmla="*/ 7250 h 19050"/>
                <a:gd name="connsiteX1" fmla="*/ 11746 w 9525"/>
                <a:gd name="connsiteY1" fmla="*/ 14870 h 19050"/>
                <a:gd name="connsiteX2" fmla="*/ 7936 w 9525"/>
                <a:gd name="connsiteY2" fmla="*/ 72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936" y="7250"/>
                  </a:moveTo>
                  <a:cubicBezTo>
                    <a:pt x="8889" y="9155"/>
                    <a:pt x="11746" y="12965"/>
                    <a:pt x="11746" y="14870"/>
                  </a:cubicBezTo>
                  <a:cubicBezTo>
                    <a:pt x="10794" y="12012"/>
                    <a:pt x="5079" y="6297"/>
                    <a:pt x="7936" y="725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1D6BA8E1-5A73-4164-95AE-F4923BC53CB1}"/>
                </a:ext>
              </a:extLst>
            </p:cNvPr>
            <p:cNvSpPr/>
            <p:nvPr/>
          </p:nvSpPr>
          <p:spPr>
            <a:xfrm>
              <a:off x="7098506" y="23779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12859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5C9374F3-E1EE-49D0-A0CA-DD728756E9DF}"/>
                </a:ext>
              </a:extLst>
            </p:cNvPr>
            <p:cNvSpPr/>
            <p:nvPr/>
          </p:nvSpPr>
          <p:spPr>
            <a:xfrm>
              <a:off x="7712564" y="2630857"/>
              <a:ext cx="9525" cy="9525"/>
            </a:xfrm>
            <a:custGeom>
              <a:avLst/>
              <a:gdLst>
                <a:gd name="connsiteX0" fmla="*/ 11258 w 9525"/>
                <a:gd name="connsiteY0" fmla="*/ 7567 h 9525"/>
                <a:gd name="connsiteX1" fmla="*/ 11258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258" y="7567"/>
                  </a:moveTo>
                  <a:cubicBezTo>
                    <a:pt x="3639" y="6615"/>
                    <a:pt x="8401" y="7567"/>
                    <a:pt x="11258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20DED97B-5920-4D3B-AABA-D9DEC9FAF51C}"/>
                </a:ext>
              </a:extLst>
            </p:cNvPr>
            <p:cNvSpPr/>
            <p:nvPr/>
          </p:nvSpPr>
          <p:spPr>
            <a:xfrm>
              <a:off x="7747489" y="2442686"/>
              <a:ext cx="9525" cy="9525"/>
            </a:xfrm>
            <a:custGeom>
              <a:avLst/>
              <a:gdLst>
                <a:gd name="connsiteX0" fmla="*/ 8718 w 9525"/>
                <a:gd name="connsiteY0" fmla="*/ 10954 h 9525"/>
                <a:gd name="connsiteX1" fmla="*/ 7766 w 9525"/>
                <a:gd name="connsiteY1" fmla="*/ 7144 h 9525"/>
                <a:gd name="connsiteX2" fmla="*/ 8718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718" y="10954"/>
                  </a:moveTo>
                  <a:cubicBezTo>
                    <a:pt x="5861" y="8096"/>
                    <a:pt x="7766" y="8096"/>
                    <a:pt x="7766" y="7144"/>
                  </a:cubicBezTo>
                  <a:cubicBezTo>
                    <a:pt x="9671" y="10001"/>
                    <a:pt x="4908" y="6191"/>
                    <a:pt x="8718" y="1095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231AE22D-56F5-4BF3-97EC-04AE0B775879}"/>
                </a:ext>
              </a:extLst>
            </p:cNvPr>
            <p:cNvSpPr/>
            <p:nvPr/>
          </p:nvSpPr>
          <p:spPr>
            <a:xfrm>
              <a:off x="7603184" y="2244566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8096"/>
                    <a:pt x="6339" y="11906"/>
                    <a:pt x="82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0B065548-9CAF-493B-BBFB-F8072529AC6C}"/>
                </a:ext>
              </a:extLst>
            </p:cNvPr>
            <p:cNvSpPr/>
            <p:nvPr/>
          </p:nvSpPr>
          <p:spPr>
            <a:xfrm>
              <a:off x="6816172" y="2212181"/>
              <a:ext cx="9525" cy="9525"/>
            </a:xfrm>
            <a:custGeom>
              <a:avLst/>
              <a:gdLst>
                <a:gd name="connsiteX0" fmla="*/ 8491 w 9525"/>
                <a:gd name="connsiteY0" fmla="*/ 9049 h 9525"/>
                <a:gd name="connsiteX1" fmla="*/ 7538 w 9525"/>
                <a:gd name="connsiteY1" fmla="*/ 7144 h 9525"/>
                <a:gd name="connsiteX2" fmla="*/ 8491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491" y="9049"/>
                  </a:moveTo>
                  <a:cubicBezTo>
                    <a:pt x="7538" y="6191"/>
                    <a:pt x="6586" y="10954"/>
                    <a:pt x="7538" y="7144"/>
                  </a:cubicBezTo>
                  <a:cubicBezTo>
                    <a:pt x="7538" y="8096"/>
                    <a:pt x="8491" y="8096"/>
                    <a:pt x="8491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8C693C57-4B38-47E3-8009-BD1CB9E4EDB0}"/>
                </a:ext>
              </a:extLst>
            </p:cNvPr>
            <p:cNvSpPr/>
            <p:nvPr/>
          </p:nvSpPr>
          <p:spPr>
            <a:xfrm>
              <a:off x="6812756" y="2219801"/>
              <a:ext cx="400050" cy="561975"/>
            </a:xfrm>
            <a:custGeom>
              <a:avLst/>
              <a:gdLst>
                <a:gd name="connsiteX0" fmla="*/ 392906 w 400050"/>
                <a:gd name="connsiteY0" fmla="*/ 385286 h 561975"/>
                <a:gd name="connsiteX1" fmla="*/ 372904 w 400050"/>
                <a:gd name="connsiteY1" fmla="*/ 556736 h 561975"/>
                <a:gd name="connsiteX2" fmla="*/ 198596 w 400050"/>
                <a:gd name="connsiteY2" fmla="*/ 337661 h 561975"/>
                <a:gd name="connsiteX3" fmla="*/ 136684 w 400050"/>
                <a:gd name="connsiteY3" fmla="*/ 214789 h 561975"/>
                <a:gd name="connsiteX4" fmla="*/ 77629 w 400050"/>
                <a:gd name="connsiteY4" fmla="*/ 131921 h 561975"/>
                <a:gd name="connsiteX5" fmla="*/ 89059 w 400050"/>
                <a:gd name="connsiteY5" fmla="*/ 134779 h 561975"/>
                <a:gd name="connsiteX6" fmla="*/ 7144 w 400050"/>
                <a:gd name="connsiteY6" fmla="*/ 7144 h 561975"/>
                <a:gd name="connsiteX7" fmla="*/ 9049 w 400050"/>
                <a:gd name="connsiteY7" fmla="*/ 11906 h 561975"/>
                <a:gd name="connsiteX8" fmla="*/ 362426 w 400050"/>
                <a:gd name="connsiteY8" fmla="*/ 526256 h 561975"/>
                <a:gd name="connsiteX9" fmla="*/ 392906 w 400050"/>
                <a:gd name="connsiteY9" fmla="*/ 385286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00050" h="561975">
                  <a:moveTo>
                    <a:pt x="392906" y="385286"/>
                  </a:moveTo>
                  <a:cubicBezTo>
                    <a:pt x="406241" y="414814"/>
                    <a:pt x="356711" y="547211"/>
                    <a:pt x="372904" y="556736"/>
                  </a:cubicBezTo>
                  <a:cubicBezTo>
                    <a:pt x="303371" y="493871"/>
                    <a:pt x="257651" y="369094"/>
                    <a:pt x="198596" y="337661"/>
                  </a:cubicBezTo>
                  <a:cubicBezTo>
                    <a:pt x="185261" y="317659"/>
                    <a:pt x="143351" y="235744"/>
                    <a:pt x="136684" y="214789"/>
                  </a:cubicBezTo>
                  <a:cubicBezTo>
                    <a:pt x="100489" y="195739"/>
                    <a:pt x="100489" y="138589"/>
                    <a:pt x="77629" y="131921"/>
                  </a:cubicBezTo>
                  <a:cubicBezTo>
                    <a:pt x="70961" y="149066"/>
                    <a:pt x="91916" y="132874"/>
                    <a:pt x="89059" y="134779"/>
                  </a:cubicBezTo>
                  <a:cubicBezTo>
                    <a:pt x="90011" y="138589"/>
                    <a:pt x="8096" y="7144"/>
                    <a:pt x="7144" y="7144"/>
                  </a:cubicBezTo>
                  <a:cubicBezTo>
                    <a:pt x="10954" y="13811"/>
                    <a:pt x="13811" y="6191"/>
                    <a:pt x="9049" y="11906"/>
                  </a:cubicBezTo>
                  <a:cubicBezTo>
                    <a:pt x="-476" y="22384"/>
                    <a:pt x="296704" y="474821"/>
                    <a:pt x="362426" y="526256"/>
                  </a:cubicBezTo>
                  <a:cubicBezTo>
                    <a:pt x="341471" y="504349"/>
                    <a:pt x="392906" y="382429"/>
                    <a:pt x="392906" y="38528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3EE70D5A-4AD4-42F6-8010-343F9243BABD}"/>
                </a:ext>
              </a:extLst>
            </p:cNvPr>
            <p:cNvSpPr/>
            <p:nvPr/>
          </p:nvSpPr>
          <p:spPr>
            <a:xfrm>
              <a:off x="6815614" y="2216943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9049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8096"/>
                    <a:pt x="9049" y="10001"/>
                    <a:pt x="7144" y="9049"/>
                  </a:cubicBezTo>
                  <a:cubicBezTo>
                    <a:pt x="7144" y="9049"/>
                    <a:pt x="8096" y="7144"/>
                    <a:pt x="100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19BFFAAE-D33E-44EF-AC92-7556AC847305}"/>
                </a:ext>
              </a:extLst>
            </p:cNvPr>
            <p:cNvSpPr/>
            <p:nvPr/>
          </p:nvSpPr>
          <p:spPr>
            <a:xfrm>
              <a:off x="6827849" y="2272188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B607D975-1654-4357-B5A0-E1A6E9E634B4}"/>
                </a:ext>
              </a:extLst>
            </p:cNvPr>
            <p:cNvSpPr/>
            <p:nvPr/>
          </p:nvSpPr>
          <p:spPr>
            <a:xfrm>
              <a:off x="6879431" y="2338863"/>
              <a:ext cx="9525" cy="9525"/>
            </a:xfrm>
            <a:custGeom>
              <a:avLst/>
              <a:gdLst>
                <a:gd name="connsiteX0" fmla="*/ 10954 w 9525"/>
                <a:gd name="connsiteY0" fmla="*/ 10001 h 9525"/>
                <a:gd name="connsiteX1" fmla="*/ 7144 w 9525"/>
                <a:gd name="connsiteY1" fmla="*/ 7144 h 9525"/>
                <a:gd name="connsiteX2" fmla="*/ 1095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10001"/>
                  </a:moveTo>
                  <a:cubicBezTo>
                    <a:pt x="10001" y="10001"/>
                    <a:pt x="8096" y="8096"/>
                    <a:pt x="7144" y="7144"/>
                  </a:cubicBezTo>
                  <a:lnTo>
                    <a:pt x="10954" y="1000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2925B25C-538E-40E0-A033-8973BF832948}"/>
                </a:ext>
              </a:extLst>
            </p:cNvPr>
            <p:cNvSpPr/>
            <p:nvPr/>
          </p:nvSpPr>
          <p:spPr>
            <a:xfrm>
              <a:off x="6883241" y="2354632"/>
              <a:ext cx="9525" cy="9525"/>
            </a:xfrm>
            <a:custGeom>
              <a:avLst/>
              <a:gdLst>
                <a:gd name="connsiteX0" fmla="*/ 9049 w 9525"/>
                <a:gd name="connsiteY0" fmla="*/ 7567 h 9525"/>
                <a:gd name="connsiteX1" fmla="*/ 7144 w 9525"/>
                <a:gd name="connsiteY1" fmla="*/ 7567 h 9525"/>
                <a:gd name="connsiteX2" fmla="*/ 9049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567"/>
                  </a:moveTo>
                  <a:cubicBezTo>
                    <a:pt x="9049" y="9472"/>
                    <a:pt x="8096" y="8520"/>
                    <a:pt x="7144" y="7567"/>
                  </a:cubicBezTo>
                  <a:cubicBezTo>
                    <a:pt x="8096" y="6615"/>
                    <a:pt x="8096" y="7567"/>
                    <a:pt x="9049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9187A973-9317-47C4-9F26-D42D735CE1B6}"/>
                </a:ext>
              </a:extLst>
            </p:cNvPr>
            <p:cNvSpPr/>
            <p:nvPr/>
          </p:nvSpPr>
          <p:spPr>
            <a:xfrm>
              <a:off x="6887333" y="2354103"/>
              <a:ext cx="9525" cy="9525"/>
            </a:xfrm>
            <a:custGeom>
              <a:avLst/>
              <a:gdLst>
                <a:gd name="connsiteX0" fmla="*/ 7814 w 9525"/>
                <a:gd name="connsiteY0" fmla="*/ 7144 h 9525"/>
                <a:gd name="connsiteX1" fmla="*/ 7814 w 9525"/>
                <a:gd name="connsiteY1" fmla="*/ 10001 h 9525"/>
                <a:gd name="connsiteX2" fmla="*/ 781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14" y="7144"/>
                  </a:moveTo>
                  <a:cubicBezTo>
                    <a:pt x="8767" y="8096"/>
                    <a:pt x="7814" y="9049"/>
                    <a:pt x="7814" y="10001"/>
                  </a:cubicBezTo>
                  <a:cubicBezTo>
                    <a:pt x="8767" y="9049"/>
                    <a:pt x="5910" y="8096"/>
                    <a:pt x="781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718CDD94-4A20-4E18-A3FB-14AEE25EB00E}"/>
                </a:ext>
              </a:extLst>
            </p:cNvPr>
            <p:cNvSpPr/>
            <p:nvPr/>
          </p:nvSpPr>
          <p:spPr>
            <a:xfrm>
              <a:off x="6898284" y="2380773"/>
              <a:ext cx="9525" cy="9525"/>
            </a:xfrm>
            <a:custGeom>
              <a:avLst/>
              <a:gdLst>
                <a:gd name="connsiteX0" fmla="*/ 7341 w 9525"/>
                <a:gd name="connsiteY0" fmla="*/ 7144 h 9525"/>
                <a:gd name="connsiteX1" fmla="*/ 8294 w 9525"/>
                <a:gd name="connsiteY1" fmla="*/ 10001 h 9525"/>
                <a:gd name="connsiteX2" fmla="*/ 734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341" y="7144"/>
                  </a:moveTo>
                  <a:cubicBezTo>
                    <a:pt x="7341" y="8096"/>
                    <a:pt x="9246" y="8096"/>
                    <a:pt x="8294" y="10001"/>
                  </a:cubicBezTo>
                  <a:cubicBezTo>
                    <a:pt x="9246" y="8096"/>
                    <a:pt x="6388" y="7144"/>
                    <a:pt x="734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7B8C9D68-1B5D-4C50-AFE9-4308F88CB292}"/>
                </a:ext>
              </a:extLst>
            </p:cNvPr>
            <p:cNvSpPr/>
            <p:nvPr/>
          </p:nvSpPr>
          <p:spPr>
            <a:xfrm>
              <a:off x="6906630" y="239125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9049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696B2A82-C68C-425F-8608-0FDF53AA6A90}"/>
                </a:ext>
              </a:extLst>
            </p:cNvPr>
            <p:cNvSpPr/>
            <p:nvPr/>
          </p:nvSpPr>
          <p:spPr>
            <a:xfrm>
              <a:off x="7026354" y="2593986"/>
              <a:ext cx="9525" cy="9525"/>
            </a:xfrm>
            <a:custGeom>
              <a:avLst/>
              <a:gdLst>
                <a:gd name="connsiteX0" fmla="*/ 7858 w 9525"/>
                <a:gd name="connsiteY0" fmla="*/ 8244 h 9525"/>
                <a:gd name="connsiteX1" fmla="*/ 7858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8244"/>
                  </a:moveTo>
                  <a:cubicBezTo>
                    <a:pt x="6906" y="6339"/>
                    <a:pt x="6906" y="7291"/>
                    <a:pt x="7858" y="82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FF804E23-CA51-4978-B7CC-48628C66DA37}"/>
                </a:ext>
              </a:extLst>
            </p:cNvPr>
            <p:cNvSpPr/>
            <p:nvPr/>
          </p:nvSpPr>
          <p:spPr>
            <a:xfrm>
              <a:off x="7080691" y="2685573"/>
              <a:ext cx="9525" cy="9525"/>
            </a:xfrm>
            <a:custGeom>
              <a:avLst/>
              <a:gdLst>
                <a:gd name="connsiteX0" fmla="*/ 7815 w 9525"/>
                <a:gd name="connsiteY0" fmla="*/ 7144 h 9525"/>
                <a:gd name="connsiteX1" fmla="*/ 7815 w 9525"/>
                <a:gd name="connsiteY1" fmla="*/ 9049 h 9525"/>
                <a:gd name="connsiteX2" fmla="*/ 7815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15" y="7144"/>
                  </a:moveTo>
                  <a:cubicBezTo>
                    <a:pt x="8767" y="8096"/>
                    <a:pt x="7815" y="8096"/>
                    <a:pt x="7815" y="9049"/>
                  </a:cubicBezTo>
                  <a:cubicBezTo>
                    <a:pt x="5909" y="7144"/>
                    <a:pt x="8767" y="8096"/>
                    <a:pt x="7815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FFFC87E2-E7D7-4AE7-B73F-624CD491197D}"/>
                </a:ext>
              </a:extLst>
            </p:cNvPr>
            <p:cNvSpPr/>
            <p:nvPr/>
          </p:nvSpPr>
          <p:spPr>
            <a:xfrm>
              <a:off x="7119461" y="2715312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10954" y="5027"/>
                    <a:pt x="7144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FBE9B5A6-D795-4D70-A87C-DAB15220814E}"/>
                </a:ext>
              </a:extLst>
            </p:cNvPr>
            <p:cNvSpPr/>
            <p:nvPr/>
          </p:nvSpPr>
          <p:spPr>
            <a:xfrm>
              <a:off x="7174706" y="2782334"/>
              <a:ext cx="9525" cy="9525"/>
            </a:xfrm>
            <a:custGeom>
              <a:avLst/>
              <a:gdLst>
                <a:gd name="connsiteX0" fmla="*/ 9049 w 9525"/>
                <a:gd name="connsiteY0" fmla="*/ 7538 h 9525"/>
                <a:gd name="connsiteX1" fmla="*/ 7144 w 9525"/>
                <a:gd name="connsiteY1" fmla="*/ 8491 h 9525"/>
                <a:gd name="connsiteX2" fmla="*/ 9049 w 9525"/>
                <a:gd name="connsiteY2" fmla="*/ 753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538"/>
                  </a:moveTo>
                  <a:cubicBezTo>
                    <a:pt x="6191" y="7538"/>
                    <a:pt x="10001" y="9443"/>
                    <a:pt x="7144" y="8491"/>
                  </a:cubicBezTo>
                  <a:cubicBezTo>
                    <a:pt x="7144" y="7538"/>
                    <a:pt x="8096" y="6586"/>
                    <a:pt x="9049" y="753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FF772699-449E-4776-8C3A-B9A61FEC2330}"/>
                </a:ext>
              </a:extLst>
            </p:cNvPr>
            <p:cNvSpPr/>
            <p:nvPr/>
          </p:nvSpPr>
          <p:spPr>
            <a:xfrm>
              <a:off x="7180412" y="2780790"/>
              <a:ext cx="628650" cy="85725"/>
            </a:xfrm>
            <a:custGeom>
              <a:avLst/>
              <a:gdLst>
                <a:gd name="connsiteX0" fmla="*/ 629136 w 628650"/>
                <a:gd name="connsiteY0" fmla="*/ 74805 h 85725"/>
                <a:gd name="connsiteX1" fmla="*/ 260518 w 628650"/>
                <a:gd name="connsiteY1" fmla="*/ 58612 h 85725"/>
                <a:gd name="connsiteX2" fmla="*/ 148123 w 628650"/>
                <a:gd name="connsiteY2" fmla="*/ 32895 h 85725"/>
                <a:gd name="connsiteX3" fmla="*/ 64303 w 628650"/>
                <a:gd name="connsiteY3" fmla="*/ 33847 h 85725"/>
                <a:gd name="connsiteX4" fmla="*/ 71923 w 628650"/>
                <a:gd name="connsiteY4" fmla="*/ 23370 h 85725"/>
                <a:gd name="connsiteX5" fmla="*/ 7153 w 628650"/>
                <a:gd name="connsiteY5" fmla="*/ 13845 h 85725"/>
                <a:gd name="connsiteX6" fmla="*/ 12868 w 628650"/>
                <a:gd name="connsiteY6" fmla="*/ 13845 h 85725"/>
                <a:gd name="connsiteX7" fmla="*/ 13821 w 628650"/>
                <a:gd name="connsiteY7" fmla="*/ 10035 h 85725"/>
                <a:gd name="connsiteX8" fmla="*/ 629136 w 628650"/>
                <a:gd name="connsiteY8" fmla="*/ 74805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8650" h="85725">
                  <a:moveTo>
                    <a:pt x="629136" y="74805"/>
                  </a:moveTo>
                  <a:cubicBezTo>
                    <a:pt x="649138" y="105285"/>
                    <a:pt x="246231" y="66232"/>
                    <a:pt x="260518" y="58612"/>
                  </a:cubicBezTo>
                  <a:cubicBezTo>
                    <a:pt x="248136" y="58612"/>
                    <a:pt x="141456" y="45278"/>
                    <a:pt x="148123" y="32895"/>
                  </a:cubicBezTo>
                  <a:cubicBezTo>
                    <a:pt x="113833" y="50992"/>
                    <a:pt x="92878" y="34800"/>
                    <a:pt x="64303" y="33847"/>
                  </a:cubicBezTo>
                  <a:cubicBezTo>
                    <a:pt x="67161" y="25275"/>
                    <a:pt x="71923" y="34800"/>
                    <a:pt x="71923" y="23370"/>
                  </a:cubicBezTo>
                  <a:cubicBezTo>
                    <a:pt x="76686" y="25275"/>
                    <a:pt x="6201" y="14797"/>
                    <a:pt x="7153" y="13845"/>
                  </a:cubicBezTo>
                  <a:cubicBezTo>
                    <a:pt x="9058" y="13845"/>
                    <a:pt x="16678" y="11940"/>
                    <a:pt x="12868" y="13845"/>
                  </a:cubicBezTo>
                  <a:cubicBezTo>
                    <a:pt x="16678" y="10987"/>
                    <a:pt x="16678" y="10035"/>
                    <a:pt x="13821" y="10035"/>
                  </a:cubicBezTo>
                  <a:cubicBezTo>
                    <a:pt x="44301" y="-13778"/>
                    <a:pt x="636756" y="118620"/>
                    <a:pt x="629136" y="748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613C0CEB-67EB-49E6-9753-2584256A329B}"/>
                </a:ext>
              </a:extLst>
            </p:cNvPr>
            <p:cNvSpPr/>
            <p:nvPr/>
          </p:nvSpPr>
          <p:spPr>
            <a:xfrm>
              <a:off x="7179469" y="27827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1095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9049" y="9049"/>
                    <a:pt x="7144" y="10954"/>
                  </a:cubicBez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FECEB34C-B1CC-40A7-B24D-375ECD4DC0FA}"/>
                </a:ext>
              </a:extLst>
            </p:cNvPr>
            <p:cNvSpPr/>
            <p:nvPr/>
          </p:nvSpPr>
          <p:spPr>
            <a:xfrm>
              <a:off x="7221908" y="280082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9049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E685C8F4-D7B8-4C01-A0CE-EDC178CF90B9}"/>
                </a:ext>
              </a:extLst>
            </p:cNvPr>
            <p:cNvSpPr/>
            <p:nvPr/>
          </p:nvSpPr>
          <p:spPr>
            <a:xfrm>
              <a:off x="7228999" y="2802731"/>
              <a:ext cx="19050" cy="9525"/>
            </a:xfrm>
            <a:custGeom>
              <a:avLst/>
              <a:gdLst>
                <a:gd name="connsiteX0" fmla="*/ 11906 w 19050"/>
                <a:gd name="connsiteY0" fmla="*/ 7144 h 9525"/>
                <a:gd name="connsiteX1" fmla="*/ 7144 w 19050"/>
                <a:gd name="connsiteY1" fmla="*/ 9049 h 9525"/>
                <a:gd name="connsiteX2" fmla="*/ 11906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7144"/>
                  </a:moveTo>
                  <a:cubicBezTo>
                    <a:pt x="11906" y="8096"/>
                    <a:pt x="9049" y="9049"/>
                    <a:pt x="7144" y="9049"/>
                  </a:cubicBezTo>
                  <a:lnTo>
                    <a:pt x="11906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D59B76DE-0E79-4E7A-BEEE-04B1D5E577E3}"/>
                </a:ext>
              </a:extLst>
            </p:cNvPr>
            <p:cNvSpPr/>
            <p:nvPr/>
          </p:nvSpPr>
          <p:spPr>
            <a:xfrm>
              <a:off x="7243286" y="280939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9049" y="8096"/>
                    <a:pt x="8096" y="9049"/>
                    <a:pt x="7144" y="8096"/>
                  </a:cubicBezTo>
                  <a:cubicBezTo>
                    <a:pt x="7144" y="8096"/>
                    <a:pt x="8096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9F4AFA98-B4BB-4BF5-936E-467F3A7D4980}"/>
                </a:ext>
              </a:extLst>
            </p:cNvPr>
            <p:cNvSpPr/>
            <p:nvPr/>
          </p:nvSpPr>
          <p:spPr>
            <a:xfrm>
              <a:off x="7244997" y="2806541"/>
              <a:ext cx="9525" cy="9525"/>
            </a:xfrm>
            <a:custGeom>
              <a:avLst/>
              <a:gdLst>
                <a:gd name="connsiteX0" fmla="*/ 7338 w 9525"/>
                <a:gd name="connsiteY0" fmla="*/ 7144 h 9525"/>
                <a:gd name="connsiteX1" fmla="*/ 9243 w 9525"/>
                <a:gd name="connsiteY1" fmla="*/ 9049 h 9525"/>
                <a:gd name="connsiteX2" fmla="*/ 733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338" y="7144"/>
                  </a:moveTo>
                  <a:cubicBezTo>
                    <a:pt x="8291" y="7144"/>
                    <a:pt x="8291" y="8096"/>
                    <a:pt x="9243" y="9049"/>
                  </a:cubicBezTo>
                  <a:cubicBezTo>
                    <a:pt x="9243" y="8096"/>
                    <a:pt x="6386" y="9049"/>
                    <a:pt x="733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7A1AC697-DE66-4954-B0F0-34944DEF1457}"/>
                </a:ext>
              </a:extLst>
            </p:cNvPr>
            <p:cNvSpPr/>
            <p:nvPr/>
          </p:nvSpPr>
          <p:spPr>
            <a:xfrm>
              <a:off x="7267857" y="2812970"/>
              <a:ext cx="9525" cy="9525"/>
            </a:xfrm>
            <a:custGeom>
              <a:avLst/>
              <a:gdLst>
                <a:gd name="connsiteX0" fmla="*/ 7338 w 9525"/>
                <a:gd name="connsiteY0" fmla="*/ 7382 h 9525"/>
                <a:gd name="connsiteX1" fmla="*/ 9243 w 9525"/>
                <a:gd name="connsiteY1" fmla="*/ 8334 h 9525"/>
                <a:gd name="connsiteX2" fmla="*/ 7338 w 9525"/>
                <a:gd name="connsiteY2" fmla="*/ 738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338" y="7382"/>
                  </a:moveTo>
                  <a:cubicBezTo>
                    <a:pt x="8291" y="7382"/>
                    <a:pt x="9243" y="6429"/>
                    <a:pt x="9243" y="8334"/>
                  </a:cubicBezTo>
                  <a:cubicBezTo>
                    <a:pt x="9243" y="7382"/>
                    <a:pt x="6386" y="9287"/>
                    <a:pt x="7338" y="738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72A845D7-844E-4F87-A52F-C35812257A09}"/>
                </a:ext>
              </a:extLst>
            </p:cNvPr>
            <p:cNvSpPr/>
            <p:nvPr/>
          </p:nvSpPr>
          <p:spPr>
            <a:xfrm>
              <a:off x="7278529" y="28132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025F813C-DEFD-453D-B75A-FC7B7CE9CA1C}"/>
                </a:ext>
              </a:extLst>
            </p:cNvPr>
            <p:cNvSpPr/>
            <p:nvPr/>
          </p:nvSpPr>
          <p:spPr>
            <a:xfrm>
              <a:off x="7473644" y="2842021"/>
              <a:ext cx="9525" cy="9525"/>
            </a:xfrm>
            <a:custGeom>
              <a:avLst/>
              <a:gdLst>
                <a:gd name="connsiteX0" fmla="*/ 8244 w 9525"/>
                <a:gd name="connsiteY0" fmla="*/ 7858 h 9525"/>
                <a:gd name="connsiteX1" fmla="*/ 82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858"/>
                  </a:moveTo>
                  <a:cubicBezTo>
                    <a:pt x="6339" y="6906"/>
                    <a:pt x="7291" y="6906"/>
                    <a:pt x="82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FE90E798-98CC-4C49-BB91-2ACB9E41D221}"/>
                </a:ext>
              </a:extLst>
            </p:cNvPr>
            <p:cNvSpPr/>
            <p:nvPr/>
          </p:nvSpPr>
          <p:spPr>
            <a:xfrm>
              <a:off x="7559516" y="28608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8096"/>
                    <a:pt x="8096" y="8096"/>
                  </a:cubicBezTo>
                  <a:cubicBezTo>
                    <a:pt x="7144" y="8096"/>
                    <a:pt x="9049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4DAF98DC-1AA5-4985-90FC-F2C9BD7F50A8}"/>
                </a:ext>
              </a:extLst>
            </p:cNvPr>
            <p:cNvSpPr/>
            <p:nvPr/>
          </p:nvSpPr>
          <p:spPr>
            <a:xfrm>
              <a:off x="7606189" y="2863056"/>
              <a:ext cx="9525" cy="9525"/>
            </a:xfrm>
            <a:custGeom>
              <a:avLst/>
              <a:gdLst>
                <a:gd name="connsiteX0" fmla="*/ 7144 w 9525"/>
                <a:gd name="connsiteY0" fmla="*/ 9684 h 9525"/>
                <a:gd name="connsiteX1" fmla="*/ 7144 w 9525"/>
                <a:gd name="connsiteY1" fmla="*/ 968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684"/>
                  </a:moveTo>
                  <a:cubicBezTo>
                    <a:pt x="7144" y="9684"/>
                    <a:pt x="8096" y="3969"/>
                    <a:pt x="7144" y="968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AD866B14-D6C7-4BAA-9752-3252DFB7DD59}"/>
                </a:ext>
              </a:extLst>
            </p:cNvPr>
            <p:cNvSpPr/>
            <p:nvPr/>
          </p:nvSpPr>
          <p:spPr>
            <a:xfrm>
              <a:off x="7786303" y="2669381"/>
              <a:ext cx="9525" cy="9525"/>
            </a:xfrm>
            <a:custGeom>
              <a:avLst/>
              <a:gdLst>
                <a:gd name="connsiteX0" fmla="*/ 9909 w 9525"/>
                <a:gd name="connsiteY0" fmla="*/ 7144 h 9525"/>
                <a:gd name="connsiteX1" fmla="*/ 990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9" y="7144"/>
                  </a:moveTo>
                  <a:cubicBezTo>
                    <a:pt x="8956" y="7144"/>
                    <a:pt x="4194" y="8096"/>
                    <a:pt x="990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EF573B19-5AF5-40E4-A9B6-62637225102B}"/>
                </a:ext>
              </a:extLst>
            </p:cNvPr>
            <p:cNvSpPr/>
            <p:nvPr/>
          </p:nvSpPr>
          <p:spPr>
            <a:xfrm>
              <a:off x="7782401" y="2656998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10954" y="27146"/>
                    <a:pt x="9049" y="1476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3780F65F-68E6-4100-8FBE-AD75A11804E9}"/>
                </a:ext>
              </a:extLst>
            </p:cNvPr>
            <p:cNvSpPr/>
            <p:nvPr/>
          </p:nvSpPr>
          <p:spPr>
            <a:xfrm>
              <a:off x="7777776" y="2660808"/>
              <a:ext cx="9525" cy="19050"/>
            </a:xfrm>
            <a:custGeom>
              <a:avLst/>
              <a:gdLst>
                <a:gd name="connsiteX0" fmla="*/ 7959 w 9525"/>
                <a:gd name="connsiteY0" fmla="*/ 11906 h 19050"/>
                <a:gd name="connsiteX1" fmla="*/ 8911 w 9525"/>
                <a:gd name="connsiteY1" fmla="*/ 7144 h 19050"/>
                <a:gd name="connsiteX2" fmla="*/ 7959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959" y="11906"/>
                  </a:moveTo>
                  <a:cubicBezTo>
                    <a:pt x="8911" y="10001"/>
                    <a:pt x="8911" y="9049"/>
                    <a:pt x="8911" y="7144"/>
                  </a:cubicBezTo>
                  <a:cubicBezTo>
                    <a:pt x="7959" y="9049"/>
                    <a:pt x="6054" y="10954"/>
                    <a:pt x="7959" y="1190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EC3DB208-EBEA-4C97-9F59-54274D2C6F1D}"/>
                </a:ext>
              </a:extLst>
            </p:cNvPr>
            <p:cNvSpPr/>
            <p:nvPr/>
          </p:nvSpPr>
          <p:spPr>
            <a:xfrm>
              <a:off x="7775258" y="2665423"/>
              <a:ext cx="9525" cy="9525"/>
            </a:xfrm>
            <a:custGeom>
              <a:avLst/>
              <a:gdLst>
                <a:gd name="connsiteX0" fmla="*/ 8573 w 9525"/>
                <a:gd name="connsiteY0" fmla="*/ 8244 h 9525"/>
                <a:gd name="connsiteX1" fmla="*/ 8573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573" y="8244"/>
                  </a:moveTo>
                  <a:cubicBezTo>
                    <a:pt x="6667" y="7291"/>
                    <a:pt x="6667" y="6339"/>
                    <a:pt x="8573" y="82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337B6594-A88B-4F16-8C34-3997F129248B}"/>
                </a:ext>
              </a:extLst>
            </p:cNvPr>
            <p:cNvSpPr/>
            <p:nvPr/>
          </p:nvSpPr>
          <p:spPr>
            <a:xfrm>
              <a:off x="7768352" y="266461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7858" y="7144"/>
                    <a:pt x="6906" y="8096"/>
                    <a:pt x="7858" y="7144"/>
                  </a:cubicBezTo>
                  <a:cubicBezTo>
                    <a:pt x="6906" y="9049"/>
                    <a:pt x="6906" y="8096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0C226684-D621-42F6-8033-F3B02776F1D7}"/>
                </a:ext>
              </a:extLst>
            </p:cNvPr>
            <p:cNvSpPr/>
            <p:nvPr/>
          </p:nvSpPr>
          <p:spPr>
            <a:xfrm>
              <a:off x="7765256" y="2656277"/>
              <a:ext cx="19050" cy="19050"/>
            </a:xfrm>
            <a:custGeom>
              <a:avLst/>
              <a:gdLst>
                <a:gd name="connsiteX0" fmla="*/ 7144 w 19050"/>
                <a:gd name="connsiteY0" fmla="*/ 15485 h 19050"/>
                <a:gd name="connsiteX1" fmla="*/ 7144 w 19050"/>
                <a:gd name="connsiteY1" fmla="*/ 1548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5485"/>
                  </a:moveTo>
                  <a:cubicBezTo>
                    <a:pt x="8096" y="20248"/>
                    <a:pt x="25241" y="-5470"/>
                    <a:pt x="7144" y="1548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EAEDBD4B-3F28-46AC-8B61-F7D4954CA00B}"/>
                </a:ext>
              </a:extLst>
            </p:cNvPr>
            <p:cNvSpPr/>
            <p:nvPr/>
          </p:nvSpPr>
          <p:spPr>
            <a:xfrm>
              <a:off x="7769066" y="266419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8096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7567"/>
                    <a:pt x="8096" y="7567"/>
                  </a:cubicBezTo>
                  <a:cubicBezTo>
                    <a:pt x="8096" y="6615"/>
                    <a:pt x="7144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7395A701-5D5D-44EF-A8BB-D78F2D3EA348}"/>
                </a:ext>
              </a:extLst>
            </p:cNvPr>
            <p:cNvSpPr/>
            <p:nvPr/>
          </p:nvSpPr>
          <p:spPr>
            <a:xfrm>
              <a:off x="7772876" y="2663226"/>
              <a:ext cx="9525" cy="9525"/>
            </a:xfrm>
            <a:custGeom>
              <a:avLst/>
              <a:gdLst>
                <a:gd name="connsiteX0" fmla="*/ 7144 w 9525"/>
                <a:gd name="connsiteY0" fmla="*/ 9488 h 9525"/>
                <a:gd name="connsiteX1" fmla="*/ 7144 w 9525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488"/>
                  </a:moveTo>
                  <a:cubicBezTo>
                    <a:pt x="7144" y="8536"/>
                    <a:pt x="10001" y="4726"/>
                    <a:pt x="7144" y="948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DFF5BF07-CDD0-46E0-961A-2A407A5B5424}"/>
                </a:ext>
              </a:extLst>
            </p:cNvPr>
            <p:cNvSpPr/>
            <p:nvPr/>
          </p:nvSpPr>
          <p:spPr>
            <a:xfrm>
              <a:off x="7757934" y="2655318"/>
              <a:ext cx="9525" cy="19050"/>
            </a:xfrm>
            <a:custGeom>
              <a:avLst/>
              <a:gdLst>
                <a:gd name="connsiteX0" fmla="*/ 8751 w 9525"/>
                <a:gd name="connsiteY0" fmla="*/ 16444 h 19050"/>
                <a:gd name="connsiteX1" fmla="*/ 8751 w 9525"/>
                <a:gd name="connsiteY1" fmla="*/ 164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751" y="16444"/>
                  </a:moveTo>
                  <a:cubicBezTo>
                    <a:pt x="11609" y="3109"/>
                    <a:pt x="3989" y="5014"/>
                    <a:pt x="8751" y="164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F2586AB8-1C07-460A-AE90-A45928DD9F91}"/>
                </a:ext>
              </a:extLst>
            </p:cNvPr>
            <p:cNvSpPr/>
            <p:nvPr/>
          </p:nvSpPr>
          <p:spPr>
            <a:xfrm>
              <a:off x="7755731" y="26493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11709F34-7D37-4B19-B801-52EC3A825140}"/>
                </a:ext>
              </a:extLst>
            </p:cNvPr>
            <p:cNvSpPr/>
            <p:nvPr/>
          </p:nvSpPr>
          <p:spPr>
            <a:xfrm>
              <a:off x="7741444" y="2651640"/>
              <a:ext cx="19050" cy="19050"/>
            </a:xfrm>
            <a:custGeom>
              <a:avLst/>
              <a:gdLst>
                <a:gd name="connsiteX0" fmla="*/ 7144 w 19050"/>
                <a:gd name="connsiteY0" fmla="*/ 13455 h 19050"/>
                <a:gd name="connsiteX1" fmla="*/ 7144 w 19050"/>
                <a:gd name="connsiteY1" fmla="*/ 1345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3455"/>
                  </a:moveTo>
                  <a:cubicBezTo>
                    <a:pt x="26194" y="8692"/>
                    <a:pt x="18574" y="2025"/>
                    <a:pt x="7144" y="1345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23F961AD-9E21-473D-8B04-20EB0CF458AF}"/>
                </a:ext>
              </a:extLst>
            </p:cNvPr>
            <p:cNvSpPr/>
            <p:nvPr/>
          </p:nvSpPr>
          <p:spPr>
            <a:xfrm>
              <a:off x="7741169" y="2648861"/>
              <a:ext cx="9525" cy="9525"/>
            </a:xfrm>
            <a:custGeom>
              <a:avLst/>
              <a:gdLst>
                <a:gd name="connsiteX0" fmla="*/ 7419 w 9525"/>
                <a:gd name="connsiteY0" fmla="*/ 9566 h 9525"/>
                <a:gd name="connsiteX1" fmla="*/ 7419 w 9525"/>
                <a:gd name="connsiteY1" fmla="*/ 956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9566"/>
                  </a:moveTo>
                  <a:cubicBezTo>
                    <a:pt x="6466" y="2898"/>
                    <a:pt x="8371" y="12423"/>
                    <a:pt x="7419" y="956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A4AE2F4C-3197-4600-AD1D-9E3487154ACD}"/>
                </a:ext>
              </a:extLst>
            </p:cNvPr>
            <p:cNvSpPr/>
            <p:nvPr/>
          </p:nvSpPr>
          <p:spPr>
            <a:xfrm>
              <a:off x="7731218" y="2650961"/>
              <a:ext cx="9525" cy="19050"/>
            </a:xfrm>
            <a:custGeom>
              <a:avLst/>
              <a:gdLst>
                <a:gd name="connsiteX0" fmla="*/ 9750 w 9525"/>
                <a:gd name="connsiteY0" fmla="*/ 14133 h 19050"/>
                <a:gd name="connsiteX1" fmla="*/ 9750 w 9525"/>
                <a:gd name="connsiteY1" fmla="*/ 1413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750" y="14133"/>
                  </a:moveTo>
                  <a:cubicBezTo>
                    <a:pt x="7845" y="-2059"/>
                    <a:pt x="4988" y="15086"/>
                    <a:pt x="9750" y="1413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DC65A436-EE01-4E5E-9726-02E6084FCCF1}"/>
                </a:ext>
              </a:extLst>
            </p:cNvPr>
            <p:cNvSpPr/>
            <p:nvPr/>
          </p:nvSpPr>
          <p:spPr>
            <a:xfrm>
              <a:off x="7737634" y="2657951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cubicBezTo>
                    <a:pt x="8096" y="8096"/>
                    <a:pt x="7144" y="8096"/>
                    <a:pt x="7144" y="7144"/>
                  </a:cubicBezTo>
                  <a:cubicBezTo>
                    <a:pt x="8096" y="8096"/>
                    <a:pt x="8096" y="10001"/>
                    <a:pt x="9049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3D1180C3-E42C-4844-9B81-A340E049AC0A}"/>
                </a:ext>
              </a:extLst>
            </p:cNvPr>
            <p:cNvSpPr/>
            <p:nvPr/>
          </p:nvSpPr>
          <p:spPr>
            <a:xfrm>
              <a:off x="7726204" y="26493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4EC0313C-81FF-49D2-8F8B-7B7704903D8C}"/>
                </a:ext>
              </a:extLst>
            </p:cNvPr>
            <p:cNvSpPr/>
            <p:nvPr/>
          </p:nvSpPr>
          <p:spPr>
            <a:xfrm>
              <a:off x="7725040" y="2656046"/>
              <a:ext cx="9525" cy="9525"/>
            </a:xfrm>
            <a:custGeom>
              <a:avLst/>
              <a:gdLst>
                <a:gd name="connsiteX0" fmla="*/ 9260 w 9525"/>
                <a:gd name="connsiteY0" fmla="*/ 7144 h 9525"/>
                <a:gd name="connsiteX1" fmla="*/ 926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260" y="7144"/>
                  </a:moveTo>
                  <a:cubicBezTo>
                    <a:pt x="4498" y="8096"/>
                    <a:pt x="9260" y="8096"/>
                    <a:pt x="926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E8004AC3-0063-48FF-95FA-936E9166B050}"/>
                </a:ext>
              </a:extLst>
            </p:cNvPr>
            <p:cNvSpPr/>
            <p:nvPr/>
          </p:nvSpPr>
          <p:spPr>
            <a:xfrm>
              <a:off x="7640479" y="2638758"/>
              <a:ext cx="95250" cy="28575"/>
            </a:xfrm>
            <a:custGeom>
              <a:avLst/>
              <a:gdLst>
                <a:gd name="connsiteX0" fmla="*/ 7144 w 95250"/>
                <a:gd name="connsiteY0" fmla="*/ 11097 h 28575"/>
                <a:gd name="connsiteX1" fmla="*/ 90011 w 95250"/>
                <a:gd name="connsiteY1" fmla="*/ 22527 h 28575"/>
                <a:gd name="connsiteX2" fmla="*/ 90011 w 95250"/>
                <a:gd name="connsiteY2" fmla="*/ 14907 h 28575"/>
                <a:gd name="connsiteX3" fmla="*/ 7144 w 95250"/>
                <a:gd name="connsiteY3" fmla="*/ 11097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0" h="28575">
                  <a:moveTo>
                    <a:pt x="7144" y="11097"/>
                  </a:moveTo>
                  <a:cubicBezTo>
                    <a:pt x="9049" y="36814"/>
                    <a:pt x="85249" y="19669"/>
                    <a:pt x="90011" y="22527"/>
                  </a:cubicBezTo>
                  <a:cubicBezTo>
                    <a:pt x="85249" y="19669"/>
                    <a:pt x="85249" y="16812"/>
                    <a:pt x="90011" y="14907"/>
                  </a:cubicBezTo>
                  <a:cubicBezTo>
                    <a:pt x="53816" y="-3191"/>
                    <a:pt x="25241" y="16812"/>
                    <a:pt x="7144" y="1109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01BDB315-0DA2-41A5-B092-DFD5E0F0685C}"/>
                </a:ext>
              </a:extLst>
            </p:cNvPr>
            <p:cNvSpPr/>
            <p:nvPr/>
          </p:nvSpPr>
          <p:spPr>
            <a:xfrm>
              <a:off x="7650004" y="2638606"/>
              <a:ext cx="9525" cy="9525"/>
            </a:xfrm>
            <a:custGeom>
              <a:avLst/>
              <a:gdLst>
                <a:gd name="connsiteX0" fmla="*/ 7144 w 9525"/>
                <a:gd name="connsiteY0" fmla="*/ 9343 h 9525"/>
                <a:gd name="connsiteX1" fmla="*/ 7144 w 9525"/>
                <a:gd name="connsiteY1" fmla="*/ 93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343"/>
                  </a:moveTo>
                  <a:cubicBezTo>
                    <a:pt x="10001" y="5534"/>
                    <a:pt x="7144" y="7438"/>
                    <a:pt x="7144" y="93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0F640866-7418-4D06-B48B-32AC0672FEB1}"/>
                </a:ext>
              </a:extLst>
            </p:cNvPr>
            <p:cNvSpPr/>
            <p:nvPr/>
          </p:nvSpPr>
          <p:spPr>
            <a:xfrm>
              <a:off x="7640479" y="26427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8" name="Freeform: Shape 267">
              <a:extLst>
                <a:ext uri="{FF2B5EF4-FFF2-40B4-BE49-F238E27FC236}">
                  <a16:creationId xmlns:a16="http://schemas.microsoft.com/office/drawing/2014/main" id="{BDE3A4B8-537C-4CEE-B685-D709AFD777D6}"/>
                </a:ext>
              </a:extLst>
            </p:cNvPr>
            <p:cNvSpPr/>
            <p:nvPr/>
          </p:nvSpPr>
          <p:spPr>
            <a:xfrm>
              <a:off x="7658682" y="2653993"/>
              <a:ext cx="9525" cy="9525"/>
            </a:xfrm>
            <a:custGeom>
              <a:avLst/>
              <a:gdLst>
                <a:gd name="connsiteX0" fmla="*/ 7990 w 9525"/>
                <a:gd name="connsiteY0" fmla="*/ 8244 h 9525"/>
                <a:gd name="connsiteX1" fmla="*/ 7990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8244"/>
                  </a:moveTo>
                  <a:cubicBezTo>
                    <a:pt x="7990" y="7291"/>
                    <a:pt x="6086" y="6339"/>
                    <a:pt x="7990" y="82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9" name="Freeform: Shape 268">
              <a:extLst>
                <a:ext uri="{FF2B5EF4-FFF2-40B4-BE49-F238E27FC236}">
                  <a16:creationId xmlns:a16="http://schemas.microsoft.com/office/drawing/2014/main" id="{830D2350-5E37-41FD-A938-D39C3F48E2AF}"/>
                </a:ext>
              </a:extLst>
            </p:cNvPr>
            <p:cNvSpPr/>
            <p:nvPr/>
          </p:nvSpPr>
          <p:spPr>
            <a:xfrm>
              <a:off x="7662386" y="26398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1095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9049"/>
                    <a:pt x="10001" y="10954"/>
                  </a:cubicBezTo>
                  <a:cubicBezTo>
                    <a:pt x="10001" y="9049"/>
                    <a:pt x="10001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0" name="Freeform: Shape 269">
              <a:extLst>
                <a:ext uri="{FF2B5EF4-FFF2-40B4-BE49-F238E27FC236}">
                  <a16:creationId xmlns:a16="http://schemas.microsoft.com/office/drawing/2014/main" id="{41B8A32C-BE2D-4E59-BE7C-9C905825E8B5}"/>
                </a:ext>
              </a:extLst>
            </p:cNvPr>
            <p:cNvSpPr/>
            <p:nvPr/>
          </p:nvSpPr>
          <p:spPr>
            <a:xfrm>
              <a:off x="7682716" y="2641758"/>
              <a:ext cx="9525" cy="9525"/>
            </a:xfrm>
            <a:custGeom>
              <a:avLst/>
              <a:gdLst>
                <a:gd name="connsiteX0" fmla="*/ 7769 w 9525"/>
                <a:gd name="connsiteY0" fmla="*/ 10001 h 9525"/>
                <a:gd name="connsiteX1" fmla="*/ 8722 w 9525"/>
                <a:gd name="connsiteY1" fmla="*/ 7144 h 9525"/>
                <a:gd name="connsiteX2" fmla="*/ 7769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769" y="10001"/>
                  </a:moveTo>
                  <a:cubicBezTo>
                    <a:pt x="8722" y="9049"/>
                    <a:pt x="7769" y="8096"/>
                    <a:pt x="8722" y="7144"/>
                  </a:cubicBezTo>
                  <a:cubicBezTo>
                    <a:pt x="6817" y="7144"/>
                    <a:pt x="6817" y="8096"/>
                    <a:pt x="7769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1" name="Freeform: Shape 270">
              <a:extLst>
                <a:ext uri="{FF2B5EF4-FFF2-40B4-BE49-F238E27FC236}">
                  <a16:creationId xmlns:a16="http://schemas.microsoft.com/office/drawing/2014/main" id="{7602B1DD-58EA-49DF-9192-4B87A6ED76AE}"/>
                </a:ext>
              </a:extLst>
            </p:cNvPr>
            <p:cNvSpPr/>
            <p:nvPr/>
          </p:nvSpPr>
          <p:spPr>
            <a:xfrm>
              <a:off x="7642585" y="2639853"/>
              <a:ext cx="9525" cy="9525"/>
            </a:xfrm>
            <a:custGeom>
              <a:avLst/>
              <a:gdLst>
                <a:gd name="connsiteX0" fmla="*/ 10752 w 9525"/>
                <a:gd name="connsiteY0" fmla="*/ 7144 h 9525"/>
                <a:gd name="connsiteX1" fmla="*/ 10752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752" y="7144"/>
                  </a:moveTo>
                  <a:cubicBezTo>
                    <a:pt x="9800" y="7144"/>
                    <a:pt x="3132" y="10954"/>
                    <a:pt x="10752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2" name="Freeform: Shape 271">
              <a:extLst>
                <a:ext uri="{FF2B5EF4-FFF2-40B4-BE49-F238E27FC236}">
                  <a16:creationId xmlns:a16="http://schemas.microsoft.com/office/drawing/2014/main" id="{E86E319E-9D92-48D1-92CE-868DAAB18649}"/>
                </a:ext>
              </a:extLst>
            </p:cNvPr>
            <p:cNvSpPr/>
            <p:nvPr/>
          </p:nvSpPr>
          <p:spPr>
            <a:xfrm>
              <a:off x="7594307" y="2642711"/>
              <a:ext cx="57150" cy="19050"/>
            </a:xfrm>
            <a:custGeom>
              <a:avLst/>
              <a:gdLst>
                <a:gd name="connsiteX0" fmla="*/ 7596 w 57150"/>
                <a:gd name="connsiteY0" fmla="*/ 19526 h 19050"/>
                <a:gd name="connsiteX1" fmla="*/ 49505 w 57150"/>
                <a:gd name="connsiteY1" fmla="*/ 17621 h 19050"/>
                <a:gd name="connsiteX2" fmla="*/ 50458 w 57150"/>
                <a:gd name="connsiteY2" fmla="*/ 7144 h 19050"/>
                <a:gd name="connsiteX3" fmla="*/ 44743 w 57150"/>
                <a:gd name="connsiteY3" fmla="*/ 7144 h 19050"/>
                <a:gd name="connsiteX4" fmla="*/ 7596 w 57150"/>
                <a:gd name="connsiteY4" fmla="*/ 1952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150" h="19050">
                  <a:moveTo>
                    <a:pt x="7596" y="19526"/>
                  </a:moveTo>
                  <a:cubicBezTo>
                    <a:pt x="8548" y="21431"/>
                    <a:pt x="46648" y="17621"/>
                    <a:pt x="49505" y="17621"/>
                  </a:cubicBezTo>
                  <a:cubicBezTo>
                    <a:pt x="50458" y="13811"/>
                    <a:pt x="50458" y="10954"/>
                    <a:pt x="50458" y="7144"/>
                  </a:cubicBezTo>
                  <a:cubicBezTo>
                    <a:pt x="45696" y="11906"/>
                    <a:pt x="43790" y="11906"/>
                    <a:pt x="44743" y="7144"/>
                  </a:cubicBezTo>
                  <a:cubicBezTo>
                    <a:pt x="37123" y="7144"/>
                    <a:pt x="2833" y="17621"/>
                    <a:pt x="7596" y="1952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3" name="Freeform: Shape 272">
              <a:extLst>
                <a:ext uri="{FF2B5EF4-FFF2-40B4-BE49-F238E27FC236}">
                  <a16:creationId xmlns:a16="http://schemas.microsoft.com/office/drawing/2014/main" id="{83794CB4-FA1E-49C1-8F01-3B72E4994ACF}"/>
                </a:ext>
              </a:extLst>
            </p:cNvPr>
            <p:cNvSpPr/>
            <p:nvPr/>
          </p:nvSpPr>
          <p:spPr>
            <a:xfrm>
              <a:off x="7625239" y="264271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cubicBezTo>
                    <a:pt x="8096" y="9049"/>
                    <a:pt x="8096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:a16="http://schemas.microsoft.com/office/drawing/2014/main" id="{3CAB7D61-CBD3-40ED-8187-2C2ECD5D86FC}"/>
                </a:ext>
              </a:extLst>
            </p:cNvPr>
            <p:cNvSpPr/>
            <p:nvPr/>
          </p:nvSpPr>
          <p:spPr>
            <a:xfrm>
              <a:off x="7560469" y="2647111"/>
              <a:ext cx="38100" cy="19050"/>
            </a:xfrm>
            <a:custGeom>
              <a:avLst/>
              <a:gdLst>
                <a:gd name="connsiteX0" fmla="*/ 27146 w 38100"/>
                <a:gd name="connsiteY0" fmla="*/ 9411 h 19050"/>
                <a:gd name="connsiteX1" fmla="*/ 7144 w 38100"/>
                <a:gd name="connsiteY1" fmla="*/ 19888 h 19050"/>
                <a:gd name="connsiteX2" fmla="*/ 27146 w 38100"/>
                <a:gd name="connsiteY2" fmla="*/ 941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" h="19050">
                  <a:moveTo>
                    <a:pt x="27146" y="9411"/>
                  </a:moveTo>
                  <a:cubicBezTo>
                    <a:pt x="18574" y="5601"/>
                    <a:pt x="18574" y="16078"/>
                    <a:pt x="7144" y="19888"/>
                  </a:cubicBezTo>
                  <a:cubicBezTo>
                    <a:pt x="15716" y="23698"/>
                    <a:pt x="50006" y="-114"/>
                    <a:pt x="27146" y="941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:a16="http://schemas.microsoft.com/office/drawing/2014/main" id="{00D04417-EAE4-49C8-B68F-BF0C68CDC147}"/>
                </a:ext>
              </a:extLst>
            </p:cNvPr>
            <p:cNvSpPr/>
            <p:nvPr/>
          </p:nvSpPr>
          <p:spPr>
            <a:xfrm>
              <a:off x="7589573" y="264556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13811"/>
                    <a:pt x="7567" y="9049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6" name="Freeform: Shape 275">
              <a:extLst>
                <a:ext uri="{FF2B5EF4-FFF2-40B4-BE49-F238E27FC236}">
                  <a16:creationId xmlns:a16="http://schemas.microsoft.com/office/drawing/2014/main" id="{EE73F419-68ED-4EB4-9BE7-490FF07C0DBB}"/>
                </a:ext>
              </a:extLst>
            </p:cNvPr>
            <p:cNvSpPr/>
            <p:nvPr/>
          </p:nvSpPr>
          <p:spPr>
            <a:xfrm>
              <a:off x="7587466" y="2655279"/>
              <a:ext cx="9525" cy="9525"/>
            </a:xfrm>
            <a:custGeom>
              <a:avLst/>
              <a:gdLst>
                <a:gd name="connsiteX0" fmla="*/ 7769 w 9525"/>
                <a:gd name="connsiteY0" fmla="*/ 10768 h 9525"/>
                <a:gd name="connsiteX1" fmla="*/ 8722 w 9525"/>
                <a:gd name="connsiteY1" fmla="*/ 7911 h 9525"/>
                <a:gd name="connsiteX2" fmla="*/ 7769 w 9525"/>
                <a:gd name="connsiteY2" fmla="*/ 1076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769" y="10768"/>
                  </a:moveTo>
                  <a:cubicBezTo>
                    <a:pt x="7769" y="9815"/>
                    <a:pt x="8722" y="8863"/>
                    <a:pt x="8722" y="7911"/>
                  </a:cubicBezTo>
                  <a:cubicBezTo>
                    <a:pt x="6817" y="6006"/>
                    <a:pt x="6817" y="7911"/>
                    <a:pt x="7769" y="1076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:a16="http://schemas.microsoft.com/office/drawing/2014/main" id="{46A2098F-D62D-4C00-99B6-74E08F4E950E}"/>
                </a:ext>
              </a:extLst>
            </p:cNvPr>
            <p:cNvSpPr/>
            <p:nvPr/>
          </p:nvSpPr>
          <p:spPr>
            <a:xfrm>
              <a:off x="7563032" y="2645568"/>
              <a:ext cx="9525" cy="9525"/>
            </a:xfrm>
            <a:custGeom>
              <a:avLst/>
              <a:gdLst>
                <a:gd name="connsiteX0" fmla="*/ 9343 w 9525"/>
                <a:gd name="connsiteY0" fmla="*/ 7144 h 9525"/>
                <a:gd name="connsiteX1" fmla="*/ 934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343" y="7144"/>
                  </a:moveTo>
                  <a:cubicBezTo>
                    <a:pt x="5534" y="10001"/>
                    <a:pt x="7438" y="9049"/>
                    <a:pt x="934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8" name="Freeform: Shape 277">
              <a:extLst>
                <a:ext uri="{FF2B5EF4-FFF2-40B4-BE49-F238E27FC236}">
                  <a16:creationId xmlns:a16="http://schemas.microsoft.com/office/drawing/2014/main" id="{0856345F-21EA-475C-BCD8-5E13A6411A5B}"/>
                </a:ext>
              </a:extLst>
            </p:cNvPr>
            <p:cNvSpPr/>
            <p:nvPr/>
          </p:nvSpPr>
          <p:spPr>
            <a:xfrm>
              <a:off x="7547134" y="2653774"/>
              <a:ext cx="19050" cy="19050"/>
            </a:xfrm>
            <a:custGeom>
              <a:avLst/>
              <a:gdLst>
                <a:gd name="connsiteX0" fmla="*/ 7144 w 19050"/>
                <a:gd name="connsiteY0" fmla="*/ 14178 h 19050"/>
                <a:gd name="connsiteX1" fmla="*/ 7144 w 19050"/>
                <a:gd name="connsiteY1" fmla="*/ 14178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4178"/>
                  </a:moveTo>
                  <a:cubicBezTo>
                    <a:pt x="25241" y="11320"/>
                    <a:pt x="11906" y="-110"/>
                    <a:pt x="7144" y="1417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9" name="Freeform: Shape 278">
              <a:extLst>
                <a:ext uri="{FF2B5EF4-FFF2-40B4-BE49-F238E27FC236}">
                  <a16:creationId xmlns:a16="http://schemas.microsoft.com/office/drawing/2014/main" id="{37AF7C2C-F32D-4AD6-88AA-7F1439F67A27}"/>
                </a:ext>
              </a:extLst>
            </p:cNvPr>
            <p:cNvSpPr/>
            <p:nvPr/>
          </p:nvSpPr>
          <p:spPr>
            <a:xfrm>
              <a:off x="7463314" y="2646368"/>
              <a:ext cx="85725" cy="19050"/>
            </a:xfrm>
            <a:custGeom>
              <a:avLst/>
              <a:gdLst>
                <a:gd name="connsiteX0" fmla="*/ 78581 w 85725"/>
                <a:gd name="connsiteY0" fmla="*/ 9201 h 19050"/>
                <a:gd name="connsiteX1" fmla="*/ 7144 w 85725"/>
                <a:gd name="connsiteY1" fmla="*/ 11106 h 19050"/>
                <a:gd name="connsiteX2" fmla="*/ 78581 w 85725"/>
                <a:gd name="connsiteY2" fmla="*/ 920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19050">
                  <a:moveTo>
                    <a:pt x="78581" y="9201"/>
                  </a:moveTo>
                  <a:cubicBezTo>
                    <a:pt x="61436" y="9201"/>
                    <a:pt x="24289" y="3486"/>
                    <a:pt x="7144" y="11106"/>
                  </a:cubicBezTo>
                  <a:cubicBezTo>
                    <a:pt x="53816" y="12059"/>
                    <a:pt x="77629" y="21584"/>
                    <a:pt x="78581" y="92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:a16="http://schemas.microsoft.com/office/drawing/2014/main" id="{CBA71A16-8B1C-452C-9E5F-1E1F6CB4C897}"/>
                </a:ext>
              </a:extLst>
            </p:cNvPr>
            <p:cNvSpPr/>
            <p:nvPr/>
          </p:nvSpPr>
          <p:spPr>
            <a:xfrm>
              <a:off x="7540466" y="265795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8096" y="7144"/>
                    <a:pt x="8096" y="7144"/>
                  </a:cubicBezTo>
                  <a:cubicBezTo>
                    <a:pt x="8096" y="7144"/>
                    <a:pt x="8096" y="7144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1" name="Freeform: Shape 280">
              <a:extLst>
                <a:ext uri="{FF2B5EF4-FFF2-40B4-BE49-F238E27FC236}">
                  <a16:creationId xmlns:a16="http://schemas.microsoft.com/office/drawing/2014/main" id="{D9155C62-213D-4C49-9BBE-010C14D382B3}"/>
                </a:ext>
              </a:extLst>
            </p:cNvPr>
            <p:cNvSpPr/>
            <p:nvPr/>
          </p:nvSpPr>
          <p:spPr>
            <a:xfrm>
              <a:off x="7462361" y="265033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7144" y="8096"/>
                    <a:pt x="7144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id="{7F47B9DA-018F-4BA9-8539-9CE5A15229F9}"/>
                </a:ext>
              </a:extLst>
            </p:cNvPr>
            <p:cNvSpPr/>
            <p:nvPr/>
          </p:nvSpPr>
          <p:spPr>
            <a:xfrm>
              <a:off x="7547134" y="26569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3" name="Freeform: Shape 282">
              <a:extLst>
                <a:ext uri="{FF2B5EF4-FFF2-40B4-BE49-F238E27FC236}">
                  <a16:creationId xmlns:a16="http://schemas.microsoft.com/office/drawing/2014/main" id="{C9FD31EE-3D9B-49C9-BDC9-E1131DC1E90E}"/>
                </a:ext>
              </a:extLst>
            </p:cNvPr>
            <p:cNvSpPr/>
            <p:nvPr/>
          </p:nvSpPr>
          <p:spPr>
            <a:xfrm>
              <a:off x="7548482" y="2647473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7700" y="7144"/>
                    <a:pt x="5796" y="9049"/>
                    <a:pt x="865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4" name="Freeform: Shape 283">
              <a:extLst>
                <a:ext uri="{FF2B5EF4-FFF2-40B4-BE49-F238E27FC236}">
                  <a16:creationId xmlns:a16="http://schemas.microsoft.com/office/drawing/2014/main" id="{3609DD87-4AD7-45AE-AFF0-04F2635F3B9B}"/>
                </a:ext>
              </a:extLst>
            </p:cNvPr>
            <p:cNvSpPr/>
            <p:nvPr/>
          </p:nvSpPr>
          <p:spPr>
            <a:xfrm>
              <a:off x="7449979" y="26455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5" name="Freeform: Shape 284">
              <a:extLst>
                <a:ext uri="{FF2B5EF4-FFF2-40B4-BE49-F238E27FC236}">
                  <a16:creationId xmlns:a16="http://schemas.microsoft.com/office/drawing/2014/main" id="{967B229B-4F31-4CE8-9409-665C2A05B8F7}"/>
                </a:ext>
              </a:extLst>
            </p:cNvPr>
            <p:cNvSpPr/>
            <p:nvPr/>
          </p:nvSpPr>
          <p:spPr>
            <a:xfrm>
              <a:off x="7413784" y="264324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6" name="Freeform: Shape 285">
              <a:extLst>
                <a:ext uri="{FF2B5EF4-FFF2-40B4-BE49-F238E27FC236}">
                  <a16:creationId xmlns:a16="http://schemas.microsoft.com/office/drawing/2014/main" id="{8BEBA110-334A-48C3-8000-9E2971AB0977}"/>
                </a:ext>
              </a:extLst>
            </p:cNvPr>
            <p:cNvSpPr/>
            <p:nvPr/>
          </p:nvSpPr>
          <p:spPr>
            <a:xfrm>
              <a:off x="7318234" y="2641758"/>
              <a:ext cx="152400" cy="28575"/>
            </a:xfrm>
            <a:custGeom>
              <a:avLst/>
              <a:gdLst>
                <a:gd name="connsiteX0" fmla="*/ 14111 w 152400"/>
                <a:gd name="connsiteY0" fmla="*/ 7144 h 28575"/>
                <a:gd name="connsiteX1" fmla="*/ 81739 w 152400"/>
                <a:gd name="connsiteY1" fmla="*/ 8096 h 28575"/>
                <a:gd name="connsiteX2" fmla="*/ 120791 w 152400"/>
                <a:gd name="connsiteY2" fmla="*/ 9049 h 28575"/>
                <a:gd name="connsiteX3" fmla="*/ 147461 w 152400"/>
                <a:gd name="connsiteY3" fmla="*/ 9049 h 28575"/>
                <a:gd name="connsiteX4" fmla="*/ 137936 w 152400"/>
                <a:gd name="connsiteY4" fmla="*/ 19526 h 28575"/>
                <a:gd name="connsiteX5" fmla="*/ 14111 w 152400"/>
                <a:gd name="connsiteY5" fmla="*/ 714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2400" h="28575">
                  <a:moveTo>
                    <a:pt x="14111" y="7144"/>
                  </a:moveTo>
                  <a:cubicBezTo>
                    <a:pt x="-18274" y="19526"/>
                    <a:pt x="72214" y="10954"/>
                    <a:pt x="81739" y="8096"/>
                  </a:cubicBezTo>
                  <a:cubicBezTo>
                    <a:pt x="88406" y="29051"/>
                    <a:pt x="95074" y="14764"/>
                    <a:pt x="120791" y="9049"/>
                  </a:cubicBezTo>
                  <a:cubicBezTo>
                    <a:pt x="116981" y="2381"/>
                    <a:pt x="149366" y="45244"/>
                    <a:pt x="147461" y="9049"/>
                  </a:cubicBezTo>
                  <a:cubicBezTo>
                    <a:pt x="143651" y="11906"/>
                    <a:pt x="135079" y="16669"/>
                    <a:pt x="137936" y="19526"/>
                  </a:cubicBezTo>
                  <a:cubicBezTo>
                    <a:pt x="143651" y="13811"/>
                    <a:pt x="14111" y="10001"/>
                    <a:pt x="1411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7" name="Freeform: Shape 286">
              <a:extLst>
                <a:ext uri="{FF2B5EF4-FFF2-40B4-BE49-F238E27FC236}">
                  <a16:creationId xmlns:a16="http://schemas.microsoft.com/office/drawing/2014/main" id="{F361275B-8708-43D4-BD22-BB69525FC7D0}"/>
                </a:ext>
              </a:extLst>
            </p:cNvPr>
            <p:cNvSpPr/>
            <p:nvPr/>
          </p:nvSpPr>
          <p:spPr>
            <a:xfrm>
              <a:off x="7360761" y="2642382"/>
              <a:ext cx="9525" cy="9525"/>
            </a:xfrm>
            <a:custGeom>
              <a:avLst/>
              <a:gdLst>
                <a:gd name="connsiteX0" fmla="*/ 9684 w 9525"/>
                <a:gd name="connsiteY0" fmla="*/ 10330 h 9525"/>
                <a:gd name="connsiteX1" fmla="*/ 9684 w 9525"/>
                <a:gd name="connsiteY1" fmla="*/ 103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684" y="10330"/>
                  </a:moveTo>
                  <a:cubicBezTo>
                    <a:pt x="3969" y="3663"/>
                    <a:pt x="9684" y="9378"/>
                    <a:pt x="9684" y="103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8" name="Freeform: Shape 287">
              <a:extLst>
                <a:ext uri="{FF2B5EF4-FFF2-40B4-BE49-F238E27FC236}">
                  <a16:creationId xmlns:a16="http://schemas.microsoft.com/office/drawing/2014/main" id="{580522AA-01AD-49E1-B53D-E6EA106E1874}"/>
                </a:ext>
              </a:extLst>
            </p:cNvPr>
            <p:cNvSpPr/>
            <p:nvPr/>
          </p:nvSpPr>
          <p:spPr>
            <a:xfrm>
              <a:off x="7360296" y="2644616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6339" y="8096"/>
                    <a:pt x="7291" y="8096"/>
                    <a:pt x="82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9" name="Freeform: Shape 288">
              <a:extLst>
                <a:ext uri="{FF2B5EF4-FFF2-40B4-BE49-F238E27FC236}">
                  <a16:creationId xmlns:a16="http://schemas.microsoft.com/office/drawing/2014/main" id="{2ADA1D6B-1BE0-4DED-98E2-021E0F6A5028}"/>
                </a:ext>
              </a:extLst>
            </p:cNvPr>
            <p:cNvSpPr/>
            <p:nvPr/>
          </p:nvSpPr>
          <p:spPr>
            <a:xfrm>
              <a:off x="7313771" y="2641335"/>
              <a:ext cx="9525" cy="9525"/>
            </a:xfrm>
            <a:custGeom>
              <a:avLst/>
              <a:gdLst>
                <a:gd name="connsiteX0" fmla="*/ 9049 w 9525"/>
                <a:gd name="connsiteY0" fmla="*/ 7567 h 9525"/>
                <a:gd name="connsiteX1" fmla="*/ 7144 w 9525"/>
                <a:gd name="connsiteY1" fmla="*/ 7567 h 9525"/>
                <a:gd name="connsiteX2" fmla="*/ 9049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567"/>
                  </a:moveTo>
                  <a:cubicBezTo>
                    <a:pt x="9049" y="7567"/>
                    <a:pt x="8096" y="6615"/>
                    <a:pt x="7144" y="7567"/>
                  </a:cubicBezTo>
                  <a:cubicBezTo>
                    <a:pt x="7144" y="8520"/>
                    <a:pt x="9049" y="8520"/>
                    <a:pt x="9049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0" name="Freeform: Shape 289">
              <a:extLst>
                <a:ext uri="{FF2B5EF4-FFF2-40B4-BE49-F238E27FC236}">
                  <a16:creationId xmlns:a16="http://schemas.microsoft.com/office/drawing/2014/main" id="{1BF8C896-4A9E-458D-9B2A-944A2B2B616E}"/>
                </a:ext>
              </a:extLst>
            </p:cNvPr>
            <p:cNvSpPr/>
            <p:nvPr/>
          </p:nvSpPr>
          <p:spPr>
            <a:xfrm>
              <a:off x="7312819" y="26436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9049"/>
                    <a:pt x="9049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1" name="Freeform: Shape 290">
              <a:extLst>
                <a:ext uri="{FF2B5EF4-FFF2-40B4-BE49-F238E27FC236}">
                  <a16:creationId xmlns:a16="http://schemas.microsoft.com/office/drawing/2014/main" id="{373847D6-1250-4CD1-9E48-3B4014FA17E7}"/>
                </a:ext>
              </a:extLst>
            </p:cNvPr>
            <p:cNvSpPr/>
            <p:nvPr/>
          </p:nvSpPr>
          <p:spPr>
            <a:xfrm>
              <a:off x="7248033" y="2639853"/>
              <a:ext cx="76200" cy="19050"/>
            </a:xfrm>
            <a:custGeom>
              <a:avLst/>
              <a:gdLst>
                <a:gd name="connsiteX0" fmla="*/ 7160 w 76200"/>
                <a:gd name="connsiteY0" fmla="*/ 7144 h 19050"/>
                <a:gd name="connsiteX1" fmla="*/ 71930 w 76200"/>
                <a:gd name="connsiteY1" fmla="*/ 12859 h 19050"/>
                <a:gd name="connsiteX2" fmla="*/ 63357 w 76200"/>
                <a:gd name="connsiteY2" fmla="*/ 14764 h 19050"/>
                <a:gd name="connsiteX3" fmla="*/ 7160 w 76200"/>
                <a:gd name="connsiteY3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19050">
                  <a:moveTo>
                    <a:pt x="7160" y="7144"/>
                  </a:moveTo>
                  <a:cubicBezTo>
                    <a:pt x="6207" y="7144"/>
                    <a:pt x="48117" y="20479"/>
                    <a:pt x="71930" y="12859"/>
                  </a:cubicBezTo>
                  <a:cubicBezTo>
                    <a:pt x="62405" y="13811"/>
                    <a:pt x="59547" y="14764"/>
                    <a:pt x="63357" y="14764"/>
                  </a:cubicBezTo>
                  <a:cubicBezTo>
                    <a:pt x="66215" y="8096"/>
                    <a:pt x="6207" y="10954"/>
                    <a:pt x="716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2" name="Freeform: Shape 291">
              <a:extLst>
                <a:ext uri="{FF2B5EF4-FFF2-40B4-BE49-F238E27FC236}">
                  <a16:creationId xmlns:a16="http://schemas.microsoft.com/office/drawing/2014/main" id="{414C5CE3-DEF5-44DB-8403-96F675C2751F}"/>
                </a:ext>
              </a:extLst>
            </p:cNvPr>
            <p:cNvSpPr/>
            <p:nvPr/>
          </p:nvSpPr>
          <p:spPr>
            <a:xfrm>
              <a:off x="7231116" y="2640959"/>
              <a:ext cx="9525" cy="9525"/>
            </a:xfrm>
            <a:custGeom>
              <a:avLst/>
              <a:gdLst>
                <a:gd name="connsiteX0" fmla="*/ 8837 w 9525"/>
                <a:gd name="connsiteY0" fmla="*/ 8896 h 9525"/>
                <a:gd name="connsiteX1" fmla="*/ 8837 w 9525"/>
                <a:gd name="connsiteY1" fmla="*/ 88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8896"/>
                  </a:moveTo>
                  <a:cubicBezTo>
                    <a:pt x="8837" y="4133"/>
                    <a:pt x="5027" y="10800"/>
                    <a:pt x="8837" y="88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3" name="Freeform: Shape 292">
              <a:extLst>
                <a:ext uri="{FF2B5EF4-FFF2-40B4-BE49-F238E27FC236}">
                  <a16:creationId xmlns:a16="http://schemas.microsoft.com/office/drawing/2014/main" id="{31D3FD8E-735D-485D-A5EA-ABFB32D6A599}"/>
                </a:ext>
              </a:extLst>
            </p:cNvPr>
            <p:cNvSpPr/>
            <p:nvPr/>
          </p:nvSpPr>
          <p:spPr>
            <a:xfrm>
              <a:off x="7206139" y="2630626"/>
              <a:ext cx="19050" cy="19050"/>
            </a:xfrm>
            <a:custGeom>
              <a:avLst/>
              <a:gdLst>
                <a:gd name="connsiteX0" fmla="*/ 7144 w 19050"/>
                <a:gd name="connsiteY0" fmla="*/ 13513 h 19050"/>
                <a:gd name="connsiteX1" fmla="*/ 7144 w 19050"/>
                <a:gd name="connsiteY1" fmla="*/ 1351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3513"/>
                  </a:moveTo>
                  <a:cubicBezTo>
                    <a:pt x="23336" y="-1727"/>
                    <a:pt x="12859" y="15418"/>
                    <a:pt x="7144" y="135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4" name="Freeform: Shape 293">
              <a:extLst>
                <a:ext uri="{FF2B5EF4-FFF2-40B4-BE49-F238E27FC236}">
                  <a16:creationId xmlns:a16="http://schemas.microsoft.com/office/drawing/2014/main" id="{CE6E860C-BB47-4563-83FA-47735AA16FD0}"/>
                </a:ext>
              </a:extLst>
            </p:cNvPr>
            <p:cNvSpPr/>
            <p:nvPr/>
          </p:nvSpPr>
          <p:spPr>
            <a:xfrm>
              <a:off x="7203281" y="2639536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8096" y="8414"/>
                    <a:pt x="8096" y="5556"/>
                    <a:pt x="7144" y="84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5" name="Freeform: Shape 294">
              <a:extLst>
                <a:ext uri="{FF2B5EF4-FFF2-40B4-BE49-F238E27FC236}">
                  <a16:creationId xmlns:a16="http://schemas.microsoft.com/office/drawing/2014/main" id="{AF2471EE-0A11-4E92-A657-DBF181EA2BF8}"/>
                </a:ext>
              </a:extLst>
            </p:cNvPr>
            <p:cNvSpPr/>
            <p:nvPr/>
          </p:nvSpPr>
          <p:spPr>
            <a:xfrm>
              <a:off x="7786724" y="2707481"/>
              <a:ext cx="9525" cy="9525"/>
            </a:xfrm>
            <a:custGeom>
              <a:avLst/>
              <a:gdLst>
                <a:gd name="connsiteX0" fmla="*/ 9488 w 9525"/>
                <a:gd name="connsiteY0" fmla="*/ 7144 h 9525"/>
                <a:gd name="connsiteX1" fmla="*/ 948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488" y="7144"/>
                  </a:moveTo>
                  <a:cubicBezTo>
                    <a:pt x="8536" y="7144"/>
                    <a:pt x="4726" y="9049"/>
                    <a:pt x="948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6" name="Freeform: Shape 295">
              <a:extLst>
                <a:ext uri="{FF2B5EF4-FFF2-40B4-BE49-F238E27FC236}">
                  <a16:creationId xmlns:a16="http://schemas.microsoft.com/office/drawing/2014/main" id="{586F05C9-1CB7-42D8-AB1F-2A5F3E389034}"/>
                </a:ext>
              </a:extLst>
            </p:cNvPr>
            <p:cNvSpPr/>
            <p:nvPr/>
          </p:nvSpPr>
          <p:spPr>
            <a:xfrm>
              <a:off x="7780496" y="2696051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13811" y="26194"/>
                    <a:pt x="10001" y="1476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7" name="Freeform: Shape 296">
              <a:extLst>
                <a:ext uri="{FF2B5EF4-FFF2-40B4-BE49-F238E27FC236}">
                  <a16:creationId xmlns:a16="http://schemas.microsoft.com/office/drawing/2014/main" id="{DB9377AB-5059-412D-A32A-C268F0F6A8ED}"/>
                </a:ext>
              </a:extLst>
            </p:cNvPr>
            <p:cNvSpPr/>
            <p:nvPr/>
          </p:nvSpPr>
          <p:spPr>
            <a:xfrm>
              <a:off x="7777215" y="2700813"/>
              <a:ext cx="9525" cy="19050"/>
            </a:xfrm>
            <a:custGeom>
              <a:avLst/>
              <a:gdLst>
                <a:gd name="connsiteX0" fmla="*/ 7567 w 9525"/>
                <a:gd name="connsiteY0" fmla="*/ 11906 h 19050"/>
                <a:gd name="connsiteX1" fmla="*/ 7567 w 9525"/>
                <a:gd name="connsiteY1" fmla="*/ 7144 h 19050"/>
                <a:gd name="connsiteX2" fmla="*/ 7567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567" y="11906"/>
                  </a:moveTo>
                  <a:cubicBezTo>
                    <a:pt x="7567" y="10001"/>
                    <a:pt x="8520" y="9049"/>
                    <a:pt x="7567" y="7144"/>
                  </a:cubicBezTo>
                  <a:cubicBezTo>
                    <a:pt x="7567" y="9049"/>
                    <a:pt x="6615" y="10954"/>
                    <a:pt x="7567" y="1190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8" name="Freeform: Shape 297">
              <a:extLst>
                <a:ext uri="{FF2B5EF4-FFF2-40B4-BE49-F238E27FC236}">
                  <a16:creationId xmlns:a16="http://schemas.microsoft.com/office/drawing/2014/main" id="{58246AE5-5C11-4B57-BDA9-6FF59367C150}"/>
                </a:ext>
              </a:extLst>
            </p:cNvPr>
            <p:cNvSpPr/>
            <p:nvPr/>
          </p:nvSpPr>
          <p:spPr>
            <a:xfrm>
              <a:off x="7774305" y="2705682"/>
              <a:ext cx="9525" cy="9525"/>
            </a:xfrm>
            <a:custGeom>
              <a:avLst/>
              <a:gdLst>
                <a:gd name="connsiteX0" fmla="*/ 8573 w 9525"/>
                <a:gd name="connsiteY0" fmla="*/ 7990 h 9525"/>
                <a:gd name="connsiteX1" fmla="*/ 8573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573" y="7990"/>
                  </a:moveTo>
                  <a:cubicBezTo>
                    <a:pt x="6667" y="7990"/>
                    <a:pt x="6667" y="6086"/>
                    <a:pt x="8573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9" name="Freeform: Shape 298">
              <a:extLst>
                <a:ext uri="{FF2B5EF4-FFF2-40B4-BE49-F238E27FC236}">
                  <a16:creationId xmlns:a16="http://schemas.microsoft.com/office/drawing/2014/main" id="{C539F073-3E3B-442E-892D-0F8FD6E13094}"/>
                </a:ext>
              </a:extLst>
            </p:cNvPr>
            <p:cNvSpPr/>
            <p:nvPr/>
          </p:nvSpPr>
          <p:spPr>
            <a:xfrm>
              <a:off x="7767690" y="270652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8096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0" name="Freeform: Shape 299">
              <a:extLst>
                <a:ext uri="{FF2B5EF4-FFF2-40B4-BE49-F238E27FC236}">
                  <a16:creationId xmlns:a16="http://schemas.microsoft.com/office/drawing/2014/main" id="{24DFF1FC-1B22-49FA-AB61-B7A482C15FE1}"/>
                </a:ext>
              </a:extLst>
            </p:cNvPr>
            <p:cNvSpPr/>
            <p:nvPr/>
          </p:nvSpPr>
          <p:spPr>
            <a:xfrm>
              <a:off x="7764304" y="2696927"/>
              <a:ext cx="19050" cy="19050"/>
            </a:xfrm>
            <a:custGeom>
              <a:avLst/>
              <a:gdLst>
                <a:gd name="connsiteX0" fmla="*/ 7144 w 19050"/>
                <a:gd name="connsiteY0" fmla="*/ 16745 h 19050"/>
                <a:gd name="connsiteX1" fmla="*/ 7144 w 19050"/>
                <a:gd name="connsiteY1" fmla="*/ 1674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6745"/>
                  </a:moveTo>
                  <a:cubicBezTo>
                    <a:pt x="9049" y="21508"/>
                    <a:pt x="22384" y="-7067"/>
                    <a:pt x="7144" y="167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1" name="Freeform: Shape 300">
              <a:extLst>
                <a:ext uri="{FF2B5EF4-FFF2-40B4-BE49-F238E27FC236}">
                  <a16:creationId xmlns:a16="http://schemas.microsoft.com/office/drawing/2014/main" id="{256703AF-5C38-4643-8CA2-5E38974B2D2D}"/>
                </a:ext>
              </a:extLst>
            </p:cNvPr>
            <p:cNvSpPr/>
            <p:nvPr/>
          </p:nvSpPr>
          <p:spPr>
            <a:xfrm>
              <a:off x="7768114" y="270581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8096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7858"/>
                    <a:pt x="8096" y="7858"/>
                    <a:pt x="8096" y="7858"/>
                  </a:cubicBezTo>
                  <a:cubicBezTo>
                    <a:pt x="8096" y="6906"/>
                    <a:pt x="714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2" name="Freeform: Shape 301">
              <a:extLst>
                <a:ext uri="{FF2B5EF4-FFF2-40B4-BE49-F238E27FC236}">
                  <a16:creationId xmlns:a16="http://schemas.microsoft.com/office/drawing/2014/main" id="{C62849D7-2D2F-4514-9663-894D40142C20}"/>
                </a:ext>
              </a:extLst>
            </p:cNvPr>
            <p:cNvSpPr/>
            <p:nvPr/>
          </p:nvSpPr>
          <p:spPr>
            <a:xfrm>
              <a:off x="7771924" y="2703763"/>
              <a:ext cx="9525" cy="9525"/>
            </a:xfrm>
            <a:custGeom>
              <a:avLst/>
              <a:gdLst>
                <a:gd name="connsiteX0" fmla="*/ 7144 w 9525"/>
                <a:gd name="connsiteY0" fmla="*/ 9909 h 9525"/>
                <a:gd name="connsiteX1" fmla="*/ 7144 w 9525"/>
                <a:gd name="connsiteY1" fmla="*/ 990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909"/>
                  </a:moveTo>
                  <a:cubicBezTo>
                    <a:pt x="8096" y="8956"/>
                    <a:pt x="9049" y="4194"/>
                    <a:pt x="7144" y="990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3" name="Freeform: Shape 302">
              <a:extLst>
                <a:ext uri="{FF2B5EF4-FFF2-40B4-BE49-F238E27FC236}">
                  <a16:creationId xmlns:a16="http://schemas.microsoft.com/office/drawing/2014/main" id="{27C909A6-B0F7-49D8-AA34-EB8492F78359}"/>
                </a:ext>
              </a:extLst>
            </p:cNvPr>
            <p:cNvSpPr/>
            <p:nvPr/>
          </p:nvSpPr>
          <p:spPr>
            <a:xfrm>
              <a:off x="7756248" y="2698140"/>
              <a:ext cx="9525" cy="19050"/>
            </a:xfrm>
            <a:custGeom>
              <a:avLst/>
              <a:gdLst>
                <a:gd name="connsiteX0" fmla="*/ 9485 w 9525"/>
                <a:gd name="connsiteY0" fmla="*/ 16485 h 19050"/>
                <a:gd name="connsiteX1" fmla="*/ 9485 w 9525"/>
                <a:gd name="connsiteY1" fmla="*/ 1648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485" y="16485"/>
                  </a:moveTo>
                  <a:cubicBezTo>
                    <a:pt x="10437" y="2197"/>
                    <a:pt x="3770" y="6007"/>
                    <a:pt x="9485" y="1648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4" name="Freeform: Shape 303">
              <a:extLst>
                <a:ext uri="{FF2B5EF4-FFF2-40B4-BE49-F238E27FC236}">
                  <a16:creationId xmlns:a16="http://schemas.microsoft.com/office/drawing/2014/main" id="{CB1DB971-359A-4FCC-9EB4-C09EDAE24426}"/>
                </a:ext>
              </a:extLst>
            </p:cNvPr>
            <p:cNvSpPr/>
            <p:nvPr/>
          </p:nvSpPr>
          <p:spPr>
            <a:xfrm>
              <a:off x="7751921" y="269319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8096" y="8096"/>
                    <a:pt x="7144" y="8096"/>
                  </a:cubicBezTo>
                  <a:cubicBezTo>
                    <a:pt x="8096" y="7144"/>
                    <a:pt x="8096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5" name="Freeform: Shape 304">
              <a:extLst>
                <a:ext uri="{FF2B5EF4-FFF2-40B4-BE49-F238E27FC236}">
                  <a16:creationId xmlns:a16="http://schemas.microsoft.com/office/drawing/2014/main" id="{88E5ADDF-BD23-4E87-876D-C0A71A81BC50}"/>
                </a:ext>
              </a:extLst>
            </p:cNvPr>
            <p:cNvSpPr/>
            <p:nvPr/>
          </p:nvSpPr>
          <p:spPr>
            <a:xfrm>
              <a:off x="7739539" y="2695420"/>
              <a:ext cx="19050" cy="19050"/>
            </a:xfrm>
            <a:custGeom>
              <a:avLst/>
              <a:gdLst>
                <a:gd name="connsiteX0" fmla="*/ 7144 w 19050"/>
                <a:gd name="connsiteY0" fmla="*/ 14442 h 19050"/>
                <a:gd name="connsiteX1" fmla="*/ 7144 w 19050"/>
                <a:gd name="connsiteY1" fmla="*/ 14442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4442"/>
                  </a:moveTo>
                  <a:cubicBezTo>
                    <a:pt x="26194" y="7774"/>
                    <a:pt x="17621" y="2059"/>
                    <a:pt x="7144" y="1444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6" name="Freeform: Shape 305">
              <a:extLst>
                <a:ext uri="{FF2B5EF4-FFF2-40B4-BE49-F238E27FC236}">
                  <a16:creationId xmlns:a16="http://schemas.microsoft.com/office/drawing/2014/main" id="{DC7EDDFA-879E-4A51-B7E1-D1CFA2DE8E1A}"/>
                </a:ext>
              </a:extLst>
            </p:cNvPr>
            <p:cNvSpPr/>
            <p:nvPr/>
          </p:nvSpPr>
          <p:spPr>
            <a:xfrm>
              <a:off x="7737916" y="2693629"/>
              <a:ext cx="9525" cy="9525"/>
            </a:xfrm>
            <a:custGeom>
              <a:avLst/>
              <a:gdLst>
                <a:gd name="connsiteX0" fmla="*/ 7815 w 9525"/>
                <a:gd name="connsiteY0" fmla="*/ 9565 h 9525"/>
                <a:gd name="connsiteX1" fmla="*/ 7815 w 9525"/>
                <a:gd name="connsiteY1" fmla="*/ 956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15" y="9565"/>
                  </a:moveTo>
                  <a:cubicBezTo>
                    <a:pt x="5909" y="2898"/>
                    <a:pt x="8767" y="12423"/>
                    <a:pt x="7815" y="956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7" name="Freeform: Shape 306">
              <a:extLst>
                <a:ext uri="{FF2B5EF4-FFF2-40B4-BE49-F238E27FC236}">
                  <a16:creationId xmlns:a16="http://schemas.microsoft.com/office/drawing/2014/main" id="{2AD8F58A-1F14-4FF8-A402-3E34FBD7AF9E}"/>
                </a:ext>
              </a:extLst>
            </p:cNvPr>
            <p:cNvSpPr/>
            <p:nvPr/>
          </p:nvSpPr>
          <p:spPr>
            <a:xfrm>
              <a:off x="7728694" y="2697104"/>
              <a:ext cx="9525" cy="19050"/>
            </a:xfrm>
            <a:custGeom>
              <a:avLst/>
              <a:gdLst>
                <a:gd name="connsiteX0" fmla="*/ 10368 w 9525"/>
                <a:gd name="connsiteY0" fmla="*/ 13710 h 19050"/>
                <a:gd name="connsiteX1" fmla="*/ 10368 w 9525"/>
                <a:gd name="connsiteY1" fmla="*/ 1371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0368" y="13710"/>
                  </a:moveTo>
                  <a:cubicBezTo>
                    <a:pt x="6558" y="-1530"/>
                    <a:pt x="5606" y="14663"/>
                    <a:pt x="10368" y="137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8" name="Freeform: Shape 307">
              <a:extLst>
                <a:ext uri="{FF2B5EF4-FFF2-40B4-BE49-F238E27FC236}">
                  <a16:creationId xmlns:a16="http://schemas.microsoft.com/office/drawing/2014/main" id="{5E96857F-9CDE-49D3-9266-74DBAAB73037}"/>
                </a:ext>
              </a:extLst>
            </p:cNvPr>
            <p:cNvSpPr/>
            <p:nvPr/>
          </p:nvSpPr>
          <p:spPr>
            <a:xfrm>
              <a:off x="7735729" y="2702718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cubicBezTo>
                    <a:pt x="8096" y="8096"/>
                    <a:pt x="7144" y="8096"/>
                    <a:pt x="7144" y="7144"/>
                  </a:cubicBezTo>
                  <a:cubicBezTo>
                    <a:pt x="8096" y="9049"/>
                    <a:pt x="8096" y="10001"/>
                    <a:pt x="9049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9" name="Freeform: Shape 308">
              <a:extLst>
                <a:ext uri="{FF2B5EF4-FFF2-40B4-BE49-F238E27FC236}">
                  <a16:creationId xmlns:a16="http://schemas.microsoft.com/office/drawing/2014/main" id="{EFCF220A-A801-4D45-81F3-3BC8DCE9CC96}"/>
                </a:ext>
              </a:extLst>
            </p:cNvPr>
            <p:cNvSpPr/>
            <p:nvPr/>
          </p:nvSpPr>
          <p:spPr>
            <a:xfrm>
              <a:off x="7723346" y="26960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0" name="Freeform: Shape 309">
              <a:extLst>
                <a:ext uri="{FF2B5EF4-FFF2-40B4-BE49-F238E27FC236}">
                  <a16:creationId xmlns:a16="http://schemas.microsoft.com/office/drawing/2014/main" id="{8F57241A-51A6-4EF3-9B72-17CF65896428}"/>
                </a:ext>
              </a:extLst>
            </p:cNvPr>
            <p:cNvSpPr/>
            <p:nvPr/>
          </p:nvSpPr>
          <p:spPr>
            <a:xfrm>
              <a:off x="7723134" y="2702718"/>
              <a:ext cx="9525" cy="9525"/>
            </a:xfrm>
            <a:custGeom>
              <a:avLst/>
              <a:gdLst>
                <a:gd name="connsiteX0" fmla="*/ 9260 w 9525"/>
                <a:gd name="connsiteY0" fmla="*/ 7144 h 9525"/>
                <a:gd name="connsiteX1" fmla="*/ 926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260" y="7144"/>
                  </a:moveTo>
                  <a:cubicBezTo>
                    <a:pt x="4498" y="8096"/>
                    <a:pt x="9260" y="8096"/>
                    <a:pt x="926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1" name="Freeform: Shape 310">
              <a:extLst>
                <a:ext uri="{FF2B5EF4-FFF2-40B4-BE49-F238E27FC236}">
                  <a16:creationId xmlns:a16="http://schemas.microsoft.com/office/drawing/2014/main" id="{7E87D8ED-52BC-497C-934C-5723486B89CD}"/>
                </a:ext>
              </a:extLst>
            </p:cNvPr>
            <p:cNvSpPr/>
            <p:nvPr/>
          </p:nvSpPr>
          <p:spPr>
            <a:xfrm>
              <a:off x="7637621" y="2688632"/>
              <a:ext cx="95250" cy="28575"/>
            </a:xfrm>
            <a:custGeom>
              <a:avLst/>
              <a:gdLst>
                <a:gd name="connsiteX0" fmla="*/ 7144 w 95250"/>
                <a:gd name="connsiteY0" fmla="*/ 12658 h 28575"/>
                <a:gd name="connsiteX1" fmla="*/ 90964 w 95250"/>
                <a:gd name="connsiteY1" fmla="*/ 19325 h 28575"/>
                <a:gd name="connsiteX2" fmla="*/ 90011 w 95250"/>
                <a:gd name="connsiteY2" fmla="*/ 12658 h 28575"/>
                <a:gd name="connsiteX3" fmla="*/ 7144 w 95250"/>
                <a:gd name="connsiteY3" fmla="*/ 12658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0" h="28575">
                  <a:moveTo>
                    <a:pt x="7144" y="12658"/>
                  </a:moveTo>
                  <a:cubicBezTo>
                    <a:pt x="9049" y="39328"/>
                    <a:pt x="86201" y="17420"/>
                    <a:pt x="90964" y="19325"/>
                  </a:cubicBezTo>
                  <a:cubicBezTo>
                    <a:pt x="86201" y="16468"/>
                    <a:pt x="86201" y="14563"/>
                    <a:pt x="90011" y="12658"/>
                  </a:cubicBezTo>
                  <a:cubicBezTo>
                    <a:pt x="47149" y="-2582"/>
                    <a:pt x="29051" y="19325"/>
                    <a:pt x="7144" y="126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2" name="Freeform: Shape 311">
              <a:extLst>
                <a:ext uri="{FF2B5EF4-FFF2-40B4-BE49-F238E27FC236}">
                  <a16:creationId xmlns:a16="http://schemas.microsoft.com/office/drawing/2014/main" id="{CFA2E4DE-7A9E-47D2-A879-65233C6A6B47}"/>
                </a:ext>
              </a:extLst>
            </p:cNvPr>
            <p:cNvSpPr/>
            <p:nvPr/>
          </p:nvSpPr>
          <p:spPr>
            <a:xfrm>
              <a:off x="7646946" y="2689779"/>
              <a:ext cx="9525" cy="9525"/>
            </a:xfrm>
            <a:custGeom>
              <a:avLst/>
              <a:gdLst>
                <a:gd name="connsiteX0" fmla="*/ 7344 w 9525"/>
                <a:gd name="connsiteY0" fmla="*/ 8653 h 9525"/>
                <a:gd name="connsiteX1" fmla="*/ 73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8653"/>
                  </a:moveTo>
                  <a:cubicBezTo>
                    <a:pt x="9249" y="5795"/>
                    <a:pt x="6392" y="7701"/>
                    <a:pt x="7344" y="86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3" name="Freeform: Shape 312">
              <a:extLst>
                <a:ext uri="{FF2B5EF4-FFF2-40B4-BE49-F238E27FC236}">
                  <a16:creationId xmlns:a16="http://schemas.microsoft.com/office/drawing/2014/main" id="{BC4815FA-D694-4C6D-B501-30B28C907093}"/>
                </a:ext>
              </a:extLst>
            </p:cNvPr>
            <p:cNvSpPr/>
            <p:nvPr/>
          </p:nvSpPr>
          <p:spPr>
            <a:xfrm>
              <a:off x="7636907" y="269414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4" name="Freeform: Shape 313">
              <a:extLst>
                <a:ext uri="{FF2B5EF4-FFF2-40B4-BE49-F238E27FC236}">
                  <a16:creationId xmlns:a16="http://schemas.microsoft.com/office/drawing/2014/main" id="{7F074907-3C4A-4ACD-AD71-F3E71C480059}"/>
                </a:ext>
              </a:extLst>
            </p:cNvPr>
            <p:cNvSpPr/>
            <p:nvPr/>
          </p:nvSpPr>
          <p:spPr>
            <a:xfrm>
              <a:off x="7655825" y="2705152"/>
              <a:ext cx="9525" cy="9525"/>
            </a:xfrm>
            <a:custGeom>
              <a:avLst/>
              <a:gdLst>
                <a:gd name="connsiteX0" fmla="*/ 7990 w 9525"/>
                <a:gd name="connsiteY0" fmla="*/ 7567 h 9525"/>
                <a:gd name="connsiteX1" fmla="*/ 7990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567"/>
                  </a:moveTo>
                  <a:cubicBezTo>
                    <a:pt x="7990" y="7567"/>
                    <a:pt x="6085" y="6615"/>
                    <a:pt x="7990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5" name="Freeform: Shape 314">
              <a:extLst>
                <a:ext uri="{FF2B5EF4-FFF2-40B4-BE49-F238E27FC236}">
                  <a16:creationId xmlns:a16="http://schemas.microsoft.com/office/drawing/2014/main" id="{64442504-7BB1-46C7-BAE6-18EAAEAB6D88}"/>
                </a:ext>
              </a:extLst>
            </p:cNvPr>
            <p:cNvSpPr/>
            <p:nvPr/>
          </p:nvSpPr>
          <p:spPr>
            <a:xfrm>
              <a:off x="7659529" y="26903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1095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9049"/>
                    <a:pt x="10001" y="10954"/>
                  </a:cubicBezTo>
                  <a:cubicBezTo>
                    <a:pt x="9049" y="10001"/>
                    <a:pt x="9049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6" name="Freeform: Shape 315">
              <a:extLst>
                <a:ext uri="{FF2B5EF4-FFF2-40B4-BE49-F238E27FC236}">
                  <a16:creationId xmlns:a16="http://schemas.microsoft.com/office/drawing/2014/main" id="{B5502638-1A6F-4316-8150-9B3EE8A0088E}"/>
                </a:ext>
              </a:extLst>
            </p:cNvPr>
            <p:cNvSpPr/>
            <p:nvPr/>
          </p:nvSpPr>
          <p:spPr>
            <a:xfrm>
              <a:off x="7679137" y="2691288"/>
              <a:ext cx="9525" cy="9525"/>
            </a:xfrm>
            <a:custGeom>
              <a:avLst/>
              <a:gdLst>
                <a:gd name="connsiteX0" fmla="*/ 7538 w 9525"/>
                <a:gd name="connsiteY0" fmla="*/ 10001 h 9525"/>
                <a:gd name="connsiteX1" fmla="*/ 8491 w 9525"/>
                <a:gd name="connsiteY1" fmla="*/ 7144 h 9525"/>
                <a:gd name="connsiteX2" fmla="*/ 7538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38" y="10001"/>
                  </a:moveTo>
                  <a:cubicBezTo>
                    <a:pt x="8491" y="9049"/>
                    <a:pt x="7538" y="8096"/>
                    <a:pt x="8491" y="7144"/>
                  </a:cubicBezTo>
                  <a:cubicBezTo>
                    <a:pt x="7538" y="8096"/>
                    <a:pt x="6586" y="9049"/>
                    <a:pt x="7538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7" name="Freeform: Shape 316">
              <a:extLst>
                <a:ext uri="{FF2B5EF4-FFF2-40B4-BE49-F238E27FC236}">
                  <a16:creationId xmlns:a16="http://schemas.microsoft.com/office/drawing/2014/main" id="{AE524679-1131-402C-9467-7ED9071E4587}"/>
                </a:ext>
              </a:extLst>
            </p:cNvPr>
            <p:cNvSpPr/>
            <p:nvPr/>
          </p:nvSpPr>
          <p:spPr>
            <a:xfrm>
              <a:off x="7639067" y="2691288"/>
              <a:ext cx="9525" cy="9525"/>
            </a:xfrm>
            <a:custGeom>
              <a:avLst/>
              <a:gdLst>
                <a:gd name="connsiteX0" fmla="*/ 11414 w 9525"/>
                <a:gd name="connsiteY0" fmla="*/ 7144 h 9525"/>
                <a:gd name="connsiteX1" fmla="*/ 1141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414" y="7144"/>
                  </a:moveTo>
                  <a:cubicBezTo>
                    <a:pt x="9508" y="7144"/>
                    <a:pt x="2841" y="10954"/>
                    <a:pt x="1141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8" name="Freeform: Shape 317">
              <a:extLst>
                <a:ext uri="{FF2B5EF4-FFF2-40B4-BE49-F238E27FC236}">
                  <a16:creationId xmlns:a16="http://schemas.microsoft.com/office/drawing/2014/main" id="{F5443B7F-3281-4093-83C3-3B068E33C943}"/>
                </a:ext>
              </a:extLst>
            </p:cNvPr>
            <p:cNvSpPr/>
            <p:nvPr/>
          </p:nvSpPr>
          <p:spPr>
            <a:xfrm>
              <a:off x="7590732" y="2695042"/>
              <a:ext cx="57150" cy="28575"/>
            </a:xfrm>
            <a:custGeom>
              <a:avLst/>
              <a:gdLst>
                <a:gd name="connsiteX0" fmla="*/ 7361 w 57150"/>
                <a:gd name="connsiteY0" fmla="*/ 19582 h 28575"/>
                <a:gd name="connsiteX1" fmla="*/ 51176 w 57150"/>
                <a:gd name="connsiteY1" fmla="*/ 7200 h 28575"/>
                <a:gd name="connsiteX2" fmla="*/ 7361 w 57150"/>
                <a:gd name="connsiteY2" fmla="*/ 19582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28575">
                  <a:moveTo>
                    <a:pt x="7361" y="19582"/>
                  </a:moveTo>
                  <a:cubicBezTo>
                    <a:pt x="9266" y="23392"/>
                    <a:pt x="54033" y="24345"/>
                    <a:pt x="51176" y="7200"/>
                  </a:cubicBezTo>
                  <a:cubicBezTo>
                    <a:pt x="51176" y="6247"/>
                    <a:pt x="3551" y="17677"/>
                    <a:pt x="7361" y="1958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9" name="Freeform: Shape 318">
              <a:extLst>
                <a:ext uri="{FF2B5EF4-FFF2-40B4-BE49-F238E27FC236}">
                  <a16:creationId xmlns:a16="http://schemas.microsoft.com/office/drawing/2014/main" id="{5B372FB4-A478-463C-8CE4-0CCF7E24014D}"/>
                </a:ext>
              </a:extLst>
            </p:cNvPr>
            <p:cNvSpPr/>
            <p:nvPr/>
          </p:nvSpPr>
          <p:spPr>
            <a:xfrm>
              <a:off x="7622381" y="269414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cubicBezTo>
                    <a:pt x="7144" y="9049"/>
                    <a:pt x="7144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0" name="Freeform: Shape 319">
              <a:extLst>
                <a:ext uri="{FF2B5EF4-FFF2-40B4-BE49-F238E27FC236}">
                  <a16:creationId xmlns:a16="http://schemas.microsoft.com/office/drawing/2014/main" id="{E726ACD5-F275-4D77-A9B1-5E0136BA9849}"/>
                </a:ext>
              </a:extLst>
            </p:cNvPr>
            <p:cNvSpPr/>
            <p:nvPr/>
          </p:nvSpPr>
          <p:spPr>
            <a:xfrm>
              <a:off x="7553203" y="2692469"/>
              <a:ext cx="47625" cy="28575"/>
            </a:xfrm>
            <a:custGeom>
              <a:avLst/>
              <a:gdLst>
                <a:gd name="connsiteX0" fmla="*/ 30602 w 47625"/>
                <a:gd name="connsiteY0" fmla="*/ 15488 h 28575"/>
                <a:gd name="connsiteX1" fmla="*/ 9647 w 47625"/>
                <a:gd name="connsiteY1" fmla="*/ 25013 h 28575"/>
                <a:gd name="connsiteX2" fmla="*/ 30602 w 47625"/>
                <a:gd name="connsiteY2" fmla="*/ 15488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28575">
                  <a:moveTo>
                    <a:pt x="30602" y="15488"/>
                  </a:moveTo>
                  <a:cubicBezTo>
                    <a:pt x="22029" y="11678"/>
                    <a:pt x="22029" y="22155"/>
                    <a:pt x="9647" y="25013"/>
                  </a:cubicBezTo>
                  <a:cubicBezTo>
                    <a:pt x="-8451" y="14535"/>
                    <a:pt x="79179" y="-3562"/>
                    <a:pt x="30602" y="1548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1" name="Freeform: Shape 320">
              <a:extLst>
                <a:ext uri="{FF2B5EF4-FFF2-40B4-BE49-F238E27FC236}">
                  <a16:creationId xmlns:a16="http://schemas.microsoft.com/office/drawing/2014/main" id="{47F15776-3294-485D-945B-D22431DCD172}"/>
                </a:ext>
              </a:extLst>
            </p:cNvPr>
            <p:cNvSpPr/>
            <p:nvPr/>
          </p:nvSpPr>
          <p:spPr>
            <a:xfrm>
              <a:off x="7585763" y="269700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13811"/>
                    <a:pt x="7567" y="9049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2" name="Freeform: Shape 321">
              <a:extLst>
                <a:ext uri="{FF2B5EF4-FFF2-40B4-BE49-F238E27FC236}">
                  <a16:creationId xmlns:a16="http://schemas.microsoft.com/office/drawing/2014/main" id="{2BB0EA62-04C6-49A0-BC00-29F2240878E7}"/>
                </a:ext>
              </a:extLst>
            </p:cNvPr>
            <p:cNvSpPr/>
            <p:nvPr/>
          </p:nvSpPr>
          <p:spPr>
            <a:xfrm>
              <a:off x="7583329" y="2707124"/>
              <a:ext cx="9525" cy="9525"/>
            </a:xfrm>
            <a:custGeom>
              <a:avLst/>
              <a:gdLst>
                <a:gd name="connsiteX0" fmla="*/ 8096 w 9525"/>
                <a:gd name="connsiteY0" fmla="*/ 10358 h 9525"/>
                <a:gd name="connsiteX1" fmla="*/ 9049 w 9525"/>
                <a:gd name="connsiteY1" fmla="*/ 7501 h 9525"/>
                <a:gd name="connsiteX2" fmla="*/ 8096 w 9525"/>
                <a:gd name="connsiteY2" fmla="*/ 103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10358"/>
                  </a:moveTo>
                  <a:cubicBezTo>
                    <a:pt x="8096" y="9406"/>
                    <a:pt x="9049" y="8454"/>
                    <a:pt x="9049" y="7501"/>
                  </a:cubicBezTo>
                  <a:cubicBezTo>
                    <a:pt x="6191" y="6548"/>
                    <a:pt x="7144" y="7501"/>
                    <a:pt x="8096" y="103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3" name="Freeform: Shape 322">
              <a:extLst>
                <a:ext uri="{FF2B5EF4-FFF2-40B4-BE49-F238E27FC236}">
                  <a16:creationId xmlns:a16="http://schemas.microsoft.com/office/drawing/2014/main" id="{D5EE591C-35E3-4308-AF85-F08E34556C12}"/>
                </a:ext>
              </a:extLst>
            </p:cNvPr>
            <p:cNvSpPr/>
            <p:nvPr/>
          </p:nvSpPr>
          <p:spPr>
            <a:xfrm>
              <a:off x="7558665" y="2697003"/>
              <a:ext cx="9525" cy="9525"/>
            </a:xfrm>
            <a:custGeom>
              <a:avLst/>
              <a:gdLst>
                <a:gd name="connsiteX0" fmla="*/ 8947 w 9525"/>
                <a:gd name="connsiteY0" fmla="*/ 7144 h 9525"/>
                <a:gd name="connsiteX1" fmla="*/ 894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947" y="7144"/>
                  </a:moveTo>
                  <a:cubicBezTo>
                    <a:pt x="6090" y="10001"/>
                    <a:pt x="7042" y="9049"/>
                    <a:pt x="894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4" name="Freeform: Shape 323">
              <a:extLst>
                <a:ext uri="{FF2B5EF4-FFF2-40B4-BE49-F238E27FC236}">
                  <a16:creationId xmlns:a16="http://schemas.microsoft.com/office/drawing/2014/main" id="{C54A2993-6A16-4D41-9004-5DC800776DA0}"/>
                </a:ext>
              </a:extLst>
            </p:cNvPr>
            <p:cNvSpPr/>
            <p:nvPr/>
          </p:nvSpPr>
          <p:spPr>
            <a:xfrm>
              <a:off x="7542371" y="2695393"/>
              <a:ext cx="19050" cy="19050"/>
            </a:xfrm>
            <a:custGeom>
              <a:avLst/>
              <a:gdLst>
                <a:gd name="connsiteX0" fmla="*/ 7144 w 19050"/>
                <a:gd name="connsiteY0" fmla="*/ 13517 h 19050"/>
                <a:gd name="connsiteX1" fmla="*/ 7144 w 19050"/>
                <a:gd name="connsiteY1" fmla="*/ 1351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3517"/>
                  </a:moveTo>
                  <a:cubicBezTo>
                    <a:pt x="26194" y="11612"/>
                    <a:pt x="12859" y="182"/>
                    <a:pt x="7144" y="1351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5" name="Freeform: Shape 324">
              <a:extLst>
                <a:ext uri="{FF2B5EF4-FFF2-40B4-BE49-F238E27FC236}">
                  <a16:creationId xmlns:a16="http://schemas.microsoft.com/office/drawing/2014/main" id="{754DF530-2C8A-4F1D-9847-72ACFA6B1EE7}"/>
                </a:ext>
              </a:extLst>
            </p:cNvPr>
            <p:cNvSpPr/>
            <p:nvPr/>
          </p:nvSpPr>
          <p:spPr>
            <a:xfrm>
              <a:off x="7457599" y="2695300"/>
              <a:ext cx="85725" cy="19050"/>
            </a:xfrm>
            <a:custGeom>
              <a:avLst/>
              <a:gdLst>
                <a:gd name="connsiteX0" fmla="*/ 79534 w 85725"/>
                <a:gd name="connsiteY0" fmla="*/ 10752 h 19050"/>
                <a:gd name="connsiteX1" fmla="*/ 7144 w 85725"/>
                <a:gd name="connsiteY1" fmla="*/ 10752 h 19050"/>
                <a:gd name="connsiteX2" fmla="*/ 79534 w 85725"/>
                <a:gd name="connsiteY2" fmla="*/ 10752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19050">
                  <a:moveTo>
                    <a:pt x="79534" y="10752"/>
                  </a:moveTo>
                  <a:cubicBezTo>
                    <a:pt x="62389" y="9800"/>
                    <a:pt x="25241" y="3132"/>
                    <a:pt x="7144" y="10752"/>
                  </a:cubicBezTo>
                  <a:cubicBezTo>
                    <a:pt x="54769" y="12657"/>
                    <a:pt x="78581" y="23135"/>
                    <a:pt x="79534" y="1075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6" name="Freeform: Shape 325">
              <a:extLst>
                <a:ext uri="{FF2B5EF4-FFF2-40B4-BE49-F238E27FC236}">
                  <a16:creationId xmlns:a16="http://schemas.microsoft.com/office/drawing/2014/main" id="{AB1B805F-4CB6-4C58-8586-1F4AE0E6E5E5}"/>
                </a:ext>
              </a:extLst>
            </p:cNvPr>
            <p:cNvSpPr/>
            <p:nvPr/>
          </p:nvSpPr>
          <p:spPr>
            <a:xfrm>
              <a:off x="7535704" y="270843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8096" y="7144"/>
                    <a:pt x="8096" y="7144"/>
                  </a:cubicBezTo>
                  <a:cubicBezTo>
                    <a:pt x="8096" y="7144"/>
                    <a:pt x="8096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7" name="Freeform: Shape 326">
              <a:extLst>
                <a:ext uri="{FF2B5EF4-FFF2-40B4-BE49-F238E27FC236}">
                  <a16:creationId xmlns:a16="http://schemas.microsoft.com/office/drawing/2014/main" id="{748093DA-5953-4F96-80C5-773EBEE42ABA}"/>
                </a:ext>
              </a:extLst>
            </p:cNvPr>
            <p:cNvSpPr/>
            <p:nvPr/>
          </p:nvSpPr>
          <p:spPr>
            <a:xfrm>
              <a:off x="7456252" y="2698908"/>
              <a:ext cx="9525" cy="9525"/>
            </a:xfrm>
            <a:custGeom>
              <a:avLst/>
              <a:gdLst>
                <a:gd name="connsiteX0" fmla="*/ 8491 w 9525"/>
                <a:gd name="connsiteY0" fmla="*/ 7144 h 9525"/>
                <a:gd name="connsiteX1" fmla="*/ 7538 w 9525"/>
                <a:gd name="connsiteY1" fmla="*/ 7144 h 9525"/>
                <a:gd name="connsiteX2" fmla="*/ 849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491" y="7144"/>
                  </a:moveTo>
                  <a:cubicBezTo>
                    <a:pt x="8491" y="7144"/>
                    <a:pt x="7538" y="7144"/>
                    <a:pt x="7538" y="7144"/>
                  </a:cubicBezTo>
                  <a:cubicBezTo>
                    <a:pt x="6586" y="8096"/>
                    <a:pt x="7538" y="7144"/>
                    <a:pt x="849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:a16="http://schemas.microsoft.com/office/drawing/2014/main" id="{F84BDAD9-3DC2-4632-9A8E-C26A40142F3D}"/>
                </a:ext>
              </a:extLst>
            </p:cNvPr>
            <p:cNvSpPr/>
            <p:nvPr/>
          </p:nvSpPr>
          <p:spPr>
            <a:xfrm>
              <a:off x="7542371" y="27074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:a16="http://schemas.microsoft.com/office/drawing/2014/main" id="{FC25BFEF-1CAC-468B-A064-DC09D9791955}"/>
                </a:ext>
              </a:extLst>
            </p:cNvPr>
            <p:cNvSpPr/>
            <p:nvPr/>
          </p:nvSpPr>
          <p:spPr>
            <a:xfrm>
              <a:off x="7543720" y="2697956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7700" y="8096"/>
                    <a:pt x="5796" y="9049"/>
                    <a:pt x="865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0" name="Freeform: Shape 329">
              <a:extLst>
                <a:ext uri="{FF2B5EF4-FFF2-40B4-BE49-F238E27FC236}">
                  <a16:creationId xmlns:a16="http://schemas.microsoft.com/office/drawing/2014/main" id="{D941FB56-3362-45BA-9BCE-F5722EAC79B6}"/>
                </a:ext>
              </a:extLst>
            </p:cNvPr>
            <p:cNvSpPr/>
            <p:nvPr/>
          </p:nvSpPr>
          <p:spPr>
            <a:xfrm>
              <a:off x="7444264" y="26931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1" name="Freeform: Shape 330">
              <a:extLst>
                <a:ext uri="{FF2B5EF4-FFF2-40B4-BE49-F238E27FC236}">
                  <a16:creationId xmlns:a16="http://schemas.microsoft.com/office/drawing/2014/main" id="{E184F1A8-37F5-475A-9D2B-A114EC6EC5AC}"/>
                </a:ext>
              </a:extLst>
            </p:cNvPr>
            <p:cNvSpPr/>
            <p:nvPr/>
          </p:nvSpPr>
          <p:spPr>
            <a:xfrm>
              <a:off x="7407116" y="268962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7144" y="7858"/>
                  </a:ln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9BF9945C-11EB-4167-B40A-4BB58538B3FE}"/>
                </a:ext>
              </a:extLst>
            </p:cNvPr>
            <p:cNvSpPr/>
            <p:nvPr/>
          </p:nvSpPr>
          <p:spPr>
            <a:xfrm>
              <a:off x="7316629" y="2687611"/>
              <a:ext cx="142875" cy="19050"/>
            </a:xfrm>
            <a:custGeom>
              <a:avLst/>
              <a:gdLst>
                <a:gd name="connsiteX0" fmla="*/ 7144 w 142875"/>
                <a:gd name="connsiteY0" fmla="*/ 7964 h 19050"/>
                <a:gd name="connsiteX1" fmla="*/ 143351 w 142875"/>
                <a:gd name="connsiteY1" fmla="*/ 10821 h 19050"/>
                <a:gd name="connsiteX2" fmla="*/ 7144 w 142875"/>
                <a:gd name="connsiteY2" fmla="*/ 796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2875" h="19050">
                  <a:moveTo>
                    <a:pt x="7144" y="7964"/>
                  </a:moveTo>
                  <a:cubicBezTo>
                    <a:pt x="22384" y="2249"/>
                    <a:pt x="143351" y="28919"/>
                    <a:pt x="143351" y="10821"/>
                  </a:cubicBezTo>
                  <a:cubicBezTo>
                    <a:pt x="133826" y="16536"/>
                    <a:pt x="11906" y="20346"/>
                    <a:pt x="7144" y="796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94D9B60A-70FA-4A8D-892D-9282818E7D6E}"/>
                </a:ext>
              </a:extLst>
            </p:cNvPr>
            <p:cNvSpPr/>
            <p:nvPr/>
          </p:nvSpPr>
          <p:spPr>
            <a:xfrm>
              <a:off x="7353447" y="2688102"/>
              <a:ext cx="9525" cy="9525"/>
            </a:xfrm>
            <a:custGeom>
              <a:avLst/>
              <a:gdLst>
                <a:gd name="connsiteX0" fmla="*/ 10330 w 9525"/>
                <a:gd name="connsiteY0" fmla="*/ 10330 h 9525"/>
                <a:gd name="connsiteX1" fmla="*/ 10330 w 9525"/>
                <a:gd name="connsiteY1" fmla="*/ 103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330" y="10330"/>
                  </a:moveTo>
                  <a:cubicBezTo>
                    <a:pt x="3663" y="3663"/>
                    <a:pt x="9378" y="9378"/>
                    <a:pt x="10330" y="103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6E79FF00-6326-4A91-A5B2-0E69F0126458}"/>
                </a:ext>
              </a:extLst>
            </p:cNvPr>
            <p:cNvSpPr/>
            <p:nvPr/>
          </p:nvSpPr>
          <p:spPr>
            <a:xfrm>
              <a:off x="7352676" y="2690336"/>
              <a:ext cx="9525" cy="9525"/>
            </a:xfrm>
            <a:custGeom>
              <a:avLst/>
              <a:gdLst>
                <a:gd name="connsiteX0" fmla="*/ 8243 w 9525"/>
                <a:gd name="connsiteY0" fmla="*/ 7144 h 9525"/>
                <a:gd name="connsiteX1" fmla="*/ 824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3" y="7144"/>
                  </a:moveTo>
                  <a:cubicBezTo>
                    <a:pt x="6339" y="9049"/>
                    <a:pt x="7291" y="9049"/>
                    <a:pt x="824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id="{B855D0B5-88AC-4A93-B883-906A0EA91DA4}"/>
                </a:ext>
              </a:extLst>
            </p:cNvPr>
            <p:cNvSpPr/>
            <p:nvPr/>
          </p:nvSpPr>
          <p:spPr>
            <a:xfrm>
              <a:off x="7304246" y="2688960"/>
              <a:ext cx="9525" cy="9525"/>
            </a:xfrm>
            <a:custGeom>
              <a:avLst/>
              <a:gdLst>
                <a:gd name="connsiteX0" fmla="*/ 10001 w 9525"/>
                <a:gd name="connsiteY0" fmla="*/ 7567 h 9525"/>
                <a:gd name="connsiteX1" fmla="*/ 7144 w 9525"/>
                <a:gd name="connsiteY1" fmla="*/ 7567 h 9525"/>
                <a:gd name="connsiteX2" fmla="*/ 10001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567"/>
                  </a:moveTo>
                  <a:cubicBezTo>
                    <a:pt x="10001" y="7567"/>
                    <a:pt x="9049" y="6615"/>
                    <a:pt x="7144" y="7567"/>
                  </a:cubicBezTo>
                  <a:cubicBezTo>
                    <a:pt x="9049" y="7567"/>
                    <a:pt x="10001" y="8520"/>
                    <a:pt x="10001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id="{CDBE60D6-86AF-4EF0-AEDF-B01B3E23B01B}"/>
                </a:ext>
              </a:extLst>
            </p:cNvPr>
            <p:cNvSpPr/>
            <p:nvPr/>
          </p:nvSpPr>
          <p:spPr>
            <a:xfrm>
              <a:off x="7305199" y="26912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8096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7" name="Freeform: Shape 336">
              <a:extLst>
                <a:ext uri="{FF2B5EF4-FFF2-40B4-BE49-F238E27FC236}">
                  <a16:creationId xmlns:a16="http://schemas.microsoft.com/office/drawing/2014/main" id="{9A5A9D12-000C-41AA-A5FC-41D023597BB1}"/>
                </a:ext>
              </a:extLst>
            </p:cNvPr>
            <p:cNvSpPr/>
            <p:nvPr/>
          </p:nvSpPr>
          <p:spPr>
            <a:xfrm>
              <a:off x="7238509" y="2691288"/>
              <a:ext cx="76200" cy="9525"/>
            </a:xfrm>
            <a:custGeom>
              <a:avLst/>
              <a:gdLst>
                <a:gd name="connsiteX0" fmla="*/ 7159 w 76200"/>
                <a:gd name="connsiteY0" fmla="*/ 7144 h 9525"/>
                <a:gd name="connsiteX1" fmla="*/ 72881 w 76200"/>
                <a:gd name="connsiteY1" fmla="*/ 8096 h 9525"/>
                <a:gd name="connsiteX2" fmla="*/ 64309 w 76200"/>
                <a:gd name="connsiteY2" fmla="*/ 10954 h 9525"/>
                <a:gd name="connsiteX3" fmla="*/ 7159 w 76200"/>
                <a:gd name="connsiteY3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9525">
                  <a:moveTo>
                    <a:pt x="7159" y="7144"/>
                  </a:moveTo>
                  <a:cubicBezTo>
                    <a:pt x="6206" y="7144"/>
                    <a:pt x="50022" y="15716"/>
                    <a:pt x="72881" y="8096"/>
                  </a:cubicBezTo>
                  <a:cubicBezTo>
                    <a:pt x="63356" y="9049"/>
                    <a:pt x="60499" y="10001"/>
                    <a:pt x="64309" y="10954"/>
                  </a:cubicBezTo>
                  <a:cubicBezTo>
                    <a:pt x="68119" y="3334"/>
                    <a:pt x="7159" y="10954"/>
                    <a:pt x="715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id="{552C614C-619E-4561-8F6E-B0202879EA35}"/>
                </a:ext>
              </a:extLst>
            </p:cNvPr>
            <p:cNvSpPr/>
            <p:nvPr/>
          </p:nvSpPr>
          <p:spPr>
            <a:xfrm>
              <a:off x="7222037" y="2694299"/>
              <a:ext cx="9525" cy="9525"/>
            </a:xfrm>
            <a:custGeom>
              <a:avLst/>
              <a:gdLst>
                <a:gd name="connsiteX0" fmla="*/ 9344 w 9525"/>
                <a:gd name="connsiteY0" fmla="*/ 8896 h 9525"/>
                <a:gd name="connsiteX1" fmla="*/ 9344 w 9525"/>
                <a:gd name="connsiteY1" fmla="*/ 88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344" y="8896"/>
                  </a:moveTo>
                  <a:cubicBezTo>
                    <a:pt x="7438" y="4133"/>
                    <a:pt x="5533" y="10801"/>
                    <a:pt x="9344" y="88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id="{549BB059-0338-4DC9-8114-8E861AA63854}"/>
                </a:ext>
              </a:extLst>
            </p:cNvPr>
            <p:cNvSpPr/>
            <p:nvPr/>
          </p:nvSpPr>
          <p:spPr>
            <a:xfrm>
              <a:off x="7196614" y="2686932"/>
              <a:ext cx="19050" cy="19050"/>
            </a:xfrm>
            <a:custGeom>
              <a:avLst/>
              <a:gdLst>
                <a:gd name="connsiteX0" fmla="*/ 7144 w 19050"/>
                <a:gd name="connsiteY0" fmla="*/ 14358 h 19050"/>
                <a:gd name="connsiteX1" fmla="*/ 7144 w 19050"/>
                <a:gd name="connsiteY1" fmla="*/ 14358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4358"/>
                  </a:moveTo>
                  <a:cubicBezTo>
                    <a:pt x="20479" y="-2787"/>
                    <a:pt x="12859" y="16263"/>
                    <a:pt x="7144" y="143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156756EE-626B-45D4-AB35-D70654503FD9}"/>
                </a:ext>
              </a:extLst>
            </p:cNvPr>
            <p:cNvSpPr/>
            <p:nvPr/>
          </p:nvSpPr>
          <p:spPr>
            <a:xfrm>
              <a:off x="7194709" y="2696983"/>
              <a:ext cx="9525" cy="9525"/>
            </a:xfrm>
            <a:custGeom>
              <a:avLst/>
              <a:gdLst>
                <a:gd name="connsiteX0" fmla="*/ 7144 w 9525"/>
                <a:gd name="connsiteY0" fmla="*/ 9069 h 9525"/>
                <a:gd name="connsiteX1" fmla="*/ 7144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069"/>
                  </a:moveTo>
                  <a:cubicBezTo>
                    <a:pt x="8096" y="8117"/>
                    <a:pt x="7144" y="5259"/>
                    <a:pt x="7144" y="906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BB12B297-F738-4E6B-A193-B7DEB1F1FE21}"/>
                </a:ext>
              </a:extLst>
            </p:cNvPr>
            <p:cNvSpPr/>
            <p:nvPr/>
          </p:nvSpPr>
          <p:spPr>
            <a:xfrm>
              <a:off x="7783867" y="2808446"/>
              <a:ext cx="9525" cy="9525"/>
            </a:xfrm>
            <a:custGeom>
              <a:avLst/>
              <a:gdLst>
                <a:gd name="connsiteX0" fmla="*/ 9488 w 9525"/>
                <a:gd name="connsiteY0" fmla="*/ 7144 h 9525"/>
                <a:gd name="connsiteX1" fmla="*/ 948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488" y="7144"/>
                  </a:moveTo>
                  <a:cubicBezTo>
                    <a:pt x="8536" y="7144"/>
                    <a:pt x="4726" y="9049"/>
                    <a:pt x="948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4AFE33D0-5855-4E5A-92EC-DB26837A14A3}"/>
                </a:ext>
              </a:extLst>
            </p:cNvPr>
            <p:cNvSpPr/>
            <p:nvPr/>
          </p:nvSpPr>
          <p:spPr>
            <a:xfrm>
              <a:off x="7775734" y="2798921"/>
              <a:ext cx="19050" cy="19050"/>
            </a:xfrm>
            <a:custGeom>
              <a:avLst/>
              <a:gdLst>
                <a:gd name="connsiteX0" fmla="*/ 7144 w 19050"/>
                <a:gd name="connsiteY0" fmla="*/ 7144 h 19050"/>
                <a:gd name="connsiteX1" fmla="*/ 7144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7144"/>
                  </a:moveTo>
                  <a:cubicBezTo>
                    <a:pt x="17621" y="24289"/>
                    <a:pt x="10954" y="1381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:a16="http://schemas.microsoft.com/office/drawing/2014/main" id="{FA391B56-A5E7-4788-8569-5FC0A4D609D0}"/>
                </a:ext>
              </a:extLst>
            </p:cNvPr>
            <p:cNvSpPr/>
            <p:nvPr/>
          </p:nvSpPr>
          <p:spPr>
            <a:xfrm>
              <a:off x="7772876" y="2804636"/>
              <a:ext cx="9525" cy="19050"/>
            </a:xfrm>
            <a:custGeom>
              <a:avLst/>
              <a:gdLst>
                <a:gd name="connsiteX0" fmla="*/ 8096 w 9525"/>
                <a:gd name="connsiteY0" fmla="*/ 11906 h 19050"/>
                <a:gd name="connsiteX1" fmla="*/ 7144 w 9525"/>
                <a:gd name="connsiteY1" fmla="*/ 7144 h 19050"/>
                <a:gd name="connsiteX2" fmla="*/ 8096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96" y="11906"/>
                  </a:moveTo>
                  <a:cubicBezTo>
                    <a:pt x="8096" y="10001"/>
                    <a:pt x="8096" y="9049"/>
                    <a:pt x="7144" y="7144"/>
                  </a:cubicBezTo>
                  <a:cubicBezTo>
                    <a:pt x="8096" y="9049"/>
                    <a:pt x="7144" y="10954"/>
                    <a:pt x="8096" y="1190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53EA88C8-0265-4E5C-9425-CECCA38ECEF1}"/>
                </a:ext>
              </a:extLst>
            </p:cNvPr>
            <p:cNvSpPr/>
            <p:nvPr/>
          </p:nvSpPr>
          <p:spPr>
            <a:xfrm>
              <a:off x="7771448" y="2809927"/>
              <a:ext cx="9525" cy="9525"/>
            </a:xfrm>
            <a:custGeom>
              <a:avLst/>
              <a:gdLst>
                <a:gd name="connsiteX0" fmla="*/ 8572 w 9525"/>
                <a:gd name="connsiteY0" fmla="*/ 7567 h 9525"/>
                <a:gd name="connsiteX1" fmla="*/ 8572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572" y="7567"/>
                  </a:moveTo>
                  <a:cubicBezTo>
                    <a:pt x="6668" y="7567"/>
                    <a:pt x="6668" y="6615"/>
                    <a:pt x="8572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D05FE99F-7FE0-4BD0-B864-F7689E47F677}"/>
                </a:ext>
              </a:extLst>
            </p:cNvPr>
            <p:cNvSpPr/>
            <p:nvPr/>
          </p:nvSpPr>
          <p:spPr>
            <a:xfrm>
              <a:off x="7764833" y="281130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ubicBezTo>
                    <a:pt x="7567" y="9049"/>
                    <a:pt x="7567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id="{079F16FA-0017-4B5B-AA13-3FDEED74365C}"/>
                </a:ext>
              </a:extLst>
            </p:cNvPr>
            <p:cNvSpPr/>
            <p:nvPr/>
          </p:nvSpPr>
          <p:spPr>
            <a:xfrm>
              <a:off x="7761446" y="2802579"/>
              <a:ext cx="19050" cy="19050"/>
            </a:xfrm>
            <a:custGeom>
              <a:avLst/>
              <a:gdLst>
                <a:gd name="connsiteX0" fmla="*/ 7144 w 19050"/>
                <a:gd name="connsiteY0" fmla="*/ 17773 h 19050"/>
                <a:gd name="connsiteX1" fmla="*/ 7144 w 19050"/>
                <a:gd name="connsiteY1" fmla="*/ 1777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7773"/>
                  </a:moveTo>
                  <a:cubicBezTo>
                    <a:pt x="10001" y="21583"/>
                    <a:pt x="18574" y="-7945"/>
                    <a:pt x="7144" y="1777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:a16="http://schemas.microsoft.com/office/drawing/2014/main" id="{FB848461-D0ED-4201-A29A-667AB5DBF3BC}"/>
                </a:ext>
              </a:extLst>
            </p:cNvPr>
            <p:cNvSpPr/>
            <p:nvPr/>
          </p:nvSpPr>
          <p:spPr>
            <a:xfrm>
              <a:off x="7765256" y="281088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7567"/>
                    <a:pt x="7144" y="7567"/>
                  </a:cubicBez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8" name="Freeform: Shape 347">
              <a:extLst>
                <a:ext uri="{FF2B5EF4-FFF2-40B4-BE49-F238E27FC236}">
                  <a16:creationId xmlns:a16="http://schemas.microsoft.com/office/drawing/2014/main" id="{3408047F-A323-46F3-9B81-6177D34F8455}"/>
                </a:ext>
              </a:extLst>
            </p:cNvPr>
            <p:cNvSpPr/>
            <p:nvPr/>
          </p:nvSpPr>
          <p:spPr>
            <a:xfrm>
              <a:off x="7769066" y="2808538"/>
              <a:ext cx="9525" cy="9525"/>
            </a:xfrm>
            <a:custGeom>
              <a:avLst/>
              <a:gdLst>
                <a:gd name="connsiteX0" fmla="*/ 7144 w 9525"/>
                <a:gd name="connsiteY0" fmla="*/ 9909 h 9525"/>
                <a:gd name="connsiteX1" fmla="*/ 7144 w 9525"/>
                <a:gd name="connsiteY1" fmla="*/ 990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909"/>
                  </a:moveTo>
                  <a:cubicBezTo>
                    <a:pt x="7144" y="8956"/>
                    <a:pt x="8096" y="4194"/>
                    <a:pt x="7144" y="990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9" name="Freeform: Shape 348">
              <a:extLst>
                <a:ext uri="{FF2B5EF4-FFF2-40B4-BE49-F238E27FC236}">
                  <a16:creationId xmlns:a16="http://schemas.microsoft.com/office/drawing/2014/main" id="{6DD1F1CD-73BC-4024-87CC-BB31BA0D3EFC}"/>
                </a:ext>
              </a:extLst>
            </p:cNvPr>
            <p:cNvSpPr/>
            <p:nvPr/>
          </p:nvSpPr>
          <p:spPr>
            <a:xfrm>
              <a:off x="7752545" y="2805850"/>
              <a:ext cx="9525" cy="19050"/>
            </a:xfrm>
            <a:custGeom>
              <a:avLst/>
              <a:gdLst>
                <a:gd name="connsiteX0" fmla="*/ 10330 w 9525"/>
                <a:gd name="connsiteY0" fmla="*/ 15454 h 19050"/>
                <a:gd name="connsiteX1" fmla="*/ 10330 w 9525"/>
                <a:gd name="connsiteY1" fmla="*/ 1545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0330" y="15454"/>
                  </a:moveTo>
                  <a:cubicBezTo>
                    <a:pt x="9378" y="2119"/>
                    <a:pt x="3663" y="6881"/>
                    <a:pt x="10330" y="1545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0" name="Freeform: Shape 349">
              <a:extLst>
                <a:ext uri="{FF2B5EF4-FFF2-40B4-BE49-F238E27FC236}">
                  <a16:creationId xmlns:a16="http://schemas.microsoft.com/office/drawing/2014/main" id="{40BF21D9-0CEA-43D4-B66E-BEBE07C3B896}"/>
                </a:ext>
              </a:extLst>
            </p:cNvPr>
            <p:cNvSpPr/>
            <p:nvPr/>
          </p:nvSpPr>
          <p:spPr>
            <a:xfrm>
              <a:off x="7748111" y="28008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1" name="Freeform: Shape 350">
              <a:extLst>
                <a:ext uri="{FF2B5EF4-FFF2-40B4-BE49-F238E27FC236}">
                  <a16:creationId xmlns:a16="http://schemas.microsoft.com/office/drawing/2014/main" id="{B45F086C-D419-42C9-AAD0-707433F3A2CF}"/>
                </a:ext>
              </a:extLst>
            </p:cNvPr>
            <p:cNvSpPr/>
            <p:nvPr/>
          </p:nvSpPr>
          <p:spPr>
            <a:xfrm>
              <a:off x="7735729" y="2803946"/>
              <a:ext cx="19050" cy="19050"/>
            </a:xfrm>
            <a:custGeom>
              <a:avLst/>
              <a:gdLst>
                <a:gd name="connsiteX0" fmla="*/ 7144 w 19050"/>
                <a:gd name="connsiteY0" fmla="*/ 15454 h 19050"/>
                <a:gd name="connsiteX1" fmla="*/ 7144 w 19050"/>
                <a:gd name="connsiteY1" fmla="*/ 1545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5454"/>
                  </a:moveTo>
                  <a:cubicBezTo>
                    <a:pt x="25241" y="6881"/>
                    <a:pt x="16669" y="2119"/>
                    <a:pt x="7144" y="1545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2" name="Freeform: Shape 351">
              <a:extLst>
                <a:ext uri="{FF2B5EF4-FFF2-40B4-BE49-F238E27FC236}">
                  <a16:creationId xmlns:a16="http://schemas.microsoft.com/office/drawing/2014/main" id="{7AE0F74E-32DC-41C6-9AC9-A66F9ADF4239}"/>
                </a:ext>
              </a:extLst>
            </p:cNvPr>
            <p:cNvSpPr/>
            <p:nvPr/>
          </p:nvSpPr>
          <p:spPr>
            <a:xfrm>
              <a:off x="7734646" y="2803166"/>
              <a:ext cx="9525" cy="9525"/>
            </a:xfrm>
            <a:custGeom>
              <a:avLst/>
              <a:gdLst>
                <a:gd name="connsiteX0" fmla="*/ 8227 w 9525"/>
                <a:gd name="connsiteY0" fmla="*/ 9565 h 9525"/>
                <a:gd name="connsiteX1" fmla="*/ 8227 w 9525"/>
                <a:gd name="connsiteY1" fmla="*/ 956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27" y="9565"/>
                  </a:moveTo>
                  <a:cubicBezTo>
                    <a:pt x="5369" y="2898"/>
                    <a:pt x="9179" y="12423"/>
                    <a:pt x="8227" y="956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3" name="Freeform: Shape 352">
              <a:extLst>
                <a:ext uri="{FF2B5EF4-FFF2-40B4-BE49-F238E27FC236}">
                  <a16:creationId xmlns:a16="http://schemas.microsoft.com/office/drawing/2014/main" id="{412EBDAE-959E-4A6B-9353-86D54A98C4C4}"/>
                </a:ext>
              </a:extLst>
            </p:cNvPr>
            <p:cNvSpPr/>
            <p:nvPr/>
          </p:nvSpPr>
          <p:spPr>
            <a:xfrm>
              <a:off x="7725489" y="2807171"/>
              <a:ext cx="9525" cy="19050"/>
            </a:xfrm>
            <a:custGeom>
              <a:avLst/>
              <a:gdLst>
                <a:gd name="connsiteX0" fmla="*/ 10716 w 9525"/>
                <a:gd name="connsiteY0" fmla="*/ 14133 h 19050"/>
                <a:gd name="connsiteX1" fmla="*/ 10716 w 9525"/>
                <a:gd name="connsiteY1" fmla="*/ 1413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0716" y="14133"/>
                  </a:moveTo>
                  <a:cubicBezTo>
                    <a:pt x="5953" y="-2059"/>
                    <a:pt x="5953" y="15086"/>
                    <a:pt x="10716" y="1413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4" name="Freeform: Shape 353">
              <a:extLst>
                <a:ext uri="{FF2B5EF4-FFF2-40B4-BE49-F238E27FC236}">
                  <a16:creationId xmlns:a16="http://schemas.microsoft.com/office/drawing/2014/main" id="{2D7FA307-F887-493F-999E-9065A12CD5BF}"/>
                </a:ext>
              </a:extLst>
            </p:cNvPr>
            <p:cNvSpPr/>
            <p:nvPr/>
          </p:nvSpPr>
          <p:spPr>
            <a:xfrm>
              <a:off x="7732871" y="2812256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cubicBezTo>
                    <a:pt x="8096" y="9049"/>
                    <a:pt x="7144" y="8096"/>
                    <a:pt x="7144" y="7144"/>
                  </a:cubicBezTo>
                  <a:cubicBezTo>
                    <a:pt x="8096" y="9049"/>
                    <a:pt x="8096" y="10001"/>
                    <a:pt x="9049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5" name="Freeform: Shape 354">
              <a:extLst>
                <a:ext uri="{FF2B5EF4-FFF2-40B4-BE49-F238E27FC236}">
                  <a16:creationId xmlns:a16="http://schemas.microsoft.com/office/drawing/2014/main" id="{DD473749-66E7-4FDE-9E31-A1211D57CE0B}"/>
                </a:ext>
              </a:extLst>
            </p:cNvPr>
            <p:cNvSpPr/>
            <p:nvPr/>
          </p:nvSpPr>
          <p:spPr>
            <a:xfrm>
              <a:off x="7719536" y="2805826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8096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7858"/>
                    <a:pt x="8096" y="7858"/>
                    <a:pt x="8096" y="7858"/>
                  </a:cubicBez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6" name="Freeform: Shape 355">
              <a:extLst>
                <a:ext uri="{FF2B5EF4-FFF2-40B4-BE49-F238E27FC236}">
                  <a16:creationId xmlns:a16="http://schemas.microsoft.com/office/drawing/2014/main" id="{2A155337-D70E-4322-98C3-A3FC856F600D}"/>
                </a:ext>
              </a:extLst>
            </p:cNvPr>
            <p:cNvSpPr/>
            <p:nvPr/>
          </p:nvSpPr>
          <p:spPr>
            <a:xfrm>
              <a:off x="7720277" y="2812256"/>
              <a:ext cx="9525" cy="9525"/>
            </a:xfrm>
            <a:custGeom>
              <a:avLst/>
              <a:gdLst>
                <a:gd name="connsiteX0" fmla="*/ 9260 w 9525"/>
                <a:gd name="connsiteY0" fmla="*/ 7144 h 9525"/>
                <a:gd name="connsiteX1" fmla="*/ 926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260" y="7144"/>
                  </a:moveTo>
                  <a:cubicBezTo>
                    <a:pt x="4498" y="9049"/>
                    <a:pt x="9260" y="8096"/>
                    <a:pt x="926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7" name="Freeform: Shape 356">
              <a:extLst>
                <a:ext uri="{FF2B5EF4-FFF2-40B4-BE49-F238E27FC236}">
                  <a16:creationId xmlns:a16="http://schemas.microsoft.com/office/drawing/2014/main" id="{CB70E820-B4C9-467C-BCF9-14E348A243BF}"/>
                </a:ext>
              </a:extLst>
            </p:cNvPr>
            <p:cNvSpPr/>
            <p:nvPr/>
          </p:nvSpPr>
          <p:spPr>
            <a:xfrm>
              <a:off x="7635644" y="2797968"/>
              <a:ext cx="95250" cy="28575"/>
            </a:xfrm>
            <a:custGeom>
              <a:avLst/>
              <a:gdLst>
                <a:gd name="connsiteX0" fmla="*/ 7216 w 95250"/>
                <a:gd name="connsiteY0" fmla="*/ 7144 h 28575"/>
                <a:gd name="connsiteX1" fmla="*/ 89131 w 95250"/>
                <a:gd name="connsiteY1" fmla="*/ 12859 h 28575"/>
                <a:gd name="connsiteX2" fmla="*/ 7216 w 95250"/>
                <a:gd name="connsiteY2" fmla="*/ 714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0" h="28575">
                  <a:moveTo>
                    <a:pt x="7216" y="7144"/>
                  </a:moveTo>
                  <a:cubicBezTo>
                    <a:pt x="4359" y="44291"/>
                    <a:pt x="87226" y="13811"/>
                    <a:pt x="89131" y="12859"/>
                  </a:cubicBezTo>
                  <a:cubicBezTo>
                    <a:pt x="61509" y="10001"/>
                    <a:pt x="33886" y="8096"/>
                    <a:pt x="721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8" name="Freeform: Shape 357">
              <a:extLst>
                <a:ext uri="{FF2B5EF4-FFF2-40B4-BE49-F238E27FC236}">
                  <a16:creationId xmlns:a16="http://schemas.microsoft.com/office/drawing/2014/main" id="{CE7D92ED-E304-4F97-B5ED-BD31433FFAD7}"/>
                </a:ext>
              </a:extLst>
            </p:cNvPr>
            <p:cNvSpPr/>
            <p:nvPr/>
          </p:nvSpPr>
          <p:spPr>
            <a:xfrm>
              <a:off x="7645241" y="2795212"/>
              <a:ext cx="9525" cy="9525"/>
            </a:xfrm>
            <a:custGeom>
              <a:avLst/>
              <a:gdLst>
                <a:gd name="connsiteX0" fmla="*/ 7144 w 9525"/>
                <a:gd name="connsiteY0" fmla="*/ 8947 h 9525"/>
                <a:gd name="connsiteX1" fmla="*/ 7144 w 9525"/>
                <a:gd name="connsiteY1" fmla="*/ 894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947"/>
                  </a:moveTo>
                  <a:cubicBezTo>
                    <a:pt x="9049" y="6090"/>
                    <a:pt x="7144" y="7042"/>
                    <a:pt x="7144" y="894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9" name="Freeform: Shape 358">
              <a:extLst>
                <a:ext uri="{FF2B5EF4-FFF2-40B4-BE49-F238E27FC236}">
                  <a16:creationId xmlns:a16="http://schemas.microsoft.com/office/drawing/2014/main" id="{B0C66C91-5741-4F93-9E4A-AD870BE036A2}"/>
                </a:ext>
              </a:extLst>
            </p:cNvPr>
            <p:cNvSpPr/>
            <p:nvPr/>
          </p:nvSpPr>
          <p:spPr>
            <a:xfrm>
              <a:off x="7635293" y="279796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7144"/>
                  </a:ln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0" name="Freeform: Shape 359">
              <a:extLst>
                <a:ext uri="{FF2B5EF4-FFF2-40B4-BE49-F238E27FC236}">
                  <a16:creationId xmlns:a16="http://schemas.microsoft.com/office/drawing/2014/main" id="{745CCD33-415B-4334-9FEA-F95FDFBA0676}"/>
                </a:ext>
              </a:extLst>
            </p:cNvPr>
            <p:cNvSpPr/>
            <p:nvPr/>
          </p:nvSpPr>
          <p:spPr>
            <a:xfrm>
              <a:off x="7652015" y="2811409"/>
              <a:ext cx="9525" cy="9525"/>
            </a:xfrm>
            <a:custGeom>
              <a:avLst/>
              <a:gdLst>
                <a:gd name="connsiteX0" fmla="*/ 7990 w 9525"/>
                <a:gd name="connsiteY0" fmla="*/ 7990 h 9525"/>
                <a:gd name="connsiteX1" fmla="*/ 7990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990"/>
                  </a:moveTo>
                  <a:cubicBezTo>
                    <a:pt x="7990" y="7990"/>
                    <a:pt x="6085" y="6085"/>
                    <a:pt x="7990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1" name="Freeform: Shape 360">
              <a:extLst>
                <a:ext uri="{FF2B5EF4-FFF2-40B4-BE49-F238E27FC236}">
                  <a16:creationId xmlns:a16="http://schemas.microsoft.com/office/drawing/2014/main" id="{F9C290BD-B57D-4871-B68C-83695F3C2524}"/>
                </a:ext>
              </a:extLst>
            </p:cNvPr>
            <p:cNvSpPr/>
            <p:nvPr/>
          </p:nvSpPr>
          <p:spPr>
            <a:xfrm>
              <a:off x="7657624" y="27979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1095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10001"/>
                    <a:pt x="9049" y="10954"/>
                  </a:cubicBezTo>
                  <a:cubicBezTo>
                    <a:pt x="9049" y="9049"/>
                    <a:pt x="9049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2" name="Freeform: Shape 361">
              <a:extLst>
                <a:ext uri="{FF2B5EF4-FFF2-40B4-BE49-F238E27FC236}">
                  <a16:creationId xmlns:a16="http://schemas.microsoft.com/office/drawing/2014/main" id="{23202B86-3169-46DD-BDFC-9AA870002AAB}"/>
                </a:ext>
              </a:extLst>
            </p:cNvPr>
            <p:cNvSpPr/>
            <p:nvPr/>
          </p:nvSpPr>
          <p:spPr>
            <a:xfrm>
              <a:off x="7677001" y="2800826"/>
              <a:ext cx="9525" cy="9525"/>
            </a:xfrm>
            <a:custGeom>
              <a:avLst/>
              <a:gdLst>
                <a:gd name="connsiteX0" fmla="*/ 7769 w 9525"/>
                <a:gd name="connsiteY0" fmla="*/ 10001 h 9525"/>
                <a:gd name="connsiteX1" fmla="*/ 8722 w 9525"/>
                <a:gd name="connsiteY1" fmla="*/ 7144 h 9525"/>
                <a:gd name="connsiteX2" fmla="*/ 7769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769" y="10001"/>
                  </a:moveTo>
                  <a:cubicBezTo>
                    <a:pt x="8722" y="9049"/>
                    <a:pt x="7769" y="8096"/>
                    <a:pt x="8722" y="7144"/>
                  </a:cubicBezTo>
                  <a:cubicBezTo>
                    <a:pt x="6817" y="7144"/>
                    <a:pt x="6817" y="8096"/>
                    <a:pt x="7769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3" name="Freeform: Shape 362">
              <a:extLst>
                <a:ext uri="{FF2B5EF4-FFF2-40B4-BE49-F238E27FC236}">
                  <a16:creationId xmlns:a16="http://schemas.microsoft.com/office/drawing/2014/main" id="{02139B64-B19C-4380-81D1-8D15FB55F6CC}"/>
                </a:ext>
              </a:extLst>
            </p:cNvPr>
            <p:cNvSpPr/>
            <p:nvPr/>
          </p:nvSpPr>
          <p:spPr>
            <a:xfrm>
              <a:off x="7637401" y="2796063"/>
              <a:ext cx="9525" cy="9525"/>
            </a:xfrm>
            <a:custGeom>
              <a:avLst/>
              <a:gdLst>
                <a:gd name="connsiteX0" fmla="*/ 11174 w 9525"/>
                <a:gd name="connsiteY0" fmla="*/ 7144 h 9525"/>
                <a:gd name="connsiteX1" fmla="*/ 1117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174" y="7144"/>
                  </a:moveTo>
                  <a:cubicBezTo>
                    <a:pt x="10222" y="7144"/>
                    <a:pt x="2602" y="9049"/>
                    <a:pt x="1117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4" name="Freeform: Shape 363">
              <a:extLst>
                <a:ext uri="{FF2B5EF4-FFF2-40B4-BE49-F238E27FC236}">
                  <a16:creationId xmlns:a16="http://schemas.microsoft.com/office/drawing/2014/main" id="{EE981A31-ACF1-4024-AD74-AE89361443EB}"/>
                </a:ext>
              </a:extLst>
            </p:cNvPr>
            <p:cNvSpPr/>
            <p:nvPr/>
          </p:nvSpPr>
          <p:spPr>
            <a:xfrm>
              <a:off x="7587017" y="2797968"/>
              <a:ext cx="57150" cy="19050"/>
            </a:xfrm>
            <a:custGeom>
              <a:avLst/>
              <a:gdLst>
                <a:gd name="connsiteX0" fmla="*/ 7265 w 57150"/>
                <a:gd name="connsiteY0" fmla="*/ 11906 h 19050"/>
                <a:gd name="connsiteX1" fmla="*/ 52033 w 57150"/>
                <a:gd name="connsiteY1" fmla="*/ 7144 h 19050"/>
                <a:gd name="connsiteX2" fmla="*/ 7265 w 57150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19050">
                  <a:moveTo>
                    <a:pt x="7265" y="11906"/>
                  </a:moveTo>
                  <a:cubicBezTo>
                    <a:pt x="8218" y="14764"/>
                    <a:pt x="53938" y="26194"/>
                    <a:pt x="52033" y="7144"/>
                  </a:cubicBezTo>
                  <a:cubicBezTo>
                    <a:pt x="52985" y="7144"/>
                    <a:pt x="4408" y="10001"/>
                    <a:pt x="7265" y="1190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5" name="Freeform: Shape 364">
              <a:extLst>
                <a:ext uri="{FF2B5EF4-FFF2-40B4-BE49-F238E27FC236}">
                  <a16:creationId xmlns:a16="http://schemas.microsoft.com/office/drawing/2014/main" id="{0C61A143-0271-43C9-A4FC-D76D8DDDCE43}"/>
                </a:ext>
              </a:extLst>
            </p:cNvPr>
            <p:cNvSpPr/>
            <p:nvPr/>
          </p:nvSpPr>
          <p:spPr>
            <a:xfrm>
              <a:off x="7620476" y="279606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cubicBezTo>
                    <a:pt x="7144" y="8096"/>
                    <a:pt x="7144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6" name="Freeform: Shape 365">
              <a:extLst>
                <a:ext uri="{FF2B5EF4-FFF2-40B4-BE49-F238E27FC236}">
                  <a16:creationId xmlns:a16="http://schemas.microsoft.com/office/drawing/2014/main" id="{CFC3622E-306A-418D-A73A-0B6914BA61BF}"/>
                </a:ext>
              </a:extLst>
            </p:cNvPr>
            <p:cNvSpPr/>
            <p:nvPr/>
          </p:nvSpPr>
          <p:spPr>
            <a:xfrm>
              <a:off x="7551896" y="2791880"/>
              <a:ext cx="38100" cy="19050"/>
            </a:xfrm>
            <a:custGeom>
              <a:avLst/>
              <a:gdLst>
                <a:gd name="connsiteX0" fmla="*/ 30004 w 38100"/>
                <a:gd name="connsiteY0" fmla="*/ 8470 h 19050"/>
                <a:gd name="connsiteX1" fmla="*/ 7144 w 38100"/>
                <a:gd name="connsiteY1" fmla="*/ 14185 h 19050"/>
                <a:gd name="connsiteX2" fmla="*/ 30004 w 38100"/>
                <a:gd name="connsiteY2" fmla="*/ 847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" h="19050">
                  <a:moveTo>
                    <a:pt x="30004" y="8470"/>
                  </a:moveTo>
                  <a:cubicBezTo>
                    <a:pt x="22384" y="3707"/>
                    <a:pt x="20479" y="13232"/>
                    <a:pt x="7144" y="14185"/>
                  </a:cubicBezTo>
                  <a:cubicBezTo>
                    <a:pt x="14764" y="20852"/>
                    <a:pt x="53816" y="4660"/>
                    <a:pt x="30004" y="847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7" name="Freeform: Shape 366">
              <a:extLst>
                <a:ext uri="{FF2B5EF4-FFF2-40B4-BE49-F238E27FC236}">
                  <a16:creationId xmlns:a16="http://schemas.microsoft.com/office/drawing/2014/main" id="{382B76EA-B7F9-40D7-A34E-CAE3380DE652}"/>
                </a:ext>
              </a:extLst>
            </p:cNvPr>
            <p:cNvSpPr/>
            <p:nvPr/>
          </p:nvSpPr>
          <p:spPr>
            <a:xfrm>
              <a:off x="7583181" y="2792253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6339" y="12859"/>
                    <a:pt x="7291" y="9049"/>
                    <a:pt x="82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8" name="Freeform: Shape 367">
              <a:extLst>
                <a:ext uri="{FF2B5EF4-FFF2-40B4-BE49-F238E27FC236}">
                  <a16:creationId xmlns:a16="http://schemas.microsoft.com/office/drawing/2014/main" id="{117E9652-85DA-4CEB-9003-0FE655A4C2FF}"/>
                </a:ext>
              </a:extLst>
            </p:cNvPr>
            <p:cNvSpPr/>
            <p:nvPr/>
          </p:nvSpPr>
          <p:spPr>
            <a:xfrm>
              <a:off x="7579519" y="2801421"/>
              <a:ext cx="9525" cy="9525"/>
            </a:xfrm>
            <a:custGeom>
              <a:avLst/>
              <a:gdLst>
                <a:gd name="connsiteX0" fmla="*/ 7144 w 9525"/>
                <a:gd name="connsiteY0" fmla="*/ 10359 h 9525"/>
                <a:gd name="connsiteX1" fmla="*/ 8096 w 9525"/>
                <a:gd name="connsiteY1" fmla="*/ 7501 h 9525"/>
                <a:gd name="connsiteX2" fmla="*/ 7144 w 9525"/>
                <a:gd name="connsiteY2" fmla="*/ 1035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359"/>
                  </a:moveTo>
                  <a:cubicBezTo>
                    <a:pt x="7144" y="9406"/>
                    <a:pt x="8096" y="8454"/>
                    <a:pt x="8096" y="7501"/>
                  </a:cubicBezTo>
                  <a:cubicBezTo>
                    <a:pt x="7144" y="6548"/>
                    <a:pt x="7144" y="7501"/>
                    <a:pt x="7144" y="1035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9" name="Freeform: Shape 368">
              <a:extLst>
                <a:ext uri="{FF2B5EF4-FFF2-40B4-BE49-F238E27FC236}">
                  <a16:creationId xmlns:a16="http://schemas.microsoft.com/office/drawing/2014/main" id="{C335276D-A669-4DD7-903F-22F264389F3F}"/>
                </a:ext>
              </a:extLst>
            </p:cNvPr>
            <p:cNvSpPr/>
            <p:nvPr/>
          </p:nvSpPr>
          <p:spPr>
            <a:xfrm>
              <a:off x="7556364" y="2787491"/>
              <a:ext cx="9525" cy="9525"/>
            </a:xfrm>
            <a:custGeom>
              <a:avLst/>
              <a:gdLst>
                <a:gd name="connsiteX0" fmla="*/ 9343 w 9525"/>
                <a:gd name="connsiteY0" fmla="*/ 7144 h 9525"/>
                <a:gd name="connsiteX1" fmla="*/ 934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343" y="7144"/>
                  </a:moveTo>
                  <a:cubicBezTo>
                    <a:pt x="5533" y="9049"/>
                    <a:pt x="7439" y="8096"/>
                    <a:pt x="934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0" name="Freeform: Shape 369">
              <a:extLst>
                <a:ext uri="{FF2B5EF4-FFF2-40B4-BE49-F238E27FC236}">
                  <a16:creationId xmlns:a16="http://schemas.microsoft.com/office/drawing/2014/main" id="{677C3EC2-8CC0-491C-8EB5-8DF4010CC29D}"/>
                </a:ext>
              </a:extLst>
            </p:cNvPr>
            <p:cNvSpPr/>
            <p:nvPr/>
          </p:nvSpPr>
          <p:spPr>
            <a:xfrm>
              <a:off x="7537609" y="2792671"/>
              <a:ext cx="19050" cy="19050"/>
            </a:xfrm>
            <a:custGeom>
              <a:avLst/>
              <a:gdLst>
                <a:gd name="connsiteX0" fmla="*/ 7144 w 19050"/>
                <a:gd name="connsiteY0" fmla="*/ 12441 h 19050"/>
                <a:gd name="connsiteX1" fmla="*/ 7144 w 19050"/>
                <a:gd name="connsiteY1" fmla="*/ 1244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2441"/>
                  </a:moveTo>
                  <a:cubicBezTo>
                    <a:pt x="26194" y="13394"/>
                    <a:pt x="15716" y="59"/>
                    <a:pt x="7144" y="1244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1" name="Freeform: Shape 370">
              <a:extLst>
                <a:ext uri="{FF2B5EF4-FFF2-40B4-BE49-F238E27FC236}">
                  <a16:creationId xmlns:a16="http://schemas.microsoft.com/office/drawing/2014/main" id="{A1667BE0-3D39-4F4A-8F9F-EA5385A85B29}"/>
                </a:ext>
              </a:extLst>
            </p:cNvPr>
            <p:cNvSpPr/>
            <p:nvPr/>
          </p:nvSpPr>
          <p:spPr>
            <a:xfrm>
              <a:off x="7455694" y="2769393"/>
              <a:ext cx="85725" cy="28575"/>
            </a:xfrm>
            <a:custGeom>
              <a:avLst/>
              <a:gdLst>
                <a:gd name="connsiteX0" fmla="*/ 79534 w 85725"/>
                <a:gd name="connsiteY0" fmla="*/ 20479 h 28575"/>
                <a:gd name="connsiteX1" fmla="*/ 7144 w 85725"/>
                <a:gd name="connsiteY1" fmla="*/ 7144 h 28575"/>
                <a:gd name="connsiteX2" fmla="*/ 79534 w 85725"/>
                <a:gd name="connsiteY2" fmla="*/ 20479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28575">
                  <a:moveTo>
                    <a:pt x="79534" y="20479"/>
                  </a:moveTo>
                  <a:cubicBezTo>
                    <a:pt x="56674" y="11906"/>
                    <a:pt x="31909" y="7144"/>
                    <a:pt x="7144" y="7144"/>
                  </a:cubicBezTo>
                  <a:cubicBezTo>
                    <a:pt x="32861" y="13811"/>
                    <a:pt x="77629" y="26194"/>
                    <a:pt x="79534" y="2047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2" name="Freeform: Shape 371">
              <a:extLst>
                <a:ext uri="{FF2B5EF4-FFF2-40B4-BE49-F238E27FC236}">
                  <a16:creationId xmlns:a16="http://schemas.microsoft.com/office/drawing/2014/main" id="{0D777166-99CB-4204-9F4E-55A667AE5B17}"/>
                </a:ext>
              </a:extLst>
            </p:cNvPr>
            <p:cNvSpPr/>
            <p:nvPr/>
          </p:nvSpPr>
          <p:spPr>
            <a:xfrm>
              <a:off x="7531894" y="2794396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6906"/>
                    <a:pt x="8096" y="6906"/>
                    <a:pt x="7144" y="7858"/>
                  </a:cubicBez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3" name="Freeform: Shape 372">
              <a:extLst>
                <a:ext uri="{FF2B5EF4-FFF2-40B4-BE49-F238E27FC236}">
                  <a16:creationId xmlns:a16="http://schemas.microsoft.com/office/drawing/2014/main" id="{44871861-AF93-4A3A-B273-2A65948769E5}"/>
                </a:ext>
              </a:extLst>
            </p:cNvPr>
            <p:cNvSpPr/>
            <p:nvPr/>
          </p:nvSpPr>
          <p:spPr>
            <a:xfrm>
              <a:off x="7454655" y="2770346"/>
              <a:ext cx="9525" cy="9525"/>
            </a:xfrm>
            <a:custGeom>
              <a:avLst/>
              <a:gdLst>
                <a:gd name="connsiteX0" fmla="*/ 9135 w 9525"/>
                <a:gd name="connsiteY0" fmla="*/ 7144 h 9525"/>
                <a:gd name="connsiteX1" fmla="*/ 8182 w 9525"/>
                <a:gd name="connsiteY1" fmla="*/ 7144 h 9525"/>
                <a:gd name="connsiteX2" fmla="*/ 9135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135" y="7144"/>
                  </a:moveTo>
                  <a:cubicBezTo>
                    <a:pt x="9135" y="7144"/>
                    <a:pt x="8182" y="7144"/>
                    <a:pt x="8182" y="7144"/>
                  </a:cubicBezTo>
                  <a:cubicBezTo>
                    <a:pt x="6277" y="8096"/>
                    <a:pt x="7230" y="7144"/>
                    <a:pt x="9135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4" name="Freeform: Shape 373">
              <a:extLst>
                <a:ext uri="{FF2B5EF4-FFF2-40B4-BE49-F238E27FC236}">
                  <a16:creationId xmlns:a16="http://schemas.microsoft.com/office/drawing/2014/main" id="{CE700E5A-CC62-4D56-A6A6-5708B0B59609}"/>
                </a:ext>
              </a:extLst>
            </p:cNvPr>
            <p:cNvSpPr/>
            <p:nvPr/>
          </p:nvSpPr>
          <p:spPr>
            <a:xfrm>
              <a:off x="7538561" y="27941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5" name="Freeform: Shape 374">
              <a:extLst>
                <a:ext uri="{FF2B5EF4-FFF2-40B4-BE49-F238E27FC236}">
                  <a16:creationId xmlns:a16="http://schemas.microsoft.com/office/drawing/2014/main" id="{00DAE169-0820-45CD-8101-F7B2A0549417}"/>
                </a:ext>
              </a:extLst>
            </p:cNvPr>
            <p:cNvSpPr/>
            <p:nvPr/>
          </p:nvSpPr>
          <p:spPr>
            <a:xfrm>
              <a:off x="7541815" y="2785586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7700" y="7144"/>
                    <a:pt x="5795" y="8096"/>
                    <a:pt x="865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6" name="Freeform: Shape 375">
              <a:extLst>
                <a:ext uri="{FF2B5EF4-FFF2-40B4-BE49-F238E27FC236}">
                  <a16:creationId xmlns:a16="http://schemas.microsoft.com/office/drawing/2014/main" id="{EEE06EFA-6FB7-440A-914B-A09911B4A241}"/>
                </a:ext>
              </a:extLst>
            </p:cNvPr>
            <p:cNvSpPr/>
            <p:nvPr/>
          </p:nvSpPr>
          <p:spPr>
            <a:xfrm>
              <a:off x="7443311" y="27627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7" name="Freeform: Shape 376">
              <a:extLst>
                <a:ext uri="{FF2B5EF4-FFF2-40B4-BE49-F238E27FC236}">
                  <a16:creationId xmlns:a16="http://schemas.microsoft.com/office/drawing/2014/main" id="{00141924-BC8A-4B8A-A1E6-D800E6F57B00}"/>
                </a:ext>
              </a:extLst>
            </p:cNvPr>
            <p:cNvSpPr/>
            <p:nvPr/>
          </p:nvSpPr>
          <p:spPr>
            <a:xfrm>
              <a:off x="7406164" y="27532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8" name="Freeform: Shape 377">
              <a:extLst>
                <a:ext uri="{FF2B5EF4-FFF2-40B4-BE49-F238E27FC236}">
                  <a16:creationId xmlns:a16="http://schemas.microsoft.com/office/drawing/2014/main" id="{1E1034C5-BD28-453A-A6B8-9712CE7DDEFF}"/>
                </a:ext>
              </a:extLst>
            </p:cNvPr>
            <p:cNvSpPr/>
            <p:nvPr/>
          </p:nvSpPr>
          <p:spPr>
            <a:xfrm>
              <a:off x="7316629" y="2737734"/>
              <a:ext cx="142875" cy="38100"/>
            </a:xfrm>
            <a:custGeom>
              <a:avLst/>
              <a:gdLst>
                <a:gd name="connsiteX0" fmla="*/ 7144 w 142875"/>
                <a:gd name="connsiteY0" fmla="*/ 7370 h 38100"/>
                <a:gd name="connsiteX1" fmla="*/ 142399 w 142875"/>
                <a:gd name="connsiteY1" fmla="*/ 32135 h 38100"/>
                <a:gd name="connsiteX2" fmla="*/ 7144 w 142875"/>
                <a:gd name="connsiteY2" fmla="*/ 737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2875" h="38100">
                  <a:moveTo>
                    <a:pt x="7144" y="7370"/>
                  </a:moveTo>
                  <a:cubicBezTo>
                    <a:pt x="23336" y="3560"/>
                    <a:pt x="140494" y="49280"/>
                    <a:pt x="142399" y="32135"/>
                  </a:cubicBezTo>
                  <a:cubicBezTo>
                    <a:pt x="131921" y="34993"/>
                    <a:pt x="10001" y="19753"/>
                    <a:pt x="7144" y="737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9" name="Freeform: Shape 378">
              <a:extLst>
                <a:ext uri="{FF2B5EF4-FFF2-40B4-BE49-F238E27FC236}">
                  <a16:creationId xmlns:a16="http://schemas.microsoft.com/office/drawing/2014/main" id="{8E92E377-4E3B-48D2-A953-71B4D09F8187}"/>
                </a:ext>
              </a:extLst>
            </p:cNvPr>
            <p:cNvSpPr/>
            <p:nvPr/>
          </p:nvSpPr>
          <p:spPr>
            <a:xfrm>
              <a:off x="7353565" y="2742925"/>
              <a:ext cx="9525" cy="9525"/>
            </a:xfrm>
            <a:custGeom>
              <a:avLst/>
              <a:gdLst>
                <a:gd name="connsiteX0" fmla="*/ 9260 w 9525"/>
                <a:gd name="connsiteY0" fmla="*/ 10752 h 9525"/>
                <a:gd name="connsiteX1" fmla="*/ 9260 w 9525"/>
                <a:gd name="connsiteY1" fmla="*/ 1075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260" y="10752"/>
                  </a:moveTo>
                  <a:cubicBezTo>
                    <a:pt x="4498" y="3132"/>
                    <a:pt x="9260" y="9800"/>
                    <a:pt x="9260" y="1075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0" name="Freeform: Shape 379">
              <a:extLst>
                <a:ext uri="{FF2B5EF4-FFF2-40B4-BE49-F238E27FC236}">
                  <a16:creationId xmlns:a16="http://schemas.microsoft.com/office/drawing/2014/main" id="{36553494-BDA5-4CA3-9AC9-5A4C7F4B50D1}"/>
                </a:ext>
              </a:extLst>
            </p:cNvPr>
            <p:cNvSpPr/>
            <p:nvPr/>
          </p:nvSpPr>
          <p:spPr>
            <a:xfrm>
              <a:off x="7352267" y="2745581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5795" y="8096"/>
                    <a:pt x="7701" y="8096"/>
                    <a:pt x="865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1" name="Freeform: Shape 380">
              <a:extLst>
                <a:ext uri="{FF2B5EF4-FFF2-40B4-BE49-F238E27FC236}">
                  <a16:creationId xmlns:a16="http://schemas.microsoft.com/office/drawing/2014/main" id="{23EDD921-786E-41BE-B450-5028766C3DB1}"/>
                </a:ext>
              </a:extLst>
            </p:cNvPr>
            <p:cNvSpPr/>
            <p:nvPr/>
          </p:nvSpPr>
          <p:spPr>
            <a:xfrm>
              <a:off x="7304246" y="2736056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cubicBezTo>
                    <a:pt x="10001" y="8096"/>
                    <a:pt x="9049" y="7144"/>
                    <a:pt x="7144" y="7144"/>
                  </a:cubicBezTo>
                  <a:cubicBezTo>
                    <a:pt x="8096" y="8096"/>
                    <a:pt x="9049" y="9049"/>
                    <a:pt x="10001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2" name="Freeform: Shape 381">
              <a:extLst>
                <a:ext uri="{FF2B5EF4-FFF2-40B4-BE49-F238E27FC236}">
                  <a16:creationId xmlns:a16="http://schemas.microsoft.com/office/drawing/2014/main" id="{D627F85F-144A-43C3-80F8-F344B3B7E8F1}"/>
                </a:ext>
              </a:extLst>
            </p:cNvPr>
            <p:cNvSpPr/>
            <p:nvPr/>
          </p:nvSpPr>
          <p:spPr>
            <a:xfrm>
              <a:off x="7304246" y="27379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9049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3" name="Freeform: Shape 382">
              <a:extLst>
                <a:ext uri="{FF2B5EF4-FFF2-40B4-BE49-F238E27FC236}">
                  <a16:creationId xmlns:a16="http://schemas.microsoft.com/office/drawing/2014/main" id="{20083286-E455-4BEE-B02F-EF90B5601306}"/>
                </a:ext>
              </a:extLst>
            </p:cNvPr>
            <p:cNvSpPr/>
            <p:nvPr/>
          </p:nvSpPr>
          <p:spPr>
            <a:xfrm>
              <a:off x="7237511" y="2729345"/>
              <a:ext cx="76200" cy="19050"/>
            </a:xfrm>
            <a:custGeom>
              <a:avLst/>
              <a:gdLst>
                <a:gd name="connsiteX0" fmla="*/ 7204 w 76200"/>
                <a:gd name="connsiteY0" fmla="*/ 7187 h 19050"/>
                <a:gd name="connsiteX1" fmla="*/ 72926 w 76200"/>
                <a:gd name="connsiteY1" fmla="*/ 17664 h 19050"/>
                <a:gd name="connsiteX2" fmla="*/ 64354 w 76200"/>
                <a:gd name="connsiteY2" fmla="*/ 18617 h 19050"/>
                <a:gd name="connsiteX3" fmla="*/ 7204 w 76200"/>
                <a:gd name="connsiteY3" fmla="*/ 718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19050">
                  <a:moveTo>
                    <a:pt x="7204" y="7187"/>
                  </a:moveTo>
                  <a:cubicBezTo>
                    <a:pt x="5299" y="6234"/>
                    <a:pt x="49114" y="21474"/>
                    <a:pt x="72926" y="17664"/>
                  </a:cubicBezTo>
                  <a:cubicBezTo>
                    <a:pt x="63401" y="17664"/>
                    <a:pt x="60544" y="17664"/>
                    <a:pt x="64354" y="18617"/>
                  </a:cubicBezTo>
                  <a:cubicBezTo>
                    <a:pt x="68164" y="11949"/>
                    <a:pt x="7204" y="10997"/>
                    <a:pt x="7204" y="718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4" name="Freeform: Shape 383">
              <a:extLst>
                <a:ext uri="{FF2B5EF4-FFF2-40B4-BE49-F238E27FC236}">
                  <a16:creationId xmlns:a16="http://schemas.microsoft.com/office/drawing/2014/main" id="{DDB59A0F-3456-4F6C-8A6D-1BCE947BB482}"/>
                </a:ext>
              </a:extLst>
            </p:cNvPr>
            <p:cNvSpPr/>
            <p:nvPr/>
          </p:nvSpPr>
          <p:spPr>
            <a:xfrm>
              <a:off x="7221061" y="2730494"/>
              <a:ext cx="9525" cy="9525"/>
            </a:xfrm>
            <a:custGeom>
              <a:avLst/>
              <a:gdLst>
                <a:gd name="connsiteX0" fmla="*/ 8414 w 9525"/>
                <a:gd name="connsiteY0" fmla="*/ 8896 h 9525"/>
                <a:gd name="connsiteX1" fmla="*/ 8414 w 9525"/>
                <a:gd name="connsiteY1" fmla="*/ 88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8896"/>
                  </a:moveTo>
                  <a:cubicBezTo>
                    <a:pt x="8414" y="4133"/>
                    <a:pt x="5556" y="10800"/>
                    <a:pt x="8414" y="88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5" name="Freeform: Shape 384">
              <a:extLst>
                <a:ext uri="{FF2B5EF4-FFF2-40B4-BE49-F238E27FC236}">
                  <a16:creationId xmlns:a16="http://schemas.microsoft.com/office/drawing/2014/main" id="{F818D25F-44AA-44F0-85A4-AB9CEC7A1C6C}"/>
                </a:ext>
              </a:extLst>
            </p:cNvPr>
            <p:cNvSpPr/>
            <p:nvPr/>
          </p:nvSpPr>
          <p:spPr>
            <a:xfrm>
              <a:off x="7195661" y="2720692"/>
              <a:ext cx="19050" cy="19050"/>
            </a:xfrm>
            <a:custGeom>
              <a:avLst/>
              <a:gdLst>
                <a:gd name="connsiteX0" fmla="*/ 7144 w 19050"/>
                <a:gd name="connsiteY0" fmla="*/ 13935 h 19050"/>
                <a:gd name="connsiteX1" fmla="*/ 7144 w 19050"/>
                <a:gd name="connsiteY1" fmla="*/ 1393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3935"/>
                  </a:moveTo>
                  <a:cubicBezTo>
                    <a:pt x="22384" y="-2257"/>
                    <a:pt x="12859" y="15840"/>
                    <a:pt x="7144" y="139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6" name="Freeform: Shape 385">
              <a:extLst>
                <a:ext uri="{FF2B5EF4-FFF2-40B4-BE49-F238E27FC236}">
                  <a16:creationId xmlns:a16="http://schemas.microsoft.com/office/drawing/2014/main" id="{8E880902-B91B-4079-925A-215A8F693534}"/>
                </a:ext>
              </a:extLst>
            </p:cNvPr>
            <p:cNvSpPr/>
            <p:nvPr/>
          </p:nvSpPr>
          <p:spPr>
            <a:xfrm>
              <a:off x="7192804" y="2730023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8096" y="8414"/>
                    <a:pt x="7144" y="5556"/>
                    <a:pt x="7144" y="84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7" name="Freeform: Shape 386">
              <a:extLst>
                <a:ext uri="{FF2B5EF4-FFF2-40B4-BE49-F238E27FC236}">
                  <a16:creationId xmlns:a16="http://schemas.microsoft.com/office/drawing/2014/main" id="{0E8C8325-5F9E-426D-931C-5F323DFA9D7F}"/>
                </a:ext>
              </a:extLst>
            </p:cNvPr>
            <p:cNvSpPr/>
            <p:nvPr/>
          </p:nvSpPr>
          <p:spPr>
            <a:xfrm>
              <a:off x="7778430" y="2768441"/>
              <a:ext cx="9525" cy="9525"/>
            </a:xfrm>
            <a:custGeom>
              <a:avLst/>
              <a:gdLst>
                <a:gd name="connsiteX0" fmla="*/ 10162 w 9525"/>
                <a:gd name="connsiteY0" fmla="*/ 7144 h 9525"/>
                <a:gd name="connsiteX1" fmla="*/ 10162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162" y="7144"/>
                  </a:moveTo>
                  <a:cubicBezTo>
                    <a:pt x="8257" y="7144"/>
                    <a:pt x="4447" y="7144"/>
                    <a:pt x="10162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8" name="Freeform: Shape 387">
              <a:extLst>
                <a:ext uri="{FF2B5EF4-FFF2-40B4-BE49-F238E27FC236}">
                  <a16:creationId xmlns:a16="http://schemas.microsoft.com/office/drawing/2014/main" id="{9740B689-A046-4EA6-A2B2-2EA8E5C3B941}"/>
                </a:ext>
              </a:extLst>
            </p:cNvPr>
            <p:cNvSpPr/>
            <p:nvPr/>
          </p:nvSpPr>
          <p:spPr>
            <a:xfrm>
              <a:off x="7774781" y="2755106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10954" y="26194"/>
                    <a:pt x="9049" y="1571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9" name="Freeform: Shape 388">
              <a:extLst>
                <a:ext uri="{FF2B5EF4-FFF2-40B4-BE49-F238E27FC236}">
                  <a16:creationId xmlns:a16="http://schemas.microsoft.com/office/drawing/2014/main" id="{5BDA0858-2562-4E62-AF07-5F0E28B42523}"/>
                </a:ext>
              </a:extLst>
            </p:cNvPr>
            <p:cNvSpPr/>
            <p:nvPr/>
          </p:nvSpPr>
          <p:spPr>
            <a:xfrm>
              <a:off x="7769752" y="2758916"/>
              <a:ext cx="9525" cy="19050"/>
            </a:xfrm>
            <a:custGeom>
              <a:avLst/>
              <a:gdLst>
                <a:gd name="connsiteX0" fmla="*/ 7410 w 9525"/>
                <a:gd name="connsiteY0" fmla="*/ 11906 h 19050"/>
                <a:gd name="connsiteX1" fmla="*/ 8363 w 9525"/>
                <a:gd name="connsiteY1" fmla="*/ 7144 h 19050"/>
                <a:gd name="connsiteX2" fmla="*/ 7410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410" y="11906"/>
                  </a:moveTo>
                  <a:cubicBezTo>
                    <a:pt x="7410" y="10001"/>
                    <a:pt x="8363" y="9049"/>
                    <a:pt x="8363" y="7144"/>
                  </a:cubicBezTo>
                  <a:cubicBezTo>
                    <a:pt x="8363" y="9049"/>
                    <a:pt x="6458" y="10954"/>
                    <a:pt x="7410" y="1190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0" name="Freeform: Shape 389">
              <a:extLst>
                <a:ext uri="{FF2B5EF4-FFF2-40B4-BE49-F238E27FC236}">
                  <a16:creationId xmlns:a16="http://schemas.microsoft.com/office/drawing/2014/main" id="{A62FAA9B-BDA0-452A-A3E9-14AFA17B78D0}"/>
                </a:ext>
              </a:extLst>
            </p:cNvPr>
            <p:cNvSpPr/>
            <p:nvPr/>
          </p:nvSpPr>
          <p:spPr>
            <a:xfrm>
              <a:off x="7767399" y="2763531"/>
              <a:ext cx="9525" cy="9525"/>
            </a:xfrm>
            <a:custGeom>
              <a:avLst/>
              <a:gdLst>
                <a:gd name="connsiteX0" fmla="*/ 7858 w 9525"/>
                <a:gd name="connsiteY0" fmla="*/ 8244 h 9525"/>
                <a:gd name="connsiteX1" fmla="*/ 7858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8244"/>
                  </a:moveTo>
                  <a:cubicBezTo>
                    <a:pt x="6906" y="7291"/>
                    <a:pt x="6906" y="6339"/>
                    <a:pt x="7858" y="82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1" name="Freeform: Shape 390">
              <a:extLst>
                <a:ext uri="{FF2B5EF4-FFF2-40B4-BE49-F238E27FC236}">
                  <a16:creationId xmlns:a16="http://schemas.microsoft.com/office/drawing/2014/main" id="{A62EDD6D-8BA5-4FA0-BC81-938A7738D1A4}"/>
                </a:ext>
              </a:extLst>
            </p:cNvPr>
            <p:cNvSpPr/>
            <p:nvPr/>
          </p:nvSpPr>
          <p:spPr>
            <a:xfrm>
              <a:off x="7760732" y="276367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ubicBezTo>
                    <a:pt x="6906" y="9049"/>
                    <a:pt x="6906" y="8096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2" name="Freeform: Shape 391">
              <a:extLst>
                <a:ext uri="{FF2B5EF4-FFF2-40B4-BE49-F238E27FC236}">
                  <a16:creationId xmlns:a16="http://schemas.microsoft.com/office/drawing/2014/main" id="{4E62B571-AE0D-4DCC-B2A4-C2903683C067}"/>
                </a:ext>
              </a:extLst>
            </p:cNvPr>
            <p:cNvSpPr/>
            <p:nvPr/>
          </p:nvSpPr>
          <p:spPr>
            <a:xfrm>
              <a:off x="7757636" y="2754609"/>
              <a:ext cx="19050" cy="19050"/>
            </a:xfrm>
            <a:custGeom>
              <a:avLst/>
              <a:gdLst>
                <a:gd name="connsiteX0" fmla="*/ 7144 w 19050"/>
                <a:gd name="connsiteY0" fmla="*/ 17166 h 19050"/>
                <a:gd name="connsiteX1" fmla="*/ 7144 w 19050"/>
                <a:gd name="connsiteY1" fmla="*/ 1716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7166"/>
                  </a:moveTo>
                  <a:cubicBezTo>
                    <a:pt x="9049" y="21928"/>
                    <a:pt x="22384" y="-7599"/>
                    <a:pt x="7144" y="1716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3" name="Freeform: Shape 392">
              <a:extLst>
                <a:ext uri="{FF2B5EF4-FFF2-40B4-BE49-F238E27FC236}">
                  <a16:creationId xmlns:a16="http://schemas.microsoft.com/office/drawing/2014/main" id="{A43579D6-6EF7-4A3D-91E6-3AB5869881F2}"/>
                </a:ext>
              </a:extLst>
            </p:cNvPr>
            <p:cNvSpPr/>
            <p:nvPr/>
          </p:nvSpPr>
          <p:spPr>
            <a:xfrm>
              <a:off x="7761446" y="276325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8096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7567"/>
                    <a:pt x="8096" y="7567"/>
                  </a:cubicBez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4" name="Freeform: Shape 393">
              <a:extLst>
                <a:ext uri="{FF2B5EF4-FFF2-40B4-BE49-F238E27FC236}">
                  <a16:creationId xmlns:a16="http://schemas.microsoft.com/office/drawing/2014/main" id="{DA4ED175-0D74-46ED-99DF-6E3BA82467E3}"/>
                </a:ext>
              </a:extLst>
            </p:cNvPr>
            <p:cNvSpPr/>
            <p:nvPr/>
          </p:nvSpPr>
          <p:spPr>
            <a:xfrm>
              <a:off x="7765256" y="2762286"/>
              <a:ext cx="9525" cy="9525"/>
            </a:xfrm>
            <a:custGeom>
              <a:avLst/>
              <a:gdLst>
                <a:gd name="connsiteX0" fmla="*/ 7144 w 9525"/>
                <a:gd name="connsiteY0" fmla="*/ 9488 h 9525"/>
                <a:gd name="connsiteX1" fmla="*/ 7144 w 9525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488"/>
                  </a:moveTo>
                  <a:cubicBezTo>
                    <a:pt x="7144" y="8536"/>
                    <a:pt x="9049" y="4726"/>
                    <a:pt x="7144" y="948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5" name="Freeform: Shape 394">
              <a:extLst>
                <a:ext uri="{FF2B5EF4-FFF2-40B4-BE49-F238E27FC236}">
                  <a16:creationId xmlns:a16="http://schemas.microsoft.com/office/drawing/2014/main" id="{A971FA75-C1C3-49F0-8ECE-C4751C72A141}"/>
                </a:ext>
              </a:extLst>
            </p:cNvPr>
            <p:cNvSpPr/>
            <p:nvPr/>
          </p:nvSpPr>
          <p:spPr>
            <a:xfrm>
              <a:off x="7748628" y="2756000"/>
              <a:ext cx="9525" cy="19050"/>
            </a:xfrm>
            <a:custGeom>
              <a:avLst/>
              <a:gdLst>
                <a:gd name="connsiteX0" fmla="*/ 9485 w 9525"/>
                <a:gd name="connsiteY0" fmla="*/ 15775 h 19050"/>
                <a:gd name="connsiteX1" fmla="*/ 9485 w 9525"/>
                <a:gd name="connsiteY1" fmla="*/ 1577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485" y="15775"/>
                  </a:moveTo>
                  <a:cubicBezTo>
                    <a:pt x="10437" y="2440"/>
                    <a:pt x="3770" y="6250"/>
                    <a:pt x="9485" y="15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6" name="Freeform: Shape 395">
              <a:extLst>
                <a:ext uri="{FF2B5EF4-FFF2-40B4-BE49-F238E27FC236}">
                  <a16:creationId xmlns:a16="http://schemas.microsoft.com/office/drawing/2014/main" id="{56DD5AF8-C0E2-42C2-B286-3834DF162BD2}"/>
                </a:ext>
              </a:extLst>
            </p:cNvPr>
            <p:cNvSpPr/>
            <p:nvPr/>
          </p:nvSpPr>
          <p:spPr>
            <a:xfrm>
              <a:off x="7744301" y="275129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8096" y="8096"/>
                    <a:pt x="7144" y="8096"/>
                  </a:cubicBezTo>
                  <a:cubicBezTo>
                    <a:pt x="7144" y="8096"/>
                    <a:pt x="7144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7" name="Freeform: Shape 396">
              <a:extLst>
                <a:ext uri="{FF2B5EF4-FFF2-40B4-BE49-F238E27FC236}">
                  <a16:creationId xmlns:a16="http://schemas.microsoft.com/office/drawing/2014/main" id="{726D3359-D87B-423D-A914-10CFAA6F3B33}"/>
                </a:ext>
              </a:extLst>
            </p:cNvPr>
            <p:cNvSpPr/>
            <p:nvPr/>
          </p:nvSpPr>
          <p:spPr>
            <a:xfrm>
              <a:off x="7731919" y="2754094"/>
              <a:ext cx="19050" cy="19050"/>
            </a:xfrm>
            <a:custGeom>
              <a:avLst/>
              <a:gdLst>
                <a:gd name="connsiteX0" fmla="*/ 7144 w 19050"/>
                <a:gd name="connsiteY0" fmla="*/ 15775 h 19050"/>
                <a:gd name="connsiteX1" fmla="*/ 7144 w 19050"/>
                <a:gd name="connsiteY1" fmla="*/ 1577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5775"/>
                  </a:moveTo>
                  <a:cubicBezTo>
                    <a:pt x="26194" y="6250"/>
                    <a:pt x="14764" y="2440"/>
                    <a:pt x="7144" y="15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8" name="Freeform: Shape 397">
              <a:extLst>
                <a:ext uri="{FF2B5EF4-FFF2-40B4-BE49-F238E27FC236}">
                  <a16:creationId xmlns:a16="http://schemas.microsoft.com/office/drawing/2014/main" id="{7D2D8EAD-DCD5-46BB-9F31-F9D63F29A4EB}"/>
                </a:ext>
              </a:extLst>
            </p:cNvPr>
            <p:cNvSpPr/>
            <p:nvPr/>
          </p:nvSpPr>
          <p:spPr>
            <a:xfrm>
              <a:off x="7729466" y="2754428"/>
              <a:ext cx="9525" cy="9525"/>
            </a:xfrm>
            <a:custGeom>
              <a:avLst/>
              <a:gdLst>
                <a:gd name="connsiteX0" fmla="*/ 8644 w 9525"/>
                <a:gd name="connsiteY0" fmla="*/ 9727 h 9525"/>
                <a:gd name="connsiteX1" fmla="*/ 8644 w 9525"/>
                <a:gd name="connsiteY1" fmla="*/ 972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44" y="9727"/>
                  </a:moveTo>
                  <a:cubicBezTo>
                    <a:pt x="4834" y="3059"/>
                    <a:pt x="9597" y="11632"/>
                    <a:pt x="8644" y="972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9" name="Freeform: Shape 398">
              <a:extLst>
                <a:ext uri="{FF2B5EF4-FFF2-40B4-BE49-F238E27FC236}">
                  <a16:creationId xmlns:a16="http://schemas.microsoft.com/office/drawing/2014/main" id="{18820A0F-8022-4CAC-8EEF-EFE2658563B4}"/>
                </a:ext>
              </a:extLst>
            </p:cNvPr>
            <p:cNvSpPr/>
            <p:nvPr/>
          </p:nvSpPr>
          <p:spPr>
            <a:xfrm>
              <a:off x="7720936" y="2759214"/>
              <a:ext cx="9525" cy="19050"/>
            </a:xfrm>
            <a:custGeom>
              <a:avLst/>
              <a:gdLst>
                <a:gd name="connsiteX0" fmla="*/ 11459 w 9525"/>
                <a:gd name="connsiteY0" fmla="*/ 13513 h 19050"/>
                <a:gd name="connsiteX1" fmla="*/ 11459 w 9525"/>
                <a:gd name="connsiteY1" fmla="*/ 1351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1459" y="13513"/>
                  </a:moveTo>
                  <a:cubicBezTo>
                    <a:pt x="4792" y="-1727"/>
                    <a:pt x="6697" y="15418"/>
                    <a:pt x="11459" y="135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00" name="Freeform: Shape 399">
              <a:extLst>
                <a:ext uri="{FF2B5EF4-FFF2-40B4-BE49-F238E27FC236}">
                  <a16:creationId xmlns:a16="http://schemas.microsoft.com/office/drawing/2014/main" id="{D1761934-F690-4E2A-AF4C-C26053FD5095}"/>
                </a:ext>
              </a:extLst>
            </p:cNvPr>
            <p:cNvSpPr/>
            <p:nvPr/>
          </p:nvSpPr>
          <p:spPr>
            <a:xfrm>
              <a:off x="7729061" y="276367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8096"/>
                    <a:pt x="7144" y="7144"/>
                    <a:pt x="7144" y="7144"/>
                  </a:cubicBezTo>
                  <a:cubicBezTo>
                    <a:pt x="8096" y="8096"/>
                    <a:pt x="8096" y="9049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01" name="Freeform: Shape 400">
              <a:extLst>
                <a:ext uri="{FF2B5EF4-FFF2-40B4-BE49-F238E27FC236}">
                  <a16:creationId xmlns:a16="http://schemas.microsoft.com/office/drawing/2014/main" id="{E0DD13B0-B1CD-43B3-A01C-216381413670}"/>
                </a:ext>
              </a:extLst>
            </p:cNvPr>
            <p:cNvSpPr/>
            <p:nvPr/>
          </p:nvSpPr>
          <p:spPr>
            <a:xfrm>
              <a:off x="7714774" y="275915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7858"/>
                    <a:pt x="8096" y="7858"/>
                    <a:pt x="7144" y="7858"/>
                  </a:cubicBez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02" name="Freeform: Shape 401">
              <a:extLst>
                <a:ext uri="{FF2B5EF4-FFF2-40B4-BE49-F238E27FC236}">
                  <a16:creationId xmlns:a16="http://schemas.microsoft.com/office/drawing/2014/main" id="{4BDAE628-1276-4D5C-AA8F-9E74F8D44CE3}"/>
                </a:ext>
              </a:extLst>
            </p:cNvPr>
            <p:cNvSpPr/>
            <p:nvPr/>
          </p:nvSpPr>
          <p:spPr>
            <a:xfrm>
              <a:off x="7716467" y="2764631"/>
              <a:ext cx="9525" cy="9525"/>
            </a:xfrm>
            <a:custGeom>
              <a:avLst/>
              <a:gdLst>
                <a:gd name="connsiteX0" fmla="*/ 9260 w 9525"/>
                <a:gd name="connsiteY0" fmla="*/ 7144 h 9525"/>
                <a:gd name="connsiteX1" fmla="*/ 926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260" y="7144"/>
                  </a:moveTo>
                  <a:cubicBezTo>
                    <a:pt x="4498" y="10001"/>
                    <a:pt x="9260" y="9049"/>
                    <a:pt x="926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03" name="Freeform: Shape 402">
              <a:extLst>
                <a:ext uri="{FF2B5EF4-FFF2-40B4-BE49-F238E27FC236}">
                  <a16:creationId xmlns:a16="http://schemas.microsoft.com/office/drawing/2014/main" id="{6DF4C7EB-AE42-46D9-BE48-64D0F64A180F}"/>
                </a:ext>
              </a:extLst>
            </p:cNvPr>
            <p:cNvSpPr/>
            <p:nvPr/>
          </p:nvSpPr>
          <p:spPr>
            <a:xfrm>
              <a:off x="7633811" y="2757963"/>
              <a:ext cx="85725" cy="38100"/>
            </a:xfrm>
            <a:custGeom>
              <a:avLst/>
              <a:gdLst>
                <a:gd name="connsiteX0" fmla="*/ 7144 w 85725"/>
                <a:gd name="connsiteY0" fmla="*/ 17621 h 38100"/>
                <a:gd name="connsiteX1" fmla="*/ 85249 w 85725"/>
                <a:gd name="connsiteY1" fmla="*/ 7144 h 38100"/>
                <a:gd name="connsiteX2" fmla="*/ 7144 w 85725"/>
                <a:gd name="connsiteY2" fmla="*/ 17621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38100">
                  <a:moveTo>
                    <a:pt x="7144" y="17621"/>
                  </a:moveTo>
                  <a:cubicBezTo>
                    <a:pt x="9049" y="55721"/>
                    <a:pt x="84296" y="7144"/>
                    <a:pt x="85249" y="7144"/>
                  </a:cubicBezTo>
                  <a:cubicBezTo>
                    <a:pt x="59531" y="11906"/>
                    <a:pt x="32861" y="15716"/>
                    <a:pt x="7144" y="1762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04" name="Freeform: Shape 403">
              <a:extLst>
                <a:ext uri="{FF2B5EF4-FFF2-40B4-BE49-F238E27FC236}">
                  <a16:creationId xmlns:a16="http://schemas.microsoft.com/office/drawing/2014/main" id="{6A13A517-BB0C-4829-8CFA-66CB4F7E11A7}"/>
                </a:ext>
              </a:extLst>
            </p:cNvPr>
            <p:cNvSpPr/>
            <p:nvPr/>
          </p:nvSpPr>
          <p:spPr>
            <a:xfrm>
              <a:off x="7642384" y="2764336"/>
              <a:ext cx="9525" cy="9525"/>
            </a:xfrm>
            <a:custGeom>
              <a:avLst/>
              <a:gdLst>
                <a:gd name="connsiteX0" fmla="*/ 7144 w 9525"/>
                <a:gd name="connsiteY0" fmla="*/ 9344 h 9525"/>
                <a:gd name="connsiteX1" fmla="*/ 7144 w 9525"/>
                <a:gd name="connsiteY1" fmla="*/ 93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344"/>
                  </a:moveTo>
                  <a:cubicBezTo>
                    <a:pt x="9049" y="5533"/>
                    <a:pt x="7144" y="7438"/>
                    <a:pt x="7144" y="93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05" name="Freeform: Shape 404">
              <a:extLst>
                <a:ext uri="{FF2B5EF4-FFF2-40B4-BE49-F238E27FC236}">
                  <a16:creationId xmlns:a16="http://schemas.microsoft.com/office/drawing/2014/main" id="{844EFC9F-C5D6-4472-B49B-7721B91B2537}"/>
                </a:ext>
              </a:extLst>
            </p:cNvPr>
            <p:cNvSpPr/>
            <p:nvPr/>
          </p:nvSpPr>
          <p:spPr>
            <a:xfrm>
              <a:off x="7633811" y="27684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06" name="Freeform: Shape 405">
              <a:extLst>
                <a:ext uri="{FF2B5EF4-FFF2-40B4-BE49-F238E27FC236}">
                  <a16:creationId xmlns:a16="http://schemas.microsoft.com/office/drawing/2014/main" id="{C5123618-678E-4EBC-8A4B-F1E84CC3C8E4}"/>
                </a:ext>
              </a:extLst>
            </p:cNvPr>
            <p:cNvSpPr/>
            <p:nvPr/>
          </p:nvSpPr>
          <p:spPr>
            <a:xfrm>
              <a:off x="7651352" y="2779447"/>
              <a:ext cx="9525" cy="9525"/>
            </a:xfrm>
            <a:custGeom>
              <a:avLst/>
              <a:gdLst>
                <a:gd name="connsiteX0" fmla="*/ 8653 w 9525"/>
                <a:gd name="connsiteY0" fmla="*/ 7567 h 9525"/>
                <a:gd name="connsiteX1" fmla="*/ 8653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567"/>
                  </a:moveTo>
                  <a:cubicBezTo>
                    <a:pt x="7700" y="7567"/>
                    <a:pt x="5795" y="6615"/>
                    <a:pt x="8653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07" name="Freeform: Shape 406">
              <a:extLst>
                <a:ext uri="{FF2B5EF4-FFF2-40B4-BE49-F238E27FC236}">
                  <a16:creationId xmlns:a16="http://schemas.microsoft.com/office/drawing/2014/main" id="{5DD61FEB-FFA1-4187-AF28-5ABF1EFAD83B}"/>
                </a:ext>
              </a:extLst>
            </p:cNvPr>
            <p:cNvSpPr/>
            <p:nvPr/>
          </p:nvSpPr>
          <p:spPr>
            <a:xfrm>
              <a:off x="7653814" y="27646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1095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9049"/>
                    <a:pt x="10001" y="10954"/>
                  </a:cubicBezTo>
                  <a:cubicBezTo>
                    <a:pt x="10001" y="9049"/>
                    <a:pt x="9049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08" name="Freeform: Shape 407">
              <a:extLst>
                <a:ext uri="{FF2B5EF4-FFF2-40B4-BE49-F238E27FC236}">
                  <a16:creationId xmlns:a16="http://schemas.microsoft.com/office/drawing/2014/main" id="{498CF508-8E1D-4261-89DF-6C59709FF9FC}"/>
                </a:ext>
              </a:extLst>
            </p:cNvPr>
            <p:cNvSpPr/>
            <p:nvPr/>
          </p:nvSpPr>
          <p:spPr>
            <a:xfrm>
              <a:off x="7672716" y="2763678"/>
              <a:ext cx="9525" cy="9525"/>
            </a:xfrm>
            <a:custGeom>
              <a:avLst/>
              <a:gdLst>
                <a:gd name="connsiteX0" fmla="*/ 8244 w 9525"/>
                <a:gd name="connsiteY0" fmla="*/ 10001 h 9525"/>
                <a:gd name="connsiteX1" fmla="*/ 8244 w 9525"/>
                <a:gd name="connsiteY1" fmla="*/ 7144 h 9525"/>
                <a:gd name="connsiteX2" fmla="*/ 82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10001"/>
                  </a:moveTo>
                  <a:cubicBezTo>
                    <a:pt x="9196" y="9049"/>
                    <a:pt x="8244" y="8096"/>
                    <a:pt x="8244" y="7144"/>
                  </a:cubicBezTo>
                  <a:cubicBezTo>
                    <a:pt x="7291" y="7144"/>
                    <a:pt x="6339" y="9049"/>
                    <a:pt x="8244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09" name="Freeform: Shape 408">
              <a:extLst>
                <a:ext uri="{FF2B5EF4-FFF2-40B4-BE49-F238E27FC236}">
                  <a16:creationId xmlns:a16="http://schemas.microsoft.com/office/drawing/2014/main" id="{9AB2162E-54BA-43F6-B26A-0D943078698D}"/>
                </a:ext>
              </a:extLst>
            </p:cNvPr>
            <p:cNvSpPr/>
            <p:nvPr/>
          </p:nvSpPr>
          <p:spPr>
            <a:xfrm>
              <a:off x="7635257" y="2765583"/>
              <a:ext cx="9525" cy="9525"/>
            </a:xfrm>
            <a:custGeom>
              <a:avLst/>
              <a:gdLst>
                <a:gd name="connsiteX0" fmla="*/ 11413 w 9525"/>
                <a:gd name="connsiteY0" fmla="*/ 7144 h 9525"/>
                <a:gd name="connsiteX1" fmla="*/ 1141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413" y="7144"/>
                  </a:moveTo>
                  <a:cubicBezTo>
                    <a:pt x="9509" y="7144"/>
                    <a:pt x="2841" y="10954"/>
                    <a:pt x="1141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10" name="Freeform: Shape 409">
              <a:extLst>
                <a:ext uri="{FF2B5EF4-FFF2-40B4-BE49-F238E27FC236}">
                  <a16:creationId xmlns:a16="http://schemas.microsoft.com/office/drawing/2014/main" id="{79713FDE-932B-49C3-A7A9-24D4559DC119}"/>
                </a:ext>
              </a:extLst>
            </p:cNvPr>
            <p:cNvSpPr/>
            <p:nvPr/>
          </p:nvSpPr>
          <p:spPr>
            <a:xfrm>
              <a:off x="7587013" y="2768441"/>
              <a:ext cx="57150" cy="19050"/>
            </a:xfrm>
            <a:custGeom>
              <a:avLst/>
              <a:gdLst>
                <a:gd name="connsiteX0" fmla="*/ 7270 w 57150"/>
                <a:gd name="connsiteY0" fmla="*/ 14764 h 19050"/>
                <a:gd name="connsiteX1" fmla="*/ 51085 w 57150"/>
                <a:gd name="connsiteY1" fmla="*/ 7144 h 19050"/>
                <a:gd name="connsiteX2" fmla="*/ 7270 w 57150"/>
                <a:gd name="connsiteY2" fmla="*/ 1476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19050">
                  <a:moveTo>
                    <a:pt x="7270" y="14764"/>
                  </a:moveTo>
                  <a:cubicBezTo>
                    <a:pt x="8222" y="15716"/>
                    <a:pt x="53943" y="27146"/>
                    <a:pt x="51085" y="7144"/>
                  </a:cubicBezTo>
                  <a:cubicBezTo>
                    <a:pt x="51085" y="7144"/>
                    <a:pt x="4412" y="12859"/>
                    <a:pt x="7270" y="1476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11" name="Freeform: Shape 410">
              <a:extLst>
                <a:ext uri="{FF2B5EF4-FFF2-40B4-BE49-F238E27FC236}">
                  <a16:creationId xmlns:a16="http://schemas.microsoft.com/office/drawing/2014/main" id="{638626FB-298D-4C5A-AF27-030D119A678D}"/>
                </a:ext>
              </a:extLst>
            </p:cNvPr>
            <p:cNvSpPr/>
            <p:nvPr/>
          </p:nvSpPr>
          <p:spPr>
            <a:xfrm>
              <a:off x="7619524" y="276748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cubicBezTo>
                    <a:pt x="7144" y="9049"/>
                    <a:pt x="7144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12" name="Freeform: Shape 411">
              <a:extLst>
                <a:ext uri="{FF2B5EF4-FFF2-40B4-BE49-F238E27FC236}">
                  <a16:creationId xmlns:a16="http://schemas.microsoft.com/office/drawing/2014/main" id="{AA50F77F-DD0C-4EA8-9EF4-352770424DA5}"/>
                </a:ext>
              </a:extLst>
            </p:cNvPr>
            <p:cNvSpPr/>
            <p:nvPr/>
          </p:nvSpPr>
          <p:spPr>
            <a:xfrm>
              <a:off x="7555964" y="2764909"/>
              <a:ext cx="28575" cy="9525"/>
            </a:xfrm>
            <a:custGeom>
              <a:avLst/>
              <a:gdLst>
                <a:gd name="connsiteX0" fmla="*/ 25936 w 28575"/>
                <a:gd name="connsiteY0" fmla="*/ 9723 h 9525"/>
                <a:gd name="connsiteX1" fmla="*/ 25936 w 28575"/>
                <a:gd name="connsiteY1" fmla="*/ 972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9525">
                  <a:moveTo>
                    <a:pt x="25936" y="9723"/>
                  </a:moveTo>
                  <a:cubicBezTo>
                    <a:pt x="13554" y="1151"/>
                    <a:pt x="-9306" y="17343"/>
                    <a:pt x="25936" y="97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13" name="Freeform: Shape 412">
              <a:extLst>
                <a:ext uri="{FF2B5EF4-FFF2-40B4-BE49-F238E27FC236}">
                  <a16:creationId xmlns:a16="http://schemas.microsoft.com/office/drawing/2014/main" id="{F03A2275-6BDA-4F7D-A9CD-676BF31DDEB4}"/>
                </a:ext>
              </a:extLst>
            </p:cNvPr>
            <p:cNvSpPr/>
            <p:nvPr/>
          </p:nvSpPr>
          <p:spPr>
            <a:xfrm>
              <a:off x="7583435" y="2766536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6085" y="12859"/>
                    <a:pt x="7990" y="8096"/>
                    <a:pt x="799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14" name="Freeform: Shape 413">
              <a:extLst>
                <a:ext uri="{FF2B5EF4-FFF2-40B4-BE49-F238E27FC236}">
                  <a16:creationId xmlns:a16="http://schemas.microsoft.com/office/drawing/2014/main" id="{8C6A30C9-0FB8-4A1B-87DA-20437440B5CB}"/>
                </a:ext>
              </a:extLst>
            </p:cNvPr>
            <p:cNvSpPr/>
            <p:nvPr/>
          </p:nvSpPr>
          <p:spPr>
            <a:xfrm>
              <a:off x="7579846" y="2774855"/>
              <a:ext cx="9525" cy="9525"/>
            </a:xfrm>
            <a:custGeom>
              <a:avLst/>
              <a:gdLst>
                <a:gd name="connsiteX0" fmla="*/ 7769 w 9525"/>
                <a:gd name="connsiteY0" fmla="*/ 10255 h 9525"/>
                <a:gd name="connsiteX1" fmla="*/ 8722 w 9525"/>
                <a:gd name="connsiteY1" fmla="*/ 7397 h 9525"/>
                <a:gd name="connsiteX2" fmla="*/ 7769 w 9525"/>
                <a:gd name="connsiteY2" fmla="*/ 1025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769" y="10255"/>
                  </a:moveTo>
                  <a:cubicBezTo>
                    <a:pt x="7769" y="9302"/>
                    <a:pt x="8722" y="8350"/>
                    <a:pt x="8722" y="7397"/>
                  </a:cubicBezTo>
                  <a:cubicBezTo>
                    <a:pt x="6817" y="6445"/>
                    <a:pt x="6817" y="8350"/>
                    <a:pt x="7769" y="1025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15" name="Freeform: Shape 414">
              <a:extLst>
                <a:ext uri="{FF2B5EF4-FFF2-40B4-BE49-F238E27FC236}">
                  <a16:creationId xmlns:a16="http://schemas.microsoft.com/office/drawing/2014/main" id="{09503099-7203-4ED8-BFD8-E55A226F5406}"/>
                </a:ext>
              </a:extLst>
            </p:cNvPr>
            <p:cNvSpPr/>
            <p:nvPr/>
          </p:nvSpPr>
          <p:spPr>
            <a:xfrm>
              <a:off x="7557713" y="2760821"/>
              <a:ext cx="9525" cy="9525"/>
            </a:xfrm>
            <a:custGeom>
              <a:avLst/>
              <a:gdLst>
                <a:gd name="connsiteX0" fmla="*/ 8947 w 9525"/>
                <a:gd name="connsiteY0" fmla="*/ 7144 h 9525"/>
                <a:gd name="connsiteX1" fmla="*/ 894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947" y="7144"/>
                  </a:moveTo>
                  <a:cubicBezTo>
                    <a:pt x="6090" y="9049"/>
                    <a:pt x="7042" y="9049"/>
                    <a:pt x="894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:a16="http://schemas.microsoft.com/office/drawing/2014/main" id="{2A96C0DA-065B-46EF-98D0-D3E987902FD2}"/>
                </a:ext>
              </a:extLst>
            </p:cNvPr>
            <p:cNvSpPr/>
            <p:nvPr/>
          </p:nvSpPr>
          <p:spPr>
            <a:xfrm>
              <a:off x="7539514" y="2766530"/>
              <a:ext cx="19050" cy="19050"/>
            </a:xfrm>
            <a:custGeom>
              <a:avLst/>
              <a:gdLst>
                <a:gd name="connsiteX0" fmla="*/ 7144 w 19050"/>
                <a:gd name="connsiteY0" fmla="*/ 12864 h 19050"/>
                <a:gd name="connsiteX1" fmla="*/ 7144 w 19050"/>
                <a:gd name="connsiteY1" fmla="*/ 1286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2864"/>
                  </a:moveTo>
                  <a:cubicBezTo>
                    <a:pt x="25241" y="13817"/>
                    <a:pt x="14764" y="-471"/>
                    <a:pt x="7144" y="1286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17" name="Freeform: Shape 416">
              <a:extLst>
                <a:ext uri="{FF2B5EF4-FFF2-40B4-BE49-F238E27FC236}">
                  <a16:creationId xmlns:a16="http://schemas.microsoft.com/office/drawing/2014/main" id="{68729FF4-775C-485E-BA65-C11D7464F2DC}"/>
                </a:ext>
              </a:extLst>
            </p:cNvPr>
            <p:cNvSpPr/>
            <p:nvPr/>
          </p:nvSpPr>
          <p:spPr>
            <a:xfrm>
              <a:off x="7459504" y="2743613"/>
              <a:ext cx="76200" cy="28575"/>
            </a:xfrm>
            <a:custGeom>
              <a:avLst/>
              <a:gdLst>
                <a:gd name="connsiteX0" fmla="*/ 77629 w 76200"/>
                <a:gd name="connsiteY0" fmla="*/ 20541 h 28575"/>
                <a:gd name="connsiteX1" fmla="*/ 7144 w 76200"/>
                <a:gd name="connsiteY1" fmla="*/ 8159 h 28575"/>
                <a:gd name="connsiteX2" fmla="*/ 77629 w 76200"/>
                <a:gd name="connsiteY2" fmla="*/ 20541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00" h="28575">
                  <a:moveTo>
                    <a:pt x="77629" y="20541"/>
                  </a:moveTo>
                  <a:cubicBezTo>
                    <a:pt x="61436" y="16731"/>
                    <a:pt x="26194" y="3396"/>
                    <a:pt x="7144" y="8159"/>
                  </a:cubicBezTo>
                  <a:cubicBezTo>
                    <a:pt x="52864" y="18636"/>
                    <a:pt x="73819" y="32924"/>
                    <a:pt x="77629" y="2054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18" name="Freeform: Shape 417">
              <a:extLst>
                <a:ext uri="{FF2B5EF4-FFF2-40B4-BE49-F238E27FC236}">
                  <a16:creationId xmlns:a16="http://schemas.microsoft.com/office/drawing/2014/main" id="{75A419F8-EBFE-48E4-ADDD-C7C58054ABA7}"/>
                </a:ext>
              </a:extLst>
            </p:cNvPr>
            <p:cNvSpPr/>
            <p:nvPr/>
          </p:nvSpPr>
          <p:spPr>
            <a:xfrm>
              <a:off x="7533799" y="27684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19" name="Freeform: Shape 418">
              <a:extLst>
                <a:ext uri="{FF2B5EF4-FFF2-40B4-BE49-F238E27FC236}">
                  <a16:creationId xmlns:a16="http://schemas.microsoft.com/office/drawing/2014/main" id="{B71823FF-3395-48E1-AEC7-592F8FC15115}"/>
                </a:ext>
              </a:extLst>
            </p:cNvPr>
            <p:cNvSpPr/>
            <p:nvPr/>
          </p:nvSpPr>
          <p:spPr>
            <a:xfrm>
              <a:off x="7458157" y="2744628"/>
              <a:ext cx="9525" cy="9525"/>
            </a:xfrm>
            <a:custGeom>
              <a:avLst/>
              <a:gdLst>
                <a:gd name="connsiteX0" fmla="*/ 8491 w 9525"/>
                <a:gd name="connsiteY0" fmla="*/ 7144 h 9525"/>
                <a:gd name="connsiteX1" fmla="*/ 7538 w 9525"/>
                <a:gd name="connsiteY1" fmla="*/ 7144 h 9525"/>
                <a:gd name="connsiteX2" fmla="*/ 849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491" y="7144"/>
                  </a:moveTo>
                  <a:cubicBezTo>
                    <a:pt x="8491" y="7144"/>
                    <a:pt x="7538" y="7144"/>
                    <a:pt x="7538" y="7144"/>
                  </a:cubicBezTo>
                  <a:cubicBezTo>
                    <a:pt x="6586" y="8096"/>
                    <a:pt x="7538" y="8096"/>
                    <a:pt x="849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20" name="Freeform: Shape 419">
              <a:extLst>
                <a:ext uri="{FF2B5EF4-FFF2-40B4-BE49-F238E27FC236}">
                  <a16:creationId xmlns:a16="http://schemas.microsoft.com/office/drawing/2014/main" id="{6C2CC0BA-9850-45DE-979B-831D52B526CA}"/>
                </a:ext>
              </a:extLst>
            </p:cNvPr>
            <p:cNvSpPr/>
            <p:nvPr/>
          </p:nvSpPr>
          <p:spPr>
            <a:xfrm>
              <a:off x="7540466" y="27674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21" name="Freeform: Shape 420">
              <a:extLst>
                <a:ext uri="{FF2B5EF4-FFF2-40B4-BE49-F238E27FC236}">
                  <a16:creationId xmlns:a16="http://schemas.microsoft.com/office/drawing/2014/main" id="{0727176D-4543-49C5-8B7D-8CFC1FAEA989}"/>
                </a:ext>
              </a:extLst>
            </p:cNvPr>
            <p:cNvSpPr/>
            <p:nvPr/>
          </p:nvSpPr>
          <p:spPr>
            <a:xfrm>
              <a:off x="7542767" y="2758916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7701" y="8096"/>
                    <a:pt x="5795" y="9049"/>
                    <a:pt x="865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22" name="Freeform: Shape 421">
              <a:extLst>
                <a:ext uri="{FF2B5EF4-FFF2-40B4-BE49-F238E27FC236}">
                  <a16:creationId xmlns:a16="http://schemas.microsoft.com/office/drawing/2014/main" id="{7F732547-4B4D-4587-A42F-886BEC4182DD}"/>
                </a:ext>
              </a:extLst>
            </p:cNvPr>
            <p:cNvSpPr/>
            <p:nvPr/>
          </p:nvSpPr>
          <p:spPr>
            <a:xfrm>
              <a:off x="7447121" y="27370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23" name="Freeform: Shape 422">
              <a:extLst>
                <a:ext uri="{FF2B5EF4-FFF2-40B4-BE49-F238E27FC236}">
                  <a16:creationId xmlns:a16="http://schemas.microsoft.com/office/drawing/2014/main" id="{BA0678B3-B658-43DA-9981-4A141894B497}"/>
                </a:ext>
              </a:extLst>
            </p:cNvPr>
            <p:cNvSpPr/>
            <p:nvPr/>
          </p:nvSpPr>
          <p:spPr>
            <a:xfrm>
              <a:off x="7410926" y="27293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24" name="Freeform: Shape 423">
              <a:extLst>
                <a:ext uri="{FF2B5EF4-FFF2-40B4-BE49-F238E27FC236}">
                  <a16:creationId xmlns:a16="http://schemas.microsoft.com/office/drawing/2014/main" id="{4C70D7CA-117A-4236-A479-1A30B1EE40A0}"/>
                </a:ext>
              </a:extLst>
            </p:cNvPr>
            <p:cNvSpPr/>
            <p:nvPr/>
          </p:nvSpPr>
          <p:spPr>
            <a:xfrm>
              <a:off x="7321391" y="2717570"/>
              <a:ext cx="142875" cy="38100"/>
            </a:xfrm>
            <a:custGeom>
              <a:avLst/>
              <a:gdLst>
                <a:gd name="connsiteX0" fmla="*/ 7144 w 142875"/>
                <a:gd name="connsiteY0" fmla="*/ 7532 h 38100"/>
                <a:gd name="connsiteX1" fmla="*/ 140494 w 142875"/>
                <a:gd name="connsiteY1" fmla="*/ 27534 h 38100"/>
                <a:gd name="connsiteX2" fmla="*/ 7144 w 142875"/>
                <a:gd name="connsiteY2" fmla="*/ 7532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2875" h="38100">
                  <a:moveTo>
                    <a:pt x="7144" y="7532"/>
                  </a:moveTo>
                  <a:cubicBezTo>
                    <a:pt x="22384" y="2769"/>
                    <a:pt x="138589" y="43727"/>
                    <a:pt x="140494" y="27534"/>
                  </a:cubicBezTo>
                  <a:cubicBezTo>
                    <a:pt x="130969" y="30392"/>
                    <a:pt x="10001" y="18962"/>
                    <a:pt x="7144" y="753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25" name="Freeform: Shape 424">
              <a:extLst>
                <a:ext uri="{FF2B5EF4-FFF2-40B4-BE49-F238E27FC236}">
                  <a16:creationId xmlns:a16="http://schemas.microsoft.com/office/drawing/2014/main" id="{97A54995-3CA6-44BF-AE29-EC5B61241B50}"/>
                </a:ext>
              </a:extLst>
            </p:cNvPr>
            <p:cNvSpPr/>
            <p:nvPr/>
          </p:nvSpPr>
          <p:spPr>
            <a:xfrm>
              <a:off x="7358327" y="2721017"/>
              <a:ext cx="9525" cy="9525"/>
            </a:xfrm>
            <a:custGeom>
              <a:avLst/>
              <a:gdLst>
                <a:gd name="connsiteX0" fmla="*/ 9260 w 9525"/>
                <a:gd name="connsiteY0" fmla="*/ 10752 h 9525"/>
                <a:gd name="connsiteX1" fmla="*/ 9260 w 9525"/>
                <a:gd name="connsiteY1" fmla="*/ 1075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260" y="10752"/>
                  </a:moveTo>
                  <a:cubicBezTo>
                    <a:pt x="4498" y="3132"/>
                    <a:pt x="9260" y="9800"/>
                    <a:pt x="9260" y="1075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26" name="Freeform: Shape 425">
              <a:extLst>
                <a:ext uri="{FF2B5EF4-FFF2-40B4-BE49-F238E27FC236}">
                  <a16:creationId xmlns:a16="http://schemas.microsoft.com/office/drawing/2014/main" id="{E3FC1436-3B67-45BF-89F6-2F53483284A8}"/>
                </a:ext>
              </a:extLst>
            </p:cNvPr>
            <p:cNvSpPr/>
            <p:nvPr/>
          </p:nvSpPr>
          <p:spPr>
            <a:xfrm>
              <a:off x="7357030" y="2723673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5795" y="8096"/>
                    <a:pt x="7701" y="8096"/>
                    <a:pt x="865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27" name="Freeform: Shape 426">
              <a:extLst>
                <a:ext uri="{FF2B5EF4-FFF2-40B4-BE49-F238E27FC236}">
                  <a16:creationId xmlns:a16="http://schemas.microsoft.com/office/drawing/2014/main" id="{D9235C63-3B5A-47F6-B77F-0C6E966648C1}"/>
                </a:ext>
              </a:extLst>
            </p:cNvPr>
            <p:cNvSpPr/>
            <p:nvPr/>
          </p:nvSpPr>
          <p:spPr>
            <a:xfrm>
              <a:off x="7310914" y="2716582"/>
              <a:ext cx="9525" cy="9525"/>
            </a:xfrm>
            <a:custGeom>
              <a:avLst/>
              <a:gdLst>
                <a:gd name="connsiteX0" fmla="*/ 9049 w 9525"/>
                <a:gd name="connsiteY0" fmla="*/ 7567 h 9525"/>
                <a:gd name="connsiteX1" fmla="*/ 7144 w 9525"/>
                <a:gd name="connsiteY1" fmla="*/ 7567 h 9525"/>
                <a:gd name="connsiteX2" fmla="*/ 9049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567"/>
                  </a:moveTo>
                  <a:cubicBezTo>
                    <a:pt x="9049" y="7567"/>
                    <a:pt x="8096" y="6615"/>
                    <a:pt x="7144" y="7567"/>
                  </a:cubicBezTo>
                  <a:cubicBezTo>
                    <a:pt x="7144" y="8520"/>
                    <a:pt x="8096" y="8520"/>
                    <a:pt x="9049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28" name="Freeform: Shape 427">
              <a:extLst>
                <a:ext uri="{FF2B5EF4-FFF2-40B4-BE49-F238E27FC236}">
                  <a16:creationId xmlns:a16="http://schemas.microsoft.com/office/drawing/2014/main" id="{76121466-1675-472E-9871-862FF1C65D7C}"/>
                </a:ext>
              </a:extLst>
            </p:cNvPr>
            <p:cNvSpPr/>
            <p:nvPr/>
          </p:nvSpPr>
          <p:spPr>
            <a:xfrm>
              <a:off x="7309961" y="27189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8096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29" name="Freeform: Shape 428">
              <a:extLst>
                <a:ext uri="{FF2B5EF4-FFF2-40B4-BE49-F238E27FC236}">
                  <a16:creationId xmlns:a16="http://schemas.microsoft.com/office/drawing/2014/main" id="{DEDE7D1B-47DE-4CFD-ACFF-E86E2E973EDD}"/>
                </a:ext>
              </a:extLst>
            </p:cNvPr>
            <p:cNvSpPr/>
            <p:nvPr/>
          </p:nvSpPr>
          <p:spPr>
            <a:xfrm>
              <a:off x="7244223" y="2714148"/>
              <a:ext cx="76200" cy="19050"/>
            </a:xfrm>
            <a:custGeom>
              <a:avLst/>
              <a:gdLst>
                <a:gd name="connsiteX0" fmla="*/ 7159 w 76200"/>
                <a:gd name="connsiteY0" fmla="*/ 7144 h 19050"/>
                <a:gd name="connsiteX1" fmla="*/ 71930 w 76200"/>
                <a:gd name="connsiteY1" fmla="*/ 13811 h 19050"/>
                <a:gd name="connsiteX2" fmla="*/ 63357 w 76200"/>
                <a:gd name="connsiteY2" fmla="*/ 15716 h 19050"/>
                <a:gd name="connsiteX3" fmla="*/ 7159 w 76200"/>
                <a:gd name="connsiteY3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19050">
                  <a:moveTo>
                    <a:pt x="7159" y="7144"/>
                  </a:moveTo>
                  <a:cubicBezTo>
                    <a:pt x="6207" y="7144"/>
                    <a:pt x="49070" y="18574"/>
                    <a:pt x="71930" y="13811"/>
                  </a:cubicBezTo>
                  <a:cubicBezTo>
                    <a:pt x="62405" y="14764"/>
                    <a:pt x="59547" y="14764"/>
                    <a:pt x="63357" y="15716"/>
                  </a:cubicBezTo>
                  <a:cubicBezTo>
                    <a:pt x="67167" y="8096"/>
                    <a:pt x="7159" y="10954"/>
                    <a:pt x="715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30" name="Freeform: Shape 429">
              <a:extLst>
                <a:ext uri="{FF2B5EF4-FFF2-40B4-BE49-F238E27FC236}">
                  <a16:creationId xmlns:a16="http://schemas.microsoft.com/office/drawing/2014/main" id="{1CE1D9D2-368D-4A04-A64A-E16DE05EA345}"/>
                </a:ext>
              </a:extLst>
            </p:cNvPr>
            <p:cNvSpPr/>
            <p:nvPr/>
          </p:nvSpPr>
          <p:spPr>
            <a:xfrm>
              <a:off x="7228026" y="2715792"/>
              <a:ext cx="9525" cy="9525"/>
            </a:xfrm>
            <a:custGeom>
              <a:avLst/>
              <a:gdLst>
                <a:gd name="connsiteX0" fmla="*/ 9069 w 9525"/>
                <a:gd name="connsiteY0" fmla="*/ 9310 h 9525"/>
                <a:gd name="connsiteX1" fmla="*/ 9069 w 9525"/>
                <a:gd name="connsiteY1" fmla="*/ 93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9310"/>
                  </a:moveTo>
                  <a:cubicBezTo>
                    <a:pt x="8117" y="3595"/>
                    <a:pt x="5259" y="11215"/>
                    <a:pt x="9069" y="93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31" name="Freeform: Shape 430">
              <a:extLst>
                <a:ext uri="{FF2B5EF4-FFF2-40B4-BE49-F238E27FC236}">
                  <a16:creationId xmlns:a16="http://schemas.microsoft.com/office/drawing/2014/main" id="{9E4C8067-7A00-4C7B-B0F7-75CDCD9EB403}"/>
                </a:ext>
              </a:extLst>
            </p:cNvPr>
            <p:cNvSpPr/>
            <p:nvPr/>
          </p:nvSpPr>
          <p:spPr>
            <a:xfrm>
              <a:off x="7203281" y="2708309"/>
              <a:ext cx="19050" cy="19050"/>
            </a:xfrm>
            <a:custGeom>
              <a:avLst/>
              <a:gdLst>
                <a:gd name="connsiteX0" fmla="*/ 7144 w 19050"/>
                <a:gd name="connsiteY0" fmla="*/ 13935 h 19050"/>
                <a:gd name="connsiteX1" fmla="*/ 7144 w 19050"/>
                <a:gd name="connsiteY1" fmla="*/ 1393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3935"/>
                  </a:moveTo>
                  <a:cubicBezTo>
                    <a:pt x="20479" y="-2257"/>
                    <a:pt x="12859" y="15840"/>
                    <a:pt x="7144" y="139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32" name="Freeform: Shape 431">
              <a:extLst>
                <a:ext uri="{FF2B5EF4-FFF2-40B4-BE49-F238E27FC236}">
                  <a16:creationId xmlns:a16="http://schemas.microsoft.com/office/drawing/2014/main" id="{8DD3A520-07FA-46F7-A3E6-F2B435D6FE78}"/>
                </a:ext>
              </a:extLst>
            </p:cNvPr>
            <p:cNvSpPr/>
            <p:nvPr/>
          </p:nvSpPr>
          <p:spPr>
            <a:xfrm>
              <a:off x="7200424" y="2717641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8096" y="8414"/>
                    <a:pt x="7144" y="5556"/>
                    <a:pt x="7144" y="84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33" name="Freeform: Shape 432">
              <a:extLst>
                <a:ext uri="{FF2B5EF4-FFF2-40B4-BE49-F238E27FC236}">
                  <a16:creationId xmlns:a16="http://schemas.microsoft.com/office/drawing/2014/main" id="{20401309-8F6A-48B2-992E-34226AB2F3DF}"/>
                </a:ext>
              </a:extLst>
            </p:cNvPr>
            <p:cNvSpPr/>
            <p:nvPr/>
          </p:nvSpPr>
          <p:spPr>
            <a:xfrm>
              <a:off x="7243286" y="24045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9049"/>
                    <a:pt x="11906" y="1285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34" name="Freeform: Shape 433">
              <a:extLst>
                <a:ext uri="{FF2B5EF4-FFF2-40B4-BE49-F238E27FC236}">
                  <a16:creationId xmlns:a16="http://schemas.microsoft.com/office/drawing/2014/main" id="{06254EE8-82A4-4220-A0E1-FA8B6BE49701}"/>
                </a:ext>
              </a:extLst>
            </p:cNvPr>
            <p:cNvSpPr/>
            <p:nvPr/>
          </p:nvSpPr>
          <p:spPr>
            <a:xfrm>
              <a:off x="7237571" y="2412612"/>
              <a:ext cx="19050" cy="19050"/>
            </a:xfrm>
            <a:custGeom>
              <a:avLst/>
              <a:gdLst>
                <a:gd name="connsiteX0" fmla="*/ 7144 w 19050"/>
                <a:gd name="connsiteY0" fmla="*/ 14358 h 19050"/>
                <a:gd name="connsiteX1" fmla="*/ 7144 w 19050"/>
                <a:gd name="connsiteY1" fmla="*/ 14358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4358"/>
                  </a:moveTo>
                  <a:cubicBezTo>
                    <a:pt x="18574" y="2928"/>
                    <a:pt x="14764" y="6738"/>
                    <a:pt x="7144" y="143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35" name="Freeform: Shape 434">
              <a:extLst>
                <a:ext uri="{FF2B5EF4-FFF2-40B4-BE49-F238E27FC236}">
                  <a16:creationId xmlns:a16="http://schemas.microsoft.com/office/drawing/2014/main" id="{4BF64791-F57C-4B83-9875-8A61D5095187}"/>
                </a:ext>
              </a:extLst>
            </p:cNvPr>
            <p:cNvSpPr/>
            <p:nvPr/>
          </p:nvSpPr>
          <p:spPr>
            <a:xfrm>
              <a:off x="7242334" y="2422683"/>
              <a:ext cx="19050" cy="9525"/>
            </a:xfrm>
            <a:custGeom>
              <a:avLst/>
              <a:gdLst>
                <a:gd name="connsiteX0" fmla="*/ 11906 w 19050"/>
                <a:gd name="connsiteY0" fmla="*/ 7144 h 9525"/>
                <a:gd name="connsiteX1" fmla="*/ 7144 w 19050"/>
                <a:gd name="connsiteY1" fmla="*/ 7144 h 9525"/>
                <a:gd name="connsiteX2" fmla="*/ 11906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7144"/>
                  </a:moveTo>
                  <a:cubicBezTo>
                    <a:pt x="10001" y="7144"/>
                    <a:pt x="9049" y="7144"/>
                    <a:pt x="7144" y="7144"/>
                  </a:cubicBezTo>
                  <a:cubicBezTo>
                    <a:pt x="9049" y="7144"/>
                    <a:pt x="11906" y="9049"/>
                    <a:pt x="1190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36" name="Freeform: Shape 435">
              <a:extLst>
                <a:ext uri="{FF2B5EF4-FFF2-40B4-BE49-F238E27FC236}">
                  <a16:creationId xmlns:a16="http://schemas.microsoft.com/office/drawing/2014/main" id="{2353BF1F-1B20-4BDD-B125-3401DFCA8841}"/>
                </a:ext>
              </a:extLst>
            </p:cNvPr>
            <p:cNvSpPr/>
            <p:nvPr/>
          </p:nvSpPr>
          <p:spPr>
            <a:xfrm>
              <a:off x="7248578" y="242554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12859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37" name="Freeform: Shape 436">
              <a:extLst>
                <a:ext uri="{FF2B5EF4-FFF2-40B4-BE49-F238E27FC236}">
                  <a16:creationId xmlns:a16="http://schemas.microsoft.com/office/drawing/2014/main" id="{4310EABE-8736-4744-A7DC-7C35D245E848}"/>
                </a:ext>
              </a:extLst>
            </p:cNvPr>
            <p:cNvSpPr/>
            <p:nvPr/>
          </p:nvSpPr>
          <p:spPr>
            <a:xfrm>
              <a:off x="7249954" y="24379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8096" y="8096"/>
                  </a:cubicBezTo>
                  <a:cubicBezTo>
                    <a:pt x="9049" y="8096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38" name="Freeform: Shape 437">
              <a:extLst>
                <a:ext uri="{FF2B5EF4-FFF2-40B4-BE49-F238E27FC236}">
                  <a16:creationId xmlns:a16="http://schemas.microsoft.com/office/drawing/2014/main" id="{0928C392-0BA4-4DD4-97E3-7EAD9B87FD51}"/>
                </a:ext>
              </a:extLst>
            </p:cNvPr>
            <p:cNvSpPr/>
            <p:nvPr/>
          </p:nvSpPr>
          <p:spPr>
            <a:xfrm>
              <a:off x="7241416" y="2432577"/>
              <a:ext cx="19050" cy="19050"/>
            </a:xfrm>
            <a:custGeom>
              <a:avLst/>
              <a:gdLst>
                <a:gd name="connsiteX0" fmla="*/ 17586 w 19050"/>
                <a:gd name="connsiteY0" fmla="*/ 18205 h 19050"/>
                <a:gd name="connsiteX1" fmla="*/ 17586 w 19050"/>
                <a:gd name="connsiteY1" fmla="*/ 1820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7586" y="18205"/>
                  </a:moveTo>
                  <a:cubicBezTo>
                    <a:pt x="22349" y="14395"/>
                    <a:pt x="-8131" y="-4655"/>
                    <a:pt x="17586" y="182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39" name="Freeform: Shape 438">
              <a:extLst>
                <a:ext uri="{FF2B5EF4-FFF2-40B4-BE49-F238E27FC236}">
                  <a16:creationId xmlns:a16="http://schemas.microsoft.com/office/drawing/2014/main" id="{3D5066C2-8E2E-499B-B39F-AE203B991264}"/>
                </a:ext>
              </a:extLst>
            </p:cNvPr>
            <p:cNvSpPr/>
            <p:nvPr/>
          </p:nvSpPr>
          <p:spPr>
            <a:xfrm>
              <a:off x="7249530" y="2436018"/>
              <a:ext cx="9525" cy="9525"/>
            </a:xfrm>
            <a:custGeom>
              <a:avLst/>
              <a:gdLst>
                <a:gd name="connsiteX0" fmla="*/ 7567 w 9525"/>
                <a:gd name="connsiteY0" fmla="*/ 9049 h 9525"/>
                <a:gd name="connsiteX1" fmla="*/ 7567 w 9525"/>
                <a:gd name="connsiteY1" fmla="*/ 7144 h 9525"/>
                <a:gd name="connsiteX2" fmla="*/ 7567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9049"/>
                  </a:moveTo>
                  <a:cubicBezTo>
                    <a:pt x="7567" y="8096"/>
                    <a:pt x="7567" y="8096"/>
                    <a:pt x="7567" y="7144"/>
                  </a:cubicBezTo>
                  <a:cubicBezTo>
                    <a:pt x="6615" y="8096"/>
                    <a:pt x="7567" y="8096"/>
                    <a:pt x="7567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40" name="Freeform: Shape 439">
              <a:extLst>
                <a:ext uri="{FF2B5EF4-FFF2-40B4-BE49-F238E27FC236}">
                  <a16:creationId xmlns:a16="http://schemas.microsoft.com/office/drawing/2014/main" id="{C130FDB3-0967-4835-B891-47E39F01D9D4}"/>
                </a:ext>
              </a:extLst>
            </p:cNvPr>
            <p:cNvSpPr/>
            <p:nvPr/>
          </p:nvSpPr>
          <p:spPr>
            <a:xfrm>
              <a:off x="7247609" y="2429747"/>
              <a:ext cx="9525" cy="9525"/>
            </a:xfrm>
            <a:custGeom>
              <a:avLst/>
              <a:gdLst>
                <a:gd name="connsiteX0" fmla="*/ 9488 w 9525"/>
                <a:gd name="connsiteY0" fmla="*/ 8653 h 9525"/>
                <a:gd name="connsiteX1" fmla="*/ 9488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488" y="8653"/>
                  </a:moveTo>
                  <a:cubicBezTo>
                    <a:pt x="8536" y="7700"/>
                    <a:pt x="4726" y="5795"/>
                    <a:pt x="9488" y="86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41" name="Freeform: Shape 440">
              <a:extLst>
                <a:ext uri="{FF2B5EF4-FFF2-40B4-BE49-F238E27FC236}">
                  <a16:creationId xmlns:a16="http://schemas.microsoft.com/office/drawing/2014/main" id="{548E22A3-6CC1-4583-970F-C62405B4A4C1}"/>
                </a:ext>
              </a:extLst>
            </p:cNvPr>
            <p:cNvSpPr/>
            <p:nvPr/>
          </p:nvSpPr>
          <p:spPr>
            <a:xfrm>
              <a:off x="7243756" y="2454006"/>
              <a:ext cx="19050" cy="9525"/>
            </a:xfrm>
            <a:custGeom>
              <a:avLst/>
              <a:gdLst>
                <a:gd name="connsiteX0" fmla="*/ 16199 w 19050"/>
                <a:gd name="connsiteY0" fmla="*/ 7253 h 9525"/>
                <a:gd name="connsiteX1" fmla="*/ 16199 w 19050"/>
                <a:gd name="connsiteY1" fmla="*/ 72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6199" y="7253"/>
                  </a:moveTo>
                  <a:cubicBezTo>
                    <a:pt x="-946" y="6301"/>
                    <a:pt x="10484" y="12016"/>
                    <a:pt x="16199" y="72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42" name="Freeform: Shape 441">
              <a:extLst>
                <a:ext uri="{FF2B5EF4-FFF2-40B4-BE49-F238E27FC236}">
                  <a16:creationId xmlns:a16="http://schemas.microsoft.com/office/drawing/2014/main" id="{ECC8F7E1-2A00-4C38-9970-8888C7F243D4}"/>
                </a:ext>
              </a:extLst>
            </p:cNvPr>
            <p:cNvSpPr/>
            <p:nvPr/>
          </p:nvSpPr>
          <p:spPr>
            <a:xfrm>
              <a:off x="7239476" y="24636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8096"/>
                    <a:pt x="8096" y="8096"/>
                  </a:cubicBezTo>
                  <a:cubicBezTo>
                    <a:pt x="8096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43" name="Freeform: Shape 442">
              <a:extLst>
                <a:ext uri="{FF2B5EF4-FFF2-40B4-BE49-F238E27FC236}">
                  <a16:creationId xmlns:a16="http://schemas.microsoft.com/office/drawing/2014/main" id="{12B18AC3-E049-4691-A60F-78B09B5B4AD0}"/>
                </a:ext>
              </a:extLst>
            </p:cNvPr>
            <p:cNvSpPr/>
            <p:nvPr/>
          </p:nvSpPr>
          <p:spPr>
            <a:xfrm>
              <a:off x="7240503" y="2468143"/>
              <a:ext cx="19050" cy="28575"/>
            </a:xfrm>
            <a:custGeom>
              <a:avLst/>
              <a:gdLst>
                <a:gd name="connsiteX0" fmla="*/ 19452 w 19050"/>
                <a:gd name="connsiteY0" fmla="*/ 24549 h 28575"/>
                <a:gd name="connsiteX1" fmla="*/ 19452 w 19050"/>
                <a:gd name="connsiteY1" fmla="*/ 24549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28575">
                  <a:moveTo>
                    <a:pt x="19452" y="24549"/>
                  </a:moveTo>
                  <a:cubicBezTo>
                    <a:pt x="7069" y="-4026"/>
                    <a:pt x="-551" y="7404"/>
                    <a:pt x="19452" y="245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44" name="Freeform: Shape 443">
              <a:extLst>
                <a:ext uri="{FF2B5EF4-FFF2-40B4-BE49-F238E27FC236}">
                  <a16:creationId xmlns:a16="http://schemas.microsoft.com/office/drawing/2014/main" id="{4D5BD8BC-7CBE-4F58-BEBD-C3C835E5917A}"/>
                </a:ext>
              </a:extLst>
            </p:cNvPr>
            <p:cNvSpPr/>
            <p:nvPr/>
          </p:nvSpPr>
          <p:spPr>
            <a:xfrm>
              <a:off x="7244930" y="2487344"/>
              <a:ext cx="9525" cy="9525"/>
            </a:xfrm>
            <a:custGeom>
              <a:avLst/>
              <a:gdLst>
                <a:gd name="connsiteX0" fmla="*/ 9310 w 9525"/>
                <a:gd name="connsiteY0" fmla="*/ 7253 h 9525"/>
                <a:gd name="connsiteX1" fmla="*/ 9310 w 9525"/>
                <a:gd name="connsiteY1" fmla="*/ 72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310" y="7253"/>
                  </a:moveTo>
                  <a:cubicBezTo>
                    <a:pt x="3595" y="12016"/>
                    <a:pt x="11215" y="6301"/>
                    <a:pt x="9310" y="72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45" name="Freeform: Shape 444">
              <a:extLst>
                <a:ext uri="{FF2B5EF4-FFF2-40B4-BE49-F238E27FC236}">
                  <a16:creationId xmlns:a16="http://schemas.microsoft.com/office/drawing/2014/main" id="{DB40658B-B703-4B6C-BEBF-591AC5178438}"/>
                </a:ext>
              </a:extLst>
            </p:cNvPr>
            <p:cNvSpPr/>
            <p:nvPr/>
          </p:nvSpPr>
          <p:spPr>
            <a:xfrm>
              <a:off x="7256601" y="2496978"/>
              <a:ext cx="9525" cy="19050"/>
            </a:xfrm>
            <a:custGeom>
              <a:avLst/>
              <a:gdLst>
                <a:gd name="connsiteX0" fmla="*/ 9068 w 9525"/>
                <a:gd name="connsiteY0" fmla="*/ 7144 h 19050"/>
                <a:gd name="connsiteX1" fmla="*/ 9068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068" y="7144"/>
                  </a:moveTo>
                  <a:cubicBezTo>
                    <a:pt x="2401" y="16669"/>
                    <a:pt x="15736" y="19526"/>
                    <a:pt x="906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46" name="Freeform: Shape 445">
              <a:extLst>
                <a:ext uri="{FF2B5EF4-FFF2-40B4-BE49-F238E27FC236}">
                  <a16:creationId xmlns:a16="http://schemas.microsoft.com/office/drawing/2014/main" id="{D9FB729C-A1BC-4F00-9356-4EF56F9FFFC2}"/>
                </a:ext>
              </a:extLst>
            </p:cNvPr>
            <p:cNvSpPr/>
            <p:nvPr/>
          </p:nvSpPr>
          <p:spPr>
            <a:xfrm>
              <a:off x="7254716" y="24874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9049"/>
                    <a:pt x="8096" y="10001"/>
                    <a:pt x="7144" y="10001"/>
                  </a:cubicBezTo>
                  <a:cubicBezTo>
                    <a:pt x="8096" y="9049"/>
                    <a:pt x="9049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47" name="Freeform: Shape 446">
              <a:extLst>
                <a:ext uri="{FF2B5EF4-FFF2-40B4-BE49-F238E27FC236}">
                  <a16:creationId xmlns:a16="http://schemas.microsoft.com/office/drawing/2014/main" id="{03C66CEA-66B6-49F0-B7A0-751E4290C81C}"/>
                </a:ext>
              </a:extLst>
            </p:cNvPr>
            <p:cNvSpPr/>
            <p:nvPr/>
          </p:nvSpPr>
          <p:spPr>
            <a:xfrm>
              <a:off x="7258526" y="2513171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cubicBezTo>
                    <a:pt x="8096" y="8096"/>
                    <a:pt x="7144" y="8096"/>
                    <a:pt x="7144" y="7144"/>
                  </a:cubicBezTo>
                  <a:cubicBezTo>
                    <a:pt x="7144" y="7144"/>
                    <a:pt x="7144" y="8096"/>
                    <a:pt x="8096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48" name="Freeform: Shape 447">
              <a:extLst>
                <a:ext uri="{FF2B5EF4-FFF2-40B4-BE49-F238E27FC236}">
                  <a16:creationId xmlns:a16="http://schemas.microsoft.com/office/drawing/2014/main" id="{B488AA0A-6CBF-4E3B-8971-AC838C131786}"/>
                </a:ext>
              </a:extLst>
            </p:cNvPr>
            <p:cNvSpPr/>
            <p:nvPr/>
          </p:nvSpPr>
          <p:spPr>
            <a:xfrm>
              <a:off x="7262336" y="2508324"/>
              <a:ext cx="9525" cy="9525"/>
            </a:xfrm>
            <a:custGeom>
              <a:avLst/>
              <a:gdLst>
                <a:gd name="connsiteX0" fmla="*/ 7144 w 9525"/>
                <a:gd name="connsiteY0" fmla="*/ 7228 h 9525"/>
                <a:gd name="connsiteX1" fmla="*/ 7144 w 9525"/>
                <a:gd name="connsiteY1" fmla="*/ 722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228"/>
                  </a:moveTo>
                  <a:cubicBezTo>
                    <a:pt x="14764" y="13895"/>
                    <a:pt x="8096" y="6275"/>
                    <a:pt x="7144" y="722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49" name="Freeform: Shape 448">
              <a:extLst>
                <a:ext uri="{FF2B5EF4-FFF2-40B4-BE49-F238E27FC236}">
                  <a16:creationId xmlns:a16="http://schemas.microsoft.com/office/drawing/2014/main" id="{318D195B-5270-45B3-BE82-0B95A4CF0CC5}"/>
                </a:ext>
              </a:extLst>
            </p:cNvPr>
            <p:cNvSpPr/>
            <p:nvPr/>
          </p:nvSpPr>
          <p:spPr>
            <a:xfrm>
              <a:off x="7261384" y="2515076"/>
              <a:ext cx="152400" cy="38100"/>
            </a:xfrm>
            <a:custGeom>
              <a:avLst/>
              <a:gdLst>
                <a:gd name="connsiteX0" fmla="*/ 150019 w 152400"/>
                <a:gd name="connsiteY0" fmla="*/ 31909 h 38100"/>
                <a:gd name="connsiteX1" fmla="*/ 10954 w 152400"/>
                <a:gd name="connsiteY1" fmla="*/ 7144 h 38100"/>
                <a:gd name="connsiteX2" fmla="*/ 7144 w 152400"/>
                <a:gd name="connsiteY2" fmla="*/ 12859 h 38100"/>
                <a:gd name="connsiteX3" fmla="*/ 150019 w 152400"/>
                <a:gd name="connsiteY3" fmla="*/ 31909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00" h="38100">
                  <a:moveTo>
                    <a:pt x="150019" y="31909"/>
                  </a:moveTo>
                  <a:cubicBezTo>
                    <a:pt x="146209" y="3334"/>
                    <a:pt x="30004" y="34766"/>
                    <a:pt x="10954" y="7144"/>
                  </a:cubicBezTo>
                  <a:cubicBezTo>
                    <a:pt x="15716" y="15716"/>
                    <a:pt x="13811" y="17621"/>
                    <a:pt x="7144" y="12859"/>
                  </a:cubicBezTo>
                  <a:cubicBezTo>
                    <a:pt x="26194" y="42386"/>
                    <a:pt x="148114" y="31909"/>
                    <a:pt x="150019" y="3190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50" name="Freeform: Shape 449">
              <a:extLst>
                <a:ext uri="{FF2B5EF4-FFF2-40B4-BE49-F238E27FC236}">
                  <a16:creationId xmlns:a16="http://schemas.microsoft.com/office/drawing/2014/main" id="{A12BC676-EC01-4498-9ADB-DCF201C15112}"/>
                </a:ext>
              </a:extLst>
            </p:cNvPr>
            <p:cNvSpPr/>
            <p:nvPr/>
          </p:nvSpPr>
          <p:spPr>
            <a:xfrm>
              <a:off x="7386983" y="2541746"/>
              <a:ext cx="9525" cy="9525"/>
            </a:xfrm>
            <a:custGeom>
              <a:avLst/>
              <a:gdLst>
                <a:gd name="connsiteX0" fmla="*/ 8227 w 9525"/>
                <a:gd name="connsiteY0" fmla="*/ 7144 h 9525"/>
                <a:gd name="connsiteX1" fmla="*/ 822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27" y="7144"/>
                  </a:moveTo>
                  <a:cubicBezTo>
                    <a:pt x="5369" y="10954"/>
                    <a:pt x="9179" y="9049"/>
                    <a:pt x="822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51" name="Freeform: Shape 450">
              <a:extLst>
                <a:ext uri="{FF2B5EF4-FFF2-40B4-BE49-F238E27FC236}">
                  <a16:creationId xmlns:a16="http://schemas.microsoft.com/office/drawing/2014/main" id="{DE74DCB2-2964-4536-AA09-36CA20665E77}"/>
                </a:ext>
              </a:extLst>
            </p:cNvPr>
            <p:cNvSpPr/>
            <p:nvPr/>
          </p:nvSpPr>
          <p:spPr>
            <a:xfrm>
              <a:off x="7404259" y="25398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52" name="Freeform: Shape 451">
              <a:extLst>
                <a:ext uri="{FF2B5EF4-FFF2-40B4-BE49-F238E27FC236}">
                  <a16:creationId xmlns:a16="http://schemas.microsoft.com/office/drawing/2014/main" id="{4A65BFC1-0816-4C4F-8D9E-AE2757EA8548}"/>
                </a:ext>
              </a:extLst>
            </p:cNvPr>
            <p:cNvSpPr/>
            <p:nvPr/>
          </p:nvSpPr>
          <p:spPr>
            <a:xfrm>
              <a:off x="7371874" y="25284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95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53" name="Freeform: Shape 452">
              <a:extLst>
                <a:ext uri="{FF2B5EF4-FFF2-40B4-BE49-F238E27FC236}">
                  <a16:creationId xmlns:a16="http://schemas.microsoft.com/office/drawing/2014/main" id="{C6ED1504-C5BF-4CF0-964D-87B0AD283A78}"/>
                </a:ext>
              </a:extLst>
            </p:cNvPr>
            <p:cNvSpPr/>
            <p:nvPr/>
          </p:nvSpPr>
          <p:spPr>
            <a:xfrm>
              <a:off x="7364254" y="2538888"/>
              <a:ext cx="9525" cy="9525"/>
            </a:xfrm>
            <a:custGeom>
              <a:avLst/>
              <a:gdLst>
                <a:gd name="connsiteX0" fmla="*/ 10954 w 9525"/>
                <a:gd name="connsiteY0" fmla="*/ 10954 h 9525"/>
                <a:gd name="connsiteX1" fmla="*/ 7144 w 9525"/>
                <a:gd name="connsiteY1" fmla="*/ 7144 h 9525"/>
                <a:gd name="connsiteX2" fmla="*/ 10954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10954"/>
                  </a:moveTo>
                  <a:cubicBezTo>
                    <a:pt x="10001" y="10001"/>
                    <a:pt x="8096" y="9049"/>
                    <a:pt x="7144" y="7144"/>
                  </a:cubicBezTo>
                  <a:cubicBezTo>
                    <a:pt x="7144" y="9049"/>
                    <a:pt x="7144" y="10001"/>
                    <a:pt x="10954" y="1095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54" name="Freeform: Shape 453">
              <a:extLst>
                <a:ext uri="{FF2B5EF4-FFF2-40B4-BE49-F238E27FC236}">
                  <a16:creationId xmlns:a16="http://schemas.microsoft.com/office/drawing/2014/main" id="{B46C5867-706B-4420-A9AC-79A2518A4E39}"/>
                </a:ext>
              </a:extLst>
            </p:cNvPr>
            <p:cNvSpPr/>
            <p:nvPr/>
          </p:nvSpPr>
          <p:spPr>
            <a:xfrm>
              <a:off x="7332821" y="253888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10001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8096"/>
                    <a:pt x="7144" y="9049"/>
                    <a:pt x="7144" y="10001"/>
                  </a:cubicBezTo>
                  <a:cubicBezTo>
                    <a:pt x="9049" y="10001"/>
                    <a:pt x="10001" y="9049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55" name="Freeform: Shape 454">
              <a:extLst>
                <a:ext uri="{FF2B5EF4-FFF2-40B4-BE49-F238E27FC236}">
                  <a16:creationId xmlns:a16="http://schemas.microsoft.com/office/drawing/2014/main" id="{C2C6AEBC-118C-4330-A49B-AD9E1C6255F6}"/>
                </a:ext>
              </a:extLst>
            </p:cNvPr>
            <p:cNvSpPr/>
            <p:nvPr/>
          </p:nvSpPr>
          <p:spPr>
            <a:xfrm>
              <a:off x="7394734" y="2540773"/>
              <a:ext cx="19050" cy="9525"/>
            </a:xfrm>
            <a:custGeom>
              <a:avLst/>
              <a:gdLst>
                <a:gd name="connsiteX0" fmla="*/ 7144 w 19050"/>
                <a:gd name="connsiteY0" fmla="*/ 9069 h 9525"/>
                <a:gd name="connsiteX1" fmla="*/ 7144 w 19050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9069"/>
                  </a:moveTo>
                  <a:cubicBezTo>
                    <a:pt x="9049" y="8117"/>
                    <a:pt x="20479" y="5259"/>
                    <a:pt x="7144" y="906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56" name="Freeform: Shape 455">
              <a:extLst>
                <a:ext uri="{FF2B5EF4-FFF2-40B4-BE49-F238E27FC236}">
                  <a16:creationId xmlns:a16="http://schemas.microsoft.com/office/drawing/2014/main" id="{42292277-685C-461C-AC3A-42AE91D43870}"/>
                </a:ext>
              </a:extLst>
            </p:cNvPr>
            <p:cNvSpPr/>
            <p:nvPr/>
          </p:nvSpPr>
          <p:spPr>
            <a:xfrm>
              <a:off x="7408069" y="2522854"/>
              <a:ext cx="85725" cy="19050"/>
            </a:xfrm>
            <a:custGeom>
              <a:avLst/>
              <a:gdLst>
                <a:gd name="connsiteX0" fmla="*/ 79534 w 85725"/>
                <a:gd name="connsiteY0" fmla="*/ 10796 h 19050"/>
                <a:gd name="connsiteX1" fmla="*/ 7144 w 85725"/>
                <a:gd name="connsiteY1" fmla="*/ 18416 h 19050"/>
                <a:gd name="connsiteX2" fmla="*/ 79534 w 85725"/>
                <a:gd name="connsiteY2" fmla="*/ 1079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19050">
                  <a:moveTo>
                    <a:pt x="79534" y="10796"/>
                  </a:moveTo>
                  <a:cubicBezTo>
                    <a:pt x="69056" y="-634"/>
                    <a:pt x="14764" y="18416"/>
                    <a:pt x="7144" y="18416"/>
                  </a:cubicBezTo>
                  <a:cubicBezTo>
                    <a:pt x="35719" y="25083"/>
                    <a:pt x="77629" y="9843"/>
                    <a:pt x="79534" y="107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57" name="Freeform: Shape 456">
              <a:extLst>
                <a:ext uri="{FF2B5EF4-FFF2-40B4-BE49-F238E27FC236}">
                  <a16:creationId xmlns:a16="http://schemas.microsoft.com/office/drawing/2014/main" id="{E5111CAB-6654-4DD3-8267-68B90209889E}"/>
                </a:ext>
              </a:extLst>
            </p:cNvPr>
            <p:cNvSpPr/>
            <p:nvPr/>
          </p:nvSpPr>
          <p:spPr>
            <a:xfrm>
              <a:off x="7428071" y="253698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9049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9049" y="7144"/>
                  </a:lnTo>
                  <a:cubicBezTo>
                    <a:pt x="8096" y="8096"/>
                    <a:pt x="7144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58" name="Freeform: Shape 457">
              <a:extLst>
                <a:ext uri="{FF2B5EF4-FFF2-40B4-BE49-F238E27FC236}">
                  <a16:creationId xmlns:a16="http://schemas.microsoft.com/office/drawing/2014/main" id="{7908E810-D005-4441-9C51-75289EBBE03A}"/>
                </a:ext>
              </a:extLst>
            </p:cNvPr>
            <p:cNvSpPr/>
            <p:nvPr/>
          </p:nvSpPr>
          <p:spPr>
            <a:xfrm>
              <a:off x="7493552" y="2522696"/>
              <a:ext cx="57150" cy="19050"/>
            </a:xfrm>
            <a:custGeom>
              <a:avLst/>
              <a:gdLst>
                <a:gd name="connsiteX0" fmla="*/ 17863 w 57150"/>
                <a:gd name="connsiteY0" fmla="*/ 16669 h 19050"/>
                <a:gd name="connsiteX1" fmla="*/ 52153 w 57150"/>
                <a:gd name="connsiteY1" fmla="*/ 7144 h 19050"/>
                <a:gd name="connsiteX2" fmla="*/ 10243 w 57150"/>
                <a:gd name="connsiteY2" fmla="*/ 8096 h 19050"/>
                <a:gd name="connsiteX3" fmla="*/ 17863 w 57150"/>
                <a:gd name="connsiteY3" fmla="*/ 1666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150" h="19050">
                  <a:moveTo>
                    <a:pt x="17863" y="16669"/>
                  </a:moveTo>
                  <a:cubicBezTo>
                    <a:pt x="28341" y="19526"/>
                    <a:pt x="38818" y="9049"/>
                    <a:pt x="52153" y="7144"/>
                  </a:cubicBezTo>
                  <a:cubicBezTo>
                    <a:pt x="60725" y="10001"/>
                    <a:pt x="8338" y="8096"/>
                    <a:pt x="10243" y="8096"/>
                  </a:cubicBezTo>
                  <a:cubicBezTo>
                    <a:pt x="6433" y="22384"/>
                    <a:pt x="3575" y="19526"/>
                    <a:pt x="17863" y="1666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59" name="Freeform: Shape 458">
              <a:extLst>
                <a:ext uri="{FF2B5EF4-FFF2-40B4-BE49-F238E27FC236}">
                  <a16:creationId xmlns:a16="http://schemas.microsoft.com/office/drawing/2014/main" id="{AE4B3061-2F3A-41BA-B990-7B847B2E8EA3}"/>
                </a:ext>
              </a:extLst>
            </p:cNvPr>
            <p:cNvSpPr/>
            <p:nvPr/>
          </p:nvSpPr>
          <p:spPr>
            <a:xfrm>
              <a:off x="7488079" y="2532844"/>
              <a:ext cx="9525" cy="9525"/>
            </a:xfrm>
            <a:custGeom>
              <a:avLst/>
              <a:gdLst>
                <a:gd name="connsiteX0" fmla="*/ 7144 w 9525"/>
                <a:gd name="connsiteY0" fmla="*/ 10330 h 9525"/>
                <a:gd name="connsiteX1" fmla="*/ 7144 w 9525"/>
                <a:gd name="connsiteY1" fmla="*/ 103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330"/>
                  </a:moveTo>
                  <a:cubicBezTo>
                    <a:pt x="9049" y="3663"/>
                    <a:pt x="8096" y="9378"/>
                    <a:pt x="7144" y="103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60" name="Freeform: Shape 459">
              <a:extLst>
                <a:ext uri="{FF2B5EF4-FFF2-40B4-BE49-F238E27FC236}">
                  <a16:creationId xmlns:a16="http://schemas.microsoft.com/office/drawing/2014/main" id="{F99FABEC-0ABF-486F-AEAE-5CE02B10D1D0}"/>
                </a:ext>
              </a:extLst>
            </p:cNvPr>
            <p:cNvSpPr/>
            <p:nvPr/>
          </p:nvSpPr>
          <p:spPr>
            <a:xfrm>
              <a:off x="7489984" y="252269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10001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7144" y="9049"/>
                    <a:pt x="7144" y="10001"/>
                  </a:cubicBezTo>
                  <a:cubicBezTo>
                    <a:pt x="10954" y="11906"/>
                    <a:pt x="10954" y="10001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61" name="Freeform: Shape 460">
              <a:extLst>
                <a:ext uri="{FF2B5EF4-FFF2-40B4-BE49-F238E27FC236}">
                  <a16:creationId xmlns:a16="http://schemas.microsoft.com/office/drawing/2014/main" id="{797A7923-249E-447D-BABF-578B28EC7F4B}"/>
                </a:ext>
              </a:extLst>
            </p:cNvPr>
            <p:cNvSpPr/>
            <p:nvPr/>
          </p:nvSpPr>
          <p:spPr>
            <a:xfrm>
              <a:off x="7530941" y="2534105"/>
              <a:ext cx="9525" cy="9525"/>
            </a:xfrm>
            <a:custGeom>
              <a:avLst/>
              <a:gdLst>
                <a:gd name="connsiteX0" fmla="*/ 7144 w 9525"/>
                <a:gd name="connsiteY0" fmla="*/ 9069 h 9525"/>
                <a:gd name="connsiteX1" fmla="*/ 7144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069"/>
                  </a:moveTo>
                  <a:cubicBezTo>
                    <a:pt x="13811" y="5259"/>
                    <a:pt x="9049" y="8117"/>
                    <a:pt x="7144" y="906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62" name="Freeform: Shape 461">
              <a:extLst>
                <a:ext uri="{FF2B5EF4-FFF2-40B4-BE49-F238E27FC236}">
                  <a16:creationId xmlns:a16="http://schemas.microsoft.com/office/drawing/2014/main" id="{57688957-A9E3-4A6F-A90D-81C082F98B1A}"/>
                </a:ext>
              </a:extLst>
            </p:cNvPr>
            <p:cNvSpPr/>
            <p:nvPr/>
          </p:nvSpPr>
          <p:spPr>
            <a:xfrm>
              <a:off x="7545641" y="2520791"/>
              <a:ext cx="28575" cy="19050"/>
            </a:xfrm>
            <a:custGeom>
              <a:avLst/>
              <a:gdLst>
                <a:gd name="connsiteX0" fmla="*/ 21971 w 28575"/>
                <a:gd name="connsiteY0" fmla="*/ 7144 h 19050"/>
                <a:gd name="connsiteX1" fmla="*/ 21971 w 2857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19050">
                  <a:moveTo>
                    <a:pt x="21971" y="7144"/>
                  </a:moveTo>
                  <a:cubicBezTo>
                    <a:pt x="-6604" y="10001"/>
                    <a:pt x="13399" y="21431"/>
                    <a:pt x="2197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63" name="Freeform: Shape 462">
              <a:extLst>
                <a:ext uri="{FF2B5EF4-FFF2-40B4-BE49-F238E27FC236}">
                  <a16:creationId xmlns:a16="http://schemas.microsoft.com/office/drawing/2014/main" id="{446BB9F5-856B-4888-9EBD-50976CA2DCF4}"/>
                </a:ext>
              </a:extLst>
            </p:cNvPr>
            <p:cNvSpPr/>
            <p:nvPr/>
          </p:nvSpPr>
          <p:spPr>
            <a:xfrm>
              <a:off x="7562778" y="2488406"/>
              <a:ext cx="114300" cy="57150"/>
            </a:xfrm>
            <a:custGeom>
              <a:avLst/>
              <a:gdLst>
                <a:gd name="connsiteX0" fmla="*/ 24837 w 114300"/>
                <a:gd name="connsiteY0" fmla="*/ 51911 h 57150"/>
                <a:gd name="connsiteX1" fmla="*/ 109610 w 114300"/>
                <a:gd name="connsiteY1" fmla="*/ 52864 h 57150"/>
                <a:gd name="connsiteX2" fmla="*/ 83892 w 114300"/>
                <a:gd name="connsiteY2" fmla="*/ 7144 h 57150"/>
                <a:gd name="connsiteX3" fmla="*/ 98180 w 114300"/>
                <a:gd name="connsiteY3" fmla="*/ 47149 h 57150"/>
                <a:gd name="connsiteX4" fmla="*/ 97228 w 114300"/>
                <a:gd name="connsiteY4" fmla="*/ 47149 h 57150"/>
                <a:gd name="connsiteX5" fmla="*/ 13407 w 114300"/>
                <a:gd name="connsiteY5" fmla="*/ 42386 h 57150"/>
                <a:gd name="connsiteX6" fmla="*/ 24837 w 114300"/>
                <a:gd name="connsiteY6" fmla="*/ 51911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4300" h="57150">
                  <a:moveTo>
                    <a:pt x="24837" y="51911"/>
                  </a:moveTo>
                  <a:cubicBezTo>
                    <a:pt x="54365" y="52864"/>
                    <a:pt x="65795" y="50006"/>
                    <a:pt x="109610" y="52864"/>
                  </a:cubicBezTo>
                  <a:cubicBezTo>
                    <a:pt x="111515" y="50959"/>
                    <a:pt x="87703" y="10954"/>
                    <a:pt x="83892" y="7144"/>
                  </a:cubicBezTo>
                  <a:cubicBezTo>
                    <a:pt x="85797" y="10954"/>
                    <a:pt x="88655" y="37624"/>
                    <a:pt x="98180" y="47149"/>
                  </a:cubicBezTo>
                  <a:cubicBezTo>
                    <a:pt x="87703" y="40481"/>
                    <a:pt x="87703" y="40481"/>
                    <a:pt x="97228" y="47149"/>
                  </a:cubicBezTo>
                  <a:cubicBezTo>
                    <a:pt x="89607" y="50006"/>
                    <a:pt x="12455" y="42386"/>
                    <a:pt x="13407" y="42386"/>
                  </a:cubicBezTo>
                  <a:cubicBezTo>
                    <a:pt x="-5643" y="54769"/>
                    <a:pt x="24837" y="51911"/>
                    <a:pt x="24837" y="5191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64" name="Freeform: Shape 463">
              <a:extLst>
                <a:ext uri="{FF2B5EF4-FFF2-40B4-BE49-F238E27FC236}">
                  <a16:creationId xmlns:a16="http://schemas.microsoft.com/office/drawing/2014/main" id="{66A01FAA-0567-4EA3-8BAC-5942BEFE02A3}"/>
                </a:ext>
              </a:extLst>
            </p:cNvPr>
            <p:cNvSpPr/>
            <p:nvPr/>
          </p:nvSpPr>
          <p:spPr>
            <a:xfrm>
              <a:off x="7569994" y="252269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7144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65" name="Freeform: Shape 464">
              <a:extLst>
                <a:ext uri="{FF2B5EF4-FFF2-40B4-BE49-F238E27FC236}">
                  <a16:creationId xmlns:a16="http://schemas.microsoft.com/office/drawing/2014/main" id="{E58976A3-B86F-4AA1-8585-2BD70BFF93FD}"/>
                </a:ext>
              </a:extLst>
            </p:cNvPr>
            <p:cNvSpPr/>
            <p:nvPr/>
          </p:nvSpPr>
          <p:spPr>
            <a:xfrm>
              <a:off x="7638488" y="2487453"/>
              <a:ext cx="9525" cy="9525"/>
            </a:xfrm>
            <a:custGeom>
              <a:avLst/>
              <a:gdLst>
                <a:gd name="connsiteX0" fmla="*/ 9135 w 9525"/>
                <a:gd name="connsiteY0" fmla="*/ 9049 h 9525"/>
                <a:gd name="connsiteX1" fmla="*/ 8182 w 9525"/>
                <a:gd name="connsiteY1" fmla="*/ 7144 h 9525"/>
                <a:gd name="connsiteX2" fmla="*/ 9135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135" y="9049"/>
                  </a:moveTo>
                  <a:cubicBezTo>
                    <a:pt x="9135" y="8096"/>
                    <a:pt x="8182" y="8096"/>
                    <a:pt x="8182" y="7144"/>
                  </a:cubicBezTo>
                  <a:cubicBezTo>
                    <a:pt x="6277" y="7144"/>
                    <a:pt x="7230" y="7144"/>
                    <a:pt x="9135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66" name="Freeform: Shape 465">
              <a:extLst>
                <a:ext uri="{FF2B5EF4-FFF2-40B4-BE49-F238E27FC236}">
                  <a16:creationId xmlns:a16="http://schemas.microsoft.com/office/drawing/2014/main" id="{674C7934-7227-457C-804B-942DBAD56E67}"/>
                </a:ext>
              </a:extLst>
            </p:cNvPr>
            <p:cNvSpPr/>
            <p:nvPr/>
          </p:nvSpPr>
          <p:spPr>
            <a:xfrm>
              <a:off x="7560469" y="25255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67" name="Freeform: Shape 466">
              <a:extLst>
                <a:ext uri="{FF2B5EF4-FFF2-40B4-BE49-F238E27FC236}">
                  <a16:creationId xmlns:a16="http://schemas.microsoft.com/office/drawing/2014/main" id="{9D37B59F-10C5-4B92-AEE7-F93C0D0D17A6}"/>
                </a:ext>
              </a:extLst>
            </p:cNvPr>
            <p:cNvSpPr/>
            <p:nvPr/>
          </p:nvSpPr>
          <p:spPr>
            <a:xfrm>
              <a:off x="7555706" y="253370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10001" y="7567"/>
                    <a:pt x="10954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68" name="Freeform: Shape 467">
              <a:extLst>
                <a:ext uri="{FF2B5EF4-FFF2-40B4-BE49-F238E27FC236}">
                  <a16:creationId xmlns:a16="http://schemas.microsoft.com/office/drawing/2014/main" id="{7F5E2AC9-D374-4EB3-9BFE-1247B0148A5E}"/>
                </a:ext>
              </a:extLst>
            </p:cNvPr>
            <p:cNvSpPr/>
            <p:nvPr/>
          </p:nvSpPr>
          <p:spPr>
            <a:xfrm>
              <a:off x="7630001" y="246745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8096"/>
                  </a:lnTo>
                  <a:cubicBezTo>
                    <a:pt x="8096" y="8096"/>
                    <a:pt x="8096" y="7144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69" name="Freeform: Shape 468">
              <a:extLst>
                <a:ext uri="{FF2B5EF4-FFF2-40B4-BE49-F238E27FC236}">
                  <a16:creationId xmlns:a16="http://schemas.microsoft.com/office/drawing/2014/main" id="{7977F7E4-FACE-4E7F-BBD9-EDFA2BCA1A56}"/>
                </a:ext>
              </a:extLst>
            </p:cNvPr>
            <p:cNvSpPr/>
            <p:nvPr/>
          </p:nvSpPr>
          <p:spPr>
            <a:xfrm>
              <a:off x="7606189" y="24112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9049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70" name="Freeform: Shape 469">
              <a:extLst>
                <a:ext uri="{FF2B5EF4-FFF2-40B4-BE49-F238E27FC236}">
                  <a16:creationId xmlns:a16="http://schemas.microsoft.com/office/drawing/2014/main" id="{FCAEE83E-F828-4F09-BF6C-202533DBEA41}"/>
                </a:ext>
              </a:extLst>
            </p:cNvPr>
            <p:cNvSpPr/>
            <p:nvPr/>
          </p:nvSpPr>
          <p:spPr>
            <a:xfrm>
              <a:off x="7444760" y="2389178"/>
              <a:ext cx="219075" cy="104775"/>
            </a:xfrm>
            <a:custGeom>
              <a:avLst/>
              <a:gdLst>
                <a:gd name="connsiteX0" fmla="*/ 15220 w 219075"/>
                <a:gd name="connsiteY0" fmla="*/ 17789 h 104775"/>
                <a:gd name="connsiteX1" fmla="*/ 128568 w 219075"/>
                <a:gd name="connsiteY1" fmla="*/ 15884 h 104775"/>
                <a:gd name="connsiteX2" fmla="*/ 180003 w 219075"/>
                <a:gd name="connsiteY2" fmla="*/ 58746 h 104775"/>
                <a:gd name="connsiteX3" fmla="*/ 164763 w 219075"/>
                <a:gd name="connsiteY3" fmla="*/ 54936 h 104775"/>
                <a:gd name="connsiteX4" fmla="*/ 196195 w 219075"/>
                <a:gd name="connsiteY4" fmla="*/ 104466 h 104775"/>
                <a:gd name="connsiteX5" fmla="*/ 15220 w 219075"/>
                <a:gd name="connsiteY5" fmla="*/ 17789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9075" h="104775">
                  <a:moveTo>
                    <a:pt x="15220" y="17789"/>
                  </a:moveTo>
                  <a:cubicBezTo>
                    <a:pt x="-27642" y="30171"/>
                    <a:pt x="113328" y="18741"/>
                    <a:pt x="128568" y="15884"/>
                  </a:cubicBezTo>
                  <a:cubicBezTo>
                    <a:pt x="131425" y="21599"/>
                    <a:pt x="160000" y="30171"/>
                    <a:pt x="180003" y="58746"/>
                  </a:cubicBezTo>
                  <a:cubicBezTo>
                    <a:pt x="175240" y="64461"/>
                    <a:pt x="170478" y="62556"/>
                    <a:pt x="164763" y="54936"/>
                  </a:cubicBezTo>
                  <a:cubicBezTo>
                    <a:pt x="178098" y="65414"/>
                    <a:pt x="173335" y="93989"/>
                    <a:pt x="196195" y="104466"/>
                  </a:cubicBezTo>
                  <a:cubicBezTo>
                    <a:pt x="287635" y="82559"/>
                    <a:pt x="-16212" y="-26979"/>
                    <a:pt x="15220" y="1778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71" name="Freeform: Shape 470">
              <a:extLst>
                <a:ext uri="{FF2B5EF4-FFF2-40B4-BE49-F238E27FC236}">
                  <a16:creationId xmlns:a16="http://schemas.microsoft.com/office/drawing/2014/main" id="{E9BE1B58-3DF6-4141-94DA-A78144A73567}"/>
                </a:ext>
              </a:extLst>
            </p:cNvPr>
            <p:cNvSpPr/>
            <p:nvPr/>
          </p:nvSpPr>
          <p:spPr>
            <a:xfrm>
              <a:off x="7514106" y="2398431"/>
              <a:ext cx="9525" cy="9525"/>
            </a:xfrm>
            <a:custGeom>
              <a:avLst/>
              <a:gdLst>
                <a:gd name="connsiteX0" fmla="*/ 11597 w 9525"/>
                <a:gd name="connsiteY0" fmla="*/ 9488 h 9525"/>
                <a:gd name="connsiteX1" fmla="*/ 11597 w 9525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597" y="9488"/>
                  </a:moveTo>
                  <a:cubicBezTo>
                    <a:pt x="2072" y="4726"/>
                    <a:pt x="10644" y="8536"/>
                    <a:pt x="11597" y="948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72" name="Freeform: Shape 471">
              <a:extLst>
                <a:ext uri="{FF2B5EF4-FFF2-40B4-BE49-F238E27FC236}">
                  <a16:creationId xmlns:a16="http://schemas.microsoft.com/office/drawing/2014/main" id="{3B71E43E-F837-4208-AE83-0053D0223A7F}"/>
                </a:ext>
              </a:extLst>
            </p:cNvPr>
            <p:cNvSpPr/>
            <p:nvPr/>
          </p:nvSpPr>
          <p:spPr>
            <a:xfrm>
              <a:off x="7512823" y="2400776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5259" y="8096"/>
                    <a:pt x="8117" y="8096"/>
                    <a:pt x="906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73" name="Freeform: Shape 472">
              <a:extLst>
                <a:ext uri="{FF2B5EF4-FFF2-40B4-BE49-F238E27FC236}">
                  <a16:creationId xmlns:a16="http://schemas.microsoft.com/office/drawing/2014/main" id="{8696D818-76F6-4822-8233-39C8150CB540}"/>
                </a:ext>
              </a:extLst>
            </p:cNvPr>
            <p:cNvSpPr/>
            <p:nvPr/>
          </p:nvSpPr>
          <p:spPr>
            <a:xfrm>
              <a:off x="7434739" y="2400352"/>
              <a:ext cx="9525" cy="9525"/>
            </a:xfrm>
            <a:custGeom>
              <a:avLst/>
              <a:gdLst>
                <a:gd name="connsiteX0" fmla="*/ 10954 w 9525"/>
                <a:gd name="connsiteY0" fmla="*/ 7567 h 9525"/>
                <a:gd name="connsiteX1" fmla="*/ 7144 w 9525"/>
                <a:gd name="connsiteY1" fmla="*/ 7567 h 9525"/>
                <a:gd name="connsiteX2" fmla="*/ 1095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567"/>
                  </a:moveTo>
                  <a:cubicBezTo>
                    <a:pt x="10001" y="7567"/>
                    <a:pt x="8096" y="6615"/>
                    <a:pt x="7144" y="7567"/>
                  </a:cubicBezTo>
                  <a:cubicBezTo>
                    <a:pt x="8096" y="8520"/>
                    <a:pt x="10001" y="8520"/>
                    <a:pt x="1095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74" name="Freeform: Shape 473">
              <a:extLst>
                <a:ext uri="{FF2B5EF4-FFF2-40B4-BE49-F238E27FC236}">
                  <a16:creationId xmlns:a16="http://schemas.microsoft.com/office/drawing/2014/main" id="{E321385B-5668-4FD5-B01F-034A02F050C3}"/>
                </a:ext>
              </a:extLst>
            </p:cNvPr>
            <p:cNvSpPr/>
            <p:nvPr/>
          </p:nvSpPr>
          <p:spPr>
            <a:xfrm>
              <a:off x="7433786" y="24026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8096"/>
                    <a:pt x="10001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75" name="Freeform: Shape 474">
              <a:extLst>
                <a:ext uri="{FF2B5EF4-FFF2-40B4-BE49-F238E27FC236}">
                  <a16:creationId xmlns:a16="http://schemas.microsoft.com/office/drawing/2014/main" id="{9B90ED57-AA8E-4835-9630-B88691153B77}"/>
                </a:ext>
              </a:extLst>
            </p:cNvPr>
            <p:cNvSpPr/>
            <p:nvPr/>
          </p:nvSpPr>
          <p:spPr>
            <a:xfrm>
              <a:off x="7324311" y="2404586"/>
              <a:ext cx="114300" cy="9525"/>
            </a:xfrm>
            <a:custGeom>
              <a:avLst/>
              <a:gdLst>
                <a:gd name="connsiteX0" fmla="*/ 8034 w 114300"/>
                <a:gd name="connsiteY0" fmla="*/ 10001 h 9525"/>
                <a:gd name="connsiteX1" fmla="*/ 115667 w 114300"/>
                <a:gd name="connsiteY1" fmla="*/ 7144 h 9525"/>
                <a:gd name="connsiteX2" fmla="*/ 102332 w 114300"/>
                <a:gd name="connsiteY2" fmla="*/ 10001 h 9525"/>
                <a:gd name="connsiteX3" fmla="*/ 8034 w 114300"/>
                <a:gd name="connsiteY3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300" h="9525">
                  <a:moveTo>
                    <a:pt x="8034" y="10001"/>
                  </a:moveTo>
                  <a:cubicBezTo>
                    <a:pt x="-2443" y="8096"/>
                    <a:pt x="82329" y="15716"/>
                    <a:pt x="115667" y="7144"/>
                  </a:cubicBezTo>
                  <a:cubicBezTo>
                    <a:pt x="100427" y="9049"/>
                    <a:pt x="96617" y="10001"/>
                    <a:pt x="102332" y="10001"/>
                  </a:cubicBezTo>
                  <a:cubicBezTo>
                    <a:pt x="106142" y="4286"/>
                    <a:pt x="8987" y="12859"/>
                    <a:pt x="8034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76" name="Freeform: Shape 475">
              <a:extLst>
                <a:ext uri="{FF2B5EF4-FFF2-40B4-BE49-F238E27FC236}">
                  <a16:creationId xmlns:a16="http://schemas.microsoft.com/office/drawing/2014/main" id="{53230EE6-2616-4080-90B6-CC76190C8C53}"/>
                </a:ext>
              </a:extLst>
            </p:cNvPr>
            <p:cNvSpPr/>
            <p:nvPr/>
          </p:nvSpPr>
          <p:spPr>
            <a:xfrm>
              <a:off x="7299762" y="2411676"/>
              <a:ext cx="9525" cy="9525"/>
            </a:xfrm>
            <a:custGeom>
              <a:avLst/>
              <a:gdLst>
                <a:gd name="connsiteX0" fmla="*/ 9723 w 9525"/>
                <a:gd name="connsiteY0" fmla="*/ 8627 h 9525"/>
                <a:gd name="connsiteX1" fmla="*/ 9723 w 9525"/>
                <a:gd name="connsiteY1" fmla="*/ 862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723" y="8627"/>
                  </a:moveTo>
                  <a:cubicBezTo>
                    <a:pt x="17343" y="3864"/>
                    <a:pt x="1151" y="12436"/>
                    <a:pt x="9723" y="862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77" name="Freeform: Shape 476">
              <a:extLst>
                <a:ext uri="{FF2B5EF4-FFF2-40B4-BE49-F238E27FC236}">
                  <a16:creationId xmlns:a16="http://schemas.microsoft.com/office/drawing/2014/main" id="{9581D6C1-6ED3-43FF-B00E-20694C82DBAF}"/>
                </a:ext>
              </a:extLst>
            </p:cNvPr>
            <p:cNvSpPr/>
            <p:nvPr/>
          </p:nvSpPr>
          <p:spPr>
            <a:xfrm>
              <a:off x="7236648" y="2408006"/>
              <a:ext cx="66675" cy="19050"/>
            </a:xfrm>
            <a:custGeom>
              <a:avLst/>
              <a:gdLst>
                <a:gd name="connsiteX0" fmla="*/ 27117 w 66675"/>
                <a:gd name="connsiteY0" fmla="*/ 12296 h 19050"/>
                <a:gd name="connsiteX1" fmla="*/ 67121 w 66675"/>
                <a:gd name="connsiteY1" fmla="*/ 10391 h 19050"/>
                <a:gd name="connsiteX2" fmla="*/ 60454 w 66675"/>
                <a:gd name="connsiteY2" fmla="*/ 8486 h 19050"/>
                <a:gd name="connsiteX3" fmla="*/ 27117 w 66675"/>
                <a:gd name="connsiteY3" fmla="*/ 1229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675" h="19050">
                  <a:moveTo>
                    <a:pt x="27117" y="12296"/>
                  </a:moveTo>
                  <a:cubicBezTo>
                    <a:pt x="15687" y="22774"/>
                    <a:pt x="68074" y="13249"/>
                    <a:pt x="67121" y="10391"/>
                  </a:cubicBezTo>
                  <a:cubicBezTo>
                    <a:pt x="68074" y="12296"/>
                    <a:pt x="60454" y="7534"/>
                    <a:pt x="60454" y="8486"/>
                  </a:cubicBezTo>
                  <a:cubicBezTo>
                    <a:pt x="55692" y="5629"/>
                    <a:pt x="-30986" y="7534"/>
                    <a:pt x="27117" y="122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78" name="Freeform: Shape 477">
              <a:extLst>
                <a:ext uri="{FF2B5EF4-FFF2-40B4-BE49-F238E27FC236}">
                  <a16:creationId xmlns:a16="http://schemas.microsoft.com/office/drawing/2014/main" id="{5418CE03-C045-4198-81E9-5833E791B9C2}"/>
                </a:ext>
              </a:extLst>
            </p:cNvPr>
            <p:cNvSpPr/>
            <p:nvPr/>
          </p:nvSpPr>
          <p:spPr>
            <a:xfrm>
              <a:off x="7254441" y="2415698"/>
              <a:ext cx="9525" cy="9525"/>
            </a:xfrm>
            <a:custGeom>
              <a:avLst/>
              <a:gdLst>
                <a:gd name="connsiteX0" fmla="*/ 7419 w 9525"/>
                <a:gd name="connsiteY0" fmla="*/ 8414 h 9525"/>
                <a:gd name="connsiteX1" fmla="*/ 7419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8414"/>
                  </a:moveTo>
                  <a:cubicBezTo>
                    <a:pt x="8371" y="8414"/>
                    <a:pt x="6466" y="5556"/>
                    <a:pt x="7419" y="84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79" name="Freeform: Shape 478">
              <a:extLst>
                <a:ext uri="{FF2B5EF4-FFF2-40B4-BE49-F238E27FC236}">
                  <a16:creationId xmlns:a16="http://schemas.microsoft.com/office/drawing/2014/main" id="{1AAAAB9C-2460-4522-99A2-158C25A5E261}"/>
                </a:ext>
              </a:extLst>
            </p:cNvPr>
            <p:cNvSpPr/>
            <p:nvPr/>
          </p:nvSpPr>
          <p:spPr>
            <a:xfrm>
              <a:off x="7598131" y="2441792"/>
              <a:ext cx="19050" cy="9525"/>
            </a:xfrm>
            <a:custGeom>
              <a:avLst/>
              <a:gdLst>
                <a:gd name="connsiteX0" fmla="*/ 7581 w 19050"/>
                <a:gd name="connsiteY0" fmla="*/ 11847 h 9525"/>
                <a:gd name="connsiteX1" fmla="*/ 7581 w 19050"/>
                <a:gd name="connsiteY1" fmla="*/ 1184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581" y="11847"/>
                  </a:moveTo>
                  <a:cubicBezTo>
                    <a:pt x="26631" y="4227"/>
                    <a:pt x="3771" y="7085"/>
                    <a:pt x="7581" y="1184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80" name="Freeform: Shape 479">
              <a:extLst>
                <a:ext uri="{FF2B5EF4-FFF2-40B4-BE49-F238E27FC236}">
                  <a16:creationId xmlns:a16="http://schemas.microsoft.com/office/drawing/2014/main" id="{FBC6755E-8944-4AE4-9FA2-D0B2DEA31CBB}"/>
                </a:ext>
              </a:extLst>
            </p:cNvPr>
            <p:cNvSpPr/>
            <p:nvPr/>
          </p:nvSpPr>
          <p:spPr>
            <a:xfrm>
              <a:off x="7593489" y="2435066"/>
              <a:ext cx="9525" cy="19050"/>
            </a:xfrm>
            <a:custGeom>
              <a:avLst/>
              <a:gdLst>
                <a:gd name="connsiteX0" fmla="*/ 8414 w 9525"/>
                <a:gd name="connsiteY0" fmla="*/ 7144 h 19050"/>
                <a:gd name="connsiteX1" fmla="*/ 841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414" y="7144"/>
                  </a:moveTo>
                  <a:cubicBezTo>
                    <a:pt x="5556" y="35719"/>
                    <a:pt x="8414" y="7144"/>
                    <a:pt x="841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81" name="Freeform: Shape 480">
              <a:extLst>
                <a:ext uri="{FF2B5EF4-FFF2-40B4-BE49-F238E27FC236}">
                  <a16:creationId xmlns:a16="http://schemas.microsoft.com/office/drawing/2014/main" id="{BDB182C8-2A67-485D-93DA-3815E425B583}"/>
                </a:ext>
              </a:extLst>
            </p:cNvPr>
            <p:cNvSpPr/>
            <p:nvPr/>
          </p:nvSpPr>
          <p:spPr>
            <a:xfrm>
              <a:off x="7597616" y="24464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82" name="Freeform: Shape 481">
              <a:extLst>
                <a:ext uri="{FF2B5EF4-FFF2-40B4-BE49-F238E27FC236}">
                  <a16:creationId xmlns:a16="http://schemas.microsoft.com/office/drawing/2014/main" id="{D2E835C8-0533-47CA-B34C-96B00D6A2FF6}"/>
                </a:ext>
              </a:extLst>
            </p:cNvPr>
            <p:cNvSpPr/>
            <p:nvPr/>
          </p:nvSpPr>
          <p:spPr>
            <a:xfrm>
              <a:off x="7389264" y="2494943"/>
              <a:ext cx="19050" cy="9525"/>
            </a:xfrm>
            <a:custGeom>
              <a:avLst/>
              <a:gdLst>
                <a:gd name="connsiteX0" fmla="*/ 8804 w 19050"/>
                <a:gd name="connsiteY0" fmla="*/ 8227 h 9525"/>
                <a:gd name="connsiteX1" fmla="*/ 8804 w 19050"/>
                <a:gd name="connsiteY1" fmla="*/ 822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8804" y="8227"/>
                  </a:moveTo>
                  <a:cubicBezTo>
                    <a:pt x="23091" y="5369"/>
                    <a:pt x="1184" y="9179"/>
                    <a:pt x="8804" y="822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83" name="Freeform: Shape 482">
              <a:extLst>
                <a:ext uri="{FF2B5EF4-FFF2-40B4-BE49-F238E27FC236}">
                  <a16:creationId xmlns:a16="http://schemas.microsoft.com/office/drawing/2014/main" id="{DA4AC031-9B0B-489E-894D-3CD77598E715}"/>
                </a:ext>
              </a:extLst>
            </p:cNvPr>
            <p:cNvSpPr/>
            <p:nvPr/>
          </p:nvSpPr>
          <p:spPr>
            <a:xfrm>
              <a:off x="7255669" y="248745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8096" y="8096"/>
                    <a:pt x="8096" y="8096"/>
                    <a:pt x="8096" y="7144"/>
                  </a:cubicBezTo>
                  <a:cubicBezTo>
                    <a:pt x="8096" y="8096"/>
                    <a:pt x="7144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84" name="Freeform: Shape 483">
              <a:extLst>
                <a:ext uri="{FF2B5EF4-FFF2-40B4-BE49-F238E27FC236}">
                  <a16:creationId xmlns:a16="http://schemas.microsoft.com/office/drawing/2014/main" id="{B2B55ED1-52CD-4621-B962-56CF769952AA}"/>
                </a:ext>
              </a:extLst>
            </p:cNvPr>
            <p:cNvSpPr/>
            <p:nvPr/>
          </p:nvSpPr>
          <p:spPr>
            <a:xfrm>
              <a:off x="7386161" y="250364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1095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10954"/>
                  </a:lnTo>
                  <a:cubicBezTo>
                    <a:pt x="7144" y="10001"/>
                    <a:pt x="7144" y="9049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85" name="Freeform: Shape 484">
              <a:extLst>
                <a:ext uri="{FF2B5EF4-FFF2-40B4-BE49-F238E27FC236}">
                  <a16:creationId xmlns:a16="http://schemas.microsoft.com/office/drawing/2014/main" id="{CF785E58-A3B2-4DB4-AF8F-36AEE56470BC}"/>
                </a:ext>
              </a:extLst>
            </p:cNvPr>
            <p:cNvSpPr/>
            <p:nvPr/>
          </p:nvSpPr>
          <p:spPr>
            <a:xfrm>
              <a:off x="7394840" y="2442285"/>
              <a:ext cx="9525" cy="9525"/>
            </a:xfrm>
            <a:custGeom>
              <a:avLst/>
              <a:gdLst>
                <a:gd name="connsiteX0" fmla="*/ 7990 w 9525"/>
                <a:gd name="connsiteY0" fmla="*/ 7545 h 9525"/>
                <a:gd name="connsiteX1" fmla="*/ 7990 w 9525"/>
                <a:gd name="connsiteY1" fmla="*/ 754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545"/>
                  </a:moveTo>
                  <a:cubicBezTo>
                    <a:pt x="7990" y="5640"/>
                    <a:pt x="6085" y="11355"/>
                    <a:pt x="7990" y="75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86" name="Freeform: Shape 485">
              <a:extLst>
                <a:ext uri="{FF2B5EF4-FFF2-40B4-BE49-F238E27FC236}">
                  <a16:creationId xmlns:a16="http://schemas.microsoft.com/office/drawing/2014/main" id="{CEC915F8-5286-44DC-865F-7CE255F68B9D}"/>
                </a:ext>
              </a:extLst>
            </p:cNvPr>
            <p:cNvSpPr/>
            <p:nvPr/>
          </p:nvSpPr>
          <p:spPr>
            <a:xfrm>
              <a:off x="7356634" y="25188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87" name="Freeform: Shape 486">
              <a:extLst>
                <a:ext uri="{FF2B5EF4-FFF2-40B4-BE49-F238E27FC236}">
                  <a16:creationId xmlns:a16="http://schemas.microsoft.com/office/drawing/2014/main" id="{AAFF7C18-5CF2-4A25-87D6-820ECF506228}"/>
                </a:ext>
              </a:extLst>
            </p:cNvPr>
            <p:cNvSpPr/>
            <p:nvPr/>
          </p:nvSpPr>
          <p:spPr>
            <a:xfrm>
              <a:off x="7408063" y="2419826"/>
              <a:ext cx="19050" cy="19050"/>
            </a:xfrm>
            <a:custGeom>
              <a:avLst/>
              <a:gdLst>
                <a:gd name="connsiteX0" fmla="*/ 12865 w 19050"/>
                <a:gd name="connsiteY0" fmla="*/ 7144 h 19050"/>
                <a:gd name="connsiteX1" fmla="*/ 12865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2865" y="7144"/>
                  </a:moveTo>
                  <a:cubicBezTo>
                    <a:pt x="11912" y="9049"/>
                    <a:pt x="482" y="29051"/>
                    <a:pt x="12865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88" name="Freeform: Shape 487">
              <a:extLst>
                <a:ext uri="{FF2B5EF4-FFF2-40B4-BE49-F238E27FC236}">
                  <a16:creationId xmlns:a16="http://schemas.microsoft.com/office/drawing/2014/main" id="{AF4230FA-8D31-4A7A-8038-2C03276901E7}"/>
                </a:ext>
              </a:extLst>
            </p:cNvPr>
            <p:cNvSpPr/>
            <p:nvPr/>
          </p:nvSpPr>
          <p:spPr>
            <a:xfrm>
              <a:off x="7296626" y="24588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89" name="Freeform: Shape 488">
              <a:extLst>
                <a:ext uri="{FF2B5EF4-FFF2-40B4-BE49-F238E27FC236}">
                  <a16:creationId xmlns:a16="http://schemas.microsoft.com/office/drawing/2014/main" id="{5A5C00F1-C219-4963-8B7A-CA0F6566D74E}"/>
                </a:ext>
              </a:extLst>
            </p:cNvPr>
            <p:cNvSpPr/>
            <p:nvPr/>
          </p:nvSpPr>
          <p:spPr>
            <a:xfrm>
              <a:off x="7296626" y="24569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6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90" name="Freeform: Shape 489">
              <a:extLst>
                <a:ext uri="{FF2B5EF4-FFF2-40B4-BE49-F238E27FC236}">
                  <a16:creationId xmlns:a16="http://schemas.microsoft.com/office/drawing/2014/main" id="{D27E7670-5CD6-4874-A591-95A8FFAB1023}"/>
                </a:ext>
              </a:extLst>
            </p:cNvPr>
            <p:cNvSpPr/>
            <p:nvPr/>
          </p:nvSpPr>
          <p:spPr>
            <a:xfrm>
              <a:off x="7387114" y="24998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6669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91" name="Freeform: Shape 490">
              <a:extLst>
                <a:ext uri="{FF2B5EF4-FFF2-40B4-BE49-F238E27FC236}">
                  <a16:creationId xmlns:a16="http://schemas.microsoft.com/office/drawing/2014/main" id="{D7763EC7-D1D1-4E5E-8EB9-2F42FEC7EB4C}"/>
                </a:ext>
              </a:extLst>
            </p:cNvPr>
            <p:cNvSpPr/>
            <p:nvPr/>
          </p:nvSpPr>
          <p:spPr>
            <a:xfrm>
              <a:off x="7389971" y="2484972"/>
              <a:ext cx="9525" cy="9525"/>
            </a:xfrm>
            <a:custGeom>
              <a:avLst/>
              <a:gdLst>
                <a:gd name="connsiteX0" fmla="*/ 7144 w 9525"/>
                <a:gd name="connsiteY0" fmla="*/ 10577 h 9525"/>
                <a:gd name="connsiteX1" fmla="*/ 7144 w 9525"/>
                <a:gd name="connsiteY1" fmla="*/ 1057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577"/>
                  </a:moveTo>
                  <a:cubicBezTo>
                    <a:pt x="10001" y="8672"/>
                    <a:pt x="11906" y="3910"/>
                    <a:pt x="7144" y="1057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92" name="Freeform: Shape 491">
              <a:extLst>
                <a:ext uri="{FF2B5EF4-FFF2-40B4-BE49-F238E27FC236}">
                  <a16:creationId xmlns:a16="http://schemas.microsoft.com/office/drawing/2014/main" id="{E3CA08F7-0DC0-45EA-9E86-4E6BCA671834}"/>
                </a:ext>
              </a:extLst>
            </p:cNvPr>
            <p:cNvSpPr/>
            <p:nvPr/>
          </p:nvSpPr>
          <p:spPr>
            <a:xfrm>
              <a:off x="7358022" y="2521743"/>
              <a:ext cx="38100" cy="9525"/>
            </a:xfrm>
            <a:custGeom>
              <a:avLst/>
              <a:gdLst>
                <a:gd name="connsiteX0" fmla="*/ 9566 w 38100"/>
                <a:gd name="connsiteY0" fmla="*/ 7144 h 9525"/>
                <a:gd name="connsiteX1" fmla="*/ 9566 w 3810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8100" h="9525">
                  <a:moveTo>
                    <a:pt x="9566" y="7144"/>
                  </a:moveTo>
                  <a:cubicBezTo>
                    <a:pt x="-6627" y="10001"/>
                    <a:pt x="65763" y="10954"/>
                    <a:pt x="956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93" name="Freeform: Shape 492">
              <a:extLst>
                <a:ext uri="{FF2B5EF4-FFF2-40B4-BE49-F238E27FC236}">
                  <a16:creationId xmlns:a16="http://schemas.microsoft.com/office/drawing/2014/main" id="{D64FCC17-C3FA-4DBA-9F5F-F50F7E58F417}"/>
                </a:ext>
              </a:extLst>
            </p:cNvPr>
            <p:cNvSpPr/>
            <p:nvPr/>
          </p:nvSpPr>
          <p:spPr>
            <a:xfrm>
              <a:off x="7372826" y="250893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5"/>
                    <a:pt x="7144" y="7567"/>
                  </a:cubicBezTo>
                  <a:cubicBezTo>
                    <a:pt x="7144" y="7567"/>
                    <a:pt x="7144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94" name="Freeform: Shape 493">
              <a:extLst>
                <a:ext uri="{FF2B5EF4-FFF2-40B4-BE49-F238E27FC236}">
                  <a16:creationId xmlns:a16="http://schemas.microsoft.com/office/drawing/2014/main" id="{BA4F13B1-0694-4EB1-B652-847CE7149EBF}"/>
                </a:ext>
              </a:extLst>
            </p:cNvPr>
            <p:cNvSpPr/>
            <p:nvPr/>
          </p:nvSpPr>
          <p:spPr>
            <a:xfrm>
              <a:off x="7365206" y="251436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95" name="Freeform: Shape 494">
              <a:extLst>
                <a:ext uri="{FF2B5EF4-FFF2-40B4-BE49-F238E27FC236}">
                  <a16:creationId xmlns:a16="http://schemas.microsoft.com/office/drawing/2014/main" id="{37FA484B-9E24-4152-A351-BBD22EA9A14B}"/>
                </a:ext>
              </a:extLst>
            </p:cNvPr>
            <p:cNvSpPr/>
            <p:nvPr/>
          </p:nvSpPr>
          <p:spPr>
            <a:xfrm>
              <a:off x="7386161" y="2488723"/>
              <a:ext cx="9525" cy="9525"/>
            </a:xfrm>
            <a:custGeom>
              <a:avLst/>
              <a:gdLst>
                <a:gd name="connsiteX0" fmla="*/ 7144 w 9525"/>
                <a:gd name="connsiteY0" fmla="*/ 9684 h 9525"/>
                <a:gd name="connsiteX1" fmla="*/ 7144 w 9525"/>
                <a:gd name="connsiteY1" fmla="*/ 968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684"/>
                  </a:moveTo>
                  <a:cubicBezTo>
                    <a:pt x="9049" y="3969"/>
                    <a:pt x="7144" y="9684"/>
                    <a:pt x="7144" y="968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96" name="Freeform: Shape 495">
              <a:extLst>
                <a:ext uri="{FF2B5EF4-FFF2-40B4-BE49-F238E27FC236}">
                  <a16:creationId xmlns:a16="http://schemas.microsoft.com/office/drawing/2014/main" id="{B8CDC33E-C61C-44D2-95D9-19C4ACDCF6D6}"/>
                </a:ext>
              </a:extLst>
            </p:cNvPr>
            <p:cNvSpPr/>
            <p:nvPr/>
          </p:nvSpPr>
          <p:spPr>
            <a:xfrm>
              <a:off x="7387114" y="24979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0954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97" name="Freeform: Shape 496">
              <a:extLst>
                <a:ext uri="{FF2B5EF4-FFF2-40B4-BE49-F238E27FC236}">
                  <a16:creationId xmlns:a16="http://schemas.microsoft.com/office/drawing/2014/main" id="{EC40D927-BACC-4DE3-91DA-F77C14C0D419}"/>
                </a:ext>
              </a:extLst>
            </p:cNvPr>
            <p:cNvSpPr/>
            <p:nvPr/>
          </p:nvSpPr>
          <p:spPr>
            <a:xfrm>
              <a:off x="7341394" y="24884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98" name="Freeform: Shape 497">
              <a:extLst>
                <a:ext uri="{FF2B5EF4-FFF2-40B4-BE49-F238E27FC236}">
                  <a16:creationId xmlns:a16="http://schemas.microsoft.com/office/drawing/2014/main" id="{D60A07D5-E9C9-424D-AE9F-5842D60D5E75}"/>
                </a:ext>
              </a:extLst>
            </p:cNvPr>
            <p:cNvSpPr/>
            <p:nvPr/>
          </p:nvSpPr>
          <p:spPr>
            <a:xfrm>
              <a:off x="7355681" y="2506955"/>
              <a:ext cx="28575" cy="19050"/>
            </a:xfrm>
            <a:custGeom>
              <a:avLst/>
              <a:gdLst>
                <a:gd name="connsiteX0" fmla="*/ 7144 w 28575"/>
                <a:gd name="connsiteY0" fmla="*/ 15264 h 19050"/>
                <a:gd name="connsiteX1" fmla="*/ 7144 w 28575"/>
                <a:gd name="connsiteY1" fmla="*/ 1526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19050">
                  <a:moveTo>
                    <a:pt x="7144" y="15264"/>
                  </a:moveTo>
                  <a:cubicBezTo>
                    <a:pt x="26194" y="11454"/>
                    <a:pt x="26194" y="-928"/>
                    <a:pt x="7144" y="1526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99" name="Freeform: Shape 498">
              <a:extLst>
                <a:ext uri="{FF2B5EF4-FFF2-40B4-BE49-F238E27FC236}">
                  <a16:creationId xmlns:a16="http://schemas.microsoft.com/office/drawing/2014/main" id="{AFF76391-EDEC-46FB-BBC5-D04CB9BB4ECB}"/>
                </a:ext>
              </a:extLst>
            </p:cNvPr>
            <p:cNvSpPr/>
            <p:nvPr/>
          </p:nvSpPr>
          <p:spPr>
            <a:xfrm>
              <a:off x="7383304" y="24922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00" name="Freeform: Shape 499">
              <a:extLst>
                <a:ext uri="{FF2B5EF4-FFF2-40B4-BE49-F238E27FC236}">
                  <a16:creationId xmlns:a16="http://schemas.microsoft.com/office/drawing/2014/main" id="{89BD7E13-B0CF-415D-9546-0E2BB05A64BE}"/>
                </a:ext>
              </a:extLst>
            </p:cNvPr>
            <p:cNvSpPr/>
            <p:nvPr/>
          </p:nvSpPr>
          <p:spPr>
            <a:xfrm>
              <a:off x="7385716" y="2518669"/>
              <a:ext cx="28575" cy="19050"/>
            </a:xfrm>
            <a:custGeom>
              <a:avLst/>
              <a:gdLst>
                <a:gd name="connsiteX0" fmla="*/ 26640 w 28575"/>
                <a:gd name="connsiteY0" fmla="*/ 11170 h 19050"/>
                <a:gd name="connsiteX1" fmla="*/ 7590 w 28575"/>
                <a:gd name="connsiteY1" fmla="*/ 8313 h 19050"/>
                <a:gd name="connsiteX2" fmla="*/ 26640 w 28575"/>
                <a:gd name="connsiteY2" fmla="*/ 11170 h 19050"/>
                <a:gd name="connsiteX3" fmla="*/ 24734 w 28575"/>
                <a:gd name="connsiteY3" fmla="*/ 13075 h 19050"/>
                <a:gd name="connsiteX4" fmla="*/ 23782 w 28575"/>
                <a:gd name="connsiteY4" fmla="*/ 12123 h 19050"/>
                <a:gd name="connsiteX5" fmla="*/ 24734 w 28575"/>
                <a:gd name="connsiteY5" fmla="*/ 1307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575" h="19050">
                  <a:moveTo>
                    <a:pt x="26640" y="11170"/>
                  </a:moveTo>
                  <a:cubicBezTo>
                    <a:pt x="9494" y="11170"/>
                    <a:pt x="5684" y="20695"/>
                    <a:pt x="7590" y="8313"/>
                  </a:cubicBezTo>
                  <a:cubicBezTo>
                    <a:pt x="13304" y="9265"/>
                    <a:pt x="26640" y="3550"/>
                    <a:pt x="26640" y="11170"/>
                  </a:cubicBezTo>
                  <a:close/>
                  <a:moveTo>
                    <a:pt x="24734" y="13075"/>
                  </a:moveTo>
                  <a:lnTo>
                    <a:pt x="23782" y="12123"/>
                  </a:lnTo>
                  <a:cubicBezTo>
                    <a:pt x="23782" y="13075"/>
                    <a:pt x="24734" y="13075"/>
                    <a:pt x="24734" y="130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01" name="Freeform: Shape 500">
              <a:extLst>
                <a:ext uri="{FF2B5EF4-FFF2-40B4-BE49-F238E27FC236}">
                  <a16:creationId xmlns:a16="http://schemas.microsoft.com/office/drawing/2014/main" id="{ED644F8C-E61A-4804-830C-B5D7912EF221}"/>
                </a:ext>
              </a:extLst>
            </p:cNvPr>
            <p:cNvSpPr/>
            <p:nvPr/>
          </p:nvSpPr>
          <p:spPr>
            <a:xfrm>
              <a:off x="7573804" y="24360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02" name="Freeform: Shape 501">
              <a:extLst>
                <a:ext uri="{FF2B5EF4-FFF2-40B4-BE49-F238E27FC236}">
                  <a16:creationId xmlns:a16="http://schemas.microsoft.com/office/drawing/2014/main" id="{60413C4C-DF4A-45CE-B84E-B72E2B7643C2}"/>
                </a:ext>
              </a:extLst>
            </p:cNvPr>
            <p:cNvSpPr/>
            <p:nvPr/>
          </p:nvSpPr>
          <p:spPr>
            <a:xfrm>
              <a:off x="7452836" y="24445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03" name="Freeform: Shape 502">
              <a:extLst>
                <a:ext uri="{FF2B5EF4-FFF2-40B4-BE49-F238E27FC236}">
                  <a16:creationId xmlns:a16="http://schemas.microsoft.com/office/drawing/2014/main" id="{7349DEA5-297E-44A1-AC8C-FB8A646597F6}"/>
                </a:ext>
              </a:extLst>
            </p:cNvPr>
            <p:cNvSpPr/>
            <p:nvPr/>
          </p:nvSpPr>
          <p:spPr>
            <a:xfrm>
              <a:off x="7468076" y="242077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8096" y="8096"/>
                    <a:pt x="8096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04" name="Freeform: Shape 503">
              <a:extLst>
                <a:ext uri="{FF2B5EF4-FFF2-40B4-BE49-F238E27FC236}">
                  <a16:creationId xmlns:a16="http://schemas.microsoft.com/office/drawing/2014/main" id="{36C5E1FA-955D-4EF1-B3F5-A7D1D81659E9}"/>
                </a:ext>
              </a:extLst>
            </p:cNvPr>
            <p:cNvSpPr/>
            <p:nvPr/>
          </p:nvSpPr>
          <p:spPr>
            <a:xfrm>
              <a:off x="7562903" y="243601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05" name="Freeform: Shape 504">
              <a:extLst>
                <a:ext uri="{FF2B5EF4-FFF2-40B4-BE49-F238E27FC236}">
                  <a16:creationId xmlns:a16="http://schemas.microsoft.com/office/drawing/2014/main" id="{C207329B-6009-4D05-B52D-58BD90219D7A}"/>
                </a:ext>
              </a:extLst>
            </p:cNvPr>
            <p:cNvSpPr/>
            <p:nvPr/>
          </p:nvSpPr>
          <p:spPr>
            <a:xfrm>
              <a:off x="7502366" y="24341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8096" y="8096"/>
                  </a:cubicBez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06" name="Freeform: Shape 505">
              <a:extLst>
                <a:ext uri="{FF2B5EF4-FFF2-40B4-BE49-F238E27FC236}">
                  <a16:creationId xmlns:a16="http://schemas.microsoft.com/office/drawing/2014/main" id="{D3B0E3B7-0F42-499E-BCC2-959685AE7501}"/>
                </a:ext>
              </a:extLst>
            </p:cNvPr>
            <p:cNvSpPr/>
            <p:nvPr/>
          </p:nvSpPr>
          <p:spPr>
            <a:xfrm>
              <a:off x="7468076" y="242321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07" name="Freeform: Shape 506">
              <a:extLst>
                <a:ext uri="{FF2B5EF4-FFF2-40B4-BE49-F238E27FC236}">
                  <a16:creationId xmlns:a16="http://schemas.microsoft.com/office/drawing/2014/main" id="{7F86404D-A987-477D-B328-C9F58A844C39}"/>
                </a:ext>
              </a:extLst>
            </p:cNvPr>
            <p:cNvSpPr/>
            <p:nvPr/>
          </p:nvSpPr>
          <p:spPr>
            <a:xfrm>
              <a:off x="7445216" y="24255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08" name="Freeform: Shape 507">
              <a:extLst>
                <a:ext uri="{FF2B5EF4-FFF2-40B4-BE49-F238E27FC236}">
                  <a16:creationId xmlns:a16="http://schemas.microsoft.com/office/drawing/2014/main" id="{DD9B3887-6E5B-4C34-BE28-0F7CFA29678A}"/>
                </a:ext>
              </a:extLst>
            </p:cNvPr>
            <p:cNvSpPr/>
            <p:nvPr/>
          </p:nvSpPr>
          <p:spPr>
            <a:xfrm>
              <a:off x="7446698" y="244459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lnTo>
                    <a:pt x="7567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09" name="Freeform: Shape 508">
              <a:extLst>
                <a:ext uri="{FF2B5EF4-FFF2-40B4-BE49-F238E27FC236}">
                  <a16:creationId xmlns:a16="http://schemas.microsoft.com/office/drawing/2014/main" id="{0F65CC33-11A8-469C-B805-C09B1E3C904F}"/>
                </a:ext>
              </a:extLst>
            </p:cNvPr>
            <p:cNvSpPr/>
            <p:nvPr/>
          </p:nvSpPr>
          <p:spPr>
            <a:xfrm>
              <a:off x="7420451" y="243220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7144" y="8096"/>
                    <a:pt x="7144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0" name="Freeform: Shape 509">
              <a:extLst>
                <a:ext uri="{FF2B5EF4-FFF2-40B4-BE49-F238E27FC236}">
                  <a16:creationId xmlns:a16="http://schemas.microsoft.com/office/drawing/2014/main" id="{999B29B8-19EA-4DA2-A568-6E82FF91C956}"/>
                </a:ext>
              </a:extLst>
            </p:cNvPr>
            <p:cNvSpPr/>
            <p:nvPr/>
          </p:nvSpPr>
          <p:spPr>
            <a:xfrm>
              <a:off x="7444264" y="24398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1" name="Freeform: Shape 510">
              <a:extLst>
                <a:ext uri="{FF2B5EF4-FFF2-40B4-BE49-F238E27FC236}">
                  <a16:creationId xmlns:a16="http://schemas.microsoft.com/office/drawing/2014/main" id="{14252505-0099-42FB-9784-F79CC42E3F05}"/>
                </a:ext>
              </a:extLst>
            </p:cNvPr>
            <p:cNvSpPr/>
            <p:nvPr/>
          </p:nvSpPr>
          <p:spPr>
            <a:xfrm>
              <a:off x="7581001" y="245506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9049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2" name="Freeform: Shape 511">
              <a:extLst>
                <a:ext uri="{FF2B5EF4-FFF2-40B4-BE49-F238E27FC236}">
                  <a16:creationId xmlns:a16="http://schemas.microsoft.com/office/drawing/2014/main" id="{7D794CE7-D147-42E3-9E09-F1A33DDACFFF}"/>
                </a:ext>
              </a:extLst>
            </p:cNvPr>
            <p:cNvSpPr/>
            <p:nvPr/>
          </p:nvSpPr>
          <p:spPr>
            <a:xfrm>
              <a:off x="7584281" y="244459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7144"/>
                    <a:pt x="7144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3" name="Freeform: Shape 512">
              <a:extLst>
                <a:ext uri="{FF2B5EF4-FFF2-40B4-BE49-F238E27FC236}">
                  <a16:creationId xmlns:a16="http://schemas.microsoft.com/office/drawing/2014/main" id="{03884BAB-DC43-4C8B-B1B8-D927E64C0869}"/>
                </a:ext>
              </a:extLst>
            </p:cNvPr>
            <p:cNvSpPr/>
            <p:nvPr/>
          </p:nvSpPr>
          <p:spPr>
            <a:xfrm>
              <a:off x="7518559" y="2442160"/>
              <a:ext cx="9525" cy="9525"/>
            </a:xfrm>
            <a:custGeom>
              <a:avLst/>
              <a:gdLst>
                <a:gd name="connsiteX0" fmla="*/ 7144 w 9525"/>
                <a:gd name="connsiteY0" fmla="*/ 7670 h 9525"/>
                <a:gd name="connsiteX1" fmla="*/ 8096 w 9525"/>
                <a:gd name="connsiteY1" fmla="*/ 10527 h 9525"/>
                <a:gd name="connsiteX2" fmla="*/ 7144 w 9525"/>
                <a:gd name="connsiteY2" fmla="*/ 767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670"/>
                  </a:moveTo>
                  <a:cubicBezTo>
                    <a:pt x="7144" y="8622"/>
                    <a:pt x="8096" y="9575"/>
                    <a:pt x="8096" y="10527"/>
                  </a:cubicBezTo>
                  <a:cubicBezTo>
                    <a:pt x="9049" y="9575"/>
                    <a:pt x="8096" y="5765"/>
                    <a:pt x="7144" y="767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4" name="Freeform: Shape 513">
              <a:extLst>
                <a:ext uri="{FF2B5EF4-FFF2-40B4-BE49-F238E27FC236}">
                  <a16:creationId xmlns:a16="http://schemas.microsoft.com/office/drawing/2014/main" id="{A331F8F7-CA21-406C-8D8F-960BABE14F35}"/>
                </a:ext>
              </a:extLst>
            </p:cNvPr>
            <p:cNvSpPr/>
            <p:nvPr/>
          </p:nvSpPr>
          <p:spPr>
            <a:xfrm>
              <a:off x="7576661" y="249316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7144" y="7144"/>
                    <a:pt x="8096" y="7144"/>
                  </a:cubicBezTo>
                  <a:cubicBezTo>
                    <a:pt x="7144" y="8096"/>
                    <a:pt x="7144" y="9049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5" name="Freeform: Shape 514">
              <a:extLst>
                <a:ext uri="{FF2B5EF4-FFF2-40B4-BE49-F238E27FC236}">
                  <a16:creationId xmlns:a16="http://schemas.microsoft.com/office/drawing/2014/main" id="{F794D562-E023-421B-9962-41F634AE7C05}"/>
                </a:ext>
              </a:extLst>
            </p:cNvPr>
            <p:cNvSpPr/>
            <p:nvPr/>
          </p:nvSpPr>
          <p:spPr>
            <a:xfrm>
              <a:off x="7576661" y="249126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8096" y="8096"/>
                    <a:pt x="7144" y="9049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6" name="Freeform: Shape 515">
              <a:extLst>
                <a:ext uri="{FF2B5EF4-FFF2-40B4-BE49-F238E27FC236}">
                  <a16:creationId xmlns:a16="http://schemas.microsoft.com/office/drawing/2014/main" id="{1F4F3992-A23B-465D-9CC3-61EC70EAF9BC}"/>
                </a:ext>
              </a:extLst>
            </p:cNvPr>
            <p:cNvSpPr/>
            <p:nvPr/>
          </p:nvSpPr>
          <p:spPr>
            <a:xfrm>
              <a:off x="7519088" y="2496264"/>
              <a:ext cx="9525" cy="9525"/>
            </a:xfrm>
            <a:custGeom>
              <a:avLst/>
              <a:gdLst>
                <a:gd name="connsiteX0" fmla="*/ 7567 w 9525"/>
                <a:gd name="connsiteY0" fmla="*/ 7858 h 9525"/>
                <a:gd name="connsiteX1" fmla="*/ 7567 w 9525"/>
                <a:gd name="connsiteY1" fmla="*/ 7858 h 9525"/>
                <a:gd name="connsiteX2" fmla="*/ 7567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858"/>
                  </a:moveTo>
                  <a:cubicBezTo>
                    <a:pt x="7567" y="6906"/>
                    <a:pt x="6615" y="6906"/>
                    <a:pt x="7567" y="7858"/>
                  </a:cubicBezTo>
                  <a:cubicBezTo>
                    <a:pt x="6615" y="7858"/>
                    <a:pt x="7567" y="7858"/>
                    <a:pt x="7567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7" name="Freeform: Shape 516">
              <a:extLst>
                <a:ext uri="{FF2B5EF4-FFF2-40B4-BE49-F238E27FC236}">
                  <a16:creationId xmlns:a16="http://schemas.microsoft.com/office/drawing/2014/main" id="{0D7CD9BA-B039-475E-A917-8E526B4495FE}"/>
                </a:ext>
              </a:extLst>
            </p:cNvPr>
            <p:cNvSpPr/>
            <p:nvPr/>
          </p:nvSpPr>
          <p:spPr>
            <a:xfrm>
              <a:off x="7585722" y="2430169"/>
              <a:ext cx="9525" cy="28575"/>
            </a:xfrm>
            <a:custGeom>
              <a:avLst/>
              <a:gdLst>
                <a:gd name="connsiteX0" fmla="*/ 7608 w 9525"/>
                <a:gd name="connsiteY0" fmla="*/ 23471 h 28575"/>
                <a:gd name="connsiteX1" fmla="*/ 7608 w 9525"/>
                <a:gd name="connsiteY1" fmla="*/ 23471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8575">
                  <a:moveTo>
                    <a:pt x="7608" y="23471"/>
                  </a:moveTo>
                  <a:cubicBezTo>
                    <a:pt x="10465" y="-6057"/>
                    <a:pt x="5703" y="11088"/>
                    <a:pt x="7608" y="2347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8" name="Freeform: Shape 517">
              <a:extLst>
                <a:ext uri="{FF2B5EF4-FFF2-40B4-BE49-F238E27FC236}">
                  <a16:creationId xmlns:a16="http://schemas.microsoft.com/office/drawing/2014/main" id="{BCE4288C-6874-428E-9545-EF23307A5B54}"/>
                </a:ext>
              </a:extLst>
            </p:cNvPr>
            <p:cNvSpPr/>
            <p:nvPr/>
          </p:nvSpPr>
          <p:spPr>
            <a:xfrm>
              <a:off x="7582376" y="248226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9" name="Freeform: Shape 518">
              <a:extLst>
                <a:ext uri="{FF2B5EF4-FFF2-40B4-BE49-F238E27FC236}">
                  <a16:creationId xmlns:a16="http://schemas.microsoft.com/office/drawing/2014/main" id="{9D65D35E-6B82-4B05-83C1-B7A051980A13}"/>
                </a:ext>
              </a:extLst>
            </p:cNvPr>
            <p:cNvSpPr/>
            <p:nvPr/>
          </p:nvSpPr>
          <p:spPr>
            <a:xfrm>
              <a:off x="7421404" y="25160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20" name="Freeform: Shape 519">
              <a:extLst>
                <a:ext uri="{FF2B5EF4-FFF2-40B4-BE49-F238E27FC236}">
                  <a16:creationId xmlns:a16="http://schemas.microsoft.com/office/drawing/2014/main" id="{14D7DA7E-CA87-449C-83C2-AE5897EEC658}"/>
                </a:ext>
              </a:extLst>
            </p:cNvPr>
            <p:cNvSpPr/>
            <p:nvPr/>
          </p:nvSpPr>
          <p:spPr>
            <a:xfrm>
              <a:off x="7580471" y="24626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21" name="Freeform: Shape 520">
              <a:extLst>
                <a:ext uri="{FF2B5EF4-FFF2-40B4-BE49-F238E27FC236}">
                  <a16:creationId xmlns:a16="http://schemas.microsoft.com/office/drawing/2014/main" id="{495B0D20-C04E-4B06-8F02-0782D44AD442}"/>
                </a:ext>
              </a:extLst>
            </p:cNvPr>
            <p:cNvSpPr/>
            <p:nvPr/>
          </p:nvSpPr>
          <p:spPr>
            <a:xfrm>
              <a:off x="7429976" y="25160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22" name="Freeform: Shape 521">
              <a:extLst>
                <a:ext uri="{FF2B5EF4-FFF2-40B4-BE49-F238E27FC236}">
                  <a16:creationId xmlns:a16="http://schemas.microsoft.com/office/drawing/2014/main" id="{BF16ADF4-A695-4D50-8784-FBCD5AFA94A4}"/>
                </a:ext>
              </a:extLst>
            </p:cNvPr>
            <p:cNvSpPr/>
            <p:nvPr/>
          </p:nvSpPr>
          <p:spPr>
            <a:xfrm>
              <a:off x="7430929" y="24264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23" name="Freeform: Shape 522">
              <a:extLst>
                <a:ext uri="{FF2B5EF4-FFF2-40B4-BE49-F238E27FC236}">
                  <a16:creationId xmlns:a16="http://schemas.microsoft.com/office/drawing/2014/main" id="{F5450C3C-5A2E-418E-B5A9-7A04008C3600}"/>
                </a:ext>
              </a:extLst>
            </p:cNvPr>
            <p:cNvSpPr/>
            <p:nvPr/>
          </p:nvSpPr>
          <p:spPr>
            <a:xfrm>
              <a:off x="7429976" y="25160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24" name="Freeform: Shape 523">
              <a:extLst>
                <a:ext uri="{FF2B5EF4-FFF2-40B4-BE49-F238E27FC236}">
                  <a16:creationId xmlns:a16="http://schemas.microsoft.com/office/drawing/2014/main" id="{0CBA7698-5062-460E-98A8-B09989B6D170}"/>
                </a:ext>
              </a:extLst>
            </p:cNvPr>
            <p:cNvSpPr/>
            <p:nvPr/>
          </p:nvSpPr>
          <p:spPr>
            <a:xfrm>
              <a:off x="7470934" y="249888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25" name="Freeform: Shape 524">
              <a:extLst>
                <a:ext uri="{FF2B5EF4-FFF2-40B4-BE49-F238E27FC236}">
                  <a16:creationId xmlns:a16="http://schemas.microsoft.com/office/drawing/2014/main" id="{A771278B-79F4-4F6F-ADC9-99620F067776}"/>
                </a:ext>
              </a:extLst>
            </p:cNvPr>
            <p:cNvSpPr/>
            <p:nvPr/>
          </p:nvSpPr>
          <p:spPr>
            <a:xfrm>
              <a:off x="7462361" y="24941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26" name="Freeform: Shape 525">
              <a:extLst>
                <a:ext uri="{FF2B5EF4-FFF2-40B4-BE49-F238E27FC236}">
                  <a16:creationId xmlns:a16="http://schemas.microsoft.com/office/drawing/2014/main" id="{5CDA3E53-60F0-49EA-8740-A5CE5F82C2F0}"/>
                </a:ext>
              </a:extLst>
            </p:cNvPr>
            <p:cNvSpPr/>
            <p:nvPr/>
          </p:nvSpPr>
          <p:spPr>
            <a:xfrm>
              <a:off x="7514034" y="242458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ubicBezTo>
                    <a:pt x="6906" y="7144"/>
                    <a:pt x="7858" y="7144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27" name="Freeform: Shape 526">
              <a:extLst>
                <a:ext uri="{FF2B5EF4-FFF2-40B4-BE49-F238E27FC236}">
                  <a16:creationId xmlns:a16="http://schemas.microsoft.com/office/drawing/2014/main" id="{D95D07F3-133A-4CC7-8BE6-C0063CCCA944}"/>
                </a:ext>
              </a:extLst>
            </p:cNvPr>
            <p:cNvSpPr/>
            <p:nvPr/>
          </p:nvSpPr>
          <p:spPr>
            <a:xfrm>
              <a:off x="7429976" y="25169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9049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28" name="Freeform: Shape 527">
              <a:extLst>
                <a:ext uri="{FF2B5EF4-FFF2-40B4-BE49-F238E27FC236}">
                  <a16:creationId xmlns:a16="http://schemas.microsoft.com/office/drawing/2014/main" id="{086C44FD-9707-4FB9-8A8F-108440B525D4}"/>
                </a:ext>
              </a:extLst>
            </p:cNvPr>
            <p:cNvSpPr/>
            <p:nvPr/>
          </p:nvSpPr>
          <p:spPr>
            <a:xfrm>
              <a:off x="7481411" y="24779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29" name="Freeform: Shape 528">
              <a:extLst>
                <a:ext uri="{FF2B5EF4-FFF2-40B4-BE49-F238E27FC236}">
                  <a16:creationId xmlns:a16="http://schemas.microsoft.com/office/drawing/2014/main" id="{2F330BC7-0270-4BC3-A40E-93007A06202E}"/>
                </a:ext>
              </a:extLst>
            </p:cNvPr>
            <p:cNvSpPr/>
            <p:nvPr/>
          </p:nvSpPr>
          <p:spPr>
            <a:xfrm>
              <a:off x="7484297" y="2471605"/>
              <a:ext cx="9525" cy="19050"/>
            </a:xfrm>
            <a:custGeom>
              <a:avLst/>
              <a:gdLst>
                <a:gd name="connsiteX0" fmla="*/ 9020 w 9525"/>
                <a:gd name="connsiteY0" fmla="*/ 16325 h 19050"/>
                <a:gd name="connsiteX1" fmla="*/ 9020 w 9525"/>
                <a:gd name="connsiteY1" fmla="*/ 1632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020" y="16325"/>
                  </a:moveTo>
                  <a:cubicBezTo>
                    <a:pt x="12830" y="-6535"/>
                    <a:pt x="3305" y="21087"/>
                    <a:pt x="9020" y="1632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30" name="Freeform: Shape 529">
              <a:extLst>
                <a:ext uri="{FF2B5EF4-FFF2-40B4-BE49-F238E27FC236}">
                  <a16:creationId xmlns:a16="http://schemas.microsoft.com/office/drawing/2014/main" id="{6E9482A2-29A7-454C-85E5-7DA005588191}"/>
                </a:ext>
              </a:extLst>
            </p:cNvPr>
            <p:cNvSpPr/>
            <p:nvPr/>
          </p:nvSpPr>
          <p:spPr>
            <a:xfrm>
              <a:off x="7485751" y="248173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8096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8096"/>
                    <a:pt x="7567" y="8096"/>
                  </a:cubicBezTo>
                  <a:cubicBezTo>
                    <a:pt x="6615" y="8096"/>
                    <a:pt x="7567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31" name="Freeform: Shape 530">
              <a:extLst>
                <a:ext uri="{FF2B5EF4-FFF2-40B4-BE49-F238E27FC236}">
                  <a16:creationId xmlns:a16="http://schemas.microsoft.com/office/drawing/2014/main" id="{455D90A7-53EB-4157-B06A-B09430B99830}"/>
                </a:ext>
              </a:extLst>
            </p:cNvPr>
            <p:cNvSpPr/>
            <p:nvPr/>
          </p:nvSpPr>
          <p:spPr>
            <a:xfrm>
              <a:off x="7501414" y="2486739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7858"/>
                    <a:pt x="7144" y="6906"/>
                    <a:pt x="7144" y="7858"/>
                  </a:cubicBez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32" name="Freeform: Shape 531">
              <a:extLst>
                <a:ext uri="{FF2B5EF4-FFF2-40B4-BE49-F238E27FC236}">
                  <a16:creationId xmlns:a16="http://schemas.microsoft.com/office/drawing/2014/main" id="{D36C8E6C-9D3A-4FF1-A206-85F3A7E6CDFB}"/>
                </a:ext>
              </a:extLst>
            </p:cNvPr>
            <p:cNvSpPr/>
            <p:nvPr/>
          </p:nvSpPr>
          <p:spPr>
            <a:xfrm>
              <a:off x="7394734" y="24855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10001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33" name="Freeform: Shape 532">
              <a:extLst>
                <a:ext uri="{FF2B5EF4-FFF2-40B4-BE49-F238E27FC236}">
                  <a16:creationId xmlns:a16="http://schemas.microsoft.com/office/drawing/2014/main" id="{495C8725-D6E4-46B9-A291-FF663C140C45}"/>
                </a:ext>
              </a:extLst>
            </p:cNvPr>
            <p:cNvSpPr/>
            <p:nvPr/>
          </p:nvSpPr>
          <p:spPr>
            <a:xfrm>
              <a:off x="7536233" y="2463366"/>
              <a:ext cx="9525" cy="9525"/>
            </a:xfrm>
            <a:custGeom>
              <a:avLst/>
              <a:gdLst>
                <a:gd name="connsiteX0" fmla="*/ 7567 w 9525"/>
                <a:gd name="connsiteY0" fmla="*/ 7419 h 9525"/>
                <a:gd name="connsiteX1" fmla="*/ 7567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419"/>
                  </a:moveTo>
                  <a:cubicBezTo>
                    <a:pt x="6615" y="6466"/>
                    <a:pt x="7567" y="8371"/>
                    <a:pt x="7567" y="74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34" name="Freeform: Shape 533">
              <a:extLst>
                <a:ext uri="{FF2B5EF4-FFF2-40B4-BE49-F238E27FC236}">
                  <a16:creationId xmlns:a16="http://schemas.microsoft.com/office/drawing/2014/main" id="{915C717F-040D-462A-A302-8C444AB00697}"/>
                </a:ext>
              </a:extLst>
            </p:cNvPr>
            <p:cNvSpPr/>
            <p:nvPr/>
          </p:nvSpPr>
          <p:spPr>
            <a:xfrm>
              <a:off x="7487126" y="24712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9049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35" name="Freeform: Shape 534">
              <a:extLst>
                <a:ext uri="{FF2B5EF4-FFF2-40B4-BE49-F238E27FC236}">
                  <a16:creationId xmlns:a16="http://schemas.microsoft.com/office/drawing/2014/main" id="{83F90A75-A133-4DB3-B6CF-FA1A23D42BFE}"/>
                </a:ext>
              </a:extLst>
            </p:cNvPr>
            <p:cNvSpPr/>
            <p:nvPr/>
          </p:nvSpPr>
          <p:spPr>
            <a:xfrm>
              <a:off x="7538561" y="24712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11906"/>
                    <a:pt x="9049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36" name="Freeform: Shape 535">
              <a:extLst>
                <a:ext uri="{FF2B5EF4-FFF2-40B4-BE49-F238E27FC236}">
                  <a16:creationId xmlns:a16="http://schemas.microsoft.com/office/drawing/2014/main" id="{3DC24FCA-BD8E-46AE-8596-8975604D9AEA}"/>
                </a:ext>
              </a:extLst>
            </p:cNvPr>
            <p:cNvSpPr/>
            <p:nvPr/>
          </p:nvSpPr>
          <p:spPr>
            <a:xfrm>
              <a:off x="7540466" y="24722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37" name="Freeform: Shape 536">
              <a:extLst>
                <a:ext uri="{FF2B5EF4-FFF2-40B4-BE49-F238E27FC236}">
                  <a16:creationId xmlns:a16="http://schemas.microsoft.com/office/drawing/2014/main" id="{E2F5C8C1-AFEC-40A3-890D-32916C65A452}"/>
                </a:ext>
              </a:extLst>
            </p:cNvPr>
            <p:cNvSpPr/>
            <p:nvPr/>
          </p:nvSpPr>
          <p:spPr>
            <a:xfrm>
              <a:off x="7246144" y="2403977"/>
              <a:ext cx="352425" cy="133350"/>
            </a:xfrm>
            <a:custGeom>
              <a:avLst/>
              <a:gdLst>
                <a:gd name="connsiteX0" fmla="*/ 154781 w 352425"/>
                <a:gd name="connsiteY0" fmla="*/ 87762 h 133350"/>
                <a:gd name="connsiteX1" fmla="*/ 7144 w 352425"/>
                <a:gd name="connsiteY1" fmla="*/ 94430 h 133350"/>
                <a:gd name="connsiteX2" fmla="*/ 164306 w 352425"/>
                <a:gd name="connsiteY2" fmla="*/ 36327 h 133350"/>
                <a:gd name="connsiteX3" fmla="*/ 141446 w 352425"/>
                <a:gd name="connsiteY3" fmla="*/ 43947 h 133350"/>
                <a:gd name="connsiteX4" fmla="*/ 190976 w 352425"/>
                <a:gd name="connsiteY4" fmla="*/ 47757 h 133350"/>
                <a:gd name="connsiteX5" fmla="*/ 219551 w 352425"/>
                <a:gd name="connsiteY5" fmla="*/ 37280 h 133350"/>
                <a:gd name="connsiteX6" fmla="*/ 204311 w 352425"/>
                <a:gd name="connsiteY6" fmla="*/ 26802 h 133350"/>
                <a:gd name="connsiteX7" fmla="*/ 222409 w 352425"/>
                <a:gd name="connsiteY7" fmla="*/ 58235 h 133350"/>
                <a:gd name="connsiteX8" fmla="*/ 221456 w 352425"/>
                <a:gd name="connsiteY8" fmla="*/ 50615 h 133350"/>
                <a:gd name="connsiteX9" fmla="*/ 233839 w 352425"/>
                <a:gd name="connsiteY9" fmla="*/ 26802 h 133350"/>
                <a:gd name="connsiteX10" fmla="*/ 228124 w 352425"/>
                <a:gd name="connsiteY10" fmla="*/ 46805 h 133350"/>
                <a:gd name="connsiteX11" fmla="*/ 243364 w 352425"/>
                <a:gd name="connsiteY11" fmla="*/ 26802 h 133350"/>
                <a:gd name="connsiteX12" fmla="*/ 241459 w 352425"/>
                <a:gd name="connsiteY12" fmla="*/ 52520 h 133350"/>
                <a:gd name="connsiteX13" fmla="*/ 265271 w 352425"/>
                <a:gd name="connsiteY13" fmla="*/ 40137 h 133350"/>
                <a:gd name="connsiteX14" fmla="*/ 272891 w 352425"/>
                <a:gd name="connsiteY14" fmla="*/ 28707 h 133350"/>
                <a:gd name="connsiteX15" fmla="*/ 319564 w 352425"/>
                <a:gd name="connsiteY15" fmla="*/ 36327 h 133350"/>
                <a:gd name="connsiteX16" fmla="*/ 319564 w 352425"/>
                <a:gd name="connsiteY16" fmla="*/ 26802 h 133350"/>
                <a:gd name="connsiteX17" fmla="*/ 325279 w 352425"/>
                <a:gd name="connsiteY17" fmla="*/ 30612 h 133350"/>
                <a:gd name="connsiteX18" fmla="*/ 348139 w 352425"/>
                <a:gd name="connsiteY18" fmla="*/ 79190 h 133350"/>
                <a:gd name="connsiteX19" fmla="*/ 227171 w 352425"/>
                <a:gd name="connsiteY19" fmla="*/ 121100 h 133350"/>
                <a:gd name="connsiteX20" fmla="*/ 228124 w 352425"/>
                <a:gd name="connsiteY20" fmla="*/ 88715 h 133350"/>
                <a:gd name="connsiteX21" fmla="*/ 173831 w 352425"/>
                <a:gd name="connsiteY21" fmla="*/ 126815 h 133350"/>
                <a:gd name="connsiteX22" fmla="*/ 154781 w 352425"/>
                <a:gd name="connsiteY22" fmla="*/ 87762 h 133350"/>
                <a:gd name="connsiteX23" fmla="*/ 20479 w 352425"/>
                <a:gd name="connsiteY23" fmla="*/ 85857 h 133350"/>
                <a:gd name="connsiteX24" fmla="*/ 20479 w 352425"/>
                <a:gd name="connsiteY24" fmla="*/ 83952 h 133350"/>
                <a:gd name="connsiteX25" fmla="*/ 20479 w 352425"/>
                <a:gd name="connsiteY25" fmla="*/ 85857 h 133350"/>
                <a:gd name="connsiteX26" fmla="*/ 194786 w 352425"/>
                <a:gd name="connsiteY26" fmla="*/ 70617 h 133350"/>
                <a:gd name="connsiteX27" fmla="*/ 194786 w 352425"/>
                <a:gd name="connsiteY27" fmla="*/ 70617 h 133350"/>
                <a:gd name="connsiteX28" fmla="*/ 196691 w 352425"/>
                <a:gd name="connsiteY28" fmla="*/ 86810 h 133350"/>
                <a:gd name="connsiteX29" fmla="*/ 196691 w 352425"/>
                <a:gd name="connsiteY29" fmla="*/ 86810 h 133350"/>
                <a:gd name="connsiteX30" fmla="*/ 198596 w 352425"/>
                <a:gd name="connsiteY30" fmla="*/ 82047 h 133350"/>
                <a:gd name="connsiteX31" fmla="*/ 198596 w 352425"/>
                <a:gd name="connsiteY31" fmla="*/ 82047 h 133350"/>
                <a:gd name="connsiteX32" fmla="*/ 198596 w 352425"/>
                <a:gd name="connsiteY32" fmla="*/ 82047 h 133350"/>
                <a:gd name="connsiteX33" fmla="*/ 168116 w 352425"/>
                <a:gd name="connsiteY33" fmla="*/ 80142 h 133350"/>
                <a:gd name="connsiteX34" fmla="*/ 168116 w 352425"/>
                <a:gd name="connsiteY34" fmla="*/ 80142 h 133350"/>
                <a:gd name="connsiteX35" fmla="*/ 170974 w 352425"/>
                <a:gd name="connsiteY35" fmla="*/ 84905 h 133350"/>
                <a:gd name="connsiteX36" fmla="*/ 170974 w 352425"/>
                <a:gd name="connsiteY36" fmla="*/ 84905 h 133350"/>
                <a:gd name="connsiteX37" fmla="*/ 181451 w 352425"/>
                <a:gd name="connsiteY37" fmla="*/ 96335 h 133350"/>
                <a:gd name="connsiteX38" fmla="*/ 181451 w 352425"/>
                <a:gd name="connsiteY38" fmla="*/ 96335 h 133350"/>
                <a:gd name="connsiteX39" fmla="*/ 315754 w 352425"/>
                <a:gd name="connsiteY39" fmla="*/ 72522 h 133350"/>
                <a:gd name="connsiteX40" fmla="*/ 315754 w 352425"/>
                <a:gd name="connsiteY40" fmla="*/ 72522 h 133350"/>
                <a:gd name="connsiteX41" fmla="*/ 290036 w 352425"/>
                <a:gd name="connsiteY41" fmla="*/ 66807 h 133350"/>
                <a:gd name="connsiteX42" fmla="*/ 290036 w 352425"/>
                <a:gd name="connsiteY42" fmla="*/ 66807 h 133350"/>
                <a:gd name="connsiteX43" fmla="*/ 224314 w 352425"/>
                <a:gd name="connsiteY43" fmla="*/ 68712 h 133350"/>
                <a:gd name="connsiteX44" fmla="*/ 224314 w 352425"/>
                <a:gd name="connsiteY44" fmla="*/ 68712 h 133350"/>
                <a:gd name="connsiteX45" fmla="*/ 216694 w 352425"/>
                <a:gd name="connsiteY45" fmla="*/ 73475 h 133350"/>
                <a:gd name="connsiteX46" fmla="*/ 216694 w 352425"/>
                <a:gd name="connsiteY46" fmla="*/ 73475 h 133350"/>
                <a:gd name="connsiteX47" fmla="*/ 175736 w 352425"/>
                <a:gd name="connsiteY47" fmla="*/ 40137 h 133350"/>
                <a:gd name="connsiteX48" fmla="*/ 175736 w 352425"/>
                <a:gd name="connsiteY48" fmla="*/ 40137 h 13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352425" h="133350">
                  <a:moveTo>
                    <a:pt x="154781" y="87762"/>
                  </a:moveTo>
                  <a:cubicBezTo>
                    <a:pt x="137636" y="94430"/>
                    <a:pt x="19526" y="101097"/>
                    <a:pt x="7144" y="94430"/>
                  </a:cubicBezTo>
                  <a:cubicBezTo>
                    <a:pt x="53816" y="35375"/>
                    <a:pt x="123349" y="93477"/>
                    <a:pt x="164306" y="36327"/>
                  </a:cubicBezTo>
                  <a:cubicBezTo>
                    <a:pt x="175736" y="20135"/>
                    <a:pt x="144304" y="42042"/>
                    <a:pt x="141446" y="43947"/>
                  </a:cubicBezTo>
                  <a:cubicBezTo>
                    <a:pt x="144304" y="-15108"/>
                    <a:pt x="170974" y="64902"/>
                    <a:pt x="190976" y="47757"/>
                  </a:cubicBezTo>
                  <a:cubicBezTo>
                    <a:pt x="191929" y="68712"/>
                    <a:pt x="190976" y="-44635"/>
                    <a:pt x="219551" y="37280"/>
                  </a:cubicBezTo>
                  <a:cubicBezTo>
                    <a:pt x="219551" y="37280"/>
                    <a:pt x="200501" y="28707"/>
                    <a:pt x="204311" y="26802"/>
                  </a:cubicBezTo>
                  <a:cubicBezTo>
                    <a:pt x="195739" y="51567"/>
                    <a:pt x="201454" y="62045"/>
                    <a:pt x="222409" y="58235"/>
                  </a:cubicBezTo>
                  <a:cubicBezTo>
                    <a:pt x="217646" y="62045"/>
                    <a:pt x="250984" y="22040"/>
                    <a:pt x="221456" y="50615"/>
                  </a:cubicBezTo>
                  <a:cubicBezTo>
                    <a:pt x="228124" y="38232"/>
                    <a:pt x="209074" y="34422"/>
                    <a:pt x="233839" y="26802"/>
                  </a:cubicBezTo>
                  <a:cubicBezTo>
                    <a:pt x="231934" y="40137"/>
                    <a:pt x="234791" y="37280"/>
                    <a:pt x="228124" y="46805"/>
                  </a:cubicBezTo>
                  <a:cubicBezTo>
                    <a:pt x="236696" y="42042"/>
                    <a:pt x="242411" y="35375"/>
                    <a:pt x="243364" y="26802"/>
                  </a:cubicBezTo>
                  <a:cubicBezTo>
                    <a:pt x="243364" y="21087"/>
                    <a:pt x="238601" y="51567"/>
                    <a:pt x="241459" y="52520"/>
                  </a:cubicBezTo>
                  <a:cubicBezTo>
                    <a:pt x="239554" y="42042"/>
                    <a:pt x="251936" y="11562"/>
                    <a:pt x="265271" y="40137"/>
                  </a:cubicBezTo>
                  <a:cubicBezTo>
                    <a:pt x="267176" y="41090"/>
                    <a:pt x="250031" y="37280"/>
                    <a:pt x="272891" y="28707"/>
                  </a:cubicBezTo>
                  <a:cubicBezTo>
                    <a:pt x="249079" y="71570"/>
                    <a:pt x="320516" y="21087"/>
                    <a:pt x="319564" y="36327"/>
                  </a:cubicBezTo>
                  <a:cubicBezTo>
                    <a:pt x="286226" y="24897"/>
                    <a:pt x="346234" y="79190"/>
                    <a:pt x="319564" y="26802"/>
                  </a:cubicBezTo>
                  <a:cubicBezTo>
                    <a:pt x="333851" y="21087"/>
                    <a:pt x="312896" y="78237"/>
                    <a:pt x="325279" y="30612"/>
                  </a:cubicBezTo>
                  <a:cubicBezTo>
                    <a:pt x="385286" y="62045"/>
                    <a:pt x="290036" y="61092"/>
                    <a:pt x="348139" y="79190"/>
                  </a:cubicBezTo>
                  <a:cubicBezTo>
                    <a:pt x="343376" y="101097"/>
                    <a:pt x="229076" y="121100"/>
                    <a:pt x="227171" y="121100"/>
                  </a:cubicBezTo>
                  <a:cubicBezTo>
                    <a:pt x="235744" y="113480"/>
                    <a:pt x="235744" y="103002"/>
                    <a:pt x="228124" y="88715"/>
                  </a:cubicBezTo>
                  <a:cubicBezTo>
                    <a:pt x="210979" y="130625"/>
                    <a:pt x="185261" y="93477"/>
                    <a:pt x="173831" y="126815"/>
                  </a:cubicBezTo>
                  <a:cubicBezTo>
                    <a:pt x="175736" y="117290"/>
                    <a:pt x="181451" y="106812"/>
                    <a:pt x="154781" y="87762"/>
                  </a:cubicBezTo>
                  <a:close/>
                  <a:moveTo>
                    <a:pt x="20479" y="85857"/>
                  </a:moveTo>
                  <a:cubicBezTo>
                    <a:pt x="20479" y="85857"/>
                    <a:pt x="20479" y="84905"/>
                    <a:pt x="20479" y="83952"/>
                  </a:cubicBezTo>
                  <a:cubicBezTo>
                    <a:pt x="21431" y="84905"/>
                    <a:pt x="21431" y="85857"/>
                    <a:pt x="20479" y="85857"/>
                  </a:cubicBezTo>
                  <a:close/>
                  <a:moveTo>
                    <a:pt x="194786" y="70617"/>
                  </a:moveTo>
                  <a:cubicBezTo>
                    <a:pt x="191929" y="70617"/>
                    <a:pt x="177641" y="103002"/>
                    <a:pt x="194786" y="70617"/>
                  </a:cubicBezTo>
                  <a:close/>
                  <a:moveTo>
                    <a:pt x="196691" y="86810"/>
                  </a:moveTo>
                  <a:cubicBezTo>
                    <a:pt x="197644" y="87762"/>
                    <a:pt x="197644" y="80142"/>
                    <a:pt x="196691" y="86810"/>
                  </a:cubicBezTo>
                  <a:close/>
                  <a:moveTo>
                    <a:pt x="198596" y="82047"/>
                  </a:moveTo>
                  <a:cubicBezTo>
                    <a:pt x="197644" y="82047"/>
                    <a:pt x="197644" y="82047"/>
                    <a:pt x="198596" y="82047"/>
                  </a:cubicBezTo>
                  <a:lnTo>
                    <a:pt x="198596" y="82047"/>
                  </a:lnTo>
                  <a:close/>
                  <a:moveTo>
                    <a:pt x="168116" y="80142"/>
                  </a:moveTo>
                  <a:cubicBezTo>
                    <a:pt x="167164" y="79190"/>
                    <a:pt x="166211" y="80142"/>
                    <a:pt x="168116" y="80142"/>
                  </a:cubicBezTo>
                  <a:close/>
                  <a:moveTo>
                    <a:pt x="170974" y="84905"/>
                  </a:moveTo>
                  <a:cubicBezTo>
                    <a:pt x="170974" y="76332"/>
                    <a:pt x="170021" y="83000"/>
                    <a:pt x="170974" y="84905"/>
                  </a:cubicBezTo>
                  <a:close/>
                  <a:moveTo>
                    <a:pt x="181451" y="96335"/>
                  </a:moveTo>
                  <a:cubicBezTo>
                    <a:pt x="185261" y="70617"/>
                    <a:pt x="182404" y="94430"/>
                    <a:pt x="181451" y="96335"/>
                  </a:cubicBezTo>
                  <a:close/>
                  <a:moveTo>
                    <a:pt x="315754" y="72522"/>
                  </a:moveTo>
                  <a:cubicBezTo>
                    <a:pt x="314801" y="67760"/>
                    <a:pt x="310991" y="81095"/>
                    <a:pt x="315754" y="72522"/>
                  </a:cubicBezTo>
                  <a:close/>
                  <a:moveTo>
                    <a:pt x="290036" y="66807"/>
                  </a:moveTo>
                  <a:cubicBezTo>
                    <a:pt x="262414" y="114432"/>
                    <a:pt x="327184" y="61092"/>
                    <a:pt x="290036" y="66807"/>
                  </a:cubicBezTo>
                  <a:close/>
                  <a:moveTo>
                    <a:pt x="224314" y="68712"/>
                  </a:moveTo>
                  <a:cubicBezTo>
                    <a:pt x="247174" y="178250"/>
                    <a:pt x="304324" y="12515"/>
                    <a:pt x="224314" y="68712"/>
                  </a:cubicBezTo>
                  <a:close/>
                  <a:moveTo>
                    <a:pt x="216694" y="73475"/>
                  </a:moveTo>
                  <a:cubicBezTo>
                    <a:pt x="182404" y="120147"/>
                    <a:pt x="216694" y="67760"/>
                    <a:pt x="216694" y="73475"/>
                  </a:cubicBezTo>
                  <a:close/>
                  <a:moveTo>
                    <a:pt x="175736" y="40137"/>
                  </a:moveTo>
                  <a:cubicBezTo>
                    <a:pt x="175736" y="40137"/>
                    <a:pt x="175736" y="40137"/>
                    <a:pt x="175736" y="401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38" name="Freeform: Shape 537">
              <a:extLst>
                <a:ext uri="{FF2B5EF4-FFF2-40B4-BE49-F238E27FC236}">
                  <a16:creationId xmlns:a16="http://schemas.microsoft.com/office/drawing/2014/main" id="{138483B0-F4B5-4DAF-A387-B11C8209B207}"/>
                </a:ext>
              </a:extLst>
            </p:cNvPr>
            <p:cNvSpPr/>
            <p:nvPr/>
          </p:nvSpPr>
          <p:spPr>
            <a:xfrm>
              <a:off x="7582182" y="2451258"/>
              <a:ext cx="9525" cy="9525"/>
            </a:xfrm>
            <a:custGeom>
              <a:avLst/>
              <a:gdLst>
                <a:gd name="connsiteX0" fmla="*/ 7338 w 9525"/>
                <a:gd name="connsiteY0" fmla="*/ 10954 h 9525"/>
                <a:gd name="connsiteX1" fmla="*/ 9243 w 9525"/>
                <a:gd name="connsiteY1" fmla="*/ 7144 h 9525"/>
                <a:gd name="connsiteX2" fmla="*/ 7338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338" y="10954"/>
                  </a:moveTo>
                  <a:cubicBezTo>
                    <a:pt x="8291" y="10001"/>
                    <a:pt x="9243" y="10001"/>
                    <a:pt x="9243" y="7144"/>
                  </a:cubicBezTo>
                  <a:cubicBezTo>
                    <a:pt x="9243" y="10954"/>
                    <a:pt x="6386" y="8096"/>
                    <a:pt x="7338" y="1095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39" name="Freeform: Shape 538">
              <a:extLst>
                <a:ext uri="{FF2B5EF4-FFF2-40B4-BE49-F238E27FC236}">
                  <a16:creationId xmlns:a16="http://schemas.microsoft.com/office/drawing/2014/main" id="{D1E6C09D-AE0A-44F0-8D86-F0F098516851}"/>
                </a:ext>
              </a:extLst>
            </p:cNvPr>
            <p:cNvSpPr/>
            <p:nvPr/>
          </p:nvSpPr>
          <p:spPr>
            <a:xfrm>
              <a:off x="7583858" y="2456679"/>
              <a:ext cx="9525" cy="9525"/>
            </a:xfrm>
            <a:custGeom>
              <a:avLst/>
              <a:gdLst>
                <a:gd name="connsiteX0" fmla="*/ 7567 w 9525"/>
                <a:gd name="connsiteY0" fmla="*/ 9343 h 9525"/>
                <a:gd name="connsiteX1" fmla="*/ 7567 w 9525"/>
                <a:gd name="connsiteY1" fmla="*/ 93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9343"/>
                  </a:moveTo>
                  <a:cubicBezTo>
                    <a:pt x="7567" y="5533"/>
                    <a:pt x="6615" y="7438"/>
                    <a:pt x="7567" y="93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40" name="Freeform: Shape 539">
              <a:extLst>
                <a:ext uri="{FF2B5EF4-FFF2-40B4-BE49-F238E27FC236}">
                  <a16:creationId xmlns:a16="http://schemas.microsoft.com/office/drawing/2014/main" id="{6E1AF6AB-3299-4206-A871-CC78DEE9BCDC}"/>
                </a:ext>
              </a:extLst>
            </p:cNvPr>
            <p:cNvSpPr/>
            <p:nvPr/>
          </p:nvSpPr>
          <p:spPr>
            <a:xfrm>
              <a:off x="7585033" y="2479784"/>
              <a:ext cx="9525" cy="9525"/>
            </a:xfrm>
            <a:custGeom>
              <a:avLst/>
              <a:gdLst>
                <a:gd name="connsiteX0" fmla="*/ 7344 w 9525"/>
                <a:gd name="connsiteY0" fmla="*/ 8146 h 9525"/>
                <a:gd name="connsiteX1" fmla="*/ 7344 w 9525"/>
                <a:gd name="connsiteY1" fmla="*/ 814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8146"/>
                  </a:moveTo>
                  <a:cubicBezTo>
                    <a:pt x="9249" y="3383"/>
                    <a:pt x="6392" y="17671"/>
                    <a:pt x="7344" y="814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41" name="Freeform: Shape 540">
              <a:extLst>
                <a:ext uri="{FF2B5EF4-FFF2-40B4-BE49-F238E27FC236}">
                  <a16:creationId xmlns:a16="http://schemas.microsoft.com/office/drawing/2014/main" id="{B2BCA9A6-C23A-4C60-9EB5-31E17BD05155}"/>
                </a:ext>
              </a:extLst>
            </p:cNvPr>
            <p:cNvSpPr/>
            <p:nvPr/>
          </p:nvSpPr>
          <p:spPr>
            <a:xfrm>
              <a:off x="7583329" y="2489064"/>
              <a:ext cx="9525" cy="9525"/>
            </a:xfrm>
            <a:custGeom>
              <a:avLst/>
              <a:gdLst>
                <a:gd name="connsiteX0" fmla="*/ 7144 w 9525"/>
                <a:gd name="connsiteY0" fmla="*/ 9343 h 9525"/>
                <a:gd name="connsiteX1" fmla="*/ 7144 w 9525"/>
                <a:gd name="connsiteY1" fmla="*/ 93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343"/>
                  </a:moveTo>
                  <a:cubicBezTo>
                    <a:pt x="10001" y="5533"/>
                    <a:pt x="8096" y="7439"/>
                    <a:pt x="7144" y="93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42" name="Freeform: Shape 541">
              <a:extLst>
                <a:ext uri="{FF2B5EF4-FFF2-40B4-BE49-F238E27FC236}">
                  <a16:creationId xmlns:a16="http://schemas.microsoft.com/office/drawing/2014/main" id="{0060319E-81F5-4186-906C-2C6FD00121DE}"/>
                </a:ext>
              </a:extLst>
            </p:cNvPr>
            <p:cNvSpPr/>
            <p:nvPr/>
          </p:nvSpPr>
          <p:spPr>
            <a:xfrm>
              <a:off x="7549039" y="2422398"/>
              <a:ext cx="9525" cy="9525"/>
            </a:xfrm>
            <a:custGeom>
              <a:avLst/>
              <a:gdLst>
                <a:gd name="connsiteX0" fmla="*/ 9049 w 9525"/>
                <a:gd name="connsiteY0" fmla="*/ 8381 h 9525"/>
                <a:gd name="connsiteX1" fmla="*/ 7144 w 9525"/>
                <a:gd name="connsiteY1" fmla="*/ 9334 h 9525"/>
                <a:gd name="connsiteX2" fmla="*/ 9049 w 9525"/>
                <a:gd name="connsiteY2" fmla="*/ 838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381"/>
                  </a:moveTo>
                  <a:cubicBezTo>
                    <a:pt x="9049" y="5524"/>
                    <a:pt x="8096" y="8381"/>
                    <a:pt x="7144" y="9334"/>
                  </a:cubicBezTo>
                  <a:cubicBezTo>
                    <a:pt x="8096" y="9334"/>
                    <a:pt x="9049" y="9334"/>
                    <a:pt x="9049" y="838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43" name="Freeform: Shape 542">
              <a:extLst>
                <a:ext uri="{FF2B5EF4-FFF2-40B4-BE49-F238E27FC236}">
                  <a16:creationId xmlns:a16="http://schemas.microsoft.com/office/drawing/2014/main" id="{0DFF086F-57EF-4A1D-A0C7-514A41BC2C30}"/>
                </a:ext>
              </a:extLst>
            </p:cNvPr>
            <p:cNvSpPr/>
            <p:nvPr/>
          </p:nvSpPr>
          <p:spPr>
            <a:xfrm>
              <a:off x="7279481" y="2432208"/>
              <a:ext cx="19050" cy="9525"/>
            </a:xfrm>
            <a:custGeom>
              <a:avLst/>
              <a:gdLst>
                <a:gd name="connsiteX0" fmla="*/ 17621 w 19050"/>
                <a:gd name="connsiteY0" fmla="*/ 7144 h 9525"/>
                <a:gd name="connsiteX1" fmla="*/ 7144 w 19050"/>
                <a:gd name="connsiteY1" fmla="*/ 10001 h 9525"/>
                <a:gd name="connsiteX2" fmla="*/ 17621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7621" y="7144"/>
                  </a:moveTo>
                  <a:lnTo>
                    <a:pt x="7144" y="10001"/>
                  </a:lnTo>
                  <a:cubicBezTo>
                    <a:pt x="10954" y="8096"/>
                    <a:pt x="13811" y="8096"/>
                    <a:pt x="1762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44" name="Freeform: Shape 543">
              <a:extLst>
                <a:ext uri="{FF2B5EF4-FFF2-40B4-BE49-F238E27FC236}">
                  <a16:creationId xmlns:a16="http://schemas.microsoft.com/office/drawing/2014/main" id="{002C823F-A918-4019-AAA9-4EE57A4BA1D2}"/>
                </a:ext>
              </a:extLst>
            </p:cNvPr>
            <p:cNvSpPr/>
            <p:nvPr/>
          </p:nvSpPr>
          <p:spPr>
            <a:xfrm>
              <a:off x="7517606" y="2436340"/>
              <a:ext cx="19050" cy="19050"/>
            </a:xfrm>
            <a:custGeom>
              <a:avLst/>
              <a:gdLst>
                <a:gd name="connsiteX0" fmla="*/ 7144 w 19050"/>
                <a:gd name="connsiteY0" fmla="*/ 14442 h 19050"/>
                <a:gd name="connsiteX1" fmla="*/ 7144 w 19050"/>
                <a:gd name="connsiteY1" fmla="*/ 14442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4442"/>
                  </a:moveTo>
                  <a:cubicBezTo>
                    <a:pt x="17621" y="2059"/>
                    <a:pt x="9049" y="7774"/>
                    <a:pt x="7144" y="1444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45" name="Freeform: Shape 544">
              <a:extLst>
                <a:ext uri="{FF2B5EF4-FFF2-40B4-BE49-F238E27FC236}">
                  <a16:creationId xmlns:a16="http://schemas.microsoft.com/office/drawing/2014/main" id="{015D52E3-C15A-419B-9053-1B93DE7DF526}"/>
                </a:ext>
              </a:extLst>
            </p:cNvPr>
            <p:cNvSpPr/>
            <p:nvPr/>
          </p:nvSpPr>
          <p:spPr>
            <a:xfrm>
              <a:off x="7515701" y="2423636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10954" y="22384"/>
                    <a:pt x="7144" y="1381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46" name="Freeform: Shape 545">
              <a:extLst>
                <a:ext uri="{FF2B5EF4-FFF2-40B4-BE49-F238E27FC236}">
                  <a16:creationId xmlns:a16="http://schemas.microsoft.com/office/drawing/2014/main" id="{E609B678-FFDE-4E27-ABA8-C4E2DC054FAF}"/>
                </a:ext>
              </a:extLst>
            </p:cNvPr>
            <p:cNvSpPr/>
            <p:nvPr/>
          </p:nvSpPr>
          <p:spPr>
            <a:xfrm>
              <a:off x="7538138" y="249888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12859"/>
                    <a:pt x="7567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47" name="Freeform: Shape 546">
              <a:extLst>
                <a:ext uri="{FF2B5EF4-FFF2-40B4-BE49-F238E27FC236}">
                  <a16:creationId xmlns:a16="http://schemas.microsoft.com/office/drawing/2014/main" id="{5E5FCDF9-DFCD-4176-9442-935C8ECBC336}"/>
                </a:ext>
              </a:extLst>
            </p:cNvPr>
            <p:cNvSpPr/>
            <p:nvPr/>
          </p:nvSpPr>
          <p:spPr>
            <a:xfrm>
              <a:off x="7502762" y="2427006"/>
              <a:ext cx="9525" cy="9525"/>
            </a:xfrm>
            <a:custGeom>
              <a:avLst/>
              <a:gdLst>
                <a:gd name="connsiteX0" fmla="*/ 8653 w 9525"/>
                <a:gd name="connsiteY0" fmla="*/ 9488 h 9525"/>
                <a:gd name="connsiteX1" fmla="*/ 8653 w 9525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9488"/>
                  </a:moveTo>
                  <a:cubicBezTo>
                    <a:pt x="7700" y="8536"/>
                    <a:pt x="5795" y="4726"/>
                    <a:pt x="8653" y="948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48" name="Freeform: Shape 547">
              <a:extLst>
                <a:ext uri="{FF2B5EF4-FFF2-40B4-BE49-F238E27FC236}">
                  <a16:creationId xmlns:a16="http://schemas.microsoft.com/office/drawing/2014/main" id="{31830980-5B69-43C0-AC40-43ED12252B82}"/>
                </a:ext>
              </a:extLst>
            </p:cNvPr>
            <p:cNvSpPr/>
            <p:nvPr/>
          </p:nvSpPr>
          <p:spPr>
            <a:xfrm>
              <a:off x="7504271" y="242744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6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49" name="Freeform: Shape 548">
              <a:extLst>
                <a:ext uri="{FF2B5EF4-FFF2-40B4-BE49-F238E27FC236}">
                  <a16:creationId xmlns:a16="http://schemas.microsoft.com/office/drawing/2014/main" id="{7E4FF519-BEAA-4DC2-911B-B49149B84DF7}"/>
                </a:ext>
              </a:extLst>
            </p:cNvPr>
            <p:cNvSpPr/>
            <p:nvPr/>
          </p:nvSpPr>
          <p:spPr>
            <a:xfrm>
              <a:off x="7538561" y="25084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001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50" name="Freeform: Shape 549">
              <a:extLst>
                <a:ext uri="{FF2B5EF4-FFF2-40B4-BE49-F238E27FC236}">
                  <a16:creationId xmlns:a16="http://schemas.microsoft.com/office/drawing/2014/main" id="{0311C67B-EEEB-49B2-A419-795137B19529}"/>
                </a:ext>
              </a:extLst>
            </p:cNvPr>
            <p:cNvSpPr/>
            <p:nvPr/>
          </p:nvSpPr>
          <p:spPr>
            <a:xfrm>
              <a:off x="7524007" y="2483491"/>
              <a:ext cx="9525" cy="9525"/>
            </a:xfrm>
            <a:custGeom>
              <a:avLst/>
              <a:gdLst>
                <a:gd name="connsiteX0" fmla="*/ 7410 w 9525"/>
                <a:gd name="connsiteY0" fmla="*/ 9201 h 9525"/>
                <a:gd name="connsiteX1" fmla="*/ 8363 w 9525"/>
                <a:gd name="connsiteY1" fmla="*/ 7296 h 9525"/>
                <a:gd name="connsiteX2" fmla="*/ 7410 w 9525"/>
                <a:gd name="connsiteY2" fmla="*/ 92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0" y="9201"/>
                  </a:moveTo>
                  <a:lnTo>
                    <a:pt x="8363" y="7296"/>
                  </a:lnTo>
                  <a:cubicBezTo>
                    <a:pt x="8363" y="7296"/>
                    <a:pt x="6458" y="6344"/>
                    <a:pt x="7410" y="92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51" name="Freeform: Shape 550">
              <a:extLst>
                <a:ext uri="{FF2B5EF4-FFF2-40B4-BE49-F238E27FC236}">
                  <a16:creationId xmlns:a16="http://schemas.microsoft.com/office/drawing/2014/main" id="{334E79A6-4C24-46B1-9905-914B96639E22}"/>
                </a:ext>
              </a:extLst>
            </p:cNvPr>
            <p:cNvSpPr/>
            <p:nvPr/>
          </p:nvSpPr>
          <p:spPr>
            <a:xfrm>
              <a:off x="7494599" y="2428398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6339" y="11906"/>
                    <a:pt x="7291" y="9049"/>
                    <a:pt x="82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52" name="Freeform: Shape 551">
              <a:extLst>
                <a:ext uri="{FF2B5EF4-FFF2-40B4-BE49-F238E27FC236}">
                  <a16:creationId xmlns:a16="http://schemas.microsoft.com/office/drawing/2014/main" id="{FE51BB9B-74DA-49CF-B7AD-EB47D0E7BBF2}"/>
                </a:ext>
              </a:extLst>
            </p:cNvPr>
            <p:cNvSpPr/>
            <p:nvPr/>
          </p:nvSpPr>
          <p:spPr>
            <a:xfrm>
              <a:off x="7516935" y="2498883"/>
              <a:ext cx="9525" cy="9525"/>
            </a:xfrm>
            <a:custGeom>
              <a:avLst/>
              <a:gdLst>
                <a:gd name="connsiteX0" fmla="*/ 7815 w 9525"/>
                <a:gd name="connsiteY0" fmla="*/ 7144 h 9525"/>
                <a:gd name="connsiteX1" fmla="*/ 7815 w 9525"/>
                <a:gd name="connsiteY1" fmla="*/ 10954 h 9525"/>
                <a:gd name="connsiteX2" fmla="*/ 7815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15" y="7144"/>
                  </a:moveTo>
                  <a:cubicBezTo>
                    <a:pt x="8767" y="10954"/>
                    <a:pt x="5909" y="8096"/>
                    <a:pt x="7815" y="10954"/>
                  </a:cubicBezTo>
                  <a:cubicBezTo>
                    <a:pt x="8767" y="10954"/>
                    <a:pt x="8767" y="9049"/>
                    <a:pt x="7815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53" name="Freeform: Shape 552">
              <a:extLst>
                <a:ext uri="{FF2B5EF4-FFF2-40B4-BE49-F238E27FC236}">
                  <a16:creationId xmlns:a16="http://schemas.microsoft.com/office/drawing/2014/main" id="{A4403A65-A0DA-4BE6-8012-FD64DB8C1664}"/>
                </a:ext>
              </a:extLst>
            </p:cNvPr>
            <p:cNvSpPr/>
            <p:nvPr/>
          </p:nvSpPr>
          <p:spPr>
            <a:xfrm>
              <a:off x="7497842" y="247697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8096"/>
                    <a:pt x="7858" y="7144"/>
                  </a:cubicBezTo>
                  <a:cubicBezTo>
                    <a:pt x="6906" y="8096"/>
                    <a:pt x="6906" y="8096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54" name="Freeform: Shape 553">
              <a:extLst>
                <a:ext uri="{FF2B5EF4-FFF2-40B4-BE49-F238E27FC236}">
                  <a16:creationId xmlns:a16="http://schemas.microsoft.com/office/drawing/2014/main" id="{B7800809-CFD1-4E87-8BB2-44F2E189EE43}"/>
                </a:ext>
              </a:extLst>
            </p:cNvPr>
            <p:cNvSpPr/>
            <p:nvPr/>
          </p:nvSpPr>
          <p:spPr>
            <a:xfrm>
              <a:off x="7498556" y="247655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9049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8096" y="8520"/>
                    <a:pt x="9049" y="7567"/>
                  </a:cubicBez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55" name="Freeform: Shape 554">
              <a:extLst>
                <a:ext uri="{FF2B5EF4-FFF2-40B4-BE49-F238E27FC236}">
                  <a16:creationId xmlns:a16="http://schemas.microsoft.com/office/drawing/2014/main" id="{582767DE-85A5-44F9-935A-8C054C0AD02D}"/>
                </a:ext>
              </a:extLst>
            </p:cNvPr>
            <p:cNvSpPr/>
            <p:nvPr/>
          </p:nvSpPr>
          <p:spPr>
            <a:xfrm>
              <a:off x="7491688" y="2476368"/>
              <a:ext cx="9525" cy="9525"/>
            </a:xfrm>
            <a:custGeom>
              <a:avLst/>
              <a:gdLst>
                <a:gd name="connsiteX0" fmla="*/ 7344 w 9525"/>
                <a:gd name="connsiteY0" fmla="*/ 9657 h 9525"/>
                <a:gd name="connsiteX1" fmla="*/ 7344 w 9525"/>
                <a:gd name="connsiteY1" fmla="*/ 965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9657"/>
                  </a:moveTo>
                  <a:cubicBezTo>
                    <a:pt x="9249" y="5847"/>
                    <a:pt x="6392" y="6799"/>
                    <a:pt x="7344" y="965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56" name="Freeform: Shape 555">
              <a:extLst>
                <a:ext uri="{FF2B5EF4-FFF2-40B4-BE49-F238E27FC236}">
                  <a16:creationId xmlns:a16="http://schemas.microsoft.com/office/drawing/2014/main" id="{7D2CD8B2-1446-400E-B76D-4826E0058807}"/>
                </a:ext>
              </a:extLst>
            </p:cNvPr>
            <p:cNvSpPr/>
            <p:nvPr/>
          </p:nvSpPr>
          <p:spPr>
            <a:xfrm>
              <a:off x="7462361" y="2420683"/>
              <a:ext cx="9525" cy="9525"/>
            </a:xfrm>
            <a:custGeom>
              <a:avLst/>
              <a:gdLst>
                <a:gd name="connsiteX0" fmla="*/ 7144 w 9525"/>
                <a:gd name="connsiteY0" fmla="*/ 7239 h 9525"/>
                <a:gd name="connsiteX1" fmla="*/ 7144 w 9525"/>
                <a:gd name="connsiteY1" fmla="*/ 723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239"/>
                  </a:moveTo>
                  <a:cubicBezTo>
                    <a:pt x="15716" y="12954"/>
                    <a:pt x="9049" y="6286"/>
                    <a:pt x="7144" y="723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57" name="Freeform: Shape 556">
              <a:extLst>
                <a:ext uri="{FF2B5EF4-FFF2-40B4-BE49-F238E27FC236}">
                  <a16:creationId xmlns:a16="http://schemas.microsoft.com/office/drawing/2014/main" id="{563A763E-2E2D-46A8-9A09-2EA882CB764F}"/>
                </a:ext>
              </a:extLst>
            </p:cNvPr>
            <p:cNvSpPr/>
            <p:nvPr/>
          </p:nvSpPr>
          <p:spPr>
            <a:xfrm>
              <a:off x="7467124" y="242006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58" name="Freeform: Shape 557">
              <a:extLst>
                <a:ext uri="{FF2B5EF4-FFF2-40B4-BE49-F238E27FC236}">
                  <a16:creationId xmlns:a16="http://schemas.microsoft.com/office/drawing/2014/main" id="{FDD3C529-F9F4-40CB-945C-F0220EAA58A6}"/>
                </a:ext>
              </a:extLst>
            </p:cNvPr>
            <p:cNvSpPr/>
            <p:nvPr/>
          </p:nvSpPr>
          <p:spPr>
            <a:xfrm>
              <a:off x="7502895" y="2508408"/>
              <a:ext cx="9525" cy="19050"/>
            </a:xfrm>
            <a:custGeom>
              <a:avLst/>
              <a:gdLst>
                <a:gd name="connsiteX0" fmla="*/ 7567 w 9525"/>
                <a:gd name="connsiteY0" fmla="*/ 7144 h 19050"/>
                <a:gd name="connsiteX1" fmla="*/ 7567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567" y="7144"/>
                  </a:moveTo>
                  <a:cubicBezTo>
                    <a:pt x="6615" y="17621"/>
                    <a:pt x="7567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59" name="Freeform: Shape 558">
              <a:extLst>
                <a:ext uri="{FF2B5EF4-FFF2-40B4-BE49-F238E27FC236}">
                  <a16:creationId xmlns:a16="http://schemas.microsoft.com/office/drawing/2014/main" id="{D30BA5D1-8E35-4CED-9F84-F4F76DE2B2E6}"/>
                </a:ext>
              </a:extLst>
            </p:cNvPr>
            <p:cNvSpPr/>
            <p:nvPr/>
          </p:nvSpPr>
          <p:spPr>
            <a:xfrm>
              <a:off x="7459237" y="2418873"/>
              <a:ext cx="9525" cy="9525"/>
            </a:xfrm>
            <a:custGeom>
              <a:avLst/>
              <a:gdLst>
                <a:gd name="connsiteX0" fmla="*/ 7410 w 9525"/>
                <a:gd name="connsiteY0" fmla="*/ 8096 h 9525"/>
                <a:gd name="connsiteX1" fmla="*/ 8363 w 9525"/>
                <a:gd name="connsiteY1" fmla="*/ 9049 h 9525"/>
                <a:gd name="connsiteX2" fmla="*/ 7410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0" y="8096"/>
                  </a:moveTo>
                  <a:cubicBezTo>
                    <a:pt x="7410" y="8096"/>
                    <a:pt x="8363" y="8096"/>
                    <a:pt x="8363" y="9049"/>
                  </a:cubicBezTo>
                  <a:cubicBezTo>
                    <a:pt x="8363" y="6191"/>
                    <a:pt x="6458" y="7144"/>
                    <a:pt x="7410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60" name="Freeform: Shape 559">
              <a:extLst>
                <a:ext uri="{FF2B5EF4-FFF2-40B4-BE49-F238E27FC236}">
                  <a16:creationId xmlns:a16="http://schemas.microsoft.com/office/drawing/2014/main" id="{95E6C192-A302-462A-A238-55E2A12B919D}"/>
                </a:ext>
              </a:extLst>
            </p:cNvPr>
            <p:cNvSpPr/>
            <p:nvPr/>
          </p:nvSpPr>
          <p:spPr>
            <a:xfrm>
              <a:off x="7469981" y="2472223"/>
              <a:ext cx="9525" cy="9525"/>
            </a:xfrm>
            <a:custGeom>
              <a:avLst/>
              <a:gdLst>
                <a:gd name="connsiteX0" fmla="*/ 7144 w 9525"/>
                <a:gd name="connsiteY0" fmla="*/ 9039 h 9525"/>
                <a:gd name="connsiteX1" fmla="*/ 9049 w 9525"/>
                <a:gd name="connsiteY1" fmla="*/ 9991 h 9525"/>
                <a:gd name="connsiteX2" fmla="*/ 7144 w 9525"/>
                <a:gd name="connsiteY2" fmla="*/ 903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39"/>
                  </a:moveTo>
                  <a:cubicBezTo>
                    <a:pt x="7144" y="10944"/>
                    <a:pt x="9049" y="9991"/>
                    <a:pt x="9049" y="9991"/>
                  </a:cubicBezTo>
                  <a:cubicBezTo>
                    <a:pt x="9049" y="9991"/>
                    <a:pt x="8096" y="4276"/>
                    <a:pt x="7144" y="903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61" name="Freeform: Shape 560">
              <a:extLst>
                <a:ext uri="{FF2B5EF4-FFF2-40B4-BE49-F238E27FC236}">
                  <a16:creationId xmlns:a16="http://schemas.microsoft.com/office/drawing/2014/main" id="{2209B501-CC3C-4831-9EDD-0E5D796A750B}"/>
                </a:ext>
              </a:extLst>
            </p:cNvPr>
            <p:cNvSpPr/>
            <p:nvPr/>
          </p:nvSpPr>
          <p:spPr>
            <a:xfrm>
              <a:off x="7454741" y="2430814"/>
              <a:ext cx="9525" cy="19050"/>
            </a:xfrm>
            <a:custGeom>
              <a:avLst/>
              <a:gdLst>
                <a:gd name="connsiteX0" fmla="*/ 7144 w 9525"/>
                <a:gd name="connsiteY0" fmla="*/ 7585 h 19050"/>
                <a:gd name="connsiteX1" fmla="*/ 8096 w 9525"/>
                <a:gd name="connsiteY1" fmla="*/ 12348 h 19050"/>
                <a:gd name="connsiteX2" fmla="*/ 7144 w 9525"/>
                <a:gd name="connsiteY2" fmla="*/ 758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7585"/>
                  </a:moveTo>
                  <a:cubicBezTo>
                    <a:pt x="7144" y="7585"/>
                    <a:pt x="8096" y="9490"/>
                    <a:pt x="8096" y="12348"/>
                  </a:cubicBezTo>
                  <a:cubicBezTo>
                    <a:pt x="8096" y="10443"/>
                    <a:pt x="9049" y="5680"/>
                    <a:pt x="7144" y="758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62" name="Freeform: Shape 561">
              <a:extLst>
                <a:ext uri="{FF2B5EF4-FFF2-40B4-BE49-F238E27FC236}">
                  <a16:creationId xmlns:a16="http://schemas.microsoft.com/office/drawing/2014/main" id="{6DC067A5-1538-4EF0-961E-CF91779AB220}"/>
                </a:ext>
              </a:extLst>
            </p:cNvPr>
            <p:cNvSpPr/>
            <p:nvPr/>
          </p:nvSpPr>
          <p:spPr>
            <a:xfrm>
              <a:off x="7466995" y="2473166"/>
              <a:ext cx="9525" cy="9525"/>
            </a:xfrm>
            <a:custGeom>
              <a:avLst/>
              <a:gdLst>
                <a:gd name="connsiteX0" fmla="*/ 7273 w 9525"/>
                <a:gd name="connsiteY0" fmla="*/ 7144 h 9525"/>
                <a:gd name="connsiteX1" fmla="*/ 727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273" y="7144"/>
                  </a:moveTo>
                  <a:cubicBezTo>
                    <a:pt x="6320" y="7144"/>
                    <a:pt x="11083" y="7144"/>
                    <a:pt x="727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63" name="Freeform: Shape 562">
              <a:extLst>
                <a:ext uri="{FF2B5EF4-FFF2-40B4-BE49-F238E27FC236}">
                  <a16:creationId xmlns:a16="http://schemas.microsoft.com/office/drawing/2014/main" id="{0422F0D4-8BE9-416A-86AD-B5D03067C615}"/>
                </a:ext>
              </a:extLst>
            </p:cNvPr>
            <p:cNvSpPr/>
            <p:nvPr/>
          </p:nvSpPr>
          <p:spPr>
            <a:xfrm>
              <a:off x="7474744" y="2505406"/>
              <a:ext cx="9525" cy="19050"/>
            </a:xfrm>
            <a:custGeom>
              <a:avLst/>
              <a:gdLst>
                <a:gd name="connsiteX0" fmla="*/ 7144 w 9525"/>
                <a:gd name="connsiteY0" fmla="*/ 15861 h 19050"/>
                <a:gd name="connsiteX1" fmla="*/ 7144 w 9525"/>
                <a:gd name="connsiteY1" fmla="*/ 1586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5861"/>
                  </a:moveTo>
                  <a:cubicBezTo>
                    <a:pt x="8096" y="13003"/>
                    <a:pt x="8096" y="-2237"/>
                    <a:pt x="7144" y="1586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64" name="Freeform: Shape 563">
              <a:extLst>
                <a:ext uri="{FF2B5EF4-FFF2-40B4-BE49-F238E27FC236}">
                  <a16:creationId xmlns:a16="http://schemas.microsoft.com/office/drawing/2014/main" id="{252332B8-6D40-458D-BD7D-FA45D342BB1F}"/>
                </a:ext>
              </a:extLst>
            </p:cNvPr>
            <p:cNvSpPr/>
            <p:nvPr/>
          </p:nvSpPr>
          <p:spPr>
            <a:xfrm>
              <a:off x="7471886" y="25074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65" name="Freeform: Shape 564">
              <a:extLst>
                <a:ext uri="{FF2B5EF4-FFF2-40B4-BE49-F238E27FC236}">
                  <a16:creationId xmlns:a16="http://schemas.microsoft.com/office/drawing/2014/main" id="{F9D271A3-19B2-43F7-89F9-F29E556222CD}"/>
                </a:ext>
              </a:extLst>
            </p:cNvPr>
            <p:cNvSpPr/>
            <p:nvPr/>
          </p:nvSpPr>
          <p:spPr>
            <a:xfrm>
              <a:off x="7449026" y="248650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66" name="Freeform: Shape 565">
              <a:extLst>
                <a:ext uri="{FF2B5EF4-FFF2-40B4-BE49-F238E27FC236}">
                  <a16:creationId xmlns:a16="http://schemas.microsoft.com/office/drawing/2014/main" id="{0E8F4DCB-5483-499A-B72D-CD4D27E47208}"/>
                </a:ext>
              </a:extLst>
            </p:cNvPr>
            <p:cNvSpPr/>
            <p:nvPr/>
          </p:nvSpPr>
          <p:spPr>
            <a:xfrm>
              <a:off x="7462925" y="2506018"/>
              <a:ext cx="9525" cy="19050"/>
            </a:xfrm>
            <a:custGeom>
              <a:avLst/>
              <a:gdLst>
                <a:gd name="connsiteX0" fmla="*/ 8485 w 9525"/>
                <a:gd name="connsiteY0" fmla="*/ 11439 h 19050"/>
                <a:gd name="connsiteX1" fmla="*/ 8485 w 9525"/>
                <a:gd name="connsiteY1" fmla="*/ 1143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485" y="11439"/>
                  </a:moveTo>
                  <a:cubicBezTo>
                    <a:pt x="4675" y="-1896"/>
                    <a:pt x="10390" y="20964"/>
                    <a:pt x="8485" y="1143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67" name="Freeform: Shape 566">
              <a:extLst>
                <a:ext uri="{FF2B5EF4-FFF2-40B4-BE49-F238E27FC236}">
                  <a16:creationId xmlns:a16="http://schemas.microsoft.com/office/drawing/2014/main" id="{95D58A6E-1421-462D-851B-A541CADE4597}"/>
                </a:ext>
              </a:extLst>
            </p:cNvPr>
            <p:cNvSpPr/>
            <p:nvPr/>
          </p:nvSpPr>
          <p:spPr>
            <a:xfrm>
              <a:off x="7433786" y="2418635"/>
              <a:ext cx="9525" cy="9525"/>
            </a:xfrm>
            <a:custGeom>
              <a:avLst/>
              <a:gdLst>
                <a:gd name="connsiteX0" fmla="*/ 7144 w 9525"/>
                <a:gd name="connsiteY0" fmla="*/ 9287 h 9525"/>
                <a:gd name="connsiteX1" fmla="*/ 7144 w 9525"/>
                <a:gd name="connsiteY1" fmla="*/ 928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287"/>
                  </a:moveTo>
                  <a:cubicBezTo>
                    <a:pt x="8096" y="6429"/>
                    <a:pt x="8096" y="6429"/>
                    <a:pt x="7144" y="928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68" name="Freeform: Shape 567">
              <a:extLst>
                <a:ext uri="{FF2B5EF4-FFF2-40B4-BE49-F238E27FC236}">
                  <a16:creationId xmlns:a16="http://schemas.microsoft.com/office/drawing/2014/main" id="{3CF6E978-E6A3-4E28-B48C-5B2F13638534}"/>
                </a:ext>
              </a:extLst>
            </p:cNvPr>
            <p:cNvSpPr/>
            <p:nvPr/>
          </p:nvSpPr>
          <p:spPr>
            <a:xfrm>
              <a:off x="7433786" y="24188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69" name="Freeform: Shape 568">
              <a:extLst>
                <a:ext uri="{FF2B5EF4-FFF2-40B4-BE49-F238E27FC236}">
                  <a16:creationId xmlns:a16="http://schemas.microsoft.com/office/drawing/2014/main" id="{929092D0-582C-4097-8F4C-4EB1A2C7EA4C}"/>
                </a:ext>
              </a:extLst>
            </p:cNvPr>
            <p:cNvSpPr/>
            <p:nvPr/>
          </p:nvSpPr>
          <p:spPr>
            <a:xfrm>
              <a:off x="7452836" y="248269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9049 w 9525"/>
                <a:gd name="connsiteY1" fmla="*/ 8096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8096" y="9049"/>
                    <a:pt x="8096" y="9049"/>
                    <a:pt x="9049" y="8096"/>
                  </a:cubicBezTo>
                  <a:cubicBezTo>
                    <a:pt x="9049" y="7144"/>
                    <a:pt x="7144" y="6191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70" name="Freeform: Shape 569">
              <a:extLst>
                <a:ext uri="{FF2B5EF4-FFF2-40B4-BE49-F238E27FC236}">
                  <a16:creationId xmlns:a16="http://schemas.microsoft.com/office/drawing/2014/main" id="{900CB207-087E-47CE-8AD4-BCDE0764DC8E}"/>
                </a:ext>
              </a:extLst>
            </p:cNvPr>
            <p:cNvSpPr/>
            <p:nvPr/>
          </p:nvSpPr>
          <p:spPr>
            <a:xfrm>
              <a:off x="7428071" y="2427128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10001" y="5556"/>
                    <a:pt x="7144" y="8414"/>
                    <a:pt x="7144" y="84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71" name="Freeform: Shape 570">
              <a:extLst>
                <a:ext uri="{FF2B5EF4-FFF2-40B4-BE49-F238E27FC236}">
                  <a16:creationId xmlns:a16="http://schemas.microsoft.com/office/drawing/2014/main" id="{DA69FF0B-5E17-4AF4-A8B3-599499B1957D}"/>
                </a:ext>
              </a:extLst>
            </p:cNvPr>
            <p:cNvSpPr/>
            <p:nvPr/>
          </p:nvSpPr>
          <p:spPr>
            <a:xfrm>
              <a:off x="7418699" y="2420314"/>
              <a:ext cx="9525" cy="9525"/>
            </a:xfrm>
            <a:custGeom>
              <a:avLst/>
              <a:gdLst>
                <a:gd name="connsiteX0" fmla="*/ 8896 w 9525"/>
                <a:gd name="connsiteY0" fmla="*/ 7608 h 9525"/>
                <a:gd name="connsiteX1" fmla="*/ 8896 w 9525"/>
                <a:gd name="connsiteY1" fmla="*/ 760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96" y="7608"/>
                  </a:moveTo>
                  <a:cubicBezTo>
                    <a:pt x="10801" y="5703"/>
                    <a:pt x="4133" y="10465"/>
                    <a:pt x="8896" y="760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72" name="Freeform: Shape 571">
              <a:extLst>
                <a:ext uri="{FF2B5EF4-FFF2-40B4-BE49-F238E27FC236}">
                  <a16:creationId xmlns:a16="http://schemas.microsoft.com/office/drawing/2014/main" id="{DADB0F6F-1CDD-4FB8-9D68-45BE9B9943AF}"/>
                </a:ext>
              </a:extLst>
            </p:cNvPr>
            <p:cNvSpPr/>
            <p:nvPr/>
          </p:nvSpPr>
          <p:spPr>
            <a:xfrm>
              <a:off x="7431881" y="2512853"/>
              <a:ext cx="9525" cy="19050"/>
            </a:xfrm>
            <a:custGeom>
              <a:avLst/>
              <a:gdLst>
                <a:gd name="connsiteX0" fmla="*/ 7144 w 9525"/>
                <a:gd name="connsiteY0" fmla="*/ 12224 h 19050"/>
                <a:gd name="connsiteX1" fmla="*/ 7144 w 9525"/>
                <a:gd name="connsiteY1" fmla="*/ 1222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2224"/>
                  </a:moveTo>
                  <a:cubicBezTo>
                    <a:pt x="7144" y="12224"/>
                    <a:pt x="9049" y="794"/>
                    <a:pt x="7144" y="1222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73" name="Freeform: Shape 572">
              <a:extLst>
                <a:ext uri="{FF2B5EF4-FFF2-40B4-BE49-F238E27FC236}">
                  <a16:creationId xmlns:a16="http://schemas.microsoft.com/office/drawing/2014/main" id="{DC51E39C-1E6E-404A-BA15-A48AC31698DF}"/>
                </a:ext>
              </a:extLst>
            </p:cNvPr>
            <p:cNvSpPr/>
            <p:nvPr/>
          </p:nvSpPr>
          <p:spPr>
            <a:xfrm>
              <a:off x="7364254" y="2424146"/>
              <a:ext cx="9525" cy="9525"/>
            </a:xfrm>
            <a:custGeom>
              <a:avLst/>
              <a:gdLst>
                <a:gd name="connsiteX0" fmla="*/ 7144 w 9525"/>
                <a:gd name="connsiteY0" fmla="*/ 10443 h 9525"/>
                <a:gd name="connsiteX1" fmla="*/ 7144 w 9525"/>
                <a:gd name="connsiteY1" fmla="*/ 104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443"/>
                  </a:moveTo>
                  <a:cubicBezTo>
                    <a:pt x="9049" y="4728"/>
                    <a:pt x="7144" y="7586"/>
                    <a:pt x="7144" y="104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74" name="Freeform: Shape 573">
              <a:extLst>
                <a:ext uri="{FF2B5EF4-FFF2-40B4-BE49-F238E27FC236}">
                  <a16:creationId xmlns:a16="http://schemas.microsoft.com/office/drawing/2014/main" id="{B1DF6320-2719-4BBE-B772-BDB8A206D6D3}"/>
                </a:ext>
              </a:extLst>
            </p:cNvPr>
            <p:cNvSpPr/>
            <p:nvPr/>
          </p:nvSpPr>
          <p:spPr>
            <a:xfrm>
              <a:off x="7371874" y="24341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75" name="Freeform: Shape 574">
              <a:extLst>
                <a:ext uri="{FF2B5EF4-FFF2-40B4-BE49-F238E27FC236}">
                  <a16:creationId xmlns:a16="http://schemas.microsoft.com/office/drawing/2014/main" id="{70887775-4FB7-4E8E-A540-78567A2FCA3A}"/>
                </a:ext>
              </a:extLst>
            </p:cNvPr>
            <p:cNvSpPr/>
            <p:nvPr/>
          </p:nvSpPr>
          <p:spPr>
            <a:xfrm>
              <a:off x="7333774" y="2421016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9049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9049" y="7858"/>
                  </a:lnTo>
                  <a:cubicBezTo>
                    <a:pt x="8096" y="6906"/>
                    <a:pt x="714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76" name="Freeform: Shape 575">
              <a:extLst>
                <a:ext uri="{FF2B5EF4-FFF2-40B4-BE49-F238E27FC236}">
                  <a16:creationId xmlns:a16="http://schemas.microsoft.com/office/drawing/2014/main" id="{22E0B499-7BCE-4E28-9306-EDDF1AEA6042}"/>
                </a:ext>
              </a:extLst>
            </p:cNvPr>
            <p:cNvSpPr/>
            <p:nvPr/>
          </p:nvSpPr>
          <p:spPr>
            <a:xfrm>
              <a:off x="7377568" y="2420737"/>
              <a:ext cx="9525" cy="9525"/>
            </a:xfrm>
            <a:custGeom>
              <a:avLst/>
              <a:gdLst>
                <a:gd name="connsiteX0" fmla="*/ 9069 w 9525"/>
                <a:gd name="connsiteY0" fmla="*/ 10995 h 9525"/>
                <a:gd name="connsiteX1" fmla="*/ 9069 w 9525"/>
                <a:gd name="connsiteY1" fmla="*/ 1099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10995"/>
                  </a:moveTo>
                  <a:cubicBezTo>
                    <a:pt x="5259" y="3375"/>
                    <a:pt x="8117" y="9090"/>
                    <a:pt x="9069" y="1099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77" name="Freeform: Shape 576">
              <a:extLst>
                <a:ext uri="{FF2B5EF4-FFF2-40B4-BE49-F238E27FC236}">
                  <a16:creationId xmlns:a16="http://schemas.microsoft.com/office/drawing/2014/main" id="{B6E6A8D0-5039-4ABC-AE1C-BF89AA7AFE4E}"/>
                </a:ext>
              </a:extLst>
            </p:cNvPr>
            <p:cNvSpPr/>
            <p:nvPr/>
          </p:nvSpPr>
          <p:spPr>
            <a:xfrm>
              <a:off x="7375483" y="2417921"/>
              <a:ext cx="9525" cy="9525"/>
            </a:xfrm>
            <a:custGeom>
              <a:avLst/>
              <a:gdLst>
                <a:gd name="connsiteX0" fmla="*/ 7344 w 9525"/>
                <a:gd name="connsiteY0" fmla="*/ 7144 h 9525"/>
                <a:gd name="connsiteX1" fmla="*/ 73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7144"/>
                  </a:moveTo>
                  <a:cubicBezTo>
                    <a:pt x="6392" y="13811"/>
                    <a:pt x="9249" y="8096"/>
                    <a:pt x="73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78" name="Freeform: Shape 577">
              <a:extLst>
                <a:ext uri="{FF2B5EF4-FFF2-40B4-BE49-F238E27FC236}">
                  <a16:creationId xmlns:a16="http://schemas.microsoft.com/office/drawing/2014/main" id="{8E5F2924-7410-4270-BD4F-54606CA23B1B}"/>
                </a:ext>
              </a:extLst>
            </p:cNvPr>
            <p:cNvSpPr/>
            <p:nvPr/>
          </p:nvSpPr>
          <p:spPr>
            <a:xfrm>
              <a:off x="7374711" y="2500788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8117" y="7144"/>
                    <a:pt x="5259" y="9049"/>
                    <a:pt x="906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79" name="Freeform: Shape 578">
              <a:extLst>
                <a:ext uri="{FF2B5EF4-FFF2-40B4-BE49-F238E27FC236}">
                  <a16:creationId xmlns:a16="http://schemas.microsoft.com/office/drawing/2014/main" id="{14FDC4FB-AC4A-4FDE-BAFA-DFCB2670C03E}"/>
                </a:ext>
              </a:extLst>
            </p:cNvPr>
            <p:cNvSpPr/>
            <p:nvPr/>
          </p:nvSpPr>
          <p:spPr>
            <a:xfrm>
              <a:off x="7367111" y="249274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10001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9472"/>
                    <a:pt x="9049" y="8520"/>
                    <a:pt x="10001" y="7567"/>
                  </a:cubicBezTo>
                  <a:cubicBezTo>
                    <a:pt x="8096" y="7567"/>
                    <a:pt x="8096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80" name="Freeform: Shape 579">
              <a:extLst>
                <a:ext uri="{FF2B5EF4-FFF2-40B4-BE49-F238E27FC236}">
                  <a16:creationId xmlns:a16="http://schemas.microsoft.com/office/drawing/2014/main" id="{D5CBEC64-D664-4AF2-89D6-457B83B37AC3}"/>
                </a:ext>
              </a:extLst>
            </p:cNvPr>
            <p:cNvSpPr/>
            <p:nvPr/>
          </p:nvSpPr>
          <p:spPr>
            <a:xfrm>
              <a:off x="7367507" y="2518886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7700" y="8096"/>
                    <a:pt x="5796" y="10001"/>
                    <a:pt x="865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81" name="Freeform: Shape 580">
              <a:extLst>
                <a:ext uri="{FF2B5EF4-FFF2-40B4-BE49-F238E27FC236}">
                  <a16:creationId xmlns:a16="http://schemas.microsoft.com/office/drawing/2014/main" id="{F38EE161-04E0-4E91-AC33-4A23A9DFA41D}"/>
                </a:ext>
              </a:extLst>
            </p:cNvPr>
            <p:cNvSpPr/>
            <p:nvPr/>
          </p:nvSpPr>
          <p:spPr>
            <a:xfrm>
              <a:off x="7321920" y="243697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7144"/>
                  </a:lnTo>
                  <a:cubicBezTo>
                    <a:pt x="6615" y="8096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82" name="Freeform: Shape 581">
              <a:extLst>
                <a:ext uri="{FF2B5EF4-FFF2-40B4-BE49-F238E27FC236}">
                  <a16:creationId xmlns:a16="http://schemas.microsoft.com/office/drawing/2014/main" id="{FA9E1208-026F-447A-A7A2-D2F24BE66359}"/>
                </a:ext>
              </a:extLst>
            </p:cNvPr>
            <p:cNvSpPr/>
            <p:nvPr/>
          </p:nvSpPr>
          <p:spPr>
            <a:xfrm>
              <a:off x="7312819" y="2422230"/>
              <a:ext cx="28575" cy="19050"/>
            </a:xfrm>
            <a:custGeom>
              <a:avLst/>
              <a:gdLst>
                <a:gd name="connsiteX0" fmla="*/ 29051 w 28575"/>
                <a:gd name="connsiteY0" fmla="*/ 18074 h 19050"/>
                <a:gd name="connsiteX1" fmla="*/ 7144 w 28575"/>
                <a:gd name="connsiteY1" fmla="*/ 19979 h 19050"/>
                <a:gd name="connsiteX2" fmla="*/ 29051 w 28575"/>
                <a:gd name="connsiteY2" fmla="*/ 1807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19050">
                  <a:moveTo>
                    <a:pt x="29051" y="18074"/>
                  </a:moveTo>
                  <a:cubicBezTo>
                    <a:pt x="28099" y="16169"/>
                    <a:pt x="17621" y="-6691"/>
                    <a:pt x="7144" y="19979"/>
                  </a:cubicBezTo>
                  <a:cubicBezTo>
                    <a:pt x="13811" y="19979"/>
                    <a:pt x="26194" y="20932"/>
                    <a:pt x="29051" y="1807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83" name="Freeform: Shape 582">
              <a:extLst>
                <a:ext uri="{FF2B5EF4-FFF2-40B4-BE49-F238E27FC236}">
                  <a16:creationId xmlns:a16="http://schemas.microsoft.com/office/drawing/2014/main" id="{B1EA15F2-449B-40F0-9562-1687936D5D98}"/>
                </a:ext>
              </a:extLst>
            </p:cNvPr>
            <p:cNvSpPr/>
            <p:nvPr/>
          </p:nvSpPr>
          <p:spPr>
            <a:xfrm>
              <a:off x="7290911" y="24360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84" name="Freeform: Shape 583">
              <a:extLst>
                <a:ext uri="{FF2B5EF4-FFF2-40B4-BE49-F238E27FC236}">
                  <a16:creationId xmlns:a16="http://schemas.microsoft.com/office/drawing/2014/main" id="{0F421927-C9B8-4B0D-AE06-200D80FCE5BD}"/>
                </a:ext>
              </a:extLst>
            </p:cNvPr>
            <p:cNvSpPr/>
            <p:nvPr/>
          </p:nvSpPr>
          <p:spPr>
            <a:xfrm>
              <a:off x="7292102" y="2432028"/>
              <a:ext cx="9525" cy="19050"/>
            </a:xfrm>
            <a:custGeom>
              <a:avLst/>
              <a:gdLst>
                <a:gd name="connsiteX0" fmla="*/ 7858 w 9525"/>
                <a:gd name="connsiteY0" fmla="*/ 12086 h 19050"/>
                <a:gd name="connsiteX1" fmla="*/ 7858 w 9525"/>
                <a:gd name="connsiteY1" fmla="*/ 1208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858" y="12086"/>
                  </a:moveTo>
                  <a:cubicBezTo>
                    <a:pt x="6906" y="2561"/>
                    <a:pt x="6906" y="9229"/>
                    <a:pt x="7858" y="1208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85" name="Freeform: Shape 584">
              <a:extLst>
                <a:ext uri="{FF2B5EF4-FFF2-40B4-BE49-F238E27FC236}">
                  <a16:creationId xmlns:a16="http://schemas.microsoft.com/office/drawing/2014/main" id="{600E6BB9-C199-41AE-B8CD-68DD07417314}"/>
                </a:ext>
              </a:extLst>
            </p:cNvPr>
            <p:cNvSpPr/>
            <p:nvPr/>
          </p:nvSpPr>
          <p:spPr>
            <a:xfrm>
              <a:off x="7295379" y="2428398"/>
              <a:ext cx="9525" cy="19050"/>
            </a:xfrm>
            <a:custGeom>
              <a:avLst/>
              <a:gdLst>
                <a:gd name="connsiteX0" fmla="*/ 9343 w 9525"/>
                <a:gd name="connsiteY0" fmla="*/ 7144 h 19050"/>
                <a:gd name="connsiteX1" fmla="*/ 9343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343" y="7144"/>
                  </a:moveTo>
                  <a:cubicBezTo>
                    <a:pt x="7439" y="8096"/>
                    <a:pt x="5533" y="28099"/>
                    <a:pt x="934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86" name="Freeform: Shape 585">
              <a:extLst>
                <a:ext uri="{FF2B5EF4-FFF2-40B4-BE49-F238E27FC236}">
                  <a16:creationId xmlns:a16="http://schemas.microsoft.com/office/drawing/2014/main" id="{B94CAAF2-08F7-4374-8536-CFD427C298BB}"/>
                </a:ext>
              </a:extLst>
            </p:cNvPr>
            <p:cNvSpPr/>
            <p:nvPr/>
          </p:nvSpPr>
          <p:spPr>
            <a:xfrm>
              <a:off x="7309961" y="24303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9049"/>
                    <a:pt x="7144" y="1190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87" name="Freeform: Shape 586">
              <a:extLst>
                <a:ext uri="{FF2B5EF4-FFF2-40B4-BE49-F238E27FC236}">
                  <a16:creationId xmlns:a16="http://schemas.microsoft.com/office/drawing/2014/main" id="{F93C2788-3CD8-40FD-92E3-C0ABF648C40C}"/>
                </a:ext>
              </a:extLst>
            </p:cNvPr>
            <p:cNvSpPr/>
            <p:nvPr/>
          </p:nvSpPr>
          <p:spPr>
            <a:xfrm>
              <a:off x="7307508" y="2432124"/>
              <a:ext cx="9525" cy="9525"/>
            </a:xfrm>
            <a:custGeom>
              <a:avLst/>
              <a:gdLst>
                <a:gd name="connsiteX0" fmla="*/ 8644 w 9525"/>
                <a:gd name="connsiteY0" fmla="*/ 7228 h 9525"/>
                <a:gd name="connsiteX1" fmla="*/ 8644 w 9525"/>
                <a:gd name="connsiteY1" fmla="*/ 722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44" y="7228"/>
                  </a:moveTo>
                  <a:cubicBezTo>
                    <a:pt x="9597" y="6275"/>
                    <a:pt x="4834" y="13895"/>
                    <a:pt x="8644" y="722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88" name="Freeform: Shape 587">
              <a:extLst>
                <a:ext uri="{FF2B5EF4-FFF2-40B4-BE49-F238E27FC236}">
                  <a16:creationId xmlns:a16="http://schemas.microsoft.com/office/drawing/2014/main" id="{63CD8F10-0AE6-4055-8CF6-E24DF6CC7772}"/>
                </a:ext>
              </a:extLst>
            </p:cNvPr>
            <p:cNvSpPr/>
            <p:nvPr/>
          </p:nvSpPr>
          <p:spPr>
            <a:xfrm>
              <a:off x="7303294" y="2429351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cubicBezTo>
                    <a:pt x="8096" y="8096"/>
                    <a:pt x="8096" y="7144"/>
                    <a:pt x="7144" y="7144"/>
                  </a:cubicBezTo>
                  <a:lnTo>
                    <a:pt x="9049" y="809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89" name="Freeform: Shape 588">
              <a:extLst>
                <a:ext uri="{FF2B5EF4-FFF2-40B4-BE49-F238E27FC236}">
                  <a16:creationId xmlns:a16="http://schemas.microsoft.com/office/drawing/2014/main" id="{6926210D-F86D-4C52-8513-1612507B861E}"/>
                </a:ext>
              </a:extLst>
            </p:cNvPr>
            <p:cNvSpPr/>
            <p:nvPr/>
          </p:nvSpPr>
          <p:spPr>
            <a:xfrm>
              <a:off x="7304881" y="2430409"/>
              <a:ext cx="9525" cy="9525"/>
            </a:xfrm>
            <a:custGeom>
              <a:avLst/>
              <a:gdLst>
                <a:gd name="connsiteX0" fmla="*/ 8414 w 9525"/>
                <a:gd name="connsiteY0" fmla="*/ 7990 h 9525"/>
                <a:gd name="connsiteX1" fmla="*/ 841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990"/>
                  </a:moveTo>
                  <a:cubicBezTo>
                    <a:pt x="8414" y="7990"/>
                    <a:pt x="5556" y="6085"/>
                    <a:pt x="8414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90" name="Freeform: Shape 589">
              <a:extLst>
                <a:ext uri="{FF2B5EF4-FFF2-40B4-BE49-F238E27FC236}">
                  <a16:creationId xmlns:a16="http://schemas.microsoft.com/office/drawing/2014/main" id="{A4F928FA-E70C-4EF6-8761-BC2F3E8DCA8A}"/>
                </a:ext>
              </a:extLst>
            </p:cNvPr>
            <p:cNvSpPr/>
            <p:nvPr/>
          </p:nvSpPr>
          <p:spPr>
            <a:xfrm>
              <a:off x="7307210" y="2426709"/>
              <a:ext cx="9525" cy="19050"/>
            </a:xfrm>
            <a:custGeom>
              <a:avLst/>
              <a:gdLst>
                <a:gd name="connsiteX0" fmla="*/ 7990 w 9525"/>
                <a:gd name="connsiteY0" fmla="*/ 12643 h 19050"/>
                <a:gd name="connsiteX1" fmla="*/ 7990 w 9525"/>
                <a:gd name="connsiteY1" fmla="*/ 1264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990" y="12643"/>
                  </a:moveTo>
                  <a:cubicBezTo>
                    <a:pt x="7990" y="3118"/>
                    <a:pt x="6085" y="7881"/>
                    <a:pt x="7990" y="126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91" name="Freeform: Shape 590">
              <a:extLst>
                <a:ext uri="{FF2B5EF4-FFF2-40B4-BE49-F238E27FC236}">
                  <a16:creationId xmlns:a16="http://schemas.microsoft.com/office/drawing/2014/main" id="{F29DBAC5-9AA1-49B2-A4CF-F63690AD92C2}"/>
                </a:ext>
              </a:extLst>
            </p:cNvPr>
            <p:cNvSpPr/>
            <p:nvPr/>
          </p:nvSpPr>
          <p:spPr>
            <a:xfrm>
              <a:off x="7356486" y="2514123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6339" y="10954"/>
                    <a:pt x="7291" y="8096"/>
                    <a:pt x="82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92" name="Freeform: Shape 591">
              <a:extLst>
                <a:ext uri="{FF2B5EF4-FFF2-40B4-BE49-F238E27FC236}">
                  <a16:creationId xmlns:a16="http://schemas.microsoft.com/office/drawing/2014/main" id="{69F7AD43-7D18-43F7-8668-FA339C6D0B81}"/>
                </a:ext>
              </a:extLst>
            </p:cNvPr>
            <p:cNvSpPr/>
            <p:nvPr/>
          </p:nvSpPr>
          <p:spPr>
            <a:xfrm>
              <a:off x="7349014" y="251126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7144" y="8096"/>
                    <a:pt x="7144" y="9049"/>
                  </a:cubicBezTo>
                  <a:cubicBezTo>
                    <a:pt x="8096" y="8096"/>
                    <a:pt x="8096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93" name="Freeform: Shape 592">
              <a:extLst>
                <a:ext uri="{FF2B5EF4-FFF2-40B4-BE49-F238E27FC236}">
                  <a16:creationId xmlns:a16="http://schemas.microsoft.com/office/drawing/2014/main" id="{E0216DD7-A2C9-4E64-A4C7-45DED34B65E1}"/>
                </a:ext>
              </a:extLst>
            </p:cNvPr>
            <p:cNvSpPr/>
            <p:nvPr/>
          </p:nvSpPr>
          <p:spPr>
            <a:xfrm>
              <a:off x="7342751" y="2515142"/>
              <a:ext cx="9525" cy="28575"/>
            </a:xfrm>
            <a:custGeom>
              <a:avLst/>
              <a:gdLst>
                <a:gd name="connsiteX0" fmla="*/ 8644 w 9525"/>
                <a:gd name="connsiteY0" fmla="*/ 24223 h 28575"/>
                <a:gd name="connsiteX1" fmla="*/ 8644 w 9525"/>
                <a:gd name="connsiteY1" fmla="*/ 24223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8575">
                  <a:moveTo>
                    <a:pt x="8644" y="24223"/>
                  </a:moveTo>
                  <a:cubicBezTo>
                    <a:pt x="4834" y="16603"/>
                    <a:pt x="9597" y="-10067"/>
                    <a:pt x="8644" y="242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94" name="Freeform: Shape 593">
              <a:extLst>
                <a:ext uri="{FF2B5EF4-FFF2-40B4-BE49-F238E27FC236}">
                  <a16:creationId xmlns:a16="http://schemas.microsoft.com/office/drawing/2014/main" id="{6C916F1E-E126-46FC-A9BC-ACD081A36F9A}"/>
                </a:ext>
              </a:extLst>
            </p:cNvPr>
            <p:cNvSpPr/>
            <p:nvPr/>
          </p:nvSpPr>
          <p:spPr>
            <a:xfrm>
              <a:off x="7347109" y="2538233"/>
              <a:ext cx="9525" cy="9525"/>
            </a:xfrm>
            <a:custGeom>
              <a:avLst/>
              <a:gdLst>
                <a:gd name="connsiteX0" fmla="*/ 7144 w 9525"/>
                <a:gd name="connsiteY0" fmla="*/ 8751 h 9525"/>
                <a:gd name="connsiteX1" fmla="*/ 8096 w 9525"/>
                <a:gd name="connsiteY1" fmla="*/ 7799 h 9525"/>
                <a:gd name="connsiteX2" fmla="*/ 7144 w 9525"/>
                <a:gd name="connsiteY2" fmla="*/ 875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751"/>
                  </a:moveTo>
                  <a:cubicBezTo>
                    <a:pt x="8096" y="8751"/>
                    <a:pt x="8096" y="8751"/>
                    <a:pt x="8096" y="7799"/>
                  </a:cubicBezTo>
                  <a:cubicBezTo>
                    <a:pt x="8096" y="5894"/>
                    <a:pt x="7144" y="8751"/>
                    <a:pt x="7144" y="875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95" name="Freeform: Shape 594">
              <a:extLst>
                <a:ext uri="{FF2B5EF4-FFF2-40B4-BE49-F238E27FC236}">
                  <a16:creationId xmlns:a16="http://schemas.microsoft.com/office/drawing/2014/main" id="{AAF86D6D-B203-43A2-83C0-E75846E02573}"/>
                </a:ext>
              </a:extLst>
            </p:cNvPr>
            <p:cNvSpPr/>
            <p:nvPr/>
          </p:nvSpPr>
          <p:spPr>
            <a:xfrm>
              <a:off x="7329540" y="248459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15716"/>
                    <a:pt x="7567" y="10001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96" name="Freeform: Shape 595">
              <a:extLst>
                <a:ext uri="{FF2B5EF4-FFF2-40B4-BE49-F238E27FC236}">
                  <a16:creationId xmlns:a16="http://schemas.microsoft.com/office/drawing/2014/main" id="{B87ED2CB-8ED7-4979-ABA8-953FE2D6CF9A}"/>
                </a:ext>
              </a:extLst>
            </p:cNvPr>
            <p:cNvSpPr/>
            <p:nvPr/>
          </p:nvSpPr>
          <p:spPr>
            <a:xfrm>
              <a:off x="7331154" y="2487453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8096"/>
                    <a:pt x="6906" y="7144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97" name="Freeform: Shape 596">
              <a:extLst>
                <a:ext uri="{FF2B5EF4-FFF2-40B4-BE49-F238E27FC236}">
                  <a16:creationId xmlns:a16="http://schemas.microsoft.com/office/drawing/2014/main" id="{C67F7AA4-7589-4441-82A8-7A1184B26676}"/>
                </a:ext>
              </a:extLst>
            </p:cNvPr>
            <p:cNvSpPr/>
            <p:nvPr/>
          </p:nvSpPr>
          <p:spPr>
            <a:xfrm>
              <a:off x="7329964" y="24845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98" name="Freeform: Shape 597">
              <a:extLst>
                <a:ext uri="{FF2B5EF4-FFF2-40B4-BE49-F238E27FC236}">
                  <a16:creationId xmlns:a16="http://schemas.microsoft.com/office/drawing/2014/main" id="{CE684E4D-64D8-4BD7-858C-25BEA337DCE7}"/>
                </a:ext>
              </a:extLst>
            </p:cNvPr>
            <p:cNvSpPr/>
            <p:nvPr/>
          </p:nvSpPr>
          <p:spPr>
            <a:xfrm>
              <a:off x="7299484" y="2427298"/>
              <a:ext cx="9525" cy="9525"/>
            </a:xfrm>
            <a:custGeom>
              <a:avLst/>
              <a:gdLst>
                <a:gd name="connsiteX0" fmla="*/ 8096 w 9525"/>
                <a:gd name="connsiteY0" fmla="*/ 8244 h 9525"/>
                <a:gd name="connsiteX1" fmla="*/ 7144 w 9525"/>
                <a:gd name="connsiteY1" fmla="*/ 8244 h 9525"/>
                <a:gd name="connsiteX2" fmla="*/ 8096 w 9525"/>
                <a:gd name="connsiteY2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244"/>
                  </a:moveTo>
                  <a:cubicBezTo>
                    <a:pt x="8096" y="6339"/>
                    <a:pt x="7144" y="7291"/>
                    <a:pt x="7144" y="8244"/>
                  </a:cubicBezTo>
                  <a:cubicBezTo>
                    <a:pt x="7144" y="8244"/>
                    <a:pt x="7144" y="9196"/>
                    <a:pt x="8096" y="82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99" name="Freeform: Shape 598">
              <a:extLst>
                <a:ext uri="{FF2B5EF4-FFF2-40B4-BE49-F238E27FC236}">
                  <a16:creationId xmlns:a16="http://schemas.microsoft.com/office/drawing/2014/main" id="{B65CBE22-745C-4221-9FDD-9FC7BF0FE765}"/>
                </a:ext>
              </a:extLst>
            </p:cNvPr>
            <p:cNvSpPr/>
            <p:nvPr/>
          </p:nvSpPr>
          <p:spPr>
            <a:xfrm>
              <a:off x="7265194" y="2435066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lnTo>
                    <a:pt x="7144" y="7144"/>
                  </a:lnTo>
                  <a:cubicBezTo>
                    <a:pt x="8096" y="8096"/>
                    <a:pt x="8096" y="8096"/>
                    <a:pt x="8096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00" name="Freeform: Shape 599">
              <a:extLst>
                <a:ext uri="{FF2B5EF4-FFF2-40B4-BE49-F238E27FC236}">
                  <a16:creationId xmlns:a16="http://schemas.microsoft.com/office/drawing/2014/main" id="{8D464300-0639-4F6A-8BC0-1E228BEE0AF1}"/>
                </a:ext>
              </a:extLst>
            </p:cNvPr>
            <p:cNvSpPr/>
            <p:nvPr/>
          </p:nvSpPr>
          <p:spPr>
            <a:xfrm>
              <a:off x="7253764" y="24912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8096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01" name="Freeform: Shape 600">
              <a:extLst>
                <a:ext uri="{FF2B5EF4-FFF2-40B4-BE49-F238E27FC236}">
                  <a16:creationId xmlns:a16="http://schemas.microsoft.com/office/drawing/2014/main" id="{B08433D4-0D11-464C-AE80-14DF63DB0E93}"/>
                </a:ext>
              </a:extLst>
            </p:cNvPr>
            <p:cNvSpPr/>
            <p:nvPr/>
          </p:nvSpPr>
          <p:spPr>
            <a:xfrm>
              <a:off x="7253049" y="249221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10001"/>
                    <a:pt x="6906" y="10001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02" name="Freeform: Shape 601">
              <a:extLst>
                <a:ext uri="{FF2B5EF4-FFF2-40B4-BE49-F238E27FC236}">
                  <a16:creationId xmlns:a16="http://schemas.microsoft.com/office/drawing/2014/main" id="{D63BD5C5-4366-4FB9-BBCC-E255904C8A10}"/>
                </a:ext>
              </a:extLst>
            </p:cNvPr>
            <p:cNvSpPr/>
            <p:nvPr/>
          </p:nvSpPr>
          <p:spPr>
            <a:xfrm>
              <a:off x="6925021" y="1983471"/>
              <a:ext cx="9525" cy="9525"/>
            </a:xfrm>
            <a:custGeom>
              <a:avLst/>
              <a:gdLst>
                <a:gd name="connsiteX0" fmla="*/ 8227 w 9525"/>
                <a:gd name="connsiteY0" fmla="*/ 7253 h 9525"/>
                <a:gd name="connsiteX1" fmla="*/ 8227 w 9525"/>
                <a:gd name="connsiteY1" fmla="*/ 72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27" y="7253"/>
                  </a:moveTo>
                  <a:cubicBezTo>
                    <a:pt x="9179" y="6301"/>
                    <a:pt x="5369" y="12016"/>
                    <a:pt x="8227" y="72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03" name="Freeform: Shape 602">
              <a:extLst>
                <a:ext uri="{FF2B5EF4-FFF2-40B4-BE49-F238E27FC236}">
                  <a16:creationId xmlns:a16="http://schemas.microsoft.com/office/drawing/2014/main" id="{2D58EB16-4A96-48C3-A096-F61DC733C688}"/>
                </a:ext>
              </a:extLst>
            </p:cNvPr>
            <p:cNvSpPr/>
            <p:nvPr/>
          </p:nvSpPr>
          <p:spPr>
            <a:xfrm>
              <a:off x="6918484" y="1975008"/>
              <a:ext cx="19050" cy="19050"/>
            </a:xfrm>
            <a:custGeom>
              <a:avLst/>
              <a:gdLst>
                <a:gd name="connsiteX0" fmla="*/ 7144 w 19050"/>
                <a:gd name="connsiteY0" fmla="*/ 7144 h 19050"/>
                <a:gd name="connsiteX1" fmla="*/ 7144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7144"/>
                  </a:moveTo>
                  <a:cubicBezTo>
                    <a:pt x="18574" y="26194"/>
                    <a:pt x="10001" y="1190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04" name="Freeform: Shape 603">
              <a:extLst>
                <a:ext uri="{FF2B5EF4-FFF2-40B4-BE49-F238E27FC236}">
                  <a16:creationId xmlns:a16="http://schemas.microsoft.com/office/drawing/2014/main" id="{36849752-C12C-4692-B995-4F297E51AD3E}"/>
                </a:ext>
              </a:extLst>
            </p:cNvPr>
            <p:cNvSpPr/>
            <p:nvPr/>
          </p:nvSpPr>
          <p:spPr>
            <a:xfrm>
              <a:off x="6919436" y="1979771"/>
              <a:ext cx="9525" cy="9525"/>
            </a:xfrm>
            <a:custGeom>
              <a:avLst/>
              <a:gdLst>
                <a:gd name="connsiteX0" fmla="*/ 8096 w 9525"/>
                <a:gd name="connsiteY0" fmla="*/ 10954 h 9525"/>
                <a:gd name="connsiteX1" fmla="*/ 7144 w 9525"/>
                <a:gd name="connsiteY1" fmla="*/ 7144 h 9525"/>
                <a:gd name="connsiteX2" fmla="*/ 8096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10954"/>
                  </a:moveTo>
                  <a:cubicBezTo>
                    <a:pt x="8096" y="9049"/>
                    <a:pt x="7144" y="8096"/>
                    <a:pt x="7144" y="7144"/>
                  </a:cubicBezTo>
                  <a:cubicBezTo>
                    <a:pt x="7144" y="8096"/>
                    <a:pt x="7144" y="10001"/>
                    <a:pt x="8096" y="1095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05" name="Freeform: Shape 604">
              <a:extLst>
                <a:ext uri="{FF2B5EF4-FFF2-40B4-BE49-F238E27FC236}">
                  <a16:creationId xmlns:a16="http://schemas.microsoft.com/office/drawing/2014/main" id="{E2C2708F-C059-41B3-83C9-15D797BE31D7}"/>
                </a:ext>
              </a:extLst>
            </p:cNvPr>
            <p:cNvSpPr/>
            <p:nvPr/>
          </p:nvSpPr>
          <p:spPr>
            <a:xfrm>
              <a:off x="6918166" y="1984533"/>
              <a:ext cx="9525" cy="9525"/>
            </a:xfrm>
            <a:custGeom>
              <a:avLst/>
              <a:gdLst>
                <a:gd name="connsiteX0" fmla="*/ 8414 w 9525"/>
                <a:gd name="connsiteY0" fmla="*/ 7144 h 9525"/>
                <a:gd name="connsiteX1" fmla="*/ 841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144"/>
                  </a:moveTo>
                  <a:cubicBezTo>
                    <a:pt x="5556" y="7144"/>
                    <a:pt x="8414" y="7144"/>
                    <a:pt x="841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06" name="Freeform: Shape 605">
              <a:extLst>
                <a:ext uri="{FF2B5EF4-FFF2-40B4-BE49-F238E27FC236}">
                  <a16:creationId xmlns:a16="http://schemas.microsoft.com/office/drawing/2014/main" id="{0DB0769B-5504-4B98-9890-E391C7FEFD40}"/>
                </a:ext>
              </a:extLst>
            </p:cNvPr>
            <p:cNvSpPr/>
            <p:nvPr/>
          </p:nvSpPr>
          <p:spPr>
            <a:xfrm>
              <a:off x="6916579" y="19864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07" name="Freeform: Shape 606">
              <a:extLst>
                <a:ext uri="{FF2B5EF4-FFF2-40B4-BE49-F238E27FC236}">
                  <a16:creationId xmlns:a16="http://schemas.microsoft.com/office/drawing/2014/main" id="{2C713997-F1DB-4F0F-810F-5773A83FB2A7}"/>
                </a:ext>
              </a:extLst>
            </p:cNvPr>
            <p:cNvSpPr/>
            <p:nvPr/>
          </p:nvSpPr>
          <p:spPr>
            <a:xfrm>
              <a:off x="6913332" y="1977218"/>
              <a:ext cx="9525" cy="19050"/>
            </a:xfrm>
            <a:custGeom>
              <a:avLst/>
              <a:gdLst>
                <a:gd name="connsiteX0" fmla="*/ 8485 w 9525"/>
                <a:gd name="connsiteY0" fmla="*/ 17316 h 19050"/>
                <a:gd name="connsiteX1" fmla="*/ 8485 w 9525"/>
                <a:gd name="connsiteY1" fmla="*/ 1731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485" y="17316"/>
                  </a:moveTo>
                  <a:cubicBezTo>
                    <a:pt x="10390" y="19221"/>
                    <a:pt x="4675" y="-6496"/>
                    <a:pt x="8485" y="1731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08" name="Freeform: Shape 607">
              <a:extLst>
                <a:ext uri="{FF2B5EF4-FFF2-40B4-BE49-F238E27FC236}">
                  <a16:creationId xmlns:a16="http://schemas.microsoft.com/office/drawing/2014/main" id="{A4A5F527-A61F-4B7A-A28D-B91083E3F3D2}"/>
                </a:ext>
              </a:extLst>
            </p:cNvPr>
            <p:cNvSpPr/>
            <p:nvPr/>
          </p:nvSpPr>
          <p:spPr>
            <a:xfrm>
              <a:off x="6916579" y="1985338"/>
              <a:ext cx="9525" cy="9525"/>
            </a:xfrm>
            <a:custGeom>
              <a:avLst/>
              <a:gdLst>
                <a:gd name="connsiteX0" fmla="*/ 7144 w 9525"/>
                <a:gd name="connsiteY0" fmla="*/ 8244 h 9525"/>
                <a:gd name="connsiteX1" fmla="*/ 7144 w 9525"/>
                <a:gd name="connsiteY1" fmla="*/ 8244 h 9525"/>
                <a:gd name="connsiteX2" fmla="*/ 7144 w 9525"/>
                <a:gd name="connsiteY2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244"/>
                  </a:moveTo>
                  <a:cubicBezTo>
                    <a:pt x="7144" y="7291"/>
                    <a:pt x="7144" y="7291"/>
                    <a:pt x="7144" y="8244"/>
                  </a:cubicBezTo>
                  <a:cubicBezTo>
                    <a:pt x="7144" y="6339"/>
                    <a:pt x="7144" y="7291"/>
                    <a:pt x="7144" y="82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09" name="Freeform: Shape 608">
              <a:extLst>
                <a:ext uri="{FF2B5EF4-FFF2-40B4-BE49-F238E27FC236}">
                  <a16:creationId xmlns:a16="http://schemas.microsoft.com/office/drawing/2014/main" id="{060D8F14-9E21-471E-818F-3D96F9E14632}"/>
                </a:ext>
              </a:extLst>
            </p:cNvPr>
            <p:cNvSpPr/>
            <p:nvPr/>
          </p:nvSpPr>
          <p:spPr>
            <a:xfrm>
              <a:off x="6917637" y="1982721"/>
              <a:ext cx="9525" cy="9525"/>
            </a:xfrm>
            <a:custGeom>
              <a:avLst/>
              <a:gdLst>
                <a:gd name="connsiteX0" fmla="*/ 7990 w 9525"/>
                <a:gd name="connsiteY0" fmla="*/ 9909 h 9525"/>
                <a:gd name="connsiteX1" fmla="*/ 7990 w 9525"/>
                <a:gd name="connsiteY1" fmla="*/ 990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9909"/>
                  </a:moveTo>
                  <a:cubicBezTo>
                    <a:pt x="7990" y="8956"/>
                    <a:pt x="6085" y="4194"/>
                    <a:pt x="7990" y="990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10" name="Freeform: Shape 609">
              <a:extLst>
                <a:ext uri="{FF2B5EF4-FFF2-40B4-BE49-F238E27FC236}">
                  <a16:creationId xmlns:a16="http://schemas.microsoft.com/office/drawing/2014/main" id="{D57ECA77-6443-42D0-8D03-2C5183F82BE1}"/>
                </a:ext>
              </a:extLst>
            </p:cNvPr>
            <p:cNvSpPr/>
            <p:nvPr/>
          </p:nvSpPr>
          <p:spPr>
            <a:xfrm>
              <a:off x="6906865" y="1981421"/>
              <a:ext cx="19050" cy="19050"/>
            </a:xfrm>
            <a:custGeom>
              <a:avLst/>
              <a:gdLst>
                <a:gd name="connsiteX0" fmla="*/ 13047 w 19050"/>
                <a:gd name="connsiteY0" fmla="*/ 15018 h 19050"/>
                <a:gd name="connsiteX1" fmla="*/ 13047 w 19050"/>
                <a:gd name="connsiteY1" fmla="*/ 15018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3047" y="15018"/>
                  </a:moveTo>
                  <a:cubicBezTo>
                    <a:pt x="8285" y="5493"/>
                    <a:pt x="2570" y="3588"/>
                    <a:pt x="13047" y="1501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11" name="Freeform: Shape 610">
              <a:extLst>
                <a:ext uri="{FF2B5EF4-FFF2-40B4-BE49-F238E27FC236}">
                  <a16:creationId xmlns:a16="http://schemas.microsoft.com/office/drawing/2014/main" id="{5A790FE2-03B9-4985-97B3-7796BAC75AD1}"/>
                </a:ext>
              </a:extLst>
            </p:cNvPr>
            <p:cNvSpPr/>
            <p:nvPr/>
          </p:nvSpPr>
          <p:spPr>
            <a:xfrm>
              <a:off x="6903244" y="19778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12" name="Freeform: Shape 611">
              <a:extLst>
                <a:ext uri="{FF2B5EF4-FFF2-40B4-BE49-F238E27FC236}">
                  <a16:creationId xmlns:a16="http://schemas.microsoft.com/office/drawing/2014/main" id="{C42FE64C-4965-4B60-9D9C-E0207F50FB2A}"/>
                </a:ext>
              </a:extLst>
            </p:cNvPr>
            <p:cNvSpPr/>
            <p:nvPr/>
          </p:nvSpPr>
          <p:spPr>
            <a:xfrm>
              <a:off x="6901890" y="1982374"/>
              <a:ext cx="9525" cy="19050"/>
            </a:xfrm>
            <a:custGeom>
              <a:avLst/>
              <a:gdLst>
                <a:gd name="connsiteX0" fmla="*/ 7544 w 9525"/>
                <a:gd name="connsiteY0" fmla="*/ 15018 h 19050"/>
                <a:gd name="connsiteX1" fmla="*/ 7544 w 9525"/>
                <a:gd name="connsiteY1" fmla="*/ 15018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544" y="15018"/>
                  </a:moveTo>
                  <a:cubicBezTo>
                    <a:pt x="11354" y="5493"/>
                    <a:pt x="5640" y="3588"/>
                    <a:pt x="7544" y="1501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13" name="Freeform: Shape 612">
              <a:extLst>
                <a:ext uri="{FF2B5EF4-FFF2-40B4-BE49-F238E27FC236}">
                  <a16:creationId xmlns:a16="http://schemas.microsoft.com/office/drawing/2014/main" id="{7EF07AB3-2E1C-49A0-A527-8C2F982C20DB}"/>
                </a:ext>
              </a:extLst>
            </p:cNvPr>
            <p:cNvSpPr/>
            <p:nvPr/>
          </p:nvSpPr>
          <p:spPr>
            <a:xfrm>
              <a:off x="6896729" y="1982926"/>
              <a:ext cx="9525" cy="9525"/>
            </a:xfrm>
            <a:custGeom>
              <a:avLst/>
              <a:gdLst>
                <a:gd name="connsiteX0" fmla="*/ 8896 w 9525"/>
                <a:gd name="connsiteY0" fmla="*/ 8751 h 9525"/>
                <a:gd name="connsiteX1" fmla="*/ 8896 w 9525"/>
                <a:gd name="connsiteY1" fmla="*/ 875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96" y="8751"/>
                  </a:moveTo>
                  <a:cubicBezTo>
                    <a:pt x="4133" y="3989"/>
                    <a:pt x="10801" y="11608"/>
                    <a:pt x="8896" y="875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14" name="Freeform: Shape 613">
              <a:extLst>
                <a:ext uri="{FF2B5EF4-FFF2-40B4-BE49-F238E27FC236}">
                  <a16:creationId xmlns:a16="http://schemas.microsoft.com/office/drawing/2014/main" id="{CFD539CD-AFB3-408C-976B-8E1A6F9CDC98}"/>
                </a:ext>
              </a:extLst>
            </p:cNvPr>
            <p:cNvSpPr/>
            <p:nvPr/>
          </p:nvSpPr>
          <p:spPr>
            <a:xfrm>
              <a:off x="6895088" y="1987602"/>
              <a:ext cx="19050" cy="19050"/>
            </a:xfrm>
            <a:custGeom>
              <a:avLst/>
              <a:gdLst>
                <a:gd name="connsiteX0" fmla="*/ 12442 w 19050"/>
                <a:gd name="connsiteY0" fmla="*/ 12647 h 19050"/>
                <a:gd name="connsiteX1" fmla="*/ 12442 w 19050"/>
                <a:gd name="connsiteY1" fmla="*/ 1264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2442" y="12647"/>
                  </a:moveTo>
                  <a:cubicBezTo>
                    <a:pt x="1012" y="265"/>
                    <a:pt x="11490" y="12647"/>
                    <a:pt x="12442" y="1264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15" name="Freeform: Shape 614">
              <a:extLst>
                <a:ext uri="{FF2B5EF4-FFF2-40B4-BE49-F238E27FC236}">
                  <a16:creationId xmlns:a16="http://schemas.microsoft.com/office/drawing/2014/main" id="{BC2111CB-EF17-4E80-8662-20E91B65AA9E}"/>
                </a:ext>
              </a:extLst>
            </p:cNvPr>
            <p:cNvSpPr/>
            <p:nvPr/>
          </p:nvSpPr>
          <p:spPr>
            <a:xfrm>
              <a:off x="6901339" y="199120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7144" y="8096"/>
                    <a:pt x="7144" y="7144"/>
                  </a:cubicBezTo>
                  <a:cubicBezTo>
                    <a:pt x="8096" y="8096"/>
                    <a:pt x="9049" y="9049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16" name="Freeform: Shape 615">
              <a:extLst>
                <a:ext uri="{FF2B5EF4-FFF2-40B4-BE49-F238E27FC236}">
                  <a16:creationId xmlns:a16="http://schemas.microsoft.com/office/drawing/2014/main" id="{1F0D9602-1647-4536-B2FE-145AD60797F7}"/>
                </a:ext>
              </a:extLst>
            </p:cNvPr>
            <p:cNvSpPr/>
            <p:nvPr/>
          </p:nvSpPr>
          <p:spPr>
            <a:xfrm>
              <a:off x="6891814" y="19892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17" name="Freeform: Shape 616">
              <a:extLst>
                <a:ext uri="{FF2B5EF4-FFF2-40B4-BE49-F238E27FC236}">
                  <a16:creationId xmlns:a16="http://schemas.microsoft.com/office/drawing/2014/main" id="{86D7418D-09EB-4E5B-80D1-1875CA18B141}"/>
                </a:ext>
              </a:extLst>
            </p:cNvPr>
            <p:cNvSpPr/>
            <p:nvPr/>
          </p:nvSpPr>
          <p:spPr>
            <a:xfrm>
              <a:off x="6896301" y="1994058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6466" y="9049"/>
                    <a:pt x="8371" y="9049"/>
                    <a:pt x="741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18" name="Freeform: Shape 617">
              <a:extLst>
                <a:ext uri="{FF2B5EF4-FFF2-40B4-BE49-F238E27FC236}">
                  <a16:creationId xmlns:a16="http://schemas.microsoft.com/office/drawing/2014/main" id="{BBED9627-CB43-4A5E-9DEE-33C3BC7B980F}"/>
                </a:ext>
              </a:extLst>
            </p:cNvPr>
            <p:cNvSpPr/>
            <p:nvPr/>
          </p:nvSpPr>
          <p:spPr>
            <a:xfrm>
              <a:off x="6859429" y="1988343"/>
              <a:ext cx="47625" cy="47625"/>
            </a:xfrm>
            <a:custGeom>
              <a:avLst/>
              <a:gdLst>
                <a:gd name="connsiteX0" fmla="*/ 7144 w 47625"/>
                <a:gd name="connsiteY0" fmla="*/ 38576 h 47625"/>
                <a:gd name="connsiteX1" fmla="*/ 36671 w 47625"/>
                <a:gd name="connsiteY1" fmla="*/ 12859 h 47625"/>
                <a:gd name="connsiteX2" fmla="*/ 36671 w 47625"/>
                <a:gd name="connsiteY2" fmla="*/ 7144 h 47625"/>
                <a:gd name="connsiteX3" fmla="*/ 7144 w 47625"/>
                <a:gd name="connsiteY3" fmla="*/ 38576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25" h="47625">
                  <a:moveTo>
                    <a:pt x="7144" y="38576"/>
                  </a:moveTo>
                  <a:cubicBezTo>
                    <a:pt x="23336" y="50959"/>
                    <a:pt x="38576" y="20479"/>
                    <a:pt x="36671" y="12859"/>
                  </a:cubicBezTo>
                  <a:cubicBezTo>
                    <a:pt x="47149" y="26194"/>
                    <a:pt x="38576" y="9049"/>
                    <a:pt x="36671" y="7144"/>
                  </a:cubicBezTo>
                  <a:cubicBezTo>
                    <a:pt x="21431" y="9049"/>
                    <a:pt x="12859" y="36671"/>
                    <a:pt x="7144" y="3857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19" name="Freeform: Shape 618">
              <a:extLst>
                <a:ext uri="{FF2B5EF4-FFF2-40B4-BE49-F238E27FC236}">
                  <a16:creationId xmlns:a16="http://schemas.microsoft.com/office/drawing/2014/main" id="{AC430ECE-8BFA-49D0-B33F-2F079511B3D4}"/>
                </a:ext>
              </a:extLst>
            </p:cNvPr>
            <p:cNvSpPr/>
            <p:nvPr/>
          </p:nvSpPr>
          <p:spPr>
            <a:xfrm>
              <a:off x="6859281" y="2013504"/>
              <a:ext cx="9525" cy="9525"/>
            </a:xfrm>
            <a:custGeom>
              <a:avLst/>
              <a:gdLst>
                <a:gd name="connsiteX0" fmla="*/ 8244 w 9525"/>
                <a:gd name="connsiteY0" fmla="*/ 8653 h 9525"/>
                <a:gd name="connsiteX1" fmla="*/ 82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8653"/>
                  </a:moveTo>
                  <a:cubicBezTo>
                    <a:pt x="6339" y="5795"/>
                    <a:pt x="7291" y="7700"/>
                    <a:pt x="8244" y="86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20" name="Freeform: Shape 619">
              <a:extLst>
                <a:ext uri="{FF2B5EF4-FFF2-40B4-BE49-F238E27FC236}">
                  <a16:creationId xmlns:a16="http://schemas.microsoft.com/office/drawing/2014/main" id="{246B4188-A5DA-4566-BF36-C5D7644CFEE0}"/>
                </a:ext>
              </a:extLst>
            </p:cNvPr>
            <p:cNvSpPr/>
            <p:nvPr/>
          </p:nvSpPr>
          <p:spPr>
            <a:xfrm>
              <a:off x="6859005" y="201977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7144"/>
                  </a:ln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21" name="Freeform: Shape 620">
              <a:extLst>
                <a:ext uri="{FF2B5EF4-FFF2-40B4-BE49-F238E27FC236}">
                  <a16:creationId xmlns:a16="http://schemas.microsoft.com/office/drawing/2014/main" id="{3EE88676-5430-4DE0-A745-399D4E0DF857}"/>
                </a:ext>
              </a:extLst>
            </p:cNvPr>
            <p:cNvSpPr/>
            <p:nvPr/>
          </p:nvSpPr>
          <p:spPr>
            <a:xfrm>
              <a:off x="6873569" y="2019776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22" name="Freeform: Shape 621">
              <a:extLst>
                <a:ext uri="{FF2B5EF4-FFF2-40B4-BE49-F238E27FC236}">
                  <a16:creationId xmlns:a16="http://schemas.microsoft.com/office/drawing/2014/main" id="{21EFD2C9-CF9E-449F-869A-E3AB1B591C58}"/>
                </a:ext>
              </a:extLst>
            </p:cNvPr>
            <p:cNvSpPr/>
            <p:nvPr/>
          </p:nvSpPr>
          <p:spPr>
            <a:xfrm>
              <a:off x="6864191" y="2008904"/>
              <a:ext cx="9525" cy="9525"/>
            </a:xfrm>
            <a:custGeom>
              <a:avLst/>
              <a:gdLst>
                <a:gd name="connsiteX0" fmla="*/ 7144 w 9525"/>
                <a:gd name="connsiteY0" fmla="*/ 7538 h 9525"/>
                <a:gd name="connsiteX1" fmla="*/ 10954 w 9525"/>
                <a:gd name="connsiteY1" fmla="*/ 8491 h 9525"/>
                <a:gd name="connsiteX2" fmla="*/ 7144 w 9525"/>
                <a:gd name="connsiteY2" fmla="*/ 753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38"/>
                  </a:moveTo>
                  <a:cubicBezTo>
                    <a:pt x="8096" y="8491"/>
                    <a:pt x="9049" y="8491"/>
                    <a:pt x="10954" y="8491"/>
                  </a:cubicBezTo>
                  <a:cubicBezTo>
                    <a:pt x="9049" y="7538"/>
                    <a:pt x="8096" y="6586"/>
                    <a:pt x="7144" y="753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23" name="Freeform: Shape 622">
              <a:extLst>
                <a:ext uri="{FF2B5EF4-FFF2-40B4-BE49-F238E27FC236}">
                  <a16:creationId xmlns:a16="http://schemas.microsoft.com/office/drawing/2014/main" id="{AD274963-CB5A-4C0F-BA1D-2479699D40CE}"/>
                </a:ext>
              </a:extLst>
            </p:cNvPr>
            <p:cNvSpPr/>
            <p:nvPr/>
          </p:nvSpPr>
          <p:spPr>
            <a:xfrm>
              <a:off x="6871811" y="2001678"/>
              <a:ext cx="9525" cy="9525"/>
            </a:xfrm>
            <a:custGeom>
              <a:avLst/>
              <a:gdLst>
                <a:gd name="connsiteX0" fmla="*/ 9049 w 9525"/>
                <a:gd name="connsiteY0" fmla="*/ 9049 h 9525"/>
                <a:gd name="connsiteX1" fmla="*/ 7144 w 9525"/>
                <a:gd name="connsiteY1" fmla="*/ 7144 h 9525"/>
                <a:gd name="connsiteX2" fmla="*/ 9049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9049"/>
                  </a:moveTo>
                  <a:cubicBezTo>
                    <a:pt x="9049" y="8096"/>
                    <a:pt x="8096" y="8096"/>
                    <a:pt x="7144" y="7144"/>
                  </a:cubicBezTo>
                  <a:cubicBezTo>
                    <a:pt x="7144" y="7144"/>
                    <a:pt x="8096" y="8096"/>
                    <a:pt x="9049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24" name="Freeform: Shape 623">
              <a:extLst>
                <a:ext uri="{FF2B5EF4-FFF2-40B4-BE49-F238E27FC236}">
                  <a16:creationId xmlns:a16="http://schemas.microsoft.com/office/drawing/2014/main" id="{C2231D3F-2C46-445A-B54A-668EA5CF2E92}"/>
                </a:ext>
              </a:extLst>
            </p:cNvPr>
            <p:cNvSpPr/>
            <p:nvPr/>
          </p:nvSpPr>
          <p:spPr>
            <a:xfrm>
              <a:off x="6858476" y="20159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1285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25" name="Freeform: Shape 624">
              <a:extLst>
                <a:ext uri="{FF2B5EF4-FFF2-40B4-BE49-F238E27FC236}">
                  <a16:creationId xmlns:a16="http://schemas.microsoft.com/office/drawing/2014/main" id="{38E7C2D0-E1F5-414F-9865-455555FA7DD1}"/>
                </a:ext>
              </a:extLst>
            </p:cNvPr>
            <p:cNvSpPr/>
            <p:nvPr/>
          </p:nvSpPr>
          <p:spPr>
            <a:xfrm>
              <a:off x="6852076" y="2021681"/>
              <a:ext cx="28575" cy="38100"/>
            </a:xfrm>
            <a:custGeom>
              <a:avLst/>
              <a:gdLst>
                <a:gd name="connsiteX0" fmla="*/ 11639 w 28575"/>
                <a:gd name="connsiteY0" fmla="*/ 31909 h 38100"/>
                <a:gd name="connsiteX1" fmla="*/ 22117 w 28575"/>
                <a:gd name="connsiteY1" fmla="*/ 18574 h 38100"/>
                <a:gd name="connsiteX2" fmla="*/ 14496 w 28575"/>
                <a:gd name="connsiteY2" fmla="*/ 7144 h 38100"/>
                <a:gd name="connsiteX3" fmla="*/ 12592 w 28575"/>
                <a:gd name="connsiteY3" fmla="*/ 10001 h 38100"/>
                <a:gd name="connsiteX4" fmla="*/ 10686 w 28575"/>
                <a:gd name="connsiteY4" fmla="*/ 10954 h 38100"/>
                <a:gd name="connsiteX5" fmla="*/ 11639 w 28575"/>
                <a:gd name="connsiteY5" fmla="*/ 31909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575" h="38100">
                  <a:moveTo>
                    <a:pt x="11639" y="31909"/>
                  </a:moveTo>
                  <a:cubicBezTo>
                    <a:pt x="17354" y="33814"/>
                    <a:pt x="8781" y="12859"/>
                    <a:pt x="22117" y="18574"/>
                  </a:cubicBezTo>
                  <a:cubicBezTo>
                    <a:pt x="24021" y="11906"/>
                    <a:pt x="18306" y="10001"/>
                    <a:pt x="14496" y="7144"/>
                  </a:cubicBezTo>
                  <a:cubicBezTo>
                    <a:pt x="16401" y="11906"/>
                    <a:pt x="16401" y="12859"/>
                    <a:pt x="12592" y="10001"/>
                  </a:cubicBezTo>
                  <a:cubicBezTo>
                    <a:pt x="14496" y="12859"/>
                    <a:pt x="14496" y="12859"/>
                    <a:pt x="10686" y="10954"/>
                  </a:cubicBezTo>
                  <a:cubicBezTo>
                    <a:pt x="10686" y="10001"/>
                    <a:pt x="2114" y="34766"/>
                    <a:pt x="11639" y="3190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26" name="Freeform: Shape 625">
              <a:extLst>
                <a:ext uri="{FF2B5EF4-FFF2-40B4-BE49-F238E27FC236}">
                  <a16:creationId xmlns:a16="http://schemas.microsoft.com/office/drawing/2014/main" id="{DC363281-6997-4DCC-B090-CBEFFDEB2CE1}"/>
                </a:ext>
              </a:extLst>
            </p:cNvPr>
            <p:cNvSpPr/>
            <p:nvPr/>
          </p:nvSpPr>
          <p:spPr>
            <a:xfrm>
              <a:off x="6854666" y="20254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9049"/>
                  </a:lnTo>
                  <a:cubicBezTo>
                    <a:pt x="8096" y="9049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27" name="Freeform: Shape 626">
              <a:extLst>
                <a:ext uri="{FF2B5EF4-FFF2-40B4-BE49-F238E27FC236}">
                  <a16:creationId xmlns:a16="http://schemas.microsoft.com/office/drawing/2014/main" id="{537BB3B0-93A1-4232-B262-2A7A23AD80A1}"/>
                </a:ext>
              </a:extLst>
            </p:cNvPr>
            <p:cNvSpPr/>
            <p:nvPr/>
          </p:nvSpPr>
          <p:spPr>
            <a:xfrm>
              <a:off x="6845141" y="2042588"/>
              <a:ext cx="19050" cy="28575"/>
            </a:xfrm>
            <a:custGeom>
              <a:avLst/>
              <a:gdLst>
                <a:gd name="connsiteX0" fmla="*/ 9049 w 19050"/>
                <a:gd name="connsiteY0" fmla="*/ 12907 h 28575"/>
                <a:gd name="connsiteX1" fmla="*/ 7144 w 19050"/>
                <a:gd name="connsiteY1" fmla="*/ 23384 h 28575"/>
                <a:gd name="connsiteX2" fmla="*/ 9049 w 19050"/>
                <a:gd name="connsiteY2" fmla="*/ 12907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28575">
                  <a:moveTo>
                    <a:pt x="9049" y="12907"/>
                  </a:moveTo>
                  <a:cubicBezTo>
                    <a:pt x="8096" y="12907"/>
                    <a:pt x="8096" y="24337"/>
                    <a:pt x="7144" y="23384"/>
                  </a:cubicBezTo>
                  <a:cubicBezTo>
                    <a:pt x="23336" y="25289"/>
                    <a:pt x="6191" y="-5191"/>
                    <a:pt x="9049" y="1290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28" name="Freeform: Shape 627">
              <a:extLst>
                <a:ext uri="{FF2B5EF4-FFF2-40B4-BE49-F238E27FC236}">
                  <a16:creationId xmlns:a16="http://schemas.microsoft.com/office/drawing/2014/main" id="{E71C1CB0-D5B9-47FB-9817-AF94E00070D1}"/>
                </a:ext>
              </a:extLst>
            </p:cNvPr>
            <p:cNvSpPr/>
            <p:nvPr/>
          </p:nvSpPr>
          <p:spPr>
            <a:xfrm>
              <a:off x="6847046" y="20435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1906" y="1095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29" name="Freeform: Shape 628">
              <a:extLst>
                <a:ext uri="{FF2B5EF4-FFF2-40B4-BE49-F238E27FC236}">
                  <a16:creationId xmlns:a16="http://schemas.microsoft.com/office/drawing/2014/main" id="{876EA239-CED2-4ECC-955D-70148B3EE94D}"/>
                </a:ext>
              </a:extLst>
            </p:cNvPr>
            <p:cNvSpPr/>
            <p:nvPr/>
          </p:nvSpPr>
          <p:spPr>
            <a:xfrm>
              <a:off x="6854413" y="2049303"/>
              <a:ext cx="9525" cy="9525"/>
            </a:xfrm>
            <a:custGeom>
              <a:avLst/>
              <a:gdLst>
                <a:gd name="connsiteX0" fmla="*/ 10255 w 9525"/>
                <a:gd name="connsiteY0" fmla="*/ 9049 h 9525"/>
                <a:gd name="connsiteX1" fmla="*/ 7397 w 9525"/>
                <a:gd name="connsiteY1" fmla="*/ 7144 h 9525"/>
                <a:gd name="connsiteX2" fmla="*/ 10255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255" y="9049"/>
                  </a:moveTo>
                  <a:cubicBezTo>
                    <a:pt x="9302" y="8096"/>
                    <a:pt x="9302" y="8096"/>
                    <a:pt x="7397" y="7144"/>
                  </a:cubicBezTo>
                  <a:cubicBezTo>
                    <a:pt x="6445" y="7144"/>
                    <a:pt x="8350" y="8096"/>
                    <a:pt x="10255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30" name="Freeform: Shape 629">
              <a:extLst>
                <a:ext uri="{FF2B5EF4-FFF2-40B4-BE49-F238E27FC236}">
                  <a16:creationId xmlns:a16="http://schemas.microsoft.com/office/drawing/2014/main" id="{B06F2B65-D717-49B4-9958-A6973833D1F3}"/>
                </a:ext>
              </a:extLst>
            </p:cNvPr>
            <p:cNvSpPr/>
            <p:nvPr/>
          </p:nvSpPr>
          <p:spPr>
            <a:xfrm>
              <a:off x="6840379" y="20540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1000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31" name="Freeform: Shape 630">
              <a:extLst>
                <a:ext uri="{FF2B5EF4-FFF2-40B4-BE49-F238E27FC236}">
                  <a16:creationId xmlns:a16="http://schemas.microsoft.com/office/drawing/2014/main" id="{8D24D6FD-7217-432F-BC55-B9702E051A68}"/>
                </a:ext>
              </a:extLst>
            </p:cNvPr>
            <p:cNvSpPr/>
            <p:nvPr/>
          </p:nvSpPr>
          <p:spPr>
            <a:xfrm>
              <a:off x="6844690" y="2061767"/>
              <a:ext cx="9525" cy="19050"/>
            </a:xfrm>
            <a:custGeom>
              <a:avLst/>
              <a:gdLst>
                <a:gd name="connsiteX0" fmla="*/ 11405 w 9525"/>
                <a:gd name="connsiteY0" fmla="*/ 14683 h 19050"/>
                <a:gd name="connsiteX1" fmla="*/ 11405 w 9525"/>
                <a:gd name="connsiteY1" fmla="*/ 1468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1405" y="14683"/>
                  </a:moveTo>
                  <a:cubicBezTo>
                    <a:pt x="13310" y="3253"/>
                    <a:pt x="928" y="6110"/>
                    <a:pt x="11405" y="1468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32" name="Freeform: Shape 631">
              <a:extLst>
                <a:ext uri="{FF2B5EF4-FFF2-40B4-BE49-F238E27FC236}">
                  <a16:creationId xmlns:a16="http://schemas.microsoft.com/office/drawing/2014/main" id="{221EBA23-162C-4171-B001-4C734B9FFFE0}"/>
                </a:ext>
              </a:extLst>
            </p:cNvPr>
            <p:cNvSpPr/>
            <p:nvPr/>
          </p:nvSpPr>
          <p:spPr>
            <a:xfrm>
              <a:off x="6820376" y="2068353"/>
              <a:ext cx="28575" cy="47625"/>
            </a:xfrm>
            <a:custGeom>
              <a:avLst/>
              <a:gdLst>
                <a:gd name="connsiteX0" fmla="*/ 22384 w 28575"/>
                <a:gd name="connsiteY0" fmla="*/ 7144 h 47625"/>
                <a:gd name="connsiteX1" fmla="*/ 7144 w 28575"/>
                <a:gd name="connsiteY1" fmla="*/ 34766 h 47625"/>
                <a:gd name="connsiteX2" fmla="*/ 11906 w 28575"/>
                <a:gd name="connsiteY2" fmla="*/ 41434 h 47625"/>
                <a:gd name="connsiteX3" fmla="*/ 22384 w 28575"/>
                <a:gd name="connsiteY3" fmla="*/ 7144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75" h="47625">
                  <a:moveTo>
                    <a:pt x="22384" y="7144"/>
                  </a:moveTo>
                  <a:cubicBezTo>
                    <a:pt x="20479" y="10001"/>
                    <a:pt x="13811" y="37624"/>
                    <a:pt x="7144" y="34766"/>
                  </a:cubicBezTo>
                  <a:cubicBezTo>
                    <a:pt x="13811" y="36671"/>
                    <a:pt x="15716" y="39529"/>
                    <a:pt x="11906" y="41434"/>
                  </a:cubicBezTo>
                  <a:cubicBezTo>
                    <a:pt x="19526" y="17621"/>
                    <a:pt x="33814" y="14764"/>
                    <a:pt x="2238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33" name="Freeform: Shape 632">
              <a:extLst>
                <a:ext uri="{FF2B5EF4-FFF2-40B4-BE49-F238E27FC236}">
                  <a16:creationId xmlns:a16="http://schemas.microsoft.com/office/drawing/2014/main" id="{69FCF586-3EFD-4EAA-B171-2C8AD076C47E}"/>
                </a:ext>
              </a:extLst>
            </p:cNvPr>
            <p:cNvSpPr/>
            <p:nvPr/>
          </p:nvSpPr>
          <p:spPr>
            <a:xfrm>
              <a:off x="6845379" y="2070496"/>
              <a:ext cx="9525" cy="9525"/>
            </a:xfrm>
            <a:custGeom>
              <a:avLst/>
              <a:gdLst>
                <a:gd name="connsiteX0" fmla="*/ 7858 w 9525"/>
                <a:gd name="connsiteY0" fmla="*/ 7858 h 9525"/>
                <a:gd name="connsiteX1" fmla="*/ 7858 w 9525"/>
                <a:gd name="connsiteY1" fmla="*/ 7858 h 9525"/>
                <a:gd name="connsiteX2" fmla="*/ 7858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858"/>
                  </a:moveTo>
                  <a:cubicBezTo>
                    <a:pt x="7858" y="6906"/>
                    <a:pt x="6906" y="6906"/>
                    <a:pt x="7858" y="7858"/>
                  </a:cubicBezTo>
                  <a:cubicBezTo>
                    <a:pt x="6906" y="6906"/>
                    <a:pt x="6906" y="6906"/>
                    <a:pt x="7858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34" name="Freeform: Shape 633">
              <a:extLst>
                <a:ext uri="{FF2B5EF4-FFF2-40B4-BE49-F238E27FC236}">
                  <a16:creationId xmlns:a16="http://schemas.microsoft.com/office/drawing/2014/main" id="{E2701315-B2E9-44F7-97FC-716FFBBCC1D6}"/>
                </a:ext>
              </a:extLst>
            </p:cNvPr>
            <p:cNvSpPr/>
            <p:nvPr/>
          </p:nvSpPr>
          <p:spPr>
            <a:xfrm>
              <a:off x="6824186" y="21026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ubicBezTo>
                    <a:pt x="8096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35" name="Freeform: Shape 634">
              <a:extLst>
                <a:ext uri="{FF2B5EF4-FFF2-40B4-BE49-F238E27FC236}">
                  <a16:creationId xmlns:a16="http://schemas.microsoft.com/office/drawing/2014/main" id="{549EACFA-CE43-489B-A235-5FD728672484}"/>
                </a:ext>
              </a:extLst>
            </p:cNvPr>
            <p:cNvSpPr/>
            <p:nvPr/>
          </p:nvSpPr>
          <p:spPr>
            <a:xfrm>
              <a:off x="6845141" y="20674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36" name="Freeform: Shape 635">
              <a:extLst>
                <a:ext uri="{FF2B5EF4-FFF2-40B4-BE49-F238E27FC236}">
                  <a16:creationId xmlns:a16="http://schemas.microsoft.com/office/drawing/2014/main" id="{08AB19DB-4C64-4342-8DE3-5AF2CEE102F3}"/>
                </a:ext>
              </a:extLst>
            </p:cNvPr>
            <p:cNvSpPr/>
            <p:nvPr/>
          </p:nvSpPr>
          <p:spPr>
            <a:xfrm>
              <a:off x="6837521" y="20616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1000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37" name="Freeform: Shape 636">
              <a:extLst>
                <a:ext uri="{FF2B5EF4-FFF2-40B4-BE49-F238E27FC236}">
                  <a16:creationId xmlns:a16="http://schemas.microsoft.com/office/drawing/2014/main" id="{7989BBD7-407C-4F27-9BFF-95E54D5C8867}"/>
                </a:ext>
              </a:extLst>
            </p:cNvPr>
            <p:cNvSpPr/>
            <p:nvPr/>
          </p:nvSpPr>
          <p:spPr>
            <a:xfrm>
              <a:off x="6817519" y="21083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9049" y="8096"/>
                  </a:ln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38" name="Freeform: Shape 637">
              <a:extLst>
                <a:ext uri="{FF2B5EF4-FFF2-40B4-BE49-F238E27FC236}">
                  <a16:creationId xmlns:a16="http://schemas.microsoft.com/office/drawing/2014/main" id="{3AD654FB-393C-4622-A598-9B706BE3CD0A}"/>
                </a:ext>
              </a:extLst>
            </p:cNvPr>
            <p:cNvSpPr/>
            <p:nvPr/>
          </p:nvSpPr>
          <p:spPr>
            <a:xfrm>
              <a:off x="6812042" y="212645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39" name="Freeform: Shape 638">
              <a:extLst>
                <a:ext uri="{FF2B5EF4-FFF2-40B4-BE49-F238E27FC236}">
                  <a16:creationId xmlns:a16="http://schemas.microsoft.com/office/drawing/2014/main" id="{DAE300A7-CA54-446B-A058-789D95593478}"/>
                </a:ext>
              </a:extLst>
            </p:cNvPr>
            <p:cNvSpPr/>
            <p:nvPr/>
          </p:nvSpPr>
          <p:spPr>
            <a:xfrm>
              <a:off x="6810851" y="2103596"/>
              <a:ext cx="28575" cy="85725"/>
            </a:xfrm>
            <a:custGeom>
              <a:avLst/>
              <a:gdLst>
                <a:gd name="connsiteX0" fmla="*/ 8096 w 28575"/>
                <a:gd name="connsiteY0" fmla="*/ 74771 h 85725"/>
                <a:gd name="connsiteX1" fmla="*/ 7144 w 28575"/>
                <a:gd name="connsiteY1" fmla="*/ 40481 h 85725"/>
                <a:gd name="connsiteX2" fmla="*/ 10954 w 28575"/>
                <a:gd name="connsiteY2" fmla="*/ 20479 h 85725"/>
                <a:gd name="connsiteX3" fmla="*/ 13811 w 28575"/>
                <a:gd name="connsiteY3" fmla="*/ 7144 h 85725"/>
                <a:gd name="connsiteX4" fmla="*/ 23336 w 28575"/>
                <a:gd name="connsiteY4" fmla="*/ 14764 h 85725"/>
                <a:gd name="connsiteX5" fmla="*/ 8096 w 28575"/>
                <a:gd name="connsiteY5" fmla="*/ 74771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575" h="85725">
                  <a:moveTo>
                    <a:pt x="8096" y="74771"/>
                  </a:moveTo>
                  <a:cubicBezTo>
                    <a:pt x="28099" y="95726"/>
                    <a:pt x="10001" y="45244"/>
                    <a:pt x="7144" y="40481"/>
                  </a:cubicBezTo>
                  <a:cubicBezTo>
                    <a:pt x="30004" y="39529"/>
                    <a:pt x="13811" y="36671"/>
                    <a:pt x="10954" y="20479"/>
                  </a:cubicBezTo>
                  <a:cubicBezTo>
                    <a:pt x="18574" y="19526"/>
                    <a:pt x="35719" y="11906"/>
                    <a:pt x="13811" y="7144"/>
                  </a:cubicBezTo>
                  <a:cubicBezTo>
                    <a:pt x="17621" y="11906"/>
                    <a:pt x="18574" y="14764"/>
                    <a:pt x="23336" y="14764"/>
                  </a:cubicBezTo>
                  <a:cubicBezTo>
                    <a:pt x="5239" y="476"/>
                    <a:pt x="11906" y="73819"/>
                    <a:pt x="8096" y="7477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40" name="Freeform: Shape 639">
              <a:extLst>
                <a:ext uri="{FF2B5EF4-FFF2-40B4-BE49-F238E27FC236}">
                  <a16:creationId xmlns:a16="http://schemas.microsoft.com/office/drawing/2014/main" id="{F7801435-53B1-42EE-B39C-0E13395932DC}"/>
                </a:ext>
              </a:extLst>
            </p:cNvPr>
            <p:cNvSpPr/>
            <p:nvPr/>
          </p:nvSpPr>
          <p:spPr>
            <a:xfrm>
              <a:off x="6809793" y="2152173"/>
              <a:ext cx="9525" cy="9525"/>
            </a:xfrm>
            <a:custGeom>
              <a:avLst/>
              <a:gdLst>
                <a:gd name="connsiteX0" fmla="*/ 10107 w 9525"/>
                <a:gd name="connsiteY0" fmla="*/ 7144 h 9525"/>
                <a:gd name="connsiteX1" fmla="*/ 1010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107" y="7144"/>
                  </a:moveTo>
                  <a:cubicBezTo>
                    <a:pt x="3440" y="10001"/>
                    <a:pt x="10107" y="7144"/>
                    <a:pt x="1010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41" name="Freeform: Shape 640">
              <a:extLst>
                <a:ext uri="{FF2B5EF4-FFF2-40B4-BE49-F238E27FC236}">
                  <a16:creationId xmlns:a16="http://schemas.microsoft.com/office/drawing/2014/main" id="{92BEF0DB-1A31-4AB5-8356-57981B1A27F0}"/>
                </a:ext>
              </a:extLst>
            </p:cNvPr>
            <p:cNvSpPr/>
            <p:nvPr/>
          </p:nvSpPr>
          <p:spPr>
            <a:xfrm>
              <a:off x="6812756" y="21531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42" name="Freeform: Shape 641">
              <a:extLst>
                <a:ext uri="{FF2B5EF4-FFF2-40B4-BE49-F238E27FC236}">
                  <a16:creationId xmlns:a16="http://schemas.microsoft.com/office/drawing/2014/main" id="{DD036D2D-57FA-4EA4-A1E6-68ADB6C49E5C}"/>
                </a:ext>
              </a:extLst>
            </p:cNvPr>
            <p:cNvSpPr/>
            <p:nvPr/>
          </p:nvSpPr>
          <p:spPr>
            <a:xfrm>
              <a:off x="6812333" y="217598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8096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8096"/>
                  </a:cubicBezTo>
                  <a:cubicBezTo>
                    <a:pt x="8520" y="8096"/>
                    <a:pt x="8520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43" name="Freeform: Shape 642">
              <a:extLst>
                <a:ext uri="{FF2B5EF4-FFF2-40B4-BE49-F238E27FC236}">
                  <a16:creationId xmlns:a16="http://schemas.microsoft.com/office/drawing/2014/main" id="{EBE2487F-025A-45CD-A85F-887834E5EE55}"/>
                </a:ext>
              </a:extLst>
            </p:cNvPr>
            <p:cNvSpPr/>
            <p:nvPr/>
          </p:nvSpPr>
          <p:spPr>
            <a:xfrm>
              <a:off x="6814661" y="217651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9049" y="6615"/>
                    <a:pt x="7144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44" name="Freeform: Shape 643">
              <a:extLst>
                <a:ext uri="{FF2B5EF4-FFF2-40B4-BE49-F238E27FC236}">
                  <a16:creationId xmlns:a16="http://schemas.microsoft.com/office/drawing/2014/main" id="{A73949C8-87DB-4B3B-B5E9-D0ED24F64E47}"/>
                </a:ext>
              </a:extLst>
            </p:cNvPr>
            <p:cNvSpPr/>
            <p:nvPr/>
          </p:nvSpPr>
          <p:spPr>
            <a:xfrm>
              <a:off x="6812756" y="2177891"/>
              <a:ext cx="19050" cy="38100"/>
            </a:xfrm>
            <a:custGeom>
              <a:avLst/>
              <a:gdLst>
                <a:gd name="connsiteX0" fmla="*/ 14764 w 19050"/>
                <a:gd name="connsiteY0" fmla="*/ 38576 h 38100"/>
                <a:gd name="connsiteX1" fmla="*/ 10954 w 19050"/>
                <a:gd name="connsiteY1" fmla="*/ 7144 h 38100"/>
                <a:gd name="connsiteX2" fmla="*/ 13811 w 19050"/>
                <a:gd name="connsiteY2" fmla="*/ 10954 h 38100"/>
                <a:gd name="connsiteX3" fmla="*/ 7144 w 19050"/>
                <a:gd name="connsiteY3" fmla="*/ 15716 h 38100"/>
                <a:gd name="connsiteX4" fmla="*/ 14764 w 19050"/>
                <a:gd name="connsiteY4" fmla="*/ 38576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0" h="38100">
                  <a:moveTo>
                    <a:pt x="14764" y="38576"/>
                  </a:moveTo>
                  <a:cubicBezTo>
                    <a:pt x="14764" y="34766"/>
                    <a:pt x="22384" y="20479"/>
                    <a:pt x="10954" y="7144"/>
                  </a:cubicBezTo>
                  <a:cubicBezTo>
                    <a:pt x="12859" y="11906"/>
                    <a:pt x="13811" y="12859"/>
                    <a:pt x="13811" y="10954"/>
                  </a:cubicBezTo>
                  <a:cubicBezTo>
                    <a:pt x="18574" y="11906"/>
                    <a:pt x="8096" y="15716"/>
                    <a:pt x="7144" y="15716"/>
                  </a:cubicBezTo>
                  <a:cubicBezTo>
                    <a:pt x="20479" y="10954"/>
                    <a:pt x="11906" y="38576"/>
                    <a:pt x="14764" y="3857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45" name="Freeform: Shape 644">
              <a:extLst>
                <a:ext uri="{FF2B5EF4-FFF2-40B4-BE49-F238E27FC236}">
                  <a16:creationId xmlns:a16="http://schemas.microsoft.com/office/drawing/2014/main" id="{33B99506-6754-4B69-9C74-82E460A4FC1C}"/>
                </a:ext>
              </a:extLst>
            </p:cNvPr>
            <p:cNvSpPr/>
            <p:nvPr/>
          </p:nvSpPr>
          <p:spPr>
            <a:xfrm>
              <a:off x="6822608" y="2215590"/>
              <a:ext cx="19050" cy="9525"/>
            </a:xfrm>
            <a:custGeom>
              <a:avLst/>
              <a:gdLst>
                <a:gd name="connsiteX0" fmla="*/ 10627 w 19050"/>
                <a:gd name="connsiteY0" fmla="*/ 7545 h 9525"/>
                <a:gd name="connsiteX1" fmla="*/ 10627 w 19050"/>
                <a:gd name="connsiteY1" fmla="*/ 754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0627" y="7545"/>
                  </a:moveTo>
                  <a:cubicBezTo>
                    <a:pt x="149" y="5640"/>
                    <a:pt x="17295" y="11355"/>
                    <a:pt x="10627" y="75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46" name="Freeform: Shape 645">
              <a:extLst>
                <a:ext uri="{FF2B5EF4-FFF2-40B4-BE49-F238E27FC236}">
                  <a16:creationId xmlns:a16="http://schemas.microsoft.com/office/drawing/2014/main" id="{2F5D5AD1-F9EE-4F23-AE0E-78F9BD0526A7}"/>
                </a:ext>
              </a:extLst>
            </p:cNvPr>
            <p:cNvSpPr/>
            <p:nvPr/>
          </p:nvSpPr>
          <p:spPr>
            <a:xfrm>
              <a:off x="6821329" y="2222552"/>
              <a:ext cx="19050" cy="19050"/>
            </a:xfrm>
            <a:custGeom>
              <a:avLst/>
              <a:gdLst>
                <a:gd name="connsiteX0" fmla="*/ 12859 w 19050"/>
                <a:gd name="connsiteY0" fmla="*/ 13917 h 19050"/>
                <a:gd name="connsiteX1" fmla="*/ 7144 w 19050"/>
                <a:gd name="connsiteY1" fmla="*/ 11060 h 19050"/>
                <a:gd name="connsiteX2" fmla="*/ 12859 w 19050"/>
                <a:gd name="connsiteY2" fmla="*/ 1391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2859" y="13917"/>
                  </a:moveTo>
                  <a:cubicBezTo>
                    <a:pt x="-1429" y="10107"/>
                    <a:pt x="27146" y="2487"/>
                    <a:pt x="7144" y="11060"/>
                  </a:cubicBezTo>
                  <a:cubicBezTo>
                    <a:pt x="10954" y="17727"/>
                    <a:pt x="10954" y="23442"/>
                    <a:pt x="12859" y="1391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47" name="Freeform: Shape 646">
              <a:extLst>
                <a:ext uri="{FF2B5EF4-FFF2-40B4-BE49-F238E27FC236}">
                  <a16:creationId xmlns:a16="http://schemas.microsoft.com/office/drawing/2014/main" id="{9279F550-1DFA-48A8-B83C-9681C4013791}"/>
                </a:ext>
              </a:extLst>
            </p:cNvPr>
            <p:cNvSpPr/>
            <p:nvPr/>
          </p:nvSpPr>
          <p:spPr>
            <a:xfrm>
              <a:off x="6830007" y="2229855"/>
              <a:ext cx="9525" cy="9525"/>
            </a:xfrm>
            <a:custGeom>
              <a:avLst/>
              <a:gdLst>
                <a:gd name="connsiteX0" fmla="*/ 7990 w 9525"/>
                <a:gd name="connsiteY0" fmla="*/ 7567 h 9525"/>
                <a:gd name="connsiteX1" fmla="*/ 7990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567"/>
                  </a:moveTo>
                  <a:cubicBezTo>
                    <a:pt x="7990" y="6615"/>
                    <a:pt x="6086" y="7567"/>
                    <a:pt x="7990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648" name="Group 647">
            <a:extLst>
              <a:ext uri="{FF2B5EF4-FFF2-40B4-BE49-F238E27FC236}">
                <a16:creationId xmlns:a16="http://schemas.microsoft.com/office/drawing/2014/main" id="{4F3646D5-0988-4369-8988-00D85B874C60}"/>
              </a:ext>
            </a:extLst>
          </p:cNvPr>
          <p:cNvGrpSpPr/>
          <p:nvPr userDrawn="1"/>
        </p:nvGrpSpPr>
        <p:grpSpPr>
          <a:xfrm flipH="1">
            <a:off x="633730" y="4636278"/>
            <a:ext cx="203198" cy="344010"/>
            <a:chOff x="6843236" y="157160"/>
            <a:chExt cx="947072" cy="1202528"/>
          </a:xfrm>
          <a:solidFill>
            <a:schemeClr val="accent2"/>
          </a:solidFill>
        </p:grpSpPr>
        <p:sp>
          <p:nvSpPr>
            <p:cNvPr id="649" name="Freeform: Shape 648">
              <a:extLst>
                <a:ext uri="{FF2B5EF4-FFF2-40B4-BE49-F238E27FC236}">
                  <a16:creationId xmlns:a16="http://schemas.microsoft.com/office/drawing/2014/main" id="{BC0B6B41-1F7E-443A-B3C7-D4E2C74C0438}"/>
                </a:ext>
              </a:extLst>
            </p:cNvPr>
            <p:cNvSpPr/>
            <p:nvPr/>
          </p:nvSpPr>
          <p:spPr>
            <a:xfrm>
              <a:off x="7263183" y="188542"/>
              <a:ext cx="19050" cy="9525"/>
            </a:xfrm>
            <a:custGeom>
              <a:avLst/>
              <a:gdLst>
                <a:gd name="connsiteX0" fmla="*/ 13917 w 19050"/>
                <a:gd name="connsiteY0" fmla="*/ 10530 h 9525"/>
                <a:gd name="connsiteX1" fmla="*/ 13917 w 19050"/>
                <a:gd name="connsiteY1" fmla="*/ 105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3917" y="10530"/>
                  </a:moveTo>
                  <a:cubicBezTo>
                    <a:pt x="13917" y="10530"/>
                    <a:pt x="-1323" y="2910"/>
                    <a:pt x="13917" y="105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50" name="Freeform: Shape 649">
              <a:extLst>
                <a:ext uri="{FF2B5EF4-FFF2-40B4-BE49-F238E27FC236}">
                  <a16:creationId xmlns:a16="http://schemas.microsoft.com/office/drawing/2014/main" id="{38EFEE21-31CE-461D-AA24-D9A341EEAE2F}"/>
                </a:ext>
              </a:extLst>
            </p:cNvPr>
            <p:cNvSpPr/>
            <p:nvPr/>
          </p:nvSpPr>
          <p:spPr>
            <a:xfrm>
              <a:off x="7235250" y="171185"/>
              <a:ext cx="19050" cy="19050"/>
            </a:xfrm>
            <a:custGeom>
              <a:avLst/>
              <a:gdLst>
                <a:gd name="connsiteX0" fmla="*/ 15180 w 19050"/>
                <a:gd name="connsiteY0" fmla="*/ 12647 h 19050"/>
                <a:gd name="connsiteX1" fmla="*/ 15180 w 19050"/>
                <a:gd name="connsiteY1" fmla="*/ 1264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5180" y="12647"/>
                  </a:moveTo>
                  <a:cubicBezTo>
                    <a:pt x="-8632" y="12647"/>
                    <a:pt x="29468" y="265"/>
                    <a:pt x="15180" y="1264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51" name="Freeform: Shape 650">
              <a:extLst>
                <a:ext uri="{FF2B5EF4-FFF2-40B4-BE49-F238E27FC236}">
                  <a16:creationId xmlns:a16="http://schemas.microsoft.com/office/drawing/2014/main" id="{857FB5D4-54F9-44AF-B3CA-88E9DE39E332}"/>
                </a:ext>
              </a:extLst>
            </p:cNvPr>
            <p:cNvSpPr/>
            <p:nvPr/>
          </p:nvSpPr>
          <p:spPr>
            <a:xfrm>
              <a:off x="7409021" y="559593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7144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lnTo>
                    <a:pt x="7144" y="7144"/>
                  </a:lnTo>
                  <a:cubicBezTo>
                    <a:pt x="7144" y="8096"/>
                    <a:pt x="7144" y="9049"/>
                    <a:pt x="7144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52" name="Freeform: Shape 651">
              <a:extLst>
                <a:ext uri="{FF2B5EF4-FFF2-40B4-BE49-F238E27FC236}">
                  <a16:creationId xmlns:a16="http://schemas.microsoft.com/office/drawing/2014/main" id="{15680CA0-F9D5-4139-86BA-0C4A8D1181C5}"/>
                </a:ext>
              </a:extLst>
            </p:cNvPr>
            <p:cNvSpPr/>
            <p:nvPr/>
          </p:nvSpPr>
          <p:spPr>
            <a:xfrm>
              <a:off x="7597616" y="751284"/>
              <a:ext cx="9525" cy="9525"/>
            </a:xfrm>
            <a:custGeom>
              <a:avLst/>
              <a:gdLst>
                <a:gd name="connsiteX0" fmla="*/ 10001 w 9525"/>
                <a:gd name="connsiteY0" fmla="*/ 7858 h 9525"/>
                <a:gd name="connsiteX1" fmla="*/ 7144 w 9525"/>
                <a:gd name="connsiteY1" fmla="*/ 7858 h 9525"/>
                <a:gd name="connsiteX2" fmla="*/ 10001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858"/>
                  </a:moveTo>
                  <a:cubicBezTo>
                    <a:pt x="8096" y="6906"/>
                    <a:pt x="7144" y="6906"/>
                    <a:pt x="7144" y="7858"/>
                  </a:cubicBezTo>
                  <a:cubicBezTo>
                    <a:pt x="9049" y="8811"/>
                    <a:pt x="10954" y="8811"/>
                    <a:pt x="10001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53" name="Freeform: Shape 652">
              <a:extLst>
                <a:ext uri="{FF2B5EF4-FFF2-40B4-BE49-F238E27FC236}">
                  <a16:creationId xmlns:a16="http://schemas.microsoft.com/office/drawing/2014/main" id="{9810851D-E59B-473F-BC43-8AAA4D52109D}"/>
                </a:ext>
              </a:extLst>
            </p:cNvPr>
            <p:cNvSpPr/>
            <p:nvPr/>
          </p:nvSpPr>
          <p:spPr>
            <a:xfrm>
              <a:off x="7640479" y="771048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cubicBezTo>
                    <a:pt x="9049" y="8096"/>
                    <a:pt x="8096" y="7144"/>
                    <a:pt x="7144" y="7144"/>
                  </a:cubicBezTo>
                  <a:cubicBezTo>
                    <a:pt x="8096" y="7144"/>
                    <a:pt x="9049" y="8096"/>
                    <a:pt x="10001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54" name="Freeform: Shape 653">
              <a:extLst>
                <a:ext uri="{FF2B5EF4-FFF2-40B4-BE49-F238E27FC236}">
                  <a16:creationId xmlns:a16="http://schemas.microsoft.com/office/drawing/2014/main" id="{659CAFCE-FCCE-4F0B-9664-1986E4978B00}"/>
                </a:ext>
              </a:extLst>
            </p:cNvPr>
            <p:cNvSpPr/>
            <p:nvPr/>
          </p:nvSpPr>
          <p:spPr>
            <a:xfrm>
              <a:off x="7408069" y="562451"/>
              <a:ext cx="9525" cy="19050"/>
            </a:xfrm>
            <a:custGeom>
              <a:avLst/>
              <a:gdLst>
                <a:gd name="connsiteX0" fmla="*/ 8096 w 9525"/>
                <a:gd name="connsiteY0" fmla="*/ 7144 h 19050"/>
                <a:gd name="connsiteX1" fmla="*/ 7144 w 9525"/>
                <a:gd name="connsiteY1" fmla="*/ 14764 h 19050"/>
                <a:gd name="connsiteX2" fmla="*/ 8096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96" y="7144"/>
                  </a:moveTo>
                  <a:lnTo>
                    <a:pt x="7144" y="14764"/>
                  </a:lnTo>
                  <a:cubicBezTo>
                    <a:pt x="8096" y="14764"/>
                    <a:pt x="8096" y="1095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55" name="Freeform: Shape 654">
              <a:extLst>
                <a:ext uri="{FF2B5EF4-FFF2-40B4-BE49-F238E27FC236}">
                  <a16:creationId xmlns:a16="http://schemas.microsoft.com/office/drawing/2014/main" id="{5449434C-7AF6-4DEF-B8AA-EB895771EDEB}"/>
                </a:ext>
              </a:extLst>
            </p:cNvPr>
            <p:cNvSpPr/>
            <p:nvPr/>
          </p:nvSpPr>
          <p:spPr>
            <a:xfrm>
              <a:off x="7282648" y="164306"/>
              <a:ext cx="9525" cy="9525"/>
            </a:xfrm>
            <a:custGeom>
              <a:avLst/>
              <a:gdLst>
                <a:gd name="connsiteX0" fmla="*/ 11597 w 9525"/>
                <a:gd name="connsiteY0" fmla="*/ 7144 h 9525"/>
                <a:gd name="connsiteX1" fmla="*/ 1159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597" y="7144"/>
                  </a:moveTo>
                  <a:cubicBezTo>
                    <a:pt x="2072" y="8096"/>
                    <a:pt x="10644" y="9049"/>
                    <a:pt x="1159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56" name="Freeform: Shape 655">
              <a:extLst>
                <a:ext uri="{FF2B5EF4-FFF2-40B4-BE49-F238E27FC236}">
                  <a16:creationId xmlns:a16="http://schemas.microsoft.com/office/drawing/2014/main" id="{70073711-32FD-4830-BDE5-26AD3566357F}"/>
                </a:ext>
              </a:extLst>
            </p:cNvPr>
            <p:cNvSpPr/>
            <p:nvPr/>
          </p:nvSpPr>
          <p:spPr>
            <a:xfrm>
              <a:off x="7404111" y="435841"/>
              <a:ext cx="9525" cy="9525"/>
            </a:xfrm>
            <a:custGeom>
              <a:avLst/>
              <a:gdLst>
                <a:gd name="connsiteX0" fmla="*/ 8244 w 9525"/>
                <a:gd name="connsiteY0" fmla="*/ 11833 h 9525"/>
                <a:gd name="connsiteX1" fmla="*/ 8244 w 9525"/>
                <a:gd name="connsiteY1" fmla="*/ 1183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11833"/>
                  </a:moveTo>
                  <a:cubicBezTo>
                    <a:pt x="7291" y="9928"/>
                    <a:pt x="6339" y="2308"/>
                    <a:pt x="8244" y="1183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57" name="Freeform: Shape 656">
              <a:extLst>
                <a:ext uri="{FF2B5EF4-FFF2-40B4-BE49-F238E27FC236}">
                  <a16:creationId xmlns:a16="http://schemas.microsoft.com/office/drawing/2014/main" id="{5FE2453B-FDC7-4F4E-867D-D03425B90DD3}"/>
                </a:ext>
              </a:extLst>
            </p:cNvPr>
            <p:cNvSpPr/>
            <p:nvPr/>
          </p:nvSpPr>
          <p:spPr>
            <a:xfrm>
              <a:off x="7409503" y="215636"/>
              <a:ext cx="9525" cy="19050"/>
            </a:xfrm>
            <a:custGeom>
              <a:avLst/>
              <a:gdLst>
                <a:gd name="connsiteX0" fmla="*/ 7615 w 9525"/>
                <a:gd name="connsiteY0" fmla="*/ 8201 h 19050"/>
                <a:gd name="connsiteX1" fmla="*/ 7615 w 9525"/>
                <a:gd name="connsiteY1" fmla="*/ 820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615" y="8201"/>
                  </a:moveTo>
                  <a:cubicBezTo>
                    <a:pt x="4757" y="22488"/>
                    <a:pt x="16187" y="2486"/>
                    <a:pt x="7615" y="82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58" name="Freeform: Shape 657">
              <a:extLst>
                <a:ext uri="{FF2B5EF4-FFF2-40B4-BE49-F238E27FC236}">
                  <a16:creationId xmlns:a16="http://schemas.microsoft.com/office/drawing/2014/main" id="{16FCCEA4-0CAC-4213-9B60-DE290C170050}"/>
                </a:ext>
              </a:extLst>
            </p:cNvPr>
            <p:cNvSpPr/>
            <p:nvPr/>
          </p:nvSpPr>
          <p:spPr>
            <a:xfrm>
              <a:off x="7305199" y="175736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8096" y="7144"/>
                    <a:pt x="9049" y="7144"/>
                    <a:pt x="100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59" name="Freeform: Shape 658">
              <a:extLst>
                <a:ext uri="{FF2B5EF4-FFF2-40B4-BE49-F238E27FC236}">
                  <a16:creationId xmlns:a16="http://schemas.microsoft.com/office/drawing/2014/main" id="{09FC34F6-39D3-4874-BB3C-91BD5CD53C8B}"/>
                </a:ext>
              </a:extLst>
            </p:cNvPr>
            <p:cNvSpPr/>
            <p:nvPr/>
          </p:nvSpPr>
          <p:spPr>
            <a:xfrm>
              <a:off x="7402354" y="50720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60" name="Freeform: Shape 659">
              <a:extLst>
                <a:ext uri="{FF2B5EF4-FFF2-40B4-BE49-F238E27FC236}">
                  <a16:creationId xmlns:a16="http://schemas.microsoft.com/office/drawing/2014/main" id="{C25B0B08-95AB-4A5C-8E82-ADD5644FBDF4}"/>
                </a:ext>
              </a:extLst>
            </p:cNvPr>
            <p:cNvSpPr/>
            <p:nvPr/>
          </p:nvSpPr>
          <p:spPr>
            <a:xfrm>
              <a:off x="7208996" y="4024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61" name="Freeform: Shape 660">
              <a:extLst>
                <a:ext uri="{FF2B5EF4-FFF2-40B4-BE49-F238E27FC236}">
                  <a16:creationId xmlns:a16="http://schemas.microsoft.com/office/drawing/2014/main" id="{218FD484-0034-4DF7-B29F-B7737FABDD15}"/>
                </a:ext>
              </a:extLst>
            </p:cNvPr>
            <p:cNvSpPr/>
            <p:nvPr/>
          </p:nvSpPr>
          <p:spPr>
            <a:xfrm>
              <a:off x="7228999" y="1662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9049"/>
                    <a:pt x="9049" y="1190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62" name="Freeform: Shape 661">
              <a:extLst>
                <a:ext uri="{FF2B5EF4-FFF2-40B4-BE49-F238E27FC236}">
                  <a16:creationId xmlns:a16="http://schemas.microsoft.com/office/drawing/2014/main" id="{5AD167D9-6AEE-4DBB-9D76-76C120A37A18}"/>
                </a:ext>
              </a:extLst>
            </p:cNvPr>
            <p:cNvSpPr/>
            <p:nvPr/>
          </p:nvSpPr>
          <p:spPr>
            <a:xfrm>
              <a:off x="7710113" y="815392"/>
              <a:ext cx="9525" cy="9525"/>
            </a:xfrm>
            <a:custGeom>
              <a:avLst/>
              <a:gdLst>
                <a:gd name="connsiteX0" fmla="*/ 8947 w 9525"/>
                <a:gd name="connsiteY0" fmla="*/ 7567 h 9525"/>
                <a:gd name="connsiteX1" fmla="*/ 8947 w 9525"/>
                <a:gd name="connsiteY1" fmla="*/ 7567 h 9525"/>
                <a:gd name="connsiteX2" fmla="*/ 894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947" y="7567"/>
                  </a:moveTo>
                  <a:cubicBezTo>
                    <a:pt x="7995" y="7567"/>
                    <a:pt x="7995" y="7567"/>
                    <a:pt x="8947" y="7567"/>
                  </a:cubicBezTo>
                  <a:cubicBezTo>
                    <a:pt x="6090" y="6615"/>
                    <a:pt x="7042" y="7567"/>
                    <a:pt x="8947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63" name="Freeform: Shape 662">
              <a:extLst>
                <a:ext uri="{FF2B5EF4-FFF2-40B4-BE49-F238E27FC236}">
                  <a16:creationId xmlns:a16="http://schemas.microsoft.com/office/drawing/2014/main" id="{9C846068-5946-4B2F-B7B2-F255B5DC4F11}"/>
                </a:ext>
              </a:extLst>
            </p:cNvPr>
            <p:cNvSpPr/>
            <p:nvPr/>
          </p:nvSpPr>
          <p:spPr>
            <a:xfrm>
              <a:off x="7269956" y="1302044"/>
              <a:ext cx="38100" cy="19050"/>
            </a:xfrm>
            <a:custGeom>
              <a:avLst/>
              <a:gdLst>
                <a:gd name="connsiteX0" fmla="*/ 7144 w 38100"/>
                <a:gd name="connsiteY0" fmla="*/ 12405 h 19050"/>
                <a:gd name="connsiteX1" fmla="*/ 38576 w 38100"/>
                <a:gd name="connsiteY1" fmla="*/ 7643 h 19050"/>
                <a:gd name="connsiteX2" fmla="*/ 7144 w 38100"/>
                <a:gd name="connsiteY2" fmla="*/ 1240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" h="19050">
                  <a:moveTo>
                    <a:pt x="7144" y="12405"/>
                  </a:moveTo>
                  <a:cubicBezTo>
                    <a:pt x="15716" y="15263"/>
                    <a:pt x="25241" y="4785"/>
                    <a:pt x="38576" y="7643"/>
                  </a:cubicBezTo>
                  <a:cubicBezTo>
                    <a:pt x="36671" y="6690"/>
                    <a:pt x="17621" y="14310"/>
                    <a:pt x="7144" y="124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64" name="Freeform: Shape 663">
              <a:extLst>
                <a:ext uri="{FF2B5EF4-FFF2-40B4-BE49-F238E27FC236}">
                  <a16:creationId xmlns:a16="http://schemas.microsoft.com/office/drawing/2014/main" id="{A327B83D-0F58-4659-9921-25F2DA1F81FA}"/>
                </a:ext>
              </a:extLst>
            </p:cNvPr>
            <p:cNvSpPr/>
            <p:nvPr/>
          </p:nvSpPr>
          <p:spPr>
            <a:xfrm>
              <a:off x="7289006" y="16454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1095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10954" y="7858"/>
                  </a:lnTo>
                  <a:cubicBezTo>
                    <a:pt x="10001" y="6906"/>
                    <a:pt x="8096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65" name="Freeform: Shape 664">
              <a:extLst>
                <a:ext uri="{FF2B5EF4-FFF2-40B4-BE49-F238E27FC236}">
                  <a16:creationId xmlns:a16="http://schemas.microsoft.com/office/drawing/2014/main" id="{4D4BA6E0-ABB6-45B9-8E18-3974258170F5}"/>
                </a:ext>
              </a:extLst>
            </p:cNvPr>
            <p:cNvSpPr/>
            <p:nvPr/>
          </p:nvSpPr>
          <p:spPr>
            <a:xfrm>
              <a:off x="7300436" y="13025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95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66" name="Freeform: Shape 665">
              <a:extLst>
                <a:ext uri="{FF2B5EF4-FFF2-40B4-BE49-F238E27FC236}">
                  <a16:creationId xmlns:a16="http://schemas.microsoft.com/office/drawing/2014/main" id="{385C257F-5F9B-4217-AE3F-ED3AFD53C2D6}"/>
                </a:ext>
              </a:extLst>
            </p:cNvPr>
            <p:cNvSpPr/>
            <p:nvPr/>
          </p:nvSpPr>
          <p:spPr>
            <a:xfrm>
              <a:off x="7754779" y="98631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9049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8096" y="9049"/>
                    <a:pt x="8096" y="8096"/>
                    <a:pt x="9049" y="7144"/>
                  </a:cubicBezTo>
                  <a:cubicBezTo>
                    <a:pt x="9049" y="7144"/>
                    <a:pt x="8096" y="7144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67" name="Freeform: Shape 666">
              <a:extLst>
                <a:ext uri="{FF2B5EF4-FFF2-40B4-BE49-F238E27FC236}">
                  <a16:creationId xmlns:a16="http://schemas.microsoft.com/office/drawing/2014/main" id="{E04F0FF3-06F9-4186-8967-DA3C436F41AA}"/>
                </a:ext>
              </a:extLst>
            </p:cNvPr>
            <p:cNvSpPr/>
            <p:nvPr/>
          </p:nvSpPr>
          <p:spPr>
            <a:xfrm>
              <a:off x="7744301" y="8491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10001"/>
                  </a:lnTo>
                  <a:cubicBezTo>
                    <a:pt x="8096" y="9049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68" name="Freeform: Shape 667">
              <a:extLst>
                <a:ext uri="{FF2B5EF4-FFF2-40B4-BE49-F238E27FC236}">
                  <a16:creationId xmlns:a16="http://schemas.microsoft.com/office/drawing/2014/main" id="{D233EF4F-4514-4E29-9862-69162F23B26C}"/>
                </a:ext>
              </a:extLst>
            </p:cNvPr>
            <p:cNvSpPr/>
            <p:nvPr/>
          </p:nvSpPr>
          <p:spPr>
            <a:xfrm>
              <a:off x="7735932" y="1060466"/>
              <a:ext cx="9525" cy="19050"/>
            </a:xfrm>
            <a:custGeom>
              <a:avLst/>
              <a:gdLst>
                <a:gd name="connsiteX0" fmla="*/ 10751 w 9525"/>
                <a:gd name="connsiteY0" fmla="*/ 7286 h 19050"/>
                <a:gd name="connsiteX1" fmla="*/ 10751 w 9525"/>
                <a:gd name="connsiteY1" fmla="*/ 728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0751" y="7286"/>
                  </a:moveTo>
                  <a:cubicBezTo>
                    <a:pt x="2178" y="23479"/>
                    <a:pt x="11703" y="5381"/>
                    <a:pt x="10751" y="728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69" name="Freeform: Shape 668">
              <a:extLst>
                <a:ext uri="{FF2B5EF4-FFF2-40B4-BE49-F238E27FC236}">
                  <a16:creationId xmlns:a16="http://schemas.microsoft.com/office/drawing/2014/main" id="{26C7CF03-CE26-4D43-B449-B2BF5A79F1BD}"/>
                </a:ext>
              </a:extLst>
            </p:cNvPr>
            <p:cNvSpPr/>
            <p:nvPr/>
          </p:nvSpPr>
          <p:spPr>
            <a:xfrm>
              <a:off x="7703344" y="1127177"/>
              <a:ext cx="9525" cy="9525"/>
            </a:xfrm>
            <a:custGeom>
              <a:avLst/>
              <a:gdLst>
                <a:gd name="connsiteX0" fmla="*/ 7144 w 9525"/>
                <a:gd name="connsiteY0" fmla="*/ 10107 h 9525"/>
                <a:gd name="connsiteX1" fmla="*/ 7144 w 9525"/>
                <a:gd name="connsiteY1" fmla="*/ 1010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107"/>
                  </a:moveTo>
                  <a:cubicBezTo>
                    <a:pt x="8096" y="10107"/>
                    <a:pt x="12859" y="3440"/>
                    <a:pt x="7144" y="1010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70" name="Freeform: Shape 669">
              <a:extLst>
                <a:ext uri="{FF2B5EF4-FFF2-40B4-BE49-F238E27FC236}">
                  <a16:creationId xmlns:a16="http://schemas.microsoft.com/office/drawing/2014/main" id="{74AB9752-3191-4696-8A87-AC4E5E3AC278}"/>
                </a:ext>
              </a:extLst>
            </p:cNvPr>
            <p:cNvSpPr/>
            <p:nvPr/>
          </p:nvSpPr>
          <p:spPr>
            <a:xfrm>
              <a:off x="7190899" y="638077"/>
              <a:ext cx="9525" cy="19050"/>
            </a:xfrm>
            <a:custGeom>
              <a:avLst/>
              <a:gdLst>
                <a:gd name="connsiteX0" fmla="*/ 7144 w 9525"/>
                <a:gd name="connsiteY0" fmla="*/ 14385 h 19050"/>
                <a:gd name="connsiteX1" fmla="*/ 10001 w 9525"/>
                <a:gd name="connsiteY1" fmla="*/ 10575 h 19050"/>
                <a:gd name="connsiteX2" fmla="*/ 7144 w 9525"/>
                <a:gd name="connsiteY2" fmla="*/ 1438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14385"/>
                  </a:moveTo>
                  <a:cubicBezTo>
                    <a:pt x="8096" y="12480"/>
                    <a:pt x="9049" y="11528"/>
                    <a:pt x="10001" y="10575"/>
                  </a:cubicBezTo>
                  <a:cubicBezTo>
                    <a:pt x="8096" y="11528"/>
                    <a:pt x="8096" y="98"/>
                    <a:pt x="7144" y="1438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71" name="Freeform: Shape 670">
              <a:extLst>
                <a:ext uri="{FF2B5EF4-FFF2-40B4-BE49-F238E27FC236}">
                  <a16:creationId xmlns:a16="http://schemas.microsoft.com/office/drawing/2014/main" id="{AEC43DF6-07DA-43F6-BE0B-DAC07D5B1489}"/>
                </a:ext>
              </a:extLst>
            </p:cNvPr>
            <p:cNvSpPr/>
            <p:nvPr/>
          </p:nvSpPr>
          <p:spPr>
            <a:xfrm>
              <a:off x="7287101" y="164094"/>
              <a:ext cx="9525" cy="9525"/>
            </a:xfrm>
            <a:custGeom>
              <a:avLst/>
              <a:gdLst>
                <a:gd name="connsiteX0" fmla="*/ 7144 w 9525"/>
                <a:gd name="connsiteY0" fmla="*/ 9260 h 9525"/>
                <a:gd name="connsiteX1" fmla="*/ 7144 w 9525"/>
                <a:gd name="connsiteY1" fmla="*/ 926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260"/>
                  </a:moveTo>
                  <a:cubicBezTo>
                    <a:pt x="10001" y="4498"/>
                    <a:pt x="8096" y="9260"/>
                    <a:pt x="7144" y="926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72" name="Freeform: Shape 671">
              <a:extLst>
                <a:ext uri="{FF2B5EF4-FFF2-40B4-BE49-F238E27FC236}">
                  <a16:creationId xmlns:a16="http://schemas.microsoft.com/office/drawing/2014/main" id="{7ABD79FC-ECA9-4680-989D-05F5EDE51F59}"/>
                </a:ext>
              </a:extLst>
            </p:cNvPr>
            <p:cNvSpPr/>
            <p:nvPr/>
          </p:nvSpPr>
          <p:spPr>
            <a:xfrm>
              <a:off x="7752874" y="1072038"/>
              <a:ext cx="19050" cy="19050"/>
            </a:xfrm>
            <a:custGeom>
              <a:avLst/>
              <a:gdLst>
                <a:gd name="connsiteX0" fmla="*/ 12859 w 19050"/>
                <a:gd name="connsiteY0" fmla="*/ 7144 h 19050"/>
                <a:gd name="connsiteX1" fmla="*/ 7144 w 19050"/>
                <a:gd name="connsiteY1" fmla="*/ 18574 h 19050"/>
                <a:gd name="connsiteX2" fmla="*/ 12859 w 19050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2859" y="7144"/>
                  </a:moveTo>
                  <a:lnTo>
                    <a:pt x="7144" y="18574"/>
                  </a:lnTo>
                  <a:cubicBezTo>
                    <a:pt x="9049" y="15716"/>
                    <a:pt x="10954" y="11906"/>
                    <a:pt x="1285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73" name="Freeform: Shape 672">
              <a:extLst>
                <a:ext uri="{FF2B5EF4-FFF2-40B4-BE49-F238E27FC236}">
                  <a16:creationId xmlns:a16="http://schemas.microsoft.com/office/drawing/2014/main" id="{5F8D06C3-7E24-4DD9-B4DF-8793A479D0A3}"/>
                </a:ext>
              </a:extLst>
            </p:cNvPr>
            <p:cNvSpPr/>
            <p:nvPr/>
          </p:nvSpPr>
          <p:spPr>
            <a:xfrm>
              <a:off x="6852999" y="1048226"/>
              <a:ext cx="9525" cy="9525"/>
            </a:xfrm>
            <a:custGeom>
              <a:avLst/>
              <a:gdLst>
                <a:gd name="connsiteX0" fmla="*/ 7858 w 9525"/>
                <a:gd name="connsiteY0" fmla="*/ 10001 h 9525"/>
                <a:gd name="connsiteX1" fmla="*/ 7858 w 9525"/>
                <a:gd name="connsiteY1" fmla="*/ 7144 h 9525"/>
                <a:gd name="connsiteX2" fmla="*/ 7858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10001"/>
                  </a:moveTo>
                  <a:lnTo>
                    <a:pt x="7858" y="7144"/>
                  </a:lnTo>
                  <a:cubicBezTo>
                    <a:pt x="6906" y="8096"/>
                    <a:pt x="6906" y="9049"/>
                    <a:pt x="7858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74" name="Freeform: Shape 673">
              <a:extLst>
                <a:ext uri="{FF2B5EF4-FFF2-40B4-BE49-F238E27FC236}">
                  <a16:creationId xmlns:a16="http://schemas.microsoft.com/office/drawing/2014/main" id="{C743D0C6-316A-48B1-9F8A-11C71244E910}"/>
                </a:ext>
              </a:extLst>
            </p:cNvPr>
            <p:cNvSpPr/>
            <p:nvPr/>
          </p:nvSpPr>
          <p:spPr>
            <a:xfrm>
              <a:off x="7729162" y="1119663"/>
              <a:ext cx="19050" cy="19050"/>
            </a:xfrm>
            <a:custGeom>
              <a:avLst/>
              <a:gdLst>
                <a:gd name="connsiteX0" fmla="*/ 13711 w 19050"/>
                <a:gd name="connsiteY0" fmla="*/ 7144 h 19050"/>
                <a:gd name="connsiteX1" fmla="*/ 13711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3711" y="7144"/>
                  </a:moveTo>
                  <a:cubicBezTo>
                    <a:pt x="12758" y="8096"/>
                    <a:pt x="-577" y="24289"/>
                    <a:pt x="1371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75" name="Freeform: Shape 674">
              <a:extLst>
                <a:ext uri="{FF2B5EF4-FFF2-40B4-BE49-F238E27FC236}">
                  <a16:creationId xmlns:a16="http://schemas.microsoft.com/office/drawing/2014/main" id="{4171E47E-DAE3-4C3E-B673-7F32B22EDA62}"/>
                </a:ext>
              </a:extLst>
            </p:cNvPr>
            <p:cNvSpPr/>
            <p:nvPr/>
          </p:nvSpPr>
          <p:spPr>
            <a:xfrm>
              <a:off x="7193756" y="6415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76" name="Freeform: Shape 675">
              <a:extLst>
                <a:ext uri="{FF2B5EF4-FFF2-40B4-BE49-F238E27FC236}">
                  <a16:creationId xmlns:a16="http://schemas.microsoft.com/office/drawing/2014/main" id="{EB89D2DE-4F5C-4382-B049-9519BC174E64}"/>
                </a:ext>
              </a:extLst>
            </p:cNvPr>
            <p:cNvSpPr/>
            <p:nvPr/>
          </p:nvSpPr>
          <p:spPr>
            <a:xfrm>
              <a:off x="6847333" y="157160"/>
              <a:ext cx="942975" cy="1181100"/>
            </a:xfrm>
            <a:custGeom>
              <a:avLst/>
              <a:gdLst>
                <a:gd name="connsiteX0" fmla="*/ 353567 w 942975"/>
                <a:gd name="connsiteY0" fmla="*/ 407672 h 1181100"/>
                <a:gd name="connsiteX1" fmla="*/ 358330 w 942975"/>
                <a:gd name="connsiteY1" fmla="*/ 501970 h 1181100"/>
                <a:gd name="connsiteX2" fmla="*/ 353567 w 942975"/>
                <a:gd name="connsiteY2" fmla="*/ 524830 h 1181100"/>
                <a:gd name="connsiteX3" fmla="*/ 353567 w 942975"/>
                <a:gd name="connsiteY3" fmla="*/ 504827 h 1181100"/>
                <a:gd name="connsiteX4" fmla="*/ 46862 w 942975"/>
                <a:gd name="connsiteY4" fmla="*/ 678182 h 1181100"/>
                <a:gd name="connsiteX5" fmla="*/ 71627 w 942975"/>
                <a:gd name="connsiteY5" fmla="*/ 1047752 h 1181100"/>
                <a:gd name="connsiteX6" fmla="*/ 940307 w 942975"/>
                <a:gd name="connsiteY6" fmla="*/ 779147 h 1181100"/>
                <a:gd name="connsiteX7" fmla="*/ 945070 w 942975"/>
                <a:gd name="connsiteY7" fmla="*/ 806770 h 1181100"/>
                <a:gd name="connsiteX8" fmla="*/ 941260 w 942975"/>
                <a:gd name="connsiteY8" fmla="*/ 748667 h 1181100"/>
                <a:gd name="connsiteX9" fmla="*/ 920305 w 942975"/>
                <a:gd name="connsiteY9" fmla="*/ 685802 h 1181100"/>
                <a:gd name="connsiteX10" fmla="*/ 757427 w 942975"/>
                <a:gd name="connsiteY10" fmla="*/ 584837 h 1181100"/>
                <a:gd name="connsiteX11" fmla="*/ 598360 w 942975"/>
                <a:gd name="connsiteY11" fmla="*/ 542927 h 1181100"/>
                <a:gd name="connsiteX12" fmla="*/ 578357 w 942975"/>
                <a:gd name="connsiteY12" fmla="*/ 308612 h 1181100"/>
                <a:gd name="connsiteX13" fmla="*/ 579310 w 942975"/>
                <a:gd name="connsiteY13" fmla="*/ 41912 h 1181100"/>
                <a:gd name="connsiteX14" fmla="*/ 399287 w 942975"/>
                <a:gd name="connsiteY14" fmla="*/ 18100 h 1181100"/>
                <a:gd name="connsiteX15" fmla="*/ 571690 w 942975"/>
                <a:gd name="connsiteY15" fmla="*/ 336235 h 1181100"/>
                <a:gd name="connsiteX16" fmla="*/ 566927 w 942975"/>
                <a:gd name="connsiteY16" fmla="*/ 406720 h 1181100"/>
                <a:gd name="connsiteX17" fmla="*/ 579310 w 942975"/>
                <a:gd name="connsiteY17" fmla="*/ 528640 h 1181100"/>
                <a:gd name="connsiteX18" fmla="*/ 576452 w 942975"/>
                <a:gd name="connsiteY18" fmla="*/ 520067 h 1181100"/>
                <a:gd name="connsiteX19" fmla="*/ 657415 w 942975"/>
                <a:gd name="connsiteY19" fmla="*/ 570550 h 1181100"/>
                <a:gd name="connsiteX20" fmla="*/ 750760 w 942975"/>
                <a:gd name="connsiteY20" fmla="*/ 601030 h 1181100"/>
                <a:gd name="connsiteX21" fmla="*/ 874585 w 942975"/>
                <a:gd name="connsiteY21" fmla="*/ 662942 h 1181100"/>
                <a:gd name="connsiteX22" fmla="*/ 919352 w 942975"/>
                <a:gd name="connsiteY22" fmla="*/ 762955 h 1181100"/>
                <a:gd name="connsiteX23" fmla="*/ 914590 w 942975"/>
                <a:gd name="connsiteY23" fmla="*/ 742000 h 1181100"/>
                <a:gd name="connsiteX24" fmla="*/ 916495 w 942975"/>
                <a:gd name="connsiteY24" fmla="*/ 738190 h 1181100"/>
                <a:gd name="connsiteX25" fmla="*/ 919352 w 942975"/>
                <a:gd name="connsiteY25" fmla="*/ 809627 h 1181100"/>
                <a:gd name="connsiteX26" fmla="*/ 645985 w 942975"/>
                <a:gd name="connsiteY26" fmla="*/ 1147765 h 1181100"/>
                <a:gd name="connsiteX27" fmla="*/ 656462 w 942975"/>
                <a:gd name="connsiteY27" fmla="*/ 1139192 h 1181100"/>
                <a:gd name="connsiteX28" fmla="*/ 64007 w 942975"/>
                <a:gd name="connsiteY28" fmla="*/ 1002985 h 1181100"/>
                <a:gd name="connsiteX29" fmla="*/ 53530 w 942975"/>
                <a:gd name="connsiteY29" fmla="*/ 722950 h 1181100"/>
                <a:gd name="connsiteX30" fmla="*/ 173545 w 942975"/>
                <a:gd name="connsiteY30" fmla="*/ 591505 h 1181100"/>
                <a:gd name="connsiteX31" fmla="*/ 240220 w 942975"/>
                <a:gd name="connsiteY31" fmla="*/ 566740 h 1181100"/>
                <a:gd name="connsiteX32" fmla="*/ 220217 w 942975"/>
                <a:gd name="connsiteY32" fmla="*/ 573407 h 1181100"/>
                <a:gd name="connsiteX33" fmla="*/ 316420 w 942975"/>
                <a:gd name="connsiteY33" fmla="*/ 552452 h 1181100"/>
                <a:gd name="connsiteX34" fmla="*/ 388810 w 942975"/>
                <a:gd name="connsiteY34" fmla="*/ 15242 h 1181100"/>
                <a:gd name="connsiteX35" fmla="*/ 378332 w 942975"/>
                <a:gd name="connsiteY35" fmla="*/ 14290 h 1181100"/>
                <a:gd name="connsiteX36" fmla="*/ 353567 w 942975"/>
                <a:gd name="connsiteY36" fmla="*/ 407672 h 1181100"/>
                <a:gd name="connsiteX37" fmla="*/ 202120 w 942975"/>
                <a:gd name="connsiteY37" fmla="*/ 565787 h 1181100"/>
                <a:gd name="connsiteX38" fmla="*/ 202120 w 942975"/>
                <a:gd name="connsiteY38" fmla="*/ 565787 h 1181100"/>
                <a:gd name="connsiteX39" fmla="*/ 179260 w 942975"/>
                <a:gd name="connsiteY39" fmla="*/ 574360 h 1181100"/>
                <a:gd name="connsiteX40" fmla="*/ 179260 w 942975"/>
                <a:gd name="connsiteY40" fmla="*/ 574360 h 1181100"/>
                <a:gd name="connsiteX41" fmla="*/ 233552 w 942975"/>
                <a:gd name="connsiteY41" fmla="*/ 576265 h 1181100"/>
                <a:gd name="connsiteX42" fmla="*/ 233552 w 942975"/>
                <a:gd name="connsiteY42" fmla="*/ 576265 h 1181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942975" h="1181100">
                  <a:moveTo>
                    <a:pt x="353567" y="407672"/>
                  </a:moveTo>
                  <a:cubicBezTo>
                    <a:pt x="352615" y="423865"/>
                    <a:pt x="362140" y="499112"/>
                    <a:pt x="358330" y="501970"/>
                  </a:cubicBezTo>
                  <a:cubicBezTo>
                    <a:pt x="360235" y="483872"/>
                    <a:pt x="358330" y="518162"/>
                    <a:pt x="353567" y="524830"/>
                  </a:cubicBezTo>
                  <a:cubicBezTo>
                    <a:pt x="349757" y="524830"/>
                    <a:pt x="353567" y="505780"/>
                    <a:pt x="353567" y="504827"/>
                  </a:cubicBezTo>
                  <a:cubicBezTo>
                    <a:pt x="304990" y="580075"/>
                    <a:pt x="112585" y="556262"/>
                    <a:pt x="46862" y="678182"/>
                  </a:cubicBezTo>
                  <a:cubicBezTo>
                    <a:pt x="-20765" y="803912"/>
                    <a:pt x="4952" y="970600"/>
                    <a:pt x="71627" y="1047752"/>
                  </a:cubicBezTo>
                  <a:cubicBezTo>
                    <a:pt x="291655" y="1300165"/>
                    <a:pt x="968882" y="1193485"/>
                    <a:pt x="940307" y="779147"/>
                  </a:cubicBezTo>
                  <a:cubicBezTo>
                    <a:pt x="942212" y="788672"/>
                    <a:pt x="943165" y="797245"/>
                    <a:pt x="945070" y="806770"/>
                  </a:cubicBezTo>
                  <a:cubicBezTo>
                    <a:pt x="927925" y="744857"/>
                    <a:pt x="926973" y="725807"/>
                    <a:pt x="941260" y="748667"/>
                  </a:cubicBezTo>
                  <a:cubicBezTo>
                    <a:pt x="907923" y="686755"/>
                    <a:pt x="900302" y="665800"/>
                    <a:pt x="920305" y="685802"/>
                  </a:cubicBezTo>
                  <a:cubicBezTo>
                    <a:pt x="891730" y="637225"/>
                    <a:pt x="804100" y="595315"/>
                    <a:pt x="757427" y="584837"/>
                  </a:cubicBezTo>
                  <a:cubicBezTo>
                    <a:pt x="764095" y="585790"/>
                    <a:pt x="616457" y="561977"/>
                    <a:pt x="598360" y="542927"/>
                  </a:cubicBezTo>
                  <a:cubicBezTo>
                    <a:pt x="600265" y="483872"/>
                    <a:pt x="575500" y="384812"/>
                    <a:pt x="578357" y="308612"/>
                  </a:cubicBezTo>
                  <a:cubicBezTo>
                    <a:pt x="571690" y="267655"/>
                    <a:pt x="607885" y="78107"/>
                    <a:pt x="579310" y="41912"/>
                  </a:cubicBezTo>
                  <a:cubicBezTo>
                    <a:pt x="565023" y="23815"/>
                    <a:pt x="427862" y="-10475"/>
                    <a:pt x="399287" y="18100"/>
                  </a:cubicBezTo>
                  <a:cubicBezTo>
                    <a:pt x="569785" y="35245"/>
                    <a:pt x="553592" y="147640"/>
                    <a:pt x="571690" y="336235"/>
                  </a:cubicBezTo>
                  <a:cubicBezTo>
                    <a:pt x="558355" y="341950"/>
                    <a:pt x="565975" y="366715"/>
                    <a:pt x="566927" y="406720"/>
                  </a:cubicBezTo>
                  <a:cubicBezTo>
                    <a:pt x="567880" y="448630"/>
                    <a:pt x="578357" y="487682"/>
                    <a:pt x="579310" y="528640"/>
                  </a:cubicBezTo>
                  <a:cubicBezTo>
                    <a:pt x="577405" y="525782"/>
                    <a:pt x="576452" y="522925"/>
                    <a:pt x="576452" y="520067"/>
                  </a:cubicBezTo>
                  <a:cubicBezTo>
                    <a:pt x="580262" y="567692"/>
                    <a:pt x="625982" y="577217"/>
                    <a:pt x="657415" y="570550"/>
                  </a:cubicBezTo>
                  <a:cubicBezTo>
                    <a:pt x="673607" y="575312"/>
                    <a:pt x="762190" y="608650"/>
                    <a:pt x="750760" y="601030"/>
                  </a:cubicBezTo>
                  <a:cubicBezTo>
                    <a:pt x="774573" y="607697"/>
                    <a:pt x="878395" y="649607"/>
                    <a:pt x="874585" y="662942"/>
                  </a:cubicBezTo>
                  <a:cubicBezTo>
                    <a:pt x="885062" y="673420"/>
                    <a:pt x="901255" y="713425"/>
                    <a:pt x="919352" y="762955"/>
                  </a:cubicBezTo>
                  <a:cubicBezTo>
                    <a:pt x="918400" y="756287"/>
                    <a:pt x="916495" y="748667"/>
                    <a:pt x="914590" y="742000"/>
                  </a:cubicBezTo>
                  <a:cubicBezTo>
                    <a:pt x="921257" y="750572"/>
                    <a:pt x="920305" y="770575"/>
                    <a:pt x="916495" y="738190"/>
                  </a:cubicBezTo>
                  <a:cubicBezTo>
                    <a:pt x="923162" y="751525"/>
                    <a:pt x="919352" y="811532"/>
                    <a:pt x="919352" y="809627"/>
                  </a:cubicBezTo>
                  <a:cubicBezTo>
                    <a:pt x="1005077" y="923927"/>
                    <a:pt x="699325" y="1129667"/>
                    <a:pt x="645985" y="1147765"/>
                  </a:cubicBezTo>
                  <a:cubicBezTo>
                    <a:pt x="703135" y="1106807"/>
                    <a:pt x="639317" y="1142050"/>
                    <a:pt x="656462" y="1139192"/>
                  </a:cubicBezTo>
                  <a:cubicBezTo>
                    <a:pt x="547877" y="1240157"/>
                    <a:pt x="131635" y="1117285"/>
                    <a:pt x="64007" y="1002985"/>
                  </a:cubicBezTo>
                  <a:cubicBezTo>
                    <a:pt x="17335" y="924880"/>
                    <a:pt x="25907" y="801055"/>
                    <a:pt x="53530" y="722950"/>
                  </a:cubicBezTo>
                  <a:cubicBezTo>
                    <a:pt x="76390" y="657227"/>
                    <a:pt x="174498" y="590552"/>
                    <a:pt x="173545" y="591505"/>
                  </a:cubicBezTo>
                  <a:cubicBezTo>
                    <a:pt x="177355" y="599125"/>
                    <a:pt x="234505" y="566740"/>
                    <a:pt x="240220" y="566740"/>
                  </a:cubicBezTo>
                  <a:cubicBezTo>
                    <a:pt x="237362" y="566740"/>
                    <a:pt x="219265" y="573407"/>
                    <a:pt x="220217" y="573407"/>
                  </a:cubicBezTo>
                  <a:cubicBezTo>
                    <a:pt x="243077" y="557215"/>
                    <a:pt x="317373" y="551500"/>
                    <a:pt x="316420" y="552452"/>
                  </a:cubicBezTo>
                  <a:cubicBezTo>
                    <a:pt x="449770" y="510542"/>
                    <a:pt x="340232" y="126685"/>
                    <a:pt x="388810" y="15242"/>
                  </a:cubicBezTo>
                  <a:cubicBezTo>
                    <a:pt x="386905" y="35245"/>
                    <a:pt x="386905" y="11432"/>
                    <a:pt x="378332" y="14290"/>
                  </a:cubicBezTo>
                  <a:cubicBezTo>
                    <a:pt x="364045" y="20005"/>
                    <a:pt x="361187" y="383860"/>
                    <a:pt x="353567" y="407672"/>
                  </a:cubicBezTo>
                  <a:close/>
                  <a:moveTo>
                    <a:pt x="202120" y="565787"/>
                  </a:moveTo>
                  <a:cubicBezTo>
                    <a:pt x="204977" y="564835"/>
                    <a:pt x="214502" y="560072"/>
                    <a:pt x="202120" y="565787"/>
                  </a:cubicBezTo>
                  <a:close/>
                  <a:moveTo>
                    <a:pt x="179260" y="574360"/>
                  </a:moveTo>
                  <a:cubicBezTo>
                    <a:pt x="195452" y="567692"/>
                    <a:pt x="188785" y="572455"/>
                    <a:pt x="179260" y="574360"/>
                  </a:cubicBezTo>
                  <a:close/>
                  <a:moveTo>
                    <a:pt x="233552" y="576265"/>
                  </a:moveTo>
                  <a:cubicBezTo>
                    <a:pt x="218312" y="582932"/>
                    <a:pt x="239267" y="570550"/>
                    <a:pt x="233552" y="57626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77" name="Freeform: Shape 676">
              <a:extLst>
                <a:ext uri="{FF2B5EF4-FFF2-40B4-BE49-F238E27FC236}">
                  <a16:creationId xmlns:a16="http://schemas.microsoft.com/office/drawing/2014/main" id="{601FC9AC-BCE8-4990-BD57-882F49E32611}"/>
                </a:ext>
              </a:extLst>
            </p:cNvPr>
            <p:cNvSpPr/>
            <p:nvPr/>
          </p:nvSpPr>
          <p:spPr>
            <a:xfrm>
              <a:off x="7076473" y="720016"/>
              <a:ext cx="9525" cy="9525"/>
            </a:xfrm>
            <a:custGeom>
              <a:avLst/>
              <a:gdLst>
                <a:gd name="connsiteX0" fmla="*/ 9174 w 9525"/>
                <a:gd name="connsiteY0" fmla="*/ 7694 h 9525"/>
                <a:gd name="connsiteX1" fmla="*/ 9174 w 9525"/>
                <a:gd name="connsiteY1" fmla="*/ 76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174" y="7694"/>
                  </a:moveTo>
                  <a:cubicBezTo>
                    <a:pt x="14889" y="5789"/>
                    <a:pt x="2507" y="9599"/>
                    <a:pt x="9174" y="769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78" name="Freeform: Shape 677">
              <a:extLst>
                <a:ext uri="{FF2B5EF4-FFF2-40B4-BE49-F238E27FC236}">
                  <a16:creationId xmlns:a16="http://schemas.microsoft.com/office/drawing/2014/main" id="{DF5A0D59-084D-44D9-BD30-E7EDE59F8CEE}"/>
                </a:ext>
              </a:extLst>
            </p:cNvPr>
            <p:cNvSpPr/>
            <p:nvPr/>
          </p:nvSpPr>
          <p:spPr>
            <a:xfrm>
              <a:off x="7408598" y="558366"/>
              <a:ext cx="9525" cy="9525"/>
            </a:xfrm>
            <a:custGeom>
              <a:avLst/>
              <a:gdLst>
                <a:gd name="connsiteX0" fmla="*/ 7567 w 9525"/>
                <a:gd name="connsiteY0" fmla="*/ 7419 h 9525"/>
                <a:gd name="connsiteX1" fmla="*/ 7567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419"/>
                  </a:moveTo>
                  <a:cubicBezTo>
                    <a:pt x="6615" y="8371"/>
                    <a:pt x="7567" y="6466"/>
                    <a:pt x="7567" y="74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79" name="Freeform: Shape 678">
              <a:extLst>
                <a:ext uri="{FF2B5EF4-FFF2-40B4-BE49-F238E27FC236}">
                  <a16:creationId xmlns:a16="http://schemas.microsoft.com/office/drawing/2014/main" id="{CAC482CE-0366-4B7E-81D9-EC87FDF48B56}"/>
                </a:ext>
              </a:extLst>
            </p:cNvPr>
            <p:cNvSpPr/>
            <p:nvPr/>
          </p:nvSpPr>
          <p:spPr>
            <a:xfrm>
              <a:off x="6851809" y="1021873"/>
              <a:ext cx="9525" cy="9525"/>
            </a:xfrm>
            <a:custGeom>
              <a:avLst/>
              <a:gdLst>
                <a:gd name="connsiteX0" fmla="*/ 7144 w 9525"/>
                <a:gd name="connsiteY0" fmla="*/ 9684 h 9525"/>
                <a:gd name="connsiteX1" fmla="*/ 7144 w 9525"/>
                <a:gd name="connsiteY1" fmla="*/ 968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684"/>
                  </a:moveTo>
                  <a:cubicBezTo>
                    <a:pt x="7144" y="9684"/>
                    <a:pt x="9049" y="3969"/>
                    <a:pt x="7144" y="968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80" name="Freeform: Shape 679">
              <a:extLst>
                <a:ext uri="{FF2B5EF4-FFF2-40B4-BE49-F238E27FC236}">
                  <a16:creationId xmlns:a16="http://schemas.microsoft.com/office/drawing/2014/main" id="{9CA12BD4-E621-4F3E-9308-ECCF73E88608}"/>
                </a:ext>
              </a:extLst>
            </p:cNvPr>
            <p:cNvSpPr/>
            <p:nvPr/>
          </p:nvSpPr>
          <p:spPr>
            <a:xfrm>
              <a:off x="7418546" y="42624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9049"/>
                    <a:pt x="8096" y="8096"/>
                    <a:pt x="8096" y="7144"/>
                  </a:cubicBezTo>
                  <a:cubicBezTo>
                    <a:pt x="8096" y="7144"/>
                    <a:pt x="7144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81" name="Freeform: Shape 680">
              <a:extLst>
                <a:ext uri="{FF2B5EF4-FFF2-40B4-BE49-F238E27FC236}">
                  <a16:creationId xmlns:a16="http://schemas.microsoft.com/office/drawing/2014/main" id="{2105697F-18BE-4740-A537-F7D5C1ED59B7}"/>
                </a:ext>
              </a:extLst>
            </p:cNvPr>
            <p:cNvSpPr/>
            <p:nvPr/>
          </p:nvSpPr>
          <p:spPr>
            <a:xfrm>
              <a:off x="7421404" y="234791"/>
              <a:ext cx="9525" cy="19050"/>
            </a:xfrm>
            <a:custGeom>
              <a:avLst/>
              <a:gdLst>
                <a:gd name="connsiteX0" fmla="*/ 7144 w 9525"/>
                <a:gd name="connsiteY0" fmla="*/ 14764 h 19050"/>
                <a:gd name="connsiteX1" fmla="*/ 9049 w 9525"/>
                <a:gd name="connsiteY1" fmla="*/ 7144 h 19050"/>
                <a:gd name="connsiteX2" fmla="*/ 7144 w 9525"/>
                <a:gd name="connsiteY2" fmla="*/ 1476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14764"/>
                  </a:moveTo>
                  <a:lnTo>
                    <a:pt x="9049" y="7144"/>
                  </a:lnTo>
                  <a:cubicBezTo>
                    <a:pt x="8096" y="10954"/>
                    <a:pt x="7144" y="12859"/>
                    <a:pt x="7144" y="1476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82" name="Freeform: Shape 681">
              <a:extLst>
                <a:ext uri="{FF2B5EF4-FFF2-40B4-BE49-F238E27FC236}">
                  <a16:creationId xmlns:a16="http://schemas.microsoft.com/office/drawing/2014/main" id="{1632308D-D437-4A31-AFEA-338415E75D32}"/>
                </a:ext>
              </a:extLst>
            </p:cNvPr>
            <p:cNvSpPr/>
            <p:nvPr/>
          </p:nvSpPr>
          <p:spPr>
            <a:xfrm>
              <a:off x="7425849" y="197749"/>
              <a:ext cx="9525" cy="9525"/>
            </a:xfrm>
            <a:custGeom>
              <a:avLst/>
              <a:gdLst>
                <a:gd name="connsiteX0" fmla="*/ 8414 w 9525"/>
                <a:gd name="connsiteY0" fmla="*/ 7990 h 9525"/>
                <a:gd name="connsiteX1" fmla="*/ 841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990"/>
                  </a:moveTo>
                  <a:cubicBezTo>
                    <a:pt x="8414" y="7990"/>
                    <a:pt x="5556" y="6085"/>
                    <a:pt x="8414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83" name="Freeform: Shape 682">
              <a:extLst>
                <a:ext uri="{FF2B5EF4-FFF2-40B4-BE49-F238E27FC236}">
                  <a16:creationId xmlns:a16="http://schemas.microsoft.com/office/drawing/2014/main" id="{093D0B34-9133-4E70-9259-89CAE28D6CC0}"/>
                </a:ext>
              </a:extLst>
            </p:cNvPr>
            <p:cNvSpPr/>
            <p:nvPr/>
          </p:nvSpPr>
          <p:spPr>
            <a:xfrm>
              <a:off x="7759541" y="8377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8096" y="9049"/>
                  </a:cubicBezTo>
                  <a:cubicBezTo>
                    <a:pt x="10954" y="11906"/>
                    <a:pt x="9049" y="1000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84" name="Freeform: Shape 683">
              <a:extLst>
                <a:ext uri="{FF2B5EF4-FFF2-40B4-BE49-F238E27FC236}">
                  <a16:creationId xmlns:a16="http://schemas.microsoft.com/office/drawing/2014/main" id="{04D81739-B824-4B29-88AC-A910E51E59D0}"/>
                </a:ext>
              </a:extLst>
            </p:cNvPr>
            <p:cNvSpPr/>
            <p:nvPr/>
          </p:nvSpPr>
          <p:spPr>
            <a:xfrm>
              <a:off x="7543324" y="723337"/>
              <a:ext cx="19050" cy="9525"/>
            </a:xfrm>
            <a:custGeom>
              <a:avLst/>
              <a:gdLst>
                <a:gd name="connsiteX0" fmla="*/ 7144 w 19050"/>
                <a:gd name="connsiteY0" fmla="*/ 8182 h 9525"/>
                <a:gd name="connsiteX1" fmla="*/ 13811 w 19050"/>
                <a:gd name="connsiteY1" fmla="*/ 9135 h 9525"/>
                <a:gd name="connsiteX2" fmla="*/ 7144 w 19050"/>
                <a:gd name="connsiteY2" fmla="*/ 818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8182"/>
                  </a:moveTo>
                  <a:cubicBezTo>
                    <a:pt x="9049" y="8182"/>
                    <a:pt x="11906" y="8182"/>
                    <a:pt x="13811" y="9135"/>
                  </a:cubicBezTo>
                  <a:cubicBezTo>
                    <a:pt x="10954" y="7230"/>
                    <a:pt x="8096" y="6277"/>
                    <a:pt x="7144" y="818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85" name="Freeform: Shape 684">
              <a:extLst>
                <a:ext uri="{FF2B5EF4-FFF2-40B4-BE49-F238E27FC236}">
                  <a16:creationId xmlns:a16="http://schemas.microsoft.com/office/drawing/2014/main" id="{DB0902E5-582D-4866-BD0F-7CA946625DFC}"/>
                </a:ext>
              </a:extLst>
            </p:cNvPr>
            <p:cNvSpPr/>
            <p:nvPr/>
          </p:nvSpPr>
          <p:spPr>
            <a:xfrm>
              <a:off x="7759118" y="107108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10001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86" name="Freeform: Shape 685">
              <a:extLst>
                <a:ext uri="{FF2B5EF4-FFF2-40B4-BE49-F238E27FC236}">
                  <a16:creationId xmlns:a16="http://schemas.microsoft.com/office/drawing/2014/main" id="{82ABACDD-F662-47B2-990B-96B8A9454D18}"/>
                </a:ext>
              </a:extLst>
            </p:cNvPr>
            <p:cNvSpPr/>
            <p:nvPr/>
          </p:nvSpPr>
          <p:spPr>
            <a:xfrm>
              <a:off x="7550944" y="725328"/>
              <a:ext cx="57150" cy="19050"/>
            </a:xfrm>
            <a:custGeom>
              <a:avLst/>
              <a:gdLst>
                <a:gd name="connsiteX0" fmla="*/ 52864 w 57150"/>
                <a:gd name="connsiteY0" fmla="*/ 20479 h 19050"/>
                <a:gd name="connsiteX1" fmla="*/ 7144 w 57150"/>
                <a:gd name="connsiteY1" fmla="*/ 7144 h 19050"/>
                <a:gd name="connsiteX2" fmla="*/ 52864 w 57150"/>
                <a:gd name="connsiteY2" fmla="*/ 2047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19050">
                  <a:moveTo>
                    <a:pt x="52864" y="20479"/>
                  </a:moveTo>
                  <a:cubicBezTo>
                    <a:pt x="50006" y="18574"/>
                    <a:pt x="10001" y="7144"/>
                    <a:pt x="7144" y="7144"/>
                  </a:cubicBezTo>
                  <a:cubicBezTo>
                    <a:pt x="9049" y="8096"/>
                    <a:pt x="49054" y="19526"/>
                    <a:pt x="52864" y="2047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87" name="Freeform: Shape 686">
              <a:extLst>
                <a:ext uri="{FF2B5EF4-FFF2-40B4-BE49-F238E27FC236}">
                  <a16:creationId xmlns:a16="http://schemas.microsoft.com/office/drawing/2014/main" id="{99CCFF2D-7805-4147-8E36-494D999D2666}"/>
                </a:ext>
              </a:extLst>
            </p:cNvPr>
            <p:cNvSpPr/>
            <p:nvPr/>
          </p:nvSpPr>
          <p:spPr>
            <a:xfrm>
              <a:off x="7246123" y="164306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8117" y="8096"/>
                    <a:pt x="5259" y="8096"/>
                    <a:pt x="906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88" name="Freeform: Shape 687">
              <a:extLst>
                <a:ext uri="{FF2B5EF4-FFF2-40B4-BE49-F238E27FC236}">
                  <a16:creationId xmlns:a16="http://schemas.microsoft.com/office/drawing/2014/main" id="{1C3703E1-FAE6-4F6A-A46E-87DDE853CE39}"/>
                </a:ext>
              </a:extLst>
            </p:cNvPr>
            <p:cNvSpPr/>
            <p:nvPr/>
          </p:nvSpPr>
          <p:spPr>
            <a:xfrm>
              <a:off x="7244239" y="16525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7144"/>
                  </a:lnTo>
                  <a:cubicBezTo>
                    <a:pt x="7144" y="7144"/>
                    <a:pt x="8096" y="7144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89" name="Freeform: Shape 688">
              <a:extLst>
                <a:ext uri="{FF2B5EF4-FFF2-40B4-BE49-F238E27FC236}">
                  <a16:creationId xmlns:a16="http://schemas.microsoft.com/office/drawing/2014/main" id="{A14A5595-84A6-4209-AC6D-A5285414DE92}"/>
                </a:ext>
              </a:extLst>
            </p:cNvPr>
            <p:cNvSpPr/>
            <p:nvPr/>
          </p:nvSpPr>
          <p:spPr>
            <a:xfrm>
              <a:off x="7238524" y="165258"/>
              <a:ext cx="19050" cy="9525"/>
            </a:xfrm>
            <a:custGeom>
              <a:avLst/>
              <a:gdLst>
                <a:gd name="connsiteX0" fmla="*/ 7144 w 19050"/>
                <a:gd name="connsiteY0" fmla="*/ 8096 h 9525"/>
                <a:gd name="connsiteX1" fmla="*/ 11906 w 19050"/>
                <a:gd name="connsiteY1" fmla="*/ 7144 h 9525"/>
                <a:gd name="connsiteX2" fmla="*/ 7144 w 19050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8096"/>
                  </a:moveTo>
                  <a:lnTo>
                    <a:pt x="11906" y="7144"/>
                  </a:lnTo>
                  <a:cubicBezTo>
                    <a:pt x="10954" y="7144"/>
                    <a:pt x="8096" y="7144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90" name="Freeform: Shape 689">
              <a:extLst>
                <a:ext uri="{FF2B5EF4-FFF2-40B4-BE49-F238E27FC236}">
                  <a16:creationId xmlns:a16="http://schemas.microsoft.com/office/drawing/2014/main" id="{43BD6FDC-9FFE-4A4A-B744-F20C501AABE8}"/>
                </a:ext>
              </a:extLst>
            </p:cNvPr>
            <p:cNvSpPr/>
            <p:nvPr/>
          </p:nvSpPr>
          <p:spPr>
            <a:xfrm>
              <a:off x="7306151" y="16430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91" name="Freeform: Shape 690">
              <a:extLst>
                <a:ext uri="{FF2B5EF4-FFF2-40B4-BE49-F238E27FC236}">
                  <a16:creationId xmlns:a16="http://schemas.microsoft.com/office/drawing/2014/main" id="{2038596F-CEF5-4393-9DCC-608BCE54B62D}"/>
                </a:ext>
              </a:extLst>
            </p:cNvPr>
            <p:cNvSpPr/>
            <p:nvPr/>
          </p:nvSpPr>
          <p:spPr>
            <a:xfrm>
              <a:off x="7303610" y="163459"/>
              <a:ext cx="28575" cy="9525"/>
            </a:xfrm>
            <a:custGeom>
              <a:avLst/>
              <a:gdLst>
                <a:gd name="connsiteX0" fmla="*/ 26830 w 28575"/>
                <a:gd name="connsiteY0" fmla="*/ 7990 h 9525"/>
                <a:gd name="connsiteX1" fmla="*/ 26830 w 2857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9525">
                  <a:moveTo>
                    <a:pt x="26830" y="7990"/>
                  </a:moveTo>
                  <a:cubicBezTo>
                    <a:pt x="-17937" y="6085"/>
                    <a:pt x="27783" y="7990"/>
                    <a:pt x="26830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92" name="Freeform: Shape 691">
              <a:extLst>
                <a:ext uri="{FF2B5EF4-FFF2-40B4-BE49-F238E27FC236}">
                  <a16:creationId xmlns:a16="http://schemas.microsoft.com/office/drawing/2014/main" id="{5D4FAD11-4B2A-45C0-8664-565137D19FFD}"/>
                </a:ext>
              </a:extLst>
            </p:cNvPr>
            <p:cNvSpPr/>
            <p:nvPr/>
          </p:nvSpPr>
          <p:spPr>
            <a:xfrm>
              <a:off x="7382827" y="176413"/>
              <a:ext cx="19050" cy="9525"/>
            </a:xfrm>
            <a:custGeom>
              <a:avLst/>
              <a:gdLst>
                <a:gd name="connsiteX0" fmla="*/ 20003 w 19050"/>
                <a:gd name="connsiteY0" fmla="*/ 7419 h 9525"/>
                <a:gd name="connsiteX1" fmla="*/ 20003 w 19050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20003" y="7419"/>
                  </a:moveTo>
                  <a:cubicBezTo>
                    <a:pt x="2857" y="8371"/>
                    <a:pt x="2857" y="6466"/>
                    <a:pt x="20003" y="74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93" name="Freeform: Shape 692">
              <a:extLst>
                <a:ext uri="{FF2B5EF4-FFF2-40B4-BE49-F238E27FC236}">
                  <a16:creationId xmlns:a16="http://schemas.microsoft.com/office/drawing/2014/main" id="{02399857-0885-4846-AC71-864D9F6A7A23}"/>
                </a:ext>
              </a:extLst>
            </p:cNvPr>
            <p:cNvSpPr/>
            <p:nvPr/>
          </p:nvSpPr>
          <p:spPr>
            <a:xfrm>
              <a:off x="7410926" y="199972"/>
              <a:ext cx="9525" cy="19050"/>
            </a:xfrm>
            <a:custGeom>
              <a:avLst/>
              <a:gdLst>
                <a:gd name="connsiteX0" fmla="*/ 9049 w 9525"/>
                <a:gd name="connsiteY0" fmla="*/ 10530 h 19050"/>
                <a:gd name="connsiteX1" fmla="*/ 7144 w 9525"/>
                <a:gd name="connsiteY1" fmla="*/ 10530 h 19050"/>
                <a:gd name="connsiteX2" fmla="*/ 9049 w 9525"/>
                <a:gd name="connsiteY2" fmla="*/ 1053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049" y="10530"/>
                  </a:moveTo>
                  <a:cubicBezTo>
                    <a:pt x="9049" y="2910"/>
                    <a:pt x="7144" y="10530"/>
                    <a:pt x="7144" y="10530"/>
                  </a:cubicBezTo>
                  <a:cubicBezTo>
                    <a:pt x="7144" y="15293"/>
                    <a:pt x="7144" y="16245"/>
                    <a:pt x="9049" y="105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94" name="Freeform: Shape 693">
              <a:extLst>
                <a:ext uri="{FF2B5EF4-FFF2-40B4-BE49-F238E27FC236}">
                  <a16:creationId xmlns:a16="http://schemas.microsoft.com/office/drawing/2014/main" id="{467675B8-FB86-4A41-B2BC-A5468ED64B1D}"/>
                </a:ext>
              </a:extLst>
            </p:cNvPr>
            <p:cNvSpPr/>
            <p:nvPr/>
          </p:nvSpPr>
          <p:spPr>
            <a:xfrm>
              <a:off x="7414736" y="661511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8096" y="12859"/>
                    <a:pt x="8096" y="7144"/>
                    <a:pt x="100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95" name="Freeform: Shape 694">
              <a:extLst>
                <a:ext uri="{FF2B5EF4-FFF2-40B4-BE49-F238E27FC236}">
                  <a16:creationId xmlns:a16="http://schemas.microsoft.com/office/drawing/2014/main" id="{4C6B291A-312F-497E-ADBD-876E0ACB5464}"/>
                </a:ext>
              </a:extLst>
            </p:cNvPr>
            <p:cNvSpPr/>
            <p:nvPr/>
          </p:nvSpPr>
          <p:spPr>
            <a:xfrm>
              <a:off x="7448806" y="697004"/>
              <a:ext cx="19050" cy="9525"/>
            </a:xfrm>
            <a:custGeom>
              <a:avLst/>
              <a:gdLst>
                <a:gd name="connsiteX0" fmla="*/ 15936 w 19050"/>
                <a:gd name="connsiteY0" fmla="*/ 9750 h 9525"/>
                <a:gd name="connsiteX1" fmla="*/ 15936 w 19050"/>
                <a:gd name="connsiteY1" fmla="*/ 975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5936" y="9750"/>
                  </a:moveTo>
                  <a:cubicBezTo>
                    <a:pt x="11174" y="7845"/>
                    <a:pt x="-1209" y="4988"/>
                    <a:pt x="15936" y="975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96" name="Freeform: Shape 695">
              <a:extLst>
                <a:ext uri="{FF2B5EF4-FFF2-40B4-BE49-F238E27FC236}">
                  <a16:creationId xmlns:a16="http://schemas.microsoft.com/office/drawing/2014/main" id="{1A1B85AB-5A61-4EFD-ABB7-683A6D4B909C}"/>
                </a:ext>
              </a:extLst>
            </p:cNvPr>
            <p:cNvSpPr/>
            <p:nvPr/>
          </p:nvSpPr>
          <p:spPr>
            <a:xfrm>
              <a:off x="7487270" y="724976"/>
              <a:ext cx="19050" cy="9525"/>
            </a:xfrm>
            <a:custGeom>
              <a:avLst/>
              <a:gdLst>
                <a:gd name="connsiteX0" fmla="*/ 8905 w 19050"/>
                <a:gd name="connsiteY0" fmla="*/ 7496 h 9525"/>
                <a:gd name="connsiteX1" fmla="*/ 8905 w 19050"/>
                <a:gd name="connsiteY1" fmla="*/ 74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8905" y="7496"/>
                  </a:moveTo>
                  <a:cubicBezTo>
                    <a:pt x="-620" y="5591"/>
                    <a:pt x="32718" y="12259"/>
                    <a:pt x="8905" y="74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97" name="Freeform: Shape 696">
              <a:extLst>
                <a:ext uri="{FF2B5EF4-FFF2-40B4-BE49-F238E27FC236}">
                  <a16:creationId xmlns:a16="http://schemas.microsoft.com/office/drawing/2014/main" id="{6AF47AA6-2A69-4579-AC3C-9DF6C1FC5894}"/>
                </a:ext>
              </a:extLst>
            </p:cNvPr>
            <p:cNvSpPr/>
            <p:nvPr/>
          </p:nvSpPr>
          <p:spPr>
            <a:xfrm>
              <a:off x="7708106" y="1113759"/>
              <a:ext cx="9525" cy="9525"/>
            </a:xfrm>
            <a:custGeom>
              <a:avLst/>
              <a:gdLst>
                <a:gd name="connsiteX0" fmla="*/ 7144 w 9525"/>
                <a:gd name="connsiteY0" fmla="*/ 11143 h 9525"/>
                <a:gd name="connsiteX1" fmla="*/ 10954 w 9525"/>
                <a:gd name="connsiteY1" fmla="*/ 11143 h 9525"/>
                <a:gd name="connsiteX2" fmla="*/ 7144 w 9525"/>
                <a:gd name="connsiteY2" fmla="*/ 111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1143"/>
                  </a:moveTo>
                  <a:lnTo>
                    <a:pt x="10954" y="11143"/>
                  </a:lnTo>
                  <a:cubicBezTo>
                    <a:pt x="12859" y="7333"/>
                    <a:pt x="10001" y="4476"/>
                    <a:pt x="7144" y="111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98" name="Freeform: Shape 697">
              <a:extLst>
                <a:ext uri="{FF2B5EF4-FFF2-40B4-BE49-F238E27FC236}">
                  <a16:creationId xmlns:a16="http://schemas.microsoft.com/office/drawing/2014/main" id="{9680F079-610A-4EE6-9321-B9CF70256402}"/>
                </a:ext>
              </a:extLst>
            </p:cNvPr>
            <p:cNvSpPr/>
            <p:nvPr/>
          </p:nvSpPr>
          <p:spPr>
            <a:xfrm>
              <a:off x="7529036" y="1274921"/>
              <a:ext cx="19050" cy="19050"/>
            </a:xfrm>
            <a:custGeom>
              <a:avLst/>
              <a:gdLst>
                <a:gd name="connsiteX0" fmla="*/ 19526 w 19050"/>
                <a:gd name="connsiteY0" fmla="*/ 7144 h 19050"/>
                <a:gd name="connsiteX1" fmla="*/ 7144 w 19050"/>
                <a:gd name="connsiteY1" fmla="*/ 11906 h 19050"/>
                <a:gd name="connsiteX2" fmla="*/ 19526 w 19050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9526" y="7144"/>
                  </a:moveTo>
                  <a:cubicBezTo>
                    <a:pt x="16669" y="7144"/>
                    <a:pt x="10001" y="9049"/>
                    <a:pt x="7144" y="11906"/>
                  </a:cubicBezTo>
                  <a:cubicBezTo>
                    <a:pt x="11906" y="10001"/>
                    <a:pt x="16669" y="8096"/>
                    <a:pt x="1952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99" name="Freeform: Shape 698">
              <a:extLst>
                <a:ext uri="{FF2B5EF4-FFF2-40B4-BE49-F238E27FC236}">
                  <a16:creationId xmlns:a16="http://schemas.microsoft.com/office/drawing/2014/main" id="{35E13680-CC7D-4BEE-BDC0-89931FAFC2A6}"/>
                </a:ext>
              </a:extLst>
            </p:cNvPr>
            <p:cNvSpPr/>
            <p:nvPr/>
          </p:nvSpPr>
          <p:spPr>
            <a:xfrm>
              <a:off x="6879322" y="1084639"/>
              <a:ext cx="19050" cy="9525"/>
            </a:xfrm>
            <a:custGeom>
              <a:avLst/>
              <a:gdLst>
                <a:gd name="connsiteX0" fmla="*/ 9158 w 19050"/>
                <a:gd name="connsiteY0" fmla="*/ 7878 h 9525"/>
                <a:gd name="connsiteX1" fmla="*/ 9158 w 19050"/>
                <a:gd name="connsiteY1" fmla="*/ 787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9158" y="7878"/>
                  </a:moveTo>
                  <a:cubicBezTo>
                    <a:pt x="18683" y="11688"/>
                    <a:pt x="1538" y="5021"/>
                    <a:pt x="9158" y="787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00" name="Freeform: Shape 699">
              <a:extLst>
                <a:ext uri="{FF2B5EF4-FFF2-40B4-BE49-F238E27FC236}">
                  <a16:creationId xmlns:a16="http://schemas.microsoft.com/office/drawing/2014/main" id="{83A24C1A-069C-4F95-AB2A-7FD90BD1A992}"/>
                </a:ext>
              </a:extLst>
            </p:cNvPr>
            <p:cNvSpPr/>
            <p:nvPr/>
          </p:nvSpPr>
          <p:spPr>
            <a:xfrm>
              <a:off x="7459504" y="197855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8096" y="5027"/>
                    <a:pt x="7144" y="8837"/>
                    <a:pt x="7144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01" name="Freeform: Shape 700">
              <a:extLst>
                <a:ext uri="{FF2B5EF4-FFF2-40B4-BE49-F238E27FC236}">
                  <a16:creationId xmlns:a16="http://schemas.microsoft.com/office/drawing/2014/main" id="{AE1742DA-DBC0-4B76-944A-57FF8C2E326A}"/>
                </a:ext>
              </a:extLst>
            </p:cNvPr>
            <p:cNvSpPr/>
            <p:nvPr/>
          </p:nvSpPr>
          <p:spPr>
            <a:xfrm>
              <a:off x="7455254" y="192881"/>
              <a:ext cx="9525" cy="19050"/>
            </a:xfrm>
            <a:custGeom>
              <a:avLst/>
              <a:gdLst>
                <a:gd name="connsiteX0" fmla="*/ 9488 w 9525"/>
                <a:gd name="connsiteY0" fmla="*/ 7144 h 19050"/>
                <a:gd name="connsiteX1" fmla="*/ 9488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488" y="7144"/>
                  </a:moveTo>
                  <a:cubicBezTo>
                    <a:pt x="4726" y="15716"/>
                    <a:pt x="8536" y="11906"/>
                    <a:pt x="948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02" name="Freeform: Shape 701">
              <a:extLst>
                <a:ext uri="{FF2B5EF4-FFF2-40B4-BE49-F238E27FC236}">
                  <a16:creationId xmlns:a16="http://schemas.microsoft.com/office/drawing/2014/main" id="{9010F611-C7D0-4091-B72D-46ABCC0FE7E3}"/>
                </a:ext>
              </a:extLst>
            </p:cNvPr>
            <p:cNvSpPr/>
            <p:nvPr/>
          </p:nvSpPr>
          <p:spPr>
            <a:xfrm>
              <a:off x="7415689" y="1814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03" name="Freeform: Shape 702">
              <a:extLst>
                <a:ext uri="{FF2B5EF4-FFF2-40B4-BE49-F238E27FC236}">
                  <a16:creationId xmlns:a16="http://schemas.microsoft.com/office/drawing/2014/main" id="{459E210F-9A93-4B0E-B3AA-E2641947763A}"/>
                </a:ext>
              </a:extLst>
            </p:cNvPr>
            <p:cNvSpPr/>
            <p:nvPr/>
          </p:nvSpPr>
          <p:spPr>
            <a:xfrm>
              <a:off x="7389019" y="1766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04" name="Freeform: Shape 703">
              <a:extLst>
                <a:ext uri="{FF2B5EF4-FFF2-40B4-BE49-F238E27FC236}">
                  <a16:creationId xmlns:a16="http://schemas.microsoft.com/office/drawing/2014/main" id="{A6320669-8615-4A7E-A6F4-CAFD5861547E}"/>
                </a:ext>
              </a:extLst>
            </p:cNvPr>
            <p:cNvSpPr/>
            <p:nvPr/>
          </p:nvSpPr>
          <p:spPr>
            <a:xfrm>
              <a:off x="7385209" y="1728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05" name="Freeform: Shape 704">
              <a:extLst>
                <a:ext uri="{FF2B5EF4-FFF2-40B4-BE49-F238E27FC236}">
                  <a16:creationId xmlns:a16="http://schemas.microsoft.com/office/drawing/2014/main" id="{D5D1A7E8-C8F7-4944-B60D-CE372212A10F}"/>
                </a:ext>
              </a:extLst>
            </p:cNvPr>
            <p:cNvSpPr/>
            <p:nvPr/>
          </p:nvSpPr>
          <p:spPr>
            <a:xfrm>
              <a:off x="7414736" y="18049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cubicBezTo>
                    <a:pt x="7144" y="8096"/>
                    <a:pt x="8096" y="8096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06" name="Freeform: Shape 705">
              <a:extLst>
                <a:ext uri="{FF2B5EF4-FFF2-40B4-BE49-F238E27FC236}">
                  <a16:creationId xmlns:a16="http://schemas.microsoft.com/office/drawing/2014/main" id="{DBEE0D55-3815-4F2A-AA8F-6C0035DBFEF2}"/>
                </a:ext>
              </a:extLst>
            </p:cNvPr>
            <p:cNvSpPr/>
            <p:nvPr/>
          </p:nvSpPr>
          <p:spPr>
            <a:xfrm>
              <a:off x="7449979" y="19912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8096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07" name="Freeform: Shape 706">
              <a:extLst>
                <a:ext uri="{FF2B5EF4-FFF2-40B4-BE49-F238E27FC236}">
                  <a16:creationId xmlns:a16="http://schemas.microsoft.com/office/drawing/2014/main" id="{8088A572-C462-4BC7-B4DC-5EDBAFDACB86}"/>
                </a:ext>
              </a:extLst>
            </p:cNvPr>
            <p:cNvSpPr/>
            <p:nvPr/>
          </p:nvSpPr>
          <p:spPr>
            <a:xfrm>
              <a:off x="7427119" y="179228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8096" y="8414"/>
                    <a:pt x="9049" y="5556"/>
                    <a:pt x="7144" y="84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08" name="Freeform: Shape 707">
              <a:extLst>
                <a:ext uri="{FF2B5EF4-FFF2-40B4-BE49-F238E27FC236}">
                  <a16:creationId xmlns:a16="http://schemas.microsoft.com/office/drawing/2014/main" id="{B4EEC4D3-9BB7-430A-B831-568C857C88F5}"/>
                </a:ext>
              </a:extLst>
            </p:cNvPr>
            <p:cNvSpPr/>
            <p:nvPr/>
          </p:nvSpPr>
          <p:spPr>
            <a:xfrm>
              <a:off x="7436220" y="18145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13811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09" name="Freeform: Shape 708">
              <a:extLst>
                <a:ext uri="{FF2B5EF4-FFF2-40B4-BE49-F238E27FC236}">
                  <a16:creationId xmlns:a16="http://schemas.microsoft.com/office/drawing/2014/main" id="{A0BE4888-EF3F-4906-B4F6-1F6398993B2E}"/>
                </a:ext>
              </a:extLst>
            </p:cNvPr>
            <p:cNvSpPr/>
            <p:nvPr/>
          </p:nvSpPr>
          <p:spPr>
            <a:xfrm>
              <a:off x="7449979" y="1881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10" name="Freeform: Shape 709">
              <a:extLst>
                <a:ext uri="{FF2B5EF4-FFF2-40B4-BE49-F238E27FC236}">
                  <a16:creationId xmlns:a16="http://schemas.microsoft.com/office/drawing/2014/main" id="{91704A19-9400-4441-AE69-7662823DB52B}"/>
                </a:ext>
              </a:extLst>
            </p:cNvPr>
            <p:cNvSpPr/>
            <p:nvPr/>
          </p:nvSpPr>
          <p:spPr>
            <a:xfrm>
              <a:off x="7421404" y="17859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11" name="Freeform: Shape 710">
              <a:extLst>
                <a:ext uri="{FF2B5EF4-FFF2-40B4-BE49-F238E27FC236}">
                  <a16:creationId xmlns:a16="http://schemas.microsoft.com/office/drawing/2014/main" id="{D0CF565E-5536-412D-ABDF-E55C9144F339}"/>
                </a:ext>
              </a:extLst>
            </p:cNvPr>
            <p:cNvSpPr/>
            <p:nvPr/>
          </p:nvSpPr>
          <p:spPr>
            <a:xfrm>
              <a:off x="7171849" y="1957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12" name="Freeform: Shape 711">
              <a:extLst>
                <a:ext uri="{FF2B5EF4-FFF2-40B4-BE49-F238E27FC236}">
                  <a16:creationId xmlns:a16="http://schemas.microsoft.com/office/drawing/2014/main" id="{F0FE3557-658C-44C4-926D-5166DB33F749}"/>
                </a:ext>
              </a:extLst>
            </p:cNvPr>
            <p:cNvSpPr/>
            <p:nvPr/>
          </p:nvSpPr>
          <p:spPr>
            <a:xfrm>
              <a:off x="7160419" y="18071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7144" y="5027"/>
                    <a:pt x="7144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13" name="Freeform: Shape 712">
              <a:extLst>
                <a:ext uri="{FF2B5EF4-FFF2-40B4-BE49-F238E27FC236}">
                  <a16:creationId xmlns:a16="http://schemas.microsoft.com/office/drawing/2014/main" id="{A7C0B374-99C2-4154-8EE9-7AA73E6E7127}"/>
                </a:ext>
              </a:extLst>
            </p:cNvPr>
            <p:cNvSpPr/>
            <p:nvPr/>
          </p:nvSpPr>
          <p:spPr>
            <a:xfrm>
              <a:off x="7377589" y="16835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7144" y="7858"/>
                  </a:ln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14" name="Freeform: Shape 713">
              <a:extLst>
                <a:ext uri="{FF2B5EF4-FFF2-40B4-BE49-F238E27FC236}">
                  <a16:creationId xmlns:a16="http://schemas.microsoft.com/office/drawing/2014/main" id="{0F7A042F-21E3-4956-8703-B1BBAF75FF2E}"/>
                </a:ext>
              </a:extLst>
            </p:cNvPr>
            <p:cNvSpPr/>
            <p:nvPr/>
          </p:nvSpPr>
          <p:spPr>
            <a:xfrm>
              <a:off x="7299766" y="166211"/>
              <a:ext cx="9525" cy="19050"/>
            </a:xfrm>
            <a:custGeom>
              <a:avLst/>
              <a:gdLst>
                <a:gd name="connsiteX0" fmla="*/ 7815 w 9525"/>
                <a:gd name="connsiteY0" fmla="*/ 7144 h 19050"/>
                <a:gd name="connsiteX1" fmla="*/ 7815 w 9525"/>
                <a:gd name="connsiteY1" fmla="*/ 12859 h 19050"/>
                <a:gd name="connsiteX2" fmla="*/ 7815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815" y="7144"/>
                  </a:moveTo>
                  <a:cubicBezTo>
                    <a:pt x="8767" y="10001"/>
                    <a:pt x="5909" y="10001"/>
                    <a:pt x="7815" y="12859"/>
                  </a:cubicBezTo>
                  <a:cubicBezTo>
                    <a:pt x="7815" y="12859"/>
                    <a:pt x="8767" y="9049"/>
                    <a:pt x="7815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15" name="Freeform: Shape 714">
              <a:extLst>
                <a:ext uri="{FF2B5EF4-FFF2-40B4-BE49-F238E27FC236}">
                  <a16:creationId xmlns:a16="http://schemas.microsoft.com/office/drawing/2014/main" id="{B14B329B-CC32-4F2D-BB28-0246B53C2356}"/>
                </a:ext>
              </a:extLst>
            </p:cNvPr>
            <p:cNvSpPr/>
            <p:nvPr/>
          </p:nvSpPr>
          <p:spPr>
            <a:xfrm>
              <a:off x="7449979" y="1995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16" name="Freeform: Shape 715">
              <a:extLst>
                <a:ext uri="{FF2B5EF4-FFF2-40B4-BE49-F238E27FC236}">
                  <a16:creationId xmlns:a16="http://schemas.microsoft.com/office/drawing/2014/main" id="{B9C08DE0-B2CA-4179-9A6E-3430CE5157F0}"/>
                </a:ext>
              </a:extLst>
            </p:cNvPr>
            <p:cNvSpPr/>
            <p:nvPr/>
          </p:nvSpPr>
          <p:spPr>
            <a:xfrm>
              <a:off x="7300436" y="1728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17" name="Freeform: Shape 716">
              <a:extLst>
                <a:ext uri="{FF2B5EF4-FFF2-40B4-BE49-F238E27FC236}">
                  <a16:creationId xmlns:a16="http://schemas.microsoft.com/office/drawing/2014/main" id="{AE4C03CB-25AA-40DC-98F8-F0428D20F60F}"/>
                </a:ext>
              </a:extLst>
            </p:cNvPr>
            <p:cNvSpPr/>
            <p:nvPr/>
          </p:nvSpPr>
          <p:spPr>
            <a:xfrm>
              <a:off x="7357586" y="1690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18" name="Freeform: Shape 717">
              <a:extLst>
                <a:ext uri="{FF2B5EF4-FFF2-40B4-BE49-F238E27FC236}">
                  <a16:creationId xmlns:a16="http://schemas.microsoft.com/office/drawing/2014/main" id="{67068892-5EA7-4A47-BB44-86B48FF53338}"/>
                </a:ext>
              </a:extLst>
            </p:cNvPr>
            <p:cNvSpPr/>
            <p:nvPr/>
          </p:nvSpPr>
          <p:spPr>
            <a:xfrm>
              <a:off x="7371874" y="1738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19" name="Freeform: Shape 718">
              <a:extLst>
                <a:ext uri="{FF2B5EF4-FFF2-40B4-BE49-F238E27FC236}">
                  <a16:creationId xmlns:a16="http://schemas.microsoft.com/office/drawing/2014/main" id="{DAEB6C44-1658-49BB-9E5A-9BCFCD57A5A5}"/>
                </a:ext>
              </a:extLst>
            </p:cNvPr>
            <p:cNvSpPr/>
            <p:nvPr/>
          </p:nvSpPr>
          <p:spPr>
            <a:xfrm>
              <a:off x="7349691" y="171376"/>
              <a:ext cx="9525" cy="9525"/>
            </a:xfrm>
            <a:custGeom>
              <a:avLst/>
              <a:gdLst>
                <a:gd name="connsiteX0" fmla="*/ 7419 w 9525"/>
                <a:gd name="connsiteY0" fmla="*/ 7694 h 9525"/>
                <a:gd name="connsiteX1" fmla="*/ 7419 w 9525"/>
                <a:gd name="connsiteY1" fmla="*/ 76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7694"/>
                  </a:moveTo>
                  <a:cubicBezTo>
                    <a:pt x="6466" y="5789"/>
                    <a:pt x="8371" y="9599"/>
                    <a:pt x="7419" y="769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20" name="Freeform: Shape 719">
              <a:extLst>
                <a:ext uri="{FF2B5EF4-FFF2-40B4-BE49-F238E27FC236}">
                  <a16:creationId xmlns:a16="http://schemas.microsoft.com/office/drawing/2014/main" id="{0B987E61-8072-4AAD-BDED-317785C4C82D}"/>
                </a:ext>
              </a:extLst>
            </p:cNvPr>
            <p:cNvSpPr/>
            <p:nvPr/>
          </p:nvSpPr>
          <p:spPr>
            <a:xfrm>
              <a:off x="7342346" y="1719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21" name="Freeform: Shape 720">
              <a:extLst>
                <a:ext uri="{FF2B5EF4-FFF2-40B4-BE49-F238E27FC236}">
                  <a16:creationId xmlns:a16="http://schemas.microsoft.com/office/drawing/2014/main" id="{3BA196E6-B740-4E9B-8CAE-DBD3B2E0DA63}"/>
                </a:ext>
              </a:extLst>
            </p:cNvPr>
            <p:cNvSpPr/>
            <p:nvPr/>
          </p:nvSpPr>
          <p:spPr>
            <a:xfrm>
              <a:off x="7193518" y="190023"/>
              <a:ext cx="9525" cy="9525"/>
            </a:xfrm>
            <a:custGeom>
              <a:avLst/>
              <a:gdLst>
                <a:gd name="connsiteX0" fmla="*/ 8334 w 9525"/>
                <a:gd name="connsiteY0" fmla="*/ 10001 h 9525"/>
                <a:gd name="connsiteX1" fmla="*/ 7382 w 9525"/>
                <a:gd name="connsiteY1" fmla="*/ 7144 h 9525"/>
                <a:gd name="connsiteX2" fmla="*/ 833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334" y="10001"/>
                  </a:moveTo>
                  <a:cubicBezTo>
                    <a:pt x="8334" y="9049"/>
                    <a:pt x="8334" y="8096"/>
                    <a:pt x="7382" y="7144"/>
                  </a:cubicBezTo>
                  <a:cubicBezTo>
                    <a:pt x="7382" y="9049"/>
                    <a:pt x="6429" y="10001"/>
                    <a:pt x="8334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22" name="Freeform: Shape 721">
              <a:extLst>
                <a:ext uri="{FF2B5EF4-FFF2-40B4-BE49-F238E27FC236}">
                  <a16:creationId xmlns:a16="http://schemas.microsoft.com/office/drawing/2014/main" id="{EA1170A2-E0B1-41DB-9701-35DAF46AD3E5}"/>
                </a:ext>
              </a:extLst>
            </p:cNvPr>
            <p:cNvSpPr/>
            <p:nvPr/>
          </p:nvSpPr>
          <p:spPr>
            <a:xfrm>
              <a:off x="7449979" y="1985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0001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23" name="Freeform: Shape 722">
              <a:extLst>
                <a:ext uri="{FF2B5EF4-FFF2-40B4-BE49-F238E27FC236}">
                  <a16:creationId xmlns:a16="http://schemas.microsoft.com/office/drawing/2014/main" id="{22622044-9C63-428B-BCBF-DECDF4D388B7}"/>
                </a:ext>
              </a:extLst>
            </p:cNvPr>
            <p:cNvSpPr/>
            <p:nvPr/>
          </p:nvSpPr>
          <p:spPr>
            <a:xfrm>
              <a:off x="7347109" y="193833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cubicBezTo>
                    <a:pt x="7144" y="8096"/>
                    <a:pt x="8096" y="8096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24" name="Freeform: Shape 723">
              <a:extLst>
                <a:ext uri="{FF2B5EF4-FFF2-40B4-BE49-F238E27FC236}">
                  <a16:creationId xmlns:a16="http://schemas.microsoft.com/office/drawing/2014/main" id="{412CFC69-23D6-4CE2-B64A-28FE09F073C4}"/>
                </a:ext>
              </a:extLst>
            </p:cNvPr>
            <p:cNvSpPr/>
            <p:nvPr/>
          </p:nvSpPr>
          <p:spPr>
            <a:xfrm>
              <a:off x="7249001" y="1900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25" name="Freeform: Shape 724">
              <a:extLst>
                <a:ext uri="{FF2B5EF4-FFF2-40B4-BE49-F238E27FC236}">
                  <a16:creationId xmlns:a16="http://schemas.microsoft.com/office/drawing/2014/main" id="{D57B4E8D-5389-458F-8033-0246CDE7DBBA}"/>
                </a:ext>
              </a:extLst>
            </p:cNvPr>
            <p:cNvSpPr/>
            <p:nvPr/>
          </p:nvSpPr>
          <p:spPr>
            <a:xfrm>
              <a:off x="7343299" y="192982"/>
              <a:ext cx="9525" cy="9525"/>
            </a:xfrm>
            <a:custGeom>
              <a:avLst/>
              <a:gdLst>
                <a:gd name="connsiteX0" fmla="*/ 7144 w 9525"/>
                <a:gd name="connsiteY0" fmla="*/ 8947 h 9525"/>
                <a:gd name="connsiteX1" fmla="*/ 7144 w 9525"/>
                <a:gd name="connsiteY1" fmla="*/ 894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947"/>
                  </a:moveTo>
                  <a:cubicBezTo>
                    <a:pt x="7144" y="6090"/>
                    <a:pt x="7144" y="7042"/>
                    <a:pt x="7144" y="894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26" name="Freeform: Shape 725">
              <a:extLst>
                <a:ext uri="{FF2B5EF4-FFF2-40B4-BE49-F238E27FC236}">
                  <a16:creationId xmlns:a16="http://schemas.microsoft.com/office/drawing/2014/main" id="{38F153D3-9845-4F08-B2CB-03779AB92488}"/>
                </a:ext>
              </a:extLst>
            </p:cNvPr>
            <p:cNvSpPr/>
            <p:nvPr/>
          </p:nvSpPr>
          <p:spPr>
            <a:xfrm>
              <a:off x="7193756" y="1900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27" name="Freeform: Shape 726">
              <a:extLst>
                <a:ext uri="{FF2B5EF4-FFF2-40B4-BE49-F238E27FC236}">
                  <a16:creationId xmlns:a16="http://schemas.microsoft.com/office/drawing/2014/main" id="{2C565A6C-6578-44CF-859F-C418387F662B}"/>
                </a:ext>
              </a:extLst>
            </p:cNvPr>
            <p:cNvSpPr/>
            <p:nvPr/>
          </p:nvSpPr>
          <p:spPr>
            <a:xfrm>
              <a:off x="7160309" y="163353"/>
              <a:ext cx="304800" cy="47625"/>
            </a:xfrm>
            <a:custGeom>
              <a:avLst/>
              <a:gdLst>
                <a:gd name="connsiteX0" fmla="*/ 32972 w 304800"/>
                <a:gd name="connsiteY0" fmla="*/ 41434 h 47625"/>
                <a:gd name="connsiteX1" fmla="*/ 42497 w 304800"/>
                <a:gd name="connsiteY1" fmla="*/ 38576 h 47625"/>
                <a:gd name="connsiteX2" fmla="*/ 220614 w 304800"/>
                <a:gd name="connsiteY2" fmla="*/ 28099 h 47625"/>
                <a:gd name="connsiteX3" fmla="*/ 297766 w 304800"/>
                <a:gd name="connsiteY3" fmla="*/ 42386 h 47625"/>
                <a:gd name="connsiteX4" fmla="*/ 299672 w 304800"/>
                <a:gd name="connsiteY4" fmla="*/ 42386 h 47625"/>
                <a:gd name="connsiteX5" fmla="*/ 301576 w 304800"/>
                <a:gd name="connsiteY5" fmla="*/ 40481 h 47625"/>
                <a:gd name="connsiteX6" fmla="*/ 301576 w 304800"/>
                <a:gd name="connsiteY6" fmla="*/ 37624 h 47625"/>
                <a:gd name="connsiteX7" fmla="*/ 263476 w 304800"/>
                <a:gd name="connsiteY7" fmla="*/ 25241 h 47625"/>
                <a:gd name="connsiteX8" fmla="*/ 236807 w 304800"/>
                <a:gd name="connsiteY8" fmla="*/ 24289 h 47625"/>
                <a:gd name="connsiteX9" fmla="*/ 228234 w 304800"/>
                <a:gd name="connsiteY9" fmla="*/ 10001 h 47625"/>
                <a:gd name="connsiteX10" fmla="*/ 62499 w 304800"/>
                <a:gd name="connsiteY10" fmla="*/ 7144 h 47625"/>
                <a:gd name="connsiteX11" fmla="*/ 55832 w 304800"/>
                <a:gd name="connsiteY11" fmla="*/ 10001 h 47625"/>
                <a:gd name="connsiteX12" fmla="*/ 55832 w 304800"/>
                <a:gd name="connsiteY12" fmla="*/ 19526 h 47625"/>
                <a:gd name="connsiteX13" fmla="*/ 8207 w 304800"/>
                <a:gd name="connsiteY13" fmla="*/ 15716 h 47625"/>
                <a:gd name="connsiteX14" fmla="*/ 9159 w 304800"/>
                <a:gd name="connsiteY14" fmla="*/ 37624 h 47625"/>
                <a:gd name="connsiteX15" fmla="*/ 10111 w 304800"/>
                <a:gd name="connsiteY15" fmla="*/ 36671 h 47625"/>
                <a:gd name="connsiteX16" fmla="*/ 12016 w 304800"/>
                <a:gd name="connsiteY16" fmla="*/ 37624 h 47625"/>
                <a:gd name="connsiteX17" fmla="*/ 32972 w 304800"/>
                <a:gd name="connsiteY17" fmla="*/ 41434 h 47625"/>
                <a:gd name="connsiteX18" fmla="*/ 59641 w 304800"/>
                <a:gd name="connsiteY18" fmla="*/ 30956 h 47625"/>
                <a:gd name="connsiteX19" fmla="*/ 59641 w 304800"/>
                <a:gd name="connsiteY19" fmla="*/ 30956 h 47625"/>
                <a:gd name="connsiteX20" fmla="*/ 61547 w 304800"/>
                <a:gd name="connsiteY20" fmla="*/ 30956 h 47625"/>
                <a:gd name="connsiteX21" fmla="*/ 61547 w 304800"/>
                <a:gd name="connsiteY21" fmla="*/ 30956 h 47625"/>
                <a:gd name="connsiteX22" fmla="*/ 55832 w 304800"/>
                <a:gd name="connsiteY22" fmla="*/ 10954 h 47625"/>
                <a:gd name="connsiteX23" fmla="*/ 55832 w 304800"/>
                <a:gd name="connsiteY23" fmla="*/ 10954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04800" h="47625">
                  <a:moveTo>
                    <a:pt x="32972" y="41434"/>
                  </a:moveTo>
                  <a:cubicBezTo>
                    <a:pt x="42497" y="41434"/>
                    <a:pt x="37734" y="17621"/>
                    <a:pt x="42497" y="38576"/>
                  </a:cubicBezTo>
                  <a:cubicBezTo>
                    <a:pt x="37734" y="36671"/>
                    <a:pt x="218709" y="39529"/>
                    <a:pt x="220614" y="28099"/>
                  </a:cubicBezTo>
                  <a:cubicBezTo>
                    <a:pt x="218709" y="35719"/>
                    <a:pt x="300624" y="35719"/>
                    <a:pt x="297766" y="42386"/>
                  </a:cubicBezTo>
                  <a:cubicBezTo>
                    <a:pt x="300624" y="37624"/>
                    <a:pt x="301576" y="37624"/>
                    <a:pt x="299672" y="42386"/>
                  </a:cubicBezTo>
                  <a:cubicBezTo>
                    <a:pt x="297766" y="44291"/>
                    <a:pt x="307291" y="32861"/>
                    <a:pt x="301576" y="40481"/>
                  </a:cubicBezTo>
                  <a:cubicBezTo>
                    <a:pt x="300624" y="39529"/>
                    <a:pt x="300624" y="38576"/>
                    <a:pt x="301576" y="37624"/>
                  </a:cubicBezTo>
                  <a:cubicBezTo>
                    <a:pt x="302529" y="25241"/>
                    <a:pt x="263476" y="25241"/>
                    <a:pt x="263476" y="25241"/>
                  </a:cubicBezTo>
                  <a:cubicBezTo>
                    <a:pt x="247284" y="18574"/>
                    <a:pt x="247284" y="15716"/>
                    <a:pt x="236807" y="24289"/>
                  </a:cubicBezTo>
                  <a:cubicBezTo>
                    <a:pt x="232997" y="22384"/>
                    <a:pt x="232997" y="16669"/>
                    <a:pt x="228234" y="10001"/>
                  </a:cubicBezTo>
                  <a:cubicBezTo>
                    <a:pt x="227282" y="10954"/>
                    <a:pt x="61547" y="9049"/>
                    <a:pt x="62499" y="7144"/>
                  </a:cubicBezTo>
                  <a:cubicBezTo>
                    <a:pt x="58689" y="16669"/>
                    <a:pt x="60594" y="10001"/>
                    <a:pt x="55832" y="10001"/>
                  </a:cubicBezTo>
                  <a:cubicBezTo>
                    <a:pt x="56784" y="19526"/>
                    <a:pt x="57736" y="9049"/>
                    <a:pt x="55832" y="19526"/>
                  </a:cubicBezTo>
                  <a:cubicBezTo>
                    <a:pt x="54879" y="14764"/>
                    <a:pt x="12969" y="16669"/>
                    <a:pt x="8207" y="15716"/>
                  </a:cubicBezTo>
                  <a:cubicBezTo>
                    <a:pt x="5349" y="18574"/>
                    <a:pt x="9159" y="37624"/>
                    <a:pt x="9159" y="37624"/>
                  </a:cubicBezTo>
                  <a:cubicBezTo>
                    <a:pt x="10111" y="37624"/>
                    <a:pt x="12016" y="33814"/>
                    <a:pt x="10111" y="36671"/>
                  </a:cubicBezTo>
                  <a:cubicBezTo>
                    <a:pt x="11064" y="34766"/>
                    <a:pt x="12016" y="34766"/>
                    <a:pt x="12016" y="37624"/>
                  </a:cubicBezTo>
                  <a:cubicBezTo>
                    <a:pt x="19636" y="34766"/>
                    <a:pt x="28209" y="40481"/>
                    <a:pt x="32972" y="41434"/>
                  </a:cubicBezTo>
                  <a:close/>
                  <a:moveTo>
                    <a:pt x="59641" y="30956"/>
                  </a:moveTo>
                  <a:cubicBezTo>
                    <a:pt x="59641" y="30956"/>
                    <a:pt x="58689" y="31909"/>
                    <a:pt x="59641" y="30956"/>
                  </a:cubicBezTo>
                  <a:close/>
                  <a:moveTo>
                    <a:pt x="61547" y="30956"/>
                  </a:moveTo>
                  <a:cubicBezTo>
                    <a:pt x="60594" y="30004"/>
                    <a:pt x="59641" y="27146"/>
                    <a:pt x="61547" y="30956"/>
                  </a:cubicBezTo>
                  <a:close/>
                  <a:moveTo>
                    <a:pt x="55832" y="10954"/>
                  </a:moveTo>
                  <a:cubicBezTo>
                    <a:pt x="56784" y="10954"/>
                    <a:pt x="55832" y="14764"/>
                    <a:pt x="55832" y="1095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28" name="Freeform: Shape 727">
              <a:extLst>
                <a:ext uri="{FF2B5EF4-FFF2-40B4-BE49-F238E27FC236}">
                  <a16:creationId xmlns:a16="http://schemas.microsoft.com/office/drawing/2014/main" id="{2262E627-3013-4082-9409-155D9EE4A787}"/>
                </a:ext>
              </a:extLst>
            </p:cNvPr>
            <p:cNvSpPr/>
            <p:nvPr/>
          </p:nvSpPr>
          <p:spPr>
            <a:xfrm>
              <a:off x="7208573" y="17097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8096"/>
                    <a:pt x="7567" y="9049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29" name="Freeform: Shape 728">
              <a:extLst>
                <a:ext uri="{FF2B5EF4-FFF2-40B4-BE49-F238E27FC236}">
                  <a16:creationId xmlns:a16="http://schemas.microsoft.com/office/drawing/2014/main" id="{340D2997-2C4A-4264-A640-7C0F489513F2}"/>
                </a:ext>
              </a:extLst>
            </p:cNvPr>
            <p:cNvSpPr/>
            <p:nvPr/>
          </p:nvSpPr>
          <p:spPr>
            <a:xfrm>
              <a:off x="7415689" y="1824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30" name="Freeform: Shape 729">
              <a:extLst>
                <a:ext uri="{FF2B5EF4-FFF2-40B4-BE49-F238E27FC236}">
                  <a16:creationId xmlns:a16="http://schemas.microsoft.com/office/drawing/2014/main" id="{65D995DF-302D-4C1E-A7E0-A583EB3BED17}"/>
                </a:ext>
              </a:extLst>
            </p:cNvPr>
            <p:cNvSpPr/>
            <p:nvPr/>
          </p:nvSpPr>
          <p:spPr>
            <a:xfrm>
              <a:off x="7246144" y="19055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31" name="Freeform: Shape 730">
              <a:extLst>
                <a:ext uri="{FF2B5EF4-FFF2-40B4-BE49-F238E27FC236}">
                  <a16:creationId xmlns:a16="http://schemas.microsoft.com/office/drawing/2014/main" id="{BADDDCB9-2715-4439-8AC4-A58A15C7A581}"/>
                </a:ext>
              </a:extLst>
            </p:cNvPr>
            <p:cNvSpPr/>
            <p:nvPr/>
          </p:nvSpPr>
          <p:spPr>
            <a:xfrm>
              <a:off x="7427119" y="1938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32" name="Freeform: Shape 731">
              <a:extLst>
                <a:ext uri="{FF2B5EF4-FFF2-40B4-BE49-F238E27FC236}">
                  <a16:creationId xmlns:a16="http://schemas.microsoft.com/office/drawing/2014/main" id="{053274A5-D293-4E3C-9B12-408D70AE2B89}"/>
                </a:ext>
              </a:extLst>
            </p:cNvPr>
            <p:cNvSpPr/>
            <p:nvPr/>
          </p:nvSpPr>
          <p:spPr>
            <a:xfrm>
              <a:off x="7431881" y="1947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8096"/>
                  </a:ln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33" name="Freeform: Shape 732">
              <a:extLst>
                <a:ext uri="{FF2B5EF4-FFF2-40B4-BE49-F238E27FC236}">
                  <a16:creationId xmlns:a16="http://schemas.microsoft.com/office/drawing/2014/main" id="{592C4350-10C1-49B1-9B5E-9EA51BAAD79B}"/>
                </a:ext>
              </a:extLst>
            </p:cNvPr>
            <p:cNvSpPr/>
            <p:nvPr/>
          </p:nvSpPr>
          <p:spPr>
            <a:xfrm>
              <a:off x="7436644" y="195421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7144" y="8414"/>
                    <a:pt x="7144" y="5556"/>
                    <a:pt x="7144" y="84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34" name="Freeform: Shape 733">
              <a:extLst>
                <a:ext uri="{FF2B5EF4-FFF2-40B4-BE49-F238E27FC236}">
                  <a16:creationId xmlns:a16="http://schemas.microsoft.com/office/drawing/2014/main" id="{5B1BFF90-207A-4BAD-8C1C-6ECEBC351829}"/>
                </a:ext>
              </a:extLst>
            </p:cNvPr>
            <p:cNvSpPr/>
            <p:nvPr/>
          </p:nvSpPr>
          <p:spPr>
            <a:xfrm>
              <a:off x="7370207" y="192881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7858" y="7144"/>
                    <a:pt x="6906" y="7144"/>
                    <a:pt x="7858" y="7144"/>
                  </a:cubicBezTo>
                  <a:cubicBezTo>
                    <a:pt x="6906" y="8096"/>
                    <a:pt x="6906" y="8096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35" name="Freeform: Shape 734">
              <a:extLst>
                <a:ext uri="{FF2B5EF4-FFF2-40B4-BE49-F238E27FC236}">
                  <a16:creationId xmlns:a16="http://schemas.microsoft.com/office/drawing/2014/main" id="{7398F21A-935C-459F-8F19-DE2EDA3DED3F}"/>
                </a:ext>
              </a:extLst>
            </p:cNvPr>
            <p:cNvSpPr/>
            <p:nvPr/>
          </p:nvSpPr>
          <p:spPr>
            <a:xfrm>
              <a:off x="7389971" y="18811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7144" y="8096"/>
                    <a:pt x="7144" y="8096"/>
                  </a:cubicBezTo>
                  <a:cubicBezTo>
                    <a:pt x="7144" y="9049"/>
                    <a:pt x="8096" y="9049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36" name="Freeform: Shape 735">
              <a:extLst>
                <a:ext uri="{FF2B5EF4-FFF2-40B4-BE49-F238E27FC236}">
                  <a16:creationId xmlns:a16="http://schemas.microsoft.com/office/drawing/2014/main" id="{9B795438-A6E9-4A8D-B576-9E140D5C84FE}"/>
                </a:ext>
              </a:extLst>
            </p:cNvPr>
            <p:cNvSpPr/>
            <p:nvPr/>
          </p:nvSpPr>
          <p:spPr>
            <a:xfrm>
              <a:off x="7348590" y="19478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37" name="Freeform: Shape 736">
              <a:extLst>
                <a:ext uri="{FF2B5EF4-FFF2-40B4-BE49-F238E27FC236}">
                  <a16:creationId xmlns:a16="http://schemas.microsoft.com/office/drawing/2014/main" id="{0C6E9E32-AF32-41C0-A90E-B5F46EFCB09A}"/>
                </a:ext>
              </a:extLst>
            </p:cNvPr>
            <p:cNvSpPr/>
            <p:nvPr/>
          </p:nvSpPr>
          <p:spPr>
            <a:xfrm>
              <a:off x="7389019" y="1890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38" name="Freeform: Shape 737">
              <a:extLst>
                <a:ext uri="{FF2B5EF4-FFF2-40B4-BE49-F238E27FC236}">
                  <a16:creationId xmlns:a16="http://schemas.microsoft.com/office/drawing/2014/main" id="{85F1DEB6-DBB7-4923-AAD2-585A0697EE57}"/>
                </a:ext>
              </a:extLst>
            </p:cNvPr>
            <p:cNvSpPr/>
            <p:nvPr/>
          </p:nvSpPr>
          <p:spPr>
            <a:xfrm>
              <a:off x="7453789" y="2005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39" name="Freeform: Shape 738">
              <a:extLst>
                <a:ext uri="{FF2B5EF4-FFF2-40B4-BE49-F238E27FC236}">
                  <a16:creationId xmlns:a16="http://schemas.microsoft.com/office/drawing/2014/main" id="{E25317D8-4798-4CE1-A019-31086D32B64D}"/>
                </a:ext>
              </a:extLst>
            </p:cNvPr>
            <p:cNvSpPr/>
            <p:nvPr/>
          </p:nvSpPr>
          <p:spPr>
            <a:xfrm>
              <a:off x="7453789" y="2005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40" name="Freeform: Shape 739">
              <a:extLst>
                <a:ext uri="{FF2B5EF4-FFF2-40B4-BE49-F238E27FC236}">
                  <a16:creationId xmlns:a16="http://schemas.microsoft.com/office/drawing/2014/main" id="{4E0464E0-3F63-4A20-8708-DCFB3E862934}"/>
                </a:ext>
              </a:extLst>
            </p:cNvPr>
            <p:cNvSpPr/>
            <p:nvPr/>
          </p:nvSpPr>
          <p:spPr>
            <a:xfrm>
              <a:off x="7454741" y="1995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41" name="Freeform: Shape 740">
              <a:extLst>
                <a:ext uri="{FF2B5EF4-FFF2-40B4-BE49-F238E27FC236}">
                  <a16:creationId xmlns:a16="http://schemas.microsoft.com/office/drawing/2014/main" id="{F788E41F-3CF2-4E8E-8709-5A2BD0A92950}"/>
                </a:ext>
              </a:extLst>
            </p:cNvPr>
            <p:cNvSpPr/>
            <p:nvPr/>
          </p:nvSpPr>
          <p:spPr>
            <a:xfrm>
              <a:off x="7448312" y="19859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8096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8096"/>
                  </a:lnTo>
                  <a:cubicBezTo>
                    <a:pt x="6906" y="8096"/>
                    <a:pt x="6906" y="8096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42" name="Freeform: Shape 741">
              <a:extLst>
                <a:ext uri="{FF2B5EF4-FFF2-40B4-BE49-F238E27FC236}">
                  <a16:creationId xmlns:a16="http://schemas.microsoft.com/office/drawing/2014/main" id="{FA6D2FE3-9E57-4B5F-8141-0D2D3515A8EF}"/>
                </a:ext>
              </a:extLst>
            </p:cNvPr>
            <p:cNvSpPr/>
            <p:nvPr/>
          </p:nvSpPr>
          <p:spPr>
            <a:xfrm>
              <a:off x="7447121" y="1985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954" y="10954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43" name="Freeform: Shape 742">
              <a:extLst>
                <a:ext uri="{FF2B5EF4-FFF2-40B4-BE49-F238E27FC236}">
                  <a16:creationId xmlns:a16="http://schemas.microsoft.com/office/drawing/2014/main" id="{400D427A-EA37-4B14-8D91-9E89593B8430}"/>
                </a:ext>
              </a:extLst>
            </p:cNvPr>
            <p:cNvSpPr/>
            <p:nvPr/>
          </p:nvSpPr>
          <p:spPr>
            <a:xfrm>
              <a:off x="7441406" y="18483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10954" y="6615"/>
                    <a:pt x="8096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44" name="Freeform: Shape 743">
              <a:extLst>
                <a:ext uri="{FF2B5EF4-FFF2-40B4-BE49-F238E27FC236}">
                  <a16:creationId xmlns:a16="http://schemas.microsoft.com/office/drawing/2014/main" id="{46FEFB98-88E3-4C44-999C-3BF4263DDC51}"/>
                </a:ext>
              </a:extLst>
            </p:cNvPr>
            <p:cNvSpPr/>
            <p:nvPr/>
          </p:nvSpPr>
          <p:spPr>
            <a:xfrm>
              <a:off x="7437596" y="18049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8096" y="9049"/>
                    <a:pt x="7144" y="7144"/>
                    <a:pt x="7144" y="7144"/>
                  </a:cubicBezTo>
                  <a:cubicBezTo>
                    <a:pt x="7144" y="8096"/>
                    <a:pt x="7144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45" name="Freeform: Shape 744">
              <a:extLst>
                <a:ext uri="{FF2B5EF4-FFF2-40B4-BE49-F238E27FC236}">
                  <a16:creationId xmlns:a16="http://schemas.microsoft.com/office/drawing/2014/main" id="{65A2C406-7788-41C1-A003-A687B3E75560}"/>
                </a:ext>
              </a:extLst>
            </p:cNvPr>
            <p:cNvSpPr/>
            <p:nvPr/>
          </p:nvSpPr>
          <p:spPr>
            <a:xfrm>
              <a:off x="7406164" y="175736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7144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lnTo>
                    <a:pt x="7144" y="7144"/>
                  </a:lnTo>
                  <a:cubicBezTo>
                    <a:pt x="7144" y="8096"/>
                    <a:pt x="7144" y="9049"/>
                    <a:pt x="7144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46" name="Freeform: Shape 745">
              <a:extLst>
                <a:ext uri="{FF2B5EF4-FFF2-40B4-BE49-F238E27FC236}">
                  <a16:creationId xmlns:a16="http://schemas.microsoft.com/office/drawing/2014/main" id="{FE3C3630-E70B-44D4-801A-2DF2E5ADDC07}"/>
                </a:ext>
              </a:extLst>
            </p:cNvPr>
            <p:cNvSpPr/>
            <p:nvPr/>
          </p:nvSpPr>
          <p:spPr>
            <a:xfrm>
              <a:off x="7398544" y="191728"/>
              <a:ext cx="9525" cy="9525"/>
            </a:xfrm>
            <a:custGeom>
              <a:avLst/>
              <a:gdLst>
                <a:gd name="connsiteX0" fmla="*/ 7144 w 9525"/>
                <a:gd name="connsiteY0" fmla="*/ 7344 h 9525"/>
                <a:gd name="connsiteX1" fmla="*/ 7144 w 9525"/>
                <a:gd name="connsiteY1" fmla="*/ 73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344"/>
                  </a:moveTo>
                  <a:cubicBezTo>
                    <a:pt x="10001" y="9249"/>
                    <a:pt x="7144" y="6392"/>
                    <a:pt x="7144" y="73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47" name="Freeform: Shape 746">
              <a:extLst>
                <a:ext uri="{FF2B5EF4-FFF2-40B4-BE49-F238E27FC236}">
                  <a16:creationId xmlns:a16="http://schemas.microsoft.com/office/drawing/2014/main" id="{379BEFE2-8673-434E-A498-C1C0D4E0C6CA}"/>
                </a:ext>
              </a:extLst>
            </p:cNvPr>
            <p:cNvSpPr/>
            <p:nvPr/>
          </p:nvSpPr>
          <p:spPr>
            <a:xfrm>
              <a:off x="7396508" y="172603"/>
              <a:ext cx="9525" cy="9525"/>
            </a:xfrm>
            <a:custGeom>
              <a:avLst/>
              <a:gdLst>
                <a:gd name="connsiteX0" fmla="*/ 8227 w 9525"/>
                <a:gd name="connsiteY0" fmla="*/ 7419 h 9525"/>
                <a:gd name="connsiteX1" fmla="*/ 8227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27" y="7419"/>
                  </a:moveTo>
                  <a:cubicBezTo>
                    <a:pt x="9179" y="6466"/>
                    <a:pt x="5369" y="8371"/>
                    <a:pt x="8227" y="74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48" name="Freeform: Shape 747">
              <a:extLst>
                <a:ext uri="{FF2B5EF4-FFF2-40B4-BE49-F238E27FC236}">
                  <a16:creationId xmlns:a16="http://schemas.microsoft.com/office/drawing/2014/main" id="{B470AE7F-2D7D-400E-86A7-85C626770A11}"/>
                </a:ext>
              </a:extLst>
            </p:cNvPr>
            <p:cNvSpPr/>
            <p:nvPr/>
          </p:nvSpPr>
          <p:spPr>
            <a:xfrm>
              <a:off x="7344251" y="168915"/>
              <a:ext cx="9525" cy="9525"/>
            </a:xfrm>
            <a:custGeom>
              <a:avLst/>
              <a:gdLst>
                <a:gd name="connsiteX0" fmla="*/ 7144 w 9525"/>
                <a:gd name="connsiteY0" fmla="*/ 7297 h 9525"/>
                <a:gd name="connsiteX1" fmla="*/ 7144 w 9525"/>
                <a:gd name="connsiteY1" fmla="*/ 10154 h 9525"/>
                <a:gd name="connsiteX2" fmla="*/ 7144 w 9525"/>
                <a:gd name="connsiteY2" fmla="*/ 72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297"/>
                  </a:moveTo>
                  <a:lnTo>
                    <a:pt x="7144" y="10154"/>
                  </a:lnTo>
                  <a:cubicBezTo>
                    <a:pt x="7144" y="10154"/>
                    <a:pt x="7144" y="6344"/>
                    <a:pt x="7144" y="729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49" name="Freeform: Shape 748">
              <a:extLst>
                <a:ext uri="{FF2B5EF4-FFF2-40B4-BE49-F238E27FC236}">
                  <a16:creationId xmlns:a16="http://schemas.microsoft.com/office/drawing/2014/main" id="{1B178F65-DC87-43B5-9FC0-6CA8F3F312AA}"/>
                </a:ext>
              </a:extLst>
            </p:cNvPr>
            <p:cNvSpPr/>
            <p:nvPr/>
          </p:nvSpPr>
          <p:spPr>
            <a:xfrm>
              <a:off x="7319486" y="169935"/>
              <a:ext cx="9525" cy="9525"/>
            </a:xfrm>
            <a:custGeom>
              <a:avLst/>
              <a:gdLst>
                <a:gd name="connsiteX0" fmla="*/ 8096 w 9525"/>
                <a:gd name="connsiteY0" fmla="*/ 9135 h 9525"/>
                <a:gd name="connsiteX1" fmla="*/ 7144 w 9525"/>
                <a:gd name="connsiteY1" fmla="*/ 8182 h 9525"/>
                <a:gd name="connsiteX2" fmla="*/ 8096 w 9525"/>
                <a:gd name="connsiteY2" fmla="*/ 913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135"/>
                  </a:moveTo>
                  <a:cubicBezTo>
                    <a:pt x="8096" y="7230"/>
                    <a:pt x="7144" y="6277"/>
                    <a:pt x="7144" y="8182"/>
                  </a:cubicBezTo>
                  <a:cubicBezTo>
                    <a:pt x="8096" y="8182"/>
                    <a:pt x="8096" y="9135"/>
                    <a:pt x="8096" y="91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50" name="Freeform: Shape 749">
              <a:extLst>
                <a:ext uri="{FF2B5EF4-FFF2-40B4-BE49-F238E27FC236}">
                  <a16:creationId xmlns:a16="http://schemas.microsoft.com/office/drawing/2014/main" id="{681155CF-8869-409A-89E4-0A9BC38E2217}"/>
                </a:ext>
              </a:extLst>
            </p:cNvPr>
            <p:cNvSpPr/>
            <p:nvPr/>
          </p:nvSpPr>
          <p:spPr>
            <a:xfrm>
              <a:off x="7251859" y="164175"/>
              <a:ext cx="9525" cy="9525"/>
            </a:xfrm>
            <a:custGeom>
              <a:avLst/>
              <a:gdLst>
                <a:gd name="connsiteX0" fmla="*/ 7144 w 9525"/>
                <a:gd name="connsiteY0" fmla="*/ 8227 h 9525"/>
                <a:gd name="connsiteX1" fmla="*/ 7144 w 9525"/>
                <a:gd name="connsiteY1" fmla="*/ 822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227"/>
                  </a:moveTo>
                  <a:cubicBezTo>
                    <a:pt x="7144" y="5369"/>
                    <a:pt x="7144" y="9179"/>
                    <a:pt x="7144" y="822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51" name="Freeform: Shape 750">
              <a:extLst>
                <a:ext uri="{FF2B5EF4-FFF2-40B4-BE49-F238E27FC236}">
                  <a16:creationId xmlns:a16="http://schemas.microsoft.com/office/drawing/2014/main" id="{E57AB052-777C-4C70-8EDE-837C5F7D9C63}"/>
                </a:ext>
              </a:extLst>
            </p:cNvPr>
            <p:cNvSpPr/>
            <p:nvPr/>
          </p:nvSpPr>
          <p:spPr>
            <a:xfrm>
              <a:off x="7710418" y="974916"/>
              <a:ext cx="28575" cy="19050"/>
            </a:xfrm>
            <a:custGeom>
              <a:avLst/>
              <a:gdLst>
                <a:gd name="connsiteX0" fmla="*/ 7689 w 28575"/>
                <a:gd name="connsiteY0" fmla="*/ 15683 h 19050"/>
                <a:gd name="connsiteX1" fmla="*/ 7689 w 28575"/>
                <a:gd name="connsiteY1" fmla="*/ 1568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19050">
                  <a:moveTo>
                    <a:pt x="7689" y="15683"/>
                  </a:moveTo>
                  <a:cubicBezTo>
                    <a:pt x="43884" y="-1462"/>
                    <a:pt x="1974" y="11873"/>
                    <a:pt x="7689" y="1568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52" name="Freeform: Shape 751">
              <a:extLst>
                <a:ext uri="{FF2B5EF4-FFF2-40B4-BE49-F238E27FC236}">
                  <a16:creationId xmlns:a16="http://schemas.microsoft.com/office/drawing/2014/main" id="{3E609035-7B2D-479B-9757-43CF1283BAC7}"/>
                </a:ext>
              </a:extLst>
            </p:cNvPr>
            <p:cNvSpPr/>
            <p:nvPr/>
          </p:nvSpPr>
          <p:spPr>
            <a:xfrm>
              <a:off x="7695677" y="936184"/>
              <a:ext cx="19050" cy="28575"/>
            </a:xfrm>
            <a:custGeom>
              <a:avLst/>
              <a:gdLst>
                <a:gd name="connsiteX0" fmla="*/ 12905 w 19050"/>
                <a:gd name="connsiteY0" fmla="*/ 11553 h 28575"/>
                <a:gd name="connsiteX1" fmla="*/ 18620 w 19050"/>
                <a:gd name="connsiteY1" fmla="*/ 30603 h 28575"/>
                <a:gd name="connsiteX2" fmla="*/ 12905 w 19050"/>
                <a:gd name="connsiteY2" fmla="*/ 11553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28575">
                  <a:moveTo>
                    <a:pt x="12905" y="11553"/>
                  </a:moveTo>
                  <a:cubicBezTo>
                    <a:pt x="12905" y="40128"/>
                    <a:pt x="-3287" y="10601"/>
                    <a:pt x="18620" y="30603"/>
                  </a:cubicBezTo>
                  <a:cubicBezTo>
                    <a:pt x="30050" y="18221"/>
                    <a:pt x="-4240" y="-1782"/>
                    <a:pt x="12905" y="115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53" name="Freeform: Shape 752">
              <a:extLst>
                <a:ext uri="{FF2B5EF4-FFF2-40B4-BE49-F238E27FC236}">
                  <a16:creationId xmlns:a16="http://schemas.microsoft.com/office/drawing/2014/main" id="{49F179DF-BDE3-404B-9C1A-309AF09674A9}"/>
                </a:ext>
              </a:extLst>
            </p:cNvPr>
            <p:cNvSpPr/>
            <p:nvPr/>
          </p:nvSpPr>
          <p:spPr>
            <a:xfrm>
              <a:off x="7709059" y="9539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54" name="Freeform: Shape 753">
              <a:extLst>
                <a:ext uri="{FF2B5EF4-FFF2-40B4-BE49-F238E27FC236}">
                  <a16:creationId xmlns:a16="http://schemas.microsoft.com/office/drawing/2014/main" id="{4C9FB26A-394F-4A59-8716-B77C833A5427}"/>
                </a:ext>
              </a:extLst>
            </p:cNvPr>
            <p:cNvSpPr/>
            <p:nvPr/>
          </p:nvSpPr>
          <p:spPr>
            <a:xfrm>
              <a:off x="7191389" y="1085809"/>
              <a:ext cx="19050" cy="9525"/>
            </a:xfrm>
            <a:custGeom>
              <a:avLst/>
              <a:gdLst>
                <a:gd name="connsiteX0" fmla="*/ 10464 w 19050"/>
                <a:gd name="connsiteY0" fmla="*/ 9566 h 9525"/>
                <a:gd name="connsiteX1" fmla="*/ 10464 w 19050"/>
                <a:gd name="connsiteY1" fmla="*/ 956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0464" y="9566"/>
                  </a:moveTo>
                  <a:cubicBezTo>
                    <a:pt x="39039" y="2898"/>
                    <a:pt x="-4776" y="12423"/>
                    <a:pt x="10464" y="956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55" name="Freeform: Shape 754">
              <a:extLst>
                <a:ext uri="{FF2B5EF4-FFF2-40B4-BE49-F238E27FC236}">
                  <a16:creationId xmlns:a16="http://schemas.microsoft.com/office/drawing/2014/main" id="{8B097C0B-6E27-4BD9-9C74-45AFEA374460}"/>
                </a:ext>
              </a:extLst>
            </p:cNvPr>
            <p:cNvSpPr/>
            <p:nvPr/>
          </p:nvSpPr>
          <p:spPr>
            <a:xfrm>
              <a:off x="6890861" y="107680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10001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9049" y="9049"/>
                    <a:pt x="10001" y="8096"/>
                    <a:pt x="10001" y="7144"/>
                  </a:cubicBezTo>
                  <a:cubicBezTo>
                    <a:pt x="9049" y="7144"/>
                    <a:pt x="8096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56" name="Freeform: Shape 755">
              <a:extLst>
                <a:ext uri="{FF2B5EF4-FFF2-40B4-BE49-F238E27FC236}">
                  <a16:creationId xmlns:a16="http://schemas.microsoft.com/office/drawing/2014/main" id="{1A54344F-3C29-487A-8FE4-95289EC6CF78}"/>
                </a:ext>
              </a:extLst>
            </p:cNvPr>
            <p:cNvSpPr/>
            <p:nvPr/>
          </p:nvSpPr>
          <p:spPr>
            <a:xfrm>
              <a:off x="7185184" y="1099661"/>
              <a:ext cx="9525" cy="19050"/>
            </a:xfrm>
            <a:custGeom>
              <a:avLst/>
              <a:gdLst>
                <a:gd name="connsiteX0" fmla="*/ 9049 w 9525"/>
                <a:gd name="connsiteY0" fmla="*/ 7144 h 19050"/>
                <a:gd name="connsiteX1" fmla="*/ 7144 w 9525"/>
                <a:gd name="connsiteY1" fmla="*/ 12859 h 19050"/>
                <a:gd name="connsiteX2" fmla="*/ 9049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049" y="7144"/>
                  </a:moveTo>
                  <a:lnTo>
                    <a:pt x="7144" y="12859"/>
                  </a:lnTo>
                  <a:cubicBezTo>
                    <a:pt x="7144" y="10954"/>
                    <a:pt x="8096" y="9049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57" name="Freeform: Shape 756">
              <a:extLst>
                <a:ext uri="{FF2B5EF4-FFF2-40B4-BE49-F238E27FC236}">
                  <a16:creationId xmlns:a16="http://schemas.microsoft.com/office/drawing/2014/main" id="{CDA1671A-AB41-4D6C-A89B-F40E31DDEF50}"/>
                </a:ext>
              </a:extLst>
            </p:cNvPr>
            <p:cNvSpPr/>
            <p:nvPr/>
          </p:nvSpPr>
          <p:spPr>
            <a:xfrm>
              <a:off x="7195344" y="987866"/>
              <a:ext cx="9525" cy="9525"/>
            </a:xfrm>
            <a:custGeom>
              <a:avLst/>
              <a:gdLst>
                <a:gd name="connsiteX0" fmla="*/ 8414 w 9525"/>
                <a:gd name="connsiteY0" fmla="*/ 7496 h 9525"/>
                <a:gd name="connsiteX1" fmla="*/ 8414 w 9525"/>
                <a:gd name="connsiteY1" fmla="*/ 74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496"/>
                  </a:moveTo>
                  <a:cubicBezTo>
                    <a:pt x="8414" y="5591"/>
                    <a:pt x="5556" y="12259"/>
                    <a:pt x="8414" y="74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58" name="Freeform: Shape 757">
              <a:extLst>
                <a:ext uri="{FF2B5EF4-FFF2-40B4-BE49-F238E27FC236}">
                  <a16:creationId xmlns:a16="http://schemas.microsoft.com/office/drawing/2014/main" id="{A696AB92-4857-456D-9373-F92209477F84}"/>
                </a:ext>
              </a:extLst>
            </p:cNvPr>
            <p:cNvSpPr/>
            <p:nvPr/>
          </p:nvSpPr>
          <p:spPr>
            <a:xfrm>
              <a:off x="7123271" y="11272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59" name="Freeform: Shape 758">
              <a:extLst>
                <a:ext uri="{FF2B5EF4-FFF2-40B4-BE49-F238E27FC236}">
                  <a16:creationId xmlns:a16="http://schemas.microsoft.com/office/drawing/2014/main" id="{7273B6E8-7A33-4DBA-B98D-A4F11070748D}"/>
                </a:ext>
              </a:extLst>
            </p:cNvPr>
            <p:cNvSpPr/>
            <p:nvPr/>
          </p:nvSpPr>
          <p:spPr>
            <a:xfrm>
              <a:off x="7221830" y="952976"/>
              <a:ext cx="19050" cy="19050"/>
            </a:xfrm>
            <a:custGeom>
              <a:avLst/>
              <a:gdLst>
                <a:gd name="connsiteX0" fmla="*/ 18123 w 19050"/>
                <a:gd name="connsiteY0" fmla="*/ 7144 h 19050"/>
                <a:gd name="connsiteX1" fmla="*/ 18123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8123" y="7144"/>
                  </a:moveTo>
                  <a:cubicBezTo>
                    <a:pt x="11455" y="14764"/>
                    <a:pt x="-2833" y="34766"/>
                    <a:pt x="1812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60" name="Freeform: Shape 759">
              <a:extLst>
                <a:ext uri="{FF2B5EF4-FFF2-40B4-BE49-F238E27FC236}">
                  <a16:creationId xmlns:a16="http://schemas.microsoft.com/office/drawing/2014/main" id="{4AF724D1-C836-4345-A474-9CA0423755DA}"/>
                </a:ext>
              </a:extLst>
            </p:cNvPr>
            <p:cNvSpPr/>
            <p:nvPr/>
          </p:nvSpPr>
          <p:spPr>
            <a:xfrm>
              <a:off x="6986111" y="10539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61" name="Freeform: Shape 760">
              <a:extLst>
                <a:ext uri="{FF2B5EF4-FFF2-40B4-BE49-F238E27FC236}">
                  <a16:creationId xmlns:a16="http://schemas.microsoft.com/office/drawing/2014/main" id="{B0060E6C-7DE1-4820-973B-3CCC53142093}"/>
                </a:ext>
              </a:extLst>
            </p:cNvPr>
            <p:cNvSpPr/>
            <p:nvPr/>
          </p:nvSpPr>
          <p:spPr>
            <a:xfrm>
              <a:off x="6986111" y="10510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9049"/>
                    <a:pt x="9049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62" name="Freeform: Shape 761">
              <a:extLst>
                <a:ext uri="{FF2B5EF4-FFF2-40B4-BE49-F238E27FC236}">
                  <a16:creationId xmlns:a16="http://schemas.microsoft.com/office/drawing/2014/main" id="{FCBA984B-CF2D-4DFA-A17C-AB925869A5E5}"/>
                </a:ext>
              </a:extLst>
            </p:cNvPr>
            <p:cNvSpPr/>
            <p:nvPr/>
          </p:nvSpPr>
          <p:spPr>
            <a:xfrm>
              <a:off x="7187089" y="1094898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8096" y="1857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63" name="Freeform: Shape 762">
              <a:extLst>
                <a:ext uri="{FF2B5EF4-FFF2-40B4-BE49-F238E27FC236}">
                  <a16:creationId xmlns:a16="http://schemas.microsoft.com/office/drawing/2014/main" id="{B4E7C107-FCC7-482D-A620-4CEE448A0FD0}"/>
                </a:ext>
              </a:extLst>
            </p:cNvPr>
            <p:cNvSpPr/>
            <p:nvPr/>
          </p:nvSpPr>
          <p:spPr>
            <a:xfrm>
              <a:off x="7189946" y="1073493"/>
              <a:ext cx="19050" cy="19050"/>
            </a:xfrm>
            <a:custGeom>
              <a:avLst/>
              <a:gdLst>
                <a:gd name="connsiteX0" fmla="*/ 7144 w 19050"/>
                <a:gd name="connsiteY0" fmla="*/ 12356 h 19050"/>
                <a:gd name="connsiteX1" fmla="*/ 7144 w 19050"/>
                <a:gd name="connsiteY1" fmla="*/ 1235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2356"/>
                  </a:moveTo>
                  <a:cubicBezTo>
                    <a:pt x="14764" y="8546"/>
                    <a:pt x="16669" y="2831"/>
                    <a:pt x="7144" y="1235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64" name="Freeform: Shape 763">
              <a:extLst>
                <a:ext uri="{FF2B5EF4-FFF2-40B4-BE49-F238E27FC236}">
                  <a16:creationId xmlns:a16="http://schemas.microsoft.com/office/drawing/2014/main" id="{9DBECD6E-2989-4DBA-A16F-7C822DAC7CCC}"/>
                </a:ext>
              </a:extLst>
            </p:cNvPr>
            <p:cNvSpPr/>
            <p:nvPr/>
          </p:nvSpPr>
          <p:spPr>
            <a:xfrm>
              <a:off x="7101364" y="1094898"/>
              <a:ext cx="95250" cy="66675"/>
            </a:xfrm>
            <a:custGeom>
              <a:avLst/>
              <a:gdLst>
                <a:gd name="connsiteX0" fmla="*/ 38576 w 95250"/>
                <a:gd name="connsiteY0" fmla="*/ 43339 h 66675"/>
                <a:gd name="connsiteX1" fmla="*/ 30004 w 95250"/>
                <a:gd name="connsiteY1" fmla="*/ 57626 h 66675"/>
                <a:gd name="connsiteX2" fmla="*/ 7144 w 95250"/>
                <a:gd name="connsiteY2" fmla="*/ 62389 h 66675"/>
                <a:gd name="connsiteX3" fmla="*/ 90964 w 95250"/>
                <a:gd name="connsiteY3" fmla="*/ 18574 h 66675"/>
                <a:gd name="connsiteX4" fmla="*/ 88106 w 95250"/>
                <a:gd name="connsiteY4" fmla="*/ 9049 h 66675"/>
                <a:gd name="connsiteX5" fmla="*/ 78581 w 95250"/>
                <a:gd name="connsiteY5" fmla="*/ 7144 h 66675"/>
                <a:gd name="connsiteX6" fmla="*/ 38576 w 95250"/>
                <a:gd name="connsiteY6" fmla="*/ 43339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5250" h="66675">
                  <a:moveTo>
                    <a:pt x="38576" y="43339"/>
                  </a:moveTo>
                  <a:cubicBezTo>
                    <a:pt x="45244" y="41434"/>
                    <a:pt x="17621" y="51911"/>
                    <a:pt x="30004" y="57626"/>
                  </a:cubicBezTo>
                  <a:cubicBezTo>
                    <a:pt x="28099" y="55721"/>
                    <a:pt x="21431" y="35719"/>
                    <a:pt x="7144" y="62389"/>
                  </a:cubicBezTo>
                  <a:cubicBezTo>
                    <a:pt x="8096" y="81439"/>
                    <a:pt x="71914" y="48101"/>
                    <a:pt x="90964" y="18574"/>
                  </a:cubicBezTo>
                  <a:cubicBezTo>
                    <a:pt x="87154" y="24289"/>
                    <a:pt x="86201" y="20479"/>
                    <a:pt x="88106" y="9049"/>
                  </a:cubicBezTo>
                  <a:cubicBezTo>
                    <a:pt x="83344" y="22384"/>
                    <a:pt x="80486" y="21431"/>
                    <a:pt x="78581" y="7144"/>
                  </a:cubicBezTo>
                  <a:cubicBezTo>
                    <a:pt x="42386" y="33814"/>
                    <a:pt x="47149" y="33814"/>
                    <a:pt x="38576" y="4333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65" name="Freeform: Shape 764">
              <a:extLst>
                <a:ext uri="{FF2B5EF4-FFF2-40B4-BE49-F238E27FC236}">
                  <a16:creationId xmlns:a16="http://schemas.microsoft.com/office/drawing/2014/main" id="{3D2EABCF-1723-42B9-ABFF-FC7CC6F418A2}"/>
                </a:ext>
              </a:extLst>
            </p:cNvPr>
            <p:cNvSpPr/>
            <p:nvPr/>
          </p:nvSpPr>
          <p:spPr>
            <a:xfrm>
              <a:off x="7156609" y="111013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8096" y="8096"/>
                    <a:pt x="7144" y="7144"/>
                    <a:pt x="7144" y="7144"/>
                  </a:cubicBezTo>
                  <a:cubicBezTo>
                    <a:pt x="7144" y="8096"/>
                    <a:pt x="7144" y="8096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66" name="Freeform: Shape 765">
              <a:extLst>
                <a:ext uri="{FF2B5EF4-FFF2-40B4-BE49-F238E27FC236}">
                  <a16:creationId xmlns:a16="http://schemas.microsoft.com/office/drawing/2014/main" id="{ABB1DCDA-8628-431D-B737-D0BF87E0416A}"/>
                </a:ext>
              </a:extLst>
            </p:cNvPr>
            <p:cNvSpPr/>
            <p:nvPr/>
          </p:nvSpPr>
          <p:spPr>
            <a:xfrm>
              <a:off x="7140522" y="1119663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7144"/>
                    <a:pt x="799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67" name="Freeform: Shape 766">
              <a:extLst>
                <a:ext uri="{FF2B5EF4-FFF2-40B4-BE49-F238E27FC236}">
                  <a16:creationId xmlns:a16="http://schemas.microsoft.com/office/drawing/2014/main" id="{7AD58FB4-6135-41B8-82E5-535D717A56B0}"/>
                </a:ext>
              </a:extLst>
            </p:cNvPr>
            <p:cNvSpPr/>
            <p:nvPr/>
          </p:nvSpPr>
          <p:spPr>
            <a:xfrm>
              <a:off x="7183279" y="1079968"/>
              <a:ext cx="9525" cy="9525"/>
            </a:xfrm>
            <a:custGeom>
              <a:avLst/>
              <a:gdLst>
                <a:gd name="connsiteX0" fmla="*/ 7144 w 9525"/>
                <a:gd name="connsiteY0" fmla="*/ 11597 h 9525"/>
                <a:gd name="connsiteX1" fmla="*/ 7144 w 9525"/>
                <a:gd name="connsiteY1" fmla="*/ 115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1597"/>
                  </a:moveTo>
                  <a:cubicBezTo>
                    <a:pt x="10001" y="2072"/>
                    <a:pt x="7144" y="10644"/>
                    <a:pt x="7144" y="1159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68" name="Freeform: Shape 767">
              <a:extLst>
                <a:ext uri="{FF2B5EF4-FFF2-40B4-BE49-F238E27FC236}">
                  <a16:creationId xmlns:a16="http://schemas.microsoft.com/office/drawing/2014/main" id="{ACC33EB0-E9F8-4C2B-9FEB-1ACF0CC51E74}"/>
                </a:ext>
              </a:extLst>
            </p:cNvPr>
            <p:cNvSpPr/>
            <p:nvPr/>
          </p:nvSpPr>
          <p:spPr>
            <a:xfrm>
              <a:off x="7187089" y="10929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190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69" name="Freeform: Shape 768">
              <a:extLst>
                <a:ext uri="{FF2B5EF4-FFF2-40B4-BE49-F238E27FC236}">
                  <a16:creationId xmlns:a16="http://schemas.microsoft.com/office/drawing/2014/main" id="{0D063D62-2DA1-46CE-8B19-D5B8120E60E4}"/>
                </a:ext>
              </a:extLst>
            </p:cNvPr>
            <p:cNvSpPr/>
            <p:nvPr/>
          </p:nvSpPr>
          <p:spPr>
            <a:xfrm>
              <a:off x="7083266" y="109108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7144" y="8096"/>
                    <a:pt x="8096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70" name="Freeform: Shape 769">
              <a:extLst>
                <a:ext uri="{FF2B5EF4-FFF2-40B4-BE49-F238E27FC236}">
                  <a16:creationId xmlns:a16="http://schemas.microsoft.com/office/drawing/2014/main" id="{DA31ED0D-FCA7-4BDC-BC5B-0348C1AC25E1}"/>
                </a:ext>
              </a:extLst>
            </p:cNvPr>
            <p:cNvSpPr/>
            <p:nvPr/>
          </p:nvSpPr>
          <p:spPr>
            <a:xfrm>
              <a:off x="7117711" y="1101262"/>
              <a:ext cx="47625" cy="28575"/>
            </a:xfrm>
            <a:custGeom>
              <a:avLst/>
              <a:gdLst>
                <a:gd name="connsiteX0" fmla="*/ 8894 w 47625"/>
                <a:gd name="connsiteY0" fmla="*/ 30307 h 28575"/>
                <a:gd name="connsiteX1" fmla="*/ 46041 w 47625"/>
                <a:gd name="connsiteY1" fmla="*/ 16972 h 28575"/>
                <a:gd name="connsiteX2" fmla="*/ 43184 w 47625"/>
                <a:gd name="connsiteY2" fmla="*/ 10305 h 28575"/>
                <a:gd name="connsiteX3" fmla="*/ 8894 w 47625"/>
                <a:gd name="connsiteY3" fmla="*/ 30307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25" h="28575">
                  <a:moveTo>
                    <a:pt x="8894" y="30307"/>
                  </a:moveTo>
                  <a:cubicBezTo>
                    <a:pt x="14609" y="28402"/>
                    <a:pt x="37469" y="11257"/>
                    <a:pt x="46041" y="16972"/>
                  </a:cubicBezTo>
                  <a:cubicBezTo>
                    <a:pt x="43184" y="15067"/>
                    <a:pt x="42231" y="12210"/>
                    <a:pt x="43184" y="10305"/>
                  </a:cubicBezTo>
                  <a:cubicBezTo>
                    <a:pt x="25086" y="-3983"/>
                    <a:pt x="321" y="35070"/>
                    <a:pt x="8894" y="3030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71" name="Freeform: Shape 770">
              <a:extLst>
                <a:ext uri="{FF2B5EF4-FFF2-40B4-BE49-F238E27FC236}">
                  <a16:creationId xmlns:a16="http://schemas.microsoft.com/office/drawing/2014/main" id="{95943735-5A5D-4599-A97C-F4585B1D3A9F}"/>
                </a:ext>
              </a:extLst>
            </p:cNvPr>
            <p:cNvSpPr/>
            <p:nvPr/>
          </p:nvSpPr>
          <p:spPr>
            <a:xfrm>
              <a:off x="7176611" y="10853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72" name="Freeform: Shape 771">
              <a:extLst>
                <a:ext uri="{FF2B5EF4-FFF2-40B4-BE49-F238E27FC236}">
                  <a16:creationId xmlns:a16="http://schemas.microsoft.com/office/drawing/2014/main" id="{B976CAF0-2FC3-4624-BD79-59E133D90D7B}"/>
                </a:ext>
              </a:extLst>
            </p:cNvPr>
            <p:cNvSpPr/>
            <p:nvPr/>
          </p:nvSpPr>
          <p:spPr>
            <a:xfrm>
              <a:off x="7184231" y="1098708"/>
              <a:ext cx="57150" cy="38100"/>
            </a:xfrm>
            <a:custGeom>
              <a:avLst/>
              <a:gdLst>
                <a:gd name="connsiteX0" fmla="*/ 53816 w 57150"/>
                <a:gd name="connsiteY0" fmla="*/ 28099 h 38100"/>
                <a:gd name="connsiteX1" fmla="*/ 7144 w 57150"/>
                <a:gd name="connsiteY1" fmla="*/ 39529 h 38100"/>
                <a:gd name="connsiteX2" fmla="*/ 10954 w 57150"/>
                <a:gd name="connsiteY2" fmla="*/ 24289 h 38100"/>
                <a:gd name="connsiteX3" fmla="*/ 35719 w 57150"/>
                <a:gd name="connsiteY3" fmla="*/ 7144 h 38100"/>
                <a:gd name="connsiteX4" fmla="*/ 53816 w 57150"/>
                <a:gd name="connsiteY4" fmla="*/ 28099 h 38100"/>
                <a:gd name="connsiteX5" fmla="*/ 49054 w 57150"/>
                <a:gd name="connsiteY5" fmla="*/ 30956 h 38100"/>
                <a:gd name="connsiteX6" fmla="*/ 46196 w 57150"/>
                <a:gd name="connsiteY6" fmla="*/ 30004 h 38100"/>
                <a:gd name="connsiteX7" fmla="*/ 49054 w 57150"/>
                <a:gd name="connsiteY7" fmla="*/ 30956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7150" h="38100">
                  <a:moveTo>
                    <a:pt x="53816" y="28099"/>
                  </a:moveTo>
                  <a:cubicBezTo>
                    <a:pt x="41434" y="30956"/>
                    <a:pt x="28099" y="42386"/>
                    <a:pt x="7144" y="39529"/>
                  </a:cubicBezTo>
                  <a:cubicBezTo>
                    <a:pt x="7144" y="37624"/>
                    <a:pt x="13811" y="24289"/>
                    <a:pt x="10954" y="24289"/>
                  </a:cubicBezTo>
                  <a:cubicBezTo>
                    <a:pt x="22384" y="49054"/>
                    <a:pt x="16669" y="19526"/>
                    <a:pt x="35719" y="7144"/>
                  </a:cubicBezTo>
                  <a:cubicBezTo>
                    <a:pt x="30956" y="43339"/>
                    <a:pt x="53816" y="24289"/>
                    <a:pt x="53816" y="28099"/>
                  </a:cubicBezTo>
                  <a:close/>
                  <a:moveTo>
                    <a:pt x="49054" y="30956"/>
                  </a:moveTo>
                  <a:lnTo>
                    <a:pt x="46196" y="30004"/>
                  </a:lnTo>
                  <a:cubicBezTo>
                    <a:pt x="47149" y="31909"/>
                    <a:pt x="48101" y="31909"/>
                    <a:pt x="49054" y="3095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73" name="Freeform: Shape 772">
              <a:extLst>
                <a:ext uri="{FF2B5EF4-FFF2-40B4-BE49-F238E27FC236}">
                  <a16:creationId xmlns:a16="http://schemas.microsoft.com/office/drawing/2014/main" id="{0D76597C-48F4-4F99-B5DF-5C4E0D12986B}"/>
                </a:ext>
              </a:extLst>
            </p:cNvPr>
            <p:cNvSpPr/>
            <p:nvPr/>
          </p:nvSpPr>
          <p:spPr>
            <a:xfrm>
              <a:off x="7660481" y="9463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8096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74" name="Freeform: Shape 773">
              <a:extLst>
                <a:ext uri="{FF2B5EF4-FFF2-40B4-BE49-F238E27FC236}">
                  <a16:creationId xmlns:a16="http://schemas.microsoft.com/office/drawing/2014/main" id="{CF1B1C8F-2EAB-4D4F-80FC-FFA95F08AB59}"/>
                </a:ext>
              </a:extLst>
            </p:cNvPr>
            <p:cNvSpPr/>
            <p:nvPr/>
          </p:nvSpPr>
          <p:spPr>
            <a:xfrm>
              <a:off x="7327106" y="9758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9049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75" name="Freeform: Shape 774">
              <a:extLst>
                <a:ext uri="{FF2B5EF4-FFF2-40B4-BE49-F238E27FC236}">
                  <a16:creationId xmlns:a16="http://schemas.microsoft.com/office/drawing/2014/main" id="{B64C7F32-D4D1-4B09-8039-C12E7FF3583E}"/>
                </a:ext>
              </a:extLst>
            </p:cNvPr>
            <p:cNvSpPr/>
            <p:nvPr/>
          </p:nvSpPr>
          <p:spPr>
            <a:xfrm>
              <a:off x="7362349" y="941172"/>
              <a:ext cx="9525" cy="9525"/>
            </a:xfrm>
            <a:custGeom>
              <a:avLst/>
              <a:gdLst>
                <a:gd name="connsiteX0" fmla="*/ 7144 w 9525"/>
                <a:gd name="connsiteY0" fmla="*/ 9422 h 9525"/>
                <a:gd name="connsiteX1" fmla="*/ 9049 w 9525"/>
                <a:gd name="connsiteY1" fmla="*/ 7517 h 9525"/>
                <a:gd name="connsiteX2" fmla="*/ 7144 w 9525"/>
                <a:gd name="connsiteY2" fmla="*/ 942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422"/>
                  </a:moveTo>
                  <a:lnTo>
                    <a:pt x="9049" y="7517"/>
                  </a:lnTo>
                  <a:cubicBezTo>
                    <a:pt x="8096" y="6565"/>
                    <a:pt x="7144" y="7517"/>
                    <a:pt x="7144" y="942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76" name="Freeform: Shape 775">
              <a:extLst>
                <a:ext uri="{FF2B5EF4-FFF2-40B4-BE49-F238E27FC236}">
                  <a16:creationId xmlns:a16="http://schemas.microsoft.com/office/drawing/2014/main" id="{319CD144-7C6D-4D8F-B96A-754C1E76CC25}"/>
                </a:ext>
              </a:extLst>
            </p:cNvPr>
            <p:cNvSpPr/>
            <p:nvPr/>
          </p:nvSpPr>
          <p:spPr>
            <a:xfrm>
              <a:off x="7639103" y="94821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9049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77" name="Freeform: Shape 776">
              <a:extLst>
                <a:ext uri="{FF2B5EF4-FFF2-40B4-BE49-F238E27FC236}">
                  <a16:creationId xmlns:a16="http://schemas.microsoft.com/office/drawing/2014/main" id="{FCCA25E2-420E-4638-B44F-C9E450BA2125}"/>
                </a:ext>
              </a:extLst>
            </p:cNvPr>
            <p:cNvSpPr/>
            <p:nvPr/>
          </p:nvSpPr>
          <p:spPr>
            <a:xfrm>
              <a:off x="7474744" y="9434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9049" y="9049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78" name="Freeform: Shape 777">
              <a:extLst>
                <a:ext uri="{FF2B5EF4-FFF2-40B4-BE49-F238E27FC236}">
                  <a16:creationId xmlns:a16="http://schemas.microsoft.com/office/drawing/2014/main" id="{53B6F233-1DD8-42F1-92A4-5BEF02DD3B65}"/>
                </a:ext>
              </a:extLst>
            </p:cNvPr>
            <p:cNvSpPr/>
            <p:nvPr/>
          </p:nvSpPr>
          <p:spPr>
            <a:xfrm>
              <a:off x="7361396" y="94302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79" name="Freeform: Shape 778">
              <a:extLst>
                <a:ext uri="{FF2B5EF4-FFF2-40B4-BE49-F238E27FC236}">
                  <a16:creationId xmlns:a16="http://schemas.microsoft.com/office/drawing/2014/main" id="{EA9F2E1D-71E2-4168-BC99-12F8981EE140}"/>
                </a:ext>
              </a:extLst>
            </p:cNvPr>
            <p:cNvSpPr/>
            <p:nvPr/>
          </p:nvSpPr>
          <p:spPr>
            <a:xfrm>
              <a:off x="7306151" y="95297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8096"/>
                    <a:pt x="7144" y="8096"/>
                  </a:cubicBezTo>
                  <a:cubicBezTo>
                    <a:pt x="7144" y="8096"/>
                    <a:pt x="8096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80" name="Freeform: Shape 779">
              <a:extLst>
                <a:ext uri="{FF2B5EF4-FFF2-40B4-BE49-F238E27FC236}">
                  <a16:creationId xmlns:a16="http://schemas.microsoft.com/office/drawing/2014/main" id="{6C8CDA0E-1B7F-460A-B3CE-6DB7F489BE48}"/>
                </a:ext>
              </a:extLst>
            </p:cNvPr>
            <p:cNvSpPr/>
            <p:nvPr/>
          </p:nvSpPr>
          <p:spPr>
            <a:xfrm>
              <a:off x="7310914" y="97678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8096"/>
                    <a:pt x="7144" y="8096"/>
                  </a:cubicBezTo>
                  <a:lnTo>
                    <a:pt x="8096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81" name="Freeform: Shape 780">
              <a:extLst>
                <a:ext uri="{FF2B5EF4-FFF2-40B4-BE49-F238E27FC236}">
                  <a16:creationId xmlns:a16="http://schemas.microsoft.com/office/drawing/2014/main" id="{3CE68C7A-185A-4A34-A51A-2B583301B5FB}"/>
                </a:ext>
              </a:extLst>
            </p:cNvPr>
            <p:cNvSpPr/>
            <p:nvPr/>
          </p:nvSpPr>
          <p:spPr>
            <a:xfrm>
              <a:off x="7249001" y="968216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9049"/>
                  </a:lnTo>
                  <a:cubicBezTo>
                    <a:pt x="8096" y="8096"/>
                    <a:pt x="9049" y="7144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82" name="Freeform: Shape 781">
              <a:extLst>
                <a:ext uri="{FF2B5EF4-FFF2-40B4-BE49-F238E27FC236}">
                  <a16:creationId xmlns:a16="http://schemas.microsoft.com/office/drawing/2014/main" id="{FB7682D5-F952-46E8-9BD1-8A534AA30C2E}"/>
                </a:ext>
              </a:extLst>
            </p:cNvPr>
            <p:cNvSpPr/>
            <p:nvPr/>
          </p:nvSpPr>
          <p:spPr>
            <a:xfrm>
              <a:off x="7305199" y="9720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6"/>
                  </a:lnTo>
                  <a:cubicBezTo>
                    <a:pt x="7144" y="8096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83" name="Freeform: Shape 782">
              <a:extLst>
                <a:ext uri="{FF2B5EF4-FFF2-40B4-BE49-F238E27FC236}">
                  <a16:creationId xmlns:a16="http://schemas.microsoft.com/office/drawing/2014/main" id="{0E7D18A5-0642-44AD-BD95-E0F448E90858}"/>
                </a:ext>
              </a:extLst>
            </p:cNvPr>
            <p:cNvSpPr/>
            <p:nvPr/>
          </p:nvSpPr>
          <p:spPr>
            <a:xfrm>
              <a:off x="7677626" y="9701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1000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84" name="Freeform: Shape 783">
              <a:extLst>
                <a:ext uri="{FF2B5EF4-FFF2-40B4-BE49-F238E27FC236}">
                  <a16:creationId xmlns:a16="http://schemas.microsoft.com/office/drawing/2014/main" id="{9A37342B-4E0A-4376-A96B-9A3CD732E316}"/>
                </a:ext>
              </a:extLst>
            </p:cNvPr>
            <p:cNvSpPr/>
            <p:nvPr/>
          </p:nvSpPr>
          <p:spPr>
            <a:xfrm>
              <a:off x="7682389" y="95583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9049" y="7144"/>
                  </a:lnTo>
                  <a:cubicBezTo>
                    <a:pt x="8096" y="8096"/>
                    <a:pt x="7144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85" name="Freeform: Shape 784">
              <a:extLst>
                <a:ext uri="{FF2B5EF4-FFF2-40B4-BE49-F238E27FC236}">
                  <a16:creationId xmlns:a16="http://schemas.microsoft.com/office/drawing/2014/main" id="{0E72A33A-1F43-4915-8F3D-1B27AB685957}"/>
                </a:ext>
              </a:extLst>
            </p:cNvPr>
            <p:cNvSpPr/>
            <p:nvPr/>
          </p:nvSpPr>
          <p:spPr>
            <a:xfrm>
              <a:off x="7546181" y="962562"/>
              <a:ext cx="9525" cy="9525"/>
            </a:xfrm>
            <a:custGeom>
              <a:avLst/>
              <a:gdLst>
                <a:gd name="connsiteX0" fmla="*/ 7144 w 9525"/>
                <a:gd name="connsiteY0" fmla="*/ 8035 h 9525"/>
                <a:gd name="connsiteX1" fmla="*/ 9049 w 9525"/>
                <a:gd name="connsiteY1" fmla="*/ 11845 h 9525"/>
                <a:gd name="connsiteX2" fmla="*/ 7144 w 9525"/>
                <a:gd name="connsiteY2" fmla="*/ 803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35"/>
                  </a:moveTo>
                  <a:cubicBezTo>
                    <a:pt x="8096" y="8987"/>
                    <a:pt x="10001" y="10892"/>
                    <a:pt x="9049" y="11845"/>
                  </a:cubicBezTo>
                  <a:cubicBezTo>
                    <a:pt x="10001" y="9940"/>
                    <a:pt x="10001" y="5177"/>
                    <a:pt x="7144" y="80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86" name="Freeform: Shape 785">
              <a:extLst>
                <a:ext uri="{FF2B5EF4-FFF2-40B4-BE49-F238E27FC236}">
                  <a16:creationId xmlns:a16="http://schemas.microsoft.com/office/drawing/2014/main" id="{9AA4E2EB-C777-458F-855B-9ADA37EC36D8}"/>
                </a:ext>
              </a:extLst>
            </p:cNvPr>
            <p:cNvSpPr/>
            <p:nvPr/>
          </p:nvSpPr>
          <p:spPr>
            <a:xfrm>
              <a:off x="7672864" y="1051083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8096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cubicBezTo>
                    <a:pt x="7144" y="9049"/>
                    <a:pt x="8096" y="8096"/>
                    <a:pt x="8096" y="7144"/>
                  </a:cubicBezTo>
                  <a:cubicBezTo>
                    <a:pt x="8096" y="8096"/>
                    <a:pt x="7144" y="9049"/>
                    <a:pt x="7144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87" name="Freeform: Shape 786">
              <a:extLst>
                <a:ext uri="{FF2B5EF4-FFF2-40B4-BE49-F238E27FC236}">
                  <a16:creationId xmlns:a16="http://schemas.microsoft.com/office/drawing/2014/main" id="{9A453440-392F-424A-B21E-4D8965D992DC}"/>
                </a:ext>
              </a:extLst>
            </p:cNvPr>
            <p:cNvSpPr/>
            <p:nvPr/>
          </p:nvSpPr>
          <p:spPr>
            <a:xfrm>
              <a:off x="7673816" y="104917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8096" y="7144"/>
                    <a:pt x="8096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88" name="Freeform: Shape 787">
              <a:extLst>
                <a:ext uri="{FF2B5EF4-FFF2-40B4-BE49-F238E27FC236}">
                  <a16:creationId xmlns:a16="http://schemas.microsoft.com/office/drawing/2014/main" id="{8B814CCC-DC66-4FC5-9B5B-76D22F3EB38D}"/>
                </a:ext>
              </a:extLst>
            </p:cNvPr>
            <p:cNvSpPr/>
            <p:nvPr/>
          </p:nvSpPr>
          <p:spPr>
            <a:xfrm>
              <a:off x="7538561" y="1063466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8096" y="8096"/>
                    <a:pt x="8096" y="8096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89" name="Freeform: Shape 788">
              <a:extLst>
                <a:ext uri="{FF2B5EF4-FFF2-40B4-BE49-F238E27FC236}">
                  <a16:creationId xmlns:a16="http://schemas.microsoft.com/office/drawing/2014/main" id="{0B9B94CC-B643-44CF-A2D4-A6BDDCBA3E83}"/>
                </a:ext>
              </a:extLst>
            </p:cNvPr>
            <p:cNvSpPr/>
            <p:nvPr/>
          </p:nvSpPr>
          <p:spPr>
            <a:xfrm>
              <a:off x="7679789" y="929163"/>
              <a:ext cx="19050" cy="38100"/>
            </a:xfrm>
            <a:custGeom>
              <a:avLst/>
              <a:gdLst>
                <a:gd name="connsiteX0" fmla="*/ 13553 w 19050"/>
                <a:gd name="connsiteY0" fmla="*/ 35719 h 38100"/>
                <a:gd name="connsiteX1" fmla="*/ 18316 w 19050"/>
                <a:gd name="connsiteY1" fmla="*/ 7144 h 38100"/>
                <a:gd name="connsiteX2" fmla="*/ 13553 w 19050"/>
                <a:gd name="connsiteY2" fmla="*/ 35719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38100">
                  <a:moveTo>
                    <a:pt x="13553" y="35719"/>
                  </a:moveTo>
                  <a:cubicBezTo>
                    <a:pt x="14506" y="27146"/>
                    <a:pt x="25936" y="11906"/>
                    <a:pt x="18316" y="7144"/>
                  </a:cubicBezTo>
                  <a:cubicBezTo>
                    <a:pt x="-1687" y="15716"/>
                    <a:pt x="10696" y="27146"/>
                    <a:pt x="13553" y="357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90" name="Freeform: Shape 789">
              <a:extLst>
                <a:ext uri="{FF2B5EF4-FFF2-40B4-BE49-F238E27FC236}">
                  <a16:creationId xmlns:a16="http://schemas.microsoft.com/office/drawing/2014/main" id="{4ECAE63D-8525-4832-9B4B-9EF5843C56A4}"/>
                </a:ext>
              </a:extLst>
            </p:cNvPr>
            <p:cNvSpPr/>
            <p:nvPr/>
          </p:nvSpPr>
          <p:spPr>
            <a:xfrm>
              <a:off x="7686199" y="103446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91" name="Freeform: Shape 790">
              <a:extLst>
                <a:ext uri="{FF2B5EF4-FFF2-40B4-BE49-F238E27FC236}">
                  <a16:creationId xmlns:a16="http://schemas.microsoft.com/office/drawing/2014/main" id="{CA634068-5AB9-42EA-AF09-699910F3C9EF}"/>
                </a:ext>
              </a:extLst>
            </p:cNvPr>
            <p:cNvSpPr/>
            <p:nvPr/>
          </p:nvSpPr>
          <p:spPr>
            <a:xfrm>
              <a:off x="7265194" y="11072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92" name="Freeform: Shape 791">
              <a:extLst>
                <a:ext uri="{FF2B5EF4-FFF2-40B4-BE49-F238E27FC236}">
                  <a16:creationId xmlns:a16="http://schemas.microsoft.com/office/drawing/2014/main" id="{9CDC5003-8C0A-43D3-ABF3-33912A94398F}"/>
                </a:ext>
              </a:extLst>
            </p:cNvPr>
            <p:cNvSpPr/>
            <p:nvPr/>
          </p:nvSpPr>
          <p:spPr>
            <a:xfrm>
              <a:off x="7677626" y="9805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93" name="Freeform: Shape 792">
              <a:extLst>
                <a:ext uri="{FF2B5EF4-FFF2-40B4-BE49-F238E27FC236}">
                  <a16:creationId xmlns:a16="http://schemas.microsoft.com/office/drawing/2014/main" id="{9BE2987D-7CF8-45FD-9B95-1385C99FE9D0}"/>
                </a:ext>
              </a:extLst>
            </p:cNvPr>
            <p:cNvSpPr/>
            <p:nvPr/>
          </p:nvSpPr>
          <p:spPr>
            <a:xfrm>
              <a:off x="7283291" y="11053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94" name="Freeform: Shape 793">
              <a:extLst>
                <a:ext uri="{FF2B5EF4-FFF2-40B4-BE49-F238E27FC236}">
                  <a16:creationId xmlns:a16="http://schemas.microsoft.com/office/drawing/2014/main" id="{C47FD27D-FB92-43BF-85F9-406E9248BCE7}"/>
                </a:ext>
              </a:extLst>
            </p:cNvPr>
            <p:cNvSpPr/>
            <p:nvPr/>
          </p:nvSpPr>
          <p:spPr>
            <a:xfrm>
              <a:off x="7272814" y="9577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95" name="Freeform: Shape 794">
              <a:extLst>
                <a:ext uri="{FF2B5EF4-FFF2-40B4-BE49-F238E27FC236}">
                  <a16:creationId xmlns:a16="http://schemas.microsoft.com/office/drawing/2014/main" id="{ACC26871-DE7A-4E76-ABA2-545CB60BA036}"/>
                </a:ext>
              </a:extLst>
            </p:cNvPr>
            <p:cNvSpPr/>
            <p:nvPr/>
          </p:nvSpPr>
          <p:spPr>
            <a:xfrm>
              <a:off x="7283291" y="11053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96" name="Freeform: Shape 795">
              <a:extLst>
                <a:ext uri="{FF2B5EF4-FFF2-40B4-BE49-F238E27FC236}">
                  <a16:creationId xmlns:a16="http://schemas.microsoft.com/office/drawing/2014/main" id="{54E04102-21FA-4A50-8ED2-A37F920F882A}"/>
                </a:ext>
              </a:extLst>
            </p:cNvPr>
            <p:cNvSpPr/>
            <p:nvPr/>
          </p:nvSpPr>
          <p:spPr>
            <a:xfrm>
              <a:off x="7399496" y="1061561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cubicBezTo>
                    <a:pt x="8096" y="9049"/>
                    <a:pt x="8096" y="8096"/>
                    <a:pt x="7144" y="7144"/>
                  </a:cubicBezTo>
                  <a:cubicBezTo>
                    <a:pt x="7144" y="8096"/>
                    <a:pt x="7144" y="8096"/>
                    <a:pt x="8096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97" name="Freeform: Shape 796">
              <a:extLst>
                <a:ext uri="{FF2B5EF4-FFF2-40B4-BE49-F238E27FC236}">
                  <a16:creationId xmlns:a16="http://schemas.microsoft.com/office/drawing/2014/main" id="{A9E15873-4A65-4572-B496-AA8B6B47FF95}"/>
                </a:ext>
              </a:extLst>
            </p:cNvPr>
            <p:cNvSpPr/>
            <p:nvPr/>
          </p:nvSpPr>
          <p:spPr>
            <a:xfrm>
              <a:off x="7381637" y="1057751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lnTo>
                    <a:pt x="7858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98" name="Freeform: Shape 797">
              <a:extLst>
                <a:ext uri="{FF2B5EF4-FFF2-40B4-BE49-F238E27FC236}">
                  <a16:creationId xmlns:a16="http://schemas.microsoft.com/office/drawing/2014/main" id="{8FAE8C77-7C60-4B70-A796-BC15B2E09E3B}"/>
                </a:ext>
              </a:extLst>
            </p:cNvPr>
            <p:cNvSpPr/>
            <p:nvPr/>
          </p:nvSpPr>
          <p:spPr>
            <a:xfrm>
              <a:off x="7537609" y="93868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7144" y="7144"/>
                    <a:pt x="7144" y="8096"/>
                  </a:cubicBezTo>
                  <a:cubicBezTo>
                    <a:pt x="7144" y="8096"/>
                    <a:pt x="8096" y="8096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99" name="Freeform: Shape 798">
              <a:extLst>
                <a:ext uri="{FF2B5EF4-FFF2-40B4-BE49-F238E27FC236}">
                  <a16:creationId xmlns:a16="http://schemas.microsoft.com/office/drawing/2014/main" id="{37B30984-7A85-465D-93FA-F6A0545EC851}"/>
                </a:ext>
              </a:extLst>
            </p:cNvPr>
            <p:cNvSpPr/>
            <p:nvPr/>
          </p:nvSpPr>
          <p:spPr>
            <a:xfrm>
              <a:off x="7282339" y="110632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8096" y="8096"/>
                    <a:pt x="7144" y="9049"/>
                  </a:cubicBezTo>
                  <a:cubicBezTo>
                    <a:pt x="7144" y="8096"/>
                    <a:pt x="8096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00" name="Freeform: Shape 799">
              <a:extLst>
                <a:ext uri="{FF2B5EF4-FFF2-40B4-BE49-F238E27FC236}">
                  <a16:creationId xmlns:a16="http://schemas.microsoft.com/office/drawing/2014/main" id="{2FE729B2-F16C-4AB4-9ADA-C391AE855145}"/>
                </a:ext>
              </a:extLst>
            </p:cNvPr>
            <p:cNvSpPr/>
            <p:nvPr/>
          </p:nvSpPr>
          <p:spPr>
            <a:xfrm>
              <a:off x="7422594" y="103298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8096"/>
                    <a:pt x="6906" y="8096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01" name="Freeform: Shape 800">
              <a:extLst>
                <a:ext uri="{FF2B5EF4-FFF2-40B4-BE49-F238E27FC236}">
                  <a16:creationId xmlns:a16="http://schemas.microsoft.com/office/drawing/2014/main" id="{C0B39135-58DD-43A2-A28A-5C53923E31C9}"/>
                </a:ext>
              </a:extLst>
            </p:cNvPr>
            <p:cNvSpPr/>
            <p:nvPr/>
          </p:nvSpPr>
          <p:spPr>
            <a:xfrm>
              <a:off x="7425192" y="1022754"/>
              <a:ext cx="19050" cy="28575"/>
            </a:xfrm>
            <a:custGeom>
              <a:avLst/>
              <a:gdLst>
                <a:gd name="connsiteX0" fmla="*/ 14786 w 19050"/>
                <a:gd name="connsiteY0" fmla="*/ 20233 h 28575"/>
                <a:gd name="connsiteX1" fmla="*/ 14786 w 19050"/>
                <a:gd name="connsiteY1" fmla="*/ 20233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28575">
                  <a:moveTo>
                    <a:pt x="14786" y="20233"/>
                  </a:moveTo>
                  <a:cubicBezTo>
                    <a:pt x="26216" y="-15009"/>
                    <a:pt x="-7122" y="33568"/>
                    <a:pt x="14786" y="2023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02" name="Freeform: Shape 801">
              <a:extLst>
                <a:ext uri="{FF2B5EF4-FFF2-40B4-BE49-F238E27FC236}">
                  <a16:creationId xmlns:a16="http://schemas.microsoft.com/office/drawing/2014/main" id="{88B0D180-5D43-4383-A1A5-530FE63F3A5F}"/>
                </a:ext>
              </a:extLst>
            </p:cNvPr>
            <p:cNvSpPr/>
            <p:nvPr/>
          </p:nvSpPr>
          <p:spPr>
            <a:xfrm>
              <a:off x="7430929" y="103774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8096"/>
                    <a:pt x="7144" y="9049"/>
                  </a:cubicBezTo>
                  <a:cubicBezTo>
                    <a:pt x="8096" y="8096"/>
                    <a:pt x="8096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03" name="Freeform: Shape 802">
              <a:extLst>
                <a:ext uri="{FF2B5EF4-FFF2-40B4-BE49-F238E27FC236}">
                  <a16:creationId xmlns:a16="http://schemas.microsoft.com/office/drawing/2014/main" id="{3B27B388-8090-49F5-9D3F-7241CD2F0D6A}"/>
                </a:ext>
              </a:extLst>
            </p:cNvPr>
            <p:cNvSpPr/>
            <p:nvPr/>
          </p:nvSpPr>
          <p:spPr>
            <a:xfrm>
              <a:off x="7464266" y="104155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8096" y="7144"/>
                    <a:pt x="8096" y="7144"/>
                  </a:cubicBezTo>
                  <a:cubicBezTo>
                    <a:pt x="8096" y="8096"/>
                    <a:pt x="8096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04" name="Freeform: Shape 803">
              <a:extLst>
                <a:ext uri="{FF2B5EF4-FFF2-40B4-BE49-F238E27FC236}">
                  <a16:creationId xmlns:a16="http://schemas.microsoft.com/office/drawing/2014/main" id="{03AF11F2-FE0D-4556-BD48-6A47B4982CAF}"/>
                </a:ext>
              </a:extLst>
            </p:cNvPr>
            <p:cNvSpPr/>
            <p:nvPr/>
          </p:nvSpPr>
          <p:spPr>
            <a:xfrm>
              <a:off x="7201376" y="10739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1476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05" name="Freeform: Shape 804">
              <a:extLst>
                <a:ext uri="{FF2B5EF4-FFF2-40B4-BE49-F238E27FC236}">
                  <a16:creationId xmlns:a16="http://schemas.microsoft.com/office/drawing/2014/main" id="{DDE3A3A7-FCB3-45B4-B3A8-85B179C39848}"/>
                </a:ext>
              </a:extLst>
            </p:cNvPr>
            <p:cNvSpPr/>
            <p:nvPr/>
          </p:nvSpPr>
          <p:spPr>
            <a:xfrm>
              <a:off x="7581525" y="989171"/>
              <a:ext cx="9525" cy="9525"/>
            </a:xfrm>
            <a:custGeom>
              <a:avLst/>
              <a:gdLst>
                <a:gd name="connsiteX0" fmla="*/ 8947 w 9525"/>
                <a:gd name="connsiteY0" fmla="*/ 7144 h 9525"/>
                <a:gd name="connsiteX1" fmla="*/ 894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947" y="7144"/>
                  </a:moveTo>
                  <a:cubicBezTo>
                    <a:pt x="6090" y="7144"/>
                    <a:pt x="7042" y="9049"/>
                    <a:pt x="894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06" name="Freeform: Shape 805">
              <a:extLst>
                <a:ext uri="{FF2B5EF4-FFF2-40B4-BE49-F238E27FC236}">
                  <a16:creationId xmlns:a16="http://schemas.microsoft.com/office/drawing/2014/main" id="{E92115D2-B5AA-42F5-A315-52094EC5F115}"/>
                </a:ext>
              </a:extLst>
            </p:cNvPr>
            <p:cNvSpPr/>
            <p:nvPr/>
          </p:nvSpPr>
          <p:spPr>
            <a:xfrm>
              <a:off x="7434739" y="102250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8096"/>
                    <a:pt x="7144" y="9049"/>
                    <a:pt x="7144" y="9049"/>
                  </a:cubicBezTo>
                  <a:cubicBezTo>
                    <a:pt x="7144" y="9049"/>
                    <a:pt x="8096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07" name="Freeform: Shape 806">
              <a:extLst>
                <a:ext uri="{FF2B5EF4-FFF2-40B4-BE49-F238E27FC236}">
                  <a16:creationId xmlns:a16="http://schemas.microsoft.com/office/drawing/2014/main" id="{E275DAA4-117E-4AEB-A4E6-A94597EE91E5}"/>
                </a:ext>
              </a:extLst>
            </p:cNvPr>
            <p:cNvSpPr/>
            <p:nvPr/>
          </p:nvSpPr>
          <p:spPr>
            <a:xfrm>
              <a:off x="7585234" y="10282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10954"/>
                    <a:pt x="13811" y="1190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08" name="Freeform: Shape 807">
              <a:extLst>
                <a:ext uri="{FF2B5EF4-FFF2-40B4-BE49-F238E27FC236}">
                  <a16:creationId xmlns:a16="http://schemas.microsoft.com/office/drawing/2014/main" id="{93863E2B-513D-45C5-8393-B9D6DA79CD87}"/>
                </a:ext>
              </a:extLst>
            </p:cNvPr>
            <p:cNvSpPr/>
            <p:nvPr/>
          </p:nvSpPr>
          <p:spPr>
            <a:xfrm>
              <a:off x="7590949" y="10291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09" name="Freeform: Shape 808">
              <a:extLst>
                <a:ext uri="{FF2B5EF4-FFF2-40B4-BE49-F238E27FC236}">
                  <a16:creationId xmlns:a16="http://schemas.microsoft.com/office/drawing/2014/main" id="{BDDF95AE-8FE6-4196-8AE9-F7173381A86F}"/>
                </a:ext>
              </a:extLst>
            </p:cNvPr>
            <p:cNvSpPr/>
            <p:nvPr/>
          </p:nvSpPr>
          <p:spPr>
            <a:xfrm>
              <a:off x="6870859" y="924791"/>
              <a:ext cx="828675" cy="209550"/>
            </a:xfrm>
            <a:custGeom>
              <a:avLst/>
              <a:gdLst>
                <a:gd name="connsiteX0" fmla="*/ 334804 w 828675"/>
                <a:gd name="connsiteY0" fmla="*/ 154391 h 209550"/>
                <a:gd name="connsiteX1" fmla="*/ 305276 w 828675"/>
                <a:gd name="connsiteY1" fmla="*/ 162011 h 209550"/>
                <a:gd name="connsiteX2" fmla="*/ 302419 w 828675"/>
                <a:gd name="connsiteY2" fmla="*/ 172489 h 209550"/>
                <a:gd name="connsiteX3" fmla="*/ 286226 w 828675"/>
                <a:gd name="connsiteY3" fmla="*/ 153439 h 209550"/>
                <a:gd name="connsiteX4" fmla="*/ 248126 w 828675"/>
                <a:gd name="connsiteY4" fmla="*/ 163916 h 209550"/>
                <a:gd name="connsiteX5" fmla="*/ 251936 w 828675"/>
                <a:gd name="connsiteY5" fmla="*/ 179156 h 209550"/>
                <a:gd name="connsiteX6" fmla="*/ 184309 w 828675"/>
                <a:gd name="connsiteY6" fmla="*/ 180109 h 209550"/>
                <a:gd name="connsiteX7" fmla="*/ 182404 w 828675"/>
                <a:gd name="connsiteY7" fmla="*/ 160106 h 209550"/>
                <a:gd name="connsiteX8" fmla="*/ 7144 w 828675"/>
                <a:gd name="connsiteY8" fmla="*/ 158201 h 209550"/>
                <a:gd name="connsiteX9" fmla="*/ 17621 w 828675"/>
                <a:gd name="connsiteY9" fmla="*/ 135341 h 209550"/>
                <a:gd name="connsiteX10" fmla="*/ 121444 w 828675"/>
                <a:gd name="connsiteY10" fmla="*/ 127721 h 209550"/>
                <a:gd name="connsiteX11" fmla="*/ 108109 w 828675"/>
                <a:gd name="connsiteY11" fmla="*/ 144866 h 209550"/>
                <a:gd name="connsiteX12" fmla="*/ 121444 w 828675"/>
                <a:gd name="connsiteY12" fmla="*/ 142961 h 209550"/>
                <a:gd name="connsiteX13" fmla="*/ 123349 w 828675"/>
                <a:gd name="connsiteY13" fmla="*/ 127721 h 209550"/>
                <a:gd name="connsiteX14" fmla="*/ 186214 w 828675"/>
                <a:gd name="connsiteY14" fmla="*/ 133436 h 209550"/>
                <a:gd name="connsiteX15" fmla="*/ 225266 w 828675"/>
                <a:gd name="connsiteY15" fmla="*/ 114386 h 209550"/>
                <a:gd name="connsiteX16" fmla="*/ 220504 w 828675"/>
                <a:gd name="connsiteY16" fmla="*/ 136294 h 209550"/>
                <a:gd name="connsiteX17" fmla="*/ 342424 w 828675"/>
                <a:gd name="connsiteY17" fmla="*/ 58189 h 209550"/>
                <a:gd name="connsiteX18" fmla="*/ 326231 w 828675"/>
                <a:gd name="connsiteY18" fmla="*/ 42949 h 209550"/>
                <a:gd name="connsiteX19" fmla="*/ 298609 w 828675"/>
                <a:gd name="connsiteY19" fmla="*/ 71524 h 209550"/>
                <a:gd name="connsiteX20" fmla="*/ 283369 w 828675"/>
                <a:gd name="connsiteY20" fmla="*/ 70571 h 209550"/>
                <a:gd name="connsiteX21" fmla="*/ 289084 w 828675"/>
                <a:gd name="connsiteY21" fmla="*/ 58189 h 209550"/>
                <a:gd name="connsiteX22" fmla="*/ 304324 w 828675"/>
                <a:gd name="connsiteY22" fmla="*/ 60094 h 209550"/>
                <a:gd name="connsiteX23" fmla="*/ 353854 w 828675"/>
                <a:gd name="connsiteY23" fmla="*/ 33424 h 209550"/>
                <a:gd name="connsiteX24" fmla="*/ 357664 w 828675"/>
                <a:gd name="connsiteY24" fmla="*/ 39139 h 209550"/>
                <a:gd name="connsiteX25" fmla="*/ 350996 w 828675"/>
                <a:gd name="connsiteY25" fmla="*/ 63904 h 209550"/>
                <a:gd name="connsiteX26" fmla="*/ 352901 w 828675"/>
                <a:gd name="connsiteY26" fmla="*/ 70571 h 209550"/>
                <a:gd name="connsiteX27" fmla="*/ 373856 w 828675"/>
                <a:gd name="connsiteY27" fmla="*/ 47711 h 209550"/>
                <a:gd name="connsiteX28" fmla="*/ 385286 w 828675"/>
                <a:gd name="connsiteY28" fmla="*/ 70571 h 209550"/>
                <a:gd name="connsiteX29" fmla="*/ 409099 w 828675"/>
                <a:gd name="connsiteY29" fmla="*/ 35329 h 209550"/>
                <a:gd name="connsiteX30" fmla="*/ 387191 w 828675"/>
                <a:gd name="connsiteY30" fmla="*/ 48664 h 209550"/>
                <a:gd name="connsiteX31" fmla="*/ 383381 w 828675"/>
                <a:gd name="connsiteY31" fmla="*/ 46759 h 209550"/>
                <a:gd name="connsiteX32" fmla="*/ 385286 w 828675"/>
                <a:gd name="connsiteY32" fmla="*/ 30566 h 209550"/>
                <a:gd name="connsiteX33" fmla="*/ 476726 w 828675"/>
                <a:gd name="connsiteY33" fmla="*/ 28661 h 209550"/>
                <a:gd name="connsiteX34" fmla="*/ 449104 w 828675"/>
                <a:gd name="connsiteY34" fmla="*/ 44854 h 209550"/>
                <a:gd name="connsiteX35" fmla="*/ 453866 w 828675"/>
                <a:gd name="connsiteY35" fmla="*/ 27709 h 209550"/>
                <a:gd name="connsiteX36" fmla="*/ 437674 w 828675"/>
                <a:gd name="connsiteY36" fmla="*/ 29614 h 209550"/>
                <a:gd name="connsiteX37" fmla="*/ 444341 w 828675"/>
                <a:gd name="connsiteY37" fmla="*/ 69619 h 209550"/>
                <a:gd name="connsiteX38" fmla="*/ 453866 w 828675"/>
                <a:gd name="connsiteY38" fmla="*/ 54379 h 209550"/>
                <a:gd name="connsiteX39" fmla="*/ 489109 w 828675"/>
                <a:gd name="connsiteY39" fmla="*/ 37234 h 209550"/>
                <a:gd name="connsiteX40" fmla="*/ 478631 w 828675"/>
                <a:gd name="connsiteY40" fmla="*/ 57236 h 209550"/>
                <a:gd name="connsiteX41" fmla="*/ 471964 w 828675"/>
                <a:gd name="connsiteY41" fmla="*/ 50569 h 209550"/>
                <a:gd name="connsiteX42" fmla="*/ 475774 w 828675"/>
                <a:gd name="connsiteY42" fmla="*/ 41996 h 209550"/>
                <a:gd name="connsiteX43" fmla="*/ 476726 w 828675"/>
                <a:gd name="connsiteY43" fmla="*/ 31519 h 209550"/>
                <a:gd name="connsiteX44" fmla="*/ 543401 w 828675"/>
                <a:gd name="connsiteY44" fmla="*/ 12469 h 209550"/>
                <a:gd name="connsiteX45" fmla="*/ 496729 w 828675"/>
                <a:gd name="connsiteY45" fmla="*/ 38186 h 209550"/>
                <a:gd name="connsiteX46" fmla="*/ 544354 w 828675"/>
                <a:gd name="connsiteY46" fmla="*/ 20089 h 209550"/>
                <a:gd name="connsiteX47" fmla="*/ 533876 w 828675"/>
                <a:gd name="connsiteY47" fmla="*/ 34376 h 209550"/>
                <a:gd name="connsiteX48" fmla="*/ 492919 w 828675"/>
                <a:gd name="connsiteY48" fmla="*/ 49616 h 209550"/>
                <a:gd name="connsiteX49" fmla="*/ 564356 w 828675"/>
                <a:gd name="connsiteY49" fmla="*/ 8659 h 209550"/>
                <a:gd name="connsiteX50" fmla="*/ 576739 w 828675"/>
                <a:gd name="connsiteY50" fmla="*/ 12469 h 209550"/>
                <a:gd name="connsiteX51" fmla="*/ 552926 w 828675"/>
                <a:gd name="connsiteY51" fmla="*/ 18184 h 209550"/>
                <a:gd name="connsiteX52" fmla="*/ 556736 w 828675"/>
                <a:gd name="connsiteY52" fmla="*/ 43901 h 209550"/>
                <a:gd name="connsiteX53" fmla="*/ 583406 w 828675"/>
                <a:gd name="connsiteY53" fmla="*/ 25804 h 209550"/>
                <a:gd name="connsiteX54" fmla="*/ 584359 w 828675"/>
                <a:gd name="connsiteY54" fmla="*/ 7706 h 209550"/>
                <a:gd name="connsiteX55" fmla="*/ 611981 w 828675"/>
                <a:gd name="connsiteY55" fmla="*/ 24851 h 209550"/>
                <a:gd name="connsiteX56" fmla="*/ 608171 w 828675"/>
                <a:gd name="connsiteY56" fmla="*/ 18184 h 209550"/>
                <a:gd name="connsiteX57" fmla="*/ 582454 w 828675"/>
                <a:gd name="connsiteY57" fmla="*/ 28661 h 209550"/>
                <a:gd name="connsiteX58" fmla="*/ 618649 w 828675"/>
                <a:gd name="connsiteY58" fmla="*/ 35329 h 209550"/>
                <a:gd name="connsiteX59" fmla="*/ 619601 w 828675"/>
                <a:gd name="connsiteY59" fmla="*/ 15326 h 209550"/>
                <a:gd name="connsiteX60" fmla="*/ 673894 w 828675"/>
                <a:gd name="connsiteY60" fmla="*/ 21994 h 209550"/>
                <a:gd name="connsiteX61" fmla="*/ 663416 w 828675"/>
                <a:gd name="connsiteY61" fmla="*/ 45806 h 209550"/>
                <a:gd name="connsiteX62" fmla="*/ 703421 w 828675"/>
                <a:gd name="connsiteY62" fmla="*/ 20089 h 209550"/>
                <a:gd name="connsiteX63" fmla="*/ 763429 w 828675"/>
                <a:gd name="connsiteY63" fmla="*/ 26756 h 209550"/>
                <a:gd name="connsiteX64" fmla="*/ 743426 w 828675"/>
                <a:gd name="connsiteY64" fmla="*/ 26756 h 209550"/>
                <a:gd name="connsiteX65" fmla="*/ 743426 w 828675"/>
                <a:gd name="connsiteY65" fmla="*/ 42949 h 209550"/>
                <a:gd name="connsiteX66" fmla="*/ 752951 w 828675"/>
                <a:gd name="connsiteY66" fmla="*/ 45806 h 209550"/>
                <a:gd name="connsiteX67" fmla="*/ 763429 w 828675"/>
                <a:gd name="connsiteY67" fmla="*/ 14374 h 209550"/>
                <a:gd name="connsiteX68" fmla="*/ 770096 w 828675"/>
                <a:gd name="connsiteY68" fmla="*/ 45806 h 209550"/>
                <a:gd name="connsiteX69" fmla="*/ 775811 w 828675"/>
                <a:gd name="connsiteY69" fmla="*/ 21041 h 209550"/>
                <a:gd name="connsiteX70" fmla="*/ 775811 w 828675"/>
                <a:gd name="connsiteY70" fmla="*/ 31519 h 209550"/>
                <a:gd name="connsiteX71" fmla="*/ 818674 w 828675"/>
                <a:gd name="connsiteY71" fmla="*/ 40091 h 209550"/>
                <a:gd name="connsiteX72" fmla="*/ 821531 w 828675"/>
                <a:gd name="connsiteY72" fmla="*/ 43901 h 209550"/>
                <a:gd name="connsiteX73" fmla="*/ 770096 w 828675"/>
                <a:gd name="connsiteY73" fmla="*/ 121054 h 209550"/>
                <a:gd name="connsiteX74" fmla="*/ 820579 w 828675"/>
                <a:gd name="connsiteY74" fmla="*/ 105814 h 209550"/>
                <a:gd name="connsiteX75" fmla="*/ 830104 w 828675"/>
                <a:gd name="connsiteY75" fmla="*/ 105814 h 209550"/>
                <a:gd name="connsiteX76" fmla="*/ 824389 w 828675"/>
                <a:gd name="connsiteY76" fmla="*/ 119149 h 209550"/>
                <a:gd name="connsiteX77" fmla="*/ 762476 w 828675"/>
                <a:gd name="connsiteY77" fmla="*/ 139151 h 209550"/>
                <a:gd name="connsiteX78" fmla="*/ 724376 w 828675"/>
                <a:gd name="connsiteY78" fmla="*/ 160106 h 209550"/>
                <a:gd name="connsiteX79" fmla="*/ 718661 w 828675"/>
                <a:gd name="connsiteY79" fmla="*/ 138199 h 209550"/>
                <a:gd name="connsiteX80" fmla="*/ 676751 w 828675"/>
                <a:gd name="connsiteY80" fmla="*/ 161059 h 209550"/>
                <a:gd name="connsiteX81" fmla="*/ 682466 w 828675"/>
                <a:gd name="connsiteY81" fmla="*/ 141056 h 209550"/>
                <a:gd name="connsiteX82" fmla="*/ 684371 w 828675"/>
                <a:gd name="connsiteY82" fmla="*/ 136294 h 209550"/>
                <a:gd name="connsiteX83" fmla="*/ 538639 w 828675"/>
                <a:gd name="connsiteY83" fmla="*/ 138199 h 209550"/>
                <a:gd name="connsiteX84" fmla="*/ 532924 w 828675"/>
                <a:gd name="connsiteY84" fmla="*/ 143914 h 209550"/>
                <a:gd name="connsiteX85" fmla="*/ 525304 w 828675"/>
                <a:gd name="connsiteY85" fmla="*/ 168679 h 209550"/>
                <a:gd name="connsiteX86" fmla="*/ 531019 w 828675"/>
                <a:gd name="connsiteY86" fmla="*/ 163916 h 209550"/>
                <a:gd name="connsiteX87" fmla="*/ 517684 w 828675"/>
                <a:gd name="connsiteY87" fmla="*/ 151534 h 209550"/>
                <a:gd name="connsiteX88" fmla="*/ 527209 w 828675"/>
                <a:gd name="connsiteY88" fmla="*/ 124864 h 209550"/>
                <a:gd name="connsiteX89" fmla="*/ 513874 w 828675"/>
                <a:gd name="connsiteY89" fmla="*/ 133436 h 209550"/>
                <a:gd name="connsiteX90" fmla="*/ 518636 w 828675"/>
                <a:gd name="connsiteY90" fmla="*/ 155344 h 209550"/>
                <a:gd name="connsiteX91" fmla="*/ 413861 w 828675"/>
                <a:gd name="connsiteY91" fmla="*/ 189634 h 209550"/>
                <a:gd name="connsiteX92" fmla="*/ 416719 w 828675"/>
                <a:gd name="connsiteY92" fmla="*/ 180109 h 209550"/>
                <a:gd name="connsiteX93" fmla="*/ 395764 w 828675"/>
                <a:gd name="connsiteY93" fmla="*/ 171536 h 209550"/>
                <a:gd name="connsiteX94" fmla="*/ 386239 w 828675"/>
                <a:gd name="connsiteY94" fmla="*/ 197254 h 209550"/>
                <a:gd name="connsiteX95" fmla="*/ 382429 w 828675"/>
                <a:gd name="connsiteY95" fmla="*/ 199159 h 209550"/>
                <a:gd name="connsiteX96" fmla="*/ 389096 w 828675"/>
                <a:gd name="connsiteY96" fmla="*/ 167726 h 209550"/>
                <a:gd name="connsiteX97" fmla="*/ 368141 w 828675"/>
                <a:gd name="connsiteY97" fmla="*/ 204874 h 209550"/>
                <a:gd name="connsiteX98" fmla="*/ 348139 w 828675"/>
                <a:gd name="connsiteY98" fmla="*/ 143914 h 209550"/>
                <a:gd name="connsiteX99" fmla="*/ 348139 w 828675"/>
                <a:gd name="connsiteY99" fmla="*/ 153439 h 209550"/>
                <a:gd name="connsiteX100" fmla="*/ 355759 w 828675"/>
                <a:gd name="connsiteY100" fmla="*/ 139151 h 209550"/>
                <a:gd name="connsiteX101" fmla="*/ 334804 w 828675"/>
                <a:gd name="connsiteY101" fmla="*/ 154391 h 209550"/>
                <a:gd name="connsiteX102" fmla="*/ 38576 w 828675"/>
                <a:gd name="connsiteY102" fmla="*/ 154391 h 209550"/>
                <a:gd name="connsiteX103" fmla="*/ 39529 w 828675"/>
                <a:gd name="connsiteY103" fmla="*/ 152486 h 209550"/>
                <a:gd name="connsiteX104" fmla="*/ 38576 w 828675"/>
                <a:gd name="connsiteY104" fmla="*/ 154391 h 209550"/>
                <a:gd name="connsiteX105" fmla="*/ 420529 w 828675"/>
                <a:gd name="connsiteY105" fmla="*/ 122959 h 209550"/>
                <a:gd name="connsiteX106" fmla="*/ 404336 w 828675"/>
                <a:gd name="connsiteY106" fmla="*/ 144866 h 209550"/>
                <a:gd name="connsiteX107" fmla="*/ 420529 w 828675"/>
                <a:gd name="connsiteY107" fmla="*/ 122959 h 209550"/>
                <a:gd name="connsiteX108" fmla="*/ 427196 w 828675"/>
                <a:gd name="connsiteY108" fmla="*/ 142961 h 209550"/>
                <a:gd name="connsiteX109" fmla="*/ 427196 w 828675"/>
                <a:gd name="connsiteY109" fmla="*/ 142961 h 209550"/>
                <a:gd name="connsiteX110" fmla="*/ 430054 w 828675"/>
                <a:gd name="connsiteY110" fmla="*/ 136294 h 209550"/>
                <a:gd name="connsiteX111" fmla="*/ 430054 w 828675"/>
                <a:gd name="connsiteY111" fmla="*/ 136294 h 209550"/>
                <a:gd name="connsiteX112" fmla="*/ 430054 w 828675"/>
                <a:gd name="connsiteY112" fmla="*/ 136294 h 209550"/>
                <a:gd name="connsiteX113" fmla="*/ 362426 w 828675"/>
                <a:gd name="connsiteY113" fmla="*/ 141056 h 209550"/>
                <a:gd name="connsiteX114" fmla="*/ 362426 w 828675"/>
                <a:gd name="connsiteY114" fmla="*/ 141056 h 209550"/>
                <a:gd name="connsiteX115" fmla="*/ 370046 w 828675"/>
                <a:gd name="connsiteY115" fmla="*/ 146771 h 209550"/>
                <a:gd name="connsiteX116" fmla="*/ 370046 w 828675"/>
                <a:gd name="connsiteY116" fmla="*/ 146771 h 209550"/>
                <a:gd name="connsiteX117" fmla="*/ 394811 w 828675"/>
                <a:gd name="connsiteY117" fmla="*/ 159154 h 209550"/>
                <a:gd name="connsiteX118" fmla="*/ 394811 w 828675"/>
                <a:gd name="connsiteY118" fmla="*/ 159154 h 209550"/>
                <a:gd name="connsiteX119" fmla="*/ 757714 w 828675"/>
                <a:gd name="connsiteY119" fmla="*/ 105814 h 209550"/>
                <a:gd name="connsiteX120" fmla="*/ 757714 w 828675"/>
                <a:gd name="connsiteY120" fmla="*/ 105814 h 209550"/>
                <a:gd name="connsiteX121" fmla="*/ 701516 w 828675"/>
                <a:gd name="connsiteY121" fmla="*/ 101051 h 209550"/>
                <a:gd name="connsiteX122" fmla="*/ 687229 w 828675"/>
                <a:gd name="connsiteY122" fmla="*/ 131531 h 209550"/>
                <a:gd name="connsiteX123" fmla="*/ 682466 w 828675"/>
                <a:gd name="connsiteY123" fmla="*/ 132484 h 209550"/>
                <a:gd name="connsiteX124" fmla="*/ 696754 w 828675"/>
                <a:gd name="connsiteY124" fmla="*/ 111529 h 209550"/>
                <a:gd name="connsiteX125" fmla="*/ 730091 w 828675"/>
                <a:gd name="connsiteY125" fmla="*/ 129626 h 209550"/>
                <a:gd name="connsiteX126" fmla="*/ 701516 w 828675"/>
                <a:gd name="connsiteY126" fmla="*/ 101051 h 209550"/>
                <a:gd name="connsiteX127" fmla="*/ 519589 w 828675"/>
                <a:gd name="connsiteY127" fmla="*/ 102004 h 209550"/>
                <a:gd name="connsiteX128" fmla="*/ 558641 w 828675"/>
                <a:gd name="connsiteY128" fmla="*/ 116291 h 209550"/>
                <a:gd name="connsiteX129" fmla="*/ 562451 w 828675"/>
                <a:gd name="connsiteY129" fmla="*/ 129626 h 209550"/>
                <a:gd name="connsiteX130" fmla="*/ 543401 w 828675"/>
                <a:gd name="connsiteY130" fmla="*/ 130579 h 209550"/>
                <a:gd name="connsiteX131" fmla="*/ 557689 w 828675"/>
                <a:gd name="connsiteY131" fmla="*/ 158201 h 209550"/>
                <a:gd name="connsiteX132" fmla="*/ 571976 w 828675"/>
                <a:gd name="connsiteY132" fmla="*/ 148676 h 209550"/>
                <a:gd name="connsiteX133" fmla="*/ 558641 w 828675"/>
                <a:gd name="connsiteY133" fmla="*/ 140104 h 209550"/>
                <a:gd name="connsiteX134" fmla="*/ 598646 w 828675"/>
                <a:gd name="connsiteY134" fmla="*/ 115339 h 209550"/>
                <a:gd name="connsiteX135" fmla="*/ 599599 w 828675"/>
                <a:gd name="connsiteY135" fmla="*/ 126769 h 209550"/>
                <a:gd name="connsiteX136" fmla="*/ 598646 w 828675"/>
                <a:gd name="connsiteY136" fmla="*/ 105814 h 209550"/>
                <a:gd name="connsiteX137" fmla="*/ 670084 w 828675"/>
                <a:gd name="connsiteY137" fmla="*/ 114386 h 209550"/>
                <a:gd name="connsiteX138" fmla="*/ 671036 w 828675"/>
                <a:gd name="connsiteY138" fmla="*/ 105814 h 209550"/>
                <a:gd name="connsiteX139" fmla="*/ 583406 w 828675"/>
                <a:gd name="connsiteY139" fmla="*/ 110576 h 209550"/>
                <a:gd name="connsiteX140" fmla="*/ 579596 w 828675"/>
                <a:gd name="connsiteY140" fmla="*/ 61999 h 209550"/>
                <a:gd name="connsiteX141" fmla="*/ 519589 w 828675"/>
                <a:gd name="connsiteY141" fmla="*/ 102004 h 209550"/>
                <a:gd name="connsiteX142" fmla="*/ 471011 w 828675"/>
                <a:gd name="connsiteY142" fmla="*/ 120101 h 209550"/>
                <a:gd name="connsiteX143" fmla="*/ 435769 w 828675"/>
                <a:gd name="connsiteY143" fmla="*/ 136294 h 209550"/>
                <a:gd name="connsiteX144" fmla="*/ 431959 w 828675"/>
                <a:gd name="connsiteY144" fmla="*/ 153439 h 209550"/>
                <a:gd name="connsiteX145" fmla="*/ 471011 w 828675"/>
                <a:gd name="connsiteY145" fmla="*/ 120101 h 209550"/>
                <a:gd name="connsiteX146" fmla="*/ 373856 w 828675"/>
                <a:gd name="connsiteY146" fmla="*/ 58189 h 209550"/>
                <a:gd name="connsiteX147" fmla="*/ 373856 w 828675"/>
                <a:gd name="connsiteY147" fmla="*/ 58189 h 209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</a:cxnLst>
              <a:rect l="l" t="t" r="r" b="b"/>
              <a:pathLst>
                <a:path w="828675" h="209550">
                  <a:moveTo>
                    <a:pt x="334804" y="154391"/>
                  </a:moveTo>
                  <a:cubicBezTo>
                    <a:pt x="333851" y="155344"/>
                    <a:pt x="301466" y="166774"/>
                    <a:pt x="305276" y="162011"/>
                  </a:cubicBezTo>
                  <a:cubicBezTo>
                    <a:pt x="311944" y="160106"/>
                    <a:pt x="310991" y="162964"/>
                    <a:pt x="302419" y="172489"/>
                  </a:cubicBezTo>
                  <a:cubicBezTo>
                    <a:pt x="305276" y="175346"/>
                    <a:pt x="290989" y="152486"/>
                    <a:pt x="286226" y="153439"/>
                  </a:cubicBezTo>
                  <a:cubicBezTo>
                    <a:pt x="302419" y="178204"/>
                    <a:pt x="238601" y="165821"/>
                    <a:pt x="248126" y="163916"/>
                  </a:cubicBezTo>
                  <a:cubicBezTo>
                    <a:pt x="245269" y="183919"/>
                    <a:pt x="237649" y="166774"/>
                    <a:pt x="251936" y="179156"/>
                  </a:cubicBezTo>
                  <a:cubicBezTo>
                    <a:pt x="233839" y="166774"/>
                    <a:pt x="191929" y="167726"/>
                    <a:pt x="184309" y="180109"/>
                  </a:cubicBezTo>
                  <a:cubicBezTo>
                    <a:pt x="180499" y="170584"/>
                    <a:pt x="178594" y="169631"/>
                    <a:pt x="182404" y="160106"/>
                  </a:cubicBezTo>
                  <a:cubicBezTo>
                    <a:pt x="166211" y="148676"/>
                    <a:pt x="41434" y="180109"/>
                    <a:pt x="7144" y="158201"/>
                  </a:cubicBezTo>
                  <a:cubicBezTo>
                    <a:pt x="12859" y="150581"/>
                    <a:pt x="37624" y="132484"/>
                    <a:pt x="17621" y="135341"/>
                  </a:cubicBezTo>
                  <a:cubicBezTo>
                    <a:pt x="40481" y="111529"/>
                    <a:pt x="86201" y="142961"/>
                    <a:pt x="121444" y="127721"/>
                  </a:cubicBezTo>
                  <a:cubicBezTo>
                    <a:pt x="121444" y="129626"/>
                    <a:pt x="109061" y="142961"/>
                    <a:pt x="108109" y="144866"/>
                  </a:cubicBezTo>
                  <a:cubicBezTo>
                    <a:pt x="114776" y="136294"/>
                    <a:pt x="119539" y="136294"/>
                    <a:pt x="121444" y="142961"/>
                  </a:cubicBezTo>
                  <a:cubicBezTo>
                    <a:pt x="134779" y="136294"/>
                    <a:pt x="123349" y="132484"/>
                    <a:pt x="123349" y="127721"/>
                  </a:cubicBezTo>
                  <a:cubicBezTo>
                    <a:pt x="139541" y="129626"/>
                    <a:pt x="197644" y="125816"/>
                    <a:pt x="186214" y="133436"/>
                  </a:cubicBezTo>
                  <a:cubicBezTo>
                    <a:pt x="184309" y="133436"/>
                    <a:pt x="225266" y="114386"/>
                    <a:pt x="225266" y="114386"/>
                  </a:cubicBezTo>
                  <a:cubicBezTo>
                    <a:pt x="230029" y="120101"/>
                    <a:pt x="212884" y="137246"/>
                    <a:pt x="220504" y="136294"/>
                  </a:cubicBezTo>
                  <a:cubicBezTo>
                    <a:pt x="270034" y="107719"/>
                    <a:pt x="301466" y="93431"/>
                    <a:pt x="342424" y="58189"/>
                  </a:cubicBezTo>
                  <a:cubicBezTo>
                    <a:pt x="344329" y="68666"/>
                    <a:pt x="330041" y="41996"/>
                    <a:pt x="326231" y="42949"/>
                  </a:cubicBezTo>
                  <a:cubicBezTo>
                    <a:pt x="317659" y="54379"/>
                    <a:pt x="314801" y="56284"/>
                    <a:pt x="298609" y="71524"/>
                  </a:cubicBezTo>
                  <a:cubicBezTo>
                    <a:pt x="296704" y="57236"/>
                    <a:pt x="291941" y="56284"/>
                    <a:pt x="283369" y="70571"/>
                  </a:cubicBezTo>
                  <a:cubicBezTo>
                    <a:pt x="293846" y="65809"/>
                    <a:pt x="295751" y="61999"/>
                    <a:pt x="289084" y="58189"/>
                  </a:cubicBezTo>
                  <a:cubicBezTo>
                    <a:pt x="295751" y="52474"/>
                    <a:pt x="300514" y="53426"/>
                    <a:pt x="304324" y="60094"/>
                  </a:cubicBezTo>
                  <a:cubicBezTo>
                    <a:pt x="302419" y="14374"/>
                    <a:pt x="348139" y="61999"/>
                    <a:pt x="353854" y="33424"/>
                  </a:cubicBezTo>
                  <a:cubicBezTo>
                    <a:pt x="350044" y="39139"/>
                    <a:pt x="351949" y="41044"/>
                    <a:pt x="357664" y="39139"/>
                  </a:cubicBezTo>
                  <a:cubicBezTo>
                    <a:pt x="357664" y="41996"/>
                    <a:pt x="351949" y="60094"/>
                    <a:pt x="350996" y="63904"/>
                  </a:cubicBezTo>
                  <a:cubicBezTo>
                    <a:pt x="348139" y="59141"/>
                    <a:pt x="350996" y="68666"/>
                    <a:pt x="352901" y="70571"/>
                  </a:cubicBezTo>
                  <a:cubicBezTo>
                    <a:pt x="354806" y="69619"/>
                    <a:pt x="372904" y="48664"/>
                    <a:pt x="373856" y="47711"/>
                  </a:cubicBezTo>
                  <a:cubicBezTo>
                    <a:pt x="378619" y="47711"/>
                    <a:pt x="385286" y="69619"/>
                    <a:pt x="385286" y="70571"/>
                  </a:cubicBezTo>
                  <a:cubicBezTo>
                    <a:pt x="396716" y="53426"/>
                    <a:pt x="415766" y="64856"/>
                    <a:pt x="409099" y="35329"/>
                  </a:cubicBezTo>
                  <a:cubicBezTo>
                    <a:pt x="397669" y="41996"/>
                    <a:pt x="399574" y="53426"/>
                    <a:pt x="387191" y="48664"/>
                  </a:cubicBezTo>
                  <a:cubicBezTo>
                    <a:pt x="399574" y="28661"/>
                    <a:pt x="380524" y="45806"/>
                    <a:pt x="383381" y="46759"/>
                  </a:cubicBezTo>
                  <a:cubicBezTo>
                    <a:pt x="383381" y="43901"/>
                    <a:pt x="386239" y="31519"/>
                    <a:pt x="385286" y="30566"/>
                  </a:cubicBezTo>
                  <a:cubicBezTo>
                    <a:pt x="421481" y="32471"/>
                    <a:pt x="427196" y="23899"/>
                    <a:pt x="476726" y="28661"/>
                  </a:cubicBezTo>
                  <a:cubicBezTo>
                    <a:pt x="478631" y="26756"/>
                    <a:pt x="451009" y="45806"/>
                    <a:pt x="449104" y="44854"/>
                  </a:cubicBezTo>
                  <a:cubicBezTo>
                    <a:pt x="451961" y="39139"/>
                    <a:pt x="453866" y="33424"/>
                    <a:pt x="453866" y="27709"/>
                  </a:cubicBezTo>
                  <a:cubicBezTo>
                    <a:pt x="447199" y="41996"/>
                    <a:pt x="444341" y="29614"/>
                    <a:pt x="437674" y="29614"/>
                  </a:cubicBezTo>
                  <a:cubicBezTo>
                    <a:pt x="446246" y="41996"/>
                    <a:pt x="440531" y="44854"/>
                    <a:pt x="444341" y="69619"/>
                  </a:cubicBezTo>
                  <a:cubicBezTo>
                    <a:pt x="445294" y="67714"/>
                    <a:pt x="458629" y="58189"/>
                    <a:pt x="453866" y="54379"/>
                  </a:cubicBezTo>
                  <a:cubicBezTo>
                    <a:pt x="455771" y="55331"/>
                    <a:pt x="515779" y="77239"/>
                    <a:pt x="489109" y="37234"/>
                  </a:cubicBezTo>
                  <a:cubicBezTo>
                    <a:pt x="490061" y="46759"/>
                    <a:pt x="486251" y="53426"/>
                    <a:pt x="478631" y="57236"/>
                  </a:cubicBezTo>
                  <a:cubicBezTo>
                    <a:pt x="481489" y="51521"/>
                    <a:pt x="479584" y="49616"/>
                    <a:pt x="471964" y="50569"/>
                  </a:cubicBezTo>
                  <a:cubicBezTo>
                    <a:pt x="479584" y="46759"/>
                    <a:pt x="481489" y="43901"/>
                    <a:pt x="475774" y="41996"/>
                  </a:cubicBezTo>
                  <a:cubicBezTo>
                    <a:pt x="491014" y="15326"/>
                    <a:pt x="474821" y="70571"/>
                    <a:pt x="476726" y="31519"/>
                  </a:cubicBezTo>
                  <a:cubicBezTo>
                    <a:pt x="475774" y="33424"/>
                    <a:pt x="544354" y="11516"/>
                    <a:pt x="543401" y="12469"/>
                  </a:cubicBezTo>
                  <a:cubicBezTo>
                    <a:pt x="544354" y="7706"/>
                    <a:pt x="495776" y="40091"/>
                    <a:pt x="496729" y="38186"/>
                  </a:cubicBezTo>
                  <a:cubicBezTo>
                    <a:pt x="511016" y="18184"/>
                    <a:pt x="538639" y="21041"/>
                    <a:pt x="544354" y="20089"/>
                  </a:cubicBezTo>
                  <a:cubicBezTo>
                    <a:pt x="547211" y="24851"/>
                    <a:pt x="539591" y="35329"/>
                    <a:pt x="533876" y="34376"/>
                  </a:cubicBezTo>
                  <a:cubicBezTo>
                    <a:pt x="538639" y="27709"/>
                    <a:pt x="502444" y="40091"/>
                    <a:pt x="492919" y="49616"/>
                  </a:cubicBezTo>
                  <a:cubicBezTo>
                    <a:pt x="522446" y="54379"/>
                    <a:pt x="548164" y="-2771"/>
                    <a:pt x="564356" y="8659"/>
                  </a:cubicBezTo>
                  <a:cubicBezTo>
                    <a:pt x="564356" y="7706"/>
                    <a:pt x="569119" y="16279"/>
                    <a:pt x="576739" y="12469"/>
                  </a:cubicBezTo>
                  <a:cubicBezTo>
                    <a:pt x="577691" y="25804"/>
                    <a:pt x="552926" y="6754"/>
                    <a:pt x="552926" y="18184"/>
                  </a:cubicBezTo>
                  <a:cubicBezTo>
                    <a:pt x="551974" y="11516"/>
                    <a:pt x="571024" y="45806"/>
                    <a:pt x="556736" y="43901"/>
                  </a:cubicBezTo>
                  <a:cubicBezTo>
                    <a:pt x="550069" y="18184"/>
                    <a:pt x="584359" y="25804"/>
                    <a:pt x="583406" y="25804"/>
                  </a:cubicBezTo>
                  <a:cubicBezTo>
                    <a:pt x="584359" y="16279"/>
                    <a:pt x="575786" y="16279"/>
                    <a:pt x="584359" y="7706"/>
                  </a:cubicBezTo>
                  <a:cubicBezTo>
                    <a:pt x="591026" y="7706"/>
                    <a:pt x="601504" y="9611"/>
                    <a:pt x="611981" y="24851"/>
                  </a:cubicBezTo>
                  <a:cubicBezTo>
                    <a:pt x="599599" y="28661"/>
                    <a:pt x="598646" y="25804"/>
                    <a:pt x="608171" y="18184"/>
                  </a:cubicBezTo>
                  <a:cubicBezTo>
                    <a:pt x="605314" y="8659"/>
                    <a:pt x="582454" y="20089"/>
                    <a:pt x="582454" y="28661"/>
                  </a:cubicBezTo>
                  <a:cubicBezTo>
                    <a:pt x="582454" y="28661"/>
                    <a:pt x="615791" y="33424"/>
                    <a:pt x="618649" y="35329"/>
                  </a:cubicBezTo>
                  <a:cubicBezTo>
                    <a:pt x="618649" y="33424"/>
                    <a:pt x="621506" y="15326"/>
                    <a:pt x="619601" y="15326"/>
                  </a:cubicBezTo>
                  <a:cubicBezTo>
                    <a:pt x="614839" y="24851"/>
                    <a:pt x="673894" y="21994"/>
                    <a:pt x="673894" y="21994"/>
                  </a:cubicBezTo>
                  <a:cubicBezTo>
                    <a:pt x="671036" y="23899"/>
                    <a:pt x="661511" y="44854"/>
                    <a:pt x="663416" y="45806"/>
                  </a:cubicBezTo>
                  <a:cubicBezTo>
                    <a:pt x="671989" y="58189"/>
                    <a:pt x="697706" y="37234"/>
                    <a:pt x="703421" y="20089"/>
                  </a:cubicBezTo>
                  <a:cubicBezTo>
                    <a:pt x="705326" y="25804"/>
                    <a:pt x="764381" y="16279"/>
                    <a:pt x="763429" y="26756"/>
                  </a:cubicBezTo>
                  <a:cubicBezTo>
                    <a:pt x="749141" y="24851"/>
                    <a:pt x="756761" y="31519"/>
                    <a:pt x="743426" y="26756"/>
                  </a:cubicBezTo>
                  <a:cubicBezTo>
                    <a:pt x="750094" y="29614"/>
                    <a:pt x="750094" y="35329"/>
                    <a:pt x="743426" y="42949"/>
                  </a:cubicBezTo>
                  <a:cubicBezTo>
                    <a:pt x="750094" y="42949"/>
                    <a:pt x="762476" y="31519"/>
                    <a:pt x="752951" y="45806"/>
                  </a:cubicBezTo>
                  <a:cubicBezTo>
                    <a:pt x="758666" y="43901"/>
                    <a:pt x="776764" y="24851"/>
                    <a:pt x="763429" y="14374"/>
                  </a:cubicBezTo>
                  <a:cubicBezTo>
                    <a:pt x="782479" y="7706"/>
                    <a:pt x="755809" y="45806"/>
                    <a:pt x="770096" y="45806"/>
                  </a:cubicBezTo>
                  <a:cubicBezTo>
                    <a:pt x="770096" y="45806"/>
                    <a:pt x="802481" y="16279"/>
                    <a:pt x="775811" y="21041"/>
                  </a:cubicBezTo>
                  <a:cubicBezTo>
                    <a:pt x="774859" y="29614"/>
                    <a:pt x="777716" y="28661"/>
                    <a:pt x="775811" y="31519"/>
                  </a:cubicBezTo>
                  <a:cubicBezTo>
                    <a:pt x="769144" y="32471"/>
                    <a:pt x="821531" y="38186"/>
                    <a:pt x="818674" y="40091"/>
                  </a:cubicBezTo>
                  <a:cubicBezTo>
                    <a:pt x="816769" y="41996"/>
                    <a:pt x="818674" y="42949"/>
                    <a:pt x="821531" y="43901"/>
                  </a:cubicBezTo>
                  <a:cubicBezTo>
                    <a:pt x="813911" y="65809"/>
                    <a:pt x="797719" y="91526"/>
                    <a:pt x="770096" y="121054"/>
                  </a:cubicBezTo>
                  <a:cubicBezTo>
                    <a:pt x="772001" y="122959"/>
                    <a:pt x="821531" y="104861"/>
                    <a:pt x="820579" y="105814"/>
                  </a:cubicBezTo>
                  <a:cubicBezTo>
                    <a:pt x="812959" y="105814"/>
                    <a:pt x="816769" y="105814"/>
                    <a:pt x="830104" y="105814"/>
                  </a:cubicBezTo>
                  <a:cubicBezTo>
                    <a:pt x="828199" y="116291"/>
                    <a:pt x="810101" y="108671"/>
                    <a:pt x="824389" y="119149"/>
                  </a:cubicBezTo>
                  <a:cubicBezTo>
                    <a:pt x="814864" y="150581"/>
                    <a:pt x="766286" y="138199"/>
                    <a:pt x="762476" y="139151"/>
                  </a:cubicBezTo>
                  <a:cubicBezTo>
                    <a:pt x="751046" y="141056"/>
                    <a:pt x="757714" y="178204"/>
                    <a:pt x="724376" y="160106"/>
                  </a:cubicBezTo>
                  <a:cubicBezTo>
                    <a:pt x="735806" y="162011"/>
                    <a:pt x="721519" y="142009"/>
                    <a:pt x="718661" y="138199"/>
                  </a:cubicBezTo>
                  <a:cubicBezTo>
                    <a:pt x="718661" y="138199"/>
                    <a:pt x="681514" y="150581"/>
                    <a:pt x="676751" y="161059"/>
                  </a:cubicBezTo>
                  <a:cubicBezTo>
                    <a:pt x="672941" y="152486"/>
                    <a:pt x="674846" y="145819"/>
                    <a:pt x="682466" y="141056"/>
                  </a:cubicBezTo>
                  <a:cubicBezTo>
                    <a:pt x="685324" y="152486"/>
                    <a:pt x="686276" y="150581"/>
                    <a:pt x="684371" y="136294"/>
                  </a:cubicBezTo>
                  <a:cubicBezTo>
                    <a:pt x="659606" y="143914"/>
                    <a:pt x="552926" y="196301"/>
                    <a:pt x="538639" y="138199"/>
                  </a:cubicBezTo>
                  <a:cubicBezTo>
                    <a:pt x="538639" y="142961"/>
                    <a:pt x="536734" y="144866"/>
                    <a:pt x="532924" y="143914"/>
                  </a:cubicBezTo>
                  <a:cubicBezTo>
                    <a:pt x="542449" y="152486"/>
                    <a:pt x="539591" y="160106"/>
                    <a:pt x="525304" y="168679"/>
                  </a:cubicBezTo>
                  <a:cubicBezTo>
                    <a:pt x="523399" y="162964"/>
                    <a:pt x="524351" y="161059"/>
                    <a:pt x="531019" y="163916"/>
                  </a:cubicBezTo>
                  <a:cubicBezTo>
                    <a:pt x="526256" y="146771"/>
                    <a:pt x="521494" y="153439"/>
                    <a:pt x="517684" y="151534"/>
                  </a:cubicBezTo>
                  <a:cubicBezTo>
                    <a:pt x="517684" y="141056"/>
                    <a:pt x="520541" y="132484"/>
                    <a:pt x="527209" y="124864"/>
                  </a:cubicBezTo>
                  <a:cubicBezTo>
                    <a:pt x="520541" y="138199"/>
                    <a:pt x="515779" y="141056"/>
                    <a:pt x="513874" y="133436"/>
                  </a:cubicBezTo>
                  <a:cubicBezTo>
                    <a:pt x="510064" y="137246"/>
                    <a:pt x="483394" y="177251"/>
                    <a:pt x="518636" y="155344"/>
                  </a:cubicBezTo>
                  <a:cubicBezTo>
                    <a:pt x="509111" y="172489"/>
                    <a:pt x="422434" y="188681"/>
                    <a:pt x="413861" y="189634"/>
                  </a:cubicBezTo>
                  <a:cubicBezTo>
                    <a:pt x="401479" y="181061"/>
                    <a:pt x="411956" y="187729"/>
                    <a:pt x="416719" y="180109"/>
                  </a:cubicBezTo>
                  <a:cubicBezTo>
                    <a:pt x="411004" y="182966"/>
                    <a:pt x="394811" y="171536"/>
                    <a:pt x="395764" y="171536"/>
                  </a:cubicBezTo>
                  <a:cubicBezTo>
                    <a:pt x="407194" y="166774"/>
                    <a:pt x="383381" y="202969"/>
                    <a:pt x="386239" y="197254"/>
                  </a:cubicBezTo>
                  <a:cubicBezTo>
                    <a:pt x="387191" y="189634"/>
                    <a:pt x="386239" y="190586"/>
                    <a:pt x="382429" y="199159"/>
                  </a:cubicBezTo>
                  <a:cubicBezTo>
                    <a:pt x="388144" y="179156"/>
                    <a:pt x="388144" y="183919"/>
                    <a:pt x="389096" y="167726"/>
                  </a:cubicBezTo>
                  <a:cubicBezTo>
                    <a:pt x="382429" y="163916"/>
                    <a:pt x="365284" y="205826"/>
                    <a:pt x="368141" y="204874"/>
                  </a:cubicBezTo>
                  <a:cubicBezTo>
                    <a:pt x="375761" y="153439"/>
                    <a:pt x="354806" y="167726"/>
                    <a:pt x="348139" y="143914"/>
                  </a:cubicBezTo>
                  <a:cubicBezTo>
                    <a:pt x="354806" y="143914"/>
                    <a:pt x="354806" y="147724"/>
                    <a:pt x="348139" y="153439"/>
                  </a:cubicBezTo>
                  <a:cubicBezTo>
                    <a:pt x="396716" y="129626"/>
                    <a:pt x="340519" y="154391"/>
                    <a:pt x="355759" y="139151"/>
                  </a:cubicBezTo>
                  <a:cubicBezTo>
                    <a:pt x="337661" y="138199"/>
                    <a:pt x="341471" y="143914"/>
                    <a:pt x="334804" y="154391"/>
                  </a:cubicBezTo>
                  <a:close/>
                  <a:moveTo>
                    <a:pt x="38576" y="154391"/>
                  </a:moveTo>
                  <a:cubicBezTo>
                    <a:pt x="38576" y="153439"/>
                    <a:pt x="39529" y="153439"/>
                    <a:pt x="39529" y="152486"/>
                  </a:cubicBezTo>
                  <a:cubicBezTo>
                    <a:pt x="39529" y="153439"/>
                    <a:pt x="39529" y="154391"/>
                    <a:pt x="38576" y="154391"/>
                  </a:cubicBezTo>
                  <a:close/>
                  <a:moveTo>
                    <a:pt x="420529" y="122959"/>
                  </a:moveTo>
                  <a:cubicBezTo>
                    <a:pt x="398621" y="122006"/>
                    <a:pt x="403384" y="129626"/>
                    <a:pt x="404336" y="144866"/>
                  </a:cubicBezTo>
                  <a:cubicBezTo>
                    <a:pt x="420529" y="152486"/>
                    <a:pt x="430054" y="110576"/>
                    <a:pt x="420529" y="122959"/>
                  </a:cubicBezTo>
                  <a:close/>
                  <a:moveTo>
                    <a:pt x="427196" y="142961"/>
                  </a:moveTo>
                  <a:cubicBezTo>
                    <a:pt x="431006" y="143914"/>
                    <a:pt x="428149" y="133436"/>
                    <a:pt x="427196" y="142961"/>
                  </a:cubicBezTo>
                  <a:close/>
                  <a:moveTo>
                    <a:pt x="430054" y="136294"/>
                  </a:moveTo>
                  <a:cubicBezTo>
                    <a:pt x="429101" y="136294"/>
                    <a:pt x="429101" y="136294"/>
                    <a:pt x="430054" y="136294"/>
                  </a:cubicBezTo>
                  <a:lnTo>
                    <a:pt x="430054" y="136294"/>
                  </a:lnTo>
                  <a:close/>
                  <a:moveTo>
                    <a:pt x="362426" y="141056"/>
                  </a:moveTo>
                  <a:cubicBezTo>
                    <a:pt x="364331" y="140104"/>
                    <a:pt x="355759" y="142009"/>
                    <a:pt x="362426" y="141056"/>
                  </a:cubicBezTo>
                  <a:close/>
                  <a:moveTo>
                    <a:pt x="370046" y="146771"/>
                  </a:moveTo>
                  <a:cubicBezTo>
                    <a:pt x="368141" y="136294"/>
                    <a:pt x="369094" y="144866"/>
                    <a:pt x="370046" y="146771"/>
                  </a:cubicBezTo>
                  <a:close/>
                  <a:moveTo>
                    <a:pt x="394811" y="159154"/>
                  </a:moveTo>
                  <a:cubicBezTo>
                    <a:pt x="399574" y="122006"/>
                    <a:pt x="392906" y="162011"/>
                    <a:pt x="394811" y="159154"/>
                  </a:cubicBezTo>
                  <a:close/>
                  <a:moveTo>
                    <a:pt x="757714" y="105814"/>
                  </a:moveTo>
                  <a:cubicBezTo>
                    <a:pt x="751046" y="88669"/>
                    <a:pt x="734854" y="128674"/>
                    <a:pt x="757714" y="105814"/>
                  </a:cubicBezTo>
                  <a:close/>
                  <a:moveTo>
                    <a:pt x="701516" y="101051"/>
                  </a:moveTo>
                  <a:cubicBezTo>
                    <a:pt x="686276" y="116291"/>
                    <a:pt x="671989" y="113434"/>
                    <a:pt x="687229" y="131531"/>
                  </a:cubicBezTo>
                  <a:cubicBezTo>
                    <a:pt x="686276" y="125816"/>
                    <a:pt x="684371" y="125816"/>
                    <a:pt x="682466" y="132484"/>
                  </a:cubicBezTo>
                  <a:cubicBezTo>
                    <a:pt x="685324" y="138199"/>
                    <a:pt x="706279" y="120101"/>
                    <a:pt x="696754" y="111529"/>
                  </a:cubicBezTo>
                  <a:cubicBezTo>
                    <a:pt x="706279" y="99146"/>
                    <a:pt x="722471" y="128674"/>
                    <a:pt x="730091" y="129626"/>
                  </a:cubicBezTo>
                  <a:cubicBezTo>
                    <a:pt x="740569" y="116291"/>
                    <a:pt x="728186" y="98194"/>
                    <a:pt x="701516" y="101051"/>
                  </a:cubicBezTo>
                  <a:close/>
                  <a:moveTo>
                    <a:pt x="519589" y="102004"/>
                  </a:moveTo>
                  <a:cubicBezTo>
                    <a:pt x="537686" y="150581"/>
                    <a:pt x="539591" y="101051"/>
                    <a:pt x="558641" y="116291"/>
                  </a:cubicBezTo>
                  <a:cubicBezTo>
                    <a:pt x="548164" y="131531"/>
                    <a:pt x="551974" y="129626"/>
                    <a:pt x="562451" y="129626"/>
                  </a:cubicBezTo>
                  <a:cubicBezTo>
                    <a:pt x="548164" y="152486"/>
                    <a:pt x="563404" y="117244"/>
                    <a:pt x="543401" y="130579"/>
                  </a:cubicBezTo>
                  <a:cubicBezTo>
                    <a:pt x="544354" y="134389"/>
                    <a:pt x="557689" y="159154"/>
                    <a:pt x="557689" y="158201"/>
                  </a:cubicBezTo>
                  <a:cubicBezTo>
                    <a:pt x="557689" y="158201"/>
                    <a:pt x="571976" y="148676"/>
                    <a:pt x="571976" y="148676"/>
                  </a:cubicBezTo>
                  <a:cubicBezTo>
                    <a:pt x="571976" y="146771"/>
                    <a:pt x="557689" y="150581"/>
                    <a:pt x="558641" y="140104"/>
                  </a:cubicBezTo>
                  <a:cubicBezTo>
                    <a:pt x="573881" y="129626"/>
                    <a:pt x="591026" y="122006"/>
                    <a:pt x="598646" y="115339"/>
                  </a:cubicBezTo>
                  <a:cubicBezTo>
                    <a:pt x="593884" y="134389"/>
                    <a:pt x="597694" y="118196"/>
                    <a:pt x="599599" y="126769"/>
                  </a:cubicBezTo>
                  <a:cubicBezTo>
                    <a:pt x="639604" y="85811"/>
                    <a:pt x="670084" y="175346"/>
                    <a:pt x="598646" y="105814"/>
                  </a:cubicBezTo>
                  <a:cubicBezTo>
                    <a:pt x="609124" y="102004"/>
                    <a:pt x="664369" y="122006"/>
                    <a:pt x="670084" y="114386"/>
                  </a:cubicBezTo>
                  <a:cubicBezTo>
                    <a:pt x="671036" y="111529"/>
                    <a:pt x="671036" y="108671"/>
                    <a:pt x="671036" y="105814"/>
                  </a:cubicBezTo>
                  <a:cubicBezTo>
                    <a:pt x="629126" y="99146"/>
                    <a:pt x="611981" y="95336"/>
                    <a:pt x="583406" y="110576"/>
                  </a:cubicBezTo>
                  <a:cubicBezTo>
                    <a:pt x="584359" y="111529"/>
                    <a:pt x="581501" y="61999"/>
                    <a:pt x="579596" y="61999"/>
                  </a:cubicBezTo>
                  <a:cubicBezTo>
                    <a:pt x="580549" y="64856"/>
                    <a:pt x="523399" y="99146"/>
                    <a:pt x="519589" y="102004"/>
                  </a:cubicBezTo>
                  <a:close/>
                  <a:moveTo>
                    <a:pt x="471011" y="120101"/>
                  </a:moveTo>
                  <a:cubicBezTo>
                    <a:pt x="451009" y="128674"/>
                    <a:pt x="461486" y="150581"/>
                    <a:pt x="435769" y="136294"/>
                  </a:cubicBezTo>
                  <a:cubicBezTo>
                    <a:pt x="439579" y="141056"/>
                    <a:pt x="431959" y="152486"/>
                    <a:pt x="431959" y="153439"/>
                  </a:cubicBezTo>
                  <a:cubicBezTo>
                    <a:pt x="457676" y="160106"/>
                    <a:pt x="475774" y="143914"/>
                    <a:pt x="471011" y="120101"/>
                  </a:cubicBezTo>
                  <a:close/>
                  <a:moveTo>
                    <a:pt x="373856" y="58189"/>
                  </a:moveTo>
                  <a:cubicBezTo>
                    <a:pt x="372904" y="58189"/>
                    <a:pt x="373856" y="58189"/>
                    <a:pt x="373856" y="5818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10" name="Freeform: Shape 809">
              <a:extLst>
                <a:ext uri="{FF2B5EF4-FFF2-40B4-BE49-F238E27FC236}">
                  <a16:creationId xmlns:a16="http://schemas.microsoft.com/office/drawing/2014/main" id="{E5184B02-46A8-4D10-8EC0-04D96CC9D813}"/>
                </a:ext>
              </a:extLst>
            </p:cNvPr>
            <p:cNvSpPr/>
            <p:nvPr/>
          </p:nvSpPr>
          <p:spPr>
            <a:xfrm>
              <a:off x="7680092" y="965358"/>
              <a:ext cx="9525" cy="19050"/>
            </a:xfrm>
            <a:custGeom>
              <a:avLst/>
              <a:gdLst>
                <a:gd name="connsiteX0" fmla="*/ 7535 w 9525"/>
                <a:gd name="connsiteY0" fmla="*/ 12859 h 19050"/>
                <a:gd name="connsiteX1" fmla="*/ 10393 w 9525"/>
                <a:gd name="connsiteY1" fmla="*/ 7144 h 19050"/>
                <a:gd name="connsiteX2" fmla="*/ 7535 w 9525"/>
                <a:gd name="connsiteY2" fmla="*/ 1285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535" y="12859"/>
                  </a:moveTo>
                  <a:cubicBezTo>
                    <a:pt x="8488" y="10954"/>
                    <a:pt x="11345" y="10954"/>
                    <a:pt x="10393" y="7144"/>
                  </a:cubicBezTo>
                  <a:cubicBezTo>
                    <a:pt x="11345" y="10954"/>
                    <a:pt x="5630" y="8096"/>
                    <a:pt x="7535" y="1285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11" name="Freeform: Shape 810">
              <a:extLst>
                <a:ext uri="{FF2B5EF4-FFF2-40B4-BE49-F238E27FC236}">
                  <a16:creationId xmlns:a16="http://schemas.microsoft.com/office/drawing/2014/main" id="{129F2AC7-6360-4922-8776-4F3470F4D8C1}"/>
                </a:ext>
              </a:extLst>
            </p:cNvPr>
            <p:cNvSpPr/>
            <p:nvPr/>
          </p:nvSpPr>
          <p:spPr>
            <a:xfrm>
              <a:off x="7683870" y="971982"/>
              <a:ext cx="9525" cy="9525"/>
            </a:xfrm>
            <a:custGeom>
              <a:avLst/>
              <a:gdLst>
                <a:gd name="connsiteX0" fmla="*/ 7567 w 9525"/>
                <a:gd name="connsiteY0" fmla="*/ 10045 h 9525"/>
                <a:gd name="connsiteX1" fmla="*/ 7567 w 9525"/>
                <a:gd name="connsiteY1" fmla="*/ 1004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10045"/>
                  </a:moveTo>
                  <a:cubicBezTo>
                    <a:pt x="7567" y="5282"/>
                    <a:pt x="6615" y="7187"/>
                    <a:pt x="7567" y="100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12" name="Freeform: Shape 811">
              <a:extLst>
                <a:ext uri="{FF2B5EF4-FFF2-40B4-BE49-F238E27FC236}">
                  <a16:creationId xmlns:a16="http://schemas.microsoft.com/office/drawing/2014/main" id="{B9F86077-22FA-40D3-AA4A-5319108358B2}"/>
                </a:ext>
              </a:extLst>
            </p:cNvPr>
            <p:cNvSpPr/>
            <p:nvPr/>
          </p:nvSpPr>
          <p:spPr>
            <a:xfrm>
              <a:off x="7691914" y="1029908"/>
              <a:ext cx="9525" cy="19050"/>
            </a:xfrm>
            <a:custGeom>
              <a:avLst/>
              <a:gdLst>
                <a:gd name="connsiteX0" fmla="*/ 7144 w 9525"/>
                <a:gd name="connsiteY0" fmla="*/ 9269 h 19050"/>
                <a:gd name="connsiteX1" fmla="*/ 7144 w 9525"/>
                <a:gd name="connsiteY1" fmla="*/ 926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9269"/>
                  </a:moveTo>
                  <a:cubicBezTo>
                    <a:pt x="10001" y="697"/>
                    <a:pt x="8096" y="21652"/>
                    <a:pt x="7144" y="926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13" name="Freeform: Shape 812">
              <a:extLst>
                <a:ext uri="{FF2B5EF4-FFF2-40B4-BE49-F238E27FC236}">
                  <a16:creationId xmlns:a16="http://schemas.microsoft.com/office/drawing/2014/main" id="{38AAC76A-EEED-44BF-8555-0CCB503B490A}"/>
                </a:ext>
              </a:extLst>
            </p:cNvPr>
            <p:cNvSpPr/>
            <p:nvPr/>
          </p:nvSpPr>
          <p:spPr>
            <a:xfrm>
              <a:off x="7690961" y="1042182"/>
              <a:ext cx="9525" cy="9525"/>
            </a:xfrm>
            <a:custGeom>
              <a:avLst/>
              <a:gdLst>
                <a:gd name="connsiteX0" fmla="*/ 7144 w 9525"/>
                <a:gd name="connsiteY0" fmla="*/ 10330 h 9525"/>
                <a:gd name="connsiteX1" fmla="*/ 7144 w 9525"/>
                <a:gd name="connsiteY1" fmla="*/ 103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330"/>
                  </a:moveTo>
                  <a:cubicBezTo>
                    <a:pt x="12859" y="3663"/>
                    <a:pt x="8096" y="9378"/>
                    <a:pt x="7144" y="103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14" name="Freeform: Shape 813">
              <a:extLst>
                <a:ext uri="{FF2B5EF4-FFF2-40B4-BE49-F238E27FC236}">
                  <a16:creationId xmlns:a16="http://schemas.microsoft.com/office/drawing/2014/main" id="{C8E2DB66-7C53-418F-880A-EA4323988AA5}"/>
                </a:ext>
              </a:extLst>
            </p:cNvPr>
            <p:cNvSpPr/>
            <p:nvPr/>
          </p:nvSpPr>
          <p:spPr>
            <a:xfrm>
              <a:off x="7612856" y="932688"/>
              <a:ext cx="9525" cy="9525"/>
            </a:xfrm>
            <a:custGeom>
              <a:avLst/>
              <a:gdLst>
                <a:gd name="connsiteX0" fmla="*/ 10001 w 9525"/>
                <a:gd name="connsiteY0" fmla="*/ 8381 h 9525"/>
                <a:gd name="connsiteX1" fmla="*/ 7144 w 9525"/>
                <a:gd name="connsiteY1" fmla="*/ 9334 h 9525"/>
                <a:gd name="connsiteX2" fmla="*/ 10001 w 9525"/>
                <a:gd name="connsiteY2" fmla="*/ 838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381"/>
                  </a:moveTo>
                  <a:cubicBezTo>
                    <a:pt x="9049" y="5524"/>
                    <a:pt x="8096" y="8381"/>
                    <a:pt x="7144" y="9334"/>
                  </a:cubicBezTo>
                  <a:cubicBezTo>
                    <a:pt x="7144" y="9334"/>
                    <a:pt x="9049" y="10286"/>
                    <a:pt x="10001" y="838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15" name="Freeform: Shape 814">
              <a:extLst>
                <a:ext uri="{FF2B5EF4-FFF2-40B4-BE49-F238E27FC236}">
                  <a16:creationId xmlns:a16="http://schemas.microsoft.com/office/drawing/2014/main" id="{39B15569-AE16-4D05-9173-7B4CDBA4A3F6}"/>
                </a:ext>
              </a:extLst>
            </p:cNvPr>
            <p:cNvSpPr/>
            <p:nvPr/>
          </p:nvSpPr>
          <p:spPr>
            <a:xfrm>
              <a:off x="6955771" y="1016793"/>
              <a:ext cx="28575" cy="9525"/>
            </a:xfrm>
            <a:custGeom>
              <a:avLst/>
              <a:gdLst>
                <a:gd name="connsiteX0" fmla="*/ 28911 w 28575"/>
                <a:gd name="connsiteY0" fmla="*/ 7144 h 9525"/>
                <a:gd name="connsiteX1" fmla="*/ 28911 w 2857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9525">
                  <a:moveTo>
                    <a:pt x="28911" y="7144"/>
                  </a:moveTo>
                  <a:cubicBezTo>
                    <a:pt x="19386" y="7144"/>
                    <a:pt x="-14903" y="10954"/>
                    <a:pt x="2891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16" name="Freeform: Shape 815">
              <a:extLst>
                <a:ext uri="{FF2B5EF4-FFF2-40B4-BE49-F238E27FC236}">
                  <a16:creationId xmlns:a16="http://schemas.microsoft.com/office/drawing/2014/main" id="{FF2BAD92-263D-4068-AB7D-5EAB7E220E84}"/>
                </a:ext>
              </a:extLst>
            </p:cNvPr>
            <p:cNvSpPr/>
            <p:nvPr/>
          </p:nvSpPr>
          <p:spPr>
            <a:xfrm>
              <a:off x="7543324" y="954936"/>
              <a:ext cx="19050" cy="19050"/>
            </a:xfrm>
            <a:custGeom>
              <a:avLst/>
              <a:gdLst>
                <a:gd name="connsiteX0" fmla="*/ 7144 w 19050"/>
                <a:gd name="connsiteY0" fmla="*/ 16613 h 19050"/>
                <a:gd name="connsiteX1" fmla="*/ 7144 w 19050"/>
                <a:gd name="connsiteY1" fmla="*/ 1661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6613"/>
                  </a:moveTo>
                  <a:cubicBezTo>
                    <a:pt x="34766" y="-1484"/>
                    <a:pt x="10954" y="10898"/>
                    <a:pt x="7144" y="166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17" name="Freeform: Shape 816">
              <a:extLst>
                <a:ext uri="{FF2B5EF4-FFF2-40B4-BE49-F238E27FC236}">
                  <a16:creationId xmlns:a16="http://schemas.microsoft.com/office/drawing/2014/main" id="{113C107E-7E64-4D13-9C6B-BE1F1F14C03C}"/>
                </a:ext>
              </a:extLst>
            </p:cNvPr>
            <p:cNvSpPr/>
            <p:nvPr/>
          </p:nvSpPr>
          <p:spPr>
            <a:xfrm>
              <a:off x="7542242" y="938688"/>
              <a:ext cx="9525" cy="19050"/>
            </a:xfrm>
            <a:custGeom>
              <a:avLst/>
              <a:gdLst>
                <a:gd name="connsiteX0" fmla="*/ 7273 w 9525"/>
                <a:gd name="connsiteY0" fmla="*/ 7144 h 19050"/>
                <a:gd name="connsiteX1" fmla="*/ 7273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273" y="7144"/>
                  </a:moveTo>
                  <a:cubicBezTo>
                    <a:pt x="11083" y="21431"/>
                    <a:pt x="6320" y="18574"/>
                    <a:pt x="727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18" name="Freeform: Shape 817">
              <a:extLst>
                <a:ext uri="{FF2B5EF4-FFF2-40B4-BE49-F238E27FC236}">
                  <a16:creationId xmlns:a16="http://schemas.microsoft.com/office/drawing/2014/main" id="{A8D2C831-8831-49EC-8260-3CA61FAC9C44}"/>
                </a:ext>
              </a:extLst>
            </p:cNvPr>
            <p:cNvSpPr/>
            <p:nvPr/>
          </p:nvSpPr>
          <p:spPr>
            <a:xfrm>
              <a:off x="7580867" y="1065371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5795" y="14764"/>
                    <a:pt x="7701" y="9049"/>
                    <a:pt x="865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19" name="Freeform: Shape 818">
              <a:extLst>
                <a:ext uri="{FF2B5EF4-FFF2-40B4-BE49-F238E27FC236}">
                  <a16:creationId xmlns:a16="http://schemas.microsoft.com/office/drawing/2014/main" id="{F5824086-711B-4C17-BE02-9087325DC142}"/>
                </a:ext>
              </a:extLst>
            </p:cNvPr>
            <p:cNvSpPr/>
            <p:nvPr/>
          </p:nvSpPr>
          <p:spPr>
            <a:xfrm>
              <a:off x="7476209" y="933175"/>
              <a:ext cx="9525" cy="9525"/>
            </a:xfrm>
            <a:custGeom>
              <a:avLst/>
              <a:gdLst>
                <a:gd name="connsiteX0" fmla="*/ 9488 w 9525"/>
                <a:gd name="connsiteY0" fmla="*/ 10752 h 9525"/>
                <a:gd name="connsiteX1" fmla="*/ 9488 w 9525"/>
                <a:gd name="connsiteY1" fmla="*/ 1075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488" y="10752"/>
                  </a:moveTo>
                  <a:cubicBezTo>
                    <a:pt x="8536" y="9800"/>
                    <a:pt x="4726" y="3132"/>
                    <a:pt x="9488" y="1075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20" name="Freeform: Shape 819">
              <a:extLst>
                <a:ext uri="{FF2B5EF4-FFF2-40B4-BE49-F238E27FC236}">
                  <a16:creationId xmlns:a16="http://schemas.microsoft.com/office/drawing/2014/main" id="{20E622CF-9C92-4D70-8CCA-24F937311CDF}"/>
                </a:ext>
              </a:extLst>
            </p:cNvPr>
            <p:cNvSpPr/>
            <p:nvPr/>
          </p:nvSpPr>
          <p:spPr>
            <a:xfrm>
              <a:off x="7478554" y="93392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lnTo>
                    <a:pt x="8096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21" name="Freeform: Shape 820">
              <a:extLst>
                <a:ext uri="{FF2B5EF4-FFF2-40B4-BE49-F238E27FC236}">
                  <a16:creationId xmlns:a16="http://schemas.microsoft.com/office/drawing/2014/main" id="{EE791029-30AD-4C9B-8045-30DFB74CF2BA}"/>
                </a:ext>
              </a:extLst>
            </p:cNvPr>
            <p:cNvSpPr/>
            <p:nvPr/>
          </p:nvSpPr>
          <p:spPr>
            <a:xfrm>
              <a:off x="7581424" y="107828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10001" y="7567"/>
                    <a:pt x="14764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22" name="Freeform: Shape 821">
              <a:extLst>
                <a:ext uri="{FF2B5EF4-FFF2-40B4-BE49-F238E27FC236}">
                  <a16:creationId xmlns:a16="http://schemas.microsoft.com/office/drawing/2014/main" id="{4BFB028C-633A-4E23-8901-EC17B73EDC99}"/>
                </a:ext>
              </a:extLst>
            </p:cNvPr>
            <p:cNvSpPr/>
            <p:nvPr/>
          </p:nvSpPr>
          <p:spPr>
            <a:xfrm>
              <a:off x="7552315" y="1046176"/>
              <a:ext cx="9525" cy="9525"/>
            </a:xfrm>
            <a:custGeom>
              <a:avLst/>
              <a:gdLst>
                <a:gd name="connsiteX0" fmla="*/ 7677 w 9525"/>
                <a:gd name="connsiteY0" fmla="*/ 9193 h 9525"/>
                <a:gd name="connsiteX1" fmla="*/ 9582 w 9525"/>
                <a:gd name="connsiteY1" fmla="*/ 7288 h 9525"/>
                <a:gd name="connsiteX2" fmla="*/ 7677 w 9525"/>
                <a:gd name="connsiteY2" fmla="*/ 919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677" y="9193"/>
                  </a:moveTo>
                  <a:lnTo>
                    <a:pt x="9582" y="7288"/>
                  </a:lnTo>
                  <a:cubicBezTo>
                    <a:pt x="9582" y="8241"/>
                    <a:pt x="5772" y="5383"/>
                    <a:pt x="7677" y="919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23" name="Freeform: Shape 822">
              <a:extLst>
                <a:ext uri="{FF2B5EF4-FFF2-40B4-BE49-F238E27FC236}">
                  <a16:creationId xmlns:a16="http://schemas.microsoft.com/office/drawing/2014/main" id="{4DF3B06D-0DF4-43DF-BE63-507A26B73B0E}"/>
                </a:ext>
              </a:extLst>
            </p:cNvPr>
            <p:cNvSpPr/>
            <p:nvPr/>
          </p:nvSpPr>
          <p:spPr>
            <a:xfrm>
              <a:off x="7456738" y="936783"/>
              <a:ext cx="9525" cy="9525"/>
            </a:xfrm>
            <a:custGeom>
              <a:avLst/>
              <a:gdLst>
                <a:gd name="connsiteX0" fmla="*/ 9909 w 9525"/>
                <a:gd name="connsiteY0" fmla="*/ 7144 h 9525"/>
                <a:gd name="connsiteX1" fmla="*/ 990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9" y="7144"/>
                  </a:moveTo>
                  <a:cubicBezTo>
                    <a:pt x="4194" y="13811"/>
                    <a:pt x="8956" y="8096"/>
                    <a:pt x="990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24" name="Freeform: Shape 823">
              <a:extLst>
                <a:ext uri="{FF2B5EF4-FFF2-40B4-BE49-F238E27FC236}">
                  <a16:creationId xmlns:a16="http://schemas.microsoft.com/office/drawing/2014/main" id="{D5E6B6D6-AEF1-4237-B3AB-81848B8C8F3E}"/>
                </a:ext>
              </a:extLst>
            </p:cNvPr>
            <p:cNvSpPr/>
            <p:nvPr/>
          </p:nvSpPr>
          <p:spPr>
            <a:xfrm>
              <a:off x="7533553" y="1068228"/>
              <a:ext cx="9525" cy="19050"/>
            </a:xfrm>
            <a:custGeom>
              <a:avLst/>
              <a:gdLst>
                <a:gd name="connsiteX0" fmla="*/ 9294 w 9525"/>
                <a:gd name="connsiteY0" fmla="*/ 7144 h 19050"/>
                <a:gd name="connsiteX1" fmla="*/ 8342 w 9525"/>
                <a:gd name="connsiteY1" fmla="*/ 12859 h 19050"/>
                <a:gd name="connsiteX2" fmla="*/ 9294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294" y="7144"/>
                  </a:moveTo>
                  <a:cubicBezTo>
                    <a:pt x="11199" y="11906"/>
                    <a:pt x="4532" y="9049"/>
                    <a:pt x="8342" y="12859"/>
                  </a:cubicBezTo>
                  <a:cubicBezTo>
                    <a:pt x="12152" y="11906"/>
                    <a:pt x="10247" y="9049"/>
                    <a:pt x="929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25" name="Freeform: Shape 824">
              <a:extLst>
                <a:ext uri="{FF2B5EF4-FFF2-40B4-BE49-F238E27FC236}">
                  <a16:creationId xmlns:a16="http://schemas.microsoft.com/office/drawing/2014/main" id="{2D85E760-0386-4242-AFCD-7B3131FD2ECB}"/>
                </a:ext>
              </a:extLst>
            </p:cNvPr>
            <p:cNvSpPr/>
            <p:nvPr/>
          </p:nvSpPr>
          <p:spPr>
            <a:xfrm>
              <a:off x="7458551" y="103012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7144"/>
                    <a:pt x="7144" y="8096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26" name="Freeform: Shape 825">
              <a:extLst>
                <a:ext uri="{FF2B5EF4-FFF2-40B4-BE49-F238E27FC236}">
                  <a16:creationId xmlns:a16="http://schemas.microsoft.com/office/drawing/2014/main" id="{6C1E4A39-3F46-45EE-AB6E-CF2EA88B0950}"/>
                </a:ext>
              </a:extLst>
            </p:cNvPr>
            <p:cNvSpPr/>
            <p:nvPr/>
          </p:nvSpPr>
          <p:spPr>
            <a:xfrm>
              <a:off x="7459504" y="1029028"/>
              <a:ext cx="9525" cy="9525"/>
            </a:xfrm>
            <a:custGeom>
              <a:avLst/>
              <a:gdLst>
                <a:gd name="connsiteX0" fmla="*/ 7144 w 9525"/>
                <a:gd name="connsiteY0" fmla="*/ 8244 h 9525"/>
                <a:gd name="connsiteX1" fmla="*/ 10954 w 9525"/>
                <a:gd name="connsiteY1" fmla="*/ 8244 h 9525"/>
                <a:gd name="connsiteX2" fmla="*/ 7144 w 9525"/>
                <a:gd name="connsiteY2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244"/>
                  </a:moveTo>
                  <a:cubicBezTo>
                    <a:pt x="8096" y="8244"/>
                    <a:pt x="10001" y="10149"/>
                    <a:pt x="10954" y="8244"/>
                  </a:cubicBezTo>
                  <a:cubicBezTo>
                    <a:pt x="9049" y="6339"/>
                    <a:pt x="8096" y="7291"/>
                    <a:pt x="7144" y="82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27" name="Freeform: Shape 826">
              <a:extLst>
                <a:ext uri="{FF2B5EF4-FFF2-40B4-BE49-F238E27FC236}">
                  <a16:creationId xmlns:a16="http://schemas.microsoft.com/office/drawing/2014/main" id="{CB87CC51-0E44-4D3E-ACCB-6B48B6D60E2C}"/>
                </a:ext>
              </a:extLst>
            </p:cNvPr>
            <p:cNvSpPr/>
            <p:nvPr/>
          </p:nvSpPr>
          <p:spPr>
            <a:xfrm>
              <a:off x="7445121" y="1029686"/>
              <a:ext cx="9525" cy="9525"/>
            </a:xfrm>
            <a:custGeom>
              <a:avLst/>
              <a:gdLst>
                <a:gd name="connsiteX0" fmla="*/ 7239 w 9525"/>
                <a:gd name="connsiteY0" fmla="*/ 10443 h 9525"/>
                <a:gd name="connsiteX1" fmla="*/ 7239 w 9525"/>
                <a:gd name="connsiteY1" fmla="*/ 104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239" y="10443"/>
                  </a:moveTo>
                  <a:cubicBezTo>
                    <a:pt x="12954" y="4728"/>
                    <a:pt x="6286" y="7586"/>
                    <a:pt x="7239" y="104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28" name="Freeform: Shape 827">
              <a:extLst>
                <a:ext uri="{FF2B5EF4-FFF2-40B4-BE49-F238E27FC236}">
                  <a16:creationId xmlns:a16="http://schemas.microsoft.com/office/drawing/2014/main" id="{D81BC30D-D4E3-48A0-A71B-A872CEFBC249}"/>
                </a:ext>
              </a:extLst>
            </p:cNvPr>
            <p:cNvSpPr/>
            <p:nvPr/>
          </p:nvSpPr>
          <p:spPr>
            <a:xfrm>
              <a:off x="7347109" y="940446"/>
              <a:ext cx="19050" cy="9525"/>
            </a:xfrm>
            <a:custGeom>
              <a:avLst/>
              <a:gdLst>
                <a:gd name="connsiteX0" fmla="*/ 7144 w 19050"/>
                <a:gd name="connsiteY0" fmla="*/ 8244 h 9525"/>
                <a:gd name="connsiteX1" fmla="*/ 7144 w 19050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8244"/>
                  </a:moveTo>
                  <a:cubicBezTo>
                    <a:pt x="21431" y="12054"/>
                    <a:pt x="17621" y="4434"/>
                    <a:pt x="7144" y="82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29" name="Freeform: Shape 828">
              <a:extLst>
                <a:ext uri="{FF2B5EF4-FFF2-40B4-BE49-F238E27FC236}">
                  <a16:creationId xmlns:a16="http://schemas.microsoft.com/office/drawing/2014/main" id="{EA5BBCDA-8997-492F-A3A5-1D446BA85F5C}"/>
                </a:ext>
              </a:extLst>
            </p:cNvPr>
            <p:cNvSpPr/>
            <p:nvPr/>
          </p:nvSpPr>
          <p:spPr>
            <a:xfrm>
              <a:off x="7358539" y="93868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8096" y="8096"/>
                    <a:pt x="9049" y="7144"/>
                  </a:cubicBezTo>
                  <a:cubicBezTo>
                    <a:pt x="8096" y="8096"/>
                    <a:pt x="7144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30" name="Freeform: Shape 829">
              <a:extLst>
                <a:ext uri="{FF2B5EF4-FFF2-40B4-BE49-F238E27FC236}">
                  <a16:creationId xmlns:a16="http://schemas.microsoft.com/office/drawing/2014/main" id="{BF0AF1CE-E380-4070-B1BB-220F72DDB1F3}"/>
                </a:ext>
              </a:extLst>
            </p:cNvPr>
            <p:cNvSpPr/>
            <p:nvPr/>
          </p:nvSpPr>
          <p:spPr>
            <a:xfrm>
              <a:off x="7501625" y="1081563"/>
              <a:ext cx="9525" cy="19050"/>
            </a:xfrm>
            <a:custGeom>
              <a:avLst/>
              <a:gdLst>
                <a:gd name="connsiteX0" fmla="*/ 8837 w 9525"/>
                <a:gd name="connsiteY0" fmla="*/ 7144 h 19050"/>
                <a:gd name="connsiteX1" fmla="*/ 8837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837" y="7144"/>
                  </a:moveTo>
                  <a:cubicBezTo>
                    <a:pt x="5027" y="20479"/>
                    <a:pt x="8837" y="9049"/>
                    <a:pt x="883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31" name="Freeform: Shape 830">
              <a:extLst>
                <a:ext uri="{FF2B5EF4-FFF2-40B4-BE49-F238E27FC236}">
                  <a16:creationId xmlns:a16="http://schemas.microsoft.com/office/drawing/2014/main" id="{05511A29-75FC-41BB-8E9A-3A7485845F3C}"/>
                </a:ext>
              </a:extLst>
            </p:cNvPr>
            <p:cNvSpPr/>
            <p:nvPr/>
          </p:nvSpPr>
          <p:spPr>
            <a:xfrm>
              <a:off x="7340288" y="939565"/>
              <a:ext cx="9525" cy="9525"/>
            </a:xfrm>
            <a:custGeom>
              <a:avLst/>
              <a:gdLst>
                <a:gd name="connsiteX0" fmla="*/ 7297 w 9525"/>
                <a:gd name="connsiteY0" fmla="*/ 8172 h 9525"/>
                <a:gd name="connsiteX1" fmla="*/ 10154 w 9525"/>
                <a:gd name="connsiteY1" fmla="*/ 9125 h 9525"/>
                <a:gd name="connsiteX2" fmla="*/ 7297 w 9525"/>
                <a:gd name="connsiteY2" fmla="*/ 817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297" y="8172"/>
                  </a:moveTo>
                  <a:cubicBezTo>
                    <a:pt x="8249" y="8172"/>
                    <a:pt x="9202" y="8172"/>
                    <a:pt x="10154" y="9125"/>
                  </a:cubicBezTo>
                  <a:cubicBezTo>
                    <a:pt x="10154" y="5315"/>
                    <a:pt x="6344" y="8172"/>
                    <a:pt x="7297" y="817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32" name="Freeform: Shape 831">
              <a:extLst>
                <a:ext uri="{FF2B5EF4-FFF2-40B4-BE49-F238E27FC236}">
                  <a16:creationId xmlns:a16="http://schemas.microsoft.com/office/drawing/2014/main" id="{79875EB2-2B3D-478E-A9CF-3E31B823468D}"/>
                </a:ext>
              </a:extLst>
            </p:cNvPr>
            <p:cNvSpPr/>
            <p:nvPr/>
          </p:nvSpPr>
          <p:spPr>
            <a:xfrm>
              <a:off x="7398544" y="1026861"/>
              <a:ext cx="19050" cy="9525"/>
            </a:xfrm>
            <a:custGeom>
              <a:avLst/>
              <a:gdLst>
                <a:gd name="connsiteX0" fmla="*/ 7144 w 19050"/>
                <a:gd name="connsiteY0" fmla="*/ 9458 h 9525"/>
                <a:gd name="connsiteX1" fmla="*/ 11906 w 19050"/>
                <a:gd name="connsiteY1" fmla="*/ 10411 h 9525"/>
                <a:gd name="connsiteX2" fmla="*/ 7144 w 19050"/>
                <a:gd name="connsiteY2" fmla="*/ 94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9458"/>
                  </a:moveTo>
                  <a:cubicBezTo>
                    <a:pt x="8096" y="11363"/>
                    <a:pt x="10001" y="10411"/>
                    <a:pt x="11906" y="10411"/>
                  </a:cubicBezTo>
                  <a:cubicBezTo>
                    <a:pt x="10001" y="10411"/>
                    <a:pt x="8096" y="3743"/>
                    <a:pt x="7144" y="94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33" name="Freeform: Shape 832">
              <a:extLst>
                <a:ext uri="{FF2B5EF4-FFF2-40B4-BE49-F238E27FC236}">
                  <a16:creationId xmlns:a16="http://schemas.microsoft.com/office/drawing/2014/main" id="{3A630964-C1B1-4959-AD43-E84F97139BEC}"/>
                </a:ext>
              </a:extLst>
            </p:cNvPr>
            <p:cNvSpPr/>
            <p:nvPr/>
          </p:nvSpPr>
          <p:spPr>
            <a:xfrm>
              <a:off x="7329964" y="956592"/>
              <a:ext cx="9525" cy="19050"/>
            </a:xfrm>
            <a:custGeom>
              <a:avLst/>
              <a:gdLst>
                <a:gd name="connsiteX0" fmla="*/ 7144 w 9525"/>
                <a:gd name="connsiteY0" fmla="*/ 8290 h 19050"/>
                <a:gd name="connsiteX1" fmla="*/ 9049 w 9525"/>
                <a:gd name="connsiteY1" fmla="*/ 14005 h 19050"/>
                <a:gd name="connsiteX2" fmla="*/ 7144 w 9525"/>
                <a:gd name="connsiteY2" fmla="*/ 829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8290"/>
                  </a:moveTo>
                  <a:cubicBezTo>
                    <a:pt x="8096" y="8290"/>
                    <a:pt x="9049" y="11148"/>
                    <a:pt x="9049" y="14005"/>
                  </a:cubicBezTo>
                  <a:cubicBezTo>
                    <a:pt x="10001" y="11148"/>
                    <a:pt x="10954" y="4480"/>
                    <a:pt x="7144" y="82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34" name="Freeform: Shape 833">
              <a:extLst>
                <a:ext uri="{FF2B5EF4-FFF2-40B4-BE49-F238E27FC236}">
                  <a16:creationId xmlns:a16="http://schemas.microsoft.com/office/drawing/2014/main" id="{1753CDAE-2D3C-46B4-97C8-530DFD6A5472}"/>
                </a:ext>
              </a:extLst>
            </p:cNvPr>
            <p:cNvSpPr/>
            <p:nvPr/>
          </p:nvSpPr>
          <p:spPr>
            <a:xfrm>
              <a:off x="7390924" y="1028329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7144" y="7990"/>
                    <a:pt x="15716" y="6085"/>
                    <a:pt x="7144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35" name="Freeform: Shape 834">
              <a:extLst>
                <a:ext uri="{FF2B5EF4-FFF2-40B4-BE49-F238E27FC236}">
                  <a16:creationId xmlns:a16="http://schemas.microsoft.com/office/drawing/2014/main" id="{8963D405-E160-42F0-AF50-4722C92FF195}"/>
                </a:ext>
              </a:extLst>
            </p:cNvPr>
            <p:cNvSpPr/>
            <p:nvPr/>
          </p:nvSpPr>
          <p:spPr>
            <a:xfrm>
              <a:off x="7407519" y="1069159"/>
              <a:ext cx="9525" cy="19050"/>
            </a:xfrm>
            <a:custGeom>
              <a:avLst/>
              <a:gdLst>
                <a:gd name="connsiteX0" fmla="*/ 7694 w 9525"/>
                <a:gd name="connsiteY0" fmla="*/ 20500 h 19050"/>
                <a:gd name="connsiteX1" fmla="*/ 7694 w 9525"/>
                <a:gd name="connsiteY1" fmla="*/ 2050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694" y="20500"/>
                  </a:moveTo>
                  <a:cubicBezTo>
                    <a:pt x="5789" y="23358"/>
                    <a:pt x="9599" y="-10932"/>
                    <a:pt x="7694" y="2050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36" name="Freeform: Shape 835">
              <a:extLst>
                <a:ext uri="{FF2B5EF4-FFF2-40B4-BE49-F238E27FC236}">
                  <a16:creationId xmlns:a16="http://schemas.microsoft.com/office/drawing/2014/main" id="{6EA5D71E-3491-4F4E-9B3F-0ADCF8B9E227}"/>
                </a:ext>
              </a:extLst>
            </p:cNvPr>
            <p:cNvSpPr/>
            <p:nvPr/>
          </p:nvSpPr>
          <p:spPr>
            <a:xfrm>
              <a:off x="7400449" y="107394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9049" y="7144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37" name="Freeform: Shape 836">
              <a:extLst>
                <a:ext uri="{FF2B5EF4-FFF2-40B4-BE49-F238E27FC236}">
                  <a16:creationId xmlns:a16="http://schemas.microsoft.com/office/drawing/2014/main" id="{ED6D8CE9-457D-4795-996C-BD522D447AFB}"/>
                </a:ext>
              </a:extLst>
            </p:cNvPr>
            <p:cNvSpPr/>
            <p:nvPr/>
          </p:nvSpPr>
          <p:spPr>
            <a:xfrm>
              <a:off x="7319486" y="106060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8096" y="8096"/>
                    <a:pt x="8096" y="7144"/>
                  </a:cubicBezTo>
                  <a:cubicBezTo>
                    <a:pt x="7144" y="8096"/>
                    <a:pt x="7144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38" name="Freeform: Shape 837">
              <a:extLst>
                <a:ext uri="{FF2B5EF4-FFF2-40B4-BE49-F238E27FC236}">
                  <a16:creationId xmlns:a16="http://schemas.microsoft.com/office/drawing/2014/main" id="{A6EEC68B-8984-4F8C-AB8C-31CA202B5A99}"/>
                </a:ext>
              </a:extLst>
            </p:cNvPr>
            <p:cNvSpPr/>
            <p:nvPr/>
          </p:nvSpPr>
          <p:spPr>
            <a:xfrm>
              <a:off x="7383867" y="1077738"/>
              <a:ext cx="9525" cy="9525"/>
            </a:xfrm>
            <a:custGeom>
              <a:avLst/>
              <a:gdLst>
                <a:gd name="connsiteX0" fmla="*/ 8485 w 9525"/>
                <a:gd name="connsiteY0" fmla="*/ 9064 h 9525"/>
                <a:gd name="connsiteX1" fmla="*/ 8485 w 9525"/>
                <a:gd name="connsiteY1" fmla="*/ 906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85" y="9064"/>
                  </a:moveTo>
                  <a:cubicBezTo>
                    <a:pt x="4675" y="4302"/>
                    <a:pt x="10390" y="10017"/>
                    <a:pt x="8485" y="906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39" name="Freeform: Shape 838">
              <a:extLst>
                <a:ext uri="{FF2B5EF4-FFF2-40B4-BE49-F238E27FC236}">
                  <a16:creationId xmlns:a16="http://schemas.microsoft.com/office/drawing/2014/main" id="{889F2A37-207C-42A6-ADD2-CCB0155EAD52}"/>
                </a:ext>
              </a:extLst>
            </p:cNvPr>
            <p:cNvSpPr/>
            <p:nvPr/>
          </p:nvSpPr>
          <p:spPr>
            <a:xfrm>
              <a:off x="7280434" y="946511"/>
              <a:ext cx="9525" cy="9525"/>
            </a:xfrm>
            <a:custGeom>
              <a:avLst/>
              <a:gdLst>
                <a:gd name="connsiteX0" fmla="*/ 7144 w 9525"/>
                <a:gd name="connsiteY0" fmla="*/ 10751 h 9525"/>
                <a:gd name="connsiteX1" fmla="*/ 7144 w 9525"/>
                <a:gd name="connsiteY1" fmla="*/ 1075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751"/>
                  </a:moveTo>
                  <a:cubicBezTo>
                    <a:pt x="8096" y="5036"/>
                    <a:pt x="8096" y="6941"/>
                    <a:pt x="7144" y="1075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40" name="Freeform: Shape 839">
              <a:extLst>
                <a:ext uri="{FF2B5EF4-FFF2-40B4-BE49-F238E27FC236}">
                  <a16:creationId xmlns:a16="http://schemas.microsoft.com/office/drawing/2014/main" id="{A39380BB-D432-4E5E-B0DB-FBDAADD7D68F}"/>
                </a:ext>
              </a:extLst>
            </p:cNvPr>
            <p:cNvSpPr/>
            <p:nvPr/>
          </p:nvSpPr>
          <p:spPr>
            <a:xfrm>
              <a:off x="7278529" y="9463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41" name="Freeform: Shape 840">
              <a:extLst>
                <a:ext uri="{FF2B5EF4-FFF2-40B4-BE49-F238E27FC236}">
                  <a16:creationId xmlns:a16="http://schemas.microsoft.com/office/drawing/2014/main" id="{89E018A8-AC61-43C6-85BA-6D3BB773113E}"/>
                </a:ext>
              </a:extLst>
            </p:cNvPr>
            <p:cNvSpPr/>
            <p:nvPr/>
          </p:nvSpPr>
          <p:spPr>
            <a:xfrm>
              <a:off x="7328059" y="1055846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10954 w 9525"/>
                <a:gd name="connsiteY1" fmla="*/ 8096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9049" y="9049"/>
                    <a:pt x="10001" y="9049"/>
                    <a:pt x="10954" y="8096"/>
                  </a:cubicBezTo>
                  <a:cubicBezTo>
                    <a:pt x="10954" y="7144"/>
                    <a:pt x="7144" y="6191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42" name="Freeform: Shape 841">
              <a:extLst>
                <a:ext uri="{FF2B5EF4-FFF2-40B4-BE49-F238E27FC236}">
                  <a16:creationId xmlns:a16="http://schemas.microsoft.com/office/drawing/2014/main" id="{F4D00CF1-FA95-4918-845F-F145B53E3103}"/>
                </a:ext>
              </a:extLst>
            </p:cNvPr>
            <p:cNvSpPr/>
            <p:nvPr/>
          </p:nvSpPr>
          <p:spPr>
            <a:xfrm>
              <a:off x="7266146" y="959008"/>
              <a:ext cx="9525" cy="9525"/>
            </a:xfrm>
            <a:custGeom>
              <a:avLst/>
              <a:gdLst>
                <a:gd name="connsiteX0" fmla="*/ 7144 w 9525"/>
                <a:gd name="connsiteY0" fmla="*/ 9684 h 9525"/>
                <a:gd name="connsiteX1" fmla="*/ 7144 w 9525"/>
                <a:gd name="connsiteY1" fmla="*/ 968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684"/>
                  </a:moveTo>
                  <a:cubicBezTo>
                    <a:pt x="15716" y="3969"/>
                    <a:pt x="7144" y="9684"/>
                    <a:pt x="7144" y="968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43" name="Freeform: Shape 842">
              <a:extLst>
                <a:ext uri="{FF2B5EF4-FFF2-40B4-BE49-F238E27FC236}">
                  <a16:creationId xmlns:a16="http://schemas.microsoft.com/office/drawing/2014/main" id="{6D056001-FF52-4FEF-998B-AD8A39759CD8}"/>
                </a:ext>
              </a:extLst>
            </p:cNvPr>
            <p:cNvSpPr/>
            <p:nvPr/>
          </p:nvSpPr>
          <p:spPr>
            <a:xfrm>
              <a:off x="7244864" y="952023"/>
              <a:ext cx="9525" cy="9525"/>
            </a:xfrm>
            <a:custGeom>
              <a:avLst/>
              <a:gdLst>
                <a:gd name="connsiteX0" fmla="*/ 10329 w 9525"/>
                <a:gd name="connsiteY0" fmla="*/ 7144 h 9525"/>
                <a:gd name="connsiteX1" fmla="*/ 1032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329" y="7144"/>
                  </a:moveTo>
                  <a:cubicBezTo>
                    <a:pt x="11281" y="7144"/>
                    <a:pt x="2708" y="11906"/>
                    <a:pt x="1032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44" name="Freeform: Shape 843">
              <a:extLst>
                <a:ext uri="{FF2B5EF4-FFF2-40B4-BE49-F238E27FC236}">
                  <a16:creationId xmlns:a16="http://schemas.microsoft.com/office/drawing/2014/main" id="{77BBE46C-AC77-4821-9125-D926D7E0D5A5}"/>
                </a:ext>
              </a:extLst>
            </p:cNvPr>
            <p:cNvSpPr/>
            <p:nvPr/>
          </p:nvSpPr>
          <p:spPr>
            <a:xfrm>
              <a:off x="7286149" y="1100084"/>
              <a:ext cx="9525" cy="19050"/>
            </a:xfrm>
            <a:custGeom>
              <a:avLst/>
              <a:gdLst>
                <a:gd name="connsiteX0" fmla="*/ 7144 w 9525"/>
                <a:gd name="connsiteY0" fmla="*/ 14340 h 19050"/>
                <a:gd name="connsiteX1" fmla="*/ 7144 w 9525"/>
                <a:gd name="connsiteY1" fmla="*/ 1434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4340"/>
                  </a:moveTo>
                  <a:cubicBezTo>
                    <a:pt x="7144" y="14340"/>
                    <a:pt x="10001" y="-1852"/>
                    <a:pt x="7144" y="1434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45" name="Freeform: Shape 844">
              <a:extLst>
                <a:ext uri="{FF2B5EF4-FFF2-40B4-BE49-F238E27FC236}">
                  <a16:creationId xmlns:a16="http://schemas.microsoft.com/office/drawing/2014/main" id="{A29DFCD5-C669-4DA7-A224-D40AC5FA5582}"/>
                </a:ext>
              </a:extLst>
            </p:cNvPr>
            <p:cNvSpPr/>
            <p:nvPr/>
          </p:nvSpPr>
          <p:spPr>
            <a:xfrm>
              <a:off x="7064216" y="961548"/>
              <a:ext cx="95250" cy="76200"/>
            </a:xfrm>
            <a:custGeom>
              <a:avLst/>
              <a:gdLst>
                <a:gd name="connsiteX0" fmla="*/ 69056 w 95250"/>
                <a:gd name="connsiteY0" fmla="*/ 22384 h 76200"/>
                <a:gd name="connsiteX1" fmla="*/ 85249 w 95250"/>
                <a:gd name="connsiteY1" fmla="*/ 28099 h 76200"/>
                <a:gd name="connsiteX2" fmla="*/ 90964 w 95250"/>
                <a:gd name="connsiteY2" fmla="*/ 10001 h 76200"/>
                <a:gd name="connsiteX3" fmla="*/ 90011 w 95250"/>
                <a:gd name="connsiteY3" fmla="*/ 7144 h 76200"/>
                <a:gd name="connsiteX4" fmla="*/ 7144 w 95250"/>
                <a:gd name="connsiteY4" fmla="*/ 20479 h 76200"/>
                <a:gd name="connsiteX5" fmla="*/ 13811 w 95250"/>
                <a:gd name="connsiteY5" fmla="*/ 69056 h 76200"/>
                <a:gd name="connsiteX6" fmla="*/ 69056 w 95250"/>
                <a:gd name="connsiteY6" fmla="*/ 22384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5250" h="76200">
                  <a:moveTo>
                    <a:pt x="69056" y="22384"/>
                  </a:moveTo>
                  <a:cubicBezTo>
                    <a:pt x="69056" y="22384"/>
                    <a:pt x="77629" y="29051"/>
                    <a:pt x="85249" y="28099"/>
                  </a:cubicBezTo>
                  <a:cubicBezTo>
                    <a:pt x="78581" y="26194"/>
                    <a:pt x="88106" y="15716"/>
                    <a:pt x="90964" y="10001"/>
                  </a:cubicBezTo>
                  <a:cubicBezTo>
                    <a:pt x="90011" y="10001"/>
                    <a:pt x="89059" y="9049"/>
                    <a:pt x="90011" y="7144"/>
                  </a:cubicBezTo>
                  <a:cubicBezTo>
                    <a:pt x="73819" y="18574"/>
                    <a:pt x="34766" y="16669"/>
                    <a:pt x="7144" y="20479"/>
                  </a:cubicBezTo>
                  <a:cubicBezTo>
                    <a:pt x="20479" y="24289"/>
                    <a:pt x="13811" y="61436"/>
                    <a:pt x="13811" y="69056"/>
                  </a:cubicBezTo>
                  <a:cubicBezTo>
                    <a:pt x="25241" y="76676"/>
                    <a:pt x="71914" y="31909"/>
                    <a:pt x="69056" y="2238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46" name="Freeform: Shape 845">
              <a:extLst>
                <a:ext uri="{FF2B5EF4-FFF2-40B4-BE49-F238E27FC236}">
                  <a16:creationId xmlns:a16="http://schemas.microsoft.com/office/drawing/2014/main" id="{8057F3E3-1F28-4576-A3A9-5DFBDCA18187}"/>
                </a:ext>
              </a:extLst>
            </p:cNvPr>
            <p:cNvSpPr/>
            <p:nvPr/>
          </p:nvSpPr>
          <p:spPr>
            <a:xfrm>
              <a:off x="7141369" y="98274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9049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7858"/>
                    <a:pt x="8096" y="7858"/>
                    <a:pt x="9049" y="7858"/>
                  </a:cubicBezTo>
                  <a:cubicBezTo>
                    <a:pt x="9049" y="6906"/>
                    <a:pt x="8096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47" name="Freeform: Shape 846">
              <a:extLst>
                <a:ext uri="{FF2B5EF4-FFF2-40B4-BE49-F238E27FC236}">
                  <a16:creationId xmlns:a16="http://schemas.microsoft.com/office/drawing/2014/main" id="{6EB28436-278C-47B0-B231-68A928E346D1}"/>
                </a:ext>
              </a:extLst>
            </p:cNvPr>
            <p:cNvSpPr/>
            <p:nvPr/>
          </p:nvSpPr>
          <p:spPr>
            <a:xfrm>
              <a:off x="7059454" y="97512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10001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10001" y="7858"/>
                  </a:lnTo>
                  <a:cubicBezTo>
                    <a:pt x="10001" y="6906"/>
                    <a:pt x="9049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48" name="Freeform: Shape 847">
              <a:extLst>
                <a:ext uri="{FF2B5EF4-FFF2-40B4-BE49-F238E27FC236}">
                  <a16:creationId xmlns:a16="http://schemas.microsoft.com/office/drawing/2014/main" id="{351E527B-C654-47F4-B4F1-EED53EEA81FB}"/>
                </a:ext>
              </a:extLst>
            </p:cNvPr>
            <p:cNvSpPr/>
            <p:nvPr/>
          </p:nvSpPr>
          <p:spPr>
            <a:xfrm>
              <a:off x="7152911" y="964882"/>
              <a:ext cx="9525" cy="9525"/>
            </a:xfrm>
            <a:custGeom>
              <a:avLst/>
              <a:gdLst>
                <a:gd name="connsiteX0" fmla="*/ 11794 w 9525"/>
                <a:gd name="connsiteY0" fmla="*/ 11430 h 9525"/>
                <a:gd name="connsiteX1" fmla="*/ 11794 w 9525"/>
                <a:gd name="connsiteY1" fmla="*/ 114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794" y="11430"/>
                  </a:moveTo>
                  <a:cubicBezTo>
                    <a:pt x="6079" y="5715"/>
                    <a:pt x="5126" y="5715"/>
                    <a:pt x="11794" y="114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49" name="Freeform: Shape 848">
              <a:extLst>
                <a:ext uri="{FF2B5EF4-FFF2-40B4-BE49-F238E27FC236}">
                  <a16:creationId xmlns:a16="http://schemas.microsoft.com/office/drawing/2014/main" id="{0701F5D7-2158-4650-8E0C-B4D409946D36}"/>
                </a:ext>
              </a:extLst>
            </p:cNvPr>
            <p:cNvSpPr/>
            <p:nvPr/>
          </p:nvSpPr>
          <p:spPr>
            <a:xfrm>
              <a:off x="7148832" y="960596"/>
              <a:ext cx="9525" cy="9525"/>
            </a:xfrm>
            <a:custGeom>
              <a:avLst/>
              <a:gdLst>
                <a:gd name="connsiteX0" fmla="*/ 7301 w 9525"/>
                <a:gd name="connsiteY0" fmla="*/ 7144 h 9525"/>
                <a:gd name="connsiteX1" fmla="*/ 7301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01" y="7144"/>
                  </a:moveTo>
                  <a:cubicBezTo>
                    <a:pt x="6348" y="16669"/>
                    <a:pt x="10158" y="9049"/>
                    <a:pt x="73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50" name="Freeform: Shape 849">
              <a:extLst>
                <a:ext uri="{FF2B5EF4-FFF2-40B4-BE49-F238E27FC236}">
                  <a16:creationId xmlns:a16="http://schemas.microsoft.com/office/drawing/2014/main" id="{BE356560-3553-424B-9074-EA59D2115AAE}"/>
                </a:ext>
              </a:extLst>
            </p:cNvPr>
            <p:cNvSpPr/>
            <p:nvPr/>
          </p:nvSpPr>
          <p:spPr>
            <a:xfrm>
              <a:off x="7159425" y="1098708"/>
              <a:ext cx="9525" cy="9525"/>
            </a:xfrm>
            <a:custGeom>
              <a:avLst/>
              <a:gdLst>
                <a:gd name="connsiteX0" fmla="*/ 10995 w 9525"/>
                <a:gd name="connsiteY0" fmla="*/ 7144 h 9525"/>
                <a:gd name="connsiteX1" fmla="*/ 10995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995" y="7144"/>
                  </a:moveTo>
                  <a:cubicBezTo>
                    <a:pt x="9090" y="7144"/>
                    <a:pt x="3375" y="10954"/>
                    <a:pt x="10995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51" name="Freeform: Shape 850">
              <a:extLst>
                <a:ext uri="{FF2B5EF4-FFF2-40B4-BE49-F238E27FC236}">
                  <a16:creationId xmlns:a16="http://schemas.microsoft.com/office/drawing/2014/main" id="{154A6F9F-6931-4596-8B96-3CC130D7D41F}"/>
                </a:ext>
              </a:extLst>
            </p:cNvPr>
            <p:cNvSpPr/>
            <p:nvPr/>
          </p:nvSpPr>
          <p:spPr>
            <a:xfrm>
              <a:off x="7141369" y="1091088"/>
              <a:ext cx="19050" cy="9525"/>
            </a:xfrm>
            <a:custGeom>
              <a:avLst/>
              <a:gdLst>
                <a:gd name="connsiteX0" fmla="*/ 7144 w 19050"/>
                <a:gd name="connsiteY0" fmla="*/ 8096 h 9525"/>
                <a:gd name="connsiteX1" fmla="*/ 12859 w 19050"/>
                <a:gd name="connsiteY1" fmla="*/ 7144 h 9525"/>
                <a:gd name="connsiteX2" fmla="*/ 7144 w 19050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8096"/>
                  </a:moveTo>
                  <a:cubicBezTo>
                    <a:pt x="9049" y="10954"/>
                    <a:pt x="11906" y="8096"/>
                    <a:pt x="12859" y="7144"/>
                  </a:cubicBezTo>
                  <a:cubicBezTo>
                    <a:pt x="9049" y="8096"/>
                    <a:pt x="10954" y="6191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52" name="Freeform: Shape 851">
              <a:extLst>
                <a:ext uri="{FF2B5EF4-FFF2-40B4-BE49-F238E27FC236}">
                  <a16:creationId xmlns:a16="http://schemas.microsoft.com/office/drawing/2014/main" id="{9661D50B-29EB-4D89-9FA3-E32DFADB9AF9}"/>
                </a:ext>
              </a:extLst>
            </p:cNvPr>
            <p:cNvSpPr/>
            <p:nvPr/>
          </p:nvSpPr>
          <p:spPr>
            <a:xfrm>
              <a:off x="7146717" y="1124426"/>
              <a:ext cx="9525" cy="9525"/>
            </a:xfrm>
            <a:custGeom>
              <a:avLst/>
              <a:gdLst>
                <a:gd name="connsiteX0" fmla="*/ 10368 w 9525"/>
                <a:gd name="connsiteY0" fmla="*/ 7144 h 9525"/>
                <a:gd name="connsiteX1" fmla="*/ 1036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368" y="7144"/>
                  </a:moveTo>
                  <a:cubicBezTo>
                    <a:pt x="6558" y="10001"/>
                    <a:pt x="5606" y="10954"/>
                    <a:pt x="1036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53" name="Freeform: Shape 852">
              <a:extLst>
                <a:ext uri="{FF2B5EF4-FFF2-40B4-BE49-F238E27FC236}">
                  <a16:creationId xmlns:a16="http://schemas.microsoft.com/office/drawing/2014/main" id="{7A2B1E94-304E-487F-88A7-DD3D906EB61E}"/>
                </a:ext>
              </a:extLst>
            </p:cNvPr>
            <p:cNvSpPr/>
            <p:nvPr/>
          </p:nvSpPr>
          <p:spPr>
            <a:xfrm>
              <a:off x="7036594" y="102631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7144"/>
                  </a:lnTo>
                  <a:cubicBezTo>
                    <a:pt x="8096" y="8096"/>
                    <a:pt x="8096" y="7144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54" name="Freeform: Shape 853">
              <a:extLst>
                <a:ext uri="{FF2B5EF4-FFF2-40B4-BE49-F238E27FC236}">
                  <a16:creationId xmlns:a16="http://schemas.microsoft.com/office/drawing/2014/main" id="{5B315129-E263-4F81-B7E0-244A0FA06843}"/>
                </a:ext>
              </a:extLst>
            </p:cNvPr>
            <p:cNvSpPr/>
            <p:nvPr/>
          </p:nvSpPr>
          <p:spPr>
            <a:xfrm>
              <a:off x="7021354" y="976980"/>
              <a:ext cx="57150" cy="57150"/>
            </a:xfrm>
            <a:custGeom>
              <a:avLst/>
              <a:gdLst>
                <a:gd name="connsiteX0" fmla="*/ 50006 w 57150"/>
                <a:gd name="connsiteY0" fmla="*/ 49814 h 57150"/>
                <a:gd name="connsiteX1" fmla="*/ 7144 w 57150"/>
                <a:gd name="connsiteY1" fmla="*/ 53624 h 57150"/>
                <a:gd name="connsiteX2" fmla="*/ 20479 w 57150"/>
                <a:gd name="connsiteY2" fmla="*/ 53624 h 57150"/>
                <a:gd name="connsiteX3" fmla="*/ 33814 w 57150"/>
                <a:gd name="connsiteY3" fmla="*/ 15524 h 57150"/>
                <a:gd name="connsiteX4" fmla="*/ 50006 w 57150"/>
                <a:gd name="connsiteY4" fmla="*/ 49814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150" h="57150">
                  <a:moveTo>
                    <a:pt x="50006" y="49814"/>
                  </a:moveTo>
                  <a:cubicBezTo>
                    <a:pt x="16669" y="26002"/>
                    <a:pt x="56674" y="-34958"/>
                    <a:pt x="7144" y="53624"/>
                  </a:cubicBezTo>
                  <a:cubicBezTo>
                    <a:pt x="15716" y="46957"/>
                    <a:pt x="20479" y="46957"/>
                    <a:pt x="20479" y="53624"/>
                  </a:cubicBezTo>
                  <a:cubicBezTo>
                    <a:pt x="20479" y="53624"/>
                    <a:pt x="24289" y="-2573"/>
                    <a:pt x="33814" y="15524"/>
                  </a:cubicBezTo>
                  <a:cubicBezTo>
                    <a:pt x="14764" y="25049"/>
                    <a:pt x="25241" y="68864"/>
                    <a:pt x="50006" y="498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55" name="Freeform: Shape 854">
              <a:extLst>
                <a:ext uri="{FF2B5EF4-FFF2-40B4-BE49-F238E27FC236}">
                  <a16:creationId xmlns:a16="http://schemas.microsoft.com/office/drawing/2014/main" id="{AEE0AAC0-A2C9-481B-875B-D2F0781670CF}"/>
                </a:ext>
              </a:extLst>
            </p:cNvPr>
            <p:cNvSpPr/>
            <p:nvPr/>
          </p:nvSpPr>
          <p:spPr>
            <a:xfrm>
              <a:off x="6977539" y="10225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56" name="Freeform: Shape 855">
              <a:extLst>
                <a:ext uri="{FF2B5EF4-FFF2-40B4-BE49-F238E27FC236}">
                  <a16:creationId xmlns:a16="http://schemas.microsoft.com/office/drawing/2014/main" id="{C62D0EC9-FBD3-4CA1-A7B2-7B3632B86B42}"/>
                </a:ext>
              </a:extLst>
            </p:cNvPr>
            <p:cNvSpPr/>
            <p:nvPr/>
          </p:nvSpPr>
          <p:spPr>
            <a:xfrm>
              <a:off x="6980396" y="1017266"/>
              <a:ext cx="9525" cy="19050"/>
            </a:xfrm>
            <a:custGeom>
              <a:avLst/>
              <a:gdLst>
                <a:gd name="connsiteX0" fmla="*/ 7144 w 9525"/>
                <a:gd name="connsiteY0" fmla="*/ 13339 h 19050"/>
                <a:gd name="connsiteX1" fmla="*/ 7144 w 9525"/>
                <a:gd name="connsiteY1" fmla="*/ 1333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3339"/>
                  </a:moveTo>
                  <a:cubicBezTo>
                    <a:pt x="7144" y="956"/>
                    <a:pt x="7144" y="10481"/>
                    <a:pt x="7144" y="1333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57" name="Freeform: Shape 856">
              <a:extLst>
                <a:ext uri="{FF2B5EF4-FFF2-40B4-BE49-F238E27FC236}">
                  <a16:creationId xmlns:a16="http://schemas.microsoft.com/office/drawing/2014/main" id="{A548B94A-06CF-44ED-BC09-E69D9FD37936}"/>
                </a:ext>
              </a:extLst>
            </p:cNvPr>
            <p:cNvSpPr/>
            <p:nvPr/>
          </p:nvSpPr>
          <p:spPr>
            <a:xfrm>
              <a:off x="6986069" y="984408"/>
              <a:ext cx="19050" cy="19050"/>
            </a:xfrm>
            <a:custGeom>
              <a:avLst/>
              <a:gdLst>
                <a:gd name="connsiteX0" fmla="*/ 11948 w 19050"/>
                <a:gd name="connsiteY0" fmla="*/ 7144 h 19050"/>
                <a:gd name="connsiteX1" fmla="*/ 11948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1948" y="7144"/>
                  </a:moveTo>
                  <a:cubicBezTo>
                    <a:pt x="8138" y="9049"/>
                    <a:pt x="3375" y="34766"/>
                    <a:pt x="1194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58" name="Freeform: Shape 857">
              <a:extLst>
                <a:ext uri="{FF2B5EF4-FFF2-40B4-BE49-F238E27FC236}">
                  <a16:creationId xmlns:a16="http://schemas.microsoft.com/office/drawing/2014/main" id="{08247976-CC1D-428E-8E78-D3BF78BBA0D5}"/>
                </a:ext>
              </a:extLst>
            </p:cNvPr>
            <p:cNvSpPr/>
            <p:nvPr/>
          </p:nvSpPr>
          <p:spPr>
            <a:xfrm>
              <a:off x="7013734" y="9891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0001"/>
                    <a:pt x="8096" y="1285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59" name="Freeform: Shape 858">
              <a:extLst>
                <a:ext uri="{FF2B5EF4-FFF2-40B4-BE49-F238E27FC236}">
                  <a16:creationId xmlns:a16="http://schemas.microsoft.com/office/drawing/2014/main" id="{5EB015A6-7D03-485B-84C3-A1B8020DFD5F}"/>
                </a:ext>
              </a:extLst>
            </p:cNvPr>
            <p:cNvSpPr/>
            <p:nvPr/>
          </p:nvSpPr>
          <p:spPr>
            <a:xfrm>
              <a:off x="7010241" y="1019651"/>
              <a:ext cx="9525" cy="9525"/>
            </a:xfrm>
            <a:custGeom>
              <a:avLst/>
              <a:gdLst>
                <a:gd name="connsiteX0" fmla="*/ 9684 w 9525"/>
                <a:gd name="connsiteY0" fmla="*/ 7144 h 9525"/>
                <a:gd name="connsiteX1" fmla="*/ 968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684" y="7144"/>
                  </a:moveTo>
                  <a:cubicBezTo>
                    <a:pt x="9684" y="7144"/>
                    <a:pt x="3969" y="14764"/>
                    <a:pt x="968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60" name="Freeform: Shape 859">
              <a:extLst>
                <a:ext uri="{FF2B5EF4-FFF2-40B4-BE49-F238E27FC236}">
                  <a16:creationId xmlns:a16="http://schemas.microsoft.com/office/drawing/2014/main" id="{5BF12F9A-AB0D-464B-A44A-EECC528C8767}"/>
                </a:ext>
              </a:extLst>
            </p:cNvPr>
            <p:cNvSpPr/>
            <p:nvPr/>
          </p:nvSpPr>
          <p:spPr>
            <a:xfrm>
              <a:off x="7002304" y="988218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cubicBezTo>
                    <a:pt x="9049" y="7144"/>
                    <a:pt x="8096" y="7144"/>
                    <a:pt x="7144" y="7144"/>
                  </a:cubicBezTo>
                  <a:lnTo>
                    <a:pt x="10001" y="809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61" name="Freeform: Shape 860">
              <a:extLst>
                <a:ext uri="{FF2B5EF4-FFF2-40B4-BE49-F238E27FC236}">
                  <a16:creationId xmlns:a16="http://schemas.microsoft.com/office/drawing/2014/main" id="{13961D9C-78AB-4FEC-B7D3-F5F6A0057B51}"/>
                </a:ext>
              </a:extLst>
            </p:cNvPr>
            <p:cNvSpPr/>
            <p:nvPr/>
          </p:nvSpPr>
          <p:spPr>
            <a:xfrm>
              <a:off x="7005253" y="1017005"/>
              <a:ext cx="9525" cy="9525"/>
            </a:xfrm>
            <a:custGeom>
              <a:avLst/>
              <a:gdLst>
                <a:gd name="connsiteX0" fmla="*/ 9909 w 9525"/>
                <a:gd name="connsiteY0" fmla="*/ 8837 h 9525"/>
                <a:gd name="connsiteX1" fmla="*/ 9909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9" y="8837"/>
                  </a:moveTo>
                  <a:cubicBezTo>
                    <a:pt x="8956" y="8837"/>
                    <a:pt x="4194" y="5027"/>
                    <a:pt x="9909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62" name="Freeform: Shape 861">
              <a:extLst>
                <a:ext uri="{FF2B5EF4-FFF2-40B4-BE49-F238E27FC236}">
                  <a16:creationId xmlns:a16="http://schemas.microsoft.com/office/drawing/2014/main" id="{69EAF25E-6B75-49BD-9533-7396C823EDED}"/>
                </a:ext>
              </a:extLst>
            </p:cNvPr>
            <p:cNvSpPr/>
            <p:nvPr/>
          </p:nvSpPr>
          <p:spPr>
            <a:xfrm>
              <a:off x="7008532" y="978375"/>
              <a:ext cx="9525" cy="47625"/>
            </a:xfrm>
            <a:custGeom>
              <a:avLst/>
              <a:gdLst>
                <a:gd name="connsiteX0" fmla="*/ 9488 w 9525"/>
                <a:gd name="connsiteY0" fmla="*/ 48420 h 47625"/>
                <a:gd name="connsiteX1" fmla="*/ 9488 w 9525"/>
                <a:gd name="connsiteY1" fmla="*/ 48420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47625">
                  <a:moveTo>
                    <a:pt x="9488" y="48420"/>
                  </a:moveTo>
                  <a:cubicBezTo>
                    <a:pt x="4726" y="-43973"/>
                    <a:pt x="8536" y="47467"/>
                    <a:pt x="9488" y="4842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63" name="Freeform: Shape 862">
              <a:extLst>
                <a:ext uri="{FF2B5EF4-FFF2-40B4-BE49-F238E27FC236}">
                  <a16:creationId xmlns:a16="http://schemas.microsoft.com/office/drawing/2014/main" id="{AA459D0C-E5C5-45F8-82E7-D4DBE77EB373}"/>
                </a:ext>
              </a:extLst>
            </p:cNvPr>
            <p:cNvSpPr/>
            <p:nvPr/>
          </p:nvSpPr>
          <p:spPr>
            <a:xfrm>
              <a:off x="7122411" y="1121568"/>
              <a:ext cx="9525" cy="9525"/>
            </a:xfrm>
            <a:custGeom>
              <a:avLst/>
              <a:gdLst>
                <a:gd name="connsiteX0" fmla="*/ 9909 w 9525"/>
                <a:gd name="connsiteY0" fmla="*/ 7144 h 9525"/>
                <a:gd name="connsiteX1" fmla="*/ 990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9" y="7144"/>
                  </a:moveTo>
                  <a:cubicBezTo>
                    <a:pt x="4194" y="13811"/>
                    <a:pt x="8957" y="8096"/>
                    <a:pt x="990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64" name="Freeform: Shape 863">
              <a:extLst>
                <a:ext uri="{FF2B5EF4-FFF2-40B4-BE49-F238E27FC236}">
                  <a16:creationId xmlns:a16="http://schemas.microsoft.com/office/drawing/2014/main" id="{727ADEEF-5BA6-4A9E-AF73-5A4FC2AFEC20}"/>
                </a:ext>
              </a:extLst>
            </p:cNvPr>
            <p:cNvSpPr/>
            <p:nvPr/>
          </p:nvSpPr>
          <p:spPr>
            <a:xfrm>
              <a:off x="7105174" y="111966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10001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8096"/>
                    <a:pt x="8096" y="9049"/>
                    <a:pt x="7144" y="10001"/>
                  </a:cubicBezTo>
                  <a:cubicBezTo>
                    <a:pt x="8096" y="9049"/>
                    <a:pt x="8096" y="8096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65" name="Freeform: Shape 864">
              <a:extLst>
                <a:ext uri="{FF2B5EF4-FFF2-40B4-BE49-F238E27FC236}">
                  <a16:creationId xmlns:a16="http://schemas.microsoft.com/office/drawing/2014/main" id="{D910AF25-4B61-4B25-9A72-D7FEA5DC3A3F}"/>
                </a:ext>
              </a:extLst>
            </p:cNvPr>
            <p:cNvSpPr/>
            <p:nvPr/>
          </p:nvSpPr>
          <p:spPr>
            <a:xfrm>
              <a:off x="7089099" y="1121568"/>
              <a:ext cx="28575" cy="38100"/>
            </a:xfrm>
            <a:custGeom>
              <a:avLst/>
              <a:gdLst>
                <a:gd name="connsiteX0" fmla="*/ 14645 w 28575"/>
                <a:gd name="connsiteY0" fmla="*/ 34766 h 38100"/>
                <a:gd name="connsiteX1" fmla="*/ 23218 w 28575"/>
                <a:gd name="connsiteY1" fmla="*/ 7144 h 38100"/>
                <a:gd name="connsiteX2" fmla="*/ 14645 w 28575"/>
                <a:gd name="connsiteY2" fmla="*/ 34766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38100">
                  <a:moveTo>
                    <a:pt x="14645" y="34766"/>
                  </a:moveTo>
                  <a:cubicBezTo>
                    <a:pt x="9883" y="30004"/>
                    <a:pt x="17503" y="17621"/>
                    <a:pt x="23218" y="7144"/>
                  </a:cubicBezTo>
                  <a:cubicBezTo>
                    <a:pt x="-6309" y="29051"/>
                    <a:pt x="13693" y="25241"/>
                    <a:pt x="14645" y="3476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66" name="Freeform: Shape 865">
              <a:extLst>
                <a:ext uri="{FF2B5EF4-FFF2-40B4-BE49-F238E27FC236}">
                  <a16:creationId xmlns:a16="http://schemas.microsoft.com/office/drawing/2014/main" id="{E210D099-3E59-4721-8111-F3B25C6F99FF}"/>
                </a:ext>
              </a:extLst>
            </p:cNvPr>
            <p:cNvSpPr/>
            <p:nvPr/>
          </p:nvSpPr>
          <p:spPr>
            <a:xfrm>
              <a:off x="7103269" y="1156103"/>
              <a:ext cx="9525" cy="9525"/>
            </a:xfrm>
            <a:custGeom>
              <a:avLst/>
              <a:gdLst>
                <a:gd name="connsiteX0" fmla="*/ 7144 w 9525"/>
                <a:gd name="connsiteY0" fmla="*/ 9756 h 9525"/>
                <a:gd name="connsiteX1" fmla="*/ 10001 w 9525"/>
                <a:gd name="connsiteY1" fmla="*/ 8804 h 9525"/>
                <a:gd name="connsiteX2" fmla="*/ 7144 w 9525"/>
                <a:gd name="connsiteY2" fmla="*/ 975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756"/>
                  </a:moveTo>
                  <a:cubicBezTo>
                    <a:pt x="9049" y="9756"/>
                    <a:pt x="9049" y="9756"/>
                    <a:pt x="10001" y="8804"/>
                  </a:cubicBezTo>
                  <a:cubicBezTo>
                    <a:pt x="10001" y="4994"/>
                    <a:pt x="9049" y="8804"/>
                    <a:pt x="7144" y="975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67" name="Freeform: Shape 866">
              <a:extLst>
                <a:ext uri="{FF2B5EF4-FFF2-40B4-BE49-F238E27FC236}">
                  <a16:creationId xmlns:a16="http://schemas.microsoft.com/office/drawing/2014/main" id="{59EA3483-B051-4ABA-897E-50E35919F8C4}"/>
                </a:ext>
              </a:extLst>
            </p:cNvPr>
            <p:cNvSpPr/>
            <p:nvPr/>
          </p:nvSpPr>
          <p:spPr>
            <a:xfrm>
              <a:off x="7057830" y="1089183"/>
              <a:ext cx="9525" cy="19050"/>
            </a:xfrm>
            <a:custGeom>
              <a:avLst/>
              <a:gdLst>
                <a:gd name="connsiteX0" fmla="*/ 7814 w 9525"/>
                <a:gd name="connsiteY0" fmla="*/ 7144 h 19050"/>
                <a:gd name="connsiteX1" fmla="*/ 781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814" y="7144"/>
                  </a:moveTo>
                  <a:cubicBezTo>
                    <a:pt x="5910" y="17621"/>
                    <a:pt x="8767" y="10954"/>
                    <a:pt x="781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68" name="Freeform: Shape 867">
              <a:extLst>
                <a:ext uri="{FF2B5EF4-FFF2-40B4-BE49-F238E27FC236}">
                  <a16:creationId xmlns:a16="http://schemas.microsoft.com/office/drawing/2014/main" id="{E445664F-A48F-46BE-AACC-F6326892CB2A}"/>
                </a:ext>
              </a:extLst>
            </p:cNvPr>
            <p:cNvSpPr/>
            <p:nvPr/>
          </p:nvSpPr>
          <p:spPr>
            <a:xfrm>
              <a:off x="7060406" y="109204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8096"/>
                  </a:lnTo>
                  <a:cubicBezTo>
                    <a:pt x="7144" y="8096"/>
                    <a:pt x="8096" y="8096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69" name="Freeform: Shape 868">
              <a:extLst>
                <a:ext uri="{FF2B5EF4-FFF2-40B4-BE49-F238E27FC236}">
                  <a16:creationId xmlns:a16="http://schemas.microsoft.com/office/drawing/2014/main" id="{76BEA2E3-A175-4B10-80D3-117CF807B4FB}"/>
                </a:ext>
              </a:extLst>
            </p:cNvPr>
            <p:cNvSpPr/>
            <p:nvPr/>
          </p:nvSpPr>
          <p:spPr>
            <a:xfrm>
              <a:off x="7057549" y="10882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70" name="Freeform: Shape 869">
              <a:extLst>
                <a:ext uri="{FF2B5EF4-FFF2-40B4-BE49-F238E27FC236}">
                  <a16:creationId xmlns:a16="http://schemas.microsoft.com/office/drawing/2014/main" id="{512CD8D6-4571-4F62-93F2-96D58AF22750}"/>
                </a:ext>
              </a:extLst>
            </p:cNvPr>
            <p:cNvSpPr/>
            <p:nvPr/>
          </p:nvSpPr>
          <p:spPr>
            <a:xfrm>
              <a:off x="6993731" y="984739"/>
              <a:ext cx="9525" cy="9525"/>
            </a:xfrm>
            <a:custGeom>
              <a:avLst/>
              <a:gdLst>
                <a:gd name="connsiteX0" fmla="*/ 10001 w 9525"/>
                <a:gd name="connsiteY0" fmla="*/ 8718 h 9525"/>
                <a:gd name="connsiteX1" fmla="*/ 7144 w 9525"/>
                <a:gd name="connsiteY1" fmla="*/ 7766 h 9525"/>
                <a:gd name="connsiteX2" fmla="*/ 10001 w 9525"/>
                <a:gd name="connsiteY2" fmla="*/ 871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718"/>
                  </a:moveTo>
                  <a:cubicBezTo>
                    <a:pt x="10001" y="5861"/>
                    <a:pt x="8096" y="7766"/>
                    <a:pt x="7144" y="7766"/>
                  </a:cubicBezTo>
                  <a:cubicBezTo>
                    <a:pt x="8096" y="7766"/>
                    <a:pt x="9049" y="8718"/>
                    <a:pt x="10001" y="871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71" name="Freeform: Shape 870">
              <a:extLst>
                <a:ext uri="{FF2B5EF4-FFF2-40B4-BE49-F238E27FC236}">
                  <a16:creationId xmlns:a16="http://schemas.microsoft.com/office/drawing/2014/main" id="{72FB209A-D825-4DD6-9B8C-EF2AC4E99FC2}"/>
                </a:ext>
              </a:extLst>
            </p:cNvPr>
            <p:cNvSpPr/>
            <p:nvPr/>
          </p:nvSpPr>
          <p:spPr>
            <a:xfrm>
              <a:off x="6928009" y="1012031"/>
              <a:ext cx="9525" cy="9525"/>
            </a:xfrm>
            <a:custGeom>
              <a:avLst/>
              <a:gdLst>
                <a:gd name="connsiteX0" fmla="*/ 8096 w 9525"/>
                <a:gd name="connsiteY0" fmla="*/ 10001 h 9525"/>
                <a:gd name="connsiteX1" fmla="*/ 7144 w 9525"/>
                <a:gd name="connsiteY1" fmla="*/ 7144 h 9525"/>
                <a:gd name="connsiteX2" fmla="*/ 8096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10001"/>
                  </a:moveTo>
                  <a:lnTo>
                    <a:pt x="7144" y="7144"/>
                  </a:lnTo>
                  <a:cubicBezTo>
                    <a:pt x="7144" y="9049"/>
                    <a:pt x="7144" y="10001"/>
                    <a:pt x="8096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72" name="Freeform: Shape 871">
              <a:extLst>
                <a:ext uri="{FF2B5EF4-FFF2-40B4-BE49-F238E27FC236}">
                  <a16:creationId xmlns:a16="http://schemas.microsoft.com/office/drawing/2014/main" id="{470BF3F8-7828-417F-98C9-821E71E0DF02}"/>
                </a:ext>
              </a:extLst>
            </p:cNvPr>
            <p:cNvSpPr/>
            <p:nvPr/>
          </p:nvSpPr>
          <p:spPr>
            <a:xfrm>
              <a:off x="6886099" y="107965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8096" y="8096"/>
                    <a:pt x="7144" y="8096"/>
                  </a:cubicBezTo>
                  <a:cubicBezTo>
                    <a:pt x="7144" y="8096"/>
                    <a:pt x="8096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73" name="Freeform: Shape 872">
              <a:extLst>
                <a:ext uri="{FF2B5EF4-FFF2-40B4-BE49-F238E27FC236}">
                  <a16:creationId xmlns:a16="http://schemas.microsoft.com/office/drawing/2014/main" id="{BACC9D3C-0C0D-487B-933F-66B5D50DA344}"/>
                </a:ext>
              </a:extLst>
            </p:cNvPr>
            <p:cNvSpPr/>
            <p:nvPr/>
          </p:nvSpPr>
          <p:spPr>
            <a:xfrm>
              <a:off x="6882490" y="1080611"/>
              <a:ext cx="9525" cy="9525"/>
            </a:xfrm>
            <a:custGeom>
              <a:avLst/>
              <a:gdLst>
                <a:gd name="connsiteX0" fmla="*/ 10752 w 9525"/>
                <a:gd name="connsiteY0" fmla="*/ 7144 h 9525"/>
                <a:gd name="connsiteX1" fmla="*/ 10752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752" y="7144"/>
                  </a:moveTo>
                  <a:cubicBezTo>
                    <a:pt x="3132" y="15716"/>
                    <a:pt x="9800" y="9049"/>
                    <a:pt x="10752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74" name="Freeform: Shape 873">
              <a:extLst>
                <a:ext uri="{FF2B5EF4-FFF2-40B4-BE49-F238E27FC236}">
                  <a16:creationId xmlns:a16="http://schemas.microsoft.com/office/drawing/2014/main" id="{E61B71C8-13FE-48D7-8167-CAB9E9860D88}"/>
                </a:ext>
              </a:extLst>
            </p:cNvPr>
            <p:cNvSpPr/>
            <p:nvPr/>
          </p:nvSpPr>
          <p:spPr>
            <a:xfrm>
              <a:off x="6890374" y="1037748"/>
              <a:ext cx="19050" cy="38100"/>
            </a:xfrm>
            <a:custGeom>
              <a:avLst/>
              <a:gdLst>
                <a:gd name="connsiteX0" fmla="*/ 19061 w 19050"/>
                <a:gd name="connsiteY0" fmla="*/ 31909 h 38100"/>
                <a:gd name="connsiteX1" fmla="*/ 7631 w 19050"/>
                <a:gd name="connsiteY1" fmla="*/ 7144 h 38100"/>
                <a:gd name="connsiteX2" fmla="*/ 19061 w 19050"/>
                <a:gd name="connsiteY2" fmla="*/ 31909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38100">
                  <a:moveTo>
                    <a:pt x="19061" y="31909"/>
                  </a:moveTo>
                  <a:cubicBezTo>
                    <a:pt x="16204" y="24289"/>
                    <a:pt x="20014" y="9049"/>
                    <a:pt x="7631" y="7144"/>
                  </a:cubicBezTo>
                  <a:cubicBezTo>
                    <a:pt x="4774" y="15716"/>
                    <a:pt x="15251" y="40481"/>
                    <a:pt x="19061" y="3190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75" name="Freeform: Shape 874">
              <a:extLst>
                <a:ext uri="{FF2B5EF4-FFF2-40B4-BE49-F238E27FC236}">
                  <a16:creationId xmlns:a16="http://schemas.microsoft.com/office/drawing/2014/main" id="{665DBE87-DEEC-48C1-A461-F871E8117C95}"/>
                </a:ext>
              </a:extLst>
            </p:cNvPr>
            <p:cNvSpPr/>
            <p:nvPr/>
          </p:nvSpPr>
          <p:spPr>
            <a:xfrm>
              <a:off x="6884822" y="1062738"/>
              <a:ext cx="38100" cy="28575"/>
            </a:xfrm>
            <a:custGeom>
              <a:avLst/>
              <a:gdLst>
                <a:gd name="connsiteX0" fmla="*/ 11278 w 38100"/>
                <a:gd name="connsiteY0" fmla="*/ 18349 h 28575"/>
                <a:gd name="connsiteX1" fmla="*/ 24613 w 38100"/>
                <a:gd name="connsiteY1" fmla="*/ 8824 h 28575"/>
                <a:gd name="connsiteX2" fmla="*/ 11278 w 38100"/>
                <a:gd name="connsiteY2" fmla="*/ 18349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" h="28575">
                  <a:moveTo>
                    <a:pt x="11278" y="18349"/>
                  </a:moveTo>
                  <a:cubicBezTo>
                    <a:pt x="20803" y="17397"/>
                    <a:pt x="44615" y="48829"/>
                    <a:pt x="24613" y="8824"/>
                  </a:cubicBezTo>
                  <a:cubicBezTo>
                    <a:pt x="20803" y="-1653"/>
                    <a:pt x="-2057" y="41209"/>
                    <a:pt x="11278" y="183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76" name="Freeform: Shape 875">
              <a:extLst>
                <a:ext uri="{FF2B5EF4-FFF2-40B4-BE49-F238E27FC236}">
                  <a16:creationId xmlns:a16="http://schemas.microsoft.com/office/drawing/2014/main" id="{44005970-FF4B-472E-AC1D-53C465050A9F}"/>
                </a:ext>
              </a:extLst>
            </p:cNvPr>
            <p:cNvSpPr/>
            <p:nvPr/>
          </p:nvSpPr>
          <p:spPr>
            <a:xfrm>
              <a:off x="6902291" y="10653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77" name="Freeform: Shape 876">
              <a:extLst>
                <a:ext uri="{FF2B5EF4-FFF2-40B4-BE49-F238E27FC236}">
                  <a16:creationId xmlns:a16="http://schemas.microsoft.com/office/drawing/2014/main" id="{FBFD9862-C08D-4FAF-9734-53520D466C8F}"/>
                </a:ext>
              </a:extLst>
            </p:cNvPr>
            <p:cNvSpPr/>
            <p:nvPr/>
          </p:nvSpPr>
          <p:spPr>
            <a:xfrm>
              <a:off x="7413964" y="1218257"/>
              <a:ext cx="28575" cy="19050"/>
            </a:xfrm>
            <a:custGeom>
              <a:avLst/>
              <a:gdLst>
                <a:gd name="connsiteX0" fmla="*/ 7916 w 28575"/>
                <a:gd name="connsiteY0" fmla="*/ 13325 h 19050"/>
                <a:gd name="connsiteX1" fmla="*/ 7916 w 28575"/>
                <a:gd name="connsiteY1" fmla="*/ 1332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19050">
                  <a:moveTo>
                    <a:pt x="7916" y="13325"/>
                  </a:moveTo>
                  <a:cubicBezTo>
                    <a:pt x="296" y="16183"/>
                    <a:pt x="52683" y="-1915"/>
                    <a:pt x="7916" y="1332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78" name="Freeform: Shape 877">
              <a:extLst>
                <a:ext uri="{FF2B5EF4-FFF2-40B4-BE49-F238E27FC236}">
                  <a16:creationId xmlns:a16="http://schemas.microsoft.com/office/drawing/2014/main" id="{B72E2ADD-FFB5-48BC-9511-24DB7A814AAA}"/>
                </a:ext>
              </a:extLst>
            </p:cNvPr>
            <p:cNvSpPr/>
            <p:nvPr/>
          </p:nvSpPr>
          <p:spPr>
            <a:xfrm>
              <a:off x="7701439" y="9663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0001"/>
                    <a:pt x="7144" y="10001"/>
                    <a:pt x="8096" y="10001"/>
                  </a:cubicBezTo>
                  <a:cubicBezTo>
                    <a:pt x="8096" y="10001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79" name="Freeform: Shape 878">
              <a:extLst>
                <a:ext uri="{FF2B5EF4-FFF2-40B4-BE49-F238E27FC236}">
                  <a16:creationId xmlns:a16="http://schemas.microsoft.com/office/drawing/2014/main" id="{24B69873-3F17-4D7F-A943-C34255AB8BCD}"/>
                </a:ext>
              </a:extLst>
            </p:cNvPr>
            <p:cNvSpPr/>
            <p:nvPr/>
          </p:nvSpPr>
          <p:spPr>
            <a:xfrm>
              <a:off x="7458551" y="1216818"/>
              <a:ext cx="9525" cy="19050"/>
            </a:xfrm>
            <a:custGeom>
              <a:avLst/>
              <a:gdLst>
                <a:gd name="connsiteX0" fmla="*/ 7144 w 9525"/>
                <a:gd name="connsiteY0" fmla="*/ 12859 h 19050"/>
                <a:gd name="connsiteX1" fmla="*/ 9049 w 9525"/>
                <a:gd name="connsiteY1" fmla="*/ 7144 h 19050"/>
                <a:gd name="connsiteX2" fmla="*/ 7144 w 9525"/>
                <a:gd name="connsiteY2" fmla="*/ 1285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12859"/>
                  </a:moveTo>
                  <a:lnTo>
                    <a:pt x="9049" y="7144"/>
                  </a:lnTo>
                  <a:cubicBezTo>
                    <a:pt x="8096" y="8096"/>
                    <a:pt x="7144" y="10001"/>
                    <a:pt x="7144" y="1285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80" name="Freeform: Shape 879">
              <a:extLst>
                <a:ext uri="{FF2B5EF4-FFF2-40B4-BE49-F238E27FC236}">
                  <a16:creationId xmlns:a16="http://schemas.microsoft.com/office/drawing/2014/main" id="{2A4F09FE-F71D-4490-A0CE-A4F13F005804}"/>
                </a:ext>
              </a:extLst>
            </p:cNvPr>
            <p:cNvSpPr/>
            <p:nvPr/>
          </p:nvSpPr>
          <p:spPr>
            <a:xfrm>
              <a:off x="7455694" y="1305293"/>
              <a:ext cx="9525" cy="9525"/>
            </a:xfrm>
            <a:custGeom>
              <a:avLst/>
              <a:gdLst>
                <a:gd name="connsiteX0" fmla="*/ 7144 w 9525"/>
                <a:gd name="connsiteY0" fmla="*/ 9156 h 9525"/>
                <a:gd name="connsiteX1" fmla="*/ 7144 w 9525"/>
                <a:gd name="connsiteY1" fmla="*/ 915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156"/>
                  </a:moveTo>
                  <a:cubicBezTo>
                    <a:pt x="7144" y="12014"/>
                    <a:pt x="10001" y="3441"/>
                    <a:pt x="7144" y="915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81" name="Freeform: Shape 880">
              <a:extLst>
                <a:ext uri="{FF2B5EF4-FFF2-40B4-BE49-F238E27FC236}">
                  <a16:creationId xmlns:a16="http://schemas.microsoft.com/office/drawing/2014/main" id="{FD2A62EA-0E9E-4E62-92C0-85388A07591E}"/>
                </a:ext>
              </a:extLst>
            </p:cNvPr>
            <p:cNvSpPr/>
            <p:nvPr/>
          </p:nvSpPr>
          <p:spPr>
            <a:xfrm>
              <a:off x="7515701" y="117419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6906"/>
                    <a:pt x="8096" y="6906"/>
                    <a:pt x="7144" y="7858"/>
                  </a:cubicBez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82" name="Freeform: Shape 881">
              <a:extLst>
                <a:ext uri="{FF2B5EF4-FFF2-40B4-BE49-F238E27FC236}">
                  <a16:creationId xmlns:a16="http://schemas.microsoft.com/office/drawing/2014/main" id="{8A87B40E-580F-4129-A30F-987A28F015CA}"/>
                </a:ext>
              </a:extLst>
            </p:cNvPr>
            <p:cNvSpPr/>
            <p:nvPr/>
          </p:nvSpPr>
          <p:spPr>
            <a:xfrm>
              <a:off x="7369016" y="1322132"/>
              <a:ext cx="28575" cy="28575"/>
            </a:xfrm>
            <a:custGeom>
              <a:avLst/>
              <a:gdLst>
                <a:gd name="connsiteX0" fmla="*/ 7144 w 28575"/>
                <a:gd name="connsiteY0" fmla="*/ 21845 h 28575"/>
                <a:gd name="connsiteX1" fmla="*/ 7144 w 28575"/>
                <a:gd name="connsiteY1" fmla="*/ 21845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28575">
                  <a:moveTo>
                    <a:pt x="7144" y="21845"/>
                  </a:moveTo>
                  <a:cubicBezTo>
                    <a:pt x="19526" y="9463"/>
                    <a:pt x="33814" y="-3872"/>
                    <a:pt x="7144" y="218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83" name="Freeform: Shape 882">
              <a:extLst>
                <a:ext uri="{FF2B5EF4-FFF2-40B4-BE49-F238E27FC236}">
                  <a16:creationId xmlns:a16="http://schemas.microsoft.com/office/drawing/2014/main" id="{98CEF4B9-F28A-436C-BC81-8095D21B2BC6}"/>
                </a:ext>
              </a:extLst>
            </p:cNvPr>
            <p:cNvSpPr/>
            <p:nvPr/>
          </p:nvSpPr>
          <p:spPr>
            <a:xfrm>
              <a:off x="7681436" y="11149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84" name="Freeform: Shape 883">
              <a:extLst>
                <a:ext uri="{FF2B5EF4-FFF2-40B4-BE49-F238E27FC236}">
                  <a16:creationId xmlns:a16="http://schemas.microsoft.com/office/drawing/2014/main" id="{D0DE38B4-C4C9-49F7-B8CC-09CA17E7CC18}"/>
                </a:ext>
              </a:extLst>
            </p:cNvPr>
            <p:cNvSpPr/>
            <p:nvPr/>
          </p:nvSpPr>
          <p:spPr>
            <a:xfrm>
              <a:off x="7681436" y="1114901"/>
              <a:ext cx="9525" cy="9525"/>
            </a:xfrm>
            <a:custGeom>
              <a:avLst/>
              <a:gdLst>
                <a:gd name="connsiteX0" fmla="*/ 9049 w 9525"/>
                <a:gd name="connsiteY0" fmla="*/ 9049 h 9525"/>
                <a:gd name="connsiteX1" fmla="*/ 7144 w 9525"/>
                <a:gd name="connsiteY1" fmla="*/ 7144 h 9525"/>
                <a:gd name="connsiteX2" fmla="*/ 9049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9049"/>
                  </a:moveTo>
                  <a:lnTo>
                    <a:pt x="7144" y="7144"/>
                  </a:lnTo>
                  <a:cubicBezTo>
                    <a:pt x="8096" y="9049"/>
                    <a:pt x="8096" y="10954"/>
                    <a:pt x="9049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85" name="Freeform: Shape 884">
              <a:extLst>
                <a:ext uri="{FF2B5EF4-FFF2-40B4-BE49-F238E27FC236}">
                  <a16:creationId xmlns:a16="http://schemas.microsoft.com/office/drawing/2014/main" id="{3AB6A290-872F-4BFC-A241-756F9FF7A4E9}"/>
                </a:ext>
              </a:extLst>
            </p:cNvPr>
            <p:cNvSpPr/>
            <p:nvPr/>
          </p:nvSpPr>
          <p:spPr>
            <a:xfrm>
              <a:off x="7457705" y="1222216"/>
              <a:ext cx="9525" cy="19050"/>
            </a:xfrm>
            <a:custGeom>
              <a:avLst/>
              <a:gdLst>
                <a:gd name="connsiteX0" fmla="*/ 7990 w 9525"/>
                <a:gd name="connsiteY0" fmla="*/ 12224 h 19050"/>
                <a:gd name="connsiteX1" fmla="*/ 7990 w 9525"/>
                <a:gd name="connsiteY1" fmla="*/ 1222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990" y="12224"/>
                  </a:moveTo>
                  <a:cubicBezTo>
                    <a:pt x="6086" y="794"/>
                    <a:pt x="7990" y="12224"/>
                    <a:pt x="7990" y="1222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86" name="Freeform: Shape 885">
              <a:extLst>
                <a:ext uri="{FF2B5EF4-FFF2-40B4-BE49-F238E27FC236}">
                  <a16:creationId xmlns:a16="http://schemas.microsoft.com/office/drawing/2014/main" id="{D617DBA6-9B82-4F80-A420-0238163E5A05}"/>
                </a:ext>
              </a:extLst>
            </p:cNvPr>
            <p:cNvSpPr/>
            <p:nvPr/>
          </p:nvSpPr>
          <p:spPr>
            <a:xfrm>
              <a:off x="7450770" y="1243488"/>
              <a:ext cx="19050" cy="19050"/>
            </a:xfrm>
            <a:custGeom>
              <a:avLst/>
              <a:gdLst>
                <a:gd name="connsiteX0" fmla="*/ 13972 w 19050"/>
                <a:gd name="connsiteY0" fmla="*/ 7144 h 19050"/>
                <a:gd name="connsiteX1" fmla="*/ 13972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3972" y="7144"/>
                  </a:moveTo>
                  <a:cubicBezTo>
                    <a:pt x="6352" y="12859"/>
                    <a:pt x="3495" y="19526"/>
                    <a:pt x="13972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87" name="Freeform: Shape 886">
              <a:extLst>
                <a:ext uri="{FF2B5EF4-FFF2-40B4-BE49-F238E27FC236}">
                  <a16:creationId xmlns:a16="http://schemas.microsoft.com/office/drawing/2014/main" id="{BDF548B2-E454-42EA-9A28-ABFB3CC4BC8D}"/>
                </a:ext>
              </a:extLst>
            </p:cNvPr>
            <p:cNvSpPr/>
            <p:nvPr/>
          </p:nvSpPr>
          <p:spPr>
            <a:xfrm>
              <a:off x="7459504" y="1142507"/>
              <a:ext cx="76200" cy="95250"/>
            </a:xfrm>
            <a:custGeom>
              <a:avLst/>
              <a:gdLst>
                <a:gd name="connsiteX0" fmla="*/ 53816 w 76200"/>
                <a:gd name="connsiteY0" fmla="*/ 40498 h 95250"/>
                <a:gd name="connsiteX1" fmla="*/ 55721 w 76200"/>
                <a:gd name="connsiteY1" fmla="*/ 24305 h 95250"/>
                <a:gd name="connsiteX2" fmla="*/ 60484 w 76200"/>
                <a:gd name="connsiteY2" fmla="*/ 7160 h 95250"/>
                <a:gd name="connsiteX3" fmla="*/ 7144 w 76200"/>
                <a:gd name="connsiteY3" fmla="*/ 80503 h 95250"/>
                <a:gd name="connsiteX4" fmla="*/ 11906 w 76200"/>
                <a:gd name="connsiteY4" fmla="*/ 89075 h 95250"/>
                <a:gd name="connsiteX5" fmla="*/ 22384 w 76200"/>
                <a:gd name="connsiteY5" fmla="*/ 88123 h 95250"/>
                <a:gd name="connsiteX6" fmla="*/ 53816 w 76200"/>
                <a:gd name="connsiteY6" fmla="*/ 40498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6200" h="95250">
                  <a:moveTo>
                    <a:pt x="53816" y="40498"/>
                  </a:moveTo>
                  <a:cubicBezTo>
                    <a:pt x="47149" y="45260"/>
                    <a:pt x="70961" y="24305"/>
                    <a:pt x="55721" y="24305"/>
                  </a:cubicBezTo>
                  <a:cubicBezTo>
                    <a:pt x="64294" y="30020"/>
                    <a:pt x="79534" y="23353"/>
                    <a:pt x="60484" y="7160"/>
                  </a:cubicBezTo>
                  <a:cubicBezTo>
                    <a:pt x="59531" y="6208"/>
                    <a:pt x="20479" y="47165"/>
                    <a:pt x="7144" y="80503"/>
                  </a:cubicBezTo>
                  <a:cubicBezTo>
                    <a:pt x="10001" y="74788"/>
                    <a:pt x="11906" y="77645"/>
                    <a:pt x="11906" y="89075"/>
                  </a:cubicBezTo>
                  <a:cubicBezTo>
                    <a:pt x="13811" y="74788"/>
                    <a:pt x="17621" y="74788"/>
                    <a:pt x="22384" y="88123"/>
                  </a:cubicBezTo>
                  <a:cubicBezTo>
                    <a:pt x="51911" y="60500"/>
                    <a:pt x="50006" y="47165"/>
                    <a:pt x="53816" y="4049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88" name="Freeform: Shape 887">
              <a:extLst>
                <a:ext uri="{FF2B5EF4-FFF2-40B4-BE49-F238E27FC236}">
                  <a16:creationId xmlns:a16="http://schemas.microsoft.com/office/drawing/2014/main" id="{BFF94C6A-56BD-42AC-9477-EACA57748042}"/>
                </a:ext>
              </a:extLst>
            </p:cNvPr>
            <p:cNvSpPr/>
            <p:nvPr/>
          </p:nvSpPr>
          <p:spPr>
            <a:xfrm>
              <a:off x="7488079" y="12025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89" name="Freeform: Shape 888">
              <a:extLst>
                <a:ext uri="{FF2B5EF4-FFF2-40B4-BE49-F238E27FC236}">
                  <a16:creationId xmlns:a16="http://schemas.microsoft.com/office/drawing/2014/main" id="{7EA934F9-1A9F-4C1C-B5CF-D67A2DC387B7}"/>
                </a:ext>
              </a:extLst>
            </p:cNvPr>
            <p:cNvSpPr/>
            <p:nvPr/>
          </p:nvSpPr>
          <p:spPr>
            <a:xfrm>
              <a:off x="7501414" y="118877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10001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90" name="Freeform: Shape 889">
              <a:extLst>
                <a:ext uri="{FF2B5EF4-FFF2-40B4-BE49-F238E27FC236}">
                  <a16:creationId xmlns:a16="http://schemas.microsoft.com/office/drawing/2014/main" id="{8462C88E-3FC7-4D8A-A0C7-7AC6C69294F4}"/>
                </a:ext>
              </a:extLst>
            </p:cNvPr>
            <p:cNvSpPr/>
            <p:nvPr/>
          </p:nvSpPr>
          <p:spPr>
            <a:xfrm>
              <a:off x="7463949" y="1236821"/>
              <a:ext cx="9525" cy="9525"/>
            </a:xfrm>
            <a:custGeom>
              <a:avLst/>
              <a:gdLst>
                <a:gd name="connsiteX0" fmla="*/ 8414 w 9525"/>
                <a:gd name="connsiteY0" fmla="*/ 7144 h 9525"/>
                <a:gd name="connsiteX1" fmla="*/ 841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144"/>
                  </a:moveTo>
                  <a:cubicBezTo>
                    <a:pt x="5556" y="16669"/>
                    <a:pt x="8414" y="7144"/>
                    <a:pt x="841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91" name="Freeform: Shape 890">
              <a:extLst>
                <a:ext uri="{FF2B5EF4-FFF2-40B4-BE49-F238E27FC236}">
                  <a16:creationId xmlns:a16="http://schemas.microsoft.com/office/drawing/2014/main" id="{C661FDB5-88B7-42E5-82BC-AA0373D84D23}"/>
                </a:ext>
              </a:extLst>
            </p:cNvPr>
            <p:cNvSpPr/>
            <p:nvPr/>
          </p:nvSpPr>
          <p:spPr>
            <a:xfrm>
              <a:off x="7459080" y="1227084"/>
              <a:ext cx="9525" cy="9525"/>
            </a:xfrm>
            <a:custGeom>
              <a:avLst/>
              <a:gdLst>
                <a:gd name="connsiteX0" fmla="*/ 7567 w 9525"/>
                <a:gd name="connsiteY0" fmla="*/ 9260 h 9525"/>
                <a:gd name="connsiteX1" fmla="*/ 7567 w 9525"/>
                <a:gd name="connsiteY1" fmla="*/ 926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9260"/>
                  </a:moveTo>
                  <a:cubicBezTo>
                    <a:pt x="6615" y="4498"/>
                    <a:pt x="7567" y="9260"/>
                    <a:pt x="7567" y="926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92" name="Freeform: Shape 891">
              <a:extLst>
                <a:ext uri="{FF2B5EF4-FFF2-40B4-BE49-F238E27FC236}">
                  <a16:creationId xmlns:a16="http://schemas.microsoft.com/office/drawing/2014/main" id="{30EBA07E-139B-49B2-952C-0082DB5F7978}"/>
                </a:ext>
              </a:extLst>
            </p:cNvPr>
            <p:cNvSpPr/>
            <p:nvPr/>
          </p:nvSpPr>
          <p:spPr>
            <a:xfrm>
              <a:off x="7570946" y="118348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7144" y="7144"/>
                  </a:lnTo>
                  <a:cubicBezTo>
                    <a:pt x="7144" y="8096"/>
                    <a:pt x="7144" y="9049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93" name="Freeform: Shape 892">
              <a:extLst>
                <a:ext uri="{FF2B5EF4-FFF2-40B4-BE49-F238E27FC236}">
                  <a16:creationId xmlns:a16="http://schemas.microsoft.com/office/drawing/2014/main" id="{25CFB2E8-4DC0-4106-BA0A-74B10A058C8E}"/>
                </a:ext>
              </a:extLst>
            </p:cNvPr>
            <p:cNvSpPr/>
            <p:nvPr/>
          </p:nvSpPr>
          <p:spPr>
            <a:xfrm>
              <a:off x="7489031" y="1174843"/>
              <a:ext cx="47625" cy="47625"/>
            </a:xfrm>
            <a:custGeom>
              <a:avLst/>
              <a:gdLst>
                <a:gd name="connsiteX0" fmla="*/ 39529 w 47625"/>
                <a:gd name="connsiteY0" fmla="*/ 8162 h 47625"/>
                <a:gd name="connsiteX1" fmla="*/ 7144 w 47625"/>
                <a:gd name="connsiteY1" fmla="*/ 35784 h 47625"/>
                <a:gd name="connsiteX2" fmla="*/ 11906 w 47625"/>
                <a:gd name="connsiteY2" fmla="*/ 41499 h 47625"/>
                <a:gd name="connsiteX3" fmla="*/ 39529 w 47625"/>
                <a:gd name="connsiteY3" fmla="*/ 8162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25" h="47625">
                  <a:moveTo>
                    <a:pt x="39529" y="8162"/>
                  </a:moveTo>
                  <a:cubicBezTo>
                    <a:pt x="34766" y="11972"/>
                    <a:pt x="19526" y="37689"/>
                    <a:pt x="7144" y="35784"/>
                  </a:cubicBezTo>
                  <a:cubicBezTo>
                    <a:pt x="10954" y="36737"/>
                    <a:pt x="12859" y="38642"/>
                    <a:pt x="11906" y="41499"/>
                  </a:cubicBezTo>
                  <a:cubicBezTo>
                    <a:pt x="35719" y="48167"/>
                    <a:pt x="46196" y="-411"/>
                    <a:pt x="39529" y="816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94" name="Freeform: Shape 893">
              <a:extLst>
                <a:ext uri="{FF2B5EF4-FFF2-40B4-BE49-F238E27FC236}">
                  <a16:creationId xmlns:a16="http://schemas.microsoft.com/office/drawing/2014/main" id="{DBD9B751-8A4A-4140-B0FB-C4EEB0343F57}"/>
                </a:ext>
              </a:extLst>
            </p:cNvPr>
            <p:cNvSpPr/>
            <p:nvPr/>
          </p:nvSpPr>
          <p:spPr>
            <a:xfrm>
              <a:off x="7471886" y="123354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8096" y="6615"/>
                    <a:pt x="7144" y="7567"/>
                  </a:cubicBezTo>
                  <a:cubicBezTo>
                    <a:pt x="8096" y="6615"/>
                    <a:pt x="8096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95" name="Freeform: Shape 894">
              <a:extLst>
                <a:ext uri="{FF2B5EF4-FFF2-40B4-BE49-F238E27FC236}">
                  <a16:creationId xmlns:a16="http://schemas.microsoft.com/office/drawing/2014/main" id="{F6A55A43-0913-422A-84CC-ACAC3AE737AA}"/>
                </a:ext>
              </a:extLst>
            </p:cNvPr>
            <p:cNvSpPr/>
            <p:nvPr/>
          </p:nvSpPr>
          <p:spPr>
            <a:xfrm>
              <a:off x="7370921" y="1179671"/>
              <a:ext cx="57150" cy="47625"/>
            </a:xfrm>
            <a:custGeom>
              <a:avLst/>
              <a:gdLst>
                <a:gd name="connsiteX0" fmla="*/ 7144 w 57150"/>
                <a:gd name="connsiteY0" fmla="*/ 25241 h 47625"/>
                <a:gd name="connsiteX1" fmla="*/ 55721 w 57150"/>
                <a:gd name="connsiteY1" fmla="*/ 7144 h 47625"/>
                <a:gd name="connsiteX2" fmla="*/ 53816 w 57150"/>
                <a:gd name="connsiteY2" fmla="*/ 22384 h 47625"/>
                <a:gd name="connsiteX3" fmla="*/ 29051 w 57150"/>
                <a:gd name="connsiteY3" fmla="*/ 43339 h 47625"/>
                <a:gd name="connsiteX4" fmla="*/ 7144 w 57150"/>
                <a:gd name="connsiteY4" fmla="*/ 25241 h 47625"/>
                <a:gd name="connsiteX5" fmla="*/ 11906 w 57150"/>
                <a:gd name="connsiteY5" fmla="*/ 22384 h 47625"/>
                <a:gd name="connsiteX6" fmla="*/ 15716 w 57150"/>
                <a:gd name="connsiteY6" fmla="*/ 22384 h 47625"/>
                <a:gd name="connsiteX7" fmla="*/ 11906 w 57150"/>
                <a:gd name="connsiteY7" fmla="*/ 22384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7150" h="47625">
                  <a:moveTo>
                    <a:pt x="7144" y="25241"/>
                  </a:moveTo>
                  <a:cubicBezTo>
                    <a:pt x="20479" y="19526"/>
                    <a:pt x="34766" y="10001"/>
                    <a:pt x="55721" y="7144"/>
                  </a:cubicBezTo>
                  <a:cubicBezTo>
                    <a:pt x="56674" y="9049"/>
                    <a:pt x="51911" y="23336"/>
                    <a:pt x="53816" y="22384"/>
                  </a:cubicBezTo>
                  <a:cubicBezTo>
                    <a:pt x="37624" y="-476"/>
                    <a:pt x="47149" y="29051"/>
                    <a:pt x="29051" y="43339"/>
                  </a:cubicBezTo>
                  <a:cubicBezTo>
                    <a:pt x="30956" y="9049"/>
                    <a:pt x="8096" y="29051"/>
                    <a:pt x="7144" y="25241"/>
                  </a:cubicBezTo>
                  <a:close/>
                  <a:moveTo>
                    <a:pt x="11906" y="22384"/>
                  </a:moveTo>
                  <a:lnTo>
                    <a:pt x="15716" y="22384"/>
                  </a:lnTo>
                  <a:cubicBezTo>
                    <a:pt x="14764" y="21431"/>
                    <a:pt x="12859" y="21431"/>
                    <a:pt x="11906" y="2238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96" name="Freeform: Shape 895">
              <a:extLst>
                <a:ext uri="{FF2B5EF4-FFF2-40B4-BE49-F238E27FC236}">
                  <a16:creationId xmlns:a16="http://schemas.microsoft.com/office/drawing/2014/main" id="{C52D2D0F-90FF-488C-A079-EB90A3872A79}"/>
                </a:ext>
              </a:extLst>
            </p:cNvPr>
            <p:cNvSpPr/>
            <p:nvPr/>
          </p:nvSpPr>
          <p:spPr>
            <a:xfrm>
              <a:off x="6901339" y="113014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9049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97" name="Freeform: Shape 896">
              <a:extLst>
                <a:ext uri="{FF2B5EF4-FFF2-40B4-BE49-F238E27FC236}">
                  <a16:creationId xmlns:a16="http://schemas.microsoft.com/office/drawing/2014/main" id="{6296BDC5-A24E-4826-9031-DE205289C2A9}"/>
                </a:ext>
              </a:extLst>
            </p:cNvPr>
            <p:cNvSpPr/>
            <p:nvPr/>
          </p:nvSpPr>
          <p:spPr>
            <a:xfrm>
              <a:off x="7207091" y="131587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7144"/>
                  </a:lnTo>
                  <a:cubicBezTo>
                    <a:pt x="7144" y="7144"/>
                    <a:pt x="8096" y="7144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98" name="Freeform: Shape 897">
              <a:extLst>
                <a:ext uri="{FF2B5EF4-FFF2-40B4-BE49-F238E27FC236}">
                  <a16:creationId xmlns:a16="http://schemas.microsoft.com/office/drawing/2014/main" id="{04AAB8A2-C59C-4F37-A13A-A35D9EAB2795}"/>
                </a:ext>
              </a:extLst>
            </p:cNvPr>
            <p:cNvSpPr/>
            <p:nvPr/>
          </p:nvSpPr>
          <p:spPr>
            <a:xfrm>
              <a:off x="7149941" y="1338738"/>
              <a:ext cx="9525" cy="9525"/>
            </a:xfrm>
            <a:custGeom>
              <a:avLst/>
              <a:gdLst>
                <a:gd name="connsiteX0" fmla="*/ 10954 w 9525"/>
                <a:gd name="connsiteY0" fmla="*/ 7144 h 9525"/>
                <a:gd name="connsiteX1" fmla="*/ 7144 w 9525"/>
                <a:gd name="connsiteY1" fmla="*/ 9049 h 9525"/>
                <a:gd name="connsiteX2" fmla="*/ 1095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144"/>
                  </a:moveTo>
                  <a:lnTo>
                    <a:pt x="7144" y="9049"/>
                  </a:lnTo>
                  <a:cubicBezTo>
                    <a:pt x="8096" y="9049"/>
                    <a:pt x="10001" y="8096"/>
                    <a:pt x="1095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99" name="Freeform: Shape 898">
              <a:extLst>
                <a:ext uri="{FF2B5EF4-FFF2-40B4-BE49-F238E27FC236}">
                  <a16:creationId xmlns:a16="http://schemas.microsoft.com/office/drawing/2014/main" id="{CAF469F2-2C36-4C9E-96B1-363F9095AF2C}"/>
                </a:ext>
              </a:extLst>
            </p:cNvPr>
            <p:cNvSpPr/>
            <p:nvPr/>
          </p:nvSpPr>
          <p:spPr>
            <a:xfrm>
              <a:off x="6911816" y="11615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00" name="Freeform: Shape 899">
              <a:extLst>
                <a:ext uri="{FF2B5EF4-FFF2-40B4-BE49-F238E27FC236}">
                  <a16:creationId xmlns:a16="http://schemas.microsoft.com/office/drawing/2014/main" id="{1CE06608-AB3D-4048-846B-D21BC1EA14E8}"/>
                </a:ext>
              </a:extLst>
            </p:cNvPr>
            <p:cNvSpPr/>
            <p:nvPr/>
          </p:nvSpPr>
          <p:spPr>
            <a:xfrm>
              <a:off x="7048976" y="1291113"/>
              <a:ext cx="9525" cy="9525"/>
            </a:xfrm>
            <a:custGeom>
              <a:avLst/>
              <a:gdLst>
                <a:gd name="connsiteX0" fmla="*/ 8096 w 9525"/>
                <a:gd name="connsiteY0" fmla="*/ 10001 h 9525"/>
                <a:gd name="connsiteX1" fmla="*/ 7144 w 9525"/>
                <a:gd name="connsiteY1" fmla="*/ 7144 h 9525"/>
                <a:gd name="connsiteX2" fmla="*/ 8096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10001"/>
                  </a:moveTo>
                  <a:cubicBezTo>
                    <a:pt x="8096" y="9049"/>
                    <a:pt x="7144" y="8096"/>
                    <a:pt x="7144" y="7144"/>
                  </a:cubicBezTo>
                  <a:cubicBezTo>
                    <a:pt x="7144" y="8096"/>
                    <a:pt x="7144" y="9049"/>
                    <a:pt x="8096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01" name="Freeform: Shape 900">
              <a:extLst>
                <a:ext uri="{FF2B5EF4-FFF2-40B4-BE49-F238E27FC236}">
                  <a16:creationId xmlns:a16="http://schemas.microsoft.com/office/drawing/2014/main" id="{6D743C93-2FF0-4805-9BB9-896AF9BF17B6}"/>
                </a:ext>
              </a:extLst>
            </p:cNvPr>
            <p:cNvSpPr/>
            <p:nvPr/>
          </p:nvSpPr>
          <p:spPr>
            <a:xfrm>
              <a:off x="7153604" y="1338738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02" name="Freeform: Shape 901">
              <a:extLst>
                <a:ext uri="{FF2B5EF4-FFF2-40B4-BE49-F238E27FC236}">
                  <a16:creationId xmlns:a16="http://schemas.microsoft.com/office/drawing/2014/main" id="{46ED2535-E773-4744-8B09-979EE0AA86D1}"/>
                </a:ext>
              </a:extLst>
            </p:cNvPr>
            <p:cNvSpPr/>
            <p:nvPr/>
          </p:nvSpPr>
          <p:spPr>
            <a:xfrm>
              <a:off x="7230904" y="134159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8096" y="8096"/>
                    <a:pt x="9049" y="7144"/>
                  </a:cubicBezTo>
                  <a:cubicBezTo>
                    <a:pt x="8096" y="7144"/>
                    <a:pt x="7144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03" name="Freeform: Shape 902">
              <a:extLst>
                <a:ext uri="{FF2B5EF4-FFF2-40B4-BE49-F238E27FC236}">
                  <a16:creationId xmlns:a16="http://schemas.microsoft.com/office/drawing/2014/main" id="{ADD842C4-EE4D-4CDC-A45A-9B5AB34B567E}"/>
                </a:ext>
              </a:extLst>
            </p:cNvPr>
            <p:cNvSpPr/>
            <p:nvPr/>
          </p:nvSpPr>
          <p:spPr>
            <a:xfrm>
              <a:off x="7228046" y="131683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8096" y="8096"/>
                    <a:pt x="9049" y="7144"/>
                  </a:cubicBezTo>
                  <a:lnTo>
                    <a:pt x="7144" y="809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04" name="Freeform: Shape 903">
              <a:extLst>
                <a:ext uri="{FF2B5EF4-FFF2-40B4-BE49-F238E27FC236}">
                  <a16:creationId xmlns:a16="http://schemas.microsoft.com/office/drawing/2014/main" id="{78291934-DA7E-4D33-B7A2-781C76BC968F}"/>
                </a:ext>
              </a:extLst>
            </p:cNvPr>
            <p:cNvSpPr/>
            <p:nvPr/>
          </p:nvSpPr>
          <p:spPr>
            <a:xfrm>
              <a:off x="7343299" y="132064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10001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10001" y="7144"/>
                  </a:lnTo>
                  <a:cubicBezTo>
                    <a:pt x="9049" y="8096"/>
                    <a:pt x="8096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05" name="Freeform: Shape 904">
              <a:extLst>
                <a:ext uri="{FF2B5EF4-FFF2-40B4-BE49-F238E27FC236}">
                  <a16:creationId xmlns:a16="http://schemas.microsoft.com/office/drawing/2014/main" id="{B9262365-DE32-42E5-9B15-CCFC205B0ACA}"/>
                </a:ext>
              </a:extLst>
            </p:cNvPr>
            <p:cNvSpPr/>
            <p:nvPr/>
          </p:nvSpPr>
          <p:spPr>
            <a:xfrm>
              <a:off x="7236619" y="132254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8096" y="7144"/>
                  </a:cubicBezTo>
                  <a:cubicBezTo>
                    <a:pt x="7144" y="7144"/>
                    <a:pt x="7144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06" name="Freeform: Shape 905">
              <a:extLst>
                <a:ext uri="{FF2B5EF4-FFF2-40B4-BE49-F238E27FC236}">
                  <a16:creationId xmlns:a16="http://schemas.microsoft.com/office/drawing/2014/main" id="{0D76776A-3306-48AF-864F-2A4E4464D777}"/>
                </a:ext>
              </a:extLst>
            </p:cNvPr>
            <p:cNvSpPr/>
            <p:nvPr/>
          </p:nvSpPr>
          <p:spPr>
            <a:xfrm>
              <a:off x="6921341" y="11063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07" name="Freeform: Shape 906">
              <a:extLst>
                <a:ext uri="{FF2B5EF4-FFF2-40B4-BE49-F238E27FC236}">
                  <a16:creationId xmlns:a16="http://schemas.microsoft.com/office/drawing/2014/main" id="{8AA78B15-DF8E-4506-94D3-D63581F9F8DF}"/>
                </a:ext>
              </a:extLst>
            </p:cNvPr>
            <p:cNvSpPr/>
            <p:nvPr/>
          </p:nvSpPr>
          <p:spPr>
            <a:xfrm>
              <a:off x="6906101" y="1098708"/>
              <a:ext cx="9525" cy="9525"/>
            </a:xfrm>
            <a:custGeom>
              <a:avLst/>
              <a:gdLst>
                <a:gd name="connsiteX0" fmla="*/ 8096 w 9525"/>
                <a:gd name="connsiteY0" fmla="*/ 10001 h 9525"/>
                <a:gd name="connsiteX1" fmla="*/ 7144 w 9525"/>
                <a:gd name="connsiteY1" fmla="*/ 7144 h 9525"/>
                <a:gd name="connsiteX2" fmla="*/ 8096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10001"/>
                  </a:moveTo>
                  <a:lnTo>
                    <a:pt x="7144" y="7144"/>
                  </a:lnTo>
                  <a:cubicBezTo>
                    <a:pt x="7144" y="8096"/>
                    <a:pt x="7144" y="9049"/>
                    <a:pt x="8096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08" name="Freeform: Shape 907">
              <a:extLst>
                <a:ext uri="{FF2B5EF4-FFF2-40B4-BE49-F238E27FC236}">
                  <a16:creationId xmlns:a16="http://schemas.microsoft.com/office/drawing/2014/main" id="{837B458D-0F46-4B14-A3B3-24A344C33AE6}"/>
                </a:ext>
              </a:extLst>
            </p:cNvPr>
            <p:cNvSpPr/>
            <p:nvPr/>
          </p:nvSpPr>
          <p:spPr>
            <a:xfrm>
              <a:off x="7008677" y="1256823"/>
              <a:ext cx="9525" cy="19050"/>
            </a:xfrm>
            <a:custGeom>
              <a:avLst/>
              <a:gdLst>
                <a:gd name="connsiteX0" fmla="*/ 9343 w 9525"/>
                <a:gd name="connsiteY0" fmla="*/ 11906 h 19050"/>
                <a:gd name="connsiteX1" fmla="*/ 9343 w 9525"/>
                <a:gd name="connsiteY1" fmla="*/ 7144 h 19050"/>
                <a:gd name="connsiteX2" fmla="*/ 9343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343" y="11906"/>
                  </a:moveTo>
                  <a:cubicBezTo>
                    <a:pt x="9343" y="10001"/>
                    <a:pt x="8391" y="8096"/>
                    <a:pt x="9343" y="7144"/>
                  </a:cubicBezTo>
                  <a:cubicBezTo>
                    <a:pt x="7439" y="8096"/>
                    <a:pt x="5533" y="11906"/>
                    <a:pt x="9343" y="1190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09" name="Freeform: Shape 908">
              <a:extLst>
                <a:ext uri="{FF2B5EF4-FFF2-40B4-BE49-F238E27FC236}">
                  <a16:creationId xmlns:a16="http://schemas.microsoft.com/office/drawing/2014/main" id="{6A04374B-2CD1-498B-B824-FDB10C61FE95}"/>
                </a:ext>
              </a:extLst>
            </p:cNvPr>
            <p:cNvSpPr/>
            <p:nvPr/>
          </p:nvSpPr>
          <p:spPr>
            <a:xfrm>
              <a:off x="6973729" y="1105376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cubicBezTo>
                    <a:pt x="9049" y="8096"/>
                    <a:pt x="8096" y="8096"/>
                    <a:pt x="7144" y="7144"/>
                  </a:cubicBezTo>
                  <a:cubicBezTo>
                    <a:pt x="8096" y="8096"/>
                    <a:pt x="9049" y="8096"/>
                    <a:pt x="10001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10" name="Freeform: Shape 909">
              <a:extLst>
                <a:ext uri="{FF2B5EF4-FFF2-40B4-BE49-F238E27FC236}">
                  <a16:creationId xmlns:a16="http://schemas.microsoft.com/office/drawing/2014/main" id="{1976F938-392F-45EA-9506-DB092AD0E6E6}"/>
                </a:ext>
              </a:extLst>
            </p:cNvPr>
            <p:cNvSpPr/>
            <p:nvPr/>
          </p:nvSpPr>
          <p:spPr>
            <a:xfrm>
              <a:off x="6970871" y="1104423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lnTo>
                    <a:pt x="7144" y="7144"/>
                  </a:lnTo>
                  <a:cubicBezTo>
                    <a:pt x="8096" y="8096"/>
                    <a:pt x="9049" y="8096"/>
                    <a:pt x="9049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11" name="Freeform: Shape 910">
              <a:extLst>
                <a:ext uri="{FF2B5EF4-FFF2-40B4-BE49-F238E27FC236}">
                  <a16:creationId xmlns:a16="http://schemas.microsoft.com/office/drawing/2014/main" id="{DBF2079B-84AF-4B66-8F4D-1818B1BD48AB}"/>
                </a:ext>
              </a:extLst>
            </p:cNvPr>
            <p:cNvSpPr/>
            <p:nvPr/>
          </p:nvSpPr>
          <p:spPr>
            <a:xfrm>
              <a:off x="7060406" y="12063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12" name="Freeform: Shape 911">
              <a:extLst>
                <a:ext uri="{FF2B5EF4-FFF2-40B4-BE49-F238E27FC236}">
                  <a16:creationId xmlns:a16="http://schemas.microsoft.com/office/drawing/2014/main" id="{4F8D223B-364A-49F7-987B-0CE1153CBD95}"/>
                </a:ext>
              </a:extLst>
            </p:cNvPr>
            <p:cNvSpPr/>
            <p:nvPr/>
          </p:nvSpPr>
          <p:spPr>
            <a:xfrm>
              <a:off x="6877526" y="1085792"/>
              <a:ext cx="38100" cy="28575"/>
            </a:xfrm>
            <a:custGeom>
              <a:avLst/>
              <a:gdLst>
                <a:gd name="connsiteX0" fmla="*/ 36671 w 38100"/>
                <a:gd name="connsiteY0" fmla="*/ 17203 h 28575"/>
                <a:gd name="connsiteX1" fmla="*/ 7144 w 38100"/>
                <a:gd name="connsiteY1" fmla="*/ 10535 h 28575"/>
                <a:gd name="connsiteX2" fmla="*/ 36671 w 38100"/>
                <a:gd name="connsiteY2" fmla="*/ 17203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" h="28575">
                  <a:moveTo>
                    <a:pt x="36671" y="17203"/>
                  </a:moveTo>
                  <a:cubicBezTo>
                    <a:pt x="29051" y="17203"/>
                    <a:pt x="10954" y="58"/>
                    <a:pt x="7144" y="10535"/>
                  </a:cubicBezTo>
                  <a:cubicBezTo>
                    <a:pt x="17621" y="37205"/>
                    <a:pt x="28099" y="21013"/>
                    <a:pt x="36671" y="1720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13" name="Freeform: Shape 912">
              <a:extLst>
                <a:ext uri="{FF2B5EF4-FFF2-40B4-BE49-F238E27FC236}">
                  <a16:creationId xmlns:a16="http://schemas.microsoft.com/office/drawing/2014/main" id="{E14C8A6A-90FB-482F-A85B-AF79425DD6E5}"/>
                </a:ext>
              </a:extLst>
            </p:cNvPr>
            <p:cNvSpPr/>
            <p:nvPr/>
          </p:nvSpPr>
          <p:spPr>
            <a:xfrm>
              <a:off x="6955208" y="1093522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5"/>
                    <a:pt x="7567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14" name="Freeform: Shape 913">
              <a:extLst>
                <a:ext uri="{FF2B5EF4-FFF2-40B4-BE49-F238E27FC236}">
                  <a16:creationId xmlns:a16="http://schemas.microsoft.com/office/drawing/2014/main" id="{99DAB7BF-F25D-44D3-8564-5D1EA86DD7FC}"/>
                </a:ext>
              </a:extLst>
            </p:cNvPr>
            <p:cNvSpPr/>
            <p:nvPr/>
          </p:nvSpPr>
          <p:spPr>
            <a:xfrm>
              <a:off x="7332821" y="120919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7144" y="8096"/>
                    <a:pt x="7144" y="9049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15" name="Freeform: Shape 914">
              <a:extLst>
                <a:ext uri="{FF2B5EF4-FFF2-40B4-BE49-F238E27FC236}">
                  <a16:creationId xmlns:a16="http://schemas.microsoft.com/office/drawing/2014/main" id="{F161B54D-14CC-4104-97A8-2F84222FFEE0}"/>
                </a:ext>
              </a:extLst>
            </p:cNvPr>
            <p:cNvSpPr/>
            <p:nvPr/>
          </p:nvSpPr>
          <p:spPr>
            <a:xfrm>
              <a:off x="6930866" y="11053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16" name="Freeform: Shape 915">
              <a:extLst>
                <a:ext uri="{FF2B5EF4-FFF2-40B4-BE49-F238E27FC236}">
                  <a16:creationId xmlns:a16="http://schemas.microsoft.com/office/drawing/2014/main" id="{FAC94DD4-45BE-48DA-B4C1-E613EFE29AA3}"/>
                </a:ext>
              </a:extLst>
            </p:cNvPr>
            <p:cNvSpPr/>
            <p:nvPr/>
          </p:nvSpPr>
          <p:spPr>
            <a:xfrm>
              <a:off x="7280434" y="12225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17" name="Freeform: Shape 916">
              <a:extLst>
                <a:ext uri="{FF2B5EF4-FFF2-40B4-BE49-F238E27FC236}">
                  <a16:creationId xmlns:a16="http://schemas.microsoft.com/office/drawing/2014/main" id="{7618743B-52D7-4999-8672-986FA06AA9ED}"/>
                </a:ext>
              </a:extLst>
            </p:cNvPr>
            <p:cNvSpPr/>
            <p:nvPr/>
          </p:nvSpPr>
          <p:spPr>
            <a:xfrm>
              <a:off x="7310914" y="13311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18" name="Freeform: Shape 917">
              <a:extLst>
                <a:ext uri="{FF2B5EF4-FFF2-40B4-BE49-F238E27FC236}">
                  <a16:creationId xmlns:a16="http://schemas.microsoft.com/office/drawing/2014/main" id="{C858C076-77CB-463E-9800-A9F41A1AB945}"/>
                </a:ext>
              </a:extLst>
            </p:cNvPr>
            <p:cNvSpPr/>
            <p:nvPr/>
          </p:nvSpPr>
          <p:spPr>
            <a:xfrm>
              <a:off x="7280434" y="122277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7144" y="7858"/>
                  </a:ln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19" name="Freeform: Shape 918">
              <a:extLst>
                <a:ext uri="{FF2B5EF4-FFF2-40B4-BE49-F238E27FC236}">
                  <a16:creationId xmlns:a16="http://schemas.microsoft.com/office/drawing/2014/main" id="{95B1AEFB-75A9-4D07-8BF4-582D921CDC06}"/>
                </a:ext>
              </a:extLst>
            </p:cNvPr>
            <p:cNvSpPr/>
            <p:nvPr/>
          </p:nvSpPr>
          <p:spPr>
            <a:xfrm>
              <a:off x="7175659" y="12387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8096" y="9049"/>
                  </a:cubicBezTo>
                  <a:cubicBezTo>
                    <a:pt x="8096" y="9049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20" name="Freeform: Shape 919">
              <a:extLst>
                <a:ext uri="{FF2B5EF4-FFF2-40B4-BE49-F238E27FC236}">
                  <a16:creationId xmlns:a16="http://schemas.microsoft.com/office/drawing/2014/main" id="{C4FBB272-7586-4C96-B1CF-BA2ECE70F29D}"/>
                </a:ext>
              </a:extLst>
            </p:cNvPr>
            <p:cNvSpPr/>
            <p:nvPr/>
          </p:nvSpPr>
          <p:spPr>
            <a:xfrm>
              <a:off x="7195661" y="12492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21" name="Freeform: Shape 920">
              <a:extLst>
                <a:ext uri="{FF2B5EF4-FFF2-40B4-BE49-F238E27FC236}">
                  <a16:creationId xmlns:a16="http://schemas.microsoft.com/office/drawing/2014/main" id="{2634A2A5-65EE-4317-BD28-68F0BC0B2C14}"/>
                </a:ext>
              </a:extLst>
            </p:cNvPr>
            <p:cNvSpPr/>
            <p:nvPr/>
          </p:nvSpPr>
          <p:spPr>
            <a:xfrm>
              <a:off x="7005161" y="12863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10001" y="8096"/>
                  </a:cubicBez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22" name="Freeform: Shape 921">
              <a:extLst>
                <a:ext uri="{FF2B5EF4-FFF2-40B4-BE49-F238E27FC236}">
                  <a16:creationId xmlns:a16="http://schemas.microsoft.com/office/drawing/2014/main" id="{967DE6A4-973C-44AA-B6C4-50AEA462AF81}"/>
                </a:ext>
              </a:extLst>
            </p:cNvPr>
            <p:cNvSpPr/>
            <p:nvPr/>
          </p:nvSpPr>
          <p:spPr>
            <a:xfrm>
              <a:off x="7280434" y="122062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7144" y="8096"/>
                    <a:pt x="8096" y="7144"/>
                  </a:cubicBezTo>
                  <a:cubicBezTo>
                    <a:pt x="7144" y="7144"/>
                    <a:pt x="7144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23" name="Freeform: Shape 922">
              <a:extLst>
                <a:ext uri="{FF2B5EF4-FFF2-40B4-BE49-F238E27FC236}">
                  <a16:creationId xmlns:a16="http://schemas.microsoft.com/office/drawing/2014/main" id="{8F95F1CA-66EA-48FC-96C8-A358CABBA863}"/>
                </a:ext>
              </a:extLst>
            </p:cNvPr>
            <p:cNvSpPr/>
            <p:nvPr/>
          </p:nvSpPr>
          <p:spPr>
            <a:xfrm>
              <a:off x="7139464" y="126087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24" name="Freeform: Shape 923">
              <a:extLst>
                <a:ext uri="{FF2B5EF4-FFF2-40B4-BE49-F238E27FC236}">
                  <a16:creationId xmlns:a16="http://schemas.microsoft.com/office/drawing/2014/main" id="{990E4547-A714-4D04-AA7D-FAC02E04EE68}"/>
                </a:ext>
              </a:extLst>
            </p:cNvPr>
            <p:cNvSpPr/>
            <p:nvPr/>
          </p:nvSpPr>
          <p:spPr>
            <a:xfrm>
              <a:off x="7122528" y="1255231"/>
              <a:ext cx="28575" cy="19050"/>
            </a:xfrm>
            <a:custGeom>
              <a:avLst/>
              <a:gdLst>
                <a:gd name="connsiteX0" fmla="*/ 14554 w 28575"/>
                <a:gd name="connsiteY0" fmla="*/ 7784 h 19050"/>
                <a:gd name="connsiteX1" fmla="*/ 14554 w 28575"/>
                <a:gd name="connsiteY1" fmla="*/ 778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19050">
                  <a:moveTo>
                    <a:pt x="14554" y="7784"/>
                  </a:moveTo>
                  <a:cubicBezTo>
                    <a:pt x="-13069" y="37311"/>
                    <a:pt x="47891" y="2069"/>
                    <a:pt x="14554" y="778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25" name="Freeform: Shape 924">
              <a:extLst>
                <a:ext uri="{FF2B5EF4-FFF2-40B4-BE49-F238E27FC236}">
                  <a16:creationId xmlns:a16="http://schemas.microsoft.com/office/drawing/2014/main" id="{406D5F2E-A1B5-4D0A-A18F-9DA680B02823}"/>
                </a:ext>
              </a:extLst>
            </p:cNvPr>
            <p:cNvSpPr/>
            <p:nvPr/>
          </p:nvSpPr>
          <p:spPr>
            <a:xfrm>
              <a:off x="7130891" y="125301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8096" y="7144"/>
                    <a:pt x="9049" y="7144"/>
                  </a:cubicBezTo>
                  <a:cubicBezTo>
                    <a:pt x="8096" y="7144"/>
                    <a:pt x="7144" y="7144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26" name="Freeform: Shape 925">
              <a:extLst>
                <a:ext uri="{FF2B5EF4-FFF2-40B4-BE49-F238E27FC236}">
                  <a16:creationId xmlns:a16="http://schemas.microsoft.com/office/drawing/2014/main" id="{B3F1D940-2C39-4C09-9DF8-EC54F6C120D5}"/>
                </a:ext>
              </a:extLst>
            </p:cNvPr>
            <p:cNvSpPr/>
            <p:nvPr/>
          </p:nvSpPr>
          <p:spPr>
            <a:xfrm>
              <a:off x="7093744" y="123586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7144" y="7144"/>
                    <a:pt x="8096" y="7144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27" name="Freeform: Shape 926">
              <a:extLst>
                <a:ext uri="{FF2B5EF4-FFF2-40B4-BE49-F238E27FC236}">
                  <a16:creationId xmlns:a16="http://schemas.microsoft.com/office/drawing/2014/main" id="{303D3558-D6BD-441F-8608-A7B08636AF3C}"/>
                </a:ext>
              </a:extLst>
            </p:cNvPr>
            <p:cNvSpPr/>
            <p:nvPr/>
          </p:nvSpPr>
          <p:spPr>
            <a:xfrm>
              <a:off x="7404259" y="1240356"/>
              <a:ext cx="9525" cy="9525"/>
            </a:xfrm>
            <a:custGeom>
              <a:avLst/>
              <a:gdLst>
                <a:gd name="connsiteX0" fmla="*/ 10954 w 9525"/>
                <a:gd name="connsiteY0" fmla="*/ 7419 h 9525"/>
                <a:gd name="connsiteX1" fmla="*/ 10954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954" y="7419"/>
                  </a:moveTo>
                  <a:cubicBezTo>
                    <a:pt x="10954" y="6466"/>
                    <a:pt x="2381" y="8371"/>
                    <a:pt x="10954" y="74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28" name="Freeform: Shape 927">
              <a:extLst>
                <a:ext uri="{FF2B5EF4-FFF2-40B4-BE49-F238E27FC236}">
                  <a16:creationId xmlns:a16="http://schemas.microsoft.com/office/drawing/2014/main" id="{7BD3A956-A5F9-4256-8546-E41BF6E8FB5B}"/>
                </a:ext>
              </a:extLst>
            </p:cNvPr>
            <p:cNvSpPr/>
            <p:nvPr/>
          </p:nvSpPr>
          <p:spPr>
            <a:xfrm>
              <a:off x="6989921" y="12101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10001"/>
                    <a:pt x="10001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29" name="Freeform: Shape 928">
              <a:extLst>
                <a:ext uri="{FF2B5EF4-FFF2-40B4-BE49-F238E27FC236}">
                  <a16:creationId xmlns:a16="http://schemas.microsoft.com/office/drawing/2014/main" id="{FB943B8E-85C3-4B6B-BC00-6383AA1356FD}"/>
                </a:ext>
              </a:extLst>
            </p:cNvPr>
            <p:cNvSpPr/>
            <p:nvPr/>
          </p:nvSpPr>
          <p:spPr>
            <a:xfrm>
              <a:off x="7121366" y="126444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9049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8096" y="9049"/>
                    <a:pt x="9049" y="8096"/>
                    <a:pt x="9049" y="7144"/>
                  </a:cubicBezTo>
                  <a:cubicBezTo>
                    <a:pt x="8096" y="8096"/>
                    <a:pt x="7144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30" name="Freeform: Shape 929">
              <a:extLst>
                <a:ext uri="{FF2B5EF4-FFF2-40B4-BE49-F238E27FC236}">
                  <a16:creationId xmlns:a16="http://schemas.microsoft.com/office/drawing/2014/main" id="{F35C2C72-67C0-4195-A6EE-318B695B685C}"/>
                </a:ext>
              </a:extLst>
            </p:cNvPr>
            <p:cNvSpPr/>
            <p:nvPr/>
          </p:nvSpPr>
          <p:spPr>
            <a:xfrm>
              <a:off x="6995319" y="1196220"/>
              <a:ext cx="9525" cy="19050"/>
            </a:xfrm>
            <a:custGeom>
              <a:avLst/>
              <a:gdLst>
                <a:gd name="connsiteX0" fmla="*/ 8414 w 9525"/>
                <a:gd name="connsiteY0" fmla="*/ 13455 h 19050"/>
                <a:gd name="connsiteX1" fmla="*/ 8414 w 9525"/>
                <a:gd name="connsiteY1" fmla="*/ 1345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414" y="13455"/>
                  </a:moveTo>
                  <a:cubicBezTo>
                    <a:pt x="8414" y="8692"/>
                    <a:pt x="5556" y="2025"/>
                    <a:pt x="8414" y="1345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31" name="Freeform: Shape 930">
              <a:extLst>
                <a:ext uri="{FF2B5EF4-FFF2-40B4-BE49-F238E27FC236}">
                  <a16:creationId xmlns:a16="http://schemas.microsoft.com/office/drawing/2014/main" id="{35A576C3-7409-4F61-94AB-6E6169C52B71}"/>
                </a:ext>
              </a:extLst>
            </p:cNvPr>
            <p:cNvSpPr/>
            <p:nvPr/>
          </p:nvSpPr>
          <p:spPr>
            <a:xfrm>
              <a:off x="6992779" y="11968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32" name="Freeform: Shape 931">
              <a:extLst>
                <a:ext uri="{FF2B5EF4-FFF2-40B4-BE49-F238E27FC236}">
                  <a16:creationId xmlns:a16="http://schemas.microsoft.com/office/drawing/2014/main" id="{5CDD4FBB-2FBD-4886-B48B-0B7D370F49B6}"/>
                </a:ext>
              </a:extLst>
            </p:cNvPr>
            <p:cNvSpPr/>
            <p:nvPr/>
          </p:nvSpPr>
          <p:spPr>
            <a:xfrm>
              <a:off x="6894395" y="959638"/>
              <a:ext cx="847725" cy="400050"/>
            </a:xfrm>
            <a:custGeom>
              <a:avLst/>
              <a:gdLst>
                <a:gd name="connsiteX0" fmla="*/ 561775 w 847725"/>
                <a:gd name="connsiteY0" fmla="*/ 299566 h 400050"/>
                <a:gd name="connsiteX1" fmla="*/ 596065 w 847725"/>
                <a:gd name="connsiteY1" fmla="*/ 285279 h 400050"/>
                <a:gd name="connsiteX2" fmla="*/ 597017 w 847725"/>
                <a:gd name="connsiteY2" fmla="*/ 274801 h 400050"/>
                <a:gd name="connsiteX3" fmla="*/ 620830 w 847725"/>
                <a:gd name="connsiteY3" fmla="*/ 287184 h 400050"/>
                <a:gd name="connsiteX4" fmla="*/ 660835 w 847725"/>
                <a:gd name="connsiteY4" fmla="*/ 259561 h 400050"/>
                <a:gd name="connsiteX5" fmla="*/ 650357 w 847725"/>
                <a:gd name="connsiteY5" fmla="*/ 248131 h 400050"/>
                <a:gd name="connsiteX6" fmla="*/ 729415 w 847725"/>
                <a:gd name="connsiteY6" fmla="*/ 214794 h 400050"/>
                <a:gd name="connsiteX7" fmla="*/ 824665 w 847725"/>
                <a:gd name="connsiteY7" fmla="*/ 19531 h 400050"/>
                <a:gd name="connsiteX8" fmla="*/ 844667 w 847725"/>
                <a:gd name="connsiteY8" fmla="*/ 35724 h 400050"/>
                <a:gd name="connsiteX9" fmla="*/ 804662 w 847725"/>
                <a:gd name="connsiteY9" fmla="*/ 166216 h 400050"/>
                <a:gd name="connsiteX10" fmla="*/ 797042 w 847725"/>
                <a:gd name="connsiteY10" fmla="*/ 143356 h 400050"/>
                <a:gd name="connsiteX11" fmla="*/ 789422 w 847725"/>
                <a:gd name="connsiteY11" fmla="*/ 174789 h 400050"/>
                <a:gd name="connsiteX12" fmla="*/ 802757 w 847725"/>
                <a:gd name="connsiteY12" fmla="*/ 169074 h 400050"/>
                <a:gd name="connsiteX13" fmla="*/ 751322 w 847725"/>
                <a:gd name="connsiteY13" fmla="*/ 248131 h 400050"/>
                <a:gd name="connsiteX14" fmla="*/ 742750 w 847725"/>
                <a:gd name="connsiteY14" fmla="*/ 237654 h 400050"/>
                <a:gd name="connsiteX15" fmla="*/ 709412 w 847725"/>
                <a:gd name="connsiteY15" fmla="*/ 289089 h 400050"/>
                <a:gd name="connsiteX16" fmla="*/ 703697 w 847725"/>
                <a:gd name="connsiteY16" fmla="*/ 265276 h 400050"/>
                <a:gd name="connsiteX17" fmla="*/ 702745 w 847725"/>
                <a:gd name="connsiteY17" fmla="*/ 270991 h 400050"/>
                <a:gd name="connsiteX18" fmla="*/ 565585 w 847725"/>
                <a:gd name="connsiteY18" fmla="*/ 369099 h 400050"/>
                <a:gd name="connsiteX19" fmla="*/ 552250 w 847725"/>
                <a:gd name="connsiteY19" fmla="*/ 380529 h 400050"/>
                <a:gd name="connsiteX20" fmla="*/ 574157 w 847725"/>
                <a:gd name="connsiteY20" fmla="*/ 379576 h 400050"/>
                <a:gd name="connsiteX21" fmla="*/ 614162 w 847725"/>
                <a:gd name="connsiteY21" fmla="*/ 344334 h 400050"/>
                <a:gd name="connsiteX22" fmla="*/ 635117 w 847725"/>
                <a:gd name="connsiteY22" fmla="*/ 339571 h 400050"/>
                <a:gd name="connsiteX23" fmla="*/ 629402 w 847725"/>
                <a:gd name="connsiteY23" fmla="*/ 354811 h 400050"/>
                <a:gd name="connsiteX24" fmla="*/ 607495 w 847725"/>
                <a:gd name="connsiteY24" fmla="*/ 358621 h 400050"/>
                <a:gd name="connsiteX25" fmla="*/ 620830 w 847725"/>
                <a:gd name="connsiteY25" fmla="*/ 363384 h 400050"/>
                <a:gd name="connsiteX26" fmla="*/ 500815 w 847725"/>
                <a:gd name="connsiteY26" fmla="*/ 386244 h 400050"/>
                <a:gd name="connsiteX27" fmla="*/ 495100 w 847725"/>
                <a:gd name="connsiteY27" fmla="*/ 380529 h 400050"/>
                <a:gd name="connsiteX28" fmla="*/ 540820 w 847725"/>
                <a:gd name="connsiteY28" fmla="*/ 364336 h 400050"/>
                <a:gd name="connsiteX29" fmla="*/ 544630 w 847725"/>
                <a:gd name="connsiteY29" fmla="*/ 362431 h 400050"/>
                <a:gd name="connsiteX30" fmla="*/ 463667 w 847725"/>
                <a:gd name="connsiteY30" fmla="*/ 363384 h 400050"/>
                <a:gd name="connsiteX31" fmla="*/ 457952 w 847725"/>
                <a:gd name="connsiteY31" fmla="*/ 348144 h 400050"/>
                <a:gd name="connsiteX32" fmla="*/ 418900 w 847725"/>
                <a:gd name="connsiteY32" fmla="*/ 379576 h 400050"/>
                <a:gd name="connsiteX33" fmla="*/ 457952 w 847725"/>
                <a:gd name="connsiteY33" fmla="*/ 371956 h 400050"/>
                <a:gd name="connsiteX34" fmla="*/ 454142 w 847725"/>
                <a:gd name="connsiteY34" fmla="*/ 388149 h 400050"/>
                <a:gd name="connsiteX35" fmla="*/ 293170 w 847725"/>
                <a:gd name="connsiteY35" fmla="*/ 388149 h 400050"/>
                <a:gd name="connsiteX36" fmla="*/ 335080 w 847725"/>
                <a:gd name="connsiteY36" fmla="*/ 377671 h 400050"/>
                <a:gd name="connsiteX37" fmla="*/ 324602 w 847725"/>
                <a:gd name="connsiteY37" fmla="*/ 393864 h 400050"/>
                <a:gd name="connsiteX38" fmla="*/ 347462 w 847725"/>
                <a:gd name="connsiteY38" fmla="*/ 394816 h 400050"/>
                <a:gd name="connsiteX39" fmla="*/ 346510 w 847725"/>
                <a:gd name="connsiteY39" fmla="*/ 354811 h 400050"/>
                <a:gd name="connsiteX40" fmla="*/ 280787 w 847725"/>
                <a:gd name="connsiteY40" fmla="*/ 376719 h 400050"/>
                <a:gd name="connsiteX41" fmla="*/ 299837 w 847725"/>
                <a:gd name="connsiteY41" fmla="*/ 359574 h 400050"/>
                <a:gd name="connsiteX42" fmla="*/ 306505 w 847725"/>
                <a:gd name="connsiteY42" fmla="*/ 367194 h 400050"/>
                <a:gd name="connsiteX43" fmla="*/ 295075 w 847725"/>
                <a:gd name="connsiteY43" fmla="*/ 384339 h 400050"/>
                <a:gd name="connsiteX44" fmla="*/ 252212 w 847725"/>
                <a:gd name="connsiteY44" fmla="*/ 385291 h 400050"/>
                <a:gd name="connsiteX45" fmla="*/ 247449 w 847725"/>
                <a:gd name="connsiteY45" fmla="*/ 383386 h 400050"/>
                <a:gd name="connsiteX46" fmla="*/ 271262 w 847725"/>
                <a:gd name="connsiteY46" fmla="*/ 373861 h 400050"/>
                <a:gd name="connsiteX47" fmla="*/ 248402 w 847725"/>
                <a:gd name="connsiteY47" fmla="*/ 375766 h 400050"/>
                <a:gd name="connsiteX48" fmla="*/ 266500 w 847725"/>
                <a:gd name="connsiteY48" fmla="*/ 365289 h 400050"/>
                <a:gd name="connsiteX49" fmla="*/ 278882 w 847725"/>
                <a:gd name="connsiteY49" fmla="*/ 363384 h 400050"/>
                <a:gd name="connsiteX50" fmla="*/ 202682 w 847725"/>
                <a:gd name="connsiteY50" fmla="*/ 371004 h 400050"/>
                <a:gd name="connsiteX51" fmla="*/ 236972 w 847725"/>
                <a:gd name="connsiteY51" fmla="*/ 375766 h 400050"/>
                <a:gd name="connsiteX52" fmla="*/ 223637 w 847725"/>
                <a:gd name="connsiteY52" fmla="*/ 367194 h 400050"/>
                <a:gd name="connsiteX53" fmla="*/ 240782 w 847725"/>
                <a:gd name="connsiteY53" fmla="*/ 350049 h 400050"/>
                <a:gd name="connsiteX54" fmla="*/ 235067 w 847725"/>
                <a:gd name="connsiteY54" fmla="*/ 359574 h 400050"/>
                <a:gd name="connsiteX55" fmla="*/ 190299 w 847725"/>
                <a:gd name="connsiteY55" fmla="*/ 372909 h 400050"/>
                <a:gd name="connsiteX56" fmla="*/ 160772 w 847725"/>
                <a:gd name="connsiteY56" fmla="*/ 342429 h 400050"/>
                <a:gd name="connsiteX57" fmla="*/ 199824 w 847725"/>
                <a:gd name="connsiteY57" fmla="*/ 354811 h 400050"/>
                <a:gd name="connsiteX58" fmla="*/ 144580 w 847725"/>
                <a:gd name="connsiteY58" fmla="*/ 345286 h 400050"/>
                <a:gd name="connsiteX59" fmla="*/ 117910 w 847725"/>
                <a:gd name="connsiteY59" fmla="*/ 335761 h 400050"/>
                <a:gd name="connsiteX60" fmla="*/ 145532 w 847725"/>
                <a:gd name="connsiteY60" fmla="*/ 331951 h 400050"/>
                <a:gd name="connsiteX61" fmla="*/ 78857 w 847725"/>
                <a:gd name="connsiteY61" fmla="*/ 310044 h 400050"/>
                <a:gd name="connsiteX62" fmla="*/ 24565 w 847725"/>
                <a:gd name="connsiteY62" fmla="*/ 230034 h 400050"/>
                <a:gd name="connsiteX63" fmla="*/ 40757 w 847725"/>
                <a:gd name="connsiteY63" fmla="*/ 258609 h 400050"/>
                <a:gd name="connsiteX64" fmla="*/ 55045 w 847725"/>
                <a:gd name="connsiteY64" fmla="*/ 250989 h 400050"/>
                <a:gd name="connsiteX65" fmla="*/ 37899 w 847725"/>
                <a:gd name="connsiteY65" fmla="*/ 239559 h 400050"/>
                <a:gd name="connsiteX66" fmla="*/ 12182 w 847725"/>
                <a:gd name="connsiteY66" fmla="*/ 234796 h 400050"/>
                <a:gd name="connsiteX67" fmla="*/ 38852 w 847725"/>
                <a:gd name="connsiteY67" fmla="*/ 215746 h 400050"/>
                <a:gd name="connsiteX68" fmla="*/ 13135 w 847725"/>
                <a:gd name="connsiteY68" fmla="*/ 194791 h 400050"/>
                <a:gd name="connsiteX69" fmla="*/ 20755 w 847725"/>
                <a:gd name="connsiteY69" fmla="*/ 214794 h 400050"/>
                <a:gd name="connsiteX70" fmla="*/ 21707 w 847725"/>
                <a:gd name="connsiteY70" fmla="*/ 211936 h 400050"/>
                <a:gd name="connsiteX71" fmla="*/ 16945 w 847725"/>
                <a:gd name="connsiteY71" fmla="*/ 150976 h 400050"/>
                <a:gd name="connsiteX72" fmla="*/ 20755 w 847725"/>
                <a:gd name="connsiteY72" fmla="*/ 146214 h 400050"/>
                <a:gd name="connsiteX73" fmla="*/ 40757 w 847725"/>
                <a:gd name="connsiteY73" fmla="*/ 154786 h 400050"/>
                <a:gd name="connsiteX74" fmla="*/ 72190 w 847725"/>
                <a:gd name="connsiteY74" fmla="*/ 194791 h 400050"/>
                <a:gd name="connsiteX75" fmla="*/ 82667 w 847725"/>
                <a:gd name="connsiteY75" fmla="*/ 199554 h 400050"/>
                <a:gd name="connsiteX76" fmla="*/ 62665 w 847725"/>
                <a:gd name="connsiteY76" fmla="*/ 159549 h 400050"/>
                <a:gd name="connsiteX77" fmla="*/ 54092 w 847725"/>
                <a:gd name="connsiteY77" fmla="*/ 146214 h 400050"/>
                <a:gd name="connsiteX78" fmla="*/ 53140 w 847725"/>
                <a:gd name="connsiteY78" fmla="*/ 134784 h 400050"/>
                <a:gd name="connsiteX79" fmla="*/ 67427 w 847725"/>
                <a:gd name="connsiteY79" fmla="*/ 141451 h 400050"/>
                <a:gd name="connsiteX80" fmla="*/ 103622 w 847725"/>
                <a:gd name="connsiteY80" fmla="*/ 199554 h 400050"/>
                <a:gd name="connsiteX81" fmla="*/ 141722 w 847725"/>
                <a:gd name="connsiteY81" fmla="*/ 215746 h 400050"/>
                <a:gd name="connsiteX82" fmla="*/ 130292 w 847725"/>
                <a:gd name="connsiteY82" fmla="*/ 234796 h 400050"/>
                <a:gd name="connsiteX83" fmla="*/ 178870 w 847725"/>
                <a:gd name="connsiteY83" fmla="*/ 243369 h 400050"/>
                <a:gd name="connsiteX84" fmla="*/ 162677 w 847725"/>
                <a:gd name="connsiteY84" fmla="*/ 257656 h 400050"/>
                <a:gd name="connsiteX85" fmla="*/ 157915 w 847725"/>
                <a:gd name="connsiteY85" fmla="*/ 259561 h 400050"/>
                <a:gd name="connsiteX86" fmla="*/ 282692 w 847725"/>
                <a:gd name="connsiteY86" fmla="*/ 294804 h 400050"/>
                <a:gd name="connsiteX87" fmla="*/ 291265 w 847725"/>
                <a:gd name="connsiteY87" fmla="*/ 290994 h 400050"/>
                <a:gd name="connsiteX88" fmla="*/ 306505 w 847725"/>
                <a:gd name="connsiteY88" fmla="*/ 269086 h 400050"/>
                <a:gd name="connsiteX89" fmla="*/ 299837 w 847725"/>
                <a:gd name="connsiteY89" fmla="*/ 271944 h 400050"/>
                <a:gd name="connsiteX90" fmla="*/ 312220 w 847725"/>
                <a:gd name="connsiteY90" fmla="*/ 287184 h 400050"/>
                <a:gd name="connsiteX91" fmla="*/ 294122 w 847725"/>
                <a:gd name="connsiteY91" fmla="*/ 310996 h 400050"/>
                <a:gd name="connsiteX92" fmla="*/ 312220 w 847725"/>
                <a:gd name="connsiteY92" fmla="*/ 306234 h 400050"/>
                <a:gd name="connsiteX93" fmla="*/ 335080 w 847725"/>
                <a:gd name="connsiteY93" fmla="*/ 286231 h 400050"/>
                <a:gd name="connsiteX94" fmla="*/ 312220 w 847725"/>
                <a:gd name="connsiteY94" fmla="*/ 284326 h 400050"/>
                <a:gd name="connsiteX95" fmla="*/ 398897 w 847725"/>
                <a:gd name="connsiteY95" fmla="*/ 270991 h 400050"/>
                <a:gd name="connsiteX96" fmla="*/ 395087 w 847725"/>
                <a:gd name="connsiteY96" fmla="*/ 280516 h 400050"/>
                <a:gd name="connsiteX97" fmla="*/ 452237 w 847725"/>
                <a:gd name="connsiteY97" fmla="*/ 279564 h 400050"/>
                <a:gd name="connsiteX98" fmla="*/ 464620 w 847725"/>
                <a:gd name="connsiteY98" fmla="*/ 253846 h 400050"/>
                <a:gd name="connsiteX99" fmla="*/ 468430 w 847725"/>
                <a:gd name="connsiteY99" fmla="*/ 251941 h 400050"/>
                <a:gd name="connsiteX100" fmla="*/ 457952 w 847725"/>
                <a:gd name="connsiteY100" fmla="*/ 270991 h 400050"/>
                <a:gd name="connsiteX101" fmla="*/ 459857 w 847725"/>
                <a:gd name="connsiteY101" fmla="*/ 283374 h 400050"/>
                <a:gd name="connsiteX102" fmla="*/ 483670 w 847725"/>
                <a:gd name="connsiteY102" fmla="*/ 245274 h 400050"/>
                <a:gd name="connsiteX103" fmla="*/ 510340 w 847725"/>
                <a:gd name="connsiteY103" fmla="*/ 304329 h 400050"/>
                <a:gd name="connsiteX104" fmla="*/ 509387 w 847725"/>
                <a:gd name="connsiteY104" fmla="*/ 294804 h 400050"/>
                <a:gd name="connsiteX105" fmla="*/ 500815 w 847725"/>
                <a:gd name="connsiteY105" fmla="*/ 310044 h 400050"/>
                <a:gd name="connsiteX106" fmla="*/ 561775 w 847725"/>
                <a:gd name="connsiteY106" fmla="*/ 299566 h 400050"/>
                <a:gd name="connsiteX107" fmla="*/ 816092 w 847725"/>
                <a:gd name="connsiteY107" fmla="*/ 28104 h 400050"/>
                <a:gd name="connsiteX108" fmla="*/ 817997 w 847725"/>
                <a:gd name="connsiteY108" fmla="*/ 30009 h 400050"/>
                <a:gd name="connsiteX109" fmla="*/ 816092 w 847725"/>
                <a:gd name="connsiteY109" fmla="*/ 28104 h 400050"/>
                <a:gd name="connsiteX110" fmla="*/ 383657 w 847725"/>
                <a:gd name="connsiteY110" fmla="*/ 334809 h 400050"/>
                <a:gd name="connsiteX111" fmla="*/ 438902 w 847725"/>
                <a:gd name="connsiteY111" fmla="*/ 304329 h 400050"/>
                <a:gd name="connsiteX112" fmla="*/ 383657 w 847725"/>
                <a:gd name="connsiteY112" fmla="*/ 334809 h 400050"/>
                <a:gd name="connsiteX113" fmla="*/ 377942 w 847725"/>
                <a:gd name="connsiteY113" fmla="*/ 313854 h 400050"/>
                <a:gd name="connsiteX114" fmla="*/ 377942 w 847725"/>
                <a:gd name="connsiteY114" fmla="*/ 313854 h 400050"/>
                <a:gd name="connsiteX115" fmla="*/ 374132 w 847725"/>
                <a:gd name="connsiteY115" fmla="*/ 320521 h 400050"/>
                <a:gd name="connsiteX116" fmla="*/ 375085 w 847725"/>
                <a:gd name="connsiteY116" fmla="*/ 321474 h 400050"/>
                <a:gd name="connsiteX117" fmla="*/ 374132 w 847725"/>
                <a:gd name="connsiteY117" fmla="*/ 320521 h 400050"/>
                <a:gd name="connsiteX118" fmla="*/ 491290 w 847725"/>
                <a:gd name="connsiteY118" fmla="*/ 306234 h 400050"/>
                <a:gd name="connsiteX119" fmla="*/ 491290 w 847725"/>
                <a:gd name="connsiteY119" fmla="*/ 306234 h 400050"/>
                <a:gd name="connsiteX120" fmla="*/ 481765 w 847725"/>
                <a:gd name="connsiteY120" fmla="*/ 301471 h 400050"/>
                <a:gd name="connsiteX121" fmla="*/ 481765 w 847725"/>
                <a:gd name="connsiteY121" fmla="*/ 301471 h 400050"/>
                <a:gd name="connsiteX122" fmla="*/ 452237 w 847725"/>
                <a:gd name="connsiteY122" fmla="*/ 290041 h 400050"/>
                <a:gd name="connsiteX123" fmla="*/ 452237 w 847725"/>
                <a:gd name="connsiteY123" fmla="*/ 290041 h 400050"/>
                <a:gd name="connsiteX124" fmla="*/ 77905 w 847725"/>
                <a:gd name="connsiteY124" fmla="*/ 215746 h 400050"/>
                <a:gd name="connsiteX125" fmla="*/ 77905 w 847725"/>
                <a:gd name="connsiteY125" fmla="*/ 215746 h 400050"/>
                <a:gd name="connsiteX126" fmla="*/ 121720 w 847725"/>
                <a:gd name="connsiteY126" fmla="*/ 272896 h 400050"/>
                <a:gd name="connsiteX127" fmla="*/ 156010 w 847725"/>
                <a:gd name="connsiteY127" fmla="*/ 259561 h 400050"/>
                <a:gd name="connsiteX128" fmla="*/ 161724 w 847725"/>
                <a:gd name="connsiteY128" fmla="*/ 261466 h 400050"/>
                <a:gd name="connsiteX129" fmla="*/ 135055 w 847725"/>
                <a:gd name="connsiteY129" fmla="*/ 268134 h 400050"/>
                <a:gd name="connsiteX130" fmla="*/ 119815 w 847725"/>
                <a:gd name="connsiteY130" fmla="*/ 229081 h 400050"/>
                <a:gd name="connsiteX131" fmla="*/ 96002 w 847725"/>
                <a:gd name="connsiteY131" fmla="*/ 244321 h 400050"/>
                <a:gd name="connsiteX132" fmla="*/ 121720 w 847725"/>
                <a:gd name="connsiteY132" fmla="*/ 272896 h 400050"/>
                <a:gd name="connsiteX133" fmla="*/ 296980 w 847725"/>
                <a:gd name="connsiteY133" fmla="*/ 333856 h 400050"/>
                <a:gd name="connsiteX134" fmla="*/ 253165 w 847725"/>
                <a:gd name="connsiteY134" fmla="*/ 309091 h 400050"/>
                <a:gd name="connsiteX135" fmla="*/ 253165 w 847725"/>
                <a:gd name="connsiteY135" fmla="*/ 294804 h 400050"/>
                <a:gd name="connsiteX136" fmla="*/ 275072 w 847725"/>
                <a:gd name="connsiteY136" fmla="*/ 299566 h 400050"/>
                <a:gd name="connsiteX137" fmla="*/ 267452 w 847725"/>
                <a:gd name="connsiteY137" fmla="*/ 269086 h 400050"/>
                <a:gd name="connsiteX138" fmla="*/ 249355 w 847725"/>
                <a:gd name="connsiteY138" fmla="*/ 273849 h 400050"/>
                <a:gd name="connsiteX139" fmla="*/ 261737 w 847725"/>
                <a:gd name="connsiteY139" fmla="*/ 286231 h 400050"/>
                <a:gd name="connsiteX140" fmla="*/ 206492 w 847725"/>
                <a:gd name="connsiteY140" fmla="*/ 294804 h 400050"/>
                <a:gd name="connsiteX141" fmla="*/ 210302 w 847725"/>
                <a:gd name="connsiteY141" fmla="*/ 283374 h 400050"/>
                <a:gd name="connsiteX142" fmla="*/ 156010 w 847725"/>
                <a:gd name="connsiteY142" fmla="*/ 292899 h 400050"/>
                <a:gd name="connsiteX143" fmla="*/ 221732 w 847725"/>
                <a:gd name="connsiteY143" fmla="*/ 306234 h 400050"/>
                <a:gd name="connsiteX144" fmla="*/ 218874 w 847725"/>
                <a:gd name="connsiteY144" fmla="*/ 326236 h 400050"/>
                <a:gd name="connsiteX145" fmla="*/ 252212 w 847725"/>
                <a:gd name="connsiteY145" fmla="*/ 335761 h 400050"/>
                <a:gd name="connsiteX146" fmla="*/ 296980 w 847725"/>
                <a:gd name="connsiteY146" fmla="*/ 333856 h 400050"/>
                <a:gd name="connsiteX147" fmla="*/ 319840 w 847725"/>
                <a:gd name="connsiteY147" fmla="*/ 329094 h 400050"/>
                <a:gd name="connsiteX148" fmla="*/ 367465 w 847725"/>
                <a:gd name="connsiteY148" fmla="*/ 319569 h 400050"/>
                <a:gd name="connsiteX149" fmla="*/ 373180 w 847725"/>
                <a:gd name="connsiteY149" fmla="*/ 310044 h 400050"/>
                <a:gd name="connsiteX150" fmla="*/ 375085 w 847725"/>
                <a:gd name="connsiteY150" fmla="*/ 302424 h 400050"/>
                <a:gd name="connsiteX151" fmla="*/ 319840 w 847725"/>
                <a:gd name="connsiteY151" fmla="*/ 329094 h 400050"/>
                <a:gd name="connsiteX152" fmla="*/ 475097 w 847725"/>
                <a:gd name="connsiteY152" fmla="*/ 361479 h 400050"/>
                <a:gd name="connsiteX153" fmla="*/ 475097 w 847725"/>
                <a:gd name="connsiteY153" fmla="*/ 361479 h 400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</a:cxnLst>
              <a:rect l="l" t="t" r="r" b="b"/>
              <a:pathLst>
                <a:path w="847725" h="400050">
                  <a:moveTo>
                    <a:pt x="561775" y="299566"/>
                  </a:moveTo>
                  <a:cubicBezTo>
                    <a:pt x="565585" y="298614"/>
                    <a:pt x="597970" y="282421"/>
                    <a:pt x="596065" y="285279"/>
                  </a:cubicBezTo>
                  <a:cubicBezTo>
                    <a:pt x="588445" y="289089"/>
                    <a:pt x="589397" y="285279"/>
                    <a:pt x="597017" y="274801"/>
                  </a:cubicBezTo>
                  <a:cubicBezTo>
                    <a:pt x="591302" y="271944"/>
                    <a:pt x="614162" y="290994"/>
                    <a:pt x="620830" y="287184"/>
                  </a:cubicBezTo>
                  <a:cubicBezTo>
                    <a:pt x="597017" y="270991"/>
                    <a:pt x="668455" y="253846"/>
                    <a:pt x="660835" y="259561"/>
                  </a:cubicBezTo>
                  <a:cubicBezTo>
                    <a:pt x="656072" y="238606"/>
                    <a:pt x="669407" y="251941"/>
                    <a:pt x="650357" y="248131"/>
                  </a:cubicBezTo>
                  <a:cubicBezTo>
                    <a:pt x="694172" y="254799"/>
                    <a:pt x="717032" y="182409"/>
                    <a:pt x="729415" y="214794"/>
                  </a:cubicBezTo>
                  <a:cubicBezTo>
                    <a:pt x="677980" y="230034"/>
                    <a:pt x="888482" y="-54764"/>
                    <a:pt x="824665" y="19531"/>
                  </a:cubicBezTo>
                  <a:cubicBezTo>
                    <a:pt x="832285" y="27151"/>
                    <a:pt x="840857" y="60489"/>
                    <a:pt x="844667" y="35724"/>
                  </a:cubicBezTo>
                  <a:cubicBezTo>
                    <a:pt x="860860" y="67156"/>
                    <a:pt x="813235" y="126211"/>
                    <a:pt x="804662" y="166216"/>
                  </a:cubicBezTo>
                  <a:cubicBezTo>
                    <a:pt x="804662" y="166216"/>
                    <a:pt x="797995" y="144309"/>
                    <a:pt x="797042" y="143356"/>
                  </a:cubicBezTo>
                  <a:cubicBezTo>
                    <a:pt x="789422" y="150976"/>
                    <a:pt x="794185" y="164311"/>
                    <a:pt x="789422" y="174789"/>
                  </a:cubicBezTo>
                  <a:cubicBezTo>
                    <a:pt x="794185" y="173836"/>
                    <a:pt x="799900" y="167169"/>
                    <a:pt x="802757" y="169074"/>
                  </a:cubicBezTo>
                  <a:cubicBezTo>
                    <a:pt x="790375" y="187171"/>
                    <a:pt x="748465" y="220509"/>
                    <a:pt x="751322" y="248131"/>
                  </a:cubicBezTo>
                  <a:cubicBezTo>
                    <a:pt x="756085" y="249084"/>
                    <a:pt x="741797" y="240511"/>
                    <a:pt x="742750" y="237654"/>
                  </a:cubicBezTo>
                  <a:cubicBezTo>
                    <a:pt x="744655" y="235749"/>
                    <a:pt x="709412" y="289089"/>
                    <a:pt x="709412" y="289089"/>
                  </a:cubicBezTo>
                  <a:cubicBezTo>
                    <a:pt x="698935" y="288136"/>
                    <a:pt x="717032" y="255751"/>
                    <a:pt x="703697" y="265276"/>
                  </a:cubicBezTo>
                  <a:cubicBezTo>
                    <a:pt x="700840" y="270991"/>
                    <a:pt x="700840" y="272896"/>
                    <a:pt x="702745" y="270991"/>
                  </a:cubicBezTo>
                  <a:cubicBezTo>
                    <a:pt x="686552" y="321474"/>
                    <a:pt x="582730" y="353859"/>
                    <a:pt x="565585" y="369099"/>
                  </a:cubicBezTo>
                  <a:cubicBezTo>
                    <a:pt x="566537" y="366241"/>
                    <a:pt x="603685" y="331951"/>
                    <a:pt x="552250" y="380529"/>
                  </a:cubicBezTo>
                  <a:cubicBezTo>
                    <a:pt x="579872" y="384339"/>
                    <a:pt x="587492" y="384339"/>
                    <a:pt x="574157" y="379576"/>
                  </a:cubicBezTo>
                  <a:cubicBezTo>
                    <a:pt x="584635" y="370051"/>
                    <a:pt x="597017" y="360526"/>
                    <a:pt x="614162" y="344334"/>
                  </a:cubicBezTo>
                  <a:cubicBezTo>
                    <a:pt x="635117" y="353859"/>
                    <a:pt x="597017" y="359574"/>
                    <a:pt x="635117" y="339571"/>
                  </a:cubicBezTo>
                  <a:cubicBezTo>
                    <a:pt x="621782" y="349096"/>
                    <a:pt x="619877" y="353859"/>
                    <a:pt x="629402" y="354811"/>
                  </a:cubicBezTo>
                  <a:cubicBezTo>
                    <a:pt x="622735" y="362431"/>
                    <a:pt x="615115" y="364336"/>
                    <a:pt x="607495" y="358621"/>
                  </a:cubicBezTo>
                  <a:cubicBezTo>
                    <a:pt x="606542" y="369099"/>
                    <a:pt x="610352" y="370051"/>
                    <a:pt x="620830" y="363384"/>
                  </a:cubicBezTo>
                  <a:cubicBezTo>
                    <a:pt x="597970" y="368146"/>
                    <a:pt x="500815" y="385291"/>
                    <a:pt x="500815" y="386244"/>
                  </a:cubicBezTo>
                  <a:cubicBezTo>
                    <a:pt x="505577" y="379576"/>
                    <a:pt x="503672" y="377671"/>
                    <a:pt x="495100" y="380529"/>
                  </a:cubicBezTo>
                  <a:cubicBezTo>
                    <a:pt x="495100" y="379576"/>
                    <a:pt x="540820" y="368146"/>
                    <a:pt x="540820" y="364336"/>
                  </a:cubicBezTo>
                  <a:cubicBezTo>
                    <a:pt x="540820" y="367194"/>
                    <a:pt x="542725" y="367194"/>
                    <a:pt x="544630" y="362431"/>
                  </a:cubicBezTo>
                  <a:cubicBezTo>
                    <a:pt x="545582" y="357669"/>
                    <a:pt x="457000" y="380529"/>
                    <a:pt x="463667" y="363384"/>
                  </a:cubicBezTo>
                  <a:cubicBezTo>
                    <a:pt x="463667" y="362431"/>
                    <a:pt x="456047" y="374814"/>
                    <a:pt x="457952" y="348144"/>
                  </a:cubicBezTo>
                  <a:cubicBezTo>
                    <a:pt x="436997" y="360526"/>
                    <a:pt x="424615" y="353859"/>
                    <a:pt x="418900" y="379576"/>
                  </a:cubicBezTo>
                  <a:cubicBezTo>
                    <a:pt x="426520" y="367194"/>
                    <a:pt x="457000" y="371956"/>
                    <a:pt x="457952" y="371956"/>
                  </a:cubicBezTo>
                  <a:cubicBezTo>
                    <a:pt x="457000" y="375766"/>
                    <a:pt x="452237" y="388149"/>
                    <a:pt x="454142" y="388149"/>
                  </a:cubicBezTo>
                  <a:cubicBezTo>
                    <a:pt x="408422" y="378624"/>
                    <a:pt x="357940" y="393864"/>
                    <a:pt x="293170" y="388149"/>
                  </a:cubicBezTo>
                  <a:cubicBezTo>
                    <a:pt x="293170" y="388149"/>
                    <a:pt x="329365" y="376719"/>
                    <a:pt x="335080" y="377671"/>
                  </a:cubicBezTo>
                  <a:cubicBezTo>
                    <a:pt x="330317" y="382434"/>
                    <a:pt x="326507" y="387196"/>
                    <a:pt x="324602" y="393864"/>
                  </a:cubicBezTo>
                  <a:cubicBezTo>
                    <a:pt x="334127" y="383386"/>
                    <a:pt x="339842" y="391959"/>
                    <a:pt x="347462" y="394816"/>
                  </a:cubicBezTo>
                  <a:cubicBezTo>
                    <a:pt x="338890" y="381481"/>
                    <a:pt x="345557" y="383386"/>
                    <a:pt x="346510" y="354811"/>
                  </a:cubicBezTo>
                  <a:cubicBezTo>
                    <a:pt x="340795" y="361479"/>
                    <a:pt x="265547" y="349096"/>
                    <a:pt x="280787" y="376719"/>
                  </a:cubicBezTo>
                  <a:cubicBezTo>
                    <a:pt x="283645" y="367194"/>
                    <a:pt x="290312" y="361479"/>
                    <a:pt x="299837" y="359574"/>
                  </a:cubicBezTo>
                  <a:cubicBezTo>
                    <a:pt x="294122" y="365289"/>
                    <a:pt x="296980" y="367194"/>
                    <a:pt x="306505" y="367194"/>
                  </a:cubicBezTo>
                  <a:cubicBezTo>
                    <a:pt x="289360" y="389101"/>
                    <a:pt x="301742" y="364336"/>
                    <a:pt x="295075" y="384339"/>
                  </a:cubicBezTo>
                  <a:cubicBezTo>
                    <a:pt x="298885" y="381481"/>
                    <a:pt x="250307" y="385291"/>
                    <a:pt x="252212" y="385291"/>
                  </a:cubicBezTo>
                  <a:cubicBezTo>
                    <a:pt x="254117" y="381481"/>
                    <a:pt x="252212" y="380529"/>
                    <a:pt x="247449" y="383386"/>
                  </a:cubicBezTo>
                  <a:cubicBezTo>
                    <a:pt x="243640" y="389101"/>
                    <a:pt x="274120" y="371004"/>
                    <a:pt x="271262" y="373861"/>
                  </a:cubicBezTo>
                  <a:cubicBezTo>
                    <a:pt x="261737" y="379576"/>
                    <a:pt x="251260" y="380529"/>
                    <a:pt x="248402" y="375766"/>
                  </a:cubicBezTo>
                  <a:cubicBezTo>
                    <a:pt x="244592" y="368146"/>
                    <a:pt x="263642" y="364336"/>
                    <a:pt x="266500" y="365289"/>
                  </a:cubicBezTo>
                  <a:cubicBezTo>
                    <a:pt x="258880" y="370051"/>
                    <a:pt x="262690" y="369099"/>
                    <a:pt x="278882" y="363384"/>
                  </a:cubicBezTo>
                  <a:cubicBezTo>
                    <a:pt x="261737" y="357669"/>
                    <a:pt x="216970" y="370051"/>
                    <a:pt x="202682" y="371004"/>
                  </a:cubicBezTo>
                  <a:cubicBezTo>
                    <a:pt x="207445" y="357669"/>
                    <a:pt x="232210" y="386244"/>
                    <a:pt x="236972" y="375766"/>
                  </a:cubicBezTo>
                  <a:cubicBezTo>
                    <a:pt x="236020" y="368146"/>
                    <a:pt x="231257" y="365289"/>
                    <a:pt x="223637" y="367194"/>
                  </a:cubicBezTo>
                  <a:cubicBezTo>
                    <a:pt x="236020" y="371004"/>
                    <a:pt x="241735" y="365289"/>
                    <a:pt x="240782" y="350049"/>
                  </a:cubicBezTo>
                  <a:cubicBezTo>
                    <a:pt x="235067" y="351001"/>
                    <a:pt x="233162" y="353859"/>
                    <a:pt x="235067" y="359574"/>
                  </a:cubicBezTo>
                  <a:cubicBezTo>
                    <a:pt x="211255" y="378624"/>
                    <a:pt x="208397" y="359574"/>
                    <a:pt x="190299" y="372909"/>
                  </a:cubicBezTo>
                  <a:cubicBezTo>
                    <a:pt x="180774" y="370051"/>
                    <a:pt x="165535" y="360526"/>
                    <a:pt x="160772" y="342429"/>
                  </a:cubicBezTo>
                  <a:cubicBezTo>
                    <a:pt x="150295" y="332904"/>
                    <a:pt x="188395" y="384339"/>
                    <a:pt x="199824" y="354811"/>
                  </a:cubicBezTo>
                  <a:cubicBezTo>
                    <a:pt x="196967" y="325284"/>
                    <a:pt x="125530" y="341476"/>
                    <a:pt x="144580" y="345286"/>
                  </a:cubicBezTo>
                  <a:cubicBezTo>
                    <a:pt x="148390" y="343381"/>
                    <a:pt x="123624" y="339571"/>
                    <a:pt x="117910" y="335761"/>
                  </a:cubicBezTo>
                  <a:cubicBezTo>
                    <a:pt x="113147" y="334809"/>
                    <a:pt x="148390" y="330999"/>
                    <a:pt x="145532" y="331951"/>
                  </a:cubicBezTo>
                  <a:cubicBezTo>
                    <a:pt x="151247" y="303376"/>
                    <a:pt x="92192" y="306234"/>
                    <a:pt x="78857" y="310044"/>
                  </a:cubicBezTo>
                  <a:cubicBezTo>
                    <a:pt x="75047" y="322426"/>
                    <a:pt x="16945" y="231939"/>
                    <a:pt x="24565" y="230034"/>
                  </a:cubicBezTo>
                  <a:cubicBezTo>
                    <a:pt x="32185" y="253846"/>
                    <a:pt x="32185" y="236701"/>
                    <a:pt x="40757" y="258609"/>
                  </a:cubicBezTo>
                  <a:cubicBezTo>
                    <a:pt x="32185" y="262419"/>
                    <a:pt x="55997" y="245274"/>
                    <a:pt x="55045" y="250989"/>
                  </a:cubicBezTo>
                  <a:cubicBezTo>
                    <a:pt x="47424" y="250036"/>
                    <a:pt x="41710" y="246226"/>
                    <a:pt x="37899" y="239559"/>
                  </a:cubicBezTo>
                  <a:cubicBezTo>
                    <a:pt x="77905" y="241464"/>
                    <a:pt x="13135" y="220509"/>
                    <a:pt x="12182" y="234796"/>
                  </a:cubicBezTo>
                  <a:cubicBezTo>
                    <a:pt x="-9726" y="204316"/>
                    <a:pt x="47424" y="237654"/>
                    <a:pt x="38852" y="215746"/>
                  </a:cubicBezTo>
                  <a:cubicBezTo>
                    <a:pt x="28374" y="210031"/>
                    <a:pt x="26470" y="199554"/>
                    <a:pt x="13135" y="194791"/>
                  </a:cubicBezTo>
                  <a:cubicBezTo>
                    <a:pt x="5515" y="210031"/>
                    <a:pt x="7420" y="216699"/>
                    <a:pt x="20755" y="214794"/>
                  </a:cubicBezTo>
                  <a:cubicBezTo>
                    <a:pt x="15992" y="209079"/>
                    <a:pt x="16945" y="208126"/>
                    <a:pt x="21707" y="211936"/>
                  </a:cubicBezTo>
                  <a:cubicBezTo>
                    <a:pt x="17897" y="204316"/>
                    <a:pt x="23612" y="163359"/>
                    <a:pt x="16945" y="150976"/>
                  </a:cubicBezTo>
                  <a:cubicBezTo>
                    <a:pt x="18849" y="152881"/>
                    <a:pt x="19802" y="151929"/>
                    <a:pt x="20755" y="146214"/>
                  </a:cubicBezTo>
                  <a:cubicBezTo>
                    <a:pt x="29327" y="150024"/>
                    <a:pt x="46472" y="158596"/>
                    <a:pt x="40757" y="154786"/>
                  </a:cubicBezTo>
                  <a:cubicBezTo>
                    <a:pt x="37899" y="150024"/>
                    <a:pt x="71237" y="209079"/>
                    <a:pt x="72190" y="194791"/>
                  </a:cubicBezTo>
                  <a:cubicBezTo>
                    <a:pt x="68380" y="195744"/>
                    <a:pt x="72190" y="197649"/>
                    <a:pt x="82667" y="199554"/>
                  </a:cubicBezTo>
                  <a:cubicBezTo>
                    <a:pt x="79810" y="204316"/>
                    <a:pt x="50282" y="141451"/>
                    <a:pt x="62665" y="159549"/>
                  </a:cubicBezTo>
                  <a:cubicBezTo>
                    <a:pt x="75047" y="156691"/>
                    <a:pt x="53140" y="145261"/>
                    <a:pt x="54092" y="146214"/>
                  </a:cubicBezTo>
                  <a:cubicBezTo>
                    <a:pt x="55045" y="154786"/>
                    <a:pt x="55045" y="150976"/>
                    <a:pt x="53140" y="134784"/>
                  </a:cubicBezTo>
                  <a:cubicBezTo>
                    <a:pt x="75047" y="139546"/>
                    <a:pt x="51235" y="147166"/>
                    <a:pt x="67427" y="141451"/>
                  </a:cubicBezTo>
                  <a:cubicBezTo>
                    <a:pt x="97907" y="150024"/>
                    <a:pt x="96955" y="192886"/>
                    <a:pt x="103622" y="199554"/>
                  </a:cubicBezTo>
                  <a:cubicBezTo>
                    <a:pt x="110290" y="209079"/>
                    <a:pt x="133149" y="184314"/>
                    <a:pt x="141722" y="215746"/>
                  </a:cubicBezTo>
                  <a:cubicBezTo>
                    <a:pt x="136007" y="206221"/>
                    <a:pt x="130292" y="230986"/>
                    <a:pt x="130292" y="234796"/>
                  </a:cubicBezTo>
                  <a:cubicBezTo>
                    <a:pt x="130292" y="234796"/>
                    <a:pt x="167440" y="250989"/>
                    <a:pt x="178870" y="243369"/>
                  </a:cubicBezTo>
                  <a:cubicBezTo>
                    <a:pt x="176965" y="252894"/>
                    <a:pt x="172202" y="257656"/>
                    <a:pt x="162677" y="257656"/>
                  </a:cubicBezTo>
                  <a:cubicBezTo>
                    <a:pt x="166487" y="247179"/>
                    <a:pt x="164582" y="247179"/>
                    <a:pt x="157915" y="259561"/>
                  </a:cubicBezTo>
                  <a:cubicBezTo>
                    <a:pt x="188395" y="270039"/>
                    <a:pt x="280787" y="238606"/>
                    <a:pt x="282692" y="294804"/>
                  </a:cubicBezTo>
                  <a:cubicBezTo>
                    <a:pt x="284597" y="290041"/>
                    <a:pt x="287455" y="289089"/>
                    <a:pt x="291265" y="290994"/>
                  </a:cubicBezTo>
                  <a:cubicBezTo>
                    <a:pt x="281740" y="283374"/>
                    <a:pt x="296980" y="268134"/>
                    <a:pt x="306505" y="269086"/>
                  </a:cubicBezTo>
                  <a:cubicBezTo>
                    <a:pt x="307457" y="275754"/>
                    <a:pt x="305552" y="276706"/>
                    <a:pt x="299837" y="271944"/>
                  </a:cubicBezTo>
                  <a:cubicBezTo>
                    <a:pt x="300790" y="288136"/>
                    <a:pt x="302695" y="286231"/>
                    <a:pt x="312220" y="287184"/>
                  </a:cubicBezTo>
                  <a:cubicBezTo>
                    <a:pt x="310315" y="297661"/>
                    <a:pt x="303647" y="305281"/>
                    <a:pt x="294122" y="310996"/>
                  </a:cubicBezTo>
                  <a:cubicBezTo>
                    <a:pt x="305552" y="298614"/>
                    <a:pt x="311267" y="297661"/>
                    <a:pt x="312220" y="306234"/>
                  </a:cubicBezTo>
                  <a:cubicBezTo>
                    <a:pt x="315077" y="304329"/>
                    <a:pt x="333175" y="288136"/>
                    <a:pt x="335080" y="286231"/>
                  </a:cubicBezTo>
                  <a:cubicBezTo>
                    <a:pt x="327460" y="286231"/>
                    <a:pt x="319840" y="285279"/>
                    <a:pt x="312220" y="284326"/>
                  </a:cubicBezTo>
                  <a:cubicBezTo>
                    <a:pt x="328412" y="269086"/>
                    <a:pt x="387467" y="271944"/>
                    <a:pt x="398897" y="270991"/>
                  </a:cubicBezTo>
                  <a:cubicBezTo>
                    <a:pt x="412232" y="280516"/>
                    <a:pt x="401755" y="272896"/>
                    <a:pt x="395087" y="280516"/>
                  </a:cubicBezTo>
                  <a:cubicBezTo>
                    <a:pt x="400802" y="277659"/>
                    <a:pt x="452237" y="279564"/>
                    <a:pt x="452237" y="279564"/>
                  </a:cubicBezTo>
                  <a:cubicBezTo>
                    <a:pt x="438902" y="284326"/>
                    <a:pt x="467477" y="248131"/>
                    <a:pt x="464620" y="253846"/>
                  </a:cubicBezTo>
                  <a:cubicBezTo>
                    <a:pt x="463667" y="261466"/>
                    <a:pt x="464620" y="260514"/>
                    <a:pt x="468430" y="251941"/>
                  </a:cubicBezTo>
                  <a:cubicBezTo>
                    <a:pt x="471287" y="263371"/>
                    <a:pt x="467477" y="270039"/>
                    <a:pt x="457952" y="270991"/>
                  </a:cubicBezTo>
                  <a:cubicBezTo>
                    <a:pt x="464620" y="272896"/>
                    <a:pt x="465572" y="277659"/>
                    <a:pt x="459857" y="283374"/>
                  </a:cubicBezTo>
                  <a:cubicBezTo>
                    <a:pt x="473192" y="289089"/>
                    <a:pt x="479860" y="246226"/>
                    <a:pt x="483670" y="245274"/>
                  </a:cubicBezTo>
                  <a:cubicBezTo>
                    <a:pt x="477955" y="303376"/>
                    <a:pt x="499862" y="279564"/>
                    <a:pt x="510340" y="304329"/>
                  </a:cubicBezTo>
                  <a:cubicBezTo>
                    <a:pt x="502720" y="305281"/>
                    <a:pt x="501767" y="302424"/>
                    <a:pt x="509387" y="294804"/>
                  </a:cubicBezTo>
                  <a:cubicBezTo>
                    <a:pt x="448427" y="326236"/>
                    <a:pt x="520817" y="291946"/>
                    <a:pt x="500815" y="310044"/>
                  </a:cubicBezTo>
                  <a:cubicBezTo>
                    <a:pt x="523675" y="307186"/>
                    <a:pt x="552250" y="313854"/>
                    <a:pt x="561775" y="299566"/>
                  </a:cubicBezTo>
                  <a:close/>
                  <a:moveTo>
                    <a:pt x="816092" y="28104"/>
                  </a:moveTo>
                  <a:cubicBezTo>
                    <a:pt x="816092" y="29056"/>
                    <a:pt x="817045" y="29056"/>
                    <a:pt x="817997" y="30009"/>
                  </a:cubicBezTo>
                  <a:cubicBezTo>
                    <a:pt x="817045" y="30009"/>
                    <a:pt x="816092" y="30009"/>
                    <a:pt x="816092" y="28104"/>
                  </a:cubicBezTo>
                  <a:close/>
                  <a:moveTo>
                    <a:pt x="383657" y="334809"/>
                  </a:moveTo>
                  <a:cubicBezTo>
                    <a:pt x="409375" y="337666"/>
                    <a:pt x="437950" y="319569"/>
                    <a:pt x="438902" y="304329"/>
                  </a:cubicBezTo>
                  <a:cubicBezTo>
                    <a:pt x="420805" y="295756"/>
                    <a:pt x="371275" y="346239"/>
                    <a:pt x="383657" y="334809"/>
                  </a:cubicBezTo>
                  <a:close/>
                  <a:moveTo>
                    <a:pt x="377942" y="313854"/>
                  </a:moveTo>
                  <a:cubicBezTo>
                    <a:pt x="373180" y="312901"/>
                    <a:pt x="376037" y="323379"/>
                    <a:pt x="377942" y="313854"/>
                  </a:cubicBezTo>
                  <a:close/>
                  <a:moveTo>
                    <a:pt x="374132" y="320521"/>
                  </a:moveTo>
                  <a:cubicBezTo>
                    <a:pt x="375085" y="320521"/>
                    <a:pt x="375085" y="320521"/>
                    <a:pt x="375085" y="321474"/>
                  </a:cubicBezTo>
                  <a:lnTo>
                    <a:pt x="374132" y="320521"/>
                  </a:lnTo>
                  <a:close/>
                  <a:moveTo>
                    <a:pt x="491290" y="306234"/>
                  </a:moveTo>
                  <a:cubicBezTo>
                    <a:pt x="488432" y="307186"/>
                    <a:pt x="498910" y="304329"/>
                    <a:pt x="491290" y="306234"/>
                  </a:cubicBezTo>
                  <a:close/>
                  <a:moveTo>
                    <a:pt x="481765" y="301471"/>
                  </a:moveTo>
                  <a:cubicBezTo>
                    <a:pt x="483670" y="311949"/>
                    <a:pt x="483670" y="303376"/>
                    <a:pt x="481765" y="301471"/>
                  </a:cubicBezTo>
                  <a:close/>
                  <a:moveTo>
                    <a:pt x="452237" y="290041"/>
                  </a:moveTo>
                  <a:cubicBezTo>
                    <a:pt x="443665" y="329094"/>
                    <a:pt x="456047" y="283374"/>
                    <a:pt x="452237" y="290041"/>
                  </a:cubicBezTo>
                  <a:close/>
                  <a:moveTo>
                    <a:pt x="77905" y="215746"/>
                  </a:moveTo>
                  <a:cubicBezTo>
                    <a:pt x="65522" y="231939"/>
                    <a:pt x="118862" y="231939"/>
                    <a:pt x="77905" y="215746"/>
                  </a:cubicBezTo>
                  <a:close/>
                  <a:moveTo>
                    <a:pt x="121720" y="272896"/>
                  </a:moveTo>
                  <a:cubicBezTo>
                    <a:pt x="148390" y="273849"/>
                    <a:pt x="158867" y="285279"/>
                    <a:pt x="156010" y="259561"/>
                  </a:cubicBezTo>
                  <a:cubicBezTo>
                    <a:pt x="154105" y="265276"/>
                    <a:pt x="156010" y="266229"/>
                    <a:pt x="161724" y="261466"/>
                  </a:cubicBezTo>
                  <a:cubicBezTo>
                    <a:pt x="162677" y="254799"/>
                    <a:pt x="131245" y="255751"/>
                    <a:pt x="135055" y="268134"/>
                  </a:cubicBezTo>
                  <a:cubicBezTo>
                    <a:pt x="114099" y="270991"/>
                    <a:pt x="123624" y="235749"/>
                    <a:pt x="119815" y="229081"/>
                  </a:cubicBezTo>
                  <a:cubicBezTo>
                    <a:pt x="101717" y="229081"/>
                    <a:pt x="120767" y="240511"/>
                    <a:pt x="96002" y="244321"/>
                  </a:cubicBezTo>
                  <a:cubicBezTo>
                    <a:pt x="106480" y="255751"/>
                    <a:pt x="107432" y="264324"/>
                    <a:pt x="121720" y="272896"/>
                  </a:cubicBezTo>
                  <a:close/>
                  <a:moveTo>
                    <a:pt x="296980" y="333856"/>
                  </a:moveTo>
                  <a:cubicBezTo>
                    <a:pt x="287455" y="284326"/>
                    <a:pt x="270310" y="329094"/>
                    <a:pt x="253165" y="309091"/>
                  </a:cubicBezTo>
                  <a:cubicBezTo>
                    <a:pt x="271262" y="297661"/>
                    <a:pt x="264595" y="297661"/>
                    <a:pt x="253165" y="294804"/>
                  </a:cubicBezTo>
                  <a:cubicBezTo>
                    <a:pt x="268405" y="275754"/>
                    <a:pt x="256974" y="305281"/>
                    <a:pt x="275072" y="299566"/>
                  </a:cubicBezTo>
                  <a:cubicBezTo>
                    <a:pt x="275072" y="296709"/>
                    <a:pt x="265547" y="266229"/>
                    <a:pt x="267452" y="269086"/>
                  </a:cubicBezTo>
                  <a:cubicBezTo>
                    <a:pt x="267452" y="269086"/>
                    <a:pt x="249355" y="273849"/>
                    <a:pt x="249355" y="273849"/>
                  </a:cubicBezTo>
                  <a:cubicBezTo>
                    <a:pt x="249355" y="274801"/>
                    <a:pt x="265547" y="277659"/>
                    <a:pt x="261737" y="286231"/>
                  </a:cubicBezTo>
                  <a:cubicBezTo>
                    <a:pt x="240782" y="290041"/>
                    <a:pt x="217922" y="290994"/>
                    <a:pt x="206492" y="294804"/>
                  </a:cubicBezTo>
                  <a:cubicBezTo>
                    <a:pt x="220780" y="279564"/>
                    <a:pt x="208397" y="293851"/>
                    <a:pt x="210302" y="283374"/>
                  </a:cubicBezTo>
                  <a:cubicBezTo>
                    <a:pt x="223637" y="293851"/>
                    <a:pt x="158867" y="291946"/>
                    <a:pt x="156010" y="292899"/>
                  </a:cubicBezTo>
                  <a:cubicBezTo>
                    <a:pt x="200777" y="324331"/>
                    <a:pt x="184585" y="303376"/>
                    <a:pt x="221732" y="306234"/>
                  </a:cubicBezTo>
                  <a:cubicBezTo>
                    <a:pt x="221732" y="305281"/>
                    <a:pt x="216970" y="326236"/>
                    <a:pt x="218874" y="326236"/>
                  </a:cubicBezTo>
                  <a:cubicBezTo>
                    <a:pt x="228399" y="307186"/>
                    <a:pt x="267452" y="335761"/>
                    <a:pt x="252212" y="335761"/>
                  </a:cubicBezTo>
                  <a:cubicBezTo>
                    <a:pt x="251260" y="333856"/>
                    <a:pt x="288407" y="334809"/>
                    <a:pt x="296980" y="333856"/>
                  </a:cubicBezTo>
                  <a:close/>
                  <a:moveTo>
                    <a:pt x="319840" y="329094"/>
                  </a:moveTo>
                  <a:cubicBezTo>
                    <a:pt x="345557" y="324331"/>
                    <a:pt x="338890" y="302424"/>
                    <a:pt x="367465" y="319569"/>
                  </a:cubicBezTo>
                  <a:cubicBezTo>
                    <a:pt x="364607" y="315759"/>
                    <a:pt x="370322" y="310044"/>
                    <a:pt x="373180" y="310044"/>
                  </a:cubicBezTo>
                  <a:cubicBezTo>
                    <a:pt x="367465" y="305281"/>
                    <a:pt x="368417" y="303376"/>
                    <a:pt x="375085" y="302424"/>
                  </a:cubicBezTo>
                  <a:cubicBezTo>
                    <a:pt x="344605" y="293851"/>
                    <a:pt x="317935" y="303376"/>
                    <a:pt x="319840" y="329094"/>
                  </a:cubicBezTo>
                  <a:close/>
                  <a:moveTo>
                    <a:pt x="475097" y="361479"/>
                  </a:moveTo>
                  <a:cubicBezTo>
                    <a:pt x="476050" y="361479"/>
                    <a:pt x="475097" y="361479"/>
                    <a:pt x="475097" y="36147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33" name="Freeform: Shape 932">
              <a:extLst>
                <a:ext uri="{FF2B5EF4-FFF2-40B4-BE49-F238E27FC236}">
                  <a16:creationId xmlns:a16="http://schemas.microsoft.com/office/drawing/2014/main" id="{0A5D3892-EFFE-4C91-836C-F821417162FD}"/>
                </a:ext>
              </a:extLst>
            </p:cNvPr>
            <p:cNvSpPr/>
            <p:nvPr/>
          </p:nvSpPr>
          <p:spPr>
            <a:xfrm>
              <a:off x="6914674" y="1098557"/>
              <a:ext cx="19050" cy="19050"/>
            </a:xfrm>
            <a:custGeom>
              <a:avLst/>
              <a:gdLst>
                <a:gd name="connsiteX0" fmla="*/ 13811 w 19050"/>
                <a:gd name="connsiteY0" fmla="*/ 11105 h 19050"/>
                <a:gd name="connsiteX1" fmla="*/ 7144 w 19050"/>
                <a:gd name="connsiteY1" fmla="*/ 7295 h 19050"/>
                <a:gd name="connsiteX2" fmla="*/ 13811 w 19050"/>
                <a:gd name="connsiteY2" fmla="*/ 1110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3811" y="11105"/>
                  </a:moveTo>
                  <a:cubicBezTo>
                    <a:pt x="11906" y="10153"/>
                    <a:pt x="10954" y="6343"/>
                    <a:pt x="7144" y="7295"/>
                  </a:cubicBezTo>
                  <a:cubicBezTo>
                    <a:pt x="10954" y="7295"/>
                    <a:pt x="9049" y="14915"/>
                    <a:pt x="13811" y="111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34" name="Freeform: Shape 933">
              <a:extLst>
                <a:ext uri="{FF2B5EF4-FFF2-40B4-BE49-F238E27FC236}">
                  <a16:creationId xmlns:a16="http://schemas.microsoft.com/office/drawing/2014/main" id="{DE89CAEA-728F-4AC7-845D-EE218989977A}"/>
                </a:ext>
              </a:extLst>
            </p:cNvPr>
            <p:cNvSpPr/>
            <p:nvPr/>
          </p:nvSpPr>
          <p:spPr>
            <a:xfrm>
              <a:off x="6921341" y="1097481"/>
              <a:ext cx="9525" cy="9525"/>
            </a:xfrm>
            <a:custGeom>
              <a:avLst/>
              <a:gdLst>
                <a:gd name="connsiteX0" fmla="*/ 10001 w 9525"/>
                <a:gd name="connsiteY0" fmla="*/ 7419 h 9525"/>
                <a:gd name="connsiteX1" fmla="*/ 10001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001" y="7419"/>
                  </a:moveTo>
                  <a:cubicBezTo>
                    <a:pt x="6191" y="6466"/>
                    <a:pt x="6191" y="8371"/>
                    <a:pt x="10001" y="74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35" name="Freeform: Shape 934">
              <a:extLst>
                <a:ext uri="{FF2B5EF4-FFF2-40B4-BE49-F238E27FC236}">
                  <a16:creationId xmlns:a16="http://schemas.microsoft.com/office/drawing/2014/main" id="{8894CCB2-54E9-4AFF-A9F1-7E782E6E93E0}"/>
                </a:ext>
              </a:extLst>
            </p:cNvPr>
            <p:cNvSpPr/>
            <p:nvPr/>
          </p:nvSpPr>
          <p:spPr>
            <a:xfrm>
              <a:off x="6949665" y="1084672"/>
              <a:ext cx="19050" cy="9525"/>
            </a:xfrm>
            <a:custGeom>
              <a:avLst/>
              <a:gdLst>
                <a:gd name="connsiteX0" fmla="*/ 10253 w 19050"/>
                <a:gd name="connsiteY0" fmla="*/ 9750 h 9525"/>
                <a:gd name="connsiteX1" fmla="*/ 10253 w 19050"/>
                <a:gd name="connsiteY1" fmla="*/ 975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0253" y="9750"/>
                  </a:moveTo>
                  <a:cubicBezTo>
                    <a:pt x="-1177" y="4988"/>
                    <a:pt x="23588" y="7845"/>
                    <a:pt x="10253" y="975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36" name="Freeform: Shape 935">
              <a:extLst>
                <a:ext uri="{FF2B5EF4-FFF2-40B4-BE49-F238E27FC236}">
                  <a16:creationId xmlns:a16="http://schemas.microsoft.com/office/drawing/2014/main" id="{07361FF8-A345-4334-B678-4A703F4E1B27}"/>
                </a:ext>
              </a:extLst>
            </p:cNvPr>
            <p:cNvSpPr/>
            <p:nvPr/>
          </p:nvSpPr>
          <p:spPr>
            <a:xfrm>
              <a:off x="6962500" y="1085044"/>
              <a:ext cx="9525" cy="9525"/>
            </a:xfrm>
            <a:custGeom>
              <a:avLst/>
              <a:gdLst>
                <a:gd name="connsiteX0" fmla="*/ 10752 w 9525"/>
                <a:gd name="connsiteY0" fmla="*/ 10330 h 9525"/>
                <a:gd name="connsiteX1" fmla="*/ 10752 w 9525"/>
                <a:gd name="connsiteY1" fmla="*/ 103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752" y="10330"/>
                  </a:moveTo>
                  <a:cubicBezTo>
                    <a:pt x="3132" y="3663"/>
                    <a:pt x="9800" y="9378"/>
                    <a:pt x="10752" y="103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37" name="Freeform: Shape 936">
              <a:extLst>
                <a:ext uri="{FF2B5EF4-FFF2-40B4-BE49-F238E27FC236}">
                  <a16:creationId xmlns:a16="http://schemas.microsoft.com/office/drawing/2014/main" id="{6E5CEBFE-4A0A-4041-9D5C-E499BE2BA3E3}"/>
                </a:ext>
              </a:extLst>
            </p:cNvPr>
            <p:cNvSpPr/>
            <p:nvPr/>
          </p:nvSpPr>
          <p:spPr>
            <a:xfrm>
              <a:off x="6912830" y="1201578"/>
              <a:ext cx="9525" cy="9525"/>
            </a:xfrm>
            <a:custGeom>
              <a:avLst/>
              <a:gdLst>
                <a:gd name="connsiteX0" fmla="*/ 8035 w 9525"/>
                <a:gd name="connsiteY0" fmla="*/ 7144 h 9525"/>
                <a:gd name="connsiteX1" fmla="*/ 11845 w 9525"/>
                <a:gd name="connsiteY1" fmla="*/ 10954 h 9525"/>
                <a:gd name="connsiteX2" fmla="*/ 8035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35" y="7144"/>
                  </a:moveTo>
                  <a:cubicBezTo>
                    <a:pt x="5177" y="9049"/>
                    <a:pt x="9940" y="10001"/>
                    <a:pt x="11845" y="10954"/>
                  </a:cubicBezTo>
                  <a:cubicBezTo>
                    <a:pt x="11845" y="10001"/>
                    <a:pt x="10892" y="8096"/>
                    <a:pt x="8035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38" name="Freeform: Shape 937">
              <a:extLst>
                <a:ext uri="{FF2B5EF4-FFF2-40B4-BE49-F238E27FC236}">
                  <a16:creationId xmlns:a16="http://schemas.microsoft.com/office/drawing/2014/main" id="{9B89ECCD-3AE5-493F-834B-C2A23C312BF6}"/>
                </a:ext>
              </a:extLst>
            </p:cNvPr>
            <p:cNvSpPr/>
            <p:nvPr/>
          </p:nvSpPr>
          <p:spPr>
            <a:xfrm>
              <a:off x="7722394" y="1087632"/>
              <a:ext cx="19050" cy="38100"/>
            </a:xfrm>
            <a:custGeom>
              <a:avLst/>
              <a:gdLst>
                <a:gd name="connsiteX0" fmla="*/ 7144 w 19050"/>
                <a:gd name="connsiteY0" fmla="*/ 38222 h 38100"/>
                <a:gd name="connsiteX1" fmla="*/ 7144 w 19050"/>
                <a:gd name="connsiteY1" fmla="*/ 38222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38100">
                  <a:moveTo>
                    <a:pt x="7144" y="38222"/>
                  </a:moveTo>
                  <a:cubicBezTo>
                    <a:pt x="11906" y="26792"/>
                    <a:pt x="33814" y="-25595"/>
                    <a:pt x="7144" y="3822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39" name="Freeform: Shape 938">
              <a:extLst>
                <a:ext uri="{FF2B5EF4-FFF2-40B4-BE49-F238E27FC236}">
                  <a16:creationId xmlns:a16="http://schemas.microsoft.com/office/drawing/2014/main" id="{541902A5-5424-4817-A0A0-EFACBF3B5A2A}"/>
                </a:ext>
              </a:extLst>
            </p:cNvPr>
            <p:cNvSpPr/>
            <p:nvPr/>
          </p:nvSpPr>
          <p:spPr>
            <a:xfrm>
              <a:off x="6992884" y="1258305"/>
              <a:ext cx="28575" cy="9525"/>
            </a:xfrm>
            <a:custGeom>
              <a:avLst/>
              <a:gdLst>
                <a:gd name="connsiteX0" fmla="*/ 30850 w 28575"/>
                <a:gd name="connsiteY0" fmla="*/ 11377 h 9525"/>
                <a:gd name="connsiteX1" fmla="*/ 30850 w 28575"/>
                <a:gd name="connsiteY1" fmla="*/ 1137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9525">
                  <a:moveTo>
                    <a:pt x="30850" y="11377"/>
                  </a:moveTo>
                  <a:cubicBezTo>
                    <a:pt x="-22490" y="1852"/>
                    <a:pt x="30850" y="11377"/>
                    <a:pt x="30850" y="1137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40" name="Freeform: Shape 939">
              <a:extLst>
                <a:ext uri="{FF2B5EF4-FFF2-40B4-BE49-F238E27FC236}">
                  <a16:creationId xmlns:a16="http://schemas.microsoft.com/office/drawing/2014/main" id="{B375632A-CEC0-4C1B-823A-D5CEC986E0B7}"/>
                </a:ext>
              </a:extLst>
            </p:cNvPr>
            <p:cNvSpPr/>
            <p:nvPr/>
          </p:nvSpPr>
          <p:spPr>
            <a:xfrm>
              <a:off x="7001351" y="1275513"/>
              <a:ext cx="19050" cy="19050"/>
            </a:xfrm>
            <a:custGeom>
              <a:avLst/>
              <a:gdLst>
                <a:gd name="connsiteX0" fmla="*/ 7144 w 19050"/>
                <a:gd name="connsiteY0" fmla="*/ 16077 h 19050"/>
                <a:gd name="connsiteX1" fmla="*/ 7144 w 19050"/>
                <a:gd name="connsiteY1" fmla="*/ 1607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6077"/>
                  </a:moveTo>
                  <a:cubicBezTo>
                    <a:pt x="10001" y="4647"/>
                    <a:pt x="17621" y="3695"/>
                    <a:pt x="7144" y="1607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41" name="Freeform: Shape 940">
              <a:extLst>
                <a:ext uri="{FF2B5EF4-FFF2-40B4-BE49-F238E27FC236}">
                  <a16:creationId xmlns:a16="http://schemas.microsoft.com/office/drawing/2014/main" id="{60AE167A-C89A-48CE-BDC2-B87194A73214}"/>
                </a:ext>
              </a:extLst>
            </p:cNvPr>
            <p:cNvSpPr/>
            <p:nvPr/>
          </p:nvSpPr>
          <p:spPr>
            <a:xfrm>
              <a:off x="7026116" y="1176793"/>
              <a:ext cx="9525" cy="9525"/>
            </a:xfrm>
            <a:custGeom>
              <a:avLst/>
              <a:gdLst>
                <a:gd name="connsiteX0" fmla="*/ 7144 w 9525"/>
                <a:gd name="connsiteY0" fmla="*/ 9069 h 9525"/>
                <a:gd name="connsiteX1" fmla="*/ 7144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069"/>
                  </a:moveTo>
                  <a:cubicBezTo>
                    <a:pt x="13811" y="5259"/>
                    <a:pt x="8096" y="8117"/>
                    <a:pt x="7144" y="906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42" name="Freeform: Shape 941">
              <a:extLst>
                <a:ext uri="{FF2B5EF4-FFF2-40B4-BE49-F238E27FC236}">
                  <a16:creationId xmlns:a16="http://schemas.microsoft.com/office/drawing/2014/main" id="{02395CBD-A331-4E69-A499-8EFEBD9BF19D}"/>
                </a:ext>
              </a:extLst>
            </p:cNvPr>
            <p:cNvSpPr/>
            <p:nvPr/>
          </p:nvSpPr>
          <p:spPr>
            <a:xfrm>
              <a:off x="7042309" y="1296828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7144" y="7144"/>
                    <a:pt x="9049" y="1857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43" name="Freeform: Shape 942">
              <a:extLst>
                <a:ext uri="{FF2B5EF4-FFF2-40B4-BE49-F238E27FC236}">
                  <a16:creationId xmlns:a16="http://schemas.microsoft.com/office/drawing/2014/main" id="{EFA29290-BC85-47F0-90D2-D132636678E6}"/>
                </a:ext>
              </a:extLst>
            </p:cNvPr>
            <p:cNvSpPr/>
            <p:nvPr/>
          </p:nvSpPr>
          <p:spPr>
            <a:xfrm>
              <a:off x="7039451" y="129778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9049" y="7144"/>
                  </a:lnTo>
                  <a:lnTo>
                    <a:pt x="7144" y="809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44" name="Freeform: Shape 943">
              <a:extLst>
                <a:ext uri="{FF2B5EF4-FFF2-40B4-BE49-F238E27FC236}">
                  <a16:creationId xmlns:a16="http://schemas.microsoft.com/office/drawing/2014/main" id="{D7D646F7-3754-405C-87B8-7F3B4A526BFE}"/>
                </a:ext>
              </a:extLst>
            </p:cNvPr>
            <p:cNvSpPr/>
            <p:nvPr/>
          </p:nvSpPr>
          <p:spPr>
            <a:xfrm>
              <a:off x="7032623" y="1167268"/>
              <a:ext cx="9525" cy="9525"/>
            </a:xfrm>
            <a:custGeom>
              <a:avLst/>
              <a:gdLst>
                <a:gd name="connsiteX0" fmla="*/ 10162 w 9525"/>
                <a:gd name="connsiteY0" fmla="*/ 9069 h 9525"/>
                <a:gd name="connsiteX1" fmla="*/ 10162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162" y="9069"/>
                  </a:moveTo>
                  <a:cubicBezTo>
                    <a:pt x="8257" y="8117"/>
                    <a:pt x="4447" y="5259"/>
                    <a:pt x="10162" y="906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45" name="Freeform: Shape 944">
              <a:extLst>
                <a:ext uri="{FF2B5EF4-FFF2-40B4-BE49-F238E27FC236}">
                  <a16:creationId xmlns:a16="http://schemas.microsoft.com/office/drawing/2014/main" id="{D5EDC369-71A4-4578-9D5C-DAE6D6C2730E}"/>
                </a:ext>
              </a:extLst>
            </p:cNvPr>
            <p:cNvSpPr/>
            <p:nvPr/>
          </p:nvSpPr>
          <p:spPr>
            <a:xfrm>
              <a:off x="7035641" y="1211103"/>
              <a:ext cx="9525" cy="9525"/>
            </a:xfrm>
            <a:custGeom>
              <a:avLst/>
              <a:gdLst>
                <a:gd name="connsiteX0" fmla="*/ 10954 w 9525"/>
                <a:gd name="connsiteY0" fmla="*/ 7144 h 9525"/>
                <a:gd name="connsiteX1" fmla="*/ 7144 w 9525"/>
                <a:gd name="connsiteY1" fmla="*/ 7144 h 9525"/>
                <a:gd name="connsiteX2" fmla="*/ 1095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144"/>
                  </a:moveTo>
                  <a:lnTo>
                    <a:pt x="7144" y="7144"/>
                  </a:lnTo>
                  <a:cubicBezTo>
                    <a:pt x="8096" y="7144"/>
                    <a:pt x="10001" y="11906"/>
                    <a:pt x="1095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46" name="Freeform: Shape 945">
              <a:extLst>
                <a:ext uri="{FF2B5EF4-FFF2-40B4-BE49-F238E27FC236}">
                  <a16:creationId xmlns:a16="http://schemas.microsoft.com/office/drawing/2014/main" id="{9AAB1B6D-65F2-4078-9870-34CF83ADD7E7}"/>
                </a:ext>
              </a:extLst>
            </p:cNvPr>
            <p:cNvSpPr/>
            <p:nvPr/>
          </p:nvSpPr>
          <p:spPr>
            <a:xfrm>
              <a:off x="7067074" y="1306988"/>
              <a:ext cx="19050" cy="9525"/>
            </a:xfrm>
            <a:custGeom>
              <a:avLst/>
              <a:gdLst>
                <a:gd name="connsiteX0" fmla="*/ 7144 w 19050"/>
                <a:gd name="connsiteY0" fmla="*/ 8414 h 9525"/>
                <a:gd name="connsiteX1" fmla="*/ 7144 w 19050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8414"/>
                  </a:moveTo>
                  <a:cubicBezTo>
                    <a:pt x="19526" y="5556"/>
                    <a:pt x="7144" y="8414"/>
                    <a:pt x="7144" y="84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47" name="Freeform: Shape 946">
              <a:extLst>
                <a:ext uri="{FF2B5EF4-FFF2-40B4-BE49-F238E27FC236}">
                  <a16:creationId xmlns:a16="http://schemas.microsoft.com/office/drawing/2014/main" id="{45225558-FA69-4977-8D82-0A94B9A82176}"/>
                </a:ext>
              </a:extLst>
            </p:cNvPr>
            <p:cNvSpPr/>
            <p:nvPr/>
          </p:nvSpPr>
          <p:spPr>
            <a:xfrm>
              <a:off x="7066121" y="1200439"/>
              <a:ext cx="9525" cy="19050"/>
            </a:xfrm>
            <a:custGeom>
              <a:avLst/>
              <a:gdLst>
                <a:gd name="connsiteX0" fmla="*/ 7144 w 9525"/>
                <a:gd name="connsiteY0" fmla="*/ 12093 h 19050"/>
                <a:gd name="connsiteX1" fmla="*/ 10954 w 9525"/>
                <a:gd name="connsiteY1" fmla="*/ 7331 h 19050"/>
                <a:gd name="connsiteX2" fmla="*/ 7144 w 9525"/>
                <a:gd name="connsiteY2" fmla="*/ 1209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12093"/>
                  </a:moveTo>
                  <a:cubicBezTo>
                    <a:pt x="7144" y="7331"/>
                    <a:pt x="12859" y="13046"/>
                    <a:pt x="10954" y="7331"/>
                  </a:cubicBezTo>
                  <a:cubicBezTo>
                    <a:pt x="7144" y="6378"/>
                    <a:pt x="8096" y="9236"/>
                    <a:pt x="7144" y="1209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48" name="Freeform: Shape 947">
              <a:extLst>
                <a:ext uri="{FF2B5EF4-FFF2-40B4-BE49-F238E27FC236}">
                  <a16:creationId xmlns:a16="http://schemas.microsoft.com/office/drawing/2014/main" id="{1014E445-186D-4121-8997-4637169BAF56}"/>
                </a:ext>
              </a:extLst>
            </p:cNvPr>
            <p:cNvSpPr/>
            <p:nvPr/>
          </p:nvSpPr>
          <p:spPr>
            <a:xfrm>
              <a:off x="7095649" y="124944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9049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7858"/>
                    <a:pt x="8096" y="7858"/>
                    <a:pt x="9049" y="7858"/>
                  </a:cubicBez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49" name="Freeform: Shape 948">
              <a:extLst>
                <a:ext uri="{FF2B5EF4-FFF2-40B4-BE49-F238E27FC236}">
                  <a16:creationId xmlns:a16="http://schemas.microsoft.com/office/drawing/2014/main" id="{34ABB8F2-9F38-422D-84FE-1990EAF861B3}"/>
                </a:ext>
              </a:extLst>
            </p:cNvPr>
            <p:cNvSpPr/>
            <p:nvPr/>
          </p:nvSpPr>
          <p:spPr>
            <a:xfrm>
              <a:off x="7091839" y="1248056"/>
              <a:ext cx="9525" cy="9525"/>
            </a:xfrm>
            <a:custGeom>
              <a:avLst/>
              <a:gdLst>
                <a:gd name="connsiteX0" fmla="*/ 10954 w 9525"/>
                <a:gd name="connsiteY0" fmla="*/ 9243 h 9525"/>
                <a:gd name="connsiteX1" fmla="*/ 7144 w 9525"/>
                <a:gd name="connsiteY1" fmla="*/ 7338 h 9525"/>
                <a:gd name="connsiteX2" fmla="*/ 10954 w 9525"/>
                <a:gd name="connsiteY2" fmla="*/ 92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9243"/>
                  </a:moveTo>
                  <a:cubicBezTo>
                    <a:pt x="9049" y="9243"/>
                    <a:pt x="8096" y="6386"/>
                    <a:pt x="7144" y="7338"/>
                  </a:cubicBezTo>
                  <a:cubicBezTo>
                    <a:pt x="8096" y="10196"/>
                    <a:pt x="9049" y="9243"/>
                    <a:pt x="10954" y="92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50" name="Freeform: Shape 949">
              <a:extLst>
                <a:ext uri="{FF2B5EF4-FFF2-40B4-BE49-F238E27FC236}">
                  <a16:creationId xmlns:a16="http://schemas.microsoft.com/office/drawing/2014/main" id="{CF178884-7DF2-4CB0-AA03-6245609AC3D8}"/>
                </a:ext>
              </a:extLst>
            </p:cNvPr>
            <p:cNvSpPr/>
            <p:nvPr/>
          </p:nvSpPr>
          <p:spPr>
            <a:xfrm>
              <a:off x="7109513" y="1253013"/>
              <a:ext cx="9525" cy="9525"/>
            </a:xfrm>
            <a:custGeom>
              <a:avLst/>
              <a:gdLst>
                <a:gd name="connsiteX0" fmla="*/ 11377 w 9525"/>
                <a:gd name="connsiteY0" fmla="*/ 7144 h 9525"/>
                <a:gd name="connsiteX1" fmla="*/ 1137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377" y="7144"/>
                  </a:moveTo>
                  <a:cubicBezTo>
                    <a:pt x="1852" y="10954"/>
                    <a:pt x="11377" y="10001"/>
                    <a:pt x="1137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51" name="Freeform: Shape 950">
              <a:extLst>
                <a:ext uri="{FF2B5EF4-FFF2-40B4-BE49-F238E27FC236}">
                  <a16:creationId xmlns:a16="http://schemas.microsoft.com/office/drawing/2014/main" id="{B4BB1FAA-547D-48E6-B54B-FA62B0A1EF48}"/>
                </a:ext>
              </a:extLst>
            </p:cNvPr>
            <p:cNvSpPr/>
            <p:nvPr/>
          </p:nvSpPr>
          <p:spPr>
            <a:xfrm>
              <a:off x="7160478" y="1342112"/>
              <a:ext cx="19050" cy="9525"/>
            </a:xfrm>
            <a:custGeom>
              <a:avLst/>
              <a:gdLst>
                <a:gd name="connsiteX0" fmla="*/ 20420 w 19050"/>
                <a:gd name="connsiteY0" fmla="*/ 9485 h 9525"/>
                <a:gd name="connsiteX1" fmla="*/ 20420 w 19050"/>
                <a:gd name="connsiteY1" fmla="*/ 948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20420" y="9485"/>
                  </a:moveTo>
                  <a:cubicBezTo>
                    <a:pt x="5179" y="3770"/>
                    <a:pt x="417" y="10437"/>
                    <a:pt x="20420" y="948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52" name="Freeform: Shape 951">
              <a:extLst>
                <a:ext uri="{FF2B5EF4-FFF2-40B4-BE49-F238E27FC236}">
                  <a16:creationId xmlns:a16="http://schemas.microsoft.com/office/drawing/2014/main" id="{F76048CC-FE67-46FF-B77C-98534BC63D07}"/>
                </a:ext>
              </a:extLst>
            </p:cNvPr>
            <p:cNvSpPr/>
            <p:nvPr/>
          </p:nvSpPr>
          <p:spPr>
            <a:xfrm>
              <a:off x="7155656" y="134350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9049" y="7144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53" name="Freeform: Shape 952">
              <a:extLst>
                <a:ext uri="{FF2B5EF4-FFF2-40B4-BE49-F238E27FC236}">
                  <a16:creationId xmlns:a16="http://schemas.microsoft.com/office/drawing/2014/main" id="{331F9C5D-71D1-41B8-A044-3802777DC885}"/>
                </a:ext>
              </a:extLst>
            </p:cNvPr>
            <p:cNvSpPr/>
            <p:nvPr/>
          </p:nvSpPr>
          <p:spPr>
            <a:xfrm>
              <a:off x="7104221" y="1203668"/>
              <a:ext cx="9525" cy="19050"/>
            </a:xfrm>
            <a:custGeom>
              <a:avLst/>
              <a:gdLst>
                <a:gd name="connsiteX0" fmla="*/ 7144 w 9525"/>
                <a:gd name="connsiteY0" fmla="*/ 12674 h 19050"/>
                <a:gd name="connsiteX1" fmla="*/ 7144 w 9525"/>
                <a:gd name="connsiteY1" fmla="*/ 1267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2674"/>
                  </a:moveTo>
                  <a:cubicBezTo>
                    <a:pt x="16669" y="1244"/>
                    <a:pt x="9049" y="10769"/>
                    <a:pt x="7144" y="1267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54" name="Freeform: Shape 953">
              <a:extLst>
                <a:ext uri="{FF2B5EF4-FFF2-40B4-BE49-F238E27FC236}">
                  <a16:creationId xmlns:a16="http://schemas.microsoft.com/office/drawing/2014/main" id="{49733937-7AD5-48D2-9647-C8783D0987B2}"/>
                </a:ext>
              </a:extLst>
            </p:cNvPr>
            <p:cNvSpPr/>
            <p:nvPr/>
          </p:nvSpPr>
          <p:spPr>
            <a:xfrm>
              <a:off x="7178409" y="1345406"/>
              <a:ext cx="9525" cy="9525"/>
            </a:xfrm>
            <a:custGeom>
              <a:avLst/>
              <a:gdLst>
                <a:gd name="connsiteX0" fmla="*/ 11061 w 9525"/>
                <a:gd name="connsiteY0" fmla="*/ 9049 h 9525"/>
                <a:gd name="connsiteX1" fmla="*/ 7251 w 9525"/>
                <a:gd name="connsiteY1" fmla="*/ 7144 h 9525"/>
                <a:gd name="connsiteX2" fmla="*/ 11061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1061" y="9049"/>
                  </a:moveTo>
                  <a:cubicBezTo>
                    <a:pt x="10109" y="9049"/>
                    <a:pt x="8204" y="9049"/>
                    <a:pt x="7251" y="7144"/>
                  </a:cubicBezTo>
                  <a:cubicBezTo>
                    <a:pt x="6299" y="10954"/>
                    <a:pt x="12014" y="10001"/>
                    <a:pt x="11061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55" name="Freeform: Shape 954">
              <a:extLst>
                <a:ext uri="{FF2B5EF4-FFF2-40B4-BE49-F238E27FC236}">
                  <a16:creationId xmlns:a16="http://schemas.microsoft.com/office/drawing/2014/main" id="{0C7F0D23-28B5-4324-A306-9695BF8D60E1}"/>
                </a:ext>
              </a:extLst>
            </p:cNvPr>
            <p:cNvSpPr/>
            <p:nvPr/>
          </p:nvSpPr>
          <p:spPr>
            <a:xfrm>
              <a:off x="7162324" y="1270158"/>
              <a:ext cx="19050" cy="9525"/>
            </a:xfrm>
            <a:custGeom>
              <a:avLst/>
              <a:gdLst>
                <a:gd name="connsiteX0" fmla="*/ 12859 w 19050"/>
                <a:gd name="connsiteY0" fmla="*/ 10001 h 9525"/>
                <a:gd name="connsiteX1" fmla="*/ 7144 w 19050"/>
                <a:gd name="connsiteY1" fmla="*/ 7144 h 9525"/>
                <a:gd name="connsiteX2" fmla="*/ 12859 w 19050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10001"/>
                  </a:moveTo>
                  <a:cubicBezTo>
                    <a:pt x="12859" y="8096"/>
                    <a:pt x="9049" y="9049"/>
                    <a:pt x="7144" y="7144"/>
                  </a:cubicBezTo>
                  <a:cubicBezTo>
                    <a:pt x="10001" y="8096"/>
                    <a:pt x="10954" y="14764"/>
                    <a:pt x="12859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56" name="Freeform: Shape 955">
              <a:extLst>
                <a:ext uri="{FF2B5EF4-FFF2-40B4-BE49-F238E27FC236}">
                  <a16:creationId xmlns:a16="http://schemas.microsoft.com/office/drawing/2014/main" id="{563671DA-D0BD-4A4A-B549-68A706EBC5C7}"/>
                </a:ext>
              </a:extLst>
            </p:cNvPr>
            <p:cNvSpPr/>
            <p:nvPr/>
          </p:nvSpPr>
          <p:spPr>
            <a:xfrm>
              <a:off x="7196959" y="1328261"/>
              <a:ext cx="9525" cy="19050"/>
            </a:xfrm>
            <a:custGeom>
              <a:avLst/>
              <a:gdLst>
                <a:gd name="connsiteX0" fmla="*/ 10609 w 9525"/>
                <a:gd name="connsiteY0" fmla="*/ 12859 h 19050"/>
                <a:gd name="connsiteX1" fmla="*/ 8704 w 9525"/>
                <a:gd name="connsiteY1" fmla="*/ 7144 h 19050"/>
                <a:gd name="connsiteX2" fmla="*/ 10609 w 9525"/>
                <a:gd name="connsiteY2" fmla="*/ 1285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10609" y="12859"/>
                  </a:moveTo>
                  <a:cubicBezTo>
                    <a:pt x="9656" y="12859"/>
                    <a:pt x="7751" y="10001"/>
                    <a:pt x="8704" y="7144"/>
                  </a:cubicBezTo>
                  <a:cubicBezTo>
                    <a:pt x="7751" y="8096"/>
                    <a:pt x="4894" y="14764"/>
                    <a:pt x="10609" y="1285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57" name="Freeform: Shape 956">
              <a:extLst>
                <a:ext uri="{FF2B5EF4-FFF2-40B4-BE49-F238E27FC236}">
                  <a16:creationId xmlns:a16="http://schemas.microsoft.com/office/drawing/2014/main" id="{95EA1931-C03C-4BCB-AED3-87EE8A6C5748}"/>
                </a:ext>
              </a:extLst>
            </p:cNvPr>
            <p:cNvSpPr/>
            <p:nvPr/>
          </p:nvSpPr>
          <p:spPr>
            <a:xfrm>
              <a:off x="7173218" y="1274497"/>
              <a:ext cx="19050" cy="9525"/>
            </a:xfrm>
            <a:custGeom>
              <a:avLst/>
              <a:gdLst>
                <a:gd name="connsiteX0" fmla="*/ 12442 w 19050"/>
                <a:gd name="connsiteY0" fmla="*/ 7567 h 9525"/>
                <a:gd name="connsiteX1" fmla="*/ 12442 w 19050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2442" y="7567"/>
                  </a:moveTo>
                  <a:cubicBezTo>
                    <a:pt x="11489" y="7567"/>
                    <a:pt x="1012" y="6615"/>
                    <a:pt x="12442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58" name="Freeform: Shape 957">
              <a:extLst>
                <a:ext uri="{FF2B5EF4-FFF2-40B4-BE49-F238E27FC236}">
                  <a16:creationId xmlns:a16="http://schemas.microsoft.com/office/drawing/2014/main" id="{4E3C38E0-8A87-4403-9396-509AB8FADBA5}"/>
                </a:ext>
              </a:extLst>
            </p:cNvPr>
            <p:cNvSpPr/>
            <p:nvPr/>
          </p:nvSpPr>
          <p:spPr>
            <a:xfrm>
              <a:off x="7168086" y="1218415"/>
              <a:ext cx="9525" cy="19050"/>
            </a:xfrm>
            <a:custGeom>
              <a:avLst/>
              <a:gdLst>
                <a:gd name="connsiteX0" fmla="*/ 10906 w 9525"/>
                <a:gd name="connsiteY0" fmla="*/ 7452 h 19050"/>
                <a:gd name="connsiteX1" fmla="*/ 10906 w 9525"/>
                <a:gd name="connsiteY1" fmla="*/ 7452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0906" y="7452"/>
                  </a:moveTo>
                  <a:cubicBezTo>
                    <a:pt x="15669" y="3642"/>
                    <a:pt x="429" y="36979"/>
                    <a:pt x="10906" y="745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59" name="Freeform: Shape 958">
              <a:extLst>
                <a:ext uri="{FF2B5EF4-FFF2-40B4-BE49-F238E27FC236}">
                  <a16:creationId xmlns:a16="http://schemas.microsoft.com/office/drawing/2014/main" id="{9200FEF2-4E9B-405F-925B-6ADF106B0C7A}"/>
                </a:ext>
              </a:extLst>
            </p:cNvPr>
            <p:cNvSpPr/>
            <p:nvPr/>
          </p:nvSpPr>
          <p:spPr>
            <a:xfrm>
              <a:off x="7175659" y="12282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8096"/>
                    <a:pt x="9049" y="8096"/>
                  </a:cubicBez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60" name="Freeform: Shape 959">
              <a:extLst>
                <a:ext uri="{FF2B5EF4-FFF2-40B4-BE49-F238E27FC236}">
                  <a16:creationId xmlns:a16="http://schemas.microsoft.com/office/drawing/2014/main" id="{E029420E-13A0-4D43-8177-3FEDF1D36B08}"/>
                </a:ext>
              </a:extLst>
            </p:cNvPr>
            <p:cNvSpPr/>
            <p:nvPr/>
          </p:nvSpPr>
          <p:spPr>
            <a:xfrm>
              <a:off x="7228999" y="126063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8096"/>
                    <a:pt x="7144" y="8096"/>
                  </a:cubicBezTo>
                  <a:cubicBezTo>
                    <a:pt x="8096" y="8096"/>
                    <a:pt x="8096" y="8096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61" name="Freeform: Shape 960">
              <a:extLst>
                <a:ext uri="{FF2B5EF4-FFF2-40B4-BE49-F238E27FC236}">
                  <a16:creationId xmlns:a16="http://schemas.microsoft.com/office/drawing/2014/main" id="{22750FAF-8350-42BB-BCE8-0B23FD81FAFD}"/>
                </a:ext>
              </a:extLst>
            </p:cNvPr>
            <p:cNvSpPr/>
            <p:nvPr/>
          </p:nvSpPr>
          <p:spPr>
            <a:xfrm>
              <a:off x="7197409" y="1227167"/>
              <a:ext cx="9525" cy="9525"/>
            </a:xfrm>
            <a:custGeom>
              <a:avLst/>
              <a:gdLst>
                <a:gd name="connsiteX0" fmla="*/ 7301 w 9525"/>
                <a:gd name="connsiteY0" fmla="*/ 7273 h 9525"/>
                <a:gd name="connsiteX1" fmla="*/ 7301 w 9525"/>
                <a:gd name="connsiteY1" fmla="*/ 727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01" y="7273"/>
                  </a:moveTo>
                  <a:cubicBezTo>
                    <a:pt x="6348" y="6320"/>
                    <a:pt x="10158" y="11083"/>
                    <a:pt x="7301" y="727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62" name="Freeform: Shape 961">
              <a:extLst>
                <a:ext uri="{FF2B5EF4-FFF2-40B4-BE49-F238E27FC236}">
                  <a16:creationId xmlns:a16="http://schemas.microsoft.com/office/drawing/2014/main" id="{88B5FF44-AB75-454C-B3E3-8032D5997B65}"/>
                </a:ext>
              </a:extLst>
            </p:cNvPr>
            <p:cNvSpPr/>
            <p:nvPr/>
          </p:nvSpPr>
          <p:spPr>
            <a:xfrm>
              <a:off x="7297975" y="1338738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5795" y="13811"/>
                    <a:pt x="7700" y="9049"/>
                    <a:pt x="865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63" name="Freeform: Shape 962">
              <a:extLst>
                <a:ext uri="{FF2B5EF4-FFF2-40B4-BE49-F238E27FC236}">
                  <a16:creationId xmlns:a16="http://schemas.microsoft.com/office/drawing/2014/main" id="{B0ADB9D2-BEE9-4011-ABEE-33A3E0D71270}"/>
                </a:ext>
              </a:extLst>
            </p:cNvPr>
            <p:cNvSpPr/>
            <p:nvPr/>
          </p:nvSpPr>
          <p:spPr>
            <a:xfrm>
              <a:off x="7300674" y="134254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64" name="Freeform: Shape 963">
              <a:extLst>
                <a:ext uri="{FF2B5EF4-FFF2-40B4-BE49-F238E27FC236}">
                  <a16:creationId xmlns:a16="http://schemas.microsoft.com/office/drawing/2014/main" id="{4962BE17-930C-4460-91F2-3DB9E6AE670C}"/>
                </a:ext>
              </a:extLst>
            </p:cNvPr>
            <p:cNvSpPr/>
            <p:nvPr/>
          </p:nvSpPr>
          <p:spPr>
            <a:xfrm>
              <a:off x="7212806" y="1262865"/>
              <a:ext cx="19050" cy="9525"/>
            </a:xfrm>
            <a:custGeom>
              <a:avLst/>
              <a:gdLst>
                <a:gd name="connsiteX0" fmla="*/ 12859 w 19050"/>
                <a:gd name="connsiteY0" fmla="*/ 7769 h 9525"/>
                <a:gd name="connsiteX1" fmla="*/ 7144 w 19050"/>
                <a:gd name="connsiteY1" fmla="*/ 8722 h 9525"/>
                <a:gd name="connsiteX2" fmla="*/ 12859 w 19050"/>
                <a:gd name="connsiteY2" fmla="*/ 77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7769"/>
                  </a:moveTo>
                  <a:cubicBezTo>
                    <a:pt x="10954" y="6817"/>
                    <a:pt x="9049" y="6817"/>
                    <a:pt x="7144" y="8722"/>
                  </a:cubicBezTo>
                  <a:cubicBezTo>
                    <a:pt x="8096" y="9674"/>
                    <a:pt x="13811" y="10627"/>
                    <a:pt x="12859" y="776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65" name="Freeform: Shape 964">
              <a:extLst>
                <a:ext uri="{FF2B5EF4-FFF2-40B4-BE49-F238E27FC236}">
                  <a16:creationId xmlns:a16="http://schemas.microsoft.com/office/drawing/2014/main" id="{F914C8CD-3A08-4766-A309-08F638C1C515}"/>
                </a:ext>
              </a:extLst>
            </p:cNvPr>
            <p:cNvSpPr/>
            <p:nvPr/>
          </p:nvSpPr>
          <p:spPr>
            <a:xfrm>
              <a:off x="7315465" y="1328261"/>
              <a:ext cx="19050" cy="9525"/>
            </a:xfrm>
            <a:custGeom>
              <a:avLst/>
              <a:gdLst>
                <a:gd name="connsiteX0" fmla="*/ 13070 w 19050"/>
                <a:gd name="connsiteY0" fmla="*/ 7144 h 9525"/>
                <a:gd name="connsiteX1" fmla="*/ 13070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3070" y="7144"/>
                  </a:moveTo>
                  <a:cubicBezTo>
                    <a:pt x="-265" y="11906"/>
                    <a:pt x="13070" y="7144"/>
                    <a:pt x="1307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66" name="Freeform: Shape 965">
              <a:extLst>
                <a:ext uri="{FF2B5EF4-FFF2-40B4-BE49-F238E27FC236}">
                  <a16:creationId xmlns:a16="http://schemas.microsoft.com/office/drawing/2014/main" id="{0067B596-7ADA-47D2-A2B9-94449040AF7C}"/>
                </a:ext>
              </a:extLst>
            </p:cNvPr>
            <p:cNvSpPr/>
            <p:nvPr/>
          </p:nvSpPr>
          <p:spPr>
            <a:xfrm>
              <a:off x="7345204" y="1336394"/>
              <a:ext cx="19050" cy="9525"/>
            </a:xfrm>
            <a:custGeom>
              <a:avLst/>
              <a:gdLst>
                <a:gd name="connsiteX0" fmla="*/ 7144 w 19050"/>
                <a:gd name="connsiteY0" fmla="*/ 9488 h 9525"/>
                <a:gd name="connsiteX1" fmla="*/ 7144 w 19050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9488"/>
                  </a:moveTo>
                  <a:cubicBezTo>
                    <a:pt x="9049" y="8536"/>
                    <a:pt x="17621" y="4726"/>
                    <a:pt x="7144" y="948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67" name="Freeform: Shape 966">
              <a:extLst>
                <a:ext uri="{FF2B5EF4-FFF2-40B4-BE49-F238E27FC236}">
                  <a16:creationId xmlns:a16="http://schemas.microsoft.com/office/drawing/2014/main" id="{8CC08D87-6865-4145-99C0-EA47F91A4458}"/>
                </a:ext>
              </a:extLst>
            </p:cNvPr>
            <p:cNvSpPr/>
            <p:nvPr/>
          </p:nvSpPr>
          <p:spPr>
            <a:xfrm>
              <a:off x="7274279" y="1220628"/>
              <a:ext cx="9525" cy="19050"/>
            </a:xfrm>
            <a:custGeom>
              <a:avLst/>
              <a:gdLst>
                <a:gd name="connsiteX0" fmla="*/ 9488 w 9525"/>
                <a:gd name="connsiteY0" fmla="*/ 7144 h 19050"/>
                <a:gd name="connsiteX1" fmla="*/ 9488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488" y="7144"/>
                  </a:moveTo>
                  <a:cubicBezTo>
                    <a:pt x="8536" y="7144"/>
                    <a:pt x="4726" y="23336"/>
                    <a:pt x="948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68" name="Freeform: Shape 967">
              <a:extLst>
                <a:ext uri="{FF2B5EF4-FFF2-40B4-BE49-F238E27FC236}">
                  <a16:creationId xmlns:a16="http://schemas.microsoft.com/office/drawing/2014/main" id="{94E0B572-7E1F-4007-803B-11524E96CD8B}"/>
                </a:ext>
              </a:extLst>
            </p:cNvPr>
            <p:cNvSpPr/>
            <p:nvPr/>
          </p:nvSpPr>
          <p:spPr>
            <a:xfrm>
              <a:off x="7529036" y="1231106"/>
              <a:ext cx="123825" cy="95250"/>
            </a:xfrm>
            <a:custGeom>
              <a:avLst/>
              <a:gdLst>
                <a:gd name="connsiteX0" fmla="*/ 34766 w 123825"/>
                <a:gd name="connsiteY0" fmla="*/ 67151 h 95250"/>
                <a:gd name="connsiteX1" fmla="*/ 26194 w 123825"/>
                <a:gd name="connsiteY1" fmla="*/ 57626 h 95250"/>
                <a:gd name="connsiteX2" fmla="*/ 7144 w 123825"/>
                <a:gd name="connsiteY2" fmla="*/ 90964 h 95250"/>
                <a:gd name="connsiteX3" fmla="*/ 9049 w 123825"/>
                <a:gd name="connsiteY3" fmla="*/ 92869 h 95250"/>
                <a:gd name="connsiteX4" fmla="*/ 121444 w 123825"/>
                <a:gd name="connsiteY4" fmla="*/ 16669 h 95250"/>
                <a:gd name="connsiteX5" fmla="*/ 101441 w 123825"/>
                <a:gd name="connsiteY5" fmla="*/ 7144 h 95250"/>
                <a:gd name="connsiteX6" fmla="*/ 34766 w 123825"/>
                <a:gd name="connsiteY6" fmla="*/ 67151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3825" h="95250">
                  <a:moveTo>
                    <a:pt x="34766" y="67151"/>
                  </a:moveTo>
                  <a:cubicBezTo>
                    <a:pt x="34766" y="59531"/>
                    <a:pt x="12859" y="89059"/>
                    <a:pt x="26194" y="57626"/>
                  </a:cubicBezTo>
                  <a:cubicBezTo>
                    <a:pt x="11906" y="62389"/>
                    <a:pt x="10001" y="77629"/>
                    <a:pt x="7144" y="90964"/>
                  </a:cubicBezTo>
                  <a:cubicBezTo>
                    <a:pt x="8096" y="90011"/>
                    <a:pt x="9049" y="90964"/>
                    <a:pt x="9049" y="92869"/>
                  </a:cubicBezTo>
                  <a:cubicBezTo>
                    <a:pt x="39529" y="65246"/>
                    <a:pt x="78581" y="55721"/>
                    <a:pt x="121444" y="16669"/>
                  </a:cubicBezTo>
                  <a:cubicBezTo>
                    <a:pt x="103346" y="27146"/>
                    <a:pt x="106204" y="13811"/>
                    <a:pt x="101441" y="7144"/>
                  </a:cubicBezTo>
                  <a:cubicBezTo>
                    <a:pt x="79534" y="12859"/>
                    <a:pt x="30956" y="63341"/>
                    <a:pt x="34766" y="6715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69" name="Freeform: Shape 968">
              <a:extLst>
                <a:ext uri="{FF2B5EF4-FFF2-40B4-BE49-F238E27FC236}">
                  <a16:creationId xmlns:a16="http://schemas.microsoft.com/office/drawing/2014/main" id="{0649E32B-8C23-4FC4-A246-160FD9A9CD24}"/>
                </a:ext>
              </a:extLst>
            </p:cNvPr>
            <p:cNvSpPr/>
            <p:nvPr/>
          </p:nvSpPr>
          <p:spPr>
            <a:xfrm>
              <a:off x="7529989" y="1293018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8096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8096" y="7144"/>
                    <a:pt x="7144" y="8096"/>
                  </a:cubicBezTo>
                  <a:cubicBezTo>
                    <a:pt x="8096" y="8096"/>
                    <a:pt x="9049" y="8096"/>
                    <a:pt x="100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70" name="Freeform: Shape 969">
              <a:extLst>
                <a:ext uri="{FF2B5EF4-FFF2-40B4-BE49-F238E27FC236}">
                  <a16:creationId xmlns:a16="http://schemas.microsoft.com/office/drawing/2014/main" id="{02A6347E-F9E7-49BA-AA65-EC51ECA02BBE}"/>
                </a:ext>
              </a:extLst>
            </p:cNvPr>
            <p:cNvSpPr/>
            <p:nvPr/>
          </p:nvSpPr>
          <p:spPr>
            <a:xfrm>
              <a:off x="7644289" y="1235868"/>
              <a:ext cx="9525" cy="9525"/>
            </a:xfrm>
            <a:custGeom>
              <a:avLst/>
              <a:gdLst>
                <a:gd name="connsiteX0" fmla="*/ 10954 w 9525"/>
                <a:gd name="connsiteY0" fmla="*/ 7144 h 9525"/>
                <a:gd name="connsiteX1" fmla="*/ 7144 w 9525"/>
                <a:gd name="connsiteY1" fmla="*/ 10954 h 9525"/>
                <a:gd name="connsiteX2" fmla="*/ 1095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144"/>
                  </a:moveTo>
                  <a:lnTo>
                    <a:pt x="7144" y="10954"/>
                  </a:lnTo>
                  <a:cubicBezTo>
                    <a:pt x="8096" y="10001"/>
                    <a:pt x="9049" y="9049"/>
                    <a:pt x="1095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71" name="Freeform: Shape 970">
              <a:extLst>
                <a:ext uri="{FF2B5EF4-FFF2-40B4-BE49-F238E27FC236}">
                  <a16:creationId xmlns:a16="http://schemas.microsoft.com/office/drawing/2014/main" id="{47FB0A4E-7409-4B5C-B21C-87C9D88EC906}"/>
                </a:ext>
              </a:extLst>
            </p:cNvPr>
            <p:cNvSpPr/>
            <p:nvPr/>
          </p:nvSpPr>
          <p:spPr>
            <a:xfrm>
              <a:off x="7513796" y="1313973"/>
              <a:ext cx="19050" cy="9525"/>
            </a:xfrm>
            <a:custGeom>
              <a:avLst/>
              <a:gdLst>
                <a:gd name="connsiteX0" fmla="*/ 7144 w 19050"/>
                <a:gd name="connsiteY0" fmla="*/ 7144 h 9525"/>
                <a:gd name="connsiteX1" fmla="*/ 7144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7144"/>
                  </a:moveTo>
                  <a:cubicBezTo>
                    <a:pt x="8096" y="8096"/>
                    <a:pt x="25241" y="1190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72" name="Freeform: Shape 971">
              <a:extLst>
                <a:ext uri="{FF2B5EF4-FFF2-40B4-BE49-F238E27FC236}">
                  <a16:creationId xmlns:a16="http://schemas.microsoft.com/office/drawing/2014/main" id="{6C3E75B0-EBD1-4270-B0E3-4AEEF86CA0CF}"/>
                </a:ext>
              </a:extLst>
            </p:cNvPr>
            <p:cNvSpPr/>
            <p:nvPr/>
          </p:nvSpPr>
          <p:spPr>
            <a:xfrm>
              <a:off x="7525065" y="1314079"/>
              <a:ext cx="9525" cy="9525"/>
            </a:xfrm>
            <a:custGeom>
              <a:avLst/>
              <a:gdLst>
                <a:gd name="connsiteX0" fmla="*/ 10162 w 9525"/>
                <a:gd name="connsiteY0" fmla="*/ 11800 h 9525"/>
                <a:gd name="connsiteX1" fmla="*/ 10162 w 9525"/>
                <a:gd name="connsiteY1" fmla="*/ 1180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162" y="11800"/>
                  </a:moveTo>
                  <a:cubicBezTo>
                    <a:pt x="8257" y="1323"/>
                    <a:pt x="4447" y="11800"/>
                    <a:pt x="10162" y="1180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73" name="Freeform: Shape 972">
              <a:extLst>
                <a:ext uri="{FF2B5EF4-FFF2-40B4-BE49-F238E27FC236}">
                  <a16:creationId xmlns:a16="http://schemas.microsoft.com/office/drawing/2014/main" id="{F25D5865-803F-4587-A926-DB11C1ACDD45}"/>
                </a:ext>
              </a:extLst>
            </p:cNvPr>
            <p:cNvSpPr/>
            <p:nvPr/>
          </p:nvSpPr>
          <p:spPr>
            <a:xfrm>
              <a:off x="7485221" y="1214053"/>
              <a:ext cx="9525" cy="9525"/>
            </a:xfrm>
            <a:custGeom>
              <a:avLst/>
              <a:gdLst>
                <a:gd name="connsiteX0" fmla="*/ 7144 w 9525"/>
                <a:gd name="connsiteY0" fmla="*/ 9909 h 9525"/>
                <a:gd name="connsiteX1" fmla="*/ 7144 w 9525"/>
                <a:gd name="connsiteY1" fmla="*/ 990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909"/>
                  </a:moveTo>
                  <a:cubicBezTo>
                    <a:pt x="9049" y="8956"/>
                    <a:pt x="13811" y="4194"/>
                    <a:pt x="7144" y="990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74" name="Freeform: Shape 973">
              <a:extLst>
                <a:ext uri="{FF2B5EF4-FFF2-40B4-BE49-F238E27FC236}">
                  <a16:creationId xmlns:a16="http://schemas.microsoft.com/office/drawing/2014/main" id="{A296B573-E0D1-496E-B259-12246FF9C410}"/>
                </a:ext>
              </a:extLst>
            </p:cNvPr>
            <p:cNvSpPr/>
            <p:nvPr/>
          </p:nvSpPr>
          <p:spPr>
            <a:xfrm>
              <a:off x="7505224" y="1215340"/>
              <a:ext cx="19050" cy="9525"/>
            </a:xfrm>
            <a:custGeom>
              <a:avLst/>
              <a:gdLst>
                <a:gd name="connsiteX0" fmla="*/ 12859 w 19050"/>
                <a:gd name="connsiteY0" fmla="*/ 7670 h 9525"/>
                <a:gd name="connsiteX1" fmla="*/ 7144 w 19050"/>
                <a:gd name="connsiteY1" fmla="*/ 10527 h 9525"/>
                <a:gd name="connsiteX2" fmla="*/ 12859 w 19050"/>
                <a:gd name="connsiteY2" fmla="*/ 767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7670"/>
                  </a:moveTo>
                  <a:cubicBezTo>
                    <a:pt x="10001" y="5765"/>
                    <a:pt x="8096" y="9575"/>
                    <a:pt x="7144" y="10527"/>
                  </a:cubicBezTo>
                  <a:cubicBezTo>
                    <a:pt x="10954" y="8622"/>
                    <a:pt x="10001" y="10527"/>
                    <a:pt x="12859" y="767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75" name="Freeform: Shape 974">
              <a:extLst>
                <a:ext uri="{FF2B5EF4-FFF2-40B4-BE49-F238E27FC236}">
                  <a16:creationId xmlns:a16="http://schemas.microsoft.com/office/drawing/2014/main" id="{A9F99402-077E-4C28-A968-F5A078ED9C6F}"/>
                </a:ext>
              </a:extLst>
            </p:cNvPr>
            <p:cNvSpPr/>
            <p:nvPr/>
          </p:nvSpPr>
          <p:spPr>
            <a:xfrm>
              <a:off x="7491889" y="1184066"/>
              <a:ext cx="9525" cy="9525"/>
            </a:xfrm>
            <a:custGeom>
              <a:avLst/>
              <a:gdLst>
                <a:gd name="connsiteX0" fmla="*/ 7144 w 9525"/>
                <a:gd name="connsiteY0" fmla="*/ 10368 h 9525"/>
                <a:gd name="connsiteX1" fmla="*/ 7144 w 9525"/>
                <a:gd name="connsiteY1" fmla="*/ 1036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368"/>
                  </a:moveTo>
                  <a:cubicBezTo>
                    <a:pt x="10001" y="6558"/>
                    <a:pt x="10001" y="5606"/>
                    <a:pt x="7144" y="1036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76" name="Freeform: Shape 975">
              <a:extLst>
                <a:ext uri="{FF2B5EF4-FFF2-40B4-BE49-F238E27FC236}">
                  <a16:creationId xmlns:a16="http://schemas.microsoft.com/office/drawing/2014/main" id="{4D41D84C-FE2B-465D-BC68-B421F952330F}"/>
                </a:ext>
              </a:extLst>
            </p:cNvPr>
            <p:cNvSpPr/>
            <p:nvPr/>
          </p:nvSpPr>
          <p:spPr>
            <a:xfrm>
              <a:off x="7658576" y="119205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8096" y="8096"/>
                    <a:pt x="7144" y="9049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77" name="Freeform: Shape 976">
              <a:extLst>
                <a:ext uri="{FF2B5EF4-FFF2-40B4-BE49-F238E27FC236}">
                  <a16:creationId xmlns:a16="http://schemas.microsoft.com/office/drawing/2014/main" id="{60C31FF8-0443-4BE1-9538-9E9DCEA42D27}"/>
                </a:ext>
              </a:extLst>
            </p:cNvPr>
            <p:cNvSpPr/>
            <p:nvPr/>
          </p:nvSpPr>
          <p:spPr>
            <a:xfrm>
              <a:off x="7632859" y="1174908"/>
              <a:ext cx="57150" cy="66675"/>
            </a:xfrm>
            <a:custGeom>
              <a:avLst/>
              <a:gdLst>
                <a:gd name="connsiteX0" fmla="*/ 7144 w 57150"/>
                <a:gd name="connsiteY0" fmla="*/ 59531 h 66675"/>
                <a:gd name="connsiteX1" fmla="*/ 52864 w 57150"/>
                <a:gd name="connsiteY1" fmla="*/ 7144 h 66675"/>
                <a:gd name="connsiteX2" fmla="*/ 39529 w 57150"/>
                <a:gd name="connsiteY2" fmla="*/ 23336 h 66675"/>
                <a:gd name="connsiteX3" fmla="*/ 30956 w 57150"/>
                <a:gd name="connsiteY3" fmla="*/ 46196 h 66675"/>
                <a:gd name="connsiteX4" fmla="*/ 33814 w 57150"/>
                <a:gd name="connsiteY4" fmla="*/ 26194 h 66675"/>
                <a:gd name="connsiteX5" fmla="*/ 7144 w 57150"/>
                <a:gd name="connsiteY5" fmla="*/ 59531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7150" h="66675">
                  <a:moveTo>
                    <a:pt x="7144" y="59531"/>
                  </a:moveTo>
                  <a:cubicBezTo>
                    <a:pt x="9049" y="58579"/>
                    <a:pt x="60484" y="55721"/>
                    <a:pt x="52864" y="7144"/>
                  </a:cubicBezTo>
                  <a:cubicBezTo>
                    <a:pt x="51911" y="23336"/>
                    <a:pt x="47149" y="29051"/>
                    <a:pt x="39529" y="23336"/>
                  </a:cubicBezTo>
                  <a:cubicBezTo>
                    <a:pt x="41434" y="25241"/>
                    <a:pt x="57626" y="50006"/>
                    <a:pt x="30956" y="46196"/>
                  </a:cubicBezTo>
                  <a:cubicBezTo>
                    <a:pt x="40481" y="37624"/>
                    <a:pt x="41434" y="30956"/>
                    <a:pt x="33814" y="26194"/>
                  </a:cubicBezTo>
                  <a:cubicBezTo>
                    <a:pt x="24289" y="37624"/>
                    <a:pt x="15716" y="49054"/>
                    <a:pt x="7144" y="5953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78" name="Freeform: Shape 977">
              <a:extLst>
                <a:ext uri="{FF2B5EF4-FFF2-40B4-BE49-F238E27FC236}">
                  <a16:creationId xmlns:a16="http://schemas.microsoft.com/office/drawing/2014/main" id="{3C156A89-1436-4494-B0E5-3B3B0BB6D7FD}"/>
                </a:ext>
              </a:extLst>
            </p:cNvPr>
            <p:cNvSpPr/>
            <p:nvPr/>
          </p:nvSpPr>
          <p:spPr>
            <a:xfrm>
              <a:off x="7715726" y="111733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8096" y="7567"/>
                    <a:pt x="8096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79" name="Freeform: Shape 978">
              <a:extLst>
                <a:ext uri="{FF2B5EF4-FFF2-40B4-BE49-F238E27FC236}">
                  <a16:creationId xmlns:a16="http://schemas.microsoft.com/office/drawing/2014/main" id="{1CF6A66B-FFE6-4F75-80B8-012DA5C49822}"/>
                </a:ext>
              </a:extLst>
            </p:cNvPr>
            <p:cNvSpPr/>
            <p:nvPr/>
          </p:nvSpPr>
          <p:spPr>
            <a:xfrm>
              <a:off x="7712869" y="1120616"/>
              <a:ext cx="19050" cy="9525"/>
            </a:xfrm>
            <a:custGeom>
              <a:avLst/>
              <a:gdLst>
                <a:gd name="connsiteX0" fmla="*/ 7144 w 19050"/>
                <a:gd name="connsiteY0" fmla="*/ 7144 h 9525"/>
                <a:gd name="connsiteX1" fmla="*/ 7144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7144"/>
                  </a:moveTo>
                  <a:cubicBezTo>
                    <a:pt x="17621" y="10954"/>
                    <a:pt x="11906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80" name="Freeform: Shape 979">
              <a:extLst>
                <a:ext uri="{FF2B5EF4-FFF2-40B4-BE49-F238E27FC236}">
                  <a16:creationId xmlns:a16="http://schemas.microsoft.com/office/drawing/2014/main" id="{CD9DCCCE-6D21-431F-AD47-92F322CAAB4C}"/>
                </a:ext>
              </a:extLst>
            </p:cNvPr>
            <p:cNvSpPr/>
            <p:nvPr/>
          </p:nvSpPr>
          <p:spPr>
            <a:xfrm>
              <a:off x="7707467" y="1127410"/>
              <a:ext cx="19050" cy="19050"/>
            </a:xfrm>
            <a:custGeom>
              <a:avLst/>
              <a:gdLst>
                <a:gd name="connsiteX0" fmla="*/ 15403 w 19050"/>
                <a:gd name="connsiteY0" fmla="*/ 18447 h 19050"/>
                <a:gd name="connsiteX1" fmla="*/ 15403 w 19050"/>
                <a:gd name="connsiteY1" fmla="*/ 1844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5403" y="18447"/>
                  </a:moveTo>
                  <a:cubicBezTo>
                    <a:pt x="16355" y="13685"/>
                    <a:pt x="-3647" y="-4413"/>
                    <a:pt x="15403" y="1844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81" name="Freeform: Shape 980">
              <a:extLst>
                <a:ext uri="{FF2B5EF4-FFF2-40B4-BE49-F238E27FC236}">
                  <a16:creationId xmlns:a16="http://schemas.microsoft.com/office/drawing/2014/main" id="{39E9DBA4-E8AB-45E8-B933-AB0CBF1A0220}"/>
                </a:ext>
              </a:extLst>
            </p:cNvPr>
            <p:cNvSpPr/>
            <p:nvPr/>
          </p:nvSpPr>
          <p:spPr>
            <a:xfrm>
              <a:off x="7687402" y="1167684"/>
              <a:ext cx="9525" cy="9525"/>
            </a:xfrm>
            <a:custGeom>
              <a:avLst/>
              <a:gdLst>
                <a:gd name="connsiteX0" fmla="*/ 9750 w 9525"/>
                <a:gd name="connsiteY0" fmla="*/ 8653 h 9525"/>
                <a:gd name="connsiteX1" fmla="*/ 9750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750" y="8653"/>
                  </a:moveTo>
                  <a:cubicBezTo>
                    <a:pt x="7845" y="7700"/>
                    <a:pt x="4988" y="5795"/>
                    <a:pt x="9750" y="86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82" name="Freeform: Shape 981">
              <a:extLst>
                <a:ext uri="{FF2B5EF4-FFF2-40B4-BE49-F238E27FC236}">
                  <a16:creationId xmlns:a16="http://schemas.microsoft.com/office/drawing/2014/main" id="{E30F6AB8-29C2-4407-8509-7D2EB1ED5DA2}"/>
                </a:ext>
              </a:extLst>
            </p:cNvPr>
            <p:cNvSpPr/>
            <p:nvPr/>
          </p:nvSpPr>
          <p:spPr>
            <a:xfrm>
              <a:off x="7689056" y="1162889"/>
              <a:ext cx="9525" cy="9525"/>
            </a:xfrm>
            <a:custGeom>
              <a:avLst/>
              <a:gdLst>
                <a:gd name="connsiteX0" fmla="*/ 7144 w 9525"/>
                <a:gd name="connsiteY0" fmla="*/ 11543 h 9525"/>
                <a:gd name="connsiteX1" fmla="*/ 7144 w 9525"/>
                <a:gd name="connsiteY1" fmla="*/ 115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1543"/>
                  </a:moveTo>
                  <a:cubicBezTo>
                    <a:pt x="7144" y="7733"/>
                    <a:pt x="8096" y="3923"/>
                    <a:pt x="7144" y="115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83" name="Freeform: Shape 982">
              <a:extLst>
                <a:ext uri="{FF2B5EF4-FFF2-40B4-BE49-F238E27FC236}">
                  <a16:creationId xmlns:a16="http://schemas.microsoft.com/office/drawing/2014/main" id="{6481E052-8869-49DA-B1A8-57148E271F4D}"/>
                </a:ext>
              </a:extLst>
            </p:cNvPr>
            <p:cNvSpPr/>
            <p:nvPr/>
          </p:nvSpPr>
          <p:spPr>
            <a:xfrm>
              <a:off x="7698581" y="1153953"/>
              <a:ext cx="9525" cy="9525"/>
            </a:xfrm>
            <a:custGeom>
              <a:avLst/>
              <a:gdLst>
                <a:gd name="connsiteX0" fmla="*/ 7144 w 9525"/>
                <a:gd name="connsiteY0" fmla="*/ 10954 h 9525"/>
                <a:gd name="connsiteX1" fmla="*/ 10954 w 9525"/>
                <a:gd name="connsiteY1" fmla="*/ 7144 h 9525"/>
                <a:gd name="connsiteX2" fmla="*/ 7144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954"/>
                  </a:moveTo>
                  <a:cubicBezTo>
                    <a:pt x="8096" y="10001"/>
                    <a:pt x="10001" y="9049"/>
                    <a:pt x="10954" y="7144"/>
                  </a:cubicBezTo>
                  <a:lnTo>
                    <a:pt x="7144" y="1095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84" name="Freeform: Shape 983">
              <a:extLst>
                <a:ext uri="{FF2B5EF4-FFF2-40B4-BE49-F238E27FC236}">
                  <a16:creationId xmlns:a16="http://schemas.microsoft.com/office/drawing/2014/main" id="{3160EF07-1346-4794-9140-CF3BBF6BD866}"/>
                </a:ext>
              </a:extLst>
            </p:cNvPr>
            <p:cNvSpPr/>
            <p:nvPr/>
          </p:nvSpPr>
          <p:spPr>
            <a:xfrm>
              <a:off x="7695724" y="1157128"/>
              <a:ext cx="9525" cy="9525"/>
            </a:xfrm>
            <a:custGeom>
              <a:avLst/>
              <a:gdLst>
                <a:gd name="connsiteX0" fmla="*/ 7144 w 9525"/>
                <a:gd name="connsiteY0" fmla="*/ 9684 h 9525"/>
                <a:gd name="connsiteX1" fmla="*/ 7144 w 9525"/>
                <a:gd name="connsiteY1" fmla="*/ 968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684"/>
                  </a:moveTo>
                  <a:cubicBezTo>
                    <a:pt x="7144" y="9684"/>
                    <a:pt x="15716" y="3969"/>
                    <a:pt x="7144" y="968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85" name="Freeform: Shape 984">
              <a:extLst>
                <a:ext uri="{FF2B5EF4-FFF2-40B4-BE49-F238E27FC236}">
                  <a16:creationId xmlns:a16="http://schemas.microsoft.com/office/drawing/2014/main" id="{CBE15B09-85C2-483D-BC50-511BD82FAC66}"/>
                </a:ext>
              </a:extLst>
            </p:cNvPr>
            <p:cNvSpPr/>
            <p:nvPr/>
          </p:nvSpPr>
          <p:spPr>
            <a:xfrm>
              <a:off x="7691914" y="1162823"/>
              <a:ext cx="19050" cy="9525"/>
            </a:xfrm>
            <a:custGeom>
              <a:avLst/>
              <a:gdLst>
                <a:gd name="connsiteX0" fmla="*/ 7144 w 19050"/>
                <a:gd name="connsiteY0" fmla="*/ 8751 h 9525"/>
                <a:gd name="connsiteX1" fmla="*/ 7144 w 19050"/>
                <a:gd name="connsiteY1" fmla="*/ 875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8751"/>
                  </a:moveTo>
                  <a:cubicBezTo>
                    <a:pt x="12859" y="11609"/>
                    <a:pt x="21431" y="3989"/>
                    <a:pt x="7144" y="875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86" name="Freeform: Shape 985">
              <a:extLst>
                <a:ext uri="{FF2B5EF4-FFF2-40B4-BE49-F238E27FC236}">
                  <a16:creationId xmlns:a16="http://schemas.microsoft.com/office/drawing/2014/main" id="{6764434A-A273-4D9A-AB17-A31E8518EBCE}"/>
                </a:ext>
              </a:extLst>
            </p:cNvPr>
            <p:cNvSpPr/>
            <p:nvPr/>
          </p:nvSpPr>
          <p:spPr>
            <a:xfrm>
              <a:off x="7517606" y="1176886"/>
              <a:ext cx="9525" cy="9525"/>
            </a:xfrm>
            <a:custGeom>
              <a:avLst/>
              <a:gdLst>
                <a:gd name="connsiteX0" fmla="*/ 7144 w 9525"/>
                <a:gd name="connsiteY0" fmla="*/ 11833 h 9525"/>
                <a:gd name="connsiteX1" fmla="*/ 7144 w 9525"/>
                <a:gd name="connsiteY1" fmla="*/ 1183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1833"/>
                  </a:moveTo>
                  <a:cubicBezTo>
                    <a:pt x="9049" y="2308"/>
                    <a:pt x="7144" y="9928"/>
                    <a:pt x="7144" y="1183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87" name="Freeform: Shape 986">
              <a:extLst>
                <a:ext uri="{FF2B5EF4-FFF2-40B4-BE49-F238E27FC236}">
                  <a16:creationId xmlns:a16="http://schemas.microsoft.com/office/drawing/2014/main" id="{8BB19824-C096-40E7-9344-81C458A661C9}"/>
                </a:ext>
              </a:extLst>
            </p:cNvPr>
            <p:cNvSpPr/>
            <p:nvPr/>
          </p:nvSpPr>
          <p:spPr>
            <a:xfrm>
              <a:off x="7534751" y="1171098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7144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cubicBezTo>
                    <a:pt x="7144" y="9049"/>
                    <a:pt x="7144" y="8096"/>
                    <a:pt x="7144" y="7144"/>
                  </a:cubicBezTo>
                  <a:cubicBezTo>
                    <a:pt x="7144" y="8096"/>
                    <a:pt x="7144" y="9049"/>
                    <a:pt x="7144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88" name="Freeform: Shape 987">
              <a:extLst>
                <a:ext uri="{FF2B5EF4-FFF2-40B4-BE49-F238E27FC236}">
                  <a16:creationId xmlns:a16="http://schemas.microsoft.com/office/drawing/2014/main" id="{49D31495-AF79-4278-A6D8-21ED62C10928}"/>
                </a:ext>
              </a:extLst>
            </p:cNvPr>
            <p:cNvSpPr/>
            <p:nvPr/>
          </p:nvSpPr>
          <p:spPr>
            <a:xfrm>
              <a:off x="7529036" y="1143476"/>
              <a:ext cx="19050" cy="38100"/>
            </a:xfrm>
            <a:custGeom>
              <a:avLst/>
              <a:gdLst>
                <a:gd name="connsiteX0" fmla="*/ 7144 w 19050"/>
                <a:gd name="connsiteY0" fmla="*/ 7144 h 38100"/>
                <a:gd name="connsiteX1" fmla="*/ 13811 w 19050"/>
                <a:gd name="connsiteY1" fmla="*/ 34766 h 38100"/>
                <a:gd name="connsiteX2" fmla="*/ 7144 w 19050"/>
                <a:gd name="connsiteY2" fmla="*/ 7144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38100">
                  <a:moveTo>
                    <a:pt x="7144" y="7144"/>
                  </a:moveTo>
                  <a:cubicBezTo>
                    <a:pt x="13811" y="9049"/>
                    <a:pt x="13811" y="23336"/>
                    <a:pt x="13811" y="34766"/>
                  </a:cubicBezTo>
                  <a:cubicBezTo>
                    <a:pt x="25241" y="10954"/>
                    <a:pt x="10954" y="1381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89" name="Freeform: Shape 988">
              <a:extLst>
                <a:ext uri="{FF2B5EF4-FFF2-40B4-BE49-F238E27FC236}">
                  <a16:creationId xmlns:a16="http://schemas.microsoft.com/office/drawing/2014/main" id="{78AE40B7-BB50-4CD1-B133-C2BE04709FC0}"/>
                </a:ext>
              </a:extLst>
            </p:cNvPr>
            <p:cNvSpPr/>
            <p:nvPr/>
          </p:nvSpPr>
          <p:spPr>
            <a:xfrm>
              <a:off x="7516654" y="113871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7144" y="7144"/>
                    <a:pt x="7144" y="8096"/>
                    <a:pt x="7144" y="9049"/>
                  </a:cubicBezTo>
                  <a:cubicBezTo>
                    <a:pt x="9049" y="11906"/>
                    <a:pt x="8096" y="8096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90" name="Freeform: Shape 989">
              <a:extLst>
                <a:ext uri="{FF2B5EF4-FFF2-40B4-BE49-F238E27FC236}">
                  <a16:creationId xmlns:a16="http://schemas.microsoft.com/office/drawing/2014/main" id="{8EE9DE69-03FD-45DD-93D8-DB933FC1C334}"/>
                </a:ext>
              </a:extLst>
            </p:cNvPr>
            <p:cNvSpPr/>
            <p:nvPr/>
          </p:nvSpPr>
          <p:spPr>
            <a:xfrm>
              <a:off x="7593057" y="1163019"/>
              <a:ext cx="9525" cy="9525"/>
            </a:xfrm>
            <a:custGeom>
              <a:avLst/>
              <a:gdLst>
                <a:gd name="connsiteX0" fmla="*/ 10751 w 9525"/>
                <a:gd name="connsiteY0" fmla="*/ 11413 h 9525"/>
                <a:gd name="connsiteX1" fmla="*/ 10751 w 9525"/>
                <a:gd name="connsiteY1" fmla="*/ 1141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751" y="11413"/>
                  </a:moveTo>
                  <a:cubicBezTo>
                    <a:pt x="5036" y="2841"/>
                    <a:pt x="6941" y="9508"/>
                    <a:pt x="10751" y="114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91" name="Freeform: Shape 990">
              <a:extLst>
                <a:ext uri="{FF2B5EF4-FFF2-40B4-BE49-F238E27FC236}">
                  <a16:creationId xmlns:a16="http://schemas.microsoft.com/office/drawing/2014/main" id="{9CC23C66-1382-4663-AE0F-C6E71B35F895}"/>
                </a:ext>
              </a:extLst>
            </p:cNvPr>
            <p:cNvSpPr/>
            <p:nvPr/>
          </p:nvSpPr>
          <p:spPr>
            <a:xfrm>
              <a:off x="7590949" y="116728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8096" y="7144"/>
                    <a:pt x="7144" y="7144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92" name="Freeform: Shape 991">
              <a:extLst>
                <a:ext uri="{FF2B5EF4-FFF2-40B4-BE49-F238E27FC236}">
                  <a16:creationId xmlns:a16="http://schemas.microsoft.com/office/drawing/2014/main" id="{8AAA6F7F-8F73-49A0-8BB3-7E41F6AEE6AA}"/>
                </a:ext>
              </a:extLst>
            </p:cNvPr>
            <p:cNvSpPr/>
            <p:nvPr/>
          </p:nvSpPr>
          <p:spPr>
            <a:xfrm>
              <a:off x="7596902" y="1168241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93" name="Freeform: Shape 992">
              <a:extLst>
                <a:ext uri="{FF2B5EF4-FFF2-40B4-BE49-F238E27FC236}">
                  <a16:creationId xmlns:a16="http://schemas.microsoft.com/office/drawing/2014/main" id="{736DDA6F-D3A3-400F-9167-135B7991EE41}"/>
                </a:ext>
              </a:extLst>
            </p:cNvPr>
            <p:cNvSpPr/>
            <p:nvPr/>
          </p:nvSpPr>
          <p:spPr>
            <a:xfrm>
              <a:off x="7710011" y="1143476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10001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cubicBezTo>
                    <a:pt x="9049" y="11906"/>
                    <a:pt x="10001" y="8096"/>
                    <a:pt x="10001" y="7144"/>
                  </a:cubicBezTo>
                  <a:cubicBezTo>
                    <a:pt x="8096" y="7144"/>
                    <a:pt x="7144" y="8096"/>
                    <a:pt x="7144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94" name="Freeform: Shape 993">
              <a:extLst>
                <a:ext uri="{FF2B5EF4-FFF2-40B4-BE49-F238E27FC236}">
                  <a16:creationId xmlns:a16="http://schemas.microsoft.com/office/drawing/2014/main" id="{FEF13EFA-A214-4226-9408-358878BEEF29}"/>
                </a:ext>
              </a:extLst>
            </p:cNvPr>
            <p:cNvSpPr/>
            <p:nvPr/>
          </p:nvSpPr>
          <p:spPr>
            <a:xfrm>
              <a:off x="7750969" y="105203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10001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10001" y="7144"/>
                  </a:lnTo>
                  <a:cubicBezTo>
                    <a:pt x="8096" y="7144"/>
                    <a:pt x="8096" y="7144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95" name="Freeform: Shape 994">
              <a:extLst>
                <a:ext uri="{FF2B5EF4-FFF2-40B4-BE49-F238E27FC236}">
                  <a16:creationId xmlns:a16="http://schemas.microsoft.com/office/drawing/2014/main" id="{8D24D5C3-CAB3-417D-AA77-A357DC6994FA}"/>
                </a:ext>
              </a:extLst>
            </p:cNvPr>
            <p:cNvSpPr/>
            <p:nvPr/>
          </p:nvSpPr>
          <p:spPr>
            <a:xfrm>
              <a:off x="7700486" y="960596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8096" y="8096"/>
                    <a:pt x="7144" y="7144"/>
                    <a:pt x="7144" y="7144"/>
                  </a:cubicBezTo>
                  <a:cubicBezTo>
                    <a:pt x="7144" y="7144"/>
                    <a:pt x="7144" y="8096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96" name="Freeform: Shape 995">
              <a:extLst>
                <a:ext uri="{FF2B5EF4-FFF2-40B4-BE49-F238E27FC236}">
                  <a16:creationId xmlns:a16="http://schemas.microsoft.com/office/drawing/2014/main" id="{F4B3DC50-03B6-4A40-9302-56558D3B4F45}"/>
                </a:ext>
              </a:extLst>
            </p:cNvPr>
            <p:cNvSpPr/>
            <p:nvPr/>
          </p:nvSpPr>
          <p:spPr>
            <a:xfrm>
              <a:off x="7696676" y="954246"/>
              <a:ext cx="9525" cy="19050"/>
            </a:xfrm>
            <a:custGeom>
              <a:avLst/>
              <a:gdLst>
                <a:gd name="connsiteX0" fmla="*/ 10954 w 9525"/>
                <a:gd name="connsiteY0" fmla="*/ 13494 h 19050"/>
                <a:gd name="connsiteX1" fmla="*/ 10954 w 9525"/>
                <a:gd name="connsiteY1" fmla="*/ 1349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0954" y="13494"/>
                  </a:moveTo>
                  <a:cubicBezTo>
                    <a:pt x="2381" y="-794"/>
                    <a:pt x="10954" y="13494"/>
                    <a:pt x="10954" y="1349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97" name="Freeform: Shape 996">
              <a:extLst>
                <a:ext uri="{FF2B5EF4-FFF2-40B4-BE49-F238E27FC236}">
                  <a16:creationId xmlns:a16="http://schemas.microsoft.com/office/drawing/2014/main" id="{072C33C2-30C6-44EC-8907-1C015430F702}"/>
                </a:ext>
              </a:extLst>
            </p:cNvPr>
            <p:cNvSpPr/>
            <p:nvPr/>
          </p:nvSpPr>
          <p:spPr>
            <a:xfrm>
              <a:off x="7580573" y="1056872"/>
              <a:ext cx="19050" cy="19050"/>
            </a:xfrm>
            <a:custGeom>
              <a:avLst/>
              <a:gdLst>
                <a:gd name="connsiteX0" fmla="*/ 8947 w 19050"/>
                <a:gd name="connsiteY0" fmla="*/ 17547 h 19050"/>
                <a:gd name="connsiteX1" fmla="*/ 8947 w 19050"/>
                <a:gd name="connsiteY1" fmla="*/ 1754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8947" y="17547"/>
                  </a:moveTo>
                  <a:cubicBezTo>
                    <a:pt x="26092" y="-4360"/>
                    <a:pt x="375" y="14690"/>
                    <a:pt x="8947" y="1754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98" name="Freeform: Shape 997">
              <a:extLst>
                <a:ext uri="{FF2B5EF4-FFF2-40B4-BE49-F238E27FC236}">
                  <a16:creationId xmlns:a16="http://schemas.microsoft.com/office/drawing/2014/main" id="{3B020B52-72A6-4B4C-9EA9-154C8C3AB46E}"/>
                </a:ext>
              </a:extLst>
            </p:cNvPr>
            <p:cNvSpPr/>
            <p:nvPr/>
          </p:nvSpPr>
          <p:spPr>
            <a:xfrm>
              <a:off x="7566636" y="1053048"/>
              <a:ext cx="28575" cy="28575"/>
            </a:xfrm>
            <a:custGeom>
              <a:avLst/>
              <a:gdLst>
                <a:gd name="connsiteX0" fmla="*/ 12407 w 28575"/>
                <a:gd name="connsiteY0" fmla="*/ 10894 h 28575"/>
                <a:gd name="connsiteX1" fmla="*/ 22884 w 28575"/>
                <a:gd name="connsiteY1" fmla="*/ 28039 h 28575"/>
                <a:gd name="connsiteX2" fmla="*/ 12407 w 28575"/>
                <a:gd name="connsiteY2" fmla="*/ 1089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28575">
                  <a:moveTo>
                    <a:pt x="12407" y="10894"/>
                  </a:moveTo>
                  <a:cubicBezTo>
                    <a:pt x="20979" y="31849"/>
                    <a:pt x="7644" y="16609"/>
                    <a:pt x="22884" y="28039"/>
                  </a:cubicBezTo>
                  <a:cubicBezTo>
                    <a:pt x="25742" y="13752"/>
                    <a:pt x="-4738" y="417"/>
                    <a:pt x="12407" y="1089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99" name="Freeform: Shape 998">
              <a:extLst>
                <a:ext uri="{FF2B5EF4-FFF2-40B4-BE49-F238E27FC236}">
                  <a16:creationId xmlns:a16="http://schemas.microsoft.com/office/drawing/2014/main" id="{77C7D88B-00B5-48A5-AF60-E1208E1586BB}"/>
                </a:ext>
              </a:extLst>
            </p:cNvPr>
            <p:cNvSpPr/>
            <p:nvPr/>
          </p:nvSpPr>
          <p:spPr>
            <a:xfrm>
              <a:off x="7581424" y="10672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00" name="Freeform: Shape 999">
              <a:extLst>
                <a:ext uri="{FF2B5EF4-FFF2-40B4-BE49-F238E27FC236}">
                  <a16:creationId xmlns:a16="http://schemas.microsoft.com/office/drawing/2014/main" id="{792160CA-F1F3-479E-BB18-9593C32C7921}"/>
                </a:ext>
              </a:extLst>
            </p:cNvPr>
            <p:cNvSpPr/>
            <p:nvPr/>
          </p:nvSpPr>
          <p:spPr>
            <a:xfrm>
              <a:off x="7230917" y="1195848"/>
              <a:ext cx="19050" cy="9525"/>
            </a:xfrm>
            <a:custGeom>
              <a:avLst/>
              <a:gdLst>
                <a:gd name="connsiteX0" fmla="*/ 9988 w 19050"/>
                <a:gd name="connsiteY0" fmla="*/ 9064 h 9525"/>
                <a:gd name="connsiteX1" fmla="*/ 9988 w 19050"/>
                <a:gd name="connsiteY1" fmla="*/ 906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9988" y="9064"/>
                  </a:moveTo>
                  <a:cubicBezTo>
                    <a:pt x="30943" y="4302"/>
                    <a:pt x="-2394" y="10017"/>
                    <a:pt x="9988" y="906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01" name="Freeform: Shape 1000">
              <a:extLst>
                <a:ext uri="{FF2B5EF4-FFF2-40B4-BE49-F238E27FC236}">
                  <a16:creationId xmlns:a16="http://schemas.microsoft.com/office/drawing/2014/main" id="{0F60EE31-72AE-4824-9A06-766FC75B2FD1}"/>
                </a:ext>
              </a:extLst>
            </p:cNvPr>
            <p:cNvSpPr/>
            <p:nvPr/>
          </p:nvSpPr>
          <p:spPr>
            <a:xfrm>
              <a:off x="7031831" y="116538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9049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8096" y="8096"/>
                    <a:pt x="9049" y="8096"/>
                    <a:pt x="9049" y="7144"/>
                  </a:cubicBezTo>
                  <a:cubicBezTo>
                    <a:pt x="8096" y="7144"/>
                    <a:pt x="7144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02" name="Freeform: Shape 1001">
              <a:extLst>
                <a:ext uri="{FF2B5EF4-FFF2-40B4-BE49-F238E27FC236}">
                  <a16:creationId xmlns:a16="http://schemas.microsoft.com/office/drawing/2014/main" id="{8A7F9ED2-F306-48DF-B6EA-0656841FDD42}"/>
                </a:ext>
              </a:extLst>
            </p:cNvPr>
            <p:cNvSpPr/>
            <p:nvPr/>
          </p:nvSpPr>
          <p:spPr>
            <a:xfrm>
              <a:off x="7225189" y="1207293"/>
              <a:ext cx="9525" cy="19050"/>
            </a:xfrm>
            <a:custGeom>
              <a:avLst/>
              <a:gdLst>
                <a:gd name="connsiteX0" fmla="*/ 9049 w 9525"/>
                <a:gd name="connsiteY0" fmla="*/ 7144 h 19050"/>
                <a:gd name="connsiteX1" fmla="*/ 7144 w 9525"/>
                <a:gd name="connsiteY1" fmla="*/ 12859 h 19050"/>
                <a:gd name="connsiteX2" fmla="*/ 9049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049" y="7144"/>
                  </a:moveTo>
                  <a:lnTo>
                    <a:pt x="7144" y="12859"/>
                  </a:lnTo>
                  <a:cubicBezTo>
                    <a:pt x="8096" y="10954"/>
                    <a:pt x="9049" y="9049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03" name="Freeform: Shape 1002">
              <a:extLst>
                <a:ext uri="{FF2B5EF4-FFF2-40B4-BE49-F238E27FC236}">
                  <a16:creationId xmlns:a16="http://schemas.microsoft.com/office/drawing/2014/main" id="{041F3CEC-9986-4770-88AD-A1DC344F3A3D}"/>
                </a:ext>
              </a:extLst>
            </p:cNvPr>
            <p:cNvSpPr/>
            <p:nvPr/>
          </p:nvSpPr>
          <p:spPr>
            <a:xfrm>
              <a:off x="7239159" y="1125669"/>
              <a:ext cx="9525" cy="9525"/>
            </a:xfrm>
            <a:custGeom>
              <a:avLst/>
              <a:gdLst>
                <a:gd name="connsiteX0" fmla="*/ 8414 w 9525"/>
                <a:gd name="connsiteY0" fmla="*/ 7805 h 9525"/>
                <a:gd name="connsiteX1" fmla="*/ 8414 w 9525"/>
                <a:gd name="connsiteY1" fmla="*/ 780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805"/>
                  </a:moveTo>
                  <a:cubicBezTo>
                    <a:pt x="8414" y="4948"/>
                    <a:pt x="5556" y="12568"/>
                    <a:pt x="8414" y="78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04" name="Freeform: Shape 1003">
              <a:extLst>
                <a:ext uri="{FF2B5EF4-FFF2-40B4-BE49-F238E27FC236}">
                  <a16:creationId xmlns:a16="http://schemas.microsoft.com/office/drawing/2014/main" id="{DF969692-E2C2-4190-B26B-418BB2E3C920}"/>
                </a:ext>
              </a:extLst>
            </p:cNvPr>
            <p:cNvSpPr/>
            <p:nvPr/>
          </p:nvSpPr>
          <p:spPr>
            <a:xfrm>
              <a:off x="7179469" y="12263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05" name="Freeform: Shape 1004">
              <a:extLst>
                <a:ext uri="{FF2B5EF4-FFF2-40B4-BE49-F238E27FC236}">
                  <a16:creationId xmlns:a16="http://schemas.microsoft.com/office/drawing/2014/main" id="{F1143975-A658-4464-A27E-CF103BD7E31F}"/>
                </a:ext>
              </a:extLst>
            </p:cNvPr>
            <p:cNvSpPr/>
            <p:nvPr/>
          </p:nvSpPr>
          <p:spPr>
            <a:xfrm>
              <a:off x="7255541" y="1094898"/>
              <a:ext cx="19050" cy="19050"/>
            </a:xfrm>
            <a:custGeom>
              <a:avLst/>
              <a:gdLst>
                <a:gd name="connsiteX0" fmla="*/ 13939 w 19050"/>
                <a:gd name="connsiteY0" fmla="*/ 7144 h 19050"/>
                <a:gd name="connsiteX1" fmla="*/ 13939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3939" y="7144"/>
                  </a:moveTo>
                  <a:cubicBezTo>
                    <a:pt x="12034" y="10001"/>
                    <a:pt x="-349" y="37624"/>
                    <a:pt x="1393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06" name="Freeform: Shape 1005">
              <a:extLst>
                <a:ext uri="{FF2B5EF4-FFF2-40B4-BE49-F238E27FC236}">
                  <a16:creationId xmlns:a16="http://schemas.microsoft.com/office/drawing/2014/main" id="{5CCEF2B0-5F0E-4E34-962C-299074A0BA26}"/>
                </a:ext>
              </a:extLst>
            </p:cNvPr>
            <p:cNvSpPr/>
            <p:nvPr/>
          </p:nvSpPr>
          <p:spPr>
            <a:xfrm>
              <a:off x="7097554" y="11368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07" name="Freeform: Shape 1006">
              <a:extLst>
                <a:ext uri="{FF2B5EF4-FFF2-40B4-BE49-F238E27FC236}">
                  <a16:creationId xmlns:a16="http://schemas.microsoft.com/office/drawing/2014/main" id="{581FE8DD-02A0-4BD9-B4EE-F9F5C2CB0B1A}"/>
                </a:ext>
              </a:extLst>
            </p:cNvPr>
            <p:cNvSpPr/>
            <p:nvPr/>
          </p:nvSpPr>
          <p:spPr>
            <a:xfrm>
              <a:off x="7097554" y="113395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cubicBezTo>
                    <a:pt x="8096" y="9049"/>
                    <a:pt x="9049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08" name="Freeform: Shape 1007">
              <a:extLst>
                <a:ext uri="{FF2B5EF4-FFF2-40B4-BE49-F238E27FC236}">
                  <a16:creationId xmlns:a16="http://schemas.microsoft.com/office/drawing/2014/main" id="{746A776F-A929-4322-94B5-6D0DDD0B4023}"/>
                </a:ext>
              </a:extLst>
            </p:cNvPr>
            <p:cNvSpPr/>
            <p:nvPr/>
          </p:nvSpPr>
          <p:spPr>
            <a:xfrm>
              <a:off x="7227623" y="1203483"/>
              <a:ext cx="9525" cy="19050"/>
            </a:xfrm>
            <a:custGeom>
              <a:avLst/>
              <a:gdLst>
                <a:gd name="connsiteX0" fmla="*/ 7567 w 9525"/>
                <a:gd name="connsiteY0" fmla="*/ 7144 h 19050"/>
                <a:gd name="connsiteX1" fmla="*/ 7567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567" y="7144"/>
                  </a:moveTo>
                  <a:cubicBezTo>
                    <a:pt x="6615" y="18574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09" name="Freeform: Shape 1008">
              <a:extLst>
                <a:ext uri="{FF2B5EF4-FFF2-40B4-BE49-F238E27FC236}">
                  <a16:creationId xmlns:a16="http://schemas.microsoft.com/office/drawing/2014/main" id="{4B02E723-3962-4CC7-920B-6E72826D8504}"/>
                </a:ext>
              </a:extLst>
            </p:cNvPr>
            <p:cNvSpPr/>
            <p:nvPr/>
          </p:nvSpPr>
          <p:spPr>
            <a:xfrm>
              <a:off x="7231856" y="1182763"/>
              <a:ext cx="9525" cy="9525"/>
            </a:xfrm>
            <a:custGeom>
              <a:avLst/>
              <a:gdLst>
                <a:gd name="connsiteX0" fmla="*/ 7144 w 9525"/>
                <a:gd name="connsiteY0" fmla="*/ 11671 h 9525"/>
                <a:gd name="connsiteX1" fmla="*/ 7144 w 9525"/>
                <a:gd name="connsiteY1" fmla="*/ 1167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1671"/>
                  </a:moveTo>
                  <a:cubicBezTo>
                    <a:pt x="10954" y="8814"/>
                    <a:pt x="13811" y="3099"/>
                    <a:pt x="7144" y="1167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10" name="Freeform: Shape 1009">
              <a:extLst>
                <a:ext uri="{FF2B5EF4-FFF2-40B4-BE49-F238E27FC236}">
                  <a16:creationId xmlns:a16="http://schemas.microsoft.com/office/drawing/2014/main" id="{A182C21B-035F-4AA5-B8EE-AC3FDAA88D84}"/>
                </a:ext>
              </a:extLst>
            </p:cNvPr>
            <p:cNvSpPr/>
            <p:nvPr/>
          </p:nvSpPr>
          <p:spPr>
            <a:xfrm>
              <a:off x="7164932" y="1200626"/>
              <a:ext cx="66675" cy="66675"/>
            </a:xfrm>
            <a:custGeom>
              <a:avLst/>
              <a:gdLst>
                <a:gd name="connsiteX0" fmla="*/ 27395 w 66675"/>
                <a:gd name="connsiteY0" fmla="*/ 36671 h 66675"/>
                <a:gd name="connsiteX1" fmla="*/ 18823 w 66675"/>
                <a:gd name="connsiteY1" fmla="*/ 49054 h 66675"/>
                <a:gd name="connsiteX2" fmla="*/ 7393 w 66675"/>
                <a:gd name="connsiteY2" fmla="*/ 59531 h 66675"/>
                <a:gd name="connsiteX3" fmla="*/ 66448 w 66675"/>
                <a:gd name="connsiteY3" fmla="*/ 19526 h 66675"/>
                <a:gd name="connsiteX4" fmla="*/ 65495 w 66675"/>
                <a:gd name="connsiteY4" fmla="*/ 10001 h 66675"/>
                <a:gd name="connsiteX5" fmla="*/ 58828 w 66675"/>
                <a:gd name="connsiteY5" fmla="*/ 7144 h 66675"/>
                <a:gd name="connsiteX6" fmla="*/ 27395 w 66675"/>
                <a:gd name="connsiteY6" fmla="*/ 36671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675" h="66675">
                  <a:moveTo>
                    <a:pt x="27395" y="36671"/>
                  </a:moveTo>
                  <a:cubicBezTo>
                    <a:pt x="40730" y="35719"/>
                    <a:pt x="7393" y="37624"/>
                    <a:pt x="18823" y="49054"/>
                  </a:cubicBezTo>
                  <a:cubicBezTo>
                    <a:pt x="15013" y="36671"/>
                    <a:pt x="5488" y="38576"/>
                    <a:pt x="7393" y="59531"/>
                  </a:cubicBezTo>
                  <a:cubicBezTo>
                    <a:pt x="9298" y="66199"/>
                    <a:pt x="47398" y="37624"/>
                    <a:pt x="66448" y="19526"/>
                  </a:cubicBezTo>
                  <a:cubicBezTo>
                    <a:pt x="62638" y="24289"/>
                    <a:pt x="62638" y="21431"/>
                    <a:pt x="65495" y="10001"/>
                  </a:cubicBezTo>
                  <a:cubicBezTo>
                    <a:pt x="60733" y="22384"/>
                    <a:pt x="58828" y="21431"/>
                    <a:pt x="58828" y="7144"/>
                  </a:cubicBezTo>
                  <a:cubicBezTo>
                    <a:pt x="24538" y="34766"/>
                    <a:pt x="38825" y="27146"/>
                    <a:pt x="27395" y="3667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11" name="Freeform: Shape 1010">
              <a:extLst>
                <a:ext uri="{FF2B5EF4-FFF2-40B4-BE49-F238E27FC236}">
                  <a16:creationId xmlns:a16="http://schemas.microsoft.com/office/drawing/2014/main" id="{A9AAA471-8C88-4F89-ACEE-C51B1481EF61}"/>
                </a:ext>
              </a:extLst>
            </p:cNvPr>
            <p:cNvSpPr/>
            <p:nvPr/>
          </p:nvSpPr>
          <p:spPr>
            <a:xfrm>
              <a:off x="7204763" y="1214199"/>
              <a:ext cx="9525" cy="9525"/>
            </a:xfrm>
            <a:custGeom>
              <a:avLst/>
              <a:gdLst>
                <a:gd name="connsiteX0" fmla="*/ 7567 w 9525"/>
                <a:gd name="connsiteY0" fmla="*/ 7858 h 9525"/>
                <a:gd name="connsiteX1" fmla="*/ 7567 w 9525"/>
                <a:gd name="connsiteY1" fmla="*/ 7858 h 9525"/>
                <a:gd name="connsiteX2" fmla="*/ 7567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858"/>
                  </a:moveTo>
                  <a:cubicBezTo>
                    <a:pt x="7567" y="6906"/>
                    <a:pt x="7567" y="6906"/>
                    <a:pt x="7567" y="7858"/>
                  </a:cubicBezTo>
                  <a:cubicBezTo>
                    <a:pt x="6615" y="6906"/>
                    <a:pt x="7567" y="7858"/>
                    <a:pt x="7567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12" name="Freeform: Shape 1011">
              <a:extLst>
                <a:ext uri="{FF2B5EF4-FFF2-40B4-BE49-F238E27FC236}">
                  <a16:creationId xmlns:a16="http://schemas.microsoft.com/office/drawing/2014/main" id="{11C13E8B-92AC-47A8-81BC-3070AEFF2283}"/>
                </a:ext>
              </a:extLst>
            </p:cNvPr>
            <p:cNvSpPr/>
            <p:nvPr/>
          </p:nvSpPr>
          <p:spPr>
            <a:xfrm>
              <a:off x="7192380" y="1220866"/>
              <a:ext cx="9525" cy="9525"/>
            </a:xfrm>
            <a:custGeom>
              <a:avLst/>
              <a:gdLst>
                <a:gd name="connsiteX0" fmla="*/ 7567 w 9525"/>
                <a:gd name="connsiteY0" fmla="*/ 7858 h 9525"/>
                <a:gd name="connsiteX1" fmla="*/ 7567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858"/>
                  </a:moveTo>
                  <a:cubicBezTo>
                    <a:pt x="7567" y="6906"/>
                    <a:pt x="6615" y="6906"/>
                    <a:pt x="7567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13" name="Freeform: Shape 1012">
              <a:extLst>
                <a:ext uri="{FF2B5EF4-FFF2-40B4-BE49-F238E27FC236}">
                  <a16:creationId xmlns:a16="http://schemas.microsoft.com/office/drawing/2014/main" id="{F07AD385-B8D9-41CA-A7C7-54EC36050E13}"/>
                </a:ext>
              </a:extLst>
            </p:cNvPr>
            <p:cNvSpPr/>
            <p:nvPr/>
          </p:nvSpPr>
          <p:spPr>
            <a:xfrm>
              <a:off x="7226141" y="1188023"/>
              <a:ext cx="9525" cy="9525"/>
            </a:xfrm>
            <a:custGeom>
              <a:avLst/>
              <a:gdLst>
                <a:gd name="connsiteX0" fmla="*/ 7144 w 9525"/>
                <a:gd name="connsiteY0" fmla="*/ 11174 h 9525"/>
                <a:gd name="connsiteX1" fmla="*/ 7144 w 9525"/>
                <a:gd name="connsiteY1" fmla="*/ 1117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1174"/>
                  </a:moveTo>
                  <a:cubicBezTo>
                    <a:pt x="10001" y="2602"/>
                    <a:pt x="7144" y="10222"/>
                    <a:pt x="7144" y="1117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14" name="Freeform: Shape 1013">
              <a:extLst>
                <a:ext uri="{FF2B5EF4-FFF2-40B4-BE49-F238E27FC236}">
                  <a16:creationId xmlns:a16="http://schemas.microsoft.com/office/drawing/2014/main" id="{911FC85F-05BF-4CCE-BC39-FCFA5A9DF046}"/>
                </a:ext>
              </a:extLst>
            </p:cNvPr>
            <p:cNvSpPr/>
            <p:nvPr/>
          </p:nvSpPr>
          <p:spPr>
            <a:xfrm>
              <a:off x="7228046" y="12006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190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15" name="Freeform: Shape 1014">
              <a:extLst>
                <a:ext uri="{FF2B5EF4-FFF2-40B4-BE49-F238E27FC236}">
                  <a16:creationId xmlns:a16="http://schemas.microsoft.com/office/drawing/2014/main" id="{F8485C98-7BBB-4578-9974-33E7E6998CC1}"/>
                </a:ext>
              </a:extLst>
            </p:cNvPr>
            <p:cNvSpPr/>
            <p:nvPr/>
          </p:nvSpPr>
          <p:spPr>
            <a:xfrm>
              <a:off x="7157561" y="118348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8096" y="8096"/>
                    <a:pt x="8096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16" name="Freeform: Shape 1015">
              <a:extLst>
                <a:ext uri="{FF2B5EF4-FFF2-40B4-BE49-F238E27FC236}">
                  <a16:creationId xmlns:a16="http://schemas.microsoft.com/office/drawing/2014/main" id="{33342017-E0E1-472E-A9D3-369D3311A49F}"/>
                </a:ext>
              </a:extLst>
            </p:cNvPr>
            <p:cNvSpPr/>
            <p:nvPr/>
          </p:nvSpPr>
          <p:spPr>
            <a:xfrm>
              <a:off x="7176556" y="1203483"/>
              <a:ext cx="38100" cy="28575"/>
            </a:xfrm>
            <a:custGeom>
              <a:avLst/>
              <a:gdLst>
                <a:gd name="connsiteX0" fmla="*/ 7199 w 38100"/>
                <a:gd name="connsiteY0" fmla="*/ 25241 h 28575"/>
                <a:gd name="connsiteX1" fmla="*/ 34822 w 38100"/>
                <a:gd name="connsiteY1" fmla="*/ 17621 h 28575"/>
                <a:gd name="connsiteX2" fmla="*/ 33869 w 38100"/>
                <a:gd name="connsiteY2" fmla="*/ 10001 h 28575"/>
                <a:gd name="connsiteX3" fmla="*/ 29107 w 38100"/>
                <a:gd name="connsiteY3" fmla="*/ 7144 h 28575"/>
                <a:gd name="connsiteX4" fmla="*/ 7199 w 38100"/>
                <a:gd name="connsiteY4" fmla="*/ 25241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100" h="28575">
                  <a:moveTo>
                    <a:pt x="7199" y="25241"/>
                  </a:moveTo>
                  <a:cubicBezTo>
                    <a:pt x="11962" y="25241"/>
                    <a:pt x="30059" y="11906"/>
                    <a:pt x="34822" y="17621"/>
                  </a:cubicBezTo>
                  <a:cubicBezTo>
                    <a:pt x="32917" y="14764"/>
                    <a:pt x="32917" y="12859"/>
                    <a:pt x="33869" y="10001"/>
                  </a:cubicBezTo>
                  <a:cubicBezTo>
                    <a:pt x="27202" y="14764"/>
                    <a:pt x="25297" y="13811"/>
                    <a:pt x="29107" y="7144"/>
                  </a:cubicBezTo>
                  <a:cubicBezTo>
                    <a:pt x="17677" y="15716"/>
                    <a:pt x="6247" y="26194"/>
                    <a:pt x="7199" y="2524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17" name="Freeform: Shape 1016">
              <a:extLst>
                <a:ext uri="{FF2B5EF4-FFF2-40B4-BE49-F238E27FC236}">
                  <a16:creationId xmlns:a16="http://schemas.microsoft.com/office/drawing/2014/main" id="{8BE994BC-89BA-49A2-96F5-2678DFA53EE8}"/>
                </a:ext>
              </a:extLst>
            </p:cNvPr>
            <p:cNvSpPr/>
            <p:nvPr/>
          </p:nvSpPr>
          <p:spPr>
            <a:xfrm>
              <a:off x="7221379" y="11920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18" name="Freeform: Shape 1017">
              <a:extLst>
                <a:ext uri="{FF2B5EF4-FFF2-40B4-BE49-F238E27FC236}">
                  <a16:creationId xmlns:a16="http://schemas.microsoft.com/office/drawing/2014/main" id="{67A6B2DA-037C-490E-AD21-0BF81C92E1CA}"/>
                </a:ext>
              </a:extLst>
            </p:cNvPr>
            <p:cNvSpPr/>
            <p:nvPr/>
          </p:nvSpPr>
          <p:spPr>
            <a:xfrm>
              <a:off x="7222331" y="1210125"/>
              <a:ext cx="47625" cy="38100"/>
            </a:xfrm>
            <a:custGeom>
              <a:avLst/>
              <a:gdLst>
                <a:gd name="connsiteX0" fmla="*/ 42386 w 47625"/>
                <a:gd name="connsiteY0" fmla="*/ 29077 h 38100"/>
                <a:gd name="connsiteX1" fmla="*/ 7144 w 47625"/>
                <a:gd name="connsiteY1" fmla="*/ 35745 h 38100"/>
                <a:gd name="connsiteX2" fmla="*/ 11906 w 47625"/>
                <a:gd name="connsiteY2" fmla="*/ 21457 h 38100"/>
                <a:gd name="connsiteX3" fmla="*/ 19526 w 47625"/>
                <a:gd name="connsiteY3" fmla="*/ 33840 h 38100"/>
                <a:gd name="connsiteX4" fmla="*/ 30956 w 47625"/>
                <a:gd name="connsiteY4" fmla="*/ 7170 h 38100"/>
                <a:gd name="connsiteX5" fmla="*/ 42386 w 47625"/>
                <a:gd name="connsiteY5" fmla="*/ 29077 h 38100"/>
                <a:gd name="connsiteX6" fmla="*/ 39529 w 47625"/>
                <a:gd name="connsiteY6" fmla="*/ 31935 h 38100"/>
                <a:gd name="connsiteX7" fmla="*/ 37624 w 47625"/>
                <a:gd name="connsiteY7" fmla="*/ 30982 h 38100"/>
                <a:gd name="connsiteX8" fmla="*/ 39529 w 47625"/>
                <a:gd name="connsiteY8" fmla="*/ 31935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7625" h="38100">
                  <a:moveTo>
                    <a:pt x="42386" y="29077"/>
                  </a:moveTo>
                  <a:cubicBezTo>
                    <a:pt x="32861" y="30030"/>
                    <a:pt x="24289" y="42412"/>
                    <a:pt x="7144" y="35745"/>
                  </a:cubicBezTo>
                  <a:cubicBezTo>
                    <a:pt x="7144" y="33840"/>
                    <a:pt x="13811" y="21457"/>
                    <a:pt x="11906" y="21457"/>
                  </a:cubicBezTo>
                  <a:cubicBezTo>
                    <a:pt x="12859" y="25267"/>
                    <a:pt x="10954" y="34792"/>
                    <a:pt x="19526" y="33840"/>
                  </a:cubicBezTo>
                  <a:cubicBezTo>
                    <a:pt x="20479" y="31935"/>
                    <a:pt x="31909" y="6217"/>
                    <a:pt x="30956" y="7170"/>
                  </a:cubicBezTo>
                  <a:cubicBezTo>
                    <a:pt x="25241" y="36697"/>
                    <a:pt x="42386" y="28125"/>
                    <a:pt x="42386" y="29077"/>
                  </a:cubicBezTo>
                  <a:close/>
                  <a:moveTo>
                    <a:pt x="39529" y="31935"/>
                  </a:moveTo>
                  <a:lnTo>
                    <a:pt x="37624" y="30982"/>
                  </a:lnTo>
                  <a:cubicBezTo>
                    <a:pt x="37624" y="31935"/>
                    <a:pt x="38576" y="31935"/>
                    <a:pt x="39529" y="319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19" name="Freeform: Shape 1018">
              <a:extLst>
                <a:ext uri="{FF2B5EF4-FFF2-40B4-BE49-F238E27FC236}">
                  <a16:creationId xmlns:a16="http://schemas.microsoft.com/office/drawing/2014/main" id="{22F82994-9A67-483E-8241-550C20DF2D54}"/>
                </a:ext>
              </a:extLst>
            </p:cNvPr>
            <p:cNvSpPr/>
            <p:nvPr/>
          </p:nvSpPr>
          <p:spPr>
            <a:xfrm>
              <a:off x="7547134" y="10691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20" name="Freeform: Shape 1019">
              <a:extLst>
                <a:ext uri="{FF2B5EF4-FFF2-40B4-BE49-F238E27FC236}">
                  <a16:creationId xmlns:a16="http://schemas.microsoft.com/office/drawing/2014/main" id="{03977598-4C0A-41C9-88A2-04E1786EFDDC}"/>
                </a:ext>
              </a:extLst>
            </p:cNvPr>
            <p:cNvSpPr/>
            <p:nvPr/>
          </p:nvSpPr>
          <p:spPr>
            <a:xfrm>
              <a:off x="7319486" y="11215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21" name="Freeform: Shape 1020">
              <a:extLst>
                <a:ext uri="{FF2B5EF4-FFF2-40B4-BE49-F238E27FC236}">
                  <a16:creationId xmlns:a16="http://schemas.microsoft.com/office/drawing/2014/main" id="{1B8A71AC-FC3F-42D8-BB5B-EAAD0FCA4928}"/>
                </a:ext>
              </a:extLst>
            </p:cNvPr>
            <p:cNvSpPr/>
            <p:nvPr/>
          </p:nvSpPr>
          <p:spPr>
            <a:xfrm>
              <a:off x="7369016" y="107680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7144" y="7144"/>
                    <a:pt x="7144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22" name="Freeform: Shape 1021">
              <a:extLst>
                <a:ext uri="{FF2B5EF4-FFF2-40B4-BE49-F238E27FC236}">
                  <a16:creationId xmlns:a16="http://schemas.microsoft.com/office/drawing/2014/main" id="{7E22F873-95AF-4500-9152-9435BD66161A}"/>
                </a:ext>
              </a:extLst>
            </p:cNvPr>
            <p:cNvSpPr/>
            <p:nvPr/>
          </p:nvSpPr>
          <p:spPr>
            <a:xfrm>
              <a:off x="7534751" y="10748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23" name="Freeform: Shape 1022">
              <a:extLst>
                <a:ext uri="{FF2B5EF4-FFF2-40B4-BE49-F238E27FC236}">
                  <a16:creationId xmlns:a16="http://schemas.microsoft.com/office/drawing/2014/main" id="{E05A5E82-8FC9-4A7C-A0EB-B600F2BD440F}"/>
                </a:ext>
              </a:extLst>
            </p:cNvPr>
            <p:cNvSpPr/>
            <p:nvPr/>
          </p:nvSpPr>
          <p:spPr>
            <a:xfrm>
              <a:off x="7419499" y="10844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9049" y="9049"/>
                  </a:cubicBezTo>
                  <a:cubicBezTo>
                    <a:pt x="8096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24" name="Freeform: Shape 1023">
              <a:extLst>
                <a:ext uri="{FF2B5EF4-FFF2-40B4-BE49-F238E27FC236}">
                  <a16:creationId xmlns:a16="http://schemas.microsoft.com/office/drawing/2014/main" id="{7BBE7A14-AE26-4F1C-9E42-D8FFF6BB77B6}"/>
                </a:ext>
              </a:extLst>
            </p:cNvPr>
            <p:cNvSpPr/>
            <p:nvPr/>
          </p:nvSpPr>
          <p:spPr>
            <a:xfrm>
              <a:off x="7368064" y="10787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25" name="Freeform: Shape 1024">
              <a:extLst>
                <a:ext uri="{FF2B5EF4-FFF2-40B4-BE49-F238E27FC236}">
                  <a16:creationId xmlns:a16="http://schemas.microsoft.com/office/drawing/2014/main" id="{D971508E-16E1-410F-A003-BBCF65EE1DC3}"/>
                </a:ext>
              </a:extLst>
            </p:cNvPr>
            <p:cNvSpPr/>
            <p:nvPr/>
          </p:nvSpPr>
          <p:spPr>
            <a:xfrm>
              <a:off x="7304776" y="109966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26" name="Freeform: Shape 1025">
              <a:extLst>
                <a:ext uri="{FF2B5EF4-FFF2-40B4-BE49-F238E27FC236}">
                  <a16:creationId xmlns:a16="http://schemas.microsoft.com/office/drawing/2014/main" id="{37E11345-97DD-41AE-BE75-FAE130D8F472}"/>
                </a:ext>
              </a:extLst>
            </p:cNvPr>
            <p:cNvSpPr/>
            <p:nvPr/>
          </p:nvSpPr>
          <p:spPr>
            <a:xfrm>
              <a:off x="7310199" y="1123473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lnTo>
                    <a:pt x="7858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27" name="Freeform: Shape 1026">
              <a:extLst>
                <a:ext uri="{FF2B5EF4-FFF2-40B4-BE49-F238E27FC236}">
                  <a16:creationId xmlns:a16="http://schemas.microsoft.com/office/drawing/2014/main" id="{5C4D3F01-1A64-4D14-9AC4-859CDB32F2F9}"/>
                </a:ext>
              </a:extLst>
            </p:cNvPr>
            <p:cNvSpPr/>
            <p:nvPr/>
          </p:nvSpPr>
          <p:spPr>
            <a:xfrm>
              <a:off x="7271861" y="111109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8096" y="8096"/>
                    <a:pt x="8096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28" name="Freeform: Shape 1027">
              <a:extLst>
                <a:ext uri="{FF2B5EF4-FFF2-40B4-BE49-F238E27FC236}">
                  <a16:creationId xmlns:a16="http://schemas.microsoft.com/office/drawing/2014/main" id="{50BEF79B-D2A6-4436-91B1-DBCD658AB33F}"/>
                </a:ext>
              </a:extLst>
            </p:cNvPr>
            <p:cNvSpPr/>
            <p:nvPr/>
          </p:nvSpPr>
          <p:spPr>
            <a:xfrm>
              <a:off x="7306151" y="11177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6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29" name="Freeform: Shape 1028">
              <a:extLst>
                <a:ext uri="{FF2B5EF4-FFF2-40B4-BE49-F238E27FC236}">
                  <a16:creationId xmlns:a16="http://schemas.microsoft.com/office/drawing/2014/main" id="{1D7496DF-45A9-4691-BF7B-07794C97373F}"/>
                </a:ext>
              </a:extLst>
            </p:cNvPr>
            <p:cNvSpPr/>
            <p:nvPr/>
          </p:nvSpPr>
          <p:spPr>
            <a:xfrm>
              <a:off x="7567136" y="10882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30" name="Freeform: Shape 1029">
              <a:extLst>
                <a:ext uri="{FF2B5EF4-FFF2-40B4-BE49-F238E27FC236}">
                  <a16:creationId xmlns:a16="http://schemas.microsoft.com/office/drawing/2014/main" id="{CB236D52-26FE-430A-80D8-14BB467555FD}"/>
                </a:ext>
              </a:extLst>
            </p:cNvPr>
            <p:cNvSpPr/>
            <p:nvPr/>
          </p:nvSpPr>
          <p:spPr>
            <a:xfrm>
              <a:off x="7565231" y="107394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7144"/>
                    <a:pt x="7144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31" name="Freeform: Shape 1030">
              <a:extLst>
                <a:ext uri="{FF2B5EF4-FFF2-40B4-BE49-F238E27FC236}">
                  <a16:creationId xmlns:a16="http://schemas.microsoft.com/office/drawing/2014/main" id="{FFA22D8C-21FE-4F4B-892B-58B6EF28560B}"/>
                </a:ext>
              </a:extLst>
            </p:cNvPr>
            <p:cNvSpPr/>
            <p:nvPr/>
          </p:nvSpPr>
          <p:spPr>
            <a:xfrm>
              <a:off x="7444264" y="1089617"/>
              <a:ext cx="9525" cy="9525"/>
            </a:xfrm>
            <a:custGeom>
              <a:avLst/>
              <a:gdLst>
                <a:gd name="connsiteX0" fmla="*/ 7144 w 9525"/>
                <a:gd name="connsiteY0" fmla="*/ 7663 h 9525"/>
                <a:gd name="connsiteX1" fmla="*/ 9049 w 9525"/>
                <a:gd name="connsiteY1" fmla="*/ 11473 h 9525"/>
                <a:gd name="connsiteX2" fmla="*/ 7144 w 9525"/>
                <a:gd name="connsiteY2" fmla="*/ 766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663"/>
                  </a:moveTo>
                  <a:cubicBezTo>
                    <a:pt x="8096" y="8615"/>
                    <a:pt x="9049" y="9568"/>
                    <a:pt x="9049" y="11473"/>
                  </a:cubicBezTo>
                  <a:cubicBezTo>
                    <a:pt x="9049" y="9568"/>
                    <a:pt x="8096" y="5758"/>
                    <a:pt x="7144" y="766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32" name="Freeform: Shape 1031">
              <a:extLst>
                <a:ext uri="{FF2B5EF4-FFF2-40B4-BE49-F238E27FC236}">
                  <a16:creationId xmlns:a16="http://schemas.microsoft.com/office/drawing/2014/main" id="{BB7AE7C5-0A2D-450E-88B1-71014D4FA451}"/>
                </a:ext>
              </a:extLst>
            </p:cNvPr>
            <p:cNvSpPr/>
            <p:nvPr/>
          </p:nvSpPr>
          <p:spPr>
            <a:xfrm>
              <a:off x="7583329" y="1136808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7144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cubicBezTo>
                    <a:pt x="7144" y="9049"/>
                    <a:pt x="7144" y="8096"/>
                    <a:pt x="7144" y="7144"/>
                  </a:cubicBezTo>
                  <a:cubicBezTo>
                    <a:pt x="7144" y="9049"/>
                    <a:pt x="7144" y="10001"/>
                    <a:pt x="7144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33" name="Freeform: Shape 1032">
              <a:extLst>
                <a:ext uri="{FF2B5EF4-FFF2-40B4-BE49-F238E27FC236}">
                  <a16:creationId xmlns:a16="http://schemas.microsoft.com/office/drawing/2014/main" id="{DCCD11B1-67A0-4A7E-93B1-CF00FD6DB87B}"/>
                </a:ext>
              </a:extLst>
            </p:cNvPr>
            <p:cNvSpPr/>
            <p:nvPr/>
          </p:nvSpPr>
          <p:spPr>
            <a:xfrm>
              <a:off x="7583329" y="113490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34" name="Freeform: Shape 1033">
              <a:extLst>
                <a:ext uri="{FF2B5EF4-FFF2-40B4-BE49-F238E27FC236}">
                  <a16:creationId xmlns:a16="http://schemas.microsoft.com/office/drawing/2014/main" id="{2CD8FFEF-7BD1-47E6-B13E-187A8BEDB397}"/>
                </a:ext>
              </a:extLst>
            </p:cNvPr>
            <p:cNvSpPr/>
            <p:nvPr/>
          </p:nvSpPr>
          <p:spPr>
            <a:xfrm>
              <a:off x="7494746" y="1170146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8096" y="8096"/>
                    <a:pt x="8096" y="8096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35" name="Freeform: Shape 1034">
              <a:extLst>
                <a:ext uri="{FF2B5EF4-FFF2-40B4-BE49-F238E27FC236}">
                  <a16:creationId xmlns:a16="http://schemas.microsoft.com/office/drawing/2014/main" id="{CFA49155-CA24-4F65-9BDD-62E3F640FCFE}"/>
                </a:ext>
              </a:extLst>
            </p:cNvPr>
            <p:cNvSpPr/>
            <p:nvPr/>
          </p:nvSpPr>
          <p:spPr>
            <a:xfrm>
              <a:off x="7559457" y="1054733"/>
              <a:ext cx="19050" cy="28575"/>
            </a:xfrm>
            <a:custGeom>
              <a:avLst/>
              <a:gdLst>
                <a:gd name="connsiteX0" fmla="*/ 15775 w 19050"/>
                <a:gd name="connsiteY0" fmla="*/ 27307 h 28575"/>
                <a:gd name="connsiteX1" fmla="*/ 15775 w 19050"/>
                <a:gd name="connsiteY1" fmla="*/ 27307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28575">
                  <a:moveTo>
                    <a:pt x="15775" y="27307"/>
                  </a:moveTo>
                  <a:cubicBezTo>
                    <a:pt x="2440" y="-9841"/>
                    <a:pt x="6250" y="13019"/>
                    <a:pt x="15775" y="2730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36" name="Freeform: Shape 1035">
              <a:extLst>
                <a:ext uri="{FF2B5EF4-FFF2-40B4-BE49-F238E27FC236}">
                  <a16:creationId xmlns:a16="http://schemas.microsoft.com/office/drawing/2014/main" id="{F0E036C3-4786-4852-B14B-DA0F0EBAEAAC}"/>
                </a:ext>
              </a:extLst>
            </p:cNvPr>
            <p:cNvSpPr/>
            <p:nvPr/>
          </p:nvSpPr>
          <p:spPr>
            <a:xfrm>
              <a:off x="7585234" y="1119388"/>
              <a:ext cx="9525" cy="9525"/>
            </a:xfrm>
            <a:custGeom>
              <a:avLst/>
              <a:gdLst>
                <a:gd name="connsiteX0" fmla="*/ 7144 w 9525"/>
                <a:gd name="connsiteY0" fmla="*/ 7419 h 9525"/>
                <a:gd name="connsiteX1" fmla="*/ 7144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419"/>
                  </a:moveTo>
                  <a:cubicBezTo>
                    <a:pt x="7144" y="8371"/>
                    <a:pt x="8096" y="6466"/>
                    <a:pt x="7144" y="74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37" name="Freeform: Shape 1036">
              <a:extLst>
                <a:ext uri="{FF2B5EF4-FFF2-40B4-BE49-F238E27FC236}">
                  <a16:creationId xmlns:a16="http://schemas.microsoft.com/office/drawing/2014/main" id="{A08E8710-0194-4039-ADE4-D39FA8F104C4}"/>
                </a:ext>
              </a:extLst>
            </p:cNvPr>
            <p:cNvSpPr/>
            <p:nvPr/>
          </p:nvSpPr>
          <p:spPr>
            <a:xfrm>
              <a:off x="7283291" y="12225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38" name="Freeform: Shape 1037">
              <a:extLst>
                <a:ext uri="{FF2B5EF4-FFF2-40B4-BE49-F238E27FC236}">
                  <a16:creationId xmlns:a16="http://schemas.microsoft.com/office/drawing/2014/main" id="{2D862FC5-BD78-4420-8693-D1F656330570}"/>
                </a:ext>
              </a:extLst>
            </p:cNvPr>
            <p:cNvSpPr/>
            <p:nvPr/>
          </p:nvSpPr>
          <p:spPr>
            <a:xfrm>
              <a:off x="7570946" y="10977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39" name="Freeform: Shape 1038">
              <a:extLst>
                <a:ext uri="{FF2B5EF4-FFF2-40B4-BE49-F238E27FC236}">
                  <a16:creationId xmlns:a16="http://schemas.microsoft.com/office/drawing/2014/main" id="{8DD9C386-6E46-49B8-9A19-FA302A31DFE1}"/>
                </a:ext>
              </a:extLst>
            </p:cNvPr>
            <p:cNvSpPr/>
            <p:nvPr/>
          </p:nvSpPr>
          <p:spPr>
            <a:xfrm>
              <a:off x="7329011" y="12111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40" name="Freeform: Shape 1039">
              <a:extLst>
                <a:ext uri="{FF2B5EF4-FFF2-40B4-BE49-F238E27FC236}">
                  <a16:creationId xmlns:a16="http://schemas.microsoft.com/office/drawing/2014/main" id="{7837000D-2E7D-4196-BAFA-EEAF60C3DEE4}"/>
                </a:ext>
              </a:extLst>
            </p:cNvPr>
            <p:cNvSpPr/>
            <p:nvPr/>
          </p:nvSpPr>
          <p:spPr>
            <a:xfrm>
              <a:off x="7285434" y="110251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41" name="Freeform: Shape 1040">
              <a:extLst>
                <a:ext uri="{FF2B5EF4-FFF2-40B4-BE49-F238E27FC236}">
                  <a16:creationId xmlns:a16="http://schemas.microsoft.com/office/drawing/2014/main" id="{51B93C58-93A3-433A-86A1-DAFF883DDA64}"/>
                </a:ext>
              </a:extLst>
            </p:cNvPr>
            <p:cNvSpPr/>
            <p:nvPr/>
          </p:nvSpPr>
          <p:spPr>
            <a:xfrm>
              <a:off x="7329011" y="12101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42" name="Freeform: Shape 1041">
              <a:extLst>
                <a:ext uri="{FF2B5EF4-FFF2-40B4-BE49-F238E27FC236}">
                  <a16:creationId xmlns:a16="http://schemas.microsoft.com/office/drawing/2014/main" id="{9D85DD0A-6133-49A2-B6FC-35638CEF3BC5}"/>
                </a:ext>
              </a:extLst>
            </p:cNvPr>
            <p:cNvSpPr/>
            <p:nvPr/>
          </p:nvSpPr>
          <p:spPr>
            <a:xfrm>
              <a:off x="7388066" y="1177766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cubicBezTo>
                    <a:pt x="8096" y="9049"/>
                    <a:pt x="8096" y="8096"/>
                    <a:pt x="7144" y="7144"/>
                  </a:cubicBezTo>
                  <a:cubicBezTo>
                    <a:pt x="7144" y="7144"/>
                    <a:pt x="7144" y="8096"/>
                    <a:pt x="8096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43" name="Freeform: Shape 1042">
              <a:extLst>
                <a:ext uri="{FF2B5EF4-FFF2-40B4-BE49-F238E27FC236}">
                  <a16:creationId xmlns:a16="http://schemas.microsoft.com/office/drawing/2014/main" id="{E303674B-F4C5-47B4-BAB2-EF4232FAC3F2}"/>
                </a:ext>
              </a:extLst>
            </p:cNvPr>
            <p:cNvSpPr/>
            <p:nvPr/>
          </p:nvSpPr>
          <p:spPr>
            <a:xfrm>
              <a:off x="7374731" y="11739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44" name="Freeform: Shape 1043">
              <a:extLst>
                <a:ext uri="{FF2B5EF4-FFF2-40B4-BE49-F238E27FC236}">
                  <a16:creationId xmlns:a16="http://schemas.microsoft.com/office/drawing/2014/main" id="{E0B32F96-8A59-46FD-9FB8-B77BBB817D60}"/>
                </a:ext>
              </a:extLst>
            </p:cNvPr>
            <p:cNvSpPr/>
            <p:nvPr/>
          </p:nvSpPr>
          <p:spPr>
            <a:xfrm>
              <a:off x="7431881" y="106822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7144"/>
                    <a:pt x="7144" y="7144"/>
                    <a:pt x="7144" y="8096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45" name="Freeform: Shape 1044">
              <a:extLst>
                <a:ext uri="{FF2B5EF4-FFF2-40B4-BE49-F238E27FC236}">
                  <a16:creationId xmlns:a16="http://schemas.microsoft.com/office/drawing/2014/main" id="{A52EE357-8E9E-48FE-9CE5-7329E465865F}"/>
                </a:ext>
              </a:extLst>
            </p:cNvPr>
            <p:cNvSpPr/>
            <p:nvPr/>
          </p:nvSpPr>
          <p:spPr>
            <a:xfrm>
              <a:off x="7329011" y="12111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9049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46" name="Freeform: Shape 1045">
              <a:extLst>
                <a:ext uri="{FF2B5EF4-FFF2-40B4-BE49-F238E27FC236}">
                  <a16:creationId xmlns:a16="http://schemas.microsoft.com/office/drawing/2014/main" id="{CFF1F950-DFA6-45F0-A043-B5B95A931A7B}"/>
                </a:ext>
              </a:extLst>
            </p:cNvPr>
            <p:cNvSpPr/>
            <p:nvPr/>
          </p:nvSpPr>
          <p:spPr>
            <a:xfrm>
              <a:off x="7399496" y="11472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47" name="Freeform: Shape 1046">
              <a:extLst>
                <a:ext uri="{FF2B5EF4-FFF2-40B4-BE49-F238E27FC236}">
                  <a16:creationId xmlns:a16="http://schemas.microsoft.com/office/drawing/2014/main" id="{6FB4381A-175E-40B6-941A-B5078DEDD993}"/>
                </a:ext>
              </a:extLst>
            </p:cNvPr>
            <p:cNvSpPr/>
            <p:nvPr/>
          </p:nvSpPr>
          <p:spPr>
            <a:xfrm>
              <a:off x="7402557" y="1137646"/>
              <a:ext cx="9525" cy="19050"/>
            </a:xfrm>
            <a:custGeom>
              <a:avLst/>
              <a:gdLst>
                <a:gd name="connsiteX0" fmla="*/ 10751 w 9525"/>
                <a:gd name="connsiteY0" fmla="*/ 19641 h 19050"/>
                <a:gd name="connsiteX1" fmla="*/ 10751 w 9525"/>
                <a:gd name="connsiteY1" fmla="*/ 1964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0751" y="19641"/>
                  </a:moveTo>
                  <a:cubicBezTo>
                    <a:pt x="11703" y="-12744"/>
                    <a:pt x="2178" y="29166"/>
                    <a:pt x="10751" y="1964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48" name="Freeform: Shape 1047">
              <a:extLst>
                <a:ext uri="{FF2B5EF4-FFF2-40B4-BE49-F238E27FC236}">
                  <a16:creationId xmlns:a16="http://schemas.microsoft.com/office/drawing/2014/main" id="{DE36E7FD-453E-49C1-AEB3-137799C1BEFF}"/>
                </a:ext>
              </a:extLst>
            </p:cNvPr>
            <p:cNvSpPr/>
            <p:nvPr/>
          </p:nvSpPr>
          <p:spPr>
            <a:xfrm>
              <a:off x="7406164" y="11520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9049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49" name="Freeform: Shape 1048">
              <a:extLst>
                <a:ext uri="{FF2B5EF4-FFF2-40B4-BE49-F238E27FC236}">
                  <a16:creationId xmlns:a16="http://schemas.microsoft.com/office/drawing/2014/main" id="{7D87E0F2-7F0F-4744-84D8-4242CB5B0AB2}"/>
                </a:ext>
              </a:extLst>
            </p:cNvPr>
            <p:cNvSpPr/>
            <p:nvPr/>
          </p:nvSpPr>
          <p:spPr>
            <a:xfrm>
              <a:off x="7429976" y="115300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8096" y="7144"/>
                  </a:cubicBezTo>
                  <a:cubicBezTo>
                    <a:pt x="7144" y="8096"/>
                    <a:pt x="7144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50" name="Freeform: Shape 1049">
              <a:extLst>
                <a:ext uri="{FF2B5EF4-FFF2-40B4-BE49-F238E27FC236}">
                  <a16:creationId xmlns:a16="http://schemas.microsoft.com/office/drawing/2014/main" id="{E276E753-0F6E-486A-8ADD-FFB818F4437F}"/>
                </a:ext>
              </a:extLst>
            </p:cNvPr>
            <p:cNvSpPr/>
            <p:nvPr/>
          </p:nvSpPr>
          <p:spPr>
            <a:xfrm>
              <a:off x="7239476" y="11834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1190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51" name="Freeform: Shape 1050">
              <a:extLst>
                <a:ext uri="{FF2B5EF4-FFF2-40B4-BE49-F238E27FC236}">
                  <a16:creationId xmlns:a16="http://schemas.microsoft.com/office/drawing/2014/main" id="{EA54FA0B-2625-4551-8E52-9C6B88A6288C}"/>
                </a:ext>
              </a:extLst>
            </p:cNvPr>
            <p:cNvSpPr/>
            <p:nvPr/>
          </p:nvSpPr>
          <p:spPr>
            <a:xfrm>
              <a:off x="7511045" y="1120616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6086" y="7144"/>
                    <a:pt x="7990" y="9049"/>
                    <a:pt x="799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52" name="Freeform: Shape 1051">
              <a:extLst>
                <a:ext uri="{FF2B5EF4-FFF2-40B4-BE49-F238E27FC236}">
                  <a16:creationId xmlns:a16="http://schemas.microsoft.com/office/drawing/2014/main" id="{51013F13-7F1E-4985-8083-7A62E4ED64DF}"/>
                </a:ext>
              </a:extLst>
            </p:cNvPr>
            <p:cNvSpPr/>
            <p:nvPr/>
          </p:nvSpPr>
          <p:spPr>
            <a:xfrm>
              <a:off x="7406164" y="11368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9049"/>
                  </a:cubicBez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53" name="Freeform: Shape 1052">
              <a:extLst>
                <a:ext uri="{FF2B5EF4-FFF2-40B4-BE49-F238E27FC236}">
                  <a16:creationId xmlns:a16="http://schemas.microsoft.com/office/drawing/2014/main" id="{F37938AC-E741-4A8E-A55C-A24EAF181E72}"/>
                </a:ext>
              </a:extLst>
            </p:cNvPr>
            <p:cNvSpPr/>
            <p:nvPr/>
          </p:nvSpPr>
          <p:spPr>
            <a:xfrm>
              <a:off x="7516654" y="11301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954" y="12859"/>
                    <a:pt x="10954" y="1000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54" name="Freeform: Shape 1053">
              <a:extLst>
                <a:ext uri="{FF2B5EF4-FFF2-40B4-BE49-F238E27FC236}">
                  <a16:creationId xmlns:a16="http://schemas.microsoft.com/office/drawing/2014/main" id="{A9A0B877-CA85-42A6-BA64-DD0B06DD9647}"/>
                </a:ext>
              </a:extLst>
            </p:cNvPr>
            <p:cNvSpPr/>
            <p:nvPr/>
          </p:nvSpPr>
          <p:spPr>
            <a:xfrm>
              <a:off x="7520464" y="11301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55" name="Freeform: Shape 1054">
              <a:extLst>
                <a:ext uri="{FF2B5EF4-FFF2-40B4-BE49-F238E27FC236}">
                  <a16:creationId xmlns:a16="http://schemas.microsoft.com/office/drawing/2014/main" id="{D6057C7A-E669-4DF4-B93C-51775B57814F}"/>
                </a:ext>
              </a:extLst>
            </p:cNvPr>
            <p:cNvSpPr/>
            <p:nvPr/>
          </p:nvSpPr>
          <p:spPr>
            <a:xfrm>
              <a:off x="7016591" y="1059788"/>
              <a:ext cx="581025" cy="180975"/>
            </a:xfrm>
            <a:custGeom>
              <a:avLst/>
              <a:gdLst>
                <a:gd name="connsiteX0" fmla="*/ 228124 w 581025"/>
                <a:gd name="connsiteY0" fmla="*/ 128932 h 180975"/>
                <a:gd name="connsiteX1" fmla="*/ 204311 w 581025"/>
                <a:gd name="connsiteY1" fmla="*/ 142267 h 180975"/>
                <a:gd name="connsiteX2" fmla="*/ 195739 w 581025"/>
                <a:gd name="connsiteY2" fmla="*/ 121312 h 180975"/>
                <a:gd name="connsiteX3" fmla="*/ 169069 w 581025"/>
                <a:gd name="connsiteY3" fmla="*/ 125122 h 180975"/>
                <a:gd name="connsiteX4" fmla="*/ 169069 w 581025"/>
                <a:gd name="connsiteY4" fmla="*/ 141314 h 180975"/>
                <a:gd name="connsiteX5" fmla="*/ 124301 w 581025"/>
                <a:gd name="connsiteY5" fmla="*/ 131789 h 180975"/>
                <a:gd name="connsiteX6" fmla="*/ 126206 w 581025"/>
                <a:gd name="connsiteY6" fmla="*/ 111787 h 180975"/>
                <a:gd name="connsiteX7" fmla="*/ 121444 w 581025"/>
                <a:gd name="connsiteY7" fmla="*/ 112739 h 180975"/>
                <a:gd name="connsiteX8" fmla="*/ 7144 w 581025"/>
                <a:gd name="connsiteY8" fmla="*/ 114644 h 180975"/>
                <a:gd name="connsiteX9" fmla="*/ 14764 w 581025"/>
                <a:gd name="connsiteY9" fmla="*/ 90832 h 180975"/>
                <a:gd name="connsiteX10" fmla="*/ 87154 w 581025"/>
                <a:gd name="connsiteY10" fmla="*/ 75592 h 180975"/>
                <a:gd name="connsiteX11" fmla="*/ 76676 w 581025"/>
                <a:gd name="connsiteY11" fmla="*/ 92737 h 180975"/>
                <a:gd name="connsiteX12" fmla="*/ 86201 w 581025"/>
                <a:gd name="connsiteY12" fmla="*/ 90832 h 180975"/>
                <a:gd name="connsiteX13" fmla="*/ 89059 w 581025"/>
                <a:gd name="connsiteY13" fmla="*/ 75592 h 180975"/>
                <a:gd name="connsiteX14" fmla="*/ 131921 w 581025"/>
                <a:gd name="connsiteY14" fmla="*/ 87022 h 180975"/>
                <a:gd name="connsiteX15" fmla="*/ 160496 w 581025"/>
                <a:gd name="connsiteY15" fmla="*/ 73687 h 180975"/>
                <a:gd name="connsiteX16" fmla="*/ 153829 w 581025"/>
                <a:gd name="connsiteY16" fmla="*/ 94642 h 180975"/>
                <a:gd name="connsiteX17" fmla="*/ 229076 w 581025"/>
                <a:gd name="connsiteY17" fmla="*/ 77497 h 180975"/>
                <a:gd name="connsiteX18" fmla="*/ 235744 w 581025"/>
                <a:gd name="connsiteY18" fmla="*/ 63209 h 180975"/>
                <a:gd name="connsiteX19" fmla="*/ 227171 w 581025"/>
                <a:gd name="connsiteY19" fmla="*/ 46064 h 180975"/>
                <a:gd name="connsiteX20" fmla="*/ 209074 w 581025"/>
                <a:gd name="connsiteY20" fmla="*/ 70829 h 180975"/>
                <a:gd name="connsiteX21" fmla="*/ 199549 w 581025"/>
                <a:gd name="connsiteY21" fmla="*/ 67019 h 180975"/>
                <a:gd name="connsiteX22" fmla="*/ 238601 w 581025"/>
                <a:gd name="connsiteY22" fmla="*/ 51779 h 180975"/>
                <a:gd name="connsiteX23" fmla="*/ 244316 w 581025"/>
                <a:gd name="connsiteY23" fmla="*/ 39397 h 180975"/>
                <a:gd name="connsiteX24" fmla="*/ 246221 w 581025"/>
                <a:gd name="connsiteY24" fmla="*/ 45112 h 180975"/>
                <a:gd name="connsiteX25" fmla="*/ 241459 w 581025"/>
                <a:gd name="connsiteY25" fmla="*/ 69877 h 180975"/>
                <a:gd name="connsiteX26" fmla="*/ 242411 w 581025"/>
                <a:gd name="connsiteY26" fmla="*/ 77497 h 180975"/>
                <a:gd name="connsiteX27" fmla="*/ 255746 w 581025"/>
                <a:gd name="connsiteY27" fmla="*/ 57494 h 180975"/>
                <a:gd name="connsiteX28" fmla="*/ 262414 w 581025"/>
                <a:gd name="connsiteY28" fmla="*/ 81307 h 180975"/>
                <a:gd name="connsiteX29" fmla="*/ 275749 w 581025"/>
                <a:gd name="connsiteY29" fmla="*/ 47017 h 180975"/>
                <a:gd name="connsiteX30" fmla="*/ 267176 w 581025"/>
                <a:gd name="connsiteY30" fmla="*/ 60352 h 180975"/>
                <a:gd name="connsiteX31" fmla="*/ 263366 w 581025"/>
                <a:gd name="connsiteY31" fmla="*/ 58447 h 180975"/>
                <a:gd name="connsiteX32" fmla="*/ 261461 w 581025"/>
                <a:gd name="connsiteY32" fmla="*/ 56542 h 180975"/>
                <a:gd name="connsiteX33" fmla="*/ 262414 w 581025"/>
                <a:gd name="connsiteY33" fmla="*/ 40349 h 180975"/>
                <a:gd name="connsiteX34" fmla="*/ 285274 w 581025"/>
                <a:gd name="connsiteY34" fmla="*/ 53684 h 180975"/>
                <a:gd name="connsiteX35" fmla="*/ 314801 w 581025"/>
                <a:gd name="connsiteY35" fmla="*/ 52732 h 180975"/>
                <a:gd name="connsiteX36" fmla="*/ 306229 w 581025"/>
                <a:gd name="connsiteY36" fmla="*/ 51779 h 180975"/>
                <a:gd name="connsiteX37" fmla="*/ 299561 w 581025"/>
                <a:gd name="connsiteY37" fmla="*/ 57494 h 180975"/>
                <a:gd name="connsiteX38" fmla="*/ 300514 w 581025"/>
                <a:gd name="connsiteY38" fmla="*/ 40349 h 180975"/>
                <a:gd name="connsiteX39" fmla="*/ 290989 w 581025"/>
                <a:gd name="connsiteY39" fmla="*/ 42254 h 180975"/>
                <a:gd name="connsiteX40" fmla="*/ 298609 w 581025"/>
                <a:gd name="connsiteY40" fmla="*/ 82259 h 180975"/>
                <a:gd name="connsiteX41" fmla="*/ 354806 w 581025"/>
                <a:gd name="connsiteY41" fmla="*/ 68924 h 180975"/>
                <a:gd name="connsiteX42" fmla="*/ 354806 w 581025"/>
                <a:gd name="connsiteY42" fmla="*/ 39397 h 180975"/>
                <a:gd name="connsiteX43" fmla="*/ 350996 w 581025"/>
                <a:gd name="connsiteY43" fmla="*/ 59399 h 180975"/>
                <a:gd name="connsiteX44" fmla="*/ 313849 w 581025"/>
                <a:gd name="connsiteY44" fmla="*/ 64162 h 180975"/>
                <a:gd name="connsiteX45" fmla="*/ 314801 w 581025"/>
                <a:gd name="connsiteY45" fmla="*/ 45112 h 180975"/>
                <a:gd name="connsiteX46" fmla="*/ 363379 w 581025"/>
                <a:gd name="connsiteY46" fmla="*/ 24157 h 180975"/>
                <a:gd name="connsiteX47" fmla="*/ 366236 w 581025"/>
                <a:gd name="connsiteY47" fmla="*/ 25109 h 180975"/>
                <a:gd name="connsiteX48" fmla="*/ 360521 w 581025"/>
                <a:gd name="connsiteY48" fmla="*/ 40349 h 180975"/>
                <a:gd name="connsiteX49" fmla="*/ 369094 w 581025"/>
                <a:gd name="connsiteY49" fmla="*/ 44159 h 180975"/>
                <a:gd name="connsiteX50" fmla="*/ 365284 w 581025"/>
                <a:gd name="connsiteY50" fmla="*/ 47017 h 180975"/>
                <a:gd name="connsiteX51" fmla="*/ 360521 w 581025"/>
                <a:gd name="connsiteY51" fmla="*/ 51779 h 180975"/>
                <a:gd name="connsiteX52" fmla="*/ 378619 w 581025"/>
                <a:gd name="connsiteY52" fmla="*/ 21299 h 180975"/>
                <a:gd name="connsiteX53" fmla="*/ 386239 w 581025"/>
                <a:gd name="connsiteY53" fmla="*/ 24157 h 180975"/>
                <a:gd name="connsiteX54" fmla="*/ 373856 w 581025"/>
                <a:gd name="connsiteY54" fmla="*/ 25109 h 180975"/>
                <a:gd name="connsiteX55" fmla="*/ 379571 w 581025"/>
                <a:gd name="connsiteY55" fmla="*/ 55589 h 180975"/>
                <a:gd name="connsiteX56" fmla="*/ 386239 w 581025"/>
                <a:gd name="connsiteY56" fmla="*/ 39397 h 180975"/>
                <a:gd name="connsiteX57" fmla="*/ 391954 w 581025"/>
                <a:gd name="connsiteY57" fmla="*/ 35587 h 180975"/>
                <a:gd name="connsiteX58" fmla="*/ 388144 w 581025"/>
                <a:gd name="connsiteY58" fmla="*/ 17489 h 180975"/>
                <a:gd name="connsiteX59" fmla="*/ 409099 w 581025"/>
                <a:gd name="connsiteY59" fmla="*/ 31777 h 180975"/>
                <a:gd name="connsiteX60" fmla="*/ 405289 w 581025"/>
                <a:gd name="connsiteY60" fmla="*/ 25109 h 180975"/>
                <a:gd name="connsiteX61" fmla="*/ 398621 w 581025"/>
                <a:gd name="connsiteY61" fmla="*/ 22252 h 180975"/>
                <a:gd name="connsiteX62" fmla="*/ 391954 w 581025"/>
                <a:gd name="connsiteY62" fmla="*/ 36539 h 180975"/>
                <a:gd name="connsiteX63" fmla="*/ 401479 w 581025"/>
                <a:gd name="connsiteY63" fmla="*/ 38444 h 180975"/>
                <a:gd name="connsiteX64" fmla="*/ 410051 w 581025"/>
                <a:gd name="connsiteY64" fmla="*/ 39397 h 180975"/>
                <a:gd name="connsiteX65" fmla="*/ 415766 w 581025"/>
                <a:gd name="connsiteY65" fmla="*/ 39397 h 180975"/>
                <a:gd name="connsiteX66" fmla="*/ 411004 w 581025"/>
                <a:gd name="connsiteY66" fmla="*/ 20347 h 180975"/>
                <a:gd name="connsiteX67" fmla="*/ 418624 w 581025"/>
                <a:gd name="connsiteY67" fmla="*/ 23204 h 180975"/>
                <a:gd name="connsiteX68" fmla="*/ 415766 w 581025"/>
                <a:gd name="connsiteY68" fmla="*/ 14632 h 180975"/>
                <a:gd name="connsiteX69" fmla="*/ 420529 w 581025"/>
                <a:gd name="connsiteY69" fmla="*/ 39397 h 180975"/>
                <a:gd name="connsiteX70" fmla="*/ 429101 w 581025"/>
                <a:gd name="connsiteY70" fmla="*/ 41302 h 180975"/>
                <a:gd name="connsiteX71" fmla="*/ 438626 w 581025"/>
                <a:gd name="connsiteY71" fmla="*/ 10822 h 180975"/>
                <a:gd name="connsiteX72" fmla="*/ 514826 w 581025"/>
                <a:gd name="connsiteY72" fmla="*/ 19394 h 180975"/>
                <a:gd name="connsiteX73" fmla="*/ 507206 w 581025"/>
                <a:gd name="connsiteY73" fmla="*/ 37492 h 180975"/>
                <a:gd name="connsiteX74" fmla="*/ 513874 w 581025"/>
                <a:gd name="connsiteY74" fmla="*/ 39397 h 180975"/>
                <a:gd name="connsiteX75" fmla="*/ 513874 w 581025"/>
                <a:gd name="connsiteY75" fmla="*/ 34634 h 180975"/>
                <a:gd name="connsiteX76" fmla="*/ 510064 w 581025"/>
                <a:gd name="connsiteY76" fmla="*/ 7964 h 180975"/>
                <a:gd name="connsiteX77" fmla="*/ 525304 w 581025"/>
                <a:gd name="connsiteY77" fmla="*/ 36539 h 180975"/>
                <a:gd name="connsiteX78" fmla="*/ 525304 w 581025"/>
                <a:gd name="connsiteY78" fmla="*/ 29872 h 180975"/>
                <a:gd name="connsiteX79" fmla="*/ 531971 w 581025"/>
                <a:gd name="connsiteY79" fmla="*/ 25109 h 180975"/>
                <a:gd name="connsiteX80" fmla="*/ 520541 w 581025"/>
                <a:gd name="connsiteY80" fmla="*/ 11774 h 180975"/>
                <a:gd name="connsiteX81" fmla="*/ 521494 w 581025"/>
                <a:gd name="connsiteY81" fmla="*/ 20347 h 180975"/>
                <a:gd name="connsiteX82" fmla="*/ 541496 w 581025"/>
                <a:gd name="connsiteY82" fmla="*/ 11774 h 180975"/>
                <a:gd name="connsiteX83" fmla="*/ 543401 w 581025"/>
                <a:gd name="connsiteY83" fmla="*/ 70829 h 180975"/>
                <a:gd name="connsiteX84" fmla="*/ 544354 w 581025"/>
                <a:gd name="connsiteY84" fmla="*/ 80354 h 180975"/>
                <a:gd name="connsiteX85" fmla="*/ 569119 w 581025"/>
                <a:gd name="connsiteY85" fmla="*/ 55589 h 180975"/>
                <a:gd name="connsiteX86" fmla="*/ 575786 w 581025"/>
                <a:gd name="connsiteY86" fmla="*/ 53684 h 180975"/>
                <a:gd name="connsiteX87" fmla="*/ 554831 w 581025"/>
                <a:gd name="connsiteY87" fmla="*/ 108929 h 180975"/>
                <a:gd name="connsiteX88" fmla="*/ 542449 w 581025"/>
                <a:gd name="connsiteY88" fmla="*/ 97499 h 180975"/>
                <a:gd name="connsiteX89" fmla="*/ 522446 w 581025"/>
                <a:gd name="connsiteY89" fmla="*/ 124169 h 180975"/>
                <a:gd name="connsiteX90" fmla="*/ 511969 w 581025"/>
                <a:gd name="connsiteY90" fmla="*/ 104167 h 180975"/>
                <a:gd name="connsiteX91" fmla="*/ 489109 w 581025"/>
                <a:gd name="connsiteY91" fmla="*/ 131789 h 180975"/>
                <a:gd name="connsiteX92" fmla="*/ 491014 w 581025"/>
                <a:gd name="connsiteY92" fmla="*/ 118454 h 180975"/>
                <a:gd name="connsiteX93" fmla="*/ 377666 w 581025"/>
                <a:gd name="connsiteY93" fmla="*/ 118454 h 180975"/>
                <a:gd name="connsiteX94" fmla="*/ 374809 w 581025"/>
                <a:gd name="connsiteY94" fmla="*/ 124169 h 180975"/>
                <a:gd name="connsiteX95" fmla="*/ 372904 w 581025"/>
                <a:gd name="connsiteY95" fmla="*/ 148934 h 180975"/>
                <a:gd name="connsiteX96" fmla="*/ 376714 w 581025"/>
                <a:gd name="connsiteY96" fmla="*/ 144172 h 180975"/>
                <a:gd name="connsiteX97" fmla="*/ 369094 w 581025"/>
                <a:gd name="connsiteY97" fmla="*/ 106072 h 180975"/>
                <a:gd name="connsiteX98" fmla="*/ 361474 w 581025"/>
                <a:gd name="connsiteY98" fmla="*/ 114644 h 180975"/>
                <a:gd name="connsiteX99" fmla="*/ 362426 w 581025"/>
                <a:gd name="connsiteY99" fmla="*/ 147982 h 180975"/>
                <a:gd name="connsiteX100" fmla="*/ 283369 w 581025"/>
                <a:gd name="connsiteY100" fmla="*/ 169889 h 180975"/>
                <a:gd name="connsiteX101" fmla="*/ 269081 w 581025"/>
                <a:gd name="connsiteY101" fmla="*/ 150839 h 180975"/>
                <a:gd name="connsiteX102" fmla="*/ 261461 w 581025"/>
                <a:gd name="connsiteY102" fmla="*/ 175604 h 180975"/>
                <a:gd name="connsiteX103" fmla="*/ 258604 w 581025"/>
                <a:gd name="connsiteY103" fmla="*/ 176557 h 180975"/>
                <a:gd name="connsiteX104" fmla="*/ 264319 w 581025"/>
                <a:gd name="connsiteY104" fmla="*/ 146077 h 180975"/>
                <a:gd name="connsiteX105" fmla="*/ 247174 w 581025"/>
                <a:gd name="connsiteY105" fmla="*/ 181319 h 180975"/>
                <a:gd name="connsiteX106" fmla="*/ 235744 w 581025"/>
                <a:gd name="connsiteY106" fmla="*/ 118454 h 180975"/>
                <a:gd name="connsiteX107" fmla="*/ 235744 w 581025"/>
                <a:gd name="connsiteY107" fmla="*/ 127979 h 180975"/>
                <a:gd name="connsiteX108" fmla="*/ 228124 w 581025"/>
                <a:gd name="connsiteY108" fmla="*/ 128932 h 180975"/>
                <a:gd name="connsiteX109" fmla="*/ 30004 w 581025"/>
                <a:gd name="connsiteY109" fmla="*/ 107024 h 180975"/>
                <a:gd name="connsiteX110" fmla="*/ 30956 w 581025"/>
                <a:gd name="connsiteY110" fmla="*/ 105119 h 180975"/>
                <a:gd name="connsiteX111" fmla="*/ 30004 w 581025"/>
                <a:gd name="connsiteY111" fmla="*/ 107024 h 180975"/>
                <a:gd name="connsiteX112" fmla="*/ 286226 w 581025"/>
                <a:gd name="connsiteY112" fmla="*/ 104167 h 180975"/>
                <a:gd name="connsiteX113" fmla="*/ 286226 w 581025"/>
                <a:gd name="connsiteY113" fmla="*/ 104167 h 180975"/>
                <a:gd name="connsiteX114" fmla="*/ 290989 w 581025"/>
                <a:gd name="connsiteY114" fmla="*/ 124169 h 180975"/>
                <a:gd name="connsiteX115" fmla="*/ 290989 w 581025"/>
                <a:gd name="connsiteY115" fmla="*/ 124169 h 180975"/>
                <a:gd name="connsiteX116" fmla="*/ 292894 w 581025"/>
                <a:gd name="connsiteY116" fmla="*/ 117502 h 180975"/>
                <a:gd name="connsiteX117" fmla="*/ 292894 w 581025"/>
                <a:gd name="connsiteY117" fmla="*/ 117502 h 180975"/>
                <a:gd name="connsiteX118" fmla="*/ 292894 w 581025"/>
                <a:gd name="connsiteY118" fmla="*/ 117502 h 180975"/>
                <a:gd name="connsiteX119" fmla="*/ 247174 w 581025"/>
                <a:gd name="connsiteY119" fmla="*/ 118454 h 180975"/>
                <a:gd name="connsiteX120" fmla="*/ 247174 w 581025"/>
                <a:gd name="connsiteY120" fmla="*/ 118454 h 180975"/>
                <a:gd name="connsiteX121" fmla="*/ 252889 w 581025"/>
                <a:gd name="connsiteY121" fmla="*/ 124169 h 180975"/>
                <a:gd name="connsiteX122" fmla="*/ 252889 w 581025"/>
                <a:gd name="connsiteY122" fmla="*/ 124169 h 180975"/>
                <a:gd name="connsiteX123" fmla="*/ 269081 w 581025"/>
                <a:gd name="connsiteY123" fmla="*/ 138457 h 180975"/>
                <a:gd name="connsiteX124" fmla="*/ 269081 w 581025"/>
                <a:gd name="connsiteY124" fmla="*/ 138457 h 180975"/>
                <a:gd name="connsiteX125" fmla="*/ 530066 w 581025"/>
                <a:gd name="connsiteY125" fmla="*/ 67972 h 180975"/>
                <a:gd name="connsiteX126" fmla="*/ 530066 w 581025"/>
                <a:gd name="connsiteY126" fmla="*/ 67972 h 180975"/>
                <a:gd name="connsiteX127" fmla="*/ 491014 w 581025"/>
                <a:gd name="connsiteY127" fmla="*/ 71782 h 180975"/>
                <a:gd name="connsiteX128" fmla="*/ 490061 w 581025"/>
                <a:gd name="connsiteY128" fmla="*/ 103214 h 180975"/>
                <a:gd name="connsiteX129" fmla="*/ 487204 w 581025"/>
                <a:gd name="connsiteY129" fmla="*/ 105119 h 180975"/>
                <a:gd name="connsiteX130" fmla="*/ 491014 w 581025"/>
                <a:gd name="connsiteY130" fmla="*/ 83212 h 180975"/>
                <a:gd name="connsiteX131" fmla="*/ 511016 w 581025"/>
                <a:gd name="connsiteY131" fmla="*/ 94642 h 180975"/>
                <a:gd name="connsiteX132" fmla="*/ 518636 w 581025"/>
                <a:gd name="connsiteY132" fmla="*/ 96547 h 180975"/>
                <a:gd name="connsiteX133" fmla="*/ 491014 w 581025"/>
                <a:gd name="connsiteY133" fmla="*/ 71782 h 180975"/>
                <a:gd name="connsiteX134" fmla="*/ 361474 w 581025"/>
                <a:gd name="connsiteY134" fmla="*/ 83212 h 180975"/>
                <a:gd name="connsiteX135" fmla="*/ 382429 w 581025"/>
                <a:gd name="connsiteY135" fmla="*/ 110834 h 180975"/>
                <a:gd name="connsiteX136" fmla="*/ 396716 w 581025"/>
                <a:gd name="connsiteY136" fmla="*/ 137504 h 180975"/>
                <a:gd name="connsiteX137" fmla="*/ 401479 w 581025"/>
                <a:gd name="connsiteY137" fmla="*/ 132742 h 180975"/>
                <a:gd name="connsiteX138" fmla="*/ 416719 w 581025"/>
                <a:gd name="connsiteY138" fmla="*/ 91784 h 180975"/>
                <a:gd name="connsiteX139" fmla="*/ 420529 w 581025"/>
                <a:gd name="connsiteY139" fmla="*/ 103214 h 180975"/>
                <a:gd name="connsiteX140" fmla="*/ 414814 w 581025"/>
                <a:gd name="connsiteY140" fmla="*/ 83212 h 180975"/>
                <a:gd name="connsiteX141" fmla="*/ 472916 w 581025"/>
                <a:gd name="connsiteY141" fmla="*/ 91784 h 180975"/>
                <a:gd name="connsiteX142" fmla="*/ 405289 w 581025"/>
                <a:gd name="connsiteY142" fmla="*/ 88927 h 180975"/>
                <a:gd name="connsiteX143" fmla="*/ 398621 w 581025"/>
                <a:gd name="connsiteY143" fmla="*/ 69877 h 180975"/>
                <a:gd name="connsiteX144" fmla="*/ 361474 w 581025"/>
                <a:gd name="connsiteY144" fmla="*/ 83212 h 180975"/>
                <a:gd name="connsiteX145" fmla="*/ 351949 w 581025"/>
                <a:gd name="connsiteY145" fmla="*/ 91784 h 180975"/>
                <a:gd name="connsiteX146" fmla="*/ 344329 w 581025"/>
                <a:gd name="connsiteY146" fmla="*/ 114644 h 180975"/>
                <a:gd name="connsiteX147" fmla="*/ 296704 w 581025"/>
                <a:gd name="connsiteY147" fmla="*/ 118454 h 180975"/>
                <a:gd name="connsiteX148" fmla="*/ 328136 w 581025"/>
                <a:gd name="connsiteY148" fmla="*/ 125122 h 180975"/>
                <a:gd name="connsiteX149" fmla="*/ 351949 w 581025"/>
                <a:gd name="connsiteY149" fmla="*/ 91784 h 180975"/>
                <a:gd name="connsiteX150" fmla="*/ 255746 w 581025"/>
                <a:gd name="connsiteY150" fmla="*/ 66067 h 180975"/>
                <a:gd name="connsiteX151" fmla="*/ 255746 w 581025"/>
                <a:gd name="connsiteY151" fmla="*/ 66067 h 18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</a:cxnLst>
              <a:rect l="l" t="t" r="r" b="b"/>
              <a:pathLst>
                <a:path w="581025" h="180975">
                  <a:moveTo>
                    <a:pt x="228124" y="128932"/>
                  </a:moveTo>
                  <a:cubicBezTo>
                    <a:pt x="218599" y="131789"/>
                    <a:pt x="210979" y="134647"/>
                    <a:pt x="204311" y="142267"/>
                  </a:cubicBezTo>
                  <a:cubicBezTo>
                    <a:pt x="205264" y="144172"/>
                    <a:pt x="199549" y="120359"/>
                    <a:pt x="195739" y="121312"/>
                  </a:cubicBezTo>
                  <a:cubicBezTo>
                    <a:pt x="204311" y="148934"/>
                    <a:pt x="162401" y="126074"/>
                    <a:pt x="169069" y="125122"/>
                  </a:cubicBezTo>
                  <a:cubicBezTo>
                    <a:pt x="163354" y="146077"/>
                    <a:pt x="161449" y="124169"/>
                    <a:pt x="169069" y="141314"/>
                  </a:cubicBezTo>
                  <a:cubicBezTo>
                    <a:pt x="158591" y="125122"/>
                    <a:pt x="130969" y="121312"/>
                    <a:pt x="124301" y="131789"/>
                  </a:cubicBezTo>
                  <a:cubicBezTo>
                    <a:pt x="120491" y="125122"/>
                    <a:pt x="123349" y="117502"/>
                    <a:pt x="126206" y="111787"/>
                  </a:cubicBezTo>
                  <a:cubicBezTo>
                    <a:pt x="124301" y="113692"/>
                    <a:pt x="123349" y="114644"/>
                    <a:pt x="121444" y="112739"/>
                  </a:cubicBezTo>
                  <a:cubicBezTo>
                    <a:pt x="106204" y="109882"/>
                    <a:pt x="27146" y="128932"/>
                    <a:pt x="7144" y="114644"/>
                  </a:cubicBezTo>
                  <a:cubicBezTo>
                    <a:pt x="10001" y="107977"/>
                    <a:pt x="28099" y="85117"/>
                    <a:pt x="14764" y="90832"/>
                  </a:cubicBezTo>
                  <a:cubicBezTo>
                    <a:pt x="28099" y="68924"/>
                    <a:pt x="62389" y="89879"/>
                    <a:pt x="87154" y="75592"/>
                  </a:cubicBezTo>
                  <a:cubicBezTo>
                    <a:pt x="87154" y="78449"/>
                    <a:pt x="77629" y="89879"/>
                    <a:pt x="76676" y="92737"/>
                  </a:cubicBezTo>
                  <a:cubicBezTo>
                    <a:pt x="82391" y="85117"/>
                    <a:pt x="85249" y="84164"/>
                    <a:pt x="86201" y="90832"/>
                  </a:cubicBezTo>
                  <a:cubicBezTo>
                    <a:pt x="95726" y="84164"/>
                    <a:pt x="88106" y="80354"/>
                    <a:pt x="89059" y="75592"/>
                  </a:cubicBezTo>
                  <a:cubicBezTo>
                    <a:pt x="99536" y="77497"/>
                    <a:pt x="146209" y="77497"/>
                    <a:pt x="131921" y="87022"/>
                  </a:cubicBezTo>
                  <a:cubicBezTo>
                    <a:pt x="131921" y="87022"/>
                    <a:pt x="160496" y="73687"/>
                    <a:pt x="160496" y="73687"/>
                  </a:cubicBezTo>
                  <a:cubicBezTo>
                    <a:pt x="161449" y="76544"/>
                    <a:pt x="150019" y="94642"/>
                    <a:pt x="153829" y="94642"/>
                  </a:cubicBezTo>
                  <a:cubicBezTo>
                    <a:pt x="196691" y="80354"/>
                    <a:pt x="194786" y="82259"/>
                    <a:pt x="229076" y="77497"/>
                  </a:cubicBezTo>
                  <a:cubicBezTo>
                    <a:pt x="229076" y="75592"/>
                    <a:pt x="248126" y="48922"/>
                    <a:pt x="235744" y="63209"/>
                  </a:cubicBezTo>
                  <a:cubicBezTo>
                    <a:pt x="236696" y="74639"/>
                    <a:pt x="228124" y="46064"/>
                    <a:pt x="227171" y="46064"/>
                  </a:cubicBezTo>
                  <a:cubicBezTo>
                    <a:pt x="216694" y="58447"/>
                    <a:pt x="226219" y="62257"/>
                    <a:pt x="209074" y="70829"/>
                  </a:cubicBezTo>
                  <a:cubicBezTo>
                    <a:pt x="210026" y="56542"/>
                    <a:pt x="207169" y="55589"/>
                    <a:pt x="199549" y="67019"/>
                  </a:cubicBezTo>
                  <a:cubicBezTo>
                    <a:pt x="205264" y="44159"/>
                    <a:pt x="222409" y="32729"/>
                    <a:pt x="238601" y="51779"/>
                  </a:cubicBezTo>
                  <a:cubicBezTo>
                    <a:pt x="240506" y="24157"/>
                    <a:pt x="240506" y="68924"/>
                    <a:pt x="244316" y="39397"/>
                  </a:cubicBezTo>
                  <a:cubicBezTo>
                    <a:pt x="241459" y="43207"/>
                    <a:pt x="242411" y="46064"/>
                    <a:pt x="246221" y="45112"/>
                  </a:cubicBezTo>
                  <a:cubicBezTo>
                    <a:pt x="246221" y="49874"/>
                    <a:pt x="242411" y="64162"/>
                    <a:pt x="241459" y="69877"/>
                  </a:cubicBezTo>
                  <a:cubicBezTo>
                    <a:pt x="239554" y="64162"/>
                    <a:pt x="242411" y="78449"/>
                    <a:pt x="242411" y="77497"/>
                  </a:cubicBezTo>
                  <a:cubicBezTo>
                    <a:pt x="250984" y="75592"/>
                    <a:pt x="250031" y="58447"/>
                    <a:pt x="255746" y="57494"/>
                  </a:cubicBezTo>
                  <a:cubicBezTo>
                    <a:pt x="259556" y="58447"/>
                    <a:pt x="262414" y="82259"/>
                    <a:pt x="262414" y="81307"/>
                  </a:cubicBezTo>
                  <a:cubicBezTo>
                    <a:pt x="262414" y="68924"/>
                    <a:pt x="279559" y="71782"/>
                    <a:pt x="275749" y="47017"/>
                  </a:cubicBezTo>
                  <a:cubicBezTo>
                    <a:pt x="270986" y="52732"/>
                    <a:pt x="272891" y="60352"/>
                    <a:pt x="267176" y="60352"/>
                  </a:cubicBezTo>
                  <a:cubicBezTo>
                    <a:pt x="267176" y="55589"/>
                    <a:pt x="266224" y="54637"/>
                    <a:pt x="263366" y="58447"/>
                  </a:cubicBezTo>
                  <a:cubicBezTo>
                    <a:pt x="270986" y="39397"/>
                    <a:pt x="259556" y="55589"/>
                    <a:pt x="261461" y="56542"/>
                  </a:cubicBezTo>
                  <a:cubicBezTo>
                    <a:pt x="261461" y="53684"/>
                    <a:pt x="263366" y="42254"/>
                    <a:pt x="262414" y="40349"/>
                  </a:cubicBezTo>
                  <a:cubicBezTo>
                    <a:pt x="273844" y="41302"/>
                    <a:pt x="283369" y="39397"/>
                    <a:pt x="285274" y="53684"/>
                  </a:cubicBezTo>
                  <a:cubicBezTo>
                    <a:pt x="305276" y="49874"/>
                    <a:pt x="294799" y="15584"/>
                    <a:pt x="314801" y="52732"/>
                  </a:cubicBezTo>
                  <a:cubicBezTo>
                    <a:pt x="306229" y="35587"/>
                    <a:pt x="307181" y="50827"/>
                    <a:pt x="306229" y="51779"/>
                  </a:cubicBezTo>
                  <a:cubicBezTo>
                    <a:pt x="302419" y="44159"/>
                    <a:pt x="300514" y="46064"/>
                    <a:pt x="299561" y="57494"/>
                  </a:cubicBezTo>
                  <a:cubicBezTo>
                    <a:pt x="300514" y="51779"/>
                    <a:pt x="301466" y="46064"/>
                    <a:pt x="300514" y="40349"/>
                  </a:cubicBezTo>
                  <a:cubicBezTo>
                    <a:pt x="298609" y="53684"/>
                    <a:pt x="294799" y="42254"/>
                    <a:pt x="290989" y="42254"/>
                  </a:cubicBezTo>
                  <a:cubicBezTo>
                    <a:pt x="296704" y="54637"/>
                    <a:pt x="294799" y="62257"/>
                    <a:pt x="298609" y="82259"/>
                  </a:cubicBezTo>
                  <a:cubicBezTo>
                    <a:pt x="302419" y="65114"/>
                    <a:pt x="349091" y="59399"/>
                    <a:pt x="354806" y="68924"/>
                  </a:cubicBezTo>
                  <a:cubicBezTo>
                    <a:pt x="340519" y="25109"/>
                    <a:pt x="384334" y="89879"/>
                    <a:pt x="354806" y="39397"/>
                  </a:cubicBezTo>
                  <a:cubicBezTo>
                    <a:pt x="357664" y="47017"/>
                    <a:pt x="355759" y="53684"/>
                    <a:pt x="350996" y="59399"/>
                  </a:cubicBezTo>
                  <a:cubicBezTo>
                    <a:pt x="352901" y="54637"/>
                    <a:pt x="318611" y="63209"/>
                    <a:pt x="313849" y="64162"/>
                  </a:cubicBezTo>
                  <a:cubicBezTo>
                    <a:pt x="314801" y="47969"/>
                    <a:pt x="316706" y="63209"/>
                    <a:pt x="314801" y="45112"/>
                  </a:cubicBezTo>
                  <a:cubicBezTo>
                    <a:pt x="312896" y="53684"/>
                    <a:pt x="366236" y="23204"/>
                    <a:pt x="363379" y="24157"/>
                  </a:cubicBezTo>
                  <a:cubicBezTo>
                    <a:pt x="363379" y="27014"/>
                    <a:pt x="364331" y="27967"/>
                    <a:pt x="366236" y="25109"/>
                  </a:cubicBezTo>
                  <a:cubicBezTo>
                    <a:pt x="366236" y="23204"/>
                    <a:pt x="360521" y="40349"/>
                    <a:pt x="360521" y="40349"/>
                  </a:cubicBezTo>
                  <a:cubicBezTo>
                    <a:pt x="367189" y="14632"/>
                    <a:pt x="370046" y="42254"/>
                    <a:pt x="369094" y="44159"/>
                  </a:cubicBezTo>
                  <a:cubicBezTo>
                    <a:pt x="368141" y="39397"/>
                    <a:pt x="366236" y="40349"/>
                    <a:pt x="365284" y="47017"/>
                  </a:cubicBezTo>
                  <a:cubicBezTo>
                    <a:pt x="367189" y="41302"/>
                    <a:pt x="365284" y="43207"/>
                    <a:pt x="360521" y="51779"/>
                  </a:cubicBezTo>
                  <a:cubicBezTo>
                    <a:pt x="383381" y="56542"/>
                    <a:pt x="369094" y="12727"/>
                    <a:pt x="378619" y="21299"/>
                  </a:cubicBezTo>
                  <a:cubicBezTo>
                    <a:pt x="378619" y="23204"/>
                    <a:pt x="381476" y="28919"/>
                    <a:pt x="386239" y="24157"/>
                  </a:cubicBezTo>
                  <a:cubicBezTo>
                    <a:pt x="389096" y="37492"/>
                    <a:pt x="372904" y="25109"/>
                    <a:pt x="373856" y="25109"/>
                  </a:cubicBezTo>
                  <a:cubicBezTo>
                    <a:pt x="374809" y="26062"/>
                    <a:pt x="381476" y="55589"/>
                    <a:pt x="379571" y="55589"/>
                  </a:cubicBezTo>
                  <a:cubicBezTo>
                    <a:pt x="376714" y="47969"/>
                    <a:pt x="382429" y="27014"/>
                    <a:pt x="386239" y="39397"/>
                  </a:cubicBezTo>
                  <a:cubicBezTo>
                    <a:pt x="386239" y="29872"/>
                    <a:pt x="388144" y="28919"/>
                    <a:pt x="391954" y="35587"/>
                  </a:cubicBezTo>
                  <a:cubicBezTo>
                    <a:pt x="390049" y="24157"/>
                    <a:pt x="387191" y="29872"/>
                    <a:pt x="388144" y="17489"/>
                  </a:cubicBezTo>
                  <a:cubicBezTo>
                    <a:pt x="392906" y="16537"/>
                    <a:pt x="397669" y="16537"/>
                    <a:pt x="409099" y="31777"/>
                  </a:cubicBezTo>
                  <a:cubicBezTo>
                    <a:pt x="401479" y="35587"/>
                    <a:pt x="400526" y="33682"/>
                    <a:pt x="405289" y="25109"/>
                  </a:cubicBezTo>
                  <a:cubicBezTo>
                    <a:pt x="402431" y="24157"/>
                    <a:pt x="400526" y="23204"/>
                    <a:pt x="398621" y="22252"/>
                  </a:cubicBezTo>
                  <a:cubicBezTo>
                    <a:pt x="392906" y="20347"/>
                    <a:pt x="391954" y="36539"/>
                    <a:pt x="391954" y="36539"/>
                  </a:cubicBezTo>
                  <a:cubicBezTo>
                    <a:pt x="399574" y="32729"/>
                    <a:pt x="402431" y="33682"/>
                    <a:pt x="401479" y="38444"/>
                  </a:cubicBezTo>
                  <a:cubicBezTo>
                    <a:pt x="422434" y="45112"/>
                    <a:pt x="381476" y="18442"/>
                    <a:pt x="410051" y="39397"/>
                  </a:cubicBezTo>
                  <a:cubicBezTo>
                    <a:pt x="411004" y="33682"/>
                    <a:pt x="412909" y="33682"/>
                    <a:pt x="415766" y="39397"/>
                  </a:cubicBezTo>
                  <a:cubicBezTo>
                    <a:pt x="415766" y="36539"/>
                    <a:pt x="411004" y="21299"/>
                    <a:pt x="411004" y="20347"/>
                  </a:cubicBezTo>
                  <a:cubicBezTo>
                    <a:pt x="410051" y="33682"/>
                    <a:pt x="417671" y="23204"/>
                    <a:pt x="418624" y="23204"/>
                  </a:cubicBezTo>
                  <a:cubicBezTo>
                    <a:pt x="411004" y="24157"/>
                    <a:pt x="410051" y="21299"/>
                    <a:pt x="415766" y="14632"/>
                  </a:cubicBezTo>
                  <a:cubicBezTo>
                    <a:pt x="417671" y="7964"/>
                    <a:pt x="420529" y="39397"/>
                    <a:pt x="420529" y="39397"/>
                  </a:cubicBezTo>
                  <a:cubicBezTo>
                    <a:pt x="412909" y="29872"/>
                    <a:pt x="428149" y="39397"/>
                    <a:pt x="429101" y="41302"/>
                  </a:cubicBezTo>
                  <a:cubicBezTo>
                    <a:pt x="437674" y="53684"/>
                    <a:pt x="438626" y="10822"/>
                    <a:pt x="438626" y="10822"/>
                  </a:cubicBezTo>
                  <a:cubicBezTo>
                    <a:pt x="444341" y="21299"/>
                    <a:pt x="511016" y="6059"/>
                    <a:pt x="514826" y="19394"/>
                  </a:cubicBezTo>
                  <a:cubicBezTo>
                    <a:pt x="510064" y="19394"/>
                    <a:pt x="492919" y="23204"/>
                    <a:pt x="507206" y="37492"/>
                  </a:cubicBezTo>
                  <a:cubicBezTo>
                    <a:pt x="512921" y="35587"/>
                    <a:pt x="510064" y="19394"/>
                    <a:pt x="513874" y="39397"/>
                  </a:cubicBezTo>
                  <a:cubicBezTo>
                    <a:pt x="512921" y="33682"/>
                    <a:pt x="512921" y="31777"/>
                    <a:pt x="513874" y="34634"/>
                  </a:cubicBezTo>
                  <a:cubicBezTo>
                    <a:pt x="519589" y="25109"/>
                    <a:pt x="518636" y="15584"/>
                    <a:pt x="510064" y="7964"/>
                  </a:cubicBezTo>
                  <a:cubicBezTo>
                    <a:pt x="517684" y="1297"/>
                    <a:pt x="518636" y="37492"/>
                    <a:pt x="525304" y="36539"/>
                  </a:cubicBezTo>
                  <a:cubicBezTo>
                    <a:pt x="522446" y="27967"/>
                    <a:pt x="522446" y="26062"/>
                    <a:pt x="525304" y="29872"/>
                  </a:cubicBezTo>
                  <a:cubicBezTo>
                    <a:pt x="525304" y="28919"/>
                    <a:pt x="530066" y="23204"/>
                    <a:pt x="531971" y="25109"/>
                  </a:cubicBezTo>
                  <a:cubicBezTo>
                    <a:pt x="532924" y="17489"/>
                    <a:pt x="530066" y="12727"/>
                    <a:pt x="520541" y="11774"/>
                  </a:cubicBezTo>
                  <a:cubicBezTo>
                    <a:pt x="520541" y="12727"/>
                    <a:pt x="526256" y="27014"/>
                    <a:pt x="521494" y="20347"/>
                  </a:cubicBezTo>
                  <a:cubicBezTo>
                    <a:pt x="531019" y="-2513"/>
                    <a:pt x="530066" y="26062"/>
                    <a:pt x="541496" y="11774"/>
                  </a:cubicBezTo>
                  <a:cubicBezTo>
                    <a:pt x="545306" y="18442"/>
                    <a:pt x="564356" y="80354"/>
                    <a:pt x="543401" y="70829"/>
                  </a:cubicBezTo>
                  <a:cubicBezTo>
                    <a:pt x="542449" y="71782"/>
                    <a:pt x="539591" y="81307"/>
                    <a:pt x="544354" y="80354"/>
                  </a:cubicBezTo>
                  <a:cubicBezTo>
                    <a:pt x="541496" y="67019"/>
                    <a:pt x="565309" y="59399"/>
                    <a:pt x="569119" y="55589"/>
                  </a:cubicBezTo>
                  <a:cubicBezTo>
                    <a:pt x="564356" y="57494"/>
                    <a:pt x="566261" y="56542"/>
                    <a:pt x="575786" y="53684"/>
                  </a:cubicBezTo>
                  <a:cubicBezTo>
                    <a:pt x="583406" y="87022"/>
                    <a:pt x="561499" y="87022"/>
                    <a:pt x="554831" y="108929"/>
                  </a:cubicBezTo>
                  <a:cubicBezTo>
                    <a:pt x="557689" y="109882"/>
                    <a:pt x="538639" y="100357"/>
                    <a:pt x="542449" y="97499"/>
                  </a:cubicBezTo>
                  <a:cubicBezTo>
                    <a:pt x="536734" y="100357"/>
                    <a:pt x="551021" y="134647"/>
                    <a:pt x="522446" y="124169"/>
                  </a:cubicBezTo>
                  <a:cubicBezTo>
                    <a:pt x="529114" y="124169"/>
                    <a:pt x="516731" y="107977"/>
                    <a:pt x="511969" y="104167"/>
                  </a:cubicBezTo>
                  <a:cubicBezTo>
                    <a:pt x="511969" y="104167"/>
                    <a:pt x="490061" y="122264"/>
                    <a:pt x="489109" y="131789"/>
                  </a:cubicBezTo>
                  <a:cubicBezTo>
                    <a:pt x="487204" y="109882"/>
                    <a:pt x="491966" y="114644"/>
                    <a:pt x="491014" y="118454"/>
                  </a:cubicBezTo>
                  <a:cubicBezTo>
                    <a:pt x="489109" y="120359"/>
                    <a:pt x="392906" y="163222"/>
                    <a:pt x="377666" y="118454"/>
                  </a:cubicBezTo>
                  <a:cubicBezTo>
                    <a:pt x="378619" y="123217"/>
                    <a:pt x="377666" y="125122"/>
                    <a:pt x="374809" y="124169"/>
                  </a:cubicBezTo>
                  <a:cubicBezTo>
                    <a:pt x="382429" y="131789"/>
                    <a:pt x="381476" y="139409"/>
                    <a:pt x="372904" y="148934"/>
                  </a:cubicBezTo>
                  <a:cubicBezTo>
                    <a:pt x="370046" y="144172"/>
                    <a:pt x="370999" y="142267"/>
                    <a:pt x="376714" y="144172"/>
                  </a:cubicBezTo>
                  <a:cubicBezTo>
                    <a:pt x="370046" y="123217"/>
                    <a:pt x="377666" y="129884"/>
                    <a:pt x="369094" y="106072"/>
                  </a:cubicBezTo>
                  <a:cubicBezTo>
                    <a:pt x="365284" y="118454"/>
                    <a:pt x="363379" y="121312"/>
                    <a:pt x="361474" y="114644"/>
                  </a:cubicBezTo>
                  <a:cubicBezTo>
                    <a:pt x="350996" y="132742"/>
                    <a:pt x="360521" y="134647"/>
                    <a:pt x="362426" y="147982"/>
                  </a:cubicBezTo>
                  <a:cubicBezTo>
                    <a:pt x="346234" y="150839"/>
                    <a:pt x="294799" y="168937"/>
                    <a:pt x="283369" y="169889"/>
                  </a:cubicBezTo>
                  <a:cubicBezTo>
                    <a:pt x="280511" y="167032"/>
                    <a:pt x="282416" y="149887"/>
                    <a:pt x="269081" y="150839"/>
                  </a:cubicBezTo>
                  <a:cubicBezTo>
                    <a:pt x="276701" y="147029"/>
                    <a:pt x="257651" y="186082"/>
                    <a:pt x="261461" y="175604"/>
                  </a:cubicBezTo>
                  <a:cubicBezTo>
                    <a:pt x="262414" y="167984"/>
                    <a:pt x="261461" y="168937"/>
                    <a:pt x="258604" y="176557"/>
                  </a:cubicBezTo>
                  <a:cubicBezTo>
                    <a:pt x="263366" y="158459"/>
                    <a:pt x="263366" y="161317"/>
                    <a:pt x="264319" y="146077"/>
                  </a:cubicBezTo>
                  <a:cubicBezTo>
                    <a:pt x="263366" y="145124"/>
                    <a:pt x="242411" y="182272"/>
                    <a:pt x="247174" y="181319"/>
                  </a:cubicBezTo>
                  <a:cubicBezTo>
                    <a:pt x="253841" y="140362"/>
                    <a:pt x="238601" y="140362"/>
                    <a:pt x="235744" y="118454"/>
                  </a:cubicBezTo>
                  <a:cubicBezTo>
                    <a:pt x="240506" y="120359"/>
                    <a:pt x="240506" y="123217"/>
                    <a:pt x="235744" y="127979"/>
                  </a:cubicBezTo>
                  <a:cubicBezTo>
                    <a:pt x="249079" y="123217"/>
                    <a:pt x="240506" y="107977"/>
                    <a:pt x="228124" y="128932"/>
                  </a:cubicBezTo>
                  <a:close/>
                  <a:moveTo>
                    <a:pt x="30004" y="107024"/>
                  </a:moveTo>
                  <a:cubicBezTo>
                    <a:pt x="30004" y="106072"/>
                    <a:pt x="30956" y="106072"/>
                    <a:pt x="30956" y="105119"/>
                  </a:cubicBezTo>
                  <a:cubicBezTo>
                    <a:pt x="30004" y="106072"/>
                    <a:pt x="30004" y="107024"/>
                    <a:pt x="30004" y="107024"/>
                  </a:cubicBezTo>
                  <a:close/>
                  <a:moveTo>
                    <a:pt x="286226" y="104167"/>
                  </a:moveTo>
                  <a:cubicBezTo>
                    <a:pt x="280511" y="103214"/>
                    <a:pt x="266224" y="147982"/>
                    <a:pt x="286226" y="104167"/>
                  </a:cubicBezTo>
                  <a:close/>
                  <a:moveTo>
                    <a:pt x="290989" y="124169"/>
                  </a:moveTo>
                  <a:cubicBezTo>
                    <a:pt x="292894" y="125122"/>
                    <a:pt x="290989" y="115597"/>
                    <a:pt x="290989" y="124169"/>
                  </a:cubicBezTo>
                  <a:close/>
                  <a:moveTo>
                    <a:pt x="292894" y="117502"/>
                  </a:moveTo>
                  <a:cubicBezTo>
                    <a:pt x="291941" y="117502"/>
                    <a:pt x="291941" y="117502"/>
                    <a:pt x="292894" y="117502"/>
                  </a:cubicBezTo>
                  <a:lnTo>
                    <a:pt x="292894" y="117502"/>
                  </a:lnTo>
                  <a:close/>
                  <a:moveTo>
                    <a:pt x="247174" y="118454"/>
                  </a:moveTo>
                  <a:cubicBezTo>
                    <a:pt x="246221" y="118454"/>
                    <a:pt x="245269" y="118454"/>
                    <a:pt x="247174" y="118454"/>
                  </a:cubicBezTo>
                  <a:close/>
                  <a:moveTo>
                    <a:pt x="252889" y="124169"/>
                  </a:moveTo>
                  <a:cubicBezTo>
                    <a:pt x="250984" y="113692"/>
                    <a:pt x="250984" y="122264"/>
                    <a:pt x="252889" y="124169"/>
                  </a:cubicBezTo>
                  <a:close/>
                  <a:moveTo>
                    <a:pt x="269081" y="138457"/>
                  </a:moveTo>
                  <a:cubicBezTo>
                    <a:pt x="271939" y="105119"/>
                    <a:pt x="269081" y="137504"/>
                    <a:pt x="269081" y="138457"/>
                  </a:cubicBezTo>
                  <a:close/>
                  <a:moveTo>
                    <a:pt x="530066" y="67972"/>
                  </a:moveTo>
                  <a:cubicBezTo>
                    <a:pt x="524351" y="60352"/>
                    <a:pt x="525304" y="84164"/>
                    <a:pt x="530066" y="67972"/>
                  </a:cubicBezTo>
                  <a:close/>
                  <a:moveTo>
                    <a:pt x="491014" y="71782"/>
                  </a:moveTo>
                  <a:cubicBezTo>
                    <a:pt x="486251" y="87022"/>
                    <a:pt x="475774" y="88927"/>
                    <a:pt x="490061" y="103214"/>
                  </a:cubicBezTo>
                  <a:cubicBezTo>
                    <a:pt x="488156" y="97499"/>
                    <a:pt x="486251" y="98452"/>
                    <a:pt x="487204" y="105119"/>
                  </a:cubicBezTo>
                  <a:cubicBezTo>
                    <a:pt x="491014" y="110834"/>
                    <a:pt x="498634" y="88927"/>
                    <a:pt x="491014" y="83212"/>
                  </a:cubicBezTo>
                  <a:cubicBezTo>
                    <a:pt x="493871" y="71782"/>
                    <a:pt x="514826" y="92737"/>
                    <a:pt x="511016" y="94642"/>
                  </a:cubicBezTo>
                  <a:cubicBezTo>
                    <a:pt x="510064" y="86069"/>
                    <a:pt x="522446" y="96547"/>
                    <a:pt x="518636" y="96547"/>
                  </a:cubicBezTo>
                  <a:cubicBezTo>
                    <a:pt x="521494" y="83212"/>
                    <a:pt x="510064" y="64162"/>
                    <a:pt x="491014" y="71782"/>
                  </a:cubicBezTo>
                  <a:close/>
                  <a:moveTo>
                    <a:pt x="361474" y="83212"/>
                  </a:moveTo>
                  <a:cubicBezTo>
                    <a:pt x="376714" y="123217"/>
                    <a:pt x="398621" y="87974"/>
                    <a:pt x="382429" y="110834"/>
                  </a:cubicBezTo>
                  <a:cubicBezTo>
                    <a:pt x="384334" y="117502"/>
                    <a:pt x="394811" y="134647"/>
                    <a:pt x="396716" y="137504"/>
                  </a:cubicBezTo>
                  <a:cubicBezTo>
                    <a:pt x="399574" y="130837"/>
                    <a:pt x="400526" y="128932"/>
                    <a:pt x="401479" y="132742"/>
                  </a:cubicBezTo>
                  <a:cubicBezTo>
                    <a:pt x="382429" y="130837"/>
                    <a:pt x="414814" y="96547"/>
                    <a:pt x="416719" y="91784"/>
                  </a:cubicBezTo>
                  <a:cubicBezTo>
                    <a:pt x="417671" y="107977"/>
                    <a:pt x="416719" y="95594"/>
                    <a:pt x="420529" y="103214"/>
                  </a:cubicBezTo>
                  <a:cubicBezTo>
                    <a:pt x="423386" y="95594"/>
                    <a:pt x="421481" y="88927"/>
                    <a:pt x="414814" y="83212"/>
                  </a:cubicBezTo>
                  <a:cubicBezTo>
                    <a:pt x="426244" y="78449"/>
                    <a:pt x="463391" y="90832"/>
                    <a:pt x="472916" y="91784"/>
                  </a:cubicBezTo>
                  <a:cubicBezTo>
                    <a:pt x="478631" y="49874"/>
                    <a:pt x="403384" y="90832"/>
                    <a:pt x="405289" y="88927"/>
                  </a:cubicBezTo>
                  <a:cubicBezTo>
                    <a:pt x="405289" y="88927"/>
                    <a:pt x="400526" y="69877"/>
                    <a:pt x="398621" y="69877"/>
                  </a:cubicBezTo>
                  <a:cubicBezTo>
                    <a:pt x="399574" y="72734"/>
                    <a:pt x="364331" y="81307"/>
                    <a:pt x="361474" y="83212"/>
                  </a:cubicBezTo>
                  <a:close/>
                  <a:moveTo>
                    <a:pt x="351949" y="91784"/>
                  </a:moveTo>
                  <a:cubicBezTo>
                    <a:pt x="339566" y="103214"/>
                    <a:pt x="350996" y="101309"/>
                    <a:pt x="344329" y="114644"/>
                  </a:cubicBezTo>
                  <a:cubicBezTo>
                    <a:pt x="346234" y="107024"/>
                    <a:pt x="304324" y="124169"/>
                    <a:pt x="296704" y="118454"/>
                  </a:cubicBezTo>
                  <a:cubicBezTo>
                    <a:pt x="300514" y="124169"/>
                    <a:pt x="327184" y="122264"/>
                    <a:pt x="328136" y="125122"/>
                  </a:cubicBezTo>
                  <a:cubicBezTo>
                    <a:pt x="347186" y="132742"/>
                    <a:pt x="356711" y="111787"/>
                    <a:pt x="351949" y="91784"/>
                  </a:cubicBezTo>
                  <a:close/>
                  <a:moveTo>
                    <a:pt x="255746" y="66067"/>
                  </a:moveTo>
                  <a:cubicBezTo>
                    <a:pt x="255746" y="65114"/>
                    <a:pt x="255746" y="66067"/>
                    <a:pt x="255746" y="660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56" name="Freeform: Shape 1055">
              <a:extLst>
                <a:ext uri="{FF2B5EF4-FFF2-40B4-BE49-F238E27FC236}">
                  <a16:creationId xmlns:a16="http://schemas.microsoft.com/office/drawing/2014/main" id="{131E19DE-D714-47F3-A322-8A6B379614C2}"/>
                </a:ext>
              </a:extLst>
            </p:cNvPr>
            <p:cNvSpPr/>
            <p:nvPr/>
          </p:nvSpPr>
          <p:spPr>
            <a:xfrm>
              <a:off x="7568103" y="1082516"/>
              <a:ext cx="9525" cy="19050"/>
            </a:xfrm>
            <a:custGeom>
              <a:avLst/>
              <a:gdLst>
                <a:gd name="connsiteX0" fmla="*/ 8082 w 9525"/>
                <a:gd name="connsiteY0" fmla="*/ 12859 h 19050"/>
                <a:gd name="connsiteX1" fmla="*/ 8082 w 9525"/>
                <a:gd name="connsiteY1" fmla="*/ 7144 h 19050"/>
                <a:gd name="connsiteX2" fmla="*/ 8082 w 9525"/>
                <a:gd name="connsiteY2" fmla="*/ 1285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82" y="12859"/>
                  </a:moveTo>
                  <a:cubicBezTo>
                    <a:pt x="8082" y="10954"/>
                    <a:pt x="9987" y="10001"/>
                    <a:pt x="8082" y="7144"/>
                  </a:cubicBezTo>
                  <a:cubicBezTo>
                    <a:pt x="9987" y="10954"/>
                    <a:pt x="5225" y="9049"/>
                    <a:pt x="8082" y="1285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57" name="Freeform: Shape 1056">
              <a:extLst>
                <a:ext uri="{FF2B5EF4-FFF2-40B4-BE49-F238E27FC236}">
                  <a16:creationId xmlns:a16="http://schemas.microsoft.com/office/drawing/2014/main" id="{A10FCAB2-E1BE-4CB9-B77B-E03F2DBB91B2}"/>
                </a:ext>
              </a:extLst>
            </p:cNvPr>
            <p:cNvSpPr/>
            <p:nvPr/>
          </p:nvSpPr>
          <p:spPr>
            <a:xfrm>
              <a:off x="7572137" y="1088482"/>
              <a:ext cx="9525" cy="9525"/>
            </a:xfrm>
            <a:custGeom>
              <a:avLst/>
              <a:gdLst>
                <a:gd name="connsiteX0" fmla="*/ 7858 w 9525"/>
                <a:gd name="connsiteY0" fmla="*/ 9750 h 9525"/>
                <a:gd name="connsiteX1" fmla="*/ 7858 w 9525"/>
                <a:gd name="connsiteY1" fmla="*/ 975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9750"/>
                  </a:moveTo>
                  <a:cubicBezTo>
                    <a:pt x="6906" y="4988"/>
                    <a:pt x="6906" y="7845"/>
                    <a:pt x="7858" y="975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58" name="Freeform: Shape 1057">
              <a:extLst>
                <a:ext uri="{FF2B5EF4-FFF2-40B4-BE49-F238E27FC236}">
                  <a16:creationId xmlns:a16="http://schemas.microsoft.com/office/drawing/2014/main" id="{7C500852-8D48-4887-B280-21A440C99A96}"/>
                </a:ext>
              </a:extLst>
            </p:cNvPr>
            <p:cNvSpPr/>
            <p:nvPr/>
          </p:nvSpPr>
          <p:spPr>
            <a:xfrm>
              <a:off x="7588091" y="1115217"/>
              <a:ext cx="9525" cy="19050"/>
            </a:xfrm>
            <a:custGeom>
              <a:avLst/>
              <a:gdLst>
                <a:gd name="connsiteX0" fmla="*/ 7144 w 9525"/>
                <a:gd name="connsiteY0" fmla="*/ 8732 h 19050"/>
                <a:gd name="connsiteX1" fmla="*/ 7144 w 9525"/>
                <a:gd name="connsiteY1" fmla="*/ 8732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8732"/>
                  </a:moveTo>
                  <a:cubicBezTo>
                    <a:pt x="7144" y="2065"/>
                    <a:pt x="12859" y="19210"/>
                    <a:pt x="7144" y="873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59" name="Freeform: Shape 1058">
              <a:extLst>
                <a:ext uri="{FF2B5EF4-FFF2-40B4-BE49-F238E27FC236}">
                  <a16:creationId xmlns:a16="http://schemas.microsoft.com/office/drawing/2014/main" id="{96F7E78A-92DD-4889-92A1-182AFF1DB4AE}"/>
                </a:ext>
              </a:extLst>
            </p:cNvPr>
            <p:cNvSpPr/>
            <p:nvPr/>
          </p:nvSpPr>
          <p:spPr>
            <a:xfrm>
              <a:off x="7592854" y="1125755"/>
              <a:ext cx="9525" cy="9525"/>
            </a:xfrm>
            <a:custGeom>
              <a:avLst/>
              <a:gdLst>
                <a:gd name="connsiteX0" fmla="*/ 7144 w 9525"/>
                <a:gd name="connsiteY0" fmla="*/ 10577 h 9525"/>
                <a:gd name="connsiteX1" fmla="*/ 7144 w 9525"/>
                <a:gd name="connsiteY1" fmla="*/ 1057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577"/>
                  </a:moveTo>
                  <a:cubicBezTo>
                    <a:pt x="8096" y="3910"/>
                    <a:pt x="7144" y="8672"/>
                    <a:pt x="7144" y="1057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60" name="Freeform: Shape 1059">
              <a:extLst>
                <a:ext uri="{FF2B5EF4-FFF2-40B4-BE49-F238E27FC236}">
                  <a16:creationId xmlns:a16="http://schemas.microsoft.com/office/drawing/2014/main" id="{A50551A9-7205-474A-9660-DDFE304FEFF3}"/>
                </a:ext>
              </a:extLst>
            </p:cNvPr>
            <p:cNvSpPr/>
            <p:nvPr/>
          </p:nvSpPr>
          <p:spPr>
            <a:xfrm>
              <a:off x="7512844" y="1063374"/>
              <a:ext cx="9525" cy="9525"/>
            </a:xfrm>
            <a:custGeom>
              <a:avLst/>
              <a:gdLst>
                <a:gd name="connsiteX0" fmla="*/ 9049 w 9525"/>
                <a:gd name="connsiteY0" fmla="*/ 8188 h 9525"/>
                <a:gd name="connsiteX1" fmla="*/ 7144 w 9525"/>
                <a:gd name="connsiteY1" fmla="*/ 10093 h 9525"/>
                <a:gd name="connsiteX2" fmla="*/ 9049 w 9525"/>
                <a:gd name="connsiteY2" fmla="*/ 81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188"/>
                  </a:moveTo>
                  <a:cubicBezTo>
                    <a:pt x="7144" y="5331"/>
                    <a:pt x="8096" y="9141"/>
                    <a:pt x="7144" y="10093"/>
                  </a:cubicBezTo>
                  <a:cubicBezTo>
                    <a:pt x="8096" y="9141"/>
                    <a:pt x="9049" y="10093"/>
                    <a:pt x="9049" y="818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61" name="Freeform: Shape 1060">
              <a:extLst>
                <a:ext uri="{FF2B5EF4-FFF2-40B4-BE49-F238E27FC236}">
                  <a16:creationId xmlns:a16="http://schemas.microsoft.com/office/drawing/2014/main" id="{71AD2B88-0527-48D1-B7B3-B1DB31E9EAE4}"/>
                </a:ext>
              </a:extLst>
            </p:cNvPr>
            <p:cNvSpPr/>
            <p:nvPr/>
          </p:nvSpPr>
          <p:spPr>
            <a:xfrm>
              <a:off x="7079456" y="1099661"/>
              <a:ext cx="28575" cy="9525"/>
            </a:xfrm>
            <a:custGeom>
              <a:avLst/>
              <a:gdLst>
                <a:gd name="connsiteX0" fmla="*/ 22384 w 28575"/>
                <a:gd name="connsiteY0" fmla="*/ 7144 h 9525"/>
                <a:gd name="connsiteX1" fmla="*/ 7144 w 28575"/>
                <a:gd name="connsiteY1" fmla="*/ 8096 h 9525"/>
                <a:gd name="connsiteX2" fmla="*/ 22384 w 2857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9525">
                  <a:moveTo>
                    <a:pt x="22384" y="7144"/>
                  </a:moveTo>
                  <a:lnTo>
                    <a:pt x="7144" y="8096"/>
                  </a:lnTo>
                  <a:cubicBezTo>
                    <a:pt x="10954" y="8096"/>
                    <a:pt x="14764" y="8096"/>
                    <a:pt x="2238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62" name="Freeform: Shape 1061">
              <a:extLst>
                <a:ext uri="{FF2B5EF4-FFF2-40B4-BE49-F238E27FC236}">
                  <a16:creationId xmlns:a16="http://schemas.microsoft.com/office/drawing/2014/main" id="{C70B9B0D-17AA-4119-BF57-0E62CD80BD40}"/>
                </a:ext>
              </a:extLst>
            </p:cNvPr>
            <p:cNvSpPr/>
            <p:nvPr/>
          </p:nvSpPr>
          <p:spPr>
            <a:xfrm>
              <a:off x="7442359" y="1081141"/>
              <a:ext cx="19050" cy="19050"/>
            </a:xfrm>
            <a:custGeom>
              <a:avLst/>
              <a:gdLst>
                <a:gd name="connsiteX0" fmla="*/ 7144 w 19050"/>
                <a:gd name="connsiteY0" fmla="*/ 18044 h 19050"/>
                <a:gd name="connsiteX1" fmla="*/ 7144 w 19050"/>
                <a:gd name="connsiteY1" fmla="*/ 180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8044"/>
                  </a:moveTo>
                  <a:cubicBezTo>
                    <a:pt x="17621" y="-54"/>
                    <a:pt x="8096" y="7566"/>
                    <a:pt x="7144" y="180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63" name="Freeform: Shape 1062">
              <a:extLst>
                <a:ext uri="{FF2B5EF4-FFF2-40B4-BE49-F238E27FC236}">
                  <a16:creationId xmlns:a16="http://schemas.microsoft.com/office/drawing/2014/main" id="{A7A484B9-FABC-4901-8331-623B54D0B6EC}"/>
                </a:ext>
              </a:extLst>
            </p:cNvPr>
            <p:cNvSpPr/>
            <p:nvPr/>
          </p:nvSpPr>
          <p:spPr>
            <a:xfrm>
              <a:off x="7433786" y="1067276"/>
              <a:ext cx="19050" cy="19050"/>
            </a:xfrm>
            <a:custGeom>
              <a:avLst/>
              <a:gdLst>
                <a:gd name="connsiteX0" fmla="*/ 7144 w 19050"/>
                <a:gd name="connsiteY0" fmla="*/ 7144 h 19050"/>
                <a:gd name="connsiteX1" fmla="*/ 7144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7144"/>
                  </a:moveTo>
                  <a:cubicBezTo>
                    <a:pt x="16669" y="25241"/>
                    <a:pt x="10001" y="1571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64" name="Freeform: Shape 1063">
              <a:extLst>
                <a:ext uri="{FF2B5EF4-FFF2-40B4-BE49-F238E27FC236}">
                  <a16:creationId xmlns:a16="http://schemas.microsoft.com/office/drawing/2014/main" id="{54CF7E80-58AE-4553-AF58-5CFD9D754DDF}"/>
                </a:ext>
              </a:extLst>
            </p:cNvPr>
            <p:cNvSpPr/>
            <p:nvPr/>
          </p:nvSpPr>
          <p:spPr>
            <a:xfrm>
              <a:off x="7525226" y="11663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4764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65" name="Freeform: Shape 1064">
              <a:extLst>
                <a:ext uri="{FF2B5EF4-FFF2-40B4-BE49-F238E27FC236}">
                  <a16:creationId xmlns:a16="http://schemas.microsoft.com/office/drawing/2014/main" id="{68EFD88E-A9AD-43FC-BEE9-A98329271E21}"/>
                </a:ext>
              </a:extLst>
            </p:cNvPr>
            <p:cNvSpPr/>
            <p:nvPr/>
          </p:nvSpPr>
          <p:spPr>
            <a:xfrm>
              <a:off x="7417805" y="1074988"/>
              <a:ext cx="9525" cy="9525"/>
            </a:xfrm>
            <a:custGeom>
              <a:avLst/>
              <a:gdLst>
                <a:gd name="connsiteX0" fmla="*/ 8837 w 9525"/>
                <a:gd name="connsiteY0" fmla="*/ 9909 h 9525"/>
                <a:gd name="connsiteX1" fmla="*/ 8837 w 9525"/>
                <a:gd name="connsiteY1" fmla="*/ 990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9909"/>
                  </a:moveTo>
                  <a:cubicBezTo>
                    <a:pt x="8837" y="8956"/>
                    <a:pt x="5027" y="4194"/>
                    <a:pt x="8837" y="990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66" name="Freeform: Shape 1065">
              <a:extLst>
                <a:ext uri="{FF2B5EF4-FFF2-40B4-BE49-F238E27FC236}">
                  <a16:creationId xmlns:a16="http://schemas.microsoft.com/office/drawing/2014/main" id="{255C0FBB-F0C3-44CC-ACC1-6E1BFF77FE88}"/>
                </a:ext>
              </a:extLst>
            </p:cNvPr>
            <p:cNvSpPr/>
            <p:nvPr/>
          </p:nvSpPr>
          <p:spPr>
            <a:xfrm>
              <a:off x="7419499" y="10748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67" name="Freeform: Shape 1066">
              <a:extLst>
                <a:ext uri="{FF2B5EF4-FFF2-40B4-BE49-F238E27FC236}">
                  <a16:creationId xmlns:a16="http://schemas.microsoft.com/office/drawing/2014/main" id="{8E658D01-0969-4D5E-8F53-FAFE5B1F9B41}"/>
                </a:ext>
              </a:extLst>
            </p:cNvPr>
            <p:cNvSpPr/>
            <p:nvPr/>
          </p:nvSpPr>
          <p:spPr>
            <a:xfrm>
              <a:off x="7529036" y="1178162"/>
              <a:ext cx="9525" cy="9525"/>
            </a:xfrm>
            <a:custGeom>
              <a:avLst/>
              <a:gdLst>
                <a:gd name="connsiteX0" fmla="*/ 7144 w 9525"/>
                <a:gd name="connsiteY0" fmla="*/ 8653 h 9525"/>
                <a:gd name="connsiteX1" fmla="*/ 71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653"/>
                  </a:moveTo>
                  <a:cubicBezTo>
                    <a:pt x="9049" y="7700"/>
                    <a:pt x="11906" y="5795"/>
                    <a:pt x="7144" y="86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68" name="Freeform: Shape 1067">
              <a:extLst>
                <a:ext uri="{FF2B5EF4-FFF2-40B4-BE49-F238E27FC236}">
                  <a16:creationId xmlns:a16="http://schemas.microsoft.com/office/drawing/2014/main" id="{84C6B85B-78BD-4AB9-B84F-35368E7C73DA}"/>
                </a:ext>
              </a:extLst>
            </p:cNvPr>
            <p:cNvSpPr/>
            <p:nvPr/>
          </p:nvSpPr>
          <p:spPr>
            <a:xfrm>
              <a:off x="7499806" y="1151942"/>
              <a:ext cx="9525" cy="9525"/>
            </a:xfrm>
            <a:custGeom>
              <a:avLst/>
              <a:gdLst>
                <a:gd name="connsiteX0" fmla="*/ 7799 w 9525"/>
                <a:gd name="connsiteY0" fmla="*/ 10107 h 9525"/>
                <a:gd name="connsiteX1" fmla="*/ 8751 w 9525"/>
                <a:gd name="connsiteY1" fmla="*/ 7250 h 9525"/>
                <a:gd name="connsiteX2" fmla="*/ 7799 w 9525"/>
                <a:gd name="connsiteY2" fmla="*/ 1010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799" y="10107"/>
                  </a:moveTo>
                  <a:lnTo>
                    <a:pt x="8751" y="7250"/>
                  </a:lnTo>
                  <a:cubicBezTo>
                    <a:pt x="8751" y="7250"/>
                    <a:pt x="5894" y="6297"/>
                    <a:pt x="7799" y="1010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69" name="Freeform: Shape 1068">
              <a:extLst>
                <a:ext uri="{FF2B5EF4-FFF2-40B4-BE49-F238E27FC236}">
                  <a16:creationId xmlns:a16="http://schemas.microsoft.com/office/drawing/2014/main" id="{ECF01A12-27A5-4015-A53F-F5670380201B}"/>
                </a:ext>
              </a:extLst>
            </p:cNvPr>
            <p:cNvSpPr/>
            <p:nvPr/>
          </p:nvSpPr>
          <p:spPr>
            <a:xfrm>
              <a:off x="7407645" y="107965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12859"/>
                    <a:pt x="7567" y="9049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70" name="Freeform: Shape 1069">
              <a:extLst>
                <a:ext uri="{FF2B5EF4-FFF2-40B4-BE49-F238E27FC236}">
                  <a16:creationId xmlns:a16="http://schemas.microsoft.com/office/drawing/2014/main" id="{F28D0ABD-1F89-4C67-9D53-739A13C52A79}"/>
                </a:ext>
              </a:extLst>
            </p:cNvPr>
            <p:cNvSpPr/>
            <p:nvPr/>
          </p:nvSpPr>
          <p:spPr>
            <a:xfrm>
              <a:off x="7493387" y="1174908"/>
              <a:ext cx="9525" cy="19050"/>
            </a:xfrm>
            <a:custGeom>
              <a:avLst/>
              <a:gdLst>
                <a:gd name="connsiteX0" fmla="*/ 7550 w 9525"/>
                <a:gd name="connsiteY0" fmla="*/ 7144 h 19050"/>
                <a:gd name="connsiteX1" fmla="*/ 8503 w 9525"/>
                <a:gd name="connsiteY1" fmla="*/ 12859 h 19050"/>
                <a:gd name="connsiteX2" fmla="*/ 7550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550" y="7144"/>
                  </a:moveTo>
                  <a:cubicBezTo>
                    <a:pt x="10408" y="10954"/>
                    <a:pt x="4693" y="10001"/>
                    <a:pt x="8503" y="12859"/>
                  </a:cubicBezTo>
                  <a:cubicBezTo>
                    <a:pt x="10408" y="11906"/>
                    <a:pt x="9456" y="9049"/>
                    <a:pt x="755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71" name="Freeform: Shape 1070">
              <a:extLst>
                <a:ext uri="{FF2B5EF4-FFF2-40B4-BE49-F238E27FC236}">
                  <a16:creationId xmlns:a16="http://schemas.microsoft.com/office/drawing/2014/main" id="{CBD59579-D4C2-4980-919C-58BDE842E953}"/>
                </a:ext>
              </a:extLst>
            </p:cNvPr>
            <p:cNvSpPr/>
            <p:nvPr/>
          </p:nvSpPr>
          <p:spPr>
            <a:xfrm>
              <a:off x="7423309" y="11425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72" name="Freeform: Shape 1071">
              <a:extLst>
                <a:ext uri="{FF2B5EF4-FFF2-40B4-BE49-F238E27FC236}">
                  <a16:creationId xmlns:a16="http://schemas.microsoft.com/office/drawing/2014/main" id="{1EE8C04D-6DCB-424A-87AF-A93DCFBE462E}"/>
                </a:ext>
              </a:extLst>
            </p:cNvPr>
            <p:cNvSpPr/>
            <p:nvPr/>
          </p:nvSpPr>
          <p:spPr>
            <a:xfrm>
              <a:off x="7423309" y="1141094"/>
              <a:ext cx="9525" cy="9525"/>
            </a:xfrm>
            <a:custGeom>
              <a:avLst/>
              <a:gdLst>
                <a:gd name="connsiteX0" fmla="*/ 7144 w 9525"/>
                <a:gd name="connsiteY0" fmla="*/ 8572 h 9525"/>
                <a:gd name="connsiteX1" fmla="*/ 10001 w 9525"/>
                <a:gd name="connsiteY1" fmla="*/ 8572 h 9525"/>
                <a:gd name="connsiteX2" fmla="*/ 7144 w 9525"/>
                <a:gd name="connsiteY2" fmla="*/ 857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572"/>
                  </a:moveTo>
                  <a:cubicBezTo>
                    <a:pt x="8096" y="8572"/>
                    <a:pt x="9049" y="9525"/>
                    <a:pt x="10001" y="8572"/>
                  </a:cubicBezTo>
                  <a:cubicBezTo>
                    <a:pt x="8096" y="6668"/>
                    <a:pt x="8096" y="6668"/>
                    <a:pt x="7144" y="857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73" name="Freeform: Shape 1072">
              <a:extLst>
                <a:ext uri="{FF2B5EF4-FFF2-40B4-BE49-F238E27FC236}">
                  <a16:creationId xmlns:a16="http://schemas.microsoft.com/office/drawing/2014/main" id="{C088B56C-2041-488F-B811-EB8BA2B21B52}"/>
                </a:ext>
              </a:extLst>
            </p:cNvPr>
            <p:cNvSpPr/>
            <p:nvPr/>
          </p:nvSpPr>
          <p:spPr>
            <a:xfrm>
              <a:off x="7413627" y="1143034"/>
              <a:ext cx="9525" cy="9525"/>
            </a:xfrm>
            <a:custGeom>
              <a:avLst/>
              <a:gdLst>
                <a:gd name="connsiteX0" fmla="*/ 7301 w 9525"/>
                <a:gd name="connsiteY0" fmla="*/ 10443 h 9525"/>
                <a:gd name="connsiteX1" fmla="*/ 7301 w 9525"/>
                <a:gd name="connsiteY1" fmla="*/ 104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01" y="10443"/>
                  </a:moveTo>
                  <a:cubicBezTo>
                    <a:pt x="10158" y="4728"/>
                    <a:pt x="6348" y="7586"/>
                    <a:pt x="7301" y="104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74" name="Freeform: Shape 1073">
              <a:extLst>
                <a:ext uri="{FF2B5EF4-FFF2-40B4-BE49-F238E27FC236}">
                  <a16:creationId xmlns:a16="http://schemas.microsoft.com/office/drawing/2014/main" id="{8B67D297-BDB7-4C0D-936D-E9F82AEA1498}"/>
                </a:ext>
              </a:extLst>
            </p:cNvPr>
            <p:cNvSpPr/>
            <p:nvPr/>
          </p:nvSpPr>
          <p:spPr>
            <a:xfrm>
              <a:off x="7327106" y="1087569"/>
              <a:ext cx="19050" cy="9525"/>
            </a:xfrm>
            <a:custGeom>
              <a:avLst/>
              <a:gdLst>
                <a:gd name="connsiteX0" fmla="*/ 7144 w 19050"/>
                <a:gd name="connsiteY0" fmla="*/ 7805 h 9525"/>
                <a:gd name="connsiteX1" fmla="*/ 7144 w 19050"/>
                <a:gd name="connsiteY1" fmla="*/ 780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7805"/>
                  </a:moveTo>
                  <a:cubicBezTo>
                    <a:pt x="19526" y="12568"/>
                    <a:pt x="10001" y="4948"/>
                    <a:pt x="7144" y="78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75" name="Freeform: Shape 1074">
              <a:extLst>
                <a:ext uri="{FF2B5EF4-FFF2-40B4-BE49-F238E27FC236}">
                  <a16:creationId xmlns:a16="http://schemas.microsoft.com/office/drawing/2014/main" id="{DA00C2A6-ABBD-4AF7-ABC5-665C8A2EB9A8}"/>
                </a:ext>
              </a:extLst>
            </p:cNvPr>
            <p:cNvSpPr/>
            <p:nvPr/>
          </p:nvSpPr>
          <p:spPr>
            <a:xfrm>
              <a:off x="7366159" y="107542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7567"/>
                    <a:pt x="7144" y="7567"/>
                  </a:cubicBez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76" name="Freeform: Shape 1075">
              <a:extLst>
                <a:ext uri="{FF2B5EF4-FFF2-40B4-BE49-F238E27FC236}">
                  <a16:creationId xmlns:a16="http://schemas.microsoft.com/office/drawing/2014/main" id="{6053FDB6-3A7D-4C68-ADE7-EBAA35C62D2C}"/>
                </a:ext>
              </a:extLst>
            </p:cNvPr>
            <p:cNvSpPr/>
            <p:nvPr/>
          </p:nvSpPr>
          <p:spPr>
            <a:xfrm>
              <a:off x="7474744" y="1192053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7144" y="20479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77" name="Freeform: Shape 1076">
              <a:extLst>
                <a:ext uri="{FF2B5EF4-FFF2-40B4-BE49-F238E27FC236}">
                  <a16:creationId xmlns:a16="http://schemas.microsoft.com/office/drawing/2014/main" id="{0E6AAE0C-A7B8-4628-8B49-6D6FF14CB645}"/>
                </a:ext>
              </a:extLst>
            </p:cNvPr>
            <p:cNvSpPr/>
            <p:nvPr/>
          </p:nvSpPr>
          <p:spPr>
            <a:xfrm>
              <a:off x="7322344" y="1086250"/>
              <a:ext cx="9525" cy="9525"/>
            </a:xfrm>
            <a:custGeom>
              <a:avLst/>
              <a:gdLst>
                <a:gd name="connsiteX0" fmla="*/ 7144 w 9525"/>
                <a:gd name="connsiteY0" fmla="*/ 8172 h 9525"/>
                <a:gd name="connsiteX1" fmla="*/ 9049 w 9525"/>
                <a:gd name="connsiteY1" fmla="*/ 9125 h 9525"/>
                <a:gd name="connsiteX2" fmla="*/ 7144 w 9525"/>
                <a:gd name="connsiteY2" fmla="*/ 817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172"/>
                  </a:moveTo>
                  <a:cubicBezTo>
                    <a:pt x="8096" y="8172"/>
                    <a:pt x="8096" y="8172"/>
                    <a:pt x="9049" y="9125"/>
                  </a:cubicBezTo>
                  <a:cubicBezTo>
                    <a:pt x="9049" y="5315"/>
                    <a:pt x="7144" y="8172"/>
                    <a:pt x="7144" y="817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78" name="Freeform: Shape 1077">
              <a:extLst>
                <a:ext uri="{FF2B5EF4-FFF2-40B4-BE49-F238E27FC236}">
                  <a16:creationId xmlns:a16="http://schemas.microsoft.com/office/drawing/2014/main" id="{ACC5F729-715F-4C4A-8C38-49036F56B98D}"/>
                </a:ext>
              </a:extLst>
            </p:cNvPr>
            <p:cNvSpPr/>
            <p:nvPr/>
          </p:nvSpPr>
          <p:spPr>
            <a:xfrm>
              <a:off x="7382160" y="1142875"/>
              <a:ext cx="9525" cy="9525"/>
            </a:xfrm>
            <a:custGeom>
              <a:avLst/>
              <a:gdLst>
                <a:gd name="connsiteX0" fmla="*/ 7335 w 9525"/>
                <a:gd name="connsiteY0" fmla="*/ 9650 h 9525"/>
                <a:gd name="connsiteX1" fmla="*/ 10193 w 9525"/>
                <a:gd name="connsiteY1" fmla="*/ 10602 h 9525"/>
                <a:gd name="connsiteX2" fmla="*/ 7335 w 9525"/>
                <a:gd name="connsiteY2" fmla="*/ 965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335" y="9650"/>
                  </a:moveTo>
                  <a:cubicBezTo>
                    <a:pt x="8288" y="11555"/>
                    <a:pt x="9240" y="9650"/>
                    <a:pt x="10193" y="10602"/>
                  </a:cubicBezTo>
                  <a:cubicBezTo>
                    <a:pt x="9240" y="9650"/>
                    <a:pt x="6383" y="3935"/>
                    <a:pt x="7335" y="965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79" name="Freeform: Shape 1078">
              <a:extLst>
                <a:ext uri="{FF2B5EF4-FFF2-40B4-BE49-F238E27FC236}">
                  <a16:creationId xmlns:a16="http://schemas.microsoft.com/office/drawing/2014/main" id="{946B6451-7857-4516-94D7-58C651EECB49}"/>
                </a:ext>
              </a:extLst>
            </p:cNvPr>
            <p:cNvSpPr/>
            <p:nvPr/>
          </p:nvSpPr>
          <p:spPr>
            <a:xfrm>
              <a:off x="7318534" y="1102769"/>
              <a:ext cx="9525" cy="19050"/>
            </a:xfrm>
            <a:custGeom>
              <a:avLst/>
              <a:gdLst>
                <a:gd name="connsiteX0" fmla="*/ 7144 w 9525"/>
                <a:gd name="connsiteY0" fmla="*/ 7846 h 19050"/>
                <a:gd name="connsiteX1" fmla="*/ 9049 w 9525"/>
                <a:gd name="connsiteY1" fmla="*/ 13561 h 19050"/>
                <a:gd name="connsiteX2" fmla="*/ 7144 w 9525"/>
                <a:gd name="connsiteY2" fmla="*/ 784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7846"/>
                  </a:moveTo>
                  <a:cubicBezTo>
                    <a:pt x="8096" y="7846"/>
                    <a:pt x="9049" y="10703"/>
                    <a:pt x="9049" y="13561"/>
                  </a:cubicBezTo>
                  <a:cubicBezTo>
                    <a:pt x="10001" y="11656"/>
                    <a:pt x="9049" y="4988"/>
                    <a:pt x="7144" y="784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80" name="Freeform: Shape 1079">
              <a:extLst>
                <a:ext uri="{FF2B5EF4-FFF2-40B4-BE49-F238E27FC236}">
                  <a16:creationId xmlns:a16="http://schemas.microsoft.com/office/drawing/2014/main" id="{74817079-9855-4E54-9C30-678295F3DBF7}"/>
                </a:ext>
              </a:extLst>
            </p:cNvPr>
            <p:cNvSpPr/>
            <p:nvPr/>
          </p:nvSpPr>
          <p:spPr>
            <a:xfrm>
              <a:off x="7376636" y="114495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12859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81" name="Freeform: Shape 1080">
              <a:extLst>
                <a:ext uri="{FF2B5EF4-FFF2-40B4-BE49-F238E27FC236}">
                  <a16:creationId xmlns:a16="http://schemas.microsoft.com/office/drawing/2014/main" id="{229B1C77-A976-49C4-BCAC-4F27EB31E0BF}"/>
                </a:ext>
              </a:extLst>
            </p:cNvPr>
            <p:cNvSpPr/>
            <p:nvPr/>
          </p:nvSpPr>
          <p:spPr>
            <a:xfrm>
              <a:off x="7395556" y="1185373"/>
              <a:ext cx="9525" cy="19050"/>
            </a:xfrm>
            <a:custGeom>
              <a:avLst/>
              <a:gdLst>
                <a:gd name="connsiteX0" fmla="*/ 8227 w 9525"/>
                <a:gd name="connsiteY0" fmla="*/ 18586 h 19050"/>
                <a:gd name="connsiteX1" fmla="*/ 8227 w 9525"/>
                <a:gd name="connsiteY1" fmla="*/ 1858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227" y="18586"/>
                  </a:moveTo>
                  <a:cubicBezTo>
                    <a:pt x="9179" y="16681"/>
                    <a:pt x="5369" y="-6179"/>
                    <a:pt x="8227" y="1858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82" name="Freeform: Shape 1081">
              <a:extLst>
                <a:ext uri="{FF2B5EF4-FFF2-40B4-BE49-F238E27FC236}">
                  <a16:creationId xmlns:a16="http://schemas.microsoft.com/office/drawing/2014/main" id="{6E54710E-8746-411F-866D-C919C07BA389}"/>
                </a:ext>
              </a:extLst>
            </p:cNvPr>
            <p:cNvSpPr/>
            <p:nvPr/>
          </p:nvSpPr>
          <p:spPr>
            <a:xfrm>
              <a:off x="7390924" y="118919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83" name="Freeform: Shape 1082">
              <a:extLst>
                <a:ext uri="{FF2B5EF4-FFF2-40B4-BE49-F238E27FC236}">
                  <a16:creationId xmlns:a16="http://schemas.microsoft.com/office/drawing/2014/main" id="{F6061D64-EE2D-4DCA-AD0C-A6589D3749A3}"/>
                </a:ext>
              </a:extLst>
            </p:cNvPr>
            <p:cNvSpPr/>
            <p:nvPr/>
          </p:nvSpPr>
          <p:spPr>
            <a:xfrm>
              <a:off x="7352824" y="116728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7144" y="8096"/>
                    <a:pt x="8096" y="7144"/>
                  </a:cubicBezTo>
                  <a:cubicBezTo>
                    <a:pt x="8096" y="7144"/>
                    <a:pt x="8096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84" name="Freeform: Shape 1083">
              <a:extLst>
                <a:ext uri="{FF2B5EF4-FFF2-40B4-BE49-F238E27FC236}">
                  <a16:creationId xmlns:a16="http://schemas.microsoft.com/office/drawing/2014/main" id="{49575BD5-BA13-4755-BA4E-049AA5A9C6B0}"/>
                </a:ext>
              </a:extLst>
            </p:cNvPr>
            <p:cNvSpPr/>
            <p:nvPr/>
          </p:nvSpPr>
          <p:spPr>
            <a:xfrm>
              <a:off x="7377632" y="1191172"/>
              <a:ext cx="9525" cy="19050"/>
            </a:xfrm>
            <a:custGeom>
              <a:avLst/>
              <a:gdLst>
                <a:gd name="connsiteX0" fmla="*/ 9959 w 9525"/>
                <a:gd name="connsiteY0" fmla="*/ 11835 h 19050"/>
                <a:gd name="connsiteX1" fmla="*/ 9959 w 9525"/>
                <a:gd name="connsiteY1" fmla="*/ 1183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959" y="11835"/>
                  </a:moveTo>
                  <a:cubicBezTo>
                    <a:pt x="1386" y="-2452"/>
                    <a:pt x="15674" y="21360"/>
                    <a:pt x="9959" y="118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85" name="Freeform: Shape 1084">
              <a:extLst>
                <a:ext uri="{FF2B5EF4-FFF2-40B4-BE49-F238E27FC236}">
                  <a16:creationId xmlns:a16="http://schemas.microsoft.com/office/drawing/2014/main" id="{A180B211-9E18-4C93-9320-8A4A0D35FE1A}"/>
                </a:ext>
              </a:extLst>
            </p:cNvPr>
            <p:cNvSpPr/>
            <p:nvPr/>
          </p:nvSpPr>
          <p:spPr>
            <a:xfrm>
              <a:off x="7289006" y="1091674"/>
              <a:ext cx="9525" cy="9525"/>
            </a:xfrm>
            <a:custGeom>
              <a:avLst/>
              <a:gdLst>
                <a:gd name="connsiteX0" fmla="*/ 7144 w 9525"/>
                <a:gd name="connsiteY0" fmla="*/ 10368 h 9525"/>
                <a:gd name="connsiteX1" fmla="*/ 7144 w 9525"/>
                <a:gd name="connsiteY1" fmla="*/ 1036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368"/>
                  </a:moveTo>
                  <a:cubicBezTo>
                    <a:pt x="7144" y="6558"/>
                    <a:pt x="8096" y="5606"/>
                    <a:pt x="7144" y="1036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86" name="Freeform: Shape 1085">
              <a:extLst>
                <a:ext uri="{FF2B5EF4-FFF2-40B4-BE49-F238E27FC236}">
                  <a16:creationId xmlns:a16="http://schemas.microsoft.com/office/drawing/2014/main" id="{36BD6790-8E67-43B1-BDD3-09BFF7DAF86C}"/>
                </a:ext>
              </a:extLst>
            </p:cNvPr>
            <p:cNvSpPr/>
            <p:nvPr/>
          </p:nvSpPr>
          <p:spPr>
            <a:xfrm>
              <a:off x="7288054" y="10910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87" name="Freeform: Shape 1086">
              <a:extLst>
                <a:ext uri="{FF2B5EF4-FFF2-40B4-BE49-F238E27FC236}">
                  <a16:creationId xmlns:a16="http://schemas.microsoft.com/office/drawing/2014/main" id="{F35EAB15-3851-4F15-AFD5-242885B99D4D}"/>
                </a:ext>
              </a:extLst>
            </p:cNvPr>
            <p:cNvSpPr/>
            <p:nvPr/>
          </p:nvSpPr>
          <p:spPr>
            <a:xfrm>
              <a:off x="7359299" y="1161956"/>
              <a:ext cx="9525" cy="9525"/>
            </a:xfrm>
            <a:custGeom>
              <a:avLst/>
              <a:gdLst>
                <a:gd name="connsiteX0" fmla="*/ 7335 w 9525"/>
                <a:gd name="connsiteY0" fmla="*/ 9618 h 9525"/>
                <a:gd name="connsiteX1" fmla="*/ 10193 w 9525"/>
                <a:gd name="connsiteY1" fmla="*/ 7713 h 9525"/>
                <a:gd name="connsiteX2" fmla="*/ 7335 w 9525"/>
                <a:gd name="connsiteY2" fmla="*/ 961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335" y="9618"/>
                  </a:moveTo>
                  <a:cubicBezTo>
                    <a:pt x="8288" y="9618"/>
                    <a:pt x="9241" y="9618"/>
                    <a:pt x="10193" y="7713"/>
                  </a:cubicBezTo>
                  <a:cubicBezTo>
                    <a:pt x="9241" y="6761"/>
                    <a:pt x="6383" y="6761"/>
                    <a:pt x="7335" y="961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88" name="Freeform: Shape 1087">
              <a:extLst>
                <a:ext uri="{FF2B5EF4-FFF2-40B4-BE49-F238E27FC236}">
                  <a16:creationId xmlns:a16="http://schemas.microsoft.com/office/drawing/2014/main" id="{91B42553-E79F-41E4-A782-36135CD04BEE}"/>
                </a:ext>
              </a:extLst>
            </p:cNvPr>
            <p:cNvSpPr/>
            <p:nvPr/>
          </p:nvSpPr>
          <p:spPr>
            <a:xfrm>
              <a:off x="7282339" y="1103682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10954" y="5027"/>
                    <a:pt x="7144" y="8837"/>
                    <a:pt x="7144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89" name="Freeform: Shape 1088">
              <a:extLst>
                <a:ext uri="{FF2B5EF4-FFF2-40B4-BE49-F238E27FC236}">
                  <a16:creationId xmlns:a16="http://schemas.microsoft.com/office/drawing/2014/main" id="{37853025-C187-4505-A6B8-7461ADF92EDC}"/>
                </a:ext>
              </a:extLst>
            </p:cNvPr>
            <p:cNvSpPr/>
            <p:nvPr/>
          </p:nvSpPr>
          <p:spPr>
            <a:xfrm>
              <a:off x="7268743" y="1094803"/>
              <a:ext cx="9525" cy="9525"/>
            </a:xfrm>
            <a:custGeom>
              <a:avLst/>
              <a:gdLst>
                <a:gd name="connsiteX0" fmla="*/ 9310 w 9525"/>
                <a:gd name="connsiteY0" fmla="*/ 7239 h 9525"/>
                <a:gd name="connsiteX1" fmla="*/ 9310 w 9525"/>
                <a:gd name="connsiteY1" fmla="*/ 723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310" y="7239"/>
                  </a:moveTo>
                  <a:cubicBezTo>
                    <a:pt x="11215" y="6286"/>
                    <a:pt x="3595" y="12954"/>
                    <a:pt x="9310" y="723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90" name="Freeform: Shape 1089">
              <a:extLst>
                <a:ext uri="{FF2B5EF4-FFF2-40B4-BE49-F238E27FC236}">
                  <a16:creationId xmlns:a16="http://schemas.microsoft.com/office/drawing/2014/main" id="{492B3AC0-2AF7-4C2C-A054-D8906D5458EA}"/>
                </a:ext>
              </a:extLst>
            </p:cNvPr>
            <p:cNvSpPr/>
            <p:nvPr/>
          </p:nvSpPr>
          <p:spPr>
            <a:xfrm>
              <a:off x="7331869" y="1205282"/>
              <a:ext cx="9525" cy="19050"/>
            </a:xfrm>
            <a:custGeom>
              <a:avLst/>
              <a:gdLst>
                <a:gd name="connsiteX0" fmla="*/ 7144 w 9525"/>
                <a:gd name="connsiteY0" fmla="*/ 13917 h 19050"/>
                <a:gd name="connsiteX1" fmla="*/ 7144 w 9525"/>
                <a:gd name="connsiteY1" fmla="*/ 1391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3917"/>
                  </a:moveTo>
                  <a:cubicBezTo>
                    <a:pt x="7144" y="13917"/>
                    <a:pt x="9049" y="-1323"/>
                    <a:pt x="7144" y="1391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91" name="Freeform: Shape 1090">
              <a:extLst>
                <a:ext uri="{FF2B5EF4-FFF2-40B4-BE49-F238E27FC236}">
                  <a16:creationId xmlns:a16="http://schemas.microsoft.com/office/drawing/2014/main" id="{5BB04C83-1149-4F07-BCD2-C6113A5324E1}"/>
                </a:ext>
              </a:extLst>
            </p:cNvPr>
            <p:cNvSpPr/>
            <p:nvPr/>
          </p:nvSpPr>
          <p:spPr>
            <a:xfrm>
              <a:off x="7157561" y="1094898"/>
              <a:ext cx="66675" cy="28575"/>
            </a:xfrm>
            <a:custGeom>
              <a:avLst/>
              <a:gdLst>
                <a:gd name="connsiteX0" fmla="*/ 47149 w 66675"/>
                <a:gd name="connsiteY0" fmla="*/ 18574 h 28575"/>
                <a:gd name="connsiteX1" fmla="*/ 55721 w 66675"/>
                <a:gd name="connsiteY1" fmla="*/ 27146 h 28575"/>
                <a:gd name="connsiteX2" fmla="*/ 60484 w 66675"/>
                <a:gd name="connsiteY2" fmla="*/ 10001 h 28575"/>
                <a:gd name="connsiteX3" fmla="*/ 60484 w 66675"/>
                <a:gd name="connsiteY3" fmla="*/ 7144 h 28575"/>
                <a:gd name="connsiteX4" fmla="*/ 7144 w 66675"/>
                <a:gd name="connsiteY4" fmla="*/ 7144 h 28575"/>
                <a:gd name="connsiteX5" fmla="*/ 8096 w 66675"/>
                <a:gd name="connsiteY5" fmla="*/ 28099 h 28575"/>
                <a:gd name="connsiteX6" fmla="*/ 47149 w 66675"/>
                <a:gd name="connsiteY6" fmla="*/ 1857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675" h="28575">
                  <a:moveTo>
                    <a:pt x="47149" y="18574"/>
                  </a:moveTo>
                  <a:cubicBezTo>
                    <a:pt x="47149" y="19526"/>
                    <a:pt x="50959" y="26194"/>
                    <a:pt x="55721" y="27146"/>
                  </a:cubicBezTo>
                  <a:cubicBezTo>
                    <a:pt x="51911" y="24289"/>
                    <a:pt x="58579" y="14764"/>
                    <a:pt x="60484" y="10001"/>
                  </a:cubicBezTo>
                  <a:cubicBezTo>
                    <a:pt x="59531" y="10001"/>
                    <a:pt x="59531" y="9049"/>
                    <a:pt x="60484" y="7144"/>
                  </a:cubicBezTo>
                  <a:cubicBezTo>
                    <a:pt x="53816" y="12859"/>
                    <a:pt x="25241" y="8096"/>
                    <a:pt x="7144" y="7144"/>
                  </a:cubicBezTo>
                  <a:cubicBezTo>
                    <a:pt x="15716" y="12859"/>
                    <a:pt x="9049" y="21431"/>
                    <a:pt x="8096" y="28099"/>
                  </a:cubicBezTo>
                  <a:cubicBezTo>
                    <a:pt x="13811" y="32861"/>
                    <a:pt x="48101" y="30004"/>
                    <a:pt x="47149" y="1857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92" name="Freeform: Shape 1091">
              <a:extLst>
                <a:ext uri="{FF2B5EF4-FFF2-40B4-BE49-F238E27FC236}">
                  <a16:creationId xmlns:a16="http://schemas.microsoft.com/office/drawing/2014/main" id="{5ABD18A1-421D-4081-ABE9-3C5603E7B0C6}"/>
                </a:ext>
              </a:extLst>
            </p:cNvPr>
            <p:cNvSpPr/>
            <p:nvPr/>
          </p:nvSpPr>
          <p:spPr>
            <a:xfrm>
              <a:off x="7207091" y="11139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93" name="Freeform: Shape 1092">
              <a:extLst>
                <a:ext uri="{FF2B5EF4-FFF2-40B4-BE49-F238E27FC236}">
                  <a16:creationId xmlns:a16="http://schemas.microsoft.com/office/drawing/2014/main" id="{C7021CDC-00B4-4109-83D4-A5464B351979}"/>
                </a:ext>
              </a:extLst>
            </p:cNvPr>
            <p:cNvSpPr/>
            <p:nvPr/>
          </p:nvSpPr>
          <p:spPr>
            <a:xfrm>
              <a:off x="7156609" y="109394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9049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94" name="Freeform: Shape 1093">
              <a:extLst>
                <a:ext uri="{FF2B5EF4-FFF2-40B4-BE49-F238E27FC236}">
                  <a16:creationId xmlns:a16="http://schemas.microsoft.com/office/drawing/2014/main" id="{7C0D4620-A129-4D4F-B407-78C115693E7A}"/>
                </a:ext>
              </a:extLst>
            </p:cNvPr>
            <p:cNvSpPr/>
            <p:nvPr/>
          </p:nvSpPr>
          <p:spPr>
            <a:xfrm>
              <a:off x="7215224" y="1097409"/>
              <a:ext cx="9525" cy="19050"/>
            </a:xfrm>
            <a:custGeom>
              <a:avLst/>
              <a:gdLst>
                <a:gd name="connsiteX0" fmla="*/ 9488 w 9525"/>
                <a:gd name="connsiteY0" fmla="*/ 12253 h 19050"/>
                <a:gd name="connsiteX1" fmla="*/ 9488 w 9525"/>
                <a:gd name="connsiteY1" fmla="*/ 1225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488" y="12253"/>
                  </a:moveTo>
                  <a:cubicBezTo>
                    <a:pt x="4726" y="1776"/>
                    <a:pt x="8536" y="10348"/>
                    <a:pt x="9488" y="122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95" name="Freeform: Shape 1094">
              <a:extLst>
                <a:ext uri="{FF2B5EF4-FFF2-40B4-BE49-F238E27FC236}">
                  <a16:creationId xmlns:a16="http://schemas.microsoft.com/office/drawing/2014/main" id="{EE193E1E-E8C0-4EFB-B0A8-E1282A00C1EC}"/>
                </a:ext>
              </a:extLst>
            </p:cNvPr>
            <p:cNvSpPr/>
            <p:nvPr/>
          </p:nvSpPr>
          <p:spPr>
            <a:xfrm>
              <a:off x="7212606" y="1092993"/>
              <a:ext cx="9525" cy="9525"/>
            </a:xfrm>
            <a:custGeom>
              <a:avLst/>
              <a:gdLst>
                <a:gd name="connsiteX0" fmla="*/ 7344 w 9525"/>
                <a:gd name="connsiteY0" fmla="*/ 7144 h 9525"/>
                <a:gd name="connsiteX1" fmla="*/ 73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7144"/>
                  </a:moveTo>
                  <a:cubicBezTo>
                    <a:pt x="6392" y="15716"/>
                    <a:pt x="9249" y="9049"/>
                    <a:pt x="73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96" name="Freeform: Shape 1095">
              <a:extLst>
                <a:ext uri="{FF2B5EF4-FFF2-40B4-BE49-F238E27FC236}">
                  <a16:creationId xmlns:a16="http://schemas.microsoft.com/office/drawing/2014/main" id="{CA6C0FD8-DA7A-42AA-AAB6-F780376DCFA1}"/>
                </a:ext>
              </a:extLst>
            </p:cNvPr>
            <p:cNvSpPr/>
            <p:nvPr/>
          </p:nvSpPr>
          <p:spPr>
            <a:xfrm>
              <a:off x="7208136" y="1202531"/>
              <a:ext cx="9525" cy="9525"/>
            </a:xfrm>
            <a:custGeom>
              <a:avLst/>
              <a:gdLst>
                <a:gd name="connsiteX0" fmla="*/ 9909 w 9525"/>
                <a:gd name="connsiteY0" fmla="*/ 7144 h 9525"/>
                <a:gd name="connsiteX1" fmla="*/ 990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9" y="7144"/>
                  </a:moveTo>
                  <a:cubicBezTo>
                    <a:pt x="8957" y="8096"/>
                    <a:pt x="4194" y="10954"/>
                    <a:pt x="990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97" name="Freeform: Shape 1096">
              <a:extLst>
                <a:ext uri="{FF2B5EF4-FFF2-40B4-BE49-F238E27FC236}">
                  <a16:creationId xmlns:a16="http://schemas.microsoft.com/office/drawing/2014/main" id="{64F39F11-6629-48FD-A490-F04D88B6E575}"/>
                </a:ext>
              </a:extLst>
            </p:cNvPr>
            <p:cNvSpPr/>
            <p:nvPr/>
          </p:nvSpPr>
          <p:spPr>
            <a:xfrm>
              <a:off x="7196614" y="1192731"/>
              <a:ext cx="9525" cy="9525"/>
            </a:xfrm>
            <a:custGeom>
              <a:avLst/>
              <a:gdLst>
                <a:gd name="connsiteX0" fmla="*/ 7144 w 9525"/>
                <a:gd name="connsiteY0" fmla="*/ 7419 h 9525"/>
                <a:gd name="connsiteX1" fmla="*/ 10954 w 9525"/>
                <a:gd name="connsiteY1" fmla="*/ 7419 h 9525"/>
                <a:gd name="connsiteX2" fmla="*/ 7144 w 9525"/>
                <a:gd name="connsiteY2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9"/>
                  </a:moveTo>
                  <a:cubicBezTo>
                    <a:pt x="8096" y="10276"/>
                    <a:pt x="10001" y="8371"/>
                    <a:pt x="10954" y="7419"/>
                  </a:cubicBezTo>
                  <a:cubicBezTo>
                    <a:pt x="9049" y="8371"/>
                    <a:pt x="10001" y="6466"/>
                    <a:pt x="7144" y="74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98" name="Freeform: Shape 1097">
              <a:extLst>
                <a:ext uri="{FF2B5EF4-FFF2-40B4-BE49-F238E27FC236}">
                  <a16:creationId xmlns:a16="http://schemas.microsoft.com/office/drawing/2014/main" id="{7FFDE55E-10A2-4843-B812-3738332599D2}"/>
                </a:ext>
              </a:extLst>
            </p:cNvPr>
            <p:cNvSpPr/>
            <p:nvPr/>
          </p:nvSpPr>
          <p:spPr>
            <a:xfrm>
              <a:off x="7195618" y="1227296"/>
              <a:ext cx="9525" cy="9525"/>
            </a:xfrm>
            <a:custGeom>
              <a:avLst/>
              <a:gdLst>
                <a:gd name="connsiteX0" fmla="*/ 10045 w 9525"/>
                <a:gd name="connsiteY0" fmla="*/ 7144 h 9525"/>
                <a:gd name="connsiteX1" fmla="*/ 10045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045" y="7144"/>
                  </a:moveTo>
                  <a:cubicBezTo>
                    <a:pt x="7187" y="9049"/>
                    <a:pt x="5282" y="10954"/>
                    <a:pt x="10045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99" name="Freeform: Shape 1098">
              <a:extLst>
                <a:ext uri="{FF2B5EF4-FFF2-40B4-BE49-F238E27FC236}">
                  <a16:creationId xmlns:a16="http://schemas.microsoft.com/office/drawing/2014/main" id="{220BE704-C383-4CB7-8570-3C3FCE3B7E8C}"/>
                </a:ext>
              </a:extLst>
            </p:cNvPr>
            <p:cNvSpPr/>
            <p:nvPr/>
          </p:nvSpPr>
          <p:spPr>
            <a:xfrm>
              <a:off x="7137559" y="111299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7144"/>
                  </a:lnTo>
                  <a:cubicBezTo>
                    <a:pt x="7144" y="8096"/>
                    <a:pt x="7144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00" name="Freeform: Shape 1099">
              <a:extLst>
                <a:ext uri="{FF2B5EF4-FFF2-40B4-BE49-F238E27FC236}">
                  <a16:creationId xmlns:a16="http://schemas.microsoft.com/office/drawing/2014/main" id="{91D78037-81F6-4124-9CF3-5FB1E88F32DC}"/>
                </a:ext>
              </a:extLst>
            </p:cNvPr>
            <p:cNvSpPr/>
            <p:nvPr/>
          </p:nvSpPr>
          <p:spPr>
            <a:xfrm>
              <a:off x="7126129" y="1093275"/>
              <a:ext cx="38100" cy="28575"/>
            </a:xfrm>
            <a:custGeom>
              <a:avLst/>
              <a:gdLst>
                <a:gd name="connsiteX0" fmla="*/ 37624 w 38100"/>
                <a:gd name="connsiteY0" fmla="*/ 24007 h 28575"/>
                <a:gd name="connsiteX1" fmla="*/ 7144 w 38100"/>
                <a:gd name="connsiteY1" fmla="*/ 22102 h 28575"/>
                <a:gd name="connsiteX2" fmla="*/ 16669 w 38100"/>
                <a:gd name="connsiteY2" fmla="*/ 24007 h 28575"/>
                <a:gd name="connsiteX3" fmla="*/ 17621 w 38100"/>
                <a:gd name="connsiteY3" fmla="*/ 16387 h 28575"/>
                <a:gd name="connsiteX4" fmla="*/ 37624 w 38100"/>
                <a:gd name="connsiteY4" fmla="*/ 24007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100" h="28575">
                  <a:moveTo>
                    <a:pt x="37624" y="24007"/>
                  </a:moveTo>
                  <a:cubicBezTo>
                    <a:pt x="35719" y="21149"/>
                    <a:pt x="26194" y="-11236"/>
                    <a:pt x="7144" y="22102"/>
                  </a:cubicBezTo>
                  <a:cubicBezTo>
                    <a:pt x="14764" y="17339"/>
                    <a:pt x="17621" y="17339"/>
                    <a:pt x="16669" y="24007"/>
                  </a:cubicBezTo>
                  <a:cubicBezTo>
                    <a:pt x="20479" y="21149"/>
                    <a:pt x="20479" y="18292"/>
                    <a:pt x="17621" y="16387"/>
                  </a:cubicBezTo>
                  <a:cubicBezTo>
                    <a:pt x="25241" y="1147"/>
                    <a:pt x="9049" y="47819"/>
                    <a:pt x="37624" y="2400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01" name="Freeform: Shape 1100">
              <a:extLst>
                <a:ext uri="{FF2B5EF4-FFF2-40B4-BE49-F238E27FC236}">
                  <a16:creationId xmlns:a16="http://schemas.microsoft.com/office/drawing/2014/main" id="{CA530DFA-5F69-4107-90C9-6CAC983E18BB}"/>
                </a:ext>
              </a:extLst>
            </p:cNvPr>
            <p:cNvSpPr/>
            <p:nvPr/>
          </p:nvSpPr>
          <p:spPr>
            <a:xfrm>
              <a:off x="7094696" y="11053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02" name="Freeform: Shape 1101">
              <a:extLst>
                <a:ext uri="{FF2B5EF4-FFF2-40B4-BE49-F238E27FC236}">
                  <a16:creationId xmlns:a16="http://schemas.microsoft.com/office/drawing/2014/main" id="{8EE7265C-ABED-4BA3-A711-78101B134AF4}"/>
                </a:ext>
              </a:extLst>
            </p:cNvPr>
            <p:cNvSpPr/>
            <p:nvPr/>
          </p:nvSpPr>
          <p:spPr>
            <a:xfrm>
              <a:off x="7096601" y="1100413"/>
              <a:ext cx="9525" cy="19050"/>
            </a:xfrm>
            <a:custGeom>
              <a:avLst/>
              <a:gdLst>
                <a:gd name="connsiteX0" fmla="*/ 7144 w 9525"/>
                <a:gd name="connsiteY0" fmla="*/ 14011 h 19050"/>
                <a:gd name="connsiteX1" fmla="*/ 7144 w 9525"/>
                <a:gd name="connsiteY1" fmla="*/ 1401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4011"/>
                  </a:moveTo>
                  <a:cubicBezTo>
                    <a:pt x="8096" y="676"/>
                    <a:pt x="7144" y="10201"/>
                    <a:pt x="7144" y="1401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03" name="Freeform: Shape 1102">
              <a:extLst>
                <a:ext uri="{FF2B5EF4-FFF2-40B4-BE49-F238E27FC236}">
                  <a16:creationId xmlns:a16="http://schemas.microsoft.com/office/drawing/2014/main" id="{5DDEF78F-89C7-4000-B7B1-EB114D5AF930}"/>
                </a:ext>
              </a:extLst>
            </p:cNvPr>
            <p:cNvSpPr/>
            <p:nvPr/>
          </p:nvSpPr>
          <p:spPr>
            <a:xfrm>
              <a:off x="7099952" y="1095851"/>
              <a:ext cx="9525" cy="19050"/>
            </a:xfrm>
            <a:custGeom>
              <a:avLst/>
              <a:gdLst>
                <a:gd name="connsiteX0" fmla="*/ 11413 w 9525"/>
                <a:gd name="connsiteY0" fmla="*/ 7144 h 19050"/>
                <a:gd name="connsiteX1" fmla="*/ 11413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1413" y="7144"/>
                  </a:moveTo>
                  <a:cubicBezTo>
                    <a:pt x="9508" y="9049"/>
                    <a:pt x="2841" y="35719"/>
                    <a:pt x="1141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04" name="Freeform: Shape 1103">
              <a:extLst>
                <a:ext uri="{FF2B5EF4-FFF2-40B4-BE49-F238E27FC236}">
                  <a16:creationId xmlns:a16="http://schemas.microsoft.com/office/drawing/2014/main" id="{C6044C64-1960-4F5E-867C-D5012B302271}"/>
                </a:ext>
              </a:extLst>
            </p:cNvPr>
            <p:cNvSpPr/>
            <p:nvPr/>
          </p:nvSpPr>
          <p:spPr>
            <a:xfrm>
              <a:off x="7121604" y="110156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10001"/>
                    <a:pt x="6906" y="12859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05" name="Freeform: Shape 1104">
              <a:extLst>
                <a:ext uri="{FF2B5EF4-FFF2-40B4-BE49-F238E27FC236}">
                  <a16:creationId xmlns:a16="http://schemas.microsoft.com/office/drawing/2014/main" id="{2462E81B-ACAF-4F70-A743-35433A18039B}"/>
                </a:ext>
              </a:extLst>
            </p:cNvPr>
            <p:cNvSpPr/>
            <p:nvPr/>
          </p:nvSpPr>
          <p:spPr>
            <a:xfrm>
              <a:off x="7118403" y="1104348"/>
              <a:ext cx="9525" cy="9525"/>
            </a:xfrm>
            <a:custGeom>
              <a:avLst/>
              <a:gdLst>
                <a:gd name="connsiteX0" fmla="*/ 10107 w 9525"/>
                <a:gd name="connsiteY0" fmla="*/ 7219 h 9525"/>
                <a:gd name="connsiteX1" fmla="*/ 10107 w 9525"/>
                <a:gd name="connsiteY1" fmla="*/ 72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107" y="7219"/>
                  </a:moveTo>
                  <a:cubicBezTo>
                    <a:pt x="10107" y="6266"/>
                    <a:pt x="3440" y="14839"/>
                    <a:pt x="10107" y="72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06" name="Freeform: Shape 1105">
              <a:extLst>
                <a:ext uri="{FF2B5EF4-FFF2-40B4-BE49-F238E27FC236}">
                  <a16:creationId xmlns:a16="http://schemas.microsoft.com/office/drawing/2014/main" id="{D85166D0-3748-4D4D-9836-386AE920E6A3}"/>
                </a:ext>
              </a:extLst>
            </p:cNvPr>
            <p:cNvSpPr/>
            <p:nvPr/>
          </p:nvSpPr>
          <p:spPr>
            <a:xfrm>
              <a:off x="7113746" y="1100613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cubicBezTo>
                    <a:pt x="8096" y="7144"/>
                    <a:pt x="8096" y="7144"/>
                    <a:pt x="7144" y="7144"/>
                  </a:cubicBezTo>
                  <a:lnTo>
                    <a:pt x="9049" y="809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07" name="Freeform: Shape 1106">
              <a:extLst>
                <a:ext uri="{FF2B5EF4-FFF2-40B4-BE49-F238E27FC236}">
                  <a16:creationId xmlns:a16="http://schemas.microsoft.com/office/drawing/2014/main" id="{7F477223-D8C3-452F-BF66-5D080730FF75}"/>
                </a:ext>
              </a:extLst>
            </p:cNvPr>
            <p:cNvSpPr/>
            <p:nvPr/>
          </p:nvSpPr>
          <p:spPr>
            <a:xfrm>
              <a:off x="7115334" y="1100825"/>
              <a:ext cx="9525" cy="9525"/>
            </a:xfrm>
            <a:custGeom>
              <a:avLst/>
              <a:gdLst>
                <a:gd name="connsiteX0" fmla="*/ 8414 w 9525"/>
                <a:gd name="connsiteY0" fmla="*/ 8837 h 9525"/>
                <a:gd name="connsiteX1" fmla="*/ 841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8837"/>
                  </a:moveTo>
                  <a:cubicBezTo>
                    <a:pt x="8414" y="8837"/>
                    <a:pt x="5556" y="5027"/>
                    <a:pt x="8414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08" name="Freeform: Shape 1107">
              <a:extLst>
                <a:ext uri="{FF2B5EF4-FFF2-40B4-BE49-F238E27FC236}">
                  <a16:creationId xmlns:a16="http://schemas.microsoft.com/office/drawing/2014/main" id="{3EACE030-F0D0-498E-A235-C180A1402999}"/>
                </a:ext>
              </a:extLst>
            </p:cNvPr>
            <p:cNvSpPr/>
            <p:nvPr/>
          </p:nvSpPr>
          <p:spPr>
            <a:xfrm>
              <a:off x="7118378" y="1096570"/>
              <a:ext cx="9525" cy="19050"/>
            </a:xfrm>
            <a:custGeom>
              <a:avLst/>
              <a:gdLst>
                <a:gd name="connsiteX0" fmla="*/ 8227 w 9525"/>
                <a:gd name="connsiteY0" fmla="*/ 14044 h 19050"/>
                <a:gd name="connsiteX1" fmla="*/ 8227 w 9525"/>
                <a:gd name="connsiteY1" fmla="*/ 140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227" y="14044"/>
                  </a:moveTo>
                  <a:cubicBezTo>
                    <a:pt x="9179" y="2614"/>
                    <a:pt x="5369" y="7377"/>
                    <a:pt x="8227" y="140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09" name="Freeform: Shape 1108">
              <a:extLst>
                <a:ext uri="{FF2B5EF4-FFF2-40B4-BE49-F238E27FC236}">
                  <a16:creationId xmlns:a16="http://schemas.microsoft.com/office/drawing/2014/main" id="{74A4F332-340B-4B69-86BA-C322D9425927}"/>
                </a:ext>
              </a:extLst>
            </p:cNvPr>
            <p:cNvSpPr/>
            <p:nvPr/>
          </p:nvSpPr>
          <p:spPr>
            <a:xfrm>
              <a:off x="7179448" y="1219676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5259" y="12859"/>
                    <a:pt x="8117" y="9049"/>
                    <a:pt x="906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10" name="Freeform: Shape 1109">
              <a:extLst>
                <a:ext uri="{FF2B5EF4-FFF2-40B4-BE49-F238E27FC236}">
                  <a16:creationId xmlns:a16="http://schemas.microsoft.com/office/drawing/2014/main" id="{BB25A32A-8B4B-4CF4-9A49-515A4A55350D}"/>
                </a:ext>
              </a:extLst>
            </p:cNvPr>
            <p:cNvSpPr/>
            <p:nvPr/>
          </p:nvSpPr>
          <p:spPr>
            <a:xfrm>
              <a:off x="7167086" y="121491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8096"/>
                    <a:pt x="8096" y="9049"/>
                    <a:pt x="7144" y="9049"/>
                  </a:cubicBezTo>
                  <a:cubicBezTo>
                    <a:pt x="9049" y="9049"/>
                    <a:pt x="9049" y="8096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11" name="Freeform: Shape 1110">
              <a:extLst>
                <a:ext uri="{FF2B5EF4-FFF2-40B4-BE49-F238E27FC236}">
                  <a16:creationId xmlns:a16="http://schemas.microsoft.com/office/drawing/2014/main" id="{473A78B5-C709-4C3E-8C17-ABC9C0BA2C18}"/>
                </a:ext>
              </a:extLst>
            </p:cNvPr>
            <p:cNvSpPr/>
            <p:nvPr/>
          </p:nvSpPr>
          <p:spPr>
            <a:xfrm>
              <a:off x="7156009" y="1216818"/>
              <a:ext cx="19050" cy="38100"/>
            </a:xfrm>
            <a:custGeom>
              <a:avLst/>
              <a:gdLst>
                <a:gd name="connsiteX0" fmla="*/ 8697 w 19050"/>
                <a:gd name="connsiteY0" fmla="*/ 32861 h 38100"/>
                <a:gd name="connsiteX1" fmla="*/ 19174 w 19050"/>
                <a:gd name="connsiteY1" fmla="*/ 7144 h 38100"/>
                <a:gd name="connsiteX2" fmla="*/ 8697 w 19050"/>
                <a:gd name="connsiteY2" fmla="*/ 32861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38100">
                  <a:moveTo>
                    <a:pt x="8697" y="32861"/>
                  </a:moveTo>
                  <a:cubicBezTo>
                    <a:pt x="4886" y="25241"/>
                    <a:pt x="12506" y="18574"/>
                    <a:pt x="19174" y="7144"/>
                  </a:cubicBezTo>
                  <a:cubicBezTo>
                    <a:pt x="124" y="20479"/>
                    <a:pt x="9649" y="27146"/>
                    <a:pt x="8697" y="3286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12" name="Freeform: Shape 1111">
              <a:extLst>
                <a:ext uri="{FF2B5EF4-FFF2-40B4-BE49-F238E27FC236}">
                  <a16:creationId xmlns:a16="http://schemas.microsoft.com/office/drawing/2014/main" id="{C7FD52A5-940D-4478-B5B9-482750E98DE9}"/>
                </a:ext>
              </a:extLst>
            </p:cNvPr>
            <p:cNvSpPr/>
            <p:nvPr/>
          </p:nvSpPr>
          <p:spPr>
            <a:xfrm>
              <a:off x="7161371" y="1250998"/>
              <a:ext cx="9525" cy="9525"/>
            </a:xfrm>
            <a:custGeom>
              <a:avLst/>
              <a:gdLst>
                <a:gd name="connsiteX0" fmla="*/ 7144 w 9525"/>
                <a:gd name="connsiteY0" fmla="*/ 9159 h 9525"/>
                <a:gd name="connsiteX1" fmla="*/ 9049 w 9525"/>
                <a:gd name="connsiteY1" fmla="*/ 8206 h 9525"/>
                <a:gd name="connsiteX2" fmla="*/ 7144 w 9525"/>
                <a:gd name="connsiteY2" fmla="*/ 915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159"/>
                  </a:moveTo>
                  <a:cubicBezTo>
                    <a:pt x="8096" y="10111"/>
                    <a:pt x="9049" y="9159"/>
                    <a:pt x="9049" y="8206"/>
                  </a:cubicBezTo>
                  <a:cubicBezTo>
                    <a:pt x="9049" y="5349"/>
                    <a:pt x="8096" y="9159"/>
                    <a:pt x="7144" y="915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13" name="Freeform: Shape 1112">
              <a:extLst>
                <a:ext uri="{FF2B5EF4-FFF2-40B4-BE49-F238E27FC236}">
                  <a16:creationId xmlns:a16="http://schemas.microsoft.com/office/drawing/2014/main" id="{4A136A2E-5081-444D-8B07-6231FE0F6A04}"/>
                </a:ext>
              </a:extLst>
            </p:cNvPr>
            <p:cNvSpPr/>
            <p:nvPr/>
          </p:nvSpPr>
          <p:spPr>
            <a:xfrm>
              <a:off x="7141051" y="1177766"/>
              <a:ext cx="9525" cy="19050"/>
            </a:xfrm>
            <a:custGeom>
              <a:avLst/>
              <a:gdLst>
                <a:gd name="connsiteX0" fmla="*/ 8414 w 9525"/>
                <a:gd name="connsiteY0" fmla="*/ 7144 h 19050"/>
                <a:gd name="connsiteX1" fmla="*/ 841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414" y="7144"/>
                  </a:moveTo>
                  <a:cubicBezTo>
                    <a:pt x="5556" y="17621"/>
                    <a:pt x="8414" y="10954"/>
                    <a:pt x="841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14" name="Freeform: Shape 1113">
              <a:extLst>
                <a:ext uri="{FF2B5EF4-FFF2-40B4-BE49-F238E27FC236}">
                  <a16:creationId xmlns:a16="http://schemas.microsoft.com/office/drawing/2014/main" id="{87309FAD-C379-4E5F-9EBD-43264AA86AB3}"/>
                </a:ext>
              </a:extLst>
            </p:cNvPr>
            <p:cNvSpPr/>
            <p:nvPr/>
          </p:nvSpPr>
          <p:spPr>
            <a:xfrm>
              <a:off x="7143274" y="118062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7144" y="8096"/>
                    <a:pt x="7144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15" name="Freeform: Shape 1114">
              <a:extLst>
                <a:ext uri="{FF2B5EF4-FFF2-40B4-BE49-F238E27FC236}">
                  <a16:creationId xmlns:a16="http://schemas.microsoft.com/office/drawing/2014/main" id="{966377CB-F016-4CCB-B866-66C775567B92}"/>
                </a:ext>
              </a:extLst>
            </p:cNvPr>
            <p:cNvSpPr/>
            <p:nvPr/>
          </p:nvSpPr>
          <p:spPr>
            <a:xfrm>
              <a:off x="7142321" y="11768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16" name="Freeform: Shape 1115">
              <a:extLst>
                <a:ext uri="{FF2B5EF4-FFF2-40B4-BE49-F238E27FC236}">
                  <a16:creationId xmlns:a16="http://schemas.microsoft.com/office/drawing/2014/main" id="{BB4BA269-81C1-4CF0-96FB-C60252D67547}"/>
                </a:ext>
              </a:extLst>
            </p:cNvPr>
            <p:cNvSpPr/>
            <p:nvPr/>
          </p:nvSpPr>
          <p:spPr>
            <a:xfrm>
              <a:off x="7107079" y="1096181"/>
              <a:ext cx="9525" cy="9525"/>
            </a:xfrm>
            <a:custGeom>
              <a:avLst/>
              <a:gdLst>
                <a:gd name="connsiteX0" fmla="*/ 9049 w 9525"/>
                <a:gd name="connsiteY0" fmla="*/ 8718 h 9525"/>
                <a:gd name="connsiteX1" fmla="*/ 7144 w 9525"/>
                <a:gd name="connsiteY1" fmla="*/ 7766 h 9525"/>
                <a:gd name="connsiteX2" fmla="*/ 9049 w 9525"/>
                <a:gd name="connsiteY2" fmla="*/ 871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718"/>
                  </a:moveTo>
                  <a:cubicBezTo>
                    <a:pt x="9049" y="5861"/>
                    <a:pt x="8096" y="7766"/>
                    <a:pt x="7144" y="7766"/>
                  </a:cubicBezTo>
                  <a:cubicBezTo>
                    <a:pt x="7144" y="8718"/>
                    <a:pt x="8096" y="9671"/>
                    <a:pt x="9049" y="871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17" name="Freeform: Shape 1116">
              <a:extLst>
                <a:ext uri="{FF2B5EF4-FFF2-40B4-BE49-F238E27FC236}">
                  <a16:creationId xmlns:a16="http://schemas.microsoft.com/office/drawing/2014/main" id="{C36B0D5F-3A26-4C27-8B33-982232A7D5CE}"/>
                </a:ext>
              </a:extLst>
            </p:cNvPr>
            <p:cNvSpPr/>
            <p:nvPr/>
          </p:nvSpPr>
          <p:spPr>
            <a:xfrm>
              <a:off x="7057549" y="1098708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lnTo>
                    <a:pt x="7144" y="7144"/>
                  </a:lnTo>
                  <a:cubicBezTo>
                    <a:pt x="8096" y="8096"/>
                    <a:pt x="8096" y="8096"/>
                    <a:pt x="8096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18" name="Freeform: Shape 1117">
              <a:extLst>
                <a:ext uri="{FF2B5EF4-FFF2-40B4-BE49-F238E27FC236}">
                  <a16:creationId xmlns:a16="http://schemas.microsoft.com/office/drawing/2014/main" id="{1BBC688F-C47B-4F4A-8434-96C9F55656E8}"/>
                </a:ext>
              </a:extLst>
            </p:cNvPr>
            <p:cNvSpPr/>
            <p:nvPr/>
          </p:nvSpPr>
          <p:spPr>
            <a:xfrm>
              <a:off x="7028974" y="11691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19" name="Freeform: Shape 1118">
              <a:extLst>
                <a:ext uri="{FF2B5EF4-FFF2-40B4-BE49-F238E27FC236}">
                  <a16:creationId xmlns:a16="http://schemas.microsoft.com/office/drawing/2014/main" id="{62FCB2EC-327A-4103-9CE6-7A950470F8D1}"/>
                </a:ext>
              </a:extLst>
            </p:cNvPr>
            <p:cNvSpPr/>
            <p:nvPr/>
          </p:nvSpPr>
          <p:spPr>
            <a:xfrm>
              <a:off x="7026592" y="1170146"/>
              <a:ext cx="9525" cy="9525"/>
            </a:xfrm>
            <a:custGeom>
              <a:avLst/>
              <a:gdLst>
                <a:gd name="connsiteX0" fmla="*/ 8573 w 9525"/>
                <a:gd name="connsiteY0" fmla="*/ 7144 h 9525"/>
                <a:gd name="connsiteX1" fmla="*/ 857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573" y="7144"/>
                  </a:moveTo>
                  <a:cubicBezTo>
                    <a:pt x="6667" y="11906"/>
                    <a:pt x="6667" y="10954"/>
                    <a:pt x="857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20" name="Freeform: Shape 1119">
              <a:extLst>
                <a:ext uri="{FF2B5EF4-FFF2-40B4-BE49-F238E27FC236}">
                  <a16:creationId xmlns:a16="http://schemas.microsoft.com/office/drawing/2014/main" id="{7785A348-A1D9-4FCA-9D84-19C98A46AE10}"/>
                </a:ext>
              </a:extLst>
            </p:cNvPr>
            <p:cNvSpPr/>
            <p:nvPr/>
          </p:nvSpPr>
          <p:spPr>
            <a:xfrm>
              <a:off x="7241381" y="6872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9049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21" name="Freeform: Shape 1120">
              <a:extLst>
                <a:ext uri="{FF2B5EF4-FFF2-40B4-BE49-F238E27FC236}">
                  <a16:creationId xmlns:a16="http://schemas.microsoft.com/office/drawing/2014/main" id="{242F0C84-BAA9-4311-A33A-1B31052A12DB}"/>
                </a:ext>
              </a:extLst>
            </p:cNvPr>
            <p:cNvSpPr/>
            <p:nvPr/>
          </p:nvSpPr>
          <p:spPr>
            <a:xfrm>
              <a:off x="7242697" y="683398"/>
              <a:ext cx="9525" cy="9525"/>
            </a:xfrm>
            <a:custGeom>
              <a:avLst/>
              <a:gdLst>
                <a:gd name="connsiteX0" fmla="*/ 11543 w 9525"/>
                <a:gd name="connsiteY0" fmla="*/ 9069 h 9525"/>
                <a:gd name="connsiteX1" fmla="*/ 11543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543" y="9069"/>
                  </a:moveTo>
                  <a:cubicBezTo>
                    <a:pt x="3923" y="5259"/>
                    <a:pt x="7733" y="8117"/>
                    <a:pt x="11543" y="906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22" name="Freeform: Shape 1121">
              <a:extLst>
                <a:ext uri="{FF2B5EF4-FFF2-40B4-BE49-F238E27FC236}">
                  <a16:creationId xmlns:a16="http://schemas.microsoft.com/office/drawing/2014/main" id="{B337E394-172B-4CF9-90A7-B9D75FF3D492}"/>
                </a:ext>
              </a:extLst>
            </p:cNvPr>
            <p:cNvSpPr/>
            <p:nvPr/>
          </p:nvSpPr>
          <p:spPr>
            <a:xfrm>
              <a:off x="7254716" y="6386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23" name="Freeform: Shape 1122">
              <a:extLst>
                <a:ext uri="{FF2B5EF4-FFF2-40B4-BE49-F238E27FC236}">
                  <a16:creationId xmlns:a16="http://schemas.microsoft.com/office/drawing/2014/main" id="{76AEEA04-8E70-4C10-AFE9-0C862810B610}"/>
                </a:ext>
              </a:extLst>
            </p:cNvPr>
            <p:cNvSpPr/>
            <p:nvPr/>
          </p:nvSpPr>
          <p:spPr>
            <a:xfrm>
              <a:off x="7254716" y="6091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24" name="Freeform: Shape 1123">
              <a:extLst>
                <a:ext uri="{FF2B5EF4-FFF2-40B4-BE49-F238E27FC236}">
                  <a16:creationId xmlns:a16="http://schemas.microsoft.com/office/drawing/2014/main" id="{F64AC07D-CB7C-4C28-979C-3B503793CC07}"/>
                </a:ext>
              </a:extLst>
            </p:cNvPr>
            <p:cNvSpPr/>
            <p:nvPr/>
          </p:nvSpPr>
          <p:spPr>
            <a:xfrm>
              <a:off x="7258526" y="6034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25" name="Freeform: Shape 1124">
              <a:extLst>
                <a:ext uri="{FF2B5EF4-FFF2-40B4-BE49-F238E27FC236}">
                  <a16:creationId xmlns:a16="http://schemas.microsoft.com/office/drawing/2014/main" id="{D8BD1163-CDB3-4484-825A-158D5B5FC86C}"/>
                </a:ext>
              </a:extLst>
            </p:cNvPr>
            <p:cNvSpPr/>
            <p:nvPr/>
          </p:nvSpPr>
          <p:spPr>
            <a:xfrm>
              <a:off x="7254716" y="63769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26" name="Freeform: Shape 1125">
              <a:extLst>
                <a:ext uri="{FF2B5EF4-FFF2-40B4-BE49-F238E27FC236}">
                  <a16:creationId xmlns:a16="http://schemas.microsoft.com/office/drawing/2014/main" id="{56B7B835-C548-43AF-9C93-87F9FBCE3057}"/>
                </a:ext>
              </a:extLst>
            </p:cNvPr>
            <p:cNvSpPr/>
            <p:nvPr/>
          </p:nvSpPr>
          <p:spPr>
            <a:xfrm>
              <a:off x="7240429" y="6777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27" name="Freeform: Shape 1126">
              <a:extLst>
                <a:ext uri="{FF2B5EF4-FFF2-40B4-BE49-F238E27FC236}">
                  <a16:creationId xmlns:a16="http://schemas.microsoft.com/office/drawing/2014/main" id="{1D0A52C3-5832-4B47-9D81-088C8BBC913A}"/>
                </a:ext>
              </a:extLst>
            </p:cNvPr>
            <p:cNvSpPr/>
            <p:nvPr/>
          </p:nvSpPr>
          <p:spPr>
            <a:xfrm>
              <a:off x="7257574" y="6510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28" name="Freeform: Shape 1127">
              <a:extLst>
                <a:ext uri="{FF2B5EF4-FFF2-40B4-BE49-F238E27FC236}">
                  <a16:creationId xmlns:a16="http://schemas.microsoft.com/office/drawing/2014/main" id="{CC471402-F9B8-40FC-8224-674265500EC1}"/>
                </a:ext>
              </a:extLst>
            </p:cNvPr>
            <p:cNvSpPr/>
            <p:nvPr/>
          </p:nvSpPr>
          <p:spPr>
            <a:xfrm>
              <a:off x="7254811" y="661087"/>
              <a:ext cx="9525" cy="9525"/>
            </a:xfrm>
            <a:custGeom>
              <a:avLst/>
              <a:gdLst>
                <a:gd name="connsiteX0" fmla="*/ 9907 w 9525"/>
                <a:gd name="connsiteY0" fmla="*/ 7567 h 9525"/>
                <a:gd name="connsiteX1" fmla="*/ 990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7" y="7567"/>
                  </a:moveTo>
                  <a:cubicBezTo>
                    <a:pt x="10859" y="6615"/>
                    <a:pt x="3239" y="7567"/>
                    <a:pt x="9907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29" name="Freeform: Shape 1128">
              <a:extLst>
                <a:ext uri="{FF2B5EF4-FFF2-40B4-BE49-F238E27FC236}">
                  <a16:creationId xmlns:a16="http://schemas.microsoft.com/office/drawing/2014/main" id="{372ED80E-533E-437E-9D04-D143C7971450}"/>
                </a:ext>
              </a:extLst>
            </p:cNvPr>
            <p:cNvSpPr/>
            <p:nvPr/>
          </p:nvSpPr>
          <p:spPr>
            <a:xfrm>
              <a:off x="7251859" y="6767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30" name="Freeform: Shape 1129">
              <a:extLst>
                <a:ext uri="{FF2B5EF4-FFF2-40B4-BE49-F238E27FC236}">
                  <a16:creationId xmlns:a16="http://schemas.microsoft.com/office/drawing/2014/main" id="{8445253E-9B8E-45C8-9660-E8A5C28878EA}"/>
                </a:ext>
              </a:extLst>
            </p:cNvPr>
            <p:cNvSpPr/>
            <p:nvPr/>
          </p:nvSpPr>
          <p:spPr>
            <a:xfrm>
              <a:off x="7258526" y="6443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31" name="Freeform: Shape 1130">
              <a:extLst>
                <a:ext uri="{FF2B5EF4-FFF2-40B4-BE49-F238E27FC236}">
                  <a16:creationId xmlns:a16="http://schemas.microsoft.com/office/drawing/2014/main" id="{AD653C83-8369-42F3-B64F-0A038D4EB99E}"/>
                </a:ext>
              </a:extLst>
            </p:cNvPr>
            <p:cNvSpPr/>
            <p:nvPr/>
          </p:nvSpPr>
          <p:spPr>
            <a:xfrm>
              <a:off x="7245191" y="3719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32" name="Freeform: Shape 1131">
              <a:extLst>
                <a:ext uri="{FF2B5EF4-FFF2-40B4-BE49-F238E27FC236}">
                  <a16:creationId xmlns:a16="http://schemas.microsoft.com/office/drawing/2014/main" id="{01B1A276-0ACD-4E65-83E7-0D151A2E54A4}"/>
                </a:ext>
              </a:extLst>
            </p:cNvPr>
            <p:cNvSpPr/>
            <p:nvPr/>
          </p:nvSpPr>
          <p:spPr>
            <a:xfrm>
              <a:off x="7254716" y="2290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95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33" name="Freeform: Shape 1132">
              <a:extLst>
                <a:ext uri="{FF2B5EF4-FFF2-40B4-BE49-F238E27FC236}">
                  <a16:creationId xmlns:a16="http://schemas.microsoft.com/office/drawing/2014/main" id="{39642B41-39C1-47B5-BE98-9D905D0E7A16}"/>
                </a:ext>
              </a:extLst>
            </p:cNvPr>
            <p:cNvSpPr/>
            <p:nvPr/>
          </p:nvSpPr>
          <p:spPr>
            <a:xfrm>
              <a:off x="7261384" y="5948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34" name="Freeform: Shape 1133">
              <a:extLst>
                <a:ext uri="{FF2B5EF4-FFF2-40B4-BE49-F238E27FC236}">
                  <a16:creationId xmlns:a16="http://schemas.microsoft.com/office/drawing/2014/main" id="{51150C89-3C1C-4210-95C7-52B5EC09B48E}"/>
                </a:ext>
              </a:extLst>
            </p:cNvPr>
            <p:cNvSpPr/>
            <p:nvPr/>
          </p:nvSpPr>
          <p:spPr>
            <a:xfrm>
              <a:off x="7253764" y="512723"/>
              <a:ext cx="19050" cy="9525"/>
            </a:xfrm>
            <a:custGeom>
              <a:avLst/>
              <a:gdLst>
                <a:gd name="connsiteX0" fmla="*/ 12859 w 19050"/>
                <a:gd name="connsiteY0" fmla="*/ 8294 h 9525"/>
                <a:gd name="connsiteX1" fmla="*/ 7144 w 19050"/>
                <a:gd name="connsiteY1" fmla="*/ 7341 h 9525"/>
                <a:gd name="connsiteX2" fmla="*/ 12859 w 19050"/>
                <a:gd name="connsiteY2" fmla="*/ 82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8294"/>
                  </a:moveTo>
                  <a:cubicBezTo>
                    <a:pt x="10001" y="9246"/>
                    <a:pt x="10001" y="6389"/>
                    <a:pt x="7144" y="7341"/>
                  </a:cubicBezTo>
                  <a:cubicBezTo>
                    <a:pt x="8096" y="7341"/>
                    <a:pt x="11906" y="9246"/>
                    <a:pt x="12859" y="829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35" name="Freeform: Shape 1134">
              <a:extLst>
                <a:ext uri="{FF2B5EF4-FFF2-40B4-BE49-F238E27FC236}">
                  <a16:creationId xmlns:a16="http://schemas.microsoft.com/office/drawing/2014/main" id="{6C35D54A-2F6B-46AA-9C36-7DD05A6B7F20}"/>
                </a:ext>
              </a:extLst>
            </p:cNvPr>
            <p:cNvSpPr/>
            <p:nvPr/>
          </p:nvSpPr>
          <p:spPr>
            <a:xfrm>
              <a:off x="7240429" y="6777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36" name="Freeform: Shape 1135">
              <a:extLst>
                <a:ext uri="{FF2B5EF4-FFF2-40B4-BE49-F238E27FC236}">
                  <a16:creationId xmlns:a16="http://schemas.microsoft.com/office/drawing/2014/main" id="{BA0A764C-9F9D-449C-9EEA-9ECFDE10B717}"/>
                </a:ext>
              </a:extLst>
            </p:cNvPr>
            <p:cNvSpPr/>
            <p:nvPr/>
          </p:nvSpPr>
          <p:spPr>
            <a:xfrm>
              <a:off x="7253340" y="51292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37" name="Freeform: Shape 1136">
              <a:extLst>
                <a:ext uri="{FF2B5EF4-FFF2-40B4-BE49-F238E27FC236}">
                  <a16:creationId xmlns:a16="http://schemas.microsoft.com/office/drawing/2014/main" id="{686FB22D-7D59-4240-A432-37770CB4F3AE}"/>
                </a:ext>
              </a:extLst>
            </p:cNvPr>
            <p:cNvSpPr/>
            <p:nvPr/>
          </p:nvSpPr>
          <p:spPr>
            <a:xfrm>
              <a:off x="7257574" y="57388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38" name="Freeform: Shape 1137">
              <a:extLst>
                <a:ext uri="{FF2B5EF4-FFF2-40B4-BE49-F238E27FC236}">
                  <a16:creationId xmlns:a16="http://schemas.microsoft.com/office/drawing/2014/main" id="{06F0747A-BB5D-4B22-9751-3DC39160423D}"/>
                </a:ext>
              </a:extLst>
            </p:cNvPr>
            <p:cNvSpPr/>
            <p:nvPr/>
          </p:nvSpPr>
          <p:spPr>
            <a:xfrm>
              <a:off x="7255669" y="5891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39" name="Freeform: Shape 1138">
              <a:extLst>
                <a:ext uri="{FF2B5EF4-FFF2-40B4-BE49-F238E27FC236}">
                  <a16:creationId xmlns:a16="http://schemas.microsoft.com/office/drawing/2014/main" id="{93AC92B7-B23C-4AC8-BB0E-6CB4F8142C69}"/>
                </a:ext>
              </a:extLst>
            </p:cNvPr>
            <p:cNvSpPr/>
            <p:nvPr/>
          </p:nvSpPr>
          <p:spPr>
            <a:xfrm>
              <a:off x="7254046" y="565414"/>
              <a:ext cx="9525" cy="9525"/>
            </a:xfrm>
            <a:custGeom>
              <a:avLst/>
              <a:gdLst>
                <a:gd name="connsiteX0" fmla="*/ 7814 w 9525"/>
                <a:gd name="connsiteY0" fmla="*/ 7990 h 9525"/>
                <a:gd name="connsiteX1" fmla="*/ 781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14" y="7990"/>
                  </a:moveTo>
                  <a:cubicBezTo>
                    <a:pt x="8767" y="6085"/>
                    <a:pt x="5910" y="7990"/>
                    <a:pt x="7814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40" name="Freeform: Shape 1139">
              <a:extLst>
                <a:ext uri="{FF2B5EF4-FFF2-40B4-BE49-F238E27FC236}">
                  <a16:creationId xmlns:a16="http://schemas.microsoft.com/office/drawing/2014/main" id="{5BE90349-C9A6-40D0-A220-A8530F309EE6}"/>
                </a:ext>
              </a:extLst>
            </p:cNvPr>
            <p:cNvSpPr/>
            <p:nvPr/>
          </p:nvSpPr>
          <p:spPr>
            <a:xfrm>
              <a:off x="7253340" y="55768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41" name="Freeform: Shape 1140">
              <a:extLst>
                <a:ext uri="{FF2B5EF4-FFF2-40B4-BE49-F238E27FC236}">
                  <a16:creationId xmlns:a16="http://schemas.microsoft.com/office/drawing/2014/main" id="{499AE112-0FF1-450C-88C3-A3E86C473552}"/>
                </a:ext>
              </a:extLst>
            </p:cNvPr>
            <p:cNvSpPr/>
            <p:nvPr/>
          </p:nvSpPr>
          <p:spPr>
            <a:xfrm>
              <a:off x="7248049" y="39534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10001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9049" y="7567"/>
                    <a:pt x="10001" y="7567"/>
                  </a:cubicBezTo>
                  <a:cubicBezTo>
                    <a:pt x="8096" y="7567"/>
                    <a:pt x="7144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42" name="Freeform: Shape 1141">
              <a:extLst>
                <a:ext uri="{FF2B5EF4-FFF2-40B4-BE49-F238E27FC236}">
                  <a16:creationId xmlns:a16="http://schemas.microsoft.com/office/drawing/2014/main" id="{E7909990-85EF-495B-BC27-E0F93255ED0A}"/>
                </a:ext>
              </a:extLst>
            </p:cNvPr>
            <p:cNvSpPr/>
            <p:nvPr/>
          </p:nvSpPr>
          <p:spPr>
            <a:xfrm>
              <a:off x="7240111" y="677703"/>
              <a:ext cx="9525" cy="9525"/>
            </a:xfrm>
            <a:custGeom>
              <a:avLst/>
              <a:gdLst>
                <a:gd name="connsiteX0" fmla="*/ 8414 w 9525"/>
                <a:gd name="connsiteY0" fmla="*/ 7144 h 9525"/>
                <a:gd name="connsiteX1" fmla="*/ 841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144"/>
                  </a:moveTo>
                  <a:cubicBezTo>
                    <a:pt x="5556" y="7144"/>
                    <a:pt x="8414" y="7144"/>
                    <a:pt x="841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43" name="Freeform: Shape 1142">
              <a:extLst>
                <a:ext uri="{FF2B5EF4-FFF2-40B4-BE49-F238E27FC236}">
                  <a16:creationId xmlns:a16="http://schemas.microsoft.com/office/drawing/2014/main" id="{E580D75B-8AFF-4AB6-9316-C8819175776C}"/>
                </a:ext>
              </a:extLst>
            </p:cNvPr>
            <p:cNvSpPr/>
            <p:nvPr/>
          </p:nvSpPr>
          <p:spPr>
            <a:xfrm>
              <a:off x="7231856" y="56530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7144" y="7144"/>
                  </a:lnTo>
                  <a:cubicBezTo>
                    <a:pt x="7144" y="7144"/>
                    <a:pt x="7144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44" name="Freeform: Shape 1143">
              <a:extLst>
                <a:ext uri="{FF2B5EF4-FFF2-40B4-BE49-F238E27FC236}">
                  <a16:creationId xmlns:a16="http://schemas.microsoft.com/office/drawing/2014/main" id="{670CD014-9838-4BC2-831A-820E3D4CBA35}"/>
                </a:ext>
              </a:extLst>
            </p:cNvPr>
            <p:cNvSpPr/>
            <p:nvPr/>
          </p:nvSpPr>
          <p:spPr>
            <a:xfrm>
              <a:off x="7244239" y="4538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45" name="Freeform: Shape 1144">
              <a:extLst>
                <a:ext uri="{FF2B5EF4-FFF2-40B4-BE49-F238E27FC236}">
                  <a16:creationId xmlns:a16="http://schemas.microsoft.com/office/drawing/2014/main" id="{5EE7F7A2-2F1F-4270-B76A-5BD16D8EC156}"/>
                </a:ext>
              </a:extLst>
            </p:cNvPr>
            <p:cNvSpPr/>
            <p:nvPr/>
          </p:nvSpPr>
          <p:spPr>
            <a:xfrm>
              <a:off x="7231856" y="56012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10001" y="7567"/>
                    <a:pt x="9049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46" name="Freeform: Shape 1145">
              <a:extLst>
                <a:ext uri="{FF2B5EF4-FFF2-40B4-BE49-F238E27FC236}">
                  <a16:creationId xmlns:a16="http://schemas.microsoft.com/office/drawing/2014/main" id="{6A8C411D-116B-45EE-8858-BFBF6467B36F}"/>
                </a:ext>
              </a:extLst>
            </p:cNvPr>
            <p:cNvSpPr/>
            <p:nvPr/>
          </p:nvSpPr>
          <p:spPr>
            <a:xfrm>
              <a:off x="7250906" y="3957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47" name="Freeform: Shape 1146">
              <a:extLst>
                <a:ext uri="{FF2B5EF4-FFF2-40B4-BE49-F238E27FC236}">
                  <a16:creationId xmlns:a16="http://schemas.microsoft.com/office/drawing/2014/main" id="{134E482A-6D9A-4803-8844-A371DB41D177}"/>
                </a:ext>
              </a:extLst>
            </p:cNvPr>
            <p:cNvSpPr/>
            <p:nvPr/>
          </p:nvSpPr>
          <p:spPr>
            <a:xfrm>
              <a:off x="7236619" y="229984"/>
              <a:ext cx="47625" cy="466725"/>
            </a:xfrm>
            <a:custGeom>
              <a:avLst/>
              <a:gdLst>
                <a:gd name="connsiteX0" fmla="*/ 14764 w 47625"/>
                <a:gd name="connsiteY0" fmla="*/ 164351 h 466725"/>
                <a:gd name="connsiteX1" fmla="*/ 17621 w 47625"/>
                <a:gd name="connsiteY1" fmla="*/ 173876 h 466725"/>
                <a:gd name="connsiteX2" fmla="*/ 16669 w 47625"/>
                <a:gd name="connsiteY2" fmla="*/ 369138 h 466725"/>
                <a:gd name="connsiteX3" fmla="*/ 15716 w 47625"/>
                <a:gd name="connsiteY3" fmla="*/ 459626 h 466725"/>
                <a:gd name="connsiteX4" fmla="*/ 13811 w 47625"/>
                <a:gd name="connsiteY4" fmla="*/ 458673 h 466725"/>
                <a:gd name="connsiteX5" fmla="*/ 16669 w 47625"/>
                <a:gd name="connsiteY5" fmla="*/ 458673 h 466725"/>
                <a:gd name="connsiteX6" fmla="*/ 25241 w 47625"/>
                <a:gd name="connsiteY6" fmla="*/ 415811 h 466725"/>
                <a:gd name="connsiteX7" fmla="*/ 21431 w 47625"/>
                <a:gd name="connsiteY7" fmla="*/ 387236 h 466725"/>
                <a:gd name="connsiteX8" fmla="*/ 30956 w 47625"/>
                <a:gd name="connsiteY8" fmla="*/ 359613 h 466725"/>
                <a:gd name="connsiteX9" fmla="*/ 46196 w 47625"/>
                <a:gd name="connsiteY9" fmla="*/ 197688 h 466725"/>
                <a:gd name="connsiteX10" fmla="*/ 44291 w 47625"/>
                <a:gd name="connsiteY10" fmla="*/ 190068 h 466725"/>
                <a:gd name="connsiteX11" fmla="*/ 34766 w 47625"/>
                <a:gd name="connsiteY11" fmla="*/ 7188 h 466725"/>
                <a:gd name="connsiteX12" fmla="*/ 15716 w 47625"/>
                <a:gd name="connsiteY12" fmla="*/ 140538 h 466725"/>
                <a:gd name="connsiteX13" fmla="*/ 16669 w 47625"/>
                <a:gd name="connsiteY13" fmla="*/ 141491 h 466725"/>
                <a:gd name="connsiteX14" fmla="*/ 15716 w 47625"/>
                <a:gd name="connsiteY14" fmla="*/ 143396 h 466725"/>
                <a:gd name="connsiteX15" fmla="*/ 14764 w 47625"/>
                <a:gd name="connsiteY15" fmla="*/ 164351 h 466725"/>
                <a:gd name="connsiteX16" fmla="*/ 23336 w 47625"/>
                <a:gd name="connsiteY16" fmla="*/ 192926 h 466725"/>
                <a:gd name="connsiteX17" fmla="*/ 23336 w 47625"/>
                <a:gd name="connsiteY17" fmla="*/ 192926 h 466725"/>
                <a:gd name="connsiteX18" fmla="*/ 23336 w 47625"/>
                <a:gd name="connsiteY18" fmla="*/ 195783 h 466725"/>
                <a:gd name="connsiteX19" fmla="*/ 23336 w 47625"/>
                <a:gd name="connsiteY19" fmla="*/ 195783 h 466725"/>
                <a:gd name="connsiteX20" fmla="*/ 43339 w 47625"/>
                <a:gd name="connsiteY20" fmla="*/ 191021 h 466725"/>
                <a:gd name="connsiteX21" fmla="*/ 43339 w 47625"/>
                <a:gd name="connsiteY21" fmla="*/ 191021 h 466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7625" h="466725">
                  <a:moveTo>
                    <a:pt x="14764" y="164351"/>
                  </a:moveTo>
                  <a:cubicBezTo>
                    <a:pt x="14764" y="173876"/>
                    <a:pt x="38576" y="170066"/>
                    <a:pt x="17621" y="173876"/>
                  </a:cubicBezTo>
                  <a:cubicBezTo>
                    <a:pt x="19526" y="171018"/>
                    <a:pt x="-6191" y="370091"/>
                    <a:pt x="16669" y="369138"/>
                  </a:cubicBezTo>
                  <a:cubicBezTo>
                    <a:pt x="10954" y="369138"/>
                    <a:pt x="18574" y="460578"/>
                    <a:pt x="15716" y="459626"/>
                  </a:cubicBezTo>
                  <a:cubicBezTo>
                    <a:pt x="17621" y="458673"/>
                    <a:pt x="16669" y="458673"/>
                    <a:pt x="13811" y="458673"/>
                  </a:cubicBezTo>
                  <a:cubicBezTo>
                    <a:pt x="14764" y="457721"/>
                    <a:pt x="15716" y="456768"/>
                    <a:pt x="16669" y="458673"/>
                  </a:cubicBezTo>
                  <a:cubicBezTo>
                    <a:pt x="30004" y="458673"/>
                    <a:pt x="25241" y="415811"/>
                    <a:pt x="25241" y="415811"/>
                  </a:cubicBezTo>
                  <a:cubicBezTo>
                    <a:pt x="28099" y="396761"/>
                    <a:pt x="32861" y="397713"/>
                    <a:pt x="21431" y="387236"/>
                  </a:cubicBezTo>
                  <a:cubicBezTo>
                    <a:pt x="23336" y="382473"/>
                    <a:pt x="39529" y="365328"/>
                    <a:pt x="30956" y="359613"/>
                  </a:cubicBezTo>
                  <a:cubicBezTo>
                    <a:pt x="1429" y="366281"/>
                    <a:pt x="52864" y="200546"/>
                    <a:pt x="46196" y="197688"/>
                  </a:cubicBezTo>
                  <a:cubicBezTo>
                    <a:pt x="37624" y="192926"/>
                    <a:pt x="43339" y="194831"/>
                    <a:pt x="44291" y="190068"/>
                  </a:cubicBezTo>
                  <a:cubicBezTo>
                    <a:pt x="32861" y="190068"/>
                    <a:pt x="35719" y="22428"/>
                    <a:pt x="34766" y="7188"/>
                  </a:cubicBezTo>
                  <a:cubicBezTo>
                    <a:pt x="31909" y="4331"/>
                    <a:pt x="15716" y="139586"/>
                    <a:pt x="15716" y="140538"/>
                  </a:cubicBezTo>
                  <a:cubicBezTo>
                    <a:pt x="15716" y="141491"/>
                    <a:pt x="19526" y="143396"/>
                    <a:pt x="16669" y="141491"/>
                  </a:cubicBezTo>
                  <a:cubicBezTo>
                    <a:pt x="18574" y="142443"/>
                    <a:pt x="18574" y="143396"/>
                    <a:pt x="15716" y="143396"/>
                  </a:cubicBezTo>
                  <a:cubicBezTo>
                    <a:pt x="20479" y="151016"/>
                    <a:pt x="14764" y="159588"/>
                    <a:pt x="14764" y="164351"/>
                  </a:cubicBezTo>
                  <a:close/>
                  <a:moveTo>
                    <a:pt x="23336" y="192926"/>
                  </a:moveTo>
                  <a:cubicBezTo>
                    <a:pt x="23336" y="192926"/>
                    <a:pt x="22384" y="191973"/>
                    <a:pt x="23336" y="192926"/>
                  </a:cubicBezTo>
                  <a:close/>
                  <a:moveTo>
                    <a:pt x="23336" y="195783"/>
                  </a:moveTo>
                  <a:cubicBezTo>
                    <a:pt x="23336" y="193878"/>
                    <a:pt x="27146" y="193878"/>
                    <a:pt x="23336" y="195783"/>
                  </a:cubicBezTo>
                  <a:close/>
                  <a:moveTo>
                    <a:pt x="43339" y="191021"/>
                  </a:moveTo>
                  <a:cubicBezTo>
                    <a:pt x="43339" y="191973"/>
                    <a:pt x="39529" y="190068"/>
                    <a:pt x="43339" y="19102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48" name="Freeform: Shape 1147">
              <a:extLst>
                <a:ext uri="{FF2B5EF4-FFF2-40B4-BE49-F238E27FC236}">
                  <a16:creationId xmlns:a16="http://schemas.microsoft.com/office/drawing/2014/main" id="{9D82C91E-FEB5-4D9A-A4C6-08BB5F77FB6A}"/>
                </a:ext>
              </a:extLst>
            </p:cNvPr>
            <p:cNvSpPr/>
            <p:nvPr/>
          </p:nvSpPr>
          <p:spPr>
            <a:xfrm>
              <a:off x="7268289" y="41290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49" name="Freeform: Shape 1148">
              <a:extLst>
                <a:ext uri="{FF2B5EF4-FFF2-40B4-BE49-F238E27FC236}">
                  <a16:creationId xmlns:a16="http://schemas.microsoft.com/office/drawing/2014/main" id="{03D0A299-F0D8-4AD9-BE23-E47D78531937}"/>
                </a:ext>
              </a:extLst>
            </p:cNvPr>
            <p:cNvSpPr/>
            <p:nvPr/>
          </p:nvSpPr>
          <p:spPr>
            <a:xfrm>
              <a:off x="7253870" y="638651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6" y="7144"/>
                    <a:pt x="799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50" name="Freeform: Shape 1149">
              <a:extLst>
                <a:ext uri="{FF2B5EF4-FFF2-40B4-BE49-F238E27FC236}">
                  <a16:creationId xmlns:a16="http://schemas.microsoft.com/office/drawing/2014/main" id="{B2728455-3410-47C4-8E30-B992AF3BADAE}"/>
                </a:ext>
              </a:extLst>
            </p:cNvPr>
            <p:cNvSpPr/>
            <p:nvPr/>
          </p:nvSpPr>
          <p:spPr>
            <a:xfrm>
              <a:off x="7243286" y="4510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51" name="Freeform: Shape 1150">
              <a:extLst>
                <a:ext uri="{FF2B5EF4-FFF2-40B4-BE49-F238E27FC236}">
                  <a16:creationId xmlns:a16="http://schemas.microsoft.com/office/drawing/2014/main" id="{5B0934BF-D4FA-4233-B37E-CD7F6ED58F48}"/>
                </a:ext>
              </a:extLst>
            </p:cNvPr>
            <p:cNvSpPr/>
            <p:nvPr/>
          </p:nvSpPr>
          <p:spPr>
            <a:xfrm>
              <a:off x="7244239" y="6519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52" name="Freeform: Shape 1151">
              <a:extLst>
                <a:ext uri="{FF2B5EF4-FFF2-40B4-BE49-F238E27FC236}">
                  <a16:creationId xmlns:a16="http://schemas.microsoft.com/office/drawing/2014/main" id="{1EE70047-FF78-4E05-A442-54581CC32A28}"/>
                </a:ext>
              </a:extLst>
            </p:cNvPr>
            <p:cNvSpPr/>
            <p:nvPr/>
          </p:nvSpPr>
          <p:spPr>
            <a:xfrm>
              <a:off x="7243286" y="65865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7144" y="7144"/>
                    <a:pt x="7144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53" name="Freeform: Shape 1152">
              <a:extLst>
                <a:ext uri="{FF2B5EF4-FFF2-40B4-BE49-F238E27FC236}">
                  <a16:creationId xmlns:a16="http://schemas.microsoft.com/office/drawing/2014/main" id="{2AA83EC6-9A13-43C8-882F-88A57774C769}"/>
                </a:ext>
              </a:extLst>
            </p:cNvPr>
            <p:cNvSpPr/>
            <p:nvPr/>
          </p:nvSpPr>
          <p:spPr>
            <a:xfrm>
              <a:off x="7242334" y="6624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54" name="Freeform: Shape 1153">
              <a:extLst>
                <a:ext uri="{FF2B5EF4-FFF2-40B4-BE49-F238E27FC236}">
                  <a16:creationId xmlns:a16="http://schemas.microsoft.com/office/drawing/2014/main" id="{F67CEFD9-15C1-47D5-A2BB-45AE703CD485}"/>
                </a:ext>
              </a:extLst>
            </p:cNvPr>
            <p:cNvSpPr/>
            <p:nvPr/>
          </p:nvSpPr>
          <p:spPr>
            <a:xfrm>
              <a:off x="7235904" y="590602"/>
              <a:ext cx="9525" cy="9525"/>
            </a:xfrm>
            <a:custGeom>
              <a:avLst/>
              <a:gdLst>
                <a:gd name="connsiteX0" fmla="*/ 7858 w 9525"/>
                <a:gd name="connsiteY0" fmla="*/ 7567 h 9525"/>
                <a:gd name="connsiteX1" fmla="*/ 7858 w 9525"/>
                <a:gd name="connsiteY1" fmla="*/ 7567 h 9525"/>
                <a:gd name="connsiteX2" fmla="*/ 7858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567"/>
                  </a:moveTo>
                  <a:cubicBezTo>
                    <a:pt x="7858" y="7567"/>
                    <a:pt x="7858" y="7567"/>
                    <a:pt x="7858" y="7567"/>
                  </a:cubicBezTo>
                  <a:cubicBezTo>
                    <a:pt x="6906" y="6615"/>
                    <a:pt x="6906" y="7567"/>
                    <a:pt x="7858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55" name="Freeform: Shape 1154">
              <a:extLst>
                <a:ext uri="{FF2B5EF4-FFF2-40B4-BE49-F238E27FC236}">
                  <a16:creationId xmlns:a16="http://schemas.microsoft.com/office/drawing/2014/main" id="{88FEB01F-2F9E-4143-B8EC-8BEC6BEFC219}"/>
                </a:ext>
              </a:extLst>
            </p:cNvPr>
            <p:cNvSpPr/>
            <p:nvPr/>
          </p:nvSpPr>
          <p:spPr>
            <a:xfrm>
              <a:off x="7243286" y="61102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56" name="Freeform: Shape 1155">
              <a:extLst>
                <a:ext uri="{FF2B5EF4-FFF2-40B4-BE49-F238E27FC236}">
                  <a16:creationId xmlns:a16="http://schemas.microsoft.com/office/drawing/2014/main" id="{5798D515-0132-474F-AD54-FBBD28A24447}"/>
                </a:ext>
              </a:extLst>
            </p:cNvPr>
            <p:cNvSpPr/>
            <p:nvPr/>
          </p:nvSpPr>
          <p:spPr>
            <a:xfrm>
              <a:off x="7231856" y="5662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57" name="Freeform: Shape 1156">
              <a:extLst>
                <a:ext uri="{FF2B5EF4-FFF2-40B4-BE49-F238E27FC236}">
                  <a16:creationId xmlns:a16="http://schemas.microsoft.com/office/drawing/2014/main" id="{93CE5D94-E10F-4BE9-A9A4-15B0851FDD4D}"/>
                </a:ext>
              </a:extLst>
            </p:cNvPr>
            <p:cNvSpPr/>
            <p:nvPr/>
          </p:nvSpPr>
          <p:spPr>
            <a:xfrm>
              <a:off x="7242863" y="61102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8096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7144"/>
                    <a:pt x="7567" y="8096"/>
                    <a:pt x="7567" y="8096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58" name="Freeform: Shape 1157">
              <a:extLst>
                <a:ext uri="{FF2B5EF4-FFF2-40B4-BE49-F238E27FC236}">
                  <a16:creationId xmlns:a16="http://schemas.microsoft.com/office/drawing/2014/main" id="{5045ED70-E0FC-450A-9E9B-C7C9FB94C54D}"/>
                </a:ext>
              </a:extLst>
            </p:cNvPr>
            <p:cNvSpPr/>
            <p:nvPr/>
          </p:nvSpPr>
          <p:spPr>
            <a:xfrm>
              <a:off x="7239476" y="6815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59" name="Freeform: Shape 1158">
              <a:extLst>
                <a:ext uri="{FF2B5EF4-FFF2-40B4-BE49-F238E27FC236}">
                  <a16:creationId xmlns:a16="http://schemas.microsoft.com/office/drawing/2014/main" id="{6145584F-4B1F-4FAF-93C7-50175326DB06}"/>
                </a:ext>
              </a:extLst>
            </p:cNvPr>
            <p:cNvSpPr/>
            <p:nvPr/>
          </p:nvSpPr>
          <p:spPr>
            <a:xfrm>
              <a:off x="7239476" y="6815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8096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60" name="Freeform: Shape 1159">
              <a:extLst>
                <a:ext uri="{FF2B5EF4-FFF2-40B4-BE49-F238E27FC236}">
                  <a16:creationId xmlns:a16="http://schemas.microsoft.com/office/drawing/2014/main" id="{3E38AAD6-4ED5-4C71-91EA-CCE3292943D2}"/>
                </a:ext>
              </a:extLst>
            </p:cNvPr>
            <p:cNvSpPr/>
            <p:nvPr/>
          </p:nvSpPr>
          <p:spPr>
            <a:xfrm>
              <a:off x="7240429" y="6824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61" name="Freeform: Shape 1160">
              <a:extLst>
                <a:ext uri="{FF2B5EF4-FFF2-40B4-BE49-F238E27FC236}">
                  <a16:creationId xmlns:a16="http://schemas.microsoft.com/office/drawing/2014/main" id="{941DBB3D-00DB-4011-816B-1C1DA4AEC28D}"/>
                </a:ext>
              </a:extLst>
            </p:cNvPr>
            <p:cNvSpPr/>
            <p:nvPr/>
          </p:nvSpPr>
          <p:spPr>
            <a:xfrm>
              <a:off x="7240429" y="67579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7144"/>
                  </a:ln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62" name="Freeform: Shape 1161">
              <a:extLst>
                <a:ext uri="{FF2B5EF4-FFF2-40B4-BE49-F238E27FC236}">
                  <a16:creationId xmlns:a16="http://schemas.microsoft.com/office/drawing/2014/main" id="{4D47775B-5668-4A63-B745-10686A921282}"/>
                </a:ext>
              </a:extLst>
            </p:cNvPr>
            <p:cNvSpPr/>
            <p:nvPr/>
          </p:nvSpPr>
          <p:spPr>
            <a:xfrm>
              <a:off x="7239872" y="673893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5796" y="11906"/>
                    <a:pt x="7700" y="7144"/>
                    <a:pt x="865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63" name="Freeform: Shape 1162">
              <a:extLst>
                <a:ext uri="{FF2B5EF4-FFF2-40B4-BE49-F238E27FC236}">
                  <a16:creationId xmlns:a16="http://schemas.microsoft.com/office/drawing/2014/main" id="{049F89BC-A03B-4947-816F-C47AE141CAD8}"/>
                </a:ext>
              </a:extLst>
            </p:cNvPr>
            <p:cNvSpPr/>
            <p:nvPr/>
          </p:nvSpPr>
          <p:spPr>
            <a:xfrm>
              <a:off x="7254716" y="6672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0954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64" name="Freeform: Shape 1163">
              <a:extLst>
                <a:ext uri="{FF2B5EF4-FFF2-40B4-BE49-F238E27FC236}">
                  <a16:creationId xmlns:a16="http://schemas.microsoft.com/office/drawing/2014/main" id="{35B4BC3E-B753-4FDB-969B-B8737788671D}"/>
                </a:ext>
              </a:extLst>
            </p:cNvPr>
            <p:cNvSpPr/>
            <p:nvPr/>
          </p:nvSpPr>
          <p:spPr>
            <a:xfrm>
              <a:off x="7256621" y="6624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7144"/>
                    <a:pt x="9049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65" name="Freeform: Shape 1164">
              <a:extLst>
                <a:ext uri="{FF2B5EF4-FFF2-40B4-BE49-F238E27FC236}">
                  <a16:creationId xmlns:a16="http://schemas.microsoft.com/office/drawing/2014/main" id="{85FBC59A-9644-4213-8502-AA310624339F}"/>
                </a:ext>
              </a:extLst>
            </p:cNvPr>
            <p:cNvSpPr/>
            <p:nvPr/>
          </p:nvSpPr>
          <p:spPr>
            <a:xfrm>
              <a:off x="7255669" y="6272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10001" y="7144"/>
                  </a:lnTo>
                  <a:cubicBezTo>
                    <a:pt x="10001" y="7144"/>
                    <a:pt x="9049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66" name="Freeform: Shape 1165">
              <a:extLst>
                <a:ext uri="{FF2B5EF4-FFF2-40B4-BE49-F238E27FC236}">
                  <a16:creationId xmlns:a16="http://schemas.microsoft.com/office/drawing/2014/main" id="{94C05866-6600-455B-B215-A36460C08703}"/>
                </a:ext>
              </a:extLst>
            </p:cNvPr>
            <p:cNvSpPr/>
            <p:nvPr/>
          </p:nvSpPr>
          <p:spPr>
            <a:xfrm>
              <a:off x="7241487" y="621506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6085" y="10001"/>
                    <a:pt x="7990" y="7144"/>
                    <a:pt x="799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67" name="Freeform: Shape 1166">
              <a:extLst>
                <a:ext uri="{FF2B5EF4-FFF2-40B4-BE49-F238E27FC236}">
                  <a16:creationId xmlns:a16="http://schemas.microsoft.com/office/drawing/2014/main" id="{4C6B9979-B3A6-4901-BB65-7E5E7EF4B975}"/>
                </a:ext>
              </a:extLst>
            </p:cNvPr>
            <p:cNvSpPr/>
            <p:nvPr/>
          </p:nvSpPr>
          <p:spPr>
            <a:xfrm>
              <a:off x="7260156" y="615805"/>
              <a:ext cx="9525" cy="9525"/>
            </a:xfrm>
            <a:custGeom>
              <a:avLst/>
              <a:gdLst>
                <a:gd name="connsiteX0" fmla="*/ 7419 w 9525"/>
                <a:gd name="connsiteY0" fmla="*/ 8082 h 9525"/>
                <a:gd name="connsiteX1" fmla="*/ 7419 w 9525"/>
                <a:gd name="connsiteY1" fmla="*/ 808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8082"/>
                  </a:moveTo>
                  <a:cubicBezTo>
                    <a:pt x="8371" y="9987"/>
                    <a:pt x="6466" y="5225"/>
                    <a:pt x="7419" y="808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68" name="Freeform: Shape 1167">
              <a:extLst>
                <a:ext uri="{FF2B5EF4-FFF2-40B4-BE49-F238E27FC236}">
                  <a16:creationId xmlns:a16="http://schemas.microsoft.com/office/drawing/2014/main" id="{3CED76C5-E7C8-41B8-A761-9D1451B3EAEC}"/>
                </a:ext>
              </a:extLst>
            </p:cNvPr>
            <p:cNvSpPr/>
            <p:nvPr/>
          </p:nvSpPr>
          <p:spPr>
            <a:xfrm>
              <a:off x="7253764" y="559593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7144" y="7144"/>
                    <a:pt x="10954" y="7144"/>
                    <a:pt x="100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69" name="Freeform: Shape 1168">
              <a:extLst>
                <a:ext uri="{FF2B5EF4-FFF2-40B4-BE49-F238E27FC236}">
                  <a16:creationId xmlns:a16="http://schemas.microsoft.com/office/drawing/2014/main" id="{213B2A4F-5378-41C3-B4AB-5CB54D842AC8}"/>
                </a:ext>
              </a:extLst>
            </p:cNvPr>
            <p:cNvSpPr/>
            <p:nvPr/>
          </p:nvSpPr>
          <p:spPr>
            <a:xfrm>
              <a:off x="7253764" y="53387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9049" y="8096"/>
                    <a:pt x="10001" y="7144"/>
                    <a:pt x="8096" y="7144"/>
                  </a:cubicBezTo>
                  <a:cubicBezTo>
                    <a:pt x="8096" y="7144"/>
                    <a:pt x="7144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70" name="Freeform: Shape 1169">
              <a:extLst>
                <a:ext uri="{FF2B5EF4-FFF2-40B4-BE49-F238E27FC236}">
                  <a16:creationId xmlns:a16="http://schemas.microsoft.com/office/drawing/2014/main" id="{E4AC7B91-4CD1-4F92-B8C7-507B497C3F9C}"/>
                </a:ext>
              </a:extLst>
            </p:cNvPr>
            <p:cNvSpPr/>
            <p:nvPr/>
          </p:nvSpPr>
          <p:spPr>
            <a:xfrm>
              <a:off x="7268051" y="4614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71" name="Freeform: Shape 1170">
              <a:extLst>
                <a:ext uri="{FF2B5EF4-FFF2-40B4-BE49-F238E27FC236}">
                  <a16:creationId xmlns:a16="http://schemas.microsoft.com/office/drawing/2014/main" id="{9558FB89-D6A1-4673-90CC-A6E1350858A4}"/>
                </a:ext>
              </a:extLst>
            </p:cNvPr>
            <p:cNvSpPr/>
            <p:nvPr/>
          </p:nvSpPr>
          <p:spPr>
            <a:xfrm>
              <a:off x="7100136" y="741505"/>
              <a:ext cx="9525" cy="9525"/>
            </a:xfrm>
            <a:custGeom>
              <a:avLst/>
              <a:gdLst>
                <a:gd name="connsiteX0" fmla="*/ 7419 w 9525"/>
                <a:gd name="connsiteY0" fmla="*/ 9064 h 9525"/>
                <a:gd name="connsiteX1" fmla="*/ 7419 w 9525"/>
                <a:gd name="connsiteY1" fmla="*/ 906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9064"/>
                  </a:moveTo>
                  <a:cubicBezTo>
                    <a:pt x="6466" y="4302"/>
                    <a:pt x="8371" y="10017"/>
                    <a:pt x="7419" y="906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72" name="Freeform: Shape 1171">
              <a:extLst>
                <a:ext uri="{FF2B5EF4-FFF2-40B4-BE49-F238E27FC236}">
                  <a16:creationId xmlns:a16="http://schemas.microsoft.com/office/drawing/2014/main" id="{DC90509A-9E9E-43F7-A208-194E3EA908F1}"/>
                </a:ext>
              </a:extLst>
            </p:cNvPr>
            <p:cNvSpPr/>
            <p:nvPr/>
          </p:nvSpPr>
          <p:spPr>
            <a:xfrm>
              <a:off x="7096601" y="737711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8096" y="17621"/>
                    <a:pt x="8096" y="1190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73" name="Freeform: Shape 1172">
              <a:extLst>
                <a:ext uri="{FF2B5EF4-FFF2-40B4-BE49-F238E27FC236}">
                  <a16:creationId xmlns:a16="http://schemas.microsoft.com/office/drawing/2014/main" id="{CBD20E7F-1C92-4952-8C1E-CE77FBE233E8}"/>
                </a:ext>
              </a:extLst>
            </p:cNvPr>
            <p:cNvSpPr/>
            <p:nvPr/>
          </p:nvSpPr>
          <p:spPr>
            <a:xfrm>
              <a:off x="7063264" y="7453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74" name="Freeform: Shape 1173">
              <a:extLst>
                <a:ext uri="{FF2B5EF4-FFF2-40B4-BE49-F238E27FC236}">
                  <a16:creationId xmlns:a16="http://schemas.microsoft.com/office/drawing/2014/main" id="{C9CB6A95-518C-4281-B25F-0BBDBA466610}"/>
                </a:ext>
              </a:extLst>
            </p:cNvPr>
            <p:cNvSpPr/>
            <p:nvPr/>
          </p:nvSpPr>
          <p:spPr>
            <a:xfrm>
              <a:off x="7044214" y="7548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75" name="Freeform: Shape 1174">
              <a:extLst>
                <a:ext uri="{FF2B5EF4-FFF2-40B4-BE49-F238E27FC236}">
                  <a16:creationId xmlns:a16="http://schemas.microsoft.com/office/drawing/2014/main" id="{3B59E1BC-4565-492C-B70C-FAD00092EC50}"/>
                </a:ext>
              </a:extLst>
            </p:cNvPr>
            <p:cNvSpPr/>
            <p:nvPr/>
          </p:nvSpPr>
          <p:spPr>
            <a:xfrm>
              <a:off x="7038499" y="7539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76" name="Freeform: Shape 1175">
              <a:extLst>
                <a:ext uri="{FF2B5EF4-FFF2-40B4-BE49-F238E27FC236}">
                  <a16:creationId xmlns:a16="http://schemas.microsoft.com/office/drawing/2014/main" id="{375B1AF9-1965-4D74-AF65-8D3274E46DE9}"/>
                </a:ext>
              </a:extLst>
            </p:cNvPr>
            <p:cNvSpPr/>
            <p:nvPr/>
          </p:nvSpPr>
          <p:spPr>
            <a:xfrm>
              <a:off x="7062311" y="74437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cubicBezTo>
                    <a:pt x="8096" y="9049"/>
                    <a:pt x="8096" y="8096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77" name="Freeform: Shape 1176">
              <a:extLst>
                <a:ext uri="{FF2B5EF4-FFF2-40B4-BE49-F238E27FC236}">
                  <a16:creationId xmlns:a16="http://schemas.microsoft.com/office/drawing/2014/main" id="{AC855477-72A6-45CC-A933-4FC6CF3AEABA}"/>
                </a:ext>
              </a:extLst>
            </p:cNvPr>
            <p:cNvSpPr/>
            <p:nvPr/>
          </p:nvSpPr>
          <p:spPr>
            <a:xfrm>
              <a:off x="7094696" y="74652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78" name="Freeform: Shape 1177">
              <a:extLst>
                <a:ext uri="{FF2B5EF4-FFF2-40B4-BE49-F238E27FC236}">
                  <a16:creationId xmlns:a16="http://schemas.microsoft.com/office/drawing/2014/main" id="{6BA6C3F2-6947-42E3-BFC5-7C3B56A10DFD}"/>
                </a:ext>
              </a:extLst>
            </p:cNvPr>
            <p:cNvSpPr/>
            <p:nvPr/>
          </p:nvSpPr>
          <p:spPr>
            <a:xfrm>
              <a:off x="7070460" y="737690"/>
              <a:ext cx="9525" cy="9525"/>
            </a:xfrm>
            <a:custGeom>
              <a:avLst/>
              <a:gdLst>
                <a:gd name="connsiteX0" fmla="*/ 7567 w 9525"/>
                <a:gd name="connsiteY0" fmla="*/ 9069 h 9525"/>
                <a:gd name="connsiteX1" fmla="*/ 7567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9069"/>
                  </a:moveTo>
                  <a:cubicBezTo>
                    <a:pt x="7567" y="8117"/>
                    <a:pt x="6615" y="5259"/>
                    <a:pt x="7567" y="906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79" name="Freeform: Shape 1178">
              <a:extLst>
                <a:ext uri="{FF2B5EF4-FFF2-40B4-BE49-F238E27FC236}">
                  <a16:creationId xmlns:a16="http://schemas.microsoft.com/office/drawing/2014/main" id="{AF7839C7-8E01-4AF1-AC68-B46DEBF06A39}"/>
                </a:ext>
              </a:extLst>
            </p:cNvPr>
            <p:cNvSpPr/>
            <p:nvPr/>
          </p:nvSpPr>
          <p:spPr>
            <a:xfrm>
              <a:off x="7077551" y="7358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1381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80" name="Freeform: Shape 1179">
              <a:extLst>
                <a:ext uri="{FF2B5EF4-FFF2-40B4-BE49-F238E27FC236}">
                  <a16:creationId xmlns:a16="http://schemas.microsoft.com/office/drawing/2014/main" id="{8284AED5-0A24-43D0-B844-64BA1431EC14}"/>
                </a:ext>
              </a:extLst>
            </p:cNvPr>
            <p:cNvSpPr/>
            <p:nvPr/>
          </p:nvSpPr>
          <p:spPr>
            <a:xfrm>
              <a:off x="7089934" y="7367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81" name="Freeform: Shape 1180">
              <a:extLst>
                <a:ext uri="{FF2B5EF4-FFF2-40B4-BE49-F238E27FC236}">
                  <a16:creationId xmlns:a16="http://schemas.microsoft.com/office/drawing/2014/main" id="{503A48DC-6157-4A6F-8686-9F33AC31879C}"/>
                </a:ext>
              </a:extLst>
            </p:cNvPr>
            <p:cNvSpPr/>
            <p:nvPr/>
          </p:nvSpPr>
          <p:spPr>
            <a:xfrm>
              <a:off x="7065407" y="740145"/>
              <a:ext cx="9525" cy="9525"/>
            </a:xfrm>
            <a:custGeom>
              <a:avLst/>
              <a:gdLst>
                <a:gd name="connsiteX0" fmla="*/ 7858 w 9525"/>
                <a:gd name="connsiteY0" fmla="*/ 7567 h 9525"/>
                <a:gd name="connsiteX1" fmla="*/ 7858 w 9525"/>
                <a:gd name="connsiteY1" fmla="*/ 7567 h 9525"/>
                <a:gd name="connsiteX2" fmla="*/ 7858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567"/>
                  </a:moveTo>
                  <a:cubicBezTo>
                    <a:pt x="6906" y="7567"/>
                    <a:pt x="6906" y="6615"/>
                    <a:pt x="7858" y="7567"/>
                  </a:cubicBezTo>
                  <a:lnTo>
                    <a:pt x="7858" y="7567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82" name="Freeform: Shape 1181">
              <a:extLst>
                <a:ext uri="{FF2B5EF4-FFF2-40B4-BE49-F238E27FC236}">
                  <a16:creationId xmlns:a16="http://schemas.microsoft.com/office/drawing/2014/main" id="{7B7C52F4-B6E9-4810-9F04-6A1F1711076E}"/>
                </a:ext>
              </a:extLst>
            </p:cNvPr>
            <p:cNvSpPr/>
            <p:nvPr/>
          </p:nvSpPr>
          <p:spPr>
            <a:xfrm>
              <a:off x="6943249" y="9186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83" name="Freeform: Shape 1182">
              <a:extLst>
                <a:ext uri="{FF2B5EF4-FFF2-40B4-BE49-F238E27FC236}">
                  <a16:creationId xmlns:a16="http://schemas.microsoft.com/office/drawing/2014/main" id="{D7D9ED68-49AD-45F1-80F7-4A274850FAA8}"/>
                </a:ext>
              </a:extLst>
            </p:cNvPr>
            <p:cNvSpPr/>
            <p:nvPr/>
          </p:nvSpPr>
          <p:spPr>
            <a:xfrm>
              <a:off x="6925363" y="921396"/>
              <a:ext cx="9525" cy="9525"/>
            </a:xfrm>
            <a:custGeom>
              <a:avLst/>
              <a:gdLst>
                <a:gd name="connsiteX0" fmla="*/ 8837 w 9525"/>
                <a:gd name="connsiteY0" fmla="*/ 8244 h 9525"/>
                <a:gd name="connsiteX1" fmla="*/ 8837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8244"/>
                  </a:moveTo>
                  <a:cubicBezTo>
                    <a:pt x="8837" y="7291"/>
                    <a:pt x="5027" y="6339"/>
                    <a:pt x="8837" y="82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84" name="Freeform: Shape 1183">
              <a:extLst>
                <a:ext uri="{FF2B5EF4-FFF2-40B4-BE49-F238E27FC236}">
                  <a16:creationId xmlns:a16="http://schemas.microsoft.com/office/drawing/2014/main" id="{8E2C57B3-EA9C-4EE7-AD5A-46A719640C3B}"/>
                </a:ext>
              </a:extLst>
            </p:cNvPr>
            <p:cNvSpPr/>
            <p:nvPr/>
          </p:nvSpPr>
          <p:spPr>
            <a:xfrm>
              <a:off x="7030879" y="7548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85" name="Freeform: Shape 1184">
              <a:extLst>
                <a:ext uri="{FF2B5EF4-FFF2-40B4-BE49-F238E27FC236}">
                  <a16:creationId xmlns:a16="http://schemas.microsoft.com/office/drawing/2014/main" id="{EA0372AE-E8B2-4E2C-B0A7-5101403CDE58}"/>
                </a:ext>
              </a:extLst>
            </p:cNvPr>
            <p:cNvSpPr/>
            <p:nvPr/>
          </p:nvSpPr>
          <p:spPr>
            <a:xfrm>
              <a:off x="6990874" y="804386"/>
              <a:ext cx="19050" cy="9525"/>
            </a:xfrm>
            <a:custGeom>
              <a:avLst/>
              <a:gdLst>
                <a:gd name="connsiteX0" fmla="*/ 7144 w 19050"/>
                <a:gd name="connsiteY0" fmla="*/ 7144 h 9525"/>
                <a:gd name="connsiteX1" fmla="*/ 11906 w 19050"/>
                <a:gd name="connsiteY1" fmla="*/ 10001 h 9525"/>
                <a:gd name="connsiteX2" fmla="*/ 7144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7144"/>
                  </a:moveTo>
                  <a:cubicBezTo>
                    <a:pt x="10001" y="8096"/>
                    <a:pt x="9049" y="10001"/>
                    <a:pt x="11906" y="10001"/>
                  </a:cubicBezTo>
                  <a:cubicBezTo>
                    <a:pt x="10954" y="10001"/>
                    <a:pt x="9049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86" name="Freeform: Shape 1185">
              <a:extLst>
                <a:ext uri="{FF2B5EF4-FFF2-40B4-BE49-F238E27FC236}">
                  <a16:creationId xmlns:a16="http://schemas.microsoft.com/office/drawing/2014/main" id="{EEFD8F1E-ACDD-4C3A-A2E5-1BD7B1BEE8EB}"/>
                </a:ext>
              </a:extLst>
            </p:cNvPr>
            <p:cNvSpPr/>
            <p:nvPr/>
          </p:nvSpPr>
          <p:spPr>
            <a:xfrm>
              <a:off x="7094696" y="7472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87" name="Freeform: Shape 1186">
              <a:extLst>
                <a:ext uri="{FF2B5EF4-FFF2-40B4-BE49-F238E27FC236}">
                  <a16:creationId xmlns:a16="http://schemas.microsoft.com/office/drawing/2014/main" id="{BE287B88-F7DC-4EE6-AFA3-F33486345F55}"/>
                </a:ext>
              </a:extLst>
            </p:cNvPr>
            <p:cNvSpPr/>
            <p:nvPr/>
          </p:nvSpPr>
          <p:spPr>
            <a:xfrm>
              <a:off x="6996589" y="8072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88" name="Freeform: Shape 1187">
              <a:extLst>
                <a:ext uri="{FF2B5EF4-FFF2-40B4-BE49-F238E27FC236}">
                  <a16:creationId xmlns:a16="http://schemas.microsoft.com/office/drawing/2014/main" id="{44F4EF88-A459-4ABC-B4AA-8DBE9ADDFDCF}"/>
                </a:ext>
              </a:extLst>
            </p:cNvPr>
            <p:cNvSpPr/>
            <p:nvPr/>
          </p:nvSpPr>
          <p:spPr>
            <a:xfrm>
              <a:off x="7020401" y="7672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8096"/>
                    <a:pt x="8096" y="8096"/>
                  </a:cubicBezTo>
                  <a:cubicBezTo>
                    <a:pt x="8096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89" name="Freeform: Shape 1188">
              <a:extLst>
                <a:ext uri="{FF2B5EF4-FFF2-40B4-BE49-F238E27FC236}">
                  <a16:creationId xmlns:a16="http://schemas.microsoft.com/office/drawing/2014/main" id="{563B505B-0D97-4CF1-85E2-1D3A94D360F0}"/>
                </a:ext>
              </a:extLst>
            </p:cNvPr>
            <p:cNvSpPr/>
            <p:nvPr/>
          </p:nvSpPr>
          <p:spPr>
            <a:xfrm>
              <a:off x="7031831" y="7624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90" name="Freeform: Shape 1189">
              <a:extLst>
                <a:ext uri="{FF2B5EF4-FFF2-40B4-BE49-F238E27FC236}">
                  <a16:creationId xmlns:a16="http://schemas.microsoft.com/office/drawing/2014/main" id="{323233ED-E1CD-4C0D-BC12-A8FB1E34E205}"/>
                </a:ext>
              </a:extLst>
            </p:cNvPr>
            <p:cNvSpPr/>
            <p:nvPr/>
          </p:nvSpPr>
          <p:spPr>
            <a:xfrm>
              <a:off x="7017826" y="773906"/>
              <a:ext cx="9525" cy="9525"/>
            </a:xfrm>
            <a:custGeom>
              <a:avLst/>
              <a:gdLst>
                <a:gd name="connsiteX0" fmla="*/ 7815 w 9525"/>
                <a:gd name="connsiteY0" fmla="*/ 7144 h 9525"/>
                <a:gd name="connsiteX1" fmla="*/ 7815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15" y="7144"/>
                  </a:moveTo>
                  <a:cubicBezTo>
                    <a:pt x="5909" y="7144"/>
                    <a:pt x="8767" y="8096"/>
                    <a:pt x="7815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91" name="Freeform: Shape 1190">
              <a:extLst>
                <a:ext uri="{FF2B5EF4-FFF2-40B4-BE49-F238E27FC236}">
                  <a16:creationId xmlns:a16="http://schemas.microsoft.com/office/drawing/2014/main" id="{4CD82B67-2512-471C-BBFD-DCDF105BB517}"/>
                </a:ext>
              </a:extLst>
            </p:cNvPr>
            <p:cNvSpPr/>
            <p:nvPr/>
          </p:nvSpPr>
          <p:spPr>
            <a:xfrm>
              <a:off x="7014686" y="7786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92" name="Freeform: Shape 1191">
              <a:extLst>
                <a:ext uri="{FF2B5EF4-FFF2-40B4-BE49-F238E27FC236}">
                  <a16:creationId xmlns:a16="http://schemas.microsoft.com/office/drawing/2014/main" id="{DAA791D4-816C-48FD-A3F7-19BB9225BC67}"/>
                </a:ext>
              </a:extLst>
            </p:cNvPr>
            <p:cNvSpPr/>
            <p:nvPr/>
          </p:nvSpPr>
          <p:spPr>
            <a:xfrm>
              <a:off x="6944201" y="899636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cubicBezTo>
                    <a:pt x="9049" y="8096"/>
                    <a:pt x="8096" y="8096"/>
                    <a:pt x="7144" y="7144"/>
                  </a:cubicBezTo>
                  <a:cubicBezTo>
                    <a:pt x="9049" y="8096"/>
                    <a:pt x="10001" y="9049"/>
                    <a:pt x="10001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93" name="Freeform: Shape 1192">
              <a:extLst>
                <a:ext uri="{FF2B5EF4-FFF2-40B4-BE49-F238E27FC236}">
                  <a16:creationId xmlns:a16="http://schemas.microsoft.com/office/drawing/2014/main" id="{5708D27C-E7A8-4D78-823A-F60F27FF18AE}"/>
                </a:ext>
              </a:extLst>
            </p:cNvPr>
            <p:cNvSpPr/>
            <p:nvPr/>
          </p:nvSpPr>
          <p:spPr>
            <a:xfrm>
              <a:off x="7094696" y="7453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0954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94" name="Freeform: Shape 1193">
              <a:extLst>
                <a:ext uri="{FF2B5EF4-FFF2-40B4-BE49-F238E27FC236}">
                  <a16:creationId xmlns:a16="http://schemas.microsoft.com/office/drawing/2014/main" id="{90A26984-E66E-463B-B055-EC647C69128B}"/>
                </a:ext>
              </a:extLst>
            </p:cNvPr>
            <p:cNvSpPr/>
            <p:nvPr/>
          </p:nvSpPr>
          <p:spPr>
            <a:xfrm>
              <a:off x="7034265" y="79009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7144"/>
                  </a:ln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95" name="Freeform: Shape 1194">
              <a:extLst>
                <a:ext uri="{FF2B5EF4-FFF2-40B4-BE49-F238E27FC236}">
                  <a16:creationId xmlns:a16="http://schemas.microsoft.com/office/drawing/2014/main" id="{B45752A4-2D32-4BBC-B9E8-6E044115193E}"/>
                </a:ext>
              </a:extLst>
            </p:cNvPr>
            <p:cNvSpPr/>
            <p:nvPr/>
          </p:nvSpPr>
          <p:spPr>
            <a:xfrm>
              <a:off x="6960394" y="8615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96" name="Freeform: Shape 1195">
              <a:extLst>
                <a:ext uri="{FF2B5EF4-FFF2-40B4-BE49-F238E27FC236}">
                  <a16:creationId xmlns:a16="http://schemas.microsoft.com/office/drawing/2014/main" id="{1A58D0DE-CFC3-4186-BE2B-B7AF680B92F7}"/>
                </a:ext>
              </a:extLst>
            </p:cNvPr>
            <p:cNvSpPr/>
            <p:nvPr/>
          </p:nvSpPr>
          <p:spPr>
            <a:xfrm>
              <a:off x="7030322" y="791856"/>
              <a:ext cx="9525" cy="9525"/>
            </a:xfrm>
            <a:custGeom>
              <a:avLst/>
              <a:gdLst>
                <a:gd name="connsiteX0" fmla="*/ 8653 w 9525"/>
                <a:gd name="connsiteY0" fmla="*/ 8244 h 9525"/>
                <a:gd name="connsiteX1" fmla="*/ 8653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8244"/>
                  </a:moveTo>
                  <a:cubicBezTo>
                    <a:pt x="5796" y="6339"/>
                    <a:pt x="7700" y="7291"/>
                    <a:pt x="8653" y="82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97" name="Freeform: Shape 1196">
              <a:extLst>
                <a:ext uri="{FF2B5EF4-FFF2-40B4-BE49-F238E27FC236}">
                  <a16:creationId xmlns:a16="http://schemas.microsoft.com/office/drawing/2014/main" id="{5AE7D013-E06D-4DFC-BD44-82A3303778DB}"/>
                </a:ext>
              </a:extLst>
            </p:cNvPr>
            <p:cNvSpPr/>
            <p:nvPr/>
          </p:nvSpPr>
          <p:spPr>
            <a:xfrm>
              <a:off x="6944201" y="9005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98" name="Freeform: Shape 1197">
              <a:extLst>
                <a:ext uri="{FF2B5EF4-FFF2-40B4-BE49-F238E27FC236}">
                  <a16:creationId xmlns:a16="http://schemas.microsoft.com/office/drawing/2014/main" id="{5D296DEE-C6D0-4E88-9F1A-9490CCABCFD1}"/>
                </a:ext>
              </a:extLst>
            </p:cNvPr>
            <p:cNvSpPr/>
            <p:nvPr/>
          </p:nvSpPr>
          <p:spPr>
            <a:xfrm>
              <a:off x="6918484" y="738125"/>
              <a:ext cx="190500" cy="200025"/>
            </a:xfrm>
            <a:custGeom>
              <a:avLst/>
              <a:gdLst>
                <a:gd name="connsiteX0" fmla="*/ 37624 w 190500"/>
                <a:gd name="connsiteY0" fmla="*/ 177227 h 200025"/>
                <a:gd name="connsiteX1" fmla="*/ 37624 w 190500"/>
                <a:gd name="connsiteY1" fmla="*/ 169607 h 200025"/>
                <a:gd name="connsiteX2" fmla="*/ 128111 w 190500"/>
                <a:gd name="connsiteY2" fmla="*/ 38162 h 200025"/>
                <a:gd name="connsiteX3" fmla="*/ 137636 w 190500"/>
                <a:gd name="connsiteY3" fmla="*/ 30542 h 200025"/>
                <a:gd name="connsiteX4" fmla="*/ 165259 w 190500"/>
                <a:gd name="connsiteY4" fmla="*/ 14349 h 200025"/>
                <a:gd name="connsiteX5" fmla="*/ 178594 w 190500"/>
                <a:gd name="connsiteY5" fmla="*/ 8634 h 200025"/>
                <a:gd name="connsiteX6" fmla="*/ 183356 w 190500"/>
                <a:gd name="connsiteY6" fmla="*/ 16254 h 200025"/>
                <a:gd name="connsiteX7" fmla="*/ 184309 w 190500"/>
                <a:gd name="connsiteY7" fmla="*/ 16254 h 200025"/>
                <a:gd name="connsiteX8" fmla="*/ 185261 w 190500"/>
                <a:gd name="connsiteY8" fmla="*/ 13397 h 200025"/>
                <a:gd name="connsiteX9" fmla="*/ 184309 w 190500"/>
                <a:gd name="connsiteY9" fmla="*/ 11492 h 200025"/>
                <a:gd name="connsiteX10" fmla="*/ 152876 w 190500"/>
                <a:gd name="connsiteY10" fmla="*/ 16254 h 200025"/>
                <a:gd name="connsiteX11" fmla="*/ 135731 w 190500"/>
                <a:gd name="connsiteY11" fmla="*/ 28637 h 200025"/>
                <a:gd name="connsiteX12" fmla="*/ 121444 w 190500"/>
                <a:gd name="connsiteY12" fmla="*/ 22922 h 200025"/>
                <a:gd name="connsiteX13" fmla="*/ 121444 w 190500"/>
                <a:gd name="connsiteY13" fmla="*/ 35304 h 200025"/>
                <a:gd name="connsiteX14" fmla="*/ 112871 w 190500"/>
                <a:gd name="connsiteY14" fmla="*/ 32447 h 200025"/>
                <a:gd name="connsiteX15" fmla="*/ 119539 w 190500"/>
                <a:gd name="connsiteY15" fmla="*/ 38162 h 200025"/>
                <a:gd name="connsiteX16" fmla="*/ 73819 w 190500"/>
                <a:gd name="connsiteY16" fmla="*/ 74357 h 200025"/>
                <a:gd name="connsiteX17" fmla="*/ 14764 w 190500"/>
                <a:gd name="connsiteY17" fmla="*/ 146747 h 200025"/>
                <a:gd name="connsiteX18" fmla="*/ 14764 w 190500"/>
                <a:gd name="connsiteY18" fmla="*/ 152462 h 200025"/>
                <a:gd name="connsiteX19" fmla="*/ 24289 w 190500"/>
                <a:gd name="connsiteY19" fmla="*/ 155319 h 200025"/>
                <a:gd name="connsiteX20" fmla="*/ 7144 w 190500"/>
                <a:gd name="connsiteY20" fmla="*/ 188657 h 200025"/>
                <a:gd name="connsiteX21" fmla="*/ 28099 w 190500"/>
                <a:gd name="connsiteY21" fmla="*/ 195324 h 200025"/>
                <a:gd name="connsiteX22" fmla="*/ 28099 w 190500"/>
                <a:gd name="connsiteY22" fmla="*/ 194372 h 200025"/>
                <a:gd name="connsiteX23" fmla="*/ 30004 w 190500"/>
                <a:gd name="connsiteY23" fmla="*/ 193419 h 200025"/>
                <a:gd name="connsiteX24" fmla="*/ 37624 w 190500"/>
                <a:gd name="connsiteY24" fmla="*/ 177227 h 200025"/>
                <a:gd name="connsiteX25" fmla="*/ 35719 w 190500"/>
                <a:gd name="connsiteY25" fmla="*/ 155319 h 200025"/>
                <a:gd name="connsiteX26" fmla="*/ 35719 w 190500"/>
                <a:gd name="connsiteY26" fmla="*/ 155319 h 200025"/>
                <a:gd name="connsiteX27" fmla="*/ 36671 w 190500"/>
                <a:gd name="connsiteY27" fmla="*/ 153414 h 200025"/>
                <a:gd name="connsiteX28" fmla="*/ 36671 w 190500"/>
                <a:gd name="connsiteY28" fmla="*/ 153414 h 200025"/>
                <a:gd name="connsiteX29" fmla="*/ 16669 w 190500"/>
                <a:gd name="connsiteY29" fmla="*/ 150557 h 200025"/>
                <a:gd name="connsiteX30" fmla="*/ 16669 w 190500"/>
                <a:gd name="connsiteY30" fmla="*/ 150557 h 200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90500" h="200025">
                  <a:moveTo>
                    <a:pt x="37624" y="177227"/>
                  </a:moveTo>
                  <a:cubicBezTo>
                    <a:pt x="40481" y="170559"/>
                    <a:pt x="16669" y="165797"/>
                    <a:pt x="37624" y="169607"/>
                  </a:cubicBezTo>
                  <a:cubicBezTo>
                    <a:pt x="28099" y="176274"/>
                    <a:pt x="130016" y="40067"/>
                    <a:pt x="128111" y="38162"/>
                  </a:cubicBezTo>
                  <a:cubicBezTo>
                    <a:pt x="137636" y="52449"/>
                    <a:pt x="140494" y="31494"/>
                    <a:pt x="137636" y="30542"/>
                  </a:cubicBezTo>
                  <a:cubicBezTo>
                    <a:pt x="138589" y="39114"/>
                    <a:pt x="167164" y="14349"/>
                    <a:pt x="165259" y="14349"/>
                  </a:cubicBezTo>
                  <a:cubicBezTo>
                    <a:pt x="168116" y="20064"/>
                    <a:pt x="173831" y="21969"/>
                    <a:pt x="178594" y="8634"/>
                  </a:cubicBezTo>
                  <a:cubicBezTo>
                    <a:pt x="181451" y="13397"/>
                    <a:pt x="182404" y="11492"/>
                    <a:pt x="183356" y="16254"/>
                  </a:cubicBezTo>
                  <a:cubicBezTo>
                    <a:pt x="183356" y="10539"/>
                    <a:pt x="184309" y="10539"/>
                    <a:pt x="184309" y="16254"/>
                  </a:cubicBezTo>
                  <a:cubicBezTo>
                    <a:pt x="183356" y="18159"/>
                    <a:pt x="185261" y="4824"/>
                    <a:pt x="185261" y="13397"/>
                  </a:cubicBezTo>
                  <a:cubicBezTo>
                    <a:pt x="184309" y="12444"/>
                    <a:pt x="183356" y="12444"/>
                    <a:pt x="184309" y="11492"/>
                  </a:cubicBezTo>
                  <a:cubicBezTo>
                    <a:pt x="179546" y="-891"/>
                    <a:pt x="152876" y="17207"/>
                    <a:pt x="152876" y="16254"/>
                  </a:cubicBezTo>
                  <a:cubicBezTo>
                    <a:pt x="137636" y="21017"/>
                    <a:pt x="136684" y="14349"/>
                    <a:pt x="135731" y="28637"/>
                  </a:cubicBezTo>
                  <a:cubicBezTo>
                    <a:pt x="130016" y="29589"/>
                    <a:pt x="130969" y="24827"/>
                    <a:pt x="121444" y="22922"/>
                  </a:cubicBezTo>
                  <a:cubicBezTo>
                    <a:pt x="122396" y="33399"/>
                    <a:pt x="123349" y="21017"/>
                    <a:pt x="121444" y="35304"/>
                  </a:cubicBezTo>
                  <a:cubicBezTo>
                    <a:pt x="121444" y="34352"/>
                    <a:pt x="112871" y="31494"/>
                    <a:pt x="112871" y="32447"/>
                  </a:cubicBezTo>
                  <a:cubicBezTo>
                    <a:pt x="117634" y="36257"/>
                    <a:pt x="114776" y="33399"/>
                    <a:pt x="119539" y="38162"/>
                  </a:cubicBezTo>
                  <a:cubicBezTo>
                    <a:pt x="111919" y="32447"/>
                    <a:pt x="89059" y="76262"/>
                    <a:pt x="73819" y="74357"/>
                  </a:cubicBezTo>
                  <a:cubicBezTo>
                    <a:pt x="74771" y="74357"/>
                    <a:pt x="25241" y="152462"/>
                    <a:pt x="14764" y="146747"/>
                  </a:cubicBezTo>
                  <a:cubicBezTo>
                    <a:pt x="22384" y="153414"/>
                    <a:pt x="17621" y="149604"/>
                    <a:pt x="14764" y="152462"/>
                  </a:cubicBezTo>
                  <a:cubicBezTo>
                    <a:pt x="23336" y="155319"/>
                    <a:pt x="14764" y="151509"/>
                    <a:pt x="24289" y="155319"/>
                  </a:cubicBezTo>
                  <a:cubicBezTo>
                    <a:pt x="20479" y="154367"/>
                    <a:pt x="9049" y="184847"/>
                    <a:pt x="7144" y="188657"/>
                  </a:cubicBezTo>
                  <a:cubicBezTo>
                    <a:pt x="9049" y="192467"/>
                    <a:pt x="28099" y="195324"/>
                    <a:pt x="28099" y="195324"/>
                  </a:cubicBezTo>
                  <a:cubicBezTo>
                    <a:pt x="28099" y="194372"/>
                    <a:pt x="25241" y="191514"/>
                    <a:pt x="28099" y="194372"/>
                  </a:cubicBezTo>
                  <a:cubicBezTo>
                    <a:pt x="27146" y="192467"/>
                    <a:pt x="27146" y="192467"/>
                    <a:pt x="30004" y="193419"/>
                  </a:cubicBezTo>
                  <a:cubicBezTo>
                    <a:pt x="27146" y="182942"/>
                    <a:pt x="34766" y="181989"/>
                    <a:pt x="37624" y="177227"/>
                  </a:cubicBezTo>
                  <a:close/>
                  <a:moveTo>
                    <a:pt x="35719" y="155319"/>
                  </a:moveTo>
                  <a:cubicBezTo>
                    <a:pt x="35719" y="155319"/>
                    <a:pt x="35719" y="156272"/>
                    <a:pt x="35719" y="155319"/>
                  </a:cubicBezTo>
                  <a:close/>
                  <a:moveTo>
                    <a:pt x="36671" y="153414"/>
                  </a:moveTo>
                  <a:cubicBezTo>
                    <a:pt x="35719" y="153414"/>
                    <a:pt x="31909" y="153414"/>
                    <a:pt x="36671" y="153414"/>
                  </a:cubicBezTo>
                  <a:close/>
                  <a:moveTo>
                    <a:pt x="16669" y="150557"/>
                  </a:moveTo>
                  <a:cubicBezTo>
                    <a:pt x="16669" y="149604"/>
                    <a:pt x="20479" y="151509"/>
                    <a:pt x="16669" y="15055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99" name="Freeform: Shape 1198">
              <a:extLst>
                <a:ext uri="{FF2B5EF4-FFF2-40B4-BE49-F238E27FC236}">
                  <a16:creationId xmlns:a16="http://schemas.microsoft.com/office/drawing/2014/main" id="{F6B65614-3BB7-4E27-80EE-1E8A7B79AC67}"/>
                </a:ext>
              </a:extLst>
            </p:cNvPr>
            <p:cNvSpPr/>
            <p:nvPr/>
          </p:nvSpPr>
          <p:spPr>
            <a:xfrm>
              <a:off x="6930866" y="8834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00" name="Freeform: Shape 1199">
              <a:extLst>
                <a:ext uri="{FF2B5EF4-FFF2-40B4-BE49-F238E27FC236}">
                  <a16:creationId xmlns:a16="http://schemas.microsoft.com/office/drawing/2014/main" id="{1664FE4D-9A11-40B5-B91F-CBCEDCD03B8D}"/>
                </a:ext>
              </a:extLst>
            </p:cNvPr>
            <p:cNvSpPr/>
            <p:nvPr/>
          </p:nvSpPr>
          <p:spPr>
            <a:xfrm>
              <a:off x="7064216" y="74586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01" name="Freeform: Shape 1200">
              <a:extLst>
                <a:ext uri="{FF2B5EF4-FFF2-40B4-BE49-F238E27FC236}">
                  <a16:creationId xmlns:a16="http://schemas.microsoft.com/office/drawing/2014/main" id="{A669F6BA-6197-4FAE-9BDB-9B093362932B}"/>
                </a:ext>
              </a:extLst>
            </p:cNvPr>
            <p:cNvSpPr/>
            <p:nvPr/>
          </p:nvSpPr>
          <p:spPr>
            <a:xfrm>
              <a:off x="6960500" y="863441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6085" y="7144"/>
                    <a:pt x="7990" y="7144"/>
                    <a:pt x="799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02" name="Freeform: Shape 1201">
              <a:extLst>
                <a:ext uri="{FF2B5EF4-FFF2-40B4-BE49-F238E27FC236}">
                  <a16:creationId xmlns:a16="http://schemas.microsoft.com/office/drawing/2014/main" id="{CECC3230-82B8-44FF-B249-49D20FBB2B50}"/>
                </a:ext>
              </a:extLst>
            </p:cNvPr>
            <p:cNvSpPr/>
            <p:nvPr/>
          </p:nvSpPr>
          <p:spPr>
            <a:xfrm>
              <a:off x="7076599" y="75104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03" name="Freeform: Shape 1202">
              <a:extLst>
                <a:ext uri="{FF2B5EF4-FFF2-40B4-BE49-F238E27FC236}">
                  <a16:creationId xmlns:a16="http://schemas.microsoft.com/office/drawing/2014/main" id="{1298D878-17F9-4270-9B66-23A042E7E7D3}"/>
                </a:ext>
              </a:extLst>
            </p:cNvPr>
            <p:cNvSpPr/>
            <p:nvPr/>
          </p:nvSpPr>
          <p:spPr>
            <a:xfrm>
              <a:off x="7081361" y="7500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04" name="Freeform: Shape 1203">
              <a:extLst>
                <a:ext uri="{FF2B5EF4-FFF2-40B4-BE49-F238E27FC236}">
                  <a16:creationId xmlns:a16="http://schemas.microsoft.com/office/drawing/2014/main" id="{AAA65FA2-DE4D-4171-8292-B3249D7A2B76}"/>
                </a:ext>
              </a:extLst>
            </p:cNvPr>
            <p:cNvSpPr/>
            <p:nvPr/>
          </p:nvSpPr>
          <p:spPr>
            <a:xfrm>
              <a:off x="7083795" y="748400"/>
              <a:ext cx="9525" cy="9525"/>
            </a:xfrm>
            <a:custGeom>
              <a:avLst/>
              <a:gdLst>
                <a:gd name="connsiteX0" fmla="*/ 7567 w 9525"/>
                <a:gd name="connsiteY0" fmla="*/ 8837 h 9525"/>
                <a:gd name="connsiteX1" fmla="*/ 7567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8837"/>
                  </a:moveTo>
                  <a:cubicBezTo>
                    <a:pt x="7567" y="8837"/>
                    <a:pt x="6615" y="5027"/>
                    <a:pt x="7567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05" name="Freeform: Shape 1204">
              <a:extLst>
                <a:ext uri="{FF2B5EF4-FFF2-40B4-BE49-F238E27FC236}">
                  <a16:creationId xmlns:a16="http://schemas.microsoft.com/office/drawing/2014/main" id="{B986F08D-C04A-4D6C-B93B-DADE9C01E015}"/>
                </a:ext>
              </a:extLst>
            </p:cNvPr>
            <p:cNvSpPr/>
            <p:nvPr/>
          </p:nvSpPr>
          <p:spPr>
            <a:xfrm>
              <a:off x="7044214" y="7767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06" name="Freeform: Shape 1205">
              <a:extLst>
                <a:ext uri="{FF2B5EF4-FFF2-40B4-BE49-F238E27FC236}">
                  <a16:creationId xmlns:a16="http://schemas.microsoft.com/office/drawing/2014/main" id="{8BAC1924-AF3A-404C-BAE2-49552B693F3D}"/>
                </a:ext>
              </a:extLst>
            </p:cNvPr>
            <p:cNvSpPr/>
            <p:nvPr/>
          </p:nvSpPr>
          <p:spPr>
            <a:xfrm>
              <a:off x="7051834" y="7624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8096" y="9049"/>
                    <a:pt x="8096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07" name="Freeform: Shape 1206">
              <a:extLst>
                <a:ext uri="{FF2B5EF4-FFF2-40B4-BE49-F238E27FC236}">
                  <a16:creationId xmlns:a16="http://schemas.microsoft.com/office/drawing/2014/main" id="{7D78B7F9-229A-4C0A-B890-59E09338F834}"/>
                </a:ext>
              </a:extLst>
            </p:cNvPr>
            <p:cNvSpPr/>
            <p:nvPr/>
          </p:nvSpPr>
          <p:spPr>
            <a:xfrm>
              <a:off x="7034689" y="7900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08" name="Freeform: Shape 1207">
              <a:extLst>
                <a:ext uri="{FF2B5EF4-FFF2-40B4-BE49-F238E27FC236}">
                  <a16:creationId xmlns:a16="http://schemas.microsoft.com/office/drawing/2014/main" id="{9FA7EB74-7ADF-4AEF-8BE0-C8411F8A6C4B}"/>
                </a:ext>
              </a:extLst>
            </p:cNvPr>
            <p:cNvSpPr/>
            <p:nvPr/>
          </p:nvSpPr>
          <p:spPr>
            <a:xfrm>
              <a:off x="7051834" y="7643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09" name="Freeform: Shape 1208">
              <a:extLst>
                <a:ext uri="{FF2B5EF4-FFF2-40B4-BE49-F238E27FC236}">
                  <a16:creationId xmlns:a16="http://schemas.microsoft.com/office/drawing/2014/main" id="{EB88DF6B-269C-4C78-8F4B-D67A6C0A3A1C}"/>
                </a:ext>
              </a:extLst>
            </p:cNvPr>
            <p:cNvSpPr/>
            <p:nvPr/>
          </p:nvSpPr>
          <p:spPr>
            <a:xfrm>
              <a:off x="7097554" y="7462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10" name="Freeform: Shape 1209">
              <a:extLst>
                <a:ext uri="{FF2B5EF4-FFF2-40B4-BE49-F238E27FC236}">
                  <a16:creationId xmlns:a16="http://schemas.microsoft.com/office/drawing/2014/main" id="{F1D73E29-9DFB-4495-9A08-95F610D8C97C}"/>
                </a:ext>
              </a:extLst>
            </p:cNvPr>
            <p:cNvSpPr/>
            <p:nvPr/>
          </p:nvSpPr>
          <p:spPr>
            <a:xfrm>
              <a:off x="7097554" y="7462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11" name="Freeform: Shape 1210">
              <a:extLst>
                <a:ext uri="{FF2B5EF4-FFF2-40B4-BE49-F238E27FC236}">
                  <a16:creationId xmlns:a16="http://schemas.microsoft.com/office/drawing/2014/main" id="{A8254CFD-3755-4720-A279-F96243FA72B6}"/>
                </a:ext>
              </a:extLst>
            </p:cNvPr>
            <p:cNvSpPr/>
            <p:nvPr/>
          </p:nvSpPr>
          <p:spPr>
            <a:xfrm>
              <a:off x="7097554" y="7453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12" name="Freeform: Shape 1211">
              <a:extLst>
                <a:ext uri="{FF2B5EF4-FFF2-40B4-BE49-F238E27FC236}">
                  <a16:creationId xmlns:a16="http://schemas.microsoft.com/office/drawing/2014/main" id="{50166E85-BB90-4C56-A564-8C4D66F127E3}"/>
                </a:ext>
              </a:extLst>
            </p:cNvPr>
            <p:cNvSpPr/>
            <p:nvPr/>
          </p:nvSpPr>
          <p:spPr>
            <a:xfrm>
              <a:off x="7092791" y="7462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6"/>
                  </a:lnTo>
                  <a:cubicBezTo>
                    <a:pt x="8096" y="8096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13" name="Freeform: Shape 1212">
              <a:extLst>
                <a:ext uri="{FF2B5EF4-FFF2-40B4-BE49-F238E27FC236}">
                  <a16:creationId xmlns:a16="http://schemas.microsoft.com/office/drawing/2014/main" id="{3A9B4EF3-50A8-40DA-9922-1E2E95FC8B95}"/>
                </a:ext>
              </a:extLst>
            </p:cNvPr>
            <p:cNvSpPr/>
            <p:nvPr/>
          </p:nvSpPr>
          <p:spPr>
            <a:xfrm>
              <a:off x="7091839" y="7472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1906" y="9049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14" name="Freeform: Shape 1213">
              <a:extLst>
                <a:ext uri="{FF2B5EF4-FFF2-40B4-BE49-F238E27FC236}">
                  <a16:creationId xmlns:a16="http://schemas.microsoft.com/office/drawing/2014/main" id="{0BC7D4E1-E32A-4FB7-8E95-07C90D0F5F10}"/>
                </a:ext>
              </a:extLst>
            </p:cNvPr>
            <p:cNvSpPr/>
            <p:nvPr/>
          </p:nvSpPr>
          <p:spPr>
            <a:xfrm>
              <a:off x="7082314" y="735912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9049" y="6085"/>
                    <a:pt x="8096" y="7990"/>
                    <a:pt x="7144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15" name="Freeform: Shape 1214">
              <a:extLst>
                <a:ext uri="{FF2B5EF4-FFF2-40B4-BE49-F238E27FC236}">
                  <a16:creationId xmlns:a16="http://schemas.microsoft.com/office/drawing/2014/main" id="{EB427787-E672-4D0C-B569-91B5CEC75647}"/>
                </a:ext>
              </a:extLst>
            </p:cNvPr>
            <p:cNvSpPr/>
            <p:nvPr/>
          </p:nvSpPr>
          <p:spPr>
            <a:xfrm>
              <a:off x="7077551" y="734853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cubicBezTo>
                    <a:pt x="8096" y="8096"/>
                    <a:pt x="7144" y="7144"/>
                    <a:pt x="7144" y="7144"/>
                  </a:cubicBezTo>
                  <a:cubicBezTo>
                    <a:pt x="8096" y="8096"/>
                    <a:pt x="8096" y="8096"/>
                    <a:pt x="8096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16" name="Freeform: Shape 1215">
              <a:extLst>
                <a:ext uri="{FF2B5EF4-FFF2-40B4-BE49-F238E27FC236}">
                  <a16:creationId xmlns:a16="http://schemas.microsoft.com/office/drawing/2014/main" id="{FACA7933-7EC4-4CFD-B564-7B1C8777EEF9}"/>
                </a:ext>
              </a:extLst>
            </p:cNvPr>
            <p:cNvSpPr/>
            <p:nvPr/>
          </p:nvSpPr>
          <p:spPr>
            <a:xfrm>
              <a:off x="7054691" y="745331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8096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17" name="Freeform: Shape 1216">
              <a:extLst>
                <a:ext uri="{FF2B5EF4-FFF2-40B4-BE49-F238E27FC236}">
                  <a16:creationId xmlns:a16="http://schemas.microsoft.com/office/drawing/2014/main" id="{90F6B1F0-CE8F-4D35-9B4D-C7AB2A5815F6}"/>
                </a:ext>
              </a:extLst>
            </p:cNvPr>
            <p:cNvSpPr/>
            <p:nvPr/>
          </p:nvSpPr>
          <p:spPr>
            <a:xfrm>
              <a:off x="7058372" y="761523"/>
              <a:ext cx="9525" cy="9525"/>
            </a:xfrm>
            <a:custGeom>
              <a:avLst/>
              <a:gdLst>
                <a:gd name="connsiteX0" fmla="*/ 7273 w 9525"/>
                <a:gd name="connsiteY0" fmla="*/ 7144 h 9525"/>
                <a:gd name="connsiteX1" fmla="*/ 727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273" y="7144"/>
                  </a:moveTo>
                  <a:cubicBezTo>
                    <a:pt x="11083" y="8096"/>
                    <a:pt x="6320" y="7144"/>
                    <a:pt x="727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18" name="Freeform: Shape 1217">
              <a:extLst>
                <a:ext uri="{FF2B5EF4-FFF2-40B4-BE49-F238E27FC236}">
                  <a16:creationId xmlns:a16="http://schemas.microsoft.com/office/drawing/2014/main" id="{B295E9BB-BA59-4FEB-ABD7-5D3786DB63F8}"/>
                </a:ext>
              </a:extLst>
            </p:cNvPr>
            <p:cNvSpPr/>
            <p:nvPr/>
          </p:nvSpPr>
          <p:spPr>
            <a:xfrm>
              <a:off x="7045844" y="747079"/>
              <a:ext cx="9525" cy="9525"/>
            </a:xfrm>
            <a:custGeom>
              <a:avLst/>
              <a:gdLst>
                <a:gd name="connsiteX0" fmla="*/ 7419 w 9525"/>
                <a:gd name="connsiteY0" fmla="*/ 7301 h 9525"/>
                <a:gd name="connsiteX1" fmla="*/ 7419 w 9525"/>
                <a:gd name="connsiteY1" fmla="*/ 73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7301"/>
                  </a:moveTo>
                  <a:cubicBezTo>
                    <a:pt x="8371" y="6348"/>
                    <a:pt x="6466" y="10158"/>
                    <a:pt x="7419" y="73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19" name="Freeform: Shape 1218">
              <a:extLst>
                <a:ext uri="{FF2B5EF4-FFF2-40B4-BE49-F238E27FC236}">
                  <a16:creationId xmlns:a16="http://schemas.microsoft.com/office/drawing/2014/main" id="{A70AE44F-8B54-4C7F-9DAD-6C83A3BF608D}"/>
                </a:ext>
              </a:extLst>
            </p:cNvPr>
            <p:cNvSpPr/>
            <p:nvPr/>
          </p:nvSpPr>
          <p:spPr>
            <a:xfrm>
              <a:off x="7012781" y="776122"/>
              <a:ext cx="9525" cy="9525"/>
            </a:xfrm>
            <a:custGeom>
              <a:avLst/>
              <a:gdLst>
                <a:gd name="connsiteX0" fmla="*/ 7144 w 9525"/>
                <a:gd name="connsiteY0" fmla="*/ 7785 h 9525"/>
                <a:gd name="connsiteX1" fmla="*/ 10001 w 9525"/>
                <a:gd name="connsiteY1" fmla="*/ 9690 h 9525"/>
                <a:gd name="connsiteX2" fmla="*/ 7144 w 9525"/>
                <a:gd name="connsiteY2" fmla="*/ 778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785"/>
                  </a:moveTo>
                  <a:lnTo>
                    <a:pt x="10001" y="9690"/>
                  </a:lnTo>
                  <a:cubicBezTo>
                    <a:pt x="10001" y="8737"/>
                    <a:pt x="7144" y="5880"/>
                    <a:pt x="7144" y="778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20" name="Freeform: Shape 1219">
              <a:extLst>
                <a:ext uri="{FF2B5EF4-FFF2-40B4-BE49-F238E27FC236}">
                  <a16:creationId xmlns:a16="http://schemas.microsoft.com/office/drawing/2014/main" id="{41BFFBA5-B901-4A73-9F9F-80C478E71C06}"/>
                </a:ext>
              </a:extLst>
            </p:cNvPr>
            <p:cNvSpPr/>
            <p:nvPr/>
          </p:nvSpPr>
          <p:spPr>
            <a:xfrm>
              <a:off x="7002044" y="792241"/>
              <a:ext cx="9525" cy="9525"/>
            </a:xfrm>
            <a:custGeom>
              <a:avLst/>
              <a:gdLst>
                <a:gd name="connsiteX0" fmla="*/ 9308 w 9525"/>
                <a:gd name="connsiteY0" fmla="*/ 7858 h 9525"/>
                <a:gd name="connsiteX1" fmla="*/ 7403 w 9525"/>
                <a:gd name="connsiteY1" fmla="*/ 7858 h 9525"/>
                <a:gd name="connsiteX2" fmla="*/ 9308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308" y="7858"/>
                  </a:moveTo>
                  <a:cubicBezTo>
                    <a:pt x="8356" y="6906"/>
                    <a:pt x="6451" y="6906"/>
                    <a:pt x="7403" y="7858"/>
                  </a:cubicBezTo>
                  <a:cubicBezTo>
                    <a:pt x="8356" y="7858"/>
                    <a:pt x="9308" y="7858"/>
                    <a:pt x="9308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21" name="Freeform: Shape 1220">
              <a:extLst>
                <a:ext uri="{FF2B5EF4-FFF2-40B4-BE49-F238E27FC236}">
                  <a16:creationId xmlns:a16="http://schemas.microsoft.com/office/drawing/2014/main" id="{13385F0E-263E-4249-93F5-77DEF03A465E}"/>
                </a:ext>
              </a:extLst>
            </p:cNvPr>
            <p:cNvSpPr/>
            <p:nvPr/>
          </p:nvSpPr>
          <p:spPr>
            <a:xfrm>
              <a:off x="6938592" y="848730"/>
              <a:ext cx="9525" cy="9525"/>
            </a:xfrm>
            <a:custGeom>
              <a:avLst/>
              <a:gdLst>
                <a:gd name="connsiteX0" fmla="*/ 7990 w 9525"/>
                <a:gd name="connsiteY0" fmla="*/ 7567 h 9525"/>
                <a:gd name="connsiteX1" fmla="*/ 7990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567"/>
                  </a:moveTo>
                  <a:cubicBezTo>
                    <a:pt x="6086" y="6615"/>
                    <a:pt x="7990" y="7567"/>
                    <a:pt x="7990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22" name="Freeform: Shape 1221">
              <a:extLst>
                <a:ext uri="{FF2B5EF4-FFF2-40B4-BE49-F238E27FC236}">
                  <a16:creationId xmlns:a16="http://schemas.microsoft.com/office/drawing/2014/main" id="{BED8CF45-5470-416F-96A0-23CBB83CBA32}"/>
                </a:ext>
              </a:extLst>
            </p:cNvPr>
            <p:cNvSpPr/>
            <p:nvPr/>
          </p:nvSpPr>
          <p:spPr>
            <a:xfrm>
              <a:off x="7761658" y="937259"/>
              <a:ext cx="9525" cy="9525"/>
            </a:xfrm>
            <a:custGeom>
              <a:avLst/>
              <a:gdLst>
                <a:gd name="connsiteX0" fmla="*/ 8837 w 9525"/>
                <a:gd name="connsiteY0" fmla="*/ 8573 h 9525"/>
                <a:gd name="connsiteX1" fmla="*/ 8837 w 9525"/>
                <a:gd name="connsiteY1" fmla="*/ 8573 h 9525"/>
                <a:gd name="connsiteX2" fmla="*/ 8837 w 9525"/>
                <a:gd name="connsiteY2" fmla="*/ 857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837" y="8573"/>
                  </a:moveTo>
                  <a:cubicBezTo>
                    <a:pt x="8837" y="6667"/>
                    <a:pt x="5027" y="6667"/>
                    <a:pt x="8837" y="8573"/>
                  </a:cubicBezTo>
                  <a:lnTo>
                    <a:pt x="8837" y="857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23" name="Freeform: Shape 1222">
              <a:extLst>
                <a:ext uri="{FF2B5EF4-FFF2-40B4-BE49-F238E27FC236}">
                  <a16:creationId xmlns:a16="http://schemas.microsoft.com/office/drawing/2014/main" id="{5B4E7D8E-E422-49E7-B08A-848CBDB00C9D}"/>
                </a:ext>
              </a:extLst>
            </p:cNvPr>
            <p:cNvSpPr/>
            <p:nvPr/>
          </p:nvSpPr>
          <p:spPr>
            <a:xfrm>
              <a:off x="7753403" y="93392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8096"/>
                    <a:pt x="7567" y="14764"/>
                    <a:pt x="7567" y="7144"/>
                  </a:cubicBezTo>
                  <a:lnTo>
                    <a:pt x="7567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24" name="Freeform: Shape 1223">
              <a:extLst>
                <a:ext uri="{FF2B5EF4-FFF2-40B4-BE49-F238E27FC236}">
                  <a16:creationId xmlns:a16="http://schemas.microsoft.com/office/drawing/2014/main" id="{F9BF3A65-4B9E-4905-A138-649D737670FD}"/>
                </a:ext>
              </a:extLst>
            </p:cNvPr>
            <p:cNvSpPr/>
            <p:nvPr/>
          </p:nvSpPr>
          <p:spPr>
            <a:xfrm>
              <a:off x="7630954" y="922496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lnTo>
                    <a:pt x="7144" y="7144"/>
                  </a:lnTo>
                  <a:cubicBezTo>
                    <a:pt x="7144" y="9049"/>
                    <a:pt x="8096" y="8096"/>
                    <a:pt x="9049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25" name="Freeform: Shape 1224">
              <a:extLst>
                <a:ext uri="{FF2B5EF4-FFF2-40B4-BE49-F238E27FC236}">
                  <a16:creationId xmlns:a16="http://schemas.microsoft.com/office/drawing/2014/main" id="{DFC53953-4904-4930-96A6-D45CFCDE87C3}"/>
                </a:ext>
              </a:extLst>
            </p:cNvPr>
            <p:cNvSpPr/>
            <p:nvPr/>
          </p:nvSpPr>
          <p:spPr>
            <a:xfrm>
              <a:off x="7738586" y="94464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9049" y="6906"/>
                    <a:pt x="8096" y="6906"/>
                    <a:pt x="7144" y="7858"/>
                  </a:cubicBezTo>
                  <a:lnTo>
                    <a:pt x="7144" y="7858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26" name="Freeform: Shape 1225">
              <a:extLst>
                <a:ext uri="{FF2B5EF4-FFF2-40B4-BE49-F238E27FC236}">
                  <a16:creationId xmlns:a16="http://schemas.microsoft.com/office/drawing/2014/main" id="{2F395E84-42EF-4FC8-8EF7-362549E8C626}"/>
                </a:ext>
              </a:extLst>
            </p:cNvPr>
            <p:cNvSpPr/>
            <p:nvPr/>
          </p:nvSpPr>
          <p:spPr>
            <a:xfrm>
              <a:off x="7665244" y="913606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  <a:gd name="connsiteX2" fmla="*/ 7144 w 9525"/>
                <a:gd name="connsiteY2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7144" y="8414"/>
                    <a:pt x="9049" y="5556"/>
                    <a:pt x="7144" y="8414"/>
                  </a:cubicBezTo>
                  <a:lnTo>
                    <a:pt x="7144" y="841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27" name="Freeform: Shape 1226">
              <a:extLst>
                <a:ext uri="{FF2B5EF4-FFF2-40B4-BE49-F238E27FC236}">
                  <a16:creationId xmlns:a16="http://schemas.microsoft.com/office/drawing/2014/main" id="{4AE347F6-AD8F-45B3-94FD-0748CB2775AB}"/>
                </a:ext>
              </a:extLst>
            </p:cNvPr>
            <p:cNvSpPr/>
            <p:nvPr/>
          </p:nvSpPr>
          <p:spPr>
            <a:xfrm>
              <a:off x="7688909" y="910113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  <a:gd name="connsiteX2" fmla="*/ 82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4434" y="7144"/>
                    <a:pt x="12054" y="13811"/>
                    <a:pt x="8244" y="7144"/>
                  </a:cubicBezTo>
                  <a:lnTo>
                    <a:pt x="82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28" name="Freeform: Shape 1227">
              <a:extLst>
                <a:ext uri="{FF2B5EF4-FFF2-40B4-BE49-F238E27FC236}">
                  <a16:creationId xmlns:a16="http://schemas.microsoft.com/office/drawing/2014/main" id="{A79C1CB6-797F-4A89-9FC5-ACEA1DF02509}"/>
                </a:ext>
              </a:extLst>
            </p:cNvPr>
            <p:cNvSpPr/>
            <p:nvPr/>
          </p:nvSpPr>
          <p:spPr>
            <a:xfrm>
              <a:off x="6845141" y="10129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29" name="Freeform: Shape 1228">
              <a:extLst>
                <a:ext uri="{FF2B5EF4-FFF2-40B4-BE49-F238E27FC236}">
                  <a16:creationId xmlns:a16="http://schemas.microsoft.com/office/drawing/2014/main" id="{0E7BA09F-E712-4026-987D-6E7806FB82EE}"/>
                </a:ext>
              </a:extLst>
            </p:cNvPr>
            <p:cNvSpPr/>
            <p:nvPr/>
          </p:nvSpPr>
          <p:spPr>
            <a:xfrm>
              <a:off x="6844189" y="10120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8096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30" name="Freeform: Shape 1229">
              <a:extLst>
                <a:ext uri="{FF2B5EF4-FFF2-40B4-BE49-F238E27FC236}">
                  <a16:creationId xmlns:a16="http://schemas.microsoft.com/office/drawing/2014/main" id="{3A535AF4-7E8B-4C87-9F20-326E5CBD67F7}"/>
                </a:ext>
              </a:extLst>
            </p:cNvPr>
            <p:cNvSpPr/>
            <p:nvPr/>
          </p:nvSpPr>
          <p:spPr>
            <a:xfrm>
              <a:off x="6844189" y="10120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31" name="Freeform: Shape 1230">
              <a:extLst>
                <a:ext uri="{FF2B5EF4-FFF2-40B4-BE49-F238E27FC236}">
                  <a16:creationId xmlns:a16="http://schemas.microsoft.com/office/drawing/2014/main" id="{B8EB9703-20A8-49F2-9531-0F0793E82697}"/>
                </a:ext>
              </a:extLst>
            </p:cNvPr>
            <p:cNvSpPr/>
            <p:nvPr/>
          </p:nvSpPr>
          <p:spPr>
            <a:xfrm>
              <a:off x="7231856" y="928211"/>
              <a:ext cx="9525" cy="19050"/>
            </a:xfrm>
            <a:custGeom>
              <a:avLst/>
              <a:gdLst>
                <a:gd name="connsiteX0" fmla="*/ 9049 w 9525"/>
                <a:gd name="connsiteY0" fmla="*/ 12859 h 19050"/>
                <a:gd name="connsiteX1" fmla="*/ 7144 w 9525"/>
                <a:gd name="connsiteY1" fmla="*/ 7144 h 19050"/>
                <a:gd name="connsiteX2" fmla="*/ 9049 w 9525"/>
                <a:gd name="connsiteY2" fmla="*/ 1285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049" y="12859"/>
                  </a:moveTo>
                  <a:cubicBezTo>
                    <a:pt x="8096" y="11906"/>
                    <a:pt x="10954" y="7144"/>
                    <a:pt x="7144" y="7144"/>
                  </a:cubicBezTo>
                  <a:cubicBezTo>
                    <a:pt x="10954" y="8096"/>
                    <a:pt x="4286" y="10954"/>
                    <a:pt x="9049" y="1285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32" name="Freeform: Shape 1231">
              <a:extLst>
                <a:ext uri="{FF2B5EF4-FFF2-40B4-BE49-F238E27FC236}">
                  <a16:creationId xmlns:a16="http://schemas.microsoft.com/office/drawing/2014/main" id="{62181469-9E68-4B9A-BD13-BE7BDD0F7C7D}"/>
                </a:ext>
              </a:extLst>
            </p:cNvPr>
            <p:cNvSpPr/>
            <p:nvPr/>
          </p:nvSpPr>
          <p:spPr>
            <a:xfrm>
              <a:off x="7233761" y="9339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33" name="Freeform: Shape 1232">
              <a:extLst>
                <a:ext uri="{FF2B5EF4-FFF2-40B4-BE49-F238E27FC236}">
                  <a16:creationId xmlns:a16="http://schemas.microsoft.com/office/drawing/2014/main" id="{A3DCAC3E-1153-4F9F-8CF1-BFA20B7A1080}"/>
                </a:ext>
              </a:extLst>
            </p:cNvPr>
            <p:cNvSpPr/>
            <p:nvPr/>
          </p:nvSpPr>
          <p:spPr>
            <a:xfrm>
              <a:off x="6933898" y="992028"/>
              <a:ext cx="9525" cy="9525"/>
            </a:xfrm>
            <a:custGeom>
              <a:avLst/>
              <a:gdLst>
                <a:gd name="connsiteX0" fmla="*/ 8875 w 9525"/>
                <a:gd name="connsiteY0" fmla="*/ 10001 h 9525"/>
                <a:gd name="connsiteX1" fmla="*/ 7922 w 9525"/>
                <a:gd name="connsiteY1" fmla="*/ 7144 h 9525"/>
                <a:gd name="connsiteX2" fmla="*/ 8875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875" y="10001"/>
                  </a:moveTo>
                  <a:cubicBezTo>
                    <a:pt x="7922" y="9049"/>
                    <a:pt x="7922" y="8096"/>
                    <a:pt x="7922" y="7144"/>
                  </a:cubicBezTo>
                  <a:cubicBezTo>
                    <a:pt x="8875" y="9049"/>
                    <a:pt x="5065" y="10001"/>
                    <a:pt x="8875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34" name="Freeform: Shape 1233">
              <a:extLst>
                <a:ext uri="{FF2B5EF4-FFF2-40B4-BE49-F238E27FC236}">
                  <a16:creationId xmlns:a16="http://schemas.microsoft.com/office/drawing/2014/main" id="{3ACB2B20-2B5A-4643-8F06-B6CB6A3C8905}"/>
                </a:ext>
              </a:extLst>
            </p:cNvPr>
            <p:cNvSpPr/>
            <p:nvPr/>
          </p:nvSpPr>
          <p:spPr>
            <a:xfrm>
              <a:off x="7738586" y="9444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0001"/>
                    <a:pt x="7144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35" name="Freeform: Shape 1234">
              <a:extLst>
                <a:ext uri="{FF2B5EF4-FFF2-40B4-BE49-F238E27FC236}">
                  <a16:creationId xmlns:a16="http://schemas.microsoft.com/office/drawing/2014/main" id="{9F5549A9-F109-4DAD-AD3A-45A4ED9B0AC0}"/>
                </a:ext>
              </a:extLst>
            </p:cNvPr>
            <p:cNvSpPr/>
            <p:nvPr/>
          </p:nvSpPr>
          <p:spPr>
            <a:xfrm>
              <a:off x="6981900" y="942369"/>
              <a:ext cx="9525" cy="9525"/>
            </a:xfrm>
            <a:custGeom>
              <a:avLst/>
              <a:gdLst>
                <a:gd name="connsiteX0" fmla="*/ 7544 w 9525"/>
                <a:gd name="connsiteY0" fmla="*/ 7273 h 9525"/>
                <a:gd name="connsiteX1" fmla="*/ 7544 w 9525"/>
                <a:gd name="connsiteY1" fmla="*/ 7273 h 9525"/>
                <a:gd name="connsiteX2" fmla="*/ 7544 w 9525"/>
                <a:gd name="connsiteY2" fmla="*/ 727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44" y="7273"/>
                  </a:moveTo>
                  <a:cubicBezTo>
                    <a:pt x="5640" y="11083"/>
                    <a:pt x="11355" y="6320"/>
                    <a:pt x="7544" y="7273"/>
                  </a:cubicBezTo>
                  <a:lnTo>
                    <a:pt x="7544" y="727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36" name="Freeform: Shape 1235">
              <a:extLst>
                <a:ext uri="{FF2B5EF4-FFF2-40B4-BE49-F238E27FC236}">
                  <a16:creationId xmlns:a16="http://schemas.microsoft.com/office/drawing/2014/main" id="{8116A47B-30D1-4C39-8871-C61906F52454}"/>
                </a:ext>
              </a:extLst>
            </p:cNvPr>
            <p:cNvSpPr/>
            <p:nvPr/>
          </p:nvSpPr>
          <p:spPr>
            <a:xfrm>
              <a:off x="6844189" y="913278"/>
              <a:ext cx="914400" cy="352425"/>
            </a:xfrm>
            <a:custGeom>
              <a:avLst/>
              <a:gdLst>
                <a:gd name="connsiteX0" fmla="*/ 910114 w 914400"/>
                <a:gd name="connsiteY0" fmla="*/ 31601 h 352425"/>
                <a:gd name="connsiteX1" fmla="*/ 816769 w 914400"/>
                <a:gd name="connsiteY1" fmla="*/ 21124 h 352425"/>
                <a:gd name="connsiteX2" fmla="*/ 796767 w 914400"/>
                <a:gd name="connsiteY2" fmla="*/ 18267 h 352425"/>
                <a:gd name="connsiteX3" fmla="*/ 768192 w 914400"/>
                <a:gd name="connsiteY3" fmla="*/ 19219 h 352425"/>
                <a:gd name="connsiteX4" fmla="*/ 768192 w 914400"/>
                <a:gd name="connsiteY4" fmla="*/ 17314 h 352425"/>
                <a:gd name="connsiteX5" fmla="*/ 768192 w 914400"/>
                <a:gd name="connsiteY5" fmla="*/ 19219 h 352425"/>
                <a:gd name="connsiteX6" fmla="*/ 613886 w 914400"/>
                <a:gd name="connsiteY6" fmla="*/ 14456 h 352425"/>
                <a:gd name="connsiteX7" fmla="*/ 620554 w 914400"/>
                <a:gd name="connsiteY7" fmla="*/ 18267 h 352425"/>
                <a:gd name="connsiteX8" fmla="*/ 440531 w 914400"/>
                <a:gd name="connsiteY8" fmla="*/ 21124 h 352425"/>
                <a:gd name="connsiteX9" fmla="*/ 163354 w 914400"/>
                <a:gd name="connsiteY9" fmla="*/ 35411 h 352425"/>
                <a:gd name="connsiteX10" fmla="*/ 142399 w 914400"/>
                <a:gd name="connsiteY10" fmla="*/ 40174 h 352425"/>
                <a:gd name="connsiteX11" fmla="*/ 7144 w 914400"/>
                <a:gd name="connsiteY11" fmla="*/ 104944 h 352425"/>
                <a:gd name="connsiteX12" fmla="*/ 18574 w 914400"/>
                <a:gd name="connsiteY12" fmla="*/ 115421 h 352425"/>
                <a:gd name="connsiteX13" fmla="*/ 20479 w 914400"/>
                <a:gd name="connsiteY13" fmla="*/ 112564 h 352425"/>
                <a:gd name="connsiteX14" fmla="*/ 76676 w 914400"/>
                <a:gd name="connsiteY14" fmla="*/ 94467 h 352425"/>
                <a:gd name="connsiteX15" fmla="*/ 99536 w 914400"/>
                <a:gd name="connsiteY15" fmla="*/ 80179 h 352425"/>
                <a:gd name="connsiteX16" fmla="*/ 106204 w 914400"/>
                <a:gd name="connsiteY16" fmla="*/ 81131 h 352425"/>
                <a:gd name="connsiteX17" fmla="*/ 101441 w 914400"/>
                <a:gd name="connsiteY17" fmla="*/ 89704 h 352425"/>
                <a:gd name="connsiteX18" fmla="*/ 156686 w 914400"/>
                <a:gd name="connsiteY18" fmla="*/ 96371 h 352425"/>
                <a:gd name="connsiteX19" fmla="*/ 112871 w 914400"/>
                <a:gd name="connsiteY19" fmla="*/ 111611 h 352425"/>
                <a:gd name="connsiteX20" fmla="*/ 144304 w 914400"/>
                <a:gd name="connsiteY20" fmla="*/ 213529 h 352425"/>
                <a:gd name="connsiteX21" fmla="*/ 339566 w 914400"/>
                <a:gd name="connsiteY21" fmla="*/ 336401 h 352425"/>
                <a:gd name="connsiteX22" fmla="*/ 423386 w 914400"/>
                <a:gd name="connsiteY22" fmla="*/ 348784 h 352425"/>
                <a:gd name="connsiteX23" fmla="*/ 493871 w 914400"/>
                <a:gd name="connsiteY23" fmla="*/ 305921 h 352425"/>
                <a:gd name="connsiteX24" fmla="*/ 644367 w 914400"/>
                <a:gd name="connsiteY24" fmla="*/ 238294 h 352425"/>
                <a:gd name="connsiteX25" fmla="*/ 702469 w 914400"/>
                <a:gd name="connsiteY25" fmla="*/ 225911 h 352425"/>
                <a:gd name="connsiteX26" fmla="*/ 772001 w 914400"/>
                <a:gd name="connsiteY26" fmla="*/ 149711 h 352425"/>
                <a:gd name="connsiteX27" fmla="*/ 791051 w 914400"/>
                <a:gd name="connsiteY27" fmla="*/ 85894 h 352425"/>
                <a:gd name="connsiteX28" fmla="*/ 746284 w 914400"/>
                <a:gd name="connsiteY28" fmla="*/ 54461 h 352425"/>
                <a:gd name="connsiteX29" fmla="*/ 613886 w 914400"/>
                <a:gd name="connsiteY29" fmla="*/ 59224 h 352425"/>
                <a:gd name="connsiteX30" fmla="*/ 792004 w 914400"/>
                <a:gd name="connsiteY30" fmla="*/ 27792 h 352425"/>
                <a:gd name="connsiteX31" fmla="*/ 908209 w 914400"/>
                <a:gd name="connsiteY31" fmla="*/ 33506 h 352425"/>
                <a:gd name="connsiteX32" fmla="*/ 910114 w 914400"/>
                <a:gd name="connsiteY32" fmla="*/ 31601 h 352425"/>
                <a:gd name="connsiteX33" fmla="*/ 150971 w 914400"/>
                <a:gd name="connsiteY33" fmla="*/ 56367 h 352425"/>
                <a:gd name="connsiteX34" fmla="*/ 150971 w 914400"/>
                <a:gd name="connsiteY34" fmla="*/ 56367 h 352425"/>
                <a:gd name="connsiteX35" fmla="*/ 150971 w 914400"/>
                <a:gd name="connsiteY35" fmla="*/ 56367 h 352425"/>
                <a:gd name="connsiteX36" fmla="*/ 157639 w 914400"/>
                <a:gd name="connsiteY36" fmla="*/ 57319 h 352425"/>
                <a:gd name="connsiteX37" fmla="*/ 157639 w 914400"/>
                <a:gd name="connsiteY37" fmla="*/ 57319 h 352425"/>
                <a:gd name="connsiteX38" fmla="*/ 157639 w 914400"/>
                <a:gd name="connsiteY38" fmla="*/ 57319 h 352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914400" h="352425">
                  <a:moveTo>
                    <a:pt x="910114" y="31601"/>
                  </a:moveTo>
                  <a:cubicBezTo>
                    <a:pt x="903446" y="18267"/>
                    <a:pt x="830104" y="13504"/>
                    <a:pt x="816769" y="21124"/>
                  </a:cubicBezTo>
                  <a:cubicBezTo>
                    <a:pt x="812959" y="8742"/>
                    <a:pt x="810101" y="15409"/>
                    <a:pt x="796767" y="18267"/>
                  </a:cubicBezTo>
                  <a:cubicBezTo>
                    <a:pt x="788194" y="19219"/>
                    <a:pt x="778669" y="19219"/>
                    <a:pt x="768192" y="19219"/>
                  </a:cubicBezTo>
                  <a:lnTo>
                    <a:pt x="768192" y="17314"/>
                  </a:lnTo>
                  <a:cubicBezTo>
                    <a:pt x="767239" y="18267"/>
                    <a:pt x="768192" y="18267"/>
                    <a:pt x="768192" y="19219"/>
                  </a:cubicBezTo>
                  <a:cubicBezTo>
                    <a:pt x="711994" y="17314"/>
                    <a:pt x="634842" y="-3641"/>
                    <a:pt x="613886" y="14456"/>
                  </a:cubicBezTo>
                  <a:cubicBezTo>
                    <a:pt x="621506" y="13504"/>
                    <a:pt x="617696" y="13504"/>
                    <a:pt x="620554" y="18267"/>
                  </a:cubicBezTo>
                  <a:cubicBezTo>
                    <a:pt x="609124" y="1121"/>
                    <a:pt x="455771" y="15409"/>
                    <a:pt x="440531" y="21124"/>
                  </a:cubicBezTo>
                  <a:cubicBezTo>
                    <a:pt x="425291" y="50651"/>
                    <a:pt x="164306" y="33506"/>
                    <a:pt x="163354" y="35411"/>
                  </a:cubicBezTo>
                  <a:cubicBezTo>
                    <a:pt x="159544" y="37317"/>
                    <a:pt x="141446" y="38269"/>
                    <a:pt x="142399" y="40174"/>
                  </a:cubicBezTo>
                  <a:cubicBezTo>
                    <a:pt x="122396" y="22076"/>
                    <a:pt x="34766" y="106849"/>
                    <a:pt x="7144" y="104944"/>
                  </a:cubicBezTo>
                  <a:cubicBezTo>
                    <a:pt x="10001" y="106849"/>
                    <a:pt x="16669" y="115421"/>
                    <a:pt x="18574" y="115421"/>
                  </a:cubicBezTo>
                  <a:cubicBezTo>
                    <a:pt x="19526" y="114469"/>
                    <a:pt x="20479" y="113517"/>
                    <a:pt x="20479" y="112564"/>
                  </a:cubicBezTo>
                  <a:cubicBezTo>
                    <a:pt x="28099" y="108754"/>
                    <a:pt x="72866" y="95419"/>
                    <a:pt x="76676" y="94467"/>
                  </a:cubicBezTo>
                  <a:cubicBezTo>
                    <a:pt x="78581" y="93514"/>
                    <a:pt x="98584" y="83989"/>
                    <a:pt x="99536" y="80179"/>
                  </a:cubicBezTo>
                  <a:cubicBezTo>
                    <a:pt x="102394" y="80179"/>
                    <a:pt x="107156" y="81131"/>
                    <a:pt x="106204" y="81131"/>
                  </a:cubicBezTo>
                  <a:cubicBezTo>
                    <a:pt x="108109" y="92561"/>
                    <a:pt x="94774" y="76369"/>
                    <a:pt x="101441" y="89704"/>
                  </a:cubicBezTo>
                  <a:cubicBezTo>
                    <a:pt x="118586" y="92561"/>
                    <a:pt x="136684" y="94467"/>
                    <a:pt x="156686" y="96371"/>
                  </a:cubicBezTo>
                  <a:cubicBezTo>
                    <a:pt x="133826" y="103992"/>
                    <a:pt x="112871" y="111611"/>
                    <a:pt x="112871" y="111611"/>
                  </a:cubicBezTo>
                  <a:lnTo>
                    <a:pt x="144304" y="213529"/>
                  </a:lnTo>
                  <a:lnTo>
                    <a:pt x="339566" y="336401"/>
                  </a:lnTo>
                  <a:lnTo>
                    <a:pt x="423386" y="348784"/>
                  </a:lnTo>
                  <a:lnTo>
                    <a:pt x="493871" y="305921"/>
                  </a:lnTo>
                  <a:lnTo>
                    <a:pt x="644367" y="238294"/>
                  </a:lnTo>
                  <a:cubicBezTo>
                    <a:pt x="644367" y="238294"/>
                    <a:pt x="692944" y="229721"/>
                    <a:pt x="702469" y="225911"/>
                  </a:cubicBezTo>
                  <a:cubicBezTo>
                    <a:pt x="711994" y="223054"/>
                    <a:pt x="762476" y="159236"/>
                    <a:pt x="772001" y="149711"/>
                  </a:cubicBezTo>
                  <a:cubicBezTo>
                    <a:pt x="781526" y="140186"/>
                    <a:pt x="791051" y="85894"/>
                    <a:pt x="791051" y="85894"/>
                  </a:cubicBezTo>
                  <a:cubicBezTo>
                    <a:pt x="791051" y="85894"/>
                    <a:pt x="765334" y="54461"/>
                    <a:pt x="746284" y="54461"/>
                  </a:cubicBezTo>
                  <a:cubicBezTo>
                    <a:pt x="740569" y="54461"/>
                    <a:pt x="686276" y="56367"/>
                    <a:pt x="613886" y="59224"/>
                  </a:cubicBezTo>
                  <a:cubicBezTo>
                    <a:pt x="686276" y="47794"/>
                    <a:pt x="749142" y="36364"/>
                    <a:pt x="792004" y="27792"/>
                  </a:cubicBezTo>
                  <a:cubicBezTo>
                    <a:pt x="812006" y="23981"/>
                    <a:pt x="890111" y="36364"/>
                    <a:pt x="908209" y="33506"/>
                  </a:cubicBezTo>
                  <a:cubicBezTo>
                    <a:pt x="908209" y="33506"/>
                    <a:pt x="908209" y="32554"/>
                    <a:pt x="910114" y="31601"/>
                  </a:cubicBezTo>
                  <a:close/>
                  <a:moveTo>
                    <a:pt x="150971" y="56367"/>
                  </a:moveTo>
                  <a:cubicBezTo>
                    <a:pt x="150019" y="56367"/>
                    <a:pt x="147161" y="57319"/>
                    <a:pt x="150971" y="56367"/>
                  </a:cubicBezTo>
                  <a:lnTo>
                    <a:pt x="150971" y="56367"/>
                  </a:lnTo>
                  <a:close/>
                  <a:moveTo>
                    <a:pt x="157639" y="57319"/>
                  </a:moveTo>
                  <a:cubicBezTo>
                    <a:pt x="153829" y="56367"/>
                    <a:pt x="154781" y="54461"/>
                    <a:pt x="157639" y="57319"/>
                  </a:cubicBezTo>
                  <a:lnTo>
                    <a:pt x="157639" y="5731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37" name="Freeform: Shape 1236">
              <a:extLst>
                <a:ext uri="{FF2B5EF4-FFF2-40B4-BE49-F238E27FC236}">
                  <a16:creationId xmlns:a16="http://schemas.microsoft.com/office/drawing/2014/main" id="{A06D4FBF-1E1A-4864-A32D-B4FBA69802E6}"/>
                </a:ext>
              </a:extLst>
            </p:cNvPr>
            <p:cNvSpPr/>
            <p:nvPr/>
          </p:nvSpPr>
          <p:spPr>
            <a:xfrm>
              <a:off x="7747738" y="937166"/>
              <a:ext cx="9525" cy="9525"/>
            </a:xfrm>
            <a:custGeom>
              <a:avLst/>
              <a:gdLst>
                <a:gd name="connsiteX0" fmla="*/ 9422 w 9525"/>
                <a:gd name="connsiteY0" fmla="*/ 7713 h 9525"/>
                <a:gd name="connsiteX1" fmla="*/ 7517 w 9525"/>
                <a:gd name="connsiteY1" fmla="*/ 9618 h 9525"/>
                <a:gd name="connsiteX2" fmla="*/ 9422 w 9525"/>
                <a:gd name="connsiteY2" fmla="*/ 771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422" y="7713"/>
                  </a:moveTo>
                  <a:cubicBezTo>
                    <a:pt x="7517" y="6761"/>
                    <a:pt x="6565" y="6761"/>
                    <a:pt x="7517" y="9618"/>
                  </a:cubicBezTo>
                  <a:cubicBezTo>
                    <a:pt x="9422" y="8666"/>
                    <a:pt x="9422" y="8666"/>
                    <a:pt x="9422" y="77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38" name="Freeform: Shape 1237">
              <a:extLst>
                <a:ext uri="{FF2B5EF4-FFF2-40B4-BE49-F238E27FC236}">
                  <a16:creationId xmlns:a16="http://schemas.microsoft.com/office/drawing/2014/main" id="{B41E650B-A2A7-4878-A03A-AE986EE2F600}"/>
                </a:ext>
              </a:extLst>
            </p:cNvPr>
            <p:cNvSpPr/>
            <p:nvPr/>
          </p:nvSpPr>
          <p:spPr>
            <a:xfrm>
              <a:off x="7747159" y="93964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  <a:gd name="connsiteX3" fmla="*/ 9049 w 9525"/>
                <a:gd name="connsiteY3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7144" y="7144"/>
                    <a:pt x="8096" y="7144"/>
                    <a:pt x="9049" y="7144"/>
                  </a:cubicBezTo>
                  <a:cubicBezTo>
                    <a:pt x="9049" y="7144"/>
                    <a:pt x="9049" y="7144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39" name="Freeform: Shape 1238">
              <a:extLst>
                <a:ext uri="{FF2B5EF4-FFF2-40B4-BE49-F238E27FC236}">
                  <a16:creationId xmlns:a16="http://schemas.microsoft.com/office/drawing/2014/main" id="{62F61B45-2FBD-4818-A1B6-CE1DE5CBE013}"/>
                </a:ext>
              </a:extLst>
            </p:cNvPr>
            <p:cNvSpPr/>
            <p:nvPr/>
          </p:nvSpPr>
          <p:spPr>
            <a:xfrm>
              <a:off x="6913721" y="10015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40" name="Freeform: Shape 1239">
              <a:extLst>
                <a:ext uri="{FF2B5EF4-FFF2-40B4-BE49-F238E27FC236}">
                  <a16:creationId xmlns:a16="http://schemas.microsoft.com/office/drawing/2014/main" id="{7D3D9B2D-4456-46F3-8ED4-AC3C8BC85926}"/>
                </a:ext>
              </a:extLst>
            </p:cNvPr>
            <p:cNvSpPr/>
            <p:nvPr/>
          </p:nvSpPr>
          <p:spPr>
            <a:xfrm>
              <a:off x="6843236" y="101107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41" name="Freeform: Shape 1240">
              <a:extLst>
                <a:ext uri="{FF2B5EF4-FFF2-40B4-BE49-F238E27FC236}">
                  <a16:creationId xmlns:a16="http://schemas.microsoft.com/office/drawing/2014/main" id="{72435DFF-A762-4495-A07D-750572ECEEB0}"/>
                </a:ext>
              </a:extLst>
            </p:cNvPr>
            <p:cNvSpPr/>
            <p:nvPr/>
          </p:nvSpPr>
          <p:spPr>
            <a:xfrm>
              <a:off x="7633811" y="9234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42" name="Freeform: Shape 1241">
              <a:extLst>
                <a:ext uri="{FF2B5EF4-FFF2-40B4-BE49-F238E27FC236}">
                  <a16:creationId xmlns:a16="http://schemas.microsoft.com/office/drawing/2014/main" id="{8960A708-4535-466D-99C1-7E160C39C60C}"/>
                </a:ext>
              </a:extLst>
            </p:cNvPr>
            <p:cNvSpPr/>
            <p:nvPr/>
          </p:nvSpPr>
          <p:spPr>
            <a:xfrm>
              <a:off x="7698581" y="922707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  <a:gd name="connsiteX2" fmla="*/ 7144 w 9525"/>
                <a:gd name="connsiteY2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7144" y="5027"/>
                    <a:pt x="7144" y="8837"/>
                  </a:cubicBezTo>
                  <a:lnTo>
                    <a:pt x="7144" y="8837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43" name="Freeform: Shape 1242">
              <a:extLst>
                <a:ext uri="{FF2B5EF4-FFF2-40B4-BE49-F238E27FC236}">
                  <a16:creationId xmlns:a16="http://schemas.microsoft.com/office/drawing/2014/main" id="{A3DC8101-F1FB-4213-9F31-29EF825DF013}"/>
                </a:ext>
              </a:extLst>
            </p:cNvPr>
            <p:cNvSpPr/>
            <p:nvPr/>
          </p:nvSpPr>
          <p:spPr>
            <a:xfrm>
              <a:off x="7749064" y="9434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7144"/>
                    <a:pt x="8096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44" name="Freeform: Shape 1243">
              <a:extLst>
                <a:ext uri="{FF2B5EF4-FFF2-40B4-BE49-F238E27FC236}">
                  <a16:creationId xmlns:a16="http://schemas.microsoft.com/office/drawing/2014/main" id="{46447620-2F42-429A-82F5-52BDE0B52C22}"/>
                </a:ext>
              </a:extLst>
            </p:cNvPr>
            <p:cNvSpPr/>
            <p:nvPr/>
          </p:nvSpPr>
          <p:spPr>
            <a:xfrm>
              <a:off x="7750969" y="94154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7144" y="8096"/>
                    <a:pt x="8096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45" name="Freeform: Shape 1244">
              <a:extLst>
                <a:ext uri="{FF2B5EF4-FFF2-40B4-BE49-F238E27FC236}">
                  <a16:creationId xmlns:a16="http://schemas.microsoft.com/office/drawing/2014/main" id="{691AF23A-CB3A-4050-8AB8-51EC5D8E49E2}"/>
                </a:ext>
              </a:extLst>
            </p:cNvPr>
            <p:cNvSpPr/>
            <p:nvPr/>
          </p:nvSpPr>
          <p:spPr>
            <a:xfrm>
              <a:off x="7729061" y="946837"/>
              <a:ext cx="19050" cy="9525"/>
            </a:xfrm>
            <a:custGeom>
              <a:avLst/>
              <a:gdLst>
                <a:gd name="connsiteX0" fmla="*/ 7144 w 19050"/>
                <a:gd name="connsiteY0" fmla="*/ 7567 h 9525"/>
                <a:gd name="connsiteX1" fmla="*/ 7144 w 19050"/>
                <a:gd name="connsiteY1" fmla="*/ 7567 h 9525"/>
                <a:gd name="connsiteX2" fmla="*/ 7144 w 19050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7567"/>
                  </a:moveTo>
                  <a:cubicBezTo>
                    <a:pt x="7144" y="7567"/>
                    <a:pt x="19526" y="6615"/>
                    <a:pt x="7144" y="7567"/>
                  </a:cubicBezTo>
                  <a:lnTo>
                    <a:pt x="7144" y="7567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46" name="Freeform: Shape 1245">
              <a:extLst>
                <a:ext uri="{FF2B5EF4-FFF2-40B4-BE49-F238E27FC236}">
                  <a16:creationId xmlns:a16="http://schemas.microsoft.com/office/drawing/2014/main" id="{F113FF14-3F6F-4449-A040-3DE9E5F9904B}"/>
                </a:ext>
              </a:extLst>
            </p:cNvPr>
            <p:cNvSpPr/>
            <p:nvPr/>
          </p:nvSpPr>
          <p:spPr>
            <a:xfrm>
              <a:off x="7707154" y="908604"/>
              <a:ext cx="9525" cy="9525"/>
            </a:xfrm>
            <a:custGeom>
              <a:avLst/>
              <a:gdLst>
                <a:gd name="connsiteX0" fmla="*/ 7144 w 9525"/>
                <a:gd name="connsiteY0" fmla="*/ 8653 h 9525"/>
                <a:gd name="connsiteX1" fmla="*/ 7144 w 9525"/>
                <a:gd name="connsiteY1" fmla="*/ 8653 h 9525"/>
                <a:gd name="connsiteX2" fmla="*/ 7144 w 9525"/>
                <a:gd name="connsiteY2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653"/>
                  </a:moveTo>
                  <a:cubicBezTo>
                    <a:pt x="10954" y="7700"/>
                    <a:pt x="13811" y="5795"/>
                    <a:pt x="7144" y="8653"/>
                  </a:cubicBezTo>
                  <a:lnTo>
                    <a:pt x="7144" y="865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47" name="Freeform: Shape 1246">
              <a:extLst>
                <a:ext uri="{FF2B5EF4-FFF2-40B4-BE49-F238E27FC236}">
                  <a16:creationId xmlns:a16="http://schemas.microsoft.com/office/drawing/2014/main" id="{6EB66282-2B36-4BDA-A571-67D9C90E85F5}"/>
                </a:ext>
              </a:extLst>
            </p:cNvPr>
            <p:cNvSpPr/>
            <p:nvPr/>
          </p:nvSpPr>
          <p:spPr>
            <a:xfrm>
              <a:off x="7693104" y="909161"/>
              <a:ext cx="9525" cy="9525"/>
            </a:xfrm>
            <a:custGeom>
              <a:avLst/>
              <a:gdLst>
                <a:gd name="connsiteX0" fmla="*/ 7858 w 9525"/>
                <a:gd name="connsiteY0" fmla="*/ 9049 h 9525"/>
                <a:gd name="connsiteX1" fmla="*/ 7858 w 9525"/>
                <a:gd name="connsiteY1" fmla="*/ 7144 h 9525"/>
                <a:gd name="connsiteX2" fmla="*/ 7858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9049"/>
                  </a:moveTo>
                  <a:cubicBezTo>
                    <a:pt x="9763" y="8096"/>
                    <a:pt x="7858" y="7144"/>
                    <a:pt x="7858" y="7144"/>
                  </a:cubicBezTo>
                  <a:cubicBezTo>
                    <a:pt x="6906" y="8096"/>
                    <a:pt x="6906" y="8096"/>
                    <a:pt x="7858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48" name="Freeform: Shape 1247">
              <a:extLst>
                <a:ext uri="{FF2B5EF4-FFF2-40B4-BE49-F238E27FC236}">
                  <a16:creationId xmlns:a16="http://schemas.microsoft.com/office/drawing/2014/main" id="{35C38DA6-97DA-4EA9-8E55-660EFC74EB02}"/>
                </a:ext>
              </a:extLst>
            </p:cNvPr>
            <p:cNvSpPr/>
            <p:nvPr/>
          </p:nvSpPr>
          <p:spPr>
            <a:xfrm>
              <a:off x="7289006" y="920505"/>
              <a:ext cx="9525" cy="9525"/>
            </a:xfrm>
            <a:custGeom>
              <a:avLst/>
              <a:gdLst>
                <a:gd name="connsiteX0" fmla="*/ 10954 w 9525"/>
                <a:gd name="connsiteY0" fmla="*/ 9135 h 9525"/>
                <a:gd name="connsiteX1" fmla="*/ 7144 w 9525"/>
                <a:gd name="connsiteY1" fmla="*/ 8182 h 9525"/>
                <a:gd name="connsiteX2" fmla="*/ 10954 w 9525"/>
                <a:gd name="connsiteY2" fmla="*/ 913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9135"/>
                  </a:moveTo>
                  <a:cubicBezTo>
                    <a:pt x="10001" y="7230"/>
                    <a:pt x="8096" y="6277"/>
                    <a:pt x="7144" y="8182"/>
                  </a:cubicBezTo>
                  <a:cubicBezTo>
                    <a:pt x="9049" y="8182"/>
                    <a:pt x="10954" y="9135"/>
                    <a:pt x="10954" y="91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1249" name="Group 1248">
            <a:extLst>
              <a:ext uri="{FF2B5EF4-FFF2-40B4-BE49-F238E27FC236}">
                <a16:creationId xmlns:a16="http://schemas.microsoft.com/office/drawing/2014/main" id="{524BFC86-E744-42C3-9E37-7C218121DD3D}"/>
              </a:ext>
            </a:extLst>
          </p:cNvPr>
          <p:cNvGrpSpPr/>
          <p:nvPr userDrawn="1"/>
        </p:nvGrpSpPr>
        <p:grpSpPr>
          <a:xfrm rot="18823380" flipH="1">
            <a:off x="1057177" y="5000227"/>
            <a:ext cx="442463" cy="244809"/>
            <a:chOff x="3625593" y="6426852"/>
            <a:chExt cx="335279" cy="247341"/>
          </a:xfrm>
          <a:solidFill>
            <a:schemeClr val="accent2"/>
          </a:solidFill>
        </p:grpSpPr>
        <p:sp>
          <p:nvSpPr>
            <p:cNvPr id="1250" name="Freeform: Shape 1249">
              <a:extLst>
                <a:ext uri="{FF2B5EF4-FFF2-40B4-BE49-F238E27FC236}">
                  <a16:creationId xmlns:a16="http://schemas.microsoft.com/office/drawing/2014/main" id="{50B2D1A6-0258-45B6-BA37-940F08286ADF}"/>
                </a:ext>
              </a:extLst>
            </p:cNvPr>
            <p:cNvSpPr/>
            <p:nvPr/>
          </p:nvSpPr>
          <p:spPr>
            <a:xfrm>
              <a:off x="3625691" y="6427877"/>
              <a:ext cx="95250" cy="161925"/>
            </a:xfrm>
            <a:custGeom>
              <a:avLst/>
              <a:gdLst>
                <a:gd name="connsiteX0" fmla="*/ 88106 w 95250"/>
                <a:gd name="connsiteY0" fmla="*/ 8667 h 161925"/>
                <a:gd name="connsiteX1" fmla="*/ 60484 w 95250"/>
                <a:gd name="connsiteY1" fmla="*/ 99155 h 161925"/>
                <a:gd name="connsiteX2" fmla="*/ 7144 w 95250"/>
                <a:gd name="connsiteY2" fmla="*/ 160115 h 161925"/>
                <a:gd name="connsiteX3" fmla="*/ 72866 w 95250"/>
                <a:gd name="connsiteY3" fmla="*/ 86772 h 161925"/>
                <a:gd name="connsiteX4" fmla="*/ 88106 w 95250"/>
                <a:gd name="connsiteY4" fmla="*/ 41052 h 161925"/>
                <a:gd name="connsiteX5" fmla="*/ 88106 w 95250"/>
                <a:gd name="connsiteY5" fmla="*/ 8667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5250" h="161925">
                  <a:moveTo>
                    <a:pt x="88106" y="8667"/>
                  </a:moveTo>
                  <a:cubicBezTo>
                    <a:pt x="83344" y="40100"/>
                    <a:pt x="76676" y="70580"/>
                    <a:pt x="60484" y="99155"/>
                  </a:cubicBezTo>
                  <a:cubicBezTo>
                    <a:pt x="56674" y="104870"/>
                    <a:pt x="8096" y="161067"/>
                    <a:pt x="7144" y="160115"/>
                  </a:cubicBezTo>
                  <a:cubicBezTo>
                    <a:pt x="12859" y="171545"/>
                    <a:pt x="69056" y="94392"/>
                    <a:pt x="72866" y="86772"/>
                  </a:cubicBezTo>
                  <a:cubicBezTo>
                    <a:pt x="79534" y="72485"/>
                    <a:pt x="84296" y="57245"/>
                    <a:pt x="88106" y="41052"/>
                  </a:cubicBezTo>
                  <a:cubicBezTo>
                    <a:pt x="88106" y="37242"/>
                    <a:pt x="89059" y="-858"/>
                    <a:pt x="88106" y="86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51" name="Freeform: Shape 1250">
              <a:extLst>
                <a:ext uri="{FF2B5EF4-FFF2-40B4-BE49-F238E27FC236}">
                  <a16:creationId xmlns:a16="http://schemas.microsoft.com/office/drawing/2014/main" id="{19E8FF67-37E6-4BA4-927B-A8C5CC0D714E}"/>
                </a:ext>
              </a:extLst>
            </p:cNvPr>
            <p:cNvSpPr/>
            <p:nvPr/>
          </p:nvSpPr>
          <p:spPr>
            <a:xfrm>
              <a:off x="3710463" y="6426852"/>
              <a:ext cx="114300" cy="66675"/>
            </a:xfrm>
            <a:custGeom>
              <a:avLst/>
              <a:gdLst>
                <a:gd name="connsiteX0" fmla="*/ 7144 w 114300"/>
                <a:gd name="connsiteY0" fmla="*/ 11597 h 66675"/>
                <a:gd name="connsiteX1" fmla="*/ 80486 w 114300"/>
                <a:gd name="connsiteY1" fmla="*/ 23979 h 66675"/>
                <a:gd name="connsiteX2" fmla="*/ 113824 w 114300"/>
                <a:gd name="connsiteY2" fmla="*/ 60174 h 66675"/>
                <a:gd name="connsiteX3" fmla="*/ 64294 w 114300"/>
                <a:gd name="connsiteY3" fmla="*/ 11597 h 66675"/>
                <a:gd name="connsiteX4" fmla="*/ 7144 w 114300"/>
                <a:gd name="connsiteY4" fmla="*/ 11597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4300" h="66675">
                  <a:moveTo>
                    <a:pt x="7144" y="11597"/>
                  </a:moveTo>
                  <a:cubicBezTo>
                    <a:pt x="30004" y="7787"/>
                    <a:pt x="59531" y="9692"/>
                    <a:pt x="80486" y="23979"/>
                  </a:cubicBezTo>
                  <a:cubicBezTo>
                    <a:pt x="86201" y="27789"/>
                    <a:pt x="110966" y="63032"/>
                    <a:pt x="113824" y="60174"/>
                  </a:cubicBezTo>
                  <a:cubicBezTo>
                    <a:pt x="122396" y="52554"/>
                    <a:pt x="70009" y="14454"/>
                    <a:pt x="64294" y="11597"/>
                  </a:cubicBezTo>
                  <a:cubicBezTo>
                    <a:pt x="44291" y="2072"/>
                    <a:pt x="13811" y="10644"/>
                    <a:pt x="7144" y="1159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52" name="Freeform: Shape 1251">
              <a:extLst>
                <a:ext uri="{FF2B5EF4-FFF2-40B4-BE49-F238E27FC236}">
                  <a16:creationId xmlns:a16="http://schemas.microsoft.com/office/drawing/2014/main" id="{EB8859E3-B659-47B9-B6BB-687BA101293F}"/>
                </a:ext>
              </a:extLst>
            </p:cNvPr>
            <p:cNvSpPr/>
            <p:nvPr/>
          </p:nvSpPr>
          <p:spPr>
            <a:xfrm>
              <a:off x="3817997" y="6469223"/>
              <a:ext cx="142875" cy="76200"/>
            </a:xfrm>
            <a:custGeom>
              <a:avLst/>
              <a:gdLst>
                <a:gd name="connsiteX0" fmla="*/ 8195 w 142875"/>
                <a:gd name="connsiteY0" fmla="*/ 18756 h 76200"/>
                <a:gd name="connsiteX1" fmla="*/ 80585 w 142875"/>
                <a:gd name="connsiteY1" fmla="*/ 24471 h 76200"/>
                <a:gd name="connsiteX2" fmla="*/ 133925 w 142875"/>
                <a:gd name="connsiteY2" fmla="*/ 70191 h 76200"/>
                <a:gd name="connsiteX3" fmla="*/ 70108 w 142875"/>
                <a:gd name="connsiteY3" fmla="*/ 13994 h 76200"/>
                <a:gd name="connsiteX4" fmla="*/ 30103 w 142875"/>
                <a:gd name="connsiteY4" fmla="*/ 7326 h 76200"/>
                <a:gd name="connsiteX5" fmla="*/ 8195 w 142875"/>
                <a:gd name="connsiteY5" fmla="*/ 18756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2875" h="76200">
                  <a:moveTo>
                    <a:pt x="8195" y="18756"/>
                  </a:moveTo>
                  <a:cubicBezTo>
                    <a:pt x="30103" y="5421"/>
                    <a:pt x="59630" y="13994"/>
                    <a:pt x="80585" y="24471"/>
                  </a:cubicBezTo>
                  <a:cubicBezTo>
                    <a:pt x="87253" y="27329"/>
                    <a:pt x="137735" y="67334"/>
                    <a:pt x="133925" y="70191"/>
                  </a:cubicBezTo>
                  <a:cubicBezTo>
                    <a:pt x="150118" y="60666"/>
                    <a:pt x="76775" y="16851"/>
                    <a:pt x="70108" y="13994"/>
                  </a:cubicBezTo>
                  <a:cubicBezTo>
                    <a:pt x="57725" y="9231"/>
                    <a:pt x="43438" y="6374"/>
                    <a:pt x="30103" y="7326"/>
                  </a:cubicBezTo>
                  <a:cubicBezTo>
                    <a:pt x="21530" y="9231"/>
                    <a:pt x="2480" y="22566"/>
                    <a:pt x="8195" y="1875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53" name="Freeform: Shape 1252">
              <a:extLst>
                <a:ext uri="{FF2B5EF4-FFF2-40B4-BE49-F238E27FC236}">
                  <a16:creationId xmlns:a16="http://schemas.microsoft.com/office/drawing/2014/main" id="{225FE87D-99D9-47A8-9F31-FECC272B98A8}"/>
                </a:ext>
              </a:extLst>
            </p:cNvPr>
            <p:cNvSpPr/>
            <p:nvPr/>
          </p:nvSpPr>
          <p:spPr>
            <a:xfrm>
              <a:off x="3864768" y="6530365"/>
              <a:ext cx="85725" cy="142875"/>
            </a:xfrm>
            <a:custGeom>
              <a:avLst/>
              <a:gdLst>
                <a:gd name="connsiteX0" fmla="*/ 86201 w 85725"/>
                <a:gd name="connsiteY0" fmla="*/ 7144 h 142875"/>
                <a:gd name="connsiteX1" fmla="*/ 33814 w 85725"/>
                <a:gd name="connsiteY1" fmla="*/ 80486 h 142875"/>
                <a:gd name="connsiteX2" fmla="*/ 10001 w 85725"/>
                <a:gd name="connsiteY2" fmla="*/ 138589 h 142875"/>
                <a:gd name="connsiteX3" fmla="*/ 7144 w 85725"/>
                <a:gd name="connsiteY3" fmla="*/ 134779 h 142875"/>
                <a:gd name="connsiteX4" fmla="*/ 46196 w 85725"/>
                <a:gd name="connsiteY4" fmla="*/ 67151 h 142875"/>
                <a:gd name="connsiteX5" fmla="*/ 86201 w 85725"/>
                <a:gd name="connsiteY5" fmla="*/ 7144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5725" h="142875">
                  <a:moveTo>
                    <a:pt x="86201" y="7144"/>
                  </a:moveTo>
                  <a:cubicBezTo>
                    <a:pt x="60484" y="19526"/>
                    <a:pt x="46196" y="56674"/>
                    <a:pt x="33814" y="80486"/>
                  </a:cubicBezTo>
                  <a:cubicBezTo>
                    <a:pt x="27146" y="92869"/>
                    <a:pt x="12859" y="135731"/>
                    <a:pt x="10001" y="138589"/>
                  </a:cubicBezTo>
                  <a:cubicBezTo>
                    <a:pt x="16669" y="132874"/>
                    <a:pt x="7144" y="131921"/>
                    <a:pt x="7144" y="134779"/>
                  </a:cubicBezTo>
                  <a:cubicBezTo>
                    <a:pt x="8096" y="130016"/>
                    <a:pt x="39529" y="80486"/>
                    <a:pt x="46196" y="67151"/>
                  </a:cubicBezTo>
                  <a:cubicBezTo>
                    <a:pt x="54769" y="53816"/>
                    <a:pt x="76676" y="11906"/>
                    <a:pt x="862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54" name="Freeform: Shape 1253">
              <a:extLst>
                <a:ext uri="{FF2B5EF4-FFF2-40B4-BE49-F238E27FC236}">
                  <a16:creationId xmlns:a16="http://schemas.microsoft.com/office/drawing/2014/main" id="{C277035B-35D7-40BE-828E-AE99DEC582C5}"/>
                </a:ext>
              </a:extLst>
            </p:cNvPr>
            <p:cNvSpPr/>
            <p:nvPr/>
          </p:nvSpPr>
          <p:spPr>
            <a:xfrm>
              <a:off x="3742608" y="6477978"/>
              <a:ext cx="85725" cy="161925"/>
            </a:xfrm>
            <a:custGeom>
              <a:avLst/>
              <a:gdLst>
                <a:gd name="connsiteX0" fmla="*/ 79774 w 85725"/>
                <a:gd name="connsiteY0" fmla="*/ 7144 h 161925"/>
                <a:gd name="connsiteX1" fmla="*/ 7384 w 85725"/>
                <a:gd name="connsiteY1" fmla="*/ 155734 h 161925"/>
                <a:gd name="connsiteX2" fmla="*/ 79774 w 85725"/>
                <a:gd name="connsiteY2" fmla="*/ 7144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161925">
                  <a:moveTo>
                    <a:pt x="79774" y="7144"/>
                  </a:moveTo>
                  <a:cubicBezTo>
                    <a:pt x="70249" y="19526"/>
                    <a:pt x="2621" y="153829"/>
                    <a:pt x="7384" y="155734"/>
                  </a:cubicBezTo>
                  <a:cubicBezTo>
                    <a:pt x="15004" y="157639"/>
                    <a:pt x="77869" y="10001"/>
                    <a:pt x="7977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55" name="Freeform: Shape 1254">
              <a:extLst>
                <a:ext uri="{FF2B5EF4-FFF2-40B4-BE49-F238E27FC236}">
                  <a16:creationId xmlns:a16="http://schemas.microsoft.com/office/drawing/2014/main" id="{E90F11E6-EB2A-4FE5-B1CA-732E122032F9}"/>
                </a:ext>
              </a:extLst>
            </p:cNvPr>
            <p:cNvSpPr/>
            <p:nvPr/>
          </p:nvSpPr>
          <p:spPr>
            <a:xfrm>
              <a:off x="3625593" y="6575022"/>
              <a:ext cx="123825" cy="57150"/>
            </a:xfrm>
            <a:custGeom>
              <a:avLst/>
              <a:gdLst>
                <a:gd name="connsiteX0" fmla="*/ 125351 w 123825"/>
                <a:gd name="connsiteY0" fmla="*/ 56785 h 57150"/>
                <a:gd name="connsiteX1" fmla="*/ 71059 w 123825"/>
                <a:gd name="connsiteY1" fmla="*/ 15827 h 57150"/>
                <a:gd name="connsiteX2" fmla="*/ 7241 w 123825"/>
                <a:gd name="connsiteY2" fmla="*/ 12970 h 57150"/>
                <a:gd name="connsiteX3" fmla="*/ 79631 w 123825"/>
                <a:gd name="connsiteY3" fmla="*/ 26305 h 57150"/>
                <a:gd name="connsiteX4" fmla="*/ 125351 w 123825"/>
                <a:gd name="connsiteY4" fmla="*/ 56785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3825" h="57150">
                  <a:moveTo>
                    <a:pt x="125351" y="56785"/>
                  </a:moveTo>
                  <a:cubicBezTo>
                    <a:pt x="107254" y="42497"/>
                    <a:pt x="92014" y="25352"/>
                    <a:pt x="71059" y="15827"/>
                  </a:cubicBezTo>
                  <a:cubicBezTo>
                    <a:pt x="65344" y="12970"/>
                    <a:pt x="4384" y="-365"/>
                    <a:pt x="7241" y="12970"/>
                  </a:cubicBezTo>
                  <a:cubicBezTo>
                    <a:pt x="5336" y="5350"/>
                    <a:pt x="73916" y="23447"/>
                    <a:pt x="79631" y="26305"/>
                  </a:cubicBezTo>
                  <a:cubicBezTo>
                    <a:pt x="92014" y="33925"/>
                    <a:pt x="121541" y="53927"/>
                    <a:pt x="125351" y="5678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56" name="Freeform: Shape 1255">
              <a:extLst>
                <a:ext uri="{FF2B5EF4-FFF2-40B4-BE49-F238E27FC236}">
                  <a16:creationId xmlns:a16="http://schemas.microsoft.com/office/drawing/2014/main" id="{EBEA6F8F-0E21-47E8-83E2-59046AA1D591}"/>
                </a:ext>
              </a:extLst>
            </p:cNvPr>
            <p:cNvSpPr/>
            <p:nvPr/>
          </p:nvSpPr>
          <p:spPr>
            <a:xfrm>
              <a:off x="3741876" y="6616990"/>
              <a:ext cx="133350" cy="57150"/>
            </a:xfrm>
            <a:custGeom>
              <a:avLst/>
              <a:gdLst>
                <a:gd name="connsiteX0" fmla="*/ 7163 w 133350"/>
                <a:gd name="connsiteY0" fmla="*/ 18626 h 57150"/>
                <a:gd name="connsiteX1" fmla="*/ 84316 w 133350"/>
                <a:gd name="connsiteY1" fmla="*/ 21484 h 57150"/>
                <a:gd name="connsiteX2" fmla="*/ 134798 w 133350"/>
                <a:gd name="connsiteY2" fmla="*/ 51011 h 57150"/>
                <a:gd name="connsiteX3" fmla="*/ 51931 w 133350"/>
                <a:gd name="connsiteY3" fmla="*/ 7196 h 57150"/>
                <a:gd name="connsiteX4" fmla="*/ 7163 w 133350"/>
                <a:gd name="connsiteY4" fmla="*/ 18626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350" h="57150">
                  <a:moveTo>
                    <a:pt x="7163" y="18626"/>
                  </a:moveTo>
                  <a:cubicBezTo>
                    <a:pt x="33833" y="23389"/>
                    <a:pt x="53836" y="8149"/>
                    <a:pt x="84316" y="21484"/>
                  </a:cubicBezTo>
                  <a:cubicBezTo>
                    <a:pt x="90983" y="24341"/>
                    <a:pt x="131941" y="54821"/>
                    <a:pt x="134798" y="51011"/>
                  </a:cubicBezTo>
                  <a:cubicBezTo>
                    <a:pt x="140513" y="41486"/>
                    <a:pt x="58598" y="7196"/>
                    <a:pt x="51931" y="7196"/>
                  </a:cubicBezTo>
                  <a:cubicBezTo>
                    <a:pt x="40501" y="6244"/>
                    <a:pt x="6211" y="18626"/>
                    <a:pt x="7163" y="1862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57" name="Freeform: Shape 1256">
              <a:extLst>
                <a:ext uri="{FF2B5EF4-FFF2-40B4-BE49-F238E27FC236}">
                  <a16:creationId xmlns:a16="http://schemas.microsoft.com/office/drawing/2014/main" id="{69F9023C-1550-447A-8692-6DD1E7FC1581}"/>
                </a:ext>
              </a:extLst>
            </p:cNvPr>
            <p:cNvSpPr/>
            <p:nvPr/>
          </p:nvSpPr>
          <p:spPr>
            <a:xfrm>
              <a:off x="3865721" y="6531318"/>
              <a:ext cx="85725" cy="142875"/>
            </a:xfrm>
            <a:custGeom>
              <a:avLst/>
              <a:gdLst>
                <a:gd name="connsiteX0" fmla="*/ 84296 w 85725"/>
                <a:gd name="connsiteY0" fmla="*/ 7144 h 142875"/>
                <a:gd name="connsiteX1" fmla="*/ 7144 w 85725"/>
                <a:gd name="connsiteY1" fmla="*/ 138589 h 142875"/>
                <a:gd name="connsiteX2" fmla="*/ 84296 w 85725"/>
                <a:gd name="connsiteY2" fmla="*/ 7144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142875">
                  <a:moveTo>
                    <a:pt x="84296" y="7144"/>
                  </a:moveTo>
                  <a:cubicBezTo>
                    <a:pt x="77629" y="18574"/>
                    <a:pt x="8096" y="139541"/>
                    <a:pt x="7144" y="138589"/>
                  </a:cubicBezTo>
                  <a:cubicBezTo>
                    <a:pt x="19526" y="148114"/>
                    <a:pt x="82391" y="9049"/>
                    <a:pt x="842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58" name="Freeform: Shape 1257">
              <a:extLst>
                <a:ext uri="{FF2B5EF4-FFF2-40B4-BE49-F238E27FC236}">
                  <a16:creationId xmlns:a16="http://schemas.microsoft.com/office/drawing/2014/main" id="{6ED873DA-1116-4CFD-BA8F-C9BDDD52D9A6}"/>
                </a:ext>
              </a:extLst>
            </p:cNvPr>
            <p:cNvSpPr/>
            <p:nvPr/>
          </p:nvSpPr>
          <p:spPr>
            <a:xfrm>
              <a:off x="3724620" y="6451704"/>
              <a:ext cx="66675" cy="38100"/>
            </a:xfrm>
            <a:custGeom>
              <a:avLst/>
              <a:gdLst>
                <a:gd name="connsiteX0" fmla="*/ 9180 w 66675"/>
                <a:gd name="connsiteY0" fmla="*/ 8653 h 38100"/>
                <a:gd name="connsiteX1" fmla="*/ 61567 w 66675"/>
                <a:gd name="connsiteY1" fmla="*/ 34370 h 38100"/>
                <a:gd name="connsiteX2" fmla="*/ 32040 w 66675"/>
                <a:gd name="connsiteY2" fmla="*/ 8653 h 38100"/>
                <a:gd name="connsiteX3" fmla="*/ 9180 w 66675"/>
                <a:gd name="connsiteY3" fmla="*/ 8653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675" h="38100">
                  <a:moveTo>
                    <a:pt x="9180" y="8653"/>
                  </a:moveTo>
                  <a:cubicBezTo>
                    <a:pt x="16800" y="8653"/>
                    <a:pt x="64425" y="33418"/>
                    <a:pt x="61567" y="34370"/>
                  </a:cubicBezTo>
                  <a:cubicBezTo>
                    <a:pt x="71092" y="28655"/>
                    <a:pt x="34897" y="9605"/>
                    <a:pt x="32040" y="8653"/>
                  </a:cubicBezTo>
                  <a:cubicBezTo>
                    <a:pt x="26325" y="5795"/>
                    <a:pt x="-345" y="7700"/>
                    <a:pt x="9180" y="86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59" name="Freeform: Shape 1258">
              <a:extLst>
                <a:ext uri="{FF2B5EF4-FFF2-40B4-BE49-F238E27FC236}">
                  <a16:creationId xmlns:a16="http://schemas.microsoft.com/office/drawing/2014/main" id="{6EB1E424-9E82-40D5-AB85-FA8A0311065E}"/>
                </a:ext>
              </a:extLst>
            </p:cNvPr>
            <p:cNvSpPr/>
            <p:nvPr/>
          </p:nvSpPr>
          <p:spPr>
            <a:xfrm>
              <a:off x="3716178" y="6468463"/>
              <a:ext cx="66675" cy="38100"/>
            </a:xfrm>
            <a:custGeom>
              <a:avLst/>
              <a:gdLst>
                <a:gd name="connsiteX0" fmla="*/ 7144 w 66675"/>
                <a:gd name="connsiteY0" fmla="*/ 9991 h 38100"/>
                <a:gd name="connsiteX1" fmla="*/ 64294 w 66675"/>
                <a:gd name="connsiteY1" fmla="*/ 37614 h 38100"/>
                <a:gd name="connsiteX2" fmla="*/ 32861 w 66675"/>
                <a:gd name="connsiteY2" fmla="*/ 9039 h 38100"/>
                <a:gd name="connsiteX3" fmla="*/ 7144 w 66675"/>
                <a:gd name="connsiteY3" fmla="*/ 9991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675" h="38100">
                  <a:moveTo>
                    <a:pt x="7144" y="9991"/>
                  </a:moveTo>
                  <a:cubicBezTo>
                    <a:pt x="18574" y="7134"/>
                    <a:pt x="67151" y="35709"/>
                    <a:pt x="64294" y="37614"/>
                  </a:cubicBezTo>
                  <a:cubicBezTo>
                    <a:pt x="70009" y="31899"/>
                    <a:pt x="34766" y="9991"/>
                    <a:pt x="32861" y="9039"/>
                  </a:cubicBezTo>
                  <a:cubicBezTo>
                    <a:pt x="19526" y="4276"/>
                    <a:pt x="7144" y="9991"/>
                    <a:pt x="7144" y="999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60" name="Freeform: Shape 1259">
              <a:extLst>
                <a:ext uri="{FF2B5EF4-FFF2-40B4-BE49-F238E27FC236}">
                  <a16:creationId xmlns:a16="http://schemas.microsoft.com/office/drawing/2014/main" id="{8373E303-F489-4B0E-BD31-DC6499072D15}"/>
                </a:ext>
              </a:extLst>
            </p:cNvPr>
            <p:cNvSpPr/>
            <p:nvPr/>
          </p:nvSpPr>
          <p:spPr>
            <a:xfrm>
              <a:off x="3705413" y="6482048"/>
              <a:ext cx="66675" cy="38100"/>
            </a:xfrm>
            <a:custGeom>
              <a:avLst/>
              <a:gdLst>
                <a:gd name="connsiteX0" fmla="*/ 10289 w 66675"/>
                <a:gd name="connsiteY0" fmla="*/ 13551 h 38100"/>
                <a:gd name="connsiteX1" fmla="*/ 66486 w 66675"/>
                <a:gd name="connsiteY1" fmla="*/ 37364 h 38100"/>
                <a:gd name="connsiteX2" fmla="*/ 43626 w 66675"/>
                <a:gd name="connsiteY2" fmla="*/ 15456 h 38100"/>
                <a:gd name="connsiteX3" fmla="*/ 15051 w 66675"/>
                <a:gd name="connsiteY3" fmla="*/ 7836 h 38100"/>
                <a:gd name="connsiteX4" fmla="*/ 10289 w 66675"/>
                <a:gd name="connsiteY4" fmla="*/ 13551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675" h="38100">
                  <a:moveTo>
                    <a:pt x="10289" y="13551"/>
                  </a:moveTo>
                  <a:cubicBezTo>
                    <a:pt x="20766" y="11646"/>
                    <a:pt x="67439" y="36411"/>
                    <a:pt x="66486" y="37364"/>
                  </a:cubicBezTo>
                  <a:cubicBezTo>
                    <a:pt x="72201" y="31649"/>
                    <a:pt x="44579" y="16409"/>
                    <a:pt x="43626" y="15456"/>
                  </a:cubicBezTo>
                  <a:cubicBezTo>
                    <a:pt x="35054" y="11646"/>
                    <a:pt x="25529" y="4979"/>
                    <a:pt x="15051" y="7836"/>
                  </a:cubicBezTo>
                  <a:cubicBezTo>
                    <a:pt x="16004" y="8789"/>
                    <a:pt x="764" y="15456"/>
                    <a:pt x="10289" y="1355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61" name="Freeform: Shape 1260">
              <a:extLst>
                <a:ext uri="{FF2B5EF4-FFF2-40B4-BE49-F238E27FC236}">
                  <a16:creationId xmlns:a16="http://schemas.microsoft.com/office/drawing/2014/main" id="{5782D679-884E-4D2F-A51A-5EEC042F7445}"/>
                </a:ext>
              </a:extLst>
            </p:cNvPr>
            <p:cNvSpPr/>
            <p:nvPr/>
          </p:nvSpPr>
          <p:spPr>
            <a:xfrm>
              <a:off x="3701359" y="6504078"/>
              <a:ext cx="66675" cy="38100"/>
            </a:xfrm>
            <a:custGeom>
              <a:avLst/>
              <a:gdLst>
                <a:gd name="connsiteX0" fmla="*/ 8628 w 66675"/>
                <a:gd name="connsiteY0" fmla="*/ 7713 h 38100"/>
                <a:gd name="connsiteX1" fmla="*/ 65778 w 66675"/>
                <a:gd name="connsiteY1" fmla="*/ 35336 h 38100"/>
                <a:gd name="connsiteX2" fmla="*/ 32441 w 66675"/>
                <a:gd name="connsiteY2" fmla="*/ 9618 h 38100"/>
                <a:gd name="connsiteX3" fmla="*/ 8628 w 66675"/>
                <a:gd name="connsiteY3" fmla="*/ 7713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675" h="38100">
                  <a:moveTo>
                    <a:pt x="8628" y="7713"/>
                  </a:moveTo>
                  <a:cubicBezTo>
                    <a:pt x="14343" y="8666"/>
                    <a:pt x="67683" y="33431"/>
                    <a:pt x="65778" y="35336"/>
                  </a:cubicBezTo>
                  <a:cubicBezTo>
                    <a:pt x="71493" y="29621"/>
                    <a:pt x="37203" y="10571"/>
                    <a:pt x="32441" y="9618"/>
                  </a:cubicBezTo>
                  <a:cubicBezTo>
                    <a:pt x="24821" y="6761"/>
                    <a:pt x="1008" y="6761"/>
                    <a:pt x="8628" y="77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62" name="Freeform: Shape 1261">
              <a:extLst>
                <a:ext uri="{FF2B5EF4-FFF2-40B4-BE49-F238E27FC236}">
                  <a16:creationId xmlns:a16="http://schemas.microsoft.com/office/drawing/2014/main" id="{3C7668E2-4270-4625-A42F-30F11EBFBC89}"/>
                </a:ext>
              </a:extLst>
            </p:cNvPr>
            <p:cNvSpPr/>
            <p:nvPr/>
          </p:nvSpPr>
          <p:spPr>
            <a:xfrm>
              <a:off x="3685433" y="6524693"/>
              <a:ext cx="76200" cy="47625"/>
            </a:xfrm>
            <a:custGeom>
              <a:avLst/>
              <a:gdLst>
                <a:gd name="connsiteX0" fmla="*/ 13124 w 76200"/>
                <a:gd name="connsiteY0" fmla="*/ 13768 h 47625"/>
                <a:gd name="connsiteX1" fmla="*/ 71227 w 76200"/>
                <a:gd name="connsiteY1" fmla="*/ 40438 h 47625"/>
                <a:gd name="connsiteX2" fmla="*/ 7409 w 76200"/>
                <a:gd name="connsiteY2" fmla="*/ 10911 h 47625"/>
                <a:gd name="connsiteX3" fmla="*/ 13124 w 76200"/>
                <a:gd name="connsiteY3" fmla="*/ 13768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47625">
                  <a:moveTo>
                    <a:pt x="13124" y="13768"/>
                  </a:moveTo>
                  <a:cubicBezTo>
                    <a:pt x="33127" y="5196"/>
                    <a:pt x="60749" y="42343"/>
                    <a:pt x="71227" y="40438"/>
                  </a:cubicBezTo>
                  <a:cubicBezTo>
                    <a:pt x="90277" y="35676"/>
                    <a:pt x="1694" y="-5282"/>
                    <a:pt x="7409" y="10911"/>
                  </a:cubicBezTo>
                  <a:cubicBezTo>
                    <a:pt x="8362" y="15673"/>
                    <a:pt x="12172" y="13768"/>
                    <a:pt x="13124" y="1376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63" name="Freeform: Shape 1262">
              <a:extLst>
                <a:ext uri="{FF2B5EF4-FFF2-40B4-BE49-F238E27FC236}">
                  <a16:creationId xmlns:a16="http://schemas.microsoft.com/office/drawing/2014/main" id="{80DD050D-6B3F-452A-9316-6AF269552616}"/>
                </a:ext>
              </a:extLst>
            </p:cNvPr>
            <p:cNvSpPr/>
            <p:nvPr/>
          </p:nvSpPr>
          <p:spPr>
            <a:xfrm>
              <a:off x="3681253" y="6548071"/>
              <a:ext cx="76200" cy="38100"/>
            </a:xfrm>
            <a:custGeom>
              <a:avLst/>
              <a:gdLst>
                <a:gd name="connsiteX0" fmla="*/ 8732 w 76200"/>
                <a:gd name="connsiteY0" fmla="*/ 10393 h 38100"/>
                <a:gd name="connsiteX1" fmla="*/ 71597 w 76200"/>
                <a:gd name="connsiteY1" fmla="*/ 37063 h 38100"/>
                <a:gd name="connsiteX2" fmla="*/ 36354 w 76200"/>
                <a:gd name="connsiteY2" fmla="*/ 7535 h 38100"/>
                <a:gd name="connsiteX3" fmla="*/ 8732 w 76200"/>
                <a:gd name="connsiteY3" fmla="*/ 10393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38100">
                  <a:moveTo>
                    <a:pt x="8732" y="10393"/>
                  </a:moveTo>
                  <a:cubicBezTo>
                    <a:pt x="16352" y="10393"/>
                    <a:pt x="80169" y="28490"/>
                    <a:pt x="71597" y="37063"/>
                  </a:cubicBezTo>
                  <a:cubicBezTo>
                    <a:pt x="80169" y="28490"/>
                    <a:pt x="41117" y="8488"/>
                    <a:pt x="36354" y="7535"/>
                  </a:cubicBezTo>
                  <a:cubicBezTo>
                    <a:pt x="28734" y="5630"/>
                    <a:pt x="159" y="11345"/>
                    <a:pt x="8732" y="1039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64" name="Freeform: Shape 1263">
              <a:extLst>
                <a:ext uri="{FF2B5EF4-FFF2-40B4-BE49-F238E27FC236}">
                  <a16:creationId xmlns:a16="http://schemas.microsoft.com/office/drawing/2014/main" id="{50D86DBC-C8FE-45D2-8166-EB326F3A5F60}"/>
                </a:ext>
              </a:extLst>
            </p:cNvPr>
            <p:cNvSpPr/>
            <p:nvPr/>
          </p:nvSpPr>
          <p:spPr>
            <a:xfrm>
              <a:off x="3827621" y="6493895"/>
              <a:ext cx="104775" cy="47625"/>
            </a:xfrm>
            <a:custGeom>
              <a:avLst/>
              <a:gdLst>
                <a:gd name="connsiteX0" fmla="*/ 7144 w 104775"/>
                <a:gd name="connsiteY0" fmla="*/ 8372 h 47625"/>
                <a:gd name="connsiteX1" fmla="*/ 97631 w 104775"/>
                <a:gd name="connsiteY1" fmla="*/ 46472 h 47625"/>
                <a:gd name="connsiteX2" fmla="*/ 50959 w 104775"/>
                <a:gd name="connsiteY2" fmla="*/ 13134 h 47625"/>
                <a:gd name="connsiteX3" fmla="*/ 7144 w 104775"/>
                <a:gd name="connsiteY3" fmla="*/ 8372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775" h="47625">
                  <a:moveTo>
                    <a:pt x="7144" y="8372"/>
                  </a:moveTo>
                  <a:cubicBezTo>
                    <a:pt x="28099" y="752"/>
                    <a:pt x="92869" y="50282"/>
                    <a:pt x="97631" y="46472"/>
                  </a:cubicBezTo>
                  <a:cubicBezTo>
                    <a:pt x="104299" y="41710"/>
                    <a:pt x="53816" y="14087"/>
                    <a:pt x="50959" y="13134"/>
                  </a:cubicBezTo>
                  <a:cubicBezTo>
                    <a:pt x="32861" y="4562"/>
                    <a:pt x="10954" y="7419"/>
                    <a:pt x="7144" y="837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65" name="Freeform: Shape 1264">
              <a:extLst>
                <a:ext uri="{FF2B5EF4-FFF2-40B4-BE49-F238E27FC236}">
                  <a16:creationId xmlns:a16="http://schemas.microsoft.com/office/drawing/2014/main" id="{9A435E42-1687-457E-9F0C-242A221022AA}"/>
                </a:ext>
              </a:extLst>
            </p:cNvPr>
            <p:cNvSpPr/>
            <p:nvPr/>
          </p:nvSpPr>
          <p:spPr>
            <a:xfrm>
              <a:off x="3826439" y="6512030"/>
              <a:ext cx="85725" cy="38100"/>
            </a:xfrm>
            <a:custGeom>
              <a:avLst/>
              <a:gdLst>
                <a:gd name="connsiteX0" fmla="*/ 8325 w 85725"/>
                <a:gd name="connsiteY0" fmla="*/ 7382 h 38100"/>
                <a:gd name="connsiteX1" fmla="*/ 79763 w 85725"/>
                <a:gd name="connsiteY1" fmla="*/ 35004 h 38100"/>
                <a:gd name="connsiteX2" fmla="*/ 39758 w 85725"/>
                <a:gd name="connsiteY2" fmla="*/ 8334 h 38100"/>
                <a:gd name="connsiteX3" fmla="*/ 8325 w 85725"/>
                <a:gd name="connsiteY3" fmla="*/ 7382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725" h="38100">
                  <a:moveTo>
                    <a:pt x="8325" y="7382"/>
                  </a:moveTo>
                  <a:cubicBezTo>
                    <a:pt x="17850" y="8334"/>
                    <a:pt x="80715" y="34052"/>
                    <a:pt x="79763" y="35004"/>
                  </a:cubicBezTo>
                  <a:cubicBezTo>
                    <a:pt x="87383" y="30242"/>
                    <a:pt x="42615" y="9287"/>
                    <a:pt x="39758" y="8334"/>
                  </a:cubicBezTo>
                  <a:cubicBezTo>
                    <a:pt x="32138" y="6429"/>
                    <a:pt x="705" y="7382"/>
                    <a:pt x="8325" y="738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66" name="Freeform: Shape 1265">
              <a:extLst>
                <a:ext uri="{FF2B5EF4-FFF2-40B4-BE49-F238E27FC236}">
                  <a16:creationId xmlns:a16="http://schemas.microsoft.com/office/drawing/2014/main" id="{221B6251-BB28-4FE1-A0F5-90BE9A375808}"/>
                </a:ext>
              </a:extLst>
            </p:cNvPr>
            <p:cNvSpPr/>
            <p:nvPr/>
          </p:nvSpPr>
          <p:spPr>
            <a:xfrm>
              <a:off x="3817762" y="6528865"/>
              <a:ext cx="76200" cy="38100"/>
            </a:xfrm>
            <a:custGeom>
              <a:avLst/>
              <a:gdLst>
                <a:gd name="connsiteX0" fmla="*/ 8430 w 76200"/>
                <a:gd name="connsiteY0" fmla="*/ 8644 h 38100"/>
                <a:gd name="connsiteX1" fmla="*/ 72248 w 76200"/>
                <a:gd name="connsiteY1" fmla="*/ 33409 h 38100"/>
                <a:gd name="connsiteX2" fmla="*/ 32243 w 76200"/>
                <a:gd name="connsiteY2" fmla="*/ 8644 h 38100"/>
                <a:gd name="connsiteX3" fmla="*/ 8430 w 76200"/>
                <a:gd name="connsiteY3" fmla="*/ 8644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38100">
                  <a:moveTo>
                    <a:pt x="8430" y="8644"/>
                  </a:moveTo>
                  <a:cubicBezTo>
                    <a:pt x="20813" y="6739"/>
                    <a:pt x="68438" y="36267"/>
                    <a:pt x="72248" y="33409"/>
                  </a:cubicBezTo>
                  <a:cubicBezTo>
                    <a:pt x="77963" y="29599"/>
                    <a:pt x="37005" y="9597"/>
                    <a:pt x="32243" y="8644"/>
                  </a:cubicBezTo>
                  <a:cubicBezTo>
                    <a:pt x="22718" y="4834"/>
                    <a:pt x="1763" y="9597"/>
                    <a:pt x="8430" y="86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67" name="Freeform: Shape 1266">
              <a:extLst>
                <a:ext uri="{FF2B5EF4-FFF2-40B4-BE49-F238E27FC236}">
                  <a16:creationId xmlns:a16="http://schemas.microsoft.com/office/drawing/2014/main" id="{74482186-114E-4ABA-BFB7-B06A67A961F8}"/>
                </a:ext>
              </a:extLst>
            </p:cNvPr>
            <p:cNvSpPr/>
            <p:nvPr/>
          </p:nvSpPr>
          <p:spPr>
            <a:xfrm>
              <a:off x="3809911" y="6546215"/>
              <a:ext cx="76200" cy="47625"/>
            </a:xfrm>
            <a:custGeom>
              <a:avLst/>
              <a:gdLst>
                <a:gd name="connsiteX0" fmla="*/ 7708 w 76200"/>
                <a:gd name="connsiteY0" fmla="*/ 11296 h 47625"/>
                <a:gd name="connsiteX1" fmla="*/ 49618 w 76200"/>
                <a:gd name="connsiteY1" fmla="*/ 18916 h 47625"/>
                <a:gd name="connsiteX2" fmla="*/ 76288 w 76200"/>
                <a:gd name="connsiteY2" fmla="*/ 44634 h 47625"/>
                <a:gd name="connsiteX3" fmla="*/ 39141 w 76200"/>
                <a:gd name="connsiteY3" fmla="*/ 8439 h 47625"/>
                <a:gd name="connsiteX4" fmla="*/ 7708 w 76200"/>
                <a:gd name="connsiteY4" fmla="*/ 11296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200" h="47625">
                  <a:moveTo>
                    <a:pt x="7708" y="11296"/>
                  </a:moveTo>
                  <a:cubicBezTo>
                    <a:pt x="24853" y="12249"/>
                    <a:pt x="34378" y="9391"/>
                    <a:pt x="49618" y="18916"/>
                  </a:cubicBezTo>
                  <a:cubicBezTo>
                    <a:pt x="54381" y="21774"/>
                    <a:pt x="75336" y="45586"/>
                    <a:pt x="76288" y="44634"/>
                  </a:cubicBezTo>
                  <a:cubicBezTo>
                    <a:pt x="88671" y="37966"/>
                    <a:pt x="42951" y="9391"/>
                    <a:pt x="39141" y="8439"/>
                  </a:cubicBezTo>
                  <a:cubicBezTo>
                    <a:pt x="29616" y="4629"/>
                    <a:pt x="2946" y="10344"/>
                    <a:pt x="7708" y="112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68" name="Freeform: Shape 1267">
              <a:extLst>
                <a:ext uri="{FF2B5EF4-FFF2-40B4-BE49-F238E27FC236}">
                  <a16:creationId xmlns:a16="http://schemas.microsoft.com/office/drawing/2014/main" id="{44566ADB-8858-4061-92D1-9F40ABB3C1CB}"/>
                </a:ext>
              </a:extLst>
            </p:cNvPr>
            <p:cNvSpPr/>
            <p:nvPr/>
          </p:nvSpPr>
          <p:spPr>
            <a:xfrm>
              <a:off x="3800458" y="6572009"/>
              <a:ext cx="76200" cy="38100"/>
            </a:xfrm>
            <a:custGeom>
              <a:avLst/>
              <a:gdLst>
                <a:gd name="connsiteX0" fmla="*/ 8589 w 76200"/>
                <a:gd name="connsiteY0" fmla="*/ 8363 h 38100"/>
                <a:gd name="connsiteX1" fmla="*/ 73359 w 76200"/>
                <a:gd name="connsiteY1" fmla="*/ 31223 h 38100"/>
                <a:gd name="connsiteX2" fmla="*/ 30496 w 76200"/>
                <a:gd name="connsiteY2" fmla="*/ 7410 h 38100"/>
                <a:gd name="connsiteX3" fmla="*/ 8589 w 76200"/>
                <a:gd name="connsiteY3" fmla="*/ 8363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38100">
                  <a:moveTo>
                    <a:pt x="8589" y="8363"/>
                  </a:moveTo>
                  <a:cubicBezTo>
                    <a:pt x="17161" y="8363"/>
                    <a:pt x="73359" y="31223"/>
                    <a:pt x="73359" y="31223"/>
                  </a:cubicBezTo>
                  <a:cubicBezTo>
                    <a:pt x="81931" y="26460"/>
                    <a:pt x="33354" y="8363"/>
                    <a:pt x="30496" y="7410"/>
                  </a:cubicBezTo>
                  <a:cubicBezTo>
                    <a:pt x="25734" y="6458"/>
                    <a:pt x="969" y="8363"/>
                    <a:pt x="8589" y="836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69" name="Freeform: Shape 1268">
              <a:extLst>
                <a:ext uri="{FF2B5EF4-FFF2-40B4-BE49-F238E27FC236}">
                  <a16:creationId xmlns:a16="http://schemas.microsoft.com/office/drawing/2014/main" id="{86E6F875-3394-4E84-A511-8CF2DDC2CB69}"/>
                </a:ext>
              </a:extLst>
            </p:cNvPr>
            <p:cNvSpPr/>
            <p:nvPr/>
          </p:nvSpPr>
          <p:spPr>
            <a:xfrm>
              <a:off x="3793301" y="6586774"/>
              <a:ext cx="85725" cy="38100"/>
            </a:xfrm>
            <a:custGeom>
              <a:avLst/>
              <a:gdLst>
                <a:gd name="connsiteX0" fmla="*/ 7174 w 85725"/>
                <a:gd name="connsiteY0" fmla="*/ 8837 h 38100"/>
                <a:gd name="connsiteX1" fmla="*/ 78611 w 85725"/>
                <a:gd name="connsiteY1" fmla="*/ 34555 h 38100"/>
                <a:gd name="connsiteX2" fmla="*/ 38606 w 85725"/>
                <a:gd name="connsiteY2" fmla="*/ 8837 h 38100"/>
                <a:gd name="connsiteX3" fmla="*/ 7174 w 85725"/>
                <a:gd name="connsiteY3" fmla="*/ 8837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725" h="38100">
                  <a:moveTo>
                    <a:pt x="7174" y="8837"/>
                  </a:moveTo>
                  <a:cubicBezTo>
                    <a:pt x="15746" y="8837"/>
                    <a:pt x="81469" y="28840"/>
                    <a:pt x="78611" y="34555"/>
                  </a:cubicBezTo>
                  <a:cubicBezTo>
                    <a:pt x="82421" y="28840"/>
                    <a:pt x="43369" y="9790"/>
                    <a:pt x="38606" y="8837"/>
                  </a:cubicBezTo>
                  <a:cubicBezTo>
                    <a:pt x="28129" y="5027"/>
                    <a:pt x="6221" y="8837"/>
                    <a:pt x="7174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70" name="Freeform: Shape 1269">
              <a:extLst>
                <a:ext uri="{FF2B5EF4-FFF2-40B4-BE49-F238E27FC236}">
                  <a16:creationId xmlns:a16="http://schemas.microsoft.com/office/drawing/2014/main" id="{37CAAAF8-7F56-40CF-AD75-EB0FF37ABE53}"/>
                </a:ext>
              </a:extLst>
            </p:cNvPr>
            <p:cNvSpPr/>
            <p:nvPr/>
          </p:nvSpPr>
          <p:spPr>
            <a:xfrm>
              <a:off x="3782181" y="6602186"/>
              <a:ext cx="76200" cy="28575"/>
            </a:xfrm>
            <a:custGeom>
              <a:avLst/>
              <a:gdLst>
                <a:gd name="connsiteX0" fmla="*/ 7816 w 76200"/>
                <a:gd name="connsiteY0" fmla="*/ 7713 h 28575"/>
                <a:gd name="connsiteX1" fmla="*/ 76396 w 76200"/>
                <a:gd name="connsiteY1" fmla="*/ 30573 h 28575"/>
                <a:gd name="connsiteX2" fmla="*/ 42106 w 76200"/>
                <a:gd name="connsiteY2" fmla="*/ 9618 h 28575"/>
                <a:gd name="connsiteX3" fmla="*/ 7816 w 76200"/>
                <a:gd name="connsiteY3" fmla="*/ 7713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28575">
                  <a:moveTo>
                    <a:pt x="7816" y="7713"/>
                  </a:moveTo>
                  <a:cubicBezTo>
                    <a:pt x="13531" y="7713"/>
                    <a:pt x="76396" y="31526"/>
                    <a:pt x="76396" y="30573"/>
                  </a:cubicBezTo>
                  <a:cubicBezTo>
                    <a:pt x="79254" y="27716"/>
                    <a:pt x="45916" y="11523"/>
                    <a:pt x="42106" y="9618"/>
                  </a:cubicBezTo>
                  <a:cubicBezTo>
                    <a:pt x="34486" y="6761"/>
                    <a:pt x="2101" y="6761"/>
                    <a:pt x="7816" y="77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71" name="Freeform: Shape 1270">
              <a:extLst>
                <a:ext uri="{FF2B5EF4-FFF2-40B4-BE49-F238E27FC236}">
                  <a16:creationId xmlns:a16="http://schemas.microsoft.com/office/drawing/2014/main" id="{15913191-73B1-4081-9F88-0975271F2B0A}"/>
                </a:ext>
              </a:extLst>
            </p:cNvPr>
            <p:cNvSpPr/>
            <p:nvPr/>
          </p:nvSpPr>
          <p:spPr>
            <a:xfrm>
              <a:off x="3742848" y="6626346"/>
              <a:ext cx="133350" cy="47625"/>
            </a:xfrm>
            <a:custGeom>
              <a:avLst/>
              <a:gdLst>
                <a:gd name="connsiteX0" fmla="*/ 7144 w 133350"/>
                <a:gd name="connsiteY0" fmla="*/ 9271 h 47625"/>
                <a:gd name="connsiteX1" fmla="*/ 79534 w 133350"/>
                <a:gd name="connsiteY1" fmla="*/ 19748 h 47625"/>
                <a:gd name="connsiteX2" fmla="*/ 133826 w 133350"/>
                <a:gd name="connsiteY2" fmla="*/ 43561 h 47625"/>
                <a:gd name="connsiteX3" fmla="*/ 64294 w 133350"/>
                <a:gd name="connsiteY3" fmla="*/ 10223 h 47625"/>
                <a:gd name="connsiteX4" fmla="*/ 7144 w 133350"/>
                <a:gd name="connsiteY4" fmla="*/ 9271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350" h="47625">
                  <a:moveTo>
                    <a:pt x="7144" y="9271"/>
                  </a:moveTo>
                  <a:cubicBezTo>
                    <a:pt x="31909" y="6413"/>
                    <a:pt x="55721" y="11176"/>
                    <a:pt x="79534" y="19748"/>
                  </a:cubicBezTo>
                  <a:cubicBezTo>
                    <a:pt x="86201" y="21653"/>
                    <a:pt x="130016" y="46418"/>
                    <a:pt x="133826" y="43561"/>
                  </a:cubicBezTo>
                  <a:cubicBezTo>
                    <a:pt x="137636" y="39751"/>
                    <a:pt x="70961" y="12128"/>
                    <a:pt x="64294" y="10223"/>
                  </a:cubicBezTo>
                  <a:cubicBezTo>
                    <a:pt x="44291" y="4508"/>
                    <a:pt x="12859" y="8318"/>
                    <a:pt x="7144" y="927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1272" name="Graphic 2712">
            <a:extLst>
              <a:ext uri="{FF2B5EF4-FFF2-40B4-BE49-F238E27FC236}">
                <a16:creationId xmlns:a16="http://schemas.microsoft.com/office/drawing/2014/main" id="{958736B1-4213-4B3F-A36A-4C5588759AC1}"/>
              </a:ext>
            </a:extLst>
          </p:cNvPr>
          <p:cNvGrpSpPr/>
          <p:nvPr userDrawn="1"/>
        </p:nvGrpSpPr>
        <p:grpSpPr>
          <a:xfrm>
            <a:off x="198062" y="6458166"/>
            <a:ext cx="1345446" cy="236043"/>
            <a:chOff x="8251658" y="4916654"/>
            <a:chExt cx="2895600" cy="381000"/>
          </a:xfrm>
          <a:solidFill>
            <a:schemeClr val="accent2"/>
          </a:solidFill>
        </p:grpSpPr>
        <p:sp>
          <p:nvSpPr>
            <p:cNvPr id="1273" name="Freeform: Shape 1272">
              <a:extLst>
                <a:ext uri="{FF2B5EF4-FFF2-40B4-BE49-F238E27FC236}">
                  <a16:creationId xmlns:a16="http://schemas.microsoft.com/office/drawing/2014/main" id="{EE897BF6-079E-42D9-80E1-32253B6839EA}"/>
                </a:ext>
              </a:extLst>
            </p:cNvPr>
            <p:cNvSpPr/>
            <p:nvPr/>
          </p:nvSpPr>
          <p:spPr>
            <a:xfrm>
              <a:off x="8244503" y="5003666"/>
              <a:ext cx="66675" cy="238125"/>
            </a:xfrm>
            <a:custGeom>
              <a:avLst/>
              <a:gdLst>
                <a:gd name="connsiteX0" fmla="*/ 7155 w 66675"/>
                <a:gd name="connsiteY0" fmla="*/ 7286 h 238125"/>
                <a:gd name="connsiteX1" fmla="*/ 61447 w 66675"/>
                <a:gd name="connsiteY1" fmla="*/ 234933 h 238125"/>
                <a:gd name="connsiteX2" fmla="*/ 7155 w 66675"/>
                <a:gd name="connsiteY2" fmla="*/ 7286 h 23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6675" h="238125">
                  <a:moveTo>
                    <a:pt x="7155" y="7286"/>
                  </a:moveTo>
                  <a:cubicBezTo>
                    <a:pt x="8107" y="19668"/>
                    <a:pt x="38587" y="258746"/>
                    <a:pt x="61447" y="234933"/>
                  </a:cubicBezTo>
                  <a:cubicBezTo>
                    <a:pt x="66210" y="231123"/>
                    <a:pt x="6202" y="618"/>
                    <a:pt x="7155" y="728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74" name="Freeform: Shape 1273">
              <a:extLst>
                <a:ext uri="{FF2B5EF4-FFF2-40B4-BE49-F238E27FC236}">
                  <a16:creationId xmlns:a16="http://schemas.microsoft.com/office/drawing/2014/main" id="{80F6C23B-0ED8-42D0-88B8-BFE1C5865C3B}"/>
                </a:ext>
              </a:extLst>
            </p:cNvPr>
            <p:cNvSpPr/>
            <p:nvPr/>
          </p:nvSpPr>
          <p:spPr>
            <a:xfrm>
              <a:off x="8263336" y="4998252"/>
              <a:ext cx="114300" cy="161925"/>
            </a:xfrm>
            <a:custGeom>
              <a:avLst/>
              <a:gdLst>
                <a:gd name="connsiteX0" fmla="*/ 8325 w 114300"/>
                <a:gd name="connsiteY0" fmla="*/ 161290 h 161925"/>
                <a:gd name="connsiteX1" fmla="*/ 112147 w 114300"/>
                <a:gd name="connsiteY1" fmla="*/ 12700 h 161925"/>
                <a:gd name="connsiteX2" fmla="*/ 8325 w 114300"/>
                <a:gd name="connsiteY2" fmla="*/ 161290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300" h="161925">
                  <a:moveTo>
                    <a:pt x="8325" y="161290"/>
                  </a:moveTo>
                  <a:cubicBezTo>
                    <a:pt x="6420" y="165100"/>
                    <a:pt x="115957" y="15557"/>
                    <a:pt x="112147" y="12700"/>
                  </a:cubicBezTo>
                  <a:cubicBezTo>
                    <a:pt x="71190" y="-29210"/>
                    <a:pt x="-3105" y="180340"/>
                    <a:pt x="8325" y="1612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75" name="Freeform: Shape 1274">
              <a:extLst>
                <a:ext uri="{FF2B5EF4-FFF2-40B4-BE49-F238E27FC236}">
                  <a16:creationId xmlns:a16="http://schemas.microsoft.com/office/drawing/2014/main" id="{85150FB7-5A52-42BF-9706-578309142D7C}"/>
                </a:ext>
              </a:extLst>
            </p:cNvPr>
            <p:cNvSpPr/>
            <p:nvPr/>
          </p:nvSpPr>
          <p:spPr>
            <a:xfrm>
              <a:off x="8315217" y="5083741"/>
              <a:ext cx="171450" cy="142875"/>
            </a:xfrm>
            <a:custGeom>
              <a:avLst/>
              <a:gdLst>
                <a:gd name="connsiteX0" fmla="*/ 7878 w 171450"/>
                <a:gd name="connsiteY0" fmla="*/ 7221 h 142875"/>
                <a:gd name="connsiteX1" fmla="*/ 156468 w 171450"/>
                <a:gd name="connsiteY1" fmla="*/ 139618 h 142875"/>
                <a:gd name="connsiteX2" fmla="*/ 7878 w 171450"/>
                <a:gd name="connsiteY2" fmla="*/ 7221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1450" h="142875">
                  <a:moveTo>
                    <a:pt x="7878" y="7221"/>
                  </a:moveTo>
                  <a:cubicBezTo>
                    <a:pt x="47883" y="3411"/>
                    <a:pt x="153611" y="142476"/>
                    <a:pt x="156468" y="139618"/>
                  </a:cubicBezTo>
                  <a:cubicBezTo>
                    <a:pt x="220286" y="76753"/>
                    <a:pt x="-7362" y="9126"/>
                    <a:pt x="7878" y="722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76" name="Freeform: Shape 1275">
              <a:extLst>
                <a:ext uri="{FF2B5EF4-FFF2-40B4-BE49-F238E27FC236}">
                  <a16:creationId xmlns:a16="http://schemas.microsoft.com/office/drawing/2014/main" id="{75057F08-7998-4AB1-81B1-9A16B67B04FF}"/>
                </a:ext>
              </a:extLst>
            </p:cNvPr>
            <p:cNvSpPr/>
            <p:nvPr/>
          </p:nvSpPr>
          <p:spPr>
            <a:xfrm>
              <a:off x="8449833" y="4909526"/>
              <a:ext cx="114300" cy="142875"/>
            </a:xfrm>
            <a:custGeom>
              <a:avLst/>
              <a:gdLst>
                <a:gd name="connsiteX0" fmla="*/ 101863 w 114300"/>
                <a:gd name="connsiteY0" fmla="*/ 20463 h 142875"/>
                <a:gd name="connsiteX1" fmla="*/ 49475 w 114300"/>
                <a:gd name="connsiteY1" fmla="*/ 132858 h 142875"/>
                <a:gd name="connsiteX2" fmla="*/ 67573 w 114300"/>
                <a:gd name="connsiteY2" fmla="*/ 16653 h 142875"/>
                <a:gd name="connsiteX3" fmla="*/ 98053 w 114300"/>
                <a:gd name="connsiteY3" fmla="*/ 98568 h 142875"/>
                <a:gd name="connsiteX4" fmla="*/ 22805 w 114300"/>
                <a:gd name="connsiteY4" fmla="*/ 93806 h 142875"/>
                <a:gd name="connsiteX5" fmla="*/ 101863 w 114300"/>
                <a:gd name="connsiteY5" fmla="*/ 20463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4300" h="142875">
                  <a:moveTo>
                    <a:pt x="101863" y="20463"/>
                  </a:moveTo>
                  <a:cubicBezTo>
                    <a:pt x="58048" y="-37639"/>
                    <a:pt x="-53395" y="111903"/>
                    <a:pt x="49475" y="132858"/>
                  </a:cubicBezTo>
                  <a:cubicBezTo>
                    <a:pt x="179968" y="159528"/>
                    <a:pt x="73288" y="-4302"/>
                    <a:pt x="67573" y="16653"/>
                  </a:cubicBezTo>
                  <a:cubicBezTo>
                    <a:pt x="65668" y="22368"/>
                    <a:pt x="148535" y="90948"/>
                    <a:pt x="98053" y="98568"/>
                  </a:cubicBezTo>
                  <a:cubicBezTo>
                    <a:pt x="87575" y="100473"/>
                    <a:pt x="7565" y="150003"/>
                    <a:pt x="22805" y="93806"/>
                  </a:cubicBezTo>
                  <a:cubicBezTo>
                    <a:pt x="29473" y="68088"/>
                    <a:pt x="83765" y="-4302"/>
                    <a:pt x="101863" y="2046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77" name="Freeform: Shape 1276">
              <a:extLst>
                <a:ext uri="{FF2B5EF4-FFF2-40B4-BE49-F238E27FC236}">
                  <a16:creationId xmlns:a16="http://schemas.microsoft.com/office/drawing/2014/main" id="{4FE897D3-B35D-4001-B132-4CD981C07996}"/>
                </a:ext>
              </a:extLst>
            </p:cNvPr>
            <p:cNvSpPr/>
            <p:nvPr/>
          </p:nvSpPr>
          <p:spPr>
            <a:xfrm>
              <a:off x="8483949" y="4913169"/>
              <a:ext cx="57150" cy="114300"/>
            </a:xfrm>
            <a:custGeom>
              <a:avLst/>
              <a:gdLst>
                <a:gd name="connsiteX0" fmla="*/ 22027 w 57150"/>
                <a:gd name="connsiteY0" fmla="*/ 11105 h 114300"/>
                <a:gd name="connsiteX1" fmla="*/ 36314 w 57150"/>
                <a:gd name="connsiteY1" fmla="*/ 114928 h 114300"/>
                <a:gd name="connsiteX2" fmla="*/ 22027 w 57150"/>
                <a:gd name="connsiteY2" fmla="*/ 11105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114300">
                  <a:moveTo>
                    <a:pt x="22027" y="11105"/>
                  </a:moveTo>
                  <a:cubicBezTo>
                    <a:pt x="-1786" y="63493"/>
                    <a:pt x="2977" y="97783"/>
                    <a:pt x="36314" y="114928"/>
                  </a:cubicBezTo>
                  <a:cubicBezTo>
                    <a:pt x="87749" y="100640"/>
                    <a:pt x="22027" y="-15565"/>
                    <a:pt x="22027" y="111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78" name="Freeform: Shape 1277">
              <a:extLst>
                <a:ext uri="{FF2B5EF4-FFF2-40B4-BE49-F238E27FC236}">
                  <a16:creationId xmlns:a16="http://schemas.microsoft.com/office/drawing/2014/main" id="{FBCEF9B5-6459-4BD5-80F4-1CFFAEE63AF6}"/>
                </a:ext>
              </a:extLst>
            </p:cNvPr>
            <p:cNvSpPr/>
            <p:nvPr/>
          </p:nvSpPr>
          <p:spPr>
            <a:xfrm>
              <a:off x="8450069" y="4949748"/>
              <a:ext cx="95250" cy="47625"/>
            </a:xfrm>
            <a:custGeom>
              <a:avLst/>
              <a:gdLst>
                <a:gd name="connsiteX0" fmla="*/ 13044 w 95250"/>
                <a:gd name="connsiteY0" fmla="*/ 40249 h 47625"/>
                <a:gd name="connsiteX1" fmla="*/ 93054 w 95250"/>
                <a:gd name="connsiteY1" fmla="*/ 27866 h 47625"/>
                <a:gd name="connsiteX2" fmla="*/ 13044 w 95250"/>
                <a:gd name="connsiteY2" fmla="*/ 40249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0" h="47625">
                  <a:moveTo>
                    <a:pt x="13044" y="40249"/>
                  </a:moveTo>
                  <a:cubicBezTo>
                    <a:pt x="47334" y="54536"/>
                    <a:pt x="74004" y="49774"/>
                    <a:pt x="93054" y="27866"/>
                  </a:cubicBezTo>
                  <a:cubicBezTo>
                    <a:pt x="92102" y="-27379"/>
                    <a:pt x="-19341" y="45964"/>
                    <a:pt x="13044" y="402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79" name="Freeform: Shape 1278">
              <a:extLst>
                <a:ext uri="{FF2B5EF4-FFF2-40B4-BE49-F238E27FC236}">
                  <a16:creationId xmlns:a16="http://schemas.microsoft.com/office/drawing/2014/main" id="{E6A933CE-7AFE-4A8A-81BF-651840B8380B}"/>
                </a:ext>
              </a:extLst>
            </p:cNvPr>
            <p:cNvSpPr/>
            <p:nvPr/>
          </p:nvSpPr>
          <p:spPr>
            <a:xfrm>
              <a:off x="8625491" y="5099660"/>
              <a:ext cx="180975" cy="171450"/>
            </a:xfrm>
            <a:custGeom>
              <a:avLst/>
              <a:gdLst>
                <a:gd name="connsiteX0" fmla="*/ 122419 w 180975"/>
                <a:gd name="connsiteY0" fmla="*/ 14161 h 171450"/>
                <a:gd name="connsiteX1" fmla="*/ 29074 w 180975"/>
                <a:gd name="connsiteY1" fmla="*/ 148464 h 171450"/>
                <a:gd name="connsiteX2" fmla="*/ 182427 w 180975"/>
                <a:gd name="connsiteY2" fmla="*/ 35116 h 171450"/>
                <a:gd name="connsiteX3" fmla="*/ 23359 w 180975"/>
                <a:gd name="connsiteY3" fmla="*/ 118936 h 171450"/>
                <a:gd name="connsiteX4" fmla="*/ 122419 w 180975"/>
                <a:gd name="connsiteY4" fmla="*/ 14161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0975" h="171450">
                  <a:moveTo>
                    <a:pt x="122419" y="14161"/>
                  </a:moveTo>
                  <a:cubicBezTo>
                    <a:pt x="105274" y="-21081"/>
                    <a:pt x="-49031" y="84646"/>
                    <a:pt x="29074" y="148464"/>
                  </a:cubicBezTo>
                  <a:cubicBezTo>
                    <a:pt x="132897" y="234189"/>
                    <a:pt x="178617" y="36069"/>
                    <a:pt x="182427" y="35116"/>
                  </a:cubicBezTo>
                  <a:cubicBezTo>
                    <a:pt x="179569" y="36069"/>
                    <a:pt x="62412" y="242761"/>
                    <a:pt x="23359" y="118936"/>
                  </a:cubicBezTo>
                  <a:cubicBezTo>
                    <a:pt x="9072" y="72264"/>
                    <a:pt x="118609" y="4636"/>
                    <a:pt x="122419" y="1416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80" name="Freeform: Shape 1279">
              <a:extLst>
                <a:ext uri="{FF2B5EF4-FFF2-40B4-BE49-F238E27FC236}">
                  <a16:creationId xmlns:a16="http://schemas.microsoft.com/office/drawing/2014/main" id="{CE753EAF-3BD4-4CEA-871D-B57A1C38E821}"/>
                </a:ext>
              </a:extLst>
            </p:cNvPr>
            <p:cNvSpPr/>
            <p:nvPr/>
          </p:nvSpPr>
          <p:spPr>
            <a:xfrm>
              <a:off x="8708488" y="4945324"/>
              <a:ext cx="123825" cy="104775"/>
            </a:xfrm>
            <a:custGeom>
              <a:avLst/>
              <a:gdLst>
                <a:gd name="connsiteX0" fmla="*/ 45138 w 123825"/>
                <a:gd name="connsiteY0" fmla="*/ 10382 h 104775"/>
                <a:gd name="connsiteX1" fmla="*/ 79428 w 123825"/>
                <a:gd name="connsiteY1" fmla="*/ 96107 h 104775"/>
                <a:gd name="connsiteX2" fmla="*/ 74665 w 123825"/>
                <a:gd name="connsiteY2" fmla="*/ 7525 h 104775"/>
                <a:gd name="connsiteX3" fmla="*/ 19420 w 123825"/>
                <a:gd name="connsiteY3" fmla="*/ 67532 h 104775"/>
                <a:gd name="connsiteX4" fmla="*/ 45138 w 123825"/>
                <a:gd name="connsiteY4" fmla="*/ 10382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3825" h="104775">
                  <a:moveTo>
                    <a:pt x="45138" y="10382"/>
                  </a:moveTo>
                  <a:cubicBezTo>
                    <a:pt x="-20585" y="45625"/>
                    <a:pt x="4180" y="105632"/>
                    <a:pt x="79428" y="96107"/>
                  </a:cubicBezTo>
                  <a:cubicBezTo>
                    <a:pt x="178488" y="83725"/>
                    <a:pt x="81333" y="857"/>
                    <a:pt x="74665" y="7525"/>
                  </a:cubicBezTo>
                  <a:cubicBezTo>
                    <a:pt x="82285" y="-95"/>
                    <a:pt x="142293" y="163735"/>
                    <a:pt x="19420" y="67532"/>
                  </a:cubicBezTo>
                  <a:cubicBezTo>
                    <a:pt x="7990" y="58007"/>
                    <a:pt x="69903" y="-2000"/>
                    <a:pt x="45138" y="1038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81" name="Freeform: Shape 1280">
              <a:extLst>
                <a:ext uri="{FF2B5EF4-FFF2-40B4-BE49-F238E27FC236}">
                  <a16:creationId xmlns:a16="http://schemas.microsoft.com/office/drawing/2014/main" id="{911B5FBE-7A22-4A10-BF1C-1D03DB6981FA}"/>
                </a:ext>
              </a:extLst>
            </p:cNvPr>
            <p:cNvSpPr/>
            <p:nvPr/>
          </p:nvSpPr>
          <p:spPr>
            <a:xfrm>
              <a:off x="8679777" y="4971800"/>
              <a:ext cx="133350" cy="38100"/>
            </a:xfrm>
            <a:custGeom>
              <a:avLst/>
              <a:gdLst>
                <a:gd name="connsiteX0" fmla="*/ 9079 w 133350"/>
                <a:gd name="connsiteY0" fmla="*/ 32484 h 38100"/>
                <a:gd name="connsiteX1" fmla="*/ 127189 w 133350"/>
                <a:gd name="connsiteY1" fmla="*/ 19149 h 38100"/>
                <a:gd name="connsiteX2" fmla="*/ 9079 w 133350"/>
                <a:gd name="connsiteY2" fmla="*/ 32484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350" h="38100">
                  <a:moveTo>
                    <a:pt x="9079" y="32484"/>
                  </a:moveTo>
                  <a:cubicBezTo>
                    <a:pt x="6221" y="32484"/>
                    <a:pt x="132904" y="37246"/>
                    <a:pt x="127189" y="19149"/>
                  </a:cubicBezTo>
                  <a:cubicBezTo>
                    <a:pt x="117664" y="-14189"/>
                    <a:pt x="-9971" y="32484"/>
                    <a:pt x="9079" y="3248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82" name="Freeform: Shape 1281">
              <a:extLst>
                <a:ext uri="{FF2B5EF4-FFF2-40B4-BE49-F238E27FC236}">
                  <a16:creationId xmlns:a16="http://schemas.microsoft.com/office/drawing/2014/main" id="{C0D5252C-B427-4B18-932D-459788C23F35}"/>
                </a:ext>
              </a:extLst>
            </p:cNvPr>
            <p:cNvSpPr/>
            <p:nvPr/>
          </p:nvSpPr>
          <p:spPr>
            <a:xfrm>
              <a:off x="8877354" y="5080884"/>
              <a:ext cx="190500" cy="57150"/>
            </a:xfrm>
            <a:custGeom>
              <a:avLst/>
              <a:gdLst>
                <a:gd name="connsiteX0" fmla="*/ 8669 w 190500"/>
                <a:gd name="connsiteY0" fmla="*/ 53892 h 57150"/>
                <a:gd name="connsiteX1" fmla="*/ 188691 w 190500"/>
                <a:gd name="connsiteY1" fmla="*/ 27222 h 57150"/>
                <a:gd name="connsiteX2" fmla="*/ 8669 w 190500"/>
                <a:gd name="connsiteY2" fmla="*/ 53892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0" h="57150">
                  <a:moveTo>
                    <a:pt x="8669" y="53892"/>
                  </a:moveTo>
                  <a:cubicBezTo>
                    <a:pt x="4859" y="54845"/>
                    <a:pt x="188691" y="31985"/>
                    <a:pt x="188691" y="27222"/>
                  </a:cubicBezTo>
                  <a:cubicBezTo>
                    <a:pt x="189644" y="-31833"/>
                    <a:pt x="-12286" y="58655"/>
                    <a:pt x="8669" y="5389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83" name="Freeform: Shape 1282">
              <a:extLst>
                <a:ext uri="{FF2B5EF4-FFF2-40B4-BE49-F238E27FC236}">
                  <a16:creationId xmlns:a16="http://schemas.microsoft.com/office/drawing/2014/main" id="{157021E0-C15E-4DAF-ABE2-3DA7F8136191}"/>
                </a:ext>
              </a:extLst>
            </p:cNvPr>
            <p:cNvSpPr/>
            <p:nvPr/>
          </p:nvSpPr>
          <p:spPr>
            <a:xfrm>
              <a:off x="8852515" y="5098307"/>
              <a:ext cx="190500" cy="76200"/>
            </a:xfrm>
            <a:custGeom>
              <a:avLst/>
              <a:gdLst>
                <a:gd name="connsiteX0" fmla="*/ 9696 w 190500"/>
                <a:gd name="connsiteY0" fmla="*/ 73617 h 76200"/>
                <a:gd name="connsiteX1" fmla="*/ 187813 w 190500"/>
                <a:gd name="connsiteY1" fmla="*/ 27897 h 76200"/>
                <a:gd name="connsiteX2" fmla="*/ 9696 w 190500"/>
                <a:gd name="connsiteY2" fmla="*/ 73617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0" h="76200">
                  <a:moveTo>
                    <a:pt x="9696" y="73617"/>
                  </a:moveTo>
                  <a:cubicBezTo>
                    <a:pt x="5886" y="75522"/>
                    <a:pt x="187813" y="27897"/>
                    <a:pt x="187813" y="27897"/>
                  </a:cubicBezTo>
                  <a:cubicBezTo>
                    <a:pt x="187813" y="-41635"/>
                    <a:pt x="-17927" y="86952"/>
                    <a:pt x="9696" y="7361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84" name="Freeform: Shape 1283">
              <a:extLst>
                <a:ext uri="{FF2B5EF4-FFF2-40B4-BE49-F238E27FC236}">
                  <a16:creationId xmlns:a16="http://schemas.microsoft.com/office/drawing/2014/main" id="{1898E604-9C5E-4439-A20C-19B6C2EF13F5}"/>
                </a:ext>
              </a:extLst>
            </p:cNvPr>
            <p:cNvSpPr/>
            <p:nvPr/>
          </p:nvSpPr>
          <p:spPr>
            <a:xfrm>
              <a:off x="8855886" y="5172475"/>
              <a:ext cx="142875" cy="57150"/>
            </a:xfrm>
            <a:custGeom>
              <a:avLst/>
              <a:gdLst>
                <a:gd name="connsiteX0" fmla="*/ 11087 w 142875"/>
                <a:gd name="connsiteY0" fmla="*/ 57551 h 57150"/>
                <a:gd name="connsiteX1" fmla="*/ 136817 w 142875"/>
                <a:gd name="connsiteY1" fmla="*/ 26119 h 57150"/>
                <a:gd name="connsiteX2" fmla="*/ 11087 w 142875"/>
                <a:gd name="connsiteY2" fmla="*/ 57551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2875" h="57150">
                  <a:moveTo>
                    <a:pt x="11087" y="57551"/>
                  </a:moveTo>
                  <a:cubicBezTo>
                    <a:pt x="12992" y="56599"/>
                    <a:pt x="136817" y="32786"/>
                    <a:pt x="136817" y="26119"/>
                  </a:cubicBezTo>
                  <a:cubicBezTo>
                    <a:pt x="136817" y="-34841"/>
                    <a:pt x="-19393" y="71839"/>
                    <a:pt x="11087" y="5755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85" name="Freeform: Shape 1284">
              <a:extLst>
                <a:ext uri="{FF2B5EF4-FFF2-40B4-BE49-F238E27FC236}">
                  <a16:creationId xmlns:a16="http://schemas.microsoft.com/office/drawing/2014/main" id="{E16ACB4C-2CBB-4355-A8BE-75127C6024E5}"/>
                </a:ext>
              </a:extLst>
            </p:cNvPr>
            <p:cNvSpPr/>
            <p:nvPr/>
          </p:nvSpPr>
          <p:spPr>
            <a:xfrm>
              <a:off x="9106527" y="5060005"/>
              <a:ext cx="123825" cy="200025"/>
            </a:xfrm>
            <a:custGeom>
              <a:avLst/>
              <a:gdLst>
                <a:gd name="connsiteX0" fmla="*/ 7144 w 123825"/>
                <a:gd name="connsiteY0" fmla="*/ 201454 h 200025"/>
                <a:gd name="connsiteX1" fmla="*/ 22384 w 123825"/>
                <a:gd name="connsiteY1" fmla="*/ 33814 h 200025"/>
                <a:gd name="connsiteX2" fmla="*/ 104299 w 123825"/>
                <a:gd name="connsiteY2" fmla="*/ 7144 h 200025"/>
                <a:gd name="connsiteX3" fmla="*/ 103346 w 123825"/>
                <a:gd name="connsiteY3" fmla="*/ 130016 h 200025"/>
                <a:gd name="connsiteX4" fmla="*/ 21431 w 123825"/>
                <a:gd name="connsiteY4" fmla="*/ 28099 h 200025"/>
                <a:gd name="connsiteX5" fmla="*/ 7144 w 123825"/>
                <a:gd name="connsiteY5" fmla="*/ 201454 h 200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3825" h="200025">
                  <a:moveTo>
                    <a:pt x="7144" y="201454"/>
                  </a:moveTo>
                  <a:cubicBezTo>
                    <a:pt x="22384" y="176689"/>
                    <a:pt x="52864" y="30004"/>
                    <a:pt x="22384" y="33814"/>
                  </a:cubicBezTo>
                  <a:cubicBezTo>
                    <a:pt x="178594" y="323374"/>
                    <a:pt x="97631" y="9049"/>
                    <a:pt x="104299" y="7144"/>
                  </a:cubicBezTo>
                  <a:cubicBezTo>
                    <a:pt x="70009" y="16669"/>
                    <a:pt x="168116" y="113824"/>
                    <a:pt x="103346" y="130016"/>
                  </a:cubicBezTo>
                  <a:cubicBezTo>
                    <a:pt x="81439" y="134779"/>
                    <a:pt x="24289" y="10954"/>
                    <a:pt x="21431" y="28099"/>
                  </a:cubicBezTo>
                  <a:cubicBezTo>
                    <a:pt x="12859" y="65246"/>
                    <a:pt x="9049" y="198596"/>
                    <a:pt x="7144" y="20145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86" name="Freeform: Shape 1285">
              <a:extLst>
                <a:ext uri="{FF2B5EF4-FFF2-40B4-BE49-F238E27FC236}">
                  <a16:creationId xmlns:a16="http://schemas.microsoft.com/office/drawing/2014/main" id="{17FE6D7C-0EE1-4690-B1B4-11EF78B0C22F}"/>
                </a:ext>
              </a:extLst>
            </p:cNvPr>
            <p:cNvSpPr/>
            <p:nvPr/>
          </p:nvSpPr>
          <p:spPr>
            <a:xfrm>
              <a:off x="9578967" y="5003668"/>
              <a:ext cx="47625" cy="247650"/>
            </a:xfrm>
            <a:custGeom>
              <a:avLst/>
              <a:gdLst>
                <a:gd name="connsiteX0" fmla="*/ 7144 w 47625"/>
                <a:gd name="connsiteY0" fmla="*/ 7284 h 247650"/>
                <a:gd name="connsiteX1" fmla="*/ 37624 w 47625"/>
                <a:gd name="connsiteY1" fmla="*/ 241599 h 247650"/>
                <a:gd name="connsiteX2" fmla="*/ 7144 w 47625"/>
                <a:gd name="connsiteY2" fmla="*/ 7284 h 247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247650">
                  <a:moveTo>
                    <a:pt x="7144" y="7284"/>
                  </a:moveTo>
                  <a:cubicBezTo>
                    <a:pt x="8096" y="26334"/>
                    <a:pt x="17621" y="247314"/>
                    <a:pt x="37624" y="241599"/>
                  </a:cubicBezTo>
                  <a:cubicBezTo>
                    <a:pt x="65246" y="233979"/>
                    <a:pt x="7144" y="616"/>
                    <a:pt x="7144" y="728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87" name="Freeform: Shape 1286">
              <a:extLst>
                <a:ext uri="{FF2B5EF4-FFF2-40B4-BE49-F238E27FC236}">
                  <a16:creationId xmlns:a16="http://schemas.microsoft.com/office/drawing/2014/main" id="{ECA6362E-5288-4F37-BC58-11B6833842C6}"/>
                </a:ext>
              </a:extLst>
            </p:cNvPr>
            <p:cNvSpPr/>
            <p:nvPr/>
          </p:nvSpPr>
          <p:spPr>
            <a:xfrm>
              <a:off x="9642742" y="5074853"/>
              <a:ext cx="47625" cy="161925"/>
            </a:xfrm>
            <a:custGeom>
              <a:avLst/>
              <a:gdLst>
                <a:gd name="connsiteX0" fmla="*/ 7186 w 47625"/>
                <a:gd name="connsiteY0" fmla="*/ 8489 h 161925"/>
                <a:gd name="connsiteX1" fmla="*/ 26236 w 47625"/>
                <a:gd name="connsiteY1" fmla="*/ 160889 h 161925"/>
                <a:gd name="connsiteX2" fmla="*/ 7186 w 47625"/>
                <a:gd name="connsiteY2" fmla="*/ 8489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161925">
                  <a:moveTo>
                    <a:pt x="7186" y="8489"/>
                  </a:moveTo>
                  <a:cubicBezTo>
                    <a:pt x="7186" y="7536"/>
                    <a:pt x="11948" y="160889"/>
                    <a:pt x="26236" y="160889"/>
                  </a:cubicBezTo>
                  <a:cubicBezTo>
                    <a:pt x="69098" y="160889"/>
                    <a:pt x="5281" y="-9609"/>
                    <a:pt x="7186" y="848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88" name="Freeform: Shape 1287">
              <a:extLst>
                <a:ext uri="{FF2B5EF4-FFF2-40B4-BE49-F238E27FC236}">
                  <a16:creationId xmlns:a16="http://schemas.microsoft.com/office/drawing/2014/main" id="{DB20B340-F921-42E0-A629-C710F02A482A}"/>
                </a:ext>
              </a:extLst>
            </p:cNvPr>
            <p:cNvSpPr/>
            <p:nvPr/>
          </p:nvSpPr>
          <p:spPr>
            <a:xfrm>
              <a:off x="9577884" y="5091869"/>
              <a:ext cx="123825" cy="57150"/>
            </a:xfrm>
            <a:custGeom>
              <a:avLst/>
              <a:gdLst>
                <a:gd name="connsiteX0" fmla="*/ 11084 w 123825"/>
                <a:gd name="connsiteY0" fmla="*/ 42907 h 57150"/>
                <a:gd name="connsiteX1" fmla="*/ 118717 w 123825"/>
                <a:gd name="connsiteY1" fmla="*/ 30525 h 57150"/>
                <a:gd name="connsiteX2" fmla="*/ 11084 w 123825"/>
                <a:gd name="connsiteY2" fmla="*/ 42907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3825" h="57150">
                  <a:moveTo>
                    <a:pt x="11084" y="42907"/>
                  </a:moveTo>
                  <a:cubicBezTo>
                    <a:pt x="58709" y="63862"/>
                    <a:pt x="94904" y="60052"/>
                    <a:pt x="118717" y="30525"/>
                  </a:cubicBezTo>
                  <a:cubicBezTo>
                    <a:pt x="118717" y="-28530"/>
                    <a:pt x="-17491" y="42907"/>
                    <a:pt x="11084" y="4290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89" name="Freeform: Shape 1288">
              <a:extLst>
                <a:ext uri="{FF2B5EF4-FFF2-40B4-BE49-F238E27FC236}">
                  <a16:creationId xmlns:a16="http://schemas.microsoft.com/office/drawing/2014/main" id="{AFE7B9FC-1551-49FD-9BFC-31EF73ED1C8A}"/>
                </a:ext>
              </a:extLst>
            </p:cNvPr>
            <p:cNvSpPr/>
            <p:nvPr/>
          </p:nvSpPr>
          <p:spPr>
            <a:xfrm>
              <a:off x="9703139" y="5107630"/>
              <a:ext cx="114300" cy="142875"/>
            </a:xfrm>
            <a:custGeom>
              <a:avLst/>
              <a:gdLst>
                <a:gd name="connsiteX0" fmla="*/ 97284 w 114300"/>
                <a:gd name="connsiteY0" fmla="*/ 7144 h 142875"/>
                <a:gd name="connsiteX1" fmla="*/ 79186 w 114300"/>
                <a:gd name="connsiteY1" fmla="*/ 127159 h 142875"/>
                <a:gd name="connsiteX2" fmla="*/ 52516 w 114300"/>
                <a:gd name="connsiteY2" fmla="*/ 18574 h 142875"/>
                <a:gd name="connsiteX3" fmla="*/ 33466 w 114300"/>
                <a:gd name="connsiteY3" fmla="*/ 118586 h 142875"/>
                <a:gd name="connsiteX4" fmla="*/ 97284 w 114300"/>
                <a:gd name="connsiteY4" fmla="*/ 7144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4300" h="142875">
                  <a:moveTo>
                    <a:pt x="97284" y="7144"/>
                  </a:moveTo>
                  <a:cubicBezTo>
                    <a:pt x="-26541" y="7144"/>
                    <a:pt x="-13206" y="180499"/>
                    <a:pt x="79186" y="127159"/>
                  </a:cubicBezTo>
                  <a:cubicBezTo>
                    <a:pt x="157291" y="82391"/>
                    <a:pt x="55374" y="7144"/>
                    <a:pt x="52516" y="18574"/>
                  </a:cubicBezTo>
                  <a:cubicBezTo>
                    <a:pt x="41086" y="61436"/>
                    <a:pt x="151576" y="89059"/>
                    <a:pt x="33466" y="118586"/>
                  </a:cubicBezTo>
                  <a:cubicBezTo>
                    <a:pt x="-5586" y="128111"/>
                    <a:pt x="95379" y="7144"/>
                    <a:pt x="9728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90" name="Freeform: Shape 1289">
              <a:extLst>
                <a:ext uri="{FF2B5EF4-FFF2-40B4-BE49-F238E27FC236}">
                  <a16:creationId xmlns:a16="http://schemas.microsoft.com/office/drawing/2014/main" id="{65E92FBB-E324-4921-AA52-315D7DF724F9}"/>
                </a:ext>
              </a:extLst>
            </p:cNvPr>
            <p:cNvSpPr/>
            <p:nvPr/>
          </p:nvSpPr>
          <p:spPr>
            <a:xfrm>
              <a:off x="9864058" y="5127880"/>
              <a:ext cx="114300" cy="57150"/>
            </a:xfrm>
            <a:custGeom>
              <a:avLst/>
              <a:gdLst>
                <a:gd name="connsiteX0" fmla="*/ 10660 w 114300"/>
                <a:gd name="connsiteY0" fmla="*/ 45949 h 57150"/>
                <a:gd name="connsiteX1" fmla="*/ 107815 w 114300"/>
                <a:gd name="connsiteY1" fmla="*/ 27852 h 57150"/>
                <a:gd name="connsiteX2" fmla="*/ 10660 w 114300"/>
                <a:gd name="connsiteY2" fmla="*/ 45949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300" h="57150">
                  <a:moveTo>
                    <a:pt x="10660" y="45949"/>
                  </a:moveTo>
                  <a:cubicBezTo>
                    <a:pt x="54475" y="61189"/>
                    <a:pt x="86860" y="55474"/>
                    <a:pt x="107815" y="27852"/>
                  </a:cubicBezTo>
                  <a:cubicBezTo>
                    <a:pt x="108767" y="-28346"/>
                    <a:pt x="-15058" y="47854"/>
                    <a:pt x="10660" y="459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91" name="Freeform: Shape 1290">
              <a:extLst>
                <a:ext uri="{FF2B5EF4-FFF2-40B4-BE49-F238E27FC236}">
                  <a16:creationId xmlns:a16="http://schemas.microsoft.com/office/drawing/2014/main" id="{A8FD2D06-77B8-460D-9525-683C7A4FEA52}"/>
                </a:ext>
              </a:extLst>
            </p:cNvPr>
            <p:cNvSpPr/>
            <p:nvPr/>
          </p:nvSpPr>
          <p:spPr>
            <a:xfrm>
              <a:off x="9986849" y="5054084"/>
              <a:ext cx="200025" cy="171450"/>
            </a:xfrm>
            <a:custGeom>
              <a:avLst/>
              <a:gdLst>
                <a:gd name="connsiteX0" fmla="*/ 197431 w 200025"/>
                <a:gd name="connsiteY0" fmla="*/ 35925 h 171450"/>
                <a:gd name="connsiteX1" fmla="*/ 9789 w 200025"/>
                <a:gd name="connsiteY1" fmla="*/ 131175 h 171450"/>
                <a:gd name="connsiteX2" fmla="*/ 200289 w 200025"/>
                <a:gd name="connsiteY2" fmla="*/ 125460 h 171450"/>
                <a:gd name="connsiteX3" fmla="*/ 44079 w 200025"/>
                <a:gd name="connsiteY3" fmla="*/ 74977 h 171450"/>
                <a:gd name="connsiteX4" fmla="*/ 197431 w 200025"/>
                <a:gd name="connsiteY4" fmla="*/ 35925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0025" h="171450">
                  <a:moveTo>
                    <a:pt x="197431" y="35925"/>
                  </a:moveTo>
                  <a:cubicBezTo>
                    <a:pt x="207909" y="-39323"/>
                    <a:pt x="-19739" y="47355"/>
                    <a:pt x="9789" y="131175"/>
                  </a:cubicBezTo>
                  <a:cubicBezTo>
                    <a:pt x="44079" y="227377"/>
                    <a:pt x="205051" y="130222"/>
                    <a:pt x="200289" y="125460"/>
                  </a:cubicBezTo>
                  <a:cubicBezTo>
                    <a:pt x="183144" y="108315"/>
                    <a:pt x="-36884" y="241665"/>
                    <a:pt x="44079" y="74977"/>
                  </a:cubicBezTo>
                  <a:cubicBezTo>
                    <a:pt x="62176" y="36877"/>
                    <a:pt x="201241" y="5445"/>
                    <a:pt x="197431" y="3592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92" name="Freeform: Shape 1291">
              <a:extLst>
                <a:ext uri="{FF2B5EF4-FFF2-40B4-BE49-F238E27FC236}">
                  <a16:creationId xmlns:a16="http://schemas.microsoft.com/office/drawing/2014/main" id="{A6CE6B35-9263-46B3-AEF0-E86DD470C302}"/>
                </a:ext>
              </a:extLst>
            </p:cNvPr>
            <p:cNvSpPr/>
            <p:nvPr/>
          </p:nvSpPr>
          <p:spPr>
            <a:xfrm>
              <a:off x="10219999" y="5025617"/>
              <a:ext cx="57150" cy="200025"/>
            </a:xfrm>
            <a:custGeom>
              <a:avLst/>
              <a:gdLst>
                <a:gd name="connsiteX0" fmla="*/ 7144 w 57150"/>
                <a:gd name="connsiteY0" fmla="*/ 7242 h 200025"/>
                <a:gd name="connsiteX1" fmla="*/ 50959 w 57150"/>
                <a:gd name="connsiteY1" fmla="*/ 190122 h 200025"/>
                <a:gd name="connsiteX2" fmla="*/ 7144 w 57150"/>
                <a:gd name="connsiteY2" fmla="*/ 7242 h 200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200025">
                  <a:moveTo>
                    <a:pt x="7144" y="7242"/>
                  </a:moveTo>
                  <a:cubicBezTo>
                    <a:pt x="10001" y="27244"/>
                    <a:pt x="35719" y="235842"/>
                    <a:pt x="50959" y="190122"/>
                  </a:cubicBezTo>
                  <a:cubicBezTo>
                    <a:pt x="56674" y="172977"/>
                    <a:pt x="7144" y="2479"/>
                    <a:pt x="7144" y="724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93" name="Freeform: Shape 1292">
              <a:extLst>
                <a:ext uri="{FF2B5EF4-FFF2-40B4-BE49-F238E27FC236}">
                  <a16:creationId xmlns:a16="http://schemas.microsoft.com/office/drawing/2014/main" id="{C130E0C1-BEDE-4B5E-8778-79C72813AF6E}"/>
                </a:ext>
              </a:extLst>
            </p:cNvPr>
            <p:cNvSpPr/>
            <p:nvPr/>
          </p:nvSpPr>
          <p:spPr>
            <a:xfrm>
              <a:off x="10304678" y="5065025"/>
              <a:ext cx="47625" cy="142875"/>
            </a:xfrm>
            <a:custGeom>
              <a:avLst/>
              <a:gdLst>
                <a:gd name="connsiteX0" fmla="*/ 7237 w 47625"/>
                <a:gd name="connsiteY0" fmla="*/ 8792 h 142875"/>
                <a:gd name="connsiteX1" fmla="*/ 26287 w 47625"/>
                <a:gd name="connsiteY1" fmla="*/ 142142 h 142875"/>
                <a:gd name="connsiteX2" fmla="*/ 7237 w 47625"/>
                <a:gd name="connsiteY2" fmla="*/ 8792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142875">
                  <a:moveTo>
                    <a:pt x="7237" y="8792"/>
                  </a:moveTo>
                  <a:cubicBezTo>
                    <a:pt x="7237" y="9744"/>
                    <a:pt x="11047" y="142142"/>
                    <a:pt x="26287" y="142142"/>
                  </a:cubicBezTo>
                  <a:cubicBezTo>
                    <a:pt x="68197" y="142142"/>
                    <a:pt x="4380" y="-10258"/>
                    <a:pt x="7237" y="879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94" name="Freeform: Shape 1293">
              <a:extLst>
                <a:ext uri="{FF2B5EF4-FFF2-40B4-BE49-F238E27FC236}">
                  <a16:creationId xmlns:a16="http://schemas.microsoft.com/office/drawing/2014/main" id="{CC25B81B-DDE4-4A13-9202-3A40C8B73B3E}"/>
                </a:ext>
              </a:extLst>
            </p:cNvPr>
            <p:cNvSpPr/>
            <p:nvPr/>
          </p:nvSpPr>
          <p:spPr>
            <a:xfrm>
              <a:off x="10219026" y="5096312"/>
              <a:ext cx="104775" cy="57150"/>
            </a:xfrm>
            <a:custGeom>
              <a:avLst/>
              <a:gdLst>
                <a:gd name="connsiteX0" fmla="*/ 10974 w 104775"/>
                <a:gd name="connsiteY0" fmla="*/ 43227 h 57150"/>
                <a:gd name="connsiteX1" fmla="*/ 103367 w 104775"/>
                <a:gd name="connsiteY1" fmla="*/ 25129 h 57150"/>
                <a:gd name="connsiteX2" fmla="*/ 10974 w 104775"/>
                <a:gd name="connsiteY2" fmla="*/ 43227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4775" h="57150">
                  <a:moveTo>
                    <a:pt x="10974" y="43227"/>
                  </a:moveTo>
                  <a:cubicBezTo>
                    <a:pt x="56694" y="61324"/>
                    <a:pt x="87174" y="54657"/>
                    <a:pt x="103367" y="25129"/>
                  </a:cubicBezTo>
                  <a:cubicBezTo>
                    <a:pt x="89079" y="-24401"/>
                    <a:pt x="-13791" y="44179"/>
                    <a:pt x="10974" y="4322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95" name="Freeform: Shape 1294">
              <a:extLst>
                <a:ext uri="{FF2B5EF4-FFF2-40B4-BE49-F238E27FC236}">
                  <a16:creationId xmlns:a16="http://schemas.microsoft.com/office/drawing/2014/main" id="{6E6D16FD-9C6C-4978-91F7-E662DDC1F43C}"/>
                </a:ext>
              </a:extLst>
            </p:cNvPr>
            <p:cNvSpPr/>
            <p:nvPr/>
          </p:nvSpPr>
          <p:spPr>
            <a:xfrm>
              <a:off x="10355950" y="5177101"/>
              <a:ext cx="85725" cy="114300"/>
            </a:xfrm>
            <a:custGeom>
              <a:avLst/>
              <a:gdLst>
                <a:gd name="connsiteX0" fmla="*/ 50263 w 85725"/>
                <a:gd name="connsiteY0" fmla="*/ 45305 h 114300"/>
                <a:gd name="connsiteX1" fmla="*/ 9305 w 85725"/>
                <a:gd name="connsiteY1" fmla="*/ 87215 h 114300"/>
                <a:gd name="connsiteX2" fmla="*/ 82648 w 85725"/>
                <a:gd name="connsiteY2" fmla="*/ 104360 h 114300"/>
                <a:gd name="connsiteX3" fmla="*/ 16925 w 85725"/>
                <a:gd name="connsiteY3" fmla="*/ 100550 h 114300"/>
                <a:gd name="connsiteX4" fmla="*/ 83600 w 85725"/>
                <a:gd name="connsiteY4" fmla="*/ 21493 h 114300"/>
                <a:gd name="connsiteX5" fmla="*/ 50263 w 85725"/>
                <a:gd name="connsiteY5" fmla="*/ 45305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5725" h="114300">
                  <a:moveTo>
                    <a:pt x="50263" y="45305"/>
                  </a:moveTo>
                  <a:cubicBezTo>
                    <a:pt x="75028" y="59593"/>
                    <a:pt x="23593" y="78643"/>
                    <a:pt x="9305" y="87215"/>
                  </a:cubicBezTo>
                  <a:cubicBezTo>
                    <a:pt x="-7840" y="96740"/>
                    <a:pt x="82648" y="128173"/>
                    <a:pt x="82648" y="104360"/>
                  </a:cubicBezTo>
                  <a:cubicBezTo>
                    <a:pt x="82648" y="98645"/>
                    <a:pt x="12163" y="65308"/>
                    <a:pt x="16925" y="100550"/>
                  </a:cubicBezTo>
                  <a:cubicBezTo>
                    <a:pt x="57883" y="89120"/>
                    <a:pt x="79790" y="62450"/>
                    <a:pt x="83600" y="21493"/>
                  </a:cubicBezTo>
                  <a:cubicBezTo>
                    <a:pt x="71218" y="-29942"/>
                    <a:pt x="27403" y="75785"/>
                    <a:pt x="50263" y="453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96" name="Freeform: Shape 1295">
              <a:extLst>
                <a:ext uri="{FF2B5EF4-FFF2-40B4-BE49-F238E27FC236}">
                  <a16:creationId xmlns:a16="http://schemas.microsoft.com/office/drawing/2014/main" id="{1A08E861-FC5C-45B5-A1B2-275DBA9CF86B}"/>
                </a:ext>
              </a:extLst>
            </p:cNvPr>
            <p:cNvSpPr/>
            <p:nvPr/>
          </p:nvSpPr>
          <p:spPr>
            <a:xfrm>
              <a:off x="10294302" y="5097088"/>
              <a:ext cx="133350" cy="38100"/>
            </a:xfrm>
            <a:custGeom>
              <a:avLst/>
              <a:gdLst>
                <a:gd name="connsiteX0" fmla="*/ 9041 w 133350"/>
                <a:gd name="connsiteY0" fmla="*/ 32926 h 38100"/>
                <a:gd name="connsiteX1" fmla="*/ 132866 w 133350"/>
                <a:gd name="connsiteY1" fmla="*/ 25306 h 38100"/>
                <a:gd name="connsiteX2" fmla="*/ 9041 w 133350"/>
                <a:gd name="connsiteY2" fmla="*/ 32926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350" h="38100">
                  <a:moveTo>
                    <a:pt x="9041" y="32926"/>
                  </a:moveTo>
                  <a:cubicBezTo>
                    <a:pt x="9993" y="32926"/>
                    <a:pt x="132866" y="37688"/>
                    <a:pt x="132866" y="25306"/>
                  </a:cubicBezTo>
                  <a:cubicBezTo>
                    <a:pt x="133819" y="-20414"/>
                    <a:pt x="-10961" y="34831"/>
                    <a:pt x="9041" y="3292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97" name="Freeform: Shape 1296">
              <a:extLst>
                <a:ext uri="{FF2B5EF4-FFF2-40B4-BE49-F238E27FC236}">
                  <a16:creationId xmlns:a16="http://schemas.microsoft.com/office/drawing/2014/main" id="{29BCF32A-CA16-41CE-91AF-25DC75ABC06B}"/>
                </a:ext>
              </a:extLst>
            </p:cNvPr>
            <p:cNvSpPr/>
            <p:nvPr/>
          </p:nvSpPr>
          <p:spPr>
            <a:xfrm>
              <a:off x="10514798" y="5074436"/>
              <a:ext cx="152400" cy="47625"/>
            </a:xfrm>
            <a:custGeom>
              <a:avLst/>
              <a:gdLst>
                <a:gd name="connsiteX0" fmla="*/ 7620 w 152400"/>
                <a:gd name="connsiteY0" fmla="*/ 42243 h 47625"/>
                <a:gd name="connsiteX1" fmla="*/ 151448 w 152400"/>
                <a:gd name="connsiteY1" fmla="*/ 27956 h 47625"/>
                <a:gd name="connsiteX2" fmla="*/ 7620 w 152400"/>
                <a:gd name="connsiteY2" fmla="*/ 42243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400" h="47625">
                  <a:moveTo>
                    <a:pt x="7620" y="42243"/>
                  </a:moveTo>
                  <a:cubicBezTo>
                    <a:pt x="14288" y="29861"/>
                    <a:pt x="155258" y="43196"/>
                    <a:pt x="151448" y="27956"/>
                  </a:cubicBezTo>
                  <a:cubicBezTo>
                    <a:pt x="134303" y="-32052"/>
                    <a:pt x="-1905" y="58436"/>
                    <a:pt x="7620" y="422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98" name="Freeform: Shape 1297">
              <a:extLst>
                <a:ext uri="{FF2B5EF4-FFF2-40B4-BE49-F238E27FC236}">
                  <a16:creationId xmlns:a16="http://schemas.microsoft.com/office/drawing/2014/main" id="{4B40E019-2020-45AB-9E91-7C893FB50DAA}"/>
                </a:ext>
              </a:extLst>
            </p:cNvPr>
            <p:cNvSpPr/>
            <p:nvPr/>
          </p:nvSpPr>
          <p:spPr>
            <a:xfrm>
              <a:off x="10693964" y="5055838"/>
              <a:ext cx="152400" cy="161925"/>
            </a:xfrm>
            <a:custGeom>
              <a:avLst/>
              <a:gdLst>
                <a:gd name="connsiteX0" fmla="*/ 127538 w 152400"/>
                <a:gd name="connsiteY0" fmla="*/ 34171 h 161925"/>
                <a:gd name="connsiteX1" fmla="*/ 17049 w 152400"/>
                <a:gd name="connsiteY1" fmla="*/ 59889 h 161925"/>
                <a:gd name="connsiteX2" fmla="*/ 151351 w 152400"/>
                <a:gd name="connsiteY2" fmla="*/ 145614 h 161925"/>
                <a:gd name="connsiteX3" fmla="*/ 38004 w 152400"/>
                <a:gd name="connsiteY3" fmla="*/ 59889 h 161925"/>
                <a:gd name="connsiteX4" fmla="*/ 127538 w 152400"/>
                <a:gd name="connsiteY4" fmla="*/ 34171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2400" h="161925">
                  <a:moveTo>
                    <a:pt x="127538" y="34171"/>
                  </a:moveTo>
                  <a:cubicBezTo>
                    <a:pt x="143731" y="20836"/>
                    <a:pt x="48481" y="-31551"/>
                    <a:pt x="17049" y="59889"/>
                  </a:cubicBezTo>
                  <a:cubicBezTo>
                    <a:pt x="-36291" y="216099"/>
                    <a:pt x="142779" y="131326"/>
                    <a:pt x="151351" y="145614"/>
                  </a:cubicBezTo>
                  <a:cubicBezTo>
                    <a:pt x="132301" y="113229"/>
                    <a:pt x="-37244" y="205621"/>
                    <a:pt x="38004" y="59889"/>
                  </a:cubicBezTo>
                  <a:cubicBezTo>
                    <a:pt x="73246" y="-9644"/>
                    <a:pt x="117061" y="41791"/>
                    <a:pt x="127538" y="3417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99" name="Freeform: Shape 1298">
              <a:extLst>
                <a:ext uri="{FF2B5EF4-FFF2-40B4-BE49-F238E27FC236}">
                  <a16:creationId xmlns:a16="http://schemas.microsoft.com/office/drawing/2014/main" id="{AA166827-60F6-406E-86F8-ECD3D6D45712}"/>
                </a:ext>
              </a:extLst>
            </p:cNvPr>
            <p:cNvSpPr/>
            <p:nvPr/>
          </p:nvSpPr>
          <p:spPr>
            <a:xfrm>
              <a:off x="10914003" y="5022155"/>
              <a:ext cx="38100" cy="180975"/>
            </a:xfrm>
            <a:custGeom>
              <a:avLst/>
              <a:gdLst>
                <a:gd name="connsiteX0" fmla="*/ 7512 w 38100"/>
                <a:gd name="connsiteY0" fmla="*/ 7847 h 180975"/>
                <a:gd name="connsiteX1" fmla="*/ 18942 w 38100"/>
                <a:gd name="connsiteY1" fmla="*/ 173582 h 180975"/>
                <a:gd name="connsiteX2" fmla="*/ 36087 w 38100"/>
                <a:gd name="connsiteY2" fmla="*/ 151674 h 180975"/>
                <a:gd name="connsiteX3" fmla="*/ 15133 w 38100"/>
                <a:gd name="connsiteY3" fmla="*/ 164057 h 180975"/>
                <a:gd name="connsiteX4" fmla="*/ 7512 w 38100"/>
                <a:gd name="connsiteY4" fmla="*/ 7847 h 18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100" h="180975">
                  <a:moveTo>
                    <a:pt x="7512" y="7847"/>
                  </a:moveTo>
                  <a:cubicBezTo>
                    <a:pt x="6560" y="65949"/>
                    <a:pt x="6560" y="122147"/>
                    <a:pt x="18942" y="173582"/>
                  </a:cubicBezTo>
                  <a:cubicBezTo>
                    <a:pt x="19895" y="179297"/>
                    <a:pt x="46565" y="162152"/>
                    <a:pt x="36087" y="151674"/>
                  </a:cubicBezTo>
                  <a:cubicBezTo>
                    <a:pt x="25610" y="148817"/>
                    <a:pt x="18942" y="153579"/>
                    <a:pt x="15133" y="164057"/>
                  </a:cubicBezTo>
                  <a:cubicBezTo>
                    <a:pt x="55137" y="175487"/>
                    <a:pt x="7512" y="-5488"/>
                    <a:pt x="7512" y="784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00" name="Freeform: Shape 1299">
              <a:extLst>
                <a:ext uri="{FF2B5EF4-FFF2-40B4-BE49-F238E27FC236}">
                  <a16:creationId xmlns:a16="http://schemas.microsoft.com/office/drawing/2014/main" id="{A7C5F4EA-C8CB-4C25-B0B5-A0D5B51FDCF7}"/>
                </a:ext>
              </a:extLst>
            </p:cNvPr>
            <p:cNvSpPr/>
            <p:nvPr/>
          </p:nvSpPr>
          <p:spPr>
            <a:xfrm>
              <a:off x="10987714" y="5017420"/>
              <a:ext cx="47625" cy="190500"/>
            </a:xfrm>
            <a:custGeom>
              <a:avLst/>
              <a:gdLst>
                <a:gd name="connsiteX0" fmla="*/ 7144 w 47625"/>
                <a:gd name="connsiteY0" fmla="*/ 7819 h 190500"/>
                <a:gd name="connsiteX1" fmla="*/ 38576 w 47625"/>
                <a:gd name="connsiteY1" fmla="*/ 188794 h 190500"/>
                <a:gd name="connsiteX2" fmla="*/ 7144 w 47625"/>
                <a:gd name="connsiteY2" fmla="*/ 7819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190500">
                  <a:moveTo>
                    <a:pt x="7144" y="7819"/>
                  </a:moveTo>
                  <a:cubicBezTo>
                    <a:pt x="7144" y="1151"/>
                    <a:pt x="10954" y="196414"/>
                    <a:pt x="38576" y="188794"/>
                  </a:cubicBezTo>
                  <a:cubicBezTo>
                    <a:pt x="60484" y="183079"/>
                    <a:pt x="7144" y="-5516"/>
                    <a:pt x="7144" y="78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01" name="Freeform: Shape 1300">
              <a:extLst>
                <a:ext uri="{FF2B5EF4-FFF2-40B4-BE49-F238E27FC236}">
                  <a16:creationId xmlns:a16="http://schemas.microsoft.com/office/drawing/2014/main" id="{2C6D8D30-19A8-4354-B830-554CAE0B9BC3}"/>
                </a:ext>
              </a:extLst>
            </p:cNvPr>
            <p:cNvSpPr/>
            <p:nvPr/>
          </p:nvSpPr>
          <p:spPr>
            <a:xfrm>
              <a:off x="10912959" y="5089769"/>
              <a:ext cx="123825" cy="38100"/>
            </a:xfrm>
            <a:custGeom>
              <a:avLst/>
              <a:gdLst>
                <a:gd name="connsiteX0" fmla="*/ 10462 w 123825"/>
                <a:gd name="connsiteY0" fmla="*/ 25958 h 38100"/>
                <a:gd name="connsiteX1" fmla="*/ 123809 w 123825"/>
                <a:gd name="connsiteY1" fmla="*/ 29768 h 38100"/>
                <a:gd name="connsiteX2" fmla="*/ 10462 w 123825"/>
                <a:gd name="connsiteY2" fmla="*/ 25958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3825" h="38100">
                  <a:moveTo>
                    <a:pt x="10462" y="25958"/>
                  </a:moveTo>
                  <a:cubicBezTo>
                    <a:pt x="12367" y="25958"/>
                    <a:pt x="120952" y="39293"/>
                    <a:pt x="123809" y="29768"/>
                  </a:cubicBezTo>
                  <a:cubicBezTo>
                    <a:pt x="137144" y="-18810"/>
                    <a:pt x="-17161" y="25958"/>
                    <a:pt x="10462" y="259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02" name="Freeform: Shape 1301">
              <a:extLst>
                <a:ext uri="{FF2B5EF4-FFF2-40B4-BE49-F238E27FC236}">
                  <a16:creationId xmlns:a16="http://schemas.microsoft.com/office/drawing/2014/main" id="{73031C95-B2B4-4316-948E-4595E9E274CD}"/>
                </a:ext>
              </a:extLst>
            </p:cNvPr>
            <p:cNvSpPr/>
            <p:nvPr/>
          </p:nvSpPr>
          <p:spPr>
            <a:xfrm>
              <a:off x="11041054" y="5178016"/>
              <a:ext cx="104775" cy="123825"/>
            </a:xfrm>
            <a:custGeom>
              <a:avLst/>
              <a:gdLst>
                <a:gd name="connsiteX0" fmla="*/ 30956 w 104775"/>
                <a:gd name="connsiteY0" fmla="*/ 17720 h 123825"/>
                <a:gd name="connsiteX1" fmla="*/ 63341 w 104775"/>
                <a:gd name="connsiteY1" fmla="*/ 12958 h 123825"/>
                <a:gd name="connsiteX2" fmla="*/ 80486 w 104775"/>
                <a:gd name="connsiteY2" fmla="*/ 77728 h 123825"/>
                <a:gd name="connsiteX3" fmla="*/ 7144 w 104775"/>
                <a:gd name="connsiteY3" fmla="*/ 119638 h 123825"/>
                <a:gd name="connsiteX4" fmla="*/ 71914 w 104775"/>
                <a:gd name="connsiteY4" fmla="*/ 46295 h 123825"/>
                <a:gd name="connsiteX5" fmla="*/ 30956 w 104775"/>
                <a:gd name="connsiteY5" fmla="*/ 17720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4775" h="123825">
                  <a:moveTo>
                    <a:pt x="30956" y="17720"/>
                  </a:moveTo>
                  <a:cubicBezTo>
                    <a:pt x="41434" y="15815"/>
                    <a:pt x="52864" y="14863"/>
                    <a:pt x="63341" y="12958"/>
                  </a:cubicBezTo>
                  <a:cubicBezTo>
                    <a:pt x="47149" y="-1330"/>
                    <a:pt x="71914" y="87253"/>
                    <a:pt x="80486" y="77728"/>
                  </a:cubicBezTo>
                  <a:cubicBezTo>
                    <a:pt x="76676" y="82490"/>
                    <a:pt x="7144" y="111065"/>
                    <a:pt x="7144" y="119638"/>
                  </a:cubicBezTo>
                  <a:cubicBezTo>
                    <a:pt x="7144" y="140593"/>
                    <a:pt x="175736" y="63440"/>
                    <a:pt x="71914" y="46295"/>
                  </a:cubicBezTo>
                  <a:cubicBezTo>
                    <a:pt x="70009" y="36770"/>
                    <a:pt x="68104" y="-14665"/>
                    <a:pt x="30956" y="1772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1303" name="Graphic 2714">
            <a:extLst>
              <a:ext uri="{FF2B5EF4-FFF2-40B4-BE49-F238E27FC236}">
                <a16:creationId xmlns:a16="http://schemas.microsoft.com/office/drawing/2014/main" id="{8ECC4B5B-0894-4B86-9BC9-FD848D9FF8B8}"/>
              </a:ext>
            </a:extLst>
          </p:cNvPr>
          <p:cNvGrpSpPr/>
          <p:nvPr userDrawn="1"/>
        </p:nvGrpSpPr>
        <p:grpSpPr>
          <a:xfrm rot="520099">
            <a:off x="913764" y="5445214"/>
            <a:ext cx="462395" cy="807163"/>
            <a:chOff x="6096000" y="4249903"/>
            <a:chExt cx="1447800" cy="1895475"/>
          </a:xfrm>
          <a:solidFill>
            <a:schemeClr val="accent2"/>
          </a:solidFill>
        </p:grpSpPr>
        <p:sp>
          <p:nvSpPr>
            <p:cNvPr id="1304" name="Freeform: Shape 1303">
              <a:extLst>
                <a:ext uri="{FF2B5EF4-FFF2-40B4-BE49-F238E27FC236}">
                  <a16:creationId xmlns:a16="http://schemas.microsoft.com/office/drawing/2014/main" id="{BF2405A8-771F-41C3-9C02-CE4E04548F94}"/>
                </a:ext>
              </a:extLst>
            </p:cNvPr>
            <p:cNvSpPr/>
            <p:nvPr/>
          </p:nvSpPr>
          <p:spPr>
            <a:xfrm>
              <a:off x="6557069" y="4530414"/>
              <a:ext cx="28575" cy="1419225"/>
            </a:xfrm>
            <a:custGeom>
              <a:avLst/>
              <a:gdLst>
                <a:gd name="connsiteX0" fmla="*/ 29469 w 28575"/>
                <a:gd name="connsiteY0" fmla="*/ 47149 h 1419225"/>
                <a:gd name="connsiteX1" fmla="*/ 29469 w 28575"/>
                <a:gd name="connsiteY1" fmla="*/ 7144 h 1419225"/>
                <a:gd name="connsiteX2" fmla="*/ 29469 w 28575"/>
                <a:gd name="connsiteY2" fmla="*/ 1414939 h 1419225"/>
                <a:gd name="connsiteX3" fmla="*/ 14229 w 28575"/>
                <a:gd name="connsiteY3" fmla="*/ 7144 h 1419225"/>
                <a:gd name="connsiteX4" fmla="*/ 29469 w 28575"/>
                <a:gd name="connsiteY4" fmla="*/ 47149 h 1419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575" h="1419225">
                  <a:moveTo>
                    <a:pt x="29469" y="47149"/>
                  </a:moveTo>
                  <a:cubicBezTo>
                    <a:pt x="29469" y="33814"/>
                    <a:pt x="29469" y="20479"/>
                    <a:pt x="29469" y="7144"/>
                  </a:cubicBezTo>
                  <a:cubicBezTo>
                    <a:pt x="29469" y="441484"/>
                    <a:pt x="29469" y="979646"/>
                    <a:pt x="29469" y="1414939"/>
                  </a:cubicBezTo>
                  <a:cubicBezTo>
                    <a:pt x="29469" y="951071"/>
                    <a:pt x="14229" y="446246"/>
                    <a:pt x="14229" y="7144"/>
                  </a:cubicBezTo>
                  <a:cubicBezTo>
                    <a:pt x="894" y="38576"/>
                    <a:pt x="6609" y="51911"/>
                    <a:pt x="29469" y="471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05" name="Freeform: Shape 1304">
              <a:extLst>
                <a:ext uri="{FF2B5EF4-FFF2-40B4-BE49-F238E27FC236}">
                  <a16:creationId xmlns:a16="http://schemas.microsoft.com/office/drawing/2014/main" id="{704BD5C3-A0D9-400E-A294-9D9D9D5CE12E}"/>
                </a:ext>
              </a:extLst>
            </p:cNvPr>
            <p:cNvSpPr/>
            <p:nvPr/>
          </p:nvSpPr>
          <p:spPr>
            <a:xfrm>
              <a:off x="6557486" y="4510412"/>
              <a:ext cx="895350" cy="1428750"/>
            </a:xfrm>
            <a:custGeom>
              <a:avLst/>
              <a:gdLst>
                <a:gd name="connsiteX0" fmla="*/ 7144 w 895350"/>
                <a:gd name="connsiteY0" fmla="*/ 7144 h 1428750"/>
                <a:gd name="connsiteX1" fmla="*/ 891064 w 895350"/>
                <a:gd name="connsiteY1" fmla="*/ 1429226 h 1428750"/>
                <a:gd name="connsiteX2" fmla="*/ 7144 w 895350"/>
                <a:gd name="connsiteY2" fmla="*/ 7144 h 1428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5350" h="1428750">
                  <a:moveTo>
                    <a:pt x="7144" y="7144"/>
                  </a:moveTo>
                  <a:cubicBezTo>
                    <a:pt x="72866" y="139541"/>
                    <a:pt x="805339" y="1478756"/>
                    <a:pt x="891064" y="1429226"/>
                  </a:cubicBezTo>
                  <a:cubicBezTo>
                    <a:pt x="840581" y="1458754"/>
                    <a:pt x="56674" y="10525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06" name="Freeform: Shape 1305">
              <a:extLst>
                <a:ext uri="{FF2B5EF4-FFF2-40B4-BE49-F238E27FC236}">
                  <a16:creationId xmlns:a16="http://schemas.microsoft.com/office/drawing/2014/main" id="{723D650A-4F3C-4F42-BBF1-FF8877EA164D}"/>
                </a:ext>
              </a:extLst>
            </p:cNvPr>
            <p:cNvSpPr/>
            <p:nvPr/>
          </p:nvSpPr>
          <p:spPr>
            <a:xfrm>
              <a:off x="6593681" y="5923922"/>
              <a:ext cx="847725" cy="28575"/>
            </a:xfrm>
            <a:custGeom>
              <a:avLst/>
              <a:gdLst>
                <a:gd name="connsiteX0" fmla="*/ 847249 w 847725"/>
                <a:gd name="connsiteY0" fmla="*/ 7144 h 28575"/>
                <a:gd name="connsiteX1" fmla="*/ 7144 w 847725"/>
                <a:gd name="connsiteY1" fmla="*/ 22384 h 28575"/>
                <a:gd name="connsiteX2" fmla="*/ 847249 w 847725"/>
                <a:gd name="connsiteY2" fmla="*/ 7144 h 28575"/>
                <a:gd name="connsiteX3" fmla="*/ 847249 w 847725"/>
                <a:gd name="connsiteY3" fmla="*/ 714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47725" h="28575">
                  <a:moveTo>
                    <a:pt x="847249" y="7144"/>
                  </a:moveTo>
                  <a:cubicBezTo>
                    <a:pt x="571976" y="7144"/>
                    <a:pt x="257651" y="22384"/>
                    <a:pt x="7144" y="22384"/>
                  </a:cubicBezTo>
                  <a:cubicBezTo>
                    <a:pt x="282416" y="22384"/>
                    <a:pt x="596741" y="7144"/>
                    <a:pt x="847249" y="7144"/>
                  </a:cubicBezTo>
                  <a:lnTo>
                    <a:pt x="847249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07" name="Freeform: Shape 1306">
              <a:extLst>
                <a:ext uri="{FF2B5EF4-FFF2-40B4-BE49-F238E27FC236}">
                  <a16:creationId xmlns:a16="http://schemas.microsoft.com/office/drawing/2014/main" id="{F7AE3E30-1C53-4479-9816-74B70B96FAAA}"/>
                </a:ext>
              </a:extLst>
            </p:cNvPr>
            <p:cNvSpPr/>
            <p:nvPr/>
          </p:nvSpPr>
          <p:spPr>
            <a:xfrm>
              <a:off x="6577489" y="5759333"/>
              <a:ext cx="161925" cy="190500"/>
            </a:xfrm>
            <a:custGeom>
              <a:avLst/>
              <a:gdLst>
                <a:gd name="connsiteX0" fmla="*/ 7144 w 161925"/>
                <a:gd name="connsiteY0" fmla="*/ 43145 h 190500"/>
                <a:gd name="connsiteX1" fmla="*/ 121444 w 161925"/>
                <a:gd name="connsiteY1" fmla="*/ 62195 h 190500"/>
                <a:gd name="connsiteX2" fmla="*/ 130969 w 161925"/>
                <a:gd name="connsiteY2" fmla="*/ 183162 h 190500"/>
                <a:gd name="connsiteX3" fmla="*/ 7144 w 161925"/>
                <a:gd name="connsiteY3" fmla="*/ 43145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1925" h="190500">
                  <a:moveTo>
                    <a:pt x="7144" y="43145"/>
                  </a:moveTo>
                  <a:cubicBezTo>
                    <a:pt x="7144" y="6950"/>
                    <a:pt x="119539" y="60290"/>
                    <a:pt x="121444" y="62195"/>
                  </a:cubicBezTo>
                  <a:cubicBezTo>
                    <a:pt x="128111" y="66957"/>
                    <a:pt x="101441" y="200307"/>
                    <a:pt x="130969" y="183162"/>
                  </a:cubicBezTo>
                  <a:cubicBezTo>
                    <a:pt x="243364" y="117440"/>
                    <a:pt x="7144" y="-71155"/>
                    <a:pt x="7144" y="431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08" name="Freeform: Shape 1307">
              <a:extLst>
                <a:ext uri="{FF2B5EF4-FFF2-40B4-BE49-F238E27FC236}">
                  <a16:creationId xmlns:a16="http://schemas.microsoft.com/office/drawing/2014/main" id="{1F856008-CD41-4FBB-8102-EDA319C926C5}"/>
                </a:ext>
              </a:extLst>
            </p:cNvPr>
            <p:cNvSpPr/>
            <p:nvPr/>
          </p:nvSpPr>
          <p:spPr>
            <a:xfrm>
              <a:off x="6513496" y="4265397"/>
              <a:ext cx="19050" cy="171450"/>
            </a:xfrm>
            <a:custGeom>
              <a:avLst/>
              <a:gdLst>
                <a:gd name="connsiteX0" fmla="*/ 7319 w 19050"/>
                <a:gd name="connsiteY0" fmla="*/ 9271 h 171450"/>
                <a:gd name="connsiteX1" fmla="*/ 17796 w 19050"/>
                <a:gd name="connsiteY1" fmla="*/ 163576 h 171450"/>
                <a:gd name="connsiteX2" fmla="*/ 7319 w 19050"/>
                <a:gd name="connsiteY2" fmla="*/ 9271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71450">
                  <a:moveTo>
                    <a:pt x="7319" y="9271"/>
                  </a:moveTo>
                  <a:cubicBezTo>
                    <a:pt x="6366" y="60706"/>
                    <a:pt x="9224" y="112141"/>
                    <a:pt x="17796" y="163576"/>
                  </a:cubicBezTo>
                  <a:cubicBezTo>
                    <a:pt x="22559" y="184531"/>
                    <a:pt x="7319" y="-15494"/>
                    <a:pt x="7319" y="927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09" name="Freeform: Shape 1308">
              <a:extLst>
                <a:ext uri="{FF2B5EF4-FFF2-40B4-BE49-F238E27FC236}">
                  <a16:creationId xmlns:a16="http://schemas.microsoft.com/office/drawing/2014/main" id="{44C7BD54-995E-4269-A772-769436F84D50}"/>
                </a:ext>
              </a:extLst>
            </p:cNvPr>
            <p:cNvSpPr/>
            <p:nvPr/>
          </p:nvSpPr>
          <p:spPr>
            <a:xfrm>
              <a:off x="6499688" y="4242860"/>
              <a:ext cx="161925" cy="171450"/>
            </a:xfrm>
            <a:custGeom>
              <a:avLst/>
              <a:gdLst>
                <a:gd name="connsiteX0" fmla="*/ 7792 w 161925"/>
                <a:gd name="connsiteY0" fmla="*/ 34665 h 171450"/>
                <a:gd name="connsiteX1" fmla="*/ 62085 w 161925"/>
                <a:gd name="connsiteY1" fmla="*/ 31808 h 171450"/>
                <a:gd name="connsiteX2" fmla="*/ 19222 w 161925"/>
                <a:gd name="connsiteY2" fmla="*/ 73718 h 171450"/>
                <a:gd name="connsiteX3" fmla="*/ 140190 w 161925"/>
                <a:gd name="connsiteY3" fmla="*/ 106103 h 171450"/>
                <a:gd name="connsiteX4" fmla="*/ 14460 w 161925"/>
                <a:gd name="connsiteY4" fmla="*/ 157538 h 171450"/>
                <a:gd name="connsiteX5" fmla="*/ 21127 w 161925"/>
                <a:gd name="connsiteY5" fmla="*/ 72765 h 171450"/>
                <a:gd name="connsiteX6" fmla="*/ 89707 w 161925"/>
                <a:gd name="connsiteY6" fmla="*/ 34665 h 171450"/>
                <a:gd name="connsiteX7" fmla="*/ 7792 w 161925"/>
                <a:gd name="connsiteY7" fmla="*/ 34665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1925" h="171450">
                  <a:moveTo>
                    <a:pt x="7792" y="34665"/>
                  </a:moveTo>
                  <a:cubicBezTo>
                    <a:pt x="24937" y="28950"/>
                    <a:pt x="43987" y="27045"/>
                    <a:pt x="62085" y="31808"/>
                  </a:cubicBezTo>
                  <a:cubicBezTo>
                    <a:pt x="62085" y="56573"/>
                    <a:pt x="47797" y="70860"/>
                    <a:pt x="19222" y="73718"/>
                  </a:cubicBezTo>
                  <a:cubicBezTo>
                    <a:pt x="9697" y="79433"/>
                    <a:pt x="145905" y="70860"/>
                    <a:pt x="140190" y="106103"/>
                  </a:cubicBezTo>
                  <a:cubicBezTo>
                    <a:pt x="128760" y="172778"/>
                    <a:pt x="24937" y="118485"/>
                    <a:pt x="14460" y="157538"/>
                  </a:cubicBezTo>
                  <a:cubicBezTo>
                    <a:pt x="-7448" y="235643"/>
                    <a:pt x="344977" y="-34867"/>
                    <a:pt x="21127" y="72765"/>
                  </a:cubicBezTo>
                  <a:cubicBezTo>
                    <a:pt x="33510" y="101340"/>
                    <a:pt x="92565" y="53715"/>
                    <a:pt x="89707" y="34665"/>
                  </a:cubicBezTo>
                  <a:cubicBezTo>
                    <a:pt x="78277" y="-28200"/>
                    <a:pt x="-780" y="36570"/>
                    <a:pt x="7792" y="3466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10" name="Freeform: Shape 1309">
              <a:extLst>
                <a:ext uri="{FF2B5EF4-FFF2-40B4-BE49-F238E27FC236}">
                  <a16:creationId xmlns:a16="http://schemas.microsoft.com/office/drawing/2014/main" id="{CEB26C7F-D952-445C-8567-24CCB7B2CB97}"/>
                </a:ext>
              </a:extLst>
            </p:cNvPr>
            <p:cNvSpPr/>
            <p:nvPr/>
          </p:nvSpPr>
          <p:spPr>
            <a:xfrm>
              <a:off x="7109099" y="5054784"/>
              <a:ext cx="171450" cy="133350"/>
            </a:xfrm>
            <a:custGeom>
              <a:avLst/>
              <a:gdLst>
                <a:gd name="connsiteX0" fmla="*/ 10839 w 171450"/>
                <a:gd name="connsiteY0" fmla="*/ 68562 h 133350"/>
                <a:gd name="connsiteX1" fmla="*/ 82276 w 171450"/>
                <a:gd name="connsiteY1" fmla="*/ 24747 h 133350"/>
                <a:gd name="connsiteX2" fmla="*/ 7981 w 171450"/>
                <a:gd name="connsiteY2" fmla="*/ 128569 h 133350"/>
                <a:gd name="connsiteX3" fmla="*/ 171811 w 171450"/>
                <a:gd name="connsiteY3" fmla="*/ 93327 h 133350"/>
                <a:gd name="connsiteX4" fmla="*/ 12744 w 171450"/>
                <a:gd name="connsiteY4" fmla="*/ 126664 h 133350"/>
                <a:gd name="connsiteX5" fmla="*/ 10839 w 171450"/>
                <a:gd name="connsiteY5" fmla="*/ 68562 h 13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1450" h="133350">
                  <a:moveTo>
                    <a:pt x="10839" y="68562"/>
                  </a:moveTo>
                  <a:cubicBezTo>
                    <a:pt x="8934" y="51417"/>
                    <a:pt x="74656" y="-2876"/>
                    <a:pt x="82276" y="24747"/>
                  </a:cubicBezTo>
                  <a:cubicBezTo>
                    <a:pt x="88944" y="48559"/>
                    <a:pt x="-2496" y="128569"/>
                    <a:pt x="7981" y="128569"/>
                  </a:cubicBezTo>
                  <a:cubicBezTo>
                    <a:pt x="54654" y="128569"/>
                    <a:pt x="146094" y="96184"/>
                    <a:pt x="171811" y="93327"/>
                  </a:cubicBezTo>
                  <a:cubicBezTo>
                    <a:pt x="157524" y="95232"/>
                    <a:pt x="5124" y="105709"/>
                    <a:pt x="12744" y="126664"/>
                  </a:cubicBezTo>
                  <a:cubicBezTo>
                    <a:pt x="168954" y="-60026"/>
                    <a:pt x="7029" y="14269"/>
                    <a:pt x="10839" y="6856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11" name="Freeform: Shape 1310">
              <a:extLst>
                <a:ext uri="{FF2B5EF4-FFF2-40B4-BE49-F238E27FC236}">
                  <a16:creationId xmlns:a16="http://schemas.microsoft.com/office/drawing/2014/main" id="{19242D3B-C8BD-4119-A655-8E220DB995F2}"/>
                </a:ext>
              </a:extLst>
            </p:cNvPr>
            <p:cNvSpPr/>
            <p:nvPr/>
          </p:nvSpPr>
          <p:spPr>
            <a:xfrm>
              <a:off x="7433295" y="5822265"/>
              <a:ext cx="47625" cy="219075"/>
            </a:xfrm>
            <a:custGeom>
              <a:avLst/>
              <a:gdLst>
                <a:gd name="connsiteX0" fmla="*/ 42877 w 47625"/>
                <a:gd name="connsiteY0" fmla="*/ 8788 h 219075"/>
                <a:gd name="connsiteX1" fmla="*/ 9540 w 47625"/>
                <a:gd name="connsiteY1" fmla="*/ 217385 h 219075"/>
                <a:gd name="connsiteX2" fmla="*/ 42877 w 47625"/>
                <a:gd name="connsiteY2" fmla="*/ 8788 h 219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219075">
                  <a:moveTo>
                    <a:pt x="42877" y="8788"/>
                  </a:moveTo>
                  <a:cubicBezTo>
                    <a:pt x="42877" y="5930"/>
                    <a:pt x="-3795" y="214528"/>
                    <a:pt x="9540" y="217385"/>
                  </a:cubicBezTo>
                  <a:cubicBezTo>
                    <a:pt x="46687" y="227863"/>
                    <a:pt x="42877" y="-15025"/>
                    <a:pt x="42877" y="878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12" name="Freeform: Shape 1311">
              <a:extLst>
                <a:ext uri="{FF2B5EF4-FFF2-40B4-BE49-F238E27FC236}">
                  <a16:creationId xmlns:a16="http://schemas.microsoft.com/office/drawing/2014/main" id="{2AB3EE5A-FD2C-4558-81D2-208B8F1CF03B}"/>
                </a:ext>
              </a:extLst>
            </p:cNvPr>
            <p:cNvSpPr/>
            <p:nvPr/>
          </p:nvSpPr>
          <p:spPr>
            <a:xfrm>
              <a:off x="7474452" y="5814449"/>
              <a:ext cx="57150" cy="219075"/>
            </a:xfrm>
            <a:custGeom>
              <a:avLst/>
              <a:gdLst>
                <a:gd name="connsiteX0" fmla="*/ 7435 w 57150"/>
                <a:gd name="connsiteY0" fmla="*/ 8031 h 219075"/>
                <a:gd name="connsiteX1" fmla="*/ 54108 w 57150"/>
                <a:gd name="connsiteY1" fmla="*/ 212819 h 219075"/>
                <a:gd name="connsiteX2" fmla="*/ 7435 w 57150"/>
                <a:gd name="connsiteY2" fmla="*/ 8031 h 219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219075">
                  <a:moveTo>
                    <a:pt x="7435" y="8031"/>
                  </a:moveTo>
                  <a:cubicBezTo>
                    <a:pt x="22675" y="76611"/>
                    <a:pt x="37915" y="144238"/>
                    <a:pt x="54108" y="212819"/>
                  </a:cubicBezTo>
                  <a:cubicBezTo>
                    <a:pt x="57918" y="228059"/>
                    <a:pt x="2673" y="-9114"/>
                    <a:pt x="7435" y="803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13" name="Freeform: Shape 1312">
              <a:extLst>
                <a:ext uri="{FF2B5EF4-FFF2-40B4-BE49-F238E27FC236}">
                  <a16:creationId xmlns:a16="http://schemas.microsoft.com/office/drawing/2014/main" id="{B26B5E10-D848-463A-A332-CF3512B8A9D3}"/>
                </a:ext>
              </a:extLst>
            </p:cNvPr>
            <p:cNvSpPr/>
            <p:nvPr/>
          </p:nvSpPr>
          <p:spPr>
            <a:xfrm>
              <a:off x="7444406" y="5964786"/>
              <a:ext cx="104775" cy="19050"/>
            </a:xfrm>
            <a:custGeom>
              <a:avLst/>
              <a:gdLst>
                <a:gd name="connsiteX0" fmla="*/ 7954 w 104775"/>
                <a:gd name="connsiteY0" fmla="*/ 7237 h 19050"/>
                <a:gd name="connsiteX1" fmla="*/ 102252 w 104775"/>
                <a:gd name="connsiteY1" fmla="*/ 12000 h 19050"/>
                <a:gd name="connsiteX2" fmla="*/ 7954 w 104775"/>
                <a:gd name="connsiteY2" fmla="*/ 723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4775" h="19050">
                  <a:moveTo>
                    <a:pt x="7954" y="7237"/>
                  </a:moveTo>
                  <a:cubicBezTo>
                    <a:pt x="39387" y="9142"/>
                    <a:pt x="70819" y="10095"/>
                    <a:pt x="102252" y="12000"/>
                  </a:cubicBezTo>
                  <a:cubicBezTo>
                    <a:pt x="109872" y="12952"/>
                    <a:pt x="-3476" y="6285"/>
                    <a:pt x="7954" y="72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14" name="Freeform: Shape 1313">
              <a:extLst>
                <a:ext uri="{FF2B5EF4-FFF2-40B4-BE49-F238E27FC236}">
                  <a16:creationId xmlns:a16="http://schemas.microsoft.com/office/drawing/2014/main" id="{7DCC130C-CC77-4418-BDE5-762ABC6BD76F}"/>
                </a:ext>
              </a:extLst>
            </p:cNvPr>
            <p:cNvSpPr/>
            <p:nvPr/>
          </p:nvSpPr>
          <p:spPr>
            <a:xfrm>
              <a:off x="6088856" y="5041244"/>
              <a:ext cx="323850" cy="171450"/>
            </a:xfrm>
            <a:custGeom>
              <a:avLst/>
              <a:gdLst>
                <a:gd name="connsiteX0" fmla="*/ 7144 w 323850"/>
                <a:gd name="connsiteY0" fmla="*/ 84959 h 171450"/>
                <a:gd name="connsiteX1" fmla="*/ 79534 w 323850"/>
                <a:gd name="connsiteY1" fmla="*/ 169731 h 171450"/>
                <a:gd name="connsiteX2" fmla="*/ 319564 w 323850"/>
                <a:gd name="connsiteY2" fmla="*/ 7806 h 171450"/>
                <a:gd name="connsiteX3" fmla="*/ 88106 w 323850"/>
                <a:gd name="connsiteY3" fmla="*/ 136394 h 171450"/>
                <a:gd name="connsiteX4" fmla="*/ 7144 w 323850"/>
                <a:gd name="connsiteY4" fmla="*/ 84959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3850" h="171450">
                  <a:moveTo>
                    <a:pt x="7144" y="84959"/>
                  </a:moveTo>
                  <a:cubicBezTo>
                    <a:pt x="60484" y="64004"/>
                    <a:pt x="62389" y="140204"/>
                    <a:pt x="79534" y="169731"/>
                  </a:cubicBezTo>
                  <a:cubicBezTo>
                    <a:pt x="2381" y="29714"/>
                    <a:pt x="277654" y="7806"/>
                    <a:pt x="319564" y="7806"/>
                  </a:cubicBezTo>
                  <a:cubicBezTo>
                    <a:pt x="133826" y="6854"/>
                    <a:pt x="138589" y="-5529"/>
                    <a:pt x="88106" y="136394"/>
                  </a:cubicBezTo>
                  <a:cubicBezTo>
                    <a:pt x="117634" y="53526"/>
                    <a:pt x="23336" y="78291"/>
                    <a:pt x="7144" y="8495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15" name="Freeform: Shape 1314">
              <a:extLst>
                <a:ext uri="{FF2B5EF4-FFF2-40B4-BE49-F238E27FC236}">
                  <a16:creationId xmlns:a16="http://schemas.microsoft.com/office/drawing/2014/main" id="{0700676D-BA5E-4D64-B0DF-4DC7DE21D50D}"/>
                </a:ext>
              </a:extLst>
            </p:cNvPr>
            <p:cNvSpPr/>
            <p:nvPr/>
          </p:nvSpPr>
          <p:spPr>
            <a:xfrm>
              <a:off x="6230127" y="5092577"/>
              <a:ext cx="133350" cy="95250"/>
            </a:xfrm>
            <a:custGeom>
              <a:avLst/>
              <a:gdLst>
                <a:gd name="connsiteX0" fmla="*/ 44943 w 133350"/>
                <a:gd name="connsiteY0" fmla="*/ 21243 h 95250"/>
                <a:gd name="connsiteX1" fmla="*/ 88758 w 133350"/>
                <a:gd name="connsiteY1" fmla="*/ 10766 h 95250"/>
                <a:gd name="connsiteX2" fmla="*/ 49706 w 133350"/>
                <a:gd name="connsiteY2" fmla="*/ 46008 h 95250"/>
                <a:gd name="connsiteX3" fmla="*/ 99236 w 133350"/>
                <a:gd name="connsiteY3" fmla="*/ 73631 h 95250"/>
                <a:gd name="connsiteX4" fmla="*/ 8748 w 133350"/>
                <a:gd name="connsiteY4" fmla="*/ 62201 h 95250"/>
                <a:gd name="connsiteX5" fmla="*/ 125906 w 133350"/>
                <a:gd name="connsiteY5" fmla="*/ 66963 h 95250"/>
                <a:gd name="connsiteX6" fmla="*/ 51611 w 133350"/>
                <a:gd name="connsiteY6" fmla="*/ 45056 h 95250"/>
                <a:gd name="connsiteX7" fmla="*/ 44943 w 133350"/>
                <a:gd name="connsiteY7" fmla="*/ 21243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3350" h="95250">
                  <a:moveTo>
                    <a:pt x="44943" y="21243"/>
                  </a:moveTo>
                  <a:cubicBezTo>
                    <a:pt x="59231" y="17433"/>
                    <a:pt x="74471" y="13623"/>
                    <a:pt x="88758" y="10766"/>
                  </a:cubicBezTo>
                  <a:cubicBezTo>
                    <a:pt x="81138" y="27911"/>
                    <a:pt x="68756" y="40293"/>
                    <a:pt x="49706" y="46008"/>
                  </a:cubicBezTo>
                  <a:cubicBezTo>
                    <a:pt x="43991" y="48866"/>
                    <a:pt x="99236" y="71726"/>
                    <a:pt x="99236" y="73631"/>
                  </a:cubicBezTo>
                  <a:cubicBezTo>
                    <a:pt x="83996" y="85061"/>
                    <a:pt x="9701" y="60296"/>
                    <a:pt x="8748" y="62201"/>
                  </a:cubicBezTo>
                  <a:cubicBezTo>
                    <a:pt x="-8397" y="90776"/>
                    <a:pt x="117333" y="118398"/>
                    <a:pt x="125906" y="66963"/>
                  </a:cubicBezTo>
                  <a:cubicBezTo>
                    <a:pt x="133526" y="22196"/>
                    <a:pt x="68756" y="40293"/>
                    <a:pt x="51611" y="45056"/>
                  </a:cubicBezTo>
                  <a:cubicBezTo>
                    <a:pt x="48753" y="38388"/>
                    <a:pt x="154481" y="-18762"/>
                    <a:pt x="44943" y="212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16" name="Freeform: Shape 1315">
              <a:extLst>
                <a:ext uri="{FF2B5EF4-FFF2-40B4-BE49-F238E27FC236}">
                  <a16:creationId xmlns:a16="http://schemas.microsoft.com/office/drawing/2014/main" id="{2CF27D29-B396-45B9-9243-1A37812D5549}"/>
                </a:ext>
              </a:extLst>
            </p:cNvPr>
            <p:cNvSpPr/>
            <p:nvPr/>
          </p:nvSpPr>
          <p:spPr>
            <a:xfrm>
              <a:off x="6652892" y="4833704"/>
              <a:ext cx="85725" cy="123825"/>
            </a:xfrm>
            <a:custGeom>
              <a:avLst/>
              <a:gdLst>
                <a:gd name="connsiteX0" fmla="*/ 29848 w 85725"/>
                <a:gd name="connsiteY0" fmla="*/ 13417 h 123825"/>
                <a:gd name="connsiteX1" fmla="*/ 18418 w 85725"/>
                <a:gd name="connsiteY1" fmla="*/ 110572 h 123825"/>
                <a:gd name="connsiteX2" fmla="*/ 34611 w 85725"/>
                <a:gd name="connsiteY2" fmla="*/ 7702 h 123825"/>
                <a:gd name="connsiteX3" fmla="*/ 23181 w 85725"/>
                <a:gd name="connsiteY3" fmla="*/ 85807 h 123825"/>
                <a:gd name="connsiteX4" fmla="*/ 29848 w 85725"/>
                <a:gd name="connsiteY4" fmla="*/ 13417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725" h="123825">
                  <a:moveTo>
                    <a:pt x="29848" y="13417"/>
                  </a:moveTo>
                  <a:cubicBezTo>
                    <a:pt x="-12062" y="1034"/>
                    <a:pt x="16513" y="102952"/>
                    <a:pt x="18418" y="110572"/>
                  </a:cubicBezTo>
                  <a:cubicBezTo>
                    <a:pt x="32706" y="164864"/>
                    <a:pt x="149863" y="-3728"/>
                    <a:pt x="34611" y="7702"/>
                  </a:cubicBezTo>
                  <a:cubicBezTo>
                    <a:pt x="55566" y="5797"/>
                    <a:pt x="92713" y="120097"/>
                    <a:pt x="23181" y="85807"/>
                  </a:cubicBezTo>
                  <a:cubicBezTo>
                    <a:pt x="19371" y="72472"/>
                    <a:pt x="32706" y="14369"/>
                    <a:pt x="29848" y="1341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17" name="Freeform: Shape 1316">
              <a:extLst>
                <a:ext uri="{FF2B5EF4-FFF2-40B4-BE49-F238E27FC236}">
                  <a16:creationId xmlns:a16="http://schemas.microsoft.com/office/drawing/2014/main" id="{1ED2F695-EA68-4C49-944F-261E76B0F1CD}"/>
                </a:ext>
              </a:extLst>
            </p:cNvPr>
            <p:cNvSpPr/>
            <p:nvPr/>
          </p:nvSpPr>
          <p:spPr>
            <a:xfrm>
              <a:off x="6637496" y="4863207"/>
              <a:ext cx="114300" cy="66675"/>
            </a:xfrm>
            <a:custGeom>
              <a:avLst/>
              <a:gdLst>
                <a:gd name="connsiteX0" fmla="*/ 7144 w 114300"/>
                <a:gd name="connsiteY0" fmla="*/ 41064 h 66675"/>
                <a:gd name="connsiteX1" fmla="*/ 110966 w 114300"/>
                <a:gd name="connsiteY1" fmla="*/ 33444 h 66675"/>
                <a:gd name="connsiteX2" fmla="*/ 7144 w 114300"/>
                <a:gd name="connsiteY2" fmla="*/ 41064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300" h="66675">
                  <a:moveTo>
                    <a:pt x="7144" y="41064"/>
                  </a:moveTo>
                  <a:cubicBezTo>
                    <a:pt x="70009" y="78211"/>
                    <a:pt x="104299" y="75354"/>
                    <a:pt x="110966" y="33444"/>
                  </a:cubicBezTo>
                  <a:cubicBezTo>
                    <a:pt x="48101" y="-3704"/>
                    <a:pt x="13811" y="-1799"/>
                    <a:pt x="7144" y="4106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18" name="Freeform: Shape 1317">
              <a:extLst>
                <a:ext uri="{FF2B5EF4-FFF2-40B4-BE49-F238E27FC236}">
                  <a16:creationId xmlns:a16="http://schemas.microsoft.com/office/drawing/2014/main" id="{EC7DAF6D-4415-485E-B524-FF3FA863EE79}"/>
                </a:ext>
              </a:extLst>
            </p:cNvPr>
            <p:cNvSpPr/>
            <p:nvPr/>
          </p:nvSpPr>
          <p:spPr>
            <a:xfrm>
              <a:off x="6948352" y="5972931"/>
              <a:ext cx="66675" cy="152400"/>
            </a:xfrm>
            <a:custGeom>
              <a:avLst/>
              <a:gdLst>
                <a:gd name="connsiteX0" fmla="*/ 12518 w 66675"/>
                <a:gd name="connsiteY0" fmla="*/ 61957 h 152400"/>
                <a:gd name="connsiteX1" fmla="*/ 46808 w 66675"/>
                <a:gd name="connsiteY1" fmla="*/ 43859 h 152400"/>
                <a:gd name="connsiteX2" fmla="*/ 64905 w 66675"/>
                <a:gd name="connsiteY2" fmla="*/ 150539 h 152400"/>
                <a:gd name="connsiteX3" fmla="*/ 57285 w 66675"/>
                <a:gd name="connsiteY3" fmla="*/ 17189 h 152400"/>
                <a:gd name="connsiteX4" fmla="*/ 12518 w 66675"/>
                <a:gd name="connsiteY4" fmla="*/ 61957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675" h="152400">
                  <a:moveTo>
                    <a:pt x="12518" y="61957"/>
                  </a:moveTo>
                  <a:cubicBezTo>
                    <a:pt x="20137" y="42907"/>
                    <a:pt x="30615" y="37192"/>
                    <a:pt x="46808" y="43859"/>
                  </a:cubicBezTo>
                  <a:cubicBezTo>
                    <a:pt x="53475" y="60052"/>
                    <a:pt x="62048" y="165779"/>
                    <a:pt x="64905" y="150539"/>
                  </a:cubicBezTo>
                  <a:cubicBezTo>
                    <a:pt x="67762" y="105772"/>
                    <a:pt x="65858" y="61004"/>
                    <a:pt x="57285" y="17189"/>
                  </a:cubicBezTo>
                  <a:cubicBezTo>
                    <a:pt x="37283" y="-25673"/>
                    <a:pt x="-8438" y="83864"/>
                    <a:pt x="12518" y="6195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19" name="Freeform: Shape 1318">
              <a:extLst>
                <a:ext uri="{FF2B5EF4-FFF2-40B4-BE49-F238E27FC236}">
                  <a16:creationId xmlns:a16="http://schemas.microsoft.com/office/drawing/2014/main" id="{B0B5D571-7435-4E82-B929-B94A3F002BBE}"/>
                </a:ext>
              </a:extLst>
            </p:cNvPr>
            <p:cNvSpPr/>
            <p:nvPr/>
          </p:nvSpPr>
          <p:spPr>
            <a:xfrm>
              <a:off x="6966536" y="6089849"/>
              <a:ext cx="95250" cy="57150"/>
            </a:xfrm>
            <a:custGeom>
              <a:avLst/>
              <a:gdLst>
                <a:gd name="connsiteX0" fmla="*/ 7669 w 95250"/>
                <a:gd name="connsiteY0" fmla="*/ 42194 h 57150"/>
                <a:gd name="connsiteX1" fmla="*/ 90537 w 95250"/>
                <a:gd name="connsiteY1" fmla="*/ 19334 h 57150"/>
                <a:gd name="connsiteX2" fmla="*/ 7669 w 95250"/>
                <a:gd name="connsiteY2" fmla="*/ 42194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0" h="57150">
                  <a:moveTo>
                    <a:pt x="7669" y="42194"/>
                  </a:moveTo>
                  <a:cubicBezTo>
                    <a:pt x="67677" y="64102"/>
                    <a:pt x="95299" y="56482"/>
                    <a:pt x="90537" y="19334"/>
                  </a:cubicBezTo>
                  <a:cubicBezTo>
                    <a:pt x="30529" y="-2573"/>
                    <a:pt x="2907" y="5047"/>
                    <a:pt x="7669" y="4219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20" name="Freeform: Shape 1319">
              <a:extLst>
                <a:ext uri="{FF2B5EF4-FFF2-40B4-BE49-F238E27FC236}">
                  <a16:creationId xmlns:a16="http://schemas.microsoft.com/office/drawing/2014/main" id="{B8F3D7E8-0838-4232-AF9B-8BFC4215B809}"/>
                </a:ext>
              </a:extLst>
            </p:cNvPr>
            <p:cNvSpPr/>
            <p:nvPr/>
          </p:nvSpPr>
          <p:spPr>
            <a:xfrm>
              <a:off x="6389017" y="5953983"/>
              <a:ext cx="171450" cy="152400"/>
            </a:xfrm>
            <a:custGeom>
              <a:avLst/>
              <a:gdLst>
                <a:gd name="connsiteX0" fmla="*/ 151801 w 171450"/>
                <a:gd name="connsiteY0" fmla="*/ 40900 h 152400"/>
                <a:gd name="connsiteX1" fmla="*/ 21308 w 171450"/>
                <a:gd name="connsiteY1" fmla="*/ 129483 h 152400"/>
                <a:gd name="connsiteX2" fmla="*/ 165136 w 171450"/>
                <a:gd name="connsiteY2" fmla="*/ 79000 h 152400"/>
                <a:gd name="connsiteX3" fmla="*/ 25118 w 171450"/>
                <a:gd name="connsiteY3" fmla="*/ 94240 h 152400"/>
                <a:gd name="connsiteX4" fmla="*/ 151801 w 171450"/>
                <a:gd name="connsiteY4" fmla="*/ 40900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50" h="152400">
                  <a:moveTo>
                    <a:pt x="151801" y="40900"/>
                  </a:moveTo>
                  <a:cubicBezTo>
                    <a:pt x="94651" y="-47682"/>
                    <a:pt x="-35842" y="58045"/>
                    <a:pt x="21308" y="129483"/>
                  </a:cubicBezTo>
                  <a:cubicBezTo>
                    <a:pt x="81316" y="203778"/>
                    <a:pt x="166088" y="79000"/>
                    <a:pt x="165136" y="79000"/>
                  </a:cubicBezTo>
                  <a:cubicBezTo>
                    <a:pt x="150848" y="70428"/>
                    <a:pt x="25118" y="210445"/>
                    <a:pt x="25118" y="94240"/>
                  </a:cubicBezTo>
                  <a:cubicBezTo>
                    <a:pt x="25118" y="12325"/>
                    <a:pt x="139418" y="22803"/>
                    <a:pt x="151801" y="4090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21" name="Freeform: Shape 1320">
              <a:extLst>
                <a:ext uri="{FF2B5EF4-FFF2-40B4-BE49-F238E27FC236}">
                  <a16:creationId xmlns:a16="http://schemas.microsoft.com/office/drawing/2014/main" id="{0EE8662D-E42A-44A2-971F-684B8FC2D3EA}"/>
                </a:ext>
              </a:extLst>
            </p:cNvPr>
            <p:cNvSpPr/>
            <p:nvPr/>
          </p:nvSpPr>
          <p:spPr>
            <a:xfrm>
              <a:off x="7139419" y="5790572"/>
              <a:ext cx="171450" cy="123825"/>
            </a:xfrm>
            <a:custGeom>
              <a:avLst/>
              <a:gdLst>
                <a:gd name="connsiteX0" fmla="*/ 171018 w 171450"/>
                <a:gd name="connsiteY0" fmla="*/ 82391 h 123825"/>
                <a:gd name="connsiteX1" fmla="*/ 9093 w 171450"/>
                <a:gd name="connsiteY1" fmla="*/ 61436 h 123825"/>
                <a:gd name="connsiteX2" fmla="*/ 140538 w 171450"/>
                <a:gd name="connsiteY2" fmla="*/ 7144 h 123825"/>
                <a:gd name="connsiteX3" fmla="*/ 68148 w 171450"/>
                <a:gd name="connsiteY3" fmla="*/ 98584 h 123825"/>
                <a:gd name="connsiteX4" fmla="*/ 171018 w 171450"/>
                <a:gd name="connsiteY4" fmla="*/ 82391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50" h="123825">
                  <a:moveTo>
                    <a:pt x="171018" y="82391"/>
                  </a:moveTo>
                  <a:cubicBezTo>
                    <a:pt x="171971" y="82391"/>
                    <a:pt x="-13767" y="-68104"/>
                    <a:pt x="9093" y="61436"/>
                  </a:cubicBezTo>
                  <a:cubicBezTo>
                    <a:pt x="37668" y="224314"/>
                    <a:pt x="145301" y="7144"/>
                    <a:pt x="140538" y="7144"/>
                  </a:cubicBezTo>
                  <a:cubicBezTo>
                    <a:pt x="101486" y="10954"/>
                    <a:pt x="116726" y="86201"/>
                    <a:pt x="68148" y="98584"/>
                  </a:cubicBezTo>
                  <a:cubicBezTo>
                    <a:pt x="-23292" y="-59531"/>
                    <a:pt x="159588" y="85249"/>
                    <a:pt x="171018" y="8239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132334465"/>
      </p:ext>
    </p:extLst>
  </p:cSld>
  <p:clrMapOvr>
    <a:masterClrMapping/>
  </p:clrMapOvr>
</p:sldLayout>
</file>

<file path=ppt/slideLayouts/slideLayout11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그림 개체 틀 8">
            <a:extLst>
              <a:ext uri="{FF2B5EF4-FFF2-40B4-BE49-F238E27FC236}">
                <a16:creationId xmlns:a16="http://schemas.microsoft.com/office/drawing/2014/main" id="{485B9B67-51AB-46DD-A495-7F8E099BA08E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5440680" y="1"/>
            <a:ext cx="3703320" cy="6857999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685800" rtl="0" eaLnBrk="1" fontAlgn="auto" latinLnBrk="1" hangingPunct="1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Tx/>
              <a:buSzTx/>
              <a:buFontTx/>
              <a:buNone/>
              <a:tabLst/>
              <a:defRPr sz="900"/>
            </a:lvl1pPr>
          </a:lstStyle>
          <a:p>
            <a:r>
              <a:rPr lang="en-US" altLang="ko-KR" dirty="0"/>
              <a:t>Your Picture Here and Sent to Back</a:t>
            </a:r>
            <a:endParaRPr lang="ko-KR" altLang="en-US" dirty="0"/>
          </a:p>
        </p:txBody>
      </p:sp>
      <p:sp>
        <p:nvSpPr>
          <p:cNvPr id="12" name="Picture Placeholder 2">
            <a:extLst>
              <a:ext uri="{FF2B5EF4-FFF2-40B4-BE49-F238E27FC236}">
                <a16:creationId xmlns:a16="http://schemas.microsoft.com/office/drawing/2014/main" id="{065C6B54-DDC7-4504-9020-1DB1163A8C87}"/>
              </a:ext>
            </a:extLst>
          </p:cNvPr>
          <p:cNvSpPr>
            <a:spLocks noGrp="1"/>
          </p:cNvSpPr>
          <p:nvPr>
            <p:ph type="pic" idx="12" hasCustomPrompt="1"/>
          </p:nvPr>
        </p:nvSpPr>
        <p:spPr>
          <a:xfrm>
            <a:off x="4165715" y="2394903"/>
            <a:ext cx="2549930" cy="2068192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</p:spPr>
        <p:txBody>
          <a:bodyPr anchor="ctr"/>
          <a:lstStyle>
            <a:lvl1pPr marL="0" indent="0" algn="ctr">
              <a:buNone/>
              <a:defRPr sz="900">
                <a:latin typeface="+mn-lt"/>
                <a:cs typeface="Arial" pitchFamily="34" charset="0"/>
              </a:defRPr>
            </a:lvl1pPr>
            <a:lvl2pPr marL="342917" indent="0">
              <a:buNone/>
              <a:defRPr sz="2100"/>
            </a:lvl2pPr>
            <a:lvl3pPr marL="685835" indent="0">
              <a:buNone/>
              <a:defRPr sz="1800"/>
            </a:lvl3pPr>
            <a:lvl4pPr marL="1028752" indent="0">
              <a:buNone/>
              <a:defRPr sz="1500"/>
            </a:lvl4pPr>
            <a:lvl5pPr marL="1371668" indent="0">
              <a:buNone/>
              <a:defRPr sz="1500"/>
            </a:lvl5pPr>
            <a:lvl6pPr marL="1714586" indent="0">
              <a:buNone/>
              <a:defRPr sz="1500"/>
            </a:lvl6pPr>
            <a:lvl7pPr marL="2057503" indent="0">
              <a:buNone/>
              <a:defRPr sz="1500"/>
            </a:lvl7pPr>
            <a:lvl8pPr marL="2400420" indent="0">
              <a:buNone/>
              <a:defRPr sz="1500"/>
            </a:lvl8pPr>
            <a:lvl9pPr marL="2743337" indent="0">
              <a:buNone/>
              <a:defRPr sz="1500"/>
            </a:lvl9pPr>
          </a:lstStyle>
          <a:p>
            <a:r>
              <a:rPr lang="en-US" altLang="ko-KR" dirty="0"/>
              <a:t>Your Picture Here  and Bring to Front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45954308"/>
      </p:ext>
    </p:extLst>
  </p:cSld>
  <p:clrMapOvr>
    <a:masterClrMapping/>
  </p:clrMapOvr>
</p:sldLayout>
</file>

<file path=ppt/slideLayouts/slideLayout11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Style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546387851"/>
      </p:ext>
    </p:extLst>
  </p:cSld>
  <p:clrMapOvr>
    <a:masterClrMapping/>
  </p:clrMapOvr>
</p:sldLayout>
</file>

<file path=ppt/slideLayouts/slideLayout11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7_Style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555957791"/>
      </p:ext>
    </p:extLst>
  </p:cSld>
  <p:clrMapOvr>
    <a:masterClrMapping/>
  </p:clrMapOvr>
</p:sldLayout>
</file>

<file path=ppt/slideLayouts/slideLayout11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Style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396384465"/>
      </p:ext>
    </p:extLst>
  </p:cSld>
  <p:clrMapOvr>
    <a:masterClrMapping/>
  </p:clrMapOvr>
</p:sldLayout>
</file>

<file path=ppt/slideLayouts/slideLayout11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_Style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113384467"/>
      </p:ext>
    </p:extLst>
  </p:cSld>
  <p:clrMapOvr>
    <a:masterClrMapping/>
  </p:clrMapOvr>
</p:sldLayout>
</file>

<file path=ppt/slideLayouts/slideLayout11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PNG sets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242647" y="332483"/>
            <a:ext cx="8679898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405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PNG &amp; Shapes Layout</a:t>
            </a:r>
          </a:p>
        </p:txBody>
      </p:sp>
    </p:spTree>
    <p:extLst>
      <p:ext uri="{BB962C8B-B14F-4D97-AF65-F5344CB8AC3E}">
        <p14:creationId xmlns:p14="http://schemas.microsoft.com/office/powerpoint/2010/main" val="2167779330"/>
      </p:ext>
    </p:extLst>
  </p:cSld>
  <p:clrMapOvr>
    <a:masterClrMapping/>
  </p:clrMapOvr>
</p:sldLayout>
</file>

<file path=ppt/slideLayouts/slideLayout11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Icon s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242647" y="123478"/>
            <a:ext cx="8679898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405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Icon Sets Layout</a:t>
            </a:r>
          </a:p>
        </p:txBody>
      </p:sp>
      <p:sp>
        <p:nvSpPr>
          <p:cNvPr id="3" name="Rounded Rectangle 2"/>
          <p:cNvSpPr/>
          <p:nvPr userDrawn="1"/>
        </p:nvSpPr>
        <p:spPr>
          <a:xfrm>
            <a:off x="265508" y="1131592"/>
            <a:ext cx="2670575" cy="5402561"/>
          </a:xfrm>
          <a:prstGeom prst="roundRect">
            <a:avLst>
              <a:gd name="adj" fmla="val 3968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715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013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맑은 고딕" panose="020B0503020000020004" pitchFamily="34" charset="-127"/>
              <a:cs typeface="+mn-cs"/>
            </a:endParaRPr>
          </a:p>
        </p:txBody>
      </p:sp>
      <p:sp>
        <p:nvSpPr>
          <p:cNvPr id="4" name="Rounded Rectangle 3"/>
          <p:cNvSpPr/>
          <p:nvPr userDrawn="1"/>
        </p:nvSpPr>
        <p:spPr>
          <a:xfrm>
            <a:off x="398950" y="1347500"/>
            <a:ext cx="115401" cy="5015200"/>
          </a:xfrm>
          <a:prstGeom prst="roundRect">
            <a:avLst>
              <a:gd name="adj" fmla="val 50000"/>
            </a:avLst>
          </a:prstGeom>
          <a:solidFill>
            <a:schemeClr val="bg1">
              <a:alpha val="4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715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013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맑은 고딕" panose="020B0503020000020004" pitchFamily="34" charset="-127"/>
              <a:cs typeface="+mn-cs"/>
            </a:endParaRPr>
          </a:p>
        </p:txBody>
      </p:sp>
      <p:sp>
        <p:nvSpPr>
          <p:cNvPr id="5" name="Half Frame 4"/>
          <p:cNvSpPr/>
          <p:nvPr userDrawn="1"/>
        </p:nvSpPr>
        <p:spPr>
          <a:xfrm rot="5400000">
            <a:off x="2207152" y="1362297"/>
            <a:ext cx="685849" cy="513861"/>
          </a:xfrm>
          <a:prstGeom prst="halfFrame">
            <a:avLst>
              <a:gd name="adj1" fmla="val 23728"/>
              <a:gd name="adj2" fmla="val 24642"/>
            </a:avLst>
          </a:prstGeom>
          <a:solidFill>
            <a:schemeClr val="bg1">
              <a:alpha val="2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715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013" b="0" i="0" u="none" strike="noStrike" kern="1200" cap="none" spc="0" normalizeH="0" baseline="0" noProof="0">
              <a:ln>
                <a:noFill/>
              </a:ln>
              <a:solidFill>
                <a:prstClr val="black">
                  <a:lumMod val="85000"/>
                  <a:lumOff val="15000"/>
                </a:prstClr>
              </a:solidFill>
              <a:effectLst/>
              <a:uLnTx/>
              <a:uFillTx/>
              <a:latin typeface="Calibri" panose="020F0502020204030204"/>
              <a:ea typeface="맑은 고딕" panose="020B0503020000020004" pitchFamily="34" charset="-127"/>
              <a:cs typeface="+mn-cs"/>
            </a:endParaRP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5644E8BB-F13A-4AE0-889E-633DE4143787}"/>
              </a:ext>
            </a:extLst>
          </p:cNvPr>
          <p:cNvSpPr txBox="1"/>
          <p:nvPr userDrawn="1"/>
        </p:nvSpPr>
        <p:spPr>
          <a:xfrm>
            <a:off x="533778" y="1691075"/>
            <a:ext cx="1674186" cy="415498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marL="0" marR="0" lvl="0" indent="0" algn="l" defTabSz="685715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105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itchFamily="34" charset="0"/>
                <a:ea typeface="맑은 고딕" panose="020B0503020000020004" pitchFamily="34" charset="-127"/>
                <a:cs typeface="Arial" pitchFamily="34" charset="0"/>
              </a:rPr>
              <a:t>You can Resize without losing quality</a:t>
            </a:r>
            <a:endParaRPr kumimoji="0" lang="ko-KR" altLang="en-US" sz="105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itchFamily="34" charset="0"/>
              <a:ea typeface="맑은 고딕" panose="020B0503020000020004" pitchFamily="34" charset="-127"/>
              <a:cs typeface="Arial" pitchFamily="34" charset="0"/>
            </a:endParaRP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F2CE2B8B-ED32-491A-95B2-D28904BC432C}"/>
              </a:ext>
            </a:extLst>
          </p:cNvPr>
          <p:cNvSpPr txBox="1"/>
          <p:nvPr userDrawn="1"/>
        </p:nvSpPr>
        <p:spPr>
          <a:xfrm>
            <a:off x="533778" y="2208255"/>
            <a:ext cx="1674186" cy="57708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marL="0" marR="0" lvl="0" indent="0" algn="l" defTabSz="685715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105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itchFamily="34" charset="0"/>
                <a:ea typeface="맑은 고딕" panose="020B0503020000020004" pitchFamily="34" charset="-127"/>
                <a:cs typeface="Arial" pitchFamily="34" charset="0"/>
              </a:rPr>
              <a:t>You can Change Fill Color &amp;</a:t>
            </a:r>
          </a:p>
          <a:p>
            <a:pPr marL="0" marR="0" lvl="0" indent="0" algn="l" defTabSz="685715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105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itchFamily="34" charset="0"/>
                <a:ea typeface="맑은 고딕" panose="020B0503020000020004" pitchFamily="34" charset="-127"/>
                <a:cs typeface="Arial" pitchFamily="34" charset="0"/>
              </a:rPr>
              <a:t>Line Color</a:t>
            </a:r>
            <a:endParaRPr kumimoji="0" lang="ko-KR" altLang="en-US" sz="105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itchFamily="34" charset="0"/>
              <a:ea typeface="맑은 고딕" panose="020B0503020000020004" pitchFamily="34" charset="-127"/>
              <a:cs typeface="Arial" pitchFamily="34" charset="0"/>
            </a:endParaRP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962A52DF-2523-4479-BFA3-B5ACE9887E1C}"/>
              </a:ext>
            </a:extLst>
          </p:cNvPr>
          <p:cNvSpPr txBox="1"/>
          <p:nvPr userDrawn="1"/>
        </p:nvSpPr>
        <p:spPr>
          <a:xfrm>
            <a:off x="540922" y="5835368"/>
            <a:ext cx="1674000" cy="253916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marL="0" marR="0" lvl="0" indent="0" algn="l" defTabSz="685715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105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itchFamily="34" charset="0"/>
                <a:ea typeface="맑은 고딕" panose="020B0503020000020004" pitchFamily="34" charset="-127"/>
                <a:cs typeface="Arial" pitchFamily="34" charset="0"/>
              </a:rPr>
              <a:t>www.allppt.com</a:t>
            </a:r>
            <a:endParaRPr kumimoji="0" lang="ko-KR" altLang="en-US" sz="10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itchFamily="34" charset="0"/>
              <a:ea typeface="맑은 고딕" panose="020B0503020000020004" pitchFamily="34" charset="-127"/>
              <a:cs typeface="Arial" pitchFamily="34" charset="0"/>
            </a:endParaRP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BAAC314F-E96A-4408-95DE-A70E9ED054AF}"/>
              </a:ext>
            </a:extLst>
          </p:cNvPr>
          <p:cNvSpPr txBox="1"/>
          <p:nvPr userDrawn="1"/>
        </p:nvSpPr>
        <p:spPr>
          <a:xfrm>
            <a:off x="540922" y="4773489"/>
            <a:ext cx="2037972" cy="738664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marL="0" marR="0" lvl="0" indent="0" algn="l" defTabSz="685715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21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맑은 고딕" panose="020B0503020000020004" pitchFamily="34" charset="-127"/>
                <a:cs typeface="Arial" pitchFamily="34" charset="0"/>
              </a:rPr>
              <a:t>FREE </a:t>
            </a:r>
          </a:p>
          <a:p>
            <a:pPr marL="0" marR="0" lvl="0" indent="0" algn="l" defTabSz="685715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21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맑은 고딕" panose="020B0503020000020004" pitchFamily="34" charset="-127"/>
                <a:cs typeface="Arial" pitchFamily="34" charset="0"/>
              </a:rPr>
              <a:t>PPT TEMPLATES</a:t>
            </a:r>
          </a:p>
        </p:txBody>
      </p:sp>
    </p:spTree>
    <p:extLst>
      <p:ext uri="{BB962C8B-B14F-4D97-AF65-F5344CB8AC3E}">
        <p14:creationId xmlns:p14="http://schemas.microsoft.com/office/powerpoint/2010/main" val="2930075228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647CD28-6B96-4A13-92B2-1433BD4EBAD9}" type="datetimeFigureOut">
              <a:rPr lang="en-US" smtClean="0"/>
              <a:t>12/11/2019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45FE3A3-0E24-4369-9515-F77BD91E4D8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73133726"/>
      </p:ext>
    </p:extLst>
  </p:cSld>
  <p:clrMapOvr>
    <a:masterClrMapping/>
  </p:clrMapOvr>
</p:sldLayout>
</file>

<file path=ppt/slideLayouts/slideLayout12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Agenda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>
            <a:extLst>
              <a:ext uri="{FF2B5EF4-FFF2-40B4-BE49-F238E27FC236}">
                <a16:creationId xmlns:a16="http://schemas.microsoft.com/office/drawing/2014/main" id="{3E1CD0F0-C157-4A74-85C5-3764950204CE}"/>
              </a:ext>
            </a:extLst>
          </p:cNvPr>
          <p:cNvSpPr/>
          <p:nvPr userDrawn="1"/>
        </p:nvSpPr>
        <p:spPr>
          <a:xfrm>
            <a:off x="1" y="0"/>
            <a:ext cx="9143999" cy="2552282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715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84A88E2B-8914-4A51-93D1-53EE236F8DAE}"/>
              </a:ext>
            </a:extLst>
          </p:cNvPr>
          <p:cNvGrpSpPr/>
          <p:nvPr userDrawn="1"/>
        </p:nvGrpSpPr>
        <p:grpSpPr>
          <a:xfrm>
            <a:off x="1" y="2543120"/>
            <a:ext cx="9144000" cy="92498"/>
            <a:chOff x="11445923" y="0"/>
            <a:chExt cx="1119115" cy="2552282"/>
          </a:xfrm>
        </p:grpSpPr>
        <p:sp>
          <p:nvSpPr>
            <p:cNvPr id="5" name="Rectangle 4">
              <a:extLst>
                <a:ext uri="{FF2B5EF4-FFF2-40B4-BE49-F238E27FC236}">
                  <a16:creationId xmlns:a16="http://schemas.microsoft.com/office/drawing/2014/main" id="{013FC2A0-2C8C-454E-A2FC-805728A75C98}"/>
                </a:ext>
              </a:extLst>
            </p:cNvPr>
            <p:cNvSpPr/>
            <p:nvPr/>
          </p:nvSpPr>
          <p:spPr>
            <a:xfrm>
              <a:off x="11818961" y="0"/>
              <a:ext cx="373038" cy="2552282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6" name="Rectangle 5">
              <a:extLst>
                <a:ext uri="{FF2B5EF4-FFF2-40B4-BE49-F238E27FC236}">
                  <a16:creationId xmlns:a16="http://schemas.microsoft.com/office/drawing/2014/main" id="{7690C1EE-6A6F-42D3-83B8-026B5166B341}"/>
                </a:ext>
              </a:extLst>
            </p:cNvPr>
            <p:cNvSpPr/>
            <p:nvPr/>
          </p:nvSpPr>
          <p:spPr>
            <a:xfrm>
              <a:off x="11445923" y="0"/>
              <a:ext cx="373038" cy="2552282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7" name="Rectangle 6">
              <a:extLst>
                <a:ext uri="{FF2B5EF4-FFF2-40B4-BE49-F238E27FC236}">
                  <a16:creationId xmlns:a16="http://schemas.microsoft.com/office/drawing/2014/main" id="{1AAFA40F-A963-4E4B-8411-ED8116D801AE}"/>
                </a:ext>
              </a:extLst>
            </p:cNvPr>
            <p:cNvSpPr/>
            <p:nvPr/>
          </p:nvSpPr>
          <p:spPr>
            <a:xfrm>
              <a:off x="12192000" y="0"/>
              <a:ext cx="373038" cy="2552282"/>
            </a:xfrm>
            <a:prstGeom prst="rect">
              <a:avLst/>
            </a:pr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</p:grpSp>
      <p:grpSp>
        <p:nvGrpSpPr>
          <p:cNvPr id="8" name="Group 7">
            <a:extLst>
              <a:ext uri="{FF2B5EF4-FFF2-40B4-BE49-F238E27FC236}">
                <a16:creationId xmlns:a16="http://schemas.microsoft.com/office/drawing/2014/main" id="{FF457DA5-8BD8-4BD1-ABAC-1702790078A5}"/>
              </a:ext>
            </a:extLst>
          </p:cNvPr>
          <p:cNvGrpSpPr/>
          <p:nvPr userDrawn="1"/>
        </p:nvGrpSpPr>
        <p:grpSpPr>
          <a:xfrm>
            <a:off x="8344898" y="59961"/>
            <a:ext cx="737681" cy="1226175"/>
            <a:chOff x="8411919" y="701065"/>
            <a:chExt cx="2800065" cy="3490702"/>
          </a:xfrm>
        </p:grpSpPr>
        <p:cxnSp>
          <p:nvCxnSpPr>
            <p:cNvPr id="9" name="Straight Connector 8">
              <a:extLst>
                <a:ext uri="{FF2B5EF4-FFF2-40B4-BE49-F238E27FC236}">
                  <a16:creationId xmlns:a16="http://schemas.microsoft.com/office/drawing/2014/main" id="{95DD6D29-DDE2-45C1-A138-CADB303F7C9F}"/>
                </a:ext>
              </a:extLst>
            </p:cNvPr>
            <p:cNvCxnSpPr/>
            <p:nvPr/>
          </p:nvCxnSpPr>
          <p:spPr>
            <a:xfrm>
              <a:off x="9105681" y="1504009"/>
              <a:ext cx="914400" cy="914400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" name="Straight Connector 9">
              <a:extLst>
                <a:ext uri="{FF2B5EF4-FFF2-40B4-BE49-F238E27FC236}">
                  <a16:creationId xmlns:a16="http://schemas.microsoft.com/office/drawing/2014/main" id="{0FDC7CD9-2180-42AE-8704-20DBF67B10A0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423293" y="2418409"/>
              <a:ext cx="1596788" cy="191069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" name="Straight Connector 10">
              <a:extLst>
                <a:ext uri="{FF2B5EF4-FFF2-40B4-BE49-F238E27FC236}">
                  <a16:creationId xmlns:a16="http://schemas.microsoft.com/office/drawing/2014/main" id="{ED0A05A7-05C3-49E0-9D7D-F545E41AF236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423293" y="1504009"/>
              <a:ext cx="682388" cy="1105469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" name="Straight Connector 11">
              <a:extLst>
                <a:ext uri="{FF2B5EF4-FFF2-40B4-BE49-F238E27FC236}">
                  <a16:creationId xmlns:a16="http://schemas.microsoft.com/office/drawing/2014/main" id="{F7A9F57B-F0AC-4B12-9AF5-A2D627622BC2}"/>
                </a:ext>
              </a:extLst>
            </p:cNvPr>
            <p:cNvCxnSpPr>
              <a:cxnSpLocks/>
            </p:cNvCxnSpPr>
            <p:nvPr/>
          </p:nvCxnSpPr>
          <p:spPr>
            <a:xfrm>
              <a:off x="10702469" y="701066"/>
              <a:ext cx="509515" cy="1260143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Straight Connector 12">
              <a:extLst>
                <a:ext uri="{FF2B5EF4-FFF2-40B4-BE49-F238E27FC236}">
                  <a16:creationId xmlns:a16="http://schemas.microsoft.com/office/drawing/2014/main" id="{31285139-F2C4-446A-B33F-24C8A0E0D26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020081" y="701065"/>
              <a:ext cx="682388" cy="1717344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" name="Straight Connector 13">
              <a:extLst>
                <a:ext uri="{FF2B5EF4-FFF2-40B4-BE49-F238E27FC236}">
                  <a16:creationId xmlns:a16="http://schemas.microsoft.com/office/drawing/2014/main" id="{DD5932DE-97EB-4356-AB7E-C15C95618CA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9105681" y="701067"/>
              <a:ext cx="1596788" cy="802942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" name="Straight Connector 14">
              <a:extLst>
                <a:ext uri="{FF2B5EF4-FFF2-40B4-BE49-F238E27FC236}">
                  <a16:creationId xmlns:a16="http://schemas.microsoft.com/office/drawing/2014/main" id="{3C91D568-C449-4AA9-82B1-53294978160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764487" y="2415851"/>
              <a:ext cx="1255594" cy="1195032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" name="Straight Connector 15">
              <a:extLst>
                <a:ext uri="{FF2B5EF4-FFF2-40B4-BE49-F238E27FC236}">
                  <a16:creationId xmlns:a16="http://schemas.microsoft.com/office/drawing/2014/main" id="{A58F475E-0095-4F26-BB26-022930977535}"/>
                </a:ext>
              </a:extLst>
            </p:cNvPr>
            <p:cNvCxnSpPr>
              <a:cxnSpLocks/>
            </p:cNvCxnSpPr>
            <p:nvPr/>
          </p:nvCxnSpPr>
          <p:spPr>
            <a:xfrm>
              <a:off x="8423293" y="2609478"/>
              <a:ext cx="341194" cy="1001405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" name="Straight Connector 16">
              <a:extLst>
                <a:ext uri="{FF2B5EF4-FFF2-40B4-BE49-F238E27FC236}">
                  <a16:creationId xmlns:a16="http://schemas.microsoft.com/office/drawing/2014/main" id="{85EFA47E-8BD9-48B8-8713-E45FE90BC034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020081" y="2415851"/>
              <a:ext cx="0" cy="1775916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" name="Straight Connector 17">
              <a:extLst>
                <a:ext uri="{FF2B5EF4-FFF2-40B4-BE49-F238E27FC236}">
                  <a16:creationId xmlns:a16="http://schemas.microsoft.com/office/drawing/2014/main" id="{D56E6CA7-B7F3-4621-A76D-BA617AA32ED8}"/>
                </a:ext>
              </a:extLst>
            </p:cNvPr>
            <p:cNvCxnSpPr>
              <a:cxnSpLocks/>
            </p:cNvCxnSpPr>
            <p:nvPr/>
          </p:nvCxnSpPr>
          <p:spPr>
            <a:xfrm>
              <a:off x="10020081" y="2418409"/>
              <a:ext cx="1026994" cy="740391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" name="Straight Connector 18">
              <a:extLst>
                <a:ext uri="{FF2B5EF4-FFF2-40B4-BE49-F238E27FC236}">
                  <a16:creationId xmlns:a16="http://schemas.microsoft.com/office/drawing/2014/main" id="{174EE110-4344-4F52-A647-018872E82CB7}"/>
                </a:ext>
              </a:extLst>
            </p:cNvPr>
            <p:cNvCxnSpPr>
              <a:cxnSpLocks/>
            </p:cNvCxnSpPr>
            <p:nvPr/>
          </p:nvCxnSpPr>
          <p:spPr>
            <a:xfrm>
              <a:off x="9111368" y="1501451"/>
              <a:ext cx="792707" cy="15354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" name="Straight Connector 19">
              <a:extLst>
                <a:ext uri="{FF2B5EF4-FFF2-40B4-BE49-F238E27FC236}">
                  <a16:creationId xmlns:a16="http://schemas.microsoft.com/office/drawing/2014/main" id="{28D380D3-EEA7-40C1-B43D-07CD1E39FD9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9904075" y="701065"/>
              <a:ext cx="798394" cy="815170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" name="Straight Connector 20">
              <a:extLst>
                <a:ext uri="{FF2B5EF4-FFF2-40B4-BE49-F238E27FC236}">
                  <a16:creationId xmlns:a16="http://schemas.microsoft.com/office/drawing/2014/main" id="{58724384-2A2C-43ED-8941-9540034BD8C4}"/>
                </a:ext>
              </a:extLst>
            </p:cNvPr>
            <p:cNvCxnSpPr>
              <a:cxnSpLocks/>
            </p:cNvCxnSpPr>
            <p:nvPr/>
          </p:nvCxnSpPr>
          <p:spPr>
            <a:xfrm>
              <a:off x="8764487" y="3610883"/>
              <a:ext cx="1249907" cy="580884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" name="Straight Connector 21">
              <a:extLst>
                <a:ext uri="{FF2B5EF4-FFF2-40B4-BE49-F238E27FC236}">
                  <a16:creationId xmlns:a16="http://schemas.microsoft.com/office/drawing/2014/main" id="{2F0ACFEA-6181-41EB-8BED-A51527F7C024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014394" y="3158800"/>
              <a:ext cx="1032681" cy="1032967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" name="Straight Connector 22">
              <a:extLst>
                <a:ext uri="{FF2B5EF4-FFF2-40B4-BE49-F238E27FC236}">
                  <a16:creationId xmlns:a16="http://schemas.microsoft.com/office/drawing/2014/main" id="{F11BAF15-78AF-4795-B4FC-753D1EF9E02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020081" y="1961209"/>
              <a:ext cx="1191903" cy="454642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" name="Straight Connector 23">
              <a:extLst>
                <a:ext uri="{FF2B5EF4-FFF2-40B4-BE49-F238E27FC236}">
                  <a16:creationId xmlns:a16="http://schemas.microsoft.com/office/drawing/2014/main" id="{4050C95F-629C-490C-8BAC-78DABCD8556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11052762" y="1961209"/>
              <a:ext cx="159222" cy="1197591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" name="Straight Connector 24">
              <a:extLst>
                <a:ext uri="{FF2B5EF4-FFF2-40B4-BE49-F238E27FC236}">
                  <a16:creationId xmlns:a16="http://schemas.microsoft.com/office/drawing/2014/main" id="{A5A19A85-9EC7-455C-8DD6-187CB92EDEE4}"/>
                </a:ext>
              </a:extLst>
            </p:cNvPr>
            <p:cNvCxnSpPr>
              <a:cxnSpLocks/>
            </p:cNvCxnSpPr>
            <p:nvPr/>
          </p:nvCxnSpPr>
          <p:spPr>
            <a:xfrm>
              <a:off x="9904075" y="1501451"/>
              <a:ext cx="116006" cy="914401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" name="Straight Connector 25">
              <a:extLst>
                <a:ext uri="{FF2B5EF4-FFF2-40B4-BE49-F238E27FC236}">
                  <a16:creationId xmlns:a16="http://schemas.microsoft.com/office/drawing/2014/main" id="{A7240E26-80CD-41EC-B8BB-D59466F37C28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8417606" y="3605125"/>
              <a:ext cx="343470" cy="3202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" name="Straight Connector 26">
              <a:extLst>
                <a:ext uri="{FF2B5EF4-FFF2-40B4-BE49-F238E27FC236}">
                  <a16:creationId xmlns:a16="http://schemas.microsoft.com/office/drawing/2014/main" id="{ADC3978A-C5FA-42C9-8D7B-F6438BA6096E}"/>
                </a:ext>
              </a:extLst>
            </p:cNvPr>
            <p:cNvCxnSpPr>
              <a:cxnSpLocks/>
            </p:cNvCxnSpPr>
            <p:nvPr/>
          </p:nvCxnSpPr>
          <p:spPr>
            <a:xfrm>
              <a:off x="8764487" y="1040840"/>
              <a:ext cx="346881" cy="475395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" name="Straight Connector 27">
              <a:extLst>
                <a:ext uri="{FF2B5EF4-FFF2-40B4-BE49-F238E27FC236}">
                  <a16:creationId xmlns:a16="http://schemas.microsoft.com/office/drawing/2014/main" id="{24388F42-C696-4539-BD00-F21F87F844EA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423292" y="1040840"/>
              <a:ext cx="329821" cy="1568638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" name="Straight Connector 28">
              <a:extLst>
                <a:ext uri="{FF2B5EF4-FFF2-40B4-BE49-F238E27FC236}">
                  <a16:creationId xmlns:a16="http://schemas.microsoft.com/office/drawing/2014/main" id="{1148E84D-1A6D-4271-8A0A-660F1B15D12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761075" y="734546"/>
              <a:ext cx="1941393" cy="321931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" name="Straight Connector 29">
              <a:extLst>
                <a:ext uri="{FF2B5EF4-FFF2-40B4-BE49-F238E27FC236}">
                  <a16:creationId xmlns:a16="http://schemas.microsoft.com/office/drawing/2014/main" id="{32B5DA5F-B400-4F36-B83F-421F7893148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8411919" y="2609478"/>
              <a:ext cx="11374" cy="995647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1" name="Group 30">
            <a:extLst>
              <a:ext uri="{FF2B5EF4-FFF2-40B4-BE49-F238E27FC236}">
                <a16:creationId xmlns:a16="http://schemas.microsoft.com/office/drawing/2014/main" id="{044EE669-9E4C-4CA7-A3A7-33BC296CAA71}"/>
              </a:ext>
            </a:extLst>
          </p:cNvPr>
          <p:cNvGrpSpPr/>
          <p:nvPr userDrawn="1"/>
        </p:nvGrpSpPr>
        <p:grpSpPr>
          <a:xfrm rot="15730005">
            <a:off x="7404451" y="415867"/>
            <a:ext cx="983575" cy="919631"/>
            <a:chOff x="8411919" y="701065"/>
            <a:chExt cx="2800065" cy="3490702"/>
          </a:xfrm>
        </p:grpSpPr>
        <p:cxnSp>
          <p:nvCxnSpPr>
            <p:cNvPr id="32" name="Straight Connector 31">
              <a:extLst>
                <a:ext uri="{FF2B5EF4-FFF2-40B4-BE49-F238E27FC236}">
                  <a16:creationId xmlns:a16="http://schemas.microsoft.com/office/drawing/2014/main" id="{0EC4FCD0-D80E-4BDE-A5CD-8F0BC7673FD2}"/>
                </a:ext>
              </a:extLst>
            </p:cNvPr>
            <p:cNvCxnSpPr/>
            <p:nvPr/>
          </p:nvCxnSpPr>
          <p:spPr>
            <a:xfrm>
              <a:off x="9105681" y="1504009"/>
              <a:ext cx="914400" cy="914400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3" name="Straight Connector 32">
              <a:extLst>
                <a:ext uri="{FF2B5EF4-FFF2-40B4-BE49-F238E27FC236}">
                  <a16:creationId xmlns:a16="http://schemas.microsoft.com/office/drawing/2014/main" id="{2CA6BF7A-2F64-4D37-A80A-A731FAAE69B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423293" y="2418409"/>
              <a:ext cx="1596788" cy="191069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4" name="Straight Connector 33">
              <a:extLst>
                <a:ext uri="{FF2B5EF4-FFF2-40B4-BE49-F238E27FC236}">
                  <a16:creationId xmlns:a16="http://schemas.microsoft.com/office/drawing/2014/main" id="{47D40FFE-6973-4966-BE8A-2C8BFC6DED2A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423293" y="1504009"/>
              <a:ext cx="682388" cy="1105469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" name="Straight Connector 34">
              <a:extLst>
                <a:ext uri="{FF2B5EF4-FFF2-40B4-BE49-F238E27FC236}">
                  <a16:creationId xmlns:a16="http://schemas.microsoft.com/office/drawing/2014/main" id="{78D0628B-4C25-405C-B92F-967A2F552D5E}"/>
                </a:ext>
              </a:extLst>
            </p:cNvPr>
            <p:cNvCxnSpPr>
              <a:cxnSpLocks/>
            </p:cNvCxnSpPr>
            <p:nvPr/>
          </p:nvCxnSpPr>
          <p:spPr>
            <a:xfrm>
              <a:off x="10702469" y="701066"/>
              <a:ext cx="509515" cy="1260143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" name="Straight Connector 35">
              <a:extLst>
                <a:ext uri="{FF2B5EF4-FFF2-40B4-BE49-F238E27FC236}">
                  <a16:creationId xmlns:a16="http://schemas.microsoft.com/office/drawing/2014/main" id="{555B7347-0448-457F-8A6E-209E78A2212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020081" y="701065"/>
              <a:ext cx="682388" cy="1717344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" name="Straight Connector 36">
              <a:extLst>
                <a:ext uri="{FF2B5EF4-FFF2-40B4-BE49-F238E27FC236}">
                  <a16:creationId xmlns:a16="http://schemas.microsoft.com/office/drawing/2014/main" id="{91F3020F-2980-43D8-A6E1-A1C268398A2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9105681" y="701067"/>
              <a:ext cx="1596788" cy="802942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" name="Straight Connector 37">
              <a:extLst>
                <a:ext uri="{FF2B5EF4-FFF2-40B4-BE49-F238E27FC236}">
                  <a16:creationId xmlns:a16="http://schemas.microsoft.com/office/drawing/2014/main" id="{362F092F-EF39-4548-B871-05F5F502CCB9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764487" y="2415851"/>
              <a:ext cx="1255594" cy="1195032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" name="Straight Connector 38">
              <a:extLst>
                <a:ext uri="{FF2B5EF4-FFF2-40B4-BE49-F238E27FC236}">
                  <a16:creationId xmlns:a16="http://schemas.microsoft.com/office/drawing/2014/main" id="{C36979FA-828A-48D4-9C8B-6F50EEDAC5A3}"/>
                </a:ext>
              </a:extLst>
            </p:cNvPr>
            <p:cNvCxnSpPr>
              <a:cxnSpLocks/>
            </p:cNvCxnSpPr>
            <p:nvPr/>
          </p:nvCxnSpPr>
          <p:spPr>
            <a:xfrm>
              <a:off x="8423293" y="2609478"/>
              <a:ext cx="341194" cy="1001405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" name="Straight Connector 39">
              <a:extLst>
                <a:ext uri="{FF2B5EF4-FFF2-40B4-BE49-F238E27FC236}">
                  <a16:creationId xmlns:a16="http://schemas.microsoft.com/office/drawing/2014/main" id="{950A29C4-0BDC-4C57-A752-FBD4848DD6D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020081" y="2415851"/>
              <a:ext cx="0" cy="1775916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" name="Straight Connector 40">
              <a:extLst>
                <a:ext uri="{FF2B5EF4-FFF2-40B4-BE49-F238E27FC236}">
                  <a16:creationId xmlns:a16="http://schemas.microsoft.com/office/drawing/2014/main" id="{6195D661-139C-43DA-B191-64D4E3EB6F2C}"/>
                </a:ext>
              </a:extLst>
            </p:cNvPr>
            <p:cNvCxnSpPr>
              <a:cxnSpLocks/>
            </p:cNvCxnSpPr>
            <p:nvPr/>
          </p:nvCxnSpPr>
          <p:spPr>
            <a:xfrm>
              <a:off x="10020081" y="2418409"/>
              <a:ext cx="1026994" cy="740391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2" name="Straight Connector 41">
              <a:extLst>
                <a:ext uri="{FF2B5EF4-FFF2-40B4-BE49-F238E27FC236}">
                  <a16:creationId xmlns:a16="http://schemas.microsoft.com/office/drawing/2014/main" id="{4A0B6320-BEEA-4ED4-886F-54835A7A8DCB}"/>
                </a:ext>
              </a:extLst>
            </p:cNvPr>
            <p:cNvCxnSpPr>
              <a:cxnSpLocks/>
            </p:cNvCxnSpPr>
            <p:nvPr/>
          </p:nvCxnSpPr>
          <p:spPr>
            <a:xfrm>
              <a:off x="9111368" y="1501451"/>
              <a:ext cx="792707" cy="15354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3" name="Straight Connector 42">
              <a:extLst>
                <a:ext uri="{FF2B5EF4-FFF2-40B4-BE49-F238E27FC236}">
                  <a16:creationId xmlns:a16="http://schemas.microsoft.com/office/drawing/2014/main" id="{5F0C052C-0C49-45D2-95B4-EB71C530351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9904075" y="701065"/>
              <a:ext cx="798394" cy="815170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4" name="Straight Connector 43">
              <a:extLst>
                <a:ext uri="{FF2B5EF4-FFF2-40B4-BE49-F238E27FC236}">
                  <a16:creationId xmlns:a16="http://schemas.microsoft.com/office/drawing/2014/main" id="{A8C62899-030E-4CD7-8551-E8FB609D8372}"/>
                </a:ext>
              </a:extLst>
            </p:cNvPr>
            <p:cNvCxnSpPr>
              <a:cxnSpLocks/>
            </p:cNvCxnSpPr>
            <p:nvPr/>
          </p:nvCxnSpPr>
          <p:spPr>
            <a:xfrm>
              <a:off x="8764487" y="3610883"/>
              <a:ext cx="1249907" cy="580884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" name="Straight Connector 44">
              <a:extLst>
                <a:ext uri="{FF2B5EF4-FFF2-40B4-BE49-F238E27FC236}">
                  <a16:creationId xmlns:a16="http://schemas.microsoft.com/office/drawing/2014/main" id="{F753D3BE-5268-47BB-88DC-D80B0061448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014394" y="3158800"/>
              <a:ext cx="1032681" cy="1032967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" name="Straight Connector 45">
              <a:extLst>
                <a:ext uri="{FF2B5EF4-FFF2-40B4-BE49-F238E27FC236}">
                  <a16:creationId xmlns:a16="http://schemas.microsoft.com/office/drawing/2014/main" id="{2E2C63B3-FEBC-4E81-A83F-442EFD970C6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020081" y="1961209"/>
              <a:ext cx="1191903" cy="454642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" name="Straight Connector 46">
              <a:extLst>
                <a:ext uri="{FF2B5EF4-FFF2-40B4-BE49-F238E27FC236}">
                  <a16:creationId xmlns:a16="http://schemas.microsoft.com/office/drawing/2014/main" id="{09839260-DA6B-4278-8342-339E9D7EEAE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11052762" y="1961209"/>
              <a:ext cx="159222" cy="1197591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" name="Straight Connector 47">
              <a:extLst>
                <a:ext uri="{FF2B5EF4-FFF2-40B4-BE49-F238E27FC236}">
                  <a16:creationId xmlns:a16="http://schemas.microsoft.com/office/drawing/2014/main" id="{1A9196E6-7FB0-4C52-A592-204D37882FDF}"/>
                </a:ext>
              </a:extLst>
            </p:cNvPr>
            <p:cNvCxnSpPr>
              <a:cxnSpLocks/>
            </p:cNvCxnSpPr>
            <p:nvPr/>
          </p:nvCxnSpPr>
          <p:spPr>
            <a:xfrm>
              <a:off x="9904075" y="1501451"/>
              <a:ext cx="116006" cy="914401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9" name="Straight Connector 48">
              <a:extLst>
                <a:ext uri="{FF2B5EF4-FFF2-40B4-BE49-F238E27FC236}">
                  <a16:creationId xmlns:a16="http://schemas.microsoft.com/office/drawing/2014/main" id="{4F56BBE9-7A54-44FD-8960-0A51776C1430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8417606" y="3605125"/>
              <a:ext cx="343470" cy="3202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0" name="Straight Connector 49">
              <a:extLst>
                <a:ext uri="{FF2B5EF4-FFF2-40B4-BE49-F238E27FC236}">
                  <a16:creationId xmlns:a16="http://schemas.microsoft.com/office/drawing/2014/main" id="{7F9F36F4-C91F-4046-832E-002EF0AE5503}"/>
                </a:ext>
              </a:extLst>
            </p:cNvPr>
            <p:cNvCxnSpPr>
              <a:cxnSpLocks/>
            </p:cNvCxnSpPr>
            <p:nvPr/>
          </p:nvCxnSpPr>
          <p:spPr>
            <a:xfrm>
              <a:off x="8764487" y="1040840"/>
              <a:ext cx="346881" cy="475395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1" name="Straight Connector 50">
              <a:extLst>
                <a:ext uri="{FF2B5EF4-FFF2-40B4-BE49-F238E27FC236}">
                  <a16:creationId xmlns:a16="http://schemas.microsoft.com/office/drawing/2014/main" id="{A7280801-44E2-40E6-9915-0A3ADC26364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423292" y="1040840"/>
              <a:ext cx="329821" cy="1568638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2" name="Straight Connector 51">
              <a:extLst>
                <a:ext uri="{FF2B5EF4-FFF2-40B4-BE49-F238E27FC236}">
                  <a16:creationId xmlns:a16="http://schemas.microsoft.com/office/drawing/2014/main" id="{43EA181D-8A90-4729-8E01-BAB32AE98160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761075" y="734546"/>
              <a:ext cx="1941393" cy="321931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3" name="Straight Connector 52">
              <a:extLst>
                <a:ext uri="{FF2B5EF4-FFF2-40B4-BE49-F238E27FC236}">
                  <a16:creationId xmlns:a16="http://schemas.microsoft.com/office/drawing/2014/main" id="{89547D6E-9ECC-481E-83BB-010BB8DA42F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8411919" y="2609478"/>
              <a:ext cx="11374" cy="995647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4" name="Group 53">
            <a:extLst>
              <a:ext uri="{FF2B5EF4-FFF2-40B4-BE49-F238E27FC236}">
                <a16:creationId xmlns:a16="http://schemas.microsoft.com/office/drawing/2014/main" id="{D17AD10F-453A-4E8D-AD1B-4B24EAEAFAD1}"/>
              </a:ext>
            </a:extLst>
          </p:cNvPr>
          <p:cNvGrpSpPr/>
          <p:nvPr userDrawn="1"/>
        </p:nvGrpSpPr>
        <p:grpSpPr>
          <a:xfrm rot="6889181">
            <a:off x="7710159" y="1726043"/>
            <a:ext cx="796471" cy="744692"/>
            <a:chOff x="8411919" y="701065"/>
            <a:chExt cx="2800065" cy="3490702"/>
          </a:xfrm>
        </p:grpSpPr>
        <p:cxnSp>
          <p:nvCxnSpPr>
            <p:cNvPr id="55" name="Straight Connector 54">
              <a:extLst>
                <a:ext uri="{FF2B5EF4-FFF2-40B4-BE49-F238E27FC236}">
                  <a16:creationId xmlns:a16="http://schemas.microsoft.com/office/drawing/2014/main" id="{FDD64DF2-DC03-4DA2-8ECD-92414187EC81}"/>
                </a:ext>
              </a:extLst>
            </p:cNvPr>
            <p:cNvCxnSpPr/>
            <p:nvPr/>
          </p:nvCxnSpPr>
          <p:spPr>
            <a:xfrm>
              <a:off x="9105681" y="1504009"/>
              <a:ext cx="914400" cy="914400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Straight Connector 55">
              <a:extLst>
                <a:ext uri="{FF2B5EF4-FFF2-40B4-BE49-F238E27FC236}">
                  <a16:creationId xmlns:a16="http://schemas.microsoft.com/office/drawing/2014/main" id="{06570102-6A32-4B3B-906D-BD8943799E05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423293" y="2418409"/>
              <a:ext cx="1596788" cy="191069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" name="Straight Connector 56">
              <a:extLst>
                <a:ext uri="{FF2B5EF4-FFF2-40B4-BE49-F238E27FC236}">
                  <a16:creationId xmlns:a16="http://schemas.microsoft.com/office/drawing/2014/main" id="{CC6062CC-F21A-41D5-B8B5-545A8428128A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423293" y="1504009"/>
              <a:ext cx="682388" cy="1105469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" name="Straight Connector 57">
              <a:extLst>
                <a:ext uri="{FF2B5EF4-FFF2-40B4-BE49-F238E27FC236}">
                  <a16:creationId xmlns:a16="http://schemas.microsoft.com/office/drawing/2014/main" id="{CB52F408-DC70-476B-A49E-0EC9DCC8A68E}"/>
                </a:ext>
              </a:extLst>
            </p:cNvPr>
            <p:cNvCxnSpPr>
              <a:cxnSpLocks/>
            </p:cNvCxnSpPr>
            <p:nvPr/>
          </p:nvCxnSpPr>
          <p:spPr>
            <a:xfrm>
              <a:off x="10702469" y="701066"/>
              <a:ext cx="509515" cy="1260143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Straight Connector 58">
              <a:extLst>
                <a:ext uri="{FF2B5EF4-FFF2-40B4-BE49-F238E27FC236}">
                  <a16:creationId xmlns:a16="http://schemas.microsoft.com/office/drawing/2014/main" id="{3A5B904B-857F-43D9-88E8-9889A777C56B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020081" y="701065"/>
              <a:ext cx="682388" cy="1717344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" name="Straight Connector 59">
              <a:extLst>
                <a:ext uri="{FF2B5EF4-FFF2-40B4-BE49-F238E27FC236}">
                  <a16:creationId xmlns:a16="http://schemas.microsoft.com/office/drawing/2014/main" id="{BEBCEDAA-E03D-4863-BBCD-A3499AB5784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9105681" y="701067"/>
              <a:ext cx="1596788" cy="802942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1" name="Straight Connector 60">
              <a:extLst>
                <a:ext uri="{FF2B5EF4-FFF2-40B4-BE49-F238E27FC236}">
                  <a16:creationId xmlns:a16="http://schemas.microsoft.com/office/drawing/2014/main" id="{D4D46D37-1080-4754-9469-9332FD8D44F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764487" y="2415851"/>
              <a:ext cx="1255594" cy="1195032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2" name="Straight Connector 61">
              <a:extLst>
                <a:ext uri="{FF2B5EF4-FFF2-40B4-BE49-F238E27FC236}">
                  <a16:creationId xmlns:a16="http://schemas.microsoft.com/office/drawing/2014/main" id="{525EE8BE-F561-4363-B07C-2A8568C849D8}"/>
                </a:ext>
              </a:extLst>
            </p:cNvPr>
            <p:cNvCxnSpPr>
              <a:cxnSpLocks/>
            </p:cNvCxnSpPr>
            <p:nvPr/>
          </p:nvCxnSpPr>
          <p:spPr>
            <a:xfrm>
              <a:off x="8423293" y="2609478"/>
              <a:ext cx="341194" cy="1001405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3" name="Straight Connector 62">
              <a:extLst>
                <a:ext uri="{FF2B5EF4-FFF2-40B4-BE49-F238E27FC236}">
                  <a16:creationId xmlns:a16="http://schemas.microsoft.com/office/drawing/2014/main" id="{1CDEA6CE-6883-439C-90F3-B682651821D4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020081" y="2415851"/>
              <a:ext cx="0" cy="1775916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4" name="Straight Connector 63">
              <a:extLst>
                <a:ext uri="{FF2B5EF4-FFF2-40B4-BE49-F238E27FC236}">
                  <a16:creationId xmlns:a16="http://schemas.microsoft.com/office/drawing/2014/main" id="{C39EBADE-0038-4448-AE69-7A30F68146A9}"/>
                </a:ext>
              </a:extLst>
            </p:cNvPr>
            <p:cNvCxnSpPr>
              <a:cxnSpLocks/>
            </p:cNvCxnSpPr>
            <p:nvPr/>
          </p:nvCxnSpPr>
          <p:spPr>
            <a:xfrm>
              <a:off x="10020081" y="2418409"/>
              <a:ext cx="1026994" cy="740391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5" name="Straight Connector 64">
              <a:extLst>
                <a:ext uri="{FF2B5EF4-FFF2-40B4-BE49-F238E27FC236}">
                  <a16:creationId xmlns:a16="http://schemas.microsoft.com/office/drawing/2014/main" id="{DC478AC4-0F9A-4B28-B8AE-A5C3FC191FD9}"/>
                </a:ext>
              </a:extLst>
            </p:cNvPr>
            <p:cNvCxnSpPr>
              <a:cxnSpLocks/>
            </p:cNvCxnSpPr>
            <p:nvPr/>
          </p:nvCxnSpPr>
          <p:spPr>
            <a:xfrm>
              <a:off x="9111368" y="1501451"/>
              <a:ext cx="792707" cy="15354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" name="Straight Connector 65">
              <a:extLst>
                <a:ext uri="{FF2B5EF4-FFF2-40B4-BE49-F238E27FC236}">
                  <a16:creationId xmlns:a16="http://schemas.microsoft.com/office/drawing/2014/main" id="{164C4057-53E5-4332-A8BC-0476466B17C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9904075" y="701065"/>
              <a:ext cx="798394" cy="815170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7" name="Straight Connector 66">
              <a:extLst>
                <a:ext uri="{FF2B5EF4-FFF2-40B4-BE49-F238E27FC236}">
                  <a16:creationId xmlns:a16="http://schemas.microsoft.com/office/drawing/2014/main" id="{F6E5EB65-4860-47A3-A636-1D5B4086EBE5}"/>
                </a:ext>
              </a:extLst>
            </p:cNvPr>
            <p:cNvCxnSpPr>
              <a:cxnSpLocks/>
            </p:cNvCxnSpPr>
            <p:nvPr/>
          </p:nvCxnSpPr>
          <p:spPr>
            <a:xfrm>
              <a:off x="8764487" y="3610883"/>
              <a:ext cx="1249907" cy="580884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" name="Straight Connector 67">
              <a:extLst>
                <a:ext uri="{FF2B5EF4-FFF2-40B4-BE49-F238E27FC236}">
                  <a16:creationId xmlns:a16="http://schemas.microsoft.com/office/drawing/2014/main" id="{18726D1F-8E94-41C4-91B4-FE73F6CA4A2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014394" y="3158800"/>
              <a:ext cx="1032681" cy="1032967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" name="Straight Connector 68">
              <a:extLst>
                <a:ext uri="{FF2B5EF4-FFF2-40B4-BE49-F238E27FC236}">
                  <a16:creationId xmlns:a16="http://schemas.microsoft.com/office/drawing/2014/main" id="{8C5EE4BC-D4F2-4506-A3BC-1F492332090B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020081" y="1961209"/>
              <a:ext cx="1191903" cy="454642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0" name="Straight Connector 69">
              <a:extLst>
                <a:ext uri="{FF2B5EF4-FFF2-40B4-BE49-F238E27FC236}">
                  <a16:creationId xmlns:a16="http://schemas.microsoft.com/office/drawing/2014/main" id="{FA371812-5AE7-41A7-8354-03341B0DD5E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11052762" y="1961209"/>
              <a:ext cx="159222" cy="1197591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1" name="Straight Connector 70">
              <a:extLst>
                <a:ext uri="{FF2B5EF4-FFF2-40B4-BE49-F238E27FC236}">
                  <a16:creationId xmlns:a16="http://schemas.microsoft.com/office/drawing/2014/main" id="{3B530347-4200-441B-ABAD-B145DCE83342}"/>
                </a:ext>
              </a:extLst>
            </p:cNvPr>
            <p:cNvCxnSpPr>
              <a:cxnSpLocks/>
            </p:cNvCxnSpPr>
            <p:nvPr/>
          </p:nvCxnSpPr>
          <p:spPr>
            <a:xfrm>
              <a:off x="9904075" y="1501451"/>
              <a:ext cx="116006" cy="914401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2" name="Straight Connector 71">
              <a:extLst>
                <a:ext uri="{FF2B5EF4-FFF2-40B4-BE49-F238E27FC236}">
                  <a16:creationId xmlns:a16="http://schemas.microsoft.com/office/drawing/2014/main" id="{DE61C81E-2924-483B-81DE-205FCB7A445E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8417606" y="3605125"/>
              <a:ext cx="343470" cy="3202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3" name="Straight Connector 72">
              <a:extLst>
                <a:ext uri="{FF2B5EF4-FFF2-40B4-BE49-F238E27FC236}">
                  <a16:creationId xmlns:a16="http://schemas.microsoft.com/office/drawing/2014/main" id="{D324DC81-1E85-4D25-9885-81ACFF8EF9CE}"/>
                </a:ext>
              </a:extLst>
            </p:cNvPr>
            <p:cNvCxnSpPr>
              <a:cxnSpLocks/>
            </p:cNvCxnSpPr>
            <p:nvPr/>
          </p:nvCxnSpPr>
          <p:spPr>
            <a:xfrm>
              <a:off x="8764487" y="1040840"/>
              <a:ext cx="346881" cy="475395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4" name="Straight Connector 73">
              <a:extLst>
                <a:ext uri="{FF2B5EF4-FFF2-40B4-BE49-F238E27FC236}">
                  <a16:creationId xmlns:a16="http://schemas.microsoft.com/office/drawing/2014/main" id="{2F3CC859-CABB-414D-A81B-30AF7FDC405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423292" y="1040840"/>
              <a:ext cx="329821" cy="1568638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5" name="Straight Connector 74">
              <a:extLst>
                <a:ext uri="{FF2B5EF4-FFF2-40B4-BE49-F238E27FC236}">
                  <a16:creationId xmlns:a16="http://schemas.microsoft.com/office/drawing/2014/main" id="{EC5B7264-49F4-4210-9CA1-CF355D0959B5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761075" y="734546"/>
              <a:ext cx="1941393" cy="321931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6" name="Straight Connector 75">
              <a:extLst>
                <a:ext uri="{FF2B5EF4-FFF2-40B4-BE49-F238E27FC236}">
                  <a16:creationId xmlns:a16="http://schemas.microsoft.com/office/drawing/2014/main" id="{4FED197B-9A2F-4634-9DE3-0062A5B452D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8411919" y="2609478"/>
              <a:ext cx="11374" cy="995647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77" name="Group 76">
            <a:extLst>
              <a:ext uri="{FF2B5EF4-FFF2-40B4-BE49-F238E27FC236}">
                <a16:creationId xmlns:a16="http://schemas.microsoft.com/office/drawing/2014/main" id="{5A6F875E-26AF-47EC-80DA-4A202F58A299}"/>
              </a:ext>
            </a:extLst>
          </p:cNvPr>
          <p:cNvGrpSpPr/>
          <p:nvPr userDrawn="1"/>
        </p:nvGrpSpPr>
        <p:grpSpPr>
          <a:xfrm rot="20334324">
            <a:off x="8270280" y="751132"/>
            <a:ext cx="873720" cy="1452298"/>
            <a:chOff x="8411919" y="701065"/>
            <a:chExt cx="2800065" cy="3490702"/>
          </a:xfrm>
        </p:grpSpPr>
        <p:cxnSp>
          <p:nvCxnSpPr>
            <p:cNvPr id="78" name="Straight Connector 77">
              <a:extLst>
                <a:ext uri="{FF2B5EF4-FFF2-40B4-BE49-F238E27FC236}">
                  <a16:creationId xmlns:a16="http://schemas.microsoft.com/office/drawing/2014/main" id="{677BA5B5-C758-4877-800C-0C7E4D9CEBE4}"/>
                </a:ext>
              </a:extLst>
            </p:cNvPr>
            <p:cNvCxnSpPr/>
            <p:nvPr/>
          </p:nvCxnSpPr>
          <p:spPr>
            <a:xfrm>
              <a:off x="9105681" y="1504009"/>
              <a:ext cx="914400" cy="914400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9" name="Straight Connector 78">
              <a:extLst>
                <a:ext uri="{FF2B5EF4-FFF2-40B4-BE49-F238E27FC236}">
                  <a16:creationId xmlns:a16="http://schemas.microsoft.com/office/drawing/2014/main" id="{A83A37C0-EC73-49DF-8FB5-5ECE4448FD6A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423293" y="2418409"/>
              <a:ext cx="1596788" cy="191069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0" name="Straight Connector 79">
              <a:extLst>
                <a:ext uri="{FF2B5EF4-FFF2-40B4-BE49-F238E27FC236}">
                  <a16:creationId xmlns:a16="http://schemas.microsoft.com/office/drawing/2014/main" id="{B1BA5729-6339-4F12-87C6-59FE607335C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423293" y="1504009"/>
              <a:ext cx="682388" cy="1105469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" name="Straight Connector 80">
              <a:extLst>
                <a:ext uri="{FF2B5EF4-FFF2-40B4-BE49-F238E27FC236}">
                  <a16:creationId xmlns:a16="http://schemas.microsoft.com/office/drawing/2014/main" id="{A12BFEE7-A77F-4E6A-9E50-307AEE0A93E3}"/>
                </a:ext>
              </a:extLst>
            </p:cNvPr>
            <p:cNvCxnSpPr>
              <a:cxnSpLocks/>
            </p:cNvCxnSpPr>
            <p:nvPr/>
          </p:nvCxnSpPr>
          <p:spPr>
            <a:xfrm>
              <a:off x="10702469" y="701066"/>
              <a:ext cx="509515" cy="1260143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" name="Straight Connector 81">
              <a:extLst>
                <a:ext uri="{FF2B5EF4-FFF2-40B4-BE49-F238E27FC236}">
                  <a16:creationId xmlns:a16="http://schemas.microsoft.com/office/drawing/2014/main" id="{F402FDBD-1882-4637-A220-48C025A1952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020081" y="701065"/>
              <a:ext cx="682388" cy="1717344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3" name="Straight Connector 82">
              <a:extLst>
                <a:ext uri="{FF2B5EF4-FFF2-40B4-BE49-F238E27FC236}">
                  <a16:creationId xmlns:a16="http://schemas.microsoft.com/office/drawing/2014/main" id="{1BB18570-115A-4B82-B5E8-DEFEE35E3640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9105681" y="701067"/>
              <a:ext cx="1596788" cy="802942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" name="Straight Connector 83">
              <a:extLst>
                <a:ext uri="{FF2B5EF4-FFF2-40B4-BE49-F238E27FC236}">
                  <a16:creationId xmlns:a16="http://schemas.microsoft.com/office/drawing/2014/main" id="{B3A398FB-C068-4429-A23D-89DBCBB6FFFF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764487" y="2415851"/>
              <a:ext cx="1255594" cy="1195032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5" name="Straight Connector 84">
              <a:extLst>
                <a:ext uri="{FF2B5EF4-FFF2-40B4-BE49-F238E27FC236}">
                  <a16:creationId xmlns:a16="http://schemas.microsoft.com/office/drawing/2014/main" id="{2B571856-F9E7-4ED8-B06C-57DFF6B9CC0F}"/>
                </a:ext>
              </a:extLst>
            </p:cNvPr>
            <p:cNvCxnSpPr>
              <a:cxnSpLocks/>
            </p:cNvCxnSpPr>
            <p:nvPr/>
          </p:nvCxnSpPr>
          <p:spPr>
            <a:xfrm>
              <a:off x="8423293" y="2609478"/>
              <a:ext cx="341194" cy="1001405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6" name="Straight Connector 85">
              <a:extLst>
                <a:ext uri="{FF2B5EF4-FFF2-40B4-BE49-F238E27FC236}">
                  <a16:creationId xmlns:a16="http://schemas.microsoft.com/office/drawing/2014/main" id="{FA8CAEB4-E5DC-46B5-B31F-0CEF9684504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020081" y="2415851"/>
              <a:ext cx="0" cy="1775916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7" name="Straight Connector 86">
              <a:extLst>
                <a:ext uri="{FF2B5EF4-FFF2-40B4-BE49-F238E27FC236}">
                  <a16:creationId xmlns:a16="http://schemas.microsoft.com/office/drawing/2014/main" id="{C1937CDF-54A0-4EB9-87AA-3A6F53380AA3}"/>
                </a:ext>
              </a:extLst>
            </p:cNvPr>
            <p:cNvCxnSpPr>
              <a:cxnSpLocks/>
            </p:cNvCxnSpPr>
            <p:nvPr/>
          </p:nvCxnSpPr>
          <p:spPr>
            <a:xfrm>
              <a:off x="10020081" y="2418409"/>
              <a:ext cx="1026994" cy="740391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8" name="Straight Connector 87">
              <a:extLst>
                <a:ext uri="{FF2B5EF4-FFF2-40B4-BE49-F238E27FC236}">
                  <a16:creationId xmlns:a16="http://schemas.microsoft.com/office/drawing/2014/main" id="{EEC0EDC4-79A2-48AC-9C2F-EC89AA5AF409}"/>
                </a:ext>
              </a:extLst>
            </p:cNvPr>
            <p:cNvCxnSpPr>
              <a:cxnSpLocks/>
            </p:cNvCxnSpPr>
            <p:nvPr/>
          </p:nvCxnSpPr>
          <p:spPr>
            <a:xfrm>
              <a:off x="9111368" y="1501451"/>
              <a:ext cx="792707" cy="15354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9" name="Straight Connector 88">
              <a:extLst>
                <a:ext uri="{FF2B5EF4-FFF2-40B4-BE49-F238E27FC236}">
                  <a16:creationId xmlns:a16="http://schemas.microsoft.com/office/drawing/2014/main" id="{2C7274A9-AD57-4BC8-9D3E-4444CD75C00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9904075" y="701065"/>
              <a:ext cx="798394" cy="815170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0" name="Straight Connector 89">
              <a:extLst>
                <a:ext uri="{FF2B5EF4-FFF2-40B4-BE49-F238E27FC236}">
                  <a16:creationId xmlns:a16="http://schemas.microsoft.com/office/drawing/2014/main" id="{BCE58877-41A8-426A-A97C-C7E929F3EBE6}"/>
                </a:ext>
              </a:extLst>
            </p:cNvPr>
            <p:cNvCxnSpPr>
              <a:cxnSpLocks/>
            </p:cNvCxnSpPr>
            <p:nvPr/>
          </p:nvCxnSpPr>
          <p:spPr>
            <a:xfrm>
              <a:off x="8764487" y="3610883"/>
              <a:ext cx="1249907" cy="580884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1" name="Straight Connector 90">
              <a:extLst>
                <a:ext uri="{FF2B5EF4-FFF2-40B4-BE49-F238E27FC236}">
                  <a16:creationId xmlns:a16="http://schemas.microsoft.com/office/drawing/2014/main" id="{6DEBC82F-0A62-4539-9DAC-1F7078C43F8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014394" y="3158800"/>
              <a:ext cx="1032681" cy="1032967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2" name="Straight Connector 91">
              <a:extLst>
                <a:ext uri="{FF2B5EF4-FFF2-40B4-BE49-F238E27FC236}">
                  <a16:creationId xmlns:a16="http://schemas.microsoft.com/office/drawing/2014/main" id="{6A5A7A4C-C4AC-4031-8AE8-3C1D0B91DF2B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020081" y="1961209"/>
              <a:ext cx="1191903" cy="454642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3" name="Straight Connector 92">
              <a:extLst>
                <a:ext uri="{FF2B5EF4-FFF2-40B4-BE49-F238E27FC236}">
                  <a16:creationId xmlns:a16="http://schemas.microsoft.com/office/drawing/2014/main" id="{73F73277-134F-4896-A41B-6121A44641E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11052762" y="1961209"/>
              <a:ext cx="159222" cy="1197591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4" name="Straight Connector 93">
              <a:extLst>
                <a:ext uri="{FF2B5EF4-FFF2-40B4-BE49-F238E27FC236}">
                  <a16:creationId xmlns:a16="http://schemas.microsoft.com/office/drawing/2014/main" id="{284486BE-FF72-4400-AED7-FC2F51FF896E}"/>
                </a:ext>
              </a:extLst>
            </p:cNvPr>
            <p:cNvCxnSpPr>
              <a:cxnSpLocks/>
            </p:cNvCxnSpPr>
            <p:nvPr/>
          </p:nvCxnSpPr>
          <p:spPr>
            <a:xfrm>
              <a:off x="9904075" y="1501451"/>
              <a:ext cx="116006" cy="914401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5" name="Straight Connector 94">
              <a:extLst>
                <a:ext uri="{FF2B5EF4-FFF2-40B4-BE49-F238E27FC236}">
                  <a16:creationId xmlns:a16="http://schemas.microsoft.com/office/drawing/2014/main" id="{07E4E1DC-4629-41E4-881E-039F4A4E34FF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8417606" y="3605125"/>
              <a:ext cx="343470" cy="3202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6" name="Straight Connector 95">
              <a:extLst>
                <a:ext uri="{FF2B5EF4-FFF2-40B4-BE49-F238E27FC236}">
                  <a16:creationId xmlns:a16="http://schemas.microsoft.com/office/drawing/2014/main" id="{BEBF3104-364F-4626-A5B8-05B4D1ADCA6A}"/>
                </a:ext>
              </a:extLst>
            </p:cNvPr>
            <p:cNvCxnSpPr>
              <a:cxnSpLocks/>
            </p:cNvCxnSpPr>
            <p:nvPr/>
          </p:nvCxnSpPr>
          <p:spPr>
            <a:xfrm>
              <a:off x="8764487" y="1040840"/>
              <a:ext cx="346881" cy="475395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7" name="Straight Connector 96">
              <a:extLst>
                <a:ext uri="{FF2B5EF4-FFF2-40B4-BE49-F238E27FC236}">
                  <a16:creationId xmlns:a16="http://schemas.microsoft.com/office/drawing/2014/main" id="{8EA45D2F-F00F-4129-99E1-0B7C1B4A45B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423292" y="1040840"/>
              <a:ext cx="329821" cy="1568638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8" name="Straight Connector 97">
              <a:extLst>
                <a:ext uri="{FF2B5EF4-FFF2-40B4-BE49-F238E27FC236}">
                  <a16:creationId xmlns:a16="http://schemas.microsoft.com/office/drawing/2014/main" id="{96CA710A-0CE7-4CEF-B09B-27A332D95945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761075" y="734546"/>
              <a:ext cx="1941393" cy="321931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9" name="Straight Connector 98">
              <a:extLst>
                <a:ext uri="{FF2B5EF4-FFF2-40B4-BE49-F238E27FC236}">
                  <a16:creationId xmlns:a16="http://schemas.microsoft.com/office/drawing/2014/main" id="{FCF51995-51FB-475E-94CD-AEE40B2178E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8411919" y="2609478"/>
              <a:ext cx="11374" cy="995647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00" name="Group 99">
            <a:extLst>
              <a:ext uri="{FF2B5EF4-FFF2-40B4-BE49-F238E27FC236}">
                <a16:creationId xmlns:a16="http://schemas.microsoft.com/office/drawing/2014/main" id="{B0D5CCF4-AEE8-4235-B77C-72150C7B86A8}"/>
              </a:ext>
            </a:extLst>
          </p:cNvPr>
          <p:cNvGrpSpPr/>
          <p:nvPr userDrawn="1"/>
        </p:nvGrpSpPr>
        <p:grpSpPr>
          <a:xfrm rot="20334324">
            <a:off x="6777868" y="71664"/>
            <a:ext cx="565055" cy="737354"/>
            <a:chOff x="8411919" y="701065"/>
            <a:chExt cx="2800065" cy="3490702"/>
          </a:xfrm>
        </p:grpSpPr>
        <p:cxnSp>
          <p:nvCxnSpPr>
            <p:cNvPr id="101" name="Straight Connector 100">
              <a:extLst>
                <a:ext uri="{FF2B5EF4-FFF2-40B4-BE49-F238E27FC236}">
                  <a16:creationId xmlns:a16="http://schemas.microsoft.com/office/drawing/2014/main" id="{6666712C-D9DC-4E1B-B224-EE2C1109D35C}"/>
                </a:ext>
              </a:extLst>
            </p:cNvPr>
            <p:cNvCxnSpPr/>
            <p:nvPr/>
          </p:nvCxnSpPr>
          <p:spPr>
            <a:xfrm>
              <a:off x="9105681" y="1504009"/>
              <a:ext cx="914400" cy="914400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2" name="Straight Connector 101">
              <a:extLst>
                <a:ext uri="{FF2B5EF4-FFF2-40B4-BE49-F238E27FC236}">
                  <a16:creationId xmlns:a16="http://schemas.microsoft.com/office/drawing/2014/main" id="{63352840-ABD4-47EF-ADD9-AA88424C913A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423293" y="2418409"/>
              <a:ext cx="1596788" cy="191069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3" name="Straight Connector 102">
              <a:extLst>
                <a:ext uri="{FF2B5EF4-FFF2-40B4-BE49-F238E27FC236}">
                  <a16:creationId xmlns:a16="http://schemas.microsoft.com/office/drawing/2014/main" id="{E9F6F136-D82F-4732-9A09-51877B30061C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423293" y="1504009"/>
              <a:ext cx="682388" cy="1105469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4" name="Straight Connector 103">
              <a:extLst>
                <a:ext uri="{FF2B5EF4-FFF2-40B4-BE49-F238E27FC236}">
                  <a16:creationId xmlns:a16="http://schemas.microsoft.com/office/drawing/2014/main" id="{2357C639-5D19-43DF-9527-8D32F5DC8C97}"/>
                </a:ext>
              </a:extLst>
            </p:cNvPr>
            <p:cNvCxnSpPr>
              <a:cxnSpLocks/>
            </p:cNvCxnSpPr>
            <p:nvPr/>
          </p:nvCxnSpPr>
          <p:spPr>
            <a:xfrm>
              <a:off x="10702469" y="701066"/>
              <a:ext cx="509515" cy="1260143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5" name="Straight Connector 104">
              <a:extLst>
                <a:ext uri="{FF2B5EF4-FFF2-40B4-BE49-F238E27FC236}">
                  <a16:creationId xmlns:a16="http://schemas.microsoft.com/office/drawing/2014/main" id="{69BA665B-04B0-4300-9EB4-1CFFE3ED45E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020081" y="701065"/>
              <a:ext cx="682388" cy="1717344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6" name="Straight Connector 105">
              <a:extLst>
                <a:ext uri="{FF2B5EF4-FFF2-40B4-BE49-F238E27FC236}">
                  <a16:creationId xmlns:a16="http://schemas.microsoft.com/office/drawing/2014/main" id="{EF1951ED-ABFB-4722-9F63-B0B27E2C299A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9105681" y="701067"/>
              <a:ext cx="1596788" cy="802942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7" name="Straight Connector 106">
              <a:extLst>
                <a:ext uri="{FF2B5EF4-FFF2-40B4-BE49-F238E27FC236}">
                  <a16:creationId xmlns:a16="http://schemas.microsoft.com/office/drawing/2014/main" id="{364E12DE-0E57-4B8F-A49C-688E0958E91F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764487" y="2415851"/>
              <a:ext cx="1255594" cy="1195032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8" name="Straight Connector 107">
              <a:extLst>
                <a:ext uri="{FF2B5EF4-FFF2-40B4-BE49-F238E27FC236}">
                  <a16:creationId xmlns:a16="http://schemas.microsoft.com/office/drawing/2014/main" id="{EE4BC377-B444-49A0-A473-E947787673A9}"/>
                </a:ext>
              </a:extLst>
            </p:cNvPr>
            <p:cNvCxnSpPr>
              <a:cxnSpLocks/>
            </p:cNvCxnSpPr>
            <p:nvPr/>
          </p:nvCxnSpPr>
          <p:spPr>
            <a:xfrm>
              <a:off x="8423293" y="2609478"/>
              <a:ext cx="341194" cy="1001405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9" name="Straight Connector 108">
              <a:extLst>
                <a:ext uri="{FF2B5EF4-FFF2-40B4-BE49-F238E27FC236}">
                  <a16:creationId xmlns:a16="http://schemas.microsoft.com/office/drawing/2014/main" id="{B6B46601-4F83-4893-8A97-6736B822C139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020081" y="2415851"/>
              <a:ext cx="0" cy="1775916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" name="Straight Connector 109">
              <a:extLst>
                <a:ext uri="{FF2B5EF4-FFF2-40B4-BE49-F238E27FC236}">
                  <a16:creationId xmlns:a16="http://schemas.microsoft.com/office/drawing/2014/main" id="{67EEF4EC-D9C6-4972-9B35-88DF77520A96}"/>
                </a:ext>
              </a:extLst>
            </p:cNvPr>
            <p:cNvCxnSpPr>
              <a:cxnSpLocks/>
            </p:cNvCxnSpPr>
            <p:nvPr/>
          </p:nvCxnSpPr>
          <p:spPr>
            <a:xfrm>
              <a:off x="10020081" y="2418409"/>
              <a:ext cx="1026994" cy="740391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1" name="Straight Connector 110">
              <a:extLst>
                <a:ext uri="{FF2B5EF4-FFF2-40B4-BE49-F238E27FC236}">
                  <a16:creationId xmlns:a16="http://schemas.microsoft.com/office/drawing/2014/main" id="{E2B4C8D5-FD70-44AE-8137-B0A8F4ACCEA6}"/>
                </a:ext>
              </a:extLst>
            </p:cNvPr>
            <p:cNvCxnSpPr>
              <a:cxnSpLocks/>
            </p:cNvCxnSpPr>
            <p:nvPr/>
          </p:nvCxnSpPr>
          <p:spPr>
            <a:xfrm>
              <a:off x="9111368" y="1501451"/>
              <a:ext cx="792707" cy="15354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2" name="Straight Connector 111">
              <a:extLst>
                <a:ext uri="{FF2B5EF4-FFF2-40B4-BE49-F238E27FC236}">
                  <a16:creationId xmlns:a16="http://schemas.microsoft.com/office/drawing/2014/main" id="{EE403C5D-66B6-4B98-9623-F82EEB8A97A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9904075" y="701065"/>
              <a:ext cx="798394" cy="815170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3" name="Straight Connector 112">
              <a:extLst>
                <a:ext uri="{FF2B5EF4-FFF2-40B4-BE49-F238E27FC236}">
                  <a16:creationId xmlns:a16="http://schemas.microsoft.com/office/drawing/2014/main" id="{2521883D-899C-437B-9424-C11E887F4C76}"/>
                </a:ext>
              </a:extLst>
            </p:cNvPr>
            <p:cNvCxnSpPr>
              <a:cxnSpLocks/>
            </p:cNvCxnSpPr>
            <p:nvPr/>
          </p:nvCxnSpPr>
          <p:spPr>
            <a:xfrm>
              <a:off x="8764487" y="3610883"/>
              <a:ext cx="1249907" cy="580884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4" name="Straight Connector 113">
              <a:extLst>
                <a:ext uri="{FF2B5EF4-FFF2-40B4-BE49-F238E27FC236}">
                  <a16:creationId xmlns:a16="http://schemas.microsoft.com/office/drawing/2014/main" id="{11EE4CB0-E6F1-4616-8CFD-ABC0841896B9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014394" y="3158800"/>
              <a:ext cx="1032681" cy="1032967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5" name="Straight Connector 114">
              <a:extLst>
                <a:ext uri="{FF2B5EF4-FFF2-40B4-BE49-F238E27FC236}">
                  <a16:creationId xmlns:a16="http://schemas.microsoft.com/office/drawing/2014/main" id="{FD622344-682A-45AB-BDAC-D83955B30DB0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020081" y="1961209"/>
              <a:ext cx="1191903" cy="454642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6" name="Straight Connector 115">
              <a:extLst>
                <a:ext uri="{FF2B5EF4-FFF2-40B4-BE49-F238E27FC236}">
                  <a16:creationId xmlns:a16="http://schemas.microsoft.com/office/drawing/2014/main" id="{E3F36C3A-AAA2-43EC-A1CA-D5CCDC6E358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11052762" y="1961209"/>
              <a:ext cx="159222" cy="1197591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7" name="Straight Connector 116">
              <a:extLst>
                <a:ext uri="{FF2B5EF4-FFF2-40B4-BE49-F238E27FC236}">
                  <a16:creationId xmlns:a16="http://schemas.microsoft.com/office/drawing/2014/main" id="{AD7E67AE-8D68-43B6-A73E-4A33D1A25236}"/>
                </a:ext>
              </a:extLst>
            </p:cNvPr>
            <p:cNvCxnSpPr>
              <a:cxnSpLocks/>
            </p:cNvCxnSpPr>
            <p:nvPr/>
          </p:nvCxnSpPr>
          <p:spPr>
            <a:xfrm>
              <a:off x="9904075" y="1501451"/>
              <a:ext cx="116006" cy="914401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8" name="Straight Connector 117">
              <a:extLst>
                <a:ext uri="{FF2B5EF4-FFF2-40B4-BE49-F238E27FC236}">
                  <a16:creationId xmlns:a16="http://schemas.microsoft.com/office/drawing/2014/main" id="{4CA0A232-916A-46A2-A7C1-987C261630A9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8417606" y="3605125"/>
              <a:ext cx="343470" cy="3202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9" name="Straight Connector 118">
              <a:extLst>
                <a:ext uri="{FF2B5EF4-FFF2-40B4-BE49-F238E27FC236}">
                  <a16:creationId xmlns:a16="http://schemas.microsoft.com/office/drawing/2014/main" id="{978AD056-AB72-4926-86BA-E77C4E1712FA}"/>
                </a:ext>
              </a:extLst>
            </p:cNvPr>
            <p:cNvCxnSpPr>
              <a:cxnSpLocks/>
            </p:cNvCxnSpPr>
            <p:nvPr/>
          </p:nvCxnSpPr>
          <p:spPr>
            <a:xfrm>
              <a:off x="8764487" y="1040840"/>
              <a:ext cx="346881" cy="475395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0" name="Straight Connector 119">
              <a:extLst>
                <a:ext uri="{FF2B5EF4-FFF2-40B4-BE49-F238E27FC236}">
                  <a16:creationId xmlns:a16="http://schemas.microsoft.com/office/drawing/2014/main" id="{7189B293-9518-480B-92F2-B3FD6AE4D625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423292" y="1040840"/>
              <a:ext cx="329821" cy="1568638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1" name="Straight Connector 120">
              <a:extLst>
                <a:ext uri="{FF2B5EF4-FFF2-40B4-BE49-F238E27FC236}">
                  <a16:creationId xmlns:a16="http://schemas.microsoft.com/office/drawing/2014/main" id="{39E57236-C826-4A70-BF3F-87A183C24D2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761075" y="734546"/>
              <a:ext cx="1941393" cy="321931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2" name="Straight Connector 121">
              <a:extLst>
                <a:ext uri="{FF2B5EF4-FFF2-40B4-BE49-F238E27FC236}">
                  <a16:creationId xmlns:a16="http://schemas.microsoft.com/office/drawing/2014/main" id="{28F2DAEF-A763-4480-9B9B-5510A70DD6B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8411919" y="2609478"/>
              <a:ext cx="11374" cy="995647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23" name="Group 122">
            <a:extLst>
              <a:ext uri="{FF2B5EF4-FFF2-40B4-BE49-F238E27FC236}">
                <a16:creationId xmlns:a16="http://schemas.microsoft.com/office/drawing/2014/main" id="{574C772B-1928-4597-8A34-F77909439262}"/>
              </a:ext>
            </a:extLst>
          </p:cNvPr>
          <p:cNvGrpSpPr/>
          <p:nvPr userDrawn="1"/>
        </p:nvGrpSpPr>
        <p:grpSpPr>
          <a:xfrm rot="19421998">
            <a:off x="7311061" y="1384230"/>
            <a:ext cx="537906" cy="701926"/>
            <a:chOff x="8411919" y="701065"/>
            <a:chExt cx="2800065" cy="3490702"/>
          </a:xfrm>
        </p:grpSpPr>
        <p:cxnSp>
          <p:nvCxnSpPr>
            <p:cNvPr id="124" name="Straight Connector 123">
              <a:extLst>
                <a:ext uri="{FF2B5EF4-FFF2-40B4-BE49-F238E27FC236}">
                  <a16:creationId xmlns:a16="http://schemas.microsoft.com/office/drawing/2014/main" id="{7089472D-6102-4681-8E55-2C5794EE4E05}"/>
                </a:ext>
              </a:extLst>
            </p:cNvPr>
            <p:cNvCxnSpPr/>
            <p:nvPr/>
          </p:nvCxnSpPr>
          <p:spPr>
            <a:xfrm>
              <a:off x="9105681" y="1504009"/>
              <a:ext cx="914400" cy="914400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5" name="Straight Connector 124">
              <a:extLst>
                <a:ext uri="{FF2B5EF4-FFF2-40B4-BE49-F238E27FC236}">
                  <a16:creationId xmlns:a16="http://schemas.microsoft.com/office/drawing/2014/main" id="{45D7A623-A535-43CF-9E20-EB48163EBA0A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423293" y="2418409"/>
              <a:ext cx="1596788" cy="191069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6" name="Straight Connector 125">
              <a:extLst>
                <a:ext uri="{FF2B5EF4-FFF2-40B4-BE49-F238E27FC236}">
                  <a16:creationId xmlns:a16="http://schemas.microsoft.com/office/drawing/2014/main" id="{84DDAD5E-B095-422F-B6CD-672CE6F954CC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423293" y="1504009"/>
              <a:ext cx="682388" cy="1105469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7" name="Straight Connector 126">
              <a:extLst>
                <a:ext uri="{FF2B5EF4-FFF2-40B4-BE49-F238E27FC236}">
                  <a16:creationId xmlns:a16="http://schemas.microsoft.com/office/drawing/2014/main" id="{68204260-9189-46EB-869A-E95AE4088988}"/>
                </a:ext>
              </a:extLst>
            </p:cNvPr>
            <p:cNvCxnSpPr>
              <a:cxnSpLocks/>
            </p:cNvCxnSpPr>
            <p:nvPr/>
          </p:nvCxnSpPr>
          <p:spPr>
            <a:xfrm>
              <a:off x="10702469" y="701066"/>
              <a:ext cx="509515" cy="1260143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8" name="Straight Connector 127">
              <a:extLst>
                <a:ext uri="{FF2B5EF4-FFF2-40B4-BE49-F238E27FC236}">
                  <a16:creationId xmlns:a16="http://schemas.microsoft.com/office/drawing/2014/main" id="{5B13CB03-7EDD-43E9-A3EE-08A70D250D4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020081" y="701065"/>
              <a:ext cx="682388" cy="1717344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9" name="Straight Connector 128">
              <a:extLst>
                <a:ext uri="{FF2B5EF4-FFF2-40B4-BE49-F238E27FC236}">
                  <a16:creationId xmlns:a16="http://schemas.microsoft.com/office/drawing/2014/main" id="{424ACA07-2AC8-4301-AF7A-F872F5BCBF7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9105681" y="701067"/>
              <a:ext cx="1596788" cy="802942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0" name="Straight Connector 129">
              <a:extLst>
                <a:ext uri="{FF2B5EF4-FFF2-40B4-BE49-F238E27FC236}">
                  <a16:creationId xmlns:a16="http://schemas.microsoft.com/office/drawing/2014/main" id="{5E9DDC0C-BE86-40AC-BA9D-02E3CE7A15D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764487" y="2415851"/>
              <a:ext cx="1255594" cy="1195032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1" name="Straight Connector 130">
              <a:extLst>
                <a:ext uri="{FF2B5EF4-FFF2-40B4-BE49-F238E27FC236}">
                  <a16:creationId xmlns:a16="http://schemas.microsoft.com/office/drawing/2014/main" id="{04D754C4-75A5-4238-AA8C-BB7B243E7233}"/>
                </a:ext>
              </a:extLst>
            </p:cNvPr>
            <p:cNvCxnSpPr>
              <a:cxnSpLocks/>
            </p:cNvCxnSpPr>
            <p:nvPr/>
          </p:nvCxnSpPr>
          <p:spPr>
            <a:xfrm>
              <a:off x="8423293" y="2609478"/>
              <a:ext cx="341194" cy="1001405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2" name="Straight Connector 131">
              <a:extLst>
                <a:ext uri="{FF2B5EF4-FFF2-40B4-BE49-F238E27FC236}">
                  <a16:creationId xmlns:a16="http://schemas.microsoft.com/office/drawing/2014/main" id="{1819C5E5-16FB-4BD7-ABFF-2AFB5E55E99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020081" y="2415851"/>
              <a:ext cx="0" cy="1775916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3" name="Straight Connector 132">
              <a:extLst>
                <a:ext uri="{FF2B5EF4-FFF2-40B4-BE49-F238E27FC236}">
                  <a16:creationId xmlns:a16="http://schemas.microsoft.com/office/drawing/2014/main" id="{4C7A9859-4815-4EA4-8F65-F968C9FC849F}"/>
                </a:ext>
              </a:extLst>
            </p:cNvPr>
            <p:cNvCxnSpPr>
              <a:cxnSpLocks/>
            </p:cNvCxnSpPr>
            <p:nvPr/>
          </p:nvCxnSpPr>
          <p:spPr>
            <a:xfrm>
              <a:off x="10020081" y="2418409"/>
              <a:ext cx="1026994" cy="740391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4" name="Straight Connector 133">
              <a:extLst>
                <a:ext uri="{FF2B5EF4-FFF2-40B4-BE49-F238E27FC236}">
                  <a16:creationId xmlns:a16="http://schemas.microsoft.com/office/drawing/2014/main" id="{57B13CD7-AC6F-456F-9E2D-A202EA93C04D}"/>
                </a:ext>
              </a:extLst>
            </p:cNvPr>
            <p:cNvCxnSpPr>
              <a:cxnSpLocks/>
            </p:cNvCxnSpPr>
            <p:nvPr/>
          </p:nvCxnSpPr>
          <p:spPr>
            <a:xfrm>
              <a:off x="9111368" y="1501451"/>
              <a:ext cx="792707" cy="15354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5" name="Straight Connector 134">
              <a:extLst>
                <a:ext uri="{FF2B5EF4-FFF2-40B4-BE49-F238E27FC236}">
                  <a16:creationId xmlns:a16="http://schemas.microsoft.com/office/drawing/2014/main" id="{F2B697B7-B1AF-408B-A9B5-014F75EB3E9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9904075" y="701065"/>
              <a:ext cx="798394" cy="815170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6" name="Straight Connector 135">
              <a:extLst>
                <a:ext uri="{FF2B5EF4-FFF2-40B4-BE49-F238E27FC236}">
                  <a16:creationId xmlns:a16="http://schemas.microsoft.com/office/drawing/2014/main" id="{AFF57946-E60E-4726-9F65-63637C96D9AC}"/>
                </a:ext>
              </a:extLst>
            </p:cNvPr>
            <p:cNvCxnSpPr>
              <a:cxnSpLocks/>
            </p:cNvCxnSpPr>
            <p:nvPr/>
          </p:nvCxnSpPr>
          <p:spPr>
            <a:xfrm>
              <a:off x="8764487" y="3610883"/>
              <a:ext cx="1249907" cy="580884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7" name="Straight Connector 136">
              <a:extLst>
                <a:ext uri="{FF2B5EF4-FFF2-40B4-BE49-F238E27FC236}">
                  <a16:creationId xmlns:a16="http://schemas.microsoft.com/office/drawing/2014/main" id="{7CB79018-A974-42C3-9327-9EE494BBBC1F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014394" y="3158800"/>
              <a:ext cx="1032681" cy="1032967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8" name="Straight Connector 137">
              <a:extLst>
                <a:ext uri="{FF2B5EF4-FFF2-40B4-BE49-F238E27FC236}">
                  <a16:creationId xmlns:a16="http://schemas.microsoft.com/office/drawing/2014/main" id="{A027431D-F6A9-4475-92D1-2C456BFCECFB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020081" y="1961209"/>
              <a:ext cx="1191903" cy="454642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9" name="Straight Connector 138">
              <a:extLst>
                <a:ext uri="{FF2B5EF4-FFF2-40B4-BE49-F238E27FC236}">
                  <a16:creationId xmlns:a16="http://schemas.microsoft.com/office/drawing/2014/main" id="{B510266C-E548-470A-8A98-08A02F3E2EE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11052762" y="1961209"/>
              <a:ext cx="159222" cy="1197591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0" name="Straight Connector 139">
              <a:extLst>
                <a:ext uri="{FF2B5EF4-FFF2-40B4-BE49-F238E27FC236}">
                  <a16:creationId xmlns:a16="http://schemas.microsoft.com/office/drawing/2014/main" id="{37175B15-68E2-4A5E-9813-8991CCF80A48}"/>
                </a:ext>
              </a:extLst>
            </p:cNvPr>
            <p:cNvCxnSpPr>
              <a:cxnSpLocks/>
            </p:cNvCxnSpPr>
            <p:nvPr/>
          </p:nvCxnSpPr>
          <p:spPr>
            <a:xfrm>
              <a:off x="9904075" y="1501451"/>
              <a:ext cx="116006" cy="914401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1" name="Straight Connector 140">
              <a:extLst>
                <a:ext uri="{FF2B5EF4-FFF2-40B4-BE49-F238E27FC236}">
                  <a16:creationId xmlns:a16="http://schemas.microsoft.com/office/drawing/2014/main" id="{3A100DAD-AFB1-40DB-ADE7-B83F5DD8967F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8417606" y="3605125"/>
              <a:ext cx="343470" cy="3202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2" name="Straight Connector 141">
              <a:extLst>
                <a:ext uri="{FF2B5EF4-FFF2-40B4-BE49-F238E27FC236}">
                  <a16:creationId xmlns:a16="http://schemas.microsoft.com/office/drawing/2014/main" id="{620490C3-05EB-4F8F-B133-39AC8E8CA87F}"/>
                </a:ext>
              </a:extLst>
            </p:cNvPr>
            <p:cNvCxnSpPr>
              <a:cxnSpLocks/>
            </p:cNvCxnSpPr>
            <p:nvPr/>
          </p:nvCxnSpPr>
          <p:spPr>
            <a:xfrm>
              <a:off x="8764487" y="1040840"/>
              <a:ext cx="346881" cy="475395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3" name="Straight Connector 142">
              <a:extLst>
                <a:ext uri="{FF2B5EF4-FFF2-40B4-BE49-F238E27FC236}">
                  <a16:creationId xmlns:a16="http://schemas.microsoft.com/office/drawing/2014/main" id="{B64D449B-2D2F-4B3F-8257-1F8D0DD919E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423292" y="1040840"/>
              <a:ext cx="329821" cy="1568638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4" name="Straight Connector 143">
              <a:extLst>
                <a:ext uri="{FF2B5EF4-FFF2-40B4-BE49-F238E27FC236}">
                  <a16:creationId xmlns:a16="http://schemas.microsoft.com/office/drawing/2014/main" id="{7C287B58-6106-4047-BAA2-C3406DDB2596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761075" y="734546"/>
              <a:ext cx="1941393" cy="321931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5" name="Straight Connector 144">
              <a:extLst>
                <a:ext uri="{FF2B5EF4-FFF2-40B4-BE49-F238E27FC236}">
                  <a16:creationId xmlns:a16="http://schemas.microsoft.com/office/drawing/2014/main" id="{9B63D3A8-33D6-4BC7-8CC9-857AAE669DC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8411919" y="2609478"/>
              <a:ext cx="11374" cy="995647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46" name="Group 145">
            <a:extLst>
              <a:ext uri="{FF2B5EF4-FFF2-40B4-BE49-F238E27FC236}">
                <a16:creationId xmlns:a16="http://schemas.microsoft.com/office/drawing/2014/main" id="{17F06A6F-6318-483E-B452-C88B27C43350}"/>
              </a:ext>
            </a:extLst>
          </p:cNvPr>
          <p:cNvGrpSpPr/>
          <p:nvPr userDrawn="1"/>
        </p:nvGrpSpPr>
        <p:grpSpPr>
          <a:xfrm rot="19421998">
            <a:off x="6933310" y="1325576"/>
            <a:ext cx="343784" cy="448611"/>
            <a:chOff x="8411919" y="701065"/>
            <a:chExt cx="2800065" cy="3490702"/>
          </a:xfrm>
        </p:grpSpPr>
        <p:cxnSp>
          <p:nvCxnSpPr>
            <p:cNvPr id="147" name="Straight Connector 146">
              <a:extLst>
                <a:ext uri="{FF2B5EF4-FFF2-40B4-BE49-F238E27FC236}">
                  <a16:creationId xmlns:a16="http://schemas.microsoft.com/office/drawing/2014/main" id="{E91CD7AF-1692-4440-B8BA-E670A60CBCCA}"/>
                </a:ext>
              </a:extLst>
            </p:cNvPr>
            <p:cNvCxnSpPr/>
            <p:nvPr/>
          </p:nvCxnSpPr>
          <p:spPr>
            <a:xfrm>
              <a:off x="9105681" y="1504009"/>
              <a:ext cx="914400" cy="914400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8" name="Straight Connector 147">
              <a:extLst>
                <a:ext uri="{FF2B5EF4-FFF2-40B4-BE49-F238E27FC236}">
                  <a16:creationId xmlns:a16="http://schemas.microsoft.com/office/drawing/2014/main" id="{1356FF31-B953-4F4E-B596-E60EA148FE19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423293" y="2418409"/>
              <a:ext cx="1596788" cy="191069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9" name="Straight Connector 148">
              <a:extLst>
                <a:ext uri="{FF2B5EF4-FFF2-40B4-BE49-F238E27FC236}">
                  <a16:creationId xmlns:a16="http://schemas.microsoft.com/office/drawing/2014/main" id="{5C49752A-D43C-45B6-993D-EA5E0844C9BB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423293" y="1504009"/>
              <a:ext cx="682388" cy="1105469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0" name="Straight Connector 149">
              <a:extLst>
                <a:ext uri="{FF2B5EF4-FFF2-40B4-BE49-F238E27FC236}">
                  <a16:creationId xmlns:a16="http://schemas.microsoft.com/office/drawing/2014/main" id="{B753FBDD-B18B-409C-A47A-F97D2E3F5EF6}"/>
                </a:ext>
              </a:extLst>
            </p:cNvPr>
            <p:cNvCxnSpPr>
              <a:cxnSpLocks/>
            </p:cNvCxnSpPr>
            <p:nvPr/>
          </p:nvCxnSpPr>
          <p:spPr>
            <a:xfrm>
              <a:off x="10702469" y="701066"/>
              <a:ext cx="509515" cy="1260143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1" name="Straight Connector 150">
              <a:extLst>
                <a:ext uri="{FF2B5EF4-FFF2-40B4-BE49-F238E27FC236}">
                  <a16:creationId xmlns:a16="http://schemas.microsoft.com/office/drawing/2014/main" id="{61749067-1D7E-4678-B43D-843D42744BF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020081" y="701065"/>
              <a:ext cx="682388" cy="1717344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2" name="Straight Connector 151">
              <a:extLst>
                <a:ext uri="{FF2B5EF4-FFF2-40B4-BE49-F238E27FC236}">
                  <a16:creationId xmlns:a16="http://schemas.microsoft.com/office/drawing/2014/main" id="{BB90CE84-57B1-4386-B44F-156E4FFC61C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9105681" y="701067"/>
              <a:ext cx="1596788" cy="802942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3" name="Straight Connector 152">
              <a:extLst>
                <a:ext uri="{FF2B5EF4-FFF2-40B4-BE49-F238E27FC236}">
                  <a16:creationId xmlns:a16="http://schemas.microsoft.com/office/drawing/2014/main" id="{15B6C08B-4B3D-4F15-9BA5-AB40A1E1F85F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764487" y="2415851"/>
              <a:ext cx="1255594" cy="1195032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4" name="Straight Connector 153">
              <a:extLst>
                <a:ext uri="{FF2B5EF4-FFF2-40B4-BE49-F238E27FC236}">
                  <a16:creationId xmlns:a16="http://schemas.microsoft.com/office/drawing/2014/main" id="{BC1DF333-9292-43D8-96FF-D38D03FC80C0}"/>
                </a:ext>
              </a:extLst>
            </p:cNvPr>
            <p:cNvCxnSpPr>
              <a:cxnSpLocks/>
            </p:cNvCxnSpPr>
            <p:nvPr/>
          </p:nvCxnSpPr>
          <p:spPr>
            <a:xfrm>
              <a:off x="8423293" y="2609478"/>
              <a:ext cx="341194" cy="1001405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5" name="Straight Connector 154">
              <a:extLst>
                <a:ext uri="{FF2B5EF4-FFF2-40B4-BE49-F238E27FC236}">
                  <a16:creationId xmlns:a16="http://schemas.microsoft.com/office/drawing/2014/main" id="{DC4CB3EA-34E0-4265-818A-640BBCAED2D6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020081" y="2415851"/>
              <a:ext cx="0" cy="1775916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6" name="Straight Connector 155">
              <a:extLst>
                <a:ext uri="{FF2B5EF4-FFF2-40B4-BE49-F238E27FC236}">
                  <a16:creationId xmlns:a16="http://schemas.microsoft.com/office/drawing/2014/main" id="{885D7418-DA23-4D62-ADDA-A33D8629D46F}"/>
                </a:ext>
              </a:extLst>
            </p:cNvPr>
            <p:cNvCxnSpPr>
              <a:cxnSpLocks/>
            </p:cNvCxnSpPr>
            <p:nvPr/>
          </p:nvCxnSpPr>
          <p:spPr>
            <a:xfrm>
              <a:off x="10020081" y="2418409"/>
              <a:ext cx="1026994" cy="740391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7" name="Straight Connector 156">
              <a:extLst>
                <a:ext uri="{FF2B5EF4-FFF2-40B4-BE49-F238E27FC236}">
                  <a16:creationId xmlns:a16="http://schemas.microsoft.com/office/drawing/2014/main" id="{7DA01C98-3668-44DC-BD8A-21C1F9B9CC2B}"/>
                </a:ext>
              </a:extLst>
            </p:cNvPr>
            <p:cNvCxnSpPr>
              <a:cxnSpLocks/>
            </p:cNvCxnSpPr>
            <p:nvPr/>
          </p:nvCxnSpPr>
          <p:spPr>
            <a:xfrm>
              <a:off x="9111368" y="1501451"/>
              <a:ext cx="792707" cy="15354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8" name="Straight Connector 157">
              <a:extLst>
                <a:ext uri="{FF2B5EF4-FFF2-40B4-BE49-F238E27FC236}">
                  <a16:creationId xmlns:a16="http://schemas.microsoft.com/office/drawing/2014/main" id="{77874D64-B6D5-4B26-9D31-C32312A1FDF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9904075" y="701065"/>
              <a:ext cx="798394" cy="815170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9" name="Straight Connector 158">
              <a:extLst>
                <a:ext uri="{FF2B5EF4-FFF2-40B4-BE49-F238E27FC236}">
                  <a16:creationId xmlns:a16="http://schemas.microsoft.com/office/drawing/2014/main" id="{67A0BDD8-5F2F-4871-AC80-15065F48B7B4}"/>
                </a:ext>
              </a:extLst>
            </p:cNvPr>
            <p:cNvCxnSpPr>
              <a:cxnSpLocks/>
            </p:cNvCxnSpPr>
            <p:nvPr/>
          </p:nvCxnSpPr>
          <p:spPr>
            <a:xfrm>
              <a:off x="8764487" y="3610883"/>
              <a:ext cx="1249907" cy="580884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0" name="Straight Connector 159">
              <a:extLst>
                <a:ext uri="{FF2B5EF4-FFF2-40B4-BE49-F238E27FC236}">
                  <a16:creationId xmlns:a16="http://schemas.microsoft.com/office/drawing/2014/main" id="{774FF47B-975B-495B-AFA7-626EA3CB0BC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014394" y="3158800"/>
              <a:ext cx="1032681" cy="1032967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1" name="Straight Connector 160">
              <a:extLst>
                <a:ext uri="{FF2B5EF4-FFF2-40B4-BE49-F238E27FC236}">
                  <a16:creationId xmlns:a16="http://schemas.microsoft.com/office/drawing/2014/main" id="{9979DDAC-383E-484D-AD43-6040954E5D5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020081" y="1961209"/>
              <a:ext cx="1191903" cy="454642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2" name="Straight Connector 161">
              <a:extLst>
                <a:ext uri="{FF2B5EF4-FFF2-40B4-BE49-F238E27FC236}">
                  <a16:creationId xmlns:a16="http://schemas.microsoft.com/office/drawing/2014/main" id="{5E20253B-FE44-45FD-9073-793A2ACD306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11052762" y="1961209"/>
              <a:ext cx="159222" cy="1197591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3" name="Straight Connector 162">
              <a:extLst>
                <a:ext uri="{FF2B5EF4-FFF2-40B4-BE49-F238E27FC236}">
                  <a16:creationId xmlns:a16="http://schemas.microsoft.com/office/drawing/2014/main" id="{4A967840-EB8D-4A8D-9023-BA05C472301C}"/>
                </a:ext>
              </a:extLst>
            </p:cNvPr>
            <p:cNvCxnSpPr>
              <a:cxnSpLocks/>
            </p:cNvCxnSpPr>
            <p:nvPr/>
          </p:nvCxnSpPr>
          <p:spPr>
            <a:xfrm>
              <a:off x="9904075" y="1501451"/>
              <a:ext cx="116006" cy="914401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4" name="Straight Connector 163">
              <a:extLst>
                <a:ext uri="{FF2B5EF4-FFF2-40B4-BE49-F238E27FC236}">
                  <a16:creationId xmlns:a16="http://schemas.microsoft.com/office/drawing/2014/main" id="{5BFA0587-ECDE-4476-B6DA-8C1636CCCB86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8417606" y="3605125"/>
              <a:ext cx="343470" cy="3202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5" name="Straight Connector 164">
              <a:extLst>
                <a:ext uri="{FF2B5EF4-FFF2-40B4-BE49-F238E27FC236}">
                  <a16:creationId xmlns:a16="http://schemas.microsoft.com/office/drawing/2014/main" id="{9332D652-2851-49FA-9380-17419EF0B2EB}"/>
                </a:ext>
              </a:extLst>
            </p:cNvPr>
            <p:cNvCxnSpPr>
              <a:cxnSpLocks/>
            </p:cNvCxnSpPr>
            <p:nvPr/>
          </p:nvCxnSpPr>
          <p:spPr>
            <a:xfrm>
              <a:off x="8764487" y="1040840"/>
              <a:ext cx="346881" cy="475395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6" name="Straight Connector 165">
              <a:extLst>
                <a:ext uri="{FF2B5EF4-FFF2-40B4-BE49-F238E27FC236}">
                  <a16:creationId xmlns:a16="http://schemas.microsoft.com/office/drawing/2014/main" id="{0AB93698-E5DF-418F-84ED-95993EFBD67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423292" y="1040840"/>
              <a:ext cx="329821" cy="1568638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7" name="Straight Connector 166">
              <a:extLst>
                <a:ext uri="{FF2B5EF4-FFF2-40B4-BE49-F238E27FC236}">
                  <a16:creationId xmlns:a16="http://schemas.microsoft.com/office/drawing/2014/main" id="{7253BEA4-85D6-4559-8CD4-CD651FA044B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761075" y="734546"/>
              <a:ext cx="1941393" cy="321931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8" name="Straight Connector 167">
              <a:extLst>
                <a:ext uri="{FF2B5EF4-FFF2-40B4-BE49-F238E27FC236}">
                  <a16:creationId xmlns:a16="http://schemas.microsoft.com/office/drawing/2014/main" id="{33186F57-FF32-469C-8E8F-0D5A121C0D0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8411919" y="2609478"/>
              <a:ext cx="11374" cy="995647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69" name="Group 168">
            <a:extLst>
              <a:ext uri="{FF2B5EF4-FFF2-40B4-BE49-F238E27FC236}">
                <a16:creationId xmlns:a16="http://schemas.microsoft.com/office/drawing/2014/main" id="{B39A1B71-4BFB-417F-8ADF-A50673257A72}"/>
              </a:ext>
            </a:extLst>
          </p:cNvPr>
          <p:cNvGrpSpPr/>
          <p:nvPr userDrawn="1"/>
        </p:nvGrpSpPr>
        <p:grpSpPr>
          <a:xfrm rot="19421998">
            <a:off x="8073812" y="43767"/>
            <a:ext cx="309548" cy="403935"/>
            <a:chOff x="8411919" y="701065"/>
            <a:chExt cx="2800065" cy="3490702"/>
          </a:xfrm>
        </p:grpSpPr>
        <p:cxnSp>
          <p:nvCxnSpPr>
            <p:cNvPr id="170" name="Straight Connector 169">
              <a:extLst>
                <a:ext uri="{FF2B5EF4-FFF2-40B4-BE49-F238E27FC236}">
                  <a16:creationId xmlns:a16="http://schemas.microsoft.com/office/drawing/2014/main" id="{F5970A27-55A6-4D07-8C70-C55D06337EBD}"/>
                </a:ext>
              </a:extLst>
            </p:cNvPr>
            <p:cNvCxnSpPr/>
            <p:nvPr/>
          </p:nvCxnSpPr>
          <p:spPr>
            <a:xfrm>
              <a:off x="9105681" y="1504009"/>
              <a:ext cx="914400" cy="914400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1" name="Straight Connector 170">
              <a:extLst>
                <a:ext uri="{FF2B5EF4-FFF2-40B4-BE49-F238E27FC236}">
                  <a16:creationId xmlns:a16="http://schemas.microsoft.com/office/drawing/2014/main" id="{E83ABF58-61A0-409C-A57E-EA1E39EFB775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423293" y="2418409"/>
              <a:ext cx="1596788" cy="191069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2" name="Straight Connector 171">
              <a:extLst>
                <a:ext uri="{FF2B5EF4-FFF2-40B4-BE49-F238E27FC236}">
                  <a16:creationId xmlns:a16="http://schemas.microsoft.com/office/drawing/2014/main" id="{A072E919-222D-4E11-9FBF-4092D8A0EAF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423293" y="1504009"/>
              <a:ext cx="682388" cy="1105469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3" name="Straight Connector 172">
              <a:extLst>
                <a:ext uri="{FF2B5EF4-FFF2-40B4-BE49-F238E27FC236}">
                  <a16:creationId xmlns:a16="http://schemas.microsoft.com/office/drawing/2014/main" id="{B669C07E-C483-453C-AAEC-C3FBEDB040FD}"/>
                </a:ext>
              </a:extLst>
            </p:cNvPr>
            <p:cNvCxnSpPr>
              <a:cxnSpLocks/>
            </p:cNvCxnSpPr>
            <p:nvPr/>
          </p:nvCxnSpPr>
          <p:spPr>
            <a:xfrm>
              <a:off x="10702469" y="701066"/>
              <a:ext cx="509515" cy="1260143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4" name="Straight Connector 173">
              <a:extLst>
                <a:ext uri="{FF2B5EF4-FFF2-40B4-BE49-F238E27FC236}">
                  <a16:creationId xmlns:a16="http://schemas.microsoft.com/office/drawing/2014/main" id="{344DE8EA-742F-48A6-BEBC-F6781301EDE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020081" y="701065"/>
              <a:ext cx="682388" cy="1717344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5" name="Straight Connector 174">
              <a:extLst>
                <a:ext uri="{FF2B5EF4-FFF2-40B4-BE49-F238E27FC236}">
                  <a16:creationId xmlns:a16="http://schemas.microsoft.com/office/drawing/2014/main" id="{16CB3F9E-2089-4472-92AB-7C98031C056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9105681" y="701067"/>
              <a:ext cx="1596788" cy="802942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6" name="Straight Connector 175">
              <a:extLst>
                <a:ext uri="{FF2B5EF4-FFF2-40B4-BE49-F238E27FC236}">
                  <a16:creationId xmlns:a16="http://schemas.microsoft.com/office/drawing/2014/main" id="{70B846A2-CA79-4A17-A686-E022D57453C9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764487" y="2415851"/>
              <a:ext cx="1255594" cy="1195032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7" name="Straight Connector 176">
              <a:extLst>
                <a:ext uri="{FF2B5EF4-FFF2-40B4-BE49-F238E27FC236}">
                  <a16:creationId xmlns:a16="http://schemas.microsoft.com/office/drawing/2014/main" id="{719E7FB7-9E8D-44B6-8718-865071D50168}"/>
                </a:ext>
              </a:extLst>
            </p:cNvPr>
            <p:cNvCxnSpPr>
              <a:cxnSpLocks/>
            </p:cNvCxnSpPr>
            <p:nvPr/>
          </p:nvCxnSpPr>
          <p:spPr>
            <a:xfrm>
              <a:off x="8423293" y="2609478"/>
              <a:ext cx="341194" cy="1001405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8" name="Straight Connector 177">
              <a:extLst>
                <a:ext uri="{FF2B5EF4-FFF2-40B4-BE49-F238E27FC236}">
                  <a16:creationId xmlns:a16="http://schemas.microsoft.com/office/drawing/2014/main" id="{1D0C8432-AFF4-4746-83E6-40A3AD7EBAE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020081" y="2415851"/>
              <a:ext cx="0" cy="1775916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9" name="Straight Connector 178">
              <a:extLst>
                <a:ext uri="{FF2B5EF4-FFF2-40B4-BE49-F238E27FC236}">
                  <a16:creationId xmlns:a16="http://schemas.microsoft.com/office/drawing/2014/main" id="{E4C7F024-C3FD-44DA-B543-9D4C33842F03}"/>
                </a:ext>
              </a:extLst>
            </p:cNvPr>
            <p:cNvCxnSpPr>
              <a:cxnSpLocks/>
            </p:cNvCxnSpPr>
            <p:nvPr/>
          </p:nvCxnSpPr>
          <p:spPr>
            <a:xfrm>
              <a:off x="10020081" y="2418409"/>
              <a:ext cx="1026994" cy="740391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0" name="Straight Connector 179">
              <a:extLst>
                <a:ext uri="{FF2B5EF4-FFF2-40B4-BE49-F238E27FC236}">
                  <a16:creationId xmlns:a16="http://schemas.microsoft.com/office/drawing/2014/main" id="{11DFA92C-51B2-4F6C-AE96-147198D89D7A}"/>
                </a:ext>
              </a:extLst>
            </p:cNvPr>
            <p:cNvCxnSpPr>
              <a:cxnSpLocks/>
            </p:cNvCxnSpPr>
            <p:nvPr/>
          </p:nvCxnSpPr>
          <p:spPr>
            <a:xfrm>
              <a:off x="9111368" y="1501451"/>
              <a:ext cx="792707" cy="15354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1" name="Straight Connector 180">
              <a:extLst>
                <a:ext uri="{FF2B5EF4-FFF2-40B4-BE49-F238E27FC236}">
                  <a16:creationId xmlns:a16="http://schemas.microsoft.com/office/drawing/2014/main" id="{1F9FB3DC-4DAF-4AAE-9F4C-EFB7B0B94E6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9904075" y="701065"/>
              <a:ext cx="798394" cy="815170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2" name="Straight Connector 181">
              <a:extLst>
                <a:ext uri="{FF2B5EF4-FFF2-40B4-BE49-F238E27FC236}">
                  <a16:creationId xmlns:a16="http://schemas.microsoft.com/office/drawing/2014/main" id="{9FEA2574-D8E8-4BE5-9DEF-F08B7AF24CBB}"/>
                </a:ext>
              </a:extLst>
            </p:cNvPr>
            <p:cNvCxnSpPr>
              <a:cxnSpLocks/>
            </p:cNvCxnSpPr>
            <p:nvPr/>
          </p:nvCxnSpPr>
          <p:spPr>
            <a:xfrm>
              <a:off x="8764487" y="3610883"/>
              <a:ext cx="1249907" cy="580884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3" name="Straight Connector 182">
              <a:extLst>
                <a:ext uri="{FF2B5EF4-FFF2-40B4-BE49-F238E27FC236}">
                  <a16:creationId xmlns:a16="http://schemas.microsoft.com/office/drawing/2014/main" id="{DC142A40-9738-4197-9048-6E3CE2822934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014394" y="3158800"/>
              <a:ext cx="1032681" cy="1032967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4" name="Straight Connector 183">
              <a:extLst>
                <a:ext uri="{FF2B5EF4-FFF2-40B4-BE49-F238E27FC236}">
                  <a16:creationId xmlns:a16="http://schemas.microsoft.com/office/drawing/2014/main" id="{DA05D9C8-371D-4CB4-967D-A728CB6DE2B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020081" y="1961209"/>
              <a:ext cx="1191903" cy="454642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5" name="Straight Connector 184">
              <a:extLst>
                <a:ext uri="{FF2B5EF4-FFF2-40B4-BE49-F238E27FC236}">
                  <a16:creationId xmlns:a16="http://schemas.microsoft.com/office/drawing/2014/main" id="{9EB1DF40-1EA3-479A-8E44-C460A091116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11052762" y="1961209"/>
              <a:ext cx="159222" cy="1197591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6" name="Straight Connector 185">
              <a:extLst>
                <a:ext uri="{FF2B5EF4-FFF2-40B4-BE49-F238E27FC236}">
                  <a16:creationId xmlns:a16="http://schemas.microsoft.com/office/drawing/2014/main" id="{9194C8E4-D8F1-4623-8319-FC3C7547D1E9}"/>
                </a:ext>
              </a:extLst>
            </p:cNvPr>
            <p:cNvCxnSpPr>
              <a:cxnSpLocks/>
            </p:cNvCxnSpPr>
            <p:nvPr/>
          </p:nvCxnSpPr>
          <p:spPr>
            <a:xfrm>
              <a:off x="9904075" y="1501451"/>
              <a:ext cx="116006" cy="914401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7" name="Straight Connector 186">
              <a:extLst>
                <a:ext uri="{FF2B5EF4-FFF2-40B4-BE49-F238E27FC236}">
                  <a16:creationId xmlns:a16="http://schemas.microsoft.com/office/drawing/2014/main" id="{C2521ABC-062E-4457-999D-4BC3DE953E87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8417606" y="3605125"/>
              <a:ext cx="343470" cy="3202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8" name="Straight Connector 187">
              <a:extLst>
                <a:ext uri="{FF2B5EF4-FFF2-40B4-BE49-F238E27FC236}">
                  <a16:creationId xmlns:a16="http://schemas.microsoft.com/office/drawing/2014/main" id="{994EDE13-F833-42D7-A127-BB45FBFCB58B}"/>
                </a:ext>
              </a:extLst>
            </p:cNvPr>
            <p:cNvCxnSpPr>
              <a:cxnSpLocks/>
            </p:cNvCxnSpPr>
            <p:nvPr/>
          </p:nvCxnSpPr>
          <p:spPr>
            <a:xfrm>
              <a:off x="8764487" y="1040840"/>
              <a:ext cx="346881" cy="475395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9" name="Straight Connector 188">
              <a:extLst>
                <a:ext uri="{FF2B5EF4-FFF2-40B4-BE49-F238E27FC236}">
                  <a16:creationId xmlns:a16="http://schemas.microsoft.com/office/drawing/2014/main" id="{76DD19A0-42AC-4680-A070-B7D26A7ECB8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423292" y="1040840"/>
              <a:ext cx="329821" cy="1568638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0" name="Straight Connector 189">
              <a:extLst>
                <a:ext uri="{FF2B5EF4-FFF2-40B4-BE49-F238E27FC236}">
                  <a16:creationId xmlns:a16="http://schemas.microsoft.com/office/drawing/2014/main" id="{4823B065-A184-4DE8-A2E9-BD9454771D9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761075" y="734546"/>
              <a:ext cx="1941393" cy="321931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1" name="Straight Connector 190">
              <a:extLst>
                <a:ext uri="{FF2B5EF4-FFF2-40B4-BE49-F238E27FC236}">
                  <a16:creationId xmlns:a16="http://schemas.microsoft.com/office/drawing/2014/main" id="{06A0FAEF-9B32-47C8-BD6B-48A2993CE36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8411919" y="2609478"/>
              <a:ext cx="11374" cy="995647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92" name="Rectangle 191">
            <a:extLst>
              <a:ext uri="{FF2B5EF4-FFF2-40B4-BE49-F238E27FC236}">
                <a16:creationId xmlns:a16="http://schemas.microsoft.com/office/drawing/2014/main" id="{6C54488B-4AA8-4A29-9071-60D6AF00DA6E}"/>
              </a:ext>
            </a:extLst>
          </p:cNvPr>
          <p:cNvSpPr/>
          <p:nvPr userDrawn="1"/>
        </p:nvSpPr>
        <p:spPr>
          <a:xfrm>
            <a:off x="8584442" y="0"/>
            <a:ext cx="279779" cy="2552282"/>
          </a:xfrm>
          <a:prstGeom prst="rect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685715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193" name="Rectangle 192">
            <a:extLst>
              <a:ext uri="{FF2B5EF4-FFF2-40B4-BE49-F238E27FC236}">
                <a16:creationId xmlns:a16="http://schemas.microsoft.com/office/drawing/2014/main" id="{6AA5F804-B564-42DA-88D6-915FE7EFD1E7}"/>
              </a:ext>
            </a:extLst>
          </p:cNvPr>
          <p:cNvSpPr/>
          <p:nvPr userDrawn="1"/>
        </p:nvSpPr>
        <p:spPr>
          <a:xfrm>
            <a:off x="8864221" y="0"/>
            <a:ext cx="279779" cy="2552282"/>
          </a:xfrm>
          <a:prstGeom prst="rect">
            <a:avLst/>
          </a:prstGeom>
          <a:solidFill>
            <a:schemeClr val="accent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685715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855216147"/>
      </p:ext>
    </p:extLst>
  </p:cSld>
  <p:clrMapOvr>
    <a:masterClrMapping/>
  </p:clrMapOvr>
</p:sldLayout>
</file>

<file path=ppt/slideLayouts/slideLayout1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Style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260731560"/>
      </p:ext>
    </p:extLst>
  </p:cSld>
  <p:clrMapOvr>
    <a:masterClrMapping/>
  </p:clrMapOvr>
</p:sldLayout>
</file>

<file path=ppt/slideLayouts/slideLayout1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Style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402176327"/>
      </p:ext>
    </p:extLst>
  </p:cSld>
  <p:clrMapOvr>
    <a:masterClrMapping/>
  </p:clrMapOvr>
</p:sldLayout>
</file>

<file path=ppt/slideLayouts/slideLayout1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Style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299072542"/>
      </p:ext>
    </p:extLst>
  </p:cSld>
  <p:clrMapOvr>
    <a:masterClrMapping/>
  </p:clrMapOvr>
</p:sldLayout>
</file>

<file path=ppt/slideLayouts/slideLayout1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Style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342979433"/>
      </p:ext>
    </p:extLst>
  </p:cSld>
  <p:clrMapOvr>
    <a:masterClrMapping/>
  </p:clrMapOvr>
</p:sldLayout>
</file>

<file path=ppt/slideLayouts/slideLayout1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Style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771185010"/>
      </p:ext>
    </p:extLst>
  </p:cSld>
  <p:clrMapOvr>
    <a:masterClrMapping/>
  </p:clrMapOvr>
</p:sldLayout>
</file>

<file path=ppt/slideLayouts/slideLayout1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Style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641173796"/>
      </p:ext>
    </p:extLst>
  </p:cSld>
  <p:clrMapOvr>
    <a:masterClrMapping/>
  </p:clrMapOvr>
</p:sldLayout>
</file>

<file path=ppt/slideLayouts/slideLayout1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Style slide layou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699916563"/>
      </p:ext>
    </p:extLst>
  </p:cSld>
  <p:clrMapOvr>
    <a:masterClrMapping/>
  </p:clrMapOvr>
</p:sldLayout>
</file>

<file path=ppt/slideLayouts/slideLayout12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242647" y="339510"/>
            <a:ext cx="8679898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405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3156645060"/>
      </p:ext>
    </p:extLst>
  </p:cSld>
  <p:clrMapOvr>
    <a:masterClrMapping/>
  </p:clrMapOvr>
</p:sldLayout>
</file>

<file path=ppt/slideLayouts/slideLayout12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4_Images &amp;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" name="Picture Placeholder 2"/>
          <p:cNvSpPr>
            <a:spLocks noGrp="1"/>
          </p:cNvSpPr>
          <p:nvPr>
            <p:ph type="pic" idx="14" hasCustomPrompt="1"/>
          </p:nvPr>
        </p:nvSpPr>
        <p:spPr>
          <a:xfrm>
            <a:off x="210530" y="395210"/>
            <a:ext cx="8712968" cy="2908895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900">
                <a:latin typeface="+mn-lt"/>
                <a:cs typeface="Arial" pitchFamily="34" charset="0"/>
              </a:defRPr>
            </a:lvl1pPr>
            <a:lvl2pPr marL="342917" indent="0">
              <a:buNone/>
              <a:defRPr sz="2100"/>
            </a:lvl2pPr>
            <a:lvl3pPr marL="685835" indent="0">
              <a:buNone/>
              <a:defRPr sz="1800"/>
            </a:lvl3pPr>
            <a:lvl4pPr marL="1028752" indent="0">
              <a:buNone/>
              <a:defRPr sz="1500"/>
            </a:lvl4pPr>
            <a:lvl5pPr marL="1371668" indent="0">
              <a:buNone/>
              <a:defRPr sz="1500"/>
            </a:lvl5pPr>
            <a:lvl6pPr marL="1714586" indent="0">
              <a:buNone/>
              <a:defRPr sz="1500"/>
            </a:lvl6pPr>
            <a:lvl7pPr marL="2057503" indent="0">
              <a:buNone/>
              <a:defRPr sz="1500"/>
            </a:lvl7pPr>
            <a:lvl8pPr marL="2400420" indent="0">
              <a:buNone/>
              <a:defRPr sz="1500"/>
            </a:lvl8pPr>
            <a:lvl9pPr marL="2743337" indent="0">
              <a:buNone/>
              <a:defRPr sz="15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32" name="Picture Placeholder 2"/>
          <p:cNvSpPr>
            <a:spLocks noGrp="1"/>
          </p:cNvSpPr>
          <p:nvPr>
            <p:ph type="pic" idx="15" hasCustomPrompt="1"/>
          </p:nvPr>
        </p:nvSpPr>
        <p:spPr>
          <a:xfrm>
            <a:off x="643896" y="2695539"/>
            <a:ext cx="1621132" cy="2160240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0">
            <a:solidFill>
              <a:schemeClr val="bg1"/>
            </a:solidFill>
          </a:ln>
        </p:spPr>
        <p:txBody>
          <a:bodyPr anchor="ctr"/>
          <a:lstStyle>
            <a:lvl1pPr marL="0" indent="0" algn="ctr">
              <a:buNone/>
              <a:defRPr sz="900">
                <a:latin typeface="+mn-lt"/>
                <a:cs typeface="Arial" pitchFamily="34" charset="0"/>
              </a:defRPr>
            </a:lvl1pPr>
            <a:lvl2pPr marL="342917" indent="0">
              <a:buNone/>
              <a:defRPr sz="2100"/>
            </a:lvl2pPr>
            <a:lvl3pPr marL="685835" indent="0">
              <a:buNone/>
              <a:defRPr sz="1800"/>
            </a:lvl3pPr>
            <a:lvl4pPr marL="1028752" indent="0">
              <a:buNone/>
              <a:defRPr sz="1500"/>
            </a:lvl4pPr>
            <a:lvl5pPr marL="1371668" indent="0">
              <a:buNone/>
              <a:defRPr sz="1500"/>
            </a:lvl5pPr>
            <a:lvl6pPr marL="1714586" indent="0">
              <a:buNone/>
              <a:defRPr sz="1500"/>
            </a:lvl6pPr>
            <a:lvl7pPr marL="2057503" indent="0">
              <a:buNone/>
              <a:defRPr sz="1500"/>
            </a:lvl7pPr>
            <a:lvl8pPr marL="2400420" indent="0">
              <a:buNone/>
              <a:defRPr sz="1500"/>
            </a:lvl8pPr>
            <a:lvl9pPr marL="2743337" indent="0">
              <a:buNone/>
              <a:defRPr sz="15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33" name="Picture Placeholder 2"/>
          <p:cNvSpPr>
            <a:spLocks noGrp="1"/>
          </p:cNvSpPr>
          <p:nvPr>
            <p:ph type="pic" idx="16" hasCustomPrompt="1"/>
          </p:nvPr>
        </p:nvSpPr>
        <p:spPr>
          <a:xfrm>
            <a:off x="2721350" y="2695539"/>
            <a:ext cx="1621132" cy="2160240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0">
            <a:solidFill>
              <a:schemeClr val="bg1"/>
            </a:solidFill>
          </a:ln>
        </p:spPr>
        <p:txBody>
          <a:bodyPr anchor="ctr"/>
          <a:lstStyle>
            <a:lvl1pPr marL="0" indent="0" algn="ctr">
              <a:buNone/>
              <a:defRPr sz="900">
                <a:latin typeface="+mn-lt"/>
                <a:cs typeface="Arial" pitchFamily="34" charset="0"/>
              </a:defRPr>
            </a:lvl1pPr>
            <a:lvl2pPr marL="342917" indent="0">
              <a:buNone/>
              <a:defRPr sz="2100"/>
            </a:lvl2pPr>
            <a:lvl3pPr marL="685835" indent="0">
              <a:buNone/>
              <a:defRPr sz="1800"/>
            </a:lvl3pPr>
            <a:lvl4pPr marL="1028752" indent="0">
              <a:buNone/>
              <a:defRPr sz="1500"/>
            </a:lvl4pPr>
            <a:lvl5pPr marL="1371668" indent="0">
              <a:buNone/>
              <a:defRPr sz="1500"/>
            </a:lvl5pPr>
            <a:lvl6pPr marL="1714586" indent="0">
              <a:buNone/>
              <a:defRPr sz="1500"/>
            </a:lvl6pPr>
            <a:lvl7pPr marL="2057503" indent="0">
              <a:buNone/>
              <a:defRPr sz="1500"/>
            </a:lvl7pPr>
            <a:lvl8pPr marL="2400420" indent="0">
              <a:buNone/>
              <a:defRPr sz="1500"/>
            </a:lvl8pPr>
            <a:lvl9pPr marL="2743337" indent="0">
              <a:buNone/>
              <a:defRPr sz="15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34" name="Picture Placeholder 2"/>
          <p:cNvSpPr>
            <a:spLocks noGrp="1"/>
          </p:cNvSpPr>
          <p:nvPr>
            <p:ph type="pic" idx="17" hasCustomPrompt="1"/>
          </p:nvPr>
        </p:nvSpPr>
        <p:spPr>
          <a:xfrm>
            <a:off x="4798804" y="2695539"/>
            <a:ext cx="1621132" cy="2160240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0">
            <a:solidFill>
              <a:schemeClr val="bg1"/>
            </a:solidFill>
          </a:ln>
        </p:spPr>
        <p:txBody>
          <a:bodyPr anchor="ctr"/>
          <a:lstStyle>
            <a:lvl1pPr marL="0" indent="0" algn="ctr">
              <a:buNone/>
              <a:defRPr sz="900">
                <a:latin typeface="+mn-lt"/>
                <a:cs typeface="Arial" pitchFamily="34" charset="0"/>
              </a:defRPr>
            </a:lvl1pPr>
            <a:lvl2pPr marL="342917" indent="0">
              <a:buNone/>
              <a:defRPr sz="2100"/>
            </a:lvl2pPr>
            <a:lvl3pPr marL="685835" indent="0">
              <a:buNone/>
              <a:defRPr sz="1800"/>
            </a:lvl3pPr>
            <a:lvl4pPr marL="1028752" indent="0">
              <a:buNone/>
              <a:defRPr sz="1500"/>
            </a:lvl4pPr>
            <a:lvl5pPr marL="1371668" indent="0">
              <a:buNone/>
              <a:defRPr sz="1500"/>
            </a:lvl5pPr>
            <a:lvl6pPr marL="1714586" indent="0">
              <a:buNone/>
              <a:defRPr sz="1500"/>
            </a:lvl6pPr>
            <a:lvl7pPr marL="2057503" indent="0">
              <a:buNone/>
              <a:defRPr sz="1500"/>
            </a:lvl7pPr>
            <a:lvl8pPr marL="2400420" indent="0">
              <a:buNone/>
              <a:defRPr sz="1500"/>
            </a:lvl8pPr>
            <a:lvl9pPr marL="2743337" indent="0">
              <a:buNone/>
              <a:defRPr sz="15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56" name="Picture Placeholder 2"/>
          <p:cNvSpPr>
            <a:spLocks noGrp="1"/>
          </p:cNvSpPr>
          <p:nvPr>
            <p:ph type="pic" idx="18" hasCustomPrompt="1"/>
          </p:nvPr>
        </p:nvSpPr>
        <p:spPr>
          <a:xfrm>
            <a:off x="6876258" y="2695539"/>
            <a:ext cx="1621132" cy="2160240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0">
            <a:solidFill>
              <a:schemeClr val="bg1"/>
            </a:solidFill>
          </a:ln>
        </p:spPr>
        <p:txBody>
          <a:bodyPr anchor="ctr"/>
          <a:lstStyle>
            <a:lvl1pPr marL="0" indent="0" algn="ctr">
              <a:buNone/>
              <a:defRPr sz="900">
                <a:latin typeface="+mn-lt"/>
                <a:cs typeface="Arial" pitchFamily="34" charset="0"/>
              </a:defRPr>
            </a:lvl1pPr>
            <a:lvl2pPr marL="342917" indent="0">
              <a:buNone/>
              <a:defRPr sz="2100"/>
            </a:lvl2pPr>
            <a:lvl3pPr marL="685835" indent="0">
              <a:buNone/>
              <a:defRPr sz="1800"/>
            </a:lvl3pPr>
            <a:lvl4pPr marL="1028752" indent="0">
              <a:buNone/>
              <a:defRPr sz="1500"/>
            </a:lvl4pPr>
            <a:lvl5pPr marL="1371668" indent="0">
              <a:buNone/>
              <a:defRPr sz="1500"/>
            </a:lvl5pPr>
            <a:lvl6pPr marL="1714586" indent="0">
              <a:buNone/>
              <a:defRPr sz="1500"/>
            </a:lvl6pPr>
            <a:lvl7pPr marL="2057503" indent="0">
              <a:buNone/>
              <a:defRPr sz="1500"/>
            </a:lvl7pPr>
            <a:lvl8pPr marL="2400420" indent="0">
              <a:buNone/>
              <a:defRPr sz="1500"/>
            </a:lvl8pPr>
            <a:lvl9pPr marL="2743337" indent="0">
              <a:buNone/>
              <a:defRPr sz="15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349005935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543675" y="365125"/>
            <a:ext cx="1971675" cy="5811838"/>
          </a:xfrm>
        </p:spPr>
        <p:txBody>
          <a:bodyPr vert="eaVert"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28650" y="365125"/>
            <a:ext cx="5800725" cy="5811838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647CD28-6B96-4A13-92B2-1433BD4EBAD9}" type="datetimeFigureOut">
              <a:rPr lang="en-US" smtClean="0"/>
              <a:t>12/11/2019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45FE3A3-0E24-4369-9515-F77BD91E4D8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38128225"/>
      </p:ext>
    </p:extLst>
  </p:cSld>
  <p:clrMapOvr>
    <a:masterClrMapping/>
  </p:clrMapOvr>
</p:sldLayout>
</file>

<file path=ppt/slideLayouts/slideLayout13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IMAGE AND CONTENTS LAYOUT_18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그림 개체 틀 2"/>
          <p:cNvSpPr>
            <a:spLocks noGrp="1"/>
          </p:cNvSpPr>
          <p:nvPr>
            <p:ph type="pic" sz="quarter" idx="46" hasCustomPrompt="1"/>
          </p:nvPr>
        </p:nvSpPr>
        <p:spPr>
          <a:xfrm>
            <a:off x="547181" y="1515299"/>
            <a:ext cx="2475479" cy="4780173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lang="ko-KR" altLang="en-US" sz="900" dirty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marL="0" lvl="0" algn="ctr"/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12" name="그림 개체 틀 2"/>
          <p:cNvSpPr>
            <a:spLocks noGrp="1"/>
          </p:cNvSpPr>
          <p:nvPr>
            <p:ph type="pic" sz="quarter" idx="58" hasCustomPrompt="1"/>
          </p:nvPr>
        </p:nvSpPr>
        <p:spPr>
          <a:xfrm>
            <a:off x="6159069" y="1515299"/>
            <a:ext cx="2475479" cy="4780173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lang="ko-KR" altLang="en-US" sz="900" dirty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marL="0" lvl="0" algn="ctr"/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9" name="제목 1">
            <a:extLst>
              <a:ext uri="{FF2B5EF4-FFF2-40B4-BE49-F238E27FC236}">
                <a16:creationId xmlns:a16="http://schemas.microsoft.com/office/drawing/2014/main" id="{AE1361B6-8316-4AC7-8C5C-5371D9A5B6D9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0" y="260648"/>
            <a:ext cx="9144000" cy="801798"/>
          </a:xfrm>
          <a:prstGeom prst="rect">
            <a:avLst/>
          </a:prstGeom>
        </p:spPr>
        <p:txBody>
          <a:bodyPr anchor="ctr">
            <a:noAutofit/>
          </a:bodyPr>
          <a:lstStyle>
            <a:lvl1pPr algn="ctr">
              <a:defRPr sz="4050" b="0" baseline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ko-KR" dirty="0"/>
              <a:t>BASIC LAYOUT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021359646"/>
      </p:ext>
    </p:extLst>
  </p:cSld>
  <p:clrMapOvr>
    <a:masterClrMapping/>
  </p:clrMapOvr>
</p:sldLayout>
</file>

<file path=ppt/slideLayouts/slideLayout13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PNG sets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242647" y="332483"/>
            <a:ext cx="8679898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405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PNG &amp; Shapes Layout</a:t>
            </a:r>
          </a:p>
        </p:txBody>
      </p:sp>
    </p:spTree>
    <p:extLst>
      <p:ext uri="{BB962C8B-B14F-4D97-AF65-F5344CB8AC3E}">
        <p14:creationId xmlns:p14="http://schemas.microsoft.com/office/powerpoint/2010/main" val="2030788059"/>
      </p:ext>
    </p:extLst>
  </p:cSld>
  <p:clrMapOvr>
    <a:masterClrMapping/>
  </p:clrMapOvr>
</p:sldLayout>
</file>

<file path=ppt/slideLayouts/slideLayout13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Icon s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242647" y="123478"/>
            <a:ext cx="8679898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405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Icon Sets Layout</a:t>
            </a:r>
          </a:p>
        </p:txBody>
      </p:sp>
      <p:sp>
        <p:nvSpPr>
          <p:cNvPr id="3" name="Rounded Rectangle 2"/>
          <p:cNvSpPr/>
          <p:nvPr userDrawn="1"/>
        </p:nvSpPr>
        <p:spPr>
          <a:xfrm>
            <a:off x="265508" y="1131592"/>
            <a:ext cx="2670575" cy="5402561"/>
          </a:xfrm>
          <a:prstGeom prst="roundRect">
            <a:avLst>
              <a:gd name="adj" fmla="val 3968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715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013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sp>
        <p:nvSpPr>
          <p:cNvPr id="4" name="Rounded Rectangle 3"/>
          <p:cNvSpPr/>
          <p:nvPr userDrawn="1"/>
        </p:nvSpPr>
        <p:spPr>
          <a:xfrm>
            <a:off x="398950" y="1347500"/>
            <a:ext cx="115401" cy="5015200"/>
          </a:xfrm>
          <a:prstGeom prst="roundRect">
            <a:avLst>
              <a:gd name="adj" fmla="val 50000"/>
            </a:avLst>
          </a:prstGeom>
          <a:solidFill>
            <a:schemeClr val="bg1">
              <a:alpha val="4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715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013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sp>
        <p:nvSpPr>
          <p:cNvPr id="5" name="Half Frame 4"/>
          <p:cNvSpPr/>
          <p:nvPr userDrawn="1"/>
        </p:nvSpPr>
        <p:spPr>
          <a:xfrm rot="5400000">
            <a:off x="2207152" y="1362297"/>
            <a:ext cx="685849" cy="513861"/>
          </a:xfrm>
          <a:prstGeom prst="halfFrame">
            <a:avLst>
              <a:gd name="adj1" fmla="val 23728"/>
              <a:gd name="adj2" fmla="val 24642"/>
            </a:avLst>
          </a:prstGeom>
          <a:solidFill>
            <a:schemeClr val="bg1">
              <a:alpha val="2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715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013" b="0" i="0" u="none" strike="noStrike" kern="1200" cap="none" spc="0" normalizeH="0" baseline="0" noProof="0">
              <a:ln>
                <a:noFill/>
              </a:ln>
              <a:solidFill>
                <a:prstClr val="black">
                  <a:lumMod val="85000"/>
                  <a:lumOff val="15000"/>
                </a:prstClr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5644E8BB-F13A-4AE0-889E-633DE4143787}"/>
              </a:ext>
            </a:extLst>
          </p:cNvPr>
          <p:cNvSpPr txBox="1"/>
          <p:nvPr userDrawn="1"/>
        </p:nvSpPr>
        <p:spPr>
          <a:xfrm>
            <a:off x="533778" y="1691075"/>
            <a:ext cx="1674186" cy="415498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marL="0" marR="0" lvl="0" indent="0" algn="l" defTabSz="685715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105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itchFamily="34" charset="0"/>
                <a:ea typeface="Arial Unicode MS"/>
                <a:cs typeface="Arial" pitchFamily="34" charset="0"/>
              </a:rPr>
              <a:t>You can Resize without losing quality</a:t>
            </a:r>
            <a:endParaRPr kumimoji="0" lang="ko-KR" altLang="en-US" sz="105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itchFamily="34" charset="0"/>
              <a:cs typeface="Arial" pitchFamily="34" charset="0"/>
            </a:endParaRP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F2CE2B8B-ED32-491A-95B2-D28904BC432C}"/>
              </a:ext>
            </a:extLst>
          </p:cNvPr>
          <p:cNvSpPr txBox="1"/>
          <p:nvPr userDrawn="1"/>
        </p:nvSpPr>
        <p:spPr>
          <a:xfrm>
            <a:off x="533778" y="2208255"/>
            <a:ext cx="1674186" cy="57708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marL="0" marR="0" lvl="0" indent="0" algn="l" defTabSz="685715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105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itchFamily="34" charset="0"/>
                <a:ea typeface="Arial Unicode MS"/>
                <a:cs typeface="Arial" pitchFamily="34" charset="0"/>
              </a:rPr>
              <a:t>You can Change Fill Color &amp;</a:t>
            </a:r>
          </a:p>
          <a:p>
            <a:pPr marL="0" marR="0" lvl="0" indent="0" algn="l" defTabSz="685715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105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itchFamily="34" charset="0"/>
                <a:ea typeface="Arial Unicode MS"/>
                <a:cs typeface="Arial" pitchFamily="34" charset="0"/>
              </a:rPr>
              <a:t>Line Color</a:t>
            </a:r>
            <a:endParaRPr kumimoji="0" lang="ko-KR" altLang="en-US" sz="105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itchFamily="34" charset="0"/>
              <a:cs typeface="Arial" pitchFamily="34" charset="0"/>
            </a:endParaRP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962A52DF-2523-4479-BFA3-B5ACE9887E1C}"/>
              </a:ext>
            </a:extLst>
          </p:cNvPr>
          <p:cNvSpPr txBox="1"/>
          <p:nvPr userDrawn="1"/>
        </p:nvSpPr>
        <p:spPr>
          <a:xfrm>
            <a:off x="540922" y="5835368"/>
            <a:ext cx="1674000" cy="253916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marL="0" marR="0" lvl="0" indent="0" algn="l" defTabSz="685715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105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itchFamily="34" charset="0"/>
                <a:ea typeface="Arial Unicode MS"/>
                <a:cs typeface="Arial" pitchFamily="34" charset="0"/>
              </a:rPr>
              <a:t>www.allppt.com</a:t>
            </a:r>
            <a:endParaRPr kumimoji="0" lang="ko-KR" altLang="en-US" sz="10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itchFamily="34" charset="0"/>
              <a:cs typeface="Arial" pitchFamily="34" charset="0"/>
            </a:endParaRP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BAAC314F-E96A-4408-95DE-A70E9ED054AF}"/>
              </a:ext>
            </a:extLst>
          </p:cNvPr>
          <p:cNvSpPr txBox="1"/>
          <p:nvPr userDrawn="1"/>
        </p:nvSpPr>
        <p:spPr>
          <a:xfrm>
            <a:off x="540922" y="4611907"/>
            <a:ext cx="2037972" cy="106182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marL="0" marR="0" lvl="0" indent="0" algn="l" defTabSz="685715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21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Arial Unicode MS"/>
                <a:cs typeface="Arial" pitchFamily="34" charset="0"/>
              </a:rPr>
              <a:t>FREE </a:t>
            </a:r>
          </a:p>
          <a:p>
            <a:pPr marL="0" marR="0" lvl="0" indent="0" algn="l" defTabSz="685715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21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Arial Unicode MS"/>
                <a:cs typeface="Arial" pitchFamily="34" charset="0"/>
              </a:rPr>
              <a:t>PPT TEMPLATES</a:t>
            </a:r>
          </a:p>
        </p:txBody>
      </p:sp>
    </p:spTree>
    <p:extLst>
      <p:ext uri="{BB962C8B-B14F-4D97-AF65-F5344CB8AC3E}">
        <p14:creationId xmlns:p14="http://schemas.microsoft.com/office/powerpoint/2010/main" val="1658861035"/>
      </p:ext>
    </p:extLst>
  </p:cSld>
  <p:clrMapOvr>
    <a:masterClrMapping/>
  </p:clrMapOvr>
</p:sldLayout>
</file>

<file path=ppt/slideLayouts/slideLayout13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1_Images &amp; Conten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자유형: 도형 20">
            <a:extLst>
              <a:ext uri="{FF2B5EF4-FFF2-40B4-BE49-F238E27FC236}">
                <a16:creationId xmlns:a16="http://schemas.microsoft.com/office/drawing/2014/main" id="{A1DEFAEA-9F02-4B9F-ACC6-353AF6C3EFFF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6116680" y="296100"/>
            <a:ext cx="2733404" cy="3666309"/>
          </a:xfrm>
          <a:custGeom>
            <a:avLst/>
            <a:gdLst>
              <a:gd name="connsiteX0" fmla="*/ 1171303 w 3644538"/>
              <a:gd name="connsiteY0" fmla="*/ 1323703 h 3666309"/>
              <a:gd name="connsiteX1" fmla="*/ 2342606 w 3644538"/>
              <a:gd name="connsiteY1" fmla="*/ 2495006 h 3666309"/>
              <a:gd name="connsiteX2" fmla="*/ 1171303 w 3644538"/>
              <a:gd name="connsiteY2" fmla="*/ 3666309 h 3666309"/>
              <a:gd name="connsiteX3" fmla="*/ 0 w 3644538"/>
              <a:gd name="connsiteY3" fmla="*/ 2495006 h 3666309"/>
              <a:gd name="connsiteX4" fmla="*/ 2473235 w 3644538"/>
              <a:gd name="connsiteY4" fmla="*/ 0 h 3666309"/>
              <a:gd name="connsiteX5" fmla="*/ 3644538 w 3644538"/>
              <a:gd name="connsiteY5" fmla="*/ 1171303 h 3666309"/>
              <a:gd name="connsiteX6" fmla="*/ 2473235 w 3644538"/>
              <a:gd name="connsiteY6" fmla="*/ 2342606 h 3666309"/>
              <a:gd name="connsiteX7" fmla="*/ 1301932 w 3644538"/>
              <a:gd name="connsiteY7" fmla="*/ 1171303 h 36663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644538" h="3666309">
                <a:moveTo>
                  <a:pt x="1171303" y="1323703"/>
                </a:moveTo>
                <a:lnTo>
                  <a:pt x="2342606" y="2495006"/>
                </a:lnTo>
                <a:lnTo>
                  <a:pt x="1171303" y="3666309"/>
                </a:lnTo>
                <a:lnTo>
                  <a:pt x="0" y="2495006"/>
                </a:lnTo>
                <a:close/>
                <a:moveTo>
                  <a:pt x="2473235" y="0"/>
                </a:moveTo>
                <a:lnTo>
                  <a:pt x="3644538" y="1171303"/>
                </a:lnTo>
                <a:lnTo>
                  <a:pt x="2473235" y="2342606"/>
                </a:lnTo>
                <a:lnTo>
                  <a:pt x="1301932" y="1171303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685835" rtl="0" eaLnBrk="1" fontAlgn="auto" latinLnBrk="1" hangingPunct="1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Tx/>
              <a:buSzTx/>
              <a:buFontTx/>
              <a:buNone/>
              <a:tabLst/>
              <a:defRPr sz="900"/>
            </a:lvl1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22" name="자유형: 도형 21">
            <a:extLst>
              <a:ext uri="{FF2B5EF4-FFF2-40B4-BE49-F238E27FC236}">
                <a16:creationId xmlns:a16="http://schemas.microsoft.com/office/drawing/2014/main" id="{03515A44-D3E9-44BA-B3D4-43ECDBD5159D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6116680" y="2891255"/>
            <a:ext cx="2733404" cy="3666309"/>
          </a:xfrm>
          <a:custGeom>
            <a:avLst/>
            <a:gdLst>
              <a:gd name="connsiteX0" fmla="*/ 1171303 w 3644538"/>
              <a:gd name="connsiteY0" fmla="*/ 1323703 h 3666309"/>
              <a:gd name="connsiteX1" fmla="*/ 2342606 w 3644538"/>
              <a:gd name="connsiteY1" fmla="*/ 2495006 h 3666309"/>
              <a:gd name="connsiteX2" fmla="*/ 1171303 w 3644538"/>
              <a:gd name="connsiteY2" fmla="*/ 3666309 h 3666309"/>
              <a:gd name="connsiteX3" fmla="*/ 0 w 3644538"/>
              <a:gd name="connsiteY3" fmla="*/ 2495006 h 3666309"/>
              <a:gd name="connsiteX4" fmla="*/ 2473235 w 3644538"/>
              <a:gd name="connsiteY4" fmla="*/ 0 h 3666309"/>
              <a:gd name="connsiteX5" fmla="*/ 3644538 w 3644538"/>
              <a:gd name="connsiteY5" fmla="*/ 1171303 h 3666309"/>
              <a:gd name="connsiteX6" fmla="*/ 2473235 w 3644538"/>
              <a:gd name="connsiteY6" fmla="*/ 2342606 h 3666309"/>
              <a:gd name="connsiteX7" fmla="*/ 1301932 w 3644538"/>
              <a:gd name="connsiteY7" fmla="*/ 1171303 h 36663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644538" h="3666309">
                <a:moveTo>
                  <a:pt x="1171303" y="1323703"/>
                </a:moveTo>
                <a:lnTo>
                  <a:pt x="2342606" y="2495006"/>
                </a:lnTo>
                <a:lnTo>
                  <a:pt x="1171303" y="3666309"/>
                </a:lnTo>
                <a:lnTo>
                  <a:pt x="0" y="2495006"/>
                </a:lnTo>
                <a:close/>
                <a:moveTo>
                  <a:pt x="2473235" y="0"/>
                </a:moveTo>
                <a:lnTo>
                  <a:pt x="3644538" y="1171303"/>
                </a:lnTo>
                <a:lnTo>
                  <a:pt x="2473235" y="2342606"/>
                </a:lnTo>
                <a:lnTo>
                  <a:pt x="1301932" y="1171303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685835" rtl="0" eaLnBrk="1" fontAlgn="auto" latinLnBrk="1" hangingPunct="1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Tx/>
              <a:buSzTx/>
              <a:buFontTx/>
              <a:buNone/>
              <a:tabLst/>
              <a:defRPr sz="900"/>
            </a:lvl1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23" name="자유형: 도형 22">
            <a:extLst>
              <a:ext uri="{FF2B5EF4-FFF2-40B4-BE49-F238E27FC236}">
                <a16:creationId xmlns:a16="http://schemas.microsoft.com/office/drawing/2014/main" id="{5CED0A4D-1B43-4F94-A1B2-796349C976DE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4163782" y="2891255"/>
            <a:ext cx="2733404" cy="3666309"/>
          </a:xfrm>
          <a:custGeom>
            <a:avLst/>
            <a:gdLst>
              <a:gd name="connsiteX0" fmla="*/ 1171303 w 3644538"/>
              <a:gd name="connsiteY0" fmla="*/ 1323703 h 3666309"/>
              <a:gd name="connsiteX1" fmla="*/ 2342606 w 3644538"/>
              <a:gd name="connsiteY1" fmla="*/ 2495006 h 3666309"/>
              <a:gd name="connsiteX2" fmla="*/ 1171303 w 3644538"/>
              <a:gd name="connsiteY2" fmla="*/ 3666309 h 3666309"/>
              <a:gd name="connsiteX3" fmla="*/ 0 w 3644538"/>
              <a:gd name="connsiteY3" fmla="*/ 2495006 h 3666309"/>
              <a:gd name="connsiteX4" fmla="*/ 2473235 w 3644538"/>
              <a:gd name="connsiteY4" fmla="*/ 0 h 3666309"/>
              <a:gd name="connsiteX5" fmla="*/ 3644538 w 3644538"/>
              <a:gd name="connsiteY5" fmla="*/ 1171303 h 3666309"/>
              <a:gd name="connsiteX6" fmla="*/ 2473235 w 3644538"/>
              <a:gd name="connsiteY6" fmla="*/ 2342606 h 3666309"/>
              <a:gd name="connsiteX7" fmla="*/ 1301932 w 3644538"/>
              <a:gd name="connsiteY7" fmla="*/ 1171303 h 36663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644538" h="3666309">
                <a:moveTo>
                  <a:pt x="1171303" y="1323703"/>
                </a:moveTo>
                <a:lnTo>
                  <a:pt x="2342606" y="2495006"/>
                </a:lnTo>
                <a:lnTo>
                  <a:pt x="1171303" y="3666309"/>
                </a:lnTo>
                <a:lnTo>
                  <a:pt x="0" y="2495006"/>
                </a:lnTo>
                <a:close/>
                <a:moveTo>
                  <a:pt x="2473235" y="0"/>
                </a:moveTo>
                <a:lnTo>
                  <a:pt x="3644538" y="1171303"/>
                </a:lnTo>
                <a:lnTo>
                  <a:pt x="2473235" y="2342606"/>
                </a:lnTo>
                <a:lnTo>
                  <a:pt x="1301932" y="1171303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685835" rtl="0" eaLnBrk="1" fontAlgn="auto" latinLnBrk="1" hangingPunct="1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Tx/>
              <a:buSzTx/>
              <a:buFontTx/>
              <a:buNone/>
              <a:tabLst/>
              <a:defRPr sz="900"/>
            </a:lvl1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20" name="자유형: 도형 19">
            <a:extLst>
              <a:ext uri="{FF2B5EF4-FFF2-40B4-BE49-F238E27FC236}">
                <a16:creationId xmlns:a16="http://schemas.microsoft.com/office/drawing/2014/main" id="{1D5AFB38-0AC4-4043-A23A-C86F3145AE10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4163782" y="296100"/>
            <a:ext cx="2733404" cy="3666309"/>
          </a:xfrm>
          <a:custGeom>
            <a:avLst/>
            <a:gdLst>
              <a:gd name="connsiteX0" fmla="*/ 1171303 w 3644538"/>
              <a:gd name="connsiteY0" fmla="*/ 1323703 h 3666309"/>
              <a:gd name="connsiteX1" fmla="*/ 2342606 w 3644538"/>
              <a:gd name="connsiteY1" fmla="*/ 2495006 h 3666309"/>
              <a:gd name="connsiteX2" fmla="*/ 1171303 w 3644538"/>
              <a:gd name="connsiteY2" fmla="*/ 3666309 h 3666309"/>
              <a:gd name="connsiteX3" fmla="*/ 0 w 3644538"/>
              <a:gd name="connsiteY3" fmla="*/ 2495006 h 3666309"/>
              <a:gd name="connsiteX4" fmla="*/ 2473235 w 3644538"/>
              <a:gd name="connsiteY4" fmla="*/ 0 h 3666309"/>
              <a:gd name="connsiteX5" fmla="*/ 3644538 w 3644538"/>
              <a:gd name="connsiteY5" fmla="*/ 1171303 h 3666309"/>
              <a:gd name="connsiteX6" fmla="*/ 2473235 w 3644538"/>
              <a:gd name="connsiteY6" fmla="*/ 2342606 h 3666309"/>
              <a:gd name="connsiteX7" fmla="*/ 1301932 w 3644538"/>
              <a:gd name="connsiteY7" fmla="*/ 1171303 h 36663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644538" h="3666309">
                <a:moveTo>
                  <a:pt x="1171303" y="1323703"/>
                </a:moveTo>
                <a:lnTo>
                  <a:pt x="2342606" y="2495006"/>
                </a:lnTo>
                <a:lnTo>
                  <a:pt x="1171303" y="3666309"/>
                </a:lnTo>
                <a:lnTo>
                  <a:pt x="0" y="2495006"/>
                </a:lnTo>
                <a:close/>
                <a:moveTo>
                  <a:pt x="2473235" y="0"/>
                </a:moveTo>
                <a:lnTo>
                  <a:pt x="3644538" y="1171303"/>
                </a:lnTo>
                <a:lnTo>
                  <a:pt x="2473235" y="2342606"/>
                </a:lnTo>
                <a:lnTo>
                  <a:pt x="1301932" y="1171303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685835" rtl="0" eaLnBrk="1" fontAlgn="auto" latinLnBrk="1" hangingPunct="1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Tx/>
              <a:buSzTx/>
              <a:buFontTx/>
              <a:buNone/>
              <a:tabLst/>
              <a:defRPr sz="900"/>
            </a:lvl1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431611236"/>
      </p:ext>
    </p:extLst>
  </p:cSld>
  <p:clrMapOvr>
    <a:masterClrMapping/>
  </p:clrMapOvr>
</p:sldLayout>
</file>

<file path=ppt/slideLayouts/slideLayout13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6_Images &amp; Conten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그림 개체 틀 23">
            <a:extLst>
              <a:ext uri="{FF2B5EF4-FFF2-40B4-BE49-F238E27FC236}">
                <a16:creationId xmlns:a16="http://schemas.microsoft.com/office/drawing/2014/main" id="{ADD85E6C-2694-4BB6-B396-E6F812C0190B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3" y="3255650"/>
            <a:ext cx="8928041" cy="3602353"/>
          </a:xfrm>
          <a:custGeom>
            <a:avLst/>
            <a:gdLst>
              <a:gd name="connsiteX0" fmla="*/ 11582341 w 11904055"/>
              <a:gd name="connsiteY0" fmla="*/ 2503750 h 3602353"/>
              <a:gd name="connsiteX1" fmla="*/ 11769730 w 11904055"/>
              <a:gd name="connsiteY1" fmla="*/ 2573468 h 3602353"/>
              <a:gd name="connsiteX2" fmla="*/ 11833752 w 11904055"/>
              <a:gd name="connsiteY2" fmla="*/ 3052873 h 3602353"/>
              <a:gd name="connsiteX3" fmla="*/ 11413744 w 11904055"/>
              <a:gd name="connsiteY3" fmla="*/ 3602352 h 3602353"/>
              <a:gd name="connsiteX4" fmla="*/ 10552808 w 11904055"/>
              <a:gd name="connsiteY4" fmla="*/ 3602352 h 3602353"/>
              <a:gd name="connsiteX5" fmla="*/ 11290325 w 11904055"/>
              <a:gd name="connsiteY5" fmla="*/ 2637490 h 3602353"/>
              <a:gd name="connsiteX6" fmla="*/ 11582341 w 11904055"/>
              <a:gd name="connsiteY6" fmla="*/ 2503750 h 3602353"/>
              <a:gd name="connsiteX7" fmla="*/ 10782012 w 11904055"/>
              <a:gd name="connsiteY7" fmla="*/ 2174396 h 3602353"/>
              <a:gd name="connsiteX8" fmla="*/ 10969399 w 11904055"/>
              <a:gd name="connsiteY8" fmla="*/ 2244113 h 3602353"/>
              <a:gd name="connsiteX9" fmla="*/ 11033422 w 11904055"/>
              <a:gd name="connsiteY9" fmla="*/ 2723518 h 3602353"/>
              <a:gd name="connsiteX10" fmla="*/ 10361662 w 11904055"/>
              <a:gd name="connsiteY10" fmla="*/ 3602352 h 3602353"/>
              <a:gd name="connsiteX11" fmla="*/ 9500727 w 11904055"/>
              <a:gd name="connsiteY11" fmla="*/ 3602352 h 3602353"/>
              <a:gd name="connsiteX12" fmla="*/ 10489995 w 11904055"/>
              <a:gd name="connsiteY12" fmla="*/ 2308135 h 3602353"/>
              <a:gd name="connsiteX13" fmla="*/ 10782012 w 11904055"/>
              <a:gd name="connsiteY13" fmla="*/ 2174396 h 3602353"/>
              <a:gd name="connsiteX14" fmla="*/ 1691966 w 11904055"/>
              <a:gd name="connsiteY14" fmla="*/ 1637118 h 3602353"/>
              <a:gd name="connsiteX15" fmla="*/ 1879354 w 11904055"/>
              <a:gd name="connsiteY15" fmla="*/ 1706836 h 3602353"/>
              <a:gd name="connsiteX16" fmla="*/ 1943376 w 11904055"/>
              <a:gd name="connsiteY16" fmla="*/ 2186241 h 3602353"/>
              <a:gd name="connsiteX17" fmla="*/ 860935 w 11904055"/>
              <a:gd name="connsiteY17" fmla="*/ 3602352 h 3602353"/>
              <a:gd name="connsiteX18" fmla="*/ 0 w 11904055"/>
              <a:gd name="connsiteY18" fmla="*/ 3602352 h 3602353"/>
              <a:gd name="connsiteX19" fmla="*/ 0 w 11904055"/>
              <a:gd name="connsiteY19" fmla="*/ 3602351 h 3602353"/>
              <a:gd name="connsiteX20" fmla="*/ 1399949 w 11904055"/>
              <a:gd name="connsiteY20" fmla="*/ 1770858 h 3602353"/>
              <a:gd name="connsiteX21" fmla="*/ 1691966 w 11904055"/>
              <a:gd name="connsiteY21" fmla="*/ 1637118 h 3602353"/>
              <a:gd name="connsiteX22" fmla="*/ 8108140 w 11904055"/>
              <a:gd name="connsiteY22" fmla="*/ 1412767 h 3602353"/>
              <a:gd name="connsiteX23" fmla="*/ 8295528 w 11904055"/>
              <a:gd name="connsiteY23" fmla="*/ 1482484 h 3602353"/>
              <a:gd name="connsiteX24" fmla="*/ 8359550 w 11904055"/>
              <a:gd name="connsiteY24" fmla="*/ 1961890 h 3602353"/>
              <a:gd name="connsiteX25" fmla="*/ 7105620 w 11904055"/>
              <a:gd name="connsiteY25" fmla="*/ 3602352 h 3602353"/>
              <a:gd name="connsiteX26" fmla="*/ 6244685 w 11904055"/>
              <a:gd name="connsiteY26" fmla="*/ 3602352 h 3602353"/>
              <a:gd name="connsiteX27" fmla="*/ 7816123 w 11904055"/>
              <a:gd name="connsiteY27" fmla="*/ 1546506 h 3602353"/>
              <a:gd name="connsiteX28" fmla="*/ 8108140 w 11904055"/>
              <a:gd name="connsiteY28" fmla="*/ 1412767 h 3602353"/>
              <a:gd name="connsiteX29" fmla="*/ 9385014 w 11904055"/>
              <a:gd name="connsiteY29" fmla="*/ 1161427 h 3602353"/>
              <a:gd name="connsiteX30" fmla="*/ 9572402 w 11904055"/>
              <a:gd name="connsiteY30" fmla="*/ 1231145 h 3602353"/>
              <a:gd name="connsiteX31" fmla="*/ 9636423 w 11904055"/>
              <a:gd name="connsiteY31" fmla="*/ 1710549 h 3602353"/>
              <a:gd name="connsiteX32" fmla="*/ 8190375 w 11904055"/>
              <a:gd name="connsiteY32" fmla="*/ 3602352 h 3602353"/>
              <a:gd name="connsiteX33" fmla="*/ 7329441 w 11904055"/>
              <a:gd name="connsiteY33" fmla="*/ 3602352 h 3602353"/>
              <a:gd name="connsiteX34" fmla="*/ 9092997 w 11904055"/>
              <a:gd name="connsiteY34" fmla="*/ 1295167 h 3602353"/>
              <a:gd name="connsiteX35" fmla="*/ 9385014 w 11904055"/>
              <a:gd name="connsiteY35" fmla="*/ 1161427 h 3602353"/>
              <a:gd name="connsiteX36" fmla="*/ 3104652 w 11904055"/>
              <a:gd name="connsiteY36" fmla="*/ 1140248 h 3602353"/>
              <a:gd name="connsiteX37" fmla="*/ 3292040 w 11904055"/>
              <a:gd name="connsiteY37" fmla="*/ 1209966 h 3602353"/>
              <a:gd name="connsiteX38" fmla="*/ 3356063 w 11904055"/>
              <a:gd name="connsiteY38" fmla="*/ 1689371 h 3602353"/>
              <a:gd name="connsiteX39" fmla="*/ 1893826 w 11904055"/>
              <a:gd name="connsiteY39" fmla="*/ 3602352 h 3602353"/>
              <a:gd name="connsiteX40" fmla="*/ 1032889 w 11904055"/>
              <a:gd name="connsiteY40" fmla="*/ 3602352 h 3602353"/>
              <a:gd name="connsiteX41" fmla="*/ 2812635 w 11904055"/>
              <a:gd name="connsiteY41" fmla="*/ 1273988 h 3602353"/>
              <a:gd name="connsiteX42" fmla="*/ 3104652 w 11904055"/>
              <a:gd name="connsiteY42" fmla="*/ 1140248 h 3602353"/>
              <a:gd name="connsiteX43" fmla="*/ 10527184 w 11904055"/>
              <a:gd name="connsiteY43" fmla="*/ 1087492 h 3602353"/>
              <a:gd name="connsiteX44" fmla="*/ 10714572 w 11904055"/>
              <a:gd name="connsiteY44" fmla="*/ 1157209 h 3602353"/>
              <a:gd name="connsiteX45" fmla="*/ 10778593 w 11904055"/>
              <a:gd name="connsiteY45" fmla="*/ 1636614 h 3602353"/>
              <a:gd name="connsiteX46" fmla="*/ 9276031 w 11904055"/>
              <a:gd name="connsiteY46" fmla="*/ 3602352 h 3602353"/>
              <a:gd name="connsiteX47" fmla="*/ 8415095 w 11904055"/>
              <a:gd name="connsiteY47" fmla="*/ 3602352 h 3602353"/>
              <a:gd name="connsiteX48" fmla="*/ 10235167 w 11904055"/>
              <a:gd name="connsiteY48" fmla="*/ 1221231 h 3602353"/>
              <a:gd name="connsiteX49" fmla="*/ 10527184 w 11904055"/>
              <a:gd name="connsiteY49" fmla="*/ 1087492 h 3602353"/>
              <a:gd name="connsiteX50" fmla="*/ 4425492 w 11904055"/>
              <a:gd name="connsiteY50" fmla="*/ 821528 h 3602353"/>
              <a:gd name="connsiteX51" fmla="*/ 4612880 w 11904055"/>
              <a:gd name="connsiteY51" fmla="*/ 891246 h 3602353"/>
              <a:gd name="connsiteX52" fmla="*/ 4676903 w 11904055"/>
              <a:gd name="connsiteY52" fmla="*/ 1370650 h 3602353"/>
              <a:gd name="connsiteX53" fmla="*/ 2971045 w 11904055"/>
              <a:gd name="connsiteY53" fmla="*/ 3602352 h 3602353"/>
              <a:gd name="connsiteX54" fmla="*/ 2228075 w 11904055"/>
              <a:gd name="connsiteY54" fmla="*/ 3602352 h 3602353"/>
              <a:gd name="connsiteX55" fmla="*/ 2235176 w 11904055"/>
              <a:gd name="connsiteY55" fmla="*/ 3482988 h 3602353"/>
              <a:gd name="connsiteX56" fmla="*/ 2294666 w 11904055"/>
              <a:gd name="connsiteY56" fmla="*/ 3360904 h 3602353"/>
              <a:gd name="connsiteX57" fmla="*/ 4133476 w 11904055"/>
              <a:gd name="connsiteY57" fmla="*/ 955268 h 3602353"/>
              <a:gd name="connsiteX58" fmla="*/ 4425492 w 11904055"/>
              <a:gd name="connsiteY58" fmla="*/ 821528 h 3602353"/>
              <a:gd name="connsiteX59" fmla="*/ 5787281 w 11904055"/>
              <a:gd name="connsiteY59" fmla="*/ 372647 h 3602353"/>
              <a:gd name="connsiteX60" fmla="*/ 5974669 w 11904055"/>
              <a:gd name="connsiteY60" fmla="*/ 442365 h 3602353"/>
              <a:gd name="connsiteX61" fmla="*/ 6038692 w 11904055"/>
              <a:gd name="connsiteY61" fmla="*/ 921770 h 3602353"/>
              <a:gd name="connsiteX62" fmla="*/ 3989720 w 11904055"/>
              <a:gd name="connsiteY62" fmla="*/ 3602352 h 3602353"/>
              <a:gd name="connsiteX63" fmla="*/ 3227852 w 11904055"/>
              <a:gd name="connsiteY63" fmla="*/ 3602353 h 3602353"/>
              <a:gd name="connsiteX64" fmla="*/ 3233358 w 11904055"/>
              <a:gd name="connsiteY64" fmla="*/ 3509800 h 3602353"/>
              <a:gd name="connsiteX65" fmla="*/ 3292848 w 11904055"/>
              <a:gd name="connsiteY65" fmla="*/ 3387715 h 3602353"/>
              <a:gd name="connsiteX66" fmla="*/ 5495264 w 11904055"/>
              <a:gd name="connsiteY66" fmla="*/ 506388 h 3602353"/>
              <a:gd name="connsiteX67" fmla="*/ 5787281 w 11904055"/>
              <a:gd name="connsiteY67" fmla="*/ 372647 h 3602353"/>
              <a:gd name="connsiteX68" fmla="*/ 6896315 w 11904055"/>
              <a:gd name="connsiteY68" fmla="*/ 289347 h 3602353"/>
              <a:gd name="connsiteX69" fmla="*/ 7083704 w 11904055"/>
              <a:gd name="connsiteY69" fmla="*/ 359064 h 3602353"/>
              <a:gd name="connsiteX70" fmla="*/ 7147725 w 11904055"/>
              <a:gd name="connsiteY70" fmla="*/ 838469 h 3602353"/>
              <a:gd name="connsiteX71" fmla="*/ 5035081 w 11904055"/>
              <a:gd name="connsiteY71" fmla="*/ 3602353 h 3602353"/>
              <a:gd name="connsiteX72" fmla="*/ 4174147 w 11904055"/>
              <a:gd name="connsiteY72" fmla="*/ 3602352 h 3602353"/>
              <a:gd name="connsiteX73" fmla="*/ 6604298 w 11904055"/>
              <a:gd name="connsiteY73" fmla="*/ 423088 h 3602353"/>
              <a:gd name="connsiteX74" fmla="*/ 6896315 w 11904055"/>
              <a:gd name="connsiteY74" fmla="*/ 289347 h 3602353"/>
              <a:gd name="connsiteX75" fmla="*/ 8134781 w 11904055"/>
              <a:gd name="connsiteY75" fmla="*/ 587 h 3602353"/>
              <a:gd name="connsiteX76" fmla="*/ 8322169 w 11904055"/>
              <a:gd name="connsiteY76" fmla="*/ 70304 h 3602353"/>
              <a:gd name="connsiteX77" fmla="*/ 8386192 w 11904055"/>
              <a:gd name="connsiteY77" fmla="*/ 549710 h 3602353"/>
              <a:gd name="connsiteX78" fmla="*/ 6052827 w 11904055"/>
              <a:gd name="connsiteY78" fmla="*/ 3602352 h 3602353"/>
              <a:gd name="connsiteX79" fmla="*/ 5191892 w 11904055"/>
              <a:gd name="connsiteY79" fmla="*/ 3602352 h 3602353"/>
              <a:gd name="connsiteX80" fmla="*/ 7842765 w 11904055"/>
              <a:gd name="connsiteY80" fmla="*/ 134328 h 3602353"/>
              <a:gd name="connsiteX81" fmla="*/ 8134781 w 11904055"/>
              <a:gd name="connsiteY81" fmla="*/ 587 h 36023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</a:cxnLst>
            <a:rect l="l" t="t" r="r" b="b"/>
            <a:pathLst>
              <a:path w="11904055" h="3602353">
                <a:moveTo>
                  <a:pt x="11582341" y="2503750"/>
                </a:moveTo>
                <a:cubicBezTo>
                  <a:pt x="11648102" y="2507602"/>
                  <a:pt x="11713456" y="2530454"/>
                  <a:pt x="11769730" y="2573468"/>
                </a:cubicBezTo>
                <a:cubicBezTo>
                  <a:pt x="11919793" y="2688173"/>
                  <a:pt x="11948456" y="2902810"/>
                  <a:pt x="11833752" y="3052873"/>
                </a:cubicBezTo>
                <a:lnTo>
                  <a:pt x="11413744" y="3602352"/>
                </a:lnTo>
                <a:lnTo>
                  <a:pt x="10552808" y="3602352"/>
                </a:lnTo>
                <a:lnTo>
                  <a:pt x="11290325" y="2637490"/>
                </a:lnTo>
                <a:cubicBezTo>
                  <a:pt x="11362015" y="2543701"/>
                  <a:pt x="11472742" y="2497333"/>
                  <a:pt x="11582341" y="2503750"/>
                </a:cubicBezTo>
                <a:close/>
                <a:moveTo>
                  <a:pt x="10782012" y="2174396"/>
                </a:moveTo>
                <a:cubicBezTo>
                  <a:pt x="10847772" y="2178246"/>
                  <a:pt x="10913126" y="2201099"/>
                  <a:pt x="10969399" y="2244113"/>
                </a:cubicBezTo>
                <a:cubicBezTo>
                  <a:pt x="11119462" y="2358818"/>
                  <a:pt x="11148126" y="2573455"/>
                  <a:pt x="11033422" y="2723518"/>
                </a:cubicBezTo>
                <a:lnTo>
                  <a:pt x="10361662" y="3602352"/>
                </a:lnTo>
                <a:lnTo>
                  <a:pt x="9500727" y="3602352"/>
                </a:lnTo>
                <a:lnTo>
                  <a:pt x="10489995" y="2308135"/>
                </a:lnTo>
                <a:cubicBezTo>
                  <a:pt x="10561685" y="2214346"/>
                  <a:pt x="10672411" y="2167978"/>
                  <a:pt x="10782012" y="2174396"/>
                </a:cubicBezTo>
                <a:close/>
                <a:moveTo>
                  <a:pt x="1691966" y="1637118"/>
                </a:moveTo>
                <a:cubicBezTo>
                  <a:pt x="1757726" y="1640968"/>
                  <a:pt x="1823080" y="1663822"/>
                  <a:pt x="1879354" y="1706836"/>
                </a:cubicBezTo>
                <a:cubicBezTo>
                  <a:pt x="2029417" y="1821540"/>
                  <a:pt x="2058080" y="2036178"/>
                  <a:pt x="1943376" y="2186241"/>
                </a:cubicBezTo>
                <a:lnTo>
                  <a:pt x="860935" y="3602352"/>
                </a:lnTo>
                <a:lnTo>
                  <a:pt x="0" y="3602352"/>
                </a:lnTo>
                <a:lnTo>
                  <a:pt x="0" y="3602351"/>
                </a:lnTo>
                <a:lnTo>
                  <a:pt x="1399949" y="1770858"/>
                </a:lnTo>
                <a:cubicBezTo>
                  <a:pt x="1471639" y="1677069"/>
                  <a:pt x="1582366" y="1630701"/>
                  <a:pt x="1691966" y="1637118"/>
                </a:cubicBezTo>
                <a:close/>
                <a:moveTo>
                  <a:pt x="8108140" y="1412767"/>
                </a:moveTo>
                <a:cubicBezTo>
                  <a:pt x="8173900" y="1416618"/>
                  <a:pt x="8239254" y="1439471"/>
                  <a:pt x="8295528" y="1482484"/>
                </a:cubicBezTo>
                <a:cubicBezTo>
                  <a:pt x="8445591" y="1597188"/>
                  <a:pt x="8474254" y="1811827"/>
                  <a:pt x="8359550" y="1961890"/>
                </a:cubicBezTo>
                <a:lnTo>
                  <a:pt x="7105620" y="3602352"/>
                </a:lnTo>
                <a:lnTo>
                  <a:pt x="6244685" y="3602352"/>
                </a:lnTo>
                <a:lnTo>
                  <a:pt x="7816123" y="1546506"/>
                </a:lnTo>
                <a:cubicBezTo>
                  <a:pt x="7887814" y="1452716"/>
                  <a:pt x="7998540" y="1406349"/>
                  <a:pt x="8108140" y="1412767"/>
                </a:cubicBezTo>
                <a:close/>
                <a:moveTo>
                  <a:pt x="9385014" y="1161427"/>
                </a:moveTo>
                <a:cubicBezTo>
                  <a:pt x="9450774" y="1165277"/>
                  <a:pt x="9516128" y="1188130"/>
                  <a:pt x="9572402" y="1231145"/>
                </a:cubicBezTo>
                <a:cubicBezTo>
                  <a:pt x="9722465" y="1345849"/>
                  <a:pt x="9751129" y="1560486"/>
                  <a:pt x="9636423" y="1710549"/>
                </a:cubicBezTo>
                <a:lnTo>
                  <a:pt x="8190375" y="3602352"/>
                </a:lnTo>
                <a:lnTo>
                  <a:pt x="7329441" y="3602352"/>
                </a:lnTo>
                <a:lnTo>
                  <a:pt x="9092997" y="1295167"/>
                </a:lnTo>
                <a:cubicBezTo>
                  <a:pt x="9164687" y="1201377"/>
                  <a:pt x="9275414" y="1155009"/>
                  <a:pt x="9385014" y="1161427"/>
                </a:cubicBezTo>
                <a:close/>
                <a:moveTo>
                  <a:pt x="3104652" y="1140248"/>
                </a:moveTo>
                <a:cubicBezTo>
                  <a:pt x="3170412" y="1144098"/>
                  <a:pt x="3235766" y="1166952"/>
                  <a:pt x="3292040" y="1209966"/>
                </a:cubicBezTo>
                <a:cubicBezTo>
                  <a:pt x="3442103" y="1324671"/>
                  <a:pt x="3470767" y="1539308"/>
                  <a:pt x="3356063" y="1689371"/>
                </a:cubicBezTo>
                <a:lnTo>
                  <a:pt x="1893826" y="3602352"/>
                </a:lnTo>
                <a:lnTo>
                  <a:pt x="1032889" y="3602352"/>
                </a:lnTo>
                <a:lnTo>
                  <a:pt x="2812635" y="1273988"/>
                </a:lnTo>
                <a:cubicBezTo>
                  <a:pt x="2884326" y="1180199"/>
                  <a:pt x="2995052" y="1133831"/>
                  <a:pt x="3104652" y="1140248"/>
                </a:cubicBezTo>
                <a:close/>
                <a:moveTo>
                  <a:pt x="10527184" y="1087492"/>
                </a:moveTo>
                <a:cubicBezTo>
                  <a:pt x="10592944" y="1091342"/>
                  <a:pt x="10658298" y="1114195"/>
                  <a:pt x="10714572" y="1157209"/>
                </a:cubicBezTo>
                <a:cubicBezTo>
                  <a:pt x="10864635" y="1271913"/>
                  <a:pt x="10893299" y="1486551"/>
                  <a:pt x="10778593" y="1636614"/>
                </a:cubicBezTo>
                <a:lnTo>
                  <a:pt x="9276031" y="3602352"/>
                </a:lnTo>
                <a:lnTo>
                  <a:pt x="8415095" y="3602352"/>
                </a:lnTo>
                <a:lnTo>
                  <a:pt x="10235167" y="1221231"/>
                </a:lnTo>
                <a:cubicBezTo>
                  <a:pt x="10306857" y="1127442"/>
                  <a:pt x="10417583" y="1081074"/>
                  <a:pt x="10527184" y="1087492"/>
                </a:cubicBezTo>
                <a:close/>
                <a:moveTo>
                  <a:pt x="4425492" y="821528"/>
                </a:moveTo>
                <a:cubicBezTo>
                  <a:pt x="4491251" y="825379"/>
                  <a:pt x="4556607" y="848231"/>
                  <a:pt x="4612880" y="891246"/>
                </a:cubicBezTo>
                <a:cubicBezTo>
                  <a:pt x="4762943" y="1005950"/>
                  <a:pt x="4791607" y="1220588"/>
                  <a:pt x="4676903" y="1370650"/>
                </a:cubicBezTo>
                <a:lnTo>
                  <a:pt x="2971045" y="3602352"/>
                </a:lnTo>
                <a:lnTo>
                  <a:pt x="2228075" y="3602352"/>
                </a:lnTo>
                <a:lnTo>
                  <a:pt x="2235176" y="3482988"/>
                </a:lnTo>
                <a:cubicBezTo>
                  <a:pt x="2246274" y="3439971"/>
                  <a:pt x="2265990" y="3398420"/>
                  <a:pt x="2294666" y="3360904"/>
                </a:cubicBezTo>
                <a:lnTo>
                  <a:pt x="4133476" y="955268"/>
                </a:lnTo>
                <a:cubicBezTo>
                  <a:pt x="4205166" y="861479"/>
                  <a:pt x="4315892" y="815111"/>
                  <a:pt x="4425492" y="821528"/>
                </a:cubicBezTo>
                <a:close/>
                <a:moveTo>
                  <a:pt x="5787281" y="372647"/>
                </a:moveTo>
                <a:cubicBezTo>
                  <a:pt x="5853041" y="376498"/>
                  <a:pt x="5918396" y="399351"/>
                  <a:pt x="5974669" y="442365"/>
                </a:cubicBezTo>
                <a:cubicBezTo>
                  <a:pt x="6124732" y="557070"/>
                  <a:pt x="6153396" y="771707"/>
                  <a:pt x="6038692" y="921770"/>
                </a:cubicBezTo>
                <a:lnTo>
                  <a:pt x="3989720" y="3602352"/>
                </a:lnTo>
                <a:lnTo>
                  <a:pt x="3227852" y="3602353"/>
                </a:lnTo>
                <a:lnTo>
                  <a:pt x="3233358" y="3509800"/>
                </a:lnTo>
                <a:cubicBezTo>
                  <a:pt x="3244456" y="3466782"/>
                  <a:pt x="3264173" y="3425231"/>
                  <a:pt x="3292848" y="3387715"/>
                </a:cubicBezTo>
                <a:lnTo>
                  <a:pt x="5495264" y="506388"/>
                </a:lnTo>
                <a:cubicBezTo>
                  <a:pt x="5566956" y="412598"/>
                  <a:pt x="5677682" y="366230"/>
                  <a:pt x="5787281" y="372647"/>
                </a:cubicBezTo>
                <a:close/>
                <a:moveTo>
                  <a:pt x="6896315" y="289347"/>
                </a:moveTo>
                <a:cubicBezTo>
                  <a:pt x="6962075" y="293197"/>
                  <a:pt x="7027430" y="316050"/>
                  <a:pt x="7083704" y="359064"/>
                </a:cubicBezTo>
                <a:cubicBezTo>
                  <a:pt x="7233766" y="473768"/>
                  <a:pt x="7262430" y="688406"/>
                  <a:pt x="7147725" y="838469"/>
                </a:cubicBezTo>
                <a:lnTo>
                  <a:pt x="5035081" y="3602353"/>
                </a:lnTo>
                <a:lnTo>
                  <a:pt x="4174147" y="3602352"/>
                </a:lnTo>
                <a:lnTo>
                  <a:pt x="6604298" y="423088"/>
                </a:lnTo>
                <a:cubicBezTo>
                  <a:pt x="6675989" y="329298"/>
                  <a:pt x="6786715" y="282930"/>
                  <a:pt x="6896315" y="289347"/>
                </a:cubicBezTo>
                <a:close/>
                <a:moveTo>
                  <a:pt x="8134781" y="587"/>
                </a:moveTo>
                <a:cubicBezTo>
                  <a:pt x="8200542" y="4437"/>
                  <a:pt x="8265896" y="27291"/>
                  <a:pt x="8322169" y="70304"/>
                </a:cubicBezTo>
                <a:cubicBezTo>
                  <a:pt x="8472232" y="185009"/>
                  <a:pt x="8500896" y="399647"/>
                  <a:pt x="8386192" y="549710"/>
                </a:cubicBezTo>
                <a:lnTo>
                  <a:pt x="6052827" y="3602352"/>
                </a:lnTo>
                <a:lnTo>
                  <a:pt x="5191892" y="3602352"/>
                </a:lnTo>
                <a:lnTo>
                  <a:pt x="7842765" y="134328"/>
                </a:lnTo>
                <a:cubicBezTo>
                  <a:pt x="7914455" y="40538"/>
                  <a:pt x="8025182" y="-5830"/>
                  <a:pt x="8134781" y="587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685835" rtl="0" eaLnBrk="1" fontAlgn="auto" latinLnBrk="1" hangingPunct="1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Tx/>
              <a:buSzTx/>
              <a:buFontTx/>
              <a:buNone/>
              <a:tabLst/>
              <a:defRPr sz="900"/>
            </a:lvl1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732665863"/>
      </p:ext>
    </p:extLst>
  </p:cSld>
  <p:clrMapOvr>
    <a:masterClrMapping/>
  </p:clrMapOvr>
</p:sldLayout>
</file>

<file path=ppt/slideLayouts/slideLayout13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5_Images &amp;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직사각형 2">
            <a:extLst>
              <a:ext uri="{FF2B5EF4-FFF2-40B4-BE49-F238E27FC236}">
                <a16:creationId xmlns:a16="http://schemas.microsoft.com/office/drawing/2014/main" id="{E69FBFC8-EC0E-4E14-905F-2E4D84D4D4BA}"/>
              </a:ext>
            </a:extLst>
          </p:cNvPr>
          <p:cNvSpPr/>
          <p:nvPr userDrawn="1"/>
        </p:nvSpPr>
        <p:spPr>
          <a:xfrm>
            <a:off x="0" y="0"/>
            <a:ext cx="4572000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715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sp>
        <p:nvSpPr>
          <p:cNvPr id="2" name="그림 개체 틀 8">
            <a:extLst>
              <a:ext uri="{FF2B5EF4-FFF2-40B4-BE49-F238E27FC236}">
                <a16:creationId xmlns:a16="http://schemas.microsoft.com/office/drawing/2014/main" id="{AAF3D6DC-4A0E-4BCA-9639-615F1AC5895F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476795" y="642257"/>
            <a:ext cx="8190411" cy="5573486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685800" rtl="0" eaLnBrk="1" fontAlgn="auto" latinLnBrk="1" hangingPunct="1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Tx/>
              <a:buSzTx/>
              <a:buFontTx/>
              <a:buNone/>
              <a:tabLst/>
              <a:defRPr sz="900"/>
            </a:lvl1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720604090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3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7_Images &amp;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그림 개체 틀 5">
            <a:extLst>
              <a:ext uri="{FF2B5EF4-FFF2-40B4-BE49-F238E27FC236}">
                <a16:creationId xmlns:a16="http://schemas.microsoft.com/office/drawing/2014/main" id="{67539AF6-5D49-44B8-BBE5-89EA831A4873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1528762" y="0"/>
            <a:ext cx="3043238" cy="6858000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685800" rtl="0" eaLnBrk="1" fontAlgn="auto" latinLnBrk="1" hangingPunct="1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Tx/>
              <a:buSzTx/>
              <a:buFontTx/>
              <a:buNone/>
              <a:tabLst/>
              <a:defRPr sz="900"/>
            </a:lvl1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3" name="직사각형 2">
            <a:extLst>
              <a:ext uri="{FF2B5EF4-FFF2-40B4-BE49-F238E27FC236}">
                <a16:creationId xmlns:a16="http://schemas.microsoft.com/office/drawing/2014/main" id="{4DAB0763-12DF-41B9-B692-22FB8DB24B15}"/>
              </a:ext>
            </a:extLst>
          </p:cNvPr>
          <p:cNvSpPr/>
          <p:nvPr userDrawn="1"/>
        </p:nvSpPr>
        <p:spPr>
          <a:xfrm>
            <a:off x="0" y="0"/>
            <a:ext cx="1528763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715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296309351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3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7_Images &amp;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2">
            <a:extLst>
              <a:ext uri="{FF2B5EF4-FFF2-40B4-BE49-F238E27FC236}">
                <a16:creationId xmlns:a16="http://schemas.microsoft.com/office/drawing/2014/main" id="{16EE34E5-ADA6-4EE7-BC24-98C8E9A86B83}"/>
              </a:ext>
            </a:extLst>
          </p:cNvPr>
          <p:cNvSpPr>
            <a:spLocks noGrp="1"/>
          </p:cNvSpPr>
          <p:nvPr>
            <p:ph type="pic" idx="13" hasCustomPrompt="1"/>
          </p:nvPr>
        </p:nvSpPr>
        <p:spPr>
          <a:xfrm>
            <a:off x="496389" y="653142"/>
            <a:ext cx="3340826" cy="1692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9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6FDE143D-2918-4056-AC94-92DF81A575B9}"/>
              </a:ext>
            </a:extLst>
          </p:cNvPr>
          <p:cNvSpPr>
            <a:spLocks noGrp="1"/>
          </p:cNvSpPr>
          <p:nvPr>
            <p:ph type="pic" idx="14" hasCustomPrompt="1"/>
          </p:nvPr>
        </p:nvSpPr>
        <p:spPr>
          <a:xfrm>
            <a:off x="2779126" y="2576900"/>
            <a:ext cx="3340826" cy="1692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9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r>
              <a:rPr lang="en-US" altLang="ko-KR" dirty="0"/>
              <a:t>Your Picture Here and Send to Back</a:t>
            </a:r>
            <a:endParaRPr lang="ko-KR" altLang="en-US" dirty="0"/>
          </a:p>
        </p:txBody>
      </p:sp>
      <p:sp>
        <p:nvSpPr>
          <p:cNvPr id="4" name="Picture Placeholder 2">
            <a:extLst>
              <a:ext uri="{FF2B5EF4-FFF2-40B4-BE49-F238E27FC236}">
                <a16:creationId xmlns:a16="http://schemas.microsoft.com/office/drawing/2014/main" id="{1334882F-9259-4D67-9996-302AE17E5F75}"/>
              </a:ext>
            </a:extLst>
          </p:cNvPr>
          <p:cNvSpPr>
            <a:spLocks noGrp="1"/>
          </p:cNvSpPr>
          <p:nvPr>
            <p:ph type="pic" idx="15" hasCustomPrompt="1"/>
          </p:nvPr>
        </p:nvSpPr>
        <p:spPr>
          <a:xfrm>
            <a:off x="1637758" y="4500658"/>
            <a:ext cx="3340826" cy="1692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9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459781599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Freeform: Shape 11">
            <a:extLst>
              <a:ext uri="{FF2B5EF4-FFF2-40B4-BE49-F238E27FC236}">
                <a16:creationId xmlns:a16="http://schemas.microsoft.com/office/drawing/2014/main" id="{89254204-7576-4E7F-BCC2-47087CDF8998}"/>
              </a:ext>
            </a:extLst>
          </p:cNvPr>
          <p:cNvSpPr/>
          <p:nvPr/>
        </p:nvSpPr>
        <p:spPr>
          <a:xfrm rot="1200000">
            <a:off x="-233890" y="-189268"/>
            <a:ext cx="535618" cy="2226584"/>
          </a:xfrm>
          <a:custGeom>
            <a:avLst/>
            <a:gdLst>
              <a:gd name="connsiteX0" fmla="*/ 622717 w 714157"/>
              <a:gd name="connsiteY0" fmla="*/ 33281 h 2226584"/>
              <a:gd name="connsiteX1" fmla="*/ 714157 w 714157"/>
              <a:gd name="connsiteY1" fmla="*/ 0 h 2226584"/>
              <a:gd name="connsiteX2" fmla="*/ 714157 w 714157"/>
              <a:gd name="connsiteY2" fmla="*/ 2226584 h 2226584"/>
              <a:gd name="connsiteX3" fmla="*/ 622717 w 714157"/>
              <a:gd name="connsiteY3" fmla="*/ 1975355 h 2226584"/>
              <a:gd name="connsiteX4" fmla="*/ 329492 w 714157"/>
              <a:gd name="connsiteY4" fmla="*/ 140006 h 2226584"/>
              <a:gd name="connsiteX5" fmla="*/ 329492 w 714157"/>
              <a:gd name="connsiteY5" fmla="*/ 1169726 h 2226584"/>
              <a:gd name="connsiteX6" fmla="*/ 238052 w 714157"/>
              <a:gd name="connsiteY6" fmla="*/ 918496 h 2226584"/>
              <a:gd name="connsiteX7" fmla="*/ 238052 w 714157"/>
              <a:gd name="connsiteY7" fmla="*/ 173288 h 2226584"/>
              <a:gd name="connsiteX8" fmla="*/ 567544 w 714157"/>
              <a:gd name="connsiteY8" fmla="*/ 53362 h 2226584"/>
              <a:gd name="connsiteX9" fmla="*/ 567544 w 714157"/>
              <a:gd name="connsiteY9" fmla="*/ 1823768 h 2226584"/>
              <a:gd name="connsiteX10" fmla="*/ 384664 w 714157"/>
              <a:gd name="connsiteY10" fmla="*/ 1321310 h 2226584"/>
              <a:gd name="connsiteX11" fmla="*/ 384664 w 714157"/>
              <a:gd name="connsiteY11" fmla="*/ 119925 h 2226584"/>
              <a:gd name="connsiteX12" fmla="*/ 0 w 714157"/>
              <a:gd name="connsiteY12" fmla="*/ 259931 h 2226584"/>
              <a:gd name="connsiteX13" fmla="*/ 182880 w 714157"/>
              <a:gd name="connsiteY13" fmla="*/ 193369 h 2226584"/>
              <a:gd name="connsiteX14" fmla="*/ 182880 w 714157"/>
              <a:gd name="connsiteY14" fmla="*/ 766913 h 2226584"/>
              <a:gd name="connsiteX15" fmla="*/ 0 w 714157"/>
              <a:gd name="connsiteY15" fmla="*/ 264454 h 22265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714157" h="2226584">
                <a:moveTo>
                  <a:pt x="622717" y="33281"/>
                </a:moveTo>
                <a:lnTo>
                  <a:pt x="714157" y="0"/>
                </a:lnTo>
                <a:lnTo>
                  <a:pt x="714157" y="2226584"/>
                </a:lnTo>
                <a:lnTo>
                  <a:pt x="622717" y="1975355"/>
                </a:lnTo>
                <a:close/>
                <a:moveTo>
                  <a:pt x="329492" y="140006"/>
                </a:moveTo>
                <a:lnTo>
                  <a:pt x="329492" y="1169726"/>
                </a:lnTo>
                <a:lnTo>
                  <a:pt x="238052" y="918496"/>
                </a:lnTo>
                <a:lnTo>
                  <a:pt x="238052" y="173288"/>
                </a:lnTo>
                <a:close/>
                <a:moveTo>
                  <a:pt x="567544" y="53362"/>
                </a:moveTo>
                <a:lnTo>
                  <a:pt x="567544" y="1823768"/>
                </a:lnTo>
                <a:lnTo>
                  <a:pt x="384664" y="1321310"/>
                </a:lnTo>
                <a:lnTo>
                  <a:pt x="384664" y="119925"/>
                </a:lnTo>
                <a:close/>
                <a:moveTo>
                  <a:pt x="0" y="259931"/>
                </a:moveTo>
                <a:lnTo>
                  <a:pt x="182880" y="193369"/>
                </a:lnTo>
                <a:lnTo>
                  <a:pt x="182880" y="766913"/>
                </a:lnTo>
                <a:lnTo>
                  <a:pt x="0" y="264454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715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242647" y="339510"/>
            <a:ext cx="8679898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405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1641180201"/>
      </p:ext>
    </p:extLst>
  </p:cSld>
  <p:clrMapOvr>
    <a:masterClrMapping/>
  </p:clrMapOvr>
</p:sldLayout>
</file>

<file path=ppt/slideLayouts/slideLayout1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242647" y="339510"/>
            <a:ext cx="8679898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405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A444163C-3BE8-445F-BF4D-6FF683F7A99F}"/>
              </a:ext>
            </a:extLst>
          </p:cNvPr>
          <p:cNvGrpSpPr/>
          <p:nvPr userDrawn="1"/>
        </p:nvGrpSpPr>
        <p:grpSpPr>
          <a:xfrm>
            <a:off x="0" y="5030642"/>
            <a:ext cx="8838488" cy="1581249"/>
            <a:chOff x="0" y="5030641"/>
            <a:chExt cx="11784650" cy="1581249"/>
          </a:xfrm>
        </p:grpSpPr>
        <p:grpSp>
          <p:nvGrpSpPr>
            <p:cNvPr id="4" name="Group 3">
              <a:extLst>
                <a:ext uri="{FF2B5EF4-FFF2-40B4-BE49-F238E27FC236}">
                  <a16:creationId xmlns:a16="http://schemas.microsoft.com/office/drawing/2014/main" id="{4C382616-4BAD-46F2-A9B1-3719C195BD07}"/>
                </a:ext>
              </a:extLst>
            </p:cNvPr>
            <p:cNvGrpSpPr/>
            <p:nvPr/>
          </p:nvGrpSpPr>
          <p:grpSpPr>
            <a:xfrm>
              <a:off x="10972494" y="5030641"/>
              <a:ext cx="812156" cy="1343445"/>
              <a:chOff x="10042059" y="85076"/>
              <a:chExt cx="1867634" cy="3089387"/>
            </a:xfrm>
          </p:grpSpPr>
          <p:sp>
            <p:nvSpPr>
              <p:cNvPr id="9" name="Freeform: Shape 8">
                <a:extLst>
                  <a:ext uri="{FF2B5EF4-FFF2-40B4-BE49-F238E27FC236}">
                    <a16:creationId xmlns:a16="http://schemas.microsoft.com/office/drawing/2014/main" id="{4F57692B-CB59-4909-9EE5-9842EC389960}"/>
                  </a:ext>
                </a:extLst>
              </p:cNvPr>
              <p:cNvSpPr/>
              <p:nvPr/>
            </p:nvSpPr>
            <p:spPr>
              <a:xfrm rot="16200000" flipH="1">
                <a:off x="9851011" y="276124"/>
                <a:ext cx="2249729" cy="1867634"/>
              </a:xfrm>
              <a:custGeom>
                <a:avLst/>
                <a:gdLst>
                  <a:gd name="connsiteX0" fmla="*/ 2234976 w 2254431"/>
                  <a:gd name="connsiteY0" fmla="*/ 1132618 h 1867634"/>
                  <a:gd name="connsiteX1" fmla="*/ 2236496 w 2254431"/>
                  <a:gd name="connsiteY1" fmla="*/ 1135418 h 1867634"/>
                  <a:gd name="connsiteX2" fmla="*/ 2234976 w 2254431"/>
                  <a:gd name="connsiteY2" fmla="*/ 1140552 h 1867634"/>
                  <a:gd name="connsiteX3" fmla="*/ 2234976 w 2254431"/>
                  <a:gd name="connsiteY3" fmla="*/ 710150 h 1867634"/>
                  <a:gd name="connsiteX4" fmla="*/ 2240336 w 2254431"/>
                  <a:gd name="connsiteY4" fmla="*/ 727150 h 1867634"/>
                  <a:gd name="connsiteX5" fmla="*/ 2234976 w 2254431"/>
                  <a:gd name="connsiteY5" fmla="*/ 737448 h 1867634"/>
                  <a:gd name="connsiteX6" fmla="*/ 1734909 w 2254431"/>
                  <a:gd name="connsiteY6" fmla="*/ 1232300 h 1867634"/>
                  <a:gd name="connsiteX7" fmla="*/ 1781182 w 2254431"/>
                  <a:gd name="connsiteY7" fmla="*/ 1232300 h 1867634"/>
                  <a:gd name="connsiteX8" fmla="*/ 1734909 w 2254431"/>
                  <a:gd name="connsiteY8" fmla="*/ 1237163 h 1867634"/>
                  <a:gd name="connsiteX9" fmla="*/ 1734908 w 2254431"/>
                  <a:gd name="connsiteY9" fmla="*/ 633988 h 1867634"/>
                  <a:gd name="connsiteX10" fmla="*/ 2124749 w 2254431"/>
                  <a:gd name="connsiteY10" fmla="*/ 668096 h 1867634"/>
                  <a:gd name="connsiteX11" fmla="*/ 1734908 w 2254431"/>
                  <a:gd name="connsiteY11" fmla="*/ 668096 h 1867634"/>
                  <a:gd name="connsiteX12" fmla="*/ 0 w 2254431"/>
                  <a:gd name="connsiteY12" fmla="*/ 933818 h 1867634"/>
                  <a:gd name="connsiteX13" fmla="*/ 273507 w 2254431"/>
                  <a:gd name="connsiteY13" fmla="*/ 1594126 h 1867634"/>
                  <a:gd name="connsiteX14" fmla="*/ 1594123 w 2254431"/>
                  <a:gd name="connsiteY14" fmla="*/ 1594126 h 1867634"/>
                  <a:gd name="connsiteX15" fmla="*/ 1818102 w 2254431"/>
                  <a:gd name="connsiteY15" fmla="*/ 1370146 h 1867634"/>
                  <a:gd name="connsiteX16" fmla="*/ 2067929 w 2254431"/>
                  <a:gd name="connsiteY16" fmla="*/ 1370150 h 1867634"/>
                  <a:gd name="connsiteX17" fmla="*/ 2249729 w 2254431"/>
                  <a:gd name="connsiteY17" fmla="*/ 1188348 h 1867634"/>
                  <a:gd name="connsiteX18" fmla="*/ 2249729 w 2254431"/>
                  <a:gd name="connsiteY18" fmla="*/ 938520 h 1867634"/>
                  <a:gd name="connsiteX19" fmla="*/ 2254431 w 2254431"/>
                  <a:gd name="connsiteY19" fmla="*/ 933818 h 1867634"/>
                  <a:gd name="connsiteX20" fmla="*/ 2249729 w 2254431"/>
                  <a:gd name="connsiteY20" fmla="*/ 929116 h 1867634"/>
                  <a:gd name="connsiteX21" fmla="*/ 2249729 w 2254431"/>
                  <a:gd name="connsiteY21" fmla="*/ 679292 h 1867634"/>
                  <a:gd name="connsiteX22" fmla="*/ 2067926 w 2254431"/>
                  <a:gd name="connsiteY22" fmla="*/ 497490 h 1867634"/>
                  <a:gd name="connsiteX23" fmla="*/ 1818099 w 2254431"/>
                  <a:gd name="connsiteY23" fmla="*/ 497490 h 1867634"/>
                  <a:gd name="connsiteX24" fmla="*/ 1594123 w 2254431"/>
                  <a:gd name="connsiteY24" fmla="*/ 273510 h 1867634"/>
                  <a:gd name="connsiteX25" fmla="*/ 273507 w 2254431"/>
                  <a:gd name="connsiteY25" fmla="*/ 273510 h 1867634"/>
                  <a:gd name="connsiteX26" fmla="*/ 0 w 2254431"/>
                  <a:gd name="connsiteY26" fmla="*/ 933818 h 1867634"/>
                  <a:gd name="connsiteX0" fmla="*/ 2234976 w 2254431"/>
                  <a:gd name="connsiteY0" fmla="*/ 1132618 h 1867634"/>
                  <a:gd name="connsiteX1" fmla="*/ 2236496 w 2254431"/>
                  <a:gd name="connsiteY1" fmla="*/ 1135418 h 1867634"/>
                  <a:gd name="connsiteX2" fmla="*/ 2234976 w 2254431"/>
                  <a:gd name="connsiteY2" fmla="*/ 1140552 h 1867634"/>
                  <a:gd name="connsiteX3" fmla="*/ 2234976 w 2254431"/>
                  <a:gd name="connsiteY3" fmla="*/ 1132618 h 1867634"/>
                  <a:gd name="connsiteX4" fmla="*/ 2234976 w 2254431"/>
                  <a:gd name="connsiteY4" fmla="*/ 710150 h 1867634"/>
                  <a:gd name="connsiteX5" fmla="*/ 2240336 w 2254431"/>
                  <a:gd name="connsiteY5" fmla="*/ 727150 h 1867634"/>
                  <a:gd name="connsiteX6" fmla="*/ 2234976 w 2254431"/>
                  <a:gd name="connsiteY6" fmla="*/ 737448 h 1867634"/>
                  <a:gd name="connsiteX7" fmla="*/ 2234976 w 2254431"/>
                  <a:gd name="connsiteY7" fmla="*/ 710150 h 1867634"/>
                  <a:gd name="connsiteX8" fmla="*/ 1734909 w 2254431"/>
                  <a:gd name="connsiteY8" fmla="*/ 1232300 h 1867634"/>
                  <a:gd name="connsiteX9" fmla="*/ 1781182 w 2254431"/>
                  <a:gd name="connsiteY9" fmla="*/ 1232300 h 1867634"/>
                  <a:gd name="connsiteX10" fmla="*/ 1734909 w 2254431"/>
                  <a:gd name="connsiteY10" fmla="*/ 1237163 h 1867634"/>
                  <a:gd name="connsiteX11" fmla="*/ 1734909 w 2254431"/>
                  <a:gd name="connsiteY11" fmla="*/ 1232300 h 1867634"/>
                  <a:gd name="connsiteX12" fmla="*/ 1734908 w 2254431"/>
                  <a:gd name="connsiteY12" fmla="*/ 668096 h 1867634"/>
                  <a:gd name="connsiteX13" fmla="*/ 2124749 w 2254431"/>
                  <a:gd name="connsiteY13" fmla="*/ 668096 h 1867634"/>
                  <a:gd name="connsiteX14" fmla="*/ 1734908 w 2254431"/>
                  <a:gd name="connsiteY14" fmla="*/ 668096 h 1867634"/>
                  <a:gd name="connsiteX15" fmla="*/ 0 w 2254431"/>
                  <a:gd name="connsiteY15" fmla="*/ 933818 h 1867634"/>
                  <a:gd name="connsiteX16" fmla="*/ 273507 w 2254431"/>
                  <a:gd name="connsiteY16" fmla="*/ 1594126 h 1867634"/>
                  <a:gd name="connsiteX17" fmla="*/ 1594123 w 2254431"/>
                  <a:gd name="connsiteY17" fmla="*/ 1594126 h 1867634"/>
                  <a:gd name="connsiteX18" fmla="*/ 1818102 w 2254431"/>
                  <a:gd name="connsiteY18" fmla="*/ 1370146 h 1867634"/>
                  <a:gd name="connsiteX19" fmla="*/ 2067929 w 2254431"/>
                  <a:gd name="connsiteY19" fmla="*/ 1370150 h 1867634"/>
                  <a:gd name="connsiteX20" fmla="*/ 2249729 w 2254431"/>
                  <a:gd name="connsiteY20" fmla="*/ 1188348 h 1867634"/>
                  <a:gd name="connsiteX21" fmla="*/ 2249729 w 2254431"/>
                  <a:gd name="connsiteY21" fmla="*/ 938520 h 1867634"/>
                  <a:gd name="connsiteX22" fmla="*/ 2254431 w 2254431"/>
                  <a:gd name="connsiteY22" fmla="*/ 933818 h 1867634"/>
                  <a:gd name="connsiteX23" fmla="*/ 2249729 w 2254431"/>
                  <a:gd name="connsiteY23" fmla="*/ 929116 h 1867634"/>
                  <a:gd name="connsiteX24" fmla="*/ 2249729 w 2254431"/>
                  <a:gd name="connsiteY24" fmla="*/ 679292 h 1867634"/>
                  <a:gd name="connsiteX25" fmla="*/ 2067926 w 2254431"/>
                  <a:gd name="connsiteY25" fmla="*/ 497490 h 1867634"/>
                  <a:gd name="connsiteX26" fmla="*/ 1818099 w 2254431"/>
                  <a:gd name="connsiteY26" fmla="*/ 497490 h 1867634"/>
                  <a:gd name="connsiteX27" fmla="*/ 1594123 w 2254431"/>
                  <a:gd name="connsiteY27" fmla="*/ 273510 h 1867634"/>
                  <a:gd name="connsiteX28" fmla="*/ 273507 w 2254431"/>
                  <a:gd name="connsiteY28" fmla="*/ 273510 h 1867634"/>
                  <a:gd name="connsiteX29" fmla="*/ 0 w 2254431"/>
                  <a:gd name="connsiteY29" fmla="*/ 933818 h 1867634"/>
                  <a:gd name="connsiteX0" fmla="*/ 2234976 w 2254431"/>
                  <a:gd name="connsiteY0" fmla="*/ 1132618 h 1867634"/>
                  <a:gd name="connsiteX1" fmla="*/ 2236496 w 2254431"/>
                  <a:gd name="connsiteY1" fmla="*/ 1135418 h 1867634"/>
                  <a:gd name="connsiteX2" fmla="*/ 2234976 w 2254431"/>
                  <a:gd name="connsiteY2" fmla="*/ 1140552 h 1867634"/>
                  <a:gd name="connsiteX3" fmla="*/ 2234976 w 2254431"/>
                  <a:gd name="connsiteY3" fmla="*/ 1132618 h 1867634"/>
                  <a:gd name="connsiteX4" fmla="*/ 2234976 w 2254431"/>
                  <a:gd name="connsiteY4" fmla="*/ 710150 h 1867634"/>
                  <a:gd name="connsiteX5" fmla="*/ 2240336 w 2254431"/>
                  <a:gd name="connsiteY5" fmla="*/ 727150 h 1867634"/>
                  <a:gd name="connsiteX6" fmla="*/ 2234976 w 2254431"/>
                  <a:gd name="connsiteY6" fmla="*/ 737448 h 1867634"/>
                  <a:gd name="connsiteX7" fmla="*/ 2234976 w 2254431"/>
                  <a:gd name="connsiteY7" fmla="*/ 710150 h 1867634"/>
                  <a:gd name="connsiteX8" fmla="*/ 1734909 w 2254431"/>
                  <a:gd name="connsiteY8" fmla="*/ 1232300 h 1867634"/>
                  <a:gd name="connsiteX9" fmla="*/ 1781182 w 2254431"/>
                  <a:gd name="connsiteY9" fmla="*/ 1232300 h 1867634"/>
                  <a:gd name="connsiteX10" fmla="*/ 1734909 w 2254431"/>
                  <a:gd name="connsiteY10" fmla="*/ 1237163 h 1867634"/>
                  <a:gd name="connsiteX11" fmla="*/ 1734909 w 2254431"/>
                  <a:gd name="connsiteY11" fmla="*/ 1232300 h 1867634"/>
                  <a:gd name="connsiteX12" fmla="*/ 0 w 2254431"/>
                  <a:gd name="connsiteY12" fmla="*/ 933818 h 1867634"/>
                  <a:gd name="connsiteX13" fmla="*/ 273507 w 2254431"/>
                  <a:gd name="connsiteY13" fmla="*/ 1594126 h 1867634"/>
                  <a:gd name="connsiteX14" fmla="*/ 1594123 w 2254431"/>
                  <a:gd name="connsiteY14" fmla="*/ 1594126 h 1867634"/>
                  <a:gd name="connsiteX15" fmla="*/ 1818102 w 2254431"/>
                  <a:gd name="connsiteY15" fmla="*/ 1370146 h 1867634"/>
                  <a:gd name="connsiteX16" fmla="*/ 2067929 w 2254431"/>
                  <a:gd name="connsiteY16" fmla="*/ 1370150 h 1867634"/>
                  <a:gd name="connsiteX17" fmla="*/ 2249729 w 2254431"/>
                  <a:gd name="connsiteY17" fmla="*/ 1188348 h 1867634"/>
                  <a:gd name="connsiteX18" fmla="*/ 2249729 w 2254431"/>
                  <a:gd name="connsiteY18" fmla="*/ 938520 h 1867634"/>
                  <a:gd name="connsiteX19" fmla="*/ 2254431 w 2254431"/>
                  <a:gd name="connsiteY19" fmla="*/ 933818 h 1867634"/>
                  <a:gd name="connsiteX20" fmla="*/ 2249729 w 2254431"/>
                  <a:gd name="connsiteY20" fmla="*/ 929116 h 1867634"/>
                  <a:gd name="connsiteX21" fmla="*/ 2249729 w 2254431"/>
                  <a:gd name="connsiteY21" fmla="*/ 679292 h 1867634"/>
                  <a:gd name="connsiteX22" fmla="*/ 2067926 w 2254431"/>
                  <a:gd name="connsiteY22" fmla="*/ 497490 h 1867634"/>
                  <a:gd name="connsiteX23" fmla="*/ 1818099 w 2254431"/>
                  <a:gd name="connsiteY23" fmla="*/ 497490 h 1867634"/>
                  <a:gd name="connsiteX24" fmla="*/ 1594123 w 2254431"/>
                  <a:gd name="connsiteY24" fmla="*/ 273510 h 1867634"/>
                  <a:gd name="connsiteX25" fmla="*/ 273507 w 2254431"/>
                  <a:gd name="connsiteY25" fmla="*/ 273510 h 1867634"/>
                  <a:gd name="connsiteX26" fmla="*/ 0 w 2254431"/>
                  <a:gd name="connsiteY26" fmla="*/ 933818 h 1867634"/>
                  <a:gd name="connsiteX0" fmla="*/ 2234976 w 2254431"/>
                  <a:gd name="connsiteY0" fmla="*/ 1132618 h 1867634"/>
                  <a:gd name="connsiteX1" fmla="*/ 2236496 w 2254431"/>
                  <a:gd name="connsiteY1" fmla="*/ 1135418 h 1867634"/>
                  <a:gd name="connsiteX2" fmla="*/ 2234976 w 2254431"/>
                  <a:gd name="connsiteY2" fmla="*/ 1140552 h 1867634"/>
                  <a:gd name="connsiteX3" fmla="*/ 2234976 w 2254431"/>
                  <a:gd name="connsiteY3" fmla="*/ 1132618 h 1867634"/>
                  <a:gd name="connsiteX4" fmla="*/ 2234976 w 2254431"/>
                  <a:gd name="connsiteY4" fmla="*/ 710150 h 1867634"/>
                  <a:gd name="connsiteX5" fmla="*/ 2240336 w 2254431"/>
                  <a:gd name="connsiteY5" fmla="*/ 727150 h 1867634"/>
                  <a:gd name="connsiteX6" fmla="*/ 2234976 w 2254431"/>
                  <a:gd name="connsiteY6" fmla="*/ 737448 h 1867634"/>
                  <a:gd name="connsiteX7" fmla="*/ 2234976 w 2254431"/>
                  <a:gd name="connsiteY7" fmla="*/ 710150 h 1867634"/>
                  <a:gd name="connsiteX8" fmla="*/ 1734909 w 2254431"/>
                  <a:gd name="connsiteY8" fmla="*/ 1237163 h 1867634"/>
                  <a:gd name="connsiteX9" fmla="*/ 1781182 w 2254431"/>
                  <a:gd name="connsiteY9" fmla="*/ 1232300 h 1867634"/>
                  <a:gd name="connsiteX10" fmla="*/ 1734909 w 2254431"/>
                  <a:gd name="connsiteY10" fmla="*/ 1237163 h 1867634"/>
                  <a:gd name="connsiteX11" fmla="*/ 0 w 2254431"/>
                  <a:gd name="connsiteY11" fmla="*/ 933818 h 1867634"/>
                  <a:gd name="connsiteX12" fmla="*/ 273507 w 2254431"/>
                  <a:gd name="connsiteY12" fmla="*/ 1594126 h 1867634"/>
                  <a:gd name="connsiteX13" fmla="*/ 1594123 w 2254431"/>
                  <a:gd name="connsiteY13" fmla="*/ 1594126 h 1867634"/>
                  <a:gd name="connsiteX14" fmla="*/ 1818102 w 2254431"/>
                  <a:gd name="connsiteY14" fmla="*/ 1370146 h 1867634"/>
                  <a:gd name="connsiteX15" fmla="*/ 2067929 w 2254431"/>
                  <a:gd name="connsiteY15" fmla="*/ 1370150 h 1867634"/>
                  <a:gd name="connsiteX16" fmla="*/ 2249729 w 2254431"/>
                  <a:gd name="connsiteY16" fmla="*/ 1188348 h 1867634"/>
                  <a:gd name="connsiteX17" fmla="*/ 2249729 w 2254431"/>
                  <a:gd name="connsiteY17" fmla="*/ 938520 h 1867634"/>
                  <a:gd name="connsiteX18" fmla="*/ 2254431 w 2254431"/>
                  <a:gd name="connsiteY18" fmla="*/ 933818 h 1867634"/>
                  <a:gd name="connsiteX19" fmla="*/ 2249729 w 2254431"/>
                  <a:gd name="connsiteY19" fmla="*/ 929116 h 1867634"/>
                  <a:gd name="connsiteX20" fmla="*/ 2249729 w 2254431"/>
                  <a:gd name="connsiteY20" fmla="*/ 679292 h 1867634"/>
                  <a:gd name="connsiteX21" fmla="*/ 2067926 w 2254431"/>
                  <a:gd name="connsiteY21" fmla="*/ 497490 h 1867634"/>
                  <a:gd name="connsiteX22" fmla="*/ 1818099 w 2254431"/>
                  <a:gd name="connsiteY22" fmla="*/ 497490 h 1867634"/>
                  <a:gd name="connsiteX23" fmla="*/ 1594123 w 2254431"/>
                  <a:gd name="connsiteY23" fmla="*/ 273510 h 1867634"/>
                  <a:gd name="connsiteX24" fmla="*/ 273507 w 2254431"/>
                  <a:gd name="connsiteY24" fmla="*/ 273510 h 1867634"/>
                  <a:gd name="connsiteX25" fmla="*/ 0 w 2254431"/>
                  <a:gd name="connsiteY25" fmla="*/ 933818 h 1867634"/>
                  <a:gd name="connsiteX0" fmla="*/ 2234976 w 2254431"/>
                  <a:gd name="connsiteY0" fmla="*/ 1132618 h 1867634"/>
                  <a:gd name="connsiteX1" fmla="*/ 2236496 w 2254431"/>
                  <a:gd name="connsiteY1" fmla="*/ 1135418 h 1867634"/>
                  <a:gd name="connsiteX2" fmla="*/ 2234976 w 2254431"/>
                  <a:gd name="connsiteY2" fmla="*/ 1140552 h 1867634"/>
                  <a:gd name="connsiteX3" fmla="*/ 2234976 w 2254431"/>
                  <a:gd name="connsiteY3" fmla="*/ 1132618 h 1867634"/>
                  <a:gd name="connsiteX4" fmla="*/ 2234976 w 2254431"/>
                  <a:gd name="connsiteY4" fmla="*/ 710150 h 1867634"/>
                  <a:gd name="connsiteX5" fmla="*/ 2240336 w 2254431"/>
                  <a:gd name="connsiteY5" fmla="*/ 727150 h 1867634"/>
                  <a:gd name="connsiteX6" fmla="*/ 2234976 w 2254431"/>
                  <a:gd name="connsiteY6" fmla="*/ 737448 h 1867634"/>
                  <a:gd name="connsiteX7" fmla="*/ 2234976 w 2254431"/>
                  <a:gd name="connsiteY7" fmla="*/ 710150 h 1867634"/>
                  <a:gd name="connsiteX8" fmla="*/ 0 w 2254431"/>
                  <a:gd name="connsiteY8" fmla="*/ 933818 h 1867634"/>
                  <a:gd name="connsiteX9" fmla="*/ 273507 w 2254431"/>
                  <a:gd name="connsiteY9" fmla="*/ 1594126 h 1867634"/>
                  <a:gd name="connsiteX10" fmla="*/ 1594123 w 2254431"/>
                  <a:gd name="connsiteY10" fmla="*/ 1594126 h 1867634"/>
                  <a:gd name="connsiteX11" fmla="*/ 1818102 w 2254431"/>
                  <a:gd name="connsiteY11" fmla="*/ 1370146 h 1867634"/>
                  <a:gd name="connsiteX12" fmla="*/ 2067929 w 2254431"/>
                  <a:gd name="connsiteY12" fmla="*/ 1370150 h 1867634"/>
                  <a:gd name="connsiteX13" fmla="*/ 2249729 w 2254431"/>
                  <a:gd name="connsiteY13" fmla="*/ 1188348 h 1867634"/>
                  <a:gd name="connsiteX14" fmla="*/ 2249729 w 2254431"/>
                  <a:gd name="connsiteY14" fmla="*/ 938520 h 1867634"/>
                  <a:gd name="connsiteX15" fmla="*/ 2254431 w 2254431"/>
                  <a:gd name="connsiteY15" fmla="*/ 933818 h 1867634"/>
                  <a:gd name="connsiteX16" fmla="*/ 2249729 w 2254431"/>
                  <a:gd name="connsiteY16" fmla="*/ 929116 h 1867634"/>
                  <a:gd name="connsiteX17" fmla="*/ 2249729 w 2254431"/>
                  <a:gd name="connsiteY17" fmla="*/ 679292 h 1867634"/>
                  <a:gd name="connsiteX18" fmla="*/ 2067926 w 2254431"/>
                  <a:gd name="connsiteY18" fmla="*/ 497490 h 1867634"/>
                  <a:gd name="connsiteX19" fmla="*/ 1818099 w 2254431"/>
                  <a:gd name="connsiteY19" fmla="*/ 497490 h 1867634"/>
                  <a:gd name="connsiteX20" fmla="*/ 1594123 w 2254431"/>
                  <a:gd name="connsiteY20" fmla="*/ 273510 h 1867634"/>
                  <a:gd name="connsiteX21" fmla="*/ 273507 w 2254431"/>
                  <a:gd name="connsiteY21" fmla="*/ 273510 h 1867634"/>
                  <a:gd name="connsiteX22" fmla="*/ 0 w 2254431"/>
                  <a:gd name="connsiteY22" fmla="*/ 933818 h 1867634"/>
                  <a:gd name="connsiteX0" fmla="*/ 2234976 w 2254431"/>
                  <a:gd name="connsiteY0" fmla="*/ 1140552 h 1867634"/>
                  <a:gd name="connsiteX1" fmla="*/ 2236496 w 2254431"/>
                  <a:gd name="connsiteY1" fmla="*/ 1135418 h 1867634"/>
                  <a:gd name="connsiteX2" fmla="*/ 2234976 w 2254431"/>
                  <a:gd name="connsiteY2" fmla="*/ 1140552 h 1867634"/>
                  <a:gd name="connsiteX3" fmla="*/ 2234976 w 2254431"/>
                  <a:gd name="connsiteY3" fmla="*/ 710150 h 1867634"/>
                  <a:gd name="connsiteX4" fmla="*/ 2240336 w 2254431"/>
                  <a:gd name="connsiteY4" fmla="*/ 727150 h 1867634"/>
                  <a:gd name="connsiteX5" fmla="*/ 2234976 w 2254431"/>
                  <a:gd name="connsiteY5" fmla="*/ 737448 h 1867634"/>
                  <a:gd name="connsiteX6" fmla="*/ 2234976 w 2254431"/>
                  <a:gd name="connsiteY6" fmla="*/ 710150 h 1867634"/>
                  <a:gd name="connsiteX7" fmla="*/ 0 w 2254431"/>
                  <a:gd name="connsiteY7" fmla="*/ 933818 h 1867634"/>
                  <a:gd name="connsiteX8" fmla="*/ 273507 w 2254431"/>
                  <a:gd name="connsiteY8" fmla="*/ 1594126 h 1867634"/>
                  <a:gd name="connsiteX9" fmla="*/ 1594123 w 2254431"/>
                  <a:gd name="connsiteY9" fmla="*/ 1594126 h 1867634"/>
                  <a:gd name="connsiteX10" fmla="*/ 1818102 w 2254431"/>
                  <a:gd name="connsiteY10" fmla="*/ 1370146 h 1867634"/>
                  <a:gd name="connsiteX11" fmla="*/ 2067929 w 2254431"/>
                  <a:gd name="connsiteY11" fmla="*/ 1370150 h 1867634"/>
                  <a:gd name="connsiteX12" fmla="*/ 2249729 w 2254431"/>
                  <a:gd name="connsiteY12" fmla="*/ 1188348 h 1867634"/>
                  <a:gd name="connsiteX13" fmla="*/ 2249729 w 2254431"/>
                  <a:gd name="connsiteY13" fmla="*/ 938520 h 1867634"/>
                  <a:gd name="connsiteX14" fmla="*/ 2254431 w 2254431"/>
                  <a:gd name="connsiteY14" fmla="*/ 933818 h 1867634"/>
                  <a:gd name="connsiteX15" fmla="*/ 2249729 w 2254431"/>
                  <a:gd name="connsiteY15" fmla="*/ 929116 h 1867634"/>
                  <a:gd name="connsiteX16" fmla="*/ 2249729 w 2254431"/>
                  <a:gd name="connsiteY16" fmla="*/ 679292 h 1867634"/>
                  <a:gd name="connsiteX17" fmla="*/ 2067926 w 2254431"/>
                  <a:gd name="connsiteY17" fmla="*/ 497490 h 1867634"/>
                  <a:gd name="connsiteX18" fmla="*/ 1818099 w 2254431"/>
                  <a:gd name="connsiteY18" fmla="*/ 497490 h 1867634"/>
                  <a:gd name="connsiteX19" fmla="*/ 1594123 w 2254431"/>
                  <a:gd name="connsiteY19" fmla="*/ 273510 h 1867634"/>
                  <a:gd name="connsiteX20" fmla="*/ 273507 w 2254431"/>
                  <a:gd name="connsiteY20" fmla="*/ 273510 h 1867634"/>
                  <a:gd name="connsiteX21" fmla="*/ 0 w 2254431"/>
                  <a:gd name="connsiteY21" fmla="*/ 933818 h 1867634"/>
                  <a:gd name="connsiteX0" fmla="*/ 2234976 w 2254431"/>
                  <a:gd name="connsiteY0" fmla="*/ 710150 h 1867634"/>
                  <a:gd name="connsiteX1" fmla="*/ 2240336 w 2254431"/>
                  <a:gd name="connsiteY1" fmla="*/ 727150 h 1867634"/>
                  <a:gd name="connsiteX2" fmla="*/ 2234976 w 2254431"/>
                  <a:gd name="connsiteY2" fmla="*/ 737448 h 1867634"/>
                  <a:gd name="connsiteX3" fmla="*/ 2234976 w 2254431"/>
                  <a:gd name="connsiteY3" fmla="*/ 710150 h 1867634"/>
                  <a:gd name="connsiteX4" fmla="*/ 0 w 2254431"/>
                  <a:gd name="connsiteY4" fmla="*/ 933818 h 1867634"/>
                  <a:gd name="connsiteX5" fmla="*/ 273507 w 2254431"/>
                  <a:gd name="connsiteY5" fmla="*/ 1594126 h 1867634"/>
                  <a:gd name="connsiteX6" fmla="*/ 1594123 w 2254431"/>
                  <a:gd name="connsiteY6" fmla="*/ 1594126 h 1867634"/>
                  <a:gd name="connsiteX7" fmla="*/ 1818102 w 2254431"/>
                  <a:gd name="connsiteY7" fmla="*/ 1370146 h 1867634"/>
                  <a:gd name="connsiteX8" fmla="*/ 2067929 w 2254431"/>
                  <a:gd name="connsiteY8" fmla="*/ 1370150 h 1867634"/>
                  <a:gd name="connsiteX9" fmla="*/ 2249729 w 2254431"/>
                  <a:gd name="connsiteY9" fmla="*/ 1188348 h 1867634"/>
                  <a:gd name="connsiteX10" fmla="*/ 2249729 w 2254431"/>
                  <a:gd name="connsiteY10" fmla="*/ 938520 h 1867634"/>
                  <a:gd name="connsiteX11" fmla="*/ 2254431 w 2254431"/>
                  <a:gd name="connsiteY11" fmla="*/ 933818 h 1867634"/>
                  <a:gd name="connsiteX12" fmla="*/ 2249729 w 2254431"/>
                  <a:gd name="connsiteY12" fmla="*/ 929116 h 1867634"/>
                  <a:gd name="connsiteX13" fmla="*/ 2249729 w 2254431"/>
                  <a:gd name="connsiteY13" fmla="*/ 679292 h 1867634"/>
                  <a:gd name="connsiteX14" fmla="*/ 2067926 w 2254431"/>
                  <a:gd name="connsiteY14" fmla="*/ 497490 h 1867634"/>
                  <a:gd name="connsiteX15" fmla="*/ 1818099 w 2254431"/>
                  <a:gd name="connsiteY15" fmla="*/ 497490 h 1867634"/>
                  <a:gd name="connsiteX16" fmla="*/ 1594123 w 2254431"/>
                  <a:gd name="connsiteY16" fmla="*/ 273510 h 1867634"/>
                  <a:gd name="connsiteX17" fmla="*/ 273507 w 2254431"/>
                  <a:gd name="connsiteY17" fmla="*/ 273510 h 1867634"/>
                  <a:gd name="connsiteX18" fmla="*/ 0 w 2254431"/>
                  <a:gd name="connsiteY18" fmla="*/ 933818 h 1867634"/>
                  <a:gd name="connsiteX0" fmla="*/ 2234976 w 2254431"/>
                  <a:gd name="connsiteY0" fmla="*/ 737448 h 1867634"/>
                  <a:gd name="connsiteX1" fmla="*/ 2240336 w 2254431"/>
                  <a:gd name="connsiteY1" fmla="*/ 727150 h 1867634"/>
                  <a:gd name="connsiteX2" fmla="*/ 2234976 w 2254431"/>
                  <a:gd name="connsiteY2" fmla="*/ 737448 h 1867634"/>
                  <a:gd name="connsiteX3" fmla="*/ 0 w 2254431"/>
                  <a:gd name="connsiteY3" fmla="*/ 933818 h 1867634"/>
                  <a:gd name="connsiteX4" fmla="*/ 273507 w 2254431"/>
                  <a:gd name="connsiteY4" fmla="*/ 1594126 h 1867634"/>
                  <a:gd name="connsiteX5" fmla="*/ 1594123 w 2254431"/>
                  <a:gd name="connsiteY5" fmla="*/ 1594126 h 1867634"/>
                  <a:gd name="connsiteX6" fmla="*/ 1818102 w 2254431"/>
                  <a:gd name="connsiteY6" fmla="*/ 1370146 h 1867634"/>
                  <a:gd name="connsiteX7" fmla="*/ 2067929 w 2254431"/>
                  <a:gd name="connsiteY7" fmla="*/ 1370150 h 1867634"/>
                  <a:gd name="connsiteX8" fmla="*/ 2249729 w 2254431"/>
                  <a:gd name="connsiteY8" fmla="*/ 1188348 h 1867634"/>
                  <a:gd name="connsiteX9" fmla="*/ 2249729 w 2254431"/>
                  <a:gd name="connsiteY9" fmla="*/ 938520 h 1867634"/>
                  <a:gd name="connsiteX10" fmla="*/ 2254431 w 2254431"/>
                  <a:gd name="connsiteY10" fmla="*/ 933818 h 1867634"/>
                  <a:gd name="connsiteX11" fmla="*/ 2249729 w 2254431"/>
                  <a:gd name="connsiteY11" fmla="*/ 929116 h 1867634"/>
                  <a:gd name="connsiteX12" fmla="*/ 2249729 w 2254431"/>
                  <a:gd name="connsiteY12" fmla="*/ 679292 h 1867634"/>
                  <a:gd name="connsiteX13" fmla="*/ 2067926 w 2254431"/>
                  <a:gd name="connsiteY13" fmla="*/ 497490 h 1867634"/>
                  <a:gd name="connsiteX14" fmla="*/ 1818099 w 2254431"/>
                  <a:gd name="connsiteY14" fmla="*/ 497490 h 1867634"/>
                  <a:gd name="connsiteX15" fmla="*/ 1594123 w 2254431"/>
                  <a:gd name="connsiteY15" fmla="*/ 273510 h 1867634"/>
                  <a:gd name="connsiteX16" fmla="*/ 273507 w 2254431"/>
                  <a:gd name="connsiteY16" fmla="*/ 273510 h 1867634"/>
                  <a:gd name="connsiteX17" fmla="*/ 0 w 2254431"/>
                  <a:gd name="connsiteY17" fmla="*/ 933818 h 1867634"/>
                  <a:gd name="connsiteX0" fmla="*/ 0 w 2254431"/>
                  <a:gd name="connsiteY0" fmla="*/ 933818 h 1867634"/>
                  <a:gd name="connsiteX1" fmla="*/ 273507 w 2254431"/>
                  <a:gd name="connsiteY1" fmla="*/ 1594126 h 1867634"/>
                  <a:gd name="connsiteX2" fmla="*/ 1594123 w 2254431"/>
                  <a:gd name="connsiteY2" fmla="*/ 1594126 h 1867634"/>
                  <a:gd name="connsiteX3" fmla="*/ 1818102 w 2254431"/>
                  <a:gd name="connsiteY3" fmla="*/ 1370146 h 1867634"/>
                  <a:gd name="connsiteX4" fmla="*/ 2067929 w 2254431"/>
                  <a:gd name="connsiteY4" fmla="*/ 1370150 h 1867634"/>
                  <a:gd name="connsiteX5" fmla="*/ 2249729 w 2254431"/>
                  <a:gd name="connsiteY5" fmla="*/ 1188348 h 1867634"/>
                  <a:gd name="connsiteX6" fmla="*/ 2249729 w 2254431"/>
                  <a:gd name="connsiteY6" fmla="*/ 938520 h 1867634"/>
                  <a:gd name="connsiteX7" fmla="*/ 2254431 w 2254431"/>
                  <a:gd name="connsiteY7" fmla="*/ 933818 h 1867634"/>
                  <a:gd name="connsiteX8" fmla="*/ 2249729 w 2254431"/>
                  <a:gd name="connsiteY8" fmla="*/ 929116 h 1867634"/>
                  <a:gd name="connsiteX9" fmla="*/ 2249729 w 2254431"/>
                  <a:gd name="connsiteY9" fmla="*/ 679292 h 1867634"/>
                  <a:gd name="connsiteX10" fmla="*/ 2067926 w 2254431"/>
                  <a:gd name="connsiteY10" fmla="*/ 497490 h 1867634"/>
                  <a:gd name="connsiteX11" fmla="*/ 1818099 w 2254431"/>
                  <a:gd name="connsiteY11" fmla="*/ 497490 h 1867634"/>
                  <a:gd name="connsiteX12" fmla="*/ 1594123 w 2254431"/>
                  <a:gd name="connsiteY12" fmla="*/ 273510 h 1867634"/>
                  <a:gd name="connsiteX13" fmla="*/ 273507 w 2254431"/>
                  <a:gd name="connsiteY13" fmla="*/ 273510 h 1867634"/>
                  <a:gd name="connsiteX14" fmla="*/ 0 w 2254431"/>
                  <a:gd name="connsiteY14" fmla="*/ 933818 h 1867634"/>
                  <a:gd name="connsiteX0" fmla="*/ 0 w 2249729"/>
                  <a:gd name="connsiteY0" fmla="*/ 933818 h 1867634"/>
                  <a:gd name="connsiteX1" fmla="*/ 273507 w 2249729"/>
                  <a:gd name="connsiteY1" fmla="*/ 1594126 h 1867634"/>
                  <a:gd name="connsiteX2" fmla="*/ 1594123 w 2249729"/>
                  <a:gd name="connsiteY2" fmla="*/ 1594126 h 1867634"/>
                  <a:gd name="connsiteX3" fmla="*/ 1818102 w 2249729"/>
                  <a:gd name="connsiteY3" fmla="*/ 1370146 h 1867634"/>
                  <a:gd name="connsiteX4" fmla="*/ 2067929 w 2249729"/>
                  <a:gd name="connsiteY4" fmla="*/ 1370150 h 1867634"/>
                  <a:gd name="connsiteX5" fmla="*/ 2249729 w 2249729"/>
                  <a:gd name="connsiteY5" fmla="*/ 1188348 h 1867634"/>
                  <a:gd name="connsiteX6" fmla="*/ 2249729 w 2249729"/>
                  <a:gd name="connsiteY6" fmla="*/ 938520 h 1867634"/>
                  <a:gd name="connsiteX7" fmla="*/ 2249729 w 2249729"/>
                  <a:gd name="connsiteY7" fmla="*/ 929116 h 1867634"/>
                  <a:gd name="connsiteX8" fmla="*/ 2249729 w 2249729"/>
                  <a:gd name="connsiteY8" fmla="*/ 679292 h 1867634"/>
                  <a:gd name="connsiteX9" fmla="*/ 2067926 w 2249729"/>
                  <a:gd name="connsiteY9" fmla="*/ 497490 h 1867634"/>
                  <a:gd name="connsiteX10" fmla="*/ 1818099 w 2249729"/>
                  <a:gd name="connsiteY10" fmla="*/ 497490 h 1867634"/>
                  <a:gd name="connsiteX11" fmla="*/ 1594123 w 2249729"/>
                  <a:gd name="connsiteY11" fmla="*/ 273510 h 1867634"/>
                  <a:gd name="connsiteX12" fmla="*/ 273507 w 2249729"/>
                  <a:gd name="connsiteY12" fmla="*/ 273510 h 1867634"/>
                  <a:gd name="connsiteX13" fmla="*/ 0 w 2249729"/>
                  <a:gd name="connsiteY13" fmla="*/ 933818 h 1867634"/>
                  <a:gd name="connsiteX0" fmla="*/ 0 w 2249729"/>
                  <a:gd name="connsiteY0" fmla="*/ 933818 h 1867634"/>
                  <a:gd name="connsiteX1" fmla="*/ 273507 w 2249729"/>
                  <a:gd name="connsiteY1" fmla="*/ 1594126 h 1867634"/>
                  <a:gd name="connsiteX2" fmla="*/ 1594123 w 2249729"/>
                  <a:gd name="connsiteY2" fmla="*/ 1594126 h 1867634"/>
                  <a:gd name="connsiteX3" fmla="*/ 1818102 w 2249729"/>
                  <a:gd name="connsiteY3" fmla="*/ 1370146 h 1867634"/>
                  <a:gd name="connsiteX4" fmla="*/ 2067929 w 2249729"/>
                  <a:gd name="connsiteY4" fmla="*/ 1370150 h 1867634"/>
                  <a:gd name="connsiteX5" fmla="*/ 2249729 w 2249729"/>
                  <a:gd name="connsiteY5" fmla="*/ 1188348 h 1867634"/>
                  <a:gd name="connsiteX6" fmla="*/ 2249729 w 2249729"/>
                  <a:gd name="connsiteY6" fmla="*/ 929116 h 1867634"/>
                  <a:gd name="connsiteX7" fmla="*/ 2249729 w 2249729"/>
                  <a:gd name="connsiteY7" fmla="*/ 679292 h 1867634"/>
                  <a:gd name="connsiteX8" fmla="*/ 2067926 w 2249729"/>
                  <a:gd name="connsiteY8" fmla="*/ 497490 h 1867634"/>
                  <a:gd name="connsiteX9" fmla="*/ 1818099 w 2249729"/>
                  <a:gd name="connsiteY9" fmla="*/ 497490 h 1867634"/>
                  <a:gd name="connsiteX10" fmla="*/ 1594123 w 2249729"/>
                  <a:gd name="connsiteY10" fmla="*/ 273510 h 1867634"/>
                  <a:gd name="connsiteX11" fmla="*/ 273507 w 2249729"/>
                  <a:gd name="connsiteY11" fmla="*/ 273510 h 1867634"/>
                  <a:gd name="connsiteX12" fmla="*/ 0 w 2249729"/>
                  <a:gd name="connsiteY12" fmla="*/ 933818 h 1867634"/>
                  <a:gd name="connsiteX0" fmla="*/ 0 w 2249729"/>
                  <a:gd name="connsiteY0" fmla="*/ 933818 h 1867634"/>
                  <a:gd name="connsiteX1" fmla="*/ 273507 w 2249729"/>
                  <a:gd name="connsiteY1" fmla="*/ 1594126 h 1867634"/>
                  <a:gd name="connsiteX2" fmla="*/ 1594123 w 2249729"/>
                  <a:gd name="connsiteY2" fmla="*/ 1594126 h 1867634"/>
                  <a:gd name="connsiteX3" fmla="*/ 1818102 w 2249729"/>
                  <a:gd name="connsiteY3" fmla="*/ 1370146 h 1867634"/>
                  <a:gd name="connsiteX4" fmla="*/ 2067929 w 2249729"/>
                  <a:gd name="connsiteY4" fmla="*/ 1370150 h 1867634"/>
                  <a:gd name="connsiteX5" fmla="*/ 2249729 w 2249729"/>
                  <a:gd name="connsiteY5" fmla="*/ 1188348 h 1867634"/>
                  <a:gd name="connsiteX6" fmla="*/ 2249729 w 2249729"/>
                  <a:gd name="connsiteY6" fmla="*/ 679292 h 1867634"/>
                  <a:gd name="connsiteX7" fmla="*/ 2067926 w 2249729"/>
                  <a:gd name="connsiteY7" fmla="*/ 497490 h 1867634"/>
                  <a:gd name="connsiteX8" fmla="*/ 1818099 w 2249729"/>
                  <a:gd name="connsiteY8" fmla="*/ 497490 h 1867634"/>
                  <a:gd name="connsiteX9" fmla="*/ 1594123 w 2249729"/>
                  <a:gd name="connsiteY9" fmla="*/ 273510 h 1867634"/>
                  <a:gd name="connsiteX10" fmla="*/ 273507 w 2249729"/>
                  <a:gd name="connsiteY10" fmla="*/ 273510 h 1867634"/>
                  <a:gd name="connsiteX11" fmla="*/ 0 w 2249729"/>
                  <a:gd name="connsiteY11" fmla="*/ 933818 h 18676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249729" h="1867634">
                    <a:moveTo>
                      <a:pt x="0" y="933818"/>
                    </a:moveTo>
                    <a:cubicBezTo>
                      <a:pt x="0" y="1172804"/>
                      <a:pt x="91169" y="1411786"/>
                      <a:pt x="273507" y="1594126"/>
                    </a:cubicBezTo>
                    <a:cubicBezTo>
                      <a:pt x="638186" y="1958804"/>
                      <a:pt x="1229447" y="1958804"/>
                      <a:pt x="1594123" y="1594126"/>
                    </a:cubicBezTo>
                    <a:lnTo>
                      <a:pt x="1818102" y="1370146"/>
                    </a:lnTo>
                    <a:lnTo>
                      <a:pt x="2067929" y="1370150"/>
                    </a:lnTo>
                    <a:cubicBezTo>
                      <a:pt x="2168336" y="1370146"/>
                      <a:pt x="2249729" y="1288752"/>
                      <a:pt x="2249729" y="1188348"/>
                    </a:cubicBezTo>
                    <a:lnTo>
                      <a:pt x="2249729" y="679292"/>
                    </a:lnTo>
                    <a:cubicBezTo>
                      <a:pt x="2249729" y="578884"/>
                      <a:pt x="2168334" y="497490"/>
                      <a:pt x="2067926" y="497490"/>
                    </a:cubicBezTo>
                    <a:lnTo>
                      <a:pt x="1818099" y="497490"/>
                    </a:lnTo>
                    <a:lnTo>
                      <a:pt x="1594123" y="273510"/>
                    </a:lnTo>
                    <a:cubicBezTo>
                      <a:pt x="1229444" y="-91169"/>
                      <a:pt x="638186" y="-91169"/>
                      <a:pt x="273507" y="273510"/>
                    </a:cubicBezTo>
                    <a:cubicBezTo>
                      <a:pt x="91169" y="455848"/>
                      <a:pt x="0" y="694834"/>
                      <a:pt x="0" y="933818"/>
                    </a:cubicBezTo>
                    <a:close/>
                  </a:path>
                </a:pathLst>
              </a:custGeom>
              <a:solidFill>
                <a:schemeClr val="bg1"/>
              </a:solidFill>
              <a:ln w="444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ctr" defTabSz="6858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135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0" name="Freeform: Shape 9">
                <a:extLst>
                  <a:ext uri="{FF2B5EF4-FFF2-40B4-BE49-F238E27FC236}">
                    <a16:creationId xmlns:a16="http://schemas.microsoft.com/office/drawing/2014/main" id="{6DBEC21B-8490-4613-893F-081AAB39C3FB}"/>
                  </a:ext>
                </a:extLst>
              </p:cNvPr>
              <p:cNvSpPr/>
              <p:nvPr/>
            </p:nvSpPr>
            <p:spPr>
              <a:xfrm>
                <a:off x="10573107" y="2486534"/>
                <a:ext cx="805533" cy="687929"/>
              </a:xfrm>
              <a:custGeom>
                <a:avLst/>
                <a:gdLst>
                  <a:gd name="connsiteX0" fmla="*/ 184600 w 805532"/>
                  <a:gd name="connsiteY0" fmla="*/ 520107 h 687929"/>
                  <a:gd name="connsiteX1" fmla="*/ 620929 w 805532"/>
                  <a:gd name="connsiteY1" fmla="*/ 520110 h 687929"/>
                  <a:gd name="connsiteX2" fmla="*/ 704838 w 805532"/>
                  <a:gd name="connsiteY2" fmla="*/ 604019 h 687929"/>
                  <a:gd name="connsiteX3" fmla="*/ 620926 w 805532"/>
                  <a:gd name="connsiteY3" fmla="*/ 687929 h 687929"/>
                  <a:gd name="connsiteX4" fmla="*/ 184600 w 805532"/>
                  <a:gd name="connsiteY4" fmla="*/ 687926 h 687929"/>
                  <a:gd name="connsiteX5" fmla="*/ 100691 w 805532"/>
                  <a:gd name="connsiteY5" fmla="*/ 604019 h 687929"/>
                  <a:gd name="connsiteX6" fmla="*/ 184600 w 805532"/>
                  <a:gd name="connsiteY6" fmla="*/ 520107 h 687929"/>
                  <a:gd name="connsiteX7" fmla="*/ 117472 w 805532"/>
                  <a:gd name="connsiteY7" fmla="*/ 260053 h 687929"/>
                  <a:gd name="connsiteX8" fmla="*/ 688057 w 805532"/>
                  <a:gd name="connsiteY8" fmla="*/ 260053 h 687929"/>
                  <a:gd name="connsiteX9" fmla="*/ 771967 w 805532"/>
                  <a:gd name="connsiteY9" fmla="*/ 343963 h 687929"/>
                  <a:gd name="connsiteX10" fmla="*/ 688057 w 805532"/>
                  <a:gd name="connsiteY10" fmla="*/ 427875 h 687929"/>
                  <a:gd name="connsiteX11" fmla="*/ 117472 w 805532"/>
                  <a:gd name="connsiteY11" fmla="*/ 427872 h 687929"/>
                  <a:gd name="connsiteX12" fmla="*/ 33563 w 805532"/>
                  <a:gd name="connsiteY12" fmla="*/ 343963 h 687929"/>
                  <a:gd name="connsiteX13" fmla="*/ 117472 w 805532"/>
                  <a:gd name="connsiteY13" fmla="*/ 260053 h 687929"/>
                  <a:gd name="connsiteX14" fmla="*/ 83910 w 805532"/>
                  <a:gd name="connsiteY14" fmla="*/ 0 h 687929"/>
                  <a:gd name="connsiteX15" fmla="*/ 721623 w 805532"/>
                  <a:gd name="connsiteY15" fmla="*/ 0 h 687929"/>
                  <a:gd name="connsiteX16" fmla="*/ 805532 w 805532"/>
                  <a:gd name="connsiteY16" fmla="*/ 83910 h 687929"/>
                  <a:gd name="connsiteX17" fmla="*/ 805529 w 805532"/>
                  <a:gd name="connsiteY17" fmla="*/ 83910 h 687929"/>
                  <a:gd name="connsiteX18" fmla="*/ 721620 w 805532"/>
                  <a:gd name="connsiteY18" fmla="*/ 167819 h 687929"/>
                  <a:gd name="connsiteX19" fmla="*/ 83910 w 805532"/>
                  <a:gd name="connsiteY19" fmla="*/ 167819 h 687929"/>
                  <a:gd name="connsiteX20" fmla="*/ 0 w 805532"/>
                  <a:gd name="connsiteY20" fmla="*/ 83910 h 687929"/>
                  <a:gd name="connsiteX21" fmla="*/ 83910 w 805532"/>
                  <a:gd name="connsiteY21" fmla="*/ 0 h 6879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805532" h="687929">
                    <a:moveTo>
                      <a:pt x="184600" y="520107"/>
                    </a:moveTo>
                    <a:lnTo>
                      <a:pt x="620929" y="520110"/>
                    </a:lnTo>
                    <a:cubicBezTo>
                      <a:pt x="667269" y="520110"/>
                      <a:pt x="704838" y="557676"/>
                      <a:pt x="704838" y="604019"/>
                    </a:cubicBezTo>
                    <a:cubicBezTo>
                      <a:pt x="704838" y="650360"/>
                      <a:pt x="667269" y="687929"/>
                      <a:pt x="620926" y="687929"/>
                    </a:cubicBezTo>
                    <a:lnTo>
                      <a:pt x="184600" y="687926"/>
                    </a:lnTo>
                    <a:cubicBezTo>
                      <a:pt x="138257" y="687926"/>
                      <a:pt x="100691" y="650360"/>
                      <a:pt x="100691" y="604019"/>
                    </a:cubicBezTo>
                    <a:cubicBezTo>
                      <a:pt x="100691" y="557676"/>
                      <a:pt x="138257" y="520107"/>
                      <a:pt x="184600" y="520107"/>
                    </a:cubicBezTo>
                    <a:close/>
                    <a:moveTo>
                      <a:pt x="117472" y="260053"/>
                    </a:moveTo>
                    <a:lnTo>
                      <a:pt x="688057" y="260053"/>
                    </a:lnTo>
                    <a:cubicBezTo>
                      <a:pt x="734401" y="260053"/>
                      <a:pt x="771967" y="297622"/>
                      <a:pt x="771967" y="343963"/>
                    </a:cubicBezTo>
                    <a:cubicBezTo>
                      <a:pt x="771967" y="390306"/>
                      <a:pt x="734398" y="427875"/>
                      <a:pt x="688057" y="427875"/>
                    </a:cubicBezTo>
                    <a:lnTo>
                      <a:pt x="117472" y="427872"/>
                    </a:lnTo>
                    <a:cubicBezTo>
                      <a:pt x="71132" y="427872"/>
                      <a:pt x="33566" y="390306"/>
                      <a:pt x="33563" y="343963"/>
                    </a:cubicBezTo>
                    <a:cubicBezTo>
                      <a:pt x="33566" y="297622"/>
                      <a:pt x="71132" y="260053"/>
                      <a:pt x="117472" y="260053"/>
                    </a:cubicBezTo>
                    <a:close/>
                    <a:moveTo>
                      <a:pt x="83910" y="0"/>
                    </a:moveTo>
                    <a:lnTo>
                      <a:pt x="721623" y="0"/>
                    </a:lnTo>
                    <a:cubicBezTo>
                      <a:pt x="767963" y="0"/>
                      <a:pt x="805532" y="37569"/>
                      <a:pt x="805532" y="83910"/>
                    </a:cubicBezTo>
                    <a:lnTo>
                      <a:pt x="805529" y="83910"/>
                    </a:lnTo>
                    <a:cubicBezTo>
                      <a:pt x="805529" y="130253"/>
                      <a:pt x="767963" y="167819"/>
                      <a:pt x="721620" y="167819"/>
                    </a:cubicBezTo>
                    <a:lnTo>
                      <a:pt x="83910" y="167819"/>
                    </a:lnTo>
                    <a:cubicBezTo>
                      <a:pt x="37569" y="167819"/>
                      <a:pt x="0" y="130253"/>
                      <a:pt x="0" y="83910"/>
                    </a:cubicBezTo>
                    <a:cubicBezTo>
                      <a:pt x="0" y="37566"/>
                      <a:pt x="37569" y="0"/>
                      <a:pt x="83910" y="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685715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1" name="Freeform: Shape 10">
                <a:extLst>
                  <a:ext uri="{FF2B5EF4-FFF2-40B4-BE49-F238E27FC236}">
                    <a16:creationId xmlns:a16="http://schemas.microsoft.com/office/drawing/2014/main" id="{3C12866D-7C50-423B-97C6-3A44AEC2FF89}"/>
                  </a:ext>
                </a:extLst>
              </p:cNvPr>
              <p:cNvSpPr/>
              <p:nvPr/>
            </p:nvSpPr>
            <p:spPr>
              <a:xfrm>
                <a:off x="10608146" y="1032479"/>
                <a:ext cx="761035" cy="1312187"/>
              </a:xfrm>
              <a:custGeom>
                <a:avLst/>
                <a:gdLst>
                  <a:gd name="connsiteX0" fmla="*/ 1028878 w 3847556"/>
                  <a:gd name="connsiteY0" fmla="*/ 0 h 6633998"/>
                  <a:gd name="connsiteX1" fmla="*/ 1293726 w 3847556"/>
                  <a:gd name="connsiteY1" fmla="*/ 264865 h 6633998"/>
                  <a:gd name="connsiteX2" fmla="*/ 1293726 w 3847556"/>
                  <a:gd name="connsiteY2" fmla="*/ 664770 h 6633998"/>
                  <a:gd name="connsiteX3" fmla="*/ 1656529 w 3847556"/>
                  <a:gd name="connsiteY3" fmla="*/ 664770 h 6633998"/>
                  <a:gd name="connsiteX4" fmla="*/ 1656545 w 3847556"/>
                  <a:gd name="connsiteY4" fmla="*/ 264865 h 6633998"/>
                  <a:gd name="connsiteX5" fmla="*/ 1921394 w 3847556"/>
                  <a:gd name="connsiteY5" fmla="*/ 0 h 6633998"/>
                  <a:gd name="connsiteX6" fmla="*/ 2186253 w 3847556"/>
                  <a:gd name="connsiteY6" fmla="*/ 264865 h 6633998"/>
                  <a:gd name="connsiteX7" fmla="*/ 2186253 w 3847556"/>
                  <a:gd name="connsiteY7" fmla="*/ 664770 h 6633998"/>
                  <a:gd name="connsiteX8" fmla="*/ 2549056 w 3847556"/>
                  <a:gd name="connsiteY8" fmla="*/ 664770 h 6633998"/>
                  <a:gd name="connsiteX9" fmla="*/ 2549056 w 3847556"/>
                  <a:gd name="connsiteY9" fmla="*/ 264865 h 6633998"/>
                  <a:gd name="connsiteX10" fmla="*/ 2813921 w 3847556"/>
                  <a:gd name="connsiteY10" fmla="*/ 0 h 6633998"/>
                  <a:gd name="connsiteX11" fmla="*/ 3078781 w 3847556"/>
                  <a:gd name="connsiteY11" fmla="*/ 264865 h 6633998"/>
                  <a:gd name="connsiteX12" fmla="*/ 3078764 w 3847556"/>
                  <a:gd name="connsiteY12" fmla="*/ 664770 h 6633998"/>
                  <a:gd name="connsiteX13" fmla="*/ 3512447 w 3847556"/>
                  <a:gd name="connsiteY13" fmla="*/ 664770 h 6633998"/>
                  <a:gd name="connsiteX14" fmla="*/ 3520693 w 3847556"/>
                  <a:gd name="connsiteY14" fmla="*/ 668198 h 6633998"/>
                  <a:gd name="connsiteX15" fmla="*/ 3610357 w 3847556"/>
                  <a:gd name="connsiteY15" fmla="*/ 641623 h 6633998"/>
                  <a:gd name="connsiteX16" fmla="*/ 3846084 w 3847556"/>
                  <a:gd name="connsiteY16" fmla="*/ 932715 h 6633998"/>
                  <a:gd name="connsiteX17" fmla="*/ 3273917 w 3847556"/>
                  <a:gd name="connsiteY17" fmla="*/ 6376417 h 6633998"/>
                  <a:gd name="connsiteX18" fmla="*/ 2982826 w 3847556"/>
                  <a:gd name="connsiteY18" fmla="*/ 6612116 h 6633998"/>
                  <a:gd name="connsiteX19" fmla="*/ 2747105 w 3847556"/>
                  <a:gd name="connsiteY19" fmla="*/ 6321024 h 6633998"/>
                  <a:gd name="connsiteX20" fmla="*/ 3304490 w 3847556"/>
                  <a:gd name="connsiteY20" fmla="*/ 1017914 h 6633998"/>
                  <a:gd name="connsiteX21" fmla="*/ 3078764 w 3847556"/>
                  <a:gd name="connsiteY21" fmla="*/ 1017930 h 6633998"/>
                  <a:gd name="connsiteX22" fmla="*/ 3078764 w 3847556"/>
                  <a:gd name="connsiteY22" fmla="*/ 1417857 h 6633998"/>
                  <a:gd name="connsiteX23" fmla="*/ 2813921 w 3847556"/>
                  <a:gd name="connsiteY23" fmla="*/ 1682700 h 6633998"/>
                  <a:gd name="connsiteX24" fmla="*/ 2549056 w 3847556"/>
                  <a:gd name="connsiteY24" fmla="*/ 1417841 h 6633998"/>
                  <a:gd name="connsiteX25" fmla="*/ 2549056 w 3847556"/>
                  <a:gd name="connsiteY25" fmla="*/ 1017930 h 6633998"/>
                  <a:gd name="connsiteX26" fmla="*/ 2186253 w 3847556"/>
                  <a:gd name="connsiteY26" fmla="*/ 1017930 h 6633998"/>
                  <a:gd name="connsiteX27" fmla="*/ 2186237 w 3847556"/>
                  <a:gd name="connsiteY27" fmla="*/ 1417841 h 6633998"/>
                  <a:gd name="connsiteX28" fmla="*/ 1921394 w 3847556"/>
                  <a:gd name="connsiteY28" fmla="*/ 1682700 h 6633998"/>
                  <a:gd name="connsiteX29" fmla="*/ 1656529 w 3847556"/>
                  <a:gd name="connsiteY29" fmla="*/ 1417841 h 6633998"/>
                  <a:gd name="connsiteX30" fmla="*/ 1656529 w 3847556"/>
                  <a:gd name="connsiteY30" fmla="*/ 1017930 h 6633998"/>
                  <a:gd name="connsiteX31" fmla="*/ 1293726 w 3847556"/>
                  <a:gd name="connsiteY31" fmla="*/ 1017930 h 6633998"/>
                  <a:gd name="connsiteX32" fmla="*/ 1293726 w 3847556"/>
                  <a:gd name="connsiteY32" fmla="*/ 1417841 h 6633998"/>
                  <a:gd name="connsiteX33" fmla="*/ 1216149 w 3847556"/>
                  <a:gd name="connsiteY33" fmla="*/ 1605128 h 6633998"/>
                  <a:gd name="connsiteX34" fmla="*/ 1028872 w 3847556"/>
                  <a:gd name="connsiteY34" fmla="*/ 1682700 h 6633998"/>
                  <a:gd name="connsiteX35" fmla="*/ 841580 w 3847556"/>
                  <a:gd name="connsiteY35" fmla="*/ 1605122 h 6633998"/>
                  <a:gd name="connsiteX36" fmla="*/ 764018 w 3847556"/>
                  <a:gd name="connsiteY36" fmla="*/ 1417841 h 6633998"/>
                  <a:gd name="connsiteX37" fmla="*/ 764018 w 3847556"/>
                  <a:gd name="connsiteY37" fmla="*/ 1017914 h 6633998"/>
                  <a:gd name="connsiteX38" fmla="*/ 539645 w 3847556"/>
                  <a:gd name="connsiteY38" fmla="*/ 1017930 h 6633998"/>
                  <a:gd name="connsiteX39" fmla="*/ 1005791 w 3847556"/>
                  <a:gd name="connsiteY39" fmla="*/ 6346040 h 6633998"/>
                  <a:gd name="connsiteX40" fmla="*/ 765023 w 3847556"/>
                  <a:gd name="connsiteY40" fmla="*/ 6632976 h 6633998"/>
                  <a:gd name="connsiteX41" fmla="*/ 478087 w 3847556"/>
                  <a:gd name="connsiteY41" fmla="*/ 6392208 h 6633998"/>
                  <a:gd name="connsiteX42" fmla="*/ 1023 w 3847556"/>
                  <a:gd name="connsiteY42" fmla="*/ 939358 h 6633998"/>
                  <a:gd name="connsiteX43" fmla="*/ 241807 w 3847556"/>
                  <a:gd name="connsiteY43" fmla="*/ 652422 h 6633998"/>
                  <a:gd name="connsiteX44" fmla="*/ 311187 w 3847556"/>
                  <a:gd name="connsiteY44" fmla="*/ 674309 h 6633998"/>
                  <a:gd name="connsiteX45" fmla="*/ 334193 w 3847556"/>
                  <a:gd name="connsiteY45" fmla="*/ 664770 h 6633998"/>
                  <a:gd name="connsiteX46" fmla="*/ 764018 w 3847556"/>
                  <a:gd name="connsiteY46" fmla="*/ 664770 h 6633998"/>
                  <a:gd name="connsiteX47" fmla="*/ 764018 w 3847556"/>
                  <a:gd name="connsiteY47" fmla="*/ 264865 h 6633998"/>
                  <a:gd name="connsiteX48" fmla="*/ 1028878 w 3847556"/>
                  <a:gd name="connsiteY48" fmla="*/ 0 h 66339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</a:cxnLst>
                <a:rect l="l" t="t" r="r" b="b"/>
                <a:pathLst>
                  <a:path w="3847556" h="6633998">
                    <a:moveTo>
                      <a:pt x="1028878" y="0"/>
                    </a:moveTo>
                    <a:cubicBezTo>
                      <a:pt x="1175157" y="0"/>
                      <a:pt x="1293726" y="118591"/>
                      <a:pt x="1293726" y="264865"/>
                    </a:cubicBezTo>
                    <a:lnTo>
                      <a:pt x="1293726" y="664770"/>
                    </a:lnTo>
                    <a:lnTo>
                      <a:pt x="1656529" y="664770"/>
                    </a:lnTo>
                    <a:lnTo>
                      <a:pt x="1656545" y="264865"/>
                    </a:lnTo>
                    <a:cubicBezTo>
                      <a:pt x="1656529" y="118591"/>
                      <a:pt x="1775115" y="17"/>
                      <a:pt x="1921394" y="0"/>
                    </a:cubicBezTo>
                    <a:cubicBezTo>
                      <a:pt x="2067668" y="17"/>
                      <a:pt x="2186237" y="118591"/>
                      <a:pt x="2186253" y="264865"/>
                    </a:cubicBezTo>
                    <a:lnTo>
                      <a:pt x="2186253" y="664770"/>
                    </a:lnTo>
                    <a:lnTo>
                      <a:pt x="2549056" y="664770"/>
                    </a:lnTo>
                    <a:lnTo>
                      <a:pt x="2549056" y="264865"/>
                    </a:lnTo>
                    <a:cubicBezTo>
                      <a:pt x="2549056" y="118575"/>
                      <a:pt x="2667642" y="0"/>
                      <a:pt x="2813921" y="0"/>
                    </a:cubicBezTo>
                    <a:cubicBezTo>
                      <a:pt x="2960211" y="0"/>
                      <a:pt x="3078781" y="118591"/>
                      <a:pt x="3078781" y="264865"/>
                    </a:cubicBezTo>
                    <a:lnTo>
                      <a:pt x="3078764" y="664770"/>
                    </a:lnTo>
                    <a:lnTo>
                      <a:pt x="3512447" y="664770"/>
                    </a:lnTo>
                    <a:lnTo>
                      <a:pt x="3520693" y="668198"/>
                    </a:lnTo>
                    <a:cubicBezTo>
                      <a:pt x="3545659" y="640863"/>
                      <a:pt x="3577628" y="638174"/>
                      <a:pt x="3610357" y="641623"/>
                    </a:cubicBezTo>
                    <a:cubicBezTo>
                      <a:pt x="3755838" y="656915"/>
                      <a:pt x="3861375" y="787234"/>
                      <a:pt x="3846084" y="932715"/>
                    </a:cubicBezTo>
                    <a:cubicBezTo>
                      <a:pt x="3655380" y="2747282"/>
                      <a:pt x="3464643" y="4561839"/>
                      <a:pt x="3273917" y="6376417"/>
                    </a:cubicBezTo>
                    <a:cubicBezTo>
                      <a:pt x="3258626" y="6521887"/>
                      <a:pt x="3128312" y="6627419"/>
                      <a:pt x="2982826" y="6612116"/>
                    </a:cubicBezTo>
                    <a:cubicBezTo>
                      <a:pt x="2837361" y="6596835"/>
                      <a:pt x="2731824" y="6466505"/>
                      <a:pt x="2747105" y="6321024"/>
                    </a:cubicBezTo>
                    <a:lnTo>
                      <a:pt x="3304490" y="1017914"/>
                    </a:lnTo>
                    <a:lnTo>
                      <a:pt x="3078764" y="1017930"/>
                    </a:lnTo>
                    <a:cubicBezTo>
                      <a:pt x="3078764" y="1151232"/>
                      <a:pt x="3078764" y="1284539"/>
                      <a:pt x="3078764" y="1417857"/>
                    </a:cubicBezTo>
                    <a:cubicBezTo>
                      <a:pt x="3078764" y="1564114"/>
                      <a:pt x="2960195" y="1682700"/>
                      <a:pt x="2813921" y="1682700"/>
                    </a:cubicBezTo>
                    <a:cubicBezTo>
                      <a:pt x="2667631" y="1682700"/>
                      <a:pt x="2549056" y="1564131"/>
                      <a:pt x="2549056" y="1417841"/>
                    </a:cubicBezTo>
                    <a:lnTo>
                      <a:pt x="2549056" y="1017930"/>
                    </a:lnTo>
                    <a:lnTo>
                      <a:pt x="2186253" y="1017930"/>
                    </a:lnTo>
                    <a:cubicBezTo>
                      <a:pt x="2186237" y="1151221"/>
                      <a:pt x="2186237" y="1284555"/>
                      <a:pt x="2186237" y="1417841"/>
                    </a:cubicBezTo>
                    <a:cubicBezTo>
                      <a:pt x="2186237" y="1564131"/>
                      <a:pt x="2067651" y="1682700"/>
                      <a:pt x="1921394" y="1682700"/>
                    </a:cubicBezTo>
                    <a:cubicBezTo>
                      <a:pt x="1775115" y="1682700"/>
                      <a:pt x="1656529" y="1564131"/>
                      <a:pt x="1656529" y="1417841"/>
                    </a:cubicBezTo>
                    <a:lnTo>
                      <a:pt x="1656529" y="1017930"/>
                    </a:lnTo>
                    <a:lnTo>
                      <a:pt x="1293726" y="1017930"/>
                    </a:lnTo>
                    <a:cubicBezTo>
                      <a:pt x="1293710" y="1151221"/>
                      <a:pt x="1293726" y="1284539"/>
                      <a:pt x="1293726" y="1417841"/>
                    </a:cubicBezTo>
                    <a:cubicBezTo>
                      <a:pt x="1293726" y="1490986"/>
                      <a:pt x="1264077" y="1557199"/>
                      <a:pt x="1216149" y="1605128"/>
                    </a:cubicBezTo>
                    <a:lnTo>
                      <a:pt x="1028872" y="1682700"/>
                    </a:lnTo>
                    <a:lnTo>
                      <a:pt x="841580" y="1605122"/>
                    </a:lnTo>
                    <a:cubicBezTo>
                      <a:pt x="793651" y="1557199"/>
                      <a:pt x="764007" y="1490986"/>
                      <a:pt x="764018" y="1417841"/>
                    </a:cubicBezTo>
                    <a:lnTo>
                      <a:pt x="764018" y="1017914"/>
                    </a:lnTo>
                    <a:lnTo>
                      <a:pt x="539645" y="1017930"/>
                    </a:lnTo>
                    <a:cubicBezTo>
                      <a:pt x="695040" y="2793967"/>
                      <a:pt x="850418" y="4570003"/>
                      <a:pt x="1005791" y="6346040"/>
                    </a:cubicBezTo>
                    <a:cubicBezTo>
                      <a:pt x="1018529" y="6491754"/>
                      <a:pt x="910743" y="6620221"/>
                      <a:pt x="765023" y="6632976"/>
                    </a:cubicBezTo>
                    <a:cubicBezTo>
                      <a:pt x="619293" y="6645714"/>
                      <a:pt x="490842" y="6537928"/>
                      <a:pt x="478087" y="6392208"/>
                    </a:cubicBezTo>
                    <a:lnTo>
                      <a:pt x="1023" y="939358"/>
                    </a:lnTo>
                    <a:cubicBezTo>
                      <a:pt x="-11716" y="793639"/>
                      <a:pt x="96076" y="665177"/>
                      <a:pt x="241807" y="652422"/>
                    </a:cubicBezTo>
                    <a:lnTo>
                      <a:pt x="311187" y="674309"/>
                    </a:lnTo>
                    <a:cubicBezTo>
                      <a:pt x="317983" y="665335"/>
                      <a:pt x="326028" y="664770"/>
                      <a:pt x="334193" y="664770"/>
                    </a:cubicBezTo>
                    <a:lnTo>
                      <a:pt x="764018" y="664770"/>
                    </a:lnTo>
                    <a:lnTo>
                      <a:pt x="764018" y="264865"/>
                    </a:lnTo>
                    <a:cubicBezTo>
                      <a:pt x="764018" y="118591"/>
                      <a:pt x="882588" y="0"/>
                      <a:pt x="1028878" y="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685715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</p:grpSp>
        <p:grpSp>
          <p:nvGrpSpPr>
            <p:cNvPr id="5" name="Group 4">
              <a:extLst>
                <a:ext uri="{FF2B5EF4-FFF2-40B4-BE49-F238E27FC236}">
                  <a16:creationId xmlns:a16="http://schemas.microsoft.com/office/drawing/2014/main" id="{D91F9EF7-4F87-415C-8160-7E56B60DA9F9}"/>
                </a:ext>
              </a:extLst>
            </p:cNvPr>
            <p:cNvGrpSpPr/>
            <p:nvPr/>
          </p:nvGrpSpPr>
          <p:grpSpPr>
            <a:xfrm>
              <a:off x="0" y="6374086"/>
              <a:ext cx="11401431" cy="237804"/>
              <a:chOff x="0" y="6374086"/>
              <a:chExt cx="11401431" cy="237804"/>
            </a:xfrm>
          </p:grpSpPr>
          <p:sp>
            <p:nvSpPr>
              <p:cNvPr id="6" name="Rectangle 5">
                <a:extLst>
                  <a:ext uri="{FF2B5EF4-FFF2-40B4-BE49-F238E27FC236}">
                    <a16:creationId xmlns:a16="http://schemas.microsoft.com/office/drawing/2014/main" id="{5AE59EE2-572E-4B51-AE32-612BBCC09DE1}"/>
                  </a:ext>
                </a:extLst>
              </p:cNvPr>
              <p:cNvSpPr/>
              <p:nvPr/>
            </p:nvSpPr>
            <p:spPr>
              <a:xfrm>
                <a:off x="0" y="6566170"/>
                <a:ext cx="11311128" cy="45720"/>
              </a:xfrm>
              <a:prstGeom prst="rect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685715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7" name="Rectangle 6">
                <a:extLst>
                  <a:ext uri="{FF2B5EF4-FFF2-40B4-BE49-F238E27FC236}">
                    <a16:creationId xmlns:a16="http://schemas.microsoft.com/office/drawing/2014/main" id="{4CB77414-9E89-4E91-A109-7F250477ACA9}"/>
                  </a:ext>
                </a:extLst>
              </p:cNvPr>
              <p:cNvSpPr/>
              <p:nvPr/>
            </p:nvSpPr>
            <p:spPr>
              <a:xfrm>
                <a:off x="11355711" y="6374086"/>
                <a:ext cx="45720" cy="155448"/>
              </a:xfrm>
              <a:prstGeom prst="rect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685715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8" name="Block Arc 7">
                <a:extLst>
                  <a:ext uri="{FF2B5EF4-FFF2-40B4-BE49-F238E27FC236}">
                    <a16:creationId xmlns:a16="http://schemas.microsoft.com/office/drawing/2014/main" id="{5F4ACB2E-D9DA-474D-ACD0-6D4C5B5B69E1}"/>
                  </a:ext>
                </a:extLst>
              </p:cNvPr>
              <p:cNvSpPr/>
              <p:nvPr/>
            </p:nvSpPr>
            <p:spPr>
              <a:xfrm>
                <a:off x="11229678" y="6440137"/>
                <a:ext cx="171753" cy="171753"/>
              </a:xfrm>
              <a:prstGeom prst="blockArc">
                <a:avLst>
                  <a:gd name="adj1" fmla="val 21339429"/>
                  <a:gd name="adj2" fmla="val 6091498"/>
                  <a:gd name="adj3" fmla="val 27090"/>
                </a:avLst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685715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43292617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Agenda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158726525"/>
      </p:ext>
    </p:extLst>
  </p:cSld>
  <p:clrMapOvr>
    <a:masterClrMapping/>
  </p:clrMapOvr>
</p:sldLayout>
</file>

<file path=ppt/slideLayouts/slideLayout1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908969665"/>
      </p:ext>
    </p:extLst>
  </p:cSld>
  <p:clrMapOvr>
    <a:masterClrMapping/>
  </p:clrMapOvr>
</p:sldLayout>
</file>

<file path=ppt/slideLayouts/slideLayout14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Agenda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446143164"/>
      </p:ext>
    </p:extLst>
  </p:cSld>
  <p:clrMapOvr>
    <a:masterClrMapping/>
  </p:clrMapOvr>
</p:sldLayout>
</file>

<file path=ppt/slideLayouts/slideLayout14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Style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181473726"/>
      </p:ext>
    </p:extLst>
  </p:cSld>
  <p:clrMapOvr>
    <a:masterClrMapping/>
  </p:clrMapOvr>
</p:sldLayout>
</file>

<file path=ppt/slideLayouts/slideLayout14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Style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extLst>
              <a:ext uri="{FF2B5EF4-FFF2-40B4-BE49-F238E27FC236}">
                <a16:creationId xmlns:a16="http://schemas.microsoft.com/office/drawing/2014/main" id="{67FA6D39-9DFD-4F67-94B9-4D1042BB365A}"/>
              </a:ext>
            </a:extLst>
          </p:cNvPr>
          <p:cNvSpPr/>
          <p:nvPr userDrawn="1"/>
        </p:nvSpPr>
        <p:spPr>
          <a:xfrm>
            <a:off x="0" y="0"/>
            <a:ext cx="9144000" cy="6858000"/>
          </a:xfrm>
          <a:prstGeom prst="rect">
            <a:avLst/>
          </a:prstGeom>
          <a:solidFill>
            <a:schemeClr val="bg1">
              <a:alpha val="18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715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018706110"/>
      </p:ext>
    </p:extLst>
  </p:cSld>
  <p:clrMapOvr>
    <a:masterClrMapping/>
  </p:clrMapOvr>
</p:sldLayout>
</file>

<file path=ppt/slideLayouts/slideLayout14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Style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: Shape 1">
            <a:extLst>
              <a:ext uri="{FF2B5EF4-FFF2-40B4-BE49-F238E27FC236}">
                <a16:creationId xmlns:a16="http://schemas.microsoft.com/office/drawing/2014/main" id="{C4437516-06DB-4972-90D9-3F56529C786D}"/>
              </a:ext>
            </a:extLst>
          </p:cNvPr>
          <p:cNvSpPr/>
          <p:nvPr userDrawn="1"/>
        </p:nvSpPr>
        <p:spPr>
          <a:xfrm>
            <a:off x="0" y="0"/>
            <a:ext cx="7176977" cy="6858000"/>
          </a:xfrm>
          <a:custGeom>
            <a:avLst/>
            <a:gdLst>
              <a:gd name="connsiteX0" fmla="*/ 0 w 9703610"/>
              <a:gd name="connsiteY0" fmla="*/ 0 h 6858000"/>
              <a:gd name="connsiteX1" fmla="*/ 5546070 w 9703610"/>
              <a:gd name="connsiteY1" fmla="*/ 0 h 6858000"/>
              <a:gd name="connsiteX2" fmla="*/ 9703610 w 9703610"/>
              <a:gd name="connsiteY2" fmla="*/ 6858000 h 6858000"/>
              <a:gd name="connsiteX3" fmla="*/ 0 w 9703610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703610" h="6858000">
                <a:moveTo>
                  <a:pt x="0" y="0"/>
                </a:moveTo>
                <a:lnTo>
                  <a:pt x="5546070" y="0"/>
                </a:lnTo>
                <a:lnTo>
                  <a:pt x="9703610" y="6858000"/>
                </a:lnTo>
                <a:lnTo>
                  <a:pt x="0" y="6858000"/>
                </a:lnTo>
                <a:close/>
              </a:path>
            </a:pathLst>
          </a:custGeom>
          <a:solidFill>
            <a:schemeClr val="accent1">
              <a:alpha val="1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715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892493951"/>
      </p:ext>
    </p:extLst>
  </p:cSld>
  <p:clrMapOvr>
    <a:masterClrMapping/>
  </p:clrMapOvr>
</p:sldLayout>
</file>

<file path=ppt/slideLayouts/slideLayout14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Style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2">
            <a:extLst>
              <a:ext uri="{FF2B5EF4-FFF2-40B4-BE49-F238E27FC236}">
                <a16:creationId xmlns:a16="http://schemas.microsoft.com/office/drawing/2014/main" id="{F246FC87-D219-463B-8334-E16E14819052}"/>
              </a:ext>
            </a:extLst>
          </p:cNvPr>
          <p:cNvSpPr>
            <a:spLocks noGrp="1"/>
          </p:cNvSpPr>
          <p:nvPr>
            <p:ph type="pic" idx="12" hasCustomPrompt="1"/>
          </p:nvPr>
        </p:nvSpPr>
        <p:spPr>
          <a:xfrm>
            <a:off x="6883943" y="1010532"/>
            <a:ext cx="1714500" cy="27432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900">
                <a:latin typeface="+mn-lt"/>
                <a:cs typeface="Arial" pitchFamily="34" charset="0"/>
              </a:defRPr>
            </a:lvl1pPr>
            <a:lvl2pPr marL="342917" indent="0">
              <a:buNone/>
              <a:defRPr sz="2100"/>
            </a:lvl2pPr>
            <a:lvl3pPr marL="685835" indent="0">
              <a:buNone/>
              <a:defRPr sz="1800"/>
            </a:lvl3pPr>
            <a:lvl4pPr marL="1028752" indent="0">
              <a:buNone/>
              <a:defRPr sz="1500"/>
            </a:lvl4pPr>
            <a:lvl5pPr marL="1371668" indent="0">
              <a:buNone/>
              <a:defRPr sz="1500"/>
            </a:lvl5pPr>
            <a:lvl6pPr marL="1714586" indent="0">
              <a:buNone/>
              <a:defRPr sz="1500"/>
            </a:lvl6pPr>
            <a:lvl7pPr marL="2057503" indent="0">
              <a:buNone/>
              <a:defRPr sz="1500"/>
            </a:lvl7pPr>
            <a:lvl8pPr marL="2400420" indent="0">
              <a:buNone/>
              <a:defRPr sz="1500"/>
            </a:lvl8pPr>
            <a:lvl9pPr marL="2743337" indent="0">
              <a:buNone/>
              <a:defRPr sz="1500"/>
            </a:lvl9pPr>
          </a:lstStyle>
          <a:p>
            <a:r>
              <a:rPr lang="en-US" altLang="ko-KR" dirty="0"/>
              <a:t>Your Picture Here </a:t>
            </a:r>
            <a:endParaRPr lang="ko-KR" altLang="en-US" dirty="0"/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608C9F45-5627-4842-A3EA-25038EF99EC8}"/>
              </a:ext>
            </a:extLst>
          </p:cNvPr>
          <p:cNvSpPr>
            <a:spLocks noGrp="1"/>
          </p:cNvSpPr>
          <p:nvPr>
            <p:ph type="pic" idx="13" hasCustomPrompt="1"/>
          </p:nvPr>
        </p:nvSpPr>
        <p:spPr>
          <a:xfrm>
            <a:off x="4639868" y="1010532"/>
            <a:ext cx="1714500" cy="27432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900">
                <a:latin typeface="+mn-lt"/>
                <a:cs typeface="Arial" pitchFamily="34" charset="0"/>
              </a:defRPr>
            </a:lvl1pPr>
            <a:lvl2pPr marL="342917" indent="0">
              <a:buNone/>
              <a:defRPr sz="2100"/>
            </a:lvl2pPr>
            <a:lvl3pPr marL="685835" indent="0">
              <a:buNone/>
              <a:defRPr sz="1800"/>
            </a:lvl3pPr>
            <a:lvl4pPr marL="1028752" indent="0">
              <a:buNone/>
              <a:defRPr sz="1500"/>
            </a:lvl4pPr>
            <a:lvl5pPr marL="1371668" indent="0">
              <a:buNone/>
              <a:defRPr sz="1500"/>
            </a:lvl5pPr>
            <a:lvl6pPr marL="1714586" indent="0">
              <a:buNone/>
              <a:defRPr sz="1500"/>
            </a:lvl6pPr>
            <a:lvl7pPr marL="2057503" indent="0">
              <a:buNone/>
              <a:defRPr sz="1500"/>
            </a:lvl7pPr>
            <a:lvl8pPr marL="2400420" indent="0">
              <a:buNone/>
              <a:defRPr sz="1500"/>
            </a:lvl8pPr>
            <a:lvl9pPr marL="2743337" indent="0">
              <a:buNone/>
              <a:defRPr sz="1500"/>
            </a:lvl9pPr>
          </a:lstStyle>
          <a:p>
            <a:r>
              <a:rPr lang="en-US" altLang="ko-KR" dirty="0"/>
              <a:t>Your Picture Here 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110827271"/>
      </p:ext>
    </p:extLst>
  </p:cSld>
  <p:clrMapOvr>
    <a:masterClrMapping/>
  </p:clrMapOvr>
</p:sldLayout>
</file>

<file path=ppt/slideLayouts/slideLayout14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2">
            <a:extLst>
              <a:ext uri="{FF2B5EF4-FFF2-40B4-BE49-F238E27FC236}">
                <a16:creationId xmlns:a16="http://schemas.microsoft.com/office/drawing/2014/main" id="{D4E14D27-AD6A-4547-8A35-F0A6A7B2B893}"/>
              </a:ext>
            </a:extLst>
          </p:cNvPr>
          <p:cNvGrpSpPr/>
          <p:nvPr userDrawn="1"/>
        </p:nvGrpSpPr>
        <p:grpSpPr>
          <a:xfrm>
            <a:off x="554265" y="1801308"/>
            <a:ext cx="1688542" cy="4202048"/>
            <a:chOff x="3501573" y="3178068"/>
            <a:chExt cx="1340594" cy="2737840"/>
          </a:xfrm>
        </p:grpSpPr>
        <p:sp>
          <p:nvSpPr>
            <p:cNvPr id="4" name="Freeform: Shape 3">
              <a:extLst>
                <a:ext uri="{FF2B5EF4-FFF2-40B4-BE49-F238E27FC236}">
                  <a16:creationId xmlns:a16="http://schemas.microsoft.com/office/drawing/2014/main" id="{1FFFD2AF-5064-446A-95B2-FCACE1D003DC}"/>
                </a:ext>
              </a:extLst>
            </p:cNvPr>
            <p:cNvSpPr/>
            <p:nvPr/>
          </p:nvSpPr>
          <p:spPr>
            <a:xfrm>
              <a:off x="3504728" y="3612346"/>
              <a:ext cx="62939" cy="220286"/>
            </a:xfrm>
            <a:custGeom>
              <a:avLst/>
              <a:gdLst>
                <a:gd name="connsiteX0" fmla="*/ 12859 w 19050"/>
                <a:gd name="connsiteY0" fmla="*/ 68104 h 66675"/>
                <a:gd name="connsiteX1" fmla="*/ 12859 w 19050"/>
                <a:gd name="connsiteY1" fmla="*/ 68104 h 66675"/>
                <a:gd name="connsiteX2" fmla="*/ 7144 w 19050"/>
                <a:gd name="connsiteY2" fmla="*/ 62389 h 66675"/>
                <a:gd name="connsiteX3" fmla="*/ 7144 w 19050"/>
                <a:gd name="connsiteY3" fmla="*/ 12859 h 66675"/>
                <a:gd name="connsiteX4" fmla="*/ 12859 w 19050"/>
                <a:gd name="connsiteY4" fmla="*/ 7144 h 66675"/>
                <a:gd name="connsiteX5" fmla="*/ 12859 w 19050"/>
                <a:gd name="connsiteY5" fmla="*/ 7144 h 66675"/>
                <a:gd name="connsiteX6" fmla="*/ 18574 w 19050"/>
                <a:gd name="connsiteY6" fmla="*/ 12859 h 66675"/>
                <a:gd name="connsiteX7" fmla="*/ 18574 w 19050"/>
                <a:gd name="connsiteY7" fmla="*/ 62389 h 66675"/>
                <a:gd name="connsiteX8" fmla="*/ 12859 w 19050"/>
                <a:gd name="connsiteY8" fmla="*/ 68104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050" h="66675">
                  <a:moveTo>
                    <a:pt x="12859" y="68104"/>
                  </a:moveTo>
                  <a:lnTo>
                    <a:pt x="12859" y="68104"/>
                  </a:lnTo>
                  <a:cubicBezTo>
                    <a:pt x="10001" y="68104"/>
                    <a:pt x="7144" y="65246"/>
                    <a:pt x="7144" y="62389"/>
                  </a:cubicBezTo>
                  <a:lnTo>
                    <a:pt x="7144" y="12859"/>
                  </a:lnTo>
                  <a:cubicBezTo>
                    <a:pt x="7144" y="10001"/>
                    <a:pt x="10001" y="7144"/>
                    <a:pt x="12859" y="7144"/>
                  </a:cubicBezTo>
                  <a:lnTo>
                    <a:pt x="12859" y="7144"/>
                  </a:lnTo>
                  <a:cubicBezTo>
                    <a:pt x="15716" y="7144"/>
                    <a:pt x="18574" y="10001"/>
                    <a:pt x="18574" y="12859"/>
                  </a:cubicBezTo>
                  <a:lnTo>
                    <a:pt x="18574" y="62389"/>
                  </a:lnTo>
                  <a:cubicBezTo>
                    <a:pt x="18574" y="65246"/>
                    <a:pt x="15716" y="68104"/>
                    <a:pt x="12859" y="68104"/>
                  </a:cubicBezTo>
                  <a:close/>
                </a:path>
              </a:pathLst>
            </a:custGeom>
            <a:solidFill>
              <a:srgbClr val="80808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" name="Freeform: Shape 4">
              <a:extLst>
                <a:ext uri="{FF2B5EF4-FFF2-40B4-BE49-F238E27FC236}">
                  <a16:creationId xmlns:a16="http://schemas.microsoft.com/office/drawing/2014/main" id="{CED64445-B2E0-4D7E-8491-252F042F0F6D}"/>
                </a:ext>
              </a:extLst>
            </p:cNvPr>
            <p:cNvSpPr/>
            <p:nvPr/>
          </p:nvSpPr>
          <p:spPr>
            <a:xfrm>
              <a:off x="3501573" y="3832632"/>
              <a:ext cx="62939" cy="220286"/>
            </a:xfrm>
            <a:custGeom>
              <a:avLst/>
              <a:gdLst>
                <a:gd name="connsiteX0" fmla="*/ 12859 w 19050"/>
                <a:gd name="connsiteY0" fmla="*/ 68104 h 66675"/>
                <a:gd name="connsiteX1" fmla="*/ 12859 w 19050"/>
                <a:gd name="connsiteY1" fmla="*/ 68104 h 66675"/>
                <a:gd name="connsiteX2" fmla="*/ 7144 w 19050"/>
                <a:gd name="connsiteY2" fmla="*/ 62389 h 66675"/>
                <a:gd name="connsiteX3" fmla="*/ 7144 w 19050"/>
                <a:gd name="connsiteY3" fmla="*/ 12859 h 66675"/>
                <a:gd name="connsiteX4" fmla="*/ 12859 w 19050"/>
                <a:gd name="connsiteY4" fmla="*/ 7144 h 66675"/>
                <a:gd name="connsiteX5" fmla="*/ 12859 w 19050"/>
                <a:gd name="connsiteY5" fmla="*/ 7144 h 66675"/>
                <a:gd name="connsiteX6" fmla="*/ 18574 w 19050"/>
                <a:gd name="connsiteY6" fmla="*/ 12859 h 66675"/>
                <a:gd name="connsiteX7" fmla="*/ 18574 w 19050"/>
                <a:gd name="connsiteY7" fmla="*/ 62389 h 66675"/>
                <a:gd name="connsiteX8" fmla="*/ 12859 w 19050"/>
                <a:gd name="connsiteY8" fmla="*/ 68104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050" h="66675">
                  <a:moveTo>
                    <a:pt x="12859" y="68104"/>
                  </a:moveTo>
                  <a:lnTo>
                    <a:pt x="12859" y="68104"/>
                  </a:lnTo>
                  <a:cubicBezTo>
                    <a:pt x="10001" y="68104"/>
                    <a:pt x="7144" y="65246"/>
                    <a:pt x="7144" y="62389"/>
                  </a:cubicBezTo>
                  <a:lnTo>
                    <a:pt x="7144" y="12859"/>
                  </a:lnTo>
                  <a:cubicBezTo>
                    <a:pt x="7144" y="10001"/>
                    <a:pt x="10001" y="7144"/>
                    <a:pt x="12859" y="7144"/>
                  </a:cubicBezTo>
                  <a:lnTo>
                    <a:pt x="12859" y="7144"/>
                  </a:lnTo>
                  <a:cubicBezTo>
                    <a:pt x="15716" y="7144"/>
                    <a:pt x="18574" y="10001"/>
                    <a:pt x="18574" y="12859"/>
                  </a:cubicBezTo>
                  <a:lnTo>
                    <a:pt x="18574" y="62389"/>
                  </a:lnTo>
                  <a:cubicBezTo>
                    <a:pt x="18574" y="65246"/>
                    <a:pt x="15716" y="68104"/>
                    <a:pt x="12859" y="68104"/>
                  </a:cubicBezTo>
                  <a:close/>
                </a:path>
              </a:pathLst>
            </a:custGeom>
            <a:solidFill>
              <a:srgbClr val="80808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id="{BA429A64-82C5-47BC-985E-3FDFE804E532}"/>
                </a:ext>
              </a:extLst>
            </p:cNvPr>
            <p:cNvSpPr/>
            <p:nvPr/>
          </p:nvSpPr>
          <p:spPr>
            <a:xfrm>
              <a:off x="4776089" y="3829487"/>
              <a:ext cx="62939" cy="220286"/>
            </a:xfrm>
            <a:custGeom>
              <a:avLst/>
              <a:gdLst>
                <a:gd name="connsiteX0" fmla="*/ 12859 w 19050"/>
                <a:gd name="connsiteY0" fmla="*/ 68104 h 66675"/>
                <a:gd name="connsiteX1" fmla="*/ 12859 w 19050"/>
                <a:gd name="connsiteY1" fmla="*/ 68104 h 66675"/>
                <a:gd name="connsiteX2" fmla="*/ 7144 w 19050"/>
                <a:gd name="connsiteY2" fmla="*/ 62389 h 66675"/>
                <a:gd name="connsiteX3" fmla="*/ 7144 w 19050"/>
                <a:gd name="connsiteY3" fmla="*/ 12859 h 66675"/>
                <a:gd name="connsiteX4" fmla="*/ 12859 w 19050"/>
                <a:gd name="connsiteY4" fmla="*/ 7144 h 66675"/>
                <a:gd name="connsiteX5" fmla="*/ 12859 w 19050"/>
                <a:gd name="connsiteY5" fmla="*/ 7144 h 66675"/>
                <a:gd name="connsiteX6" fmla="*/ 18574 w 19050"/>
                <a:gd name="connsiteY6" fmla="*/ 12859 h 66675"/>
                <a:gd name="connsiteX7" fmla="*/ 18574 w 19050"/>
                <a:gd name="connsiteY7" fmla="*/ 62389 h 66675"/>
                <a:gd name="connsiteX8" fmla="*/ 12859 w 19050"/>
                <a:gd name="connsiteY8" fmla="*/ 68104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050" h="66675">
                  <a:moveTo>
                    <a:pt x="12859" y="68104"/>
                  </a:moveTo>
                  <a:lnTo>
                    <a:pt x="12859" y="68104"/>
                  </a:lnTo>
                  <a:cubicBezTo>
                    <a:pt x="10001" y="68104"/>
                    <a:pt x="7144" y="65246"/>
                    <a:pt x="7144" y="62389"/>
                  </a:cubicBezTo>
                  <a:lnTo>
                    <a:pt x="7144" y="12859"/>
                  </a:lnTo>
                  <a:cubicBezTo>
                    <a:pt x="7144" y="10001"/>
                    <a:pt x="10001" y="7144"/>
                    <a:pt x="12859" y="7144"/>
                  </a:cubicBezTo>
                  <a:lnTo>
                    <a:pt x="12859" y="7144"/>
                  </a:lnTo>
                  <a:cubicBezTo>
                    <a:pt x="15716" y="7144"/>
                    <a:pt x="18574" y="10001"/>
                    <a:pt x="18574" y="12859"/>
                  </a:cubicBezTo>
                  <a:lnTo>
                    <a:pt x="18574" y="62389"/>
                  </a:lnTo>
                  <a:cubicBezTo>
                    <a:pt x="19526" y="65246"/>
                    <a:pt x="16669" y="68104"/>
                    <a:pt x="12859" y="68104"/>
                  </a:cubicBezTo>
                  <a:close/>
                </a:path>
              </a:pathLst>
            </a:custGeom>
            <a:solidFill>
              <a:srgbClr val="80808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D8DF180B-C394-4B18-8CF3-2228F33ED174}"/>
                </a:ext>
              </a:extLst>
            </p:cNvPr>
            <p:cNvSpPr/>
            <p:nvPr/>
          </p:nvSpPr>
          <p:spPr>
            <a:xfrm>
              <a:off x="3520451" y="3178068"/>
              <a:ext cx="1321716" cy="2737840"/>
            </a:xfrm>
            <a:custGeom>
              <a:avLst/>
              <a:gdLst>
                <a:gd name="connsiteX0" fmla="*/ 350044 w 400050"/>
                <a:gd name="connsiteY0" fmla="*/ 7144 h 828675"/>
                <a:gd name="connsiteX1" fmla="*/ 53816 w 400050"/>
                <a:gd name="connsiteY1" fmla="*/ 7144 h 828675"/>
                <a:gd name="connsiteX2" fmla="*/ 7144 w 400050"/>
                <a:gd name="connsiteY2" fmla="*/ 53816 h 828675"/>
                <a:gd name="connsiteX3" fmla="*/ 7144 w 400050"/>
                <a:gd name="connsiteY3" fmla="*/ 781526 h 828675"/>
                <a:gd name="connsiteX4" fmla="*/ 53816 w 400050"/>
                <a:gd name="connsiteY4" fmla="*/ 828199 h 828675"/>
                <a:gd name="connsiteX5" fmla="*/ 350044 w 400050"/>
                <a:gd name="connsiteY5" fmla="*/ 828199 h 828675"/>
                <a:gd name="connsiteX6" fmla="*/ 396716 w 400050"/>
                <a:gd name="connsiteY6" fmla="*/ 781526 h 828675"/>
                <a:gd name="connsiteX7" fmla="*/ 396716 w 400050"/>
                <a:gd name="connsiteY7" fmla="*/ 53816 h 828675"/>
                <a:gd name="connsiteX8" fmla="*/ 350044 w 400050"/>
                <a:gd name="connsiteY8" fmla="*/ 7144 h 828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0050" h="828675">
                  <a:moveTo>
                    <a:pt x="350044" y="7144"/>
                  </a:moveTo>
                  <a:lnTo>
                    <a:pt x="53816" y="7144"/>
                  </a:lnTo>
                  <a:cubicBezTo>
                    <a:pt x="28099" y="7144"/>
                    <a:pt x="7144" y="28099"/>
                    <a:pt x="7144" y="53816"/>
                  </a:cubicBezTo>
                  <a:lnTo>
                    <a:pt x="7144" y="781526"/>
                  </a:lnTo>
                  <a:cubicBezTo>
                    <a:pt x="7144" y="807244"/>
                    <a:pt x="28099" y="828199"/>
                    <a:pt x="53816" y="828199"/>
                  </a:cubicBezTo>
                  <a:lnTo>
                    <a:pt x="350044" y="828199"/>
                  </a:lnTo>
                  <a:cubicBezTo>
                    <a:pt x="375761" y="828199"/>
                    <a:pt x="396716" y="807244"/>
                    <a:pt x="396716" y="781526"/>
                  </a:cubicBezTo>
                  <a:lnTo>
                    <a:pt x="396716" y="53816"/>
                  </a:lnTo>
                  <a:cubicBezTo>
                    <a:pt x="396716" y="28099"/>
                    <a:pt x="375761" y="7144"/>
                    <a:pt x="350044" y="7144"/>
                  </a:cubicBezTo>
                  <a:close/>
                </a:path>
              </a:pathLst>
            </a:custGeom>
            <a:solidFill>
              <a:srgbClr val="80808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8B1C391E-60EC-4442-81F5-E5BD8E5FB94B}"/>
                </a:ext>
              </a:extLst>
            </p:cNvPr>
            <p:cNvSpPr/>
            <p:nvPr/>
          </p:nvSpPr>
          <p:spPr>
            <a:xfrm>
              <a:off x="3529897" y="3190652"/>
              <a:ext cx="1290246" cy="2706371"/>
            </a:xfrm>
            <a:custGeom>
              <a:avLst/>
              <a:gdLst>
                <a:gd name="connsiteX0" fmla="*/ 345281 w 390525"/>
                <a:gd name="connsiteY0" fmla="*/ 7144 h 819150"/>
                <a:gd name="connsiteX1" fmla="*/ 52864 w 390525"/>
                <a:gd name="connsiteY1" fmla="*/ 7144 h 819150"/>
                <a:gd name="connsiteX2" fmla="*/ 7144 w 390525"/>
                <a:gd name="connsiteY2" fmla="*/ 52864 h 819150"/>
                <a:gd name="connsiteX3" fmla="*/ 7144 w 390525"/>
                <a:gd name="connsiteY3" fmla="*/ 772954 h 819150"/>
                <a:gd name="connsiteX4" fmla="*/ 52864 w 390525"/>
                <a:gd name="connsiteY4" fmla="*/ 818674 h 819150"/>
                <a:gd name="connsiteX5" fmla="*/ 345281 w 390525"/>
                <a:gd name="connsiteY5" fmla="*/ 818674 h 819150"/>
                <a:gd name="connsiteX6" fmla="*/ 391001 w 390525"/>
                <a:gd name="connsiteY6" fmla="*/ 772954 h 819150"/>
                <a:gd name="connsiteX7" fmla="*/ 391001 w 390525"/>
                <a:gd name="connsiteY7" fmla="*/ 52864 h 819150"/>
                <a:gd name="connsiteX8" fmla="*/ 345281 w 390525"/>
                <a:gd name="connsiteY8" fmla="*/ 7144 h 819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0525" h="819150">
                  <a:moveTo>
                    <a:pt x="345281" y="7144"/>
                  </a:moveTo>
                  <a:lnTo>
                    <a:pt x="52864" y="7144"/>
                  </a:lnTo>
                  <a:cubicBezTo>
                    <a:pt x="27146" y="7144"/>
                    <a:pt x="7144" y="27146"/>
                    <a:pt x="7144" y="52864"/>
                  </a:cubicBezTo>
                  <a:lnTo>
                    <a:pt x="7144" y="772954"/>
                  </a:lnTo>
                  <a:cubicBezTo>
                    <a:pt x="7144" y="798671"/>
                    <a:pt x="27146" y="818674"/>
                    <a:pt x="52864" y="818674"/>
                  </a:cubicBezTo>
                  <a:lnTo>
                    <a:pt x="345281" y="818674"/>
                  </a:lnTo>
                  <a:cubicBezTo>
                    <a:pt x="370999" y="818674"/>
                    <a:pt x="391001" y="798671"/>
                    <a:pt x="391001" y="772954"/>
                  </a:cubicBezTo>
                  <a:lnTo>
                    <a:pt x="391001" y="52864"/>
                  </a:lnTo>
                  <a:cubicBezTo>
                    <a:pt x="391001" y="28099"/>
                    <a:pt x="370046" y="7144"/>
                    <a:pt x="345281" y="7144"/>
                  </a:cubicBezTo>
                  <a:close/>
                </a:path>
              </a:pathLst>
            </a:custGeom>
            <a:solidFill>
              <a:srgbClr val="1A1A1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E1042DFF-AC0C-4A34-B83D-F94290F8566A}"/>
                </a:ext>
              </a:extLst>
            </p:cNvPr>
            <p:cNvSpPr/>
            <p:nvPr/>
          </p:nvSpPr>
          <p:spPr>
            <a:xfrm>
              <a:off x="3627447" y="3596610"/>
              <a:ext cx="1101430" cy="1951104"/>
            </a:xfrm>
            <a:custGeom>
              <a:avLst/>
              <a:gdLst>
                <a:gd name="connsiteX0" fmla="*/ 7144 w 333375"/>
                <a:gd name="connsiteY0" fmla="*/ 7144 h 590550"/>
                <a:gd name="connsiteX1" fmla="*/ 331946 w 333375"/>
                <a:gd name="connsiteY1" fmla="*/ 7144 h 590550"/>
                <a:gd name="connsiteX2" fmla="*/ 331946 w 333375"/>
                <a:gd name="connsiteY2" fmla="*/ 586264 h 590550"/>
                <a:gd name="connsiteX3" fmla="*/ 7144 w 333375"/>
                <a:gd name="connsiteY3" fmla="*/ 586264 h 590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3375" h="590550">
                  <a:moveTo>
                    <a:pt x="7144" y="7144"/>
                  </a:moveTo>
                  <a:lnTo>
                    <a:pt x="331946" y="7144"/>
                  </a:lnTo>
                  <a:lnTo>
                    <a:pt x="331946" y="586264"/>
                  </a:lnTo>
                  <a:lnTo>
                    <a:pt x="7144" y="586264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4033404E-34F2-4512-89D1-3226AA01335F}"/>
                </a:ext>
              </a:extLst>
            </p:cNvPr>
            <p:cNvGrpSpPr/>
            <p:nvPr/>
          </p:nvGrpSpPr>
          <p:grpSpPr>
            <a:xfrm>
              <a:off x="4088508" y="5635852"/>
              <a:ext cx="173080" cy="173080"/>
              <a:chOff x="6768665" y="6038214"/>
              <a:chExt cx="147968" cy="147968"/>
            </a:xfrm>
          </p:grpSpPr>
          <p:sp>
            <p:nvSpPr>
              <p:cNvPr id="14" name="Oval 13">
                <a:extLst>
                  <a:ext uri="{FF2B5EF4-FFF2-40B4-BE49-F238E27FC236}">
                    <a16:creationId xmlns:a16="http://schemas.microsoft.com/office/drawing/2014/main" id="{C419DFAD-C059-430D-B51F-48079403ED7B}"/>
                  </a:ext>
                </a:extLst>
              </p:cNvPr>
              <p:cNvSpPr/>
              <p:nvPr/>
            </p:nvSpPr>
            <p:spPr>
              <a:xfrm>
                <a:off x="6768665" y="6038214"/>
                <a:ext cx="147968" cy="147968"/>
              </a:xfrm>
              <a:prstGeom prst="ellipse">
                <a:avLst/>
              </a:prstGeom>
              <a:solidFill>
                <a:schemeClr val="bg1">
                  <a:lumMod val="6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685715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5" name="Oval 14">
                <a:extLst>
                  <a:ext uri="{FF2B5EF4-FFF2-40B4-BE49-F238E27FC236}">
                    <a16:creationId xmlns:a16="http://schemas.microsoft.com/office/drawing/2014/main" id="{4BAE4FA9-2632-4576-9E0A-CDF8B2A15BA5}"/>
                  </a:ext>
                </a:extLst>
              </p:cNvPr>
              <p:cNvSpPr/>
              <p:nvPr/>
            </p:nvSpPr>
            <p:spPr>
              <a:xfrm>
                <a:off x="6802088" y="6071634"/>
                <a:ext cx="81180" cy="81180"/>
              </a:xfrm>
              <a:prstGeom prst="ellipse">
                <a:avLst/>
              </a:pr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685715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</p:grp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4B70F8A7-6A5E-4962-A676-F6F37304642E}"/>
                </a:ext>
              </a:extLst>
            </p:cNvPr>
            <p:cNvSpPr/>
            <p:nvPr/>
          </p:nvSpPr>
          <p:spPr>
            <a:xfrm>
              <a:off x="3821102" y="3628406"/>
              <a:ext cx="906450" cy="1887518"/>
            </a:xfrm>
            <a:custGeom>
              <a:avLst/>
              <a:gdLst>
                <a:gd name="connsiteX0" fmla="*/ 614149 w 1119116"/>
                <a:gd name="connsiteY0" fmla="*/ 0 h 2330356"/>
                <a:gd name="connsiteX1" fmla="*/ 1115704 w 1119116"/>
                <a:gd name="connsiteY1" fmla="*/ 6824 h 2330356"/>
                <a:gd name="connsiteX2" fmla="*/ 1119116 w 1119116"/>
                <a:gd name="connsiteY2" fmla="*/ 2330356 h 2330356"/>
                <a:gd name="connsiteX3" fmla="*/ 0 w 1119116"/>
                <a:gd name="connsiteY3" fmla="*/ 2330356 h 2330356"/>
                <a:gd name="connsiteX4" fmla="*/ 614149 w 1119116"/>
                <a:gd name="connsiteY4" fmla="*/ 0 h 2330356"/>
                <a:gd name="connsiteX0" fmla="*/ 614149 w 1119116"/>
                <a:gd name="connsiteY0" fmla="*/ 0 h 2330356"/>
                <a:gd name="connsiteX1" fmla="*/ 1115704 w 1119116"/>
                <a:gd name="connsiteY1" fmla="*/ 3412 h 2330356"/>
                <a:gd name="connsiteX2" fmla="*/ 1119116 w 1119116"/>
                <a:gd name="connsiteY2" fmla="*/ 2330356 h 2330356"/>
                <a:gd name="connsiteX3" fmla="*/ 0 w 1119116"/>
                <a:gd name="connsiteY3" fmla="*/ 2330356 h 2330356"/>
                <a:gd name="connsiteX4" fmla="*/ 614149 w 1119116"/>
                <a:gd name="connsiteY4" fmla="*/ 0 h 2330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19116" h="2330356">
                  <a:moveTo>
                    <a:pt x="614149" y="0"/>
                  </a:moveTo>
                  <a:lnTo>
                    <a:pt x="1115704" y="3412"/>
                  </a:lnTo>
                  <a:cubicBezTo>
                    <a:pt x="1116841" y="777923"/>
                    <a:pt x="1117979" y="1555845"/>
                    <a:pt x="1119116" y="2330356"/>
                  </a:cubicBezTo>
                  <a:lnTo>
                    <a:pt x="0" y="2330356"/>
                  </a:lnTo>
                  <a:lnTo>
                    <a:pt x="614149" y="0"/>
                  </a:lnTo>
                  <a:close/>
                </a:path>
              </a:pathLst>
            </a:custGeom>
            <a:solidFill>
              <a:srgbClr val="999999">
                <a:alpha val="10000"/>
              </a:srgbClr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" name="Rectangle: Rounded Corners 11">
              <a:extLst>
                <a:ext uri="{FF2B5EF4-FFF2-40B4-BE49-F238E27FC236}">
                  <a16:creationId xmlns:a16="http://schemas.microsoft.com/office/drawing/2014/main" id="{FE8FB11B-C9EA-4E18-89D9-555C50D3B3E9}"/>
                </a:ext>
              </a:extLst>
            </p:cNvPr>
            <p:cNvSpPr/>
            <p:nvPr/>
          </p:nvSpPr>
          <p:spPr>
            <a:xfrm>
              <a:off x="4058661" y="3449093"/>
              <a:ext cx="254255" cy="58393"/>
            </a:xfrm>
            <a:prstGeom prst="roundRect">
              <a:avLst>
                <a:gd name="adj" fmla="val 50000"/>
              </a:avLst>
            </a:pr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3" name="Oval 12">
              <a:extLst>
                <a:ext uri="{FF2B5EF4-FFF2-40B4-BE49-F238E27FC236}">
                  <a16:creationId xmlns:a16="http://schemas.microsoft.com/office/drawing/2014/main" id="{B55F62B4-2F6F-4328-9162-DF7E3A0CF7C4}"/>
                </a:ext>
              </a:extLst>
            </p:cNvPr>
            <p:cNvSpPr/>
            <p:nvPr/>
          </p:nvSpPr>
          <p:spPr>
            <a:xfrm>
              <a:off x="3922825" y="3449093"/>
              <a:ext cx="58393" cy="58393"/>
            </a:xfrm>
            <a:prstGeom prst="ellipse">
              <a:avLst/>
            </a:prstGeom>
            <a:solidFill>
              <a:schemeClr val="bg1">
                <a:lumMod val="6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</p:grpSp>
      <p:sp>
        <p:nvSpPr>
          <p:cNvPr id="16" name="Picture Placeholder 2">
            <a:extLst>
              <a:ext uri="{FF2B5EF4-FFF2-40B4-BE49-F238E27FC236}">
                <a16:creationId xmlns:a16="http://schemas.microsoft.com/office/drawing/2014/main" id="{FC596008-C53D-454F-8BCC-25C7C09986FE}"/>
              </a:ext>
            </a:extLst>
          </p:cNvPr>
          <p:cNvSpPr>
            <a:spLocks noGrp="1"/>
          </p:cNvSpPr>
          <p:nvPr>
            <p:ph type="pic" idx="13" hasCustomPrompt="1"/>
          </p:nvPr>
        </p:nvSpPr>
        <p:spPr>
          <a:xfrm>
            <a:off x="742120" y="2484311"/>
            <a:ext cx="1356323" cy="2953939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900">
                <a:latin typeface="+mn-lt"/>
                <a:cs typeface="Arial" pitchFamily="34" charset="0"/>
              </a:defRPr>
            </a:lvl1pPr>
            <a:lvl2pPr marL="342917" indent="0">
              <a:buNone/>
              <a:defRPr sz="2100"/>
            </a:lvl2pPr>
            <a:lvl3pPr marL="685835" indent="0">
              <a:buNone/>
              <a:defRPr sz="1800"/>
            </a:lvl3pPr>
            <a:lvl4pPr marL="1028752" indent="0">
              <a:buNone/>
              <a:defRPr sz="1500"/>
            </a:lvl4pPr>
            <a:lvl5pPr marL="1371668" indent="0">
              <a:buNone/>
              <a:defRPr sz="1500"/>
            </a:lvl5pPr>
            <a:lvl6pPr marL="1714586" indent="0">
              <a:buNone/>
              <a:defRPr sz="1500"/>
            </a:lvl6pPr>
            <a:lvl7pPr marL="2057503" indent="0">
              <a:buNone/>
              <a:defRPr sz="1500"/>
            </a:lvl7pPr>
            <a:lvl8pPr marL="2400420" indent="0">
              <a:buNone/>
              <a:defRPr sz="1500"/>
            </a:lvl8pPr>
            <a:lvl9pPr marL="2743337" indent="0">
              <a:buNone/>
              <a:defRPr sz="1500"/>
            </a:lvl9pPr>
          </a:lstStyle>
          <a:p>
            <a:r>
              <a:rPr lang="en-US" altLang="ko-KR" dirty="0"/>
              <a:t>Your Picture Here </a:t>
            </a:r>
            <a:endParaRPr lang="ko-KR" altLang="en-US" dirty="0"/>
          </a:p>
        </p:txBody>
      </p:sp>
      <p:sp>
        <p:nvSpPr>
          <p:cNvPr id="17" name="Freeform: Shape 16">
            <a:extLst>
              <a:ext uri="{FF2B5EF4-FFF2-40B4-BE49-F238E27FC236}">
                <a16:creationId xmlns:a16="http://schemas.microsoft.com/office/drawing/2014/main" id="{265DD979-30EE-452B-BD97-08E76F947DDC}"/>
              </a:ext>
            </a:extLst>
          </p:cNvPr>
          <p:cNvSpPr/>
          <p:nvPr userDrawn="1"/>
        </p:nvSpPr>
        <p:spPr>
          <a:xfrm rot="1200000">
            <a:off x="-233890" y="-189268"/>
            <a:ext cx="535618" cy="2226584"/>
          </a:xfrm>
          <a:custGeom>
            <a:avLst/>
            <a:gdLst>
              <a:gd name="connsiteX0" fmla="*/ 622717 w 714157"/>
              <a:gd name="connsiteY0" fmla="*/ 33281 h 2226584"/>
              <a:gd name="connsiteX1" fmla="*/ 714157 w 714157"/>
              <a:gd name="connsiteY1" fmla="*/ 0 h 2226584"/>
              <a:gd name="connsiteX2" fmla="*/ 714157 w 714157"/>
              <a:gd name="connsiteY2" fmla="*/ 2226584 h 2226584"/>
              <a:gd name="connsiteX3" fmla="*/ 622717 w 714157"/>
              <a:gd name="connsiteY3" fmla="*/ 1975355 h 2226584"/>
              <a:gd name="connsiteX4" fmla="*/ 329492 w 714157"/>
              <a:gd name="connsiteY4" fmla="*/ 140006 h 2226584"/>
              <a:gd name="connsiteX5" fmla="*/ 329492 w 714157"/>
              <a:gd name="connsiteY5" fmla="*/ 1169726 h 2226584"/>
              <a:gd name="connsiteX6" fmla="*/ 238052 w 714157"/>
              <a:gd name="connsiteY6" fmla="*/ 918496 h 2226584"/>
              <a:gd name="connsiteX7" fmla="*/ 238052 w 714157"/>
              <a:gd name="connsiteY7" fmla="*/ 173288 h 2226584"/>
              <a:gd name="connsiteX8" fmla="*/ 567544 w 714157"/>
              <a:gd name="connsiteY8" fmla="*/ 53362 h 2226584"/>
              <a:gd name="connsiteX9" fmla="*/ 567544 w 714157"/>
              <a:gd name="connsiteY9" fmla="*/ 1823768 h 2226584"/>
              <a:gd name="connsiteX10" fmla="*/ 384664 w 714157"/>
              <a:gd name="connsiteY10" fmla="*/ 1321310 h 2226584"/>
              <a:gd name="connsiteX11" fmla="*/ 384664 w 714157"/>
              <a:gd name="connsiteY11" fmla="*/ 119925 h 2226584"/>
              <a:gd name="connsiteX12" fmla="*/ 0 w 714157"/>
              <a:gd name="connsiteY12" fmla="*/ 259931 h 2226584"/>
              <a:gd name="connsiteX13" fmla="*/ 182880 w 714157"/>
              <a:gd name="connsiteY13" fmla="*/ 193369 h 2226584"/>
              <a:gd name="connsiteX14" fmla="*/ 182880 w 714157"/>
              <a:gd name="connsiteY14" fmla="*/ 766913 h 2226584"/>
              <a:gd name="connsiteX15" fmla="*/ 0 w 714157"/>
              <a:gd name="connsiteY15" fmla="*/ 264454 h 22265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714157" h="2226584">
                <a:moveTo>
                  <a:pt x="622717" y="33281"/>
                </a:moveTo>
                <a:lnTo>
                  <a:pt x="714157" y="0"/>
                </a:lnTo>
                <a:lnTo>
                  <a:pt x="714157" y="2226584"/>
                </a:lnTo>
                <a:lnTo>
                  <a:pt x="622717" y="1975355"/>
                </a:lnTo>
                <a:close/>
                <a:moveTo>
                  <a:pt x="329492" y="140006"/>
                </a:moveTo>
                <a:lnTo>
                  <a:pt x="329492" y="1169726"/>
                </a:lnTo>
                <a:lnTo>
                  <a:pt x="238052" y="918496"/>
                </a:lnTo>
                <a:lnTo>
                  <a:pt x="238052" y="173288"/>
                </a:lnTo>
                <a:close/>
                <a:moveTo>
                  <a:pt x="567544" y="53362"/>
                </a:moveTo>
                <a:lnTo>
                  <a:pt x="567544" y="1823768"/>
                </a:lnTo>
                <a:lnTo>
                  <a:pt x="384664" y="1321310"/>
                </a:lnTo>
                <a:lnTo>
                  <a:pt x="384664" y="119925"/>
                </a:lnTo>
                <a:close/>
                <a:moveTo>
                  <a:pt x="0" y="259931"/>
                </a:moveTo>
                <a:lnTo>
                  <a:pt x="182880" y="193369"/>
                </a:lnTo>
                <a:lnTo>
                  <a:pt x="182880" y="766913"/>
                </a:lnTo>
                <a:lnTo>
                  <a:pt x="0" y="264454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715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sp>
        <p:nvSpPr>
          <p:cNvPr id="18" name="Text Placeholder 9">
            <a:extLst>
              <a:ext uri="{FF2B5EF4-FFF2-40B4-BE49-F238E27FC236}">
                <a16:creationId xmlns:a16="http://schemas.microsoft.com/office/drawing/2014/main" id="{AEF8B7ED-1A1F-4CDE-83D3-C519FA544650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242647" y="339510"/>
            <a:ext cx="8679898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405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244440643"/>
      </p:ext>
    </p:extLst>
  </p:cSld>
  <p:clrMapOvr>
    <a:masterClrMapping/>
  </p:clrMapOvr>
</p:sldLayout>
</file>

<file path=ppt/slideLayouts/slideLayout14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Imag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Freeform: Shape 16">
            <a:extLst>
              <a:ext uri="{FF2B5EF4-FFF2-40B4-BE49-F238E27FC236}">
                <a16:creationId xmlns:a16="http://schemas.microsoft.com/office/drawing/2014/main" id="{265DD979-30EE-452B-BD97-08E76F947DDC}"/>
              </a:ext>
            </a:extLst>
          </p:cNvPr>
          <p:cNvSpPr/>
          <p:nvPr userDrawn="1"/>
        </p:nvSpPr>
        <p:spPr>
          <a:xfrm rot="1200000">
            <a:off x="-233890" y="-189268"/>
            <a:ext cx="535618" cy="2226584"/>
          </a:xfrm>
          <a:custGeom>
            <a:avLst/>
            <a:gdLst>
              <a:gd name="connsiteX0" fmla="*/ 622717 w 714157"/>
              <a:gd name="connsiteY0" fmla="*/ 33281 h 2226584"/>
              <a:gd name="connsiteX1" fmla="*/ 714157 w 714157"/>
              <a:gd name="connsiteY1" fmla="*/ 0 h 2226584"/>
              <a:gd name="connsiteX2" fmla="*/ 714157 w 714157"/>
              <a:gd name="connsiteY2" fmla="*/ 2226584 h 2226584"/>
              <a:gd name="connsiteX3" fmla="*/ 622717 w 714157"/>
              <a:gd name="connsiteY3" fmla="*/ 1975355 h 2226584"/>
              <a:gd name="connsiteX4" fmla="*/ 329492 w 714157"/>
              <a:gd name="connsiteY4" fmla="*/ 140006 h 2226584"/>
              <a:gd name="connsiteX5" fmla="*/ 329492 w 714157"/>
              <a:gd name="connsiteY5" fmla="*/ 1169726 h 2226584"/>
              <a:gd name="connsiteX6" fmla="*/ 238052 w 714157"/>
              <a:gd name="connsiteY6" fmla="*/ 918496 h 2226584"/>
              <a:gd name="connsiteX7" fmla="*/ 238052 w 714157"/>
              <a:gd name="connsiteY7" fmla="*/ 173288 h 2226584"/>
              <a:gd name="connsiteX8" fmla="*/ 567544 w 714157"/>
              <a:gd name="connsiteY8" fmla="*/ 53362 h 2226584"/>
              <a:gd name="connsiteX9" fmla="*/ 567544 w 714157"/>
              <a:gd name="connsiteY9" fmla="*/ 1823768 h 2226584"/>
              <a:gd name="connsiteX10" fmla="*/ 384664 w 714157"/>
              <a:gd name="connsiteY10" fmla="*/ 1321310 h 2226584"/>
              <a:gd name="connsiteX11" fmla="*/ 384664 w 714157"/>
              <a:gd name="connsiteY11" fmla="*/ 119925 h 2226584"/>
              <a:gd name="connsiteX12" fmla="*/ 0 w 714157"/>
              <a:gd name="connsiteY12" fmla="*/ 259931 h 2226584"/>
              <a:gd name="connsiteX13" fmla="*/ 182880 w 714157"/>
              <a:gd name="connsiteY13" fmla="*/ 193369 h 2226584"/>
              <a:gd name="connsiteX14" fmla="*/ 182880 w 714157"/>
              <a:gd name="connsiteY14" fmla="*/ 766913 h 2226584"/>
              <a:gd name="connsiteX15" fmla="*/ 0 w 714157"/>
              <a:gd name="connsiteY15" fmla="*/ 264454 h 22265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714157" h="2226584">
                <a:moveTo>
                  <a:pt x="622717" y="33281"/>
                </a:moveTo>
                <a:lnTo>
                  <a:pt x="714157" y="0"/>
                </a:lnTo>
                <a:lnTo>
                  <a:pt x="714157" y="2226584"/>
                </a:lnTo>
                <a:lnTo>
                  <a:pt x="622717" y="1975355"/>
                </a:lnTo>
                <a:close/>
                <a:moveTo>
                  <a:pt x="329492" y="140006"/>
                </a:moveTo>
                <a:lnTo>
                  <a:pt x="329492" y="1169726"/>
                </a:lnTo>
                <a:lnTo>
                  <a:pt x="238052" y="918496"/>
                </a:lnTo>
                <a:lnTo>
                  <a:pt x="238052" y="173288"/>
                </a:lnTo>
                <a:close/>
                <a:moveTo>
                  <a:pt x="567544" y="53362"/>
                </a:moveTo>
                <a:lnTo>
                  <a:pt x="567544" y="1823768"/>
                </a:lnTo>
                <a:lnTo>
                  <a:pt x="384664" y="1321310"/>
                </a:lnTo>
                <a:lnTo>
                  <a:pt x="384664" y="119925"/>
                </a:lnTo>
                <a:close/>
                <a:moveTo>
                  <a:pt x="0" y="259931"/>
                </a:moveTo>
                <a:lnTo>
                  <a:pt x="182880" y="193369"/>
                </a:lnTo>
                <a:lnTo>
                  <a:pt x="182880" y="766913"/>
                </a:lnTo>
                <a:lnTo>
                  <a:pt x="0" y="264454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715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sp>
        <p:nvSpPr>
          <p:cNvPr id="18" name="Text Placeholder 9">
            <a:extLst>
              <a:ext uri="{FF2B5EF4-FFF2-40B4-BE49-F238E27FC236}">
                <a16:creationId xmlns:a16="http://schemas.microsoft.com/office/drawing/2014/main" id="{AEF8B7ED-1A1F-4CDE-83D3-C519FA544650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242647" y="339510"/>
            <a:ext cx="8679898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405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grpSp>
        <p:nvGrpSpPr>
          <p:cNvPr id="22" name="Group 21">
            <a:extLst>
              <a:ext uri="{FF2B5EF4-FFF2-40B4-BE49-F238E27FC236}">
                <a16:creationId xmlns:a16="http://schemas.microsoft.com/office/drawing/2014/main" id="{A06CCA5E-451F-4542-B206-D2D13583114C}"/>
              </a:ext>
            </a:extLst>
          </p:cNvPr>
          <p:cNvGrpSpPr/>
          <p:nvPr userDrawn="1"/>
        </p:nvGrpSpPr>
        <p:grpSpPr>
          <a:xfrm>
            <a:off x="568881" y="2603863"/>
            <a:ext cx="4440518" cy="3565483"/>
            <a:chOff x="4098364" y="1571764"/>
            <a:chExt cx="7301609" cy="4397082"/>
          </a:xfrm>
        </p:grpSpPr>
        <p:grpSp>
          <p:nvGrpSpPr>
            <p:cNvPr id="23" name="Graphic 55">
              <a:extLst>
                <a:ext uri="{FF2B5EF4-FFF2-40B4-BE49-F238E27FC236}">
                  <a16:creationId xmlns:a16="http://schemas.microsoft.com/office/drawing/2014/main" id="{C49AFA94-CB02-406A-B68E-76F7985C97D6}"/>
                </a:ext>
              </a:extLst>
            </p:cNvPr>
            <p:cNvGrpSpPr/>
            <p:nvPr/>
          </p:nvGrpSpPr>
          <p:grpSpPr>
            <a:xfrm>
              <a:off x="4910815" y="1571764"/>
              <a:ext cx="5616422" cy="3644404"/>
              <a:chOff x="5769768" y="3217068"/>
              <a:chExt cx="651510" cy="422754"/>
            </a:xfrm>
          </p:grpSpPr>
          <p:sp>
            <p:nvSpPr>
              <p:cNvPr id="48" name="Freeform: Shape 47">
                <a:extLst>
                  <a:ext uri="{FF2B5EF4-FFF2-40B4-BE49-F238E27FC236}">
                    <a16:creationId xmlns:a16="http://schemas.microsoft.com/office/drawing/2014/main" id="{05F19F3B-FACD-4743-81B8-DE3B3FC0991C}"/>
                  </a:ext>
                </a:extLst>
              </p:cNvPr>
              <p:cNvSpPr/>
              <p:nvPr/>
            </p:nvSpPr>
            <p:spPr>
              <a:xfrm>
                <a:off x="5769768" y="3217068"/>
                <a:ext cx="647700" cy="419100"/>
              </a:xfrm>
              <a:custGeom>
                <a:avLst/>
                <a:gdLst>
                  <a:gd name="connsiteX0" fmla="*/ 639604 w 647700"/>
                  <a:gd name="connsiteY0" fmla="*/ 417671 h 419100"/>
                  <a:gd name="connsiteX1" fmla="*/ 14764 w 647700"/>
                  <a:gd name="connsiteY1" fmla="*/ 417671 h 419100"/>
                  <a:gd name="connsiteX2" fmla="*/ 7144 w 647700"/>
                  <a:gd name="connsiteY2" fmla="*/ 410051 h 419100"/>
                  <a:gd name="connsiteX3" fmla="*/ 7144 w 647700"/>
                  <a:gd name="connsiteY3" fmla="*/ 38576 h 419100"/>
                  <a:gd name="connsiteX4" fmla="*/ 37624 w 647700"/>
                  <a:gd name="connsiteY4" fmla="*/ 7144 h 419100"/>
                  <a:gd name="connsiteX5" fmla="*/ 616744 w 647700"/>
                  <a:gd name="connsiteY5" fmla="*/ 7144 h 419100"/>
                  <a:gd name="connsiteX6" fmla="*/ 647224 w 647700"/>
                  <a:gd name="connsiteY6" fmla="*/ 37624 h 419100"/>
                  <a:gd name="connsiteX7" fmla="*/ 647224 w 647700"/>
                  <a:gd name="connsiteY7" fmla="*/ 409099 h 419100"/>
                  <a:gd name="connsiteX8" fmla="*/ 639604 w 647700"/>
                  <a:gd name="connsiteY8" fmla="*/ 417671 h 419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47700" h="419100">
                    <a:moveTo>
                      <a:pt x="639604" y="417671"/>
                    </a:moveTo>
                    <a:lnTo>
                      <a:pt x="14764" y="417671"/>
                    </a:lnTo>
                    <a:cubicBezTo>
                      <a:pt x="10954" y="417671"/>
                      <a:pt x="7144" y="413861"/>
                      <a:pt x="7144" y="410051"/>
                    </a:cubicBezTo>
                    <a:lnTo>
                      <a:pt x="7144" y="38576"/>
                    </a:lnTo>
                    <a:cubicBezTo>
                      <a:pt x="7144" y="20479"/>
                      <a:pt x="20479" y="7144"/>
                      <a:pt x="37624" y="7144"/>
                    </a:cubicBezTo>
                    <a:lnTo>
                      <a:pt x="616744" y="7144"/>
                    </a:lnTo>
                    <a:cubicBezTo>
                      <a:pt x="633889" y="7144"/>
                      <a:pt x="647224" y="20479"/>
                      <a:pt x="647224" y="37624"/>
                    </a:cubicBezTo>
                    <a:lnTo>
                      <a:pt x="647224" y="409099"/>
                    </a:lnTo>
                    <a:cubicBezTo>
                      <a:pt x="647224" y="413861"/>
                      <a:pt x="643414" y="417671"/>
                      <a:pt x="639604" y="417671"/>
                    </a:cubicBezTo>
                    <a:close/>
                  </a:path>
                </a:pathLst>
              </a:custGeom>
              <a:solidFill>
                <a:srgbClr val="80808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685715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49" name="Freeform: Shape 48">
                <a:extLst>
                  <a:ext uri="{FF2B5EF4-FFF2-40B4-BE49-F238E27FC236}">
                    <a16:creationId xmlns:a16="http://schemas.microsoft.com/office/drawing/2014/main" id="{611E77FD-F910-47B9-9EE0-9CA9EBB5AD17}"/>
                  </a:ext>
                </a:extLst>
              </p:cNvPr>
              <p:cNvSpPr/>
              <p:nvPr/>
            </p:nvSpPr>
            <p:spPr>
              <a:xfrm>
                <a:off x="5773578" y="3220722"/>
                <a:ext cx="647700" cy="419100"/>
              </a:xfrm>
              <a:custGeom>
                <a:avLst/>
                <a:gdLst>
                  <a:gd name="connsiteX0" fmla="*/ 631984 w 647700"/>
                  <a:gd name="connsiteY0" fmla="*/ 412909 h 419100"/>
                  <a:gd name="connsiteX1" fmla="*/ 14764 w 647700"/>
                  <a:gd name="connsiteY1" fmla="*/ 412909 h 419100"/>
                  <a:gd name="connsiteX2" fmla="*/ 7144 w 647700"/>
                  <a:gd name="connsiteY2" fmla="*/ 405289 h 419100"/>
                  <a:gd name="connsiteX3" fmla="*/ 7144 w 647700"/>
                  <a:gd name="connsiteY3" fmla="*/ 34766 h 419100"/>
                  <a:gd name="connsiteX4" fmla="*/ 34766 w 647700"/>
                  <a:gd name="connsiteY4" fmla="*/ 7144 h 419100"/>
                  <a:gd name="connsiteX5" fmla="*/ 612934 w 647700"/>
                  <a:gd name="connsiteY5" fmla="*/ 7144 h 419100"/>
                  <a:gd name="connsiteX6" fmla="*/ 640556 w 647700"/>
                  <a:gd name="connsiteY6" fmla="*/ 34766 h 419100"/>
                  <a:gd name="connsiteX7" fmla="*/ 640556 w 647700"/>
                  <a:gd name="connsiteY7" fmla="*/ 405289 h 419100"/>
                  <a:gd name="connsiteX8" fmla="*/ 631984 w 647700"/>
                  <a:gd name="connsiteY8" fmla="*/ 412909 h 419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47700" h="419100">
                    <a:moveTo>
                      <a:pt x="631984" y="412909"/>
                    </a:moveTo>
                    <a:lnTo>
                      <a:pt x="14764" y="412909"/>
                    </a:lnTo>
                    <a:cubicBezTo>
                      <a:pt x="10954" y="412909"/>
                      <a:pt x="7144" y="409099"/>
                      <a:pt x="7144" y="405289"/>
                    </a:cubicBezTo>
                    <a:lnTo>
                      <a:pt x="7144" y="34766"/>
                    </a:lnTo>
                    <a:cubicBezTo>
                      <a:pt x="7144" y="19526"/>
                      <a:pt x="19526" y="7144"/>
                      <a:pt x="34766" y="7144"/>
                    </a:cubicBezTo>
                    <a:lnTo>
                      <a:pt x="612934" y="7144"/>
                    </a:lnTo>
                    <a:cubicBezTo>
                      <a:pt x="628174" y="7144"/>
                      <a:pt x="640556" y="19526"/>
                      <a:pt x="640556" y="34766"/>
                    </a:cubicBezTo>
                    <a:lnTo>
                      <a:pt x="640556" y="405289"/>
                    </a:lnTo>
                    <a:cubicBezTo>
                      <a:pt x="639604" y="410051"/>
                      <a:pt x="635794" y="412909"/>
                      <a:pt x="631984" y="412909"/>
                    </a:cubicBezTo>
                    <a:close/>
                  </a:path>
                </a:pathLst>
              </a:custGeom>
              <a:solidFill>
                <a:srgbClr val="33333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685715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</p:grp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AB00050F-BBCF-4B07-B144-24AF043BE2C0}"/>
                </a:ext>
              </a:extLst>
            </p:cNvPr>
            <p:cNvSpPr/>
            <p:nvPr/>
          </p:nvSpPr>
          <p:spPr>
            <a:xfrm>
              <a:off x="5130280" y="1781416"/>
              <a:ext cx="5163280" cy="3278273"/>
            </a:xfrm>
            <a:custGeom>
              <a:avLst/>
              <a:gdLst>
                <a:gd name="connsiteX0" fmla="*/ 7144 w 600075"/>
                <a:gd name="connsiteY0" fmla="*/ 7144 h 381000"/>
                <a:gd name="connsiteX1" fmla="*/ 597694 w 600075"/>
                <a:gd name="connsiteY1" fmla="*/ 7144 h 381000"/>
                <a:gd name="connsiteX2" fmla="*/ 597694 w 600075"/>
                <a:gd name="connsiteY2" fmla="*/ 376714 h 381000"/>
                <a:gd name="connsiteX3" fmla="*/ 7144 w 600075"/>
                <a:gd name="connsiteY3" fmla="*/ 376714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0075" h="381000">
                  <a:moveTo>
                    <a:pt x="7144" y="7144"/>
                  </a:moveTo>
                  <a:lnTo>
                    <a:pt x="597694" y="7144"/>
                  </a:lnTo>
                  <a:lnTo>
                    <a:pt x="597694" y="376714"/>
                  </a:lnTo>
                  <a:lnTo>
                    <a:pt x="7144" y="376714"/>
                  </a:lnTo>
                  <a:close/>
                </a:path>
              </a:pathLst>
            </a:custGeom>
            <a:solidFill>
              <a:srgbClr val="F2F2F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08BADC4B-6EB9-42D0-A753-3C5C7C5FCBF3}"/>
                </a:ext>
              </a:extLst>
            </p:cNvPr>
            <p:cNvSpPr/>
            <p:nvPr/>
          </p:nvSpPr>
          <p:spPr>
            <a:xfrm>
              <a:off x="5210103" y="5108863"/>
              <a:ext cx="4999367" cy="245870"/>
            </a:xfrm>
            <a:custGeom>
              <a:avLst/>
              <a:gdLst>
                <a:gd name="connsiteX0" fmla="*/ 553174 w 581025"/>
                <a:gd name="connsiteY0" fmla="*/ 7144 h 28575"/>
                <a:gd name="connsiteX1" fmla="*/ 574129 w 581025"/>
                <a:gd name="connsiteY1" fmla="*/ 23336 h 28575"/>
                <a:gd name="connsiteX2" fmla="*/ 574129 w 581025"/>
                <a:gd name="connsiteY2" fmla="*/ 30004 h 28575"/>
                <a:gd name="connsiteX3" fmla="*/ 19774 w 581025"/>
                <a:gd name="connsiteY3" fmla="*/ 30004 h 28575"/>
                <a:gd name="connsiteX4" fmla="*/ 8344 w 581025"/>
                <a:gd name="connsiteY4" fmla="*/ 26194 h 28575"/>
                <a:gd name="connsiteX5" fmla="*/ 35014 w 581025"/>
                <a:gd name="connsiteY5" fmla="*/ 7144 h 28575"/>
                <a:gd name="connsiteX6" fmla="*/ 553174 w 581025"/>
                <a:gd name="connsiteY6" fmla="*/ 714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81025" h="28575">
                  <a:moveTo>
                    <a:pt x="553174" y="7144"/>
                  </a:moveTo>
                  <a:cubicBezTo>
                    <a:pt x="553174" y="7144"/>
                    <a:pt x="566509" y="16669"/>
                    <a:pt x="574129" y="23336"/>
                  </a:cubicBezTo>
                  <a:cubicBezTo>
                    <a:pt x="581749" y="30004"/>
                    <a:pt x="574129" y="30004"/>
                    <a:pt x="574129" y="30004"/>
                  </a:cubicBezTo>
                  <a:cubicBezTo>
                    <a:pt x="574129" y="30004"/>
                    <a:pt x="37871" y="30004"/>
                    <a:pt x="19774" y="30004"/>
                  </a:cubicBezTo>
                  <a:cubicBezTo>
                    <a:pt x="1676" y="30004"/>
                    <a:pt x="8344" y="26194"/>
                    <a:pt x="8344" y="26194"/>
                  </a:cubicBezTo>
                  <a:lnTo>
                    <a:pt x="35014" y="7144"/>
                  </a:lnTo>
                  <a:lnTo>
                    <a:pt x="553174" y="7144"/>
                  </a:lnTo>
                  <a:close/>
                </a:path>
              </a:pathLst>
            </a:custGeom>
            <a:solidFill>
              <a:srgbClr val="32333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6378FDA6-D5BA-443E-8CD4-3C2B46AB6C8A}"/>
                </a:ext>
              </a:extLst>
            </p:cNvPr>
            <p:cNvSpPr/>
            <p:nvPr/>
          </p:nvSpPr>
          <p:spPr>
            <a:xfrm>
              <a:off x="5403495" y="5242756"/>
              <a:ext cx="4589582" cy="81957"/>
            </a:xfrm>
            <a:custGeom>
              <a:avLst/>
              <a:gdLst>
                <a:gd name="connsiteX0" fmla="*/ 538318 w 533400"/>
                <a:gd name="connsiteY0" fmla="*/ 3965 h 0"/>
                <a:gd name="connsiteX1" fmla="*/ 3965 w 533400"/>
                <a:gd name="connsiteY1" fmla="*/ 396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33400">
                  <a:moveTo>
                    <a:pt x="538318" y="3965"/>
                  </a:moveTo>
                  <a:lnTo>
                    <a:pt x="3965" y="3965"/>
                  </a:lnTo>
                </a:path>
              </a:pathLst>
            </a:custGeom>
            <a:ln w="5287" cap="rnd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85070495-6AB5-4439-8EED-4223B30F9EAF}"/>
                </a:ext>
              </a:extLst>
            </p:cNvPr>
            <p:cNvSpPr/>
            <p:nvPr/>
          </p:nvSpPr>
          <p:spPr>
            <a:xfrm>
              <a:off x="5469061" y="5201782"/>
              <a:ext cx="4507626" cy="81957"/>
            </a:xfrm>
            <a:custGeom>
              <a:avLst/>
              <a:gdLst>
                <a:gd name="connsiteX0" fmla="*/ 3965 w 523875"/>
                <a:gd name="connsiteY0" fmla="*/ 3965 h 0"/>
                <a:gd name="connsiteX1" fmla="*/ 524031 w 523875"/>
                <a:gd name="connsiteY1" fmla="*/ 396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23875">
                  <a:moveTo>
                    <a:pt x="3965" y="3965"/>
                  </a:moveTo>
                  <a:lnTo>
                    <a:pt x="524031" y="3965"/>
                  </a:lnTo>
                </a:path>
              </a:pathLst>
            </a:custGeom>
            <a:ln w="5287" cap="rnd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9821168E-844C-481A-B8F3-32C75B5054F4}"/>
                </a:ext>
              </a:extLst>
            </p:cNvPr>
            <p:cNvSpPr/>
            <p:nvPr/>
          </p:nvSpPr>
          <p:spPr>
            <a:xfrm>
              <a:off x="5354321" y="5291930"/>
              <a:ext cx="4753496" cy="81957"/>
            </a:xfrm>
            <a:custGeom>
              <a:avLst/>
              <a:gdLst>
                <a:gd name="connsiteX0" fmla="*/ 550701 w 552450"/>
                <a:gd name="connsiteY0" fmla="*/ 3965 h 0"/>
                <a:gd name="connsiteX1" fmla="*/ 3965 w 552450"/>
                <a:gd name="connsiteY1" fmla="*/ 396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52450">
                  <a:moveTo>
                    <a:pt x="550701" y="3965"/>
                  </a:moveTo>
                  <a:lnTo>
                    <a:pt x="3965" y="3965"/>
                  </a:lnTo>
                </a:path>
              </a:pathLst>
            </a:custGeom>
            <a:ln w="5287" cap="rnd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BF376C1E-829F-4627-A9FC-603E3F9D8239}"/>
                </a:ext>
              </a:extLst>
            </p:cNvPr>
            <p:cNvSpPr/>
            <p:nvPr/>
          </p:nvSpPr>
          <p:spPr>
            <a:xfrm>
              <a:off x="5424729" y="5180579"/>
              <a:ext cx="4343712" cy="81957"/>
            </a:xfrm>
            <a:custGeom>
              <a:avLst/>
              <a:gdLst>
                <a:gd name="connsiteX0" fmla="*/ 1586 w 504825"/>
                <a:gd name="connsiteY0" fmla="*/ 1586 h 0"/>
                <a:gd name="connsiteX1" fmla="*/ 511173 w 504825"/>
                <a:gd name="connsiteY1" fmla="*/ 158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04825">
                  <a:moveTo>
                    <a:pt x="1586" y="1586"/>
                  </a:moveTo>
                  <a:lnTo>
                    <a:pt x="511173" y="1586"/>
                  </a:lnTo>
                </a:path>
              </a:pathLst>
            </a:custGeom>
            <a:ln w="2115" cap="rnd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CDCC7A37-C1A5-44ED-8513-F2059D79E78B}"/>
                </a:ext>
              </a:extLst>
            </p:cNvPr>
            <p:cNvSpPr/>
            <p:nvPr/>
          </p:nvSpPr>
          <p:spPr>
            <a:xfrm>
              <a:off x="5269602" y="5117063"/>
              <a:ext cx="4917410" cy="245870"/>
            </a:xfrm>
            <a:custGeom>
              <a:avLst/>
              <a:gdLst>
                <a:gd name="connsiteX0" fmla="*/ 32861 w 571500"/>
                <a:gd name="connsiteY0" fmla="*/ 7144 h 28575"/>
                <a:gd name="connsiteX1" fmla="*/ 7144 w 571500"/>
                <a:gd name="connsiteY1" fmla="*/ 26194 h 28575"/>
                <a:gd name="connsiteX2" fmla="*/ 566261 w 571500"/>
                <a:gd name="connsiteY2" fmla="*/ 26194 h 28575"/>
                <a:gd name="connsiteX3" fmla="*/ 541496 w 571500"/>
                <a:gd name="connsiteY3" fmla="*/ 714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1500" h="28575">
                  <a:moveTo>
                    <a:pt x="32861" y="7144"/>
                  </a:moveTo>
                  <a:lnTo>
                    <a:pt x="7144" y="26194"/>
                  </a:lnTo>
                  <a:lnTo>
                    <a:pt x="566261" y="26194"/>
                  </a:lnTo>
                  <a:lnTo>
                    <a:pt x="541496" y="7144"/>
                  </a:lnTo>
                  <a:close/>
                </a:path>
              </a:pathLst>
            </a:custGeom>
            <a:solidFill>
              <a:srgbClr val="323334">
                <a:alpha val="56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FE8CCBE0-1B0C-438D-94FF-E082C11F048B}"/>
                </a:ext>
              </a:extLst>
            </p:cNvPr>
            <p:cNvSpPr/>
            <p:nvPr/>
          </p:nvSpPr>
          <p:spPr>
            <a:xfrm>
              <a:off x="4105815" y="5559062"/>
              <a:ext cx="7294158" cy="409784"/>
            </a:xfrm>
            <a:custGeom>
              <a:avLst/>
              <a:gdLst>
                <a:gd name="connsiteX0" fmla="*/ 842486 w 847725"/>
                <a:gd name="connsiteY0" fmla="*/ 30069 h 47625"/>
                <a:gd name="connsiteX1" fmla="*/ 830104 w 847725"/>
                <a:gd name="connsiteY1" fmla="*/ 44357 h 47625"/>
                <a:gd name="connsiteX2" fmla="*/ 41434 w 847725"/>
                <a:gd name="connsiteY2" fmla="*/ 44357 h 47625"/>
                <a:gd name="connsiteX3" fmla="*/ 20479 w 847725"/>
                <a:gd name="connsiteY3" fmla="*/ 43404 h 47625"/>
                <a:gd name="connsiteX4" fmla="*/ 7144 w 847725"/>
                <a:gd name="connsiteY4" fmla="*/ 29117 h 47625"/>
                <a:gd name="connsiteX5" fmla="*/ 7144 w 847725"/>
                <a:gd name="connsiteY5" fmla="*/ 9114 h 47625"/>
                <a:gd name="connsiteX6" fmla="*/ 9049 w 847725"/>
                <a:gd name="connsiteY6" fmla="*/ 9114 h 47625"/>
                <a:gd name="connsiteX7" fmla="*/ 27146 w 847725"/>
                <a:gd name="connsiteY7" fmla="*/ 9114 h 47625"/>
                <a:gd name="connsiteX8" fmla="*/ 752951 w 847725"/>
                <a:gd name="connsiteY8" fmla="*/ 7209 h 47625"/>
                <a:gd name="connsiteX9" fmla="*/ 842486 w 847725"/>
                <a:gd name="connsiteY9" fmla="*/ 7209 h 47625"/>
                <a:gd name="connsiteX10" fmla="*/ 842486 w 847725"/>
                <a:gd name="connsiteY10" fmla="*/ 7209 h 47625"/>
                <a:gd name="connsiteX11" fmla="*/ 842486 w 847725"/>
                <a:gd name="connsiteY11" fmla="*/ 30069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47725" h="47625">
                  <a:moveTo>
                    <a:pt x="842486" y="30069"/>
                  </a:moveTo>
                  <a:cubicBezTo>
                    <a:pt x="842486" y="44357"/>
                    <a:pt x="830104" y="44357"/>
                    <a:pt x="830104" y="44357"/>
                  </a:cubicBezTo>
                  <a:cubicBezTo>
                    <a:pt x="830104" y="44357"/>
                    <a:pt x="71914" y="44357"/>
                    <a:pt x="41434" y="44357"/>
                  </a:cubicBezTo>
                  <a:cubicBezTo>
                    <a:pt x="31909" y="44357"/>
                    <a:pt x="25241" y="44357"/>
                    <a:pt x="20479" y="43404"/>
                  </a:cubicBezTo>
                  <a:cubicBezTo>
                    <a:pt x="12859" y="42452"/>
                    <a:pt x="7144" y="36737"/>
                    <a:pt x="7144" y="29117"/>
                  </a:cubicBezTo>
                  <a:lnTo>
                    <a:pt x="7144" y="9114"/>
                  </a:lnTo>
                  <a:lnTo>
                    <a:pt x="9049" y="9114"/>
                  </a:lnTo>
                  <a:lnTo>
                    <a:pt x="27146" y="9114"/>
                  </a:lnTo>
                  <a:lnTo>
                    <a:pt x="752951" y="7209"/>
                  </a:lnTo>
                  <a:lnTo>
                    <a:pt x="842486" y="7209"/>
                  </a:lnTo>
                  <a:lnTo>
                    <a:pt x="842486" y="7209"/>
                  </a:lnTo>
                  <a:cubicBezTo>
                    <a:pt x="841534" y="6257"/>
                    <a:pt x="842486" y="15782"/>
                    <a:pt x="842486" y="30069"/>
                  </a:cubicBezTo>
                  <a:close/>
                </a:path>
              </a:pathLst>
            </a:custGeom>
            <a:solidFill>
              <a:srgbClr val="66666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143BC099-A056-42DA-9F53-27069C0E9109}"/>
                </a:ext>
              </a:extLst>
            </p:cNvPr>
            <p:cNvSpPr/>
            <p:nvPr/>
          </p:nvSpPr>
          <p:spPr>
            <a:xfrm>
              <a:off x="4098364" y="5051498"/>
              <a:ext cx="7294158" cy="655655"/>
            </a:xfrm>
            <a:custGeom>
              <a:avLst/>
              <a:gdLst>
                <a:gd name="connsiteX0" fmla="*/ 827161 w 847725"/>
                <a:gd name="connsiteY0" fmla="*/ 70009 h 76200"/>
                <a:gd name="connsiteX1" fmla="*/ 753818 w 847725"/>
                <a:gd name="connsiteY1" fmla="*/ 70009 h 76200"/>
                <a:gd name="connsiteX2" fmla="*/ 24203 w 847725"/>
                <a:gd name="connsiteY2" fmla="*/ 70009 h 76200"/>
                <a:gd name="connsiteX3" fmla="*/ 17535 w 847725"/>
                <a:gd name="connsiteY3" fmla="*/ 70009 h 76200"/>
                <a:gd name="connsiteX4" fmla="*/ 8010 w 847725"/>
                <a:gd name="connsiteY4" fmla="*/ 67151 h 76200"/>
                <a:gd name="connsiteX5" fmla="*/ 13725 w 847725"/>
                <a:gd name="connsiteY5" fmla="*/ 58579 h 76200"/>
                <a:gd name="connsiteX6" fmla="*/ 97545 w 847725"/>
                <a:gd name="connsiteY6" fmla="*/ 9049 h 76200"/>
                <a:gd name="connsiteX7" fmla="*/ 101355 w 847725"/>
                <a:gd name="connsiteY7" fmla="*/ 7144 h 76200"/>
                <a:gd name="connsiteX8" fmla="*/ 739531 w 847725"/>
                <a:gd name="connsiteY8" fmla="*/ 7144 h 76200"/>
                <a:gd name="connsiteX9" fmla="*/ 742388 w 847725"/>
                <a:gd name="connsiteY9" fmla="*/ 8096 h 76200"/>
                <a:gd name="connsiteX10" fmla="*/ 746198 w 847725"/>
                <a:gd name="connsiteY10" fmla="*/ 9049 h 76200"/>
                <a:gd name="connsiteX11" fmla="*/ 747150 w 847725"/>
                <a:gd name="connsiteY11" fmla="*/ 9049 h 76200"/>
                <a:gd name="connsiteX12" fmla="*/ 757628 w 847725"/>
                <a:gd name="connsiteY12" fmla="*/ 14764 h 76200"/>
                <a:gd name="connsiteX13" fmla="*/ 840496 w 847725"/>
                <a:gd name="connsiteY13" fmla="*/ 62389 h 76200"/>
                <a:gd name="connsiteX14" fmla="*/ 842400 w 847725"/>
                <a:gd name="connsiteY14" fmla="*/ 65246 h 76200"/>
                <a:gd name="connsiteX15" fmla="*/ 827161 w 847725"/>
                <a:gd name="connsiteY15" fmla="*/ 70009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847725" h="76200">
                  <a:moveTo>
                    <a:pt x="827161" y="70009"/>
                  </a:moveTo>
                  <a:cubicBezTo>
                    <a:pt x="823350" y="70009"/>
                    <a:pt x="795728" y="70009"/>
                    <a:pt x="753818" y="70009"/>
                  </a:cubicBezTo>
                  <a:cubicBezTo>
                    <a:pt x="566175" y="70009"/>
                    <a:pt x="85163" y="70009"/>
                    <a:pt x="24203" y="70009"/>
                  </a:cubicBezTo>
                  <a:cubicBezTo>
                    <a:pt x="20393" y="70009"/>
                    <a:pt x="17535" y="70009"/>
                    <a:pt x="17535" y="70009"/>
                  </a:cubicBezTo>
                  <a:cubicBezTo>
                    <a:pt x="17535" y="70009"/>
                    <a:pt x="10868" y="70009"/>
                    <a:pt x="8010" y="67151"/>
                  </a:cubicBezTo>
                  <a:cubicBezTo>
                    <a:pt x="6105" y="65246"/>
                    <a:pt x="7058" y="63341"/>
                    <a:pt x="13725" y="58579"/>
                  </a:cubicBezTo>
                  <a:cubicBezTo>
                    <a:pt x="27060" y="49054"/>
                    <a:pt x="82305" y="17621"/>
                    <a:pt x="97545" y="9049"/>
                  </a:cubicBezTo>
                  <a:cubicBezTo>
                    <a:pt x="100403" y="8096"/>
                    <a:pt x="101355" y="7144"/>
                    <a:pt x="101355" y="7144"/>
                  </a:cubicBezTo>
                  <a:lnTo>
                    <a:pt x="739531" y="7144"/>
                  </a:lnTo>
                  <a:cubicBezTo>
                    <a:pt x="739531" y="7144"/>
                    <a:pt x="740483" y="7144"/>
                    <a:pt x="742388" y="8096"/>
                  </a:cubicBezTo>
                  <a:cubicBezTo>
                    <a:pt x="743340" y="8096"/>
                    <a:pt x="744293" y="9049"/>
                    <a:pt x="746198" y="9049"/>
                  </a:cubicBezTo>
                  <a:cubicBezTo>
                    <a:pt x="746198" y="9049"/>
                    <a:pt x="746198" y="9049"/>
                    <a:pt x="747150" y="9049"/>
                  </a:cubicBezTo>
                  <a:cubicBezTo>
                    <a:pt x="750008" y="10001"/>
                    <a:pt x="753818" y="11906"/>
                    <a:pt x="757628" y="14764"/>
                  </a:cubicBezTo>
                  <a:cubicBezTo>
                    <a:pt x="770963" y="23336"/>
                    <a:pt x="840496" y="62389"/>
                    <a:pt x="840496" y="62389"/>
                  </a:cubicBezTo>
                  <a:cubicBezTo>
                    <a:pt x="840496" y="62389"/>
                    <a:pt x="842400" y="63341"/>
                    <a:pt x="842400" y="65246"/>
                  </a:cubicBezTo>
                  <a:cubicBezTo>
                    <a:pt x="844306" y="67151"/>
                    <a:pt x="842400" y="70009"/>
                    <a:pt x="827161" y="70009"/>
                  </a:cubicBezTo>
                  <a:close/>
                </a:path>
              </a:pathLst>
            </a:custGeom>
            <a:solidFill>
              <a:srgbClr val="9DA4A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42B8C23E-608C-4981-A399-48E23E7525CC}"/>
                </a:ext>
              </a:extLst>
            </p:cNvPr>
            <p:cNvSpPr/>
            <p:nvPr/>
          </p:nvSpPr>
          <p:spPr>
            <a:xfrm>
              <a:off x="6803481" y="5354734"/>
              <a:ext cx="1868616" cy="245870"/>
            </a:xfrm>
            <a:custGeom>
              <a:avLst/>
              <a:gdLst>
                <a:gd name="connsiteX0" fmla="*/ 23187 w 209550"/>
                <a:gd name="connsiteY0" fmla="*/ 7144 h 28575"/>
                <a:gd name="connsiteX1" fmla="*/ 12710 w 209550"/>
                <a:gd name="connsiteY1" fmla="*/ 12859 h 28575"/>
                <a:gd name="connsiteX2" fmla="*/ 7947 w 209550"/>
                <a:gd name="connsiteY2" fmla="*/ 19526 h 28575"/>
                <a:gd name="connsiteX3" fmla="*/ 21282 w 209550"/>
                <a:gd name="connsiteY3" fmla="*/ 25241 h 28575"/>
                <a:gd name="connsiteX4" fmla="*/ 111770 w 209550"/>
                <a:gd name="connsiteY4" fmla="*/ 25241 h 28575"/>
                <a:gd name="connsiteX5" fmla="*/ 111770 w 209550"/>
                <a:gd name="connsiteY5" fmla="*/ 25241 h 28575"/>
                <a:gd name="connsiteX6" fmla="*/ 195590 w 209550"/>
                <a:gd name="connsiteY6" fmla="*/ 25241 h 28575"/>
                <a:gd name="connsiteX7" fmla="*/ 208925 w 209550"/>
                <a:gd name="connsiteY7" fmla="*/ 19526 h 28575"/>
                <a:gd name="connsiteX8" fmla="*/ 204162 w 209550"/>
                <a:gd name="connsiteY8" fmla="*/ 12859 h 28575"/>
                <a:gd name="connsiteX9" fmla="*/ 193685 w 209550"/>
                <a:gd name="connsiteY9" fmla="*/ 714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9550" h="28575">
                  <a:moveTo>
                    <a:pt x="23187" y="7144"/>
                  </a:moveTo>
                  <a:cubicBezTo>
                    <a:pt x="19377" y="7144"/>
                    <a:pt x="15567" y="9049"/>
                    <a:pt x="12710" y="12859"/>
                  </a:cubicBezTo>
                  <a:lnTo>
                    <a:pt x="7947" y="19526"/>
                  </a:lnTo>
                  <a:cubicBezTo>
                    <a:pt x="7947" y="19526"/>
                    <a:pt x="2232" y="26194"/>
                    <a:pt x="21282" y="25241"/>
                  </a:cubicBezTo>
                  <a:cubicBezTo>
                    <a:pt x="30807" y="25241"/>
                    <a:pt x="72717" y="25241"/>
                    <a:pt x="111770" y="25241"/>
                  </a:cubicBezTo>
                  <a:lnTo>
                    <a:pt x="111770" y="25241"/>
                  </a:lnTo>
                  <a:cubicBezTo>
                    <a:pt x="148917" y="25241"/>
                    <a:pt x="187017" y="25241"/>
                    <a:pt x="195590" y="25241"/>
                  </a:cubicBezTo>
                  <a:cubicBezTo>
                    <a:pt x="213687" y="26194"/>
                    <a:pt x="208925" y="19526"/>
                    <a:pt x="208925" y="19526"/>
                  </a:cubicBezTo>
                  <a:lnTo>
                    <a:pt x="204162" y="12859"/>
                  </a:lnTo>
                  <a:cubicBezTo>
                    <a:pt x="202257" y="9049"/>
                    <a:pt x="198447" y="7144"/>
                    <a:pt x="193685" y="7144"/>
                  </a:cubicBezTo>
                </a:path>
              </a:pathLst>
            </a:custGeom>
            <a:solidFill>
              <a:srgbClr val="70757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FD903373-9B9B-454A-8CB4-E269AA113942}"/>
                </a:ext>
              </a:extLst>
            </p:cNvPr>
            <p:cNvSpPr/>
            <p:nvPr/>
          </p:nvSpPr>
          <p:spPr>
            <a:xfrm>
              <a:off x="5179454" y="5125255"/>
              <a:ext cx="4917410" cy="245870"/>
            </a:xfrm>
            <a:custGeom>
              <a:avLst/>
              <a:gdLst>
                <a:gd name="connsiteX0" fmla="*/ 566261 w 571500"/>
                <a:gd name="connsiteY0" fmla="*/ 30004 h 28575"/>
                <a:gd name="connsiteX1" fmla="*/ 7144 w 571500"/>
                <a:gd name="connsiteY1" fmla="*/ 30004 h 28575"/>
                <a:gd name="connsiteX2" fmla="*/ 28099 w 571500"/>
                <a:gd name="connsiteY2" fmla="*/ 7144 h 28575"/>
                <a:gd name="connsiteX3" fmla="*/ 543401 w 571500"/>
                <a:gd name="connsiteY3" fmla="*/ 714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1500" h="28575">
                  <a:moveTo>
                    <a:pt x="566261" y="30004"/>
                  </a:moveTo>
                  <a:lnTo>
                    <a:pt x="7144" y="30004"/>
                  </a:lnTo>
                  <a:lnTo>
                    <a:pt x="28099" y="7144"/>
                  </a:lnTo>
                  <a:lnTo>
                    <a:pt x="543401" y="7144"/>
                  </a:lnTo>
                  <a:close/>
                </a:path>
              </a:pathLst>
            </a:custGeom>
            <a:solidFill>
              <a:srgbClr val="575A5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72F0A2CF-6C4D-4D84-9F0B-0C8B25E6F53C}"/>
                </a:ext>
              </a:extLst>
            </p:cNvPr>
            <p:cNvSpPr/>
            <p:nvPr/>
          </p:nvSpPr>
          <p:spPr>
            <a:xfrm>
              <a:off x="5146671" y="5125255"/>
              <a:ext cx="4917410" cy="245870"/>
            </a:xfrm>
            <a:custGeom>
              <a:avLst/>
              <a:gdLst>
                <a:gd name="connsiteX0" fmla="*/ 571024 w 571500"/>
                <a:gd name="connsiteY0" fmla="*/ 30004 h 28575"/>
                <a:gd name="connsiteX1" fmla="*/ 7144 w 571500"/>
                <a:gd name="connsiteY1" fmla="*/ 30004 h 28575"/>
                <a:gd name="connsiteX2" fmla="*/ 28099 w 571500"/>
                <a:gd name="connsiteY2" fmla="*/ 7144 h 28575"/>
                <a:gd name="connsiteX3" fmla="*/ 548164 w 571500"/>
                <a:gd name="connsiteY3" fmla="*/ 714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1500" h="28575">
                  <a:moveTo>
                    <a:pt x="571024" y="30004"/>
                  </a:moveTo>
                  <a:lnTo>
                    <a:pt x="7144" y="30004"/>
                  </a:lnTo>
                  <a:lnTo>
                    <a:pt x="28099" y="7144"/>
                  </a:lnTo>
                  <a:lnTo>
                    <a:pt x="548164" y="7144"/>
                  </a:lnTo>
                  <a:close/>
                </a:path>
              </a:pathLst>
            </a:custGeom>
            <a:solidFill>
              <a:srgbClr val="575A5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C3A2E818-EF4F-458C-8F18-9578121D3660}"/>
                </a:ext>
              </a:extLst>
            </p:cNvPr>
            <p:cNvSpPr/>
            <p:nvPr/>
          </p:nvSpPr>
          <p:spPr>
            <a:xfrm>
              <a:off x="7022398" y="1844838"/>
              <a:ext cx="3271162" cy="3198464"/>
            </a:xfrm>
            <a:custGeom>
              <a:avLst/>
              <a:gdLst>
                <a:gd name="connsiteX0" fmla="*/ 2567127 w 4009217"/>
                <a:gd name="connsiteY0" fmla="*/ 30683 h 4295590"/>
                <a:gd name="connsiteX1" fmla="*/ 3798529 w 4009217"/>
                <a:gd name="connsiteY1" fmla="*/ 30683 h 4295590"/>
                <a:gd name="connsiteX2" fmla="*/ 4007172 w 4009217"/>
                <a:gd name="connsiteY2" fmla="*/ 272054 h 4295590"/>
                <a:gd name="connsiteX3" fmla="*/ 3998990 w 4009217"/>
                <a:gd name="connsiteY3" fmla="*/ 4268999 h 4295590"/>
                <a:gd name="connsiteX4" fmla="*/ 30683 w 4009217"/>
                <a:gd name="connsiteY4" fmla="*/ 4268999 h 4295590"/>
                <a:gd name="connsiteX0" fmla="*/ 2536444 w 3976489"/>
                <a:gd name="connsiteY0" fmla="*/ 0 h 4238316"/>
                <a:gd name="connsiteX1" fmla="*/ 3976489 w 3976489"/>
                <a:gd name="connsiteY1" fmla="*/ 241371 h 4238316"/>
                <a:gd name="connsiteX2" fmla="*/ 3968307 w 3976489"/>
                <a:gd name="connsiteY2" fmla="*/ 4238316 h 4238316"/>
                <a:gd name="connsiteX3" fmla="*/ 0 w 3976489"/>
                <a:gd name="connsiteY3" fmla="*/ 4238316 h 4238316"/>
                <a:gd name="connsiteX0" fmla="*/ 2536444 w 3976489"/>
                <a:gd name="connsiteY0" fmla="*/ 0 h 4238316"/>
                <a:gd name="connsiteX1" fmla="*/ 3976489 w 3976489"/>
                <a:gd name="connsiteY1" fmla="*/ 213683 h 4238316"/>
                <a:gd name="connsiteX2" fmla="*/ 3968307 w 3976489"/>
                <a:gd name="connsiteY2" fmla="*/ 4238316 h 4238316"/>
                <a:gd name="connsiteX3" fmla="*/ 0 w 3976489"/>
                <a:gd name="connsiteY3" fmla="*/ 4238316 h 4238316"/>
                <a:gd name="connsiteX0" fmla="*/ 2473335 w 3976489"/>
                <a:gd name="connsiteY0" fmla="*/ 0 h 4035268"/>
                <a:gd name="connsiteX1" fmla="*/ 3976489 w 3976489"/>
                <a:gd name="connsiteY1" fmla="*/ 10635 h 4035268"/>
                <a:gd name="connsiteX2" fmla="*/ 3968307 w 3976489"/>
                <a:gd name="connsiteY2" fmla="*/ 4035268 h 4035268"/>
                <a:gd name="connsiteX3" fmla="*/ 0 w 3976489"/>
                <a:gd name="connsiteY3" fmla="*/ 4035268 h 4035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76489" h="4035268">
                  <a:moveTo>
                    <a:pt x="2473335" y="0"/>
                  </a:moveTo>
                  <a:lnTo>
                    <a:pt x="3976489" y="10635"/>
                  </a:lnTo>
                  <a:cubicBezTo>
                    <a:pt x="3973762" y="1342950"/>
                    <a:pt x="3971034" y="2702953"/>
                    <a:pt x="3968307" y="4035268"/>
                  </a:cubicBezTo>
                  <a:lnTo>
                    <a:pt x="0" y="4035268"/>
                  </a:lnTo>
                </a:path>
              </a:pathLst>
            </a:custGeom>
            <a:solidFill>
              <a:srgbClr val="999999">
                <a:alpha val="1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grpSp>
          <p:nvGrpSpPr>
            <p:cNvPr id="37" name="Group 36">
              <a:extLst>
                <a:ext uri="{FF2B5EF4-FFF2-40B4-BE49-F238E27FC236}">
                  <a16:creationId xmlns:a16="http://schemas.microsoft.com/office/drawing/2014/main" id="{63C6B529-B489-4639-A7B2-5AA9180E9729}"/>
                </a:ext>
              </a:extLst>
            </p:cNvPr>
            <p:cNvGrpSpPr/>
            <p:nvPr/>
          </p:nvGrpSpPr>
          <p:grpSpPr>
            <a:xfrm>
              <a:off x="5370712" y="5206368"/>
              <a:ext cx="4572000" cy="149296"/>
              <a:chOff x="5370712" y="5206368"/>
              <a:chExt cx="4572000" cy="149296"/>
            </a:xfrm>
          </p:grpSpPr>
          <p:sp>
            <p:nvSpPr>
              <p:cNvPr id="44" name="Rectangle 43">
                <a:extLst>
                  <a:ext uri="{FF2B5EF4-FFF2-40B4-BE49-F238E27FC236}">
                    <a16:creationId xmlns:a16="http://schemas.microsoft.com/office/drawing/2014/main" id="{4F3DA74A-1C4B-4138-A563-129A39FD9B7F}"/>
                  </a:ext>
                </a:extLst>
              </p:cNvPr>
              <p:cNvSpPr/>
              <p:nvPr/>
            </p:nvSpPr>
            <p:spPr>
              <a:xfrm>
                <a:off x="5370712" y="5337376"/>
                <a:ext cx="4572000" cy="1828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685715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45" name="Rectangle 44">
                <a:extLst>
                  <a:ext uri="{FF2B5EF4-FFF2-40B4-BE49-F238E27FC236}">
                    <a16:creationId xmlns:a16="http://schemas.microsoft.com/office/drawing/2014/main" id="{E22AAAA6-2F39-4DD6-8134-716B9CF62E97}"/>
                  </a:ext>
                </a:extLst>
              </p:cNvPr>
              <p:cNvSpPr/>
              <p:nvPr/>
            </p:nvSpPr>
            <p:spPr>
              <a:xfrm>
                <a:off x="5416432" y="5293706"/>
                <a:ext cx="4480560" cy="1828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685715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46" name="Rectangle 45">
                <a:extLst>
                  <a:ext uri="{FF2B5EF4-FFF2-40B4-BE49-F238E27FC236}">
                    <a16:creationId xmlns:a16="http://schemas.microsoft.com/office/drawing/2014/main" id="{BE744CD6-14E4-479D-8F9D-0DF957DAAD2D}"/>
                  </a:ext>
                </a:extLst>
              </p:cNvPr>
              <p:cNvSpPr/>
              <p:nvPr/>
            </p:nvSpPr>
            <p:spPr>
              <a:xfrm>
                <a:off x="5462152" y="5250037"/>
                <a:ext cx="4389120" cy="1828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685715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47" name="Rectangle 46">
                <a:extLst>
                  <a:ext uri="{FF2B5EF4-FFF2-40B4-BE49-F238E27FC236}">
                    <a16:creationId xmlns:a16="http://schemas.microsoft.com/office/drawing/2014/main" id="{531A40E9-999D-4DB7-A1CE-6B1F19EA0EF4}"/>
                  </a:ext>
                </a:extLst>
              </p:cNvPr>
              <p:cNvSpPr/>
              <p:nvPr/>
            </p:nvSpPr>
            <p:spPr>
              <a:xfrm>
                <a:off x="5507872" y="5206368"/>
                <a:ext cx="4297680" cy="1828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685715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</p:grpSp>
        <p:grpSp>
          <p:nvGrpSpPr>
            <p:cNvPr id="38" name="Group 37">
              <a:extLst>
                <a:ext uri="{FF2B5EF4-FFF2-40B4-BE49-F238E27FC236}">
                  <a16:creationId xmlns:a16="http://schemas.microsoft.com/office/drawing/2014/main" id="{68C9FECB-7A52-4CDC-994B-69A5B24ABCE8}"/>
                </a:ext>
              </a:extLst>
            </p:cNvPr>
            <p:cNvGrpSpPr/>
            <p:nvPr/>
          </p:nvGrpSpPr>
          <p:grpSpPr>
            <a:xfrm>
              <a:off x="7661590" y="1698465"/>
              <a:ext cx="114873" cy="114873"/>
              <a:chOff x="7627525" y="1132589"/>
              <a:chExt cx="234846" cy="234846"/>
            </a:xfrm>
          </p:grpSpPr>
          <p:sp>
            <p:nvSpPr>
              <p:cNvPr id="41" name="Oval 40">
                <a:extLst>
                  <a:ext uri="{FF2B5EF4-FFF2-40B4-BE49-F238E27FC236}">
                    <a16:creationId xmlns:a16="http://schemas.microsoft.com/office/drawing/2014/main" id="{A6AAC56F-62D7-45DE-87B5-B9D9F6A9BFCE}"/>
                  </a:ext>
                </a:extLst>
              </p:cNvPr>
              <p:cNvSpPr/>
              <p:nvPr/>
            </p:nvSpPr>
            <p:spPr>
              <a:xfrm>
                <a:off x="7627525" y="1132589"/>
                <a:ext cx="234846" cy="234846"/>
              </a:xfrm>
              <a:prstGeom prst="ellipse">
                <a:avLst/>
              </a:prstGeom>
              <a:solidFill>
                <a:schemeClr val="bg1">
                  <a:lumMod val="50000"/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685715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42" name="Oval 41">
                <a:extLst>
                  <a:ext uri="{FF2B5EF4-FFF2-40B4-BE49-F238E27FC236}">
                    <a16:creationId xmlns:a16="http://schemas.microsoft.com/office/drawing/2014/main" id="{E075BA51-0F2B-4136-85AE-6668752886FD}"/>
                  </a:ext>
                </a:extLst>
              </p:cNvPr>
              <p:cNvSpPr/>
              <p:nvPr/>
            </p:nvSpPr>
            <p:spPr>
              <a:xfrm>
                <a:off x="7656971" y="1162035"/>
                <a:ext cx="175955" cy="175955"/>
              </a:xfrm>
              <a:prstGeom prst="ellipse">
                <a:avLst/>
              </a:prstGeom>
              <a:solidFill>
                <a:schemeClr val="bg1">
                  <a:lumMod val="50000"/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685715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43" name="Oval 42">
                <a:extLst>
                  <a:ext uri="{FF2B5EF4-FFF2-40B4-BE49-F238E27FC236}">
                    <a16:creationId xmlns:a16="http://schemas.microsoft.com/office/drawing/2014/main" id="{2599569D-ABEC-4CDC-8AEC-FB8A512A7CB6}"/>
                  </a:ext>
                </a:extLst>
              </p:cNvPr>
              <p:cNvSpPr/>
              <p:nvPr/>
            </p:nvSpPr>
            <p:spPr>
              <a:xfrm>
                <a:off x="7683825" y="1188889"/>
                <a:ext cx="122247" cy="122247"/>
              </a:xfrm>
              <a:prstGeom prst="ellipse">
                <a:avLst/>
              </a:prstGeom>
              <a:solidFill>
                <a:schemeClr val="bg1">
                  <a:lumMod val="50000"/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685715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</p:grpSp>
        <p:sp>
          <p:nvSpPr>
            <p:cNvPr id="39" name="Rectangle: Rounded Corners 38">
              <a:extLst>
                <a:ext uri="{FF2B5EF4-FFF2-40B4-BE49-F238E27FC236}">
                  <a16:creationId xmlns:a16="http://schemas.microsoft.com/office/drawing/2014/main" id="{FFF08BBD-F12B-4D72-905D-82425437657C}"/>
                </a:ext>
              </a:extLst>
            </p:cNvPr>
            <p:cNvSpPr/>
            <p:nvPr/>
          </p:nvSpPr>
          <p:spPr>
            <a:xfrm>
              <a:off x="7370377" y="5752599"/>
              <a:ext cx="748642" cy="88504"/>
            </a:xfrm>
            <a:prstGeom prst="roundRect">
              <a:avLst>
                <a:gd name="adj" fmla="val 50000"/>
              </a:avLst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0" name="Oval 39">
              <a:extLst>
                <a:ext uri="{FF2B5EF4-FFF2-40B4-BE49-F238E27FC236}">
                  <a16:creationId xmlns:a16="http://schemas.microsoft.com/office/drawing/2014/main" id="{B37A376A-6189-420B-8C13-3900F127BE7C}"/>
                </a:ext>
              </a:extLst>
            </p:cNvPr>
            <p:cNvSpPr/>
            <p:nvPr/>
          </p:nvSpPr>
          <p:spPr>
            <a:xfrm>
              <a:off x="7133919" y="5752598"/>
              <a:ext cx="101303" cy="101303"/>
            </a:xfrm>
            <a:prstGeom prst="ellipse">
              <a:avLst/>
            </a:prstGeom>
            <a:solidFill>
              <a:schemeClr val="bg1">
                <a:lumMod val="6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</p:grpSp>
      <p:sp>
        <p:nvSpPr>
          <p:cNvPr id="16" name="Picture Placeholder 2">
            <a:extLst>
              <a:ext uri="{FF2B5EF4-FFF2-40B4-BE49-F238E27FC236}">
                <a16:creationId xmlns:a16="http://schemas.microsoft.com/office/drawing/2014/main" id="{FC596008-C53D-454F-8BCC-25C7C09986FE}"/>
              </a:ext>
            </a:extLst>
          </p:cNvPr>
          <p:cNvSpPr>
            <a:spLocks noGrp="1"/>
          </p:cNvSpPr>
          <p:nvPr>
            <p:ph type="pic" idx="13" hasCustomPrompt="1"/>
          </p:nvPr>
        </p:nvSpPr>
        <p:spPr>
          <a:xfrm>
            <a:off x="1214763" y="2798339"/>
            <a:ext cx="3105667" cy="2612234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900">
                <a:latin typeface="+mn-lt"/>
                <a:cs typeface="Arial" pitchFamily="34" charset="0"/>
              </a:defRPr>
            </a:lvl1pPr>
            <a:lvl2pPr marL="342917" indent="0">
              <a:buNone/>
              <a:defRPr sz="2100"/>
            </a:lvl2pPr>
            <a:lvl3pPr marL="685835" indent="0">
              <a:buNone/>
              <a:defRPr sz="1800"/>
            </a:lvl3pPr>
            <a:lvl4pPr marL="1028752" indent="0">
              <a:buNone/>
              <a:defRPr sz="1500"/>
            </a:lvl4pPr>
            <a:lvl5pPr marL="1371668" indent="0">
              <a:buNone/>
              <a:defRPr sz="1500"/>
            </a:lvl5pPr>
            <a:lvl6pPr marL="1714586" indent="0">
              <a:buNone/>
              <a:defRPr sz="1500"/>
            </a:lvl6pPr>
            <a:lvl7pPr marL="2057503" indent="0">
              <a:buNone/>
              <a:defRPr sz="1500"/>
            </a:lvl7pPr>
            <a:lvl8pPr marL="2400420" indent="0">
              <a:buNone/>
              <a:defRPr sz="1500"/>
            </a:lvl8pPr>
            <a:lvl9pPr marL="2743337" indent="0">
              <a:buNone/>
              <a:defRPr sz="1500"/>
            </a:lvl9pPr>
          </a:lstStyle>
          <a:p>
            <a:r>
              <a:rPr lang="en-US" altLang="ko-KR" dirty="0"/>
              <a:t>Your Picture Here and Send to Back 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689662249"/>
      </p:ext>
    </p:extLst>
  </p:cSld>
  <p:clrMapOvr>
    <a:masterClrMapping/>
  </p:clrMapOvr>
</p:sldLayout>
</file>

<file path=ppt/slideLayouts/slideLayout14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Imag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" name="Picture Placeholder 20">
            <a:extLst>
              <a:ext uri="{FF2B5EF4-FFF2-40B4-BE49-F238E27FC236}">
                <a16:creationId xmlns:a16="http://schemas.microsoft.com/office/drawing/2014/main" id="{6FE311F5-A9A3-4147-874B-14B212E901EC}"/>
              </a:ext>
            </a:extLst>
          </p:cNvPr>
          <p:cNvSpPr>
            <a:spLocks noGrp="1"/>
          </p:cNvSpPr>
          <p:nvPr>
            <p:ph type="pic" idx="11" hasCustomPrompt="1"/>
          </p:nvPr>
        </p:nvSpPr>
        <p:spPr>
          <a:xfrm>
            <a:off x="4940536" y="3577044"/>
            <a:ext cx="2325405" cy="3100540"/>
          </a:xfrm>
          <a:custGeom>
            <a:avLst/>
            <a:gdLst>
              <a:gd name="connsiteX0" fmla="*/ 1550270 w 3100540"/>
              <a:gd name="connsiteY0" fmla="*/ 0 h 3100540"/>
              <a:gd name="connsiteX1" fmla="*/ 1677815 w 3100540"/>
              <a:gd name="connsiteY1" fmla="*/ 52831 h 3100540"/>
              <a:gd name="connsiteX2" fmla="*/ 3047709 w 3100540"/>
              <a:gd name="connsiteY2" fmla="*/ 1422726 h 3100540"/>
              <a:gd name="connsiteX3" fmla="*/ 3047709 w 3100540"/>
              <a:gd name="connsiteY3" fmla="*/ 1677816 h 3100540"/>
              <a:gd name="connsiteX4" fmla="*/ 1677816 w 3100540"/>
              <a:gd name="connsiteY4" fmla="*/ 3047710 h 3100540"/>
              <a:gd name="connsiteX5" fmla="*/ 1422726 w 3100540"/>
              <a:gd name="connsiteY5" fmla="*/ 3047710 h 3100540"/>
              <a:gd name="connsiteX6" fmla="*/ 52831 w 3100540"/>
              <a:gd name="connsiteY6" fmla="*/ 1677815 h 3100540"/>
              <a:gd name="connsiteX7" fmla="*/ 52831 w 3100540"/>
              <a:gd name="connsiteY7" fmla="*/ 1422724 h 3100540"/>
              <a:gd name="connsiteX8" fmla="*/ 1422724 w 3100540"/>
              <a:gd name="connsiteY8" fmla="*/ 52831 h 3100540"/>
              <a:gd name="connsiteX9" fmla="*/ 1550270 w 3100540"/>
              <a:gd name="connsiteY9" fmla="*/ 0 h 31005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100540" h="3100540">
                <a:moveTo>
                  <a:pt x="1550270" y="0"/>
                </a:moveTo>
                <a:cubicBezTo>
                  <a:pt x="1596432" y="0"/>
                  <a:pt x="1642594" y="17610"/>
                  <a:pt x="1677815" y="52831"/>
                </a:cubicBezTo>
                <a:lnTo>
                  <a:pt x="3047709" y="1422726"/>
                </a:lnTo>
                <a:cubicBezTo>
                  <a:pt x="3118151" y="1493167"/>
                  <a:pt x="3118151" y="1607375"/>
                  <a:pt x="3047709" y="1677816"/>
                </a:cubicBezTo>
                <a:lnTo>
                  <a:pt x="1677816" y="3047710"/>
                </a:lnTo>
                <a:cubicBezTo>
                  <a:pt x="1607375" y="3118151"/>
                  <a:pt x="1493167" y="3118151"/>
                  <a:pt x="1422726" y="3047710"/>
                </a:cubicBezTo>
                <a:lnTo>
                  <a:pt x="52831" y="1677815"/>
                </a:lnTo>
                <a:cubicBezTo>
                  <a:pt x="-17610" y="1607373"/>
                  <a:pt x="-17610" y="1493166"/>
                  <a:pt x="52831" y="1422724"/>
                </a:cubicBezTo>
                <a:lnTo>
                  <a:pt x="1422724" y="52831"/>
                </a:lnTo>
                <a:cubicBezTo>
                  <a:pt x="1457945" y="17610"/>
                  <a:pt x="1504107" y="0"/>
                  <a:pt x="1550270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 w="50800">
            <a:noFill/>
          </a:ln>
        </p:spPr>
        <p:txBody>
          <a:bodyPr wrap="square" anchor="ctr">
            <a:noAutofit/>
          </a:bodyPr>
          <a:lstStyle>
            <a:lvl1pPr marL="0" indent="0" algn="ctr">
              <a:buNone/>
              <a:defRPr sz="900" baseline="0">
                <a:latin typeface="Arial" pitchFamily="34" charset="0"/>
                <a:cs typeface="Arial" pitchFamily="34" charset="0"/>
              </a:defRPr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51" name="Picture Placeholder 18">
            <a:extLst>
              <a:ext uri="{FF2B5EF4-FFF2-40B4-BE49-F238E27FC236}">
                <a16:creationId xmlns:a16="http://schemas.microsoft.com/office/drawing/2014/main" id="{11224CB0-F9E0-437C-86B4-895C27988953}"/>
              </a:ext>
            </a:extLst>
          </p:cNvPr>
          <p:cNvSpPr>
            <a:spLocks noGrp="1"/>
          </p:cNvSpPr>
          <p:nvPr>
            <p:ph type="pic" idx="12" hasCustomPrompt="1"/>
          </p:nvPr>
        </p:nvSpPr>
        <p:spPr>
          <a:xfrm>
            <a:off x="4940536" y="204021"/>
            <a:ext cx="2325405" cy="3100540"/>
          </a:xfrm>
          <a:custGeom>
            <a:avLst/>
            <a:gdLst>
              <a:gd name="connsiteX0" fmla="*/ 1550269 w 3100540"/>
              <a:gd name="connsiteY0" fmla="*/ 0 h 3100540"/>
              <a:gd name="connsiteX1" fmla="*/ 1677815 w 3100540"/>
              <a:gd name="connsiteY1" fmla="*/ 52831 h 3100540"/>
              <a:gd name="connsiteX2" fmla="*/ 3047709 w 3100540"/>
              <a:gd name="connsiteY2" fmla="*/ 1422726 h 3100540"/>
              <a:gd name="connsiteX3" fmla="*/ 3047709 w 3100540"/>
              <a:gd name="connsiteY3" fmla="*/ 1677816 h 3100540"/>
              <a:gd name="connsiteX4" fmla="*/ 1677816 w 3100540"/>
              <a:gd name="connsiteY4" fmla="*/ 3047709 h 3100540"/>
              <a:gd name="connsiteX5" fmla="*/ 1422726 w 3100540"/>
              <a:gd name="connsiteY5" fmla="*/ 3047709 h 3100540"/>
              <a:gd name="connsiteX6" fmla="*/ 52831 w 3100540"/>
              <a:gd name="connsiteY6" fmla="*/ 1677814 h 3100540"/>
              <a:gd name="connsiteX7" fmla="*/ 52831 w 3100540"/>
              <a:gd name="connsiteY7" fmla="*/ 1422724 h 3100540"/>
              <a:gd name="connsiteX8" fmla="*/ 1422724 w 3100540"/>
              <a:gd name="connsiteY8" fmla="*/ 52831 h 3100540"/>
              <a:gd name="connsiteX9" fmla="*/ 1550269 w 3100540"/>
              <a:gd name="connsiteY9" fmla="*/ 0 h 31005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100540" h="3100540">
                <a:moveTo>
                  <a:pt x="1550269" y="0"/>
                </a:moveTo>
                <a:cubicBezTo>
                  <a:pt x="1596432" y="0"/>
                  <a:pt x="1642594" y="17610"/>
                  <a:pt x="1677815" y="52831"/>
                </a:cubicBezTo>
                <a:lnTo>
                  <a:pt x="3047709" y="1422726"/>
                </a:lnTo>
                <a:cubicBezTo>
                  <a:pt x="3118151" y="1493167"/>
                  <a:pt x="3118151" y="1607375"/>
                  <a:pt x="3047709" y="1677816"/>
                </a:cubicBezTo>
                <a:lnTo>
                  <a:pt x="1677816" y="3047709"/>
                </a:lnTo>
                <a:cubicBezTo>
                  <a:pt x="1607375" y="3118151"/>
                  <a:pt x="1493167" y="3118151"/>
                  <a:pt x="1422726" y="3047709"/>
                </a:cubicBezTo>
                <a:lnTo>
                  <a:pt x="52831" y="1677814"/>
                </a:lnTo>
                <a:cubicBezTo>
                  <a:pt x="-17610" y="1607373"/>
                  <a:pt x="-17610" y="1493166"/>
                  <a:pt x="52831" y="1422724"/>
                </a:cubicBezTo>
                <a:lnTo>
                  <a:pt x="1422724" y="52831"/>
                </a:lnTo>
                <a:cubicBezTo>
                  <a:pt x="1457945" y="17610"/>
                  <a:pt x="1504107" y="0"/>
                  <a:pt x="1550269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 w="50800">
            <a:noFill/>
          </a:ln>
        </p:spPr>
        <p:txBody>
          <a:bodyPr wrap="square" anchor="ctr">
            <a:noAutofit/>
          </a:bodyPr>
          <a:lstStyle>
            <a:lvl1pPr marL="0" indent="0" algn="ctr">
              <a:buNone/>
              <a:defRPr sz="900" baseline="0">
                <a:latin typeface="Arial" pitchFamily="34" charset="0"/>
                <a:cs typeface="Arial" pitchFamily="34" charset="0"/>
              </a:defRPr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52" name="Picture Placeholder 19">
            <a:extLst>
              <a:ext uri="{FF2B5EF4-FFF2-40B4-BE49-F238E27FC236}">
                <a16:creationId xmlns:a16="http://schemas.microsoft.com/office/drawing/2014/main" id="{90C4F28F-E0C5-4C6F-9778-5071266AA6DB}"/>
              </a:ext>
            </a:extLst>
          </p:cNvPr>
          <p:cNvSpPr>
            <a:spLocks noGrp="1"/>
          </p:cNvSpPr>
          <p:nvPr>
            <p:ph type="pic" idx="13" hasCustomPrompt="1"/>
          </p:nvPr>
        </p:nvSpPr>
        <p:spPr>
          <a:xfrm>
            <a:off x="6315561" y="1890533"/>
            <a:ext cx="2325406" cy="3100540"/>
          </a:xfrm>
          <a:custGeom>
            <a:avLst/>
            <a:gdLst>
              <a:gd name="connsiteX0" fmla="*/ 1550270 w 3100541"/>
              <a:gd name="connsiteY0" fmla="*/ 0 h 3100540"/>
              <a:gd name="connsiteX1" fmla="*/ 1677815 w 3100541"/>
              <a:gd name="connsiteY1" fmla="*/ 52831 h 3100540"/>
              <a:gd name="connsiteX2" fmla="*/ 3047710 w 3100541"/>
              <a:gd name="connsiteY2" fmla="*/ 1422726 h 3100540"/>
              <a:gd name="connsiteX3" fmla="*/ 3047710 w 3100541"/>
              <a:gd name="connsiteY3" fmla="*/ 1677816 h 3100540"/>
              <a:gd name="connsiteX4" fmla="*/ 1677817 w 3100541"/>
              <a:gd name="connsiteY4" fmla="*/ 3047710 h 3100540"/>
              <a:gd name="connsiteX5" fmla="*/ 1422727 w 3100541"/>
              <a:gd name="connsiteY5" fmla="*/ 3047710 h 3100540"/>
              <a:gd name="connsiteX6" fmla="*/ 52832 w 3100541"/>
              <a:gd name="connsiteY6" fmla="*/ 1677815 h 3100540"/>
              <a:gd name="connsiteX7" fmla="*/ 52832 w 3100541"/>
              <a:gd name="connsiteY7" fmla="*/ 1422724 h 3100540"/>
              <a:gd name="connsiteX8" fmla="*/ 1422725 w 3100541"/>
              <a:gd name="connsiteY8" fmla="*/ 52831 h 3100540"/>
              <a:gd name="connsiteX9" fmla="*/ 1550270 w 3100541"/>
              <a:gd name="connsiteY9" fmla="*/ 0 h 31005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100541" h="3100540">
                <a:moveTo>
                  <a:pt x="1550270" y="0"/>
                </a:moveTo>
                <a:cubicBezTo>
                  <a:pt x="1596432" y="0"/>
                  <a:pt x="1642594" y="17610"/>
                  <a:pt x="1677815" y="52831"/>
                </a:cubicBezTo>
                <a:lnTo>
                  <a:pt x="3047710" y="1422726"/>
                </a:lnTo>
                <a:cubicBezTo>
                  <a:pt x="3118152" y="1493167"/>
                  <a:pt x="3118152" y="1607375"/>
                  <a:pt x="3047710" y="1677816"/>
                </a:cubicBezTo>
                <a:lnTo>
                  <a:pt x="1677817" y="3047710"/>
                </a:lnTo>
                <a:cubicBezTo>
                  <a:pt x="1607376" y="3118151"/>
                  <a:pt x="1493168" y="3118151"/>
                  <a:pt x="1422727" y="3047710"/>
                </a:cubicBezTo>
                <a:lnTo>
                  <a:pt x="52832" y="1677815"/>
                </a:lnTo>
                <a:cubicBezTo>
                  <a:pt x="-17610" y="1607373"/>
                  <a:pt x="-17610" y="1493166"/>
                  <a:pt x="52832" y="1422724"/>
                </a:cubicBezTo>
                <a:lnTo>
                  <a:pt x="1422725" y="52831"/>
                </a:lnTo>
                <a:cubicBezTo>
                  <a:pt x="1457946" y="17610"/>
                  <a:pt x="1504108" y="0"/>
                  <a:pt x="1550270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 w="50800">
            <a:noFill/>
          </a:ln>
        </p:spPr>
        <p:txBody>
          <a:bodyPr wrap="square" anchor="ctr">
            <a:noAutofit/>
          </a:bodyPr>
          <a:lstStyle>
            <a:lvl1pPr marL="0" indent="0" algn="ctr">
              <a:buNone/>
              <a:defRPr sz="900" baseline="0">
                <a:latin typeface="Arial" pitchFamily="34" charset="0"/>
                <a:cs typeface="Arial" pitchFamily="34" charset="0"/>
              </a:defRPr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494729144"/>
      </p:ext>
    </p:extLst>
  </p:cSld>
  <p:clrMapOvr>
    <a:masterClrMapping/>
  </p:clrMapOvr>
</p:sldLayout>
</file>

<file path=ppt/slideLayouts/slideLayout14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Imag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" name="Picture Placeholder 18">
            <a:extLst>
              <a:ext uri="{FF2B5EF4-FFF2-40B4-BE49-F238E27FC236}">
                <a16:creationId xmlns:a16="http://schemas.microsoft.com/office/drawing/2014/main" id="{11224CB0-F9E0-437C-86B4-895C27988953}"/>
              </a:ext>
            </a:extLst>
          </p:cNvPr>
          <p:cNvSpPr>
            <a:spLocks noGrp="1"/>
          </p:cNvSpPr>
          <p:nvPr>
            <p:ph type="pic" idx="12" hasCustomPrompt="1"/>
          </p:nvPr>
        </p:nvSpPr>
        <p:spPr>
          <a:xfrm>
            <a:off x="4860477" y="1431517"/>
            <a:ext cx="2996225" cy="3994966"/>
          </a:xfrm>
          <a:custGeom>
            <a:avLst/>
            <a:gdLst>
              <a:gd name="connsiteX0" fmla="*/ 1550269 w 3100540"/>
              <a:gd name="connsiteY0" fmla="*/ 0 h 3100540"/>
              <a:gd name="connsiteX1" fmla="*/ 1677815 w 3100540"/>
              <a:gd name="connsiteY1" fmla="*/ 52831 h 3100540"/>
              <a:gd name="connsiteX2" fmla="*/ 3047709 w 3100540"/>
              <a:gd name="connsiteY2" fmla="*/ 1422726 h 3100540"/>
              <a:gd name="connsiteX3" fmla="*/ 3047709 w 3100540"/>
              <a:gd name="connsiteY3" fmla="*/ 1677816 h 3100540"/>
              <a:gd name="connsiteX4" fmla="*/ 1677816 w 3100540"/>
              <a:gd name="connsiteY4" fmla="*/ 3047709 h 3100540"/>
              <a:gd name="connsiteX5" fmla="*/ 1422726 w 3100540"/>
              <a:gd name="connsiteY5" fmla="*/ 3047709 h 3100540"/>
              <a:gd name="connsiteX6" fmla="*/ 52831 w 3100540"/>
              <a:gd name="connsiteY6" fmla="*/ 1677814 h 3100540"/>
              <a:gd name="connsiteX7" fmla="*/ 52831 w 3100540"/>
              <a:gd name="connsiteY7" fmla="*/ 1422724 h 3100540"/>
              <a:gd name="connsiteX8" fmla="*/ 1422724 w 3100540"/>
              <a:gd name="connsiteY8" fmla="*/ 52831 h 3100540"/>
              <a:gd name="connsiteX9" fmla="*/ 1550269 w 3100540"/>
              <a:gd name="connsiteY9" fmla="*/ 0 h 31005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100540" h="3100540">
                <a:moveTo>
                  <a:pt x="1550269" y="0"/>
                </a:moveTo>
                <a:cubicBezTo>
                  <a:pt x="1596432" y="0"/>
                  <a:pt x="1642594" y="17610"/>
                  <a:pt x="1677815" y="52831"/>
                </a:cubicBezTo>
                <a:lnTo>
                  <a:pt x="3047709" y="1422726"/>
                </a:lnTo>
                <a:cubicBezTo>
                  <a:pt x="3118151" y="1493167"/>
                  <a:pt x="3118151" y="1607375"/>
                  <a:pt x="3047709" y="1677816"/>
                </a:cubicBezTo>
                <a:lnTo>
                  <a:pt x="1677816" y="3047709"/>
                </a:lnTo>
                <a:cubicBezTo>
                  <a:pt x="1607375" y="3118151"/>
                  <a:pt x="1493167" y="3118151"/>
                  <a:pt x="1422726" y="3047709"/>
                </a:cubicBezTo>
                <a:lnTo>
                  <a:pt x="52831" y="1677814"/>
                </a:lnTo>
                <a:cubicBezTo>
                  <a:pt x="-17610" y="1607373"/>
                  <a:pt x="-17610" y="1493166"/>
                  <a:pt x="52831" y="1422724"/>
                </a:cubicBezTo>
                <a:lnTo>
                  <a:pt x="1422724" y="52831"/>
                </a:lnTo>
                <a:cubicBezTo>
                  <a:pt x="1457945" y="17610"/>
                  <a:pt x="1504107" y="0"/>
                  <a:pt x="1550269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 w="50800">
            <a:noFill/>
          </a:ln>
        </p:spPr>
        <p:txBody>
          <a:bodyPr wrap="square" anchor="ctr">
            <a:noAutofit/>
          </a:bodyPr>
          <a:lstStyle>
            <a:lvl1pPr marL="0" indent="0" algn="ctr">
              <a:buNone/>
              <a:defRPr sz="900" baseline="0">
                <a:latin typeface="Arial" pitchFamily="34" charset="0"/>
                <a:cs typeface="Arial" pitchFamily="34" charset="0"/>
              </a:defRPr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603455716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00_TITLE OR TRANSI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Oval 17"/>
          <p:cNvSpPr/>
          <p:nvPr userDrawn="1"/>
        </p:nvSpPr>
        <p:spPr>
          <a:xfrm>
            <a:off x="914955" y="-739444"/>
            <a:ext cx="6830666" cy="9034439"/>
          </a:xfrm>
          <a:prstGeom prst="ellipse">
            <a:avLst/>
          </a:prstGeom>
          <a:noFill/>
          <a:ln w="19050" cap="flat" cmpd="sng" algn="ctr">
            <a:solidFill>
              <a:srgbClr val="75D1FF"/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AU" sz="135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19" name="Oval 18"/>
          <p:cNvSpPr/>
          <p:nvPr userDrawn="1"/>
        </p:nvSpPr>
        <p:spPr>
          <a:xfrm>
            <a:off x="914955" y="-739444"/>
            <a:ext cx="6830666" cy="9034439"/>
          </a:xfrm>
          <a:prstGeom prst="ellipse">
            <a:avLst/>
          </a:prstGeom>
          <a:noFill/>
          <a:ln w="19050" cap="flat" cmpd="sng" algn="ctr">
            <a:solidFill>
              <a:srgbClr val="75D1FF"/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AU" sz="135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21" name="Oval 20"/>
          <p:cNvSpPr/>
          <p:nvPr userDrawn="1"/>
        </p:nvSpPr>
        <p:spPr>
          <a:xfrm>
            <a:off x="4430726" y="3213970"/>
            <a:ext cx="2104357" cy="2783284"/>
          </a:xfrm>
          <a:prstGeom prst="ellipse">
            <a:avLst/>
          </a:prstGeom>
          <a:noFill/>
          <a:ln w="19050" cap="flat" cmpd="sng" algn="ctr">
            <a:solidFill>
              <a:srgbClr val="75D1FF"/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AU" sz="135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22" name="Oval 21"/>
          <p:cNvSpPr/>
          <p:nvPr userDrawn="1"/>
        </p:nvSpPr>
        <p:spPr>
          <a:xfrm>
            <a:off x="4430726" y="3213970"/>
            <a:ext cx="2104357" cy="2783284"/>
          </a:xfrm>
          <a:prstGeom prst="ellipse">
            <a:avLst/>
          </a:prstGeom>
          <a:noFill/>
          <a:ln w="19050" cap="flat" cmpd="sng" algn="ctr">
            <a:solidFill>
              <a:srgbClr val="75D1FF"/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AU" sz="135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914955" y="2794229"/>
            <a:ext cx="6830666" cy="1754326"/>
          </a:xfrm>
          <a:prstGeom prst="rect">
            <a:avLst/>
          </a:prstGeom>
          <a:noFill/>
        </p:spPr>
        <p:txBody>
          <a:bodyPr anchor="b"/>
          <a:lstStyle>
            <a:lvl1pPr algn="ctr" defTabSz="6858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en-US" sz="6000" b="1" i="0" kern="1200" spc="-225" dirty="0">
                <a:gradFill>
                  <a:gsLst>
                    <a:gs pos="0">
                      <a:schemeClr val="accent1">
                        <a:lumMod val="5000"/>
                        <a:lumOff val="95000"/>
                      </a:schemeClr>
                    </a:gs>
                    <a:gs pos="100000">
                      <a:schemeClr val="tx1"/>
                    </a:gs>
                  </a:gsLst>
                  <a:lin ang="5400000" scaled="1"/>
                </a:gradFill>
                <a:latin typeface="+mn-lt"/>
                <a:ea typeface="+mn-ea"/>
                <a:cs typeface="Segoe UI Semilight" panose="020B0402040204020203" pitchFamily="34" charset="0"/>
              </a:defRPr>
            </a:lvl1pPr>
          </a:lstStyle>
          <a:p>
            <a:r>
              <a:rPr lang="en-US" dirty="0"/>
              <a:t>CLICK TO EDIT TITLE</a:t>
            </a:r>
          </a:p>
        </p:txBody>
      </p:sp>
    </p:spTree>
    <p:extLst>
      <p:ext uri="{BB962C8B-B14F-4D97-AF65-F5344CB8AC3E}">
        <p14:creationId xmlns:p14="http://schemas.microsoft.com/office/powerpoint/2010/main" val="2403261928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10" presetClass="exit" presetSubtype="0" fill="hold" grpId="1" nodeType="withEffect">
                                  <p:stCondLst>
                                    <p:cond delay="25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53" presetClass="entr" presetSubtype="16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10" presetClass="exit" presetSubtype="0" fill="hold" grpId="1" nodeType="withEffect">
                                  <p:stCondLst>
                                    <p:cond delay="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9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xit" presetSubtype="0" fill="hold" grpId="1" nodeType="withEffect">
                                  <p:stCondLst>
                                    <p:cond delay="25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7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53" presetClass="entr" presetSubtype="16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10" presetClass="exit" presetSubtype="0" fill="hold" grpId="1" nodeType="withEffect">
                                  <p:stCondLst>
                                    <p:cond delay="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5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 animBg="1"/>
      <p:bldP spid="18" grpId="1" animBg="1"/>
      <p:bldP spid="19" grpId="0" animBg="1"/>
      <p:bldP spid="19" grpId="1" animBg="1"/>
      <p:bldP spid="21" grpId="0" animBg="1"/>
      <p:bldP spid="21" grpId="1" animBg="1"/>
      <p:bldP spid="22" grpId="0" animBg="1"/>
      <p:bldP spid="22" grpId="1" animBg="1"/>
    </p:bldLst>
  </p:timing>
</p:sldLayout>
</file>

<file path=ppt/slideLayouts/slideLayout15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Imag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" name="Picture Placeholder 18">
            <a:extLst>
              <a:ext uri="{FF2B5EF4-FFF2-40B4-BE49-F238E27FC236}">
                <a16:creationId xmlns:a16="http://schemas.microsoft.com/office/drawing/2014/main" id="{11224CB0-F9E0-437C-86B4-895C27988953}"/>
              </a:ext>
            </a:extLst>
          </p:cNvPr>
          <p:cNvSpPr>
            <a:spLocks noGrp="1"/>
          </p:cNvSpPr>
          <p:nvPr>
            <p:ph type="pic" idx="12" hasCustomPrompt="1"/>
          </p:nvPr>
        </p:nvSpPr>
        <p:spPr>
          <a:xfrm>
            <a:off x="0" y="0"/>
            <a:ext cx="9144000" cy="6858000"/>
          </a:xfrm>
          <a:prstGeom prst="rect">
            <a:avLst/>
          </a:prstGeom>
          <a:solidFill>
            <a:schemeClr val="bg1">
              <a:lumMod val="95000"/>
            </a:schemeClr>
          </a:solidFill>
          <a:ln w="50800">
            <a:noFill/>
          </a:ln>
        </p:spPr>
        <p:txBody>
          <a:bodyPr wrap="square" anchor="ctr">
            <a:noAutofit/>
          </a:bodyPr>
          <a:lstStyle>
            <a:lvl1pPr marL="0" indent="0" algn="ctr">
              <a:buNone/>
              <a:defRPr sz="900" baseline="0">
                <a:latin typeface="Arial" pitchFamily="34" charset="0"/>
                <a:cs typeface="Arial" pitchFamily="34" charset="0"/>
              </a:defRPr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r>
              <a:rPr lang="en-US" altLang="ko-KR" dirty="0"/>
              <a:t>Your Picture Here and Send to Back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008202603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5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ubtitle">
  <p:cSld name="Subtitle">
    <p:bg>
      <p:bgPr>
        <a:solidFill>
          <a:srgbClr val="95A5A6"/>
        </a:solidFill>
        <a:effectLst/>
      </p:bgPr>
    </p:bg>
    <p:spTree>
      <p:nvGrpSpPr>
        <p:cNvPr id="1" name="Shape 2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7" name="Shape 207"/>
          <p:cNvGrpSpPr/>
          <p:nvPr/>
        </p:nvGrpSpPr>
        <p:grpSpPr>
          <a:xfrm>
            <a:off x="93" y="11"/>
            <a:ext cx="9152065" cy="6864065"/>
            <a:chOff x="3843650" y="238125"/>
            <a:chExt cx="3447625" cy="2585725"/>
          </a:xfrm>
        </p:grpSpPr>
        <p:sp>
          <p:nvSpPr>
            <p:cNvPr id="208" name="Shape 208"/>
            <p:cNvSpPr/>
            <p:nvPr/>
          </p:nvSpPr>
          <p:spPr>
            <a:xfrm>
              <a:off x="4904200" y="1929925"/>
              <a:ext cx="1327375" cy="316500"/>
            </a:xfrm>
            <a:custGeom>
              <a:avLst/>
              <a:gdLst/>
              <a:ahLst/>
              <a:cxnLst/>
              <a:rect l="0" t="0" r="0" b="0"/>
              <a:pathLst>
                <a:path w="53095" h="12660" extrusionOk="0">
                  <a:moveTo>
                    <a:pt x="48112" y="1"/>
                  </a:moveTo>
                  <a:lnTo>
                    <a:pt x="46496" y="34"/>
                  </a:lnTo>
                  <a:lnTo>
                    <a:pt x="43264" y="135"/>
                  </a:lnTo>
                  <a:lnTo>
                    <a:pt x="40032" y="236"/>
                  </a:lnTo>
                  <a:lnTo>
                    <a:pt x="36699" y="371"/>
                  </a:lnTo>
                  <a:lnTo>
                    <a:pt x="33365" y="438"/>
                  </a:lnTo>
                  <a:lnTo>
                    <a:pt x="29999" y="472"/>
                  </a:lnTo>
                  <a:lnTo>
                    <a:pt x="26666" y="506"/>
                  </a:lnTo>
                  <a:lnTo>
                    <a:pt x="20067" y="506"/>
                  </a:lnTo>
                  <a:lnTo>
                    <a:pt x="13501" y="472"/>
                  </a:lnTo>
                  <a:lnTo>
                    <a:pt x="6768" y="405"/>
                  </a:lnTo>
                  <a:lnTo>
                    <a:pt x="3569" y="371"/>
                  </a:lnTo>
                  <a:lnTo>
                    <a:pt x="1145" y="371"/>
                  </a:lnTo>
                  <a:lnTo>
                    <a:pt x="337" y="438"/>
                  </a:lnTo>
                  <a:lnTo>
                    <a:pt x="202" y="236"/>
                  </a:lnTo>
                  <a:lnTo>
                    <a:pt x="169" y="236"/>
                  </a:lnTo>
                  <a:lnTo>
                    <a:pt x="169" y="270"/>
                  </a:lnTo>
                  <a:lnTo>
                    <a:pt x="169" y="438"/>
                  </a:lnTo>
                  <a:lnTo>
                    <a:pt x="68" y="438"/>
                  </a:lnTo>
                  <a:lnTo>
                    <a:pt x="34" y="472"/>
                  </a:lnTo>
                  <a:lnTo>
                    <a:pt x="0" y="506"/>
                  </a:lnTo>
                  <a:lnTo>
                    <a:pt x="34" y="539"/>
                  </a:lnTo>
                  <a:lnTo>
                    <a:pt x="202" y="539"/>
                  </a:lnTo>
                  <a:lnTo>
                    <a:pt x="236" y="809"/>
                  </a:lnTo>
                  <a:lnTo>
                    <a:pt x="303" y="1045"/>
                  </a:lnTo>
                  <a:lnTo>
                    <a:pt x="472" y="1550"/>
                  </a:lnTo>
                  <a:lnTo>
                    <a:pt x="977" y="3065"/>
                  </a:lnTo>
                  <a:lnTo>
                    <a:pt x="2088" y="6330"/>
                  </a:lnTo>
                  <a:lnTo>
                    <a:pt x="4243" y="12593"/>
                  </a:lnTo>
                  <a:lnTo>
                    <a:pt x="4276" y="12626"/>
                  </a:lnTo>
                  <a:lnTo>
                    <a:pt x="4310" y="12660"/>
                  </a:lnTo>
                  <a:lnTo>
                    <a:pt x="4377" y="12660"/>
                  </a:lnTo>
                  <a:lnTo>
                    <a:pt x="4445" y="12626"/>
                  </a:lnTo>
                  <a:lnTo>
                    <a:pt x="4478" y="12559"/>
                  </a:lnTo>
                  <a:lnTo>
                    <a:pt x="4445" y="12525"/>
                  </a:lnTo>
                  <a:lnTo>
                    <a:pt x="2391" y="6229"/>
                  </a:lnTo>
                  <a:lnTo>
                    <a:pt x="1280" y="2997"/>
                  </a:lnTo>
                  <a:lnTo>
                    <a:pt x="741" y="1482"/>
                  </a:lnTo>
                  <a:lnTo>
                    <a:pt x="606" y="1011"/>
                  </a:lnTo>
                  <a:lnTo>
                    <a:pt x="438" y="573"/>
                  </a:lnTo>
                  <a:lnTo>
                    <a:pt x="1179" y="640"/>
                  </a:lnTo>
                  <a:lnTo>
                    <a:pt x="1953" y="640"/>
                  </a:lnTo>
                  <a:lnTo>
                    <a:pt x="3468" y="674"/>
                  </a:lnTo>
                  <a:lnTo>
                    <a:pt x="6498" y="674"/>
                  </a:lnTo>
                  <a:lnTo>
                    <a:pt x="13232" y="708"/>
                  </a:lnTo>
                  <a:lnTo>
                    <a:pt x="19932" y="775"/>
                  </a:lnTo>
                  <a:lnTo>
                    <a:pt x="26666" y="775"/>
                  </a:lnTo>
                  <a:lnTo>
                    <a:pt x="29931" y="742"/>
                  </a:lnTo>
                  <a:lnTo>
                    <a:pt x="33231" y="708"/>
                  </a:lnTo>
                  <a:lnTo>
                    <a:pt x="36497" y="607"/>
                  </a:lnTo>
                  <a:lnTo>
                    <a:pt x="39796" y="506"/>
                  </a:lnTo>
                  <a:lnTo>
                    <a:pt x="43062" y="405"/>
                  </a:lnTo>
                  <a:lnTo>
                    <a:pt x="46328" y="304"/>
                  </a:lnTo>
                  <a:lnTo>
                    <a:pt x="47944" y="270"/>
                  </a:lnTo>
                  <a:lnTo>
                    <a:pt x="49593" y="270"/>
                  </a:lnTo>
                  <a:lnTo>
                    <a:pt x="51210" y="304"/>
                  </a:lnTo>
                  <a:lnTo>
                    <a:pt x="52859" y="337"/>
                  </a:lnTo>
                  <a:lnTo>
                    <a:pt x="52624" y="674"/>
                  </a:lnTo>
                  <a:lnTo>
                    <a:pt x="52422" y="1011"/>
                  </a:lnTo>
                  <a:lnTo>
                    <a:pt x="52051" y="1752"/>
                  </a:lnTo>
                  <a:lnTo>
                    <a:pt x="51445" y="3267"/>
                  </a:lnTo>
                  <a:lnTo>
                    <a:pt x="50873" y="4647"/>
                  </a:lnTo>
                  <a:lnTo>
                    <a:pt x="50334" y="6095"/>
                  </a:lnTo>
                  <a:lnTo>
                    <a:pt x="49762" y="7542"/>
                  </a:lnTo>
                  <a:lnTo>
                    <a:pt x="49257" y="9058"/>
                  </a:lnTo>
                  <a:lnTo>
                    <a:pt x="48752" y="10539"/>
                  </a:lnTo>
                  <a:lnTo>
                    <a:pt x="48314" y="12054"/>
                  </a:lnTo>
                  <a:lnTo>
                    <a:pt x="26531" y="12121"/>
                  </a:lnTo>
                  <a:lnTo>
                    <a:pt x="15589" y="12088"/>
                  </a:lnTo>
                  <a:lnTo>
                    <a:pt x="10067" y="12054"/>
                  </a:lnTo>
                  <a:lnTo>
                    <a:pt x="7306" y="12088"/>
                  </a:lnTo>
                  <a:lnTo>
                    <a:pt x="4546" y="12121"/>
                  </a:lnTo>
                  <a:lnTo>
                    <a:pt x="4512" y="12155"/>
                  </a:lnTo>
                  <a:lnTo>
                    <a:pt x="4478" y="12189"/>
                  </a:lnTo>
                  <a:lnTo>
                    <a:pt x="4512" y="12256"/>
                  </a:lnTo>
                  <a:lnTo>
                    <a:pt x="4546" y="12256"/>
                  </a:lnTo>
                  <a:lnTo>
                    <a:pt x="7239" y="12323"/>
                  </a:lnTo>
                  <a:lnTo>
                    <a:pt x="9933" y="12357"/>
                  </a:lnTo>
                  <a:lnTo>
                    <a:pt x="15319" y="12323"/>
                  </a:lnTo>
                  <a:lnTo>
                    <a:pt x="48247" y="12323"/>
                  </a:lnTo>
                  <a:lnTo>
                    <a:pt x="48247" y="12391"/>
                  </a:lnTo>
                  <a:lnTo>
                    <a:pt x="48314" y="12424"/>
                  </a:lnTo>
                  <a:lnTo>
                    <a:pt x="48381" y="12424"/>
                  </a:lnTo>
                  <a:lnTo>
                    <a:pt x="48449" y="12357"/>
                  </a:lnTo>
                  <a:lnTo>
                    <a:pt x="48482" y="12323"/>
                  </a:lnTo>
                  <a:lnTo>
                    <a:pt x="48516" y="12323"/>
                  </a:lnTo>
                  <a:lnTo>
                    <a:pt x="48583" y="12290"/>
                  </a:lnTo>
                  <a:lnTo>
                    <a:pt x="48617" y="12222"/>
                  </a:lnTo>
                  <a:lnTo>
                    <a:pt x="48617" y="12121"/>
                  </a:lnTo>
                  <a:lnTo>
                    <a:pt x="48550" y="12054"/>
                  </a:lnTo>
                  <a:lnTo>
                    <a:pt x="49055" y="10640"/>
                  </a:lnTo>
                  <a:lnTo>
                    <a:pt x="49526" y="9226"/>
                  </a:lnTo>
                  <a:lnTo>
                    <a:pt x="49964" y="7812"/>
                  </a:lnTo>
                  <a:lnTo>
                    <a:pt x="50469" y="6398"/>
                  </a:lnTo>
                  <a:lnTo>
                    <a:pt x="51075" y="4748"/>
                  </a:lnTo>
                  <a:lnTo>
                    <a:pt x="51748" y="3132"/>
                  </a:lnTo>
                  <a:lnTo>
                    <a:pt x="52051" y="2459"/>
                  </a:lnTo>
                  <a:lnTo>
                    <a:pt x="52388" y="1752"/>
                  </a:lnTo>
                  <a:lnTo>
                    <a:pt x="52725" y="1078"/>
                  </a:lnTo>
                  <a:lnTo>
                    <a:pt x="52859" y="708"/>
                  </a:lnTo>
                  <a:lnTo>
                    <a:pt x="52960" y="371"/>
                  </a:lnTo>
                  <a:lnTo>
                    <a:pt x="53028" y="337"/>
                  </a:lnTo>
                  <a:lnTo>
                    <a:pt x="53061" y="337"/>
                  </a:lnTo>
                  <a:lnTo>
                    <a:pt x="53095" y="236"/>
                  </a:lnTo>
                  <a:lnTo>
                    <a:pt x="53061" y="135"/>
                  </a:lnTo>
                  <a:lnTo>
                    <a:pt x="53028" y="102"/>
                  </a:lnTo>
                  <a:lnTo>
                    <a:pt x="52960" y="102"/>
                  </a:lnTo>
                  <a:lnTo>
                    <a:pt x="51344" y="34"/>
                  </a:lnTo>
                  <a:lnTo>
                    <a:pt x="4972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09" name="Shape 209"/>
            <p:cNvSpPr/>
            <p:nvPr/>
          </p:nvSpPr>
          <p:spPr>
            <a:xfrm>
              <a:off x="5562400" y="1903850"/>
              <a:ext cx="15175" cy="15175"/>
            </a:xfrm>
            <a:custGeom>
              <a:avLst/>
              <a:gdLst/>
              <a:ahLst/>
              <a:cxnLst/>
              <a:rect l="0" t="0" r="0" b="0"/>
              <a:pathLst>
                <a:path w="607" h="607" extrusionOk="0">
                  <a:moveTo>
                    <a:pt x="338" y="0"/>
                  </a:moveTo>
                  <a:lnTo>
                    <a:pt x="237" y="34"/>
                  </a:lnTo>
                  <a:lnTo>
                    <a:pt x="102" y="67"/>
                  </a:lnTo>
                  <a:lnTo>
                    <a:pt x="35" y="135"/>
                  </a:lnTo>
                  <a:lnTo>
                    <a:pt x="1" y="202"/>
                  </a:lnTo>
                  <a:lnTo>
                    <a:pt x="1" y="269"/>
                  </a:lnTo>
                  <a:lnTo>
                    <a:pt x="1" y="370"/>
                  </a:lnTo>
                  <a:lnTo>
                    <a:pt x="35" y="438"/>
                  </a:lnTo>
                  <a:lnTo>
                    <a:pt x="68" y="505"/>
                  </a:lnTo>
                  <a:lnTo>
                    <a:pt x="136" y="572"/>
                  </a:lnTo>
                  <a:lnTo>
                    <a:pt x="203" y="606"/>
                  </a:lnTo>
                  <a:lnTo>
                    <a:pt x="405" y="606"/>
                  </a:lnTo>
                  <a:lnTo>
                    <a:pt x="472" y="539"/>
                  </a:lnTo>
                  <a:lnTo>
                    <a:pt x="540" y="471"/>
                  </a:lnTo>
                  <a:lnTo>
                    <a:pt x="573" y="404"/>
                  </a:lnTo>
                  <a:lnTo>
                    <a:pt x="607" y="303"/>
                  </a:lnTo>
                  <a:lnTo>
                    <a:pt x="607" y="236"/>
                  </a:lnTo>
                  <a:lnTo>
                    <a:pt x="573" y="135"/>
                  </a:lnTo>
                  <a:lnTo>
                    <a:pt x="540" y="67"/>
                  </a:lnTo>
                  <a:lnTo>
                    <a:pt x="43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10" name="Shape 210"/>
            <p:cNvSpPr/>
            <p:nvPr/>
          </p:nvSpPr>
          <p:spPr>
            <a:xfrm>
              <a:off x="5150825" y="2276725"/>
              <a:ext cx="837500" cy="7600"/>
            </a:xfrm>
            <a:custGeom>
              <a:avLst/>
              <a:gdLst/>
              <a:ahLst/>
              <a:cxnLst/>
              <a:rect l="0" t="0" r="0" b="0"/>
              <a:pathLst>
                <a:path w="33500" h="304" extrusionOk="0">
                  <a:moveTo>
                    <a:pt x="23130" y="0"/>
                  </a:moveTo>
                  <a:lnTo>
                    <a:pt x="21009" y="67"/>
                  </a:lnTo>
                  <a:lnTo>
                    <a:pt x="18922" y="101"/>
                  </a:lnTo>
                  <a:lnTo>
                    <a:pt x="16834" y="135"/>
                  </a:lnTo>
                  <a:lnTo>
                    <a:pt x="4242" y="135"/>
                  </a:lnTo>
                  <a:lnTo>
                    <a:pt x="34" y="168"/>
                  </a:lnTo>
                  <a:lnTo>
                    <a:pt x="0" y="168"/>
                  </a:lnTo>
                  <a:lnTo>
                    <a:pt x="0" y="202"/>
                  </a:lnTo>
                  <a:lnTo>
                    <a:pt x="0" y="236"/>
                  </a:lnTo>
                  <a:lnTo>
                    <a:pt x="34" y="236"/>
                  </a:lnTo>
                  <a:lnTo>
                    <a:pt x="4242" y="303"/>
                  </a:lnTo>
                  <a:lnTo>
                    <a:pt x="8417" y="303"/>
                  </a:lnTo>
                  <a:lnTo>
                    <a:pt x="16834" y="269"/>
                  </a:lnTo>
                  <a:lnTo>
                    <a:pt x="18854" y="269"/>
                  </a:lnTo>
                  <a:lnTo>
                    <a:pt x="20874" y="202"/>
                  </a:lnTo>
                  <a:lnTo>
                    <a:pt x="22928" y="168"/>
                  </a:lnTo>
                  <a:lnTo>
                    <a:pt x="27069" y="168"/>
                  </a:lnTo>
                  <a:lnTo>
                    <a:pt x="29190" y="202"/>
                  </a:lnTo>
                  <a:lnTo>
                    <a:pt x="33433" y="303"/>
                  </a:lnTo>
                  <a:lnTo>
                    <a:pt x="33500" y="269"/>
                  </a:lnTo>
                  <a:lnTo>
                    <a:pt x="33500" y="202"/>
                  </a:lnTo>
                  <a:lnTo>
                    <a:pt x="33500" y="168"/>
                  </a:lnTo>
                  <a:lnTo>
                    <a:pt x="33433" y="135"/>
                  </a:lnTo>
                  <a:lnTo>
                    <a:pt x="29325" y="34"/>
                  </a:lnTo>
                  <a:lnTo>
                    <a:pt x="2727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11" name="Shape 211"/>
            <p:cNvSpPr/>
            <p:nvPr/>
          </p:nvSpPr>
          <p:spPr>
            <a:xfrm>
              <a:off x="6030400" y="634550"/>
              <a:ext cx="6750" cy="14350"/>
            </a:xfrm>
            <a:custGeom>
              <a:avLst/>
              <a:gdLst/>
              <a:ahLst/>
              <a:cxnLst/>
              <a:rect l="0" t="0" r="0" b="0"/>
              <a:pathLst>
                <a:path w="270" h="574" extrusionOk="0">
                  <a:moveTo>
                    <a:pt x="169" y="1"/>
                  </a:moveTo>
                  <a:lnTo>
                    <a:pt x="135" y="34"/>
                  </a:lnTo>
                  <a:lnTo>
                    <a:pt x="34" y="236"/>
                  </a:lnTo>
                  <a:lnTo>
                    <a:pt x="0" y="472"/>
                  </a:lnTo>
                  <a:lnTo>
                    <a:pt x="34" y="573"/>
                  </a:lnTo>
                  <a:lnTo>
                    <a:pt x="169" y="573"/>
                  </a:lnTo>
                  <a:lnTo>
                    <a:pt x="202" y="472"/>
                  </a:lnTo>
                  <a:lnTo>
                    <a:pt x="236" y="304"/>
                  </a:lnTo>
                  <a:lnTo>
                    <a:pt x="270" y="102"/>
                  </a:lnTo>
                  <a:lnTo>
                    <a:pt x="270" y="34"/>
                  </a:lnTo>
                  <a:lnTo>
                    <a:pt x="23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12" name="Shape 212"/>
            <p:cNvSpPr/>
            <p:nvPr/>
          </p:nvSpPr>
          <p:spPr>
            <a:xfrm>
              <a:off x="5362925" y="2780900"/>
              <a:ext cx="430975" cy="42950"/>
            </a:xfrm>
            <a:custGeom>
              <a:avLst/>
              <a:gdLst/>
              <a:ahLst/>
              <a:cxnLst/>
              <a:rect l="0" t="0" r="0" b="0"/>
              <a:pathLst>
                <a:path w="17239" h="1718" extrusionOk="0">
                  <a:moveTo>
                    <a:pt x="17070" y="0"/>
                  </a:moveTo>
                  <a:lnTo>
                    <a:pt x="8552" y="34"/>
                  </a:lnTo>
                  <a:lnTo>
                    <a:pt x="4310" y="68"/>
                  </a:lnTo>
                  <a:lnTo>
                    <a:pt x="2256" y="68"/>
                  </a:lnTo>
                  <a:lnTo>
                    <a:pt x="1246" y="101"/>
                  </a:lnTo>
                  <a:lnTo>
                    <a:pt x="741" y="169"/>
                  </a:lnTo>
                  <a:lnTo>
                    <a:pt x="236" y="236"/>
                  </a:lnTo>
                  <a:lnTo>
                    <a:pt x="203" y="101"/>
                  </a:lnTo>
                  <a:lnTo>
                    <a:pt x="169" y="68"/>
                  </a:lnTo>
                  <a:lnTo>
                    <a:pt x="135" y="68"/>
                  </a:lnTo>
                  <a:lnTo>
                    <a:pt x="34" y="303"/>
                  </a:lnTo>
                  <a:lnTo>
                    <a:pt x="1" y="303"/>
                  </a:lnTo>
                  <a:lnTo>
                    <a:pt x="1" y="337"/>
                  </a:lnTo>
                  <a:lnTo>
                    <a:pt x="1" y="404"/>
                  </a:lnTo>
                  <a:lnTo>
                    <a:pt x="1" y="707"/>
                  </a:lnTo>
                  <a:lnTo>
                    <a:pt x="1" y="977"/>
                  </a:lnTo>
                  <a:lnTo>
                    <a:pt x="1" y="1347"/>
                  </a:lnTo>
                  <a:lnTo>
                    <a:pt x="1" y="1717"/>
                  </a:lnTo>
                  <a:lnTo>
                    <a:pt x="270" y="1717"/>
                  </a:lnTo>
                  <a:lnTo>
                    <a:pt x="203" y="1145"/>
                  </a:lnTo>
                  <a:lnTo>
                    <a:pt x="236" y="775"/>
                  </a:lnTo>
                  <a:lnTo>
                    <a:pt x="236" y="404"/>
                  </a:lnTo>
                  <a:lnTo>
                    <a:pt x="1246" y="438"/>
                  </a:lnTo>
                  <a:lnTo>
                    <a:pt x="2290" y="371"/>
                  </a:lnTo>
                  <a:lnTo>
                    <a:pt x="3300" y="303"/>
                  </a:lnTo>
                  <a:lnTo>
                    <a:pt x="4310" y="270"/>
                  </a:lnTo>
                  <a:lnTo>
                    <a:pt x="8552" y="270"/>
                  </a:lnTo>
                  <a:lnTo>
                    <a:pt x="16936" y="303"/>
                  </a:lnTo>
                  <a:lnTo>
                    <a:pt x="16969" y="1650"/>
                  </a:lnTo>
                  <a:lnTo>
                    <a:pt x="16969" y="1717"/>
                  </a:lnTo>
                  <a:lnTo>
                    <a:pt x="17239" y="1717"/>
                  </a:lnTo>
                  <a:lnTo>
                    <a:pt x="17239" y="741"/>
                  </a:lnTo>
                  <a:lnTo>
                    <a:pt x="17205" y="135"/>
                  </a:lnTo>
                  <a:lnTo>
                    <a:pt x="17205" y="101"/>
                  </a:lnTo>
                  <a:lnTo>
                    <a:pt x="17171" y="34"/>
                  </a:lnTo>
                  <a:lnTo>
                    <a:pt x="17138" y="34"/>
                  </a:lnTo>
                  <a:lnTo>
                    <a:pt x="1707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13" name="Shape 213"/>
            <p:cNvSpPr/>
            <p:nvPr/>
          </p:nvSpPr>
          <p:spPr>
            <a:xfrm>
              <a:off x="4575925" y="2354150"/>
              <a:ext cx="326625" cy="469700"/>
            </a:xfrm>
            <a:custGeom>
              <a:avLst/>
              <a:gdLst/>
              <a:ahLst/>
              <a:cxnLst/>
              <a:rect l="0" t="0" r="0" b="0"/>
              <a:pathLst>
                <a:path w="13065" h="18788" extrusionOk="0">
                  <a:moveTo>
                    <a:pt x="1146" y="1"/>
                  </a:moveTo>
                  <a:lnTo>
                    <a:pt x="977" y="34"/>
                  </a:lnTo>
                  <a:lnTo>
                    <a:pt x="809" y="68"/>
                  </a:lnTo>
                  <a:lnTo>
                    <a:pt x="641" y="135"/>
                  </a:lnTo>
                  <a:lnTo>
                    <a:pt x="472" y="270"/>
                  </a:lnTo>
                  <a:lnTo>
                    <a:pt x="338" y="438"/>
                  </a:lnTo>
                  <a:lnTo>
                    <a:pt x="237" y="573"/>
                  </a:lnTo>
                  <a:lnTo>
                    <a:pt x="136" y="741"/>
                  </a:lnTo>
                  <a:lnTo>
                    <a:pt x="68" y="943"/>
                  </a:lnTo>
                  <a:lnTo>
                    <a:pt x="35" y="1112"/>
                  </a:lnTo>
                  <a:lnTo>
                    <a:pt x="1" y="1516"/>
                  </a:lnTo>
                  <a:lnTo>
                    <a:pt x="35" y="1953"/>
                  </a:lnTo>
                  <a:lnTo>
                    <a:pt x="68" y="2391"/>
                  </a:lnTo>
                  <a:lnTo>
                    <a:pt x="169" y="2795"/>
                  </a:lnTo>
                  <a:lnTo>
                    <a:pt x="338" y="3536"/>
                  </a:lnTo>
                  <a:lnTo>
                    <a:pt x="573" y="4310"/>
                  </a:lnTo>
                  <a:lnTo>
                    <a:pt x="809" y="5084"/>
                  </a:lnTo>
                  <a:lnTo>
                    <a:pt x="910" y="5387"/>
                  </a:lnTo>
                  <a:lnTo>
                    <a:pt x="1011" y="5690"/>
                  </a:lnTo>
                  <a:lnTo>
                    <a:pt x="1078" y="5825"/>
                  </a:lnTo>
                  <a:lnTo>
                    <a:pt x="1179" y="5926"/>
                  </a:lnTo>
                  <a:lnTo>
                    <a:pt x="1314" y="5993"/>
                  </a:lnTo>
                  <a:lnTo>
                    <a:pt x="1449" y="6027"/>
                  </a:lnTo>
                  <a:lnTo>
                    <a:pt x="1415" y="6094"/>
                  </a:lnTo>
                  <a:lnTo>
                    <a:pt x="1415" y="6633"/>
                  </a:lnTo>
                  <a:lnTo>
                    <a:pt x="1415" y="6869"/>
                  </a:lnTo>
                  <a:lnTo>
                    <a:pt x="1449" y="7138"/>
                  </a:lnTo>
                  <a:lnTo>
                    <a:pt x="1516" y="7374"/>
                  </a:lnTo>
                  <a:lnTo>
                    <a:pt x="1583" y="7609"/>
                  </a:lnTo>
                  <a:lnTo>
                    <a:pt x="1718" y="7845"/>
                  </a:lnTo>
                  <a:lnTo>
                    <a:pt x="1886" y="8081"/>
                  </a:lnTo>
                  <a:lnTo>
                    <a:pt x="2156" y="8384"/>
                  </a:lnTo>
                  <a:lnTo>
                    <a:pt x="2425" y="8721"/>
                  </a:lnTo>
                  <a:lnTo>
                    <a:pt x="2694" y="9024"/>
                  </a:lnTo>
                  <a:lnTo>
                    <a:pt x="2964" y="9360"/>
                  </a:lnTo>
                  <a:lnTo>
                    <a:pt x="3132" y="9596"/>
                  </a:lnTo>
                  <a:lnTo>
                    <a:pt x="3233" y="9865"/>
                  </a:lnTo>
                  <a:lnTo>
                    <a:pt x="3267" y="10135"/>
                  </a:lnTo>
                  <a:lnTo>
                    <a:pt x="3267" y="10404"/>
                  </a:lnTo>
                  <a:lnTo>
                    <a:pt x="3233" y="10673"/>
                  </a:lnTo>
                  <a:lnTo>
                    <a:pt x="3166" y="10943"/>
                  </a:lnTo>
                  <a:lnTo>
                    <a:pt x="3031" y="11178"/>
                  </a:lnTo>
                  <a:lnTo>
                    <a:pt x="2930" y="11448"/>
                  </a:lnTo>
                  <a:lnTo>
                    <a:pt x="2492" y="12188"/>
                  </a:lnTo>
                  <a:lnTo>
                    <a:pt x="2324" y="12559"/>
                  </a:lnTo>
                  <a:lnTo>
                    <a:pt x="2156" y="12895"/>
                  </a:lnTo>
                  <a:lnTo>
                    <a:pt x="2055" y="13266"/>
                  </a:lnTo>
                  <a:lnTo>
                    <a:pt x="1987" y="13636"/>
                  </a:lnTo>
                  <a:lnTo>
                    <a:pt x="1987" y="14074"/>
                  </a:lnTo>
                  <a:lnTo>
                    <a:pt x="2055" y="14511"/>
                  </a:lnTo>
                  <a:lnTo>
                    <a:pt x="2156" y="14915"/>
                  </a:lnTo>
                  <a:lnTo>
                    <a:pt x="2324" y="15319"/>
                  </a:lnTo>
                  <a:lnTo>
                    <a:pt x="2560" y="15723"/>
                  </a:lnTo>
                  <a:lnTo>
                    <a:pt x="2795" y="16128"/>
                  </a:lnTo>
                  <a:lnTo>
                    <a:pt x="3065" y="16498"/>
                  </a:lnTo>
                  <a:lnTo>
                    <a:pt x="3368" y="16868"/>
                  </a:lnTo>
                  <a:lnTo>
                    <a:pt x="3671" y="17171"/>
                  </a:lnTo>
                  <a:lnTo>
                    <a:pt x="4007" y="17474"/>
                  </a:lnTo>
                  <a:lnTo>
                    <a:pt x="4243" y="17676"/>
                  </a:lnTo>
                  <a:lnTo>
                    <a:pt x="4512" y="17845"/>
                  </a:lnTo>
                  <a:lnTo>
                    <a:pt x="4815" y="17979"/>
                  </a:lnTo>
                  <a:lnTo>
                    <a:pt x="5118" y="18080"/>
                  </a:lnTo>
                  <a:lnTo>
                    <a:pt x="5421" y="18181"/>
                  </a:lnTo>
                  <a:lnTo>
                    <a:pt x="5758" y="18249"/>
                  </a:lnTo>
                  <a:lnTo>
                    <a:pt x="6364" y="18249"/>
                  </a:lnTo>
                  <a:lnTo>
                    <a:pt x="6701" y="18181"/>
                  </a:lnTo>
                  <a:lnTo>
                    <a:pt x="6970" y="18080"/>
                  </a:lnTo>
                  <a:lnTo>
                    <a:pt x="7172" y="17912"/>
                  </a:lnTo>
                  <a:lnTo>
                    <a:pt x="7341" y="17710"/>
                  </a:lnTo>
                  <a:lnTo>
                    <a:pt x="7475" y="17474"/>
                  </a:lnTo>
                  <a:lnTo>
                    <a:pt x="7610" y="17205"/>
                  </a:lnTo>
                  <a:lnTo>
                    <a:pt x="7677" y="16902"/>
                  </a:lnTo>
                  <a:lnTo>
                    <a:pt x="7745" y="16599"/>
                  </a:lnTo>
                  <a:lnTo>
                    <a:pt x="7812" y="16161"/>
                  </a:lnTo>
                  <a:lnTo>
                    <a:pt x="7846" y="15757"/>
                  </a:lnTo>
                  <a:lnTo>
                    <a:pt x="7913" y="14882"/>
                  </a:lnTo>
                  <a:lnTo>
                    <a:pt x="7980" y="14444"/>
                  </a:lnTo>
                  <a:lnTo>
                    <a:pt x="8014" y="14006"/>
                  </a:lnTo>
                  <a:lnTo>
                    <a:pt x="8115" y="13569"/>
                  </a:lnTo>
                  <a:lnTo>
                    <a:pt x="8250" y="13165"/>
                  </a:lnTo>
                  <a:lnTo>
                    <a:pt x="8452" y="12727"/>
                  </a:lnTo>
                  <a:lnTo>
                    <a:pt x="8687" y="12357"/>
                  </a:lnTo>
                  <a:lnTo>
                    <a:pt x="8957" y="11986"/>
                  </a:lnTo>
                  <a:lnTo>
                    <a:pt x="9125" y="11818"/>
                  </a:lnTo>
                  <a:lnTo>
                    <a:pt x="9293" y="11683"/>
                  </a:lnTo>
                  <a:lnTo>
                    <a:pt x="9462" y="11582"/>
                  </a:lnTo>
                  <a:lnTo>
                    <a:pt x="9596" y="11515"/>
                  </a:lnTo>
                  <a:lnTo>
                    <a:pt x="9731" y="11481"/>
                  </a:lnTo>
                  <a:lnTo>
                    <a:pt x="10000" y="11481"/>
                  </a:lnTo>
                  <a:lnTo>
                    <a:pt x="10135" y="11549"/>
                  </a:lnTo>
                  <a:lnTo>
                    <a:pt x="10236" y="11582"/>
                  </a:lnTo>
                  <a:lnTo>
                    <a:pt x="10337" y="11683"/>
                  </a:lnTo>
                  <a:lnTo>
                    <a:pt x="10539" y="11852"/>
                  </a:lnTo>
                  <a:lnTo>
                    <a:pt x="10674" y="12121"/>
                  </a:lnTo>
                  <a:lnTo>
                    <a:pt x="10741" y="12390"/>
                  </a:lnTo>
                  <a:lnTo>
                    <a:pt x="10775" y="12693"/>
                  </a:lnTo>
                  <a:lnTo>
                    <a:pt x="10707" y="12727"/>
                  </a:lnTo>
                  <a:lnTo>
                    <a:pt x="10640" y="12761"/>
                  </a:lnTo>
                  <a:lnTo>
                    <a:pt x="10606" y="12828"/>
                  </a:lnTo>
                  <a:lnTo>
                    <a:pt x="10640" y="12862"/>
                  </a:lnTo>
                  <a:lnTo>
                    <a:pt x="10707" y="12895"/>
                  </a:lnTo>
                  <a:lnTo>
                    <a:pt x="10775" y="12929"/>
                  </a:lnTo>
                  <a:lnTo>
                    <a:pt x="11078" y="12895"/>
                  </a:lnTo>
                  <a:lnTo>
                    <a:pt x="11347" y="12862"/>
                  </a:lnTo>
                  <a:lnTo>
                    <a:pt x="11650" y="12794"/>
                  </a:lnTo>
                  <a:lnTo>
                    <a:pt x="11684" y="12761"/>
                  </a:lnTo>
                  <a:lnTo>
                    <a:pt x="11717" y="12727"/>
                  </a:lnTo>
                  <a:lnTo>
                    <a:pt x="11717" y="12660"/>
                  </a:lnTo>
                  <a:lnTo>
                    <a:pt x="11684" y="12592"/>
                  </a:lnTo>
                  <a:lnTo>
                    <a:pt x="11650" y="12559"/>
                  </a:lnTo>
                  <a:lnTo>
                    <a:pt x="11583" y="12559"/>
                  </a:lnTo>
                  <a:lnTo>
                    <a:pt x="11347" y="12626"/>
                  </a:lnTo>
                  <a:lnTo>
                    <a:pt x="11078" y="12660"/>
                  </a:lnTo>
                  <a:lnTo>
                    <a:pt x="11078" y="12390"/>
                  </a:lnTo>
                  <a:lnTo>
                    <a:pt x="11010" y="12155"/>
                  </a:lnTo>
                  <a:lnTo>
                    <a:pt x="10943" y="11919"/>
                  </a:lnTo>
                  <a:lnTo>
                    <a:pt x="10808" y="11683"/>
                  </a:lnTo>
                  <a:lnTo>
                    <a:pt x="10640" y="11515"/>
                  </a:lnTo>
                  <a:lnTo>
                    <a:pt x="10472" y="11347"/>
                  </a:lnTo>
                  <a:lnTo>
                    <a:pt x="10236" y="11246"/>
                  </a:lnTo>
                  <a:lnTo>
                    <a:pt x="9967" y="11178"/>
                  </a:lnTo>
                  <a:lnTo>
                    <a:pt x="9697" y="11178"/>
                  </a:lnTo>
                  <a:lnTo>
                    <a:pt x="9428" y="11246"/>
                  </a:lnTo>
                  <a:lnTo>
                    <a:pt x="9192" y="11380"/>
                  </a:lnTo>
                  <a:lnTo>
                    <a:pt x="8957" y="11549"/>
                  </a:lnTo>
                  <a:lnTo>
                    <a:pt x="8755" y="11751"/>
                  </a:lnTo>
                  <a:lnTo>
                    <a:pt x="8553" y="11986"/>
                  </a:lnTo>
                  <a:lnTo>
                    <a:pt x="8250" y="12424"/>
                  </a:lnTo>
                  <a:lnTo>
                    <a:pt x="8081" y="12761"/>
                  </a:lnTo>
                  <a:lnTo>
                    <a:pt x="7947" y="13131"/>
                  </a:lnTo>
                  <a:lnTo>
                    <a:pt x="7846" y="13468"/>
                  </a:lnTo>
                  <a:lnTo>
                    <a:pt x="7745" y="13804"/>
                  </a:lnTo>
                  <a:lnTo>
                    <a:pt x="7644" y="14545"/>
                  </a:lnTo>
                  <a:lnTo>
                    <a:pt x="7576" y="15286"/>
                  </a:lnTo>
                  <a:lnTo>
                    <a:pt x="7543" y="15824"/>
                  </a:lnTo>
                  <a:lnTo>
                    <a:pt x="7475" y="16363"/>
                  </a:lnTo>
                  <a:lnTo>
                    <a:pt x="7374" y="16902"/>
                  </a:lnTo>
                  <a:lnTo>
                    <a:pt x="7273" y="17171"/>
                  </a:lnTo>
                  <a:lnTo>
                    <a:pt x="7172" y="17407"/>
                  </a:lnTo>
                  <a:lnTo>
                    <a:pt x="7105" y="17542"/>
                  </a:lnTo>
                  <a:lnTo>
                    <a:pt x="7038" y="17643"/>
                  </a:lnTo>
                  <a:lnTo>
                    <a:pt x="6836" y="17811"/>
                  </a:lnTo>
                  <a:lnTo>
                    <a:pt x="6600" y="17912"/>
                  </a:lnTo>
                  <a:lnTo>
                    <a:pt x="6364" y="17946"/>
                  </a:lnTo>
                  <a:lnTo>
                    <a:pt x="6095" y="17946"/>
                  </a:lnTo>
                  <a:lnTo>
                    <a:pt x="5825" y="17912"/>
                  </a:lnTo>
                  <a:lnTo>
                    <a:pt x="5354" y="17811"/>
                  </a:lnTo>
                  <a:lnTo>
                    <a:pt x="4883" y="17643"/>
                  </a:lnTo>
                  <a:lnTo>
                    <a:pt x="4479" y="17441"/>
                  </a:lnTo>
                  <a:lnTo>
                    <a:pt x="4108" y="17138"/>
                  </a:lnTo>
                  <a:lnTo>
                    <a:pt x="3772" y="16801"/>
                  </a:lnTo>
                  <a:lnTo>
                    <a:pt x="3435" y="16464"/>
                  </a:lnTo>
                  <a:lnTo>
                    <a:pt x="3166" y="16060"/>
                  </a:lnTo>
                  <a:lnTo>
                    <a:pt x="2896" y="15656"/>
                  </a:lnTo>
                  <a:lnTo>
                    <a:pt x="2661" y="15252"/>
                  </a:lnTo>
                  <a:lnTo>
                    <a:pt x="2526" y="14915"/>
                  </a:lnTo>
                  <a:lnTo>
                    <a:pt x="2391" y="14612"/>
                  </a:lnTo>
                  <a:lnTo>
                    <a:pt x="2324" y="14276"/>
                  </a:lnTo>
                  <a:lnTo>
                    <a:pt x="2290" y="13939"/>
                  </a:lnTo>
                  <a:lnTo>
                    <a:pt x="2290" y="13602"/>
                  </a:lnTo>
                  <a:lnTo>
                    <a:pt x="2324" y="13266"/>
                  </a:lnTo>
                  <a:lnTo>
                    <a:pt x="2425" y="12929"/>
                  </a:lnTo>
                  <a:lnTo>
                    <a:pt x="2560" y="12592"/>
                  </a:lnTo>
                  <a:lnTo>
                    <a:pt x="2795" y="12222"/>
                  </a:lnTo>
                  <a:lnTo>
                    <a:pt x="3031" y="11852"/>
                  </a:lnTo>
                  <a:lnTo>
                    <a:pt x="3233" y="11481"/>
                  </a:lnTo>
                  <a:lnTo>
                    <a:pt x="3435" y="11077"/>
                  </a:lnTo>
                  <a:lnTo>
                    <a:pt x="3536" y="10741"/>
                  </a:lnTo>
                  <a:lnTo>
                    <a:pt x="3603" y="10438"/>
                  </a:lnTo>
                  <a:lnTo>
                    <a:pt x="3570" y="10135"/>
                  </a:lnTo>
                  <a:lnTo>
                    <a:pt x="3536" y="9832"/>
                  </a:lnTo>
                  <a:lnTo>
                    <a:pt x="3401" y="9562"/>
                  </a:lnTo>
                  <a:lnTo>
                    <a:pt x="3267" y="9293"/>
                  </a:lnTo>
                  <a:lnTo>
                    <a:pt x="3098" y="9024"/>
                  </a:lnTo>
                  <a:lnTo>
                    <a:pt x="2896" y="8788"/>
                  </a:lnTo>
                  <a:lnTo>
                    <a:pt x="2324" y="8148"/>
                  </a:lnTo>
                  <a:lnTo>
                    <a:pt x="2088" y="7811"/>
                  </a:lnTo>
                  <a:lnTo>
                    <a:pt x="1853" y="7475"/>
                  </a:lnTo>
                  <a:lnTo>
                    <a:pt x="1752" y="7306"/>
                  </a:lnTo>
                  <a:lnTo>
                    <a:pt x="1718" y="7138"/>
                  </a:lnTo>
                  <a:lnTo>
                    <a:pt x="1684" y="6801"/>
                  </a:lnTo>
                  <a:lnTo>
                    <a:pt x="1684" y="6094"/>
                  </a:lnTo>
                  <a:lnTo>
                    <a:pt x="1651" y="5993"/>
                  </a:lnTo>
                  <a:lnTo>
                    <a:pt x="1684" y="5960"/>
                  </a:lnTo>
                  <a:lnTo>
                    <a:pt x="1684" y="5892"/>
                  </a:lnTo>
                  <a:lnTo>
                    <a:pt x="1651" y="5825"/>
                  </a:lnTo>
                  <a:lnTo>
                    <a:pt x="1550" y="5791"/>
                  </a:lnTo>
                  <a:lnTo>
                    <a:pt x="1482" y="5791"/>
                  </a:lnTo>
                  <a:lnTo>
                    <a:pt x="1415" y="5758"/>
                  </a:lnTo>
                  <a:lnTo>
                    <a:pt x="1247" y="5589"/>
                  </a:lnTo>
                  <a:lnTo>
                    <a:pt x="1146" y="5354"/>
                  </a:lnTo>
                  <a:lnTo>
                    <a:pt x="1011" y="5084"/>
                  </a:lnTo>
                  <a:lnTo>
                    <a:pt x="843" y="4512"/>
                  </a:lnTo>
                  <a:lnTo>
                    <a:pt x="742" y="4074"/>
                  </a:lnTo>
                  <a:lnTo>
                    <a:pt x="573" y="3569"/>
                  </a:lnTo>
                  <a:lnTo>
                    <a:pt x="439" y="3031"/>
                  </a:lnTo>
                  <a:lnTo>
                    <a:pt x="338" y="2492"/>
                  </a:lnTo>
                  <a:lnTo>
                    <a:pt x="270" y="1953"/>
                  </a:lnTo>
                  <a:lnTo>
                    <a:pt x="270" y="1448"/>
                  </a:lnTo>
                  <a:lnTo>
                    <a:pt x="270" y="1213"/>
                  </a:lnTo>
                  <a:lnTo>
                    <a:pt x="338" y="943"/>
                  </a:lnTo>
                  <a:lnTo>
                    <a:pt x="405" y="741"/>
                  </a:lnTo>
                  <a:lnTo>
                    <a:pt x="540" y="539"/>
                  </a:lnTo>
                  <a:lnTo>
                    <a:pt x="708" y="371"/>
                  </a:lnTo>
                  <a:lnTo>
                    <a:pt x="944" y="270"/>
                  </a:lnTo>
                  <a:lnTo>
                    <a:pt x="1112" y="236"/>
                  </a:lnTo>
                  <a:lnTo>
                    <a:pt x="1112" y="236"/>
                  </a:lnTo>
                  <a:lnTo>
                    <a:pt x="977" y="337"/>
                  </a:lnTo>
                  <a:lnTo>
                    <a:pt x="843" y="472"/>
                  </a:lnTo>
                  <a:lnTo>
                    <a:pt x="742" y="640"/>
                  </a:lnTo>
                  <a:lnTo>
                    <a:pt x="674" y="842"/>
                  </a:lnTo>
                  <a:lnTo>
                    <a:pt x="674" y="1044"/>
                  </a:lnTo>
                  <a:lnTo>
                    <a:pt x="674" y="1246"/>
                  </a:lnTo>
                  <a:lnTo>
                    <a:pt x="742" y="1415"/>
                  </a:lnTo>
                  <a:lnTo>
                    <a:pt x="876" y="1549"/>
                  </a:lnTo>
                  <a:lnTo>
                    <a:pt x="910" y="1583"/>
                  </a:lnTo>
                  <a:lnTo>
                    <a:pt x="977" y="1583"/>
                  </a:lnTo>
                  <a:lnTo>
                    <a:pt x="1011" y="1549"/>
                  </a:lnTo>
                  <a:lnTo>
                    <a:pt x="1011" y="1482"/>
                  </a:lnTo>
                  <a:lnTo>
                    <a:pt x="910" y="1179"/>
                  </a:lnTo>
                  <a:lnTo>
                    <a:pt x="876" y="1044"/>
                  </a:lnTo>
                  <a:lnTo>
                    <a:pt x="910" y="876"/>
                  </a:lnTo>
                  <a:lnTo>
                    <a:pt x="944" y="741"/>
                  </a:lnTo>
                  <a:lnTo>
                    <a:pt x="1011" y="607"/>
                  </a:lnTo>
                  <a:lnTo>
                    <a:pt x="1213" y="405"/>
                  </a:lnTo>
                  <a:lnTo>
                    <a:pt x="1247" y="371"/>
                  </a:lnTo>
                  <a:lnTo>
                    <a:pt x="1213" y="304"/>
                  </a:lnTo>
                  <a:lnTo>
                    <a:pt x="1213" y="270"/>
                  </a:lnTo>
                  <a:lnTo>
                    <a:pt x="1146" y="236"/>
                  </a:lnTo>
                  <a:lnTo>
                    <a:pt x="1314" y="270"/>
                  </a:lnTo>
                  <a:lnTo>
                    <a:pt x="1449" y="270"/>
                  </a:lnTo>
                  <a:lnTo>
                    <a:pt x="1583" y="337"/>
                  </a:lnTo>
                  <a:lnTo>
                    <a:pt x="1718" y="405"/>
                  </a:lnTo>
                  <a:lnTo>
                    <a:pt x="1954" y="607"/>
                  </a:lnTo>
                  <a:lnTo>
                    <a:pt x="2122" y="876"/>
                  </a:lnTo>
                  <a:lnTo>
                    <a:pt x="2088" y="842"/>
                  </a:lnTo>
                  <a:lnTo>
                    <a:pt x="2021" y="842"/>
                  </a:lnTo>
                  <a:lnTo>
                    <a:pt x="1987" y="876"/>
                  </a:lnTo>
                  <a:lnTo>
                    <a:pt x="1954" y="910"/>
                  </a:lnTo>
                  <a:lnTo>
                    <a:pt x="1920" y="943"/>
                  </a:lnTo>
                  <a:lnTo>
                    <a:pt x="1886" y="943"/>
                  </a:lnTo>
                  <a:lnTo>
                    <a:pt x="1819" y="977"/>
                  </a:lnTo>
                  <a:lnTo>
                    <a:pt x="1785" y="1044"/>
                  </a:lnTo>
                  <a:lnTo>
                    <a:pt x="1752" y="1179"/>
                  </a:lnTo>
                  <a:lnTo>
                    <a:pt x="1785" y="1347"/>
                  </a:lnTo>
                  <a:lnTo>
                    <a:pt x="1785" y="1516"/>
                  </a:lnTo>
                  <a:lnTo>
                    <a:pt x="1853" y="1684"/>
                  </a:lnTo>
                  <a:lnTo>
                    <a:pt x="1954" y="1819"/>
                  </a:lnTo>
                  <a:lnTo>
                    <a:pt x="2088" y="1920"/>
                  </a:lnTo>
                  <a:lnTo>
                    <a:pt x="2156" y="1953"/>
                  </a:lnTo>
                  <a:lnTo>
                    <a:pt x="2223" y="1920"/>
                  </a:lnTo>
                  <a:lnTo>
                    <a:pt x="2257" y="1819"/>
                  </a:lnTo>
                  <a:lnTo>
                    <a:pt x="2223" y="1751"/>
                  </a:lnTo>
                  <a:lnTo>
                    <a:pt x="2290" y="1650"/>
                  </a:lnTo>
                  <a:lnTo>
                    <a:pt x="2257" y="1953"/>
                  </a:lnTo>
                  <a:lnTo>
                    <a:pt x="2189" y="2155"/>
                  </a:lnTo>
                  <a:lnTo>
                    <a:pt x="2055" y="2324"/>
                  </a:lnTo>
                  <a:lnTo>
                    <a:pt x="1920" y="2458"/>
                  </a:lnTo>
                  <a:lnTo>
                    <a:pt x="1752" y="2526"/>
                  </a:lnTo>
                  <a:lnTo>
                    <a:pt x="1550" y="2559"/>
                  </a:lnTo>
                  <a:lnTo>
                    <a:pt x="1381" y="2492"/>
                  </a:lnTo>
                  <a:lnTo>
                    <a:pt x="1314" y="2458"/>
                  </a:lnTo>
                  <a:lnTo>
                    <a:pt x="1213" y="2357"/>
                  </a:lnTo>
                  <a:lnTo>
                    <a:pt x="1146" y="2290"/>
                  </a:lnTo>
                  <a:lnTo>
                    <a:pt x="1112" y="2155"/>
                  </a:lnTo>
                  <a:lnTo>
                    <a:pt x="1045" y="2088"/>
                  </a:lnTo>
                  <a:lnTo>
                    <a:pt x="977" y="2088"/>
                  </a:lnTo>
                  <a:lnTo>
                    <a:pt x="944" y="2122"/>
                  </a:lnTo>
                  <a:lnTo>
                    <a:pt x="910" y="2189"/>
                  </a:lnTo>
                  <a:lnTo>
                    <a:pt x="1011" y="2391"/>
                  </a:lnTo>
                  <a:lnTo>
                    <a:pt x="1146" y="2593"/>
                  </a:lnTo>
                  <a:lnTo>
                    <a:pt x="1179" y="2997"/>
                  </a:lnTo>
                  <a:lnTo>
                    <a:pt x="1247" y="3401"/>
                  </a:lnTo>
                  <a:lnTo>
                    <a:pt x="1415" y="4209"/>
                  </a:lnTo>
                  <a:lnTo>
                    <a:pt x="1583" y="4983"/>
                  </a:lnTo>
                  <a:lnTo>
                    <a:pt x="1651" y="5421"/>
                  </a:lnTo>
                  <a:lnTo>
                    <a:pt x="1718" y="5825"/>
                  </a:lnTo>
                  <a:lnTo>
                    <a:pt x="1718" y="5859"/>
                  </a:lnTo>
                  <a:lnTo>
                    <a:pt x="1785" y="5892"/>
                  </a:lnTo>
                  <a:lnTo>
                    <a:pt x="1819" y="5859"/>
                  </a:lnTo>
                  <a:lnTo>
                    <a:pt x="1853" y="5825"/>
                  </a:lnTo>
                  <a:lnTo>
                    <a:pt x="1853" y="5421"/>
                  </a:lnTo>
                  <a:lnTo>
                    <a:pt x="1819" y="5051"/>
                  </a:lnTo>
                  <a:lnTo>
                    <a:pt x="1718" y="4276"/>
                  </a:lnTo>
                  <a:lnTo>
                    <a:pt x="1550" y="3502"/>
                  </a:lnTo>
                  <a:lnTo>
                    <a:pt x="1348" y="2728"/>
                  </a:lnTo>
                  <a:lnTo>
                    <a:pt x="1482" y="2795"/>
                  </a:lnTo>
                  <a:lnTo>
                    <a:pt x="1752" y="2795"/>
                  </a:lnTo>
                  <a:lnTo>
                    <a:pt x="1920" y="2728"/>
                  </a:lnTo>
                  <a:lnTo>
                    <a:pt x="2055" y="2627"/>
                  </a:lnTo>
                  <a:lnTo>
                    <a:pt x="2223" y="2492"/>
                  </a:lnTo>
                  <a:lnTo>
                    <a:pt x="2324" y="2324"/>
                  </a:lnTo>
                  <a:lnTo>
                    <a:pt x="2425" y="2155"/>
                  </a:lnTo>
                  <a:lnTo>
                    <a:pt x="2492" y="1953"/>
                  </a:lnTo>
                  <a:lnTo>
                    <a:pt x="2526" y="1785"/>
                  </a:lnTo>
                  <a:lnTo>
                    <a:pt x="2526" y="1583"/>
                  </a:lnTo>
                  <a:lnTo>
                    <a:pt x="2492" y="1381"/>
                  </a:lnTo>
                  <a:lnTo>
                    <a:pt x="2459" y="1213"/>
                  </a:lnTo>
                  <a:lnTo>
                    <a:pt x="2391" y="1011"/>
                  </a:lnTo>
                  <a:lnTo>
                    <a:pt x="2324" y="842"/>
                  </a:lnTo>
                  <a:lnTo>
                    <a:pt x="2223" y="674"/>
                  </a:lnTo>
                  <a:lnTo>
                    <a:pt x="1954" y="371"/>
                  </a:lnTo>
                  <a:lnTo>
                    <a:pt x="1819" y="270"/>
                  </a:lnTo>
                  <a:lnTo>
                    <a:pt x="1651" y="169"/>
                  </a:lnTo>
                  <a:lnTo>
                    <a:pt x="1482" y="102"/>
                  </a:lnTo>
                  <a:lnTo>
                    <a:pt x="1314" y="34"/>
                  </a:lnTo>
                  <a:lnTo>
                    <a:pt x="1146" y="1"/>
                  </a:lnTo>
                  <a:close/>
                  <a:moveTo>
                    <a:pt x="11785" y="12592"/>
                  </a:moveTo>
                  <a:lnTo>
                    <a:pt x="11751" y="12626"/>
                  </a:lnTo>
                  <a:lnTo>
                    <a:pt x="11717" y="12727"/>
                  </a:lnTo>
                  <a:lnTo>
                    <a:pt x="11684" y="12929"/>
                  </a:lnTo>
                  <a:lnTo>
                    <a:pt x="11684" y="13165"/>
                  </a:lnTo>
                  <a:lnTo>
                    <a:pt x="11684" y="13400"/>
                  </a:lnTo>
                  <a:lnTo>
                    <a:pt x="11751" y="13636"/>
                  </a:lnTo>
                  <a:lnTo>
                    <a:pt x="11886" y="14074"/>
                  </a:lnTo>
                  <a:lnTo>
                    <a:pt x="12020" y="14478"/>
                  </a:lnTo>
                  <a:lnTo>
                    <a:pt x="12222" y="15286"/>
                  </a:lnTo>
                  <a:lnTo>
                    <a:pt x="12357" y="16128"/>
                  </a:lnTo>
                  <a:lnTo>
                    <a:pt x="12492" y="16936"/>
                  </a:lnTo>
                  <a:lnTo>
                    <a:pt x="12660" y="17777"/>
                  </a:lnTo>
                  <a:lnTo>
                    <a:pt x="12458" y="17811"/>
                  </a:lnTo>
                  <a:lnTo>
                    <a:pt x="12290" y="17777"/>
                  </a:lnTo>
                  <a:lnTo>
                    <a:pt x="12155" y="17710"/>
                  </a:lnTo>
                  <a:lnTo>
                    <a:pt x="12020" y="17609"/>
                  </a:lnTo>
                  <a:lnTo>
                    <a:pt x="11886" y="17474"/>
                  </a:lnTo>
                  <a:lnTo>
                    <a:pt x="11785" y="17340"/>
                  </a:lnTo>
                  <a:lnTo>
                    <a:pt x="11650" y="16969"/>
                  </a:lnTo>
                  <a:lnTo>
                    <a:pt x="11515" y="16565"/>
                  </a:lnTo>
                  <a:lnTo>
                    <a:pt x="11448" y="16161"/>
                  </a:lnTo>
                  <a:lnTo>
                    <a:pt x="11347" y="15454"/>
                  </a:lnTo>
                  <a:lnTo>
                    <a:pt x="11212" y="14781"/>
                  </a:lnTo>
                  <a:lnTo>
                    <a:pt x="11044" y="14141"/>
                  </a:lnTo>
                  <a:lnTo>
                    <a:pt x="10943" y="13501"/>
                  </a:lnTo>
                  <a:lnTo>
                    <a:pt x="10842" y="13198"/>
                  </a:lnTo>
                  <a:lnTo>
                    <a:pt x="10775" y="13064"/>
                  </a:lnTo>
                  <a:lnTo>
                    <a:pt x="10707" y="12963"/>
                  </a:lnTo>
                  <a:lnTo>
                    <a:pt x="10640" y="12929"/>
                  </a:lnTo>
                  <a:lnTo>
                    <a:pt x="10606" y="12963"/>
                  </a:lnTo>
                  <a:lnTo>
                    <a:pt x="10539" y="13097"/>
                  </a:lnTo>
                  <a:lnTo>
                    <a:pt x="10539" y="13299"/>
                  </a:lnTo>
                  <a:lnTo>
                    <a:pt x="10573" y="13501"/>
                  </a:lnTo>
                  <a:lnTo>
                    <a:pt x="10640" y="13737"/>
                  </a:lnTo>
                  <a:lnTo>
                    <a:pt x="10909" y="14511"/>
                  </a:lnTo>
                  <a:lnTo>
                    <a:pt x="11078" y="15387"/>
                  </a:lnTo>
                  <a:lnTo>
                    <a:pt x="11212" y="16229"/>
                  </a:lnTo>
                  <a:lnTo>
                    <a:pt x="11347" y="16835"/>
                  </a:lnTo>
                  <a:lnTo>
                    <a:pt x="11448" y="17138"/>
                  </a:lnTo>
                  <a:lnTo>
                    <a:pt x="11583" y="17407"/>
                  </a:lnTo>
                  <a:lnTo>
                    <a:pt x="11751" y="17643"/>
                  </a:lnTo>
                  <a:lnTo>
                    <a:pt x="11919" y="17845"/>
                  </a:lnTo>
                  <a:lnTo>
                    <a:pt x="12155" y="17979"/>
                  </a:lnTo>
                  <a:lnTo>
                    <a:pt x="12290" y="18013"/>
                  </a:lnTo>
                  <a:lnTo>
                    <a:pt x="12424" y="18047"/>
                  </a:lnTo>
                  <a:lnTo>
                    <a:pt x="12492" y="18417"/>
                  </a:lnTo>
                  <a:lnTo>
                    <a:pt x="12559" y="18787"/>
                  </a:lnTo>
                  <a:lnTo>
                    <a:pt x="12896" y="18787"/>
                  </a:lnTo>
                  <a:lnTo>
                    <a:pt x="12795" y="18383"/>
                  </a:lnTo>
                  <a:lnTo>
                    <a:pt x="12626" y="18013"/>
                  </a:lnTo>
                  <a:lnTo>
                    <a:pt x="12828" y="17979"/>
                  </a:lnTo>
                  <a:lnTo>
                    <a:pt x="13030" y="17912"/>
                  </a:lnTo>
                  <a:lnTo>
                    <a:pt x="13064" y="17878"/>
                  </a:lnTo>
                  <a:lnTo>
                    <a:pt x="13064" y="17845"/>
                  </a:lnTo>
                  <a:lnTo>
                    <a:pt x="13064" y="17744"/>
                  </a:lnTo>
                  <a:lnTo>
                    <a:pt x="12997" y="17676"/>
                  </a:lnTo>
                  <a:lnTo>
                    <a:pt x="12896" y="17676"/>
                  </a:lnTo>
                  <a:lnTo>
                    <a:pt x="12593" y="16262"/>
                  </a:lnTo>
                  <a:lnTo>
                    <a:pt x="12357" y="14814"/>
                  </a:lnTo>
                  <a:lnTo>
                    <a:pt x="12290" y="14545"/>
                  </a:lnTo>
                  <a:lnTo>
                    <a:pt x="12222" y="14276"/>
                  </a:lnTo>
                  <a:lnTo>
                    <a:pt x="12054" y="13771"/>
                  </a:lnTo>
                  <a:lnTo>
                    <a:pt x="11987" y="13501"/>
                  </a:lnTo>
                  <a:lnTo>
                    <a:pt x="11919" y="13232"/>
                  </a:lnTo>
                  <a:lnTo>
                    <a:pt x="11919" y="12963"/>
                  </a:lnTo>
                  <a:lnTo>
                    <a:pt x="11919" y="12693"/>
                  </a:lnTo>
                  <a:lnTo>
                    <a:pt x="11919" y="12626"/>
                  </a:lnTo>
                  <a:lnTo>
                    <a:pt x="11852" y="1259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14" name="Shape 214"/>
            <p:cNvSpPr/>
            <p:nvPr/>
          </p:nvSpPr>
          <p:spPr>
            <a:xfrm>
              <a:off x="4839400" y="1865975"/>
              <a:ext cx="1471300" cy="15175"/>
            </a:xfrm>
            <a:custGeom>
              <a:avLst/>
              <a:gdLst/>
              <a:ahLst/>
              <a:cxnLst/>
              <a:rect l="0" t="0" r="0" b="0"/>
              <a:pathLst>
                <a:path w="58852" h="607" extrusionOk="0">
                  <a:moveTo>
                    <a:pt x="25251" y="0"/>
                  </a:moveTo>
                  <a:lnTo>
                    <a:pt x="18551" y="34"/>
                  </a:lnTo>
                  <a:lnTo>
                    <a:pt x="11851" y="135"/>
                  </a:lnTo>
                  <a:lnTo>
                    <a:pt x="5151" y="269"/>
                  </a:lnTo>
                  <a:lnTo>
                    <a:pt x="2626" y="337"/>
                  </a:lnTo>
                  <a:lnTo>
                    <a:pt x="67" y="438"/>
                  </a:lnTo>
                  <a:lnTo>
                    <a:pt x="34" y="438"/>
                  </a:lnTo>
                  <a:lnTo>
                    <a:pt x="0" y="505"/>
                  </a:lnTo>
                  <a:lnTo>
                    <a:pt x="34" y="539"/>
                  </a:lnTo>
                  <a:lnTo>
                    <a:pt x="67" y="539"/>
                  </a:lnTo>
                  <a:lnTo>
                    <a:pt x="13467" y="303"/>
                  </a:lnTo>
                  <a:lnTo>
                    <a:pt x="20167" y="236"/>
                  </a:lnTo>
                  <a:lnTo>
                    <a:pt x="26867" y="168"/>
                  </a:lnTo>
                  <a:lnTo>
                    <a:pt x="33567" y="168"/>
                  </a:lnTo>
                  <a:lnTo>
                    <a:pt x="40267" y="236"/>
                  </a:lnTo>
                  <a:lnTo>
                    <a:pt x="46967" y="337"/>
                  </a:lnTo>
                  <a:lnTo>
                    <a:pt x="53667" y="471"/>
                  </a:lnTo>
                  <a:lnTo>
                    <a:pt x="58751" y="606"/>
                  </a:lnTo>
                  <a:lnTo>
                    <a:pt x="58818" y="572"/>
                  </a:lnTo>
                  <a:lnTo>
                    <a:pt x="58852" y="539"/>
                  </a:lnTo>
                  <a:lnTo>
                    <a:pt x="58818" y="471"/>
                  </a:lnTo>
                  <a:lnTo>
                    <a:pt x="58751" y="438"/>
                  </a:lnTo>
                  <a:lnTo>
                    <a:pt x="52051" y="236"/>
                  </a:lnTo>
                  <a:lnTo>
                    <a:pt x="45351" y="135"/>
                  </a:lnTo>
                  <a:lnTo>
                    <a:pt x="38651" y="34"/>
                  </a:lnTo>
                  <a:lnTo>
                    <a:pt x="3195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15" name="Shape 215"/>
            <p:cNvSpPr/>
            <p:nvPr/>
          </p:nvSpPr>
          <p:spPr>
            <a:xfrm>
              <a:off x="6021975" y="655600"/>
              <a:ext cx="8450" cy="16850"/>
            </a:xfrm>
            <a:custGeom>
              <a:avLst/>
              <a:gdLst/>
              <a:ahLst/>
              <a:cxnLst/>
              <a:rect l="0" t="0" r="0" b="0"/>
              <a:pathLst>
                <a:path w="338" h="674" extrusionOk="0">
                  <a:moveTo>
                    <a:pt x="236" y="0"/>
                  </a:moveTo>
                  <a:lnTo>
                    <a:pt x="203" y="34"/>
                  </a:lnTo>
                  <a:lnTo>
                    <a:pt x="102" y="303"/>
                  </a:lnTo>
                  <a:lnTo>
                    <a:pt x="1" y="573"/>
                  </a:lnTo>
                  <a:lnTo>
                    <a:pt x="1" y="606"/>
                  </a:lnTo>
                  <a:lnTo>
                    <a:pt x="34" y="674"/>
                  </a:lnTo>
                  <a:lnTo>
                    <a:pt x="102" y="674"/>
                  </a:lnTo>
                  <a:lnTo>
                    <a:pt x="169" y="640"/>
                  </a:lnTo>
                  <a:lnTo>
                    <a:pt x="236" y="539"/>
                  </a:lnTo>
                  <a:lnTo>
                    <a:pt x="304" y="404"/>
                  </a:lnTo>
                  <a:lnTo>
                    <a:pt x="337" y="236"/>
                  </a:lnTo>
                  <a:lnTo>
                    <a:pt x="337" y="101"/>
                  </a:lnTo>
                  <a:lnTo>
                    <a:pt x="337" y="34"/>
                  </a:lnTo>
                  <a:lnTo>
                    <a:pt x="30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16" name="Shape 216"/>
            <p:cNvSpPr/>
            <p:nvPr/>
          </p:nvSpPr>
          <p:spPr>
            <a:xfrm>
              <a:off x="6037975" y="610975"/>
              <a:ext cx="7600" cy="13500"/>
            </a:xfrm>
            <a:custGeom>
              <a:avLst/>
              <a:gdLst/>
              <a:ahLst/>
              <a:cxnLst/>
              <a:rect l="0" t="0" r="0" b="0"/>
              <a:pathLst>
                <a:path w="304" h="540" extrusionOk="0">
                  <a:moveTo>
                    <a:pt x="202" y="1"/>
                  </a:moveTo>
                  <a:lnTo>
                    <a:pt x="135" y="35"/>
                  </a:lnTo>
                  <a:lnTo>
                    <a:pt x="34" y="237"/>
                  </a:lnTo>
                  <a:lnTo>
                    <a:pt x="0" y="439"/>
                  </a:lnTo>
                  <a:lnTo>
                    <a:pt x="34" y="506"/>
                  </a:lnTo>
                  <a:lnTo>
                    <a:pt x="135" y="540"/>
                  </a:lnTo>
                  <a:lnTo>
                    <a:pt x="202" y="506"/>
                  </a:lnTo>
                  <a:lnTo>
                    <a:pt x="236" y="439"/>
                  </a:lnTo>
                  <a:lnTo>
                    <a:pt x="270" y="270"/>
                  </a:lnTo>
                  <a:lnTo>
                    <a:pt x="303" y="102"/>
                  </a:lnTo>
                  <a:lnTo>
                    <a:pt x="303" y="35"/>
                  </a:lnTo>
                  <a:lnTo>
                    <a:pt x="27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17" name="Shape 217"/>
            <p:cNvSpPr/>
            <p:nvPr/>
          </p:nvSpPr>
          <p:spPr>
            <a:xfrm>
              <a:off x="6859475" y="2144575"/>
              <a:ext cx="111975" cy="69875"/>
            </a:xfrm>
            <a:custGeom>
              <a:avLst/>
              <a:gdLst/>
              <a:ahLst/>
              <a:cxnLst/>
              <a:rect l="0" t="0" r="0" b="0"/>
              <a:pathLst>
                <a:path w="4479" h="2795" extrusionOk="0">
                  <a:moveTo>
                    <a:pt x="4175" y="303"/>
                  </a:moveTo>
                  <a:lnTo>
                    <a:pt x="4209" y="707"/>
                  </a:lnTo>
                  <a:lnTo>
                    <a:pt x="4209" y="876"/>
                  </a:lnTo>
                  <a:lnTo>
                    <a:pt x="4175" y="1078"/>
                  </a:lnTo>
                  <a:lnTo>
                    <a:pt x="4108" y="1212"/>
                  </a:lnTo>
                  <a:lnTo>
                    <a:pt x="4007" y="1347"/>
                  </a:lnTo>
                  <a:lnTo>
                    <a:pt x="3838" y="1482"/>
                  </a:lnTo>
                  <a:lnTo>
                    <a:pt x="3603" y="1549"/>
                  </a:lnTo>
                  <a:lnTo>
                    <a:pt x="3569" y="1549"/>
                  </a:lnTo>
                  <a:lnTo>
                    <a:pt x="3502" y="1347"/>
                  </a:lnTo>
                  <a:lnTo>
                    <a:pt x="3367" y="1111"/>
                  </a:lnTo>
                  <a:lnTo>
                    <a:pt x="3266" y="909"/>
                  </a:lnTo>
                  <a:lnTo>
                    <a:pt x="3199" y="674"/>
                  </a:lnTo>
                  <a:lnTo>
                    <a:pt x="3704" y="505"/>
                  </a:lnTo>
                  <a:lnTo>
                    <a:pt x="4175" y="303"/>
                  </a:lnTo>
                  <a:close/>
                  <a:moveTo>
                    <a:pt x="3064" y="707"/>
                  </a:moveTo>
                  <a:lnTo>
                    <a:pt x="3064" y="909"/>
                  </a:lnTo>
                  <a:lnTo>
                    <a:pt x="3131" y="1111"/>
                  </a:lnTo>
                  <a:lnTo>
                    <a:pt x="3232" y="1381"/>
                  </a:lnTo>
                  <a:lnTo>
                    <a:pt x="3367" y="1616"/>
                  </a:lnTo>
                  <a:lnTo>
                    <a:pt x="2660" y="1818"/>
                  </a:lnTo>
                  <a:lnTo>
                    <a:pt x="2559" y="1549"/>
                  </a:lnTo>
                  <a:lnTo>
                    <a:pt x="2391" y="1246"/>
                  </a:lnTo>
                  <a:lnTo>
                    <a:pt x="2290" y="1111"/>
                  </a:lnTo>
                  <a:lnTo>
                    <a:pt x="2155" y="977"/>
                  </a:lnTo>
                  <a:lnTo>
                    <a:pt x="2189" y="977"/>
                  </a:lnTo>
                  <a:lnTo>
                    <a:pt x="3064" y="707"/>
                  </a:lnTo>
                  <a:close/>
                  <a:moveTo>
                    <a:pt x="1987" y="1044"/>
                  </a:moveTo>
                  <a:lnTo>
                    <a:pt x="2155" y="1347"/>
                  </a:lnTo>
                  <a:lnTo>
                    <a:pt x="2290" y="1616"/>
                  </a:lnTo>
                  <a:lnTo>
                    <a:pt x="2391" y="1886"/>
                  </a:lnTo>
                  <a:lnTo>
                    <a:pt x="2189" y="1953"/>
                  </a:lnTo>
                  <a:lnTo>
                    <a:pt x="1549" y="2155"/>
                  </a:lnTo>
                  <a:lnTo>
                    <a:pt x="1414" y="1919"/>
                  </a:lnTo>
                  <a:lnTo>
                    <a:pt x="1381" y="1785"/>
                  </a:lnTo>
                  <a:lnTo>
                    <a:pt x="1347" y="1616"/>
                  </a:lnTo>
                  <a:lnTo>
                    <a:pt x="1280" y="1482"/>
                  </a:lnTo>
                  <a:lnTo>
                    <a:pt x="1212" y="1347"/>
                  </a:lnTo>
                  <a:lnTo>
                    <a:pt x="1179" y="1347"/>
                  </a:lnTo>
                  <a:lnTo>
                    <a:pt x="1145" y="1414"/>
                  </a:lnTo>
                  <a:lnTo>
                    <a:pt x="1111" y="1482"/>
                  </a:lnTo>
                  <a:lnTo>
                    <a:pt x="1111" y="1684"/>
                  </a:lnTo>
                  <a:lnTo>
                    <a:pt x="1145" y="1852"/>
                  </a:lnTo>
                  <a:lnTo>
                    <a:pt x="1212" y="2020"/>
                  </a:lnTo>
                  <a:lnTo>
                    <a:pt x="1313" y="2222"/>
                  </a:lnTo>
                  <a:lnTo>
                    <a:pt x="775" y="2391"/>
                  </a:lnTo>
                  <a:lnTo>
                    <a:pt x="606" y="2458"/>
                  </a:lnTo>
                  <a:lnTo>
                    <a:pt x="472" y="2424"/>
                  </a:lnTo>
                  <a:lnTo>
                    <a:pt x="404" y="2323"/>
                  </a:lnTo>
                  <a:lnTo>
                    <a:pt x="337" y="2189"/>
                  </a:lnTo>
                  <a:lnTo>
                    <a:pt x="303" y="1886"/>
                  </a:lnTo>
                  <a:lnTo>
                    <a:pt x="236" y="1515"/>
                  </a:lnTo>
                  <a:lnTo>
                    <a:pt x="707" y="1448"/>
                  </a:lnTo>
                  <a:lnTo>
                    <a:pt x="1145" y="1347"/>
                  </a:lnTo>
                  <a:lnTo>
                    <a:pt x="1987" y="1044"/>
                  </a:lnTo>
                  <a:close/>
                  <a:moveTo>
                    <a:pt x="4276" y="0"/>
                  </a:moveTo>
                  <a:lnTo>
                    <a:pt x="4209" y="34"/>
                  </a:lnTo>
                  <a:lnTo>
                    <a:pt x="4175" y="67"/>
                  </a:lnTo>
                  <a:lnTo>
                    <a:pt x="3636" y="202"/>
                  </a:lnTo>
                  <a:lnTo>
                    <a:pt x="3131" y="404"/>
                  </a:lnTo>
                  <a:lnTo>
                    <a:pt x="2121" y="775"/>
                  </a:lnTo>
                  <a:lnTo>
                    <a:pt x="1044" y="1078"/>
                  </a:lnTo>
                  <a:lnTo>
                    <a:pt x="539" y="1246"/>
                  </a:lnTo>
                  <a:lnTo>
                    <a:pt x="34" y="1482"/>
                  </a:lnTo>
                  <a:lnTo>
                    <a:pt x="0" y="1515"/>
                  </a:lnTo>
                  <a:lnTo>
                    <a:pt x="34" y="1549"/>
                  </a:lnTo>
                  <a:lnTo>
                    <a:pt x="169" y="1515"/>
                  </a:lnTo>
                  <a:lnTo>
                    <a:pt x="135" y="1818"/>
                  </a:lnTo>
                  <a:lnTo>
                    <a:pt x="135" y="2121"/>
                  </a:lnTo>
                  <a:lnTo>
                    <a:pt x="236" y="2727"/>
                  </a:lnTo>
                  <a:lnTo>
                    <a:pt x="236" y="2761"/>
                  </a:lnTo>
                  <a:lnTo>
                    <a:pt x="270" y="2795"/>
                  </a:lnTo>
                  <a:lnTo>
                    <a:pt x="371" y="2795"/>
                  </a:lnTo>
                  <a:lnTo>
                    <a:pt x="1448" y="2424"/>
                  </a:lnTo>
                  <a:lnTo>
                    <a:pt x="1549" y="2492"/>
                  </a:lnTo>
                  <a:lnTo>
                    <a:pt x="1650" y="2525"/>
                  </a:lnTo>
                  <a:lnTo>
                    <a:pt x="1684" y="2492"/>
                  </a:lnTo>
                  <a:lnTo>
                    <a:pt x="1717" y="2458"/>
                  </a:lnTo>
                  <a:lnTo>
                    <a:pt x="1684" y="2357"/>
                  </a:lnTo>
                  <a:lnTo>
                    <a:pt x="2525" y="2088"/>
                  </a:lnTo>
                  <a:lnTo>
                    <a:pt x="2593" y="2121"/>
                  </a:lnTo>
                  <a:lnTo>
                    <a:pt x="2626" y="2121"/>
                  </a:lnTo>
                  <a:lnTo>
                    <a:pt x="2660" y="2054"/>
                  </a:lnTo>
                  <a:lnTo>
                    <a:pt x="3670" y="1785"/>
                  </a:lnTo>
                  <a:lnTo>
                    <a:pt x="4074" y="1717"/>
                  </a:lnTo>
                  <a:lnTo>
                    <a:pt x="4276" y="1650"/>
                  </a:lnTo>
                  <a:lnTo>
                    <a:pt x="4377" y="1583"/>
                  </a:lnTo>
                  <a:lnTo>
                    <a:pt x="4411" y="1515"/>
                  </a:lnTo>
                  <a:lnTo>
                    <a:pt x="4478" y="1145"/>
                  </a:lnTo>
                  <a:lnTo>
                    <a:pt x="4478" y="808"/>
                  </a:lnTo>
                  <a:lnTo>
                    <a:pt x="4444" y="438"/>
                  </a:lnTo>
                  <a:lnTo>
                    <a:pt x="4377" y="101"/>
                  </a:lnTo>
                  <a:lnTo>
                    <a:pt x="4343" y="34"/>
                  </a:lnTo>
                  <a:lnTo>
                    <a:pt x="427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18" name="Shape 218"/>
            <p:cNvSpPr/>
            <p:nvPr/>
          </p:nvSpPr>
          <p:spPr>
            <a:xfrm>
              <a:off x="7089250" y="1504875"/>
              <a:ext cx="114500" cy="168375"/>
            </a:xfrm>
            <a:custGeom>
              <a:avLst/>
              <a:gdLst/>
              <a:ahLst/>
              <a:cxnLst/>
              <a:rect l="0" t="0" r="0" b="0"/>
              <a:pathLst>
                <a:path w="4580" h="6735" extrusionOk="0">
                  <a:moveTo>
                    <a:pt x="4411" y="0"/>
                  </a:moveTo>
                  <a:lnTo>
                    <a:pt x="4378" y="34"/>
                  </a:lnTo>
                  <a:lnTo>
                    <a:pt x="3334" y="1650"/>
                  </a:lnTo>
                  <a:lnTo>
                    <a:pt x="2324" y="3266"/>
                  </a:lnTo>
                  <a:lnTo>
                    <a:pt x="1785" y="4142"/>
                  </a:lnTo>
                  <a:lnTo>
                    <a:pt x="1213" y="4950"/>
                  </a:lnTo>
                  <a:lnTo>
                    <a:pt x="34" y="6599"/>
                  </a:lnTo>
                  <a:lnTo>
                    <a:pt x="1" y="6667"/>
                  </a:lnTo>
                  <a:lnTo>
                    <a:pt x="34" y="6700"/>
                  </a:lnTo>
                  <a:lnTo>
                    <a:pt x="102" y="6734"/>
                  </a:lnTo>
                  <a:lnTo>
                    <a:pt x="135" y="6700"/>
                  </a:lnTo>
                  <a:lnTo>
                    <a:pt x="472" y="6364"/>
                  </a:lnTo>
                  <a:lnTo>
                    <a:pt x="775" y="5993"/>
                  </a:lnTo>
                  <a:lnTo>
                    <a:pt x="1381" y="5219"/>
                  </a:lnTo>
                  <a:lnTo>
                    <a:pt x="1886" y="4411"/>
                  </a:lnTo>
                  <a:lnTo>
                    <a:pt x="2391" y="3603"/>
                  </a:lnTo>
                  <a:lnTo>
                    <a:pt x="3468" y="1886"/>
                  </a:lnTo>
                  <a:lnTo>
                    <a:pt x="4007" y="1010"/>
                  </a:lnTo>
                  <a:lnTo>
                    <a:pt x="4546" y="169"/>
                  </a:lnTo>
                  <a:lnTo>
                    <a:pt x="4580" y="101"/>
                  </a:lnTo>
                  <a:lnTo>
                    <a:pt x="4580" y="68"/>
                  </a:lnTo>
                  <a:lnTo>
                    <a:pt x="451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19" name="Shape 219"/>
            <p:cNvSpPr/>
            <p:nvPr/>
          </p:nvSpPr>
          <p:spPr>
            <a:xfrm>
              <a:off x="6601075" y="2117625"/>
              <a:ext cx="520200" cy="617850"/>
            </a:xfrm>
            <a:custGeom>
              <a:avLst/>
              <a:gdLst/>
              <a:ahLst/>
              <a:cxnLst/>
              <a:rect l="0" t="0" r="0" b="0"/>
              <a:pathLst>
                <a:path w="20808" h="24714" extrusionOk="0">
                  <a:moveTo>
                    <a:pt x="17710" y="8923"/>
                  </a:moveTo>
                  <a:lnTo>
                    <a:pt x="17979" y="10034"/>
                  </a:lnTo>
                  <a:lnTo>
                    <a:pt x="20470" y="20101"/>
                  </a:lnTo>
                  <a:lnTo>
                    <a:pt x="20369" y="20134"/>
                  </a:lnTo>
                  <a:lnTo>
                    <a:pt x="20369" y="20202"/>
                  </a:lnTo>
                  <a:lnTo>
                    <a:pt x="20369" y="20235"/>
                  </a:lnTo>
                  <a:lnTo>
                    <a:pt x="20437" y="20572"/>
                  </a:lnTo>
                  <a:lnTo>
                    <a:pt x="20470" y="20639"/>
                  </a:lnTo>
                  <a:lnTo>
                    <a:pt x="20437" y="20707"/>
                  </a:lnTo>
                  <a:lnTo>
                    <a:pt x="20403" y="20774"/>
                  </a:lnTo>
                  <a:lnTo>
                    <a:pt x="20336" y="20808"/>
                  </a:lnTo>
                  <a:lnTo>
                    <a:pt x="19326" y="21077"/>
                  </a:lnTo>
                  <a:lnTo>
                    <a:pt x="17272" y="21616"/>
                  </a:lnTo>
                  <a:lnTo>
                    <a:pt x="13232" y="22659"/>
                  </a:lnTo>
                  <a:lnTo>
                    <a:pt x="9495" y="23636"/>
                  </a:lnTo>
                  <a:lnTo>
                    <a:pt x="7542" y="24141"/>
                  </a:lnTo>
                  <a:lnTo>
                    <a:pt x="6835" y="24343"/>
                  </a:lnTo>
                  <a:lnTo>
                    <a:pt x="6431" y="24444"/>
                  </a:lnTo>
                  <a:lnTo>
                    <a:pt x="5993" y="24511"/>
                  </a:lnTo>
                  <a:lnTo>
                    <a:pt x="5589" y="24511"/>
                  </a:lnTo>
                  <a:lnTo>
                    <a:pt x="5387" y="24477"/>
                  </a:lnTo>
                  <a:lnTo>
                    <a:pt x="5219" y="24410"/>
                  </a:lnTo>
                  <a:lnTo>
                    <a:pt x="5084" y="24309"/>
                  </a:lnTo>
                  <a:lnTo>
                    <a:pt x="4983" y="24174"/>
                  </a:lnTo>
                  <a:lnTo>
                    <a:pt x="4882" y="24006"/>
                  </a:lnTo>
                  <a:lnTo>
                    <a:pt x="4848" y="23770"/>
                  </a:lnTo>
                  <a:lnTo>
                    <a:pt x="4815" y="23737"/>
                  </a:lnTo>
                  <a:lnTo>
                    <a:pt x="3468" y="18249"/>
                  </a:lnTo>
                  <a:lnTo>
                    <a:pt x="2189" y="12761"/>
                  </a:lnTo>
                  <a:lnTo>
                    <a:pt x="2626" y="12727"/>
                  </a:lnTo>
                  <a:lnTo>
                    <a:pt x="3064" y="12626"/>
                  </a:lnTo>
                  <a:lnTo>
                    <a:pt x="3939" y="12424"/>
                  </a:lnTo>
                  <a:lnTo>
                    <a:pt x="5690" y="11987"/>
                  </a:lnTo>
                  <a:lnTo>
                    <a:pt x="9697" y="11010"/>
                  </a:lnTo>
                  <a:lnTo>
                    <a:pt x="13737" y="10000"/>
                  </a:lnTo>
                  <a:lnTo>
                    <a:pt x="15723" y="9495"/>
                  </a:lnTo>
                  <a:lnTo>
                    <a:pt x="17710" y="8923"/>
                  </a:lnTo>
                  <a:close/>
                  <a:moveTo>
                    <a:pt x="15488" y="1"/>
                  </a:moveTo>
                  <a:lnTo>
                    <a:pt x="11616" y="876"/>
                  </a:lnTo>
                  <a:lnTo>
                    <a:pt x="7744" y="1819"/>
                  </a:lnTo>
                  <a:lnTo>
                    <a:pt x="3939" y="2829"/>
                  </a:lnTo>
                  <a:lnTo>
                    <a:pt x="101" y="3906"/>
                  </a:lnTo>
                  <a:lnTo>
                    <a:pt x="68" y="3940"/>
                  </a:lnTo>
                  <a:lnTo>
                    <a:pt x="34" y="3974"/>
                  </a:lnTo>
                  <a:lnTo>
                    <a:pt x="34" y="4075"/>
                  </a:lnTo>
                  <a:lnTo>
                    <a:pt x="0" y="4108"/>
                  </a:lnTo>
                  <a:lnTo>
                    <a:pt x="0" y="4176"/>
                  </a:lnTo>
                  <a:lnTo>
                    <a:pt x="1078" y="9091"/>
                  </a:lnTo>
                  <a:lnTo>
                    <a:pt x="2189" y="14007"/>
                  </a:lnTo>
                  <a:lnTo>
                    <a:pt x="3367" y="18922"/>
                  </a:lnTo>
                  <a:lnTo>
                    <a:pt x="4579" y="23804"/>
                  </a:lnTo>
                  <a:lnTo>
                    <a:pt x="4579" y="23838"/>
                  </a:lnTo>
                  <a:lnTo>
                    <a:pt x="4613" y="23871"/>
                  </a:lnTo>
                  <a:lnTo>
                    <a:pt x="4714" y="23905"/>
                  </a:lnTo>
                  <a:lnTo>
                    <a:pt x="4714" y="24040"/>
                  </a:lnTo>
                  <a:lnTo>
                    <a:pt x="4781" y="24208"/>
                  </a:lnTo>
                  <a:lnTo>
                    <a:pt x="4848" y="24309"/>
                  </a:lnTo>
                  <a:lnTo>
                    <a:pt x="4916" y="24410"/>
                  </a:lnTo>
                  <a:lnTo>
                    <a:pt x="5017" y="24511"/>
                  </a:lnTo>
                  <a:lnTo>
                    <a:pt x="5151" y="24578"/>
                  </a:lnTo>
                  <a:lnTo>
                    <a:pt x="5421" y="24646"/>
                  </a:lnTo>
                  <a:lnTo>
                    <a:pt x="5724" y="24713"/>
                  </a:lnTo>
                  <a:lnTo>
                    <a:pt x="6027" y="24679"/>
                  </a:lnTo>
                  <a:lnTo>
                    <a:pt x="6330" y="24646"/>
                  </a:lnTo>
                  <a:lnTo>
                    <a:pt x="6633" y="24612"/>
                  </a:lnTo>
                  <a:lnTo>
                    <a:pt x="11144" y="23434"/>
                  </a:lnTo>
                  <a:lnTo>
                    <a:pt x="20672" y="21010"/>
                  </a:lnTo>
                  <a:lnTo>
                    <a:pt x="20706" y="20976"/>
                  </a:lnTo>
                  <a:lnTo>
                    <a:pt x="20740" y="20942"/>
                  </a:lnTo>
                  <a:lnTo>
                    <a:pt x="20740" y="20841"/>
                  </a:lnTo>
                  <a:lnTo>
                    <a:pt x="20672" y="20437"/>
                  </a:lnTo>
                  <a:lnTo>
                    <a:pt x="20740" y="20437"/>
                  </a:lnTo>
                  <a:lnTo>
                    <a:pt x="20773" y="20404"/>
                  </a:lnTo>
                  <a:lnTo>
                    <a:pt x="20807" y="20336"/>
                  </a:lnTo>
                  <a:lnTo>
                    <a:pt x="20807" y="20269"/>
                  </a:lnTo>
                  <a:lnTo>
                    <a:pt x="18316" y="10202"/>
                  </a:lnTo>
                  <a:lnTo>
                    <a:pt x="17104" y="5287"/>
                  </a:lnTo>
                  <a:lnTo>
                    <a:pt x="16498" y="2728"/>
                  </a:lnTo>
                  <a:lnTo>
                    <a:pt x="16195" y="1482"/>
                  </a:lnTo>
                  <a:lnTo>
                    <a:pt x="15791" y="236"/>
                  </a:lnTo>
                  <a:lnTo>
                    <a:pt x="15757" y="169"/>
                  </a:lnTo>
                  <a:lnTo>
                    <a:pt x="15690" y="169"/>
                  </a:lnTo>
                  <a:lnTo>
                    <a:pt x="15656" y="203"/>
                  </a:lnTo>
                  <a:lnTo>
                    <a:pt x="15656" y="270"/>
                  </a:lnTo>
                  <a:lnTo>
                    <a:pt x="15892" y="1482"/>
                  </a:lnTo>
                  <a:lnTo>
                    <a:pt x="16161" y="2694"/>
                  </a:lnTo>
                  <a:lnTo>
                    <a:pt x="16801" y="5118"/>
                  </a:lnTo>
                  <a:lnTo>
                    <a:pt x="17642" y="8620"/>
                  </a:lnTo>
                  <a:lnTo>
                    <a:pt x="13770" y="9697"/>
                  </a:lnTo>
                  <a:lnTo>
                    <a:pt x="11851" y="10202"/>
                  </a:lnTo>
                  <a:lnTo>
                    <a:pt x="9899" y="10707"/>
                  </a:lnTo>
                  <a:lnTo>
                    <a:pt x="6128" y="11616"/>
                  </a:lnTo>
                  <a:lnTo>
                    <a:pt x="5118" y="11852"/>
                  </a:lnTo>
                  <a:lnTo>
                    <a:pt x="4108" y="12054"/>
                  </a:lnTo>
                  <a:lnTo>
                    <a:pt x="3098" y="12290"/>
                  </a:lnTo>
                  <a:lnTo>
                    <a:pt x="2626" y="12424"/>
                  </a:lnTo>
                  <a:lnTo>
                    <a:pt x="2155" y="12593"/>
                  </a:lnTo>
                  <a:lnTo>
                    <a:pt x="1179" y="8384"/>
                  </a:lnTo>
                  <a:lnTo>
                    <a:pt x="270" y="4142"/>
                  </a:lnTo>
                  <a:lnTo>
                    <a:pt x="4074" y="3065"/>
                  </a:lnTo>
                  <a:lnTo>
                    <a:pt x="7879" y="2055"/>
                  </a:lnTo>
                  <a:lnTo>
                    <a:pt x="11717" y="1112"/>
                  </a:lnTo>
                  <a:lnTo>
                    <a:pt x="15555" y="270"/>
                  </a:lnTo>
                  <a:lnTo>
                    <a:pt x="15622" y="236"/>
                  </a:lnTo>
                  <a:lnTo>
                    <a:pt x="15622" y="203"/>
                  </a:lnTo>
                  <a:lnTo>
                    <a:pt x="15656" y="102"/>
                  </a:lnTo>
                  <a:lnTo>
                    <a:pt x="15589" y="34"/>
                  </a:lnTo>
                  <a:lnTo>
                    <a:pt x="1555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20" name="Shape 220"/>
            <p:cNvSpPr/>
            <p:nvPr/>
          </p:nvSpPr>
          <p:spPr>
            <a:xfrm>
              <a:off x="6923450" y="1426600"/>
              <a:ext cx="69875" cy="218850"/>
            </a:xfrm>
            <a:custGeom>
              <a:avLst/>
              <a:gdLst/>
              <a:ahLst/>
              <a:cxnLst/>
              <a:rect l="0" t="0" r="0" b="0"/>
              <a:pathLst>
                <a:path w="2795" h="8754" extrusionOk="0">
                  <a:moveTo>
                    <a:pt x="1178" y="169"/>
                  </a:moveTo>
                  <a:lnTo>
                    <a:pt x="1347" y="202"/>
                  </a:lnTo>
                  <a:lnTo>
                    <a:pt x="1448" y="236"/>
                  </a:lnTo>
                  <a:lnTo>
                    <a:pt x="1515" y="303"/>
                  </a:lnTo>
                  <a:lnTo>
                    <a:pt x="1616" y="404"/>
                  </a:lnTo>
                  <a:lnTo>
                    <a:pt x="1683" y="539"/>
                  </a:lnTo>
                  <a:lnTo>
                    <a:pt x="1784" y="842"/>
                  </a:lnTo>
                  <a:lnTo>
                    <a:pt x="1852" y="1482"/>
                  </a:lnTo>
                  <a:lnTo>
                    <a:pt x="2391" y="5253"/>
                  </a:lnTo>
                  <a:lnTo>
                    <a:pt x="2458" y="5825"/>
                  </a:lnTo>
                  <a:lnTo>
                    <a:pt x="2492" y="6364"/>
                  </a:lnTo>
                  <a:lnTo>
                    <a:pt x="2525" y="6902"/>
                  </a:lnTo>
                  <a:lnTo>
                    <a:pt x="2525" y="7475"/>
                  </a:lnTo>
                  <a:lnTo>
                    <a:pt x="2458" y="7912"/>
                  </a:lnTo>
                  <a:lnTo>
                    <a:pt x="2391" y="8114"/>
                  </a:lnTo>
                  <a:lnTo>
                    <a:pt x="2290" y="8316"/>
                  </a:lnTo>
                  <a:lnTo>
                    <a:pt x="2256" y="8417"/>
                  </a:lnTo>
                  <a:lnTo>
                    <a:pt x="2189" y="8451"/>
                  </a:lnTo>
                  <a:lnTo>
                    <a:pt x="2121" y="8485"/>
                  </a:lnTo>
                  <a:lnTo>
                    <a:pt x="2054" y="8518"/>
                  </a:lnTo>
                  <a:lnTo>
                    <a:pt x="1919" y="8485"/>
                  </a:lnTo>
                  <a:lnTo>
                    <a:pt x="1751" y="8417"/>
                  </a:lnTo>
                  <a:lnTo>
                    <a:pt x="1616" y="8283"/>
                  </a:lnTo>
                  <a:lnTo>
                    <a:pt x="1481" y="8148"/>
                  </a:lnTo>
                  <a:lnTo>
                    <a:pt x="1279" y="7946"/>
                  </a:lnTo>
                  <a:lnTo>
                    <a:pt x="1178" y="7912"/>
                  </a:lnTo>
                  <a:lnTo>
                    <a:pt x="1111" y="7912"/>
                  </a:lnTo>
                  <a:lnTo>
                    <a:pt x="976" y="7138"/>
                  </a:lnTo>
                  <a:lnTo>
                    <a:pt x="875" y="6330"/>
                  </a:lnTo>
                  <a:lnTo>
                    <a:pt x="808" y="5488"/>
                  </a:lnTo>
                  <a:lnTo>
                    <a:pt x="673" y="4714"/>
                  </a:lnTo>
                  <a:lnTo>
                    <a:pt x="505" y="3704"/>
                  </a:lnTo>
                  <a:lnTo>
                    <a:pt x="370" y="2694"/>
                  </a:lnTo>
                  <a:lnTo>
                    <a:pt x="269" y="1717"/>
                  </a:lnTo>
                  <a:lnTo>
                    <a:pt x="168" y="707"/>
                  </a:lnTo>
                  <a:lnTo>
                    <a:pt x="236" y="707"/>
                  </a:lnTo>
                  <a:lnTo>
                    <a:pt x="404" y="640"/>
                  </a:lnTo>
                  <a:lnTo>
                    <a:pt x="539" y="539"/>
                  </a:lnTo>
                  <a:lnTo>
                    <a:pt x="875" y="337"/>
                  </a:lnTo>
                  <a:lnTo>
                    <a:pt x="1010" y="236"/>
                  </a:lnTo>
                  <a:lnTo>
                    <a:pt x="1178" y="169"/>
                  </a:lnTo>
                  <a:close/>
                  <a:moveTo>
                    <a:pt x="1212" y="0"/>
                  </a:moveTo>
                  <a:lnTo>
                    <a:pt x="976" y="68"/>
                  </a:lnTo>
                  <a:lnTo>
                    <a:pt x="707" y="202"/>
                  </a:lnTo>
                  <a:lnTo>
                    <a:pt x="438" y="371"/>
                  </a:lnTo>
                  <a:lnTo>
                    <a:pt x="168" y="573"/>
                  </a:lnTo>
                  <a:lnTo>
                    <a:pt x="168" y="505"/>
                  </a:lnTo>
                  <a:lnTo>
                    <a:pt x="135" y="438"/>
                  </a:lnTo>
                  <a:lnTo>
                    <a:pt x="67" y="404"/>
                  </a:lnTo>
                  <a:lnTo>
                    <a:pt x="34" y="438"/>
                  </a:lnTo>
                  <a:lnTo>
                    <a:pt x="0" y="505"/>
                  </a:lnTo>
                  <a:lnTo>
                    <a:pt x="0" y="977"/>
                  </a:lnTo>
                  <a:lnTo>
                    <a:pt x="0" y="1448"/>
                  </a:lnTo>
                  <a:lnTo>
                    <a:pt x="67" y="2391"/>
                  </a:lnTo>
                  <a:lnTo>
                    <a:pt x="202" y="3333"/>
                  </a:lnTo>
                  <a:lnTo>
                    <a:pt x="337" y="4276"/>
                  </a:lnTo>
                  <a:lnTo>
                    <a:pt x="539" y="5354"/>
                  </a:lnTo>
                  <a:lnTo>
                    <a:pt x="640" y="5926"/>
                  </a:lnTo>
                  <a:lnTo>
                    <a:pt x="707" y="6465"/>
                  </a:lnTo>
                  <a:lnTo>
                    <a:pt x="808" y="7407"/>
                  </a:lnTo>
                  <a:lnTo>
                    <a:pt x="842" y="7879"/>
                  </a:lnTo>
                  <a:lnTo>
                    <a:pt x="943" y="8350"/>
                  </a:lnTo>
                  <a:lnTo>
                    <a:pt x="976" y="8384"/>
                  </a:lnTo>
                  <a:lnTo>
                    <a:pt x="1010" y="8417"/>
                  </a:lnTo>
                  <a:lnTo>
                    <a:pt x="1111" y="8451"/>
                  </a:lnTo>
                  <a:lnTo>
                    <a:pt x="1178" y="8384"/>
                  </a:lnTo>
                  <a:lnTo>
                    <a:pt x="1212" y="8350"/>
                  </a:lnTo>
                  <a:lnTo>
                    <a:pt x="1178" y="8283"/>
                  </a:lnTo>
                  <a:lnTo>
                    <a:pt x="1178" y="8215"/>
                  </a:lnTo>
                  <a:lnTo>
                    <a:pt x="1347" y="8384"/>
                  </a:lnTo>
                  <a:lnTo>
                    <a:pt x="1515" y="8518"/>
                  </a:lnTo>
                  <a:lnTo>
                    <a:pt x="1683" y="8653"/>
                  </a:lnTo>
                  <a:lnTo>
                    <a:pt x="1885" y="8720"/>
                  </a:lnTo>
                  <a:lnTo>
                    <a:pt x="2054" y="8754"/>
                  </a:lnTo>
                  <a:lnTo>
                    <a:pt x="2256" y="8720"/>
                  </a:lnTo>
                  <a:lnTo>
                    <a:pt x="2323" y="8653"/>
                  </a:lnTo>
                  <a:lnTo>
                    <a:pt x="2424" y="8586"/>
                  </a:lnTo>
                  <a:lnTo>
                    <a:pt x="2559" y="8384"/>
                  </a:lnTo>
                  <a:lnTo>
                    <a:pt x="2660" y="8114"/>
                  </a:lnTo>
                  <a:lnTo>
                    <a:pt x="2761" y="7811"/>
                  </a:lnTo>
                  <a:lnTo>
                    <a:pt x="2795" y="7508"/>
                  </a:lnTo>
                  <a:lnTo>
                    <a:pt x="2795" y="7172"/>
                  </a:lnTo>
                  <a:lnTo>
                    <a:pt x="2795" y="6532"/>
                  </a:lnTo>
                  <a:lnTo>
                    <a:pt x="2727" y="5926"/>
                  </a:lnTo>
                  <a:lnTo>
                    <a:pt x="2391" y="3333"/>
                  </a:lnTo>
                  <a:lnTo>
                    <a:pt x="2189" y="2020"/>
                  </a:lnTo>
                  <a:lnTo>
                    <a:pt x="1953" y="741"/>
                  </a:lnTo>
                  <a:lnTo>
                    <a:pt x="1919" y="539"/>
                  </a:lnTo>
                  <a:lnTo>
                    <a:pt x="1852" y="371"/>
                  </a:lnTo>
                  <a:lnTo>
                    <a:pt x="1784" y="236"/>
                  </a:lnTo>
                  <a:lnTo>
                    <a:pt x="1683" y="135"/>
                  </a:lnTo>
                  <a:lnTo>
                    <a:pt x="1582" y="68"/>
                  </a:lnTo>
                  <a:lnTo>
                    <a:pt x="1481" y="34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21" name="Shape 221"/>
            <p:cNvSpPr/>
            <p:nvPr/>
          </p:nvSpPr>
          <p:spPr>
            <a:xfrm>
              <a:off x="6956275" y="2530075"/>
              <a:ext cx="74925" cy="111125"/>
            </a:xfrm>
            <a:custGeom>
              <a:avLst/>
              <a:gdLst/>
              <a:ahLst/>
              <a:cxnLst/>
              <a:rect l="0" t="0" r="0" b="0"/>
              <a:pathLst>
                <a:path w="2997" h="4445" extrusionOk="0">
                  <a:moveTo>
                    <a:pt x="1381" y="303"/>
                  </a:moveTo>
                  <a:lnTo>
                    <a:pt x="1818" y="337"/>
                  </a:lnTo>
                  <a:lnTo>
                    <a:pt x="1852" y="337"/>
                  </a:lnTo>
                  <a:lnTo>
                    <a:pt x="1919" y="606"/>
                  </a:lnTo>
                  <a:lnTo>
                    <a:pt x="2020" y="943"/>
                  </a:lnTo>
                  <a:lnTo>
                    <a:pt x="2222" y="1381"/>
                  </a:lnTo>
                  <a:lnTo>
                    <a:pt x="2357" y="1987"/>
                  </a:lnTo>
                  <a:lnTo>
                    <a:pt x="2492" y="2593"/>
                  </a:lnTo>
                  <a:lnTo>
                    <a:pt x="2727" y="3805"/>
                  </a:lnTo>
                  <a:lnTo>
                    <a:pt x="2525" y="3805"/>
                  </a:lnTo>
                  <a:lnTo>
                    <a:pt x="2357" y="3838"/>
                  </a:lnTo>
                  <a:lnTo>
                    <a:pt x="1987" y="3973"/>
                  </a:lnTo>
                  <a:lnTo>
                    <a:pt x="1751" y="4040"/>
                  </a:lnTo>
                  <a:lnTo>
                    <a:pt x="1515" y="4074"/>
                  </a:lnTo>
                  <a:lnTo>
                    <a:pt x="1280" y="4108"/>
                  </a:lnTo>
                  <a:lnTo>
                    <a:pt x="1044" y="4141"/>
                  </a:lnTo>
                  <a:lnTo>
                    <a:pt x="673" y="2391"/>
                  </a:lnTo>
                  <a:lnTo>
                    <a:pt x="471" y="1482"/>
                  </a:lnTo>
                  <a:lnTo>
                    <a:pt x="202" y="640"/>
                  </a:lnTo>
                  <a:lnTo>
                    <a:pt x="236" y="640"/>
                  </a:lnTo>
                  <a:lnTo>
                    <a:pt x="404" y="572"/>
                  </a:lnTo>
                  <a:lnTo>
                    <a:pt x="572" y="505"/>
                  </a:lnTo>
                  <a:lnTo>
                    <a:pt x="909" y="370"/>
                  </a:lnTo>
                  <a:lnTo>
                    <a:pt x="1145" y="337"/>
                  </a:lnTo>
                  <a:lnTo>
                    <a:pt x="1381" y="303"/>
                  </a:lnTo>
                  <a:close/>
                  <a:moveTo>
                    <a:pt x="1381" y="0"/>
                  </a:moveTo>
                  <a:lnTo>
                    <a:pt x="1145" y="34"/>
                  </a:lnTo>
                  <a:lnTo>
                    <a:pt x="909" y="67"/>
                  </a:lnTo>
                  <a:lnTo>
                    <a:pt x="673" y="135"/>
                  </a:lnTo>
                  <a:lnTo>
                    <a:pt x="471" y="202"/>
                  </a:lnTo>
                  <a:lnTo>
                    <a:pt x="269" y="337"/>
                  </a:lnTo>
                  <a:lnTo>
                    <a:pt x="135" y="505"/>
                  </a:lnTo>
                  <a:lnTo>
                    <a:pt x="135" y="539"/>
                  </a:lnTo>
                  <a:lnTo>
                    <a:pt x="34" y="539"/>
                  </a:lnTo>
                  <a:lnTo>
                    <a:pt x="0" y="572"/>
                  </a:lnTo>
                  <a:lnTo>
                    <a:pt x="0" y="606"/>
                  </a:lnTo>
                  <a:lnTo>
                    <a:pt x="135" y="1515"/>
                  </a:lnTo>
                  <a:lnTo>
                    <a:pt x="337" y="2424"/>
                  </a:lnTo>
                  <a:lnTo>
                    <a:pt x="775" y="4209"/>
                  </a:lnTo>
                  <a:lnTo>
                    <a:pt x="808" y="4276"/>
                  </a:lnTo>
                  <a:lnTo>
                    <a:pt x="808" y="4343"/>
                  </a:lnTo>
                  <a:lnTo>
                    <a:pt x="842" y="4377"/>
                  </a:lnTo>
                  <a:lnTo>
                    <a:pt x="876" y="4444"/>
                  </a:lnTo>
                  <a:lnTo>
                    <a:pt x="943" y="4444"/>
                  </a:lnTo>
                  <a:lnTo>
                    <a:pt x="1448" y="4343"/>
                  </a:lnTo>
                  <a:lnTo>
                    <a:pt x="1919" y="4276"/>
                  </a:lnTo>
                  <a:lnTo>
                    <a:pt x="2121" y="4242"/>
                  </a:lnTo>
                  <a:lnTo>
                    <a:pt x="2357" y="4175"/>
                  </a:lnTo>
                  <a:lnTo>
                    <a:pt x="2761" y="4040"/>
                  </a:lnTo>
                  <a:lnTo>
                    <a:pt x="2795" y="4108"/>
                  </a:lnTo>
                  <a:lnTo>
                    <a:pt x="2828" y="4141"/>
                  </a:lnTo>
                  <a:lnTo>
                    <a:pt x="2896" y="4141"/>
                  </a:lnTo>
                  <a:lnTo>
                    <a:pt x="2997" y="4074"/>
                  </a:lnTo>
                  <a:lnTo>
                    <a:pt x="2997" y="4040"/>
                  </a:lnTo>
                  <a:lnTo>
                    <a:pt x="2997" y="3973"/>
                  </a:lnTo>
                  <a:lnTo>
                    <a:pt x="2828" y="2997"/>
                  </a:lnTo>
                  <a:lnTo>
                    <a:pt x="2626" y="2054"/>
                  </a:lnTo>
                  <a:lnTo>
                    <a:pt x="2357" y="1111"/>
                  </a:lnTo>
                  <a:lnTo>
                    <a:pt x="1953" y="135"/>
                  </a:lnTo>
                  <a:lnTo>
                    <a:pt x="2020" y="135"/>
                  </a:lnTo>
                  <a:lnTo>
                    <a:pt x="2054" y="101"/>
                  </a:lnTo>
                  <a:lnTo>
                    <a:pt x="2054" y="67"/>
                  </a:lnTo>
                  <a:lnTo>
                    <a:pt x="2020" y="0"/>
                  </a:lnTo>
                  <a:lnTo>
                    <a:pt x="1919" y="0"/>
                  </a:lnTo>
                  <a:lnTo>
                    <a:pt x="1886" y="34"/>
                  </a:lnTo>
                  <a:lnTo>
                    <a:pt x="1818" y="34"/>
                  </a:lnTo>
                  <a:lnTo>
                    <a:pt x="138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22" name="Shape 222"/>
            <p:cNvSpPr/>
            <p:nvPr/>
          </p:nvSpPr>
          <p:spPr>
            <a:xfrm>
              <a:off x="6645675" y="2190850"/>
              <a:ext cx="331650" cy="88425"/>
            </a:xfrm>
            <a:custGeom>
              <a:avLst/>
              <a:gdLst/>
              <a:ahLst/>
              <a:cxnLst/>
              <a:rect l="0" t="0" r="0" b="0"/>
              <a:pathLst>
                <a:path w="13266" h="3537" extrusionOk="0">
                  <a:moveTo>
                    <a:pt x="13131" y="1"/>
                  </a:moveTo>
                  <a:lnTo>
                    <a:pt x="9933" y="910"/>
                  </a:lnTo>
                  <a:lnTo>
                    <a:pt x="6734" y="1752"/>
                  </a:lnTo>
                  <a:lnTo>
                    <a:pt x="3401" y="2560"/>
                  </a:lnTo>
                  <a:lnTo>
                    <a:pt x="2559" y="2762"/>
                  </a:lnTo>
                  <a:lnTo>
                    <a:pt x="1718" y="2930"/>
                  </a:lnTo>
                  <a:lnTo>
                    <a:pt x="876" y="3132"/>
                  </a:lnTo>
                  <a:lnTo>
                    <a:pt x="472" y="3233"/>
                  </a:lnTo>
                  <a:lnTo>
                    <a:pt x="68" y="3368"/>
                  </a:lnTo>
                  <a:lnTo>
                    <a:pt x="34" y="3401"/>
                  </a:lnTo>
                  <a:lnTo>
                    <a:pt x="1" y="3469"/>
                  </a:lnTo>
                  <a:lnTo>
                    <a:pt x="34" y="3502"/>
                  </a:lnTo>
                  <a:lnTo>
                    <a:pt x="102" y="3536"/>
                  </a:lnTo>
                  <a:lnTo>
                    <a:pt x="472" y="3502"/>
                  </a:lnTo>
                  <a:lnTo>
                    <a:pt x="876" y="3435"/>
                  </a:lnTo>
                  <a:lnTo>
                    <a:pt x="1650" y="3267"/>
                  </a:lnTo>
                  <a:lnTo>
                    <a:pt x="3233" y="2896"/>
                  </a:lnTo>
                  <a:lnTo>
                    <a:pt x="6566" y="2088"/>
                  </a:lnTo>
                  <a:lnTo>
                    <a:pt x="9899" y="1213"/>
                  </a:lnTo>
                  <a:lnTo>
                    <a:pt x="13199" y="270"/>
                  </a:lnTo>
                  <a:lnTo>
                    <a:pt x="13232" y="237"/>
                  </a:lnTo>
                  <a:lnTo>
                    <a:pt x="13266" y="203"/>
                  </a:lnTo>
                  <a:lnTo>
                    <a:pt x="13266" y="102"/>
                  </a:lnTo>
                  <a:lnTo>
                    <a:pt x="13232" y="35"/>
                  </a:lnTo>
                  <a:lnTo>
                    <a:pt x="1316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23" name="Shape 223"/>
            <p:cNvSpPr/>
            <p:nvPr/>
          </p:nvSpPr>
          <p:spPr>
            <a:xfrm>
              <a:off x="7052225" y="2597400"/>
              <a:ext cx="16000" cy="8450"/>
            </a:xfrm>
            <a:custGeom>
              <a:avLst/>
              <a:gdLst/>
              <a:ahLst/>
              <a:cxnLst/>
              <a:rect l="0" t="0" r="0" b="0"/>
              <a:pathLst>
                <a:path w="640" h="338" extrusionOk="0">
                  <a:moveTo>
                    <a:pt x="505" y="1"/>
                  </a:moveTo>
                  <a:lnTo>
                    <a:pt x="236" y="135"/>
                  </a:lnTo>
                  <a:lnTo>
                    <a:pt x="135" y="169"/>
                  </a:lnTo>
                  <a:lnTo>
                    <a:pt x="0" y="236"/>
                  </a:lnTo>
                  <a:lnTo>
                    <a:pt x="0" y="270"/>
                  </a:lnTo>
                  <a:lnTo>
                    <a:pt x="34" y="304"/>
                  </a:lnTo>
                  <a:lnTo>
                    <a:pt x="101" y="337"/>
                  </a:lnTo>
                  <a:lnTo>
                    <a:pt x="169" y="337"/>
                  </a:lnTo>
                  <a:lnTo>
                    <a:pt x="303" y="304"/>
                  </a:lnTo>
                  <a:lnTo>
                    <a:pt x="472" y="236"/>
                  </a:lnTo>
                  <a:lnTo>
                    <a:pt x="606" y="169"/>
                  </a:lnTo>
                  <a:lnTo>
                    <a:pt x="640" y="135"/>
                  </a:lnTo>
                  <a:lnTo>
                    <a:pt x="640" y="102"/>
                  </a:lnTo>
                  <a:lnTo>
                    <a:pt x="640" y="34"/>
                  </a:lnTo>
                  <a:lnTo>
                    <a:pt x="6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24" name="Shape 224"/>
            <p:cNvSpPr/>
            <p:nvPr/>
          </p:nvSpPr>
          <p:spPr>
            <a:xfrm>
              <a:off x="7051375" y="2588975"/>
              <a:ext cx="11800" cy="7600"/>
            </a:xfrm>
            <a:custGeom>
              <a:avLst/>
              <a:gdLst/>
              <a:ahLst/>
              <a:cxnLst/>
              <a:rect l="0" t="0" r="0" b="0"/>
              <a:pathLst>
                <a:path w="472" h="304" extrusionOk="0">
                  <a:moveTo>
                    <a:pt x="371" y="1"/>
                  </a:moveTo>
                  <a:lnTo>
                    <a:pt x="270" y="35"/>
                  </a:lnTo>
                  <a:lnTo>
                    <a:pt x="68" y="136"/>
                  </a:lnTo>
                  <a:lnTo>
                    <a:pt x="1" y="169"/>
                  </a:lnTo>
                  <a:lnTo>
                    <a:pt x="1" y="237"/>
                  </a:lnTo>
                  <a:lnTo>
                    <a:pt x="34" y="270"/>
                  </a:lnTo>
                  <a:lnTo>
                    <a:pt x="102" y="304"/>
                  </a:lnTo>
                  <a:lnTo>
                    <a:pt x="337" y="237"/>
                  </a:lnTo>
                  <a:lnTo>
                    <a:pt x="438" y="169"/>
                  </a:lnTo>
                  <a:lnTo>
                    <a:pt x="472" y="68"/>
                  </a:lnTo>
                  <a:lnTo>
                    <a:pt x="438" y="35"/>
                  </a:lnTo>
                  <a:lnTo>
                    <a:pt x="37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25" name="Shape 225"/>
            <p:cNvSpPr/>
            <p:nvPr/>
          </p:nvSpPr>
          <p:spPr>
            <a:xfrm>
              <a:off x="7026125" y="2567950"/>
              <a:ext cx="60625" cy="54725"/>
            </a:xfrm>
            <a:custGeom>
              <a:avLst/>
              <a:gdLst/>
              <a:ahLst/>
              <a:cxnLst/>
              <a:rect l="0" t="0" r="0" b="0"/>
              <a:pathLst>
                <a:path w="2425" h="2189" extrusionOk="0">
                  <a:moveTo>
                    <a:pt x="1785" y="236"/>
                  </a:moveTo>
                  <a:lnTo>
                    <a:pt x="1987" y="741"/>
                  </a:lnTo>
                  <a:lnTo>
                    <a:pt x="2122" y="1111"/>
                  </a:lnTo>
                  <a:lnTo>
                    <a:pt x="2189" y="1347"/>
                  </a:lnTo>
                  <a:lnTo>
                    <a:pt x="2189" y="1414"/>
                  </a:lnTo>
                  <a:lnTo>
                    <a:pt x="2189" y="1482"/>
                  </a:lnTo>
                  <a:lnTo>
                    <a:pt x="2054" y="1583"/>
                  </a:lnTo>
                  <a:lnTo>
                    <a:pt x="1886" y="1650"/>
                  </a:lnTo>
                  <a:lnTo>
                    <a:pt x="1516" y="1751"/>
                  </a:lnTo>
                  <a:lnTo>
                    <a:pt x="1112" y="1852"/>
                  </a:lnTo>
                  <a:lnTo>
                    <a:pt x="910" y="1919"/>
                  </a:lnTo>
                  <a:lnTo>
                    <a:pt x="674" y="1953"/>
                  </a:lnTo>
                  <a:lnTo>
                    <a:pt x="539" y="1381"/>
                  </a:lnTo>
                  <a:lnTo>
                    <a:pt x="506" y="1078"/>
                  </a:lnTo>
                  <a:lnTo>
                    <a:pt x="472" y="909"/>
                  </a:lnTo>
                  <a:lnTo>
                    <a:pt x="405" y="775"/>
                  </a:lnTo>
                  <a:lnTo>
                    <a:pt x="1112" y="472"/>
                  </a:lnTo>
                  <a:lnTo>
                    <a:pt x="1785" y="236"/>
                  </a:lnTo>
                  <a:close/>
                  <a:moveTo>
                    <a:pt x="1819" y="0"/>
                  </a:moveTo>
                  <a:lnTo>
                    <a:pt x="1112" y="236"/>
                  </a:lnTo>
                  <a:lnTo>
                    <a:pt x="371" y="539"/>
                  </a:lnTo>
                  <a:lnTo>
                    <a:pt x="337" y="505"/>
                  </a:lnTo>
                  <a:lnTo>
                    <a:pt x="270" y="505"/>
                  </a:lnTo>
                  <a:lnTo>
                    <a:pt x="236" y="539"/>
                  </a:lnTo>
                  <a:lnTo>
                    <a:pt x="236" y="573"/>
                  </a:lnTo>
                  <a:lnTo>
                    <a:pt x="236" y="606"/>
                  </a:lnTo>
                  <a:lnTo>
                    <a:pt x="68" y="674"/>
                  </a:lnTo>
                  <a:lnTo>
                    <a:pt x="34" y="707"/>
                  </a:lnTo>
                  <a:lnTo>
                    <a:pt x="1" y="741"/>
                  </a:lnTo>
                  <a:lnTo>
                    <a:pt x="34" y="842"/>
                  </a:lnTo>
                  <a:lnTo>
                    <a:pt x="102" y="909"/>
                  </a:lnTo>
                  <a:lnTo>
                    <a:pt x="135" y="909"/>
                  </a:lnTo>
                  <a:lnTo>
                    <a:pt x="203" y="876"/>
                  </a:lnTo>
                  <a:lnTo>
                    <a:pt x="236" y="876"/>
                  </a:lnTo>
                  <a:lnTo>
                    <a:pt x="270" y="1179"/>
                  </a:lnTo>
                  <a:lnTo>
                    <a:pt x="304" y="1482"/>
                  </a:lnTo>
                  <a:lnTo>
                    <a:pt x="472" y="2088"/>
                  </a:lnTo>
                  <a:lnTo>
                    <a:pt x="539" y="2155"/>
                  </a:lnTo>
                  <a:lnTo>
                    <a:pt x="607" y="2189"/>
                  </a:lnTo>
                  <a:lnTo>
                    <a:pt x="842" y="2189"/>
                  </a:lnTo>
                  <a:lnTo>
                    <a:pt x="1112" y="2121"/>
                  </a:lnTo>
                  <a:lnTo>
                    <a:pt x="1583" y="1987"/>
                  </a:lnTo>
                  <a:lnTo>
                    <a:pt x="1987" y="1852"/>
                  </a:lnTo>
                  <a:lnTo>
                    <a:pt x="2155" y="1785"/>
                  </a:lnTo>
                  <a:lnTo>
                    <a:pt x="2357" y="1650"/>
                  </a:lnTo>
                  <a:lnTo>
                    <a:pt x="2391" y="1583"/>
                  </a:lnTo>
                  <a:lnTo>
                    <a:pt x="2425" y="1515"/>
                  </a:lnTo>
                  <a:lnTo>
                    <a:pt x="2425" y="1313"/>
                  </a:lnTo>
                  <a:lnTo>
                    <a:pt x="2324" y="1010"/>
                  </a:lnTo>
                  <a:lnTo>
                    <a:pt x="2223" y="707"/>
                  </a:lnTo>
                  <a:lnTo>
                    <a:pt x="1987" y="68"/>
                  </a:lnTo>
                  <a:lnTo>
                    <a:pt x="192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26" name="Shape 226"/>
            <p:cNvSpPr/>
            <p:nvPr/>
          </p:nvSpPr>
          <p:spPr>
            <a:xfrm>
              <a:off x="4553200" y="2754800"/>
              <a:ext cx="129650" cy="69050"/>
            </a:xfrm>
            <a:custGeom>
              <a:avLst/>
              <a:gdLst/>
              <a:ahLst/>
              <a:cxnLst/>
              <a:rect l="0" t="0" r="0" b="0"/>
              <a:pathLst>
                <a:path w="5186" h="2762" extrusionOk="0">
                  <a:moveTo>
                    <a:pt x="2189" y="304"/>
                  </a:moveTo>
                  <a:lnTo>
                    <a:pt x="2391" y="337"/>
                  </a:lnTo>
                  <a:lnTo>
                    <a:pt x="2560" y="405"/>
                  </a:lnTo>
                  <a:lnTo>
                    <a:pt x="2694" y="506"/>
                  </a:lnTo>
                  <a:lnTo>
                    <a:pt x="2829" y="607"/>
                  </a:lnTo>
                  <a:lnTo>
                    <a:pt x="2930" y="775"/>
                  </a:lnTo>
                  <a:lnTo>
                    <a:pt x="2997" y="977"/>
                  </a:lnTo>
                  <a:lnTo>
                    <a:pt x="3031" y="1213"/>
                  </a:lnTo>
                  <a:lnTo>
                    <a:pt x="3031" y="1415"/>
                  </a:lnTo>
                  <a:lnTo>
                    <a:pt x="2997" y="1617"/>
                  </a:lnTo>
                  <a:lnTo>
                    <a:pt x="2964" y="1819"/>
                  </a:lnTo>
                  <a:lnTo>
                    <a:pt x="2896" y="2021"/>
                  </a:lnTo>
                  <a:lnTo>
                    <a:pt x="2021" y="2122"/>
                  </a:lnTo>
                  <a:lnTo>
                    <a:pt x="1415" y="2122"/>
                  </a:lnTo>
                  <a:lnTo>
                    <a:pt x="1045" y="2054"/>
                  </a:lnTo>
                  <a:lnTo>
                    <a:pt x="708" y="1920"/>
                  </a:lnTo>
                  <a:lnTo>
                    <a:pt x="573" y="1852"/>
                  </a:lnTo>
                  <a:lnTo>
                    <a:pt x="472" y="1751"/>
                  </a:lnTo>
                  <a:lnTo>
                    <a:pt x="371" y="1684"/>
                  </a:lnTo>
                  <a:lnTo>
                    <a:pt x="304" y="1549"/>
                  </a:lnTo>
                  <a:lnTo>
                    <a:pt x="270" y="1415"/>
                  </a:lnTo>
                  <a:lnTo>
                    <a:pt x="304" y="1280"/>
                  </a:lnTo>
                  <a:lnTo>
                    <a:pt x="371" y="1145"/>
                  </a:lnTo>
                  <a:lnTo>
                    <a:pt x="506" y="977"/>
                  </a:lnTo>
                  <a:lnTo>
                    <a:pt x="641" y="842"/>
                  </a:lnTo>
                  <a:lnTo>
                    <a:pt x="809" y="708"/>
                  </a:lnTo>
                  <a:lnTo>
                    <a:pt x="1146" y="506"/>
                  </a:lnTo>
                  <a:lnTo>
                    <a:pt x="1583" y="371"/>
                  </a:lnTo>
                  <a:lnTo>
                    <a:pt x="1785" y="337"/>
                  </a:lnTo>
                  <a:lnTo>
                    <a:pt x="1987" y="304"/>
                  </a:lnTo>
                  <a:close/>
                  <a:moveTo>
                    <a:pt x="2156" y="1"/>
                  </a:moveTo>
                  <a:lnTo>
                    <a:pt x="1920" y="34"/>
                  </a:lnTo>
                  <a:lnTo>
                    <a:pt x="1651" y="68"/>
                  </a:lnTo>
                  <a:lnTo>
                    <a:pt x="1314" y="135"/>
                  </a:lnTo>
                  <a:lnTo>
                    <a:pt x="944" y="304"/>
                  </a:lnTo>
                  <a:lnTo>
                    <a:pt x="607" y="506"/>
                  </a:lnTo>
                  <a:lnTo>
                    <a:pt x="304" y="775"/>
                  </a:lnTo>
                  <a:lnTo>
                    <a:pt x="203" y="910"/>
                  </a:lnTo>
                  <a:lnTo>
                    <a:pt x="102" y="1044"/>
                  </a:lnTo>
                  <a:lnTo>
                    <a:pt x="35" y="1213"/>
                  </a:lnTo>
                  <a:lnTo>
                    <a:pt x="1" y="1381"/>
                  </a:lnTo>
                  <a:lnTo>
                    <a:pt x="35" y="1549"/>
                  </a:lnTo>
                  <a:lnTo>
                    <a:pt x="68" y="1718"/>
                  </a:lnTo>
                  <a:lnTo>
                    <a:pt x="169" y="1886"/>
                  </a:lnTo>
                  <a:lnTo>
                    <a:pt x="338" y="2054"/>
                  </a:lnTo>
                  <a:lnTo>
                    <a:pt x="540" y="2223"/>
                  </a:lnTo>
                  <a:lnTo>
                    <a:pt x="775" y="2324"/>
                  </a:lnTo>
                  <a:lnTo>
                    <a:pt x="1045" y="2391"/>
                  </a:lnTo>
                  <a:lnTo>
                    <a:pt x="1314" y="2425"/>
                  </a:lnTo>
                  <a:lnTo>
                    <a:pt x="1617" y="2458"/>
                  </a:lnTo>
                  <a:lnTo>
                    <a:pt x="1886" y="2425"/>
                  </a:lnTo>
                  <a:lnTo>
                    <a:pt x="2425" y="2391"/>
                  </a:lnTo>
                  <a:lnTo>
                    <a:pt x="2728" y="2324"/>
                  </a:lnTo>
                  <a:lnTo>
                    <a:pt x="2593" y="2559"/>
                  </a:lnTo>
                  <a:lnTo>
                    <a:pt x="2425" y="2761"/>
                  </a:lnTo>
                  <a:lnTo>
                    <a:pt x="2728" y="2761"/>
                  </a:lnTo>
                  <a:lnTo>
                    <a:pt x="2896" y="2559"/>
                  </a:lnTo>
                  <a:lnTo>
                    <a:pt x="2997" y="2324"/>
                  </a:lnTo>
                  <a:lnTo>
                    <a:pt x="3435" y="2290"/>
                  </a:lnTo>
                  <a:lnTo>
                    <a:pt x="3671" y="2324"/>
                  </a:lnTo>
                  <a:lnTo>
                    <a:pt x="3906" y="2357"/>
                  </a:lnTo>
                  <a:lnTo>
                    <a:pt x="4310" y="2526"/>
                  </a:lnTo>
                  <a:lnTo>
                    <a:pt x="4546" y="2627"/>
                  </a:lnTo>
                  <a:lnTo>
                    <a:pt x="4748" y="2761"/>
                  </a:lnTo>
                  <a:lnTo>
                    <a:pt x="5186" y="2761"/>
                  </a:lnTo>
                  <a:lnTo>
                    <a:pt x="5051" y="2627"/>
                  </a:lnTo>
                  <a:lnTo>
                    <a:pt x="4916" y="2492"/>
                  </a:lnTo>
                  <a:lnTo>
                    <a:pt x="4748" y="2391"/>
                  </a:lnTo>
                  <a:lnTo>
                    <a:pt x="4546" y="2290"/>
                  </a:lnTo>
                  <a:lnTo>
                    <a:pt x="4176" y="2122"/>
                  </a:lnTo>
                  <a:lnTo>
                    <a:pt x="3805" y="2021"/>
                  </a:lnTo>
                  <a:lnTo>
                    <a:pt x="3469" y="1987"/>
                  </a:lnTo>
                  <a:lnTo>
                    <a:pt x="3132" y="1987"/>
                  </a:lnTo>
                  <a:lnTo>
                    <a:pt x="3233" y="1583"/>
                  </a:lnTo>
                  <a:lnTo>
                    <a:pt x="3267" y="1179"/>
                  </a:lnTo>
                  <a:lnTo>
                    <a:pt x="3233" y="1011"/>
                  </a:lnTo>
                  <a:lnTo>
                    <a:pt x="3233" y="842"/>
                  </a:lnTo>
                  <a:lnTo>
                    <a:pt x="3166" y="674"/>
                  </a:lnTo>
                  <a:lnTo>
                    <a:pt x="3098" y="506"/>
                  </a:lnTo>
                  <a:lnTo>
                    <a:pt x="2997" y="371"/>
                  </a:lnTo>
                  <a:lnTo>
                    <a:pt x="2863" y="270"/>
                  </a:lnTo>
                  <a:lnTo>
                    <a:pt x="2728" y="169"/>
                  </a:lnTo>
                  <a:lnTo>
                    <a:pt x="2560" y="102"/>
                  </a:lnTo>
                  <a:lnTo>
                    <a:pt x="2358" y="34"/>
                  </a:lnTo>
                  <a:lnTo>
                    <a:pt x="215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27" name="Shape 227"/>
            <p:cNvSpPr/>
            <p:nvPr/>
          </p:nvSpPr>
          <p:spPr>
            <a:xfrm>
              <a:off x="7039600" y="1471200"/>
              <a:ext cx="157425" cy="198675"/>
            </a:xfrm>
            <a:custGeom>
              <a:avLst/>
              <a:gdLst/>
              <a:ahLst/>
              <a:cxnLst/>
              <a:rect l="0" t="0" r="0" b="0"/>
              <a:pathLst>
                <a:path w="6297" h="7947" extrusionOk="0">
                  <a:moveTo>
                    <a:pt x="5084" y="236"/>
                  </a:moveTo>
                  <a:lnTo>
                    <a:pt x="5252" y="337"/>
                  </a:lnTo>
                  <a:lnTo>
                    <a:pt x="5421" y="506"/>
                  </a:lnTo>
                  <a:lnTo>
                    <a:pt x="5555" y="674"/>
                  </a:lnTo>
                  <a:lnTo>
                    <a:pt x="5623" y="910"/>
                  </a:lnTo>
                  <a:lnTo>
                    <a:pt x="5690" y="1145"/>
                  </a:lnTo>
                  <a:lnTo>
                    <a:pt x="5724" y="1179"/>
                  </a:lnTo>
                  <a:lnTo>
                    <a:pt x="5286" y="1852"/>
                  </a:lnTo>
                  <a:lnTo>
                    <a:pt x="4714" y="2761"/>
                  </a:lnTo>
                  <a:lnTo>
                    <a:pt x="4444" y="3199"/>
                  </a:lnTo>
                  <a:lnTo>
                    <a:pt x="4141" y="3637"/>
                  </a:lnTo>
                  <a:lnTo>
                    <a:pt x="2795" y="5489"/>
                  </a:lnTo>
                  <a:lnTo>
                    <a:pt x="2155" y="6431"/>
                  </a:lnTo>
                  <a:lnTo>
                    <a:pt x="1852" y="6936"/>
                  </a:lnTo>
                  <a:lnTo>
                    <a:pt x="1583" y="7441"/>
                  </a:lnTo>
                  <a:lnTo>
                    <a:pt x="1179" y="7509"/>
                  </a:lnTo>
                  <a:lnTo>
                    <a:pt x="775" y="7509"/>
                  </a:lnTo>
                  <a:lnTo>
                    <a:pt x="573" y="7441"/>
                  </a:lnTo>
                  <a:lnTo>
                    <a:pt x="404" y="7340"/>
                  </a:lnTo>
                  <a:lnTo>
                    <a:pt x="303" y="7206"/>
                  </a:lnTo>
                  <a:lnTo>
                    <a:pt x="270" y="7105"/>
                  </a:lnTo>
                  <a:lnTo>
                    <a:pt x="236" y="6970"/>
                  </a:lnTo>
                  <a:lnTo>
                    <a:pt x="236" y="6835"/>
                  </a:lnTo>
                  <a:lnTo>
                    <a:pt x="270" y="6701"/>
                  </a:lnTo>
                  <a:lnTo>
                    <a:pt x="371" y="6398"/>
                  </a:lnTo>
                  <a:lnTo>
                    <a:pt x="505" y="6128"/>
                  </a:lnTo>
                  <a:lnTo>
                    <a:pt x="640" y="5859"/>
                  </a:lnTo>
                  <a:lnTo>
                    <a:pt x="1246" y="4782"/>
                  </a:lnTo>
                  <a:lnTo>
                    <a:pt x="1886" y="3738"/>
                  </a:lnTo>
                  <a:lnTo>
                    <a:pt x="2290" y="3098"/>
                  </a:lnTo>
                  <a:lnTo>
                    <a:pt x="2694" y="2492"/>
                  </a:lnTo>
                  <a:lnTo>
                    <a:pt x="3131" y="1886"/>
                  </a:lnTo>
                  <a:lnTo>
                    <a:pt x="3603" y="1347"/>
                  </a:lnTo>
                  <a:lnTo>
                    <a:pt x="4411" y="539"/>
                  </a:lnTo>
                  <a:lnTo>
                    <a:pt x="4512" y="405"/>
                  </a:lnTo>
                  <a:lnTo>
                    <a:pt x="4646" y="337"/>
                  </a:lnTo>
                  <a:lnTo>
                    <a:pt x="4781" y="270"/>
                  </a:lnTo>
                  <a:lnTo>
                    <a:pt x="4882" y="236"/>
                  </a:lnTo>
                  <a:close/>
                  <a:moveTo>
                    <a:pt x="4916" y="1"/>
                  </a:moveTo>
                  <a:lnTo>
                    <a:pt x="4646" y="68"/>
                  </a:lnTo>
                  <a:lnTo>
                    <a:pt x="4377" y="203"/>
                  </a:lnTo>
                  <a:lnTo>
                    <a:pt x="3973" y="539"/>
                  </a:lnTo>
                  <a:lnTo>
                    <a:pt x="3603" y="943"/>
                  </a:lnTo>
                  <a:lnTo>
                    <a:pt x="3232" y="1347"/>
                  </a:lnTo>
                  <a:lnTo>
                    <a:pt x="2896" y="1785"/>
                  </a:lnTo>
                  <a:lnTo>
                    <a:pt x="2559" y="2223"/>
                  </a:lnTo>
                  <a:lnTo>
                    <a:pt x="2256" y="2694"/>
                  </a:lnTo>
                  <a:lnTo>
                    <a:pt x="1684" y="3603"/>
                  </a:lnTo>
                  <a:lnTo>
                    <a:pt x="1179" y="4479"/>
                  </a:lnTo>
                  <a:lnTo>
                    <a:pt x="674" y="5320"/>
                  </a:lnTo>
                  <a:lnTo>
                    <a:pt x="472" y="5691"/>
                  </a:lnTo>
                  <a:lnTo>
                    <a:pt x="270" y="6027"/>
                  </a:lnTo>
                  <a:lnTo>
                    <a:pt x="101" y="6431"/>
                  </a:lnTo>
                  <a:lnTo>
                    <a:pt x="0" y="6802"/>
                  </a:lnTo>
                  <a:lnTo>
                    <a:pt x="0" y="6970"/>
                  </a:lnTo>
                  <a:lnTo>
                    <a:pt x="0" y="7105"/>
                  </a:lnTo>
                  <a:lnTo>
                    <a:pt x="34" y="7239"/>
                  </a:lnTo>
                  <a:lnTo>
                    <a:pt x="68" y="7340"/>
                  </a:lnTo>
                  <a:lnTo>
                    <a:pt x="135" y="7441"/>
                  </a:lnTo>
                  <a:lnTo>
                    <a:pt x="236" y="7509"/>
                  </a:lnTo>
                  <a:lnTo>
                    <a:pt x="438" y="7643"/>
                  </a:lnTo>
                  <a:lnTo>
                    <a:pt x="674" y="7711"/>
                  </a:lnTo>
                  <a:lnTo>
                    <a:pt x="1179" y="7711"/>
                  </a:lnTo>
                  <a:lnTo>
                    <a:pt x="1448" y="7677"/>
                  </a:lnTo>
                  <a:lnTo>
                    <a:pt x="1381" y="7812"/>
                  </a:lnTo>
                  <a:lnTo>
                    <a:pt x="1381" y="7879"/>
                  </a:lnTo>
                  <a:lnTo>
                    <a:pt x="1414" y="7946"/>
                  </a:lnTo>
                  <a:lnTo>
                    <a:pt x="1482" y="7946"/>
                  </a:lnTo>
                  <a:lnTo>
                    <a:pt x="1549" y="7913"/>
                  </a:lnTo>
                  <a:lnTo>
                    <a:pt x="1919" y="7340"/>
                  </a:lnTo>
                  <a:lnTo>
                    <a:pt x="2222" y="6768"/>
                  </a:lnTo>
                  <a:lnTo>
                    <a:pt x="2559" y="6229"/>
                  </a:lnTo>
                  <a:lnTo>
                    <a:pt x="2896" y="5657"/>
                  </a:lnTo>
                  <a:lnTo>
                    <a:pt x="3266" y="5118"/>
                  </a:lnTo>
                  <a:lnTo>
                    <a:pt x="3670" y="4613"/>
                  </a:lnTo>
                  <a:lnTo>
                    <a:pt x="4074" y="4108"/>
                  </a:lnTo>
                  <a:lnTo>
                    <a:pt x="4478" y="3570"/>
                  </a:lnTo>
                  <a:lnTo>
                    <a:pt x="4882" y="2963"/>
                  </a:lnTo>
                  <a:lnTo>
                    <a:pt x="5252" y="2324"/>
                  </a:lnTo>
                  <a:lnTo>
                    <a:pt x="4815" y="3199"/>
                  </a:lnTo>
                  <a:lnTo>
                    <a:pt x="4613" y="3637"/>
                  </a:lnTo>
                  <a:lnTo>
                    <a:pt x="4377" y="4041"/>
                  </a:lnTo>
                  <a:lnTo>
                    <a:pt x="3771" y="5017"/>
                  </a:lnTo>
                  <a:lnTo>
                    <a:pt x="3098" y="5926"/>
                  </a:lnTo>
                  <a:lnTo>
                    <a:pt x="1751" y="7778"/>
                  </a:lnTo>
                  <a:lnTo>
                    <a:pt x="1751" y="7812"/>
                  </a:lnTo>
                  <a:lnTo>
                    <a:pt x="1785" y="7879"/>
                  </a:lnTo>
                  <a:lnTo>
                    <a:pt x="1886" y="7879"/>
                  </a:lnTo>
                  <a:lnTo>
                    <a:pt x="2525" y="7071"/>
                  </a:lnTo>
                  <a:lnTo>
                    <a:pt x="3131" y="6229"/>
                  </a:lnTo>
                  <a:lnTo>
                    <a:pt x="3737" y="5388"/>
                  </a:lnTo>
                  <a:lnTo>
                    <a:pt x="4310" y="4512"/>
                  </a:lnTo>
                  <a:lnTo>
                    <a:pt x="4545" y="4108"/>
                  </a:lnTo>
                  <a:lnTo>
                    <a:pt x="4781" y="3671"/>
                  </a:lnTo>
                  <a:lnTo>
                    <a:pt x="5252" y="2829"/>
                  </a:lnTo>
                  <a:lnTo>
                    <a:pt x="5454" y="2391"/>
                  </a:lnTo>
                  <a:lnTo>
                    <a:pt x="5724" y="1953"/>
                  </a:lnTo>
                  <a:lnTo>
                    <a:pt x="5993" y="1549"/>
                  </a:lnTo>
                  <a:lnTo>
                    <a:pt x="6296" y="1179"/>
                  </a:lnTo>
                  <a:lnTo>
                    <a:pt x="6296" y="1112"/>
                  </a:lnTo>
                  <a:lnTo>
                    <a:pt x="6296" y="1078"/>
                  </a:lnTo>
                  <a:lnTo>
                    <a:pt x="6229" y="1044"/>
                  </a:lnTo>
                  <a:lnTo>
                    <a:pt x="6195" y="1078"/>
                  </a:lnTo>
                  <a:lnTo>
                    <a:pt x="5993" y="1280"/>
                  </a:lnTo>
                  <a:lnTo>
                    <a:pt x="5825" y="1482"/>
                  </a:lnTo>
                  <a:lnTo>
                    <a:pt x="5960" y="1213"/>
                  </a:lnTo>
                  <a:lnTo>
                    <a:pt x="5993" y="1078"/>
                  </a:lnTo>
                  <a:lnTo>
                    <a:pt x="5993" y="943"/>
                  </a:lnTo>
                  <a:lnTo>
                    <a:pt x="5993" y="910"/>
                  </a:lnTo>
                  <a:lnTo>
                    <a:pt x="5960" y="876"/>
                  </a:lnTo>
                  <a:lnTo>
                    <a:pt x="5926" y="876"/>
                  </a:lnTo>
                  <a:lnTo>
                    <a:pt x="5892" y="910"/>
                  </a:lnTo>
                  <a:lnTo>
                    <a:pt x="5791" y="640"/>
                  </a:lnTo>
                  <a:lnTo>
                    <a:pt x="5657" y="405"/>
                  </a:lnTo>
                  <a:lnTo>
                    <a:pt x="5522" y="203"/>
                  </a:lnTo>
                  <a:lnTo>
                    <a:pt x="5353" y="68"/>
                  </a:lnTo>
                  <a:lnTo>
                    <a:pt x="515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28" name="Shape 228"/>
            <p:cNvSpPr/>
            <p:nvPr/>
          </p:nvSpPr>
          <p:spPr>
            <a:xfrm>
              <a:off x="6976475" y="2197600"/>
              <a:ext cx="36200" cy="117850"/>
            </a:xfrm>
            <a:custGeom>
              <a:avLst/>
              <a:gdLst/>
              <a:ahLst/>
              <a:cxnLst/>
              <a:rect l="0" t="0" r="0" b="0"/>
              <a:pathLst>
                <a:path w="1448" h="4714" extrusionOk="0">
                  <a:moveTo>
                    <a:pt x="34" y="0"/>
                  </a:moveTo>
                  <a:lnTo>
                    <a:pt x="0" y="236"/>
                  </a:lnTo>
                  <a:lnTo>
                    <a:pt x="0" y="505"/>
                  </a:lnTo>
                  <a:lnTo>
                    <a:pt x="68" y="775"/>
                  </a:lnTo>
                  <a:lnTo>
                    <a:pt x="135" y="1044"/>
                  </a:lnTo>
                  <a:lnTo>
                    <a:pt x="438" y="2088"/>
                  </a:lnTo>
                  <a:lnTo>
                    <a:pt x="1145" y="4613"/>
                  </a:lnTo>
                  <a:lnTo>
                    <a:pt x="1179" y="4680"/>
                  </a:lnTo>
                  <a:lnTo>
                    <a:pt x="1212" y="4714"/>
                  </a:lnTo>
                  <a:lnTo>
                    <a:pt x="1313" y="4714"/>
                  </a:lnTo>
                  <a:lnTo>
                    <a:pt x="1381" y="4680"/>
                  </a:lnTo>
                  <a:lnTo>
                    <a:pt x="1414" y="4646"/>
                  </a:lnTo>
                  <a:lnTo>
                    <a:pt x="1448" y="4613"/>
                  </a:lnTo>
                  <a:lnTo>
                    <a:pt x="1448" y="4545"/>
                  </a:lnTo>
                  <a:lnTo>
                    <a:pt x="741" y="1987"/>
                  </a:lnTo>
                  <a:lnTo>
                    <a:pt x="606" y="1482"/>
                  </a:lnTo>
                  <a:lnTo>
                    <a:pt x="472" y="943"/>
                  </a:lnTo>
                  <a:lnTo>
                    <a:pt x="404" y="674"/>
                  </a:lnTo>
                  <a:lnTo>
                    <a:pt x="303" y="438"/>
                  </a:lnTo>
                  <a:lnTo>
                    <a:pt x="202" y="202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29" name="Shape 229"/>
            <p:cNvSpPr/>
            <p:nvPr/>
          </p:nvSpPr>
          <p:spPr>
            <a:xfrm>
              <a:off x="6639775" y="2213575"/>
              <a:ext cx="167525" cy="44650"/>
            </a:xfrm>
            <a:custGeom>
              <a:avLst/>
              <a:gdLst/>
              <a:ahLst/>
              <a:cxnLst/>
              <a:rect l="0" t="0" r="0" b="0"/>
              <a:pathLst>
                <a:path w="6701" h="1786" extrusionOk="0">
                  <a:moveTo>
                    <a:pt x="6600" y="1"/>
                  </a:moveTo>
                  <a:lnTo>
                    <a:pt x="5624" y="102"/>
                  </a:lnTo>
                  <a:lnTo>
                    <a:pt x="4647" y="270"/>
                  </a:lnTo>
                  <a:lnTo>
                    <a:pt x="2728" y="674"/>
                  </a:lnTo>
                  <a:lnTo>
                    <a:pt x="1718" y="910"/>
                  </a:lnTo>
                  <a:lnTo>
                    <a:pt x="708" y="1179"/>
                  </a:lnTo>
                  <a:lnTo>
                    <a:pt x="472" y="1247"/>
                  </a:lnTo>
                  <a:lnTo>
                    <a:pt x="270" y="1348"/>
                  </a:lnTo>
                  <a:lnTo>
                    <a:pt x="102" y="1482"/>
                  </a:lnTo>
                  <a:lnTo>
                    <a:pt x="1" y="1684"/>
                  </a:lnTo>
                  <a:lnTo>
                    <a:pt x="1" y="1752"/>
                  </a:lnTo>
                  <a:lnTo>
                    <a:pt x="35" y="1785"/>
                  </a:lnTo>
                  <a:lnTo>
                    <a:pt x="136" y="1785"/>
                  </a:lnTo>
                  <a:lnTo>
                    <a:pt x="270" y="1651"/>
                  </a:lnTo>
                  <a:lnTo>
                    <a:pt x="405" y="1550"/>
                  </a:lnTo>
                  <a:lnTo>
                    <a:pt x="607" y="1482"/>
                  </a:lnTo>
                  <a:lnTo>
                    <a:pt x="775" y="1415"/>
                  </a:lnTo>
                  <a:lnTo>
                    <a:pt x="1179" y="1314"/>
                  </a:lnTo>
                  <a:lnTo>
                    <a:pt x="1516" y="1247"/>
                  </a:lnTo>
                  <a:lnTo>
                    <a:pt x="3300" y="876"/>
                  </a:lnTo>
                  <a:lnTo>
                    <a:pt x="4142" y="708"/>
                  </a:lnTo>
                  <a:lnTo>
                    <a:pt x="4950" y="573"/>
                  </a:lnTo>
                  <a:lnTo>
                    <a:pt x="5792" y="405"/>
                  </a:lnTo>
                  <a:lnTo>
                    <a:pt x="6634" y="237"/>
                  </a:lnTo>
                  <a:lnTo>
                    <a:pt x="6667" y="237"/>
                  </a:lnTo>
                  <a:lnTo>
                    <a:pt x="6701" y="203"/>
                  </a:lnTo>
                  <a:lnTo>
                    <a:pt x="6701" y="102"/>
                  </a:lnTo>
                  <a:lnTo>
                    <a:pt x="6667" y="35"/>
                  </a:lnTo>
                  <a:lnTo>
                    <a:pt x="663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30" name="Shape 230"/>
            <p:cNvSpPr/>
            <p:nvPr/>
          </p:nvSpPr>
          <p:spPr>
            <a:xfrm>
              <a:off x="6685250" y="2227900"/>
              <a:ext cx="282825" cy="132175"/>
            </a:xfrm>
            <a:custGeom>
              <a:avLst/>
              <a:gdLst/>
              <a:ahLst/>
              <a:cxnLst/>
              <a:rect l="0" t="0" r="0" b="0"/>
              <a:pathLst>
                <a:path w="11313" h="5287" extrusionOk="0">
                  <a:moveTo>
                    <a:pt x="10336" y="270"/>
                  </a:moveTo>
                  <a:lnTo>
                    <a:pt x="10370" y="539"/>
                  </a:lnTo>
                  <a:lnTo>
                    <a:pt x="10403" y="808"/>
                  </a:lnTo>
                  <a:lnTo>
                    <a:pt x="10572" y="1347"/>
                  </a:lnTo>
                  <a:lnTo>
                    <a:pt x="10774" y="1852"/>
                  </a:lnTo>
                  <a:lnTo>
                    <a:pt x="10976" y="2357"/>
                  </a:lnTo>
                  <a:lnTo>
                    <a:pt x="10370" y="2626"/>
                  </a:lnTo>
                  <a:lnTo>
                    <a:pt x="9696" y="2862"/>
                  </a:lnTo>
                  <a:lnTo>
                    <a:pt x="9057" y="3098"/>
                  </a:lnTo>
                  <a:lnTo>
                    <a:pt x="8383" y="3300"/>
                  </a:lnTo>
                  <a:lnTo>
                    <a:pt x="7037" y="3603"/>
                  </a:lnTo>
                  <a:lnTo>
                    <a:pt x="5690" y="3906"/>
                  </a:lnTo>
                  <a:lnTo>
                    <a:pt x="4444" y="4108"/>
                  </a:lnTo>
                  <a:lnTo>
                    <a:pt x="3198" y="4343"/>
                  </a:lnTo>
                  <a:lnTo>
                    <a:pt x="2559" y="4512"/>
                  </a:lnTo>
                  <a:lnTo>
                    <a:pt x="1953" y="4680"/>
                  </a:lnTo>
                  <a:lnTo>
                    <a:pt x="1347" y="4882"/>
                  </a:lnTo>
                  <a:lnTo>
                    <a:pt x="774" y="5118"/>
                  </a:lnTo>
                  <a:lnTo>
                    <a:pt x="572" y="4478"/>
                  </a:lnTo>
                  <a:lnTo>
                    <a:pt x="370" y="3838"/>
                  </a:lnTo>
                  <a:lnTo>
                    <a:pt x="269" y="3266"/>
                  </a:lnTo>
                  <a:lnTo>
                    <a:pt x="236" y="2997"/>
                  </a:lnTo>
                  <a:lnTo>
                    <a:pt x="168" y="2727"/>
                  </a:lnTo>
                  <a:lnTo>
                    <a:pt x="808" y="2626"/>
                  </a:lnTo>
                  <a:lnTo>
                    <a:pt x="1448" y="2492"/>
                  </a:lnTo>
                  <a:lnTo>
                    <a:pt x="2727" y="2189"/>
                  </a:lnTo>
                  <a:lnTo>
                    <a:pt x="4007" y="1818"/>
                  </a:lnTo>
                  <a:lnTo>
                    <a:pt x="5252" y="1515"/>
                  </a:lnTo>
                  <a:lnTo>
                    <a:pt x="10336" y="270"/>
                  </a:lnTo>
                  <a:close/>
                  <a:moveTo>
                    <a:pt x="10336" y="0"/>
                  </a:moveTo>
                  <a:lnTo>
                    <a:pt x="5185" y="1246"/>
                  </a:lnTo>
                  <a:lnTo>
                    <a:pt x="2626" y="1818"/>
                  </a:lnTo>
                  <a:lnTo>
                    <a:pt x="1347" y="2189"/>
                  </a:lnTo>
                  <a:lnTo>
                    <a:pt x="741" y="2357"/>
                  </a:lnTo>
                  <a:lnTo>
                    <a:pt x="101" y="2593"/>
                  </a:lnTo>
                  <a:lnTo>
                    <a:pt x="67" y="2492"/>
                  </a:lnTo>
                  <a:lnTo>
                    <a:pt x="67" y="2525"/>
                  </a:lnTo>
                  <a:lnTo>
                    <a:pt x="34" y="2626"/>
                  </a:lnTo>
                  <a:lnTo>
                    <a:pt x="34" y="2660"/>
                  </a:lnTo>
                  <a:lnTo>
                    <a:pt x="0" y="2929"/>
                  </a:lnTo>
                  <a:lnTo>
                    <a:pt x="34" y="3199"/>
                  </a:lnTo>
                  <a:lnTo>
                    <a:pt x="101" y="3704"/>
                  </a:lnTo>
                  <a:lnTo>
                    <a:pt x="202" y="4074"/>
                  </a:lnTo>
                  <a:lnTo>
                    <a:pt x="303" y="4444"/>
                  </a:lnTo>
                  <a:lnTo>
                    <a:pt x="539" y="5185"/>
                  </a:lnTo>
                  <a:lnTo>
                    <a:pt x="606" y="5253"/>
                  </a:lnTo>
                  <a:lnTo>
                    <a:pt x="640" y="5286"/>
                  </a:lnTo>
                  <a:lnTo>
                    <a:pt x="673" y="5286"/>
                  </a:lnTo>
                  <a:lnTo>
                    <a:pt x="741" y="5253"/>
                  </a:lnTo>
                  <a:lnTo>
                    <a:pt x="1347" y="5118"/>
                  </a:lnTo>
                  <a:lnTo>
                    <a:pt x="1953" y="4983"/>
                  </a:lnTo>
                  <a:lnTo>
                    <a:pt x="2592" y="4815"/>
                  </a:lnTo>
                  <a:lnTo>
                    <a:pt x="3198" y="4646"/>
                  </a:lnTo>
                  <a:lnTo>
                    <a:pt x="4579" y="4377"/>
                  </a:lnTo>
                  <a:lnTo>
                    <a:pt x="5993" y="4108"/>
                  </a:lnTo>
                  <a:lnTo>
                    <a:pt x="7340" y="3838"/>
                  </a:lnTo>
                  <a:lnTo>
                    <a:pt x="8653" y="3502"/>
                  </a:lnTo>
                  <a:lnTo>
                    <a:pt x="9292" y="3300"/>
                  </a:lnTo>
                  <a:lnTo>
                    <a:pt x="9932" y="3064"/>
                  </a:lnTo>
                  <a:lnTo>
                    <a:pt x="10572" y="2828"/>
                  </a:lnTo>
                  <a:lnTo>
                    <a:pt x="11211" y="2559"/>
                  </a:lnTo>
                  <a:lnTo>
                    <a:pt x="11245" y="2525"/>
                  </a:lnTo>
                  <a:lnTo>
                    <a:pt x="11279" y="2458"/>
                  </a:lnTo>
                  <a:lnTo>
                    <a:pt x="11312" y="2391"/>
                  </a:lnTo>
                  <a:lnTo>
                    <a:pt x="11279" y="2290"/>
                  </a:lnTo>
                  <a:lnTo>
                    <a:pt x="11043" y="1751"/>
                  </a:lnTo>
                  <a:lnTo>
                    <a:pt x="10875" y="1212"/>
                  </a:lnTo>
                  <a:lnTo>
                    <a:pt x="10504" y="101"/>
                  </a:lnTo>
                  <a:lnTo>
                    <a:pt x="10504" y="68"/>
                  </a:lnTo>
                  <a:lnTo>
                    <a:pt x="10504" y="34"/>
                  </a:lnTo>
                  <a:lnTo>
                    <a:pt x="10471" y="34"/>
                  </a:lnTo>
                  <a:lnTo>
                    <a:pt x="1043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31" name="Shape 231"/>
            <p:cNvSpPr/>
            <p:nvPr/>
          </p:nvSpPr>
          <p:spPr>
            <a:xfrm>
              <a:off x="6644000" y="2278400"/>
              <a:ext cx="31150" cy="121225"/>
            </a:xfrm>
            <a:custGeom>
              <a:avLst/>
              <a:gdLst/>
              <a:ahLst/>
              <a:cxnLst/>
              <a:rect l="0" t="0" r="0" b="0"/>
              <a:pathLst>
                <a:path w="1246" h="4849" extrusionOk="0">
                  <a:moveTo>
                    <a:pt x="34" y="0"/>
                  </a:moveTo>
                  <a:lnTo>
                    <a:pt x="0" y="236"/>
                  </a:lnTo>
                  <a:lnTo>
                    <a:pt x="0" y="505"/>
                  </a:lnTo>
                  <a:lnTo>
                    <a:pt x="34" y="741"/>
                  </a:lnTo>
                  <a:lnTo>
                    <a:pt x="101" y="1010"/>
                  </a:lnTo>
                  <a:lnTo>
                    <a:pt x="337" y="1987"/>
                  </a:lnTo>
                  <a:lnTo>
                    <a:pt x="674" y="3401"/>
                  </a:lnTo>
                  <a:lnTo>
                    <a:pt x="842" y="4074"/>
                  </a:lnTo>
                  <a:lnTo>
                    <a:pt x="1044" y="4781"/>
                  </a:lnTo>
                  <a:lnTo>
                    <a:pt x="1078" y="4849"/>
                  </a:lnTo>
                  <a:lnTo>
                    <a:pt x="1179" y="4849"/>
                  </a:lnTo>
                  <a:lnTo>
                    <a:pt x="1246" y="4815"/>
                  </a:lnTo>
                  <a:lnTo>
                    <a:pt x="1246" y="4714"/>
                  </a:lnTo>
                  <a:lnTo>
                    <a:pt x="1145" y="4074"/>
                  </a:lnTo>
                  <a:lnTo>
                    <a:pt x="977" y="3435"/>
                  </a:lnTo>
                  <a:lnTo>
                    <a:pt x="674" y="2155"/>
                  </a:lnTo>
                  <a:lnTo>
                    <a:pt x="573" y="1616"/>
                  </a:lnTo>
                  <a:lnTo>
                    <a:pt x="438" y="1044"/>
                  </a:lnTo>
                  <a:lnTo>
                    <a:pt x="371" y="741"/>
                  </a:lnTo>
                  <a:lnTo>
                    <a:pt x="303" y="472"/>
                  </a:lnTo>
                  <a:lnTo>
                    <a:pt x="169" y="236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32" name="Shape 232"/>
            <p:cNvSpPr/>
            <p:nvPr/>
          </p:nvSpPr>
          <p:spPr>
            <a:xfrm>
              <a:off x="6672625" y="2313750"/>
              <a:ext cx="334175" cy="88400"/>
            </a:xfrm>
            <a:custGeom>
              <a:avLst/>
              <a:gdLst/>
              <a:ahLst/>
              <a:cxnLst/>
              <a:rect l="0" t="0" r="0" b="0"/>
              <a:pathLst>
                <a:path w="13367" h="3536" extrusionOk="0">
                  <a:moveTo>
                    <a:pt x="13198" y="0"/>
                  </a:moveTo>
                  <a:lnTo>
                    <a:pt x="11582" y="505"/>
                  </a:lnTo>
                  <a:lnTo>
                    <a:pt x="9932" y="977"/>
                  </a:lnTo>
                  <a:lnTo>
                    <a:pt x="6666" y="1886"/>
                  </a:lnTo>
                  <a:lnTo>
                    <a:pt x="5017" y="2290"/>
                  </a:lnTo>
                  <a:lnTo>
                    <a:pt x="3367" y="2694"/>
                  </a:lnTo>
                  <a:lnTo>
                    <a:pt x="2525" y="2862"/>
                  </a:lnTo>
                  <a:lnTo>
                    <a:pt x="1683" y="3031"/>
                  </a:lnTo>
                  <a:lnTo>
                    <a:pt x="842" y="3233"/>
                  </a:lnTo>
                  <a:lnTo>
                    <a:pt x="438" y="3334"/>
                  </a:lnTo>
                  <a:lnTo>
                    <a:pt x="34" y="3502"/>
                  </a:lnTo>
                  <a:lnTo>
                    <a:pt x="0" y="3536"/>
                  </a:lnTo>
                  <a:lnTo>
                    <a:pt x="438" y="3536"/>
                  </a:lnTo>
                  <a:lnTo>
                    <a:pt x="808" y="3468"/>
                  </a:lnTo>
                  <a:lnTo>
                    <a:pt x="1616" y="3334"/>
                  </a:lnTo>
                  <a:lnTo>
                    <a:pt x="3165" y="2963"/>
                  </a:lnTo>
                  <a:lnTo>
                    <a:pt x="6464" y="2189"/>
                  </a:lnTo>
                  <a:lnTo>
                    <a:pt x="8181" y="1751"/>
                  </a:lnTo>
                  <a:lnTo>
                    <a:pt x="9898" y="1280"/>
                  </a:lnTo>
                  <a:lnTo>
                    <a:pt x="11582" y="775"/>
                  </a:lnTo>
                  <a:lnTo>
                    <a:pt x="13299" y="270"/>
                  </a:lnTo>
                  <a:lnTo>
                    <a:pt x="13333" y="236"/>
                  </a:lnTo>
                  <a:lnTo>
                    <a:pt x="13366" y="202"/>
                  </a:lnTo>
                  <a:lnTo>
                    <a:pt x="13366" y="101"/>
                  </a:lnTo>
                  <a:lnTo>
                    <a:pt x="13333" y="34"/>
                  </a:lnTo>
                  <a:lnTo>
                    <a:pt x="1326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33" name="Shape 233"/>
            <p:cNvSpPr/>
            <p:nvPr/>
          </p:nvSpPr>
          <p:spPr>
            <a:xfrm>
              <a:off x="6762675" y="2487150"/>
              <a:ext cx="15175" cy="24425"/>
            </a:xfrm>
            <a:custGeom>
              <a:avLst/>
              <a:gdLst/>
              <a:ahLst/>
              <a:cxnLst/>
              <a:rect l="0" t="0" r="0" b="0"/>
              <a:pathLst>
                <a:path w="607" h="977" extrusionOk="0">
                  <a:moveTo>
                    <a:pt x="337" y="0"/>
                  </a:moveTo>
                  <a:lnTo>
                    <a:pt x="169" y="101"/>
                  </a:lnTo>
                  <a:lnTo>
                    <a:pt x="68" y="168"/>
                  </a:lnTo>
                  <a:lnTo>
                    <a:pt x="0" y="236"/>
                  </a:lnTo>
                  <a:lnTo>
                    <a:pt x="0" y="303"/>
                  </a:lnTo>
                  <a:lnTo>
                    <a:pt x="34" y="370"/>
                  </a:lnTo>
                  <a:lnTo>
                    <a:pt x="135" y="370"/>
                  </a:lnTo>
                  <a:lnTo>
                    <a:pt x="236" y="303"/>
                  </a:lnTo>
                  <a:lnTo>
                    <a:pt x="371" y="236"/>
                  </a:lnTo>
                  <a:lnTo>
                    <a:pt x="270" y="606"/>
                  </a:lnTo>
                  <a:lnTo>
                    <a:pt x="236" y="808"/>
                  </a:lnTo>
                  <a:lnTo>
                    <a:pt x="270" y="875"/>
                  </a:lnTo>
                  <a:lnTo>
                    <a:pt x="304" y="976"/>
                  </a:lnTo>
                  <a:lnTo>
                    <a:pt x="371" y="976"/>
                  </a:lnTo>
                  <a:lnTo>
                    <a:pt x="438" y="943"/>
                  </a:lnTo>
                  <a:lnTo>
                    <a:pt x="472" y="842"/>
                  </a:lnTo>
                  <a:lnTo>
                    <a:pt x="506" y="741"/>
                  </a:lnTo>
                  <a:lnTo>
                    <a:pt x="506" y="505"/>
                  </a:lnTo>
                  <a:lnTo>
                    <a:pt x="607" y="303"/>
                  </a:lnTo>
                  <a:lnTo>
                    <a:pt x="607" y="202"/>
                  </a:lnTo>
                  <a:lnTo>
                    <a:pt x="607" y="101"/>
                  </a:lnTo>
                  <a:lnTo>
                    <a:pt x="539" y="67"/>
                  </a:lnTo>
                  <a:lnTo>
                    <a:pt x="5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34" name="Shape 234"/>
            <p:cNvSpPr/>
            <p:nvPr/>
          </p:nvSpPr>
          <p:spPr>
            <a:xfrm>
              <a:off x="7013500" y="2429050"/>
              <a:ext cx="7600" cy="5925"/>
            </a:xfrm>
            <a:custGeom>
              <a:avLst/>
              <a:gdLst/>
              <a:ahLst/>
              <a:cxnLst/>
              <a:rect l="0" t="0" r="0" b="0"/>
              <a:pathLst>
                <a:path w="304" h="237" extrusionOk="0">
                  <a:moveTo>
                    <a:pt x="135" y="1"/>
                  </a:moveTo>
                  <a:lnTo>
                    <a:pt x="68" y="35"/>
                  </a:lnTo>
                  <a:lnTo>
                    <a:pt x="1" y="68"/>
                  </a:lnTo>
                  <a:lnTo>
                    <a:pt x="1" y="136"/>
                  </a:lnTo>
                  <a:lnTo>
                    <a:pt x="1" y="203"/>
                  </a:lnTo>
                  <a:lnTo>
                    <a:pt x="68" y="237"/>
                  </a:lnTo>
                  <a:lnTo>
                    <a:pt x="203" y="237"/>
                  </a:lnTo>
                  <a:lnTo>
                    <a:pt x="270" y="203"/>
                  </a:lnTo>
                  <a:lnTo>
                    <a:pt x="304" y="102"/>
                  </a:lnTo>
                  <a:lnTo>
                    <a:pt x="270" y="35"/>
                  </a:lnTo>
                  <a:lnTo>
                    <a:pt x="203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35" name="Shape 235"/>
            <p:cNvSpPr/>
            <p:nvPr/>
          </p:nvSpPr>
          <p:spPr>
            <a:xfrm>
              <a:off x="7026975" y="2478725"/>
              <a:ext cx="15175" cy="27800"/>
            </a:xfrm>
            <a:custGeom>
              <a:avLst/>
              <a:gdLst/>
              <a:ahLst/>
              <a:cxnLst/>
              <a:rect l="0" t="0" r="0" b="0"/>
              <a:pathLst>
                <a:path w="607" h="1112" extrusionOk="0">
                  <a:moveTo>
                    <a:pt x="573" y="0"/>
                  </a:moveTo>
                  <a:lnTo>
                    <a:pt x="404" y="202"/>
                  </a:lnTo>
                  <a:lnTo>
                    <a:pt x="270" y="438"/>
                  </a:lnTo>
                  <a:lnTo>
                    <a:pt x="101" y="303"/>
                  </a:lnTo>
                  <a:lnTo>
                    <a:pt x="34" y="303"/>
                  </a:lnTo>
                  <a:lnTo>
                    <a:pt x="0" y="337"/>
                  </a:lnTo>
                  <a:lnTo>
                    <a:pt x="34" y="371"/>
                  </a:lnTo>
                  <a:lnTo>
                    <a:pt x="202" y="573"/>
                  </a:lnTo>
                  <a:lnTo>
                    <a:pt x="34" y="977"/>
                  </a:lnTo>
                  <a:lnTo>
                    <a:pt x="34" y="1010"/>
                  </a:lnTo>
                  <a:lnTo>
                    <a:pt x="68" y="1078"/>
                  </a:lnTo>
                  <a:lnTo>
                    <a:pt x="135" y="1111"/>
                  </a:lnTo>
                  <a:lnTo>
                    <a:pt x="202" y="1111"/>
                  </a:lnTo>
                  <a:lnTo>
                    <a:pt x="236" y="1078"/>
                  </a:lnTo>
                  <a:lnTo>
                    <a:pt x="270" y="1044"/>
                  </a:lnTo>
                  <a:lnTo>
                    <a:pt x="371" y="707"/>
                  </a:lnTo>
                  <a:lnTo>
                    <a:pt x="404" y="741"/>
                  </a:lnTo>
                  <a:lnTo>
                    <a:pt x="472" y="741"/>
                  </a:lnTo>
                  <a:lnTo>
                    <a:pt x="505" y="707"/>
                  </a:lnTo>
                  <a:lnTo>
                    <a:pt x="539" y="674"/>
                  </a:lnTo>
                  <a:lnTo>
                    <a:pt x="505" y="606"/>
                  </a:lnTo>
                  <a:lnTo>
                    <a:pt x="438" y="573"/>
                  </a:lnTo>
                  <a:lnTo>
                    <a:pt x="472" y="505"/>
                  </a:lnTo>
                  <a:lnTo>
                    <a:pt x="539" y="270"/>
                  </a:lnTo>
                  <a:lnTo>
                    <a:pt x="6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36" name="Shape 236"/>
            <p:cNvSpPr/>
            <p:nvPr/>
          </p:nvSpPr>
          <p:spPr>
            <a:xfrm>
              <a:off x="7005925" y="2460200"/>
              <a:ext cx="58950" cy="57275"/>
            </a:xfrm>
            <a:custGeom>
              <a:avLst/>
              <a:gdLst/>
              <a:ahLst/>
              <a:cxnLst/>
              <a:rect l="0" t="0" r="0" b="0"/>
              <a:pathLst>
                <a:path w="2358" h="2291" extrusionOk="0">
                  <a:moveTo>
                    <a:pt x="1886" y="236"/>
                  </a:moveTo>
                  <a:lnTo>
                    <a:pt x="1953" y="708"/>
                  </a:lnTo>
                  <a:lnTo>
                    <a:pt x="2054" y="1145"/>
                  </a:lnTo>
                  <a:lnTo>
                    <a:pt x="2088" y="1482"/>
                  </a:lnTo>
                  <a:lnTo>
                    <a:pt x="2122" y="1549"/>
                  </a:lnTo>
                  <a:lnTo>
                    <a:pt x="2122" y="1617"/>
                  </a:lnTo>
                  <a:lnTo>
                    <a:pt x="2088" y="1684"/>
                  </a:lnTo>
                  <a:lnTo>
                    <a:pt x="1987" y="1684"/>
                  </a:lnTo>
                  <a:lnTo>
                    <a:pt x="1381" y="1886"/>
                  </a:lnTo>
                  <a:lnTo>
                    <a:pt x="910" y="1987"/>
                  </a:lnTo>
                  <a:lnTo>
                    <a:pt x="708" y="2021"/>
                  </a:lnTo>
                  <a:lnTo>
                    <a:pt x="573" y="1953"/>
                  </a:lnTo>
                  <a:lnTo>
                    <a:pt x="472" y="1852"/>
                  </a:lnTo>
                  <a:lnTo>
                    <a:pt x="405" y="1684"/>
                  </a:lnTo>
                  <a:lnTo>
                    <a:pt x="304" y="1213"/>
                  </a:lnTo>
                  <a:lnTo>
                    <a:pt x="169" y="775"/>
                  </a:lnTo>
                  <a:lnTo>
                    <a:pt x="371" y="741"/>
                  </a:lnTo>
                  <a:lnTo>
                    <a:pt x="573" y="708"/>
                  </a:lnTo>
                  <a:lnTo>
                    <a:pt x="977" y="573"/>
                  </a:lnTo>
                  <a:lnTo>
                    <a:pt x="1448" y="472"/>
                  </a:lnTo>
                  <a:lnTo>
                    <a:pt x="1684" y="371"/>
                  </a:lnTo>
                  <a:lnTo>
                    <a:pt x="1886" y="236"/>
                  </a:lnTo>
                  <a:close/>
                  <a:moveTo>
                    <a:pt x="1819" y="1"/>
                  </a:moveTo>
                  <a:lnTo>
                    <a:pt x="1819" y="34"/>
                  </a:lnTo>
                  <a:lnTo>
                    <a:pt x="1852" y="135"/>
                  </a:lnTo>
                  <a:lnTo>
                    <a:pt x="1617" y="135"/>
                  </a:lnTo>
                  <a:lnTo>
                    <a:pt x="1347" y="169"/>
                  </a:lnTo>
                  <a:lnTo>
                    <a:pt x="910" y="337"/>
                  </a:lnTo>
                  <a:lnTo>
                    <a:pt x="472" y="472"/>
                  </a:lnTo>
                  <a:lnTo>
                    <a:pt x="270" y="539"/>
                  </a:lnTo>
                  <a:lnTo>
                    <a:pt x="68" y="640"/>
                  </a:lnTo>
                  <a:lnTo>
                    <a:pt x="34" y="674"/>
                  </a:lnTo>
                  <a:lnTo>
                    <a:pt x="1" y="708"/>
                  </a:lnTo>
                  <a:lnTo>
                    <a:pt x="1" y="741"/>
                  </a:lnTo>
                  <a:lnTo>
                    <a:pt x="1" y="775"/>
                  </a:lnTo>
                  <a:lnTo>
                    <a:pt x="34" y="775"/>
                  </a:lnTo>
                  <a:lnTo>
                    <a:pt x="68" y="1112"/>
                  </a:lnTo>
                  <a:lnTo>
                    <a:pt x="102" y="1448"/>
                  </a:lnTo>
                  <a:lnTo>
                    <a:pt x="169" y="1819"/>
                  </a:lnTo>
                  <a:lnTo>
                    <a:pt x="270" y="2088"/>
                  </a:lnTo>
                  <a:lnTo>
                    <a:pt x="371" y="2223"/>
                  </a:lnTo>
                  <a:lnTo>
                    <a:pt x="472" y="2256"/>
                  </a:lnTo>
                  <a:lnTo>
                    <a:pt x="607" y="2290"/>
                  </a:lnTo>
                  <a:lnTo>
                    <a:pt x="741" y="2290"/>
                  </a:lnTo>
                  <a:lnTo>
                    <a:pt x="1044" y="2223"/>
                  </a:lnTo>
                  <a:lnTo>
                    <a:pt x="1280" y="2155"/>
                  </a:lnTo>
                  <a:lnTo>
                    <a:pt x="1549" y="2088"/>
                  </a:lnTo>
                  <a:lnTo>
                    <a:pt x="1886" y="2021"/>
                  </a:lnTo>
                  <a:lnTo>
                    <a:pt x="2054" y="1953"/>
                  </a:lnTo>
                  <a:lnTo>
                    <a:pt x="2189" y="1886"/>
                  </a:lnTo>
                  <a:lnTo>
                    <a:pt x="2290" y="1785"/>
                  </a:lnTo>
                  <a:lnTo>
                    <a:pt x="2357" y="1684"/>
                  </a:lnTo>
                  <a:lnTo>
                    <a:pt x="2357" y="1549"/>
                  </a:lnTo>
                  <a:lnTo>
                    <a:pt x="2324" y="1381"/>
                  </a:lnTo>
                  <a:lnTo>
                    <a:pt x="2189" y="1112"/>
                  </a:lnTo>
                  <a:lnTo>
                    <a:pt x="2021" y="573"/>
                  </a:lnTo>
                  <a:lnTo>
                    <a:pt x="1886" y="34"/>
                  </a:lnTo>
                  <a:lnTo>
                    <a:pt x="188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37" name="Shape 237"/>
            <p:cNvSpPr/>
            <p:nvPr/>
          </p:nvSpPr>
          <p:spPr>
            <a:xfrm>
              <a:off x="6926800" y="2425700"/>
              <a:ext cx="63150" cy="54725"/>
            </a:xfrm>
            <a:custGeom>
              <a:avLst/>
              <a:gdLst/>
              <a:ahLst/>
              <a:cxnLst/>
              <a:rect l="0" t="0" r="0" b="0"/>
              <a:pathLst>
                <a:path w="2526" h="2189" extrusionOk="0">
                  <a:moveTo>
                    <a:pt x="1886" y="202"/>
                  </a:moveTo>
                  <a:lnTo>
                    <a:pt x="2021" y="236"/>
                  </a:lnTo>
                  <a:lnTo>
                    <a:pt x="2088" y="270"/>
                  </a:lnTo>
                  <a:lnTo>
                    <a:pt x="2156" y="539"/>
                  </a:lnTo>
                  <a:lnTo>
                    <a:pt x="2223" y="808"/>
                  </a:lnTo>
                  <a:lnTo>
                    <a:pt x="2290" y="1381"/>
                  </a:lnTo>
                  <a:lnTo>
                    <a:pt x="2290" y="1482"/>
                  </a:lnTo>
                  <a:lnTo>
                    <a:pt x="2223" y="1549"/>
                  </a:lnTo>
                  <a:lnTo>
                    <a:pt x="2189" y="1583"/>
                  </a:lnTo>
                  <a:lnTo>
                    <a:pt x="2088" y="1616"/>
                  </a:lnTo>
                  <a:lnTo>
                    <a:pt x="1920" y="1650"/>
                  </a:lnTo>
                  <a:lnTo>
                    <a:pt x="1785" y="1684"/>
                  </a:lnTo>
                  <a:lnTo>
                    <a:pt x="1684" y="1717"/>
                  </a:lnTo>
                  <a:lnTo>
                    <a:pt x="1415" y="1717"/>
                  </a:lnTo>
                  <a:lnTo>
                    <a:pt x="1246" y="1751"/>
                  </a:lnTo>
                  <a:lnTo>
                    <a:pt x="977" y="1886"/>
                  </a:lnTo>
                  <a:lnTo>
                    <a:pt x="842" y="1919"/>
                  </a:lnTo>
                  <a:lnTo>
                    <a:pt x="741" y="1886"/>
                  </a:lnTo>
                  <a:lnTo>
                    <a:pt x="674" y="1785"/>
                  </a:lnTo>
                  <a:lnTo>
                    <a:pt x="640" y="1684"/>
                  </a:lnTo>
                  <a:lnTo>
                    <a:pt x="573" y="1448"/>
                  </a:lnTo>
                  <a:lnTo>
                    <a:pt x="506" y="1212"/>
                  </a:lnTo>
                  <a:lnTo>
                    <a:pt x="371" y="606"/>
                  </a:lnTo>
                  <a:lnTo>
                    <a:pt x="640" y="472"/>
                  </a:lnTo>
                  <a:lnTo>
                    <a:pt x="943" y="371"/>
                  </a:lnTo>
                  <a:lnTo>
                    <a:pt x="1179" y="303"/>
                  </a:lnTo>
                  <a:lnTo>
                    <a:pt x="1549" y="202"/>
                  </a:lnTo>
                  <a:close/>
                  <a:moveTo>
                    <a:pt x="1886" y="0"/>
                  </a:moveTo>
                  <a:lnTo>
                    <a:pt x="1684" y="34"/>
                  </a:lnTo>
                  <a:lnTo>
                    <a:pt x="1482" y="68"/>
                  </a:lnTo>
                  <a:lnTo>
                    <a:pt x="876" y="202"/>
                  </a:lnTo>
                  <a:lnTo>
                    <a:pt x="573" y="303"/>
                  </a:lnTo>
                  <a:lnTo>
                    <a:pt x="304" y="438"/>
                  </a:lnTo>
                  <a:lnTo>
                    <a:pt x="270" y="371"/>
                  </a:lnTo>
                  <a:lnTo>
                    <a:pt x="236" y="371"/>
                  </a:lnTo>
                  <a:lnTo>
                    <a:pt x="236" y="404"/>
                  </a:lnTo>
                  <a:lnTo>
                    <a:pt x="203" y="472"/>
                  </a:lnTo>
                  <a:lnTo>
                    <a:pt x="34" y="573"/>
                  </a:lnTo>
                  <a:lnTo>
                    <a:pt x="1" y="640"/>
                  </a:lnTo>
                  <a:lnTo>
                    <a:pt x="1" y="741"/>
                  </a:lnTo>
                  <a:lnTo>
                    <a:pt x="68" y="775"/>
                  </a:lnTo>
                  <a:lnTo>
                    <a:pt x="135" y="775"/>
                  </a:lnTo>
                  <a:lnTo>
                    <a:pt x="203" y="707"/>
                  </a:lnTo>
                  <a:lnTo>
                    <a:pt x="236" y="1078"/>
                  </a:lnTo>
                  <a:lnTo>
                    <a:pt x="304" y="1414"/>
                  </a:lnTo>
                  <a:lnTo>
                    <a:pt x="405" y="1751"/>
                  </a:lnTo>
                  <a:lnTo>
                    <a:pt x="539" y="2088"/>
                  </a:lnTo>
                  <a:lnTo>
                    <a:pt x="573" y="2155"/>
                  </a:lnTo>
                  <a:lnTo>
                    <a:pt x="640" y="2189"/>
                  </a:lnTo>
                  <a:lnTo>
                    <a:pt x="775" y="2155"/>
                  </a:lnTo>
                  <a:lnTo>
                    <a:pt x="943" y="2121"/>
                  </a:lnTo>
                  <a:lnTo>
                    <a:pt x="1213" y="2054"/>
                  </a:lnTo>
                  <a:lnTo>
                    <a:pt x="1482" y="1987"/>
                  </a:lnTo>
                  <a:lnTo>
                    <a:pt x="1617" y="1953"/>
                  </a:lnTo>
                  <a:lnTo>
                    <a:pt x="1751" y="1987"/>
                  </a:lnTo>
                  <a:lnTo>
                    <a:pt x="1819" y="1987"/>
                  </a:lnTo>
                  <a:lnTo>
                    <a:pt x="1886" y="1953"/>
                  </a:lnTo>
                  <a:lnTo>
                    <a:pt x="1954" y="1886"/>
                  </a:lnTo>
                  <a:lnTo>
                    <a:pt x="2088" y="1852"/>
                  </a:lnTo>
                  <a:lnTo>
                    <a:pt x="2358" y="1785"/>
                  </a:lnTo>
                  <a:lnTo>
                    <a:pt x="2425" y="1751"/>
                  </a:lnTo>
                  <a:lnTo>
                    <a:pt x="2459" y="1684"/>
                  </a:lnTo>
                  <a:lnTo>
                    <a:pt x="2492" y="1515"/>
                  </a:lnTo>
                  <a:lnTo>
                    <a:pt x="2526" y="1347"/>
                  </a:lnTo>
                  <a:lnTo>
                    <a:pt x="2526" y="1179"/>
                  </a:lnTo>
                  <a:lnTo>
                    <a:pt x="2425" y="808"/>
                  </a:lnTo>
                  <a:lnTo>
                    <a:pt x="2324" y="472"/>
                  </a:lnTo>
                  <a:lnTo>
                    <a:pt x="2223" y="169"/>
                  </a:lnTo>
                  <a:lnTo>
                    <a:pt x="2156" y="68"/>
                  </a:lnTo>
                  <a:lnTo>
                    <a:pt x="208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38" name="Shape 238"/>
            <p:cNvSpPr/>
            <p:nvPr/>
          </p:nvSpPr>
          <p:spPr>
            <a:xfrm>
              <a:off x="6867875" y="2439150"/>
              <a:ext cx="63175" cy="58125"/>
            </a:xfrm>
            <a:custGeom>
              <a:avLst/>
              <a:gdLst/>
              <a:ahLst/>
              <a:cxnLst/>
              <a:rect l="0" t="0" r="0" b="0"/>
              <a:pathLst>
                <a:path w="2527" h="2325" extrusionOk="0">
                  <a:moveTo>
                    <a:pt x="1112" y="910"/>
                  </a:moveTo>
                  <a:lnTo>
                    <a:pt x="1112" y="977"/>
                  </a:lnTo>
                  <a:lnTo>
                    <a:pt x="1045" y="1045"/>
                  </a:lnTo>
                  <a:lnTo>
                    <a:pt x="977" y="1078"/>
                  </a:lnTo>
                  <a:lnTo>
                    <a:pt x="910" y="1078"/>
                  </a:lnTo>
                  <a:lnTo>
                    <a:pt x="1045" y="944"/>
                  </a:lnTo>
                  <a:lnTo>
                    <a:pt x="1112" y="910"/>
                  </a:lnTo>
                  <a:close/>
                  <a:moveTo>
                    <a:pt x="1886" y="270"/>
                  </a:moveTo>
                  <a:lnTo>
                    <a:pt x="1954" y="338"/>
                  </a:lnTo>
                  <a:lnTo>
                    <a:pt x="2055" y="506"/>
                  </a:lnTo>
                  <a:lnTo>
                    <a:pt x="2156" y="843"/>
                  </a:lnTo>
                  <a:lnTo>
                    <a:pt x="2257" y="1314"/>
                  </a:lnTo>
                  <a:lnTo>
                    <a:pt x="2257" y="1415"/>
                  </a:lnTo>
                  <a:lnTo>
                    <a:pt x="2223" y="1482"/>
                  </a:lnTo>
                  <a:lnTo>
                    <a:pt x="2156" y="1516"/>
                  </a:lnTo>
                  <a:lnTo>
                    <a:pt x="2088" y="1583"/>
                  </a:lnTo>
                  <a:lnTo>
                    <a:pt x="1886" y="1617"/>
                  </a:lnTo>
                  <a:lnTo>
                    <a:pt x="1718" y="1651"/>
                  </a:lnTo>
                  <a:lnTo>
                    <a:pt x="1482" y="1752"/>
                  </a:lnTo>
                  <a:lnTo>
                    <a:pt x="1482" y="1684"/>
                  </a:lnTo>
                  <a:lnTo>
                    <a:pt x="1415" y="1280"/>
                  </a:lnTo>
                  <a:lnTo>
                    <a:pt x="1348" y="876"/>
                  </a:lnTo>
                  <a:lnTo>
                    <a:pt x="1348" y="843"/>
                  </a:lnTo>
                  <a:lnTo>
                    <a:pt x="1348" y="809"/>
                  </a:lnTo>
                  <a:lnTo>
                    <a:pt x="1247" y="708"/>
                  </a:lnTo>
                  <a:lnTo>
                    <a:pt x="1078" y="708"/>
                  </a:lnTo>
                  <a:lnTo>
                    <a:pt x="977" y="775"/>
                  </a:lnTo>
                  <a:lnTo>
                    <a:pt x="775" y="910"/>
                  </a:lnTo>
                  <a:lnTo>
                    <a:pt x="674" y="1078"/>
                  </a:lnTo>
                  <a:lnTo>
                    <a:pt x="674" y="1179"/>
                  </a:lnTo>
                  <a:lnTo>
                    <a:pt x="708" y="1247"/>
                  </a:lnTo>
                  <a:lnTo>
                    <a:pt x="843" y="1280"/>
                  </a:lnTo>
                  <a:lnTo>
                    <a:pt x="944" y="1314"/>
                  </a:lnTo>
                  <a:lnTo>
                    <a:pt x="1078" y="1280"/>
                  </a:lnTo>
                  <a:lnTo>
                    <a:pt x="1179" y="1213"/>
                  </a:lnTo>
                  <a:lnTo>
                    <a:pt x="1213" y="1482"/>
                  </a:lnTo>
                  <a:lnTo>
                    <a:pt x="1280" y="1718"/>
                  </a:lnTo>
                  <a:lnTo>
                    <a:pt x="1314" y="1785"/>
                  </a:lnTo>
                  <a:lnTo>
                    <a:pt x="1348" y="1785"/>
                  </a:lnTo>
                  <a:lnTo>
                    <a:pt x="708" y="2088"/>
                  </a:lnTo>
                  <a:lnTo>
                    <a:pt x="607" y="1819"/>
                  </a:lnTo>
                  <a:lnTo>
                    <a:pt x="506" y="1550"/>
                  </a:lnTo>
                  <a:lnTo>
                    <a:pt x="405" y="1011"/>
                  </a:lnTo>
                  <a:lnTo>
                    <a:pt x="371" y="843"/>
                  </a:lnTo>
                  <a:lnTo>
                    <a:pt x="304" y="708"/>
                  </a:lnTo>
                  <a:lnTo>
                    <a:pt x="809" y="573"/>
                  </a:lnTo>
                  <a:lnTo>
                    <a:pt x="1314" y="405"/>
                  </a:lnTo>
                  <a:lnTo>
                    <a:pt x="1819" y="270"/>
                  </a:lnTo>
                  <a:close/>
                  <a:moveTo>
                    <a:pt x="1954" y="1"/>
                  </a:moveTo>
                  <a:lnTo>
                    <a:pt x="1045" y="237"/>
                  </a:lnTo>
                  <a:lnTo>
                    <a:pt x="573" y="371"/>
                  </a:lnTo>
                  <a:lnTo>
                    <a:pt x="136" y="540"/>
                  </a:lnTo>
                  <a:lnTo>
                    <a:pt x="102" y="540"/>
                  </a:lnTo>
                  <a:lnTo>
                    <a:pt x="68" y="573"/>
                  </a:lnTo>
                  <a:lnTo>
                    <a:pt x="1" y="607"/>
                  </a:lnTo>
                  <a:lnTo>
                    <a:pt x="1" y="674"/>
                  </a:lnTo>
                  <a:lnTo>
                    <a:pt x="35" y="742"/>
                  </a:lnTo>
                  <a:lnTo>
                    <a:pt x="136" y="742"/>
                  </a:lnTo>
                  <a:lnTo>
                    <a:pt x="304" y="1516"/>
                  </a:lnTo>
                  <a:lnTo>
                    <a:pt x="405" y="1886"/>
                  </a:lnTo>
                  <a:lnTo>
                    <a:pt x="573" y="2257"/>
                  </a:lnTo>
                  <a:lnTo>
                    <a:pt x="573" y="2290"/>
                  </a:lnTo>
                  <a:lnTo>
                    <a:pt x="641" y="2324"/>
                  </a:lnTo>
                  <a:lnTo>
                    <a:pt x="708" y="2290"/>
                  </a:lnTo>
                  <a:lnTo>
                    <a:pt x="1550" y="1954"/>
                  </a:lnTo>
                  <a:lnTo>
                    <a:pt x="2425" y="1684"/>
                  </a:lnTo>
                  <a:lnTo>
                    <a:pt x="2492" y="1651"/>
                  </a:lnTo>
                  <a:lnTo>
                    <a:pt x="2526" y="1583"/>
                  </a:lnTo>
                  <a:lnTo>
                    <a:pt x="2459" y="1179"/>
                  </a:lnTo>
                  <a:lnTo>
                    <a:pt x="2391" y="809"/>
                  </a:lnTo>
                  <a:lnTo>
                    <a:pt x="2257" y="405"/>
                  </a:lnTo>
                  <a:lnTo>
                    <a:pt x="2088" y="68"/>
                  </a:lnTo>
                  <a:lnTo>
                    <a:pt x="202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39" name="Shape 239"/>
            <p:cNvSpPr/>
            <p:nvPr/>
          </p:nvSpPr>
          <p:spPr>
            <a:xfrm>
              <a:off x="7017700" y="2426525"/>
              <a:ext cx="12650" cy="31175"/>
            </a:xfrm>
            <a:custGeom>
              <a:avLst/>
              <a:gdLst/>
              <a:ahLst/>
              <a:cxnLst/>
              <a:rect l="0" t="0" r="0" b="0"/>
              <a:pathLst>
                <a:path w="506" h="1247" extrusionOk="0">
                  <a:moveTo>
                    <a:pt x="405" y="1"/>
                  </a:moveTo>
                  <a:lnTo>
                    <a:pt x="270" y="270"/>
                  </a:lnTo>
                  <a:lnTo>
                    <a:pt x="169" y="573"/>
                  </a:lnTo>
                  <a:lnTo>
                    <a:pt x="35" y="876"/>
                  </a:lnTo>
                  <a:lnTo>
                    <a:pt x="1" y="1011"/>
                  </a:lnTo>
                  <a:lnTo>
                    <a:pt x="1" y="1179"/>
                  </a:lnTo>
                  <a:lnTo>
                    <a:pt x="1" y="1213"/>
                  </a:lnTo>
                  <a:lnTo>
                    <a:pt x="35" y="1247"/>
                  </a:lnTo>
                  <a:lnTo>
                    <a:pt x="68" y="1247"/>
                  </a:lnTo>
                  <a:lnTo>
                    <a:pt x="136" y="1213"/>
                  </a:lnTo>
                  <a:lnTo>
                    <a:pt x="203" y="1112"/>
                  </a:lnTo>
                  <a:lnTo>
                    <a:pt x="270" y="977"/>
                  </a:lnTo>
                  <a:lnTo>
                    <a:pt x="338" y="708"/>
                  </a:lnTo>
                  <a:lnTo>
                    <a:pt x="439" y="371"/>
                  </a:lnTo>
                  <a:lnTo>
                    <a:pt x="506" y="35"/>
                  </a:lnTo>
                  <a:lnTo>
                    <a:pt x="5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40" name="Shape 240"/>
            <p:cNvSpPr/>
            <p:nvPr/>
          </p:nvSpPr>
          <p:spPr>
            <a:xfrm>
              <a:off x="6901550" y="2507350"/>
              <a:ext cx="16025" cy="27800"/>
            </a:xfrm>
            <a:custGeom>
              <a:avLst/>
              <a:gdLst/>
              <a:ahLst/>
              <a:cxnLst/>
              <a:rect l="0" t="0" r="0" b="0"/>
              <a:pathLst>
                <a:path w="641" h="1112" extrusionOk="0">
                  <a:moveTo>
                    <a:pt x="405" y="707"/>
                  </a:moveTo>
                  <a:lnTo>
                    <a:pt x="405" y="741"/>
                  </a:lnTo>
                  <a:lnTo>
                    <a:pt x="405" y="808"/>
                  </a:lnTo>
                  <a:lnTo>
                    <a:pt x="371" y="875"/>
                  </a:lnTo>
                  <a:lnTo>
                    <a:pt x="337" y="909"/>
                  </a:lnTo>
                  <a:lnTo>
                    <a:pt x="304" y="875"/>
                  </a:lnTo>
                  <a:lnTo>
                    <a:pt x="236" y="842"/>
                  </a:lnTo>
                  <a:lnTo>
                    <a:pt x="236" y="774"/>
                  </a:lnTo>
                  <a:lnTo>
                    <a:pt x="337" y="707"/>
                  </a:lnTo>
                  <a:close/>
                  <a:moveTo>
                    <a:pt x="506" y="0"/>
                  </a:moveTo>
                  <a:lnTo>
                    <a:pt x="405" y="34"/>
                  </a:lnTo>
                  <a:lnTo>
                    <a:pt x="270" y="168"/>
                  </a:lnTo>
                  <a:lnTo>
                    <a:pt x="169" y="370"/>
                  </a:lnTo>
                  <a:lnTo>
                    <a:pt x="102" y="572"/>
                  </a:lnTo>
                  <a:lnTo>
                    <a:pt x="102" y="640"/>
                  </a:lnTo>
                  <a:lnTo>
                    <a:pt x="34" y="707"/>
                  </a:lnTo>
                  <a:lnTo>
                    <a:pt x="1" y="741"/>
                  </a:lnTo>
                  <a:lnTo>
                    <a:pt x="1" y="774"/>
                  </a:lnTo>
                  <a:lnTo>
                    <a:pt x="68" y="842"/>
                  </a:lnTo>
                  <a:lnTo>
                    <a:pt x="68" y="909"/>
                  </a:lnTo>
                  <a:lnTo>
                    <a:pt x="102" y="1010"/>
                  </a:lnTo>
                  <a:lnTo>
                    <a:pt x="135" y="1077"/>
                  </a:lnTo>
                  <a:lnTo>
                    <a:pt x="203" y="1111"/>
                  </a:lnTo>
                  <a:lnTo>
                    <a:pt x="371" y="1111"/>
                  </a:lnTo>
                  <a:lnTo>
                    <a:pt x="472" y="1077"/>
                  </a:lnTo>
                  <a:lnTo>
                    <a:pt x="539" y="976"/>
                  </a:lnTo>
                  <a:lnTo>
                    <a:pt x="573" y="909"/>
                  </a:lnTo>
                  <a:lnTo>
                    <a:pt x="607" y="808"/>
                  </a:lnTo>
                  <a:lnTo>
                    <a:pt x="607" y="707"/>
                  </a:lnTo>
                  <a:lnTo>
                    <a:pt x="573" y="640"/>
                  </a:lnTo>
                  <a:lnTo>
                    <a:pt x="539" y="572"/>
                  </a:lnTo>
                  <a:lnTo>
                    <a:pt x="472" y="539"/>
                  </a:lnTo>
                  <a:lnTo>
                    <a:pt x="304" y="505"/>
                  </a:lnTo>
                  <a:lnTo>
                    <a:pt x="371" y="370"/>
                  </a:lnTo>
                  <a:lnTo>
                    <a:pt x="438" y="236"/>
                  </a:lnTo>
                  <a:lnTo>
                    <a:pt x="539" y="135"/>
                  </a:lnTo>
                  <a:lnTo>
                    <a:pt x="607" y="101"/>
                  </a:lnTo>
                  <a:lnTo>
                    <a:pt x="640" y="101"/>
                  </a:lnTo>
                  <a:lnTo>
                    <a:pt x="640" y="34"/>
                  </a:lnTo>
                  <a:lnTo>
                    <a:pt x="57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41" name="Shape 241"/>
            <p:cNvSpPr/>
            <p:nvPr/>
          </p:nvSpPr>
          <p:spPr>
            <a:xfrm>
              <a:off x="6878825" y="2490500"/>
              <a:ext cx="63150" cy="55575"/>
            </a:xfrm>
            <a:custGeom>
              <a:avLst/>
              <a:gdLst/>
              <a:ahLst/>
              <a:cxnLst/>
              <a:rect l="0" t="0" r="0" b="0"/>
              <a:pathLst>
                <a:path w="2526" h="2223" extrusionOk="0">
                  <a:moveTo>
                    <a:pt x="1953" y="169"/>
                  </a:moveTo>
                  <a:lnTo>
                    <a:pt x="2021" y="203"/>
                  </a:lnTo>
                  <a:lnTo>
                    <a:pt x="2021" y="236"/>
                  </a:lnTo>
                  <a:lnTo>
                    <a:pt x="2122" y="741"/>
                  </a:lnTo>
                  <a:lnTo>
                    <a:pt x="2290" y="1650"/>
                  </a:lnTo>
                  <a:lnTo>
                    <a:pt x="1617" y="1852"/>
                  </a:lnTo>
                  <a:lnTo>
                    <a:pt x="1280" y="1920"/>
                  </a:lnTo>
                  <a:lnTo>
                    <a:pt x="943" y="1953"/>
                  </a:lnTo>
                  <a:lnTo>
                    <a:pt x="809" y="1953"/>
                  </a:lnTo>
                  <a:lnTo>
                    <a:pt x="674" y="1852"/>
                  </a:lnTo>
                  <a:lnTo>
                    <a:pt x="573" y="1751"/>
                  </a:lnTo>
                  <a:lnTo>
                    <a:pt x="506" y="1583"/>
                  </a:lnTo>
                  <a:lnTo>
                    <a:pt x="371" y="1179"/>
                  </a:lnTo>
                  <a:lnTo>
                    <a:pt x="304" y="809"/>
                  </a:lnTo>
                  <a:lnTo>
                    <a:pt x="977" y="607"/>
                  </a:lnTo>
                  <a:lnTo>
                    <a:pt x="1650" y="337"/>
                  </a:lnTo>
                  <a:lnTo>
                    <a:pt x="1852" y="203"/>
                  </a:lnTo>
                  <a:lnTo>
                    <a:pt x="1953" y="169"/>
                  </a:lnTo>
                  <a:close/>
                  <a:moveTo>
                    <a:pt x="2021" y="1"/>
                  </a:moveTo>
                  <a:lnTo>
                    <a:pt x="1145" y="337"/>
                  </a:lnTo>
                  <a:lnTo>
                    <a:pt x="270" y="607"/>
                  </a:lnTo>
                  <a:lnTo>
                    <a:pt x="236" y="573"/>
                  </a:lnTo>
                  <a:lnTo>
                    <a:pt x="203" y="506"/>
                  </a:lnTo>
                  <a:lnTo>
                    <a:pt x="169" y="506"/>
                  </a:lnTo>
                  <a:lnTo>
                    <a:pt x="102" y="539"/>
                  </a:lnTo>
                  <a:lnTo>
                    <a:pt x="102" y="573"/>
                  </a:lnTo>
                  <a:lnTo>
                    <a:pt x="102" y="640"/>
                  </a:lnTo>
                  <a:lnTo>
                    <a:pt x="68" y="640"/>
                  </a:lnTo>
                  <a:lnTo>
                    <a:pt x="34" y="708"/>
                  </a:lnTo>
                  <a:lnTo>
                    <a:pt x="1" y="775"/>
                  </a:lnTo>
                  <a:lnTo>
                    <a:pt x="34" y="809"/>
                  </a:lnTo>
                  <a:lnTo>
                    <a:pt x="102" y="842"/>
                  </a:lnTo>
                  <a:lnTo>
                    <a:pt x="169" y="1246"/>
                  </a:lnTo>
                  <a:lnTo>
                    <a:pt x="270" y="1617"/>
                  </a:lnTo>
                  <a:lnTo>
                    <a:pt x="371" y="1920"/>
                  </a:lnTo>
                  <a:lnTo>
                    <a:pt x="438" y="2088"/>
                  </a:lnTo>
                  <a:lnTo>
                    <a:pt x="539" y="2189"/>
                  </a:lnTo>
                  <a:lnTo>
                    <a:pt x="640" y="2223"/>
                  </a:lnTo>
                  <a:lnTo>
                    <a:pt x="943" y="2223"/>
                  </a:lnTo>
                  <a:lnTo>
                    <a:pt x="1314" y="2155"/>
                  </a:lnTo>
                  <a:lnTo>
                    <a:pt x="1886" y="2021"/>
                  </a:lnTo>
                  <a:lnTo>
                    <a:pt x="2189" y="1953"/>
                  </a:lnTo>
                  <a:lnTo>
                    <a:pt x="2458" y="1819"/>
                  </a:lnTo>
                  <a:lnTo>
                    <a:pt x="2526" y="1785"/>
                  </a:lnTo>
                  <a:lnTo>
                    <a:pt x="2526" y="1684"/>
                  </a:lnTo>
                  <a:lnTo>
                    <a:pt x="2324" y="876"/>
                  </a:lnTo>
                  <a:lnTo>
                    <a:pt x="2122" y="34"/>
                  </a:lnTo>
                  <a:lnTo>
                    <a:pt x="208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42" name="Shape 242"/>
            <p:cNvSpPr/>
            <p:nvPr/>
          </p:nvSpPr>
          <p:spPr>
            <a:xfrm>
              <a:off x="7032850" y="2440000"/>
              <a:ext cx="5925" cy="6750"/>
            </a:xfrm>
            <a:custGeom>
              <a:avLst/>
              <a:gdLst/>
              <a:ahLst/>
              <a:cxnLst/>
              <a:rect l="0" t="0" r="0" b="0"/>
              <a:pathLst>
                <a:path w="237" h="270" extrusionOk="0">
                  <a:moveTo>
                    <a:pt x="68" y="1"/>
                  </a:moveTo>
                  <a:lnTo>
                    <a:pt x="1" y="34"/>
                  </a:lnTo>
                  <a:lnTo>
                    <a:pt x="1" y="102"/>
                  </a:lnTo>
                  <a:lnTo>
                    <a:pt x="1" y="169"/>
                  </a:lnTo>
                  <a:lnTo>
                    <a:pt x="35" y="236"/>
                  </a:lnTo>
                  <a:lnTo>
                    <a:pt x="68" y="270"/>
                  </a:lnTo>
                  <a:lnTo>
                    <a:pt x="136" y="270"/>
                  </a:lnTo>
                  <a:lnTo>
                    <a:pt x="203" y="203"/>
                  </a:lnTo>
                  <a:lnTo>
                    <a:pt x="237" y="169"/>
                  </a:lnTo>
                  <a:lnTo>
                    <a:pt x="203" y="102"/>
                  </a:lnTo>
                  <a:lnTo>
                    <a:pt x="13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43" name="Shape 243"/>
            <p:cNvSpPr/>
            <p:nvPr/>
          </p:nvSpPr>
          <p:spPr>
            <a:xfrm>
              <a:off x="6807275" y="1085700"/>
              <a:ext cx="484000" cy="586700"/>
            </a:xfrm>
            <a:custGeom>
              <a:avLst/>
              <a:gdLst/>
              <a:ahLst/>
              <a:cxnLst/>
              <a:rect l="0" t="0" r="0" b="0"/>
              <a:pathLst>
                <a:path w="19360" h="23468" extrusionOk="0">
                  <a:moveTo>
                    <a:pt x="3839" y="14343"/>
                  </a:moveTo>
                  <a:lnTo>
                    <a:pt x="3873" y="15320"/>
                  </a:lnTo>
                  <a:lnTo>
                    <a:pt x="3906" y="16296"/>
                  </a:lnTo>
                  <a:lnTo>
                    <a:pt x="4007" y="17239"/>
                  </a:lnTo>
                  <a:lnTo>
                    <a:pt x="4108" y="18215"/>
                  </a:lnTo>
                  <a:lnTo>
                    <a:pt x="4277" y="19293"/>
                  </a:lnTo>
                  <a:lnTo>
                    <a:pt x="4479" y="20336"/>
                  </a:lnTo>
                  <a:lnTo>
                    <a:pt x="4647" y="21212"/>
                  </a:lnTo>
                  <a:lnTo>
                    <a:pt x="4714" y="21683"/>
                  </a:lnTo>
                  <a:lnTo>
                    <a:pt x="4782" y="22121"/>
                  </a:lnTo>
                  <a:lnTo>
                    <a:pt x="4344" y="21986"/>
                  </a:lnTo>
                  <a:lnTo>
                    <a:pt x="4142" y="21919"/>
                  </a:lnTo>
                  <a:lnTo>
                    <a:pt x="3940" y="21818"/>
                  </a:lnTo>
                  <a:lnTo>
                    <a:pt x="3805" y="21683"/>
                  </a:lnTo>
                  <a:lnTo>
                    <a:pt x="3637" y="21515"/>
                  </a:lnTo>
                  <a:lnTo>
                    <a:pt x="3536" y="21313"/>
                  </a:lnTo>
                  <a:lnTo>
                    <a:pt x="3435" y="21043"/>
                  </a:lnTo>
                  <a:lnTo>
                    <a:pt x="3300" y="20471"/>
                  </a:lnTo>
                  <a:lnTo>
                    <a:pt x="3199" y="19865"/>
                  </a:lnTo>
                  <a:lnTo>
                    <a:pt x="3065" y="18687"/>
                  </a:lnTo>
                  <a:lnTo>
                    <a:pt x="2930" y="17777"/>
                  </a:lnTo>
                  <a:lnTo>
                    <a:pt x="2829" y="16835"/>
                  </a:lnTo>
                  <a:lnTo>
                    <a:pt x="2795" y="16397"/>
                  </a:lnTo>
                  <a:lnTo>
                    <a:pt x="2762" y="15926"/>
                  </a:lnTo>
                  <a:lnTo>
                    <a:pt x="2762" y="15488"/>
                  </a:lnTo>
                  <a:lnTo>
                    <a:pt x="2795" y="15017"/>
                  </a:lnTo>
                  <a:lnTo>
                    <a:pt x="3031" y="14781"/>
                  </a:lnTo>
                  <a:lnTo>
                    <a:pt x="3267" y="14545"/>
                  </a:lnTo>
                  <a:lnTo>
                    <a:pt x="3401" y="14444"/>
                  </a:lnTo>
                  <a:lnTo>
                    <a:pt x="3536" y="14377"/>
                  </a:lnTo>
                  <a:lnTo>
                    <a:pt x="3671" y="14343"/>
                  </a:lnTo>
                  <a:close/>
                  <a:moveTo>
                    <a:pt x="742" y="8081"/>
                  </a:moveTo>
                  <a:lnTo>
                    <a:pt x="809" y="8115"/>
                  </a:lnTo>
                  <a:lnTo>
                    <a:pt x="1314" y="8115"/>
                  </a:lnTo>
                  <a:lnTo>
                    <a:pt x="1146" y="10034"/>
                  </a:lnTo>
                  <a:lnTo>
                    <a:pt x="1078" y="10977"/>
                  </a:lnTo>
                  <a:lnTo>
                    <a:pt x="1078" y="11919"/>
                  </a:lnTo>
                  <a:lnTo>
                    <a:pt x="1112" y="12896"/>
                  </a:lnTo>
                  <a:lnTo>
                    <a:pt x="1179" y="13872"/>
                  </a:lnTo>
                  <a:lnTo>
                    <a:pt x="1381" y="15825"/>
                  </a:lnTo>
                  <a:lnTo>
                    <a:pt x="1516" y="17575"/>
                  </a:lnTo>
                  <a:lnTo>
                    <a:pt x="1583" y="18451"/>
                  </a:lnTo>
                  <a:lnTo>
                    <a:pt x="1684" y="19326"/>
                  </a:lnTo>
                  <a:lnTo>
                    <a:pt x="1853" y="20134"/>
                  </a:lnTo>
                  <a:lnTo>
                    <a:pt x="2088" y="20909"/>
                  </a:lnTo>
                  <a:lnTo>
                    <a:pt x="2391" y="21683"/>
                  </a:lnTo>
                  <a:lnTo>
                    <a:pt x="2728" y="22457"/>
                  </a:lnTo>
                  <a:lnTo>
                    <a:pt x="2694" y="22626"/>
                  </a:lnTo>
                  <a:lnTo>
                    <a:pt x="2661" y="22794"/>
                  </a:lnTo>
                  <a:lnTo>
                    <a:pt x="2492" y="23097"/>
                  </a:lnTo>
                  <a:lnTo>
                    <a:pt x="2425" y="23198"/>
                  </a:lnTo>
                  <a:lnTo>
                    <a:pt x="2358" y="23232"/>
                  </a:lnTo>
                  <a:lnTo>
                    <a:pt x="2324" y="23265"/>
                  </a:lnTo>
                  <a:lnTo>
                    <a:pt x="2257" y="23265"/>
                  </a:lnTo>
                  <a:lnTo>
                    <a:pt x="2122" y="23164"/>
                  </a:lnTo>
                  <a:lnTo>
                    <a:pt x="2021" y="23030"/>
                  </a:lnTo>
                  <a:lnTo>
                    <a:pt x="1920" y="22828"/>
                  </a:lnTo>
                  <a:lnTo>
                    <a:pt x="1853" y="22659"/>
                  </a:lnTo>
                  <a:lnTo>
                    <a:pt x="1785" y="22424"/>
                  </a:lnTo>
                  <a:lnTo>
                    <a:pt x="1516" y="21447"/>
                  </a:lnTo>
                  <a:lnTo>
                    <a:pt x="1280" y="20471"/>
                  </a:lnTo>
                  <a:lnTo>
                    <a:pt x="1078" y="19326"/>
                  </a:lnTo>
                  <a:lnTo>
                    <a:pt x="876" y="18181"/>
                  </a:lnTo>
                  <a:lnTo>
                    <a:pt x="472" y="15858"/>
                  </a:lnTo>
                  <a:lnTo>
                    <a:pt x="371" y="15252"/>
                  </a:lnTo>
                  <a:lnTo>
                    <a:pt x="338" y="14680"/>
                  </a:lnTo>
                  <a:lnTo>
                    <a:pt x="270" y="13502"/>
                  </a:lnTo>
                  <a:lnTo>
                    <a:pt x="237" y="12357"/>
                  </a:lnTo>
                  <a:lnTo>
                    <a:pt x="270" y="11145"/>
                  </a:lnTo>
                  <a:lnTo>
                    <a:pt x="270" y="10135"/>
                  </a:lnTo>
                  <a:lnTo>
                    <a:pt x="338" y="9630"/>
                  </a:lnTo>
                  <a:lnTo>
                    <a:pt x="405" y="9125"/>
                  </a:lnTo>
                  <a:lnTo>
                    <a:pt x="573" y="8586"/>
                  </a:lnTo>
                  <a:lnTo>
                    <a:pt x="708" y="8081"/>
                  </a:lnTo>
                  <a:close/>
                  <a:moveTo>
                    <a:pt x="10808" y="1"/>
                  </a:moveTo>
                  <a:lnTo>
                    <a:pt x="10000" y="34"/>
                  </a:lnTo>
                  <a:lnTo>
                    <a:pt x="9192" y="102"/>
                  </a:lnTo>
                  <a:lnTo>
                    <a:pt x="8351" y="236"/>
                  </a:lnTo>
                  <a:lnTo>
                    <a:pt x="7543" y="405"/>
                  </a:lnTo>
                  <a:lnTo>
                    <a:pt x="6735" y="674"/>
                  </a:lnTo>
                  <a:lnTo>
                    <a:pt x="6330" y="809"/>
                  </a:lnTo>
                  <a:lnTo>
                    <a:pt x="5926" y="977"/>
                  </a:lnTo>
                  <a:lnTo>
                    <a:pt x="5590" y="1145"/>
                  </a:lnTo>
                  <a:lnTo>
                    <a:pt x="5287" y="1314"/>
                  </a:lnTo>
                  <a:lnTo>
                    <a:pt x="4681" y="1751"/>
                  </a:lnTo>
                  <a:lnTo>
                    <a:pt x="4108" y="2189"/>
                  </a:lnTo>
                  <a:lnTo>
                    <a:pt x="3536" y="2694"/>
                  </a:lnTo>
                  <a:lnTo>
                    <a:pt x="2997" y="3199"/>
                  </a:lnTo>
                  <a:lnTo>
                    <a:pt x="2459" y="3772"/>
                  </a:lnTo>
                  <a:lnTo>
                    <a:pt x="2021" y="4378"/>
                  </a:lnTo>
                  <a:lnTo>
                    <a:pt x="1583" y="5017"/>
                  </a:lnTo>
                  <a:lnTo>
                    <a:pt x="1247" y="5691"/>
                  </a:lnTo>
                  <a:lnTo>
                    <a:pt x="977" y="6398"/>
                  </a:lnTo>
                  <a:lnTo>
                    <a:pt x="742" y="7138"/>
                  </a:lnTo>
                  <a:lnTo>
                    <a:pt x="674" y="7509"/>
                  </a:lnTo>
                  <a:lnTo>
                    <a:pt x="607" y="7879"/>
                  </a:lnTo>
                  <a:lnTo>
                    <a:pt x="607" y="7913"/>
                  </a:lnTo>
                  <a:lnTo>
                    <a:pt x="573" y="7913"/>
                  </a:lnTo>
                  <a:lnTo>
                    <a:pt x="540" y="7946"/>
                  </a:lnTo>
                  <a:lnTo>
                    <a:pt x="338" y="8620"/>
                  </a:lnTo>
                  <a:lnTo>
                    <a:pt x="169" y="9293"/>
                  </a:lnTo>
                  <a:lnTo>
                    <a:pt x="102" y="9630"/>
                  </a:lnTo>
                  <a:lnTo>
                    <a:pt x="68" y="9933"/>
                  </a:lnTo>
                  <a:lnTo>
                    <a:pt x="35" y="10606"/>
                  </a:lnTo>
                  <a:lnTo>
                    <a:pt x="1" y="11919"/>
                  </a:lnTo>
                  <a:lnTo>
                    <a:pt x="1" y="12660"/>
                  </a:lnTo>
                  <a:lnTo>
                    <a:pt x="35" y="13434"/>
                  </a:lnTo>
                  <a:lnTo>
                    <a:pt x="68" y="14175"/>
                  </a:lnTo>
                  <a:lnTo>
                    <a:pt x="136" y="14916"/>
                  </a:lnTo>
                  <a:lnTo>
                    <a:pt x="338" y="16397"/>
                  </a:lnTo>
                  <a:lnTo>
                    <a:pt x="607" y="17912"/>
                  </a:lnTo>
                  <a:lnTo>
                    <a:pt x="843" y="19326"/>
                  </a:lnTo>
                  <a:lnTo>
                    <a:pt x="1112" y="20774"/>
                  </a:lnTo>
                  <a:lnTo>
                    <a:pt x="1348" y="21919"/>
                  </a:lnTo>
                  <a:lnTo>
                    <a:pt x="1482" y="22491"/>
                  </a:lnTo>
                  <a:lnTo>
                    <a:pt x="1583" y="22760"/>
                  </a:lnTo>
                  <a:lnTo>
                    <a:pt x="1718" y="22996"/>
                  </a:lnTo>
                  <a:lnTo>
                    <a:pt x="1785" y="23164"/>
                  </a:lnTo>
                  <a:lnTo>
                    <a:pt x="1886" y="23265"/>
                  </a:lnTo>
                  <a:lnTo>
                    <a:pt x="1987" y="23366"/>
                  </a:lnTo>
                  <a:lnTo>
                    <a:pt x="2055" y="23434"/>
                  </a:lnTo>
                  <a:lnTo>
                    <a:pt x="2156" y="23467"/>
                  </a:lnTo>
                  <a:lnTo>
                    <a:pt x="2358" y="23467"/>
                  </a:lnTo>
                  <a:lnTo>
                    <a:pt x="2425" y="23434"/>
                  </a:lnTo>
                  <a:lnTo>
                    <a:pt x="2593" y="23299"/>
                  </a:lnTo>
                  <a:lnTo>
                    <a:pt x="2762" y="23097"/>
                  </a:lnTo>
                  <a:lnTo>
                    <a:pt x="2896" y="22895"/>
                  </a:lnTo>
                  <a:lnTo>
                    <a:pt x="2964" y="22626"/>
                  </a:lnTo>
                  <a:lnTo>
                    <a:pt x="3031" y="22558"/>
                  </a:lnTo>
                  <a:lnTo>
                    <a:pt x="3031" y="22525"/>
                  </a:lnTo>
                  <a:lnTo>
                    <a:pt x="3031" y="22457"/>
                  </a:lnTo>
                  <a:lnTo>
                    <a:pt x="2997" y="22424"/>
                  </a:lnTo>
                  <a:lnTo>
                    <a:pt x="2997" y="22356"/>
                  </a:lnTo>
                  <a:lnTo>
                    <a:pt x="2964" y="22323"/>
                  </a:lnTo>
                  <a:lnTo>
                    <a:pt x="2627" y="21582"/>
                  </a:lnTo>
                  <a:lnTo>
                    <a:pt x="2324" y="20808"/>
                  </a:lnTo>
                  <a:lnTo>
                    <a:pt x="2122" y="20033"/>
                  </a:lnTo>
                  <a:lnTo>
                    <a:pt x="1920" y="19259"/>
                  </a:lnTo>
                  <a:lnTo>
                    <a:pt x="1853" y="18788"/>
                  </a:lnTo>
                  <a:lnTo>
                    <a:pt x="1785" y="18350"/>
                  </a:lnTo>
                  <a:lnTo>
                    <a:pt x="1718" y="17407"/>
                  </a:lnTo>
                  <a:lnTo>
                    <a:pt x="1684" y="16498"/>
                  </a:lnTo>
                  <a:lnTo>
                    <a:pt x="1617" y="15555"/>
                  </a:lnTo>
                  <a:lnTo>
                    <a:pt x="1583" y="15488"/>
                  </a:lnTo>
                  <a:lnTo>
                    <a:pt x="1617" y="15488"/>
                  </a:lnTo>
                  <a:lnTo>
                    <a:pt x="1785" y="15623"/>
                  </a:lnTo>
                  <a:lnTo>
                    <a:pt x="2021" y="15757"/>
                  </a:lnTo>
                  <a:lnTo>
                    <a:pt x="2257" y="15825"/>
                  </a:lnTo>
                  <a:lnTo>
                    <a:pt x="2391" y="15858"/>
                  </a:lnTo>
                  <a:lnTo>
                    <a:pt x="2526" y="15858"/>
                  </a:lnTo>
                  <a:lnTo>
                    <a:pt x="2526" y="16498"/>
                  </a:lnTo>
                  <a:lnTo>
                    <a:pt x="2593" y="17104"/>
                  </a:lnTo>
                  <a:lnTo>
                    <a:pt x="2964" y="19798"/>
                  </a:lnTo>
                  <a:lnTo>
                    <a:pt x="3031" y="20370"/>
                  </a:lnTo>
                  <a:lnTo>
                    <a:pt x="3132" y="20942"/>
                  </a:lnTo>
                  <a:lnTo>
                    <a:pt x="3031" y="21010"/>
                  </a:lnTo>
                  <a:lnTo>
                    <a:pt x="2964" y="21077"/>
                  </a:lnTo>
                  <a:lnTo>
                    <a:pt x="2829" y="21279"/>
                  </a:lnTo>
                  <a:lnTo>
                    <a:pt x="2694" y="21481"/>
                  </a:lnTo>
                  <a:lnTo>
                    <a:pt x="2694" y="21582"/>
                  </a:lnTo>
                  <a:lnTo>
                    <a:pt x="2694" y="21683"/>
                  </a:lnTo>
                  <a:lnTo>
                    <a:pt x="2728" y="21717"/>
                  </a:lnTo>
                  <a:lnTo>
                    <a:pt x="2762" y="21750"/>
                  </a:lnTo>
                  <a:lnTo>
                    <a:pt x="2795" y="21750"/>
                  </a:lnTo>
                  <a:lnTo>
                    <a:pt x="2829" y="21717"/>
                  </a:lnTo>
                  <a:lnTo>
                    <a:pt x="3031" y="21414"/>
                  </a:lnTo>
                  <a:lnTo>
                    <a:pt x="3199" y="21212"/>
                  </a:lnTo>
                  <a:lnTo>
                    <a:pt x="3334" y="21515"/>
                  </a:lnTo>
                  <a:lnTo>
                    <a:pt x="3502" y="21818"/>
                  </a:lnTo>
                  <a:lnTo>
                    <a:pt x="3637" y="21952"/>
                  </a:lnTo>
                  <a:lnTo>
                    <a:pt x="3772" y="22053"/>
                  </a:lnTo>
                  <a:lnTo>
                    <a:pt x="3940" y="22154"/>
                  </a:lnTo>
                  <a:lnTo>
                    <a:pt x="4108" y="22222"/>
                  </a:lnTo>
                  <a:lnTo>
                    <a:pt x="4479" y="22323"/>
                  </a:lnTo>
                  <a:lnTo>
                    <a:pt x="4849" y="22390"/>
                  </a:lnTo>
                  <a:lnTo>
                    <a:pt x="4883" y="22491"/>
                  </a:lnTo>
                  <a:lnTo>
                    <a:pt x="4916" y="22525"/>
                  </a:lnTo>
                  <a:lnTo>
                    <a:pt x="4950" y="22558"/>
                  </a:lnTo>
                  <a:lnTo>
                    <a:pt x="5051" y="22558"/>
                  </a:lnTo>
                  <a:lnTo>
                    <a:pt x="5118" y="22525"/>
                  </a:lnTo>
                  <a:lnTo>
                    <a:pt x="5118" y="22457"/>
                  </a:lnTo>
                  <a:lnTo>
                    <a:pt x="5118" y="22424"/>
                  </a:lnTo>
                  <a:lnTo>
                    <a:pt x="5051" y="22087"/>
                  </a:lnTo>
                  <a:lnTo>
                    <a:pt x="5118" y="22222"/>
                  </a:lnTo>
                  <a:lnTo>
                    <a:pt x="5186" y="22289"/>
                  </a:lnTo>
                  <a:lnTo>
                    <a:pt x="5253" y="22323"/>
                  </a:lnTo>
                  <a:lnTo>
                    <a:pt x="5354" y="22289"/>
                  </a:lnTo>
                  <a:lnTo>
                    <a:pt x="5388" y="22255"/>
                  </a:lnTo>
                  <a:lnTo>
                    <a:pt x="5388" y="22154"/>
                  </a:lnTo>
                  <a:lnTo>
                    <a:pt x="5354" y="22087"/>
                  </a:lnTo>
                  <a:lnTo>
                    <a:pt x="5253" y="22020"/>
                  </a:lnTo>
                  <a:lnTo>
                    <a:pt x="5186" y="21885"/>
                  </a:lnTo>
                  <a:lnTo>
                    <a:pt x="5152" y="21683"/>
                  </a:lnTo>
                  <a:lnTo>
                    <a:pt x="5118" y="21481"/>
                  </a:lnTo>
                  <a:lnTo>
                    <a:pt x="5051" y="20808"/>
                  </a:lnTo>
                  <a:lnTo>
                    <a:pt x="4984" y="19899"/>
                  </a:lnTo>
                  <a:lnTo>
                    <a:pt x="4916" y="18990"/>
                  </a:lnTo>
                  <a:lnTo>
                    <a:pt x="4782" y="17744"/>
                  </a:lnTo>
                  <a:lnTo>
                    <a:pt x="4613" y="16532"/>
                  </a:lnTo>
                  <a:lnTo>
                    <a:pt x="4479" y="15286"/>
                  </a:lnTo>
                  <a:lnTo>
                    <a:pt x="4445" y="14680"/>
                  </a:lnTo>
                  <a:lnTo>
                    <a:pt x="4411" y="14074"/>
                  </a:lnTo>
                  <a:lnTo>
                    <a:pt x="4378" y="14007"/>
                  </a:lnTo>
                  <a:lnTo>
                    <a:pt x="4344" y="13973"/>
                  </a:lnTo>
                  <a:lnTo>
                    <a:pt x="4277" y="14007"/>
                  </a:lnTo>
                  <a:lnTo>
                    <a:pt x="4243" y="14074"/>
                  </a:lnTo>
                  <a:lnTo>
                    <a:pt x="4209" y="14747"/>
                  </a:lnTo>
                  <a:lnTo>
                    <a:pt x="4243" y="15421"/>
                  </a:lnTo>
                  <a:lnTo>
                    <a:pt x="4310" y="16094"/>
                  </a:lnTo>
                  <a:lnTo>
                    <a:pt x="4378" y="16801"/>
                  </a:lnTo>
                  <a:lnTo>
                    <a:pt x="4546" y="18148"/>
                  </a:lnTo>
                  <a:lnTo>
                    <a:pt x="4647" y="18855"/>
                  </a:lnTo>
                  <a:lnTo>
                    <a:pt x="4681" y="19528"/>
                  </a:lnTo>
                  <a:lnTo>
                    <a:pt x="4775" y="20470"/>
                  </a:lnTo>
                  <a:lnTo>
                    <a:pt x="4411" y="18619"/>
                  </a:lnTo>
                  <a:lnTo>
                    <a:pt x="4243" y="17542"/>
                  </a:lnTo>
                  <a:lnTo>
                    <a:pt x="4142" y="16464"/>
                  </a:lnTo>
                  <a:lnTo>
                    <a:pt x="4075" y="15387"/>
                  </a:lnTo>
                  <a:lnTo>
                    <a:pt x="4041" y="14310"/>
                  </a:lnTo>
                  <a:lnTo>
                    <a:pt x="4075" y="14242"/>
                  </a:lnTo>
                  <a:lnTo>
                    <a:pt x="4041" y="14141"/>
                  </a:lnTo>
                  <a:lnTo>
                    <a:pt x="4007" y="14108"/>
                  </a:lnTo>
                  <a:lnTo>
                    <a:pt x="3974" y="14074"/>
                  </a:lnTo>
                  <a:lnTo>
                    <a:pt x="3906" y="14074"/>
                  </a:lnTo>
                  <a:lnTo>
                    <a:pt x="3873" y="14108"/>
                  </a:lnTo>
                  <a:lnTo>
                    <a:pt x="3704" y="14108"/>
                  </a:lnTo>
                  <a:lnTo>
                    <a:pt x="3536" y="14141"/>
                  </a:lnTo>
                  <a:lnTo>
                    <a:pt x="3368" y="14209"/>
                  </a:lnTo>
                  <a:lnTo>
                    <a:pt x="3199" y="14276"/>
                  </a:lnTo>
                  <a:lnTo>
                    <a:pt x="3031" y="14411"/>
                  </a:lnTo>
                  <a:lnTo>
                    <a:pt x="2829" y="14579"/>
                  </a:lnTo>
                  <a:lnTo>
                    <a:pt x="2694" y="14747"/>
                  </a:lnTo>
                  <a:lnTo>
                    <a:pt x="2627" y="14949"/>
                  </a:lnTo>
                  <a:lnTo>
                    <a:pt x="2627" y="15017"/>
                  </a:lnTo>
                  <a:lnTo>
                    <a:pt x="2560" y="15286"/>
                  </a:lnTo>
                  <a:lnTo>
                    <a:pt x="2526" y="15589"/>
                  </a:lnTo>
                  <a:lnTo>
                    <a:pt x="2425" y="15589"/>
                  </a:lnTo>
                  <a:lnTo>
                    <a:pt x="2290" y="15555"/>
                  </a:lnTo>
                  <a:lnTo>
                    <a:pt x="2156" y="15522"/>
                  </a:lnTo>
                  <a:lnTo>
                    <a:pt x="1920" y="15421"/>
                  </a:lnTo>
                  <a:lnTo>
                    <a:pt x="1785" y="15387"/>
                  </a:lnTo>
                  <a:lnTo>
                    <a:pt x="1651" y="15353"/>
                  </a:lnTo>
                  <a:lnTo>
                    <a:pt x="1617" y="15387"/>
                  </a:lnTo>
                  <a:lnTo>
                    <a:pt x="1583" y="15421"/>
                  </a:lnTo>
                  <a:lnTo>
                    <a:pt x="1415" y="13670"/>
                  </a:lnTo>
                  <a:lnTo>
                    <a:pt x="1348" y="12795"/>
                  </a:lnTo>
                  <a:lnTo>
                    <a:pt x="1314" y="11919"/>
                  </a:lnTo>
                  <a:lnTo>
                    <a:pt x="1314" y="10943"/>
                  </a:lnTo>
                  <a:lnTo>
                    <a:pt x="1381" y="10000"/>
                  </a:lnTo>
                  <a:lnTo>
                    <a:pt x="1482" y="9024"/>
                  </a:lnTo>
                  <a:lnTo>
                    <a:pt x="1516" y="8047"/>
                  </a:lnTo>
                  <a:lnTo>
                    <a:pt x="1550" y="8014"/>
                  </a:lnTo>
                  <a:lnTo>
                    <a:pt x="1550" y="7980"/>
                  </a:lnTo>
                  <a:lnTo>
                    <a:pt x="1516" y="7913"/>
                  </a:lnTo>
                  <a:lnTo>
                    <a:pt x="1482" y="7879"/>
                  </a:lnTo>
                  <a:lnTo>
                    <a:pt x="1415" y="7879"/>
                  </a:lnTo>
                  <a:lnTo>
                    <a:pt x="1617" y="7206"/>
                  </a:lnTo>
                  <a:lnTo>
                    <a:pt x="1886" y="6566"/>
                  </a:lnTo>
                  <a:lnTo>
                    <a:pt x="2189" y="5994"/>
                  </a:lnTo>
                  <a:lnTo>
                    <a:pt x="2560" y="5421"/>
                  </a:lnTo>
                  <a:lnTo>
                    <a:pt x="2997" y="4883"/>
                  </a:lnTo>
                  <a:lnTo>
                    <a:pt x="3435" y="4411"/>
                  </a:lnTo>
                  <a:lnTo>
                    <a:pt x="3940" y="3940"/>
                  </a:lnTo>
                  <a:lnTo>
                    <a:pt x="4479" y="3502"/>
                  </a:lnTo>
                  <a:lnTo>
                    <a:pt x="5085" y="3098"/>
                  </a:lnTo>
                  <a:lnTo>
                    <a:pt x="5724" y="2762"/>
                  </a:lnTo>
                  <a:lnTo>
                    <a:pt x="6398" y="2492"/>
                  </a:lnTo>
                  <a:lnTo>
                    <a:pt x="7071" y="2256"/>
                  </a:lnTo>
                  <a:lnTo>
                    <a:pt x="7745" y="2088"/>
                  </a:lnTo>
                  <a:lnTo>
                    <a:pt x="8452" y="1953"/>
                  </a:lnTo>
                  <a:lnTo>
                    <a:pt x="9159" y="1852"/>
                  </a:lnTo>
                  <a:lnTo>
                    <a:pt x="9899" y="1785"/>
                  </a:lnTo>
                  <a:lnTo>
                    <a:pt x="10707" y="1785"/>
                  </a:lnTo>
                  <a:lnTo>
                    <a:pt x="11482" y="1819"/>
                  </a:lnTo>
                  <a:lnTo>
                    <a:pt x="12256" y="1920"/>
                  </a:lnTo>
                  <a:lnTo>
                    <a:pt x="13030" y="2054"/>
                  </a:lnTo>
                  <a:lnTo>
                    <a:pt x="13737" y="2256"/>
                  </a:lnTo>
                  <a:lnTo>
                    <a:pt x="14478" y="2526"/>
                  </a:lnTo>
                  <a:lnTo>
                    <a:pt x="15185" y="2863"/>
                  </a:lnTo>
                  <a:lnTo>
                    <a:pt x="15892" y="3267"/>
                  </a:lnTo>
                  <a:lnTo>
                    <a:pt x="16566" y="3704"/>
                  </a:lnTo>
                  <a:lnTo>
                    <a:pt x="17172" y="4142"/>
                  </a:lnTo>
                  <a:lnTo>
                    <a:pt x="17778" y="4647"/>
                  </a:lnTo>
                  <a:lnTo>
                    <a:pt x="18081" y="4916"/>
                  </a:lnTo>
                  <a:lnTo>
                    <a:pt x="18350" y="5186"/>
                  </a:lnTo>
                  <a:lnTo>
                    <a:pt x="18821" y="5758"/>
                  </a:lnTo>
                  <a:lnTo>
                    <a:pt x="19057" y="6061"/>
                  </a:lnTo>
                  <a:lnTo>
                    <a:pt x="19259" y="6398"/>
                  </a:lnTo>
                  <a:lnTo>
                    <a:pt x="19360" y="6566"/>
                  </a:lnTo>
                  <a:lnTo>
                    <a:pt x="19360" y="6061"/>
                  </a:lnTo>
                  <a:lnTo>
                    <a:pt x="19124" y="5657"/>
                  </a:lnTo>
                  <a:lnTo>
                    <a:pt x="18889" y="5354"/>
                  </a:lnTo>
                  <a:lnTo>
                    <a:pt x="18619" y="5051"/>
                  </a:lnTo>
                  <a:lnTo>
                    <a:pt x="18047" y="4512"/>
                  </a:lnTo>
                  <a:lnTo>
                    <a:pt x="17778" y="4243"/>
                  </a:lnTo>
                  <a:lnTo>
                    <a:pt x="17475" y="4007"/>
                  </a:lnTo>
                  <a:lnTo>
                    <a:pt x="16801" y="3536"/>
                  </a:lnTo>
                  <a:lnTo>
                    <a:pt x="16128" y="3098"/>
                  </a:lnTo>
                  <a:lnTo>
                    <a:pt x="15455" y="2728"/>
                  </a:lnTo>
                  <a:lnTo>
                    <a:pt x="15084" y="2526"/>
                  </a:lnTo>
                  <a:lnTo>
                    <a:pt x="14714" y="2324"/>
                  </a:lnTo>
                  <a:lnTo>
                    <a:pt x="13973" y="2054"/>
                  </a:lnTo>
                  <a:lnTo>
                    <a:pt x="13199" y="1819"/>
                  </a:lnTo>
                  <a:lnTo>
                    <a:pt x="12424" y="1684"/>
                  </a:lnTo>
                  <a:lnTo>
                    <a:pt x="11616" y="1583"/>
                  </a:lnTo>
                  <a:lnTo>
                    <a:pt x="10808" y="1549"/>
                  </a:lnTo>
                  <a:lnTo>
                    <a:pt x="10000" y="1549"/>
                  </a:lnTo>
                  <a:lnTo>
                    <a:pt x="9192" y="1617"/>
                  </a:lnTo>
                  <a:lnTo>
                    <a:pt x="8519" y="1684"/>
                  </a:lnTo>
                  <a:lnTo>
                    <a:pt x="7846" y="1819"/>
                  </a:lnTo>
                  <a:lnTo>
                    <a:pt x="7172" y="1987"/>
                  </a:lnTo>
                  <a:lnTo>
                    <a:pt x="6532" y="2189"/>
                  </a:lnTo>
                  <a:lnTo>
                    <a:pt x="5926" y="2459"/>
                  </a:lnTo>
                  <a:lnTo>
                    <a:pt x="5287" y="2728"/>
                  </a:lnTo>
                  <a:lnTo>
                    <a:pt x="4714" y="3065"/>
                  </a:lnTo>
                  <a:lnTo>
                    <a:pt x="4142" y="3469"/>
                  </a:lnTo>
                  <a:lnTo>
                    <a:pt x="3637" y="3873"/>
                  </a:lnTo>
                  <a:lnTo>
                    <a:pt x="3132" y="4344"/>
                  </a:lnTo>
                  <a:lnTo>
                    <a:pt x="2694" y="4849"/>
                  </a:lnTo>
                  <a:lnTo>
                    <a:pt x="2290" y="5388"/>
                  </a:lnTo>
                  <a:lnTo>
                    <a:pt x="1954" y="5960"/>
                  </a:lnTo>
                  <a:lnTo>
                    <a:pt x="1651" y="6566"/>
                  </a:lnTo>
                  <a:lnTo>
                    <a:pt x="1415" y="7206"/>
                  </a:lnTo>
                  <a:lnTo>
                    <a:pt x="1213" y="7879"/>
                  </a:lnTo>
                  <a:lnTo>
                    <a:pt x="1045" y="7879"/>
                  </a:lnTo>
                  <a:lnTo>
                    <a:pt x="1247" y="7273"/>
                  </a:lnTo>
                  <a:lnTo>
                    <a:pt x="1449" y="6667"/>
                  </a:lnTo>
                  <a:lnTo>
                    <a:pt x="1684" y="6061"/>
                  </a:lnTo>
                  <a:lnTo>
                    <a:pt x="1987" y="5489"/>
                  </a:lnTo>
                  <a:lnTo>
                    <a:pt x="2156" y="5186"/>
                  </a:lnTo>
                  <a:lnTo>
                    <a:pt x="2358" y="4883"/>
                  </a:lnTo>
                  <a:lnTo>
                    <a:pt x="2795" y="4310"/>
                  </a:lnTo>
                  <a:lnTo>
                    <a:pt x="3300" y="3805"/>
                  </a:lnTo>
                  <a:lnTo>
                    <a:pt x="3805" y="3267"/>
                  </a:lnTo>
                  <a:lnTo>
                    <a:pt x="4411" y="2694"/>
                  </a:lnTo>
                  <a:lnTo>
                    <a:pt x="5051" y="2155"/>
                  </a:lnTo>
                  <a:lnTo>
                    <a:pt x="5388" y="1920"/>
                  </a:lnTo>
                  <a:lnTo>
                    <a:pt x="5724" y="1718"/>
                  </a:lnTo>
                  <a:lnTo>
                    <a:pt x="6095" y="1516"/>
                  </a:lnTo>
                  <a:lnTo>
                    <a:pt x="6499" y="1347"/>
                  </a:lnTo>
                  <a:lnTo>
                    <a:pt x="7240" y="1145"/>
                  </a:lnTo>
                  <a:lnTo>
                    <a:pt x="8014" y="1011"/>
                  </a:lnTo>
                  <a:lnTo>
                    <a:pt x="8822" y="876"/>
                  </a:lnTo>
                  <a:lnTo>
                    <a:pt x="9596" y="809"/>
                  </a:lnTo>
                  <a:lnTo>
                    <a:pt x="10337" y="775"/>
                  </a:lnTo>
                  <a:lnTo>
                    <a:pt x="11078" y="775"/>
                  </a:lnTo>
                  <a:lnTo>
                    <a:pt x="11818" y="809"/>
                  </a:lnTo>
                  <a:lnTo>
                    <a:pt x="12559" y="910"/>
                  </a:lnTo>
                  <a:lnTo>
                    <a:pt x="13300" y="1044"/>
                  </a:lnTo>
                  <a:lnTo>
                    <a:pt x="14040" y="1213"/>
                  </a:lnTo>
                  <a:lnTo>
                    <a:pt x="14747" y="1448"/>
                  </a:lnTo>
                  <a:lnTo>
                    <a:pt x="15421" y="1751"/>
                  </a:lnTo>
                  <a:lnTo>
                    <a:pt x="16162" y="2088"/>
                  </a:lnTo>
                  <a:lnTo>
                    <a:pt x="16835" y="2526"/>
                  </a:lnTo>
                  <a:lnTo>
                    <a:pt x="17475" y="2964"/>
                  </a:lnTo>
                  <a:lnTo>
                    <a:pt x="18114" y="3469"/>
                  </a:lnTo>
                  <a:lnTo>
                    <a:pt x="18619" y="3940"/>
                  </a:lnTo>
                  <a:lnTo>
                    <a:pt x="19158" y="4411"/>
                  </a:lnTo>
                  <a:lnTo>
                    <a:pt x="19360" y="4580"/>
                  </a:lnTo>
                  <a:lnTo>
                    <a:pt x="19360" y="4243"/>
                  </a:lnTo>
                  <a:lnTo>
                    <a:pt x="19124" y="4075"/>
                  </a:lnTo>
                  <a:lnTo>
                    <a:pt x="18788" y="3772"/>
                  </a:lnTo>
                  <a:lnTo>
                    <a:pt x="18451" y="3469"/>
                  </a:lnTo>
                  <a:lnTo>
                    <a:pt x="17744" y="2896"/>
                  </a:lnTo>
                  <a:lnTo>
                    <a:pt x="17138" y="2425"/>
                  </a:lnTo>
                  <a:lnTo>
                    <a:pt x="16465" y="2054"/>
                  </a:lnTo>
                  <a:lnTo>
                    <a:pt x="15791" y="1684"/>
                  </a:lnTo>
                  <a:lnTo>
                    <a:pt x="15118" y="1381"/>
                  </a:lnTo>
                  <a:lnTo>
                    <a:pt x="14343" y="1112"/>
                  </a:lnTo>
                  <a:lnTo>
                    <a:pt x="13603" y="876"/>
                  </a:lnTo>
                  <a:lnTo>
                    <a:pt x="12828" y="741"/>
                  </a:lnTo>
                  <a:lnTo>
                    <a:pt x="12054" y="640"/>
                  </a:lnTo>
                  <a:lnTo>
                    <a:pt x="11246" y="573"/>
                  </a:lnTo>
                  <a:lnTo>
                    <a:pt x="10472" y="573"/>
                  </a:lnTo>
                  <a:lnTo>
                    <a:pt x="9664" y="640"/>
                  </a:lnTo>
                  <a:lnTo>
                    <a:pt x="8889" y="708"/>
                  </a:lnTo>
                  <a:lnTo>
                    <a:pt x="8182" y="809"/>
                  </a:lnTo>
                  <a:lnTo>
                    <a:pt x="7442" y="943"/>
                  </a:lnTo>
                  <a:lnTo>
                    <a:pt x="6735" y="1112"/>
                  </a:lnTo>
                  <a:lnTo>
                    <a:pt x="6061" y="1347"/>
                  </a:lnTo>
                  <a:lnTo>
                    <a:pt x="5724" y="1516"/>
                  </a:lnTo>
                  <a:lnTo>
                    <a:pt x="5388" y="1684"/>
                  </a:lnTo>
                  <a:lnTo>
                    <a:pt x="5085" y="1920"/>
                  </a:lnTo>
                  <a:lnTo>
                    <a:pt x="4782" y="2155"/>
                  </a:lnTo>
                  <a:lnTo>
                    <a:pt x="4243" y="2661"/>
                  </a:lnTo>
                  <a:lnTo>
                    <a:pt x="3704" y="3166"/>
                  </a:lnTo>
                  <a:lnTo>
                    <a:pt x="3199" y="3637"/>
                  </a:lnTo>
                  <a:lnTo>
                    <a:pt x="2762" y="4142"/>
                  </a:lnTo>
                  <a:lnTo>
                    <a:pt x="2324" y="4647"/>
                  </a:lnTo>
                  <a:lnTo>
                    <a:pt x="1954" y="5219"/>
                  </a:lnTo>
                  <a:lnTo>
                    <a:pt x="1617" y="5859"/>
                  </a:lnTo>
                  <a:lnTo>
                    <a:pt x="1314" y="6499"/>
                  </a:lnTo>
                  <a:lnTo>
                    <a:pt x="1078" y="7206"/>
                  </a:lnTo>
                  <a:lnTo>
                    <a:pt x="910" y="7879"/>
                  </a:lnTo>
                  <a:lnTo>
                    <a:pt x="809" y="7879"/>
                  </a:lnTo>
                  <a:lnTo>
                    <a:pt x="1011" y="7138"/>
                  </a:lnTo>
                  <a:lnTo>
                    <a:pt x="1247" y="6398"/>
                  </a:lnTo>
                  <a:lnTo>
                    <a:pt x="1550" y="5657"/>
                  </a:lnTo>
                  <a:lnTo>
                    <a:pt x="1920" y="4950"/>
                  </a:lnTo>
                  <a:lnTo>
                    <a:pt x="2088" y="4613"/>
                  </a:lnTo>
                  <a:lnTo>
                    <a:pt x="2324" y="4310"/>
                  </a:lnTo>
                  <a:lnTo>
                    <a:pt x="2526" y="4007"/>
                  </a:lnTo>
                  <a:lnTo>
                    <a:pt x="2762" y="3738"/>
                  </a:lnTo>
                  <a:lnTo>
                    <a:pt x="3300" y="3199"/>
                  </a:lnTo>
                  <a:lnTo>
                    <a:pt x="3873" y="2694"/>
                  </a:lnTo>
                  <a:lnTo>
                    <a:pt x="4479" y="2223"/>
                  </a:lnTo>
                  <a:lnTo>
                    <a:pt x="5085" y="1751"/>
                  </a:lnTo>
                  <a:lnTo>
                    <a:pt x="5388" y="1549"/>
                  </a:lnTo>
                  <a:lnTo>
                    <a:pt x="5724" y="1347"/>
                  </a:lnTo>
                  <a:lnTo>
                    <a:pt x="6061" y="1179"/>
                  </a:lnTo>
                  <a:lnTo>
                    <a:pt x="6431" y="1011"/>
                  </a:lnTo>
                  <a:lnTo>
                    <a:pt x="7240" y="741"/>
                  </a:lnTo>
                  <a:lnTo>
                    <a:pt x="8048" y="539"/>
                  </a:lnTo>
                  <a:lnTo>
                    <a:pt x="8856" y="405"/>
                  </a:lnTo>
                  <a:lnTo>
                    <a:pt x="9697" y="270"/>
                  </a:lnTo>
                  <a:lnTo>
                    <a:pt x="10505" y="236"/>
                  </a:lnTo>
                  <a:lnTo>
                    <a:pt x="11347" y="236"/>
                  </a:lnTo>
                  <a:lnTo>
                    <a:pt x="12155" y="337"/>
                  </a:lnTo>
                  <a:lnTo>
                    <a:pt x="12929" y="438"/>
                  </a:lnTo>
                  <a:lnTo>
                    <a:pt x="13737" y="640"/>
                  </a:lnTo>
                  <a:lnTo>
                    <a:pt x="14512" y="876"/>
                  </a:lnTo>
                  <a:lnTo>
                    <a:pt x="15253" y="1145"/>
                  </a:lnTo>
                  <a:lnTo>
                    <a:pt x="16027" y="1482"/>
                  </a:lnTo>
                  <a:lnTo>
                    <a:pt x="16667" y="1819"/>
                  </a:lnTo>
                  <a:lnTo>
                    <a:pt x="17306" y="2223"/>
                  </a:lnTo>
                  <a:lnTo>
                    <a:pt x="17879" y="2661"/>
                  </a:lnTo>
                  <a:lnTo>
                    <a:pt x="18451" y="3166"/>
                  </a:lnTo>
                  <a:lnTo>
                    <a:pt x="19360" y="4041"/>
                  </a:lnTo>
                  <a:lnTo>
                    <a:pt x="19360" y="3671"/>
                  </a:lnTo>
                  <a:lnTo>
                    <a:pt x="18754" y="3098"/>
                  </a:lnTo>
                  <a:lnTo>
                    <a:pt x="18148" y="2560"/>
                  </a:lnTo>
                  <a:lnTo>
                    <a:pt x="17879" y="2290"/>
                  </a:lnTo>
                  <a:lnTo>
                    <a:pt x="17542" y="2088"/>
                  </a:lnTo>
                  <a:lnTo>
                    <a:pt x="16902" y="1684"/>
                  </a:lnTo>
                  <a:lnTo>
                    <a:pt x="16229" y="1314"/>
                  </a:lnTo>
                  <a:lnTo>
                    <a:pt x="15556" y="1011"/>
                  </a:lnTo>
                  <a:lnTo>
                    <a:pt x="14781" y="708"/>
                  </a:lnTo>
                  <a:lnTo>
                    <a:pt x="14007" y="438"/>
                  </a:lnTo>
                  <a:lnTo>
                    <a:pt x="13232" y="236"/>
                  </a:lnTo>
                  <a:lnTo>
                    <a:pt x="12424" y="102"/>
                  </a:lnTo>
                  <a:lnTo>
                    <a:pt x="11616" y="34"/>
                  </a:lnTo>
                  <a:lnTo>
                    <a:pt x="1080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44" name="Shape 244"/>
            <p:cNvSpPr/>
            <p:nvPr/>
          </p:nvSpPr>
          <p:spPr>
            <a:xfrm>
              <a:off x="6964675" y="2496400"/>
              <a:ext cx="14350" cy="8450"/>
            </a:xfrm>
            <a:custGeom>
              <a:avLst/>
              <a:gdLst/>
              <a:ahLst/>
              <a:cxnLst/>
              <a:rect l="0" t="0" r="0" b="0"/>
              <a:pathLst>
                <a:path w="574" h="338" extrusionOk="0">
                  <a:moveTo>
                    <a:pt x="439" y="0"/>
                  </a:moveTo>
                  <a:lnTo>
                    <a:pt x="102" y="169"/>
                  </a:lnTo>
                  <a:lnTo>
                    <a:pt x="1" y="236"/>
                  </a:lnTo>
                  <a:lnTo>
                    <a:pt x="1" y="270"/>
                  </a:lnTo>
                  <a:lnTo>
                    <a:pt x="1" y="303"/>
                  </a:lnTo>
                  <a:lnTo>
                    <a:pt x="34" y="337"/>
                  </a:lnTo>
                  <a:lnTo>
                    <a:pt x="203" y="337"/>
                  </a:lnTo>
                  <a:lnTo>
                    <a:pt x="472" y="236"/>
                  </a:lnTo>
                  <a:lnTo>
                    <a:pt x="540" y="202"/>
                  </a:lnTo>
                  <a:lnTo>
                    <a:pt x="573" y="169"/>
                  </a:lnTo>
                  <a:lnTo>
                    <a:pt x="573" y="101"/>
                  </a:lnTo>
                  <a:lnTo>
                    <a:pt x="506" y="34"/>
                  </a:lnTo>
                  <a:lnTo>
                    <a:pt x="47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45" name="Shape 245"/>
            <p:cNvSpPr/>
            <p:nvPr/>
          </p:nvSpPr>
          <p:spPr>
            <a:xfrm>
              <a:off x="7014350" y="2516600"/>
              <a:ext cx="60625" cy="54725"/>
            </a:xfrm>
            <a:custGeom>
              <a:avLst/>
              <a:gdLst/>
              <a:ahLst/>
              <a:cxnLst/>
              <a:rect l="0" t="0" r="0" b="0"/>
              <a:pathLst>
                <a:path w="2425" h="2189" extrusionOk="0">
                  <a:moveTo>
                    <a:pt x="1886" y="270"/>
                  </a:moveTo>
                  <a:lnTo>
                    <a:pt x="2020" y="808"/>
                  </a:lnTo>
                  <a:lnTo>
                    <a:pt x="2088" y="1078"/>
                  </a:lnTo>
                  <a:lnTo>
                    <a:pt x="2155" y="1381"/>
                  </a:lnTo>
                  <a:lnTo>
                    <a:pt x="2155" y="1516"/>
                  </a:lnTo>
                  <a:lnTo>
                    <a:pt x="2121" y="1650"/>
                  </a:lnTo>
                  <a:lnTo>
                    <a:pt x="2054" y="1751"/>
                  </a:lnTo>
                  <a:lnTo>
                    <a:pt x="1886" y="1819"/>
                  </a:lnTo>
                  <a:lnTo>
                    <a:pt x="1313" y="1819"/>
                  </a:lnTo>
                  <a:lnTo>
                    <a:pt x="1044" y="1852"/>
                  </a:lnTo>
                  <a:lnTo>
                    <a:pt x="741" y="1920"/>
                  </a:lnTo>
                  <a:lnTo>
                    <a:pt x="640" y="1381"/>
                  </a:lnTo>
                  <a:lnTo>
                    <a:pt x="539" y="1044"/>
                  </a:lnTo>
                  <a:lnTo>
                    <a:pt x="472" y="674"/>
                  </a:lnTo>
                  <a:lnTo>
                    <a:pt x="472" y="640"/>
                  </a:lnTo>
                  <a:lnTo>
                    <a:pt x="842" y="539"/>
                  </a:lnTo>
                  <a:lnTo>
                    <a:pt x="1179" y="472"/>
                  </a:lnTo>
                  <a:lnTo>
                    <a:pt x="1549" y="371"/>
                  </a:lnTo>
                  <a:lnTo>
                    <a:pt x="1886" y="270"/>
                  </a:lnTo>
                  <a:close/>
                  <a:moveTo>
                    <a:pt x="1953" y="0"/>
                  </a:moveTo>
                  <a:lnTo>
                    <a:pt x="1886" y="34"/>
                  </a:lnTo>
                  <a:lnTo>
                    <a:pt x="1650" y="135"/>
                  </a:lnTo>
                  <a:lnTo>
                    <a:pt x="1414" y="169"/>
                  </a:lnTo>
                  <a:lnTo>
                    <a:pt x="909" y="236"/>
                  </a:lnTo>
                  <a:lnTo>
                    <a:pt x="674" y="303"/>
                  </a:lnTo>
                  <a:lnTo>
                    <a:pt x="472" y="337"/>
                  </a:lnTo>
                  <a:lnTo>
                    <a:pt x="34" y="539"/>
                  </a:lnTo>
                  <a:lnTo>
                    <a:pt x="0" y="573"/>
                  </a:lnTo>
                  <a:lnTo>
                    <a:pt x="0" y="606"/>
                  </a:lnTo>
                  <a:lnTo>
                    <a:pt x="0" y="674"/>
                  </a:lnTo>
                  <a:lnTo>
                    <a:pt x="68" y="741"/>
                  </a:lnTo>
                  <a:lnTo>
                    <a:pt x="169" y="741"/>
                  </a:lnTo>
                  <a:lnTo>
                    <a:pt x="270" y="707"/>
                  </a:lnTo>
                  <a:lnTo>
                    <a:pt x="303" y="909"/>
                  </a:lnTo>
                  <a:lnTo>
                    <a:pt x="337" y="1111"/>
                  </a:lnTo>
                  <a:lnTo>
                    <a:pt x="539" y="2088"/>
                  </a:lnTo>
                  <a:lnTo>
                    <a:pt x="606" y="2189"/>
                  </a:lnTo>
                  <a:lnTo>
                    <a:pt x="707" y="2189"/>
                  </a:lnTo>
                  <a:lnTo>
                    <a:pt x="876" y="2122"/>
                  </a:lnTo>
                  <a:lnTo>
                    <a:pt x="1111" y="2088"/>
                  </a:lnTo>
                  <a:lnTo>
                    <a:pt x="1549" y="2088"/>
                  </a:lnTo>
                  <a:lnTo>
                    <a:pt x="1751" y="2054"/>
                  </a:lnTo>
                  <a:lnTo>
                    <a:pt x="1953" y="2021"/>
                  </a:lnTo>
                  <a:lnTo>
                    <a:pt x="2155" y="1953"/>
                  </a:lnTo>
                  <a:lnTo>
                    <a:pt x="2323" y="1852"/>
                  </a:lnTo>
                  <a:lnTo>
                    <a:pt x="2391" y="1785"/>
                  </a:lnTo>
                  <a:lnTo>
                    <a:pt x="2424" y="1684"/>
                  </a:lnTo>
                  <a:lnTo>
                    <a:pt x="2391" y="1448"/>
                  </a:lnTo>
                  <a:lnTo>
                    <a:pt x="2054" y="68"/>
                  </a:lnTo>
                  <a:lnTo>
                    <a:pt x="2020" y="34"/>
                  </a:lnTo>
                  <a:lnTo>
                    <a:pt x="198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46" name="Shape 246"/>
            <p:cNvSpPr/>
            <p:nvPr/>
          </p:nvSpPr>
          <p:spPr>
            <a:xfrm>
              <a:off x="6044700" y="589950"/>
              <a:ext cx="8450" cy="13475"/>
            </a:xfrm>
            <a:custGeom>
              <a:avLst/>
              <a:gdLst/>
              <a:ahLst/>
              <a:cxnLst/>
              <a:rect l="0" t="0" r="0" b="0"/>
              <a:pathLst>
                <a:path w="338" h="539" extrusionOk="0">
                  <a:moveTo>
                    <a:pt x="236" y="0"/>
                  </a:moveTo>
                  <a:lnTo>
                    <a:pt x="203" y="34"/>
                  </a:lnTo>
                  <a:lnTo>
                    <a:pt x="68" y="202"/>
                  </a:lnTo>
                  <a:lnTo>
                    <a:pt x="34" y="303"/>
                  </a:lnTo>
                  <a:lnTo>
                    <a:pt x="1" y="438"/>
                  </a:lnTo>
                  <a:lnTo>
                    <a:pt x="34" y="505"/>
                  </a:lnTo>
                  <a:lnTo>
                    <a:pt x="135" y="539"/>
                  </a:lnTo>
                  <a:lnTo>
                    <a:pt x="203" y="505"/>
                  </a:lnTo>
                  <a:lnTo>
                    <a:pt x="236" y="438"/>
                  </a:lnTo>
                  <a:lnTo>
                    <a:pt x="270" y="270"/>
                  </a:lnTo>
                  <a:lnTo>
                    <a:pt x="337" y="101"/>
                  </a:lnTo>
                  <a:lnTo>
                    <a:pt x="337" y="34"/>
                  </a:lnTo>
                  <a:lnTo>
                    <a:pt x="30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47" name="Shape 247"/>
            <p:cNvSpPr/>
            <p:nvPr/>
          </p:nvSpPr>
          <p:spPr>
            <a:xfrm>
              <a:off x="6754250" y="2521650"/>
              <a:ext cx="64850" cy="53900"/>
            </a:xfrm>
            <a:custGeom>
              <a:avLst/>
              <a:gdLst/>
              <a:ahLst/>
              <a:cxnLst/>
              <a:rect l="0" t="0" r="0" b="0"/>
              <a:pathLst>
                <a:path w="2594" h="2156" extrusionOk="0">
                  <a:moveTo>
                    <a:pt x="1819" y="303"/>
                  </a:moveTo>
                  <a:lnTo>
                    <a:pt x="1954" y="404"/>
                  </a:lnTo>
                  <a:lnTo>
                    <a:pt x="2088" y="505"/>
                  </a:lnTo>
                  <a:lnTo>
                    <a:pt x="2156" y="674"/>
                  </a:lnTo>
                  <a:lnTo>
                    <a:pt x="2223" y="876"/>
                  </a:lnTo>
                  <a:lnTo>
                    <a:pt x="2257" y="1111"/>
                  </a:lnTo>
                  <a:lnTo>
                    <a:pt x="2324" y="1516"/>
                  </a:lnTo>
                  <a:lnTo>
                    <a:pt x="1954" y="1650"/>
                  </a:lnTo>
                  <a:lnTo>
                    <a:pt x="1550" y="1751"/>
                  </a:lnTo>
                  <a:lnTo>
                    <a:pt x="1179" y="1819"/>
                  </a:lnTo>
                  <a:lnTo>
                    <a:pt x="775" y="1886"/>
                  </a:lnTo>
                  <a:lnTo>
                    <a:pt x="573" y="1314"/>
                  </a:lnTo>
                  <a:lnTo>
                    <a:pt x="438" y="741"/>
                  </a:lnTo>
                  <a:lnTo>
                    <a:pt x="1011" y="505"/>
                  </a:lnTo>
                  <a:lnTo>
                    <a:pt x="1314" y="404"/>
                  </a:lnTo>
                  <a:lnTo>
                    <a:pt x="1617" y="337"/>
                  </a:lnTo>
                  <a:lnTo>
                    <a:pt x="1718" y="303"/>
                  </a:lnTo>
                  <a:close/>
                  <a:moveTo>
                    <a:pt x="1785" y="0"/>
                  </a:moveTo>
                  <a:lnTo>
                    <a:pt x="1550" y="68"/>
                  </a:lnTo>
                  <a:lnTo>
                    <a:pt x="1112" y="169"/>
                  </a:lnTo>
                  <a:lnTo>
                    <a:pt x="708" y="303"/>
                  </a:lnTo>
                  <a:lnTo>
                    <a:pt x="337" y="472"/>
                  </a:lnTo>
                  <a:lnTo>
                    <a:pt x="236" y="472"/>
                  </a:lnTo>
                  <a:lnTo>
                    <a:pt x="203" y="505"/>
                  </a:lnTo>
                  <a:lnTo>
                    <a:pt x="169" y="539"/>
                  </a:lnTo>
                  <a:lnTo>
                    <a:pt x="169" y="573"/>
                  </a:lnTo>
                  <a:lnTo>
                    <a:pt x="68" y="640"/>
                  </a:lnTo>
                  <a:lnTo>
                    <a:pt x="34" y="674"/>
                  </a:lnTo>
                  <a:lnTo>
                    <a:pt x="1" y="707"/>
                  </a:lnTo>
                  <a:lnTo>
                    <a:pt x="34" y="808"/>
                  </a:lnTo>
                  <a:lnTo>
                    <a:pt x="102" y="876"/>
                  </a:lnTo>
                  <a:lnTo>
                    <a:pt x="203" y="876"/>
                  </a:lnTo>
                  <a:lnTo>
                    <a:pt x="203" y="842"/>
                  </a:lnTo>
                  <a:lnTo>
                    <a:pt x="270" y="1179"/>
                  </a:lnTo>
                  <a:lnTo>
                    <a:pt x="337" y="1482"/>
                  </a:lnTo>
                  <a:lnTo>
                    <a:pt x="539" y="2054"/>
                  </a:lnTo>
                  <a:lnTo>
                    <a:pt x="607" y="2122"/>
                  </a:lnTo>
                  <a:lnTo>
                    <a:pt x="674" y="2155"/>
                  </a:lnTo>
                  <a:lnTo>
                    <a:pt x="1146" y="2122"/>
                  </a:lnTo>
                  <a:lnTo>
                    <a:pt x="1617" y="2021"/>
                  </a:lnTo>
                  <a:lnTo>
                    <a:pt x="2055" y="1886"/>
                  </a:lnTo>
                  <a:lnTo>
                    <a:pt x="2492" y="1718"/>
                  </a:lnTo>
                  <a:lnTo>
                    <a:pt x="2593" y="1650"/>
                  </a:lnTo>
                  <a:lnTo>
                    <a:pt x="2593" y="1549"/>
                  </a:lnTo>
                  <a:lnTo>
                    <a:pt x="2358" y="438"/>
                  </a:lnTo>
                  <a:lnTo>
                    <a:pt x="2324" y="303"/>
                  </a:lnTo>
                  <a:lnTo>
                    <a:pt x="2257" y="169"/>
                  </a:lnTo>
                  <a:lnTo>
                    <a:pt x="2156" y="101"/>
                  </a:lnTo>
                  <a:lnTo>
                    <a:pt x="2021" y="34"/>
                  </a:lnTo>
                  <a:lnTo>
                    <a:pt x="178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48" name="Shape 248"/>
            <p:cNvSpPr/>
            <p:nvPr/>
          </p:nvSpPr>
          <p:spPr>
            <a:xfrm>
              <a:off x="6746675" y="2465250"/>
              <a:ext cx="58100" cy="58100"/>
            </a:xfrm>
            <a:custGeom>
              <a:avLst/>
              <a:gdLst/>
              <a:ahLst/>
              <a:cxnLst/>
              <a:rect l="0" t="0" r="0" b="0"/>
              <a:pathLst>
                <a:path w="2324" h="2324" extrusionOk="0">
                  <a:moveTo>
                    <a:pt x="1853" y="236"/>
                  </a:moveTo>
                  <a:lnTo>
                    <a:pt x="2088" y="1617"/>
                  </a:lnTo>
                  <a:lnTo>
                    <a:pt x="1449" y="1819"/>
                  </a:lnTo>
                  <a:lnTo>
                    <a:pt x="1045" y="1987"/>
                  </a:lnTo>
                  <a:lnTo>
                    <a:pt x="809" y="2054"/>
                  </a:lnTo>
                  <a:lnTo>
                    <a:pt x="607" y="2088"/>
                  </a:lnTo>
                  <a:lnTo>
                    <a:pt x="405" y="1482"/>
                  </a:lnTo>
                  <a:lnTo>
                    <a:pt x="203" y="842"/>
                  </a:lnTo>
                  <a:lnTo>
                    <a:pt x="640" y="708"/>
                  </a:lnTo>
                  <a:lnTo>
                    <a:pt x="1045" y="573"/>
                  </a:lnTo>
                  <a:lnTo>
                    <a:pt x="1853" y="236"/>
                  </a:lnTo>
                  <a:close/>
                  <a:moveTo>
                    <a:pt x="1886" y="1"/>
                  </a:moveTo>
                  <a:lnTo>
                    <a:pt x="1011" y="304"/>
                  </a:lnTo>
                  <a:lnTo>
                    <a:pt x="573" y="472"/>
                  </a:lnTo>
                  <a:lnTo>
                    <a:pt x="135" y="640"/>
                  </a:lnTo>
                  <a:lnTo>
                    <a:pt x="102" y="607"/>
                  </a:lnTo>
                  <a:lnTo>
                    <a:pt x="34" y="607"/>
                  </a:lnTo>
                  <a:lnTo>
                    <a:pt x="1" y="674"/>
                  </a:lnTo>
                  <a:lnTo>
                    <a:pt x="1" y="741"/>
                  </a:lnTo>
                  <a:lnTo>
                    <a:pt x="68" y="1112"/>
                  </a:lnTo>
                  <a:lnTo>
                    <a:pt x="169" y="1482"/>
                  </a:lnTo>
                  <a:lnTo>
                    <a:pt x="405" y="2256"/>
                  </a:lnTo>
                  <a:lnTo>
                    <a:pt x="438" y="2324"/>
                  </a:lnTo>
                  <a:lnTo>
                    <a:pt x="708" y="2324"/>
                  </a:lnTo>
                  <a:lnTo>
                    <a:pt x="876" y="2290"/>
                  </a:lnTo>
                  <a:lnTo>
                    <a:pt x="1213" y="2155"/>
                  </a:lnTo>
                  <a:lnTo>
                    <a:pt x="2257" y="1819"/>
                  </a:lnTo>
                  <a:lnTo>
                    <a:pt x="2290" y="1819"/>
                  </a:lnTo>
                  <a:lnTo>
                    <a:pt x="2324" y="1785"/>
                  </a:lnTo>
                  <a:lnTo>
                    <a:pt x="2324" y="1684"/>
                  </a:lnTo>
                  <a:lnTo>
                    <a:pt x="2021" y="68"/>
                  </a:lnTo>
                  <a:lnTo>
                    <a:pt x="1954" y="34"/>
                  </a:lnTo>
                  <a:lnTo>
                    <a:pt x="188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49" name="Shape 249"/>
            <p:cNvSpPr/>
            <p:nvPr/>
          </p:nvSpPr>
          <p:spPr>
            <a:xfrm>
              <a:off x="6794650" y="2591500"/>
              <a:ext cx="11825" cy="24450"/>
            </a:xfrm>
            <a:custGeom>
              <a:avLst/>
              <a:gdLst/>
              <a:ahLst/>
              <a:cxnLst/>
              <a:rect l="0" t="0" r="0" b="0"/>
              <a:pathLst>
                <a:path w="473" h="978" extrusionOk="0">
                  <a:moveTo>
                    <a:pt x="35" y="1"/>
                  </a:moveTo>
                  <a:lnTo>
                    <a:pt x="1" y="68"/>
                  </a:lnTo>
                  <a:lnTo>
                    <a:pt x="35" y="169"/>
                  </a:lnTo>
                  <a:lnTo>
                    <a:pt x="68" y="270"/>
                  </a:lnTo>
                  <a:lnTo>
                    <a:pt x="136" y="506"/>
                  </a:lnTo>
                  <a:lnTo>
                    <a:pt x="203" y="742"/>
                  </a:lnTo>
                  <a:lnTo>
                    <a:pt x="237" y="843"/>
                  </a:lnTo>
                  <a:lnTo>
                    <a:pt x="304" y="944"/>
                  </a:lnTo>
                  <a:lnTo>
                    <a:pt x="338" y="977"/>
                  </a:lnTo>
                  <a:lnTo>
                    <a:pt x="405" y="977"/>
                  </a:lnTo>
                  <a:lnTo>
                    <a:pt x="439" y="944"/>
                  </a:lnTo>
                  <a:lnTo>
                    <a:pt x="472" y="876"/>
                  </a:lnTo>
                  <a:lnTo>
                    <a:pt x="439" y="775"/>
                  </a:lnTo>
                  <a:lnTo>
                    <a:pt x="405" y="674"/>
                  </a:lnTo>
                  <a:lnTo>
                    <a:pt x="338" y="439"/>
                  </a:lnTo>
                  <a:lnTo>
                    <a:pt x="237" y="203"/>
                  </a:lnTo>
                  <a:lnTo>
                    <a:pt x="203" y="102"/>
                  </a:lnTo>
                  <a:lnTo>
                    <a:pt x="13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50" name="Shape 250"/>
            <p:cNvSpPr/>
            <p:nvPr/>
          </p:nvSpPr>
          <p:spPr>
            <a:xfrm>
              <a:off x="6770250" y="2573825"/>
              <a:ext cx="62300" cy="58100"/>
            </a:xfrm>
            <a:custGeom>
              <a:avLst/>
              <a:gdLst/>
              <a:ahLst/>
              <a:cxnLst/>
              <a:rect l="0" t="0" r="0" b="0"/>
              <a:pathLst>
                <a:path w="2492" h="2324" extrusionOk="0">
                  <a:moveTo>
                    <a:pt x="1886" y="237"/>
                  </a:moveTo>
                  <a:lnTo>
                    <a:pt x="2122" y="1078"/>
                  </a:lnTo>
                  <a:lnTo>
                    <a:pt x="2223" y="1415"/>
                  </a:lnTo>
                  <a:lnTo>
                    <a:pt x="2256" y="1583"/>
                  </a:lnTo>
                  <a:lnTo>
                    <a:pt x="2223" y="1684"/>
                  </a:lnTo>
                  <a:lnTo>
                    <a:pt x="2189" y="1752"/>
                  </a:lnTo>
                  <a:lnTo>
                    <a:pt x="2088" y="1819"/>
                  </a:lnTo>
                  <a:lnTo>
                    <a:pt x="1920" y="1886"/>
                  </a:lnTo>
                  <a:lnTo>
                    <a:pt x="1583" y="1954"/>
                  </a:lnTo>
                  <a:lnTo>
                    <a:pt x="1280" y="2021"/>
                  </a:lnTo>
                  <a:lnTo>
                    <a:pt x="943" y="2055"/>
                  </a:lnTo>
                  <a:lnTo>
                    <a:pt x="775" y="2055"/>
                  </a:lnTo>
                  <a:lnTo>
                    <a:pt x="674" y="2021"/>
                  </a:lnTo>
                  <a:lnTo>
                    <a:pt x="573" y="1954"/>
                  </a:lnTo>
                  <a:lnTo>
                    <a:pt x="506" y="1785"/>
                  </a:lnTo>
                  <a:lnTo>
                    <a:pt x="438" y="1247"/>
                  </a:lnTo>
                  <a:lnTo>
                    <a:pt x="371" y="944"/>
                  </a:lnTo>
                  <a:lnTo>
                    <a:pt x="270" y="674"/>
                  </a:lnTo>
                  <a:lnTo>
                    <a:pt x="472" y="674"/>
                  </a:lnTo>
                  <a:lnTo>
                    <a:pt x="674" y="641"/>
                  </a:lnTo>
                  <a:lnTo>
                    <a:pt x="1078" y="506"/>
                  </a:lnTo>
                  <a:lnTo>
                    <a:pt x="1886" y="237"/>
                  </a:lnTo>
                  <a:close/>
                  <a:moveTo>
                    <a:pt x="1920" y="1"/>
                  </a:moveTo>
                  <a:lnTo>
                    <a:pt x="977" y="270"/>
                  </a:lnTo>
                  <a:lnTo>
                    <a:pt x="506" y="405"/>
                  </a:lnTo>
                  <a:lnTo>
                    <a:pt x="34" y="506"/>
                  </a:lnTo>
                  <a:lnTo>
                    <a:pt x="1" y="540"/>
                  </a:lnTo>
                  <a:lnTo>
                    <a:pt x="1" y="573"/>
                  </a:lnTo>
                  <a:lnTo>
                    <a:pt x="1" y="641"/>
                  </a:lnTo>
                  <a:lnTo>
                    <a:pt x="34" y="641"/>
                  </a:lnTo>
                  <a:lnTo>
                    <a:pt x="102" y="674"/>
                  </a:lnTo>
                  <a:lnTo>
                    <a:pt x="68" y="708"/>
                  </a:lnTo>
                  <a:lnTo>
                    <a:pt x="68" y="742"/>
                  </a:lnTo>
                  <a:lnTo>
                    <a:pt x="169" y="1112"/>
                  </a:lnTo>
                  <a:lnTo>
                    <a:pt x="203" y="1516"/>
                  </a:lnTo>
                  <a:lnTo>
                    <a:pt x="270" y="1920"/>
                  </a:lnTo>
                  <a:lnTo>
                    <a:pt x="304" y="2122"/>
                  </a:lnTo>
                  <a:lnTo>
                    <a:pt x="405" y="2290"/>
                  </a:lnTo>
                  <a:lnTo>
                    <a:pt x="438" y="2324"/>
                  </a:lnTo>
                  <a:lnTo>
                    <a:pt x="775" y="2324"/>
                  </a:lnTo>
                  <a:lnTo>
                    <a:pt x="1078" y="2290"/>
                  </a:lnTo>
                  <a:lnTo>
                    <a:pt x="1650" y="2156"/>
                  </a:lnTo>
                  <a:lnTo>
                    <a:pt x="2021" y="2088"/>
                  </a:lnTo>
                  <a:lnTo>
                    <a:pt x="2189" y="2021"/>
                  </a:lnTo>
                  <a:lnTo>
                    <a:pt x="2357" y="1920"/>
                  </a:lnTo>
                  <a:lnTo>
                    <a:pt x="2425" y="1853"/>
                  </a:lnTo>
                  <a:lnTo>
                    <a:pt x="2458" y="1785"/>
                  </a:lnTo>
                  <a:lnTo>
                    <a:pt x="2492" y="1651"/>
                  </a:lnTo>
                  <a:lnTo>
                    <a:pt x="2458" y="1482"/>
                  </a:lnTo>
                  <a:lnTo>
                    <a:pt x="2458" y="1348"/>
                  </a:lnTo>
                  <a:lnTo>
                    <a:pt x="2256" y="708"/>
                  </a:lnTo>
                  <a:lnTo>
                    <a:pt x="2054" y="68"/>
                  </a:lnTo>
                  <a:lnTo>
                    <a:pt x="202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51" name="Shape 251"/>
            <p:cNvSpPr/>
            <p:nvPr/>
          </p:nvSpPr>
          <p:spPr>
            <a:xfrm>
              <a:off x="6988250" y="2412225"/>
              <a:ext cx="64825" cy="58100"/>
            </a:xfrm>
            <a:custGeom>
              <a:avLst/>
              <a:gdLst/>
              <a:ahLst/>
              <a:cxnLst/>
              <a:rect l="0" t="0" r="0" b="0"/>
              <a:pathLst>
                <a:path w="2593" h="2324" extrusionOk="0">
                  <a:moveTo>
                    <a:pt x="1953" y="169"/>
                  </a:moveTo>
                  <a:lnTo>
                    <a:pt x="2021" y="506"/>
                  </a:lnTo>
                  <a:lnTo>
                    <a:pt x="2088" y="809"/>
                  </a:lnTo>
                  <a:lnTo>
                    <a:pt x="2189" y="1145"/>
                  </a:lnTo>
                  <a:lnTo>
                    <a:pt x="2357" y="1448"/>
                  </a:lnTo>
                  <a:lnTo>
                    <a:pt x="2290" y="1482"/>
                  </a:lnTo>
                  <a:lnTo>
                    <a:pt x="2155" y="1549"/>
                  </a:lnTo>
                  <a:lnTo>
                    <a:pt x="1684" y="1718"/>
                  </a:lnTo>
                  <a:lnTo>
                    <a:pt x="674" y="2054"/>
                  </a:lnTo>
                  <a:lnTo>
                    <a:pt x="539" y="1347"/>
                  </a:lnTo>
                  <a:lnTo>
                    <a:pt x="438" y="1011"/>
                  </a:lnTo>
                  <a:lnTo>
                    <a:pt x="304" y="674"/>
                  </a:lnTo>
                  <a:lnTo>
                    <a:pt x="1953" y="169"/>
                  </a:lnTo>
                  <a:close/>
                  <a:moveTo>
                    <a:pt x="2021" y="1"/>
                  </a:moveTo>
                  <a:lnTo>
                    <a:pt x="236" y="506"/>
                  </a:lnTo>
                  <a:lnTo>
                    <a:pt x="169" y="506"/>
                  </a:lnTo>
                  <a:lnTo>
                    <a:pt x="169" y="539"/>
                  </a:lnTo>
                  <a:lnTo>
                    <a:pt x="68" y="539"/>
                  </a:lnTo>
                  <a:lnTo>
                    <a:pt x="1" y="607"/>
                  </a:lnTo>
                  <a:lnTo>
                    <a:pt x="1" y="674"/>
                  </a:lnTo>
                  <a:lnTo>
                    <a:pt x="34" y="708"/>
                  </a:lnTo>
                  <a:lnTo>
                    <a:pt x="102" y="741"/>
                  </a:lnTo>
                  <a:lnTo>
                    <a:pt x="135" y="708"/>
                  </a:lnTo>
                  <a:lnTo>
                    <a:pt x="169" y="1112"/>
                  </a:lnTo>
                  <a:lnTo>
                    <a:pt x="270" y="1482"/>
                  </a:lnTo>
                  <a:lnTo>
                    <a:pt x="438" y="2223"/>
                  </a:lnTo>
                  <a:lnTo>
                    <a:pt x="472" y="2290"/>
                  </a:lnTo>
                  <a:lnTo>
                    <a:pt x="506" y="2324"/>
                  </a:lnTo>
                  <a:lnTo>
                    <a:pt x="607" y="2324"/>
                  </a:lnTo>
                  <a:lnTo>
                    <a:pt x="1650" y="1987"/>
                  </a:lnTo>
                  <a:lnTo>
                    <a:pt x="2122" y="1886"/>
                  </a:lnTo>
                  <a:lnTo>
                    <a:pt x="2357" y="1785"/>
                  </a:lnTo>
                  <a:lnTo>
                    <a:pt x="2458" y="1751"/>
                  </a:lnTo>
                  <a:lnTo>
                    <a:pt x="2526" y="1684"/>
                  </a:lnTo>
                  <a:lnTo>
                    <a:pt x="2593" y="1549"/>
                  </a:lnTo>
                  <a:lnTo>
                    <a:pt x="2593" y="1482"/>
                  </a:lnTo>
                  <a:lnTo>
                    <a:pt x="2593" y="1381"/>
                  </a:lnTo>
                  <a:lnTo>
                    <a:pt x="2290" y="741"/>
                  </a:lnTo>
                  <a:lnTo>
                    <a:pt x="2189" y="405"/>
                  </a:lnTo>
                  <a:lnTo>
                    <a:pt x="2122" y="68"/>
                  </a:lnTo>
                  <a:lnTo>
                    <a:pt x="208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52" name="Shape 252"/>
            <p:cNvSpPr/>
            <p:nvPr/>
          </p:nvSpPr>
          <p:spPr>
            <a:xfrm>
              <a:off x="6893150" y="2546050"/>
              <a:ext cx="56400" cy="56425"/>
            </a:xfrm>
            <a:custGeom>
              <a:avLst/>
              <a:gdLst/>
              <a:ahLst/>
              <a:cxnLst/>
              <a:rect l="0" t="0" r="0" b="0"/>
              <a:pathLst>
                <a:path w="2256" h="2257" extrusionOk="0">
                  <a:moveTo>
                    <a:pt x="1751" y="236"/>
                  </a:moveTo>
                  <a:lnTo>
                    <a:pt x="2020" y="1583"/>
                  </a:lnTo>
                  <a:lnTo>
                    <a:pt x="1313" y="1785"/>
                  </a:lnTo>
                  <a:lnTo>
                    <a:pt x="606" y="1987"/>
                  </a:lnTo>
                  <a:lnTo>
                    <a:pt x="303" y="1011"/>
                  </a:lnTo>
                  <a:lnTo>
                    <a:pt x="236" y="775"/>
                  </a:lnTo>
                  <a:lnTo>
                    <a:pt x="236" y="607"/>
                  </a:lnTo>
                  <a:lnTo>
                    <a:pt x="269" y="573"/>
                  </a:lnTo>
                  <a:lnTo>
                    <a:pt x="337" y="540"/>
                  </a:lnTo>
                  <a:lnTo>
                    <a:pt x="572" y="472"/>
                  </a:lnTo>
                  <a:lnTo>
                    <a:pt x="842" y="472"/>
                  </a:lnTo>
                  <a:lnTo>
                    <a:pt x="1313" y="371"/>
                  </a:lnTo>
                  <a:lnTo>
                    <a:pt x="1751" y="236"/>
                  </a:lnTo>
                  <a:close/>
                  <a:moveTo>
                    <a:pt x="1784" y="1"/>
                  </a:moveTo>
                  <a:lnTo>
                    <a:pt x="1212" y="135"/>
                  </a:lnTo>
                  <a:lnTo>
                    <a:pt x="640" y="270"/>
                  </a:lnTo>
                  <a:lnTo>
                    <a:pt x="337" y="304"/>
                  </a:lnTo>
                  <a:lnTo>
                    <a:pt x="168" y="338"/>
                  </a:lnTo>
                  <a:lnTo>
                    <a:pt x="101" y="371"/>
                  </a:lnTo>
                  <a:lnTo>
                    <a:pt x="34" y="439"/>
                  </a:lnTo>
                  <a:lnTo>
                    <a:pt x="0" y="607"/>
                  </a:lnTo>
                  <a:lnTo>
                    <a:pt x="0" y="775"/>
                  </a:lnTo>
                  <a:lnTo>
                    <a:pt x="101" y="1078"/>
                  </a:lnTo>
                  <a:lnTo>
                    <a:pt x="303" y="1651"/>
                  </a:lnTo>
                  <a:lnTo>
                    <a:pt x="370" y="1819"/>
                  </a:lnTo>
                  <a:lnTo>
                    <a:pt x="505" y="2021"/>
                  </a:lnTo>
                  <a:lnTo>
                    <a:pt x="471" y="2055"/>
                  </a:lnTo>
                  <a:lnTo>
                    <a:pt x="438" y="2088"/>
                  </a:lnTo>
                  <a:lnTo>
                    <a:pt x="438" y="2189"/>
                  </a:lnTo>
                  <a:lnTo>
                    <a:pt x="505" y="2257"/>
                  </a:lnTo>
                  <a:lnTo>
                    <a:pt x="606" y="2257"/>
                  </a:lnTo>
                  <a:lnTo>
                    <a:pt x="1380" y="2021"/>
                  </a:lnTo>
                  <a:lnTo>
                    <a:pt x="2188" y="1752"/>
                  </a:lnTo>
                  <a:lnTo>
                    <a:pt x="2256" y="1718"/>
                  </a:lnTo>
                  <a:lnTo>
                    <a:pt x="2256" y="1617"/>
                  </a:lnTo>
                  <a:lnTo>
                    <a:pt x="2121" y="843"/>
                  </a:lnTo>
                  <a:lnTo>
                    <a:pt x="1953" y="68"/>
                  </a:lnTo>
                  <a:lnTo>
                    <a:pt x="188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53" name="Shape 253"/>
            <p:cNvSpPr/>
            <p:nvPr/>
          </p:nvSpPr>
          <p:spPr>
            <a:xfrm>
              <a:off x="6779500" y="2537650"/>
              <a:ext cx="16875" cy="23575"/>
            </a:xfrm>
            <a:custGeom>
              <a:avLst/>
              <a:gdLst/>
              <a:ahLst/>
              <a:cxnLst/>
              <a:rect l="0" t="0" r="0" b="0"/>
              <a:pathLst>
                <a:path w="675" h="943" extrusionOk="0">
                  <a:moveTo>
                    <a:pt x="270" y="0"/>
                  </a:moveTo>
                  <a:lnTo>
                    <a:pt x="203" y="34"/>
                  </a:lnTo>
                  <a:lnTo>
                    <a:pt x="169" y="67"/>
                  </a:lnTo>
                  <a:lnTo>
                    <a:pt x="136" y="202"/>
                  </a:lnTo>
                  <a:lnTo>
                    <a:pt x="1" y="640"/>
                  </a:lnTo>
                  <a:lnTo>
                    <a:pt x="1" y="674"/>
                  </a:lnTo>
                  <a:lnTo>
                    <a:pt x="35" y="707"/>
                  </a:lnTo>
                  <a:lnTo>
                    <a:pt x="68" y="741"/>
                  </a:lnTo>
                  <a:lnTo>
                    <a:pt x="136" y="741"/>
                  </a:lnTo>
                  <a:lnTo>
                    <a:pt x="506" y="606"/>
                  </a:lnTo>
                  <a:lnTo>
                    <a:pt x="506" y="775"/>
                  </a:lnTo>
                  <a:lnTo>
                    <a:pt x="506" y="876"/>
                  </a:lnTo>
                  <a:lnTo>
                    <a:pt x="573" y="909"/>
                  </a:lnTo>
                  <a:lnTo>
                    <a:pt x="573" y="943"/>
                  </a:lnTo>
                  <a:lnTo>
                    <a:pt x="607" y="909"/>
                  </a:lnTo>
                  <a:lnTo>
                    <a:pt x="641" y="876"/>
                  </a:lnTo>
                  <a:lnTo>
                    <a:pt x="674" y="808"/>
                  </a:lnTo>
                  <a:lnTo>
                    <a:pt x="674" y="640"/>
                  </a:lnTo>
                  <a:lnTo>
                    <a:pt x="641" y="438"/>
                  </a:lnTo>
                  <a:lnTo>
                    <a:pt x="573" y="236"/>
                  </a:lnTo>
                  <a:lnTo>
                    <a:pt x="540" y="404"/>
                  </a:lnTo>
                  <a:lnTo>
                    <a:pt x="472" y="404"/>
                  </a:lnTo>
                  <a:lnTo>
                    <a:pt x="237" y="505"/>
                  </a:lnTo>
                  <a:lnTo>
                    <a:pt x="270" y="370"/>
                  </a:lnTo>
                  <a:lnTo>
                    <a:pt x="270" y="236"/>
                  </a:lnTo>
                  <a:lnTo>
                    <a:pt x="304" y="168"/>
                  </a:lnTo>
                  <a:lnTo>
                    <a:pt x="304" y="135"/>
                  </a:lnTo>
                  <a:lnTo>
                    <a:pt x="338" y="101"/>
                  </a:lnTo>
                  <a:lnTo>
                    <a:pt x="338" y="67"/>
                  </a:lnTo>
                  <a:lnTo>
                    <a:pt x="304" y="34"/>
                  </a:lnTo>
                  <a:lnTo>
                    <a:pt x="30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54" name="Shape 254"/>
            <p:cNvSpPr/>
            <p:nvPr/>
          </p:nvSpPr>
          <p:spPr>
            <a:xfrm>
              <a:off x="6819075" y="2507350"/>
              <a:ext cx="59775" cy="53875"/>
            </a:xfrm>
            <a:custGeom>
              <a:avLst/>
              <a:gdLst/>
              <a:ahLst/>
              <a:cxnLst/>
              <a:rect l="0" t="0" r="0" b="0"/>
              <a:pathLst>
                <a:path w="2391" h="2155" extrusionOk="0">
                  <a:moveTo>
                    <a:pt x="1616" y="236"/>
                  </a:moveTo>
                  <a:lnTo>
                    <a:pt x="1717" y="269"/>
                  </a:lnTo>
                  <a:lnTo>
                    <a:pt x="1785" y="303"/>
                  </a:lnTo>
                  <a:lnTo>
                    <a:pt x="1818" y="370"/>
                  </a:lnTo>
                  <a:lnTo>
                    <a:pt x="1886" y="572"/>
                  </a:lnTo>
                  <a:lnTo>
                    <a:pt x="1919" y="774"/>
                  </a:lnTo>
                  <a:lnTo>
                    <a:pt x="2121" y="1616"/>
                  </a:lnTo>
                  <a:lnTo>
                    <a:pt x="1381" y="1784"/>
                  </a:lnTo>
                  <a:lnTo>
                    <a:pt x="606" y="1886"/>
                  </a:lnTo>
                  <a:lnTo>
                    <a:pt x="505" y="1582"/>
                  </a:lnTo>
                  <a:lnTo>
                    <a:pt x="472" y="1279"/>
                  </a:lnTo>
                  <a:lnTo>
                    <a:pt x="371" y="673"/>
                  </a:lnTo>
                  <a:lnTo>
                    <a:pt x="674" y="572"/>
                  </a:lnTo>
                  <a:lnTo>
                    <a:pt x="943" y="471"/>
                  </a:lnTo>
                  <a:lnTo>
                    <a:pt x="1212" y="370"/>
                  </a:lnTo>
                  <a:lnTo>
                    <a:pt x="1515" y="269"/>
                  </a:lnTo>
                  <a:lnTo>
                    <a:pt x="1616" y="236"/>
                  </a:lnTo>
                  <a:close/>
                  <a:moveTo>
                    <a:pt x="1852" y="0"/>
                  </a:moveTo>
                  <a:lnTo>
                    <a:pt x="1650" y="34"/>
                  </a:lnTo>
                  <a:lnTo>
                    <a:pt x="1448" y="67"/>
                  </a:lnTo>
                  <a:lnTo>
                    <a:pt x="1078" y="202"/>
                  </a:lnTo>
                  <a:lnTo>
                    <a:pt x="741" y="337"/>
                  </a:lnTo>
                  <a:lnTo>
                    <a:pt x="337" y="471"/>
                  </a:lnTo>
                  <a:lnTo>
                    <a:pt x="337" y="438"/>
                  </a:lnTo>
                  <a:lnTo>
                    <a:pt x="303" y="370"/>
                  </a:lnTo>
                  <a:lnTo>
                    <a:pt x="270" y="370"/>
                  </a:lnTo>
                  <a:lnTo>
                    <a:pt x="202" y="404"/>
                  </a:lnTo>
                  <a:lnTo>
                    <a:pt x="169" y="438"/>
                  </a:lnTo>
                  <a:lnTo>
                    <a:pt x="169" y="505"/>
                  </a:lnTo>
                  <a:lnTo>
                    <a:pt x="68" y="539"/>
                  </a:lnTo>
                  <a:lnTo>
                    <a:pt x="34" y="539"/>
                  </a:lnTo>
                  <a:lnTo>
                    <a:pt x="0" y="572"/>
                  </a:lnTo>
                  <a:lnTo>
                    <a:pt x="0" y="640"/>
                  </a:lnTo>
                  <a:lnTo>
                    <a:pt x="68" y="707"/>
                  </a:lnTo>
                  <a:lnTo>
                    <a:pt x="101" y="741"/>
                  </a:lnTo>
                  <a:lnTo>
                    <a:pt x="169" y="741"/>
                  </a:lnTo>
                  <a:lnTo>
                    <a:pt x="202" y="1077"/>
                  </a:lnTo>
                  <a:lnTo>
                    <a:pt x="236" y="1414"/>
                  </a:lnTo>
                  <a:lnTo>
                    <a:pt x="303" y="1717"/>
                  </a:lnTo>
                  <a:lnTo>
                    <a:pt x="404" y="2054"/>
                  </a:lnTo>
                  <a:lnTo>
                    <a:pt x="438" y="2121"/>
                  </a:lnTo>
                  <a:lnTo>
                    <a:pt x="505" y="2155"/>
                  </a:lnTo>
                  <a:lnTo>
                    <a:pt x="1414" y="2020"/>
                  </a:lnTo>
                  <a:lnTo>
                    <a:pt x="2290" y="1818"/>
                  </a:lnTo>
                  <a:lnTo>
                    <a:pt x="2357" y="1751"/>
                  </a:lnTo>
                  <a:lnTo>
                    <a:pt x="2391" y="1650"/>
                  </a:lnTo>
                  <a:lnTo>
                    <a:pt x="1953" y="101"/>
                  </a:lnTo>
                  <a:lnTo>
                    <a:pt x="1919" y="34"/>
                  </a:lnTo>
                  <a:lnTo>
                    <a:pt x="185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55" name="Shape 255"/>
            <p:cNvSpPr/>
            <p:nvPr/>
          </p:nvSpPr>
          <p:spPr>
            <a:xfrm>
              <a:off x="6827475" y="2467775"/>
              <a:ext cx="15175" cy="29500"/>
            </a:xfrm>
            <a:custGeom>
              <a:avLst/>
              <a:gdLst/>
              <a:ahLst/>
              <a:cxnLst/>
              <a:rect l="0" t="0" r="0" b="0"/>
              <a:pathLst>
                <a:path w="607" h="1180" extrusionOk="0">
                  <a:moveTo>
                    <a:pt x="405" y="203"/>
                  </a:moveTo>
                  <a:lnTo>
                    <a:pt x="371" y="337"/>
                  </a:lnTo>
                  <a:lnTo>
                    <a:pt x="304" y="506"/>
                  </a:lnTo>
                  <a:lnTo>
                    <a:pt x="270" y="472"/>
                  </a:lnTo>
                  <a:lnTo>
                    <a:pt x="237" y="405"/>
                  </a:lnTo>
                  <a:lnTo>
                    <a:pt x="203" y="337"/>
                  </a:lnTo>
                  <a:lnTo>
                    <a:pt x="203" y="270"/>
                  </a:lnTo>
                  <a:lnTo>
                    <a:pt x="304" y="203"/>
                  </a:lnTo>
                  <a:close/>
                  <a:moveTo>
                    <a:pt x="338" y="1"/>
                  </a:moveTo>
                  <a:lnTo>
                    <a:pt x="203" y="34"/>
                  </a:lnTo>
                  <a:lnTo>
                    <a:pt x="68" y="102"/>
                  </a:lnTo>
                  <a:lnTo>
                    <a:pt x="35" y="169"/>
                  </a:lnTo>
                  <a:lnTo>
                    <a:pt x="1" y="236"/>
                  </a:lnTo>
                  <a:lnTo>
                    <a:pt x="35" y="405"/>
                  </a:lnTo>
                  <a:lnTo>
                    <a:pt x="102" y="573"/>
                  </a:lnTo>
                  <a:lnTo>
                    <a:pt x="203" y="674"/>
                  </a:lnTo>
                  <a:lnTo>
                    <a:pt x="136" y="741"/>
                  </a:lnTo>
                  <a:lnTo>
                    <a:pt x="68" y="809"/>
                  </a:lnTo>
                  <a:lnTo>
                    <a:pt x="68" y="910"/>
                  </a:lnTo>
                  <a:lnTo>
                    <a:pt x="68" y="977"/>
                  </a:lnTo>
                  <a:lnTo>
                    <a:pt x="136" y="1078"/>
                  </a:lnTo>
                  <a:lnTo>
                    <a:pt x="203" y="1145"/>
                  </a:lnTo>
                  <a:lnTo>
                    <a:pt x="304" y="1179"/>
                  </a:lnTo>
                  <a:lnTo>
                    <a:pt x="439" y="1145"/>
                  </a:lnTo>
                  <a:lnTo>
                    <a:pt x="506" y="1044"/>
                  </a:lnTo>
                  <a:lnTo>
                    <a:pt x="540" y="943"/>
                  </a:lnTo>
                  <a:lnTo>
                    <a:pt x="540" y="809"/>
                  </a:lnTo>
                  <a:lnTo>
                    <a:pt x="472" y="674"/>
                  </a:lnTo>
                  <a:lnTo>
                    <a:pt x="405" y="573"/>
                  </a:lnTo>
                  <a:lnTo>
                    <a:pt x="506" y="506"/>
                  </a:lnTo>
                  <a:lnTo>
                    <a:pt x="573" y="371"/>
                  </a:lnTo>
                  <a:lnTo>
                    <a:pt x="607" y="236"/>
                  </a:lnTo>
                  <a:lnTo>
                    <a:pt x="607" y="102"/>
                  </a:lnTo>
                  <a:lnTo>
                    <a:pt x="573" y="34"/>
                  </a:lnTo>
                  <a:lnTo>
                    <a:pt x="5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56" name="Shape 256"/>
            <p:cNvSpPr/>
            <p:nvPr/>
          </p:nvSpPr>
          <p:spPr>
            <a:xfrm>
              <a:off x="6984050" y="2574675"/>
              <a:ext cx="27800" cy="22750"/>
            </a:xfrm>
            <a:custGeom>
              <a:avLst/>
              <a:gdLst/>
              <a:ahLst/>
              <a:cxnLst/>
              <a:rect l="0" t="0" r="0" b="0"/>
              <a:pathLst>
                <a:path w="1112" h="910" extrusionOk="0">
                  <a:moveTo>
                    <a:pt x="101" y="1"/>
                  </a:moveTo>
                  <a:lnTo>
                    <a:pt x="68" y="68"/>
                  </a:lnTo>
                  <a:lnTo>
                    <a:pt x="101" y="203"/>
                  </a:lnTo>
                  <a:lnTo>
                    <a:pt x="135" y="337"/>
                  </a:lnTo>
                  <a:lnTo>
                    <a:pt x="34" y="405"/>
                  </a:lnTo>
                  <a:lnTo>
                    <a:pt x="0" y="438"/>
                  </a:lnTo>
                  <a:lnTo>
                    <a:pt x="0" y="506"/>
                  </a:lnTo>
                  <a:lnTo>
                    <a:pt x="0" y="539"/>
                  </a:lnTo>
                  <a:lnTo>
                    <a:pt x="101" y="573"/>
                  </a:lnTo>
                  <a:lnTo>
                    <a:pt x="169" y="539"/>
                  </a:lnTo>
                  <a:lnTo>
                    <a:pt x="236" y="708"/>
                  </a:lnTo>
                  <a:lnTo>
                    <a:pt x="303" y="842"/>
                  </a:lnTo>
                  <a:lnTo>
                    <a:pt x="337" y="876"/>
                  </a:lnTo>
                  <a:lnTo>
                    <a:pt x="371" y="910"/>
                  </a:lnTo>
                  <a:lnTo>
                    <a:pt x="438" y="876"/>
                  </a:lnTo>
                  <a:lnTo>
                    <a:pt x="438" y="809"/>
                  </a:lnTo>
                  <a:lnTo>
                    <a:pt x="404" y="640"/>
                  </a:lnTo>
                  <a:lnTo>
                    <a:pt x="371" y="472"/>
                  </a:lnTo>
                  <a:lnTo>
                    <a:pt x="438" y="438"/>
                  </a:lnTo>
                  <a:lnTo>
                    <a:pt x="775" y="337"/>
                  </a:lnTo>
                  <a:lnTo>
                    <a:pt x="909" y="304"/>
                  </a:lnTo>
                  <a:lnTo>
                    <a:pt x="1078" y="236"/>
                  </a:lnTo>
                  <a:lnTo>
                    <a:pt x="1111" y="169"/>
                  </a:lnTo>
                  <a:lnTo>
                    <a:pt x="1111" y="135"/>
                  </a:lnTo>
                  <a:lnTo>
                    <a:pt x="1078" y="102"/>
                  </a:lnTo>
                  <a:lnTo>
                    <a:pt x="943" y="68"/>
                  </a:lnTo>
                  <a:lnTo>
                    <a:pt x="808" y="102"/>
                  </a:lnTo>
                  <a:lnTo>
                    <a:pt x="573" y="135"/>
                  </a:lnTo>
                  <a:lnTo>
                    <a:pt x="303" y="236"/>
                  </a:lnTo>
                  <a:lnTo>
                    <a:pt x="202" y="34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57" name="Shape 257"/>
            <p:cNvSpPr/>
            <p:nvPr/>
          </p:nvSpPr>
          <p:spPr>
            <a:xfrm>
              <a:off x="6808975" y="2453475"/>
              <a:ext cx="55575" cy="55575"/>
            </a:xfrm>
            <a:custGeom>
              <a:avLst/>
              <a:gdLst/>
              <a:ahLst/>
              <a:cxnLst/>
              <a:rect l="0" t="0" r="0" b="0"/>
              <a:pathLst>
                <a:path w="2223" h="2223" extrusionOk="0">
                  <a:moveTo>
                    <a:pt x="1650" y="236"/>
                  </a:moveTo>
                  <a:lnTo>
                    <a:pt x="1717" y="371"/>
                  </a:lnTo>
                  <a:lnTo>
                    <a:pt x="1785" y="707"/>
                  </a:lnTo>
                  <a:lnTo>
                    <a:pt x="1953" y="1482"/>
                  </a:lnTo>
                  <a:lnTo>
                    <a:pt x="1246" y="1717"/>
                  </a:lnTo>
                  <a:lnTo>
                    <a:pt x="539" y="1953"/>
                  </a:lnTo>
                  <a:lnTo>
                    <a:pt x="371" y="1381"/>
                  </a:lnTo>
                  <a:lnTo>
                    <a:pt x="270" y="943"/>
                  </a:lnTo>
                  <a:lnTo>
                    <a:pt x="236" y="808"/>
                  </a:lnTo>
                  <a:lnTo>
                    <a:pt x="236" y="741"/>
                  </a:lnTo>
                  <a:lnTo>
                    <a:pt x="943" y="438"/>
                  </a:lnTo>
                  <a:lnTo>
                    <a:pt x="1280" y="303"/>
                  </a:lnTo>
                  <a:lnTo>
                    <a:pt x="1650" y="236"/>
                  </a:lnTo>
                  <a:close/>
                  <a:moveTo>
                    <a:pt x="1751" y="0"/>
                  </a:moveTo>
                  <a:lnTo>
                    <a:pt x="1347" y="34"/>
                  </a:lnTo>
                  <a:lnTo>
                    <a:pt x="909" y="135"/>
                  </a:lnTo>
                  <a:lnTo>
                    <a:pt x="505" y="337"/>
                  </a:lnTo>
                  <a:lnTo>
                    <a:pt x="337" y="438"/>
                  </a:lnTo>
                  <a:lnTo>
                    <a:pt x="169" y="539"/>
                  </a:lnTo>
                  <a:lnTo>
                    <a:pt x="101" y="539"/>
                  </a:lnTo>
                  <a:lnTo>
                    <a:pt x="34" y="573"/>
                  </a:lnTo>
                  <a:lnTo>
                    <a:pt x="0" y="606"/>
                  </a:lnTo>
                  <a:lnTo>
                    <a:pt x="0" y="674"/>
                  </a:lnTo>
                  <a:lnTo>
                    <a:pt x="0" y="775"/>
                  </a:lnTo>
                  <a:lnTo>
                    <a:pt x="68" y="1010"/>
                  </a:lnTo>
                  <a:lnTo>
                    <a:pt x="337" y="2121"/>
                  </a:lnTo>
                  <a:lnTo>
                    <a:pt x="337" y="2189"/>
                  </a:lnTo>
                  <a:lnTo>
                    <a:pt x="371" y="2222"/>
                  </a:lnTo>
                  <a:lnTo>
                    <a:pt x="472" y="2222"/>
                  </a:lnTo>
                  <a:lnTo>
                    <a:pt x="1313" y="1953"/>
                  </a:lnTo>
                  <a:lnTo>
                    <a:pt x="2121" y="1684"/>
                  </a:lnTo>
                  <a:lnTo>
                    <a:pt x="2189" y="1650"/>
                  </a:lnTo>
                  <a:lnTo>
                    <a:pt x="2222" y="1616"/>
                  </a:lnTo>
                  <a:lnTo>
                    <a:pt x="2222" y="1549"/>
                  </a:lnTo>
                  <a:lnTo>
                    <a:pt x="2222" y="1482"/>
                  </a:lnTo>
                  <a:lnTo>
                    <a:pt x="2088" y="1212"/>
                  </a:lnTo>
                  <a:lnTo>
                    <a:pt x="2054" y="909"/>
                  </a:lnTo>
                  <a:lnTo>
                    <a:pt x="1953" y="270"/>
                  </a:lnTo>
                  <a:lnTo>
                    <a:pt x="1919" y="202"/>
                  </a:lnTo>
                  <a:lnTo>
                    <a:pt x="1886" y="101"/>
                  </a:lnTo>
                  <a:lnTo>
                    <a:pt x="1818" y="34"/>
                  </a:lnTo>
                  <a:lnTo>
                    <a:pt x="175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58" name="Shape 258"/>
            <p:cNvSpPr/>
            <p:nvPr/>
          </p:nvSpPr>
          <p:spPr>
            <a:xfrm>
              <a:off x="6914175" y="2562050"/>
              <a:ext cx="15175" cy="24425"/>
            </a:xfrm>
            <a:custGeom>
              <a:avLst/>
              <a:gdLst/>
              <a:ahLst/>
              <a:cxnLst/>
              <a:rect l="0" t="0" r="0" b="0"/>
              <a:pathLst>
                <a:path w="607" h="977" extrusionOk="0">
                  <a:moveTo>
                    <a:pt x="270" y="1"/>
                  </a:moveTo>
                  <a:lnTo>
                    <a:pt x="135" y="102"/>
                  </a:lnTo>
                  <a:lnTo>
                    <a:pt x="34" y="236"/>
                  </a:lnTo>
                  <a:lnTo>
                    <a:pt x="1" y="371"/>
                  </a:lnTo>
                  <a:lnTo>
                    <a:pt x="1" y="405"/>
                  </a:lnTo>
                  <a:lnTo>
                    <a:pt x="34" y="405"/>
                  </a:lnTo>
                  <a:lnTo>
                    <a:pt x="169" y="304"/>
                  </a:lnTo>
                  <a:lnTo>
                    <a:pt x="270" y="236"/>
                  </a:lnTo>
                  <a:lnTo>
                    <a:pt x="304" y="203"/>
                  </a:lnTo>
                  <a:lnTo>
                    <a:pt x="270" y="270"/>
                  </a:lnTo>
                  <a:lnTo>
                    <a:pt x="203" y="405"/>
                  </a:lnTo>
                  <a:lnTo>
                    <a:pt x="203" y="472"/>
                  </a:lnTo>
                  <a:lnTo>
                    <a:pt x="236" y="539"/>
                  </a:lnTo>
                  <a:lnTo>
                    <a:pt x="405" y="539"/>
                  </a:lnTo>
                  <a:lnTo>
                    <a:pt x="405" y="640"/>
                  </a:lnTo>
                  <a:lnTo>
                    <a:pt x="270" y="708"/>
                  </a:lnTo>
                  <a:lnTo>
                    <a:pt x="102" y="809"/>
                  </a:lnTo>
                  <a:lnTo>
                    <a:pt x="34" y="842"/>
                  </a:lnTo>
                  <a:lnTo>
                    <a:pt x="68" y="910"/>
                  </a:lnTo>
                  <a:lnTo>
                    <a:pt x="102" y="943"/>
                  </a:lnTo>
                  <a:lnTo>
                    <a:pt x="169" y="977"/>
                  </a:lnTo>
                  <a:lnTo>
                    <a:pt x="337" y="910"/>
                  </a:lnTo>
                  <a:lnTo>
                    <a:pt x="472" y="809"/>
                  </a:lnTo>
                  <a:lnTo>
                    <a:pt x="573" y="674"/>
                  </a:lnTo>
                  <a:lnTo>
                    <a:pt x="607" y="607"/>
                  </a:lnTo>
                  <a:lnTo>
                    <a:pt x="607" y="506"/>
                  </a:lnTo>
                  <a:lnTo>
                    <a:pt x="573" y="438"/>
                  </a:lnTo>
                  <a:lnTo>
                    <a:pt x="539" y="405"/>
                  </a:lnTo>
                  <a:lnTo>
                    <a:pt x="438" y="337"/>
                  </a:lnTo>
                  <a:lnTo>
                    <a:pt x="472" y="270"/>
                  </a:lnTo>
                  <a:lnTo>
                    <a:pt x="506" y="169"/>
                  </a:lnTo>
                  <a:lnTo>
                    <a:pt x="472" y="102"/>
                  </a:lnTo>
                  <a:lnTo>
                    <a:pt x="405" y="34"/>
                  </a:lnTo>
                  <a:lnTo>
                    <a:pt x="33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59" name="Shape 259"/>
            <p:cNvSpPr/>
            <p:nvPr/>
          </p:nvSpPr>
          <p:spPr>
            <a:xfrm>
              <a:off x="6841800" y="2524175"/>
              <a:ext cx="14325" cy="21900"/>
            </a:xfrm>
            <a:custGeom>
              <a:avLst/>
              <a:gdLst/>
              <a:ahLst/>
              <a:cxnLst/>
              <a:rect l="0" t="0" r="0" b="0"/>
              <a:pathLst>
                <a:path w="573" h="876" extrusionOk="0">
                  <a:moveTo>
                    <a:pt x="337" y="0"/>
                  </a:moveTo>
                  <a:lnTo>
                    <a:pt x="236" y="34"/>
                  </a:lnTo>
                  <a:lnTo>
                    <a:pt x="135" y="101"/>
                  </a:lnTo>
                  <a:lnTo>
                    <a:pt x="68" y="169"/>
                  </a:lnTo>
                  <a:lnTo>
                    <a:pt x="0" y="270"/>
                  </a:lnTo>
                  <a:lnTo>
                    <a:pt x="0" y="371"/>
                  </a:lnTo>
                  <a:lnTo>
                    <a:pt x="0" y="472"/>
                  </a:lnTo>
                  <a:lnTo>
                    <a:pt x="68" y="573"/>
                  </a:lnTo>
                  <a:lnTo>
                    <a:pt x="135" y="606"/>
                  </a:lnTo>
                  <a:lnTo>
                    <a:pt x="202" y="573"/>
                  </a:lnTo>
                  <a:lnTo>
                    <a:pt x="303" y="505"/>
                  </a:lnTo>
                  <a:lnTo>
                    <a:pt x="371" y="505"/>
                  </a:lnTo>
                  <a:lnTo>
                    <a:pt x="404" y="573"/>
                  </a:lnTo>
                  <a:lnTo>
                    <a:pt x="371" y="606"/>
                  </a:lnTo>
                  <a:lnTo>
                    <a:pt x="303" y="674"/>
                  </a:lnTo>
                  <a:lnTo>
                    <a:pt x="101" y="674"/>
                  </a:lnTo>
                  <a:lnTo>
                    <a:pt x="34" y="707"/>
                  </a:lnTo>
                  <a:lnTo>
                    <a:pt x="0" y="741"/>
                  </a:lnTo>
                  <a:lnTo>
                    <a:pt x="34" y="775"/>
                  </a:lnTo>
                  <a:lnTo>
                    <a:pt x="101" y="842"/>
                  </a:lnTo>
                  <a:lnTo>
                    <a:pt x="169" y="876"/>
                  </a:lnTo>
                  <a:lnTo>
                    <a:pt x="371" y="842"/>
                  </a:lnTo>
                  <a:lnTo>
                    <a:pt x="438" y="808"/>
                  </a:lnTo>
                  <a:lnTo>
                    <a:pt x="505" y="741"/>
                  </a:lnTo>
                  <a:lnTo>
                    <a:pt x="573" y="640"/>
                  </a:lnTo>
                  <a:lnTo>
                    <a:pt x="573" y="573"/>
                  </a:lnTo>
                  <a:lnTo>
                    <a:pt x="573" y="472"/>
                  </a:lnTo>
                  <a:lnTo>
                    <a:pt x="539" y="404"/>
                  </a:lnTo>
                  <a:lnTo>
                    <a:pt x="472" y="371"/>
                  </a:lnTo>
                  <a:lnTo>
                    <a:pt x="404" y="337"/>
                  </a:lnTo>
                  <a:lnTo>
                    <a:pt x="270" y="337"/>
                  </a:lnTo>
                  <a:lnTo>
                    <a:pt x="169" y="404"/>
                  </a:lnTo>
                  <a:lnTo>
                    <a:pt x="135" y="337"/>
                  </a:lnTo>
                  <a:lnTo>
                    <a:pt x="169" y="303"/>
                  </a:lnTo>
                  <a:lnTo>
                    <a:pt x="270" y="202"/>
                  </a:lnTo>
                  <a:lnTo>
                    <a:pt x="472" y="101"/>
                  </a:lnTo>
                  <a:lnTo>
                    <a:pt x="472" y="68"/>
                  </a:lnTo>
                  <a:lnTo>
                    <a:pt x="438" y="34"/>
                  </a:lnTo>
                  <a:lnTo>
                    <a:pt x="33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60" name="Shape 260"/>
            <p:cNvSpPr/>
            <p:nvPr/>
          </p:nvSpPr>
          <p:spPr>
            <a:xfrm>
              <a:off x="6716375" y="2637800"/>
              <a:ext cx="66525" cy="59800"/>
            </a:xfrm>
            <a:custGeom>
              <a:avLst/>
              <a:gdLst/>
              <a:ahLst/>
              <a:cxnLst/>
              <a:rect l="0" t="0" r="0" b="0"/>
              <a:pathLst>
                <a:path w="2661" h="2392" extrusionOk="0">
                  <a:moveTo>
                    <a:pt x="1953" y="304"/>
                  </a:moveTo>
                  <a:lnTo>
                    <a:pt x="2021" y="371"/>
                  </a:lnTo>
                  <a:lnTo>
                    <a:pt x="2088" y="472"/>
                  </a:lnTo>
                  <a:lnTo>
                    <a:pt x="2358" y="1347"/>
                  </a:lnTo>
                  <a:lnTo>
                    <a:pt x="2459" y="1718"/>
                  </a:lnTo>
                  <a:lnTo>
                    <a:pt x="2257" y="1718"/>
                  </a:lnTo>
                  <a:lnTo>
                    <a:pt x="2088" y="1751"/>
                  </a:lnTo>
                  <a:lnTo>
                    <a:pt x="1650" y="1852"/>
                  </a:lnTo>
                  <a:lnTo>
                    <a:pt x="1246" y="1987"/>
                  </a:lnTo>
                  <a:lnTo>
                    <a:pt x="977" y="2088"/>
                  </a:lnTo>
                  <a:lnTo>
                    <a:pt x="876" y="2122"/>
                  </a:lnTo>
                  <a:lnTo>
                    <a:pt x="809" y="2088"/>
                  </a:lnTo>
                  <a:lnTo>
                    <a:pt x="741" y="2054"/>
                  </a:lnTo>
                  <a:lnTo>
                    <a:pt x="708" y="1987"/>
                  </a:lnTo>
                  <a:lnTo>
                    <a:pt x="674" y="1852"/>
                  </a:lnTo>
                  <a:lnTo>
                    <a:pt x="640" y="1684"/>
                  </a:lnTo>
                  <a:lnTo>
                    <a:pt x="438" y="876"/>
                  </a:lnTo>
                  <a:lnTo>
                    <a:pt x="876" y="708"/>
                  </a:lnTo>
                  <a:lnTo>
                    <a:pt x="1213" y="607"/>
                  </a:lnTo>
                  <a:lnTo>
                    <a:pt x="1381" y="573"/>
                  </a:lnTo>
                  <a:lnTo>
                    <a:pt x="1549" y="472"/>
                  </a:lnTo>
                  <a:lnTo>
                    <a:pt x="1718" y="371"/>
                  </a:lnTo>
                  <a:lnTo>
                    <a:pt x="1852" y="304"/>
                  </a:lnTo>
                  <a:close/>
                  <a:moveTo>
                    <a:pt x="2021" y="1"/>
                  </a:moveTo>
                  <a:lnTo>
                    <a:pt x="1785" y="102"/>
                  </a:lnTo>
                  <a:lnTo>
                    <a:pt x="1583" y="203"/>
                  </a:lnTo>
                  <a:lnTo>
                    <a:pt x="1347" y="337"/>
                  </a:lnTo>
                  <a:lnTo>
                    <a:pt x="1145" y="405"/>
                  </a:lnTo>
                  <a:lnTo>
                    <a:pt x="573" y="607"/>
                  </a:lnTo>
                  <a:lnTo>
                    <a:pt x="304" y="708"/>
                  </a:lnTo>
                  <a:lnTo>
                    <a:pt x="34" y="842"/>
                  </a:lnTo>
                  <a:lnTo>
                    <a:pt x="1" y="910"/>
                  </a:lnTo>
                  <a:lnTo>
                    <a:pt x="1" y="977"/>
                  </a:lnTo>
                  <a:lnTo>
                    <a:pt x="68" y="1044"/>
                  </a:lnTo>
                  <a:lnTo>
                    <a:pt x="135" y="1044"/>
                  </a:lnTo>
                  <a:lnTo>
                    <a:pt x="304" y="943"/>
                  </a:lnTo>
                  <a:lnTo>
                    <a:pt x="337" y="1280"/>
                  </a:lnTo>
                  <a:lnTo>
                    <a:pt x="405" y="1617"/>
                  </a:lnTo>
                  <a:lnTo>
                    <a:pt x="607" y="2290"/>
                  </a:lnTo>
                  <a:lnTo>
                    <a:pt x="640" y="2357"/>
                  </a:lnTo>
                  <a:lnTo>
                    <a:pt x="708" y="2391"/>
                  </a:lnTo>
                  <a:lnTo>
                    <a:pt x="943" y="2324"/>
                  </a:lnTo>
                  <a:lnTo>
                    <a:pt x="1179" y="2256"/>
                  </a:lnTo>
                  <a:lnTo>
                    <a:pt x="1617" y="2088"/>
                  </a:lnTo>
                  <a:lnTo>
                    <a:pt x="2021" y="1987"/>
                  </a:lnTo>
                  <a:lnTo>
                    <a:pt x="2459" y="1953"/>
                  </a:lnTo>
                  <a:lnTo>
                    <a:pt x="2560" y="1920"/>
                  </a:lnTo>
                  <a:lnTo>
                    <a:pt x="2627" y="1886"/>
                  </a:lnTo>
                  <a:lnTo>
                    <a:pt x="2661" y="1785"/>
                  </a:lnTo>
                  <a:lnTo>
                    <a:pt x="2661" y="1684"/>
                  </a:lnTo>
                  <a:lnTo>
                    <a:pt x="2627" y="1482"/>
                  </a:lnTo>
                  <a:lnTo>
                    <a:pt x="2391" y="775"/>
                  </a:lnTo>
                  <a:lnTo>
                    <a:pt x="2122" y="68"/>
                  </a:lnTo>
                  <a:lnTo>
                    <a:pt x="2088" y="34"/>
                  </a:lnTo>
                  <a:lnTo>
                    <a:pt x="202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61" name="Shape 261"/>
            <p:cNvSpPr/>
            <p:nvPr/>
          </p:nvSpPr>
          <p:spPr>
            <a:xfrm>
              <a:off x="6851050" y="2572150"/>
              <a:ext cx="24425" cy="21900"/>
            </a:xfrm>
            <a:custGeom>
              <a:avLst/>
              <a:gdLst/>
              <a:ahLst/>
              <a:cxnLst/>
              <a:rect l="0" t="0" r="0" b="0"/>
              <a:pathLst>
                <a:path w="977" h="876" extrusionOk="0">
                  <a:moveTo>
                    <a:pt x="304" y="1"/>
                  </a:moveTo>
                  <a:lnTo>
                    <a:pt x="203" y="68"/>
                  </a:lnTo>
                  <a:lnTo>
                    <a:pt x="102" y="135"/>
                  </a:lnTo>
                  <a:lnTo>
                    <a:pt x="1" y="270"/>
                  </a:lnTo>
                  <a:lnTo>
                    <a:pt x="34" y="304"/>
                  </a:lnTo>
                  <a:lnTo>
                    <a:pt x="68" y="304"/>
                  </a:lnTo>
                  <a:lnTo>
                    <a:pt x="203" y="236"/>
                  </a:lnTo>
                  <a:lnTo>
                    <a:pt x="371" y="203"/>
                  </a:lnTo>
                  <a:lnTo>
                    <a:pt x="337" y="371"/>
                  </a:lnTo>
                  <a:lnTo>
                    <a:pt x="304" y="506"/>
                  </a:lnTo>
                  <a:lnTo>
                    <a:pt x="236" y="640"/>
                  </a:lnTo>
                  <a:lnTo>
                    <a:pt x="236" y="741"/>
                  </a:lnTo>
                  <a:lnTo>
                    <a:pt x="270" y="809"/>
                  </a:lnTo>
                  <a:lnTo>
                    <a:pt x="304" y="876"/>
                  </a:lnTo>
                  <a:lnTo>
                    <a:pt x="573" y="876"/>
                  </a:lnTo>
                  <a:lnTo>
                    <a:pt x="910" y="809"/>
                  </a:lnTo>
                  <a:lnTo>
                    <a:pt x="943" y="775"/>
                  </a:lnTo>
                  <a:lnTo>
                    <a:pt x="977" y="741"/>
                  </a:lnTo>
                  <a:lnTo>
                    <a:pt x="977" y="674"/>
                  </a:lnTo>
                  <a:lnTo>
                    <a:pt x="910" y="573"/>
                  </a:lnTo>
                  <a:lnTo>
                    <a:pt x="842" y="573"/>
                  </a:lnTo>
                  <a:lnTo>
                    <a:pt x="573" y="640"/>
                  </a:lnTo>
                  <a:lnTo>
                    <a:pt x="472" y="674"/>
                  </a:lnTo>
                  <a:lnTo>
                    <a:pt x="438" y="674"/>
                  </a:lnTo>
                  <a:lnTo>
                    <a:pt x="472" y="607"/>
                  </a:lnTo>
                  <a:lnTo>
                    <a:pt x="539" y="371"/>
                  </a:lnTo>
                  <a:lnTo>
                    <a:pt x="573" y="102"/>
                  </a:lnTo>
                  <a:lnTo>
                    <a:pt x="539" y="34"/>
                  </a:lnTo>
                  <a:lnTo>
                    <a:pt x="47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62" name="Shape 262"/>
            <p:cNvSpPr/>
            <p:nvPr/>
          </p:nvSpPr>
          <p:spPr>
            <a:xfrm>
              <a:off x="6775300" y="2626025"/>
              <a:ext cx="66525" cy="53050"/>
            </a:xfrm>
            <a:custGeom>
              <a:avLst/>
              <a:gdLst/>
              <a:ahLst/>
              <a:cxnLst/>
              <a:rect l="0" t="0" r="0" b="0"/>
              <a:pathLst>
                <a:path w="2661" h="2122" extrusionOk="0">
                  <a:moveTo>
                    <a:pt x="2122" y="236"/>
                  </a:moveTo>
                  <a:lnTo>
                    <a:pt x="2189" y="303"/>
                  </a:lnTo>
                  <a:lnTo>
                    <a:pt x="2256" y="438"/>
                  </a:lnTo>
                  <a:lnTo>
                    <a:pt x="2290" y="606"/>
                  </a:lnTo>
                  <a:lnTo>
                    <a:pt x="2391" y="1111"/>
                  </a:lnTo>
                  <a:lnTo>
                    <a:pt x="2391" y="1246"/>
                  </a:lnTo>
                  <a:lnTo>
                    <a:pt x="2391" y="1347"/>
                  </a:lnTo>
                  <a:lnTo>
                    <a:pt x="2357" y="1448"/>
                  </a:lnTo>
                  <a:lnTo>
                    <a:pt x="2324" y="1515"/>
                  </a:lnTo>
                  <a:lnTo>
                    <a:pt x="2189" y="1650"/>
                  </a:lnTo>
                  <a:lnTo>
                    <a:pt x="2021" y="1751"/>
                  </a:lnTo>
                  <a:lnTo>
                    <a:pt x="1819" y="1818"/>
                  </a:lnTo>
                  <a:lnTo>
                    <a:pt x="1617" y="1852"/>
                  </a:lnTo>
                  <a:lnTo>
                    <a:pt x="1179" y="1886"/>
                  </a:lnTo>
                  <a:lnTo>
                    <a:pt x="1044" y="1886"/>
                  </a:lnTo>
                  <a:lnTo>
                    <a:pt x="943" y="1785"/>
                  </a:lnTo>
                  <a:lnTo>
                    <a:pt x="842" y="1650"/>
                  </a:lnTo>
                  <a:lnTo>
                    <a:pt x="775" y="1515"/>
                  </a:lnTo>
                  <a:lnTo>
                    <a:pt x="674" y="1145"/>
                  </a:lnTo>
                  <a:lnTo>
                    <a:pt x="607" y="775"/>
                  </a:lnTo>
                  <a:lnTo>
                    <a:pt x="1112" y="640"/>
                  </a:lnTo>
                  <a:lnTo>
                    <a:pt x="1583" y="472"/>
                  </a:lnTo>
                  <a:lnTo>
                    <a:pt x="2054" y="236"/>
                  </a:lnTo>
                  <a:close/>
                  <a:moveTo>
                    <a:pt x="1987" y="0"/>
                  </a:moveTo>
                  <a:lnTo>
                    <a:pt x="1650" y="169"/>
                  </a:lnTo>
                  <a:lnTo>
                    <a:pt x="1381" y="303"/>
                  </a:lnTo>
                  <a:lnTo>
                    <a:pt x="1112" y="404"/>
                  </a:lnTo>
                  <a:lnTo>
                    <a:pt x="539" y="539"/>
                  </a:lnTo>
                  <a:lnTo>
                    <a:pt x="472" y="438"/>
                  </a:lnTo>
                  <a:lnTo>
                    <a:pt x="472" y="472"/>
                  </a:lnTo>
                  <a:lnTo>
                    <a:pt x="438" y="539"/>
                  </a:lnTo>
                  <a:lnTo>
                    <a:pt x="102" y="640"/>
                  </a:lnTo>
                  <a:lnTo>
                    <a:pt x="34" y="640"/>
                  </a:lnTo>
                  <a:lnTo>
                    <a:pt x="1" y="674"/>
                  </a:lnTo>
                  <a:lnTo>
                    <a:pt x="1" y="775"/>
                  </a:lnTo>
                  <a:lnTo>
                    <a:pt x="68" y="842"/>
                  </a:lnTo>
                  <a:lnTo>
                    <a:pt x="135" y="842"/>
                  </a:lnTo>
                  <a:lnTo>
                    <a:pt x="405" y="808"/>
                  </a:lnTo>
                  <a:lnTo>
                    <a:pt x="438" y="1179"/>
                  </a:lnTo>
                  <a:lnTo>
                    <a:pt x="539" y="1583"/>
                  </a:lnTo>
                  <a:lnTo>
                    <a:pt x="640" y="1751"/>
                  </a:lnTo>
                  <a:lnTo>
                    <a:pt x="708" y="1886"/>
                  </a:lnTo>
                  <a:lnTo>
                    <a:pt x="809" y="2020"/>
                  </a:lnTo>
                  <a:lnTo>
                    <a:pt x="943" y="2088"/>
                  </a:lnTo>
                  <a:lnTo>
                    <a:pt x="1179" y="2121"/>
                  </a:lnTo>
                  <a:lnTo>
                    <a:pt x="1415" y="2121"/>
                  </a:lnTo>
                  <a:lnTo>
                    <a:pt x="1650" y="2088"/>
                  </a:lnTo>
                  <a:lnTo>
                    <a:pt x="1852" y="2054"/>
                  </a:lnTo>
                  <a:lnTo>
                    <a:pt x="2223" y="1987"/>
                  </a:lnTo>
                  <a:lnTo>
                    <a:pt x="2391" y="1919"/>
                  </a:lnTo>
                  <a:lnTo>
                    <a:pt x="2458" y="1886"/>
                  </a:lnTo>
                  <a:lnTo>
                    <a:pt x="2526" y="1818"/>
                  </a:lnTo>
                  <a:lnTo>
                    <a:pt x="2627" y="1616"/>
                  </a:lnTo>
                  <a:lnTo>
                    <a:pt x="2660" y="1448"/>
                  </a:lnTo>
                  <a:lnTo>
                    <a:pt x="2627" y="1246"/>
                  </a:lnTo>
                  <a:lnTo>
                    <a:pt x="2593" y="1044"/>
                  </a:lnTo>
                  <a:lnTo>
                    <a:pt x="2526" y="505"/>
                  </a:lnTo>
                  <a:lnTo>
                    <a:pt x="2458" y="236"/>
                  </a:lnTo>
                  <a:lnTo>
                    <a:pt x="2391" y="135"/>
                  </a:lnTo>
                  <a:lnTo>
                    <a:pt x="2324" y="34"/>
                  </a:lnTo>
                  <a:lnTo>
                    <a:pt x="222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63" name="Shape 263"/>
            <p:cNvSpPr/>
            <p:nvPr/>
          </p:nvSpPr>
          <p:spPr>
            <a:xfrm>
              <a:off x="6698700" y="2537650"/>
              <a:ext cx="58100" cy="48825"/>
            </a:xfrm>
            <a:custGeom>
              <a:avLst/>
              <a:gdLst/>
              <a:ahLst/>
              <a:cxnLst/>
              <a:rect l="0" t="0" r="0" b="0"/>
              <a:pathLst>
                <a:path w="2324" h="1953" extrusionOk="0">
                  <a:moveTo>
                    <a:pt x="1650" y="236"/>
                  </a:moveTo>
                  <a:lnTo>
                    <a:pt x="1718" y="269"/>
                  </a:lnTo>
                  <a:lnTo>
                    <a:pt x="1785" y="303"/>
                  </a:lnTo>
                  <a:lnTo>
                    <a:pt x="1886" y="438"/>
                  </a:lnTo>
                  <a:lnTo>
                    <a:pt x="1987" y="606"/>
                  </a:lnTo>
                  <a:lnTo>
                    <a:pt x="2021" y="808"/>
                  </a:lnTo>
                  <a:lnTo>
                    <a:pt x="2088" y="1010"/>
                  </a:lnTo>
                  <a:lnTo>
                    <a:pt x="2122" y="1414"/>
                  </a:lnTo>
                  <a:lnTo>
                    <a:pt x="1516" y="1549"/>
                  </a:lnTo>
                  <a:lnTo>
                    <a:pt x="910" y="1684"/>
                  </a:lnTo>
                  <a:lnTo>
                    <a:pt x="472" y="1684"/>
                  </a:lnTo>
                  <a:lnTo>
                    <a:pt x="371" y="1381"/>
                  </a:lnTo>
                  <a:lnTo>
                    <a:pt x="169" y="741"/>
                  </a:lnTo>
                  <a:lnTo>
                    <a:pt x="809" y="471"/>
                  </a:lnTo>
                  <a:lnTo>
                    <a:pt x="1112" y="337"/>
                  </a:lnTo>
                  <a:lnTo>
                    <a:pt x="1482" y="236"/>
                  </a:lnTo>
                  <a:close/>
                  <a:moveTo>
                    <a:pt x="1684" y="0"/>
                  </a:moveTo>
                  <a:lnTo>
                    <a:pt x="1482" y="34"/>
                  </a:lnTo>
                  <a:lnTo>
                    <a:pt x="1112" y="168"/>
                  </a:lnTo>
                  <a:lnTo>
                    <a:pt x="607" y="370"/>
                  </a:lnTo>
                  <a:lnTo>
                    <a:pt x="102" y="606"/>
                  </a:lnTo>
                  <a:lnTo>
                    <a:pt x="68" y="572"/>
                  </a:lnTo>
                  <a:lnTo>
                    <a:pt x="1" y="572"/>
                  </a:lnTo>
                  <a:lnTo>
                    <a:pt x="1" y="640"/>
                  </a:lnTo>
                  <a:lnTo>
                    <a:pt x="34" y="943"/>
                  </a:lnTo>
                  <a:lnTo>
                    <a:pt x="102" y="1280"/>
                  </a:lnTo>
                  <a:lnTo>
                    <a:pt x="304" y="1886"/>
                  </a:lnTo>
                  <a:lnTo>
                    <a:pt x="371" y="1919"/>
                  </a:lnTo>
                  <a:lnTo>
                    <a:pt x="438" y="1953"/>
                  </a:lnTo>
                  <a:lnTo>
                    <a:pt x="876" y="1886"/>
                  </a:lnTo>
                  <a:lnTo>
                    <a:pt x="1347" y="1818"/>
                  </a:lnTo>
                  <a:lnTo>
                    <a:pt x="1819" y="1717"/>
                  </a:lnTo>
                  <a:lnTo>
                    <a:pt x="2256" y="1583"/>
                  </a:lnTo>
                  <a:lnTo>
                    <a:pt x="2324" y="1515"/>
                  </a:lnTo>
                  <a:lnTo>
                    <a:pt x="2324" y="1448"/>
                  </a:lnTo>
                  <a:lnTo>
                    <a:pt x="2088" y="370"/>
                  </a:lnTo>
                  <a:lnTo>
                    <a:pt x="2021" y="135"/>
                  </a:lnTo>
                  <a:lnTo>
                    <a:pt x="1953" y="67"/>
                  </a:lnTo>
                  <a:lnTo>
                    <a:pt x="185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64" name="Shape 264"/>
            <p:cNvSpPr/>
            <p:nvPr/>
          </p:nvSpPr>
          <p:spPr>
            <a:xfrm>
              <a:off x="6740800" y="2658000"/>
              <a:ext cx="19375" cy="24450"/>
            </a:xfrm>
            <a:custGeom>
              <a:avLst/>
              <a:gdLst/>
              <a:ahLst/>
              <a:cxnLst/>
              <a:rect l="0" t="0" r="0" b="0"/>
              <a:pathLst>
                <a:path w="775" h="978" extrusionOk="0">
                  <a:moveTo>
                    <a:pt x="741" y="1"/>
                  </a:moveTo>
                  <a:lnTo>
                    <a:pt x="673" y="34"/>
                  </a:lnTo>
                  <a:lnTo>
                    <a:pt x="606" y="34"/>
                  </a:lnTo>
                  <a:lnTo>
                    <a:pt x="505" y="135"/>
                  </a:lnTo>
                  <a:lnTo>
                    <a:pt x="269" y="472"/>
                  </a:lnTo>
                  <a:lnTo>
                    <a:pt x="67" y="708"/>
                  </a:lnTo>
                  <a:lnTo>
                    <a:pt x="0" y="809"/>
                  </a:lnTo>
                  <a:lnTo>
                    <a:pt x="0" y="876"/>
                  </a:lnTo>
                  <a:lnTo>
                    <a:pt x="0" y="977"/>
                  </a:lnTo>
                  <a:lnTo>
                    <a:pt x="67" y="977"/>
                  </a:lnTo>
                  <a:lnTo>
                    <a:pt x="135" y="943"/>
                  </a:lnTo>
                  <a:lnTo>
                    <a:pt x="269" y="809"/>
                  </a:lnTo>
                  <a:lnTo>
                    <a:pt x="471" y="573"/>
                  </a:lnTo>
                  <a:lnTo>
                    <a:pt x="673" y="337"/>
                  </a:lnTo>
                  <a:lnTo>
                    <a:pt x="774" y="203"/>
                  </a:lnTo>
                  <a:lnTo>
                    <a:pt x="774" y="135"/>
                  </a:lnTo>
                  <a:lnTo>
                    <a:pt x="774" y="68"/>
                  </a:lnTo>
                  <a:lnTo>
                    <a:pt x="774" y="34"/>
                  </a:lnTo>
                  <a:lnTo>
                    <a:pt x="74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65" name="Shape 265"/>
            <p:cNvSpPr/>
            <p:nvPr/>
          </p:nvSpPr>
          <p:spPr>
            <a:xfrm>
              <a:off x="6705450" y="2585625"/>
              <a:ext cx="62300" cy="57250"/>
            </a:xfrm>
            <a:custGeom>
              <a:avLst/>
              <a:gdLst/>
              <a:ahLst/>
              <a:cxnLst/>
              <a:rect l="0" t="0" r="0" b="0"/>
              <a:pathLst>
                <a:path w="2492" h="2290" extrusionOk="0">
                  <a:moveTo>
                    <a:pt x="2087" y="270"/>
                  </a:moveTo>
                  <a:lnTo>
                    <a:pt x="2155" y="505"/>
                  </a:lnTo>
                  <a:lnTo>
                    <a:pt x="2188" y="741"/>
                  </a:lnTo>
                  <a:lnTo>
                    <a:pt x="2222" y="1212"/>
                  </a:lnTo>
                  <a:lnTo>
                    <a:pt x="2222" y="1381"/>
                  </a:lnTo>
                  <a:lnTo>
                    <a:pt x="2155" y="1515"/>
                  </a:lnTo>
                  <a:lnTo>
                    <a:pt x="2054" y="1583"/>
                  </a:lnTo>
                  <a:lnTo>
                    <a:pt x="1919" y="1650"/>
                  </a:lnTo>
                  <a:lnTo>
                    <a:pt x="1616" y="1751"/>
                  </a:lnTo>
                  <a:lnTo>
                    <a:pt x="1481" y="1818"/>
                  </a:lnTo>
                  <a:lnTo>
                    <a:pt x="1347" y="1886"/>
                  </a:lnTo>
                  <a:lnTo>
                    <a:pt x="1212" y="1953"/>
                  </a:lnTo>
                  <a:lnTo>
                    <a:pt x="976" y="2054"/>
                  </a:lnTo>
                  <a:lnTo>
                    <a:pt x="741" y="2088"/>
                  </a:lnTo>
                  <a:lnTo>
                    <a:pt x="673" y="2054"/>
                  </a:lnTo>
                  <a:lnTo>
                    <a:pt x="606" y="1987"/>
                  </a:lnTo>
                  <a:lnTo>
                    <a:pt x="505" y="1549"/>
                  </a:lnTo>
                  <a:lnTo>
                    <a:pt x="438" y="1179"/>
                  </a:lnTo>
                  <a:lnTo>
                    <a:pt x="337" y="808"/>
                  </a:lnTo>
                  <a:lnTo>
                    <a:pt x="572" y="674"/>
                  </a:lnTo>
                  <a:lnTo>
                    <a:pt x="808" y="606"/>
                  </a:lnTo>
                  <a:lnTo>
                    <a:pt x="1077" y="539"/>
                  </a:lnTo>
                  <a:lnTo>
                    <a:pt x="1347" y="472"/>
                  </a:lnTo>
                  <a:lnTo>
                    <a:pt x="1751" y="438"/>
                  </a:lnTo>
                  <a:lnTo>
                    <a:pt x="1919" y="371"/>
                  </a:lnTo>
                  <a:lnTo>
                    <a:pt x="2087" y="270"/>
                  </a:lnTo>
                  <a:close/>
                  <a:moveTo>
                    <a:pt x="2087" y="0"/>
                  </a:moveTo>
                  <a:lnTo>
                    <a:pt x="2054" y="34"/>
                  </a:lnTo>
                  <a:lnTo>
                    <a:pt x="1953" y="101"/>
                  </a:lnTo>
                  <a:lnTo>
                    <a:pt x="1818" y="169"/>
                  </a:lnTo>
                  <a:lnTo>
                    <a:pt x="1549" y="270"/>
                  </a:lnTo>
                  <a:lnTo>
                    <a:pt x="1279" y="303"/>
                  </a:lnTo>
                  <a:lnTo>
                    <a:pt x="976" y="337"/>
                  </a:lnTo>
                  <a:lnTo>
                    <a:pt x="707" y="371"/>
                  </a:lnTo>
                  <a:lnTo>
                    <a:pt x="438" y="438"/>
                  </a:lnTo>
                  <a:lnTo>
                    <a:pt x="303" y="505"/>
                  </a:lnTo>
                  <a:lnTo>
                    <a:pt x="202" y="606"/>
                  </a:lnTo>
                  <a:lnTo>
                    <a:pt x="101" y="674"/>
                  </a:lnTo>
                  <a:lnTo>
                    <a:pt x="0" y="808"/>
                  </a:lnTo>
                  <a:lnTo>
                    <a:pt x="0" y="876"/>
                  </a:lnTo>
                  <a:lnTo>
                    <a:pt x="34" y="909"/>
                  </a:lnTo>
                  <a:lnTo>
                    <a:pt x="67" y="943"/>
                  </a:lnTo>
                  <a:lnTo>
                    <a:pt x="135" y="909"/>
                  </a:lnTo>
                  <a:lnTo>
                    <a:pt x="236" y="876"/>
                  </a:lnTo>
                  <a:lnTo>
                    <a:pt x="236" y="1179"/>
                  </a:lnTo>
                  <a:lnTo>
                    <a:pt x="269" y="1515"/>
                  </a:lnTo>
                  <a:lnTo>
                    <a:pt x="337" y="1818"/>
                  </a:lnTo>
                  <a:lnTo>
                    <a:pt x="438" y="2121"/>
                  </a:lnTo>
                  <a:lnTo>
                    <a:pt x="505" y="2222"/>
                  </a:lnTo>
                  <a:lnTo>
                    <a:pt x="572" y="2290"/>
                  </a:lnTo>
                  <a:lnTo>
                    <a:pt x="842" y="2290"/>
                  </a:lnTo>
                  <a:lnTo>
                    <a:pt x="1111" y="2222"/>
                  </a:lnTo>
                  <a:lnTo>
                    <a:pt x="1313" y="2155"/>
                  </a:lnTo>
                  <a:lnTo>
                    <a:pt x="1481" y="2088"/>
                  </a:lnTo>
                  <a:lnTo>
                    <a:pt x="1650" y="2020"/>
                  </a:lnTo>
                  <a:lnTo>
                    <a:pt x="1953" y="1953"/>
                  </a:lnTo>
                  <a:lnTo>
                    <a:pt x="2087" y="1886"/>
                  </a:lnTo>
                  <a:lnTo>
                    <a:pt x="2222" y="1785"/>
                  </a:lnTo>
                  <a:lnTo>
                    <a:pt x="2323" y="1684"/>
                  </a:lnTo>
                  <a:lnTo>
                    <a:pt x="2424" y="1515"/>
                  </a:lnTo>
                  <a:lnTo>
                    <a:pt x="2458" y="1347"/>
                  </a:lnTo>
                  <a:lnTo>
                    <a:pt x="2491" y="1145"/>
                  </a:lnTo>
                  <a:lnTo>
                    <a:pt x="2458" y="775"/>
                  </a:lnTo>
                  <a:lnTo>
                    <a:pt x="2357" y="371"/>
                  </a:lnTo>
                  <a:lnTo>
                    <a:pt x="2222" y="34"/>
                  </a:lnTo>
                  <a:lnTo>
                    <a:pt x="218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66" name="Shape 266"/>
            <p:cNvSpPr/>
            <p:nvPr/>
          </p:nvSpPr>
          <p:spPr>
            <a:xfrm>
              <a:off x="6806450" y="2643700"/>
              <a:ext cx="14325" cy="23600"/>
            </a:xfrm>
            <a:custGeom>
              <a:avLst/>
              <a:gdLst/>
              <a:ahLst/>
              <a:cxnLst/>
              <a:rect l="0" t="0" r="0" b="0"/>
              <a:pathLst>
                <a:path w="573" h="944" extrusionOk="0">
                  <a:moveTo>
                    <a:pt x="337" y="236"/>
                  </a:moveTo>
                  <a:lnTo>
                    <a:pt x="337" y="472"/>
                  </a:lnTo>
                  <a:lnTo>
                    <a:pt x="270" y="707"/>
                  </a:lnTo>
                  <a:lnTo>
                    <a:pt x="236" y="707"/>
                  </a:lnTo>
                  <a:lnTo>
                    <a:pt x="202" y="539"/>
                  </a:lnTo>
                  <a:lnTo>
                    <a:pt x="236" y="404"/>
                  </a:lnTo>
                  <a:lnTo>
                    <a:pt x="270" y="303"/>
                  </a:lnTo>
                  <a:lnTo>
                    <a:pt x="337" y="236"/>
                  </a:lnTo>
                  <a:close/>
                  <a:moveTo>
                    <a:pt x="303" y="0"/>
                  </a:moveTo>
                  <a:lnTo>
                    <a:pt x="202" y="68"/>
                  </a:lnTo>
                  <a:lnTo>
                    <a:pt x="135" y="135"/>
                  </a:lnTo>
                  <a:lnTo>
                    <a:pt x="68" y="270"/>
                  </a:lnTo>
                  <a:lnTo>
                    <a:pt x="34" y="371"/>
                  </a:lnTo>
                  <a:lnTo>
                    <a:pt x="0" y="505"/>
                  </a:lnTo>
                  <a:lnTo>
                    <a:pt x="0" y="640"/>
                  </a:lnTo>
                  <a:lnTo>
                    <a:pt x="34" y="775"/>
                  </a:lnTo>
                  <a:lnTo>
                    <a:pt x="101" y="876"/>
                  </a:lnTo>
                  <a:lnTo>
                    <a:pt x="135" y="909"/>
                  </a:lnTo>
                  <a:lnTo>
                    <a:pt x="202" y="943"/>
                  </a:lnTo>
                  <a:lnTo>
                    <a:pt x="337" y="909"/>
                  </a:lnTo>
                  <a:lnTo>
                    <a:pt x="438" y="842"/>
                  </a:lnTo>
                  <a:lnTo>
                    <a:pt x="472" y="775"/>
                  </a:lnTo>
                  <a:lnTo>
                    <a:pt x="505" y="674"/>
                  </a:lnTo>
                  <a:lnTo>
                    <a:pt x="573" y="404"/>
                  </a:lnTo>
                  <a:lnTo>
                    <a:pt x="573" y="169"/>
                  </a:lnTo>
                  <a:lnTo>
                    <a:pt x="539" y="101"/>
                  </a:lnTo>
                  <a:lnTo>
                    <a:pt x="472" y="68"/>
                  </a:lnTo>
                  <a:lnTo>
                    <a:pt x="404" y="34"/>
                  </a:lnTo>
                  <a:lnTo>
                    <a:pt x="37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67" name="Shape 267"/>
            <p:cNvSpPr/>
            <p:nvPr/>
          </p:nvSpPr>
          <p:spPr>
            <a:xfrm>
              <a:off x="6932700" y="2630225"/>
              <a:ext cx="5925" cy="5075"/>
            </a:xfrm>
            <a:custGeom>
              <a:avLst/>
              <a:gdLst/>
              <a:ahLst/>
              <a:cxnLst/>
              <a:rect l="0" t="0" r="0" b="0"/>
              <a:pathLst>
                <a:path w="237" h="203" extrusionOk="0">
                  <a:moveTo>
                    <a:pt x="68" y="1"/>
                  </a:moveTo>
                  <a:lnTo>
                    <a:pt x="34" y="34"/>
                  </a:lnTo>
                  <a:lnTo>
                    <a:pt x="0" y="102"/>
                  </a:lnTo>
                  <a:lnTo>
                    <a:pt x="34" y="169"/>
                  </a:lnTo>
                  <a:lnTo>
                    <a:pt x="68" y="203"/>
                  </a:lnTo>
                  <a:lnTo>
                    <a:pt x="135" y="203"/>
                  </a:lnTo>
                  <a:lnTo>
                    <a:pt x="202" y="169"/>
                  </a:lnTo>
                  <a:lnTo>
                    <a:pt x="236" y="169"/>
                  </a:lnTo>
                  <a:lnTo>
                    <a:pt x="236" y="102"/>
                  </a:lnTo>
                  <a:lnTo>
                    <a:pt x="236" y="68"/>
                  </a:lnTo>
                  <a:lnTo>
                    <a:pt x="202" y="34"/>
                  </a:lnTo>
                  <a:lnTo>
                    <a:pt x="13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68" name="Shape 268"/>
            <p:cNvSpPr/>
            <p:nvPr/>
          </p:nvSpPr>
          <p:spPr>
            <a:xfrm>
              <a:off x="6903250" y="2595725"/>
              <a:ext cx="58925" cy="53875"/>
            </a:xfrm>
            <a:custGeom>
              <a:avLst/>
              <a:gdLst/>
              <a:ahLst/>
              <a:cxnLst/>
              <a:rect l="0" t="0" r="0" b="0"/>
              <a:pathLst>
                <a:path w="2357" h="2155" extrusionOk="0">
                  <a:moveTo>
                    <a:pt x="1885" y="202"/>
                  </a:moveTo>
                  <a:lnTo>
                    <a:pt x="1986" y="640"/>
                  </a:lnTo>
                  <a:lnTo>
                    <a:pt x="2087" y="1044"/>
                  </a:lnTo>
                  <a:lnTo>
                    <a:pt x="2121" y="1313"/>
                  </a:lnTo>
                  <a:lnTo>
                    <a:pt x="2121" y="1448"/>
                  </a:lnTo>
                  <a:lnTo>
                    <a:pt x="2087" y="1515"/>
                  </a:lnTo>
                  <a:lnTo>
                    <a:pt x="2020" y="1549"/>
                  </a:lnTo>
                  <a:lnTo>
                    <a:pt x="1481" y="1751"/>
                  </a:lnTo>
                  <a:lnTo>
                    <a:pt x="1077" y="1886"/>
                  </a:lnTo>
                  <a:lnTo>
                    <a:pt x="943" y="1919"/>
                  </a:lnTo>
                  <a:lnTo>
                    <a:pt x="808" y="1919"/>
                  </a:lnTo>
                  <a:lnTo>
                    <a:pt x="741" y="1886"/>
                  </a:lnTo>
                  <a:lnTo>
                    <a:pt x="673" y="1751"/>
                  </a:lnTo>
                  <a:lnTo>
                    <a:pt x="640" y="1583"/>
                  </a:lnTo>
                  <a:lnTo>
                    <a:pt x="505" y="1145"/>
                  </a:lnTo>
                  <a:lnTo>
                    <a:pt x="370" y="707"/>
                  </a:lnTo>
                  <a:lnTo>
                    <a:pt x="1885" y="202"/>
                  </a:lnTo>
                  <a:close/>
                  <a:moveTo>
                    <a:pt x="1919" y="0"/>
                  </a:moveTo>
                  <a:lnTo>
                    <a:pt x="1347" y="202"/>
                  </a:lnTo>
                  <a:lnTo>
                    <a:pt x="774" y="371"/>
                  </a:lnTo>
                  <a:lnTo>
                    <a:pt x="370" y="438"/>
                  </a:lnTo>
                  <a:lnTo>
                    <a:pt x="202" y="505"/>
                  </a:lnTo>
                  <a:lnTo>
                    <a:pt x="101" y="573"/>
                  </a:lnTo>
                  <a:lnTo>
                    <a:pt x="34" y="640"/>
                  </a:lnTo>
                  <a:lnTo>
                    <a:pt x="0" y="707"/>
                  </a:lnTo>
                  <a:lnTo>
                    <a:pt x="34" y="775"/>
                  </a:lnTo>
                  <a:lnTo>
                    <a:pt x="34" y="808"/>
                  </a:lnTo>
                  <a:lnTo>
                    <a:pt x="67" y="842"/>
                  </a:lnTo>
                  <a:lnTo>
                    <a:pt x="202" y="842"/>
                  </a:lnTo>
                  <a:lnTo>
                    <a:pt x="236" y="775"/>
                  </a:lnTo>
                  <a:lnTo>
                    <a:pt x="236" y="1078"/>
                  </a:lnTo>
                  <a:lnTo>
                    <a:pt x="303" y="1381"/>
                  </a:lnTo>
                  <a:lnTo>
                    <a:pt x="505" y="1919"/>
                  </a:lnTo>
                  <a:lnTo>
                    <a:pt x="572" y="2054"/>
                  </a:lnTo>
                  <a:lnTo>
                    <a:pt x="673" y="2121"/>
                  </a:lnTo>
                  <a:lnTo>
                    <a:pt x="774" y="2155"/>
                  </a:lnTo>
                  <a:lnTo>
                    <a:pt x="909" y="2155"/>
                  </a:lnTo>
                  <a:lnTo>
                    <a:pt x="1145" y="2088"/>
                  </a:lnTo>
                  <a:lnTo>
                    <a:pt x="1414" y="2020"/>
                  </a:lnTo>
                  <a:lnTo>
                    <a:pt x="1919" y="1852"/>
                  </a:lnTo>
                  <a:lnTo>
                    <a:pt x="2054" y="1785"/>
                  </a:lnTo>
                  <a:lnTo>
                    <a:pt x="2188" y="1717"/>
                  </a:lnTo>
                  <a:lnTo>
                    <a:pt x="2289" y="1650"/>
                  </a:lnTo>
                  <a:lnTo>
                    <a:pt x="2323" y="1549"/>
                  </a:lnTo>
                  <a:lnTo>
                    <a:pt x="2357" y="1381"/>
                  </a:lnTo>
                  <a:lnTo>
                    <a:pt x="2357" y="1179"/>
                  </a:lnTo>
                  <a:lnTo>
                    <a:pt x="2289" y="775"/>
                  </a:lnTo>
                  <a:lnTo>
                    <a:pt x="2155" y="404"/>
                  </a:lnTo>
                  <a:lnTo>
                    <a:pt x="2020" y="68"/>
                  </a:lnTo>
                  <a:lnTo>
                    <a:pt x="198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69" name="Shape 269"/>
            <p:cNvSpPr/>
            <p:nvPr/>
          </p:nvSpPr>
          <p:spPr>
            <a:xfrm>
              <a:off x="6844325" y="2609175"/>
              <a:ext cx="64000" cy="55600"/>
            </a:xfrm>
            <a:custGeom>
              <a:avLst/>
              <a:gdLst/>
              <a:ahLst/>
              <a:cxnLst/>
              <a:rect l="0" t="0" r="0" b="0"/>
              <a:pathLst>
                <a:path w="2560" h="2224" extrusionOk="0">
                  <a:moveTo>
                    <a:pt x="1852" y="304"/>
                  </a:moveTo>
                  <a:lnTo>
                    <a:pt x="1953" y="338"/>
                  </a:lnTo>
                  <a:lnTo>
                    <a:pt x="1987" y="371"/>
                  </a:lnTo>
                  <a:lnTo>
                    <a:pt x="2020" y="439"/>
                  </a:lnTo>
                  <a:lnTo>
                    <a:pt x="2020" y="708"/>
                  </a:lnTo>
                  <a:lnTo>
                    <a:pt x="2054" y="977"/>
                  </a:lnTo>
                  <a:lnTo>
                    <a:pt x="2121" y="1247"/>
                  </a:lnTo>
                  <a:lnTo>
                    <a:pt x="2256" y="1482"/>
                  </a:lnTo>
                  <a:lnTo>
                    <a:pt x="1549" y="1752"/>
                  </a:lnTo>
                  <a:lnTo>
                    <a:pt x="1179" y="1886"/>
                  </a:lnTo>
                  <a:lnTo>
                    <a:pt x="808" y="1954"/>
                  </a:lnTo>
                  <a:lnTo>
                    <a:pt x="741" y="1954"/>
                  </a:lnTo>
                  <a:lnTo>
                    <a:pt x="640" y="1853"/>
                  </a:lnTo>
                  <a:lnTo>
                    <a:pt x="573" y="1718"/>
                  </a:lnTo>
                  <a:lnTo>
                    <a:pt x="472" y="1550"/>
                  </a:lnTo>
                  <a:lnTo>
                    <a:pt x="236" y="809"/>
                  </a:lnTo>
                  <a:lnTo>
                    <a:pt x="977" y="540"/>
                  </a:lnTo>
                  <a:lnTo>
                    <a:pt x="1179" y="472"/>
                  </a:lnTo>
                  <a:lnTo>
                    <a:pt x="1549" y="338"/>
                  </a:lnTo>
                  <a:lnTo>
                    <a:pt x="1717" y="304"/>
                  </a:lnTo>
                  <a:close/>
                  <a:moveTo>
                    <a:pt x="1886" y="1"/>
                  </a:moveTo>
                  <a:lnTo>
                    <a:pt x="1717" y="35"/>
                  </a:lnTo>
                  <a:lnTo>
                    <a:pt x="1381" y="136"/>
                  </a:lnTo>
                  <a:lnTo>
                    <a:pt x="68" y="607"/>
                  </a:lnTo>
                  <a:lnTo>
                    <a:pt x="0" y="674"/>
                  </a:lnTo>
                  <a:lnTo>
                    <a:pt x="0" y="742"/>
                  </a:lnTo>
                  <a:lnTo>
                    <a:pt x="34" y="809"/>
                  </a:lnTo>
                  <a:lnTo>
                    <a:pt x="101" y="843"/>
                  </a:lnTo>
                  <a:lnTo>
                    <a:pt x="135" y="1078"/>
                  </a:lnTo>
                  <a:lnTo>
                    <a:pt x="202" y="1280"/>
                  </a:lnTo>
                  <a:lnTo>
                    <a:pt x="337" y="1718"/>
                  </a:lnTo>
                  <a:lnTo>
                    <a:pt x="404" y="1987"/>
                  </a:lnTo>
                  <a:lnTo>
                    <a:pt x="472" y="2122"/>
                  </a:lnTo>
                  <a:lnTo>
                    <a:pt x="505" y="2189"/>
                  </a:lnTo>
                  <a:lnTo>
                    <a:pt x="573" y="2223"/>
                  </a:lnTo>
                  <a:lnTo>
                    <a:pt x="775" y="2223"/>
                  </a:lnTo>
                  <a:lnTo>
                    <a:pt x="977" y="2189"/>
                  </a:lnTo>
                  <a:lnTo>
                    <a:pt x="1414" y="2088"/>
                  </a:lnTo>
                  <a:lnTo>
                    <a:pt x="1684" y="1987"/>
                  </a:lnTo>
                  <a:lnTo>
                    <a:pt x="1953" y="1886"/>
                  </a:lnTo>
                  <a:lnTo>
                    <a:pt x="2492" y="1651"/>
                  </a:lnTo>
                  <a:lnTo>
                    <a:pt x="2525" y="1617"/>
                  </a:lnTo>
                  <a:lnTo>
                    <a:pt x="2525" y="1583"/>
                  </a:lnTo>
                  <a:lnTo>
                    <a:pt x="2559" y="1516"/>
                  </a:lnTo>
                  <a:lnTo>
                    <a:pt x="2525" y="1482"/>
                  </a:lnTo>
                  <a:lnTo>
                    <a:pt x="2391" y="1247"/>
                  </a:lnTo>
                  <a:lnTo>
                    <a:pt x="2290" y="977"/>
                  </a:lnTo>
                  <a:lnTo>
                    <a:pt x="2256" y="708"/>
                  </a:lnTo>
                  <a:lnTo>
                    <a:pt x="2256" y="439"/>
                  </a:lnTo>
                  <a:lnTo>
                    <a:pt x="2256" y="304"/>
                  </a:lnTo>
                  <a:lnTo>
                    <a:pt x="2222" y="203"/>
                  </a:lnTo>
                  <a:lnTo>
                    <a:pt x="2155" y="102"/>
                  </a:lnTo>
                  <a:lnTo>
                    <a:pt x="2054" y="35"/>
                  </a:lnTo>
                  <a:lnTo>
                    <a:pt x="188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70" name="Shape 270"/>
            <p:cNvSpPr/>
            <p:nvPr/>
          </p:nvSpPr>
          <p:spPr>
            <a:xfrm>
              <a:off x="6835050" y="2561200"/>
              <a:ext cx="56425" cy="55575"/>
            </a:xfrm>
            <a:custGeom>
              <a:avLst/>
              <a:gdLst/>
              <a:ahLst/>
              <a:cxnLst/>
              <a:rect l="0" t="0" r="0" b="0"/>
              <a:pathLst>
                <a:path w="2257" h="2223" extrusionOk="0">
                  <a:moveTo>
                    <a:pt x="1651" y="237"/>
                  </a:moveTo>
                  <a:lnTo>
                    <a:pt x="1752" y="573"/>
                  </a:lnTo>
                  <a:lnTo>
                    <a:pt x="1853" y="944"/>
                  </a:lnTo>
                  <a:lnTo>
                    <a:pt x="1954" y="1381"/>
                  </a:lnTo>
                  <a:lnTo>
                    <a:pt x="1987" y="1482"/>
                  </a:lnTo>
                  <a:lnTo>
                    <a:pt x="1987" y="1550"/>
                  </a:lnTo>
                  <a:lnTo>
                    <a:pt x="1954" y="1550"/>
                  </a:lnTo>
                  <a:lnTo>
                    <a:pt x="1853" y="1583"/>
                  </a:lnTo>
                  <a:lnTo>
                    <a:pt x="1516" y="1617"/>
                  </a:lnTo>
                  <a:lnTo>
                    <a:pt x="1213" y="1684"/>
                  </a:lnTo>
                  <a:lnTo>
                    <a:pt x="876" y="1819"/>
                  </a:lnTo>
                  <a:lnTo>
                    <a:pt x="573" y="1954"/>
                  </a:lnTo>
                  <a:lnTo>
                    <a:pt x="540" y="1954"/>
                  </a:lnTo>
                  <a:lnTo>
                    <a:pt x="506" y="1886"/>
                  </a:lnTo>
                  <a:lnTo>
                    <a:pt x="439" y="1617"/>
                  </a:lnTo>
                  <a:lnTo>
                    <a:pt x="338" y="1213"/>
                  </a:lnTo>
                  <a:lnTo>
                    <a:pt x="203" y="472"/>
                  </a:lnTo>
                  <a:lnTo>
                    <a:pt x="1078" y="304"/>
                  </a:lnTo>
                  <a:lnTo>
                    <a:pt x="1449" y="237"/>
                  </a:lnTo>
                  <a:close/>
                  <a:moveTo>
                    <a:pt x="1550" y="1"/>
                  </a:moveTo>
                  <a:lnTo>
                    <a:pt x="1247" y="68"/>
                  </a:lnTo>
                  <a:lnTo>
                    <a:pt x="674" y="169"/>
                  </a:lnTo>
                  <a:lnTo>
                    <a:pt x="405" y="270"/>
                  </a:lnTo>
                  <a:lnTo>
                    <a:pt x="136" y="338"/>
                  </a:lnTo>
                  <a:lnTo>
                    <a:pt x="68" y="371"/>
                  </a:lnTo>
                  <a:lnTo>
                    <a:pt x="1" y="405"/>
                  </a:lnTo>
                  <a:lnTo>
                    <a:pt x="1" y="439"/>
                  </a:lnTo>
                  <a:lnTo>
                    <a:pt x="1" y="708"/>
                  </a:lnTo>
                  <a:lnTo>
                    <a:pt x="68" y="944"/>
                  </a:lnTo>
                  <a:lnTo>
                    <a:pt x="169" y="1449"/>
                  </a:lnTo>
                  <a:lnTo>
                    <a:pt x="237" y="1853"/>
                  </a:lnTo>
                  <a:lnTo>
                    <a:pt x="304" y="2055"/>
                  </a:lnTo>
                  <a:lnTo>
                    <a:pt x="371" y="2122"/>
                  </a:lnTo>
                  <a:lnTo>
                    <a:pt x="439" y="2189"/>
                  </a:lnTo>
                  <a:lnTo>
                    <a:pt x="506" y="2223"/>
                  </a:lnTo>
                  <a:lnTo>
                    <a:pt x="607" y="2189"/>
                  </a:lnTo>
                  <a:lnTo>
                    <a:pt x="843" y="2122"/>
                  </a:lnTo>
                  <a:lnTo>
                    <a:pt x="1179" y="1920"/>
                  </a:lnTo>
                  <a:lnTo>
                    <a:pt x="1449" y="1886"/>
                  </a:lnTo>
                  <a:lnTo>
                    <a:pt x="1684" y="1853"/>
                  </a:lnTo>
                  <a:lnTo>
                    <a:pt x="1920" y="1819"/>
                  </a:lnTo>
                  <a:lnTo>
                    <a:pt x="2156" y="1752"/>
                  </a:lnTo>
                  <a:lnTo>
                    <a:pt x="2223" y="1684"/>
                  </a:lnTo>
                  <a:lnTo>
                    <a:pt x="2257" y="1617"/>
                  </a:lnTo>
                  <a:lnTo>
                    <a:pt x="2223" y="1449"/>
                  </a:lnTo>
                  <a:lnTo>
                    <a:pt x="2156" y="1179"/>
                  </a:lnTo>
                  <a:lnTo>
                    <a:pt x="2021" y="607"/>
                  </a:lnTo>
                  <a:lnTo>
                    <a:pt x="1920" y="338"/>
                  </a:lnTo>
                  <a:lnTo>
                    <a:pt x="1819" y="102"/>
                  </a:lnTo>
                  <a:lnTo>
                    <a:pt x="1752" y="35"/>
                  </a:lnTo>
                  <a:lnTo>
                    <a:pt x="171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71" name="Shape 271"/>
            <p:cNvSpPr/>
            <p:nvPr/>
          </p:nvSpPr>
          <p:spPr>
            <a:xfrm>
              <a:off x="6862825" y="2622650"/>
              <a:ext cx="26125" cy="29475"/>
            </a:xfrm>
            <a:custGeom>
              <a:avLst/>
              <a:gdLst/>
              <a:ahLst/>
              <a:cxnLst/>
              <a:rect l="0" t="0" r="0" b="0"/>
              <a:pathLst>
                <a:path w="1045" h="1179" extrusionOk="0">
                  <a:moveTo>
                    <a:pt x="809" y="203"/>
                  </a:moveTo>
                  <a:lnTo>
                    <a:pt x="843" y="337"/>
                  </a:lnTo>
                  <a:lnTo>
                    <a:pt x="876" y="506"/>
                  </a:lnTo>
                  <a:lnTo>
                    <a:pt x="843" y="674"/>
                  </a:lnTo>
                  <a:lnTo>
                    <a:pt x="809" y="708"/>
                  </a:lnTo>
                  <a:lnTo>
                    <a:pt x="809" y="775"/>
                  </a:lnTo>
                  <a:lnTo>
                    <a:pt x="708" y="775"/>
                  </a:lnTo>
                  <a:lnTo>
                    <a:pt x="641" y="741"/>
                  </a:lnTo>
                  <a:lnTo>
                    <a:pt x="641" y="640"/>
                  </a:lnTo>
                  <a:lnTo>
                    <a:pt x="641" y="539"/>
                  </a:lnTo>
                  <a:lnTo>
                    <a:pt x="641" y="304"/>
                  </a:lnTo>
                  <a:lnTo>
                    <a:pt x="708" y="304"/>
                  </a:lnTo>
                  <a:lnTo>
                    <a:pt x="775" y="270"/>
                  </a:lnTo>
                  <a:lnTo>
                    <a:pt x="809" y="203"/>
                  </a:lnTo>
                  <a:close/>
                  <a:moveTo>
                    <a:pt x="203" y="371"/>
                  </a:moveTo>
                  <a:lnTo>
                    <a:pt x="270" y="405"/>
                  </a:lnTo>
                  <a:lnTo>
                    <a:pt x="338" y="405"/>
                  </a:lnTo>
                  <a:lnTo>
                    <a:pt x="405" y="438"/>
                  </a:lnTo>
                  <a:lnTo>
                    <a:pt x="371" y="573"/>
                  </a:lnTo>
                  <a:lnTo>
                    <a:pt x="338" y="708"/>
                  </a:lnTo>
                  <a:lnTo>
                    <a:pt x="304" y="842"/>
                  </a:lnTo>
                  <a:lnTo>
                    <a:pt x="203" y="977"/>
                  </a:lnTo>
                  <a:lnTo>
                    <a:pt x="169" y="842"/>
                  </a:lnTo>
                  <a:lnTo>
                    <a:pt x="136" y="674"/>
                  </a:lnTo>
                  <a:lnTo>
                    <a:pt x="169" y="539"/>
                  </a:lnTo>
                  <a:lnTo>
                    <a:pt x="203" y="371"/>
                  </a:lnTo>
                  <a:close/>
                  <a:moveTo>
                    <a:pt x="742" y="1"/>
                  </a:moveTo>
                  <a:lnTo>
                    <a:pt x="708" y="34"/>
                  </a:lnTo>
                  <a:lnTo>
                    <a:pt x="674" y="68"/>
                  </a:lnTo>
                  <a:lnTo>
                    <a:pt x="641" y="102"/>
                  </a:lnTo>
                  <a:lnTo>
                    <a:pt x="573" y="203"/>
                  </a:lnTo>
                  <a:lnTo>
                    <a:pt x="540" y="304"/>
                  </a:lnTo>
                  <a:lnTo>
                    <a:pt x="506" y="270"/>
                  </a:lnTo>
                  <a:lnTo>
                    <a:pt x="439" y="203"/>
                  </a:lnTo>
                  <a:lnTo>
                    <a:pt x="405" y="169"/>
                  </a:lnTo>
                  <a:lnTo>
                    <a:pt x="371" y="135"/>
                  </a:lnTo>
                  <a:lnTo>
                    <a:pt x="338" y="135"/>
                  </a:lnTo>
                  <a:lnTo>
                    <a:pt x="270" y="169"/>
                  </a:lnTo>
                  <a:lnTo>
                    <a:pt x="203" y="270"/>
                  </a:lnTo>
                  <a:lnTo>
                    <a:pt x="102" y="337"/>
                  </a:lnTo>
                  <a:lnTo>
                    <a:pt x="35" y="438"/>
                  </a:lnTo>
                  <a:lnTo>
                    <a:pt x="1" y="573"/>
                  </a:lnTo>
                  <a:lnTo>
                    <a:pt x="1" y="674"/>
                  </a:lnTo>
                  <a:lnTo>
                    <a:pt x="1" y="809"/>
                  </a:lnTo>
                  <a:lnTo>
                    <a:pt x="1" y="943"/>
                  </a:lnTo>
                  <a:lnTo>
                    <a:pt x="68" y="1044"/>
                  </a:lnTo>
                  <a:lnTo>
                    <a:pt x="136" y="1145"/>
                  </a:lnTo>
                  <a:lnTo>
                    <a:pt x="203" y="1179"/>
                  </a:lnTo>
                  <a:lnTo>
                    <a:pt x="270" y="1179"/>
                  </a:lnTo>
                  <a:lnTo>
                    <a:pt x="405" y="1011"/>
                  </a:lnTo>
                  <a:lnTo>
                    <a:pt x="506" y="775"/>
                  </a:lnTo>
                  <a:lnTo>
                    <a:pt x="540" y="876"/>
                  </a:lnTo>
                  <a:lnTo>
                    <a:pt x="607" y="943"/>
                  </a:lnTo>
                  <a:lnTo>
                    <a:pt x="708" y="977"/>
                  </a:lnTo>
                  <a:lnTo>
                    <a:pt x="809" y="943"/>
                  </a:lnTo>
                  <a:lnTo>
                    <a:pt x="910" y="876"/>
                  </a:lnTo>
                  <a:lnTo>
                    <a:pt x="977" y="775"/>
                  </a:lnTo>
                  <a:lnTo>
                    <a:pt x="1045" y="640"/>
                  </a:lnTo>
                  <a:lnTo>
                    <a:pt x="1045" y="506"/>
                  </a:lnTo>
                  <a:lnTo>
                    <a:pt x="1045" y="304"/>
                  </a:lnTo>
                  <a:lnTo>
                    <a:pt x="977" y="169"/>
                  </a:lnTo>
                  <a:lnTo>
                    <a:pt x="944" y="68"/>
                  </a:lnTo>
                  <a:lnTo>
                    <a:pt x="910" y="34"/>
                  </a:lnTo>
                  <a:lnTo>
                    <a:pt x="74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72" name="Shape 272"/>
            <p:cNvSpPr/>
            <p:nvPr/>
          </p:nvSpPr>
          <p:spPr>
            <a:xfrm>
              <a:off x="6254275" y="238125"/>
              <a:ext cx="974725" cy="642225"/>
            </a:xfrm>
            <a:custGeom>
              <a:avLst/>
              <a:gdLst/>
              <a:ahLst/>
              <a:cxnLst/>
              <a:rect l="0" t="0" r="0" b="0"/>
              <a:pathLst>
                <a:path w="38989" h="25689" extrusionOk="0">
                  <a:moveTo>
                    <a:pt x="1" y="0"/>
                  </a:moveTo>
                  <a:lnTo>
                    <a:pt x="68" y="135"/>
                  </a:lnTo>
                  <a:lnTo>
                    <a:pt x="439" y="909"/>
                  </a:lnTo>
                  <a:lnTo>
                    <a:pt x="843" y="1683"/>
                  </a:lnTo>
                  <a:lnTo>
                    <a:pt x="1280" y="2424"/>
                  </a:lnTo>
                  <a:lnTo>
                    <a:pt x="1684" y="3198"/>
                  </a:lnTo>
                  <a:lnTo>
                    <a:pt x="2156" y="4108"/>
                  </a:lnTo>
                  <a:lnTo>
                    <a:pt x="2661" y="5050"/>
                  </a:lnTo>
                  <a:lnTo>
                    <a:pt x="3704" y="6868"/>
                  </a:lnTo>
                  <a:lnTo>
                    <a:pt x="4782" y="8686"/>
                  </a:lnTo>
                  <a:lnTo>
                    <a:pt x="5826" y="10471"/>
                  </a:lnTo>
                  <a:lnTo>
                    <a:pt x="6802" y="12222"/>
                  </a:lnTo>
                  <a:lnTo>
                    <a:pt x="7711" y="14006"/>
                  </a:lnTo>
                  <a:lnTo>
                    <a:pt x="9462" y="17575"/>
                  </a:lnTo>
                  <a:lnTo>
                    <a:pt x="10404" y="19359"/>
                  </a:lnTo>
                  <a:lnTo>
                    <a:pt x="11347" y="21110"/>
                  </a:lnTo>
                  <a:lnTo>
                    <a:pt x="11852" y="21952"/>
                  </a:lnTo>
                  <a:lnTo>
                    <a:pt x="12391" y="22793"/>
                  </a:lnTo>
                  <a:lnTo>
                    <a:pt x="12930" y="23635"/>
                  </a:lnTo>
                  <a:lnTo>
                    <a:pt x="13502" y="24443"/>
                  </a:lnTo>
                  <a:lnTo>
                    <a:pt x="13704" y="24780"/>
                  </a:lnTo>
                  <a:lnTo>
                    <a:pt x="13940" y="25049"/>
                  </a:lnTo>
                  <a:lnTo>
                    <a:pt x="14209" y="25318"/>
                  </a:lnTo>
                  <a:lnTo>
                    <a:pt x="14546" y="25487"/>
                  </a:lnTo>
                  <a:lnTo>
                    <a:pt x="14882" y="25621"/>
                  </a:lnTo>
                  <a:lnTo>
                    <a:pt x="15219" y="25689"/>
                  </a:lnTo>
                  <a:lnTo>
                    <a:pt x="15589" y="25689"/>
                  </a:lnTo>
                  <a:lnTo>
                    <a:pt x="15960" y="25621"/>
                  </a:lnTo>
                  <a:lnTo>
                    <a:pt x="15993" y="25655"/>
                  </a:lnTo>
                  <a:lnTo>
                    <a:pt x="16094" y="25621"/>
                  </a:lnTo>
                  <a:lnTo>
                    <a:pt x="18788" y="24140"/>
                  </a:lnTo>
                  <a:lnTo>
                    <a:pt x="21481" y="22659"/>
                  </a:lnTo>
                  <a:lnTo>
                    <a:pt x="24208" y="21144"/>
                  </a:lnTo>
                  <a:lnTo>
                    <a:pt x="26935" y="19696"/>
                  </a:lnTo>
                  <a:lnTo>
                    <a:pt x="29663" y="18282"/>
                  </a:lnTo>
                  <a:lnTo>
                    <a:pt x="32423" y="16901"/>
                  </a:lnTo>
                  <a:lnTo>
                    <a:pt x="33770" y="16194"/>
                  </a:lnTo>
                  <a:lnTo>
                    <a:pt x="34443" y="15824"/>
                  </a:lnTo>
                  <a:lnTo>
                    <a:pt x="35117" y="15420"/>
                  </a:lnTo>
                  <a:lnTo>
                    <a:pt x="36430" y="14646"/>
                  </a:lnTo>
                  <a:lnTo>
                    <a:pt x="37103" y="14275"/>
                  </a:lnTo>
                  <a:lnTo>
                    <a:pt x="37810" y="13972"/>
                  </a:lnTo>
                  <a:lnTo>
                    <a:pt x="38080" y="13871"/>
                  </a:lnTo>
                  <a:lnTo>
                    <a:pt x="38282" y="13737"/>
                  </a:lnTo>
                  <a:lnTo>
                    <a:pt x="38484" y="13568"/>
                  </a:lnTo>
                  <a:lnTo>
                    <a:pt x="38652" y="13434"/>
                  </a:lnTo>
                  <a:lnTo>
                    <a:pt x="38753" y="13232"/>
                  </a:lnTo>
                  <a:lnTo>
                    <a:pt x="38854" y="13063"/>
                  </a:lnTo>
                  <a:lnTo>
                    <a:pt x="38921" y="12861"/>
                  </a:lnTo>
                  <a:lnTo>
                    <a:pt x="38955" y="12626"/>
                  </a:lnTo>
                  <a:lnTo>
                    <a:pt x="38989" y="12424"/>
                  </a:lnTo>
                  <a:lnTo>
                    <a:pt x="38955" y="12188"/>
                  </a:lnTo>
                  <a:lnTo>
                    <a:pt x="38921" y="11952"/>
                  </a:lnTo>
                  <a:lnTo>
                    <a:pt x="38854" y="11683"/>
                  </a:lnTo>
                  <a:lnTo>
                    <a:pt x="38753" y="11447"/>
                  </a:lnTo>
                  <a:lnTo>
                    <a:pt x="38618" y="11178"/>
                  </a:lnTo>
                  <a:lnTo>
                    <a:pt x="38315" y="10639"/>
                  </a:lnTo>
                  <a:lnTo>
                    <a:pt x="36935" y="8013"/>
                  </a:lnTo>
                  <a:lnTo>
                    <a:pt x="35487" y="5387"/>
                  </a:lnTo>
                  <a:lnTo>
                    <a:pt x="34006" y="2727"/>
                  </a:lnTo>
                  <a:lnTo>
                    <a:pt x="33265" y="1380"/>
                  </a:lnTo>
                  <a:lnTo>
                    <a:pt x="32928" y="673"/>
                  </a:lnTo>
                  <a:lnTo>
                    <a:pt x="32625" y="0"/>
                  </a:lnTo>
                  <a:lnTo>
                    <a:pt x="32390" y="0"/>
                  </a:lnTo>
                  <a:lnTo>
                    <a:pt x="32659" y="640"/>
                  </a:lnTo>
                  <a:lnTo>
                    <a:pt x="32962" y="1279"/>
                  </a:lnTo>
                  <a:lnTo>
                    <a:pt x="33635" y="2559"/>
                  </a:lnTo>
                  <a:lnTo>
                    <a:pt x="34342" y="3804"/>
                  </a:lnTo>
                  <a:lnTo>
                    <a:pt x="35016" y="5050"/>
                  </a:lnTo>
                  <a:lnTo>
                    <a:pt x="35824" y="6464"/>
                  </a:lnTo>
                  <a:lnTo>
                    <a:pt x="36632" y="7878"/>
                  </a:lnTo>
                  <a:lnTo>
                    <a:pt x="37642" y="9730"/>
                  </a:lnTo>
                  <a:lnTo>
                    <a:pt x="38248" y="10908"/>
                  </a:lnTo>
                  <a:lnTo>
                    <a:pt x="38450" y="11346"/>
                  </a:lnTo>
                  <a:lnTo>
                    <a:pt x="38585" y="11750"/>
                  </a:lnTo>
                  <a:lnTo>
                    <a:pt x="38686" y="12121"/>
                  </a:lnTo>
                  <a:lnTo>
                    <a:pt x="38719" y="12491"/>
                  </a:lnTo>
                  <a:lnTo>
                    <a:pt x="38719" y="12693"/>
                  </a:lnTo>
                  <a:lnTo>
                    <a:pt x="38686" y="12861"/>
                  </a:lnTo>
                  <a:lnTo>
                    <a:pt x="38618" y="13030"/>
                  </a:lnTo>
                  <a:lnTo>
                    <a:pt x="38551" y="13198"/>
                  </a:lnTo>
                  <a:lnTo>
                    <a:pt x="38416" y="13333"/>
                  </a:lnTo>
                  <a:lnTo>
                    <a:pt x="38282" y="13467"/>
                  </a:lnTo>
                  <a:lnTo>
                    <a:pt x="38113" y="13602"/>
                  </a:lnTo>
                  <a:lnTo>
                    <a:pt x="37878" y="13737"/>
                  </a:lnTo>
                  <a:lnTo>
                    <a:pt x="37238" y="14006"/>
                  </a:lnTo>
                  <a:lnTo>
                    <a:pt x="36632" y="14309"/>
                  </a:lnTo>
                  <a:lnTo>
                    <a:pt x="35487" y="15016"/>
                  </a:lnTo>
                  <a:lnTo>
                    <a:pt x="34107" y="15757"/>
                  </a:lnTo>
                  <a:lnTo>
                    <a:pt x="32760" y="16464"/>
                  </a:lnTo>
                  <a:lnTo>
                    <a:pt x="29898" y="17911"/>
                  </a:lnTo>
                  <a:lnTo>
                    <a:pt x="27036" y="19359"/>
                  </a:lnTo>
                  <a:lnTo>
                    <a:pt x="24377" y="20773"/>
                  </a:lnTo>
                  <a:lnTo>
                    <a:pt x="21717" y="22221"/>
                  </a:lnTo>
                  <a:lnTo>
                    <a:pt x="19091" y="23702"/>
                  </a:lnTo>
                  <a:lnTo>
                    <a:pt x="16465" y="25184"/>
                  </a:lnTo>
                  <a:lnTo>
                    <a:pt x="16397" y="25184"/>
                  </a:lnTo>
                  <a:lnTo>
                    <a:pt x="16027" y="25318"/>
                  </a:lnTo>
                  <a:lnTo>
                    <a:pt x="15690" y="25386"/>
                  </a:lnTo>
                  <a:lnTo>
                    <a:pt x="15320" y="25453"/>
                  </a:lnTo>
                  <a:lnTo>
                    <a:pt x="15152" y="25453"/>
                  </a:lnTo>
                  <a:lnTo>
                    <a:pt x="14950" y="25419"/>
                  </a:lnTo>
                  <a:lnTo>
                    <a:pt x="14714" y="25352"/>
                  </a:lnTo>
                  <a:lnTo>
                    <a:pt x="14512" y="25251"/>
                  </a:lnTo>
                  <a:lnTo>
                    <a:pt x="14344" y="25150"/>
                  </a:lnTo>
                  <a:lnTo>
                    <a:pt x="14175" y="24982"/>
                  </a:lnTo>
                  <a:lnTo>
                    <a:pt x="14041" y="24813"/>
                  </a:lnTo>
                  <a:lnTo>
                    <a:pt x="13872" y="24645"/>
                  </a:lnTo>
                  <a:lnTo>
                    <a:pt x="13637" y="24275"/>
                  </a:lnTo>
                  <a:lnTo>
                    <a:pt x="13603" y="24241"/>
                  </a:lnTo>
                  <a:lnTo>
                    <a:pt x="13064" y="23366"/>
                  </a:lnTo>
                  <a:lnTo>
                    <a:pt x="12526" y="22524"/>
                  </a:lnTo>
                  <a:lnTo>
                    <a:pt x="11515" y="20740"/>
                  </a:lnTo>
                  <a:lnTo>
                    <a:pt x="10573" y="18955"/>
                  </a:lnTo>
                  <a:lnTo>
                    <a:pt x="9630" y="17137"/>
                  </a:lnTo>
                  <a:lnTo>
                    <a:pt x="7778" y="13535"/>
                  </a:lnTo>
                  <a:lnTo>
                    <a:pt x="6802" y="11716"/>
                  </a:lnTo>
                  <a:lnTo>
                    <a:pt x="5826" y="9966"/>
                  </a:lnTo>
                  <a:lnTo>
                    <a:pt x="5287" y="9057"/>
                  </a:lnTo>
                  <a:lnTo>
                    <a:pt x="4748" y="8148"/>
                  </a:lnTo>
                  <a:lnTo>
                    <a:pt x="4209" y="7272"/>
                  </a:lnTo>
                  <a:lnTo>
                    <a:pt x="3671" y="6363"/>
                  </a:lnTo>
                  <a:lnTo>
                    <a:pt x="2593" y="4411"/>
                  </a:lnTo>
                  <a:lnTo>
                    <a:pt x="1583" y="2424"/>
                  </a:lnTo>
                  <a:lnTo>
                    <a:pt x="1280" y="1818"/>
                  </a:lnTo>
                  <a:lnTo>
                    <a:pt x="944" y="1212"/>
                  </a:lnTo>
                  <a:lnTo>
                    <a:pt x="607" y="606"/>
                  </a:lnTo>
                  <a:lnTo>
                    <a:pt x="27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73" name="Shape 273"/>
            <p:cNvSpPr/>
            <p:nvPr/>
          </p:nvSpPr>
          <p:spPr>
            <a:xfrm>
              <a:off x="6883875" y="670750"/>
              <a:ext cx="53900" cy="50525"/>
            </a:xfrm>
            <a:custGeom>
              <a:avLst/>
              <a:gdLst/>
              <a:ahLst/>
              <a:cxnLst/>
              <a:rect l="0" t="0" r="0" b="0"/>
              <a:pathLst>
                <a:path w="2156" h="2021" extrusionOk="0">
                  <a:moveTo>
                    <a:pt x="1044" y="270"/>
                  </a:moveTo>
                  <a:lnTo>
                    <a:pt x="1246" y="303"/>
                  </a:lnTo>
                  <a:lnTo>
                    <a:pt x="1415" y="404"/>
                  </a:lnTo>
                  <a:lnTo>
                    <a:pt x="1583" y="505"/>
                  </a:lnTo>
                  <a:lnTo>
                    <a:pt x="1718" y="674"/>
                  </a:lnTo>
                  <a:lnTo>
                    <a:pt x="1819" y="808"/>
                  </a:lnTo>
                  <a:lnTo>
                    <a:pt x="1886" y="977"/>
                  </a:lnTo>
                  <a:lnTo>
                    <a:pt x="1920" y="1179"/>
                  </a:lnTo>
                  <a:lnTo>
                    <a:pt x="1886" y="1347"/>
                  </a:lnTo>
                  <a:lnTo>
                    <a:pt x="1751" y="1482"/>
                  </a:lnTo>
                  <a:lnTo>
                    <a:pt x="1617" y="1583"/>
                  </a:lnTo>
                  <a:lnTo>
                    <a:pt x="1448" y="1684"/>
                  </a:lnTo>
                  <a:lnTo>
                    <a:pt x="1246" y="1751"/>
                  </a:lnTo>
                  <a:lnTo>
                    <a:pt x="1078" y="1785"/>
                  </a:lnTo>
                  <a:lnTo>
                    <a:pt x="910" y="1785"/>
                  </a:lnTo>
                  <a:lnTo>
                    <a:pt x="741" y="1751"/>
                  </a:lnTo>
                  <a:lnTo>
                    <a:pt x="607" y="1717"/>
                  </a:lnTo>
                  <a:lnTo>
                    <a:pt x="506" y="1616"/>
                  </a:lnTo>
                  <a:lnTo>
                    <a:pt x="405" y="1515"/>
                  </a:lnTo>
                  <a:lnTo>
                    <a:pt x="337" y="1414"/>
                  </a:lnTo>
                  <a:lnTo>
                    <a:pt x="270" y="1280"/>
                  </a:lnTo>
                  <a:lnTo>
                    <a:pt x="270" y="1111"/>
                  </a:lnTo>
                  <a:lnTo>
                    <a:pt x="236" y="977"/>
                  </a:lnTo>
                  <a:lnTo>
                    <a:pt x="270" y="775"/>
                  </a:lnTo>
                  <a:lnTo>
                    <a:pt x="337" y="606"/>
                  </a:lnTo>
                  <a:lnTo>
                    <a:pt x="438" y="472"/>
                  </a:lnTo>
                  <a:lnTo>
                    <a:pt x="573" y="337"/>
                  </a:lnTo>
                  <a:lnTo>
                    <a:pt x="640" y="371"/>
                  </a:lnTo>
                  <a:lnTo>
                    <a:pt x="708" y="337"/>
                  </a:lnTo>
                  <a:lnTo>
                    <a:pt x="876" y="270"/>
                  </a:lnTo>
                  <a:close/>
                  <a:moveTo>
                    <a:pt x="708" y="0"/>
                  </a:moveTo>
                  <a:lnTo>
                    <a:pt x="506" y="34"/>
                  </a:lnTo>
                  <a:lnTo>
                    <a:pt x="371" y="169"/>
                  </a:lnTo>
                  <a:lnTo>
                    <a:pt x="236" y="303"/>
                  </a:lnTo>
                  <a:lnTo>
                    <a:pt x="135" y="472"/>
                  </a:lnTo>
                  <a:lnTo>
                    <a:pt x="68" y="674"/>
                  </a:lnTo>
                  <a:lnTo>
                    <a:pt x="1" y="842"/>
                  </a:lnTo>
                  <a:lnTo>
                    <a:pt x="1" y="1044"/>
                  </a:lnTo>
                  <a:lnTo>
                    <a:pt x="1" y="1246"/>
                  </a:lnTo>
                  <a:lnTo>
                    <a:pt x="68" y="1448"/>
                  </a:lnTo>
                  <a:lnTo>
                    <a:pt x="169" y="1616"/>
                  </a:lnTo>
                  <a:lnTo>
                    <a:pt x="304" y="1785"/>
                  </a:lnTo>
                  <a:lnTo>
                    <a:pt x="472" y="1886"/>
                  </a:lnTo>
                  <a:lnTo>
                    <a:pt x="640" y="1987"/>
                  </a:lnTo>
                  <a:lnTo>
                    <a:pt x="842" y="2020"/>
                  </a:lnTo>
                  <a:lnTo>
                    <a:pt x="1280" y="2020"/>
                  </a:lnTo>
                  <a:lnTo>
                    <a:pt x="1516" y="1919"/>
                  </a:lnTo>
                  <a:lnTo>
                    <a:pt x="1718" y="1818"/>
                  </a:lnTo>
                  <a:lnTo>
                    <a:pt x="1886" y="1684"/>
                  </a:lnTo>
                  <a:lnTo>
                    <a:pt x="2021" y="1515"/>
                  </a:lnTo>
                  <a:lnTo>
                    <a:pt x="2122" y="1313"/>
                  </a:lnTo>
                  <a:lnTo>
                    <a:pt x="2155" y="1078"/>
                  </a:lnTo>
                  <a:lnTo>
                    <a:pt x="2122" y="842"/>
                  </a:lnTo>
                  <a:lnTo>
                    <a:pt x="2054" y="674"/>
                  </a:lnTo>
                  <a:lnTo>
                    <a:pt x="1953" y="539"/>
                  </a:lnTo>
                  <a:lnTo>
                    <a:pt x="1819" y="371"/>
                  </a:lnTo>
                  <a:lnTo>
                    <a:pt x="1650" y="270"/>
                  </a:lnTo>
                  <a:lnTo>
                    <a:pt x="1482" y="169"/>
                  </a:lnTo>
                  <a:lnTo>
                    <a:pt x="1314" y="68"/>
                  </a:lnTo>
                  <a:lnTo>
                    <a:pt x="1112" y="34"/>
                  </a:lnTo>
                  <a:lnTo>
                    <a:pt x="943" y="34"/>
                  </a:lnTo>
                  <a:lnTo>
                    <a:pt x="91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74" name="Shape 274"/>
            <p:cNvSpPr/>
            <p:nvPr/>
          </p:nvSpPr>
          <p:spPr>
            <a:xfrm>
              <a:off x="6979825" y="2369300"/>
              <a:ext cx="63150" cy="42100"/>
            </a:xfrm>
            <a:custGeom>
              <a:avLst/>
              <a:gdLst/>
              <a:ahLst/>
              <a:cxnLst/>
              <a:rect l="0" t="0" r="0" b="0"/>
              <a:pathLst>
                <a:path w="2526" h="1684" extrusionOk="0">
                  <a:moveTo>
                    <a:pt x="2055" y="203"/>
                  </a:moveTo>
                  <a:lnTo>
                    <a:pt x="2156" y="539"/>
                  </a:lnTo>
                  <a:lnTo>
                    <a:pt x="2257" y="910"/>
                  </a:lnTo>
                  <a:lnTo>
                    <a:pt x="2223" y="1011"/>
                  </a:lnTo>
                  <a:lnTo>
                    <a:pt x="2156" y="1112"/>
                  </a:lnTo>
                  <a:lnTo>
                    <a:pt x="2021" y="1179"/>
                  </a:lnTo>
                  <a:lnTo>
                    <a:pt x="1886" y="1213"/>
                  </a:lnTo>
                  <a:lnTo>
                    <a:pt x="1550" y="1246"/>
                  </a:lnTo>
                  <a:lnTo>
                    <a:pt x="1280" y="1280"/>
                  </a:lnTo>
                  <a:lnTo>
                    <a:pt x="1078" y="1347"/>
                  </a:lnTo>
                  <a:lnTo>
                    <a:pt x="809" y="1415"/>
                  </a:lnTo>
                  <a:lnTo>
                    <a:pt x="674" y="1415"/>
                  </a:lnTo>
                  <a:lnTo>
                    <a:pt x="540" y="1381"/>
                  </a:lnTo>
                  <a:lnTo>
                    <a:pt x="472" y="1347"/>
                  </a:lnTo>
                  <a:lnTo>
                    <a:pt x="405" y="1246"/>
                  </a:lnTo>
                  <a:lnTo>
                    <a:pt x="338" y="977"/>
                  </a:lnTo>
                  <a:lnTo>
                    <a:pt x="270" y="741"/>
                  </a:lnTo>
                  <a:lnTo>
                    <a:pt x="472" y="640"/>
                  </a:lnTo>
                  <a:lnTo>
                    <a:pt x="674" y="573"/>
                  </a:lnTo>
                  <a:lnTo>
                    <a:pt x="1146" y="506"/>
                  </a:lnTo>
                  <a:lnTo>
                    <a:pt x="1617" y="371"/>
                  </a:lnTo>
                  <a:lnTo>
                    <a:pt x="2055" y="203"/>
                  </a:lnTo>
                  <a:close/>
                  <a:moveTo>
                    <a:pt x="2088" y="1"/>
                  </a:moveTo>
                  <a:lnTo>
                    <a:pt x="1819" y="102"/>
                  </a:lnTo>
                  <a:lnTo>
                    <a:pt x="1516" y="203"/>
                  </a:lnTo>
                  <a:lnTo>
                    <a:pt x="944" y="337"/>
                  </a:lnTo>
                  <a:lnTo>
                    <a:pt x="540" y="438"/>
                  </a:lnTo>
                  <a:lnTo>
                    <a:pt x="371" y="472"/>
                  </a:lnTo>
                  <a:lnTo>
                    <a:pt x="169" y="539"/>
                  </a:lnTo>
                  <a:lnTo>
                    <a:pt x="169" y="506"/>
                  </a:lnTo>
                  <a:lnTo>
                    <a:pt x="136" y="539"/>
                  </a:lnTo>
                  <a:lnTo>
                    <a:pt x="35" y="607"/>
                  </a:lnTo>
                  <a:lnTo>
                    <a:pt x="1" y="674"/>
                  </a:lnTo>
                  <a:lnTo>
                    <a:pt x="1" y="741"/>
                  </a:lnTo>
                  <a:lnTo>
                    <a:pt x="35" y="775"/>
                  </a:lnTo>
                  <a:lnTo>
                    <a:pt x="102" y="809"/>
                  </a:lnTo>
                  <a:lnTo>
                    <a:pt x="102" y="1011"/>
                  </a:lnTo>
                  <a:lnTo>
                    <a:pt x="169" y="1213"/>
                  </a:lnTo>
                  <a:lnTo>
                    <a:pt x="304" y="1583"/>
                  </a:lnTo>
                  <a:lnTo>
                    <a:pt x="338" y="1650"/>
                  </a:lnTo>
                  <a:lnTo>
                    <a:pt x="439" y="1684"/>
                  </a:lnTo>
                  <a:lnTo>
                    <a:pt x="2425" y="1314"/>
                  </a:lnTo>
                  <a:lnTo>
                    <a:pt x="2492" y="1280"/>
                  </a:lnTo>
                  <a:lnTo>
                    <a:pt x="2526" y="1213"/>
                  </a:lnTo>
                  <a:lnTo>
                    <a:pt x="2425" y="607"/>
                  </a:lnTo>
                  <a:lnTo>
                    <a:pt x="2324" y="337"/>
                  </a:lnTo>
                  <a:lnTo>
                    <a:pt x="2223" y="34"/>
                  </a:lnTo>
                  <a:lnTo>
                    <a:pt x="215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75" name="Shape 275"/>
            <p:cNvSpPr/>
            <p:nvPr/>
          </p:nvSpPr>
          <p:spPr>
            <a:xfrm>
              <a:off x="6897350" y="685900"/>
              <a:ext cx="26125" cy="20225"/>
            </a:xfrm>
            <a:custGeom>
              <a:avLst/>
              <a:gdLst/>
              <a:ahLst/>
              <a:cxnLst/>
              <a:rect l="0" t="0" r="0" b="0"/>
              <a:pathLst>
                <a:path w="1045" h="809" extrusionOk="0">
                  <a:moveTo>
                    <a:pt x="539" y="236"/>
                  </a:moveTo>
                  <a:lnTo>
                    <a:pt x="674" y="371"/>
                  </a:lnTo>
                  <a:lnTo>
                    <a:pt x="741" y="539"/>
                  </a:lnTo>
                  <a:lnTo>
                    <a:pt x="472" y="606"/>
                  </a:lnTo>
                  <a:lnTo>
                    <a:pt x="371" y="640"/>
                  </a:lnTo>
                  <a:lnTo>
                    <a:pt x="303" y="573"/>
                  </a:lnTo>
                  <a:lnTo>
                    <a:pt x="236" y="505"/>
                  </a:lnTo>
                  <a:lnTo>
                    <a:pt x="236" y="404"/>
                  </a:lnTo>
                  <a:lnTo>
                    <a:pt x="539" y="236"/>
                  </a:lnTo>
                  <a:close/>
                  <a:moveTo>
                    <a:pt x="472" y="0"/>
                  </a:moveTo>
                  <a:lnTo>
                    <a:pt x="236" y="135"/>
                  </a:lnTo>
                  <a:lnTo>
                    <a:pt x="34" y="303"/>
                  </a:lnTo>
                  <a:lnTo>
                    <a:pt x="0" y="337"/>
                  </a:lnTo>
                  <a:lnTo>
                    <a:pt x="0" y="404"/>
                  </a:lnTo>
                  <a:lnTo>
                    <a:pt x="0" y="438"/>
                  </a:lnTo>
                  <a:lnTo>
                    <a:pt x="68" y="472"/>
                  </a:lnTo>
                  <a:lnTo>
                    <a:pt x="101" y="573"/>
                  </a:lnTo>
                  <a:lnTo>
                    <a:pt x="169" y="674"/>
                  </a:lnTo>
                  <a:lnTo>
                    <a:pt x="236" y="741"/>
                  </a:lnTo>
                  <a:lnTo>
                    <a:pt x="371" y="808"/>
                  </a:lnTo>
                  <a:lnTo>
                    <a:pt x="539" y="808"/>
                  </a:lnTo>
                  <a:lnTo>
                    <a:pt x="674" y="741"/>
                  </a:lnTo>
                  <a:lnTo>
                    <a:pt x="977" y="606"/>
                  </a:lnTo>
                  <a:lnTo>
                    <a:pt x="1044" y="573"/>
                  </a:lnTo>
                  <a:lnTo>
                    <a:pt x="1044" y="505"/>
                  </a:lnTo>
                  <a:lnTo>
                    <a:pt x="1010" y="472"/>
                  </a:lnTo>
                  <a:lnTo>
                    <a:pt x="943" y="438"/>
                  </a:lnTo>
                  <a:lnTo>
                    <a:pt x="909" y="438"/>
                  </a:lnTo>
                  <a:lnTo>
                    <a:pt x="876" y="303"/>
                  </a:lnTo>
                  <a:lnTo>
                    <a:pt x="808" y="202"/>
                  </a:lnTo>
                  <a:lnTo>
                    <a:pt x="707" y="101"/>
                  </a:lnTo>
                  <a:lnTo>
                    <a:pt x="6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76" name="Shape 276"/>
            <p:cNvSpPr/>
            <p:nvPr/>
          </p:nvSpPr>
          <p:spPr>
            <a:xfrm>
              <a:off x="6942800" y="2476200"/>
              <a:ext cx="61475" cy="58100"/>
            </a:xfrm>
            <a:custGeom>
              <a:avLst/>
              <a:gdLst/>
              <a:ahLst/>
              <a:cxnLst/>
              <a:rect l="0" t="0" r="0" b="0"/>
              <a:pathLst>
                <a:path w="2459" h="2324" extrusionOk="0">
                  <a:moveTo>
                    <a:pt x="1886" y="270"/>
                  </a:moveTo>
                  <a:lnTo>
                    <a:pt x="2223" y="1280"/>
                  </a:lnTo>
                  <a:lnTo>
                    <a:pt x="2256" y="1414"/>
                  </a:lnTo>
                  <a:lnTo>
                    <a:pt x="2256" y="1482"/>
                  </a:lnTo>
                  <a:lnTo>
                    <a:pt x="2189" y="1549"/>
                  </a:lnTo>
                  <a:lnTo>
                    <a:pt x="2054" y="1616"/>
                  </a:lnTo>
                  <a:lnTo>
                    <a:pt x="1751" y="1717"/>
                  </a:lnTo>
                  <a:lnTo>
                    <a:pt x="1448" y="1818"/>
                  </a:lnTo>
                  <a:lnTo>
                    <a:pt x="943" y="1987"/>
                  </a:lnTo>
                  <a:lnTo>
                    <a:pt x="741" y="2020"/>
                  </a:lnTo>
                  <a:lnTo>
                    <a:pt x="674" y="2054"/>
                  </a:lnTo>
                  <a:lnTo>
                    <a:pt x="606" y="2020"/>
                  </a:lnTo>
                  <a:lnTo>
                    <a:pt x="573" y="1987"/>
                  </a:lnTo>
                  <a:lnTo>
                    <a:pt x="505" y="1953"/>
                  </a:lnTo>
                  <a:lnTo>
                    <a:pt x="438" y="1717"/>
                  </a:lnTo>
                  <a:lnTo>
                    <a:pt x="337" y="1482"/>
                  </a:lnTo>
                  <a:lnTo>
                    <a:pt x="270" y="1212"/>
                  </a:lnTo>
                  <a:lnTo>
                    <a:pt x="135" y="707"/>
                  </a:lnTo>
                  <a:lnTo>
                    <a:pt x="169" y="674"/>
                  </a:lnTo>
                  <a:lnTo>
                    <a:pt x="202" y="640"/>
                  </a:lnTo>
                  <a:lnTo>
                    <a:pt x="303" y="606"/>
                  </a:lnTo>
                  <a:lnTo>
                    <a:pt x="505" y="539"/>
                  </a:lnTo>
                  <a:lnTo>
                    <a:pt x="876" y="505"/>
                  </a:lnTo>
                  <a:lnTo>
                    <a:pt x="1852" y="270"/>
                  </a:lnTo>
                  <a:close/>
                  <a:moveTo>
                    <a:pt x="1819" y="0"/>
                  </a:moveTo>
                  <a:lnTo>
                    <a:pt x="1819" y="68"/>
                  </a:lnTo>
                  <a:lnTo>
                    <a:pt x="1785" y="68"/>
                  </a:lnTo>
                  <a:lnTo>
                    <a:pt x="539" y="337"/>
                  </a:lnTo>
                  <a:lnTo>
                    <a:pt x="270" y="404"/>
                  </a:lnTo>
                  <a:lnTo>
                    <a:pt x="135" y="472"/>
                  </a:lnTo>
                  <a:lnTo>
                    <a:pt x="68" y="505"/>
                  </a:lnTo>
                  <a:lnTo>
                    <a:pt x="34" y="573"/>
                  </a:lnTo>
                  <a:lnTo>
                    <a:pt x="0" y="606"/>
                  </a:lnTo>
                  <a:lnTo>
                    <a:pt x="0" y="842"/>
                  </a:lnTo>
                  <a:lnTo>
                    <a:pt x="0" y="1044"/>
                  </a:lnTo>
                  <a:lnTo>
                    <a:pt x="101" y="1482"/>
                  </a:lnTo>
                  <a:lnTo>
                    <a:pt x="236" y="1886"/>
                  </a:lnTo>
                  <a:lnTo>
                    <a:pt x="404" y="2290"/>
                  </a:lnTo>
                  <a:lnTo>
                    <a:pt x="472" y="2323"/>
                  </a:lnTo>
                  <a:lnTo>
                    <a:pt x="539" y="2323"/>
                  </a:lnTo>
                  <a:lnTo>
                    <a:pt x="1044" y="2189"/>
                  </a:lnTo>
                  <a:lnTo>
                    <a:pt x="1516" y="2054"/>
                  </a:lnTo>
                  <a:lnTo>
                    <a:pt x="1987" y="1852"/>
                  </a:lnTo>
                  <a:lnTo>
                    <a:pt x="2425" y="1650"/>
                  </a:lnTo>
                  <a:lnTo>
                    <a:pt x="2458" y="1616"/>
                  </a:lnTo>
                  <a:lnTo>
                    <a:pt x="2458" y="1549"/>
                  </a:lnTo>
                  <a:lnTo>
                    <a:pt x="1953" y="34"/>
                  </a:lnTo>
                  <a:lnTo>
                    <a:pt x="192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77" name="Shape 277"/>
            <p:cNvSpPr/>
            <p:nvPr/>
          </p:nvSpPr>
          <p:spPr>
            <a:xfrm>
              <a:off x="6845150" y="1283500"/>
              <a:ext cx="25" cy="25"/>
            </a:xfrm>
            <a:custGeom>
              <a:avLst/>
              <a:gdLst/>
              <a:ahLst/>
              <a:cxnLst/>
              <a:rect l="0" t="0" r="0" b="0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78" name="Shape 278"/>
            <p:cNvSpPr/>
            <p:nvPr/>
          </p:nvSpPr>
          <p:spPr>
            <a:xfrm>
              <a:off x="6918400" y="2384450"/>
              <a:ext cx="60625" cy="39575"/>
            </a:xfrm>
            <a:custGeom>
              <a:avLst/>
              <a:gdLst/>
              <a:ahLst/>
              <a:cxnLst/>
              <a:rect l="0" t="0" r="0" b="0"/>
              <a:pathLst>
                <a:path w="2425" h="1583" extrusionOk="0">
                  <a:moveTo>
                    <a:pt x="1852" y="270"/>
                  </a:moveTo>
                  <a:lnTo>
                    <a:pt x="1885" y="438"/>
                  </a:lnTo>
                  <a:lnTo>
                    <a:pt x="2121" y="775"/>
                  </a:lnTo>
                  <a:lnTo>
                    <a:pt x="2155" y="876"/>
                  </a:lnTo>
                  <a:lnTo>
                    <a:pt x="2155" y="977"/>
                  </a:lnTo>
                  <a:lnTo>
                    <a:pt x="2155" y="1044"/>
                  </a:lnTo>
                  <a:lnTo>
                    <a:pt x="2087" y="1078"/>
                  </a:lnTo>
                  <a:lnTo>
                    <a:pt x="1919" y="1145"/>
                  </a:lnTo>
                  <a:lnTo>
                    <a:pt x="1717" y="1145"/>
                  </a:lnTo>
                  <a:lnTo>
                    <a:pt x="1347" y="1179"/>
                  </a:lnTo>
                  <a:lnTo>
                    <a:pt x="976" y="1246"/>
                  </a:lnTo>
                  <a:lnTo>
                    <a:pt x="640" y="1347"/>
                  </a:lnTo>
                  <a:lnTo>
                    <a:pt x="539" y="1044"/>
                  </a:lnTo>
                  <a:lnTo>
                    <a:pt x="438" y="741"/>
                  </a:lnTo>
                  <a:lnTo>
                    <a:pt x="1145" y="539"/>
                  </a:lnTo>
                  <a:lnTo>
                    <a:pt x="1852" y="270"/>
                  </a:lnTo>
                  <a:close/>
                  <a:moveTo>
                    <a:pt x="1919" y="1"/>
                  </a:moveTo>
                  <a:lnTo>
                    <a:pt x="1145" y="270"/>
                  </a:lnTo>
                  <a:lnTo>
                    <a:pt x="337" y="539"/>
                  </a:lnTo>
                  <a:lnTo>
                    <a:pt x="269" y="506"/>
                  </a:lnTo>
                  <a:lnTo>
                    <a:pt x="236" y="573"/>
                  </a:lnTo>
                  <a:lnTo>
                    <a:pt x="67" y="607"/>
                  </a:lnTo>
                  <a:lnTo>
                    <a:pt x="0" y="674"/>
                  </a:lnTo>
                  <a:lnTo>
                    <a:pt x="0" y="741"/>
                  </a:lnTo>
                  <a:lnTo>
                    <a:pt x="34" y="775"/>
                  </a:lnTo>
                  <a:lnTo>
                    <a:pt x="135" y="809"/>
                  </a:lnTo>
                  <a:lnTo>
                    <a:pt x="269" y="775"/>
                  </a:lnTo>
                  <a:lnTo>
                    <a:pt x="370" y="1145"/>
                  </a:lnTo>
                  <a:lnTo>
                    <a:pt x="471" y="1516"/>
                  </a:lnTo>
                  <a:lnTo>
                    <a:pt x="505" y="1583"/>
                  </a:lnTo>
                  <a:lnTo>
                    <a:pt x="606" y="1583"/>
                  </a:lnTo>
                  <a:lnTo>
                    <a:pt x="1212" y="1415"/>
                  </a:lnTo>
                  <a:lnTo>
                    <a:pt x="1818" y="1347"/>
                  </a:lnTo>
                  <a:lnTo>
                    <a:pt x="2054" y="1347"/>
                  </a:lnTo>
                  <a:lnTo>
                    <a:pt x="2188" y="1314"/>
                  </a:lnTo>
                  <a:lnTo>
                    <a:pt x="2290" y="1246"/>
                  </a:lnTo>
                  <a:lnTo>
                    <a:pt x="2391" y="1112"/>
                  </a:lnTo>
                  <a:lnTo>
                    <a:pt x="2424" y="977"/>
                  </a:lnTo>
                  <a:lnTo>
                    <a:pt x="2391" y="842"/>
                  </a:lnTo>
                  <a:lnTo>
                    <a:pt x="2323" y="708"/>
                  </a:lnTo>
                  <a:lnTo>
                    <a:pt x="2155" y="405"/>
                  </a:lnTo>
                  <a:lnTo>
                    <a:pt x="2087" y="236"/>
                  </a:lnTo>
                  <a:lnTo>
                    <a:pt x="2054" y="102"/>
                  </a:lnTo>
                  <a:lnTo>
                    <a:pt x="2054" y="68"/>
                  </a:lnTo>
                  <a:lnTo>
                    <a:pt x="2020" y="34"/>
                  </a:lnTo>
                  <a:lnTo>
                    <a:pt x="198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79" name="Shape 279"/>
            <p:cNvSpPr/>
            <p:nvPr/>
          </p:nvSpPr>
          <p:spPr>
            <a:xfrm>
              <a:off x="6689450" y="2435800"/>
              <a:ext cx="87550" cy="43800"/>
            </a:xfrm>
            <a:custGeom>
              <a:avLst/>
              <a:gdLst/>
              <a:ahLst/>
              <a:cxnLst/>
              <a:rect l="0" t="0" r="0" b="0"/>
              <a:pathLst>
                <a:path w="3502" h="1752" extrusionOk="0">
                  <a:moveTo>
                    <a:pt x="2694" y="270"/>
                  </a:moveTo>
                  <a:lnTo>
                    <a:pt x="2761" y="303"/>
                  </a:lnTo>
                  <a:lnTo>
                    <a:pt x="2828" y="303"/>
                  </a:lnTo>
                  <a:lnTo>
                    <a:pt x="2896" y="371"/>
                  </a:lnTo>
                  <a:lnTo>
                    <a:pt x="2929" y="438"/>
                  </a:lnTo>
                  <a:lnTo>
                    <a:pt x="2997" y="674"/>
                  </a:lnTo>
                  <a:lnTo>
                    <a:pt x="2761" y="808"/>
                  </a:lnTo>
                  <a:lnTo>
                    <a:pt x="2458" y="909"/>
                  </a:lnTo>
                  <a:lnTo>
                    <a:pt x="1886" y="1078"/>
                  </a:lnTo>
                  <a:lnTo>
                    <a:pt x="1212" y="1313"/>
                  </a:lnTo>
                  <a:lnTo>
                    <a:pt x="1010" y="1381"/>
                  </a:lnTo>
                  <a:lnTo>
                    <a:pt x="876" y="1414"/>
                  </a:lnTo>
                  <a:lnTo>
                    <a:pt x="775" y="1414"/>
                  </a:lnTo>
                  <a:lnTo>
                    <a:pt x="707" y="1381"/>
                  </a:lnTo>
                  <a:lnTo>
                    <a:pt x="674" y="1313"/>
                  </a:lnTo>
                  <a:lnTo>
                    <a:pt x="876" y="1280"/>
                  </a:lnTo>
                  <a:lnTo>
                    <a:pt x="1044" y="1212"/>
                  </a:lnTo>
                  <a:lnTo>
                    <a:pt x="1246" y="1111"/>
                  </a:lnTo>
                  <a:lnTo>
                    <a:pt x="1482" y="1078"/>
                  </a:lnTo>
                  <a:lnTo>
                    <a:pt x="1549" y="1044"/>
                  </a:lnTo>
                  <a:lnTo>
                    <a:pt x="1583" y="977"/>
                  </a:lnTo>
                  <a:lnTo>
                    <a:pt x="1616" y="943"/>
                  </a:lnTo>
                  <a:lnTo>
                    <a:pt x="1616" y="876"/>
                  </a:lnTo>
                  <a:lnTo>
                    <a:pt x="1583" y="808"/>
                  </a:lnTo>
                  <a:lnTo>
                    <a:pt x="1515" y="741"/>
                  </a:lnTo>
                  <a:lnTo>
                    <a:pt x="1381" y="741"/>
                  </a:lnTo>
                  <a:lnTo>
                    <a:pt x="1179" y="775"/>
                  </a:lnTo>
                  <a:lnTo>
                    <a:pt x="977" y="842"/>
                  </a:lnTo>
                  <a:lnTo>
                    <a:pt x="808" y="977"/>
                  </a:lnTo>
                  <a:lnTo>
                    <a:pt x="640" y="1111"/>
                  </a:lnTo>
                  <a:lnTo>
                    <a:pt x="674" y="909"/>
                  </a:lnTo>
                  <a:lnTo>
                    <a:pt x="1549" y="573"/>
                  </a:lnTo>
                  <a:lnTo>
                    <a:pt x="2256" y="371"/>
                  </a:lnTo>
                  <a:lnTo>
                    <a:pt x="2492" y="337"/>
                  </a:lnTo>
                  <a:lnTo>
                    <a:pt x="2694" y="270"/>
                  </a:lnTo>
                  <a:close/>
                  <a:moveTo>
                    <a:pt x="2862" y="0"/>
                  </a:moveTo>
                  <a:lnTo>
                    <a:pt x="2626" y="34"/>
                  </a:lnTo>
                  <a:lnTo>
                    <a:pt x="2424" y="68"/>
                  </a:lnTo>
                  <a:lnTo>
                    <a:pt x="1987" y="169"/>
                  </a:lnTo>
                  <a:lnTo>
                    <a:pt x="1515" y="303"/>
                  </a:lnTo>
                  <a:lnTo>
                    <a:pt x="640" y="606"/>
                  </a:lnTo>
                  <a:lnTo>
                    <a:pt x="472" y="606"/>
                  </a:lnTo>
                  <a:lnTo>
                    <a:pt x="303" y="674"/>
                  </a:lnTo>
                  <a:lnTo>
                    <a:pt x="169" y="775"/>
                  </a:lnTo>
                  <a:lnTo>
                    <a:pt x="68" y="909"/>
                  </a:lnTo>
                  <a:lnTo>
                    <a:pt x="0" y="1044"/>
                  </a:lnTo>
                  <a:lnTo>
                    <a:pt x="0" y="1212"/>
                  </a:lnTo>
                  <a:lnTo>
                    <a:pt x="0" y="1381"/>
                  </a:lnTo>
                  <a:lnTo>
                    <a:pt x="101" y="1549"/>
                  </a:lnTo>
                  <a:lnTo>
                    <a:pt x="202" y="1650"/>
                  </a:lnTo>
                  <a:lnTo>
                    <a:pt x="371" y="1717"/>
                  </a:lnTo>
                  <a:lnTo>
                    <a:pt x="539" y="1751"/>
                  </a:lnTo>
                  <a:lnTo>
                    <a:pt x="707" y="1717"/>
                  </a:lnTo>
                  <a:lnTo>
                    <a:pt x="1179" y="1616"/>
                  </a:lnTo>
                  <a:lnTo>
                    <a:pt x="1650" y="1448"/>
                  </a:lnTo>
                  <a:lnTo>
                    <a:pt x="2593" y="1111"/>
                  </a:lnTo>
                  <a:lnTo>
                    <a:pt x="2963" y="977"/>
                  </a:lnTo>
                  <a:lnTo>
                    <a:pt x="3131" y="842"/>
                  </a:lnTo>
                  <a:lnTo>
                    <a:pt x="3334" y="707"/>
                  </a:lnTo>
                  <a:lnTo>
                    <a:pt x="3435" y="573"/>
                  </a:lnTo>
                  <a:lnTo>
                    <a:pt x="3468" y="505"/>
                  </a:lnTo>
                  <a:lnTo>
                    <a:pt x="3502" y="404"/>
                  </a:lnTo>
                  <a:lnTo>
                    <a:pt x="3502" y="337"/>
                  </a:lnTo>
                  <a:lnTo>
                    <a:pt x="3468" y="236"/>
                  </a:lnTo>
                  <a:lnTo>
                    <a:pt x="3401" y="169"/>
                  </a:lnTo>
                  <a:lnTo>
                    <a:pt x="3300" y="68"/>
                  </a:lnTo>
                  <a:lnTo>
                    <a:pt x="3199" y="34"/>
                  </a:lnTo>
                  <a:lnTo>
                    <a:pt x="309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80" name="Shape 280"/>
            <p:cNvSpPr/>
            <p:nvPr/>
          </p:nvSpPr>
          <p:spPr>
            <a:xfrm>
              <a:off x="3843650" y="1982125"/>
              <a:ext cx="530300" cy="841725"/>
            </a:xfrm>
            <a:custGeom>
              <a:avLst/>
              <a:gdLst/>
              <a:ahLst/>
              <a:cxnLst/>
              <a:rect l="0" t="0" r="0" b="0"/>
              <a:pathLst>
                <a:path w="21212" h="33669" extrusionOk="0">
                  <a:moveTo>
                    <a:pt x="18787" y="11144"/>
                  </a:moveTo>
                  <a:lnTo>
                    <a:pt x="18990" y="11178"/>
                  </a:lnTo>
                  <a:lnTo>
                    <a:pt x="19091" y="11212"/>
                  </a:lnTo>
                  <a:lnTo>
                    <a:pt x="19192" y="11279"/>
                  </a:lnTo>
                  <a:lnTo>
                    <a:pt x="19360" y="11481"/>
                  </a:lnTo>
                  <a:lnTo>
                    <a:pt x="19562" y="11750"/>
                  </a:lnTo>
                  <a:lnTo>
                    <a:pt x="19730" y="12053"/>
                  </a:lnTo>
                  <a:lnTo>
                    <a:pt x="19596" y="12188"/>
                  </a:lnTo>
                  <a:lnTo>
                    <a:pt x="19562" y="12154"/>
                  </a:lnTo>
                  <a:lnTo>
                    <a:pt x="19495" y="12121"/>
                  </a:lnTo>
                  <a:lnTo>
                    <a:pt x="19461" y="12154"/>
                  </a:lnTo>
                  <a:lnTo>
                    <a:pt x="19427" y="12188"/>
                  </a:lnTo>
                  <a:lnTo>
                    <a:pt x="19360" y="12255"/>
                  </a:lnTo>
                  <a:lnTo>
                    <a:pt x="19225" y="12020"/>
                  </a:lnTo>
                  <a:lnTo>
                    <a:pt x="19158" y="11784"/>
                  </a:lnTo>
                  <a:lnTo>
                    <a:pt x="19057" y="11515"/>
                  </a:lnTo>
                  <a:lnTo>
                    <a:pt x="18956" y="11279"/>
                  </a:lnTo>
                  <a:lnTo>
                    <a:pt x="18888" y="11212"/>
                  </a:lnTo>
                  <a:lnTo>
                    <a:pt x="18821" y="11212"/>
                  </a:lnTo>
                  <a:lnTo>
                    <a:pt x="18754" y="11245"/>
                  </a:lnTo>
                  <a:lnTo>
                    <a:pt x="18720" y="11346"/>
                  </a:lnTo>
                  <a:lnTo>
                    <a:pt x="18720" y="11750"/>
                  </a:lnTo>
                  <a:lnTo>
                    <a:pt x="18754" y="12154"/>
                  </a:lnTo>
                  <a:lnTo>
                    <a:pt x="18653" y="11784"/>
                  </a:lnTo>
                  <a:lnTo>
                    <a:pt x="18552" y="11447"/>
                  </a:lnTo>
                  <a:lnTo>
                    <a:pt x="18518" y="11414"/>
                  </a:lnTo>
                  <a:lnTo>
                    <a:pt x="18484" y="11380"/>
                  </a:lnTo>
                  <a:lnTo>
                    <a:pt x="18787" y="11144"/>
                  </a:lnTo>
                  <a:close/>
                  <a:moveTo>
                    <a:pt x="17508" y="12255"/>
                  </a:moveTo>
                  <a:lnTo>
                    <a:pt x="17474" y="12424"/>
                  </a:lnTo>
                  <a:lnTo>
                    <a:pt x="17441" y="12390"/>
                  </a:lnTo>
                  <a:lnTo>
                    <a:pt x="17373" y="12390"/>
                  </a:lnTo>
                  <a:lnTo>
                    <a:pt x="17508" y="12255"/>
                  </a:lnTo>
                  <a:close/>
                  <a:moveTo>
                    <a:pt x="19023" y="12121"/>
                  </a:moveTo>
                  <a:lnTo>
                    <a:pt x="19091" y="12323"/>
                  </a:lnTo>
                  <a:lnTo>
                    <a:pt x="19225" y="12491"/>
                  </a:lnTo>
                  <a:lnTo>
                    <a:pt x="18990" y="12693"/>
                  </a:lnTo>
                  <a:lnTo>
                    <a:pt x="19023" y="12424"/>
                  </a:lnTo>
                  <a:lnTo>
                    <a:pt x="19023" y="12121"/>
                  </a:lnTo>
                  <a:close/>
                  <a:moveTo>
                    <a:pt x="18282" y="11548"/>
                  </a:moveTo>
                  <a:lnTo>
                    <a:pt x="18249" y="11851"/>
                  </a:lnTo>
                  <a:lnTo>
                    <a:pt x="18215" y="12188"/>
                  </a:lnTo>
                  <a:lnTo>
                    <a:pt x="18114" y="12828"/>
                  </a:lnTo>
                  <a:lnTo>
                    <a:pt x="18013" y="12356"/>
                  </a:lnTo>
                  <a:lnTo>
                    <a:pt x="17878" y="11885"/>
                  </a:lnTo>
                  <a:lnTo>
                    <a:pt x="18282" y="11548"/>
                  </a:lnTo>
                  <a:close/>
                  <a:moveTo>
                    <a:pt x="18484" y="12087"/>
                  </a:moveTo>
                  <a:lnTo>
                    <a:pt x="18653" y="12996"/>
                  </a:lnTo>
                  <a:lnTo>
                    <a:pt x="17542" y="14040"/>
                  </a:lnTo>
                  <a:lnTo>
                    <a:pt x="17609" y="13602"/>
                  </a:lnTo>
                  <a:lnTo>
                    <a:pt x="17643" y="13131"/>
                  </a:lnTo>
                  <a:lnTo>
                    <a:pt x="17676" y="12693"/>
                  </a:lnTo>
                  <a:lnTo>
                    <a:pt x="17744" y="12255"/>
                  </a:lnTo>
                  <a:lnTo>
                    <a:pt x="17878" y="12794"/>
                  </a:lnTo>
                  <a:lnTo>
                    <a:pt x="18013" y="13333"/>
                  </a:lnTo>
                  <a:lnTo>
                    <a:pt x="18047" y="13400"/>
                  </a:lnTo>
                  <a:lnTo>
                    <a:pt x="18114" y="13434"/>
                  </a:lnTo>
                  <a:lnTo>
                    <a:pt x="18181" y="13400"/>
                  </a:lnTo>
                  <a:lnTo>
                    <a:pt x="18249" y="13333"/>
                  </a:lnTo>
                  <a:lnTo>
                    <a:pt x="18350" y="13030"/>
                  </a:lnTo>
                  <a:lnTo>
                    <a:pt x="18383" y="12727"/>
                  </a:lnTo>
                  <a:lnTo>
                    <a:pt x="18484" y="12087"/>
                  </a:lnTo>
                  <a:close/>
                  <a:moveTo>
                    <a:pt x="21010" y="13703"/>
                  </a:moveTo>
                  <a:lnTo>
                    <a:pt x="21043" y="13905"/>
                  </a:lnTo>
                  <a:lnTo>
                    <a:pt x="21077" y="14073"/>
                  </a:lnTo>
                  <a:lnTo>
                    <a:pt x="21010" y="14040"/>
                  </a:lnTo>
                  <a:lnTo>
                    <a:pt x="21010" y="13703"/>
                  </a:lnTo>
                  <a:close/>
                  <a:moveTo>
                    <a:pt x="17306" y="12457"/>
                  </a:moveTo>
                  <a:lnTo>
                    <a:pt x="17306" y="12491"/>
                  </a:lnTo>
                  <a:lnTo>
                    <a:pt x="17272" y="12693"/>
                  </a:lnTo>
                  <a:lnTo>
                    <a:pt x="17239" y="12727"/>
                  </a:lnTo>
                  <a:lnTo>
                    <a:pt x="17239" y="12929"/>
                  </a:lnTo>
                  <a:lnTo>
                    <a:pt x="17205" y="13131"/>
                  </a:lnTo>
                  <a:lnTo>
                    <a:pt x="17239" y="13535"/>
                  </a:lnTo>
                  <a:lnTo>
                    <a:pt x="17239" y="13568"/>
                  </a:lnTo>
                  <a:lnTo>
                    <a:pt x="17171" y="13838"/>
                  </a:lnTo>
                  <a:lnTo>
                    <a:pt x="17070" y="14107"/>
                  </a:lnTo>
                  <a:lnTo>
                    <a:pt x="16936" y="13838"/>
                  </a:lnTo>
                  <a:lnTo>
                    <a:pt x="16868" y="13535"/>
                  </a:lnTo>
                  <a:lnTo>
                    <a:pt x="16835" y="13232"/>
                  </a:lnTo>
                  <a:lnTo>
                    <a:pt x="16835" y="12929"/>
                  </a:lnTo>
                  <a:lnTo>
                    <a:pt x="17306" y="12457"/>
                  </a:lnTo>
                  <a:close/>
                  <a:moveTo>
                    <a:pt x="17272" y="14174"/>
                  </a:moveTo>
                  <a:lnTo>
                    <a:pt x="17340" y="14242"/>
                  </a:lnTo>
                  <a:lnTo>
                    <a:pt x="17171" y="14410"/>
                  </a:lnTo>
                  <a:lnTo>
                    <a:pt x="17171" y="14410"/>
                  </a:lnTo>
                  <a:lnTo>
                    <a:pt x="17272" y="14174"/>
                  </a:lnTo>
                  <a:close/>
                  <a:moveTo>
                    <a:pt x="16666" y="13131"/>
                  </a:moveTo>
                  <a:lnTo>
                    <a:pt x="16666" y="13400"/>
                  </a:lnTo>
                  <a:lnTo>
                    <a:pt x="16666" y="13636"/>
                  </a:lnTo>
                  <a:lnTo>
                    <a:pt x="16666" y="13703"/>
                  </a:lnTo>
                  <a:lnTo>
                    <a:pt x="16599" y="14107"/>
                  </a:lnTo>
                  <a:lnTo>
                    <a:pt x="16498" y="14477"/>
                  </a:lnTo>
                  <a:lnTo>
                    <a:pt x="16363" y="14073"/>
                  </a:lnTo>
                  <a:lnTo>
                    <a:pt x="16262" y="13703"/>
                  </a:lnTo>
                  <a:lnTo>
                    <a:pt x="16195" y="13636"/>
                  </a:lnTo>
                  <a:lnTo>
                    <a:pt x="16666" y="13131"/>
                  </a:lnTo>
                  <a:close/>
                  <a:moveTo>
                    <a:pt x="16801" y="14107"/>
                  </a:moveTo>
                  <a:lnTo>
                    <a:pt x="16969" y="14410"/>
                  </a:lnTo>
                  <a:lnTo>
                    <a:pt x="17037" y="14477"/>
                  </a:lnTo>
                  <a:lnTo>
                    <a:pt x="17104" y="14477"/>
                  </a:lnTo>
                  <a:lnTo>
                    <a:pt x="16027" y="15555"/>
                  </a:lnTo>
                  <a:lnTo>
                    <a:pt x="16094" y="15286"/>
                  </a:lnTo>
                  <a:lnTo>
                    <a:pt x="16161" y="14983"/>
                  </a:lnTo>
                  <a:lnTo>
                    <a:pt x="16195" y="14376"/>
                  </a:lnTo>
                  <a:lnTo>
                    <a:pt x="16296" y="14612"/>
                  </a:lnTo>
                  <a:lnTo>
                    <a:pt x="16397" y="14848"/>
                  </a:lnTo>
                  <a:lnTo>
                    <a:pt x="16431" y="14882"/>
                  </a:lnTo>
                  <a:lnTo>
                    <a:pt x="16565" y="14882"/>
                  </a:lnTo>
                  <a:lnTo>
                    <a:pt x="16633" y="14814"/>
                  </a:lnTo>
                  <a:lnTo>
                    <a:pt x="16734" y="14477"/>
                  </a:lnTo>
                  <a:lnTo>
                    <a:pt x="16801" y="14107"/>
                  </a:lnTo>
                  <a:close/>
                  <a:moveTo>
                    <a:pt x="20976" y="14242"/>
                  </a:moveTo>
                  <a:lnTo>
                    <a:pt x="20976" y="14477"/>
                  </a:lnTo>
                  <a:lnTo>
                    <a:pt x="20909" y="14612"/>
                  </a:lnTo>
                  <a:lnTo>
                    <a:pt x="20774" y="14882"/>
                  </a:lnTo>
                  <a:lnTo>
                    <a:pt x="20639" y="15117"/>
                  </a:lnTo>
                  <a:lnTo>
                    <a:pt x="20471" y="15353"/>
                  </a:lnTo>
                  <a:lnTo>
                    <a:pt x="20269" y="15555"/>
                  </a:lnTo>
                  <a:lnTo>
                    <a:pt x="20505" y="15252"/>
                  </a:lnTo>
                  <a:lnTo>
                    <a:pt x="20707" y="14915"/>
                  </a:lnTo>
                  <a:lnTo>
                    <a:pt x="20875" y="14578"/>
                  </a:lnTo>
                  <a:lnTo>
                    <a:pt x="20976" y="14242"/>
                  </a:lnTo>
                  <a:close/>
                  <a:moveTo>
                    <a:pt x="15993" y="13871"/>
                  </a:moveTo>
                  <a:lnTo>
                    <a:pt x="15926" y="14578"/>
                  </a:lnTo>
                  <a:lnTo>
                    <a:pt x="15892" y="14915"/>
                  </a:lnTo>
                  <a:lnTo>
                    <a:pt x="15858" y="15252"/>
                  </a:lnTo>
                  <a:lnTo>
                    <a:pt x="15757" y="14949"/>
                  </a:lnTo>
                  <a:lnTo>
                    <a:pt x="15724" y="14612"/>
                  </a:lnTo>
                  <a:lnTo>
                    <a:pt x="15690" y="14545"/>
                  </a:lnTo>
                  <a:lnTo>
                    <a:pt x="15623" y="14511"/>
                  </a:lnTo>
                  <a:lnTo>
                    <a:pt x="15555" y="14511"/>
                  </a:lnTo>
                  <a:lnTo>
                    <a:pt x="15488" y="14578"/>
                  </a:lnTo>
                  <a:lnTo>
                    <a:pt x="15353" y="15286"/>
                  </a:lnTo>
                  <a:lnTo>
                    <a:pt x="15219" y="15993"/>
                  </a:lnTo>
                  <a:lnTo>
                    <a:pt x="15084" y="15488"/>
                  </a:lnTo>
                  <a:lnTo>
                    <a:pt x="14983" y="14949"/>
                  </a:lnTo>
                  <a:lnTo>
                    <a:pt x="15993" y="13871"/>
                  </a:lnTo>
                  <a:close/>
                  <a:moveTo>
                    <a:pt x="15589" y="15286"/>
                  </a:moveTo>
                  <a:lnTo>
                    <a:pt x="15757" y="15690"/>
                  </a:lnTo>
                  <a:lnTo>
                    <a:pt x="15791" y="15723"/>
                  </a:lnTo>
                  <a:lnTo>
                    <a:pt x="15858" y="15723"/>
                  </a:lnTo>
                  <a:lnTo>
                    <a:pt x="15421" y="16161"/>
                  </a:lnTo>
                  <a:lnTo>
                    <a:pt x="15522" y="15723"/>
                  </a:lnTo>
                  <a:lnTo>
                    <a:pt x="15589" y="15286"/>
                  </a:lnTo>
                  <a:close/>
                  <a:moveTo>
                    <a:pt x="14916" y="15824"/>
                  </a:moveTo>
                  <a:lnTo>
                    <a:pt x="15017" y="16127"/>
                  </a:lnTo>
                  <a:lnTo>
                    <a:pt x="15151" y="16397"/>
                  </a:lnTo>
                  <a:lnTo>
                    <a:pt x="15151" y="16430"/>
                  </a:lnTo>
                  <a:lnTo>
                    <a:pt x="14848" y="16733"/>
                  </a:lnTo>
                  <a:lnTo>
                    <a:pt x="14916" y="16262"/>
                  </a:lnTo>
                  <a:lnTo>
                    <a:pt x="14916" y="15824"/>
                  </a:lnTo>
                  <a:close/>
                  <a:moveTo>
                    <a:pt x="14747" y="15218"/>
                  </a:moveTo>
                  <a:lnTo>
                    <a:pt x="14680" y="16127"/>
                  </a:lnTo>
                  <a:lnTo>
                    <a:pt x="14613" y="16565"/>
                  </a:lnTo>
                  <a:lnTo>
                    <a:pt x="14579" y="16801"/>
                  </a:lnTo>
                  <a:lnTo>
                    <a:pt x="14512" y="17003"/>
                  </a:lnTo>
                  <a:lnTo>
                    <a:pt x="14411" y="16700"/>
                  </a:lnTo>
                  <a:lnTo>
                    <a:pt x="14343" y="16397"/>
                  </a:lnTo>
                  <a:lnTo>
                    <a:pt x="14209" y="15723"/>
                  </a:lnTo>
                  <a:lnTo>
                    <a:pt x="14747" y="15218"/>
                  </a:lnTo>
                  <a:close/>
                  <a:moveTo>
                    <a:pt x="13906" y="15993"/>
                  </a:moveTo>
                  <a:lnTo>
                    <a:pt x="13771" y="16599"/>
                  </a:lnTo>
                  <a:lnTo>
                    <a:pt x="13670" y="16902"/>
                  </a:lnTo>
                  <a:lnTo>
                    <a:pt x="13569" y="17205"/>
                  </a:lnTo>
                  <a:lnTo>
                    <a:pt x="13468" y="16834"/>
                  </a:lnTo>
                  <a:lnTo>
                    <a:pt x="13333" y="16464"/>
                  </a:lnTo>
                  <a:lnTo>
                    <a:pt x="13906" y="15993"/>
                  </a:lnTo>
                  <a:close/>
                  <a:moveTo>
                    <a:pt x="12997" y="16733"/>
                  </a:moveTo>
                  <a:lnTo>
                    <a:pt x="12929" y="17104"/>
                  </a:lnTo>
                  <a:lnTo>
                    <a:pt x="12896" y="17508"/>
                  </a:lnTo>
                  <a:lnTo>
                    <a:pt x="12828" y="16868"/>
                  </a:lnTo>
                  <a:lnTo>
                    <a:pt x="12997" y="16733"/>
                  </a:lnTo>
                  <a:close/>
                  <a:moveTo>
                    <a:pt x="12492" y="17104"/>
                  </a:moveTo>
                  <a:lnTo>
                    <a:pt x="12458" y="17474"/>
                  </a:lnTo>
                  <a:lnTo>
                    <a:pt x="12391" y="17811"/>
                  </a:lnTo>
                  <a:lnTo>
                    <a:pt x="12357" y="18181"/>
                  </a:lnTo>
                  <a:lnTo>
                    <a:pt x="12256" y="18518"/>
                  </a:lnTo>
                  <a:lnTo>
                    <a:pt x="12155" y="18013"/>
                  </a:lnTo>
                  <a:lnTo>
                    <a:pt x="11987" y="17474"/>
                  </a:lnTo>
                  <a:lnTo>
                    <a:pt x="12492" y="17104"/>
                  </a:lnTo>
                  <a:close/>
                  <a:moveTo>
                    <a:pt x="8216" y="236"/>
                  </a:moveTo>
                  <a:lnTo>
                    <a:pt x="8889" y="808"/>
                  </a:lnTo>
                  <a:lnTo>
                    <a:pt x="9529" y="1448"/>
                  </a:lnTo>
                  <a:lnTo>
                    <a:pt x="10135" y="2088"/>
                  </a:lnTo>
                  <a:lnTo>
                    <a:pt x="10707" y="2761"/>
                  </a:lnTo>
                  <a:lnTo>
                    <a:pt x="11886" y="4108"/>
                  </a:lnTo>
                  <a:lnTo>
                    <a:pt x="12492" y="4781"/>
                  </a:lnTo>
                  <a:lnTo>
                    <a:pt x="13098" y="5421"/>
                  </a:lnTo>
                  <a:lnTo>
                    <a:pt x="14478" y="6734"/>
                  </a:lnTo>
                  <a:lnTo>
                    <a:pt x="15118" y="7407"/>
                  </a:lnTo>
                  <a:lnTo>
                    <a:pt x="15791" y="8114"/>
                  </a:lnTo>
                  <a:lnTo>
                    <a:pt x="17070" y="9629"/>
                  </a:lnTo>
                  <a:lnTo>
                    <a:pt x="18383" y="11144"/>
                  </a:lnTo>
                  <a:lnTo>
                    <a:pt x="17811" y="11616"/>
                  </a:lnTo>
                  <a:lnTo>
                    <a:pt x="17239" y="12121"/>
                  </a:lnTo>
                  <a:lnTo>
                    <a:pt x="16734" y="12659"/>
                  </a:lnTo>
                  <a:lnTo>
                    <a:pt x="16195" y="13232"/>
                  </a:lnTo>
                  <a:lnTo>
                    <a:pt x="15185" y="14343"/>
                  </a:lnTo>
                  <a:lnTo>
                    <a:pt x="14680" y="14882"/>
                  </a:lnTo>
                  <a:lnTo>
                    <a:pt x="14175" y="15420"/>
                  </a:lnTo>
                  <a:lnTo>
                    <a:pt x="13636" y="15925"/>
                  </a:lnTo>
                  <a:lnTo>
                    <a:pt x="13064" y="16363"/>
                  </a:lnTo>
                  <a:lnTo>
                    <a:pt x="11919" y="17238"/>
                  </a:lnTo>
                  <a:lnTo>
                    <a:pt x="11852" y="17205"/>
                  </a:lnTo>
                  <a:lnTo>
                    <a:pt x="11785" y="17171"/>
                  </a:lnTo>
                  <a:lnTo>
                    <a:pt x="11717" y="17171"/>
                  </a:lnTo>
                  <a:lnTo>
                    <a:pt x="11684" y="17238"/>
                  </a:lnTo>
                  <a:lnTo>
                    <a:pt x="11650" y="17440"/>
                  </a:lnTo>
                  <a:lnTo>
                    <a:pt x="11347" y="17676"/>
                  </a:lnTo>
                  <a:lnTo>
                    <a:pt x="10808" y="18114"/>
                  </a:lnTo>
                  <a:lnTo>
                    <a:pt x="10337" y="18551"/>
                  </a:lnTo>
                  <a:lnTo>
                    <a:pt x="9933" y="18282"/>
                  </a:lnTo>
                  <a:lnTo>
                    <a:pt x="9529" y="17945"/>
                  </a:lnTo>
                  <a:lnTo>
                    <a:pt x="9192" y="17609"/>
                  </a:lnTo>
                  <a:lnTo>
                    <a:pt x="8855" y="17238"/>
                  </a:lnTo>
                  <a:lnTo>
                    <a:pt x="8182" y="16464"/>
                  </a:lnTo>
                  <a:lnTo>
                    <a:pt x="7542" y="15690"/>
                  </a:lnTo>
                  <a:lnTo>
                    <a:pt x="6835" y="14949"/>
                  </a:lnTo>
                  <a:lnTo>
                    <a:pt x="6465" y="14578"/>
                  </a:lnTo>
                  <a:lnTo>
                    <a:pt x="6128" y="14141"/>
                  </a:lnTo>
                  <a:lnTo>
                    <a:pt x="5556" y="13434"/>
                  </a:lnTo>
                  <a:lnTo>
                    <a:pt x="5253" y="13097"/>
                  </a:lnTo>
                  <a:lnTo>
                    <a:pt x="4950" y="12760"/>
                  </a:lnTo>
                  <a:lnTo>
                    <a:pt x="4209" y="12053"/>
                  </a:lnTo>
                  <a:lnTo>
                    <a:pt x="3873" y="11683"/>
                  </a:lnTo>
                  <a:lnTo>
                    <a:pt x="3536" y="11279"/>
                  </a:lnTo>
                  <a:lnTo>
                    <a:pt x="2896" y="10404"/>
                  </a:lnTo>
                  <a:lnTo>
                    <a:pt x="2223" y="9495"/>
                  </a:lnTo>
                  <a:lnTo>
                    <a:pt x="1751" y="8922"/>
                  </a:lnTo>
                  <a:lnTo>
                    <a:pt x="1516" y="8619"/>
                  </a:lnTo>
                  <a:lnTo>
                    <a:pt x="1246" y="8350"/>
                  </a:lnTo>
                  <a:lnTo>
                    <a:pt x="741" y="7912"/>
                  </a:lnTo>
                  <a:lnTo>
                    <a:pt x="472" y="7710"/>
                  </a:lnTo>
                  <a:lnTo>
                    <a:pt x="270" y="7441"/>
                  </a:lnTo>
                  <a:lnTo>
                    <a:pt x="539" y="7239"/>
                  </a:lnTo>
                  <a:lnTo>
                    <a:pt x="809" y="7037"/>
                  </a:lnTo>
                  <a:lnTo>
                    <a:pt x="1347" y="6532"/>
                  </a:lnTo>
                  <a:lnTo>
                    <a:pt x="1819" y="6027"/>
                  </a:lnTo>
                  <a:lnTo>
                    <a:pt x="2256" y="5488"/>
                  </a:lnTo>
                  <a:lnTo>
                    <a:pt x="2762" y="4882"/>
                  </a:lnTo>
                  <a:lnTo>
                    <a:pt x="3300" y="4310"/>
                  </a:lnTo>
                  <a:lnTo>
                    <a:pt x="3873" y="3737"/>
                  </a:lnTo>
                  <a:lnTo>
                    <a:pt x="4479" y="3232"/>
                  </a:lnTo>
                  <a:lnTo>
                    <a:pt x="6364" y="1751"/>
                  </a:lnTo>
                  <a:lnTo>
                    <a:pt x="8216" y="236"/>
                  </a:lnTo>
                  <a:close/>
                  <a:moveTo>
                    <a:pt x="14074" y="16296"/>
                  </a:moveTo>
                  <a:lnTo>
                    <a:pt x="14175" y="16767"/>
                  </a:lnTo>
                  <a:lnTo>
                    <a:pt x="14242" y="17003"/>
                  </a:lnTo>
                  <a:lnTo>
                    <a:pt x="14343" y="17205"/>
                  </a:lnTo>
                  <a:lnTo>
                    <a:pt x="13670" y="17811"/>
                  </a:lnTo>
                  <a:lnTo>
                    <a:pt x="12963" y="18383"/>
                  </a:lnTo>
                  <a:lnTo>
                    <a:pt x="12391" y="18854"/>
                  </a:lnTo>
                  <a:lnTo>
                    <a:pt x="12492" y="18585"/>
                  </a:lnTo>
                  <a:lnTo>
                    <a:pt x="12593" y="18282"/>
                  </a:lnTo>
                  <a:lnTo>
                    <a:pt x="12660" y="17710"/>
                  </a:lnTo>
                  <a:lnTo>
                    <a:pt x="12694" y="18013"/>
                  </a:lnTo>
                  <a:lnTo>
                    <a:pt x="12761" y="18316"/>
                  </a:lnTo>
                  <a:lnTo>
                    <a:pt x="12795" y="18349"/>
                  </a:lnTo>
                  <a:lnTo>
                    <a:pt x="12862" y="18383"/>
                  </a:lnTo>
                  <a:lnTo>
                    <a:pt x="12963" y="18383"/>
                  </a:lnTo>
                  <a:lnTo>
                    <a:pt x="13030" y="18316"/>
                  </a:lnTo>
                  <a:lnTo>
                    <a:pt x="13098" y="17945"/>
                  </a:lnTo>
                  <a:lnTo>
                    <a:pt x="13131" y="17575"/>
                  </a:lnTo>
                  <a:lnTo>
                    <a:pt x="13165" y="17205"/>
                  </a:lnTo>
                  <a:lnTo>
                    <a:pt x="13199" y="16868"/>
                  </a:lnTo>
                  <a:lnTo>
                    <a:pt x="13333" y="17205"/>
                  </a:lnTo>
                  <a:lnTo>
                    <a:pt x="13468" y="17541"/>
                  </a:lnTo>
                  <a:lnTo>
                    <a:pt x="13502" y="17609"/>
                  </a:lnTo>
                  <a:lnTo>
                    <a:pt x="13636" y="17609"/>
                  </a:lnTo>
                  <a:lnTo>
                    <a:pt x="13670" y="17541"/>
                  </a:lnTo>
                  <a:lnTo>
                    <a:pt x="13805" y="17272"/>
                  </a:lnTo>
                  <a:lnTo>
                    <a:pt x="13906" y="16935"/>
                  </a:lnTo>
                  <a:lnTo>
                    <a:pt x="14074" y="16296"/>
                  </a:lnTo>
                  <a:close/>
                  <a:moveTo>
                    <a:pt x="11616" y="17777"/>
                  </a:moveTo>
                  <a:lnTo>
                    <a:pt x="11583" y="18585"/>
                  </a:lnTo>
                  <a:lnTo>
                    <a:pt x="11549" y="18989"/>
                  </a:lnTo>
                  <a:lnTo>
                    <a:pt x="11482" y="19393"/>
                  </a:lnTo>
                  <a:lnTo>
                    <a:pt x="11347" y="18821"/>
                  </a:lnTo>
                  <a:lnTo>
                    <a:pt x="11246" y="18248"/>
                  </a:lnTo>
                  <a:lnTo>
                    <a:pt x="11212" y="18181"/>
                  </a:lnTo>
                  <a:lnTo>
                    <a:pt x="11145" y="18147"/>
                  </a:lnTo>
                  <a:lnTo>
                    <a:pt x="11313" y="18013"/>
                  </a:lnTo>
                  <a:lnTo>
                    <a:pt x="11616" y="17777"/>
                  </a:lnTo>
                  <a:close/>
                  <a:moveTo>
                    <a:pt x="11852" y="17878"/>
                  </a:moveTo>
                  <a:lnTo>
                    <a:pt x="11987" y="18417"/>
                  </a:lnTo>
                  <a:lnTo>
                    <a:pt x="12088" y="18922"/>
                  </a:lnTo>
                  <a:lnTo>
                    <a:pt x="12121" y="18989"/>
                  </a:lnTo>
                  <a:lnTo>
                    <a:pt x="12189" y="19023"/>
                  </a:lnTo>
                  <a:lnTo>
                    <a:pt x="12088" y="19090"/>
                  </a:lnTo>
                  <a:lnTo>
                    <a:pt x="11717" y="19427"/>
                  </a:lnTo>
                  <a:lnTo>
                    <a:pt x="11785" y="19023"/>
                  </a:lnTo>
                  <a:lnTo>
                    <a:pt x="11818" y="18652"/>
                  </a:lnTo>
                  <a:lnTo>
                    <a:pt x="11852" y="17878"/>
                  </a:lnTo>
                  <a:close/>
                  <a:moveTo>
                    <a:pt x="10977" y="18282"/>
                  </a:moveTo>
                  <a:lnTo>
                    <a:pt x="10876" y="18686"/>
                  </a:lnTo>
                  <a:lnTo>
                    <a:pt x="10808" y="19090"/>
                  </a:lnTo>
                  <a:lnTo>
                    <a:pt x="10741" y="19528"/>
                  </a:lnTo>
                  <a:lnTo>
                    <a:pt x="10640" y="19932"/>
                  </a:lnTo>
                  <a:lnTo>
                    <a:pt x="10505" y="19359"/>
                  </a:lnTo>
                  <a:lnTo>
                    <a:pt x="10404" y="18787"/>
                  </a:lnTo>
                  <a:lnTo>
                    <a:pt x="10977" y="18282"/>
                  </a:lnTo>
                  <a:close/>
                  <a:moveTo>
                    <a:pt x="11111" y="18753"/>
                  </a:moveTo>
                  <a:lnTo>
                    <a:pt x="11212" y="19258"/>
                  </a:lnTo>
                  <a:lnTo>
                    <a:pt x="11313" y="19763"/>
                  </a:lnTo>
                  <a:lnTo>
                    <a:pt x="10775" y="20235"/>
                  </a:lnTo>
                  <a:lnTo>
                    <a:pt x="10775" y="20235"/>
                  </a:lnTo>
                  <a:lnTo>
                    <a:pt x="10909" y="19898"/>
                  </a:lnTo>
                  <a:lnTo>
                    <a:pt x="10977" y="19494"/>
                  </a:lnTo>
                  <a:lnTo>
                    <a:pt x="11111" y="18753"/>
                  </a:lnTo>
                  <a:close/>
                  <a:moveTo>
                    <a:pt x="10135" y="19056"/>
                  </a:moveTo>
                  <a:lnTo>
                    <a:pt x="10101" y="19763"/>
                  </a:lnTo>
                  <a:lnTo>
                    <a:pt x="10067" y="20100"/>
                  </a:lnTo>
                  <a:lnTo>
                    <a:pt x="10034" y="20437"/>
                  </a:lnTo>
                  <a:lnTo>
                    <a:pt x="9966" y="19898"/>
                  </a:lnTo>
                  <a:lnTo>
                    <a:pt x="9933" y="19359"/>
                  </a:lnTo>
                  <a:lnTo>
                    <a:pt x="9899" y="19292"/>
                  </a:lnTo>
                  <a:lnTo>
                    <a:pt x="10135" y="19056"/>
                  </a:lnTo>
                  <a:close/>
                  <a:moveTo>
                    <a:pt x="10337" y="19696"/>
                  </a:moveTo>
                  <a:lnTo>
                    <a:pt x="10438" y="19999"/>
                  </a:lnTo>
                  <a:lnTo>
                    <a:pt x="10539" y="20302"/>
                  </a:lnTo>
                  <a:lnTo>
                    <a:pt x="10572" y="20336"/>
                  </a:lnTo>
                  <a:lnTo>
                    <a:pt x="10640" y="20369"/>
                  </a:lnTo>
                  <a:lnTo>
                    <a:pt x="10202" y="20773"/>
                  </a:lnTo>
                  <a:lnTo>
                    <a:pt x="10303" y="20235"/>
                  </a:lnTo>
                  <a:lnTo>
                    <a:pt x="10337" y="19696"/>
                  </a:lnTo>
                  <a:close/>
                  <a:moveTo>
                    <a:pt x="9663" y="19494"/>
                  </a:moveTo>
                  <a:lnTo>
                    <a:pt x="9596" y="19864"/>
                  </a:lnTo>
                  <a:lnTo>
                    <a:pt x="9529" y="20235"/>
                  </a:lnTo>
                  <a:lnTo>
                    <a:pt x="9428" y="20942"/>
                  </a:lnTo>
                  <a:lnTo>
                    <a:pt x="9293" y="20437"/>
                  </a:lnTo>
                  <a:lnTo>
                    <a:pt x="9226" y="19932"/>
                  </a:lnTo>
                  <a:lnTo>
                    <a:pt x="9663" y="19494"/>
                  </a:lnTo>
                  <a:close/>
                  <a:moveTo>
                    <a:pt x="9798" y="20066"/>
                  </a:moveTo>
                  <a:lnTo>
                    <a:pt x="9832" y="20571"/>
                  </a:lnTo>
                  <a:lnTo>
                    <a:pt x="9899" y="21009"/>
                  </a:lnTo>
                  <a:lnTo>
                    <a:pt x="9899" y="21043"/>
                  </a:lnTo>
                  <a:lnTo>
                    <a:pt x="9562" y="21346"/>
                  </a:lnTo>
                  <a:lnTo>
                    <a:pt x="9630" y="21043"/>
                  </a:lnTo>
                  <a:lnTo>
                    <a:pt x="9697" y="20706"/>
                  </a:lnTo>
                  <a:lnTo>
                    <a:pt x="9798" y="20066"/>
                  </a:lnTo>
                  <a:close/>
                  <a:moveTo>
                    <a:pt x="19730" y="12390"/>
                  </a:moveTo>
                  <a:lnTo>
                    <a:pt x="20067" y="12592"/>
                  </a:lnTo>
                  <a:lnTo>
                    <a:pt x="20336" y="12861"/>
                  </a:lnTo>
                  <a:lnTo>
                    <a:pt x="20538" y="13131"/>
                  </a:lnTo>
                  <a:lnTo>
                    <a:pt x="20639" y="13434"/>
                  </a:lnTo>
                  <a:lnTo>
                    <a:pt x="20707" y="13770"/>
                  </a:lnTo>
                  <a:lnTo>
                    <a:pt x="20707" y="14107"/>
                  </a:lnTo>
                  <a:lnTo>
                    <a:pt x="20639" y="14444"/>
                  </a:lnTo>
                  <a:lnTo>
                    <a:pt x="20505" y="14814"/>
                  </a:lnTo>
                  <a:lnTo>
                    <a:pt x="20471" y="14781"/>
                  </a:lnTo>
                  <a:lnTo>
                    <a:pt x="20437" y="14814"/>
                  </a:lnTo>
                  <a:lnTo>
                    <a:pt x="20033" y="15454"/>
                  </a:lnTo>
                  <a:lnTo>
                    <a:pt x="19562" y="15925"/>
                  </a:lnTo>
                  <a:lnTo>
                    <a:pt x="19091" y="16363"/>
                  </a:lnTo>
                  <a:lnTo>
                    <a:pt x="18047" y="17137"/>
                  </a:lnTo>
                  <a:lnTo>
                    <a:pt x="17407" y="17609"/>
                  </a:lnTo>
                  <a:lnTo>
                    <a:pt x="16767" y="18147"/>
                  </a:lnTo>
                  <a:lnTo>
                    <a:pt x="15555" y="19225"/>
                  </a:lnTo>
                  <a:lnTo>
                    <a:pt x="14377" y="20369"/>
                  </a:lnTo>
                  <a:lnTo>
                    <a:pt x="13232" y="21514"/>
                  </a:lnTo>
                  <a:lnTo>
                    <a:pt x="12727" y="21110"/>
                  </a:lnTo>
                  <a:lnTo>
                    <a:pt x="12290" y="20672"/>
                  </a:lnTo>
                  <a:lnTo>
                    <a:pt x="11953" y="20268"/>
                  </a:lnTo>
                  <a:lnTo>
                    <a:pt x="11751" y="20100"/>
                  </a:lnTo>
                  <a:lnTo>
                    <a:pt x="11583" y="19932"/>
                  </a:lnTo>
                  <a:lnTo>
                    <a:pt x="11616" y="19864"/>
                  </a:lnTo>
                  <a:lnTo>
                    <a:pt x="11616" y="19797"/>
                  </a:lnTo>
                  <a:lnTo>
                    <a:pt x="11886" y="19561"/>
                  </a:lnTo>
                  <a:lnTo>
                    <a:pt x="13199" y="18484"/>
                  </a:lnTo>
                  <a:lnTo>
                    <a:pt x="14478" y="17407"/>
                  </a:lnTo>
                  <a:lnTo>
                    <a:pt x="14545" y="17407"/>
                  </a:lnTo>
                  <a:lnTo>
                    <a:pt x="14613" y="17339"/>
                  </a:lnTo>
                  <a:lnTo>
                    <a:pt x="14714" y="17171"/>
                  </a:lnTo>
                  <a:lnTo>
                    <a:pt x="15320" y="16599"/>
                  </a:lnTo>
                  <a:lnTo>
                    <a:pt x="15959" y="15993"/>
                  </a:lnTo>
                  <a:lnTo>
                    <a:pt x="17171" y="14747"/>
                  </a:lnTo>
                  <a:lnTo>
                    <a:pt x="18417" y="13535"/>
                  </a:lnTo>
                  <a:lnTo>
                    <a:pt x="19057" y="12929"/>
                  </a:lnTo>
                  <a:lnTo>
                    <a:pt x="19730" y="12390"/>
                  </a:lnTo>
                  <a:close/>
                  <a:moveTo>
                    <a:pt x="8283" y="20841"/>
                  </a:moveTo>
                  <a:lnTo>
                    <a:pt x="8216" y="21278"/>
                  </a:lnTo>
                  <a:lnTo>
                    <a:pt x="8148" y="21716"/>
                  </a:lnTo>
                  <a:lnTo>
                    <a:pt x="8047" y="21514"/>
                  </a:lnTo>
                  <a:lnTo>
                    <a:pt x="7980" y="21278"/>
                  </a:lnTo>
                  <a:lnTo>
                    <a:pt x="7946" y="21211"/>
                  </a:lnTo>
                  <a:lnTo>
                    <a:pt x="7879" y="21177"/>
                  </a:lnTo>
                  <a:lnTo>
                    <a:pt x="8283" y="20841"/>
                  </a:lnTo>
                  <a:close/>
                  <a:moveTo>
                    <a:pt x="8923" y="20201"/>
                  </a:moveTo>
                  <a:lnTo>
                    <a:pt x="8855" y="21009"/>
                  </a:lnTo>
                  <a:lnTo>
                    <a:pt x="8822" y="21413"/>
                  </a:lnTo>
                  <a:lnTo>
                    <a:pt x="8721" y="21783"/>
                  </a:lnTo>
                  <a:lnTo>
                    <a:pt x="8620" y="21211"/>
                  </a:lnTo>
                  <a:lnTo>
                    <a:pt x="8519" y="20639"/>
                  </a:lnTo>
                  <a:lnTo>
                    <a:pt x="8923" y="20201"/>
                  </a:lnTo>
                  <a:close/>
                  <a:moveTo>
                    <a:pt x="9125" y="20605"/>
                  </a:moveTo>
                  <a:lnTo>
                    <a:pt x="9226" y="21009"/>
                  </a:lnTo>
                  <a:lnTo>
                    <a:pt x="9327" y="21379"/>
                  </a:lnTo>
                  <a:lnTo>
                    <a:pt x="9394" y="21447"/>
                  </a:lnTo>
                  <a:lnTo>
                    <a:pt x="9428" y="21480"/>
                  </a:lnTo>
                  <a:lnTo>
                    <a:pt x="8956" y="21918"/>
                  </a:lnTo>
                  <a:lnTo>
                    <a:pt x="9024" y="21581"/>
                  </a:lnTo>
                  <a:lnTo>
                    <a:pt x="9057" y="21278"/>
                  </a:lnTo>
                  <a:lnTo>
                    <a:pt x="9125" y="20605"/>
                  </a:lnTo>
                  <a:close/>
                  <a:moveTo>
                    <a:pt x="7744" y="21312"/>
                  </a:moveTo>
                  <a:lnTo>
                    <a:pt x="7778" y="21985"/>
                  </a:lnTo>
                  <a:lnTo>
                    <a:pt x="7744" y="22659"/>
                  </a:lnTo>
                  <a:lnTo>
                    <a:pt x="7643" y="22187"/>
                  </a:lnTo>
                  <a:lnTo>
                    <a:pt x="7576" y="21682"/>
                  </a:lnTo>
                  <a:lnTo>
                    <a:pt x="7542" y="21649"/>
                  </a:lnTo>
                  <a:lnTo>
                    <a:pt x="7509" y="21615"/>
                  </a:lnTo>
                  <a:lnTo>
                    <a:pt x="7441" y="21615"/>
                  </a:lnTo>
                  <a:lnTo>
                    <a:pt x="7744" y="21312"/>
                  </a:lnTo>
                  <a:close/>
                  <a:moveTo>
                    <a:pt x="8418" y="21514"/>
                  </a:moveTo>
                  <a:lnTo>
                    <a:pt x="8485" y="21851"/>
                  </a:lnTo>
                  <a:lnTo>
                    <a:pt x="8586" y="22187"/>
                  </a:lnTo>
                  <a:lnTo>
                    <a:pt x="7980" y="22692"/>
                  </a:lnTo>
                  <a:lnTo>
                    <a:pt x="8014" y="22322"/>
                  </a:lnTo>
                  <a:lnTo>
                    <a:pt x="8014" y="21952"/>
                  </a:lnTo>
                  <a:lnTo>
                    <a:pt x="8081" y="22086"/>
                  </a:lnTo>
                  <a:lnTo>
                    <a:pt x="8148" y="22154"/>
                  </a:lnTo>
                  <a:lnTo>
                    <a:pt x="8216" y="22154"/>
                  </a:lnTo>
                  <a:lnTo>
                    <a:pt x="8283" y="22120"/>
                  </a:lnTo>
                  <a:lnTo>
                    <a:pt x="8317" y="22086"/>
                  </a:lnTo>
                  <a:lnTo>
                    <a:pt x="8384" y="21783"/>
                  </a:lnTo>
                  <a:lnTo>
                    <a:pt x="8418" y="21514"/>
                  </a:lnTo>
                  <a:close/>
                  <a:moveTo>
                    <a:pt x="7340" y="21682"/>
                  </a:moveTo>
                  <a:lnTo>
                    <a:pt x="7239" y="22356"/>
                  </a:lnTo>
                  <a:lnTo>
                    <a:pt x="7206" y="22692"/>
                  </a:lnTo>
                  <a:lnTo>
                    <a:pt x="7138" y="23029"/>
                  </a:lnTo>
                  <a:lnTo>
                    <a:pt x="6936" y="22625"/>
                  </a:lnTo>
                  <a:lnTo>
                    <a:pt x="6734" y="22221"/>
                  </a:lnTo>
                  <a:lnTo>
                    <a:pt x="7340" y="21682"/>
                  </a:lnTo>
                  <a:close/>
                  <a:moveTo>
                    <a:pt x="7475" y="22524"/>
                  </a:moveTo>
                  <a:lnTo>
                    <a:pt x="7576" y="23029"/>
                  </a:lnTo>
                  <a:lnTo>
                    <a:pt x="7307" y="23231"/>
                  </a:lnTo>
                  <a:lnTo>
                    <a:pt x="7408" y="22861"/>
                  </a:lnTo>
                  <a:lnTo>
                    <a:pt x="7475" y="22524"/>
                  </a:lnTo>
                  <a:close/>
                  <a:moveTo>
                    <a:pt x="6734" y="22760"/>
                  </a:moveTo>
                  <a:lnTo>
                    <a:pt x="6903" y="23097"/>
                  </a:lnTo>
                  <a:lnTo>
                    <a:pt x="7037" y="23400"/>
                  </a:lnTo>
                  <a:lnTo>
                    <a:pt x="7071" y="23433"/>
                  </a:lnTo>
                  <a:lnTo>
                    <a:pt x="6667" y="23736"/>
                  </a:lnTo>
                  <a:lnTo>
                    <a:pt x="6734" y="23265"/>
                  </a:lnTo>
                  <a:lnTo>
                    <a:pt x="6734" y="22760"/>
                  </a:lnTo>
                  <a:close/>
                  <a:moveTo>
                    <a:pt x="6499" y="22423"/>
                  </a:moveTo>
                  <a:lnTo>
                    <a:pt x="6499" y="23097"/>
                  </a:lnTo>
                  <a:lnTo>
                    <a:pt x="6499" y="23433"/>
                  </a:lnTo>
                  <a:lnTo>
                    <a:pt x="6431" y="23770"/>
                  </a:lnTo>
                  <a:lnTo>
                    <a:pt x="6330" y="23534"/>
                  </a:lnTo>
                  <a:lnTo>
                    <a:pt x="6263" y="23299"/>
                  </a:lnTo>
                  <a:lnTo>
                    <a:pt x="6095" y="22793"/>
                  </a:lnTo>
                  <a:lnTo>
                    <a:pt x="6499" y="22423"/>
                  </a:lnTo>
                  <a:close/>
                  <a:moveTo>
                    <a:pt x="5792" y="23063"/>
                  </a:moveTo>
                  <a:lnTo>
                    <a:pt x="5724" y="23736"/>
                  </a:lnTo>
                  <a:lnTo>
                    <a:pt x="5657" y="24073"/>
                  </a:lnTo>
                  <a:lnTo>
                    <a:pt x="5556" y="24410"/>
                  </a:lnTo>
                  <a:lnTo>
                    <a:pt x="5421" y="23938"/>
                  </a:lnTo>
                  <a:lnTo>
                    <a:pt x="5287" y="23501"/>
                  </a:lnTo>
                  <a:lnTo>
                    <a:pt x="5792" y="23063"/>
                  </a:lnTo>
                  <a:close/>
                  <a:moveTo>
                    <a:pt x="5994" y="23265"/>
                  </a:moveTo>
                  <a:lnTo>
                    <a:pt x="6128" y="23669"/>
                  </a:lnTo>
                  <a:lnTo>
                    <a:pt x="6229" y="23837"/>
                  </a:lnTo>
                  <a:lnTo>
                    <a:pt x="6330" y="24039"/>
                  </a:lnTo>
                  <a:lnTo>
                    <a:pt x="5758" y="24511"/>
                  </a:lnTo>
                  <a:lnTo>
                    <a:pt x="5893" y="24208"/>
                  </a:lnTo>
                  <a:lnTo>
                    <a:pt x="5960" y="23905"/>
                  </a:lnTo>
                  <a:lnTo>
                    <a:pt x="5994" y="23265"/>
                  </a:lnTo>
                  <a:close/>
                  <a:moveTo>
                    <a:pt x="4950" y="23770"/>
                  </a:moveTo>
                  <a:lnTo>
                    <a:pt x="4984" y="24275"/>
                  </a:lnTo>
                  <a:lnTo>
                    <a:pt x="4950" y="24511"/>
                  </a:lnTo>
                  <a:lnTo>
                    <a:pt x="4883" y="24746"/>
                  </a:lnTo>
                  <a:lnTo>
                    <a:pt x="4782" y="24376"/>
                  </a:lnTo>
                  <a:lnTo>
                    <a:pt x="4714" y="24006"/>
                  </a:lnTo>
                  <a:lnTo>
                    <a:pt x="4950" y="23770"/>
                  </a:lnTo>
                  <a:close/>
                  <a:moveTo>
                    <a:pt x="4378" y="24309"/>
                  </a:moveTo>
                  <a:lnTo>
                    <a:pt x="4378" y="24679"/>
                  </a:lnTo>
                  <a:lnTo>
                    <a:pt x="4344" y="25083"/>
                  </a:lnTo>
                  <a:lnTo>
                    <a:pt x="4176" y="24477"/>
                  </a:lnTo>
                  <a:lnTo>
                    <a:pt x="4378" y="24309"/>
                  </a:lnTo>
                  <a:close/>
                  <a:moveTo>
                    <a:pt x="5219" y="24140"/>
                  </a:moveTo>
                  <a:lnTo>
                    <a:pt x="5320" y="24410"/>
                  </a:lnTo>
                  <a:lnTo>
                    <a:pt x="5421" y="24713"/>
                  </a:lnTo>
                  <a:lnTo>
                    <a:pt x="5455" y="24746"/>
                  </a:lnTo>
                  <a:lnTo>
                    <a:pt x="5017" y="25150"/>
                  </a:lnTo>
                  <a:lnTo>
                    <a:pt x="5017" y="25150"/>
                  </a:lnTo>
                  <a:lnTo>
                    <a:pt x="5118" y="24915"/>
                  </a:lnTo>
                  <a:lnTo>
                    <a:pt x="5186" y="24645"/>
                  </a:lnTo>
                  <a:lnTo>
                    <a:pt x="5186" y="24376"/>
                  </a:lnTo>
                  <a:lnTo>
                    <a:pt x="5219" y="24140"/>
                  </a:lnTo>
                  <a:close/>
                  <a:moveTo>
                    <a:pt x="3805" y="24814"/>
                  </a:moveTo>
                  <a:lnTo>
                    <a:pt x="3805" y="25352"/>
                  </a:lnTo>
                  <a:lnTo>
                    <a:pt x="3738" y="25857"/>
                  </a:lnTo>
                  <a:lnTo>
                    <a:pt x="3502" y="25083"/>
                  </a:lnTo>
                  <a:lnTo>
                    <a:pt x="3805" y="24814"/>
                  </a:lnTo>
                  <a:close/>
                  <a:moveTo>
                    <a:pt x="3199" y="25386"/>
                  </a:moveTo>
                  <a:lnTo>
                    <a:pt x="3199" y="25790"/>
                  </a:lnTo>
                  <a:lnTo>
                    <a:pt x="3199" y="26194"/>
                  </a:lnTo>
                  <a:lnTo>
                    <a:pt x="3065" y="25487"/>
                  </a:lnTo>
                  <a:lnTo>
                    <a:pt x="3199" y="25386"/>
                  </a:lnTo>
                  <a:close/>
                  <a:moveTo>
                    <a:pt x="4613" y="24645"/>
                  </a:moveTo>
                  <a:lnTo>
                    <a:pt x="4681" y="24915"/>
                  </a:lnTo>
                  <a:lnTo>
                    <a:pt x="4782" y="25184"/>
                  </a:lnTo>
                  <a:lnTo>
                    <a:pt x="4849" y="25251"/>
                  </a:lnTo>
                  <a:lnTo>
                    <a:pt x="4916" y="25251"/>
                  </a:lnTo>
                  <a:lnTo>
                    <a:pt x="4512" y="25655"/>
                  </a:lnTo>
                  <a:lnTo>
                    <a:pt x="4075" y="26093"/>
                  </a:lnTo>
                  <a:lnTo>
                    <a:pt x="3851" y="26338"/>
                  </a:lnTo>
                  <a:lnTo>
                    <a:pt x="3873" y="26295"/>
                  </a:lnTo>
                  <a:lnTo>
                    <a:pt x="3974" y="25992"/>
                  </a:lnTo>
                  <a:lnTo>
                    <a:pt x="4007" y="25655"/>
                  </a:lnTo>
                  <a:lnTo>
                    <a:pt x="4075" y="25016"/>
                  </a:lnTo>
                  <a:lnTo>
                    <a:pt x="4142" y="25319"/>
                  </a:lnTo>
                  <a:lnTo>
                    <a:pt x="4277" y="25588"/>
                  </a:lnTo>
                  <a:lnTo>
                    <a:pt x="4310" y="25655"/>
                  </a:lnTo>
                  <a:lnTo>
                    <a:pt x="4378" y="25655"/>
                  </a:lnTo>
                  <a:lnTo>
                    <a:pt x="4445" y="25622"/>
                  </a:lnTo>
                  <a:lnTo>
                    <a:pt x="4512" y="25588"/>
                  </a:lnTo>
                  <a:lnTo>
                    <a:pt x="4546" y="25352"/>
                  </a:lnTo>
                  <a:lnTo>
                    <a:pt x="4580" y="25117"/>
                  </a:lnTo>
                  <a:lnTo>
                    <a:pt x="4613" y="24645"/>
                  </a:lnTo>
                  <a:close/>
                  <a:moveTo>
                    <a:pt x="3435" y="25790"/>
                  </a:moveTo>
                  <a:lnTo>
                    <a:pt x="3637" y="26329"/>
                  </a:lnTo>
                  <a:lnTo>
                    <a:pt x="3704" y="26396"/>
                  </a:lnTo>
                  <a:lnTo>
                    <a:pt x="3772" y="26396"/>
                  </a:lnTo>
                  <a:lnTo>
                    <a:pt x="3820" y="26372"/>
                  </a:lnTo>
                  <a:lnTo>
                    <a:pt x="3368" y="26867"/>
                  </a:lnTo>
                  <a:lnTo>
                    <a:pt x="3435" y="26329"/>
                  </a:lnTo>
                  <a:lnTo>
                    <a:pt x="3435" y="25790"/>
                  </a:lnTo>
                  <a:close/>
                  <a:moveTo>
                    <a:pt x="11414" y="19999"/>
                  </a:moveTo>
                  <a:lnTo>
                    <a:pt x="11549" y="20235"/>
                  </a:lnTo>
                  <a:lnTo>
                    <a:pt x="11751" y="20437"/>
                  </a:lnTo>
                  <a:lnTo>
                    <a:pt x="12121" y="20807"/>
                  </a:lnTo>
                  <a:lnTo>
                    <a:pt x="12559" y="21278"/>
                  </a:lnTo>
                  <a:lnTo>
                    <a:pt x="12795" y="21480"/>
                  </a:lnTo>
                  <a:lnTo>
                    <a:pt x="13064" y="21649"/>
                  </a:lnTo>
                  <a:lnTo>
                    <a:pt x="12155" y="22524"/>
                  </a:lnTo>
                  <a:lnTo>
                    <a:pt x="9798" y="24780"/>
                  </a:lnTo>
                  <a:lnTo>
                    <a:pt x="7475" y="27036"/>
                  </a:lnTo>
                  <a:lnTo>
                    <a:pt x="7441" y="27036"/>
                  </a:lnTo>
                  <a:lnTo>
                    <a:pt x="6936" y="26531"/>
                  </a:lnTo>
                  <a:lnTo>
                    <a:pt x="6465" y="26059"/>
                  </a:lnTo>
                  <a:lnTo>
                    <a:pt x="5994" y="25554"/>
                  </a:lnTo>
                  <a:lnTo>
                    <a:pt x="5522" y="25016"/>
                  </a:lnTo>
                  <a:lnTo>
                    <a:pt x="6499" y="24174"/>
                  </a:lnTo>
                  <a:lnTo>
                    <a:pt x="6566" y="24140"/>
                  </a:lnTo>
                  <a:lnTo>
                    <a:pt x="7677" y="23231"/>
                  </a:lnTo>
                  <a:lnTo>
                    <a:pt x="7711" y="23299"/>
                  </a:lnTo>
                  <a:lnTo>
                    <a:pt x="7845" y="23299"/>
                  </a:lnTo>
                  <a:lnTo>
                    <a:pt x="7879" y="23231"/>
                  </a:lnTo>
                  <a:lnTo>
                    <a:pt x="7913" y="23029"/>
                  </a:lnTo>
                  <a:lnTo>
                    <a:pt x="9226" y="21952"/>
                  </a:lnTo>
                  <a:lnTo>
                    <a:pt x="10337" y="20975"/>
                  </a:lnTo>
                  <a:lnTo>
                    <a:pt x="11414" y="19999"/>
                  </a:lnTo>
                  <a:close/>
                  <a:moveTo>
                    <a:pt x="21111" y="14410"/>
                  </a:moveTo>
                  <a:lnTo>
                    <a:pt x="21077" y="14612"/>
                  </a:lnTo>
                  <a:lnTo>
                    <a:pt x="21043" y="14848"/>
                  </a:lnTo>
                  <a:lnTo>
                    <a:pt x="20909" y="15252"/>
                  </a:lnTo>
                  <a:lnTo>
                    <a:pt x="20707" y="15656"/>
                  </a:lnTo>
                  <a:lnTo>
                    <a:pt x="20471" y="15993"/>
                  </a:lnTo>
                  <a:lnTo>
                    <a:pt x="20000" y="16599"/>
                  </a:lnTo>
                  <a:lnTo>
                    <a:pt x="19528" y="17171"/>
                  </a:lnTo>
                  <a:lnTo>
                    <a:pt x="18990" y="17710"/>
                  </a:lnTo>
                  <a:lnTo>
                    <a:pt x="18451" y="18215"/>
                  </a:lnTo>
                  <a:lnTo>
                    <a:pt x="17340" y="19225"/>
                  </a:lnTo>
                  <a:lnTo>
                    <a:pt x="16229" y="20201"/>
                  </a:lnTo>
                  <a:lnTo>
                    <a:pt x="15084" y="21177"/>
                  </a:lnTo>
                  <a:lnTo>
                    <a:pt x="14007" y="22187"/>
                  </a:lnTo>
                  <a:lnTo>
                    <a:pt x="12896" y="23265"/>
                  </a:lnTo>
                  <a:lnTo>
                    <a:pt x="11751" y="24342"/>
                  </a:lnTo>
                  <a:lnTo>
                    <a:pt x="10572" y="25352"/>
                  </a:lnTo>
                  <a:lnTo>
                    <a:pt x="9394" y="26329"/>
                  </a:lnTo>
                  <a:lnTo>
                    <a:pt x="8317" y="27271"/>
                  </a:lnTo>
                  <a:lnTo>
                    <a:pt x="9327" y="26329"/>
                  </a:lnTo>
                  <a:lnTo>
                    <a:pt x="10303" y="25386"/>
                  </a:lnTo>
                  <a:lnTo>
                    <a:pt x="12727" y="23231"/>
                  </a:lnTo>
                  <a:lnTo>
                    <a:pt x="13906" y="22120"/>
                  </a:lnTo>
                  <a:lnTo>
                    <a:pt x="15050" y="21009"/>
                  </a:lnTo>
                  <a:lnTo>
                    <a:pt x="15589" y="20504"/>
                  </a:lnTo>
                  <a:lnTo>
                    <a:pt x="16128" y="20033"/>
                  </a:lnTo>
                  <a:lnTo>
                    <a:pt x="17205" y="19124"/>
                  </a:lnTo>
                  <a:lnTo>
                    <a:pt x="18282" y="18181"/>
                  </a:lnTo>
                  <a:lnTo>
                    <a:pt x="18821" y="17710"/>
                  </a:lnTo>
                  <a:lnTo>
                    <a:pt x="19360" y="17205"/>
                  </a:lnTo>
                  <a:lnTo>
                    <a:pt x="19697" y="16834"/>
                  </a:lnTo>
                  <a:lnTo>
                    <a:pt x="20033" y="16430"/>
                  </a:lnTo>
                  <a:lnTo>
                    <a:pt x="20336" y="16026"/>
                  </a:lnTo>
                  <a:lnTo>
                    <a:pt x="20606" y="15589"/>
                  </a:lnTo>
                  <a:lnTo>
                    <a:pt x="20774" y="15353"/>
                  </a:lnTo>
                  <a:lnTo>
                    <a:pt x="20909" y="15050"/>
                  </a:lnTo>
                  <a:lnTo>
                    <a:pt x="21043" y="14747"/>
                  </a:lnTo>
                  <a:lnTo>
                    <a:pt x="21077" y="14444"/>
                  </a:lnTo>
                  <a:lnTo>
                    <a:pt x="21111" y="14410"/>
                  </a:lnTo>
                  <a:close/>
                  <a:moveTo>
                    <a:pt x="2661" y="25891"/>
                  </a:moveTo>
                  <a:lnTo>
                    <a:pt x="2627" y="26699"/>
                  </a:lnTo>
                  <a:lnTo>
                    <a:pt x="2593" y="27137"/>
                  </a:lnTo>
                  <a:lnTo>
                    <a:pt x="2526" y="27541"/>
                  </a:lnTo>
                  <a:lnTo>
                    <a:pt x="2425" y="27204"/>
                  </a:lnTo>
                  <a:lnTo>
                    <a:pt x="2391" y="26901"/>
                  </a:lnTo>
                  <a:lnTo>
                    <a:pt x="2324" y="26228"/>
                  </a:lnTo>
                  <a:lnTo>
                    <a:pt x="2661" y="25891"/>
                  </a:lnTo>
                  <a:close/>
                  <a:moveTo>
                    <a:pt x="2896" y="25925"/>
                  </a:moveTo>
                  <a:lnTo>
                    <a:pt x="2997" y="26463"/>
                  </a:lnTo>
                  <a:lnTo>
                    <a:pt x="3098" y="27036"/>
                  </a:lnTo>
                  <a:lnTo>
                    <a:pt x="3132" y="27069"/>
                  </a:lnTo>
                  <a:lnTo>
                    <a:pt x="3166" y="27103"/>
                  </a:lnTo>
                  <a:lnTo>
                    <a:pt x="2762" y="27608"/>
                  </a:lnTo>
                  <a:lnTo>
                    <a:pt x="2829" y="27170"/>
                  </a:lnTo>
                  <a:lnTo>
                    <a:pt x="2863" y="26766"/>
                  </a:lnTo>
                  <a:lnTo>
                    <a:pt x="2896" y="25925"/>
                  </a:lnTo>
                  <a:close/>
                  <a:moveTo>
                    <a:pt x="2021" y="26531"/>
                  </a:moveTo>
                  <a:lnTo>
                    <a:pt x="1987" y="27204"/>
                  </a:lnTo>
                  <a:lnTo>
                    <a:pt x="1920" y="27877"/>
                  </a:lnTo>
                  <a:lnTo>
                    <a:pt x="1684" y="26867"/>
                  </a:lnTo>
                  <a:lnTo>
                    <a:pt x="2021" y="26531"/>
                  </a:lnTo>
                  <a:close/>
                  <a:moveTo>
                    <a:pt x="1415" y="27170"/>
                  </a:moveTo>
                  <a:lnTo>
                    <a:pt x="1415" y="27776"/>
                  </a:lnTo>
                  <a:lnTo>
                    <a:pt x="1381" y="28349"/>
                  </a:lnTo>
                  <a:lnTo>
                    <a:pt x="1280" y="27911"/>
                  </a:lnTo>
                  <a:lnTo>
                    <a:pt x="1145" y="27440"/>
                  </a:lnTo>
                  <a:lnTo>
                    <a:pt x="1415" y="27170"/>
                  </a:lnTo>
                  <a:close/>
                  <a:moveTo>
                    <a:pt x="2223" y="27372"/>
                  </a:moveTo>
                  <a:lnTo>
                    <a:pt x="2324" y="27675"/>
                  </a:lnTo>
                  <a:lnTo>
                    <a:pt x="2458" y="27945"/>
                  </a:lnTo>
                  <a:lnTo>
                    <a:pt x="2458" y="27978"/>
                  </a:lnTo>
                  <a:lnTo>
                    <a:pt x="2056" y="28443"/>
                  </a:lnTo>
                  <a:lnTo>
                    <a:pt x="2056" y="28443"/>
                  </a:lnTo>
                  <a:lnTo>
                    <a:pt x="2155" y="27911"/>
                  </a:lnTo>
                  <a:lnTo>
                    <a:pt x="2223" y="27372"/>
                  </a:lnTo>
                  <a:close/>
                  <a:moveTo>
                    <a:pt x="977" y="27642"/>
                  </a:moveTo>
                  <a:lnTo>
                    <a:pt x="1044" y="27945"/>
                  </a:lnTo>
                  <a:lnTo>
                    <a:pt x="1112" y="28281"/>
                  </a:lnTo>
                  <a:lnTo>
                    <a:pt x="1213" y="28584"/>
                  </a:lnTo>
                  <a:lnTo>
                    <a:pt x="1347" y="28887"/>
                  </a:lnTo>
                  <a:lnTo>
                    <a:pt x="1415" y="28955"/>
                  </a:lnTo>
                  <a:lnTo>
                    <a:pt x="1482" y="28955"/>
                  </a:lnTo>
                  <a:lnTo>
                    <a:pt x="1549" y="28921"/>
                  </a:lnTo>
                  <a:lnTo>
                    <a:pt x="1583" y="28854"/>
                  </a:lnTo>
                  <a:lnTo>
                    <a:pt x="1650" y="28349"/>
                  </a:lnTo>
                  <a:lnTo>
                    <a:pt x="1650" y="27810"/>
                  </a:lnTo>
                  <a:lnTo>
                    <a:pt x="1819" y="28450"/>
                  </a:lnTo>
                  <a:lnTo>
                    <a:pt x="1852" y="28517"/>
                  </a:lnTo>
                  <a:lnTo>
                    <a:pt x="1953" y="28517"/>
                  </a:lnTo>
                  <a:lnTo>
                    <a:pt x="2021" y="28483"/>
                  </a:lnTo>
                  <a:lnTo>
                    <a:pt x="1482" y="29123"/>
                  </a:lnTo>
                  <a:lnTo>
                    <a:pt x="910" y="29695"/>
                  </a:lnTo>
                  <a:lnTo>
                    <a:pt x="910" y="29224"/>
                  </a:lnTo>
                  <a:lnTo>
                    <a:pt x="910" y="28719"/>
                  </a:lnTo>
                  <a:lnTo>
                    <a:pt x="910" y="28180"/>
                  </a:lnTo>
                  <a:lnTo>
                    <a:pt x="910" y="27675"/>
                  </a:lnTo>
                  <a:lnTo>
                    <a:pt x="977" y="27642"/>
                  </a:lnTo>
                  <a:close/>
                  <a:moveTo>
                    <a:pt x="405" y="28281"/>
                  </a:moveTo>
                  <a:lnTo>
                    <a:pt x="337" y="29123"/>
                  </a:lnTo>
                  <a:lnTo>
                    <a:pt x="304" y="29662"/>
                  </a:lnTo>
                  <a:lnTo>
                    <a:pt x="270" y="29763"/>
                  </a:lnTo>
                  <a:lnTo>
                    <a:pt x="236" y="29628"/>
                  </a:lnTo>
                  <a:lnTo>
                    <a:pt x="203" y="29359"/>
                  </a:lnTo>
                  <a:lnTo>
                    <a:pt x="203" y="28955"/>
                  </a:lnTo>
                  <a:lnTo>
                    <a:pt x="203" y="28753"/>
                  </a:lnTo>
                  <a:lnTo>
                    <a:pt x="169" y="28551"/>
                  </a:lnTo>
                  <a:lnTo>
                    <a:pt x="203" y="28517"/>
                  </a:lnTo>
                  <a:lnTo>
                    <a:pt x="270" y="28483"/>
                  </a:lnTo>
                  <a:lnTo>
                    <a:pt x="304" y="28450"/>
                  </a:lnTo>
                  <a:lnTo>
                    <a:pt x="304" y="28382"/>
                  </a:lnTo>
                  <a:lnTo>
                    <a:pt x="405" y="28281"/>
                  </a:lnTo>
                  <a:close/>
                  <a:moveTo>
                    <a:pt x="18653" y="17003"/>
                  </a:moveTo>
                  <a:lnTo>
                    <a:pt x="18181" y="17407"/>
                  </a:lnTo>
                  <a:lnTo>
                    <a:pt x="17744" y="17811"/>
                  </a:lnTo>
                  <a:lnTo>
                    <a:pt x="15522" y="20066"/>
                  </a:lnTo>
                  <a:lnTo>
                    <a:pt x="13266" y="22255"/>
                  </a:lnTo>
                  <a:lnTo>
                    <a:pt x="12155" y="23332"/>
                  </a:lnTo>
                  <a:lnTo>
                    <a:pt x="10977" y="24376"/>
                  </a:lnTo>
                  <a:lnTo>
                    <a:pt x="9832" y="25386"/>
                  </a:lnTo>
                  <a:lnTo>
                    <a:pt x="8687" y="26463"/>
                  </a:lnTo>
                  <a:lnTo>
                    <a:pt x="6532" y="28618"/>
                  </a:lnTo>
                  <a:lnTo>
                    <a:pt x="5994" y="29123"/>
                  </a:lnTo>
                  <a:lnTo>
                    <a:pt x="5421" y="29628"/>
                  </a:lnTo>
                  <a:lnTo>
                    <a:pt x="4277" y="30638"/>
                  </a:lnTo>
                  <a:lnTo>
                    <a:pt x="3267" y="31615"/>
                  </a:lnTo>
                  <a:lnTo>
                    <a:pt x="2762" y="32086"/>
                  </a:lnTo>
                  <a:lnTo>
                    <a:pt x="2492" y="32288"/>
                  </a:lnTo>
                  <a:lnTo>
                    <a:pt x="2223" y="32490"/>
                  </a:lnTo>
                  <a:lnTo>
                    <a:pt x="1785" y="32759"/>
                  </a:lnTo>
                  <a:lnTo>
                    <a:pt x="2054" y="32524"/>
                  </a:lnTo>
                  <a:lnTo>
                    <a:pt x="2324" y="32254"/>
                  </a:lnTo>
                  <a:lnTo>
                    <a:pt x="2795" y="31749"/>
                  </a:lnTo>
                  <a:lnTo>
                    <a:pt x="3704" y="30874"/>
                  </a:lnTo>
                  <a:lnTo>
                    <a:pt x="4580" y="30032"/>
                  </a:lnTo>
                  <a:lnTo>
                    <a:pt x="6431" y="28382"/>
                  </a:lnTo>
                  <a:lnTo>
                    <a:pt x="8317" y="26632"/>
                  </a:lnTo>
                  <a:lnTo>
                    <a:pt x="10168" y="24847"/>
                  </a:lnTo>
                  <a:lnTo>
                    <a:pt x="11987" y="23063"/>
                  </a:lnTo>
                  <a:lnTo>
                    <a:pt x="13838" y="21278"/>
                  </a:lnTo>
                  <a:lnTo>
                    <a:pt x="15522" y="19662"/>
                  </a:lnTo>
                  <a:lnTo>
                    <a:pt x="16330" y="18888"/>
                  </a:lnTo>
                  <a:lnTo>
                    <a:pt x="17205" y="18114"/>
                  </a:lnTo>
                  <a:lnTo>
                    <a:pt x="17912" y="17541"/>
                  </a:lnTo>
                  <a:lnTo>
                    <a:pt x="18653" y="17003"/>
                  </a:lnTo>
                  <a:close/>
                  <a:moveTo>
                    <a:pt x="8115" y="0"/>
                  </a:moveTo>
                  <a:lnTo>
                    <a:pt x="4479" y="2929"/>
                  </a:lnTo>
                  <a:lnTo>
                    <a:pt x="3940" y="3401"/>
                  </a:lnTo>
                  <a:lnTo>
                    <a:pt x="3401" y="3872"/>
                  </a:lnTo>
                  <a:lnTo>
                    <a:pt x="2930" y="4377"/>
                  </a:lnTo>
                  <a:lnTo>
                    <a:pt x="2458" y="4882"/>
                  </a:lnTo>
                  <a:lnTo>
                    <a:pt x="1886" y="5555"/>
                  </a:lnTo>
                  <a:lnTo>
                    <a:pt x="1314" y="6195"/>
                  </a:lnTo>
                  <a:lnTo>
                    <a:pt x="1011" y="6532"/>
                  </a:lnTo>
                  <a:lnTo>
                    <a:pt x="708" y="6801"/>
                  </a:lnTo>
                  <a:lnTo>
                    <a:pt x="371" y="7071"/>
                  </a:lnTo>
                  <a:lnTo>
                    <a:pt x="1" y="7340"/>
                  </a:lnTo>
                  <a:lnTo>
                    <a:pt x="1" y="7609"/>
                  </a:lnTo>
                  <a:lnTo>
                    <a:pt x="102" y="7542"/>
                  </a:lnTo>
                  <a:lnTo>
                    <a:pt x="236" y="7744"/>
                  </a:lnTo>
                  <a:lnTo>
                    <a:pt x="371" y="7879"/>
                  </a:lnTo>
                  <a:lnTo>
                    <a:pt x="708" y="8182"/>
                  </a:lnTo>
                  <a:lnTo>
                    <a:pt x="1078" y="8518"/>
                  </a:lnTo>
                  <a:lnTo>
                    <a:pt x="1415" y="8889"/>
                  </a:lnTo>
                  <a:lnTo>
                    <a:pt x="1718" y="9259"/>
                  </a:lnTo>
                  <a:lnTo>
                    <a:pt x="2021" y="9629"/>
                  </a:lnTo>
                  <a:lnTo>
                    <a:pt x="3267" y="11245"/>
                  </a:lnTo>
                  <a:lnTo>
                    <a:pt x="3906" y="12020"/>
                  </a:lnTo>
                  <a:lnTo>
                    <a:pt x="4243" y="12424"/>
                  </a:lnTo>
                  <a:lnTo>
                    <a:pt x="4613" y="12760"/>
                  </a:lnTo>
                  <a:lnTo>
                    <a:pt x="5017" y="13164"/>
                  </a:lnTo>
                  <a:lnTo>
                    <a:pt x="5388" y="13568"/>
                  </a:lnTo>
                  <a:lnTo>
                    <a:pt x="6061" y="14444"/>
                  </a:lnTo>
                  <a:lnTo>
                    <a:pt x="6364" y="14814"/>
                  </a:lnTo>
                  <a:lnTo>
                    <a:pt x="6701" y="15185"/>
                  </a:lnTo>
                  <a:lnTo>
                    <a:pt x="7374" y="15858"/>
                  </a:lnTo>
                  <a:lnTo>
                    <a:pt x="8014" y="16632"/>
                  </a:lnTo>
                  <a:lnTo>
                    <a:pt x="8687" y="17373"/>
                  </a:lnTo>
                  <a:lnTo>
                    <a:pt x="9024" y="17777"/>
                  </a:lnTo>
                  <a:lnTo>
                    <a:pt x="9360" y="18114"/>
                  </a:lnTo>
                  <a:lnTo>
                    <a:pt x="9731" y="18417"/>
                  </a:lnTo>
                  <a:lnTo>
                    <a:pt x="10168" y="18686"/>
                  </a:lnTo>
                  <a:lnTo>
                    <a:pt x="9125" y="19696"/>
                  </a:lnTo>
                  <a:lnTo>
                    <a:pt x="9024" y="19696"/>
                  </a:lnTo>
                  <a:lnTo>
                    <a:pt x="8990" y="19730"/>
                  </a:lnTo>
                  <a:lnTo>
                    <a:pt x="8990" y="19797"/>
                  </a:lnTo>
                  <a:lnTo>
                    <a:pt x="8956" y="19831"/>
                  </a:lnTo>
                  <a:lnTo>
                    <a:pt x="8956" y="19864"/>
                  </a:lnTo>
                  <a:lnTo>
                    <a:pt x="8047" y="20740"/>
                  </a:lnTo>
                  <a:lnTo>
                    <a:pt x="7105" y="21581"/>
                  </a:lnTo>
                  <a:lnTo>
                    <a:pt x="5219" y="23231"/>
                  </a:lnTo>
                  <a:lnTo>
                    <a:pt x="5186" y="23097"/>
                  </a:lnTo>
                  <a:lnTo>
                    <a:pt x="5118" y="23029"/>
                  </a:lnTo>
                  <a:lnTo>
                    <a:pt x="5051" y="23029"/>
                  </a:lnTo>
                  <a:lnTo>
                    <a:pt x="4950" y="23063"/>
                  </a:lnTo>
                  <a:lnTo>
                    <a:pt x="4950" y="23130"/>
                  </a:lnTo>
                  <a:lnTo>
                    <a:pt x="4950" y="23501"/>
                  </a:lnTo>
                  <a:lnTo>
                    <a:pt x="4681" y="23736"/>
                  </a:lnTo>
                  <a:lnTo>
                    <a:pt x="4647" y="23669"/>
                  </a:lnTo>
                  <a:lnTo>
                    <a:pt x="4613" y="23635"/>
                  </a:lnTo>
                  <a:lnTo>
                    <a:pt x="4580" y="23602"/>
                  </a:lnTo>
                  <a:lnTo>
                    <a:pt x="4479" y="23602"/>
                  </a:lnTo>
                  <a:lnTo>
                    <a:pt x="3772" y="22928"/>
                  </a:lnTo>
                  <a:lnTo>
                    <a:pt x="3065" y="22255"/>
                  </a:lnTo>
                  <a:lnTo>
                    <a:pt x="1718" y="20841"/>
                  </a:lnTo>
                  <a:lnTo>
                    <a:pt x="68" y="19191"/>
                  </a:lnTo>
                  <a:lnTo>
                    <a:pt x="1" y="19090"/>
                  </a:lnTo>
                  <a:lnTo>
                    <a:pt x="1" y="19393"/>
                  </a:lnTo>
                  <a:lnTo>
                    <a:pt x="135" y="19528"/>
                  </a:lnTo>
                  <a:lnTo>
                    <a:pt x="1751" y="21211"/>
                  </a:lnTo>
                  <a:lnTo>
                    <a:pt x="3031" y="22558"/>
                  </a:lnTo>
                  <a:lnTo>
                    <a:pt x="3704" y="23231"/>
                  </a:lnTo>
                  <a:lnTo>
                    <a:pt x="4411" y="23871"/>
                  </a:lnTo>
                  <a:lnTo>
                    <a:pt x="4378" y="23972"/>
                  </a:lnTo>
                  <a:lnTo>
                    <a:pt x="4108" y="24241"/>
                  </a:lnTo>
                  <a:lnTo>
                    <a:pt x="4075" y="24140"/>
                  </a:lnTo>
                  <a:lnTo>
                    <a:pt x="4041" y="24073"/>
                  </a:lnTo>
                  <a:lnTo>
                    <a:pt x="3940" y="24073"/>
                  </a:lnTo>
                  <a:lnTo>
                    <a:pt x="3873" y="24107"/>
                  </a:lnTo>
                  <a:lnTo>
                    <a:pt x="3839" y="24174"/>
                  </a:lnTo>
                  <a:lnTo>
                    <a:pt x="3839" y="24477"/>
                  </a:lnTo>
                  <a:lnTo>
                    <a:pt x="3401" y="24847"/>
                  </a:lnTo>
                  <a:lnTo>
                    <a:pt x="3401" y="24814"/>
                  </a:lnTo>
                  <a:lnTo>
                    <a:pt x="3334" y="24746"/>
                  </a:lnTo>
                  <a:lnTo>
                    <a:pt x="3267" y="24746"/>
                  </a:lnTo>
                  <a:lnTo>
                    <a:pt x="3199" y="24780"/>
                  </a:lnTo>
                  <a:lnTo>
                    <a:pt x="3166" y="24814"/>
                  </a:lnTo>
                  <a:lnTo>
                    <a:pt x="3166" y="24847"/>
                  </a:lnTo>
                  <a:lnTo>
                    <a:pt x="3166" y="25083"/>
                  </a:lnTo>
                  <a:lnTo>
                    <a:pt x="2997" y="25218"/>
                  </a:lnTo>
                  <a:lnTo>
                    <a:pt x="2997" y="25150"/>
                  </a:lnTo>
                  <a:lnTo>
                    <a:pt x="2930" y="25083"/>
                  </a:lnTo>
                  <a:lnTo>
                    <a:pt x="2863" y="25049"/>
                  </a:lnTo>
                  <a:lnTo>
                    <a:pt x="2795" y="25083"/>
                  </a:lnTo>
                  <a:lnTo>
                    <a:pt x="2762" y="25150"/>
                  </a:lnTo>
                  <a:lnTo>
                    <a:pt x="2694" y="25521"/>
                  </a:lnTo>
                  <a:lnTo>
                    <a:pt x="2256" y="25925"/>
                  </a:lnTo>
                  <a:lnTo>
                    <a:pt x="2256" y="25857"/>
                  </a:lnTo>
                  <a:lnTo>
                    <a:pt x="2223" y="25824"/>
                  </a:lnTo>
                  <a:lnTo>
                    <a:pt x="2189" y="25790"/>
                  </a:lnTo>
                  <a:lnTo>
                    <a:pt x="2122" y="25790"/>
                  </a:lnTo>
                  <a:lnTo>
                    <a:pt x="2054" y="25824"/>
                  </a:lnTo>
                  <a:lnTo>
                    <a:pt x="2021" y="25891"/>
                  </a:lnTo>
                  <a:lnTo>
                    <a:pt x="2021" y="26160"/>
                  </a:lnTo>
                  <a:lnTo>
                    <a:pt x="1617" y="26564"/>
                  </a:lnTo>
                  <a:lnTo>
                    <a:pt x="1549" y="26531"/>
                  </a:lnTo>
                  <a:lnTo>
                    <a:pt x="1482" y="26531"/>
                  </a:lnTo>
                  <a:lnTo>
                    <a:pt x="1415" y="26564"/>
                  </a:lnTo>
                  <a:lnTo>
                    <a:pt x="1381" y="26632"/>
                  </a:lnTo>
                  <a:lnTo>
                    <a:pt x="1381" y="26766"/>
                  </a:lnTo>
                  <a:lnTo>
                    <a:pt x="1011" y="27170"/>
                  </a:lnTo>
                  <a:lnTo>
                    <a:pt x="977" y="27103"/>
                  </a:lnTo>
                  <a:lnTo>
                    <a:pt x="943" y="27036"/>
                  </a:lnTo>
                  <a:lnTo>
                    <a:pt x="876" y="27036"/>
                  </a:lnTo>
                  <a:lnTo>
                    <a:pt x="809" y="27069"/>
                  </a:lnTo>
                  <a:lnTo>
                    <a:pt x="775" y="27137"/>
                  </a:lnTo>
                  <a:lnTo>
                    <a:pt x="708" y="27507"/>
                  </a:lnTo>
                  <a:lnTo>
                    <a:pt x="640" y="27574"/>
                  </a:lnTo>
                  <a:lnTo>
                    <a:pt x="607" y="27541"/>
                  </a:lnTo>
                  <a:lnTo>
                    <a:pt x="607" y="27507"/>
                  </a:lnTo>
                  <a:lnTo>
                    <a:pt x="506" y="27473"/>
                  </a:lnTo>
                  <a:lnTo>
                    <a:pt x="438" y="27507"/>
                  </a:lnTo>
                  <a:lnTo>
                    <a:pt x="405" y="27541"/>
                  </a:lnTo>
                  <a:lnTo>
                    <a:pt x="405" y="27574"/>
                  </a:lnTo>
                  <a:lnTo>
                    <a:pt x="405" y="27844"/>
                  </a:lnTo>
                  <a:lnTo>
                    <a:pt x="102" y="28214"/>
                  </a:lnTo>
                  <a:lnTo>
                    <a:pt x="34" y="28214"/>
                  </a:lnTo>
                  <a:lnTo>
                    <a:pt x="1" y="28281"/>
                  </a:lnTo>
                  <a:lnTo>
                    <a:pt x="1" y="29527"/>
                  </a:lnTo>
                  <a:lnTo>
                    <a:pt x="34" y="29897"/>
                  </a:lnTo>
                  <a:lnTo>
                    <a:pt x="68" y="29965"/>
                  </a:lnTo>
                  <a:lnTo>
                    <a:pt x="135" y="29998"/>
                  </a:lnTo>
                  <a:lnTo>
                    <a:pt x="371" y="29998"/>
                  </a:lnTo>
                  <a:lnTo>
                    <a:pt x="438" y="29965"/>
                  </a:lnTo>
                  <a:lnTo>
                    <a:pt x="472" y="29897"/>
                  </a:lnTo>
                  <a:lnTo>
                    <a:pt x="573" y="29258"/>
                  </a:lnTo>
                  <a:lnTo>
                    <a:pt x="674" y="29763"/>
                  </a:lnTo>
                  <a:lnTo>
                    <a:pt x="708" y="29830"/>
                  </a:lnTo>
                  <a:lnTo>
                    <a:pt x="775" y="29830"/>
                  </a:lnTo>
                  <a:lnTo>
                    <a:pt x="405" y="30200"/>
                  </a:lnTo>
                  <a:lnTo>
                    <a:pt x="1" y="30537"/>
                  </a:lnTo>
                  <a:lnTo>
                    <a:pt x="1" y="30806"/>
                  </a:lnTo>
                  <a:lnTo>
                    <a:pt x="573" y="30369"/>
                  </a:lnTo>
                  <a:lnTo>
                    <a:pt x="1112" y="29864"/>
                  </a:lnTo>
                  <a:lnTo>
                    <a:pt x="1617" y="29325"/>
                  </a:lnTo>
                  <a:lnTo>
                    <a:pt x="2088" y="28786"/>
                  </a:lnTo>
                  <a:lnTo>
                    <a:pt x="3031" y="27675"/>
                  </a:lnTo>
                  <a:lnTo>
                    <a:pt x="3974" y="26564"/>
                  </a:lnTo>
                  <a:lnTo>
                    <a:pt x="4647" y="25857"/>
                  </a:lnTo>
                  <a:lnTo>
                    <a:pt x="5354" y="25184"/>
                  </a:lnTo>
                  <a:lnTo>
                    <a:pt x="5792" y="25723"/>
                  </a:lnTo>
                  <a:lnTo>
                    <a:pt x="6263" y="26228"/>
                  </a:lnTo>
                  <a:lnTo>
                    <a:pt x="6768" y="26699"/>
                  </a:lnTo>
                  <a:lnTo>
                    <a:pt x="7273" y="27204"/>
                  </a:lnTo>
                  <a:lnTo>
                    <a:pt x="7307" y="27204"/>
                  </a:lnTo>
                  <a:lnTo>
                    <a:pt x="6196" y="28214"/>
                  </a:lnTo>
                  <a:lnTo>
                    <a:pt x="5118" y="29224"/>
                  </a:lnTo>
                  <a:lnTo>
                    <a:pt x="4243" y="29998"/>
                  </a:lnTo>
                  <a:lnTo>
                    <a:pt x="3435" y="30806"/>
                  </a:lnTo>
                  <a:lnTo>
                    <a:pt x="2627" y="31615"/>
                  </a:lnTo>
                  <a:lnTo>
                    <a:pt x="1785" y="32389"/>
                  </a:lnTo>
                  <a:lnTo>
                    <a:pt x="1448" y="32658"/>
                  </a:lnTo>
                  <a:lnTo>
                    <a:pt x="1112" y="32894"/>
                  </a:lnTo>
                  <a:lnTo>
                    <a:pt x="371" y="33264"/>
                  </a:lnTo>
                  <a:lnTo>
                    <a:pt x="169" y="33365"/>
                  </a:lnTo>
                  <a:lnTo>
                    <a:pt x="1" y="33500"/>
                  </a:lnTo>
                  <a:lnTo>
                    <a:pt x="1" y="33668"/>
                  </a:lnTo>
                  <a:lnTo>
                    <a:pt x="169" y="33668"/>
                  </a:lnTo>
                  <a:lnTo>
                    <a:pt x="472" y="33466"/>
                  </a:lnTo>
                  <a:lnTo>
                    <a:pt x="775" y="33332"/>
                  </a:lnTo>
                  <a:lnTo>
                    <a:pt x="1347" y="33062"/>
                  </a:lnTo>
                  <a:lnTo>
                    <a:pt x="1347" y="33062"/>
                  </a:lnTo>
                  <a:lnTo>
                    <a:pt x="1078" y="33332"/>
                  </a:lnTo>
                  <a:lnTo>
                    <a:pt x="910" y="33500"/>
                  </a:lnTo>
                  <a:lnTo>
                    <a:pt x="809" y="33668"/>
                  </a:lnTo>
                  <a:lnTo>
                    <a:pt x="910" y="33668"/>
                  </a:lnTo>
                  <a:lnTo>
                    <a:pt x="1078" y="33466"/>
                  </a:lnTo>
                  <a:lnTo>
                    <a:pt x="1280" y="33264"/>
                  </a:lnTo>
                  <a:lnTo>
                    <a:pt x="1482" y="33096"/>
                  </a:lnTo>
                  <a:lnTo>
                    <a:pt x="1718" y="32928"/>
                  </a:lnTo>
                  <a:lnTo>
                    <a:pt x="2189" y="32625"/>
                  </a:lnTo>
                  <a:lnTo>
                    <a:pt x="2627" y="32322"/>
                  </a:lnTo>
                  <a:lnTo>
                    <a:pt x="3199" y="31850"/>
                  </a:lnTo>
                  <a:lnTo>
                    <a:pt x="3738" y="31345"/>
                  </a:lnTo>
                  <a:lnTo>
                    <a:pt x="4277" y="30806"/>
                  </a:lnTo>
                  <a:lnTo>
                    <a:pt x="4815" y="30301"/>
                  </a:lnTo>
                  <a:lnTo>
                    <a:pt x="5926" y="29291"/>
                  </a:lnTo>
                  <a:lnTo>
                    <a:pt x="6499" y="28786"/>
                  </a:lnTo>
                  <a:lnTo>
                    <a:pt x="7037" y="28248"/>
                  </a:lnTo>
                  <a:lnTo>
                    <a:pt x="8115" y="27170"/>
                  </a:lnTo>
                  <a:lnTo>
                    <a:pt x="9192" y="26093"/>
                  </a:lnTo>
                  <a:lnTo>
                    <a:pt x="9764" y="25588"/>
                  </a:lnTo>
                  <a:lnTo>
                    <a:pt x="10337" y="25049"/>
                  </a:lnTo>
                  <a:lnTo>
                    <a:pt x="11482" y="24039"/>
                  </a:lnTo>
                  <a:lnTo>
                    <a:pt x="12660" y="22962"/>
                  </a:lnTo>
                  <a:lnTo>
                    <a:pt x="13805" y="21884"/>
                  </a:lnTo>
                  <a:lnTo>
                    <a:pt x="16027" y="19662"/>
                  </a:lnTo>
                  <a:lnTo>
                    <a:pt x="18249" y="17440"/>
                  </a:lnTo>
                  <a:lnTo>
                    <a:pt x="18855" y="16902"/>
                  </a:lnTo>
                  <a:lnTo>
                    <a:pt x="19495" y="16363"/>
                  </a:lnTo>
                  <a:lnTo>
                    <a:pt x="19225" y="16801"/>
                  </a:lnTo>
                  <a:lnTo>
                    <a:pt x="18821" y="17306"/>
                  </a:lnTo>
                  <a:lnTo>
                    <a:pt x="18350" y="17811"/>
                  </a:lnTo>
                  <a:lnTo>
                    <a:pt x="18148" y="17979"/>
                  </a:lnTo>
                  <a:lnTo>
                    <a:pt x="17912" y="18147"/>
                  </a:lnTo>
                  <a:lnTo>
                    <a:pt x="17474" y="18450"/>
                  </a:lnTo>
                  <a:lnTo>
                    <a:pt x="17676" y="18383"/>
                  </a:lnTo>
                  <a:lnTo>
                    <a:pt x="17912" y="18282"/>
                  </a:lnTo>
                  <a:lnTo>
                    <a:pt x="18282" y="17979"/>
                  </a:lnTo>
                  <a:lnTo>
                    <a:pt x="18484" y="17777"/>
                  </a:lnTo>
                  <a:lnTo>
                    <a:pt x="18720" y="17541"/>
                  </a:lnTo>
                  <a:lnTo>
                    <a:pt x="19091" y="17070"/>
                  </a:lnTo>
                  <a:lnTo>
                    <a:pt x="19427" y="16599"/>
                  </a:lnTo>
                  <a:lnTo>
                    <a:pt x="19730" y="16161"/>
                  </a:lnTo>
                  <a:lnTo>
                    <a:pt x="20067" y="15858"/>
                  </a:lnTo>
                  <a:lnTo>
                    <a:pt x="20370" y="15521"/>
                  </a:lnTo>
                  <a:lnTo>
                    <a:pt x="20639" y="15185"/>
                  </a:lnTo>
                  <a:lnTo>
                    <a:pt x="20875" y="14814"/>
                  </a:lnTo>
                  <a:lnTo>
                    <a:pt x="20740" y="15151"/>
                  </a:lnTo>
                  <a:lnTo>
                    <a:pt x="20471" y="15656"/>
                  </a:lnTo>
                  <a:lnTo>
                    <a:pt x="20168" y="16127"/>
                  </a:lnTo>
                  <a:lnTo>
                    <a:pt x="19730" y="16700"/>
                  </a:lnTo>
                  <a:lnTo>
                    <a:pt x="19225" y="17205"/>
                  </a:lnTo>
                  <a:lnTo>
                    <a:pt x="18720" y="17676"/>
                  </a:lnTo>
                  <a:lnTo>
                    <a:pt x="18181" y="18147"/>
                  </a:lnTo>
                  <a:lnTo>
                    <a:pt x="17104" y="19056"/>
                  </a:lnTo>
                  <a:lnTo>
                    <a:pt x="15993" y="19999"/>
                  </a:lnTo>
                  <a:lnTo>
                    <a:pt x="15421" y="20504"/>
                  </a:lnTo>
                  <a:lnTo>
                    <a:pt x="14882" y="21043"/>
                  </a:lnTo>
                  <a:lnTo>
                    <a:pt x="13771" y="22120"/>
                  </a:lnTo>
                  <a:lnTo>
                    <a:pt x="12593" y="23198"/>
                  </a:lnTo>
                  <a:lnTo>
                    <a:pt x="11414" y="24275"/>
                  </a:lnTo>
                  <a:lnTo>
                    <a:pt x="10236" y="25352"/>
                  </a:lnTo>
                  <a:lnTo>
                    <a:pt x="9057" y="26430"/>
                  </a:lnTo>
                  <a:lnTo>
                    <a:pt x="6802" y="28618"/>
                  </a:lnTo>
                  <a:lnTo>
                    <a:pt x="5623" y="29662"/>
                  </a:lnTo>
                  <a:lnTo>
                    <a:pt x="4445" y="30705"/>
                  </a:lnTo>
                  <a:lnTo>
                    <a:pt x="3637" y="31480"/>
                  </a:lnTo>
                  <a:lnTo>
                    <a:pt x="2829" y="32254"/>
                  </a:lnTo>
                  <a:lnTo>
                    <a:pt x="2526" y="32625"/>
                  </a:lnTo>
                  <a:lnTo>
                    <a:pt x="2189" y="32961"/>
                  </a:lnTo>
                  <a:lnTo>
                    <a:pt x="1886" y="33332"/>
                  </a:lnTo>
                  <a:lnTo>
                    <a:pt x="1549" y="33668"/>
                  </a:lnTo>
                  <a:lnTo>
                    <a:pt x="1650" y="33668"/>
                  </a:lnTo>
                  <a:lnTo>
                    <a:pt x="2021" y="33298"/>
                  </a:lnTo>
                  <a:lnTo>
                    <a:pt x="2357" y="32894"/>
                  </a:lnTo>
                  <a:lnTo>
                    <a:pt x="2863" y="32355"/>
                  </a:lnTo>
                  <a:lnTo>
                    <a:pt x="3401" y="31817"/>
                  </a:lnTo>
                  <a:lnTo>
                    <a:pt x="4344" y="30908"/>
                  </a:lnTo>
                  <a:lnTo>
                    <a:pt x="5354" y="30032"/>
                  </a:lnTo>
                  <a:lnTo>
                    <a:pt x="4748" y="30604"/>
                  </a:lnTo>
                  <a:lnTo>
                    <a:pt x="4007" y="31345"/>
                  </a:lnTo>
                  <a:lnTo>
                    <a:pt x="3300" y="32086"/>
                  </a:lnTo>
                  <a:lnTo>
                    <a:pt x="2593" y="32860"/>
                  </a:lnTo>
                  <a:lnTo>
                    <a:pt x="1920" y="33668"/>
                  </a:lnTo>
                  <a:lnTo>
                    <a:pt x="1987" y="33668"/>
                  </a:lnTo>
                  <a:lnTo>
                    <a:pt x="4075" y="31480"/>
                  </a:lnTo>
                  <a:lnTo>
                    <a:pt x="5118" y="30402"/>
                  </a:lnTo>
                  <a:lnTo>
                    <a:pt x="6196" y="29359"/>
                  </a:lnTo>
                  <a:lnTo>
                    <a:pt x="7340" y="28281"/>
                  </a:lnTo>
                  <a:lnTo>
                    <a:pt x="8519" y="27238"/>
                  </a:lnTo>
                  <a:lnTo>
                    <a:pt x="9697" y="26194"/>
                  </a:lnTo>
                  <a:lnTo>
                    <a:pt x="10876" y="25184"/>
                  </a:lnTo>
                  <a:lnTo>
                    <a:pt x="11482" y="24679"/>
                  </a:lnTo>
                  <a:lnTo>
                    <a:pt x="12054" y="24174"/>
                  </a:lnTo>
                  <a:lnTo>
                    <a:pt x="13165" y="23097"/>
                  </a:lnTo>
                  <a:lnTo>
                    <a:pt x="14276" y="22053"/>
                  </a:lnTo>
                  <a:lnTo>
                    <a:pt x="15421" y="20975"/>
                  </a:lnTo>
                  <a:lnTo>
                    <a:pt x="17643" y="19056"/>
                  </a:lnTo>
                  <a:lnTo>
                    <a:pt x="18720" y="18080"/>
                  </a:lnTo>
                  <a:lnTo>
                    <a:pt x="19259" y="17575"/>
                  </a:lnTo>
                  <a:lnTo>
                    <a:pt x="19764" y="17036"/>
                  </a:lnTo>
                  <a:lnTo>
                    <a:pt x="20067" y="16666"/>
                  </a:lnTo>
                  <a:lnTo>
                    <a:pt x="20370" y="16296"/>
                  </a:lnTo>
                  <a:lnTo>
                    <a:pt x="20673" y="15858"/>
                  </a:lnTo>
                  <a:lnTo>
                    <a:pt x="20909" y="15420"/>
                  </a:lnTo>
                  <a:lnTo>
                    <a:pt x="21010" y="15185"/>
                  </a:lnTo>
                  <a:lnTo>
                    <a:pt x="21111" y="14949"/>
                  </a:lnTo>
                  <a:lnTo>
                    <a:pt x="21178" y="14713"/>
                  </a:lnTo>
                  <a:lnTo>
                    <a:pt x="21212" y="14444"/>
                  </a:lnTo>
                  <a:lnTo>
                    <a:pt x="21212" y="14208"/>
                  </a:lnTo>
                  <a:lnTo>
                    <a:pt x="21178" y="13972"/>
                  </a:lnTo>
                  <a:lnTo>
                    <a:pt x="21111" y="13737"/>
                  </a:lnTo>
                  <a:lnTo>
                    <a:pt x="21010" y="13501"/>
                  </a:lnTo>
                  <a:lnTo>
                    <a:pt x="20976" y="13467"/>
                  </a:lnTo>
                  <a:lnTo>
                    <a:pt x="20942" y="13467"/>
                  </a:lnTo>
                  <a:lnTo>
                    <a:pt x="20808" y="13097"/>
                  </a:lnTo>
                  <a:lnTo>
                    <a:pt x="20606" y="12794"/>
                  </a:lnTo>
                  <a:lnTo>
                    <a:pt x="20336" y="12491"/>
                  </a:lnTo>
                  <a:lnTo>
                    <a:pt x="20033" y="12255"/>
                  </a:lnTo>
                  <a:lnTo>
                    <a:pt x="20067" y="12188"/>
                  </a:lnTo>
                  <a:lnTo>
                    <a:pt x="20067" y="12121"/>
                  </a:lnTo>
                  <a:lnTo>
                    <a:pt x="20067" y="12087"/>
                  </a:lnTo>
                  <a:lnTo>
                    <a:pt x="20101" y="12020"/>
                  </a:lnTo>
                  <a:lnTo>
                    <a:pt x="20101" y="11952"/>
                  </a:lnTo>
                  <a:lnTo>
                    <a:pt x="20033" y="11885"/>
                  </a:lnTo>
                  <a:lnTo>
                    <a:pt x="19966" y="11919"/>
                  </a:lnTo>
                  <a:lnTo>
                    <a:pt x="19730" y="11515"/>
                  </a:lnTo>
                  <a:lnTo>
                    <a:pt x="19461" y="11178"/>
                  </a:lnTo>
                  <a:lnTo>
                    <a:pt x="19326" y="11077"/>
                  </a:lnTo>
                  <a:lnTo>
                    <a:pt x="19192" y="10976"/>
                  </a:lnTo>
                  <a:lnTo>
                    <a:pt x="18990" y="10909"/>
                  </a:lnTo>
                  <a:lnTo>
                    <a:pt x="18821" y="10875"/>
                  </a:lnTo>
                  <a:lnTo>
                    <a:pt x="18720" y="10875"/>
                  </a:lnTo>
                  <a:lnTo>
                    <a:pt x="18585" y="10942"/>
                  </a:lnTo>
                  <a:lnTo>
                    <a:pt x="18585" y="10976"/>
                  </a:lnTo>
                  <a:lnTo>
                    <a:pt x="17340" y="9528"/>
                  </a:lnTo>
                  <a:lnTo>
                    <a:pt x="16094" y="8114"/>
                  </a:lnTo>
                  <a:lnTo>
                    <a:pt x="14781" y="6734"/>
                  </a:lnTo>
                  <a:lnTo>
                    <a:pt x="14141" y="6060"/>
                  </a:lnTo>
                  <a:lnTo>
                    <a:pt x="13434" y="5387"/>
                  </a:lnTo>
                  <a:lnTo>
                    <a:pt x="12795" y="4747"/>
                  </a:lnTo>
                  <a:lnTo>
                    <a:pt x="12155" y="4040"/>
                  </a:lnTo>
                  <a:lnTo>
                    <a:pt x="10943" y="2660"/>
                  </a:lnTo>
                  <a:lnTo>
                    <a:pt x="10337" y="1953"/>
                  </a:lnTo>
                  <a:lnTo>
                    <a:pt x="9697" y="1280"/>
                  </a:lnTo>
                  <a:lnTo>
                    <a:pt x="9024" y="606"/>
                  </a:lnTo>
                  <a:lnTo>
                    <a:pt x="8317" y="34"/>
                  </a:lnTo>
                  <a:lnTo>
                    <a:pt x="828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81" name="Shape 281"/>
            <p:cNvSpPr/>
            <p:nvPr/>
          </p:nvSpPr>
          <p:spPr>
            <a:xfrm>
              <a:off x="6854425" y="2395400"/>
              <a:ext cx="68200" cy="50525"/>
            </a:xfrm>
            <a:custGeom>
              <a:avLst/>
              <a:gdLst/>
              <a:ahLst/>
              <a:cxnLst/>
              <a:rect l="0" t="0" r="0" b="0"/>
              <a:pathLst>
                <a:path w="2728" h="2021" extrusionOk="0">
                  <a:moveTo>
                    <a:pt x="2020" y="0"/>
                  </a:moveTo>
                  <a:lnTo>
                    <a:pt x="68" y="674"/>
                  </a:lnTo>
                  <a:lnTo>
                    <a:pt x="0" y="707"/>
                  </a:lnTo>
                  <a:lnTo>
                    <a:pt x="0" y="808"/>
                  </a:lnTo>
                  <a:lnTo>
                    <a:pt x="34" y="876"/>
                  </a:lnTo>
                  <a:lnTo>
                    <a:pt x="135" y="876"/>
                  </a:lnTo>
                  <a:lnTo>
                    <a:pt x="1549" y="371"/>
                  </a:lnTo>
                  <a:lnTo>
                    <a:pt x="1717" y="303"/>
                  </a:lnTo>
                  <a:lnTo>
                    <a:pt x="1886" y="270"/>
                  </a:lnTo>
                  <a:lnTo>
                    <a:pt x="1953" y="270"/>
                  </a:lnTo>
                  <a:lnTo>
                    <a:pt x="2020" y="303"/>
                  </a:lnTo>
                  <a:lnTo>
                    <a:pt x="2054" y="371"/>
                  </a:lnTo>
                  <a:lnTo>
                    <a:pt x="2121" y="472"/>
                  </a:lnTo>
                  <a:lnTo>
                    <a:pt x="2458" y="1111"/>
                  </a:lnTo>
                  <a:lnTo>
                    <a:pt x="1313" y="1448"/>
                  </a:lnTo>
                  <a:lnTo>
                    <a:pt x="943" y="1549"/>
                  </a:lnTo>
                  <a:lnTo>
                    <a:pt x="808" y="1616"/>
                  </a:lnTo>
                  <a:lnTo>
                    <a:pt x="640" y="1717"/>
                  </a:lnTo>
                  <a:lnTo>
                    <a:pt x="539" y="1246"/>
                  </a:lnTo>
                  <a:lnTo>
                    <a:pt x="472" y="1010"/>
                  </a:lnTo>
                  <a:lnTo>
                    <a:pt x="371" y="808"/>
                  </a:lnTo>
                  <a:lnTo>
                    <a:pt x="337" y="808"/>
                  </a:lnTo>
                  <a:lnTo>
                    <a:pt x="303" y="943"/>
                  </a:lnTo>
                  <a:lnTo>
                    <a:pt x="303" y="1078"/>
                  </a:lnTo>
                  <a:lnTo>
                    <a:pt x="337" y="1381"/>
                  </a:lnTo>
                  <a:lnTo>
                    <a:pt x="404" y="1650"/>
                  </a:lnTo>
                  <a:lnTo>
                    <a:pt x="505" y="1919"/>
                  </a:lnTo>
                  <a:lnTo>
                    <a:pt x="539" y="1987"/>
                  </a:lnTo>
                  <a:lnTo>
                    <a:pt x="573" y="1987"/>
                  </a:lnTo>
                  <a:lnTo>
                    <a:pt x="640" y="2020"/>
                  </a:lnTo>
                  <a:lnTo>
                    <a:pt x="674" y="1987"/>
                  </a:lnTo>
                  <a:lnTo>
                    <a:pt x="876" y="1852"/>
                  </a:lnTo>
                  <a:lnTo>
                    <a:pt x="1078" y="1751"/>
                  </a:lnTo>
                  <a:lnTo>
                    <a:pt x="1549" y="1616"/>
                  </a:lnTo>
                  <a:lnTo>
                    <a:pt x="2626" y="1313"/>
                  </a:lnTo>
                  <a:lnTo>
                    <a:pt x="2694" y="1280"/>
                  </a:lnTo>
                  <a:lnTo>
                    <a:pt x="2727" y="1246"/>
                  </a:lnTo>
                  <a:lnTo>
                    <a:pt x="2727" y="1179"/>
                  </a:lnTo>
                  <a:lnTo>
                    <a:pt x="2694" y="1145"/>
                  </a:lnTo>
                  <a:lnTo>
                    <a:pt x="2155" y="34"/>
                  </a:lnTo>
                  <a:lnTo>
                    <a:pt x="208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82" name="Shape 282"/>
            <p:cNvSpPr/>
            <p:nvPr/>
          </p:nvSpPr>
          <p:spPr>
            <a:xfrm>
              <a:off x="6345200" y="238125"/>
              <a:ext cx="810575" cy="563100"/>
            </a:xfrm>
            <a:custGeom>
              <a:avLst/>
              <a:gdLst/>
              <a:ahLst/>
              <a:cxnLst/>
              <a:rect l="0" t="0" r="0" b="0"/>
              <a:pathLst>
                <a:path w="32423" h="22524" extrusionOk="0">
                  <a:moveTo>
                    <a:pt x="0" y="0"/>
                  </a:moveTo>
                  <a:lnTo>
                    <a:pt x="337" y="707"/>
                  </a:lnTo>
                  <a:lnTo>
                    <a:pt x="1717" y="3299"/>
                  </a:lnTo>
                  <a:lnTo>
                    <a:pt x="2694" y="5118"/>
                  </a:lnTo>
                  <a:lnTo>
                    <a:pt x="3670" y="6868"/>
                  </a:lnTo>
                  <a:lnTo>
                    <a:pt x="4646" y="8653"/>
                  </a:lnTo>
                  <a:lnTo>
                    <a:pt x="5589" y="10471"/>
                  </a:lnTo>
                  <a:lnTo>
                    <a:pt x="7306" y="13939"/>
                  </a:lnTo>
                  <a:lnTo>
                    <a:pt x="9023" y="17373"/>
                  </a:lnTo>
                  <a:lnTo>
                    <a:pt x="9293" y="18046"/>
                  </a:lnTo>
                  <a:lnTo>
                    <a:pt x="9596" y="18719"/>
                  </a:lnTo>
                  <a:lnTo>
                    <a:pt x="10202" y="20066"/>
                  </a:lnTo>
                  <a:lnTo>
                    <a:pt x="10505" y="20706"/>
                  </a:lnTo>
                  <a:lnTo>
                    <a:pt x="10875" y="21346"/>
                  </a:lnTo>
                  <a:lnTo>
                    <a:pt x="11279" y="21952"/>
                  </a:lnTo>
                  <a:lnTo>
                    <a:pt x="11515" y="22221"/>
                  </a:lnTo>
                  <a:lnTo>
                    <a:pt x="11750" y="22490"/>
                  </a:lnTo>
                  <a:lnTo>
                    <a:pt x="11818" y="22524"/>
                  </a:lnTo>
                  <a:lnTo>
                    <a:pt x="11851" y="22524"/>
                  </a:lnTo>
                  <a:lnTo>
                    <a:pt x="11952" y="22490"/>
                  </a:lnTo>
                  <a:lnTo>
                    <a:pt x="11986" y="22389"/>
                  </a:lnTo>
                  <a:lnTo>
                    <a:pt x="11986" y="22356"/>
                  </a:lnTo>
                  <a:lnTo>
                    <a:pt x="11952" y="22288"/>
                  </a:lnTo>
                  <a:lnTo>
                    <a:pt x="11919" y="22288"/>
                  </a:lnTo>
                  <a:lnTo>
                    <a:pt x="12457" y="22154"/>
                  </a:lnTo>
                  <a:lnTo>
                    <a:pt x="12962" y="21985"/>
                  </a:lnTo>
                  <a:lnTo>
                    <a:pt x="13467" y="21750"/>
                  </a:lnTo>
                  <a:lnTo>
                    <a:pt x="13939" y="21480"/>
                  </a:lnTo>
                  <a:lnTo>
                    <a:pt x="14444" y="21177"/>
                  </a:lnTo>
                  <a:lnTo>
                    <a:pt x="14881" y="20841"/>
                  </a:lnTo>
                  <a:lnTo>
                    <a:pt x="15790" y="20235"/>
                  </a:lnTo>
                  <a:lnTo>
                    <a:pt x="16430" y="19830"/>
                  </a:lnTo>
                  <a:lnTo>
                    <a:pt x="17070" y="19426"/>
                  </a:lnTo>
                  <a:lnTo>
                    <a:pt x="18417" y="18686"/>
                  </a:lnTo>
                  <a:lnTo>
                    <a:pt x="21144" y="17272"/>
                  </a:lnTo>
                  <a:lnTo>
                    <a:pt x="22524" y="16598"/>
                  </a:lnTo>
                  <a:lnTo>
                    <a:pt x="23904" y="15925"/>
                  </a:lnTo>
                  <a:lnTo>
                    <a:pt x="25285" y="15285"/>
                  </a:lnTo>
                  <a:lnTo>
                    <a:pt x="26665" y="14612"/>
                  </a:lnTo>
                  <a:lnTo>
                    <a:pt x="27372" y="14242"/>
                  </a:lnTo>
                  <a:lnTo>
                    <a:pt x="28079" y="13838"/>
                  </a:lnTo>
                  <a:lnTo>
                    <a:pt x="29460" y="12996"/>
                  </a:lnTo>
                  <a:lnTo>
                    <a:pt x="30133" y="12592"/>
                  </a:lnTo>
                  <a:lnTo>
                    <a:pt x="30840" y="12222"/>
                  </a:lnTo>
                  <a:lnTo>
                    <a:pt x="31547" y="11851"/>
                  </a:lnTo>
                  <a:lnTo>
                    <a:pt x="32288" y="11548"/>
                  </a:lnTo>
                  <a:lnTo>
                    <a:pt x="32355" y="11548"/>
                  </a:lnTo>
                  <a:lnTo>
                    <a:pt x="32422" y="11481"/>
                  </a:lnTo>
                  <a:lnTo>
                    <a:pt x="32422" y="11447"/>
                  </a:lnTo>
                  <a:lnTo>
                    <a:pt x="32389" y="11380"/>
                  </a:lnTo>
                  <a:lnTo>
                    <a:pt x="32254" y="11211"/>
                  </a:lnTo>
                  <a:lnTo>
                    <a:pt x="32119" y="11077"/>
                  </a:lnTo>
                  <a:lnTo>
                    <a:pt x="31884" y="10706"/>
                  </a:lnTo>
                  <a:lnTo>
                    <a:pt x="31480" y="9966"/>
                  </a:lnTo>
                  <a:lnTo>
                    <a:pt x="31210" y="9562"/>
                  </a:lnTo>
                  <a:lnTo>
                    <a:pt x="30907" y="9158"/>
                  </a:lnTo>
                  <a:lnTo>
                    <a:pt x="30301" y="8350"/>
                  </a:lnTo>
                  <a:lnTo>
                    <a:pt x="29998" y="7878"/>
                  </a:lnTo>
                  <a:lnTo>
                    <a:pt x="29729" y="7407"/>
                  </a:lnTo>
                  <a:lnTo>
                    <a:pt x="29460" y="6936"/>
                  </a:lnTo>
                  <a:lnTo>
                    <a:pt x="29224" y="6464"/>
                  </a:lnTo>
                  <a:lnTo>
                    <a:pt x="28753" y="5454"/>
                  </a:lnTo>
                  <a:lnTo>
                    <a:pt x="28349" y="4478"/>
                  </a:lnTo>
                  <a:lnTo>
                    <a:pt x="27877" y="3434"/>
                  </a:lnTo>
                  <a:lnTo>
                    <a:pt x="27339" y="2458"/>
                  </a:lnTo>
                  <a:lnTo>
                    <a:pt x="26261" y="471"/>
                  </a:lnTo>
                  <a:lnTo>
                    <a:pt x="26026" y="0"/>
                  </a:lnTo>
                  <a:lnTo>
                    <a:pt x="25790" y="0"/>
                  </a:lnTo>
                  <a:lnTo>
                    <a:pt x="26026" y="539"/>
                  </a:lnTo>
                  <a:lnTo>
                    <a:pt x="26295" y="1044"/>
                  </a:lnTo>
                  <a:lnTo>
                    <a:pt x="27406" y="3097"/>
                  </a:lnTo>
                  <a:lnTo>
                    <a:pt x="27911" y="4175"/>
                  </a:lnTo>
                  <a:lnTo>
                    <a:pt x="28382" y="5219"/>
                  </a:lnTo>
                  <a:lnTo>
                    <a:pt x="28820" y="6195"/>
                  </a:lnTo>
                  <a:lnTo>
                    <a:pt x="29258" y="7104"/>
                  </a:lnTo>
                  <a:lnTo>
                    <a:pt x="29796" y="7979"/>
                  </a:lnTo>
                  <a:lnTo>
                    <a:pt x="30369" y="8821"/>
                  </a:lnTo>
                  <a:lnTo>
                    <a:pt x="30941" y="9595"/>
                  </a:lnTo>
                  <a:lnTo>
                    <a:pt x="31177" y="9999"/>
                  </a:lnTo>
                  <a:lnTo>
                    <a:pt x="31412" y="10403"/>
                  </a:lnTo>
                  <a:lnTo>
                    <a:pt x="31715" y="10942"/>
                  </a:lnTo>
                  <a:lnTo>
                    <a:pt x="31884" y="11178"/>
                  </a:lnTo>
                  <a:lnTo>
                    <a:pt x="32086" y="11413"/>
                  </a:lnTo>
                  <a:lnTo>
                    <a:pt x="31446" y="11683"/>
                  </a:lnTo>
                  <a:lnTo>
                    <a:pt x="30840" y="11986"/>
                  </a:lnTo>
                  <a:lnTo>
                    <a:pt x="30200" y="12289"/>
                  </a:lnTo>
                  <a:lnTo>
                    <a:pt x="29594" y="12659"/>
                  </a:lnTo>
                  <a:lnTo>
                    <a:pt x="28416" y="13366"/>
                  </a:lnTo>
                  <a:lnTo>
                    <a:pt x="27204" y="14073"/>
                  </a:lnTo>
                  <a:lnTo>
                    <a:pt x="26531" y="14444"/>
                  </a:lnTo>
                  <a:lnTo>
                    <a:pt x="25857" y="14780"/>
                  </a:lnTo>
                  <a:lnTo>
                    <a:pt x="24477" y="15420"/>
                  </a:lnTo>
                  <a:lnTo>
                    <a:pt x="23096" y="16060"/>
                  </a:lnTo>
                  <a:lnTo>
                    <a:pt x="22389" y="16396"/>
                  </a:lnTo>
                  <a:lnTo>
                    <a:pt x="21716" y="16733"/>
                  </a:lnTo>
                  <a:lnTo>
                    <a:pt x="20302" y="17474"/>
                  </a:lnTo>
                  <a:lnTo>
                    <a:pt x="18888" y="18214"/>
                  </a:lnTo>
                  <a:lnTo>
                    <a:pt x="17508" y="18955"/>
                  </a:lnTo>
                  <a:lnTo>
                    <a:pt x="16834" y="19359"/>
                  </a:lnTo>
                  <a:lnTo>
                    <a:pt x="16127" y="19763"/>
                  </a:lnTo>
                  <a:lnTo>
                    <a:pt x="15083" y="20437"/>
                  </a:lnTo>
                  <a:lnTo>
                    <a:pt x="14040" y="21110"/>
                  </a:lnTo>
                  <a:lnTo>
                    <a:pt x="13501" y="21447"/>
                  </a:lnTo>
                  <a:lnTo>
                    <a:pt x="12962" y="21716"/>
                  </a:lnTo>
                  <a:lnTo>
                    <a:pt x="12390" y="21952"/>
                  </a:lnTo>
                  <a:lnTo>
                    <a:pt x="11784" y="22120"/>
                  </a:lnTo>
                  <a:lnTo>
                    <a:pt x="11346" y="21548"/>
                  </a:lnTo>
                  <a:lnTo>
                    <a:pt x="10942" y="20942"/>
                  </a:lnTo>
                  <a:lnTo>
                    <a:pt x="10606" y="20302"/>
                  </a:lnTo>
                  <a:lnTo>
                    <a:pt x="10269" y="19628"/>
                  </a:lnTo>
                  <a:lnTo>
                    <a:pt x="9697" y="18248"/>
                  </a:lnTo>
                  <a:lnTo>
                    <a:pt x="9394" y="17608"/>
                  </a:lnTo>
                  <a:lnTo>
                    <a:pt x="9091" y="16935"/>
                  </a:lnTo>
                  <a:lnTo>
                    <a:pt x="5488" y="9663"/>
                  </a:lnTo>
                  <a:lnTo>
                    <a:pt x="5017" y="8754"/>
                  </a:lnTo>
                  <a:lnTo>
                    <a:pt x="4545" y="7845"/>
                  </a:lnTo>
                  <a:lnTo>
                    <a:pt x="3569" y="6060"/>
                  </a:lnTo>
                  <a:lnTo>
                    <a:pt x="2559" y="4310"/>
                  </a:lnTo>
                  <a:lnTo>
                    <a:pt x="1583" y="2525"/>
                  </a:lnTo>
                  <a:lnTo>
                    <a:pt x="303" y="135"/>
                  </a:lnTo>
                  <a:lnTo>
                    <a:pt x="23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83" name="Shape 283"/>
            <p:cNvSpPr/>
            <p:nvPr/>
          </p:nvSpPr>
          <p:spPr>
            <a:xfrm>
              <a:off x="6682725" y="2484625"/>
              <a:ext cx="60625" cy="52200"/>
            </a:xfrm>
            <a:custGeom>
              <a:avLst/>
              <a:gdLst/>
              <a:ahLst/>
              <a:cxnLst/>
              <a:rect l="0" t="0" r="0" b="0"/>
              <a:pathLst>
                <a:path w="2425" h="2088" extrusionOk="0">
                  <a:moveTo>
                    <a:pt x="1953" y="202"/>
                  </a:moveTo>
                  <a:lnTo>
                    <a:pt x="2054" y="606"/>
                  </a:lnTo>
                  <a:lnTo>
                    <a:pt x="2121" y="1044"/>
                  </a:lnTo>
                  <a:lnTo>
                    <a:pt x="2155" y="1313"/>
                  </a:lnTo>
                  <a:lnTo>
                    <a:pt x="2155" y="1481"/>
                  </a:lnTo>
                  <a:lnTo>
                    <a:pt x="2155" y="1549"/>
                  </a:lnTo>
                  <a:lnTo>
                    <a:pt x="2121" y="1582"/>
                  </a:lnTo>
                  <a:lnTo>
                    <a:pt x="1953" y="1616"/>
                  </a:lnTo>
                  <a:lnTo>
                    <a:pt x="1784" y="1616"/>
                  </a:lnTo>
                  <a:lnTo>
                    <a:pt x="1414" y="1650"/>
                  </a:lnTo>
                  <a:lnTo>
                    <a:pt x="1145" y="1717"/>
                  </a:lnTo>
                  <a:lnTo>
                    <a:pt x="875" y="1784"/>
                  </a:lnTo>
                  <a:lnTo>
                    <a:pt x="741" y="1784"/>
                  </a:lnTo>
                  <a:lnTo>
                    <a:pt x="640" y="1751"/>
                  </a:lnTo>
                  <a:lnTo>
                    <a:pt x="539" y="1650"/>
                  </a:lnTo>
                  <a:lnTo>
                    <a:pt x="471" y="1481"/>
                  </a:lnTo>
                  <a:lnTo>
                    <a:pt x="404" y="1111"/>
                  </a:lnTo>
                  <a:lnTo>
                    <a:pt x="337" y="909"/>
                  </a:lnTo>
                  <a:lnTo>
                    <a:pt x="269" y="707"/>
                  </a:lnTo>
                  <a:lnTo>
                    <a:pt x="505" y="606"/>
                  </a:lnTo>
                  <a:lnTo>
                    <a:pt x="741" y="539"/>
                  </a:lnTo>
                  <a:lnTo>
                    <a:pt x="1246" y="471"/>
                  </a:lnTo>
                  <a:lnTo>
                    <a:pt x="1616" y="370"/>
                  </a:lnTo>
                  <a:lnTo>
                    <a:pt x="1953" y="202"/>
                  </a:lnTo>
                  <a:close/>
                  <a:moveTo>
                    <a:pt x="2020" y="0"/>
                  </a:moveTo>
                  <a:lnTo>
                    <a:pt x="1953" y="34"/>
                  </a:lnTo>
                  <a:lnTo>
                    <a:pt x="1683" y="135"/>
                  </a:lnTo>
                  <a:lnTo>
                    <a:pt x="1380" y="236"/>
                  </a:lnTo>
                  <a:lnTo>
                    <a:pt x="774" y="370"/>
                  </a:lnTo>
                  <a:lnTo>
                    <a:pt x="539" y="404"/>
                  </a:lnTo>
                  <a:lnTo>
                    <a:pt x="337" y="438"/>
                  </a:lnTo>
                  <a:lnTo>
                    <a:pt x="168" y="539"/>
                  </a:lnTo>
                  <a:lnTo>
                    <a:pt x="67" y="606"/>
                  </a:lnTo>
                  <a:lnTo>
                    <a:pt x="0" y="673"/>
                  </a:lnTo>
                  <a:lnTo>
                    <a:pt x="0" y="741"/>
                  </a:lnTo>
                  <a:lnTo>
                    <a:pt x="0" y="774"/>
                  </a:lnTo>
                  <a:lnTo>
                    <a:pt x="67" y="808"/>
                  </a:lnTo>
                  <a:lnTo>
                    <a:pt x="101" y="842"/>
                  </a:lnTo>
                  <a:lnTo>
                    <a:pt x="168" y="1111"/>
                  </a:lnTo>
                  <a:lnTo>
                    <a:pt x="202" y="1380"/>
                  </a:lnTo>
                  <a:lnTo>
                    <a:pt x="269" y="1582"/>
                  </a:lnTo>
                  <a:lnTo>
                    <a:pt x="303" y="1751"/>
                  </a:lnTo>
                  <a:lnTo>
                    <a:pt x="370" y="1919"/>
                  </a:lnTo>
                  <a:lnTo>
                    <a:pt x="539" y="2054"/>
                  </a:lnTo>
                  <a:lnTo>
                    <a:pt x="606" y="2087"/>
                  </a:lnTo>
                  <a:lnTo>
                    <a:pt x="673" y="2087"/>
                  </a:lnTo>
                  <a:lnTo>
                    <a:pt x="842" y="2054"/>
                  </a:lnTo>
                  <a:lnTo>
                    <a:pt x="1145" y="1953"/>
                  </a:lnTo>
                  <a:lnTo>
                    <a:pt x="1448" y="1885"/>
                  </a:lnTo>
                  <a:lnTo>
                    <a:pt x="1751" y="1852"/>
                  </a:lnTo>
                  <a:lnTo>
                    <a:pt x="2054" y="1818"/>
                  </a:lnTo>
                  <a:lnTo>
                    <a:pt x="2323" y="1751"/>
                  </a:lnTo>
                  <a:lnTo>
                    <a:pt x="2390" y="1683"/>
                  </a:lnTo>
                  <a:lnTo>
                    <a:pt x="2424" y="1616"/>
                  </a:lnTo>
                  <a:lnTo>
                    <a:pt x="2357" y="1212"/>
                  </a:lnTo>
                  <a:lnTo>
                    <a:pt x="2256" y="842"/>
                  </a:lnTo>
                  <a:lnTo>
                    <a:pt x="2087" y="67"/>
                  </a:lnTo>
                  <a:lnTo>
                    <a:pt x="202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84" name="Shape 284"/>
            <p:cNvSpPr/>
            <p:nvPr/>
          </p:nvSpPr>
          <p:spPr>
            <a:xfrm>
              <a:off x="6793825" y="2413075"/>
              <a:ext cx="61450" cy="47150"/>
            </a:xfrm>
            <a:custGeom>
              <a:avLst/>
              <a:gdLst/>
              <a:ahLst/>
              <a:cxnLst/>
              <a:rect l="0" t="0" r="0" b="0"/>
              <a:pathLst>
                <a:path w="2458" h="1886" extrusionOk="0">
                  <a:moveTo>
                    <a:pt x="1852" y="270"/>
                  </a:moveTo>
                  <a:lnTo>
                    <a:pt x="1919" y="337"/>
                  </a:lnTo>
                  <a:lnTo>
                    <a:pt x="2020" y="472"/>
                  </a:lnTo>
                  <a:lnTo>
                    <a:pt x="2088" y="640"/>
                  </a:lnTo>
                  <a:lnTo>
                    <a:pt x="2189" y="977"/>
                  </a:lnTo>
                  <a:lnTo>
                    <a:pt x="1515" y="1179"/>
                  </a:lnTo>
                  <a:lnTo>
                    <a:pt x="1212" y="1280"/>
                  </a:lnTo>
                  <a:lnTo>
                    <a:pt x="909" y="1414"/>
                  </a:lnTo>
                  <a:lnTo>
                    <a:pt x="741" y="1515"/>
                  </a:lnTo>
                  <a:lnTo>
                    <a:pt x="640" y="1583"/>
                  </a:lnTo>
                  <a:lnTo>
                    <a:pt x="606" y="1583"/>
                  </a:lnTo>
                  <a:lnTo>
                    <a:pt x="573" y="1549"/>
                  </a:lnTo>
                  <a:lnTo>
                    <a:pt x="505" y="1381"/>
                  </a:lnTo>
                  <a:lnTo>
                    <a:pt x="438" y="1078"/>
                  </a:lnTo>
                  <a:lnTo>
                    <a:pt x="371" y="775"/>
                  </a:lnTo>
                  <a:lnTo>
                    <a:pt x="977" y="640"/>
                  </a:lnTo>
                  <a:lnTo>
                    <a:pt x="1549" y="438"/>
                  </a:lnTo>
                  <a:lnTo>
                    <a:pt x="1717" y="303"/>
                  </a:lnTo>
                  <a:lnTo>
                    <a:pt x="1818" y="270"/>
                  </a:lnTo>
                  <a:close/>
                  <a:moveTo>
                    <a:pt x="1818" y="0"/>
                  </a:moveTo>
                  <a:lnTo>
                    <a:pt x="1650" y="68"/>
                  </a:lnTo>
                  <a:lnTo>
                    <a:pt x="1482" y="169"/>
                  </a:lnTo>
                  <a:lnTo>
                    <a:pt x="1313" y="270"/>
                  </a:lnTo>
                  <a:lnTo>
                    <a:pt x="1145" y="337"/>
                  </a:lnTo>
                  <a:lnTo>
                    <a:pt x="606" y="472"/>
                  </a:lnTo>
                  <a:lnTo>
                    <a:pt x="68" y="640"/>
                  </a:lnTo>
                  <a:lnTo>
                    <a:pt x="0" y="707"/>
                  </a:lnTo>
                  <a:lnTo>
                    <a:pt x="0" y="775"/>
                  </a:lnTo>
                  <a:lnTo>
                    <a:pt x="34" y="842"/>
                  </a:lnTo>
                  <a:lnTo>
                    <a:pt x="68" y="876"/>
                  </a:lnTo>
                  <a:lnTo>
                    <a:pt x="101" y="842"/>
                  </a:lnTo>
                  <a:lnTo>
                    <a:pt x="202" y="842"/>
                  </a:lnTo>
                  <a:lnTo>
                    <a:pt x="202" y="1145"/>
                  </a:lnTo>
                  <a:lnTo>
                    <a:pt x="270" y="1482"/>
                  </a:lnTo>
                  <a:lnTo>
                    <a:pt x="303" y="1616"/>
                  </a:lnTo>
                  <a:lnTo>
                    <a:pt x="337" y="1751"/>
                  </a:lnTo>
                  <a:lnTo>
                    <a:pt x="404" y="1852"/>
                  </a:lnTo>
                  <a:lnTo>
                    <a:pt x="505" y="1886"/>
                  </a:lnTo>
                  <a:lnTo>
                    <a:pt x="674" y="1886"/>
                  </a:lnTo>
                  <a:lnTo>
                    <a:pt x="775" y="1818"/>
                  </a:lnTo>
                  <a:lnTo>
                    <a:pt x="1010" y="1650"/>
                  </a:lnTo>
                  <a:lnTo>
                    <a:pt x="1347" y="1482"/>
                  </a:lnTo>
                  <a:lnTo>
                    <a:pt x="1684" y="1381"/>
                  </a:lnTo>
                  <a:lnTo>
                    <a:pt x="2391" y="1179"/>
                  </a:lnTo>
                  <a:lnTo>
                    <a:pt x="2458" y="1145"/>
                  </a:lnTo>
                  <a:lnTo>
                    <a:pt x="2458" y="1044"/>
                  </a:lnTo>
                  <a:lnTo>
                    <a:pt x="2391" y="775"/>
                  </a:lnTo>
                  <a:lnTo>
                    <a:pt x="2256" y="404"/>
                  </a:lnTo>
                  <a:lnTo>
                    <a:pt x="2155" y="236"/>
                  </a:lnTo>
                  <a:lnTo>
                    <a:pt x="2054" y="101"/>
                  </a:lnTo>
                  <a:lnTo>
                    <a:pt x="195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85" name="Shape 285"/>
            <p:cNvSpPr/>
            <p:nvPr/>
          </p:nvSpPr>
          <p:spPr>
            <a:xfrm>
              <a:off x="5622175" y="2490500"/>
              <a:ext cx="21050" cy="17700"/>
            </a:xfrm>
            <a:custGeom>
              <a:avLst/>
              <a:gdLst/>
              <a:ahLst/>
              <a:cxnLst/>
              <a:rect l="0" t="0" r="0" b="0"/>
              <a:pathLst>
                <a:path w="842" h="708" extrusionOk="0">
                  <a:moveTo>
                    <a:pt x="674" y="1"/>
                  </a:moveTo>
                  <a:lnTo>
                    <a:pt x="606" y="34"/>
                  </a:lnTo>
                  <a:lnTo>
                    <a:pt x="606" y="102"/>
                  </a:lnTo>
                  <a:lnTo>
                    <a:pt x="606" y="236"/>
                  </a:lnTo>
                  <a:lnTo>
                    <a:pt x="573" y="371"/>
                  </a:lnTo>
                  <a:lnTo>
                    <a:pt x="539" y="438"/>
                  </a:lnTo>
                  <a:lnTo>
                    <a:pt x="472" y="472"/>
                  </a:lnTo>
                  <a:lnTo>
                    <a:pt x="337" y="506"/>
                  </a:lnTo>
                  <a:lnTo>
                    <a:pt x="270" y="506"/>
                  </a:lnTo>
                  <a:lnTo>
                    <a:pt x="236" y="472"/>
                  </a:lnTo>
                  <a:lnTo>
                    <a:pt x="202" y="405"/>
                  </a:lnTo>
                  <a:lnTo>
                    <a:pt x="169" y="337"/>
                  </a:lnTo>
                  <a:lnTo>
                    <a:pt x="202" y="304"/>
                  </a:lnTo>
                  <a:lnTo>
                    <a:pt x="202" y="236"/>
                  </a:lnTo>
                  <a:lnTo>
                    <a:pt x="270" y="135"/>
                  </a:lnTo>
                  <a:lnTo>
                    <a:pt x="236" y="102"/>
                  </a:lnTo>
                  <a:lnTo>
                    <a:pt x="236" y="68"/>
                  </a:lnTo>
                  <a:lnTo>
                    <a:pt x="101" y="68"/>
                  </a:lnTo>
                  <a:lnTo>
                    <a:pt x="34" y="135"/>
                  </a:lnTo>
                  <a:lnTo>
                    <a:pt x="0" y="236"/>
                  </a:lnTo>
                  <a:lnTo>
                    <a:pt x="0" y="337"/>
                  </a:lnTo>
                  <a:lnTo>
                    <a:pt x="0" y="472"/>
                  </a:lnTo>
                  <a:lnTo>
                    <a:pt x="68" y="573"/>
                  </a:lnTo>
                  <a:lnTo>
                    <a:pt x="169" y="640"/>
                  </a:lnTo>
                  <a:lnTo>
                    <a:pt x="270" y="674"/>
                  </a:lnTo>
                  <a:lnTo>
                    <a:pt x="404" y="708"/>
                  </a:lnTo>
                  <a:lnTo>
                    <a:pt x="505" y="674"/>
                  </a:lnTo>
                  <a:lnTo>
                    <a:pt x="640" y="607"/>
                  </a:lnTo>
                  <a:lnTo>
                    <a:pt x="741" y="506"/>
                  </a:lnTo>
                  <a:lnTo>
                    <a:pt x="808" y="405"/>
                  </a:lnTo>
                  <a:lnTo>
                    <a:pt x="842" y="270"/>
                  </a:lnTo>
                  <a:lnTo>
                    <a:pt x="842" y="169"/>
                  </a:lnTo>
                  <a:lnTo>
                    <a:pt x="775" y="34"/>
                  </a:lnTo>
                  <a:lnTo>
                    <a:pt x="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86" name="Shape 286"/>
            <p:cNvSpPr/>
            <p:nvPr/>
          </p:nvSpPr>
          <p:spPr>
            <a:xfrm>
              <a:off x="5600275" y="2466100"/>
              <a:ext cx="64000" cy="61475"/>
            </a:xfrm>
            <a:custGeom>
              <a:avLst/>
              <a:gdLst/>
              <a:ahLst/>
              <a:cxnLst/>
              <a:rect l="0" t="0" r="0" b="0"/>
              <a:pathLst>
                <a:path w="2560" h="2459" extrusionOk="0">
                  <a:moveTo>
                    <a:pt x="169" y="202"/>
                  </a:moveTo>
                  <a:lnTo>
                    <a:pt x="708" y="236"/>
                  </a:lnTo>
                  <a:lnTo>
                    <a:pt x="1247" y="270"/>
                  </a:lnTo>
                  <a:lnTo>
                    <a:pt x="2324" y="236"/>
                  </a:lnTo>
                  <a:lnTo>
                    <a:pt x="2324" y="707"/>
                  </a:lnTo>
                  <a:lnTo>
                    <a:pt x="2324" y="1145"/>
                  </a:lnTo>
                  <a:lnTo>
                    <a:pt x="2324" y="1684"/>
                  </a:lnTo>
                  <a:lnTo>
                    <a:pt x="2324" y="2222"/>
                  </a:lnTo>
                  <a:lnTo>
                    <a:pt x="2088" y="2189"/>
                  </a:lnTo>
                  <a:lnTo>
                    <a:pt x="607" y="2189"/>
                  </a:lnTo>
                  <a:lnTo>
                    <a:pt x="338" y="2256"/>
                  </a:lnTo>
                  <a:lnTo>
                    <a:pt x="304" y="1684"/>
                  </a:lnTo>
                  <a:lnTo>
                    <a:pt x="237" y="1145"/>
                  </a:lnTo>
                  <a:lnTo>
                    <a:pt x="237" y="674"/>
                  </a:lnTo>
                  <a:lnTo>
                    <a:pt x="169" y="202"/>
                  </a:lnTo>
                  <a:close/>
                  <a:moveTo>
                    <a:pt x="708" y="0"/>
                  </a:moveTo>
                  <a:lnTo>
                    <a:pt x="169" y="34"/>
                  </a:lnTo>
                  <a:lnTo>
                    <a:pt x="102" y="68"/>
                  </a:lnTo>
                  <a:lnTo>
                    <a:pt x="68" y="135"/>
                  </a:lnTo>
                  <a:lnTo>
                    <a:pt x="35" y="371"/>
                  </a:lnTo>
                  <a:lnTo>
                    <a:pt x="1" y="640"/>
                  </a:lnTo>
                  <a:lnTo>
                    <a:pt x="35" y="1145"/>
                  </a:lnTo>
                  <a:lnTo>
                    <a:pt x="68" y="1751"/>
                  </a:lnTo>
                  <a:lnTo>
                    <a:pt x="102" y="2054"/>
                  </a:lnTo>
                  <a:lnTo>
                    <a:pt x="169" y="2323"/>
                  </a:lnTo>
                  <a:lnTo>
                    <a:pt x="169" y="2391"/>
                  </a:lnTo>
                  <a:lnTo>
                    <a:pt x="304" y="2391"/>
                  </a:lnTo>
                  <a:lnTo>
                    <a:pt x="540" y="2424"/>
                  </a:lnTo>
                  <a:lnTo>
                    <a:pt x="1280" y="2424"/>
                  </a:lnTo>
                  <a:lnTo>
                    <a:pt x="1819" y="2458"/>
                  </a:lnTo>
                  <a:lnTo>
                    <a:pt x="2088" y="2458"/>
                  </a:lnTo>
                  <a:lnTo>
                    <a:pt x="2358" y="2424"/>
                  </a:lnTo>
                  <a:lnTo>
                    <a:pt x="2391" y="2458"/>
                  </a:lnTo>
                  <a:lnTo>
                    <a:pt x="2425" y="2458"/>
                  </a:lnTo>
                  <a:lnTo>
                    <a:pt x="2459" y="2424"/>
                  </a:lnTo>
                  <a:lnTo>
                    <a:pt x="2492" y="2391"/>
                  </a:lnTo>
                  <a:lnTo>
                    <a:pt x="2526" y="2121"/>
                  </a:lnTo>
                  <a:lnTo>
                    <a:pt x="2560" y="1852"/>
                  </a:lnTo>
                  <a:lnTo>
                    <a:pt x="2526" y="1313"/>
                  </a:lnTo>
                  <a:lnTo>
                    <a:pt x="2526" y="707"/>
                  </a:lnTo>
                  <a:lnTo>
                    <a:pt x="2526" y="404"/>
                  </a:lnTo>
                  <a:lnTo>
                    <a:pt x="2459" y="101"/>
                  </a:lnTo>
                  <a:lnTo>
                    <a:pt x="2425" y="68"/>
                  </a:lnTo>
                  <a:lnTo>
                    <a:pt x="2391" y="34"/>
                  </a:lnTo>
                  <a:lnTo>
                    <a:pt x="2324" y="34"/>
                  </a:lnTo>
                  <a:lnTo>
                    <a:pt x="124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87" name="Shape 287"/>
            <p:cNvSpPr/>
            <p:nvPr/>
          </p:nvSpPr>
          <p:spPr>
            <a:xfrm>
              <a:off x="5633950" y="2397075"/>
              <a:ext cx="7600" cy="60625"/>
            </a:xfrm>
            <a:custGeom>
              <a:avLst/>
              <a:gdLst/>
              <a:ahLst/>
              <a:cxnLst/>
              <a:rect l="0" t="0" r="0" b="0"/>
              <a:pathLst>
                <a:path w="304" h="2425" extrusionOk="0">
                  <a:moveTo>
                    <a:pt x="102" y="1"/>
                  </a:moveTo>
                  <a:lnTo>
                    <a:pt x="68" y="34"/>
                  </a:lnTo>
                  <a:lnTo>
                    <a:pt x="34" y="304"/>
                  </a:lnTo>
                  <a:lnTo>
                    <a:pt x="1" y="573"/>
                  </a:lnTo>
                  <a:lnTo>
                    <a:pt x="34" y="1112"/>
                  </a:lnTo>
                  <a:lnTo>
                    <a:pt x="34" y="1751"/>
                  </a:lnTo>
                  <a:lnTo>
                    <a:pt x="68" y="2054"/>
                  </a:lnTo>
                  <a:lnTo>
                    <a:pt x="135" y="2357"/>
                  </a:lnTo>
                  <a:lnTo>
                    <a:pt x="169" y="2425"/>
                  </a:lnTo>
                  <a:lnTo>
                    <a:pt x="203" y="2425"/>
                  </a:lnTo>
                  <a:lnTo>
                    <a:pt x="236" y="2391"/>
                  </a:lnTo>
                  <a:lnTo>
                    <a:pt x="270" y="2357"/>
                  </a:lnTo>
                  <a:lnTo>
                    <a:pt x="304" y="2054"/>
                  </a:lnTo>
                  <a:lnTo>
                    <a:pt x="270" y="1718"/>
                  </a:lnTo>
                  <a:lnTo>
                    <a:pt x="236" y="1112"/>
                  </a:lnTo>
                  <a:lnTo>
                    <a:pt x="236" y="573"/>
                  </a:lnTo>
                  <a:lnTo>
                    <a:pt x="203" y="304"/>
                  </a:lnTo>
                  <a:lnTo>
                    <a:pt x="169" y="34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88" name="Shape 288"/>
            <p:cNvSpPr/>
            <p:nvPr/>
          </p:nvSpPr>
          <p:spPr>
            <a:xfrm>
              <a:off x="5603650" y="2630225"/>
              <a:ext cx="19375" cy="16850"/>
            </a:xfrm>
            <a:custGeom>
              <a:avLst/>
              <a:gdLst/>
              <a:ahLst/>
              <a:cxnLst/>
              <a:rect l="0" t="0" r="0" b="0"/>
              <a:pathLst>
                <a:path w="775" h="674" extrusionOk="0">
                  <a:moveTo>
                    <a:pt x="102" y="1"/>
                  </a:moveTo>
                  <a:lnTo>
                    <a:pt x="68" y="34"/>
                  </a:lnTo>
                  <a:lnTo>
                    <a:pt x="34" y="102"/>
                  </a:lnTo>
                  <a:lnTo>
                    <a:pt x="34" y="135"/>
                  </a:lnTo>
                  <a:lnTo>
                    <a:pt x="1" y="270"/>
                  </a:lnTo>
                  <a:lnTo>
                    <a:pt x="1" y="573"/>
                  </a:lnTo>
                  <a:lnTo>
                    <a:pt x="1" y="640"/>
                  </a:lnTo>
                  <a:lnTo>
                    <a:pt x="68" y="674"/>
                  </a:lnTo>
                  <a:lnTo>
                    <a:pt x="135" y="674"/>
                  </a:lnTo>
                  <a:lnTo>
                    <a:pt x="169" y="607"/>
                  </a:lnTo>
                  <a:lnTo>
                    <a:pt x="236" y="371"/>
                  </a:lnTo>
                  <a:lnTo>
                    <a:pt x="405" y="607"/>
                  </a:lnTo>
                  <a:lnTo>
                    <a:pt x="472" y="640"/>
                  </a:lnTo>
                  <a:lnTo>
                    <a:pt x="573" y="674"/>
                  </a:lnTo>
                  <a:lnTo>
                    <a:pt x="674" y="674"/>
                  </a:lnTo>
                  <a:lnTo>
                    <a:pt x="741" y="607"/>
                  </a:lnTo>
                  <a:lnTo>
                    <a:pt x="775" y="539"/>
                  </a:lnTo>
                  <a:lnTo>
                    <a:pt x="775" y="472"/>
                  </a:lnTo>
                  <a:lnTo>
                    <a:pt x="741" y="304"/>
                  </a:lnTo>
                  <a:lnTo>
                    <a:pt x="741" y="169"/>
                  </a:lnTo>
                  <a:lnTo>
                    <a:pt x="708" y="102"/>
                  </a:lnTo>
                  <a:lnTo>
                    <a:pt x="674" y="68"/>
                  </a:lnTo>
                  <a:lnTo>
                    <a:pt x="607" y="68"/>
                  </a:lnTo>
                  <a:lnTo>
                    <a:pt x="573" y="102"/>
                  </a:lnTo>
                  <a:lnTo>
                    <a:pt x="539" y="169"/>
                  </a:lnTo>
                  <a:lnTo>
                    <a:pt x="539" y="270"/>
                  </a:lnTo>
                  <a:lnTo>
                    <a:pt x="573" y="472"/>
                  </a:lnTo>
                  <a:lnTo>
                    <a:pt x="506" y="438"/>
                  </a:lnTo>
                  <a:lnTo>
                    <a:pt x="472" y="337"/>
                  </a:lnTo>
                  <a:lnTo>
                    <a:pt x="236" y="34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89" name="Shape 289"/>
            <p:cNvSpPr/>
            <p:nvPr/>
          </p:nvSpPr>
          <p:spPr>
            <a:xfrm>
              <a:off x="5580075" y="2607500"/>
              <a:ext cx="64000" cy="61475"/>
            </a:xfrm>
            <a:custGeom>
              <a:avLst/>
              <a:gdLst/>
              <a:ahLst/>
              <a:cxnLst/>
              <a:rect l="0" t="0" r="0" b="0"/>
              <a:pathLst>
                <a:path w="2560" h="2459" extrusionOk="0">
                  <a:moveTo>
                    <a:pt x="169" y="203"/>
                  </a:moveTo>
                  <a:lnTo>
                    <a:pt x="708" y="236"/>
                  </a:lnTo>
                  <a:lnTo>
                    <a:pt x="1247" y="270"/>
                  </a:lnTo>
                  <a:lnTo>
                    <a:pt x="2324" y="236"/>
                  </a:lnTo>
                  <a:lnTo>
                    <a:pt x="2324" y="708"/>
                  </a:lnTo>
                  <a:lnTo>
                    <a:pt x="2324" y="1145"/>
                  </a:lnTo>
                  <a:lnTo>
                    <a:pt x="2324" y="1684"/>
                  </a:lnTo>
                  <a:lnTo>
                    <a:pt x="2324" y="2223"/>
                  </a:lnTo>
                  <a:lnTo>
                    <a:pt x="2088" y="2189"/>
                  </a:lnTo>
                  <a:lnTo>
                    <a:pt x="607" y="2189"/>
                  </a:lnTo>
                  <a:lnTo>
                    <a:pt x="338" y="2256"/>
                  </a:lnTo>
                  <a:lnTo>
                    <a:pt x="304" y="1684"/>
                  </a:lnTo>
                  <a:lnTo>
                    <a:pt x="237" y="1145"/>
                  </a:lnTo>
                  <a:lnTo>
                    <a:pt x="237" y="674"/>
                  </a:lnTo>
                  <a:lnTo>
                    <a:pt x="169" y="203"/>
                  </a:lnTo>
                  <a:close/>
                  <a:moveTo>
                    <a:pt x="708" y="1"/>
                  </a:moveTo>
                  <a:lnTo>
                    <a:pt x="169" y="34"/>
                  </a:lnTo>
                  <a:lnTo>
                    <a:pt x="102" y="68"/>
                  </a:lnTo>
                  <a:lnTo>
                    <a:pt x="68" y="135"/>
                  </a:lnTo>
                  <a:lnTo>
                    <a:pt x="35" y="371"/>
                  </a:lnTo>
                  <a:lnTo>
                    <a:pt x="1" y="640"/>
                  </a:lnTo>
                  <a:lnTo>
                    <a:pt x="35" y="1145"/>
                  </a:lnTo>
                  <a:lnTo>
                    <a:pt x="68" y="1751"/>
                  </a:lnTo>
                  <a:lnTo>
                    <a:pt x="102" y="2054"/>
                  </a:lnTo>
                  <a:lnTo>
                    <a:pt x="169" y="2324"/>
                  </a:lnTo>
                  <a:lnTo>
                    <a:pt x="169" y="2391"/>
                  </a:lnTo>
                  <a:lnTo>
                    <a:pt x="304" y="2391"/>
                  </a:lnTo>
                  <a:lnTo>
                    <a:pt x="540" y="2425"/>
                  </a:lnTo>
                  <a:lnTo>
                    <a:pt x="1280" y="2425"/>
                  </a:lnTo>
                  <a:lnTo>
                    <a:pt x="1819" y="2458"/>
                  </a:lnTo>
                  <a:lnTo>
                    <a:pt x="2088" y="2458"/>
                  </a:lnTo>
                  <a:lnTo>
                    <a:pt x="2358" y="2425"/>
                  </a:lnTo>
                  <a:lnTo>
                    <a:pt x="2391" y="2458"/>
                  </a:lnTo>
                  <a:lnTo>
                    <a:pt x="2425" y="2458"/>
                  </a:lnTo>
                  <a:lnTo>
                    <a:pt x="2459" y="2425"/>
                  </a:lnTo>
                  <a:lnTo>
                    <a:pt x="2492" y="2391"/>
                  </a:lnTo>
                  <a:lnTo>
                    <a:pt x="2526" y="2122"/>
                  </a:lnTo>
                  <a:lnTo>
                    <a:pt x="2560" y="1852"/>
                  </a:lnTo>
                  <a:lnTo>
                    <a:pt x="2526" y="1314"/>
                  </a:lnTo>
                  <a:lnTo>
                    <a:pt x="2526" y="708"/>
                  </a:lnTo>
                  <a:lnTo>
                    <a:pt x="2526" y="405"/>
                  </a:lnTo>
                  <a:lnTo>
                    <a:pt x="2459" y="102"/>
                  </a:lnTo>
                  <a:lnTo>
                    <a:pt x="2425" y="68"/>
                  </a:lnTo>
                  <a:lnTo>
                    <a:pt x="2391" y="34"/>
                  </a:lnTo>
                  <a:lnTo>
                    <a:pt x="2324" y="34"/>
                  </a:lnTo>
                  <a:lnTo>
                    <a:pt x="12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90" name="Shape 290"/>
            <p:cNvSpPr/>
            <p:nvPr/>
          </p:nvSpPr>
          <p:spPr>
            <a:xfrm>
              <a:off x="5637325" y="2558675"/>
              <a:ext cx="14325" cy="20225"/>
            </a:xfrm>
            <a:custGeom>
              <a:avLst/>
              <a:gdLst/>
              <a:ahLst/>
              <a:cxnLst/>
              <a:rect l="0" t="0" r="0" b="0"/>
              <a:pathLst>
                <a:path w="573" h="809" extrusionOk="0">
                  <a:moveTo>
                    <a:pt x="404" y="1"/>
                  </a:moveTo>
                  <a:lnTo>
                    <a:pt x="404" y="35"/>
                  </a:lnTo>
                  <a:lnTo>
                    <a:pt x="438" y="237"/>
                  </a:lnTo>
                  <a:lnTo>
                    <a:pt x="438" y="439"/>
                  </a:lnTo>
                  <a:lnTo>
                    <a:pt x="404" y="506"/>
                  </a:lnTo>
                  <a:lnTo>
                    <a:pt x="371" y="573"/>
                  </a:lnTo>
                  <a:lnTo>
                    <a:pt x="303" y="641"/>
                  </a:lnTo>
                  <a:lnTo>
                    <a:pt x="202" y="641"/>
                  </a:lnTo>
                  <a:lnTo>
                    <a:pt x="202" y="540"/>
                  </a:lnTo>
                  <a:lnTo>
                    <a:pt x="169" y="439"/>
                  </a:lnTo>
                  <a:lnTo>
                    <a:pt x="101" y="405"/>
                  </a:lnTo>
                  <a:lnTo>
                    <a:pt x="34" y="439"/>
                  </a:lnTo>
                  <a:lnTo>
                    <a:pt x="0" y="472"/>
                  </a:lnTo>
                  <a:lnTo>
                    <a:pt x="0" y="540"/>
                  </a:lnTo>
                  <a:lnTo>
                    <a:pt x="34" y="607"/>
                  </a:lnTo>
                  <a:lnTo>
                    <a:pt x="34" y="674"/>
                  </a:lnTo>
                  <a:lnTo>
                    <a:pt x="34" y="742"/>
                  </a:lnTo>
                  <a:lnTo>
                    <a:pt x="101" y="775"/>
                  </a:lnTo>
                  <a:lnTo>
                    <a:pt x="202" y="809"/>
                  </a:lnTo>
                  <a:lnTo>
                    <a:pt x="303" y="775"/>
                  </a:lnTo>
                  <a:lnTo>
                    <a:pt x="404" y="708"/>
                  </a:lnTo>
                  <a:lnTo>
                    <a:pt x="505" y="607"/>
                  </a:lnTo>
                  <a:lnTo>
                    <a:pt x="539" y="472"/>
                  </a:lnTo>
                  <a:lnTo>
                    <a:pt x="573" y="304"/>
                  </a:lnTo>
                  <a:lnTo>
                    <a:pt x="539" y="136"/>
                  </a:lnTo>
                  <a:lnTo>
                    <a:pt x="47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91" name="Shape 291"/>
            <p:cNvSpPr/>
            <p:nvPr/>
          </p:nvSpPr>
          <p:spPr>
            <a:xfrm>
              <a:off x="5526225" y="2538475"/>
              <a:ext cx="7600" cy="60625"/>
            </a:xfrm>
            <a:custGeom>
              <a:avLst/>
              <a:gdLst/>
              <a:ahLst/>
              <a:cxnLst/>
              <a:rect l="0" t="0" r="0" b="0"/>
              <a:pathLst>
                <a:path w="304" h="2425" extrusionOk="0">
                  <a:moveTo>
                    <a:pt x="135" y="1"/>
                  </a:moveTo>
                  <a:lnTo>
                    <a:pt x="101" y="34"/>
                  </a:lnTo>
                  <a:lnTo>
                    <a:pt x="67" y="304"/>
                  </a:lnTo>
                  <a:lnTo>
                    <a:pt x="67" y="573"/>
                  </a:lnTo>
                  <a:lnTo>
                    <a:pt x="67" y="1112"/>
                  </a:lnTo>
                  <a:lnTo>
                    <a:pt x="34" y="1718"/>
                  </a:lnTo>
                  <a:lnTo>
                    <a:pt x="0" y="2055"/>
                  </a:lnTo>
                  <a:lnTo>
                    <a:pt x="34" y="2358"/>
                  </a:lnTo>
                  <a:lnTo>
                    <a:pt x="67" y="2391"/>
                  </a:lnTo>
                  <a:lnTo>
                    <a:pt x="101" y="2425"/>
                  </a:lnTo>
                  <a:lnTo>
                    <a:pt x="135" y="2425"/>
                  </a:lnTo>
                  <a:lnTo>
                    <a:pt x="168" y="2358"/>
                  </a:lnTo>
                  <a:lnTo>
                    <a:pt x="236" y="2055"/>
                  </a:lnTo>
                  <a:lnTo>
                    <a:pt x="269" y="1752"/>
                  </a:lnTo>
                  <a:lnTo>
                    <a:pt x="269" y="1112"/>
                  </a:lnTo>
                  <a:lnTo>
                    <a:pt x="303" y="573"/>
                  </a:lnTo>
                  <a:lnTo>
                    <a:pt x="269" y="304"/>
                  </a:lnTo>
                  <a:lnTo>
                    <a:pt x="236" y="34"/>
                  </a:lnTo>
                  <a:lnTo>
                    <a:pt x="2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92" name="Shape 292"/>
            <p:cNvSpPr/>
            <p:nvPr/>
          </p:nvSpPr>
          <p:spPr>
            <a:xfrm>
              <a:off x="5528750" y="2464425"/>
              <a:ext cx="63150" cy="68200"/>
            </a:xfrm>
            <a:custGeom>
              <a:avLst/>
              <a:gdLst/>
              <a:ahLst/>
              <a:cxnLst/>
              <a:rect l="0" t="0" r="0" b="0"/>
              <a:pathLst>
                <a:path w="2526" h="2728" extrusionOk="0">
                  <a:moveTo>
                    <a:pt x="202" y="168"/>
                  </a:moveTo>
                  <a:lnTo>
                    <a:pt x="741" y="236"/>
                  </a:lnTo>
                  <a:lnTo>
                    <a:pt x="1280" y="269"/>
                  </a:lnTo>
                  <a:lnTo>
                    <a:pt x="2357" y="236"/>
                  </a:lnTo>
                  <a:lnTo>
                    <a:pt x="2290" y="774"/>
                  </a:lnTo>
                  <a:lnTo>
                    <a:pt x="2256" y="1347"/>
                  </a:lnTo>
                  <a:lnTo>
                    <a:pt x="2256" y="1885"/>
                  </a:lnTo>
                  <a:lnTo>
                    <a:pt x="2290" y="2424"/>
                  </a:lnTo>
                  <a:lnTo>
                    <a:pt x="2290" y="2458"/>
                  </a:lnTo>
                  <a:lnTo>
                    <a:pt x="2256" y="2458"/>
                  </a:lnTo>
                  <a:lnTo>
                    <a:pt x="2020" y="2424"/>
                  </a:lnTo>
                  <a:lnTo>
                    <a:pt x="808" y="2424"/>
                  </a:lnTo>
                  <a:lnTo>
                    <a:pt x="303" y="2390"/>
                  </a:lnTo>
                  <a:lnTo>
                    <a:pt x="236" y="1279"/>
                  </a:lnTo>
                  <a:lnTo>
                    <a:pt x="202" y="168"/>
                  </a:lnTo>
                  <a:close/>
                  <a:moveTo>
                    <a:pt x="741" y="0"/>
                  </a:moveTo>
                  <a:lnTo>
                    <a:pt x="168" y="34"/>
                  </a:lnTo>
                  <a:lnTo>
                    <a:pt x="135" y="34"/>
                  </a:lnTo>
                  <a:lnTo>
                    <a:pt x="101" y="101"/>
                  </a:lnTo>
                  <a:lnTo>
                    <a:pt x="67" y="101"/>
                  </a:lnTo>
                  <a:lnTo>
                    <a:pt x="34" y="168"/>
                  </a:lnTo>
                  <a:lnTo>
                    <a:pt x="0" y="774"/>
                  </a:lnTo>
                  <a:lnTo>
                    <a:pt x="0" y="1414"/>
                  </a:lnTo>
                  <a:lnTo>
                    <a:pt x="34" y="2020"/>
                  </a:lnTo>
                  <a:lnTo>
                    <a:pt x="101" y="2660"/>
                  </a:lnTo>
                  <a:lnTo>
                    <a:pt x="135" y="2693"/>
                  </a:lnTo>
                  <a:lnTo>
                    <a:pt x="168" y="2727"/>
                  </a:lnTo>
                  <a:lnTo>
                    <a:pt x="236" y="2727"/>
                  </a:lnTo>
                  <a:lnTo>
                    <a:pt x="303" y="2693"/>
                  </a:lnTo>
                  <a:lnTo>
                    <a:pt x="337" y="2660"/>
                  </a:lnTo>
                  <a:lnTo>
                    <a:pt x="337" y="2626"/>
                  </a:lnTo>
                  <a:lnTo>
                    <a:pt x="337" y="2559"/>
                  </a:lnTo>
                  <a:lnTo>
                    <a:pt x="808" y="2660"/>
                  </a:lnTo>
                  <a:lnTo>
                    <a:pt x="1313" y="2693"/>
                  </a:lnTo>
                  <a:lnTo>
                    <a:pt x="1818" y="2693"/>
                  </a:lnTo>
                  <a:lnTo>
                    <a:pt x="2054" y="2660"/>
                  </a:lnTo>
                  <a:lnTo>
                    <a:pt x="2256" y="2626"/>
                  </a:lnTo>
                  <a:lnTo>
                    <a:pt x="2323" y="2592"/>
                  </a:lnTo>
                  <a:lnTo>
                    <a:pt x="2323" y="2491"/>
                  </a:lnTo>
                  <a:lnTo>
                    <a:pt x="2357" y="2525"/>
                  </a:lnTo>
                  <a:lnTo>
                    <a:pt x="2391" y="2525"/>
                  </a:lnTo>
                  <a:lnTo>
                    <a:pt x="2458" y="2491"/>
                  </a:lnTo>
                  <a:lnTo>
                    <a:pt x="2458" y="2424"/>
                  </a:lnTo>
                  <a:lnTo>
                    <a:pt x="2492" y="1885"/>
                  </a:lnTo>
                  <a:lnTo>
                    <a:pt x="2525" y="1313"/>
                  </a:lnTo>
                  <a:lnTo>
                    <a:pt x="2492" y="774"/>
                  </a:lnTo>
                  <a:lnTo>
                    <a:pt x="2458" y="202"/>
                  </a:lnTo>
                  <a:lnTo>
                    <a:pt x="2492" y="168"/>
                  </a:lnTo>
                  <a:lnTo>
                    <a:pt x="2492" y="101"/>
                  </a:lnTo>
                  <a:lnTo>
                    <a:pt x="2458" y="34"/>
                  </a:lnTo>
                  <a:lnTo>
                    <a:pt x="1852" y="34"/>
                  </a:lnTo>
                  <a:lnTo>
                    <a:pt x="128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93" name="Shape 293"/>
            <p:cNvSpPr/>
            <p:nvPr/>
          </p:nvSpPr>
          <p:spPr>
            <a:xfrm>
              <a:off x="5541375" y="2535950"/>
              <a:ext cx="64825" cy="62325"/>
            </a:xfrm>
            <a:custGeom>
              <a:avLst/>
              <a:gdLst/>
              <a:ahLst/>
              <a:cxnLst/>
              <a:rect l="0" t="0" r="0" b="0"/>
              <a:pathLst>
                <a:path w="2593" h="2493" extrusionOk="0">
                  <a:moveTo>
                    <a:pt x="1886" y="1"/>
                  </a:moveTo>
                  <a:lnTo>
                    <a:pt x="1347" y="34"/>
                  </a:lnTo>
                  <a:lnTo>
                    <a:pt x="741" y="102"/>
                  </a:lnTo>
                  <a:lnTo>
                    <a:pt x="168" y="169"/>
                  </a:lnTo>
                  <a:lnTo>
                    <a:pt x="135" y="68"/>
                  </a:lnTo>
                  <a:lnTo>
                    <a:pt x="135" y="34"/>
                  </a:lnTo>
                  <a:lnTo>
                    <a:pt x="67" y="34"/>
                  </a:lnTo>
                  <a:lnTo>
                    <a:pt x="34" y="68"/>
                  </a:lnTo>
                  <a:lnTo>
                    <a:pt x="0" y="405"/>
                  </a:lnTo>
                  <a:lnTo>
                    <a:pt x="0" y="708"/>
                  </a:lnTo>
                  <a:lnTo>
                    <a:pt x="0" y="1348"/>
                  </a:lnTo>
                  <a:lnTo>
                    <a:pt x="0" y="1886"/>
                  </a:lnTo>
                  <a:lnTo>
                    <a:pt x="0" y="2156"/>
                  </a:lnTo>
                  <a:lnTo>
                    <a:pt x="34" y="2425"/>
                  </a:lnTo>
                  <a:lnTo>
                    <a:pt x="67" y="2459"/>
                  </a:lnTo>
                  <a:lnTo>
                    <a:pt x="101" y="2459"/>
                  </a:lnTo>
                  <a:lnTo>
                    <a:pt x="135" y="2425"/>
                  </a:lnTo>
                  <a:lnTo>
                    <a:pt x="202" y="2459"/>
                  </a:lnTo>
                  <a:lnTo>
                    <a:pt x="1280" y="2492"/>
                  </a:lnTo>
                  <a:lnTo>
                    <a:pt x="1818" y="2492"/>
                  </a:lnTo>
                  <a:lnTo>
                    <a:pt x="2054" y="2459"/>
                  </a:lnTo>
                  <a:lnTo>
                    <a:pt x="2323" y="2391"/>
                  </a:lnTo>
                  <a:lnTo>
                    <a:pt x="2323" y="2425"/>
                  </a:lnTo>
                  <a:lnTo>
                    <a:pt x="2323" y="2459"/>
                  </a:lnTo>
                  <a:lnTo>
                    <a:pt x="2391" y="2459"/>
                  </a:lnTo>
                  <a:lnTo>
                    <a:pt x="2492" y="2425"/>
                  </a:lnTo>
                  <a:lnTo>
                    <a:pt x="2559" y="2324"/>
                  </a:lnTo>
                  <a:lnTo>
                    <a:pt x="2593" y="2223"/>
                  </a:lnTo>
                  <a:lnTo>
                    <a:pt x="2593" y="2088"/>
                  </a:lnTo>
                  <a:lnTo>
                    <a:pt x="2593" y="1819"/>
                  </a:lnTo>
                  <a:lnTo>
                    <a:pt x="2593" y="1583"/>
                  </a:lnTo>
                  <a:lnTo>
                    <a:pt x="2593" y="843"/>
                  </a:lnTo>
                  <a:lnTo>
                    <a:pt x="2525" y="472"/>
                  </a:lnTo>
                  <a:lnTo>
                    <a:pt x="2492" y="304"/>
                  </a:lnTo>
                  <a:lnTo>
                    <a:pt x="2391" y="135"/>
                  </a:lnTo>
                  <a:lnTo>
                    <a:pt x="2357" y="270"/>
                  </a:lnTo>
                  <a:lnTo>
                    <a:pt x="2323" y="405"/>
                  </a:lnTo>
                  <a:lnTo>
                    <a:pt x="2323" y="674"/>
                  </a:lnTo>
                  <a:lnTo>
                    <a:pt x="2357" y="1213"/>
                  </a:lnTo>
                  <a:lnTo>
                    <a:pt x="2357" y="1752"/>
                  </a:lnTo>
                  <a:lnTo>
                    <a:pt x="2323" y="2290"/>
                  </a:lnTo>
                  <a:lnTo>
                    <a:pt x="2088" y="2223"/>
                  </a:lnTo>
                  <a:lnTo>
                    <a:pt x="1818" y="2189"/>
                  </a:lnTo>
                  <a:lnTo>
                    <a:pt x="1280" y="2189"/>
                  </a:lnTo>
                  <a:lnTo>
                    <a:pt x="202" y="2223"/>
                  </a:lnTo>
                  <a:lnTo>
                    <a:pt x="236" y="1954"/>
                  </a:lnTo>
                  <a:lnTo>
                    <a:pt x="236" y="1684"/>
                  </a:lnTo>
                  <a:lnTo>
                    <a:pt x="202" y="1146"/>
                  </a:lnTo>
                  <a:lnTo>
                    <a:pt x="202" y="775"/>
                  </a:lnTo>
                  <a:lnTo>
                    <a:pt x="202" y="371"/>
                  </a:lnTo>
                  <a:lnTo>
                    <a:pt x="842" y="337"/>
                  </a:lnTo>
                  <a:lnTo>
                    <a:pt x="1515" y="270"/>
                  </a:lnTo>
                  <a:lnTo>
                    <a:pt x="1953" y="270"/>
                  </a:lnTo>
                  <a:lnTo>
                    <a:pt x="2189" y="236"/>
                  </a:lnTo>
                  <a:lnTo>
                    <a:pt x="2290" y="203"/>
                  </a:lnTo>
                  <a:lnTo>
                    <a:pt x="2357" y="135"/>
                  </a:lnTo>
                  <a:lnTo>
                    <a:pt x="2256" y="68"/>
                  </a:lnTo>
                  <a:lnTo>
                    <a:pt x="2121" y="34"/>
                  </a:lnTo>
                  <a:lnTo>
                    <a:pt x="188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94" name="Shape 294"/>
            <p:cNvSpPr/>
            <p:nvPr/>
          </p:nvSpPr>
          <p:spPr>
            <a:xfrm>
              <a:off x="5568300" y="2562050"/>
              <a:ext cx="20225" cy="19375"/>
            </a:xfrm>
            <a:custGeom>
              <a:avLst/>
              <a:gdLst/>
              <a:ahLst/>
              <a:cxnLst/>
              <a:rect l="0" t="0" r="0" b="0"/>
              <a:pathLst>
                <a:path w="809" h="775" extrusionOk="0">
                  <a:moveTo>
                    <a:pt x="607" y="1"/>
                  </a:moveTo>
                  <a:lnTo>
                    <a:pt x="539" y="34"/>
                  </a:lnTo>
                  <a:lnTo>
                    <a:pt x="506" y="102"/>
                  </a:lnTo>
                  <a:lnTo>
                    <a:pt x="472" y="270"/>
                  </a:lnTo>
                  <a:lnTo>
                    <a:pt x="472" y="304"/>
                  </a:lnTo>
                  <a:lnTo>
                    <a:pt x="203" y="337"/>
                  </a:lnTo>
                  <a:lnTo>
                    <a:pt x="203" y="135"/>
                  </a:lnTo>
                  <a:lnTo>
                    <a:pt x="169" y="102"/>
                  </a:lnTo>
                  <a:lnTo>
                    <a:pt x="102" y="102"/>
                  </a:lnTo>
                  <a:lnTo>
                    <a:pt x="68" y="135"/>
                  </a:lnTo>
                  <a:lnTo>
                    <a:pt x="34" y="337"/>
                  </a:lnTo>
                  <a:lnTo>
                    <a:pt x="1" y="371"/>
                  </a:lnTo>
                  <a:lnTo>
                    <a:pt x="34" y="438"/>
                  </a:lnTo>
                  <a:lnTo>
                    <a:pt x="68" y="640"/>
                  </a:lnTo>
                  <a:lnTo>
                    <a:pt x="102" y="674"/>
                  </a:lnTo>
                  <a:lnTo>
                    <a:pt x="135" y="708"/>
                  </a:lnTo>
                  <a:lnTo>
                    <a:pt x="169" y="708"/>
                  </a:lnTo>
                  <a:lnTo>
                    <a:pt x="203" y="674"/>
                  </a:lnTo>
                  <a:lnTo>
                    <a:pt x="236" y="573"/>
                  </a:lnTo>
                  <a:lnTo>
                    <a:pt x="203" y="506"/>
                  </a:lnTo>
                  <a:lnTo>
                    <a:pt x="506" y="506"/>
                  </a:lnTo>
                  <a:lnTo>
                    <a:pt x="506" y="640"/>
                  </a:lnTo>
                  <a:lnTo>
                    <a:pt x="539" y="708"/>
                  </a:lnTo>
                  <a:lnTo>
                    <a:pt x="573" y="741"/>
                  </a:lnTo>
                  <a:lnTo>
                    <a:pt x="607" y="775"/>
                  </a:lnTo>
                  <a:lnTo>
                    <a:pt x="640" y="741"/>
                  </a:lnTo>
                  <a:lnTo>
                    <a:pt x="674" y="674"/>
                  </a:lnTo>
                  <a:lnTo>
                    <a:pt x="674" y="607"/>
                  </a:lnTo>
                  <a:lnTo>
                    <a:pt x="640" y="472"/>
                  </a:lnTo>
                  <a:lnTo>
                    <a:pt x="775" y="405"/>
                  </a:lnTo>
                  <a:lnTo>
                    <a:pt x="809" y="371"/>
                  </a:lnTo>
                  <a:lnTo>
                    <a:pt x="809" y="304"/>
                  </a:lnTo>
                  <a:lnTo>
                    <a:pt x="775" y="270"/>
                  </a:lnTo>
                  <a:lnTo>
                    <a:pt x="708" y="236"/>
                  </a:lnTo>
                  <a:lnTo>
                    <a:pt x="607" y="236"/>
                  </a:lnTo>
                  <a:lnTo>
                    <a:pt x="640" y="169"/>
                  </a:lnTo>
                  <a:lnTo>
                    <a:pt x="674" y="102"/>
                  </a:lnTo>
                  <a:lnTo>
                    <a:pt x="674" y="68"/>
                  </a:lnTo>
                  <a:lnTo>
                    <a:pt x="674" y="34"/>
                  </a:lnTo>
                  <a:lnTo>
                    <a:pt x="64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95" name="Shape 295"/>
            <p:cNvSpPr/>
            <p:nvPr/>
          </p:nvSpPr>
          <p:spPr>
            <a:xfrm>
              <a:off x="5492550" y="2558675"/>
              <a:ext cx="25275" cy="24450"/>
            </a:xfrm>
            <a:custGeom>
              <a:avLst/>
              <a:gdLst/>
              <a:ahLst/>
              <a:cxnLst/>
              <a:rect l="0" t="0" r="0" b="0"/>
              <a:pathLst>
                <a:path w="1011" h="978" extrusionOk="0">
                  <a:moveTo>
                    <a:pt x="505" y="1"/>
                  </a:moveTo>
                  <a:lnTo>
                    <a:pt x="404" y="35"/>
                  </a:lnTo>
                  <a:lnTo>
                    <a:pt x="270" y="68"/>
                  </a:lnTo>
                  <a:lnTo>
                    <a:pt x="169" y="136"/>
                  </a:lnTo>
                  <a:lnTo>
                    <a:pt x="101" y="237"/>
                  </a:lnTo>
                  <a:lnTo>
                    <a:pt x="34" y="338"/>
                  </a:lnTo>
                  <a:lnTo>
                    <a:pt x="0" y="472"/>
                  </a:lnTo>
                  <a:lnTo>
                    <a:pt x="0" y="607"/>
                  </a:lnTo>
                  <a:lnTo>
                    <a:pt x="68" y="674"/>
                  </a:lnTo>
                  <a:lnTo>
                    <a:pt x="101" y="775"/>
                  </a:lnTo>
                  <a:lnTo>
                    <a:pt x="202" y="843"/>
                  </a:lnTo>
                  <a:lnTo>
                    <a:pt x="303" y="910"/>
                  </a:lnTo>
                  <a:lnTo>
                    <a:pt x="404" y="944"/>
                  </a:lnTo>
                  <a:lnTo>
                    <a:pt x="505" y="910"/>
                  </a:lnTo>
                  <a:lnTo>
                    <a:pt x="606" y="876"/>
                  </a:lnTo>
                  <a:lnTo>
                    <a:pt x="606" y="944"/>
                  </a:lnTo>
                  <a:lnTo>
                    <a:pt x="640" y="977"/>
                  </a:lnTo>
                  <a:lnTo>
                    <a:pt x="674" y="977"/>
                  </a:lnTo>
                  <a:lnTo>
                    <a:pt x="707" y="944"/>
                  </a:lnTo>
                  <a:lnTo>
                    <a:pt x="707" y="910"/>
                  </a:lnTo>
                  <a:lnTo>
                    <a:pt x="707" y="809"/>
                  </a:lnTo>
                  <a:lnTo>
                    <a:pt x="707" y="641"/>
                  </a:lnTo>
                  <a:lnTo>
                    <a:pt x="707" y="607"/>
                  </a:lnTo>
                  <a:lnTo>
                    <a:pt x="943" y="607"/>
                  </a:lnTo>
                  <a:lnTo>
                    <a:pt x="1010" y="573"/>
                  </a:lnTo>
                  <a:lnTo>
                    <a:pt x="1010" y="506"/>
                  </a:lnTo>
                  <a:lnTo>
                    <a:pt x="1010" y="439"/>
                  </a:lnTo>
                  <a:lnTo>
                    <a:pt x="943" y="405"/>
                  </a:lnTo>
                  <a:lnTo>
                    <a:pt x="539" y="405"/>
                  </a:lnTo>
                  <a:lnTo>
                    <a:pt x="438" y="472"/>
                  </a:lnTo>
                  <a:lnTo>
                    <a:pt x="438" y="506"/>
                  </a:lnTo>
                  <a:lnTo>
                    <a:pt x="438" y="540"/>
                  </a:lnTo>
                  <a:lnTo>
                    <a:pt x="606" y="607"/>
                  </a:lnTo>
                  <a:lnTo>
                    <a:pt x="606" y="641"/>
                  </a:lnTo>
                  <a:lnTo>
                    <a:pt x="606" y="674"/>
                  </a:lnTo>
                  <a:lnTo>
                    <a:pt x="472" y="708"/>
                  </a:lnTo>
                  <a:lnTo>
                    <a:pt x="303" y="708"/>
                  </a:lnTo>
                  <a:lnTo>
                    <a:pt x="236" y="641"/>
                  </a:lnTo>
                  <a:lnTo>
                    <a:pt x="202" y="573"/>
                  </a:lnTo>
                  <a:lnTo>
                    <a:pt x="202" y="439"/>
                  </a:lnTo>
                  <a:lnTo>
                    <a:pt x="236" y="371"/>
                  </a:lnTo>
                  <a:lnTo>
                    <a:pt x="270" y="270"/>
                  </a:lnTo>
                  <a:lnTo>
                    <a:pt x="371" y="237"/>
                  </a:lnTo>
                  <a:lnTo>
                    <a:pt x="573" y="169"/>
                  </a:lnTo>
                  <a:lnTo>
                    <a:pt x="741" y="136"/>
                  </a:lnTo>
                  <a:lnTo>
                    <a:pt x="775" y="136"/>
                  </a:lnTo>
                  <a:lnTo>
                    <a:pt x="775" y="102"/>
                  </a:lnTo>
                  <a:lnTo>
                    <a:pt x="640" y="35"/>
                  </a:lnTo>
                  <a:lnTo>
                    <a:pt x="50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96" name="Shape 296"/>
            <p:cNvSpPr/>
            <p:nvPr/>
          </p:nvSpPr>
          <p:spPr>
            <a:xfrm>
              <a:off x="5561575" y="2394550"/>
              <a:ext cx="64825" cy="62300"/>
            </a:xfrm>
            <a:custGeom>
              <a:avLst/>
              <a:gdLst/>
              <a:ahLst/>
              <a:cxnLst/>
              <a:rect l="0" t="0" r="0" b="0"/>
              <a:pathLst>
                <a:path w="2593" h="2492" extrusionOk="0">
                  <a:moveTo>
                    <a:pt x="707" y="1"/>
                  </a:moveTo>
                  <a:lnTo>
                    <a:pt x="438" y="34"/>
                  </a:lnTo>
                  <a:lnTo>
                    <a:pt x="337" y="68"/>
                  </a:lnTo>
                  <a:lnTo>
                    <a:pt x="236" y="135"/>
                  </a:lnTo>
                  <a:lnTo>
                    <a:pt x="303" y="203"/>
                  </a:lnTo>
                  <a:lnTo>
                    <a:pt x="404" y="236"/>
                  </a:lnTo>
                  <a:lnTo>
                    <a:pt x="640" y="270"/>
                  </a:lnTo>
                  <a:lnTo>
                    <a:pt x="1078" y="270"/>
                  </a:lnTo>
                  <a:lnTo>
                    <a:pt x="1751" y="337"/>
                  </a:lnTo>
                  <a:lnTo>
                    <a:pt x="2391" y="371"/>
                  </a:lnTo>
                  <a:lnTo>
                    <a:pt x="2391" y="775"/>
                  </a:lnTo>
                  <a:lnTo>
                    <a:pt x="2391" y="1145"/>
                  </a:lnTo>
                  <a:lnTo>
                    <a:pt x="2357" y="1684"/>
                  </a:lnTo>
                  <a:lnTo>
                    <a:pt x="2357" y="1953"/>
                  </a:lnTo>
                  <a:lnTo>
                    <a:pt x="2391" y="2223"/>
                  </a:lnTo>
                  <a:lnTo>
                    <a:pt x="1313" y="2189"/>
                  </a:lnTo>
                  <a:lnTo>
                    <a:pt x="775" y="2189"/>
                  </a:lnTo>
                  <a:lnTo>
                    <a:pt x="505" y="2223"/>
                  </a:lnTo>
                  <a:lnTo>
                    <a:pt x="270" y="2290"/>
                  </a:lnTo>
                  <a:lnTo>
                    <a:pt x="236" y="1751"/>
                  </a:lnTo>
                  <a:lnTo>
                    <a:pt x="236" y="1213"/>
                  </a:lnTo>
                  <a:lnTo>
                    <a:pt x="270" y="674"/>
                  </a:lnTo>
                  <a:lnTo>
                    <a:pt x="270" y="405"/>
                  </a:lnTo>
                  <a:lnTo>
                    <a:pt x="236" y="270"/>
                  </a:lnTo>
                  <a:lnTo>
                    <a:pt x="202" y="135"/>
                  </a:lnTo>
                  <a:lnTo>
                    <a:pt x="101" y="304"/>
                  </a:lnTo>
                  <a:lnTo>
                    <a:pt x="68" y="472"/>
                  </a:lnTo>
                  <a:lnTo>
                    <a:pt x="0" y="842"/>
                  </a:lnTo>
                  <a:lnTo>
                    <a:pt x="0" y="1583"/>
                  </a:lnTo>
                  <a:lnTo>
                    <a:pt x="0" y="1819"/>
                  </a:lnTo>
                  <a:lnTo>
                    <a:pt x="0" y="2088"/>
                  </a:lnTo>
                  <a:lnTo>
                    <a:pt x="0" y="2223"/>
                  </a:lnTo>
                  <a:lnTo>
                    <a:pt x="34" y="2324"/>
                  </a:lnTo>
                  <a:lnTo>
                    <a:pt x="101" y="2425"/>
                  </a:lnTo>
                  <a:lnTo>
                    <a:pt x="202" y="2458"/>
                  </a:lnTo>
                  <a:lnTo>
                    <a:pt x="270" y="2458"/>
                  </a:lnTo>
                  <a:lnTo>
                    <a:pt x="270" y="2425"/>
                  </a:lnTo>
                  <a:lnTo>
                    <a:pt x="270" y="2391"/>
                  </a:lnTo>
                  <a:lnTo>
                    <a:pt x="539" y="2458"/>
                  </a:lnTo>
                  <a:lnTo>
                    <a:pt x="775" y="2492"/>
                  </a:lnTo>
                  <a:lnTo>
                    <a:pt x="1313" y="2492"/>
                  </a:lnTo>
                  <a:lnTo>
                    <a:pt x="2391" y="2458"/>
                  </a:lnTo>
                  <a:lnTo>
                    <a:pt x="2458" y="2425"/>
                  </a:lnTo>
                  <a:lnTo>
                    <a:pt x="2492" y="2458"/>
                  </a:lnTo>
                  <a:lnTo>
                    <a:pt x="2525" y="2458"/>
                  </a:lnTo>
                  <a:lnTo>
                    <a:pt x="2559" y="2425"/>
                  </a:lnTo>
                  <a:lnTo>
                    <a:pt x="2593" y="2155"/>
                  </a:lnTo>
                  <a:lnTo>
                    <a:pt x="2593" y="1886"/>
                  </a:lnTo>
                  <a:lnTo>
                    <a:pt x="2593" y="1347"/>
                  </a:lnTo>
                  <a:lnTo>
                    <a:pt x="2593" y="708"/>
                  </a:lnTo>
                  <a:lnTo>
                    <a:pt x="2593" y="405"/>
                  </a:lnTo>
                  <a:lnTo>
                    <a:pt x="2559" y="68"/>
                  </a:lnTo>
                  <a:lnTo>
                    <a:pt x="2525" y="34"/>
                  </a:lnTo>
                  <a:lnTo>
                    <a:pt x="2458" y="34"/>
                  </a:lnTo>
                  <a:lnTo>
                    <a:pt x="2458" y="68"/>
                  </a:lnTo>
                  <a:lnTo>
                    <a:pt x="2424" y="169"/>
                  </a:lnTo>
                  <a:lnTo>
                    <a:pt x="1852" y="102"/>
                  </a:lnTo>
                  <a:lnTo>
                    <a:pt x="1246" y="34"/>
                  </a:lnTo>
                  <a:lnTo>
                    <a:pt x="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97" name="Shape 297"/>
            <p:cNvSpPr/>
            <p:nvPr/>
          </p:nvSpPr>
          <p:spPr>
            <a:xfrm>
              <a:off x="5587650" y="2429900"/>
              <a:ext cx="11825" cy="18550"/>
            </a:xfrm>
            <a:custGeom>
              <a:avLst/>
              <a:gdLst/>
              <a:ahLst/>
              <a:cxnLst/>
              <a:rect l="0" t="0" r="0" b="0"/>
              <a:pathLst>
                <a:path w="473" h="742" extrusionOk="0">
                  <a:moveTo>
                    <a:pt x="338" y="1"/>
                  </a:moveTo>
                  <a:lnTo>
                    <a:pt x="169" y="34"/>
                  </a:lnTo>
                  <a:lnTo>
                    <a:pt x="35" y="102"/>
                  </a:lnTo>
                  <a:lnTo>
                    <a:pt x="1" y="135"/>
                  </a:lnTo>
                  <a:lnTo>
                    <a:pt x="35" y="169"/>
                  </a:lnTo>
                  <a:lnTo>
                    <a:pt x="35" y="203"/>
                  </a:lnTo>
                  <a:lnTo>
                    <a:pt x="270" y="203"/>
                  </a:lnTo>
                  <a:lnTo>
                    <a:pt x="237" y="405"/>
                  </a:lnTo>
                  <a:lnTo>
                    <a:pt x="136" y="573"/>
                  </a:lnTo>
                  <a:lnTo>
                    <a:pt x="136" y="674"/>
                  </a:lnTo>
                  <a:lnTo>
                    <a:pt x="169" y="708"/>
                  </a:lnTo>
                  <a:lnTo>
                    <a:pt x="237" y="741"/>
                  </a:lnTo>
                  <a:lnTo>
                    <a:pt x="304" y="674"/>
                  </a:lnTo>
                  <a:lnTo>
                    <a:pt x="405" y="539"/>
                  </a:lnTo>
                  <a:lnTo>
                    <a:pt x="439" y="405"/>
                  </a:lnTo>
                  <a:lnTo>
                    <a:pt x="472" y="236"/>
                  </a:lnTo>
                  <a:lnTo>
                    <a:pt x="439" y="68"/>
                  </a:lnTo>
                  <a:lnTo>
                    <a:pt x="40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98" name="Shape 298"/>
            <p:cNvSpPr/>
            <p:nvPr/>
          </p:nvSpPr>
          <p:spPr>
            <a:xfrm>
              <a:off x="5554825" y="2489675"/>
              <a:ext cx="16025" cy="18525"/>
            </a:xfrm>
            <a:custGeom>
              <a:avLst/>
              <a:gdLst/>
              <a:ahLst/>
              <a:cxnLst/>
              <a:rect l="0" t="0" r="0" b="0"/>
              <a:pathLst>
                <a:path w="641" h="741" extrusionOk="0">
                  <a:moveTo>
                    <a:pt x="35" y="0"/>
                  </a:moveTo>
                  <a:lnTo>
                    <a:pt x="35" y="34"/>
                  </a:lnTo>
                  <a:lnTo>
                    <a:pt x="1" y="67"/>
                  </a:lnTo>
                  <a:lnTo>
                    <a:pt x="35" y="168"/>
                  </a:lnTo>
                  <a:lnTo>
                    <a:pt x="136" y="303"/>
                  </a:lnTo>
                  <a:lnTo>
                    <a:pt x="203" y="337"/>
                  </a:lnTo>
                  <a:lnTo>
                    <a:pt x="35" y="572"/>
                  </a:lnTo>
                  <a:lnTo>
                    <a:pt x="1" y="606"/>
                  </a:lnTo>
                  <a:lnTo>
                    <a:pt x="1" y="673"/>
                  </a:lnTo>
                  <a:lnTo>
                    <a:pt x="68" y="707"/>
                  </a:lnTo>
                  <a:lnTo>
                    <a:pt x="136" y="741"/>
                  </a:lnTo>
                  <a:lnTo>
                    <a:pt x="169" y="707"/>
                  </a:lnTo>
                  <a:lnTo>
                    <a:pt x="203" y="673"/>
                  </a:lnTo>
                  <a:lnTo>
                    <a:pt x="405" y="404"/>
                  </a:lnTo>
                  <a:lnTo>
                    <a:pt x="439" y="404"/>
                  </a:lnTo>
                  <a:lnTo>
                    <a:pt x="472" y="370"/>
                  </a:lnTo>
                  <a:lnTo>
                    <a:pt x="472" y="337"/>
                  </a:lnTo>
                  <a:lnTo>
                    <a:pt x="472" y="269"/>
                  </a:lnTo>
                  <a:lnTo>
                    <a:pt x="641" y="34"/>
                  </a:lnTo>
                  <a:lnTo>
                    <a:pt x="641" y="0"/>
                  </a:lnTo>
                  <a:lnTo>
                    <a:pt x="607" y="0"/>
                  </a:lnTo>
                  <a:lnTo>
                    <a:pt x="439" y="101"/>
                  </a:lnTo>
                  <a:lnTo>
                    <a:pt x="304" y="202"/>
                  </a:lnTo>
                  <a:lnTo>
                    <a:pt x="237" y="168"/>
                  </a:lnTo>
                  <a:lnTo>
                    <a:pt x="169" y="101"/>
                  </a:lnTo>
                  <a:lnTo>
                    <a:pt x="102" y="34"/>
                  </a:lnTo>
                  <a:lnTo>
                    <a:pt x="3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99" name="Shape 299"/>
            <p:cNvSpPr/>
            <p:nvPr/>
          </p:nvSpPr>
          <p:spPr>
            <a:xfrm>
              <a:off x="5516125" y="2429900"/>
              <a:ext cx="14325" cy="18550"/>
            </a:xfrm>
            <a:custGeom>
              <a:avLst/>
              <a:gdLst/>
              <a:ahLst/>
              <a:cxnLst/>
              <a:rect l="0" t="0" r="0" b="0"/>
              <a:pathLst>
                <a:path w="573" h="742" extrusionOk="0">
                  <a:moveTo>
                    <a:pt x="370" y="1"/>
                  </a:moveTo>
                  <a:lnTo>
                    <a:pt x="269" y="34"/>
                  </a:lnTo>
                  <a:lnTo>
                    <a:pt x="202" y="68"/>
                  </a:lnTo>
                  <a:lnTo>
                    <a:pt x="67" y="203"/>
                  </a:lnTo>
                  <a:lnTo>
                    <a:pt x="0" y="270"/>
                  </a:lnTo>
                  <a:lnTo>
                    <a:pt x="0" y="371"/>
                  </a:lnTo>
                  <a:lnTo>
                    <a:pt x="0" y="472"/>
                  </a:lnTo>
                  <a:lnTo>
                    <a:pt x="0" y="539"/>
                  </a:lnTo>
                  <a:lnTo>
                    <a:pt x="101" y="674"/>
                  </a:lnTo>
                  <a:lnTo>
                    <a:pt x="236" y="741"/>
                  </a:lnTo>
                  <a:lnTo>
                    <a:pt x="337" y="741"/>
                  </a:lnTo>
                  <a:lnTo>
                    <a:pt x="438" y="708"/>
                  </a:lnTo>
                  <a:lnTo>
                    <a:pt x="572" y="573"/>
                  </a:lnTo>
                  <a:lnTo>
                    <a:pt x="572" y="506"/>
                  </a:lnTo>
                  <a:lnTo>
                    <a:pt x="572" y="472"/>
                  </a:lnTo>
                  <a:lnTo>
                    <a:pt x="539" y="405"/>
                  </a:lnTo>
                  <a:lnTo>
                    <a:pt x="135" y="405"/>
                  </a:lnTo>
                  <a:lnTo>
                    <a:pt x="168" y="304"/>
                  </a:lnTo>
                  <a:lnTo>
                    <a:pt x="236" y="203"/>
                  </a:lnTo>
                  <a:lnTo>
                    <a:pt x="303" y="135"/>
                  </a:lnTo>
                  <a:lnTo>
                    <a:pt x="370" y="34"/>
                  </a:lnTo>
                  <a:lnTo>
                    <a:pt x="37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00" name="Shape 300"/>
            <p:cNvSpPr/>
            <p:nvPr/>
          </p:nvSpPr>
          <p:spPr>
            <a:xfrm>
              <a:off x="5506850" y="2348250"/>
              <a:ext cx="68200" cy="42125"/>
            </a:xfrm>
            <a:custGeom>
              <a:avLst/>
              <a:gdLst/>
              <a:ahLst/>
              <a:cxnLst/>
              <a:rect l="0" t="0" r="0" b="0"/>
              <a:pathLst>
                <a:path w="2728" h="1685" extrusionOk="0">
                  <a:moveTo>
                    <a:pt x="640" y="1"/>
                  </a:moveTo>
                  <a:lnTo>
                    <a:pt x="371" y="34"/>
                  </a:lnTo>
                  <a:lnTo>
                    <a:pt x="102" y="102"/>
                  </a:lnTo>
                  <a:lnTo>
                    <a:pt x="102" y="68"/>
                  </a:lnTo>
                  <a:lnTo>
                    <a:pt x="34" y="68"/>
                  </a:lnTo>
                  <a:lnTo>
                    <a:pt x="1" y="405"/>
                  </a:lnTo>
                  <a:lnTo>
                    <a:pt x="1" y="775"/>
                  </a:lnTo>
                  <a:lnTo>
                    <a:pt x="34" y="1482"/>
                  </a:lnTo>
                  <a:lnTo>
                    <a:pt x="34" y="1550"/>
                  </a:lnTo>
                  <a:lnTo>
                    <a:pt x="68" y="1617"/>
                  </a:lnTo>
                  <a:lnTo>
                    <a:pt x="102" y="1651"/>
                  </a:lnTo>
                  <a:lnTo>
                    <a:pt x="169" y="1684"/>
                  </a:lnTo>
                  <a:lnTo>
                    <a:pt x="236" y="1651"/>
                  </a:lnTo>
                  <a:lnTo>
                    <a:pt x="270" y="1617"/>
                  </a:lnTo>
                  <a:lnTo>
                    <a:pt x="270" y="1583"/>
                  </a:lnTo>
                  <a:lnTo>
                    <a:pt x="775" y="1617"/>
                  </a:lnTo>
                  <a:lnTo>
                    <a:pt x="1853" y="1617"/>
                  </a:lnTo>
                  <a:lnTo>
                    <a:pt x="2122" y="1583"/>
                  </a:lnTo>
                  <a:lnTo>
                    <a:pt x="2358" y="1516"/>
                  </a:lnTo>
                  <a:lnTo>
                    <a:pt x="2088" y="1449"/>
                  </a:lnTo>
                  <a:lnTo>
                    <a:pt x="1853" y="1415"/>
                  </a:lnTo>
                  <a:lnTo>
                    <a:pt x="203" y="1415"/>
                  </a:lnTo>
                  <a:lnTo>
                    <a:pt x="203" y="809"/>
                  </a:lnTo>
                  <a:lnTo>
                    <a:pt x="169" y="472"/>
                  </a:lnTo>
                  <a:lnTo>
                    <a:pt x="102" y="169"/>
                  </a:lnTo>
                  <a:lnTo>
                    <a:pt x="102" y="169"/>
                  </a:lnTo>
                  <a:lnTo>
                    <a:pt x="371" y="237"/>
                  </a:lnTo>
                  <a:lnTo>
                    <a:pt x="674" y="237"/>
                  </a:lnTo>
                  <a:lnTo>
                    <a:pt x="1213" y="203"/>
                  </a:lnTo>
                  <a:lnTo>
                    <a:pt x="1853" y="203"/>
                  </a:lnTo>
                  <a:lnTo>
                    <a:pt x="2492" y="169"/>
                  </a:lnTo>
                  <a:lnTo>
                    <a:pt x="2492" y="843"/>
                  </a:lnTo>
                  <a:lnTo>
                    <a:pt x="2526" y="1550"/>
                  </a:lnTo>
                  <a:lnTo>
                    <a:pt x="2560" y="1617"/>
                  </a:lnTo>
                  <a:lnTo>
                    <a:pt x="2627" y="1651"/>
                  </a:lnTo>
                  <a:lnTo>
                    <a:pt x="2694" y="1617"/>
                  </a:lnTo>
                  <a:lnTo>
                    <a:pt x="2728" y="1550"/>
                  </a:lnTo>
                  <a:lnTo>
                    <a:pt x="2694" y="809"/>
                  </a:lnTo>
                  <a:lnTo>
                    <a:pt x="2694" y="439"/>
                  </a:lnTo>
                  <a:lnTo>
                    <a:pt x="2661" y="68"/>
                  </a:lnTo>
                  <a:lnTo>
                    <a:pt x="2627" y="1"/>
                  </a:lnTo>
                  <a:lnTo>
                    <a:pt x="2560" y="1"/>
                  </a:lnTo>
                  <a:lnTo>
                    <a:pt x="2526" y="34"/>
                  </a:lnTo>
                  <a:lnTo>
                    <a:pt x="218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01" name="Shape 301"/>
            <p:cNvSpPr/>
            <p:nvPr/>
          </p:nvSpPr>
          <p:spPr>
            <a:xfrm>
              <a:off x="5614600" y="2536800"/>
              <a:ext cx="63150" cy="61475"/>
            </a:xfrm>
            <a:custGeom>
              <a:avLst/>
              <a:gdLst/>
              <a:ahLst/>
              <a:cxnLst/>
              <a:rect l="0" t="0" r="0" b="0"/>
              <a:pathLst>
                <a:path w="2526" h="2459" extrusionOk="0">
                  <a:moveTo>
                    <a:pt x="2357" y="202"/>
                  </a:moveTo>
                  <a:lnTo>
                    <a:pt x="2323" y="674"/>
                  </a:lnTo>
                  <a:lnTo>
                    <a:pt x="2323" y="1145"/>
                  </a:lnTo>
                  <a:lnTo>
                    <a:pt x="2256" y="1684"/>
                  </a:lnTo>
                  <a:lnTo>
                    <a:pt x="2222" y="2256"/>
                  </a:lnTo>
                  <a:lnTo>
                    <a:pt x="1953" y="2189"/>
                  </a:lnTo>
                  <a:lnTo>
                    <a:pt x="472" y="2189"/>
                  </a:lnTo>
                  <a:lnTo>
                    <a:pt x="236" y="2223"/>
                  </a:lnTo>
                  <a:lnTo>
                    <a:pt x="236" y="1684"/>
                  </a:lnTo>
                  <a:lnTo>
                    <a:pt x="236" y="1145"/>
                  </a:lnTo>
                  <a:lnTo>
                    <a:pt x="236" y="708"/>
                  </a:lnTo>
                  <a:lnTo>
                    <a:pt x="236" y="236"/>
                  </a:lnTo>
                  <a:lnTo>
                    <a:pt x="1313" y="270"/>
                  </a:lnTo>
                  <a:lnTo>
                    <a:pt x="1852" y="236"/>
                  </a:lnTo>
                  <a:lnTo>
                    <a:pt x="2357" y="202"/>
                  </a:lnTo>
                  <a:close/>
                  <a:moveTo>
                    <a:pt x="1313" y="0"/>
                  </a:moveTo>
                  <a:lnTo>
                    <a:pt x="236" y="34"/>
                  </a:lnTo>
                  <a:lnTo>
                    <a:pt x="169" y="34"/>
                  </a:lnTo>
                  <a:lnTo>
                    <a:pt x="135" y="68"/>
                  </a:lnTo>
                  <a:lnTo>
                    <a:pt x="101" y="101"/>
                  </a:lnTo>
                  <a:lnTo>
                    <a:pt x="34" y="404"/>
                  </a:lnTo>
                  <a:lnTo>
                    <a:pt x="34" y="708"/>
                  </a:lnTo>
                  <a:lnTo>
                    <a:pt x="0" y="1314"/>
                  </a:lnTo>
                  <a:lnTo>
                    <a:pt x="0" y="1852"/>
                  </a:lnTo>
                  <a:lnTo>
                    <a:pt x="34" y="2122"/>
                  </a:lnTo>
                  <a:lnTo>
                    <a:pt x="68" y="2391"/>
                  </a:lnTo>
                  <a:lnTo>
                    <a:pt x="101" y="2425"/>
                  </a:lnTo>
                  <a:lnTo>
                    <a:pt x="135" y="2458"/>
                  </a:lnTo>
                  <a:lnTo>
                    <a:pt x="169" y="2458"/>
                  </a:lnTo>
                  <a:lnTo>
                    <a:pt x="202" y="2425"/>
                  </a:lnTo>
                  <a:lnTo>
                    <a:pt x="472" y="2458"/>
                  </a:lnTo>
                  <a:lnTo>
                    <a:pt x="741" y="2458"/>
                  </a:lnTo>
                  <a:lnTo>
                    <a:pt x="1280" y="2425"/>
                  </a:lnTo>
                  <a:lnTo>
                    <a:pt x="2020" y="2425"/>
                  </a:lnTo>
                  <a:lnTo>
                    <a:pt x="2256" y="2391"/>
                  </a:lnTo>
                  <a:lnTo>
                    <a:pt x="2357" y="2391"/>
                  </a:lnTo>
                  <a:lnTo>
                    <a:pt x="2391" y="2324"/>
                  </a:lnTo>
                  <a:lnTo>
                    <a:pt x="2458" y="2054"/>
                  </a:lnTo>
                  <a:lnTo>
                    <a:pt x="2492" y="1751"/>
                  </a:lnTo>
                  <a:lnTo>
                    <a:pt x="2525" y="1145"/>
                  </a:lnTo>
                  <a:lnTo>
                    <a:pt x="2525" y="640"/>
                  </a:lnTo>
                  <a:lnTo>
                    <a:pt x="2525" y="371"/>
                  </a:lnTo>
                  <a:lnTo>
                    <a:pt x="2492" y="135"/>
                  </a:lnTo>
                  <a:lnTo>
                    <a:pt x="2458" y="68"/>
                  </a:lnTo>
                  <a:lnTo>
                    <a:pt x="2391" y="34"/>
                  </a:lnTo>
                  <a:lnTo>
                    <a:pt x="185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02" name="Shape 302"/>
            <p:cNvSpPr/>
            <p:nvPr/>
          </p:nvSpPr>
          <p:spPr>
            <a:xfrm>
              <a:off x="5579250" y="2345725"/>
              <a:ext cx="69025" cy="47175"/>
            </a:xfrm>
            <a:custGeom>
              <a:avLst/>
              <a:gdLst/>
              <a:ahLst/>
              <a:cxnLst/>
              <a:rect l="0" t="0" r="0" b="0"/>
              <a:pathLst>
                <a:path w="2761" h="1887" extrusionOk="0">
                  <a:moveTo>
                    <a:pt x="1381" y="1"/>
                  </a:moveTo>
                  <a:lnTo>
                    <a:pt x="707" y="34"/>
                  </a:lnTo>
                  <a:lnTo>
                    <a:pt x="404" y="68"/>
                  </a:lnTo>
                  <a:lnTo>
                    <a:pt x="68" y="135"/>
                  </a:lnTo>
                  <a:lnTo>
                    <a:pt x="34" y="169"/>
                  </a:lnTo>
                  <a:lnTo>
                    <a:pt x="0" y="237"/>
                  </a:lnTo>
                  <a:lnTo>
                    <a:pt x="0" y="304"/>
                  </a:lnTo>
                  <a:lnTo>
                    <a:pt x="68" y="338"/>
                  </a:lnTo>
                  <a:lnTo>
                    <a:pt x="68" y="607"/>
                  </a:lnTo>
                  <a:lnTo>
                    <a:pt x="68" y="876"/>
                  </a:lnTo>
                  <a:lnTo>
                    <a:pt x="34" y="1718"/>
                  </a:lnTo>
                  <a:lnTo>
                    <a:pt x="34" y="1752"/>
                  </a:lnTo>
                  <a:lnTo>
                    <a:pt x="68" y="1785"/>
                  </a:lnTo>
                  <a:lnTo>
                    <a:pt x="169" y="1785"/>
                  </a:lnTo>
                  <a:lnTo>
                    <a:pt x="505" y="1853"/>
                  </a:lnTo>
                  <a:lnTo>
                    <a:pt x="842" y="1886"/>
                  </a:lnTo>
                  <a:lnTo>
                    <a:pt x="1179" y="1853"/>
                  </a:lnTo>
                  <a:lnTo>
                    <a:pt x="1515" y="1819"/>
                  </a:lnTo>
                  <a:lnTo>
                    <a:pt x="2020" y="1785"/>
                  </a:lnTo>
                  <a:lnTo>
                    <a:pt x="2256" y="1752"/>
                  </a:lnTo>
                  <a:lnTo>
                    <a:pt x="2492" y="1651"/>
                  </a:lnTo>
                  <a:lnTo>
                    <a:pt x="2222" y="1583"/>
                  </a:lnTo>
                  <a:lnTo>
                    <a:pt x="1919" y="1583"/>
                  </a:lnTo>
                  <a:lnTo>
                    <a:pt x="1347" y="1651"/>
                  </a:lnTo>
                  <a:lnTo>
                    <a:pt x="505" y="1651"/>
                  </a:lnTo>
                  <a:lnTo>
                    <a:pt x="236" y="1684"/>
                  </a:lnTo>
                  <a:lnTo>
                    <a:pt x="236" y="1213"/>
                  </a:lnTo>
                  <a:lnTo>
                    <a:pt x="236" y="775"/>
                  </a:lnTo>
                  <a:lnTo>
                    <a:pt x="236" y="540"/>
                  </a:lnTo>
                  <a:lnTo>
                    <a:pt x="202" y="338"/>
                  </a:lnTo>
                  <a:lnTo>
                    <a:pt x="505" y="304"/>
                  </a:lnTo>
                  <a:lnTo>
                    <a:pt x="808" y="270"/>
                  </a:lnTo>
                  <a:lnTo>
                    <a:pt x="1414" y="270"/>
                  </a:lnTo>
                  <a:lnTo>
                    <a:pt x="2054" y="304"/>
                  </a:lnTo>
                  <a:lnTo>
                    <a:pt x="2357" y="270"/>
                  </a:lnTo>
                  <a:lnTo>
                    <a:pt x="2660" y="237"/>
                  </a:lnTo>
                  <a:lnTo>
                    <a:pt x="2593" y="573"/>
                  </a:lnTo>
                  <a:lnTo>
                    <a:pt x="2593" y="876"/>
                  </a:lnTo>
                  <a:lnTo>
                    <a:pt x="2525" y="1280"/>
                  </a:lnTo>
                  <a:lnTo>
                    <a:pt x="2525" y="1651"/>
                  </a:lnTo>
                  <a:lnTo>
                    <a:pt x="2559" y="1718"/>
                  </a:lnTo>
                  <a:lnTo>
                    <a:pt x="2660" y="1718"/>
                  </a:lnTo>
                  <a:lnTo>
                    <a:pt x="2694" y="1684"/>
                  </a:lnTo>
                  <a:lnTo>
                    <a:pt x="2727" y="1348"/>
                  </a:lnTo>
                  <a:lnTo>
                    <a:pt x="2727" y="1011"/>
                  </a:lnTo>
                  <a:lnTo>
                    <a:pt x="2761" y="607"/>
                  </a:lnTo>
                  <a:lnTo>
                    <a:pt x="2761" y="237"/>
                  </a:lnTo>
                  <a:lnTo>
                    <a:pt x="2727" y="169"/>
                  </a:lnTo>
                  <a:lnTo>
                    <a:pt x="2660" y="203"/>
                  </a:lnTo>
                  <a:lnTo>
                    <a:pt x="2357" y="102"/>
                  </a:lnTo>
                  <a:lnTo>
                    <a:pt x="2054" y="68"/>
                  </a:lnTo>
                  <a:lnTo>
                    <a:pt x="1717" y="34"/>
                  </a:lnTo>
                  <a:lnTo>
                    <a:pt x="138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03" name="Shape 303"/>
            <p:cNvSpPr/>
            <p:nvPr/>
          </p:nvSpPr>
          <p:spPr>
            <a:xfrm>
              <a:off x="5662575" y="2429900"/>
              <a:ext cx="11800" cy="20225"/>
            </a:xfrm>
            <a:custGeom>
              <a:avLst/>
              <a:gdLst/>
              <a:ahLst/>
              <a:cxnLst/>
              <a:rect l="0" t="0" r="0" b="0"/>
              <a:pathLst>
                <a:path w="472" h="809" extrusionOk="0">
                  <a:moveTo>
                    <a:pt x="303" y="203"/>
                  </a:moveTo>
                  <a:lnTo>
                    <a:pt x="303" y="304"/>
                  </a:lnTo>
                  <a:lnTo>
                    <a:pt x="270" y="405"/>
                  </a:lnTo>
                  <a:lnTo>
                    <a:pt x="202" y="337"/>
                  </a:lnTo>
                  <a:lnTo>
                    <a:pt x="169" y="270"/>
                  </a:lnTo>
                  <a:lnTo>
                    <a:pt x="169" y="203"/>
                  </a:lnTo>
                  <a:close/>
                  <a:moveTo>
                    <a:pt x="169" y="1"/>
                  </a:moveTo>
                  <a:lnTo>
                    <a:pt x="68" y="68"/>
                  </a:lnTo>
                  <a:lnTo>
                    <a:pt x="0" y="135"/>
                  </a:lnTo>
                  <a:lnTo>
                    <a:pt x="0" y="236"/>
                  </a:lnTo>
                  <a:lnTo>
                    <a:pt x="0" y="337"/>
                  </a:lnTo>
                  <a:lnTo>
                    <a:pt x="68" y="438"/>
                  </a:lnTo>
                  <a:lnTo>
                    <a:pt x="135" y="472"/>
                  </a:lnTo>
                  <a:lnTo>
                    <a:pt x="34" y="573"/>
                  </a:lnTo>
                  <a:lnTo>
                    <a:pt x="0" y="640"/>
                  </a:lnTo>
                  <a:lnTo>
                    <a:pt x="0" y="674"/>
                  </a:lnTo>
                  <a:lnTo>
                    <a:pt x="68" y="775"/>
                  </a:lnTo>
                  <a:lnTo>
                    <a:pt x="169" y="809"/>
                  </a:lnTo>
                  <a:lnTo>
                    <a:pt x="270" y="809"/>
                  </a:lnTo>
                  <a:lnTo>
                    <a:pt x="337" y="775"/>
                  </a:lnTo>
                  <a:lnTo>
                    <a:pt x="404" y="741"/>
                  </a:lnTo>
                  <a:lnTo>
                    <a:pt x="472" y="674"/>
                  </a:lnTo>
                  <a:lnTo>
                    <a:pt x="472" y="607"/>
                  </a:lnTo>
                  <a:lnTo>
                    <a:pt x="438" y="506"/>
                  </a:lnTo>
                  <a:lnTo>
                    <a:pt x="472" y="472"/>
                  </a:lnTo>
                  <a:lnTo>
                    <a:pt x="472" y="438"/>
                  </a:lnTo>
                  <a:lnTo>
                    <a:pt x="404" y="371"/>
                  </a:lnTo>
                  <a:lnTo>
                    <a:pt x="472" y="304"/>
                  </a:lnTo>
                  <a:lnTo>
                    <a:pt x="472" y="203"/>
                  </a:lnTo>
                  <a:lnTo>
                    <a:pt x="438" y="102"/>
                  </a:lnTo>
                  <a:lnTo>
                    <a:pt x="371" y="34"/>
                  </a:lnTo>
                  <a:lnTo>
                    <a:pt x="27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04" name="Shape 304"/>
            <p:cNvSpPr/>
            <p:nvPr/>
          </p:nvSpPr>
          <p:spPr>
            <a:xfrm>
              <a:off x="5697925" y="2489675"/>
              <a:ext cx="5925" cy="17700"/>
            </a:xfrm>
            <a:custGeom>
              <a:avLst/>
              <a:gdLst/>
              <a:ahLst/>
              <a:cxnLst/>
              <a:rect l="0" t="0" r="0" b="0"/>
              <a:pathLst>
                <a:path w="237" h="708" extrusionOk="0">
                  <a:moveTo>
                    <a:pt x="135" y="0"/>
                  </a:moveTo>
                  <a:lnTo>
                    <a:pt x="101" y="34"/>
                  </a:lnTo>
                  <a:lnTo>
                    <a:pt x="34" y="168"/>
                  </a:lnTo>
                  <a:lnTo>
                    <a:pt x="0" y="337"/>
                  </a:lnTo>
                  <a:lnTo>
                    <a:pt x="0" y="505"/>
                  </a:lnTo>
                  <a:lnTo>
                    <a:pt x="34" y="640"/>
                  </a:lnTo>
                  <a:lnTo>
                    <a:pt x="34" y="707"/>
                  </a:lnTo>
                  <a:lnTo>
                    <a:pt x="169" y="707"/>
                  </a:lnTo>
                  <a:lnTo>
                    <a:pt x="202" y="673"/>
                  </a:lnTo>
                  <a:lnTo>
                    <a:pt x="236" y="606"/>
                  </a:lnTo>
                  <a:lnTo>
                    <a:pt x="236" y="337"/>
                  </a:lnTo>
                  <a:lnTo>
                    <a:pt x="236" y="67"/>
                  </a:lnTo>
                  <a:lnTo>
                    <a:pt x="236" y="34"/>
                  </a:lnTo>
                  <a:lnTo>
                    <a:pt x="2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05" name="Shape 305"/>
            <p:cNvSpPr/>
            <p:nvPr/>
          </p:nvSpPr>
          <p:spPr>
            <a:xfrm>
              <a:off x="5733275" y="2429050"/>
              <a:ext cx="16025" cy="17700"/>
            </a:xfrm>
            <a:custGeom>
              <a:avLst/>
              <a:gdLst/>
              <a:ahLst/>
              <a:cxnLst/>
              <a:rect l="0" t="0" r="0" b="0"/>
              <a:pathLst>
                <a:path w="641" h="708" extrusionOk="0">
                  <a:moveTo>
                    <a:pt x="236" y="1"/>
                  </a:moveTo>
                  <a:lnTo>
                    <a:pt x="135" y="68"/>
                  </a:lnTo>
                  <a:lnTo>
                    <a:pt x="68" y="136"/>
                  </a:lnTo>
                  <a:lnTo>
                    <a:pt x="0" y="203"/>
                  </a:lnTo>
                  <a:lnTo>
                    <a:pt x="0" y="304"/>
                  </a:lnTo>
                  <a:lnTo>
                    <a:pt x="34" y="371"/>
                  </a:lnTo>
                  <a:lnTo>
                    <a:pt x="101" y="405"/>
                  </a:lnTo>
                  <a:lnTo>
                    <a:pt x="202" y="439"/>
                  </a:lnTo>
                  <a:lnTo>
                    <a:pt x="337" y="472"/>
                  </a:lnTo>
                  <a:lnTo>
                    <a:pt x="438" y="439"/>
                  </a:lnTo>
                  <a:lnTo>
                    <a:pt x="438" y="540"/>
                  </a:lnTo>
                  <a:lnTo>
                    <a:pt x="438" y="607"/>
                  </a:lnTo>
                  <a:lnTo>
                    <a:pt x="438" y="708"/>
                  </a:lnTo>
                  <a:lnTo>
                    <a:pt x="505" y="708"/>
                  </a:lnTo>
                  <a:lnTo>
                    <a:pt x="573" y="641"/>
                  </a:lnTo>
                  <a:lnTo>
                    <a:pt x="606" y="540"/>
                  </a:lnTo>
                  <a:lnTo>
                    <a:pt x="640" y="304"/>
                  </a:lnTo>
                  <a:lnTo>
                    <a:pt x="640" y="270"/>
                  </a:lnTo>
                  <a:lnTo>
                    <a:pt x="573" y="203"/>
                  </a:lnTo>
                  <a:lnTo>
                    <a:pt x="505" y="237"/>
                  </a:lnTo>
                  <a:lnTo>
                    <a:pt x="371" y="304"/>
                  </a:lnTo>
                  <a:lnTo>
                    <a:pt x="236" y="304"/>
                  </a:lnTo>
                  <a:lnTo>
                    <a:pt x="169" y="270"/>
                  </a:lnTo>
                  <a:lnTo>
                    <a:pt x="202" y="203"/>
                  </a:lnTo>
                  <a:lnTo>
                    <a:pt x="236" y="169"/>
                  </a:lnTo>
                  <a:lnTo>
                    <a:pt x="539" y="169"/>
                  </a:lnTo>
                  <a:lnTo>
                    <a:pt x="539" y="203"/>
                  </a:lnTo>
                  <a:lnTo>
                    <a:pt x="606" y="203"/>
                  </a:lnTo>
                  <a:lnTo>
                    <a:pt x="640" y="169"/>
                  </a:lnTo>
                  <a:lnTo>
                    <a:pt x="573" y="102"/>
                  </a:lnTo>
                  <a:lnTo>
                    <a:pt x="505" y="35"/>
                  </a:lnTo>
                  <a:lnTo>
                    <a:pt x="303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06" name="Shape 306"/>
            <p:cNvSpPr/>
            <p:nvPr/>
          </p:nvSpPr>
          <p:spPr>
            <a:xfrm>
              <a:off x="5639000" y="2395400"/>
              <a:ext cx="57275" cy="62300"/>
            </a:xfrm>
            <a:custGeom>
              <a:avLst/>
              <a:gdLst/>
              <a:ahLst/>
              <a:cxnLst/>
              <a:rect l="0" t="0" r="0" b="0"/>
              <a:pathLst>
                <a:path w="2291" h="2492" extrusionOk="0">
                  <a:moveTo>
                    <a:pt x="236" y="0"/>
                  </a:moveTo>
                  <a:lnTo>
                    <a:pt x="102" y="34"/>
                  </a:lnTo>
                  <a:lnTo>
                    <a:pt x="1" y="68"/>
                  </a:lnTo>
                  <a:lnTo>
                    <a:pt x="1" y="101"/>
                  </a:lnTo>
                  <a:lnTo>
                    <a:pt x="68" y="169"/>
                  </a:lnTo>
                  <a:lnTo>
                    <a:pt x="169" y="202"/>
                  </a:lnTo>
                  <a:lnTo>
                    <a:pt x="371" y="270"/>
                  </a:lnTo>
                  <a:lnTo>
                    <a:pt x="2088" y="270"/>
                  </a:lnTo>
                  <a:lnTo>
                    <a:pt x="2054" y="472"/>
                  </a:lnTo>
                  <a:lnTo>
                    <a:pt x="2054" y="707"/>
                  </a:lnTo>
                  <a:lnTo>
                    <a:pt x="2054" y="1145"/>
                  </a:lnTo>
                  <a:lnTo>
                    <a:pt x="2054" y="1717"/>
                  </a:lnTo>
                  <a:lnTo>
                    <a:pt x="2054" y="1987"/>
                  </a:lnTo>
                  <a:lnTo>
                    <a:pt x="2088" y="2256"/>
                  </a:lnTo>
                  <a:lnTo>
                    <a:pt x="910" y="2222"/>
                  </a:lnTo>
                  <a:lnTo>
                    <a:pt x="506" y="2189"/>
                  </a:lnTo>
                  <a:lnTo>
                    <a:pt x="304" y="2222"/>
                  </a:lnTo>
                  <a:lnTo>
                    <a:pt x="203" y="2256"/>
                  </a:lnTo>
                  <a:lnTo>
                    <a:pt x="135" y="2323"/>
                  </a:lnTo>
                  <a:lnTo>
                    <a:pt x="203" y="2391"/>
                  </a:lnTo>
                  <a:lnTo>
                    <a:pt x="304" y="2458"/>
                  </a:lnTo>
                  <a:lnTo>
                    <a:pt x="506" y="2492"/>
                  </a:lnTo>
                  <a:lnTo>
                    <a:pt x="2256" y="2492"/>
                  </a:lnTo>
                  <a:lnTo>
                    <a:pt x="2290" y="2424"/>
                  </a:lnTo>
                  <a:lnTo>
                    <a:pt x="2290" y="2357"/>
                  </a:lnTo>
                  <a:lnTo>
                    <a:pt x="2290" y="2290"/>
                  </a:lnTo>
                  <a:lnTo>
                    <a:pt x="2290" y="2020"/>
                  </a:lnTo>
                  <a:lnTo>
                    <a:pt x="2290" y="1717"/>
                  </a:lnTo>
                  <a:lnTo>
                    <a:pt x="2290" y="1145"/>
                  </a:lnTo>
                  <a:lnTo>
                    <a:pt x="2290" y="707"/>
                  </a:lnTo>
                  <a:lnTo>
                    <a:pt x="2290" y="472"/>
                  </a:lnTo>
                  <a:lnTo>
                    <a:pt x="2256" y="236"/>
                  </a:lnTo>
                  <a:lnTo>
                    <a:pt x="2290" y="202"/>
                  </a:lnTo>
                  <a:lnTo>
                    <a:pt x="2290" y="135"/>
                  </a:lnTo>
                  <a:lnTo>
                    <a:pt x="2256" y="68"/>
                  </a:lnTo>
                  <a:lnTo>
                    <a:pt x="2189" y="34"/>
                  </a:lnTo>
                  <a:lnTo>
                    <a:pt x="943" y="34"/>
                  </a:lnTo>
                  <a:lnTo>
                    <a:pt x="47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07" name="Shape 307"/>
            <p:cNvSpPr/>
            <p:nvPr/>
          </p:nvSpPr>
          <p:spPr>
            <a:xfrm>
              <a:off x="5364600" y="2609175"/>
              <a:ext cx="7600" cy="60650"/>
            </a:xfrm>
            <a:custGeom>
              <a:avLst/>
              <a:gdLst/>
              <a:ahLst/>
              <a:cxnLst/>
              <a:rect l="0" t="0" r="0" b="0"/>
              <a:pathLst>
                <a:path w="304" h="2426" extrusionOk="0">
                  <a:moveTo>
                    <a:pt x="102" y="1"/>
                  </a:moveTo>
                  <a:lnTo>
                    <a:pt x="68" y="35"/>
                  </a:lnTo>
                  <a:lnTo>
                    <a:pt x="35" y="304"/>
                  </a:lnTo>
                  <a:lnTo>
                    <a:pt x="1" y="573"/>
                  </a:lnTo>
                  <a:lnTo>
                    <a:pt x="35" y="1112"/>
                  </a:lnTo>
                  <a:lnTo>
                    <a:pt x="35" y="1752"/>
                  </a:lnTo>
                  <a:lnTo>
                    <a:pt x="68" y="2055"/>
                  </a:lnTo>
                  <a:lnTo>
                    <a:pt x="136" y="2358"/>
                  </a:lnTo>
                  <a:lnTo>
                    <a:pt x="169" y="2425"/>
                  </a:lnTo>
                  <a:lnTo>
                    <a:pt x="203" y="2425"/>
                  </a:lnTo>
                  <a:lnTo>
                    <a:pt x="237" y="2391"/>
                  </a:lnTo>
                  <a:lnTo>
                    <a:pt x="270" y="2358"/>
                  </a:lnTo>
                  <a:lnTo>
                    <a:pt x="304" y="2055"/>
                  </a:lnTo>
                  <a:lnTo>
                    <a:pt x="270" y="1718"/>
                  </a:lnTo>
                  <a:lnTo>
                    <a:pt x="237" y="1112"/>
                  </a:lnTo>
                  <a:lnTo>
                    <a:pt x="237" y="573"/>
                  </a:lnTo>
                  <a:lnTo>
                    <a:pt x="203" y="304"/>
                  </a:lnTo>
                  <a:lnTo>
                    <a:pt x="169" y="35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08" name="Shape 308"/>
            <p:cNvSpPr/>
            <p:nvPr/>
          </p:nvSpPr>
          <p:spPr>
            <a:xfrm>
              <a:off x="5672675" y="2465250"/>
              <a:ext cx="64825" cy="62325"/>
            </a:xfrm>
            <a:custGeom>
              <a:avLst/>
              <a:gdLst/>
              <a:ahLst/>
              <a:cxnLst/>
              <a:rect l="0" t="0" r="0" b="0"/>
              <a:pathLst>
                <a:path w="2593" h="2493" extrusionOk="0">
                  <a:moveTo>
                    <a:pt x="707" y="1"/>
                  </a:moveTo>
                  <a:lnTo>
                    <a:pt x="438" y="34"/>
                  </a:lnTo>
                  <a:lnTo>
                    <a:pt x="337" y="68"/>
                  </a:lnTo>
                  <a:lnTo>
                    <a:pt x="236" y="135"/>
                  </a:lnTo>
                  <a:lnTo>
                    <a:pt x="303" y="203"/>
                  </a:lnTo>
                  <a:lnTo>
                    <a:pt x="404" y="236"/>
                  </a:lnTo>
                  <a:lnTo>
                    <a:pt x="640" y="270"/>
                  </a:lnTo>
                  <a:lnTo>
                    <a:pt x="1078" y="270"/>
                  </a:lnTo>
                  <a:lnTo>
                    <a:pt x="1751" y="337"/>
                  </a:lnTo>
                  <a:lnTo>
                    <a:pt x="2391" y="371"/>
                  </a:lnTo>
                  <a:lnTo>
                    <a:pt x="2391" y="775"/>
                  </a:lnTo>
                  <a:lnTo>
                    <a:pt x="2391" y="1145"/>
                  </a:lnTo>
                  <a:lnTo>
                    <a:pt x="2357" y="1684"/>
                  </a:lnTo>
                  <a:lnTo>
                    <a:pt x="2357" y="1953"/>
                  </a:lnTo>
                  <a:lnTo>
                    <a:pt x="2391" y="2223"/>
                  </a:lnTo>
                  <a:lnTo>
                    <a:pt x="1313" y="2189"/>
                  </a:lnTo>
                  <a:lnTo>
                    <a:pt x="775" y="2189"/>
                  </a:lnTo>
                  <a:lnTo>
                    <a:pt x="505" y="2223"/>
                  </a:lnTo>
                  <a:lnTo>
                    <a:pt x="270" y="2290"/>
                  </a:lnTo>
                  <a:lnTo>
                    <a:pt x="236" y="1751"/>
                  </a:lnTo>
                  <a:lnTo>
                    <a:pt x="236" y="1213"/>
                  </a:lnTo>
                  <a:lnTo>
                    <a:pt x="270" y="674"/>
                  </a:lnTo>
                  <a:lnTo>
                    <a:pt x="270" y="405"/>
                  </a:lnTo>
                  <a:lnTo>
                    <a:pt x="236" y="270"/>
                  </a:lnTo>
                  <a:lnTo>
                    <a:pt x="202" y="135"/>
                  </a:lnTo>
                  <a:lnTo>
                    <a:pt x="101" y="304"/>
                  </a:lnTo>
                  <a:lnTo>
                    <a:pt x="68" y="472"/>
                  </a:lnTo>
                  <a:lnTo>
                    <a:pt x="0" y="842"/>
                  </a:lnTo>
                  <a:lnTo>
                    <a:pt x="0" y="1583"/>
                  </a:lnTo>
                  <a:lnTo>
                    <a:pt x="0" y="1819"/>
                  </a:lnTo>
                  <a:lnTo>
                    <a:pt x="0" y="2088"/>
                  </a:lnTo>
                  <a:lnTo>
                    <a:pt x="0" y="2223"/>
                  </a:lnTo>
                  <a:lnTo>
                    <a:pt x="34" y="2324"/>
                  </a:lnTo>
                  <a:lnTo>
                    <a:pt x="101" y="2425"/>
                  </a:lnTo>
                  <a:lnTo>
                    <a:pt x="202" y="2458"/>
                  </a:lnTo>
                  <a:lnTo>
                    <a:pt x="270" y="2458"/>
                  </a:lnTo>
                  <a:lnTo>
                    <a:pt x="270" y="2425"/>
                  </a:lnTo>
                  <a:lnTo>
                    <a:pt x="270" y="2391"/>
                  </a:lnTo>
                  <a:lnTo>
                    <a:pt x="539" y="2458"/>
                  </a:lnTo>
                  <a:lnTo>
                    <a:pt x="775" y="2492"/>
                  </a:lnTo>
                  <a:lnTo>
                    <a:pt x="1313" y="2492"/>
                  </a:lnTo>
                  <a:lnTo>
                    <a:pt x="2391" y="2458"/>
                  </a:lnTo>
                  <a:lnTo>
                    <a:pt x="2458" y="2425"/>
                  </a:lnTo>
                  <a:lnTo>
                    <a:pt x="2492" y="2458"/>
                  </a:lnTo>
                  <a:lnTo>
                    <a:pt x="2525" y="2458"/>
                  </a:lnTo>
                  <a:lnTo>
                    <a:pt x="2559" y="2425"/>
                  </a:lnTo>
                  <a:lnTo>
                    <a:pt x="2593" y="2155"/>
                  </a:lnTo>
                  <a:lnTo>
                    <a:pt x="2593" y="1886"/>
                  </a:lnTo>
                  <a:lnTo>
                    <a:pt x="2593" y="1347"/>
                  </a:lnTo>
                  <a:lnTo>
                    <a:pt x="2593" y="708"/>
                  </a:lnTo>
                  <a:lnTo>
                    <a:pt x="2593" y="405"/>
                  </a:lnTo>
                  <a:lnTo>
                    <a:pt x="2559" y="68"/>
                  </a:lnTo>
                  <a:lnTo>
                    <a:pt x="2525" y="34"/>
                  </a:lnTo>
                  <a:lnTo>
                    <a:pt x="2458" y="34"/>
                  </a:lnTo>
                  <a:lnTo>
                    <a:pt x="2458" y="68"/>
                  </a:lnTo>
                  <a:lnTo>
                    <a:pt x="2424" y="169"/>
                  </a:lnTo>
                  <a:lnTo>
                    <a:pt x="1852" y="102"/>
                  </a:lnTo>
                  <a:lnTo>
                    <a:pt x="1246" y="34"/>
                  </a:lnTo>
                  <a:lnTo>
                    <a:pt x="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09" name="Shape 309"/>
            <p:cNvSpPr/>
            <p:nvPr/>
          </p:nvSpPr>
          <p:spPr>
            <a:xfrm>
              <a:off x="5528750" y="2626850"/>
              <a:ext cx="19375" cy="22750"/>
            </a:xfrm>
            <a:custGeom>
              <a:avLst/>
              <a:gdLst/>
              <a:ahLst/>
              <a:cxnLst/>
              <a:rect l="0" t="0" r="0" b="0"/>
              <a:pathLst>
                <a:path w="775" h="910" extrusionOk="0">
                  <a:moveTo>
                    <a:pt x="606" y="169"/>
                  </a:moveTo>
                  <a:lnTo>
                    <a:pt x="606" y="237"/>
                  </a:lnTo>
                  <a:lnTo>
                    <a:pt x="539" y="304"/>
                  </a:lnTo>
                  <a:lnTo>
                    <a:pt x="404" y="338"/>
                  </a:lnTo>
                  <a:lnTo>
                    <a:pt x="303" y="371"/>
                  </a:lnTo>
                  <a:lnTo>
                    <a:pt x="236" y="169"/>
                  </a:lnTo>
                  <a:close/>
                  <a:moveTo>
                    <a:pt x="505" y="506"/>
                  </a:moveTo>
                  <a:lnTo>
                    <a:pt x="572" y="540"/>
                  </a:lnTo>
                  <a:lnTo>
                    <a:pt x="606" y="573"/>
                  </a:lnTo>
                  <a:lnTo>
                    <a:pt x="539" y="674"/>
                  </a:lnTo>
                  <a:lnTo>
                    <a:pt x="505" y="708"/>
                  </a:lnTo>
                  <a:lnTo>
                    <a:pt x="438" y="742"/>
                  </a:lnTo>
                  <a:lnTo>
                    <a:pt x="303" y="708"/>
                  </a:lnTo>
                  <a:lnTo>
                    <a:pt x="303" y="540"/>
                  </a:lnTo>
                  <a:lnTo>
                    <a:pt x="337" y="540"/>
                  </a:lnTo>
                  <a:lnTo>
                    <a:pt x="505" y="506"/>
                  </a:lnTo>
                  <a:close/>
                  <a:moveTo>
                    <a:pt x="505" y="1"/>
                  </a:moveTo>
                  <a:lnTo>
                    <a:pt x="303" y="68"/>
                  </a:lnTo>
                  <a:lnTo>
                    <a:pt x="135" y="136"/>
                  </a:lnTo>
                  <a:lnTo>
                    <a:pt x="101" y="169"/>
                  </a:lnTo>
                  <a:lnTo>
                    <a:pt x="135" y="506"/>
                  </a:lnTo>
                  <a:lnTo>
                    <a:pt x="135" y="674"/>
                  </a:lnTo>
                  <a:lnTo>
                    <a:pt x="34" y="674"/>
                  </a:lnTo>
                  <a:lnTo>
                    <a:pt x="0" y="742"/>
                  </a:lnTo>
                  <a:lnTo>
                    <a:pt x="0" y="809"/>
                  </a:lnTo>
                  <a:lnTo>
                    <a:pt x="67" y="876"/>
                  </a:lnTo>
                  <a:lnTo>
                    <a:pt x="269" y="910"/>
                  </a:lnTo>
                  <a:lnTo>
                    <a:pt x="505" y="910"/>
                  </a:lnTo>
                  <a:lnTo>
                    <a:pt x="572" y="876"/>
                  </a:lnTo>
                  <a:lnTo>
                    <a:pt x="673" y="843"/>
                  </a:lnTo>
                  <a:lnTo>
                    <a:pt x="741" y="742"/>
                  </a:lnTo>
                  <a:lnTo>
                    <a:pt x="775" y="641"/>
                  </a:lnTo>
                  <a:lnTo>
                    <a:pt x="775" y="506"/>
                  </a:lnTo>
                  <a:lnTo>
                    <a:pt x="741" y="439"/>
                  </a:lnTo>
                  <a:lnTo>
                    <a:pt x="707" y="405"/>
                  </a:lnTo>
                  <a:lnTo>
                    <a:pt x="775" y="304"/>
                  </a:lnTo>
                  <a:lnTo>
                    <a:pt x="775" y="169"/>
                  </a:lnTo>
                  <a:lnTo>
                    <a:pt x="741" y="68"/>
                  </a:lnTo>
                  <a:lnTo>
                    <a:pt x="707" y="35"/>
                  </a:lnTo>
                  <a:lnTo>
                    <a:pt x="6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10" name="Shape 310"/>
            <p:cNvSpPr/>
            <p:nvPr/>
          </p:nvSpPr>
          <p:spPr>
            <a:xfrm>
              <a:off x="5705500" y="2394550"/>
              <a:ext cx="64825" cy="62300"/>
            </a:xfrm>
            <a:custGeom>
              <a:avLst/>
              <a:gdLst/>
              <a:ahLst/>
              <a:cxnLst/>
              <a:rect l="0" t="0" r="0" b="0"/>
              <a:pathLst>
                <a:path w="2593" h="2492" extrusionOk="0">
                  <a:moveTo>
                    <a:pt x="135" y="1"/>
                  </a:moveTo>
                  <a:lnTo>
                    <a:pt x="101" y="34"/>
                  </a:lnTo>
                  <a:lnTo>
                    <a:pt x="34" y="304"/>
                  </a:lnTo>
                  <a:lnTo>
                    <a:pt x="0" y="573"/>
                  </a:lnTo>
                  <a:lnTo>
                    <a:pt x="0" y="1112"/>
                  </a:lnTo>
                  <a:lnTo>
                    <a:pt x="0" y="1751"/>
                  </a:lnTo>
                  <a:lnTo>
                    <a:pt x="34" y="2054"/>
                  </a:lnTo>
                  <a:lnTo>
                    <a:pt x="101" y="2391"/>
                  </a:lnTo>
                  <a:lnTo>
                    <a:pt x="135" y="2425"/>
                  </a:lnTo>
                  <a:lnTo>
                    <a:pt x="236" y="2425"/>
                  </a:lnTo>
                  <a:lnTo>
                    <a:pt x="270" y="2357"/>
                  </a:lnTo>
                  <a:lnTo>
                    <a:pt x="270" y="2054"/>
                  </a:lnTo>
                  <a:lnTo>
                    <a:pt x="236" y="1718"/>
                  </a:lnTo>
                  <a:lnTo>
                    <a:pt x="236" y="1112"/>
                  </a:lnTo>
                  <a:lnTo>
                    <a:pt x="236" y="674"/>
                  </a:lnTo>
                  <a:lnTo>
                    <a:pt x="236" y="236"/>
                  </a:lnTo>
                  <a:lnTo>
                    <a:pt x="472" y="270"/>
                  </a:lnTo>
                  <a:lnTo>
                    <a:pt x="2290" y="270"/>
                  </a:lnTo>
                  <a:lnTo>
                    <a:pt x="2324" y="304"/>
                  </a:lnTo>
                  <a:lnTo>
                    <a:pt x="2357" y="337"/>
                  </a:lnTo>
                  <a:lnTo>
                    <a:pt x="2391" y="337"/>
                  </a:lnTo>
                  <a:lnTo>
                    <a:pt x="2391" y="506"/>
                  </a:lnTo>
                  <a:lnTo>
                    <a:pt x="2357" y="674"/>
                  </a:lnTo>
                  <a:lnTo>
                    <a:pt x="2357" y="1011"/>
                  </a:lnTo>
                  <a:lnTo>
                    <a:pt x="2324" y="2223"/>
                  </a:lnTo>
                  <a:lnTo>
                    <a:pt x="2122" y="2189"/>
                  </a:lnTo>
                  <a:lnTo>
                    <a:pt x="1852" y="2189"/>
                  </a:lnTo>
                  <a:lnTo>
                    <a:pt x="1381" y="2223"/>
                  </a:lnTo>
                  <a:lnTo>
                    <a:pt x="775" y="2189"/>
                  </a:lnTo>
                  <a:lnTo>
                    <a:pt x="640" y="2189"/>
                  </a:lnTo>
                  <a:lnTo>
                    <a:pt x="472" y="2223"/>
                  </a:lnTo>
                  <a:lnTo>
                    <a:pt x="371" y="2256"/>
                  </a:lnTo>
                  <a:lnTo>
                    <a:pt x="270" y="2357"/>
                  </a:lnTo>
                  <a:lnTo>
                    <a:pt x="337" y="2425"/>
                  </a:lnTo>
                  <a:lnTo>
                    <a:pt x="472" y="2492"/>
                  </a:lnTo>
                  <a:lnTo>
                    <a:pt x="2088" y="2492"/>
                  </a:lnTo>
                  <a:lnTo>
                    <a:pt x="2357" y="2458"/>
                  </a:lnTo>
                  <a:lnTo>
                    <a:pt x="2391" y="2492"/>
                  </a:lnTo>
                  <a:lnTo>
                    <a:pt x="2458" y="2492"/>
                  </a:lnTo>
                  <a:lnTo>
                    <a:pt x="2526" y="2458"/>
                  </a:lnTo>
                  <a:lnTo>
                    <a:pt x="2559" y="2391"/>
                  </a:lnTo>
                  <a:lnTo>
                    <a:pt x="2559" y="1179"/>
                  </a:lnTo>
                  <a:lnTo>
                    <a:pt x="2593" y="640"/>
                  </a:lnTo>
                  <a:lnTo>
                    <a:pt x="2559" y="405"/>
                  </a:lnTo>
                  <a:lnTo>
                    <a:pt x="2526" y="135"/>
                  </a:lnTo>
                  <a:lnTo>
                    <a:pt x="2492" y="135"/>
                  </a:lnTo>
                  <a:lnTo>
                    <a:pt x="2458" y="169"/>
                  </a:lnTo>
                  <a:lnTo>
                    <a:pt x="2391" y="102"/>
                  </a:lnTo>
                  <a:lnTo>
                    <a:pt x="2290" y="68"/>
                  </a:lnTo>
                  <a:lnTo>
                    <a:pt x="2088" y="68"/>
                  </a:lnTo>
                  <a:lnTo>
                    <a:pt x="1650" y="102"/>
                  </a:lnTo>
                  <a:lnTo>
                    <a:pt x="943" y="68"/>
                  </a:lnTo>
                  <a:lnTo>
                    <a:pt x="573" y="68"/>
                  </a:lnTo>
                  <a:lnTo>
                    <a:pt x="202" y="102"/>
                  </a:lnTo>
                  <a:lnTo>
                    <a:pt x="202" y="34"/>
                  </a:lnTo>
                  <a:lnTo>
                    <a:pt x="2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11" name="Shape 311"/>
            <p:cNvSpPr/>
            <p:nvPr/>
          </p:nvSpPr>
          <p:spPr>
            <a:xfrm>
              <a:off x="5508550" y="2605825"/>
              <a:ext cx="63150" cy="68200"/>
            </a:xfrm>
            <a:custGeom>
              <a:avLst/>
              <a:gdLst/>
              <a:ahLst/>
              <a:cxnLst/>
              <a:rect l="0" t="0" r="0" b="0"/>
              <a:pathLst>
                <a:path w="2526" h="2728" extrusionOk="0">
                  <a:moveTo>
                    <a:pt x="202" y="169"/>
                  </a:moveTo>
                  <a:lnTo>
                    <a:pt x="741" y="236"/>
                  </a:lnTo>
                  <a:lnTo>
                    <a:pt x="1279" y="270"/>
                  </a:lnTo>
                  <a:lnTo>
                    <a:pt x="2357" y="236"/>
                  </a:lnTo>
                  <a:lnTo>
                    <a:pt x="2290" y="775"/>
                  </a:lnTo>
                  <a:lnTo>
                    <a:pt x="2256" y="1347"/>
                  </a:lnTo>
                  <a:lnTo>
                    <a:pt x="2256" y="1886"/>
                  </a:lnTo>
                  <a:lnTo>
                    <a:pt x="2290" y="2424"/>
                  </a:lnTo>
                  <a:lnTo>
                    <a:pt x="2290" y="2458"/>
                  </a:lnTo>
                  <a:lnTo>
                    <a:pt x="2256" y="2458"/>
                  </a:lnTo>
                  <a:lnTo>
                    <a:pt x="2020" y="2424"/>
                  </a:lnTo>
                  <a:lnTo>
                    <a:pt x="808" y="2424"/>
                  </a:lnTo>
                  <a:lnTo>
                    <a:pt x="303" y="2391"/>
                  </a:lnTo>
                  <a:lnTo>
                    <a:pt x="236" y="1280"/>
                  </a:lnTo>
                  <a:lnTo>
                    <a:pt x="202" y="169"/>
                  </a:lnTo>
                  <a:close/>
                  <a:moveTo>
                    <a:pt x="741" y="0"/>
                  </a:moveTo>
                  <a:lnTo>
                    <a:pt x="168" y="34"/>
                  </a:lnTo>
                  <a:lnTo>
                    <a:pt x="135" y="34"/>
                  </a:lnTo>
                  <a:lnTo>
                    <a:pt x="101" y="101"/>
                  </a:lnTo>
                  <a:lnTo>
                    <a:pt x="67" y="101"/>
                  </a:lnTo>
                  <a:lnTo>
                    <a:pt x="34" y="169"/>
                  </a:lnTo>
                  <a:lnTo>
                    <a:pt x="0" y="775"/>
                  </a:lnTo>
                  <a:lnTo>
                    <a:pt x="0" y="1414"/>
                  </a:lnTo>
                  <a:lnTo>
                    <a:pt x="34" y="2020"/>
                  </a:lnTo>
                  <a:lnTo>
                    <a:pt x="101" y="2660"/>
                  </a:lnTo>
                  <a:lnTo>
                    <a:pt x="135" y="2694"/>
                  </a:lnTo>
                  <a:lnTo>
                    <a:pt x="168" y="2727"/>
                  </a:lnTo>
                  <a:lnTo>
                    <a:pt x="236" y="2727"/>
                  </a:lnTo>
                  <a:lnTo>
                    <a:pt x="303" y="2694"/>
                  </a:lnTo>
                  <a:lnTo>
                    <a:pt x="337" y="2660"/>
                  </a:lnTo>
                  <a:lnTo>
                    <a:pt x="337" y="2626"/>
                  </a:lnTo>
                  <a:lnTo>
                    <a:pt x="337" y="2559"/>
                  </a:lnTo>
                  <a:lnTo>
                    <a:pt x="808" y="2660"/>
                  </a:lnTo>
                  <a:lnTo>
                    <a:pt x="1313" y="2694"/>
                  </a:lnTo>
                  <a:lnTo>
                    <a:pt x="1818" y="2694"/>
                  </a:lnTo>
                  <a:lnTo>
                    <a:pt x="2054" y="2660"/>
                  </a:lnTo>
                  <a:lnTo>
                    <a:pt x="2256" y="2626"/>
                  </a:lnTo>
                  <a:lnTo>
                    <a:pt x="2323" y="2593"/>
                  </a:lnTo>
                  <a:lnTo>
                    <a:pt x="2323" y="2492"/>
                  </a:lnTo>
                  <a:lnTo>
                    <a:pt x="2357" y="2525"/>
                  </a:lnTo>
                  <a:lnTo>
                    <a:pt x="2391" y="2525"/>
                  </a:lnTo>
                  <a:lnTo>
                    <a:pt x="2458" y="2492"/>
                  </a:lnTo>
                  <a:lnTo>
                    <a:pt x="2458" y="2424"/>
                  </a:lnTo>
                  <a:lnTo>
                    <a:pt x="2492" y="1886"/>
                  </a:lnTo>
                  <a:lnTo>
                    <a:pt x="2525" y="1313"/>
                  </a:lnTo>
                  <a:lnTo>
                    <a:pt x="2492" y="775"/>
                  </a:lnTo>
                  <a:lnTo>
                    <a:pt x="2458" y="202"/>
                  </a:lnTo>
                  <a:lnTo>
                    <a:pt x="2492" y="169"/>
                  </a:lnTo>
                  <a:lnTo>
                    <a:pt x="2492" y="101"/>
                  </a:lnTo>
                  <a:lnTo>
                    <a:pt x="2458" y="34"/>
                  </a:lnTo>
                  <a:lnTo>
                    <a:pt x="1852" y="34"/>
                  </a:lnTo>
                  <a:lnTo>
                    <a:pt x="127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12" name="Shape 312"/>
            <p:cNvSpPr/>
            <p:nvPr/>
          </p:nvSpPr>
          <p:spPr>
            <a:xfrm>
              <a:off x="5436150" y="2606650"/>
              <a:ext cx="64850" cy="62325"/>
            </a:xfrm>
            <a:custGeom>
              <a:avLst/>
              <a:gdLst/>
              <a:ahLst/>
              <a:cxnLst/>
              <a:rect l="0" t="0" r="0" b="0"/>
              <a:pathLst>
                <a:path w="2594" h="2493" extrusionOk="0">
                  <a:moveTo>
                    <a:pt x="135" y="1"/>
                  </a:moveTo>
                  <a:lnTo>
                    <a:pt x="102" y="35"/>
                  </a:lnTo>
                  <a:lnTo>
                    <a:pt x="34" y="304"/>
                  </a:lnTo>
                  <a:lnTo>
                    <a:pt x="1" y="573"/>
                  </a:lnTo>
                  <a:lnTo>
                    <a:pt x="1" y="1112"/>
                  </a:lnTo>
                  <a:lnTo>
                    <a:pt x="1" y="1752"/>
                  </a:lnTo>
                  <a:lnTo>
                    <a:pt x="34" y="2055"/>
                  </a:lnTo>
                  <a:lnTo>
                    <a:pt x="102" y="2391"/>
                  </a:lnTo>
                  <a:lnTo>
                    <a:pt x="135" y="2425"/>
                  </a:lnTo>
                  <a:lnTo>
                    <a:pt x="236" y="2425"/>
                  </a:lnTo>
                  <a:lnTo>
                    <a:pt x="270" y="2358"/>
                  </a:lnTo>
                  <a:lnTo>
                    <a:pt x="270" y="2055"/>
                  </a:lnTo>
                  <a:lnTo>
                    <a:pt x="236" y="1718"/>
                  </a:lnTo>
                  <a:lnTo>
                    <a:pt x="236" y="1112"/>
                  </a:lnTo>
                  <a:lnTo>
                    <a:pt x="236" y="674"/>
                  </a:lnTo>
                  <a:lnTo>
                    <a:pt x="236" y="237"/>
                  </a:lnTo>
                  <a:lnTo>
                    <a:pt x="472" y="270"/>
                  </a:lnTo>
                  <a:lnTo>
                    <a:pt x="2290" y="270"/>
                  </a:lnTo>
                  <a:lnTo>
                    <a:pt x="2324" y="304"/>
                  </a:lnTo>
                  <a:lnTo>
                    <a:pt x="2357" y="338"/>
                  </a:lnTo>
                  <a:lnTo>
                    <a:pt x="2391" y="338"/>
                  </a:lnTo>
                  <a:lnTo>
                    <a:pt x="2391" y="506"/>
                  </a:lnTo>
                  <a:lnTo>
                    <a:pt x="2357" y="674"/>
                  </a:lnTo>
                  <a:lnTo>
                    <a:pt x="2357" y="1011"/>
                  </a:lnTo>
                  <a:lnTo>
                    <a:pt x="2324" y="2223"/>
                  </a:lnTo>
                  <a:lnTo>
                    <a:pt x="2122" y="2189"/>
                  </a:lnTo>
                  <a:lnTo>
                    <a:pt x="1852" y="2189"/>
                  </a:lnTo>
                  <a:lnTo>
                    <a:pt x="1381" y="2223"/>
                  </a:lnTo>
                  <a:lnTo>
                    <a:pt x="775" y="2189"/>
                  </a:lnTo>
                  <a:lnTo>
                    <a:pt x="640" y="2189"/>
                  </a:lnTo>
                  <a:lnTo>
                    <a:pt x="472" y="2223"/>
                  </a:lnTo>
                  <a:lnTo>
                    <a:pt x="371" y="2257"/>
                  </a:lnTo>
                  <a:lnTo>
                    <a:pt x="270" y="2358"/>
                  </a:lnTo>
                  <a:lnTo>
                    <a:pt x="337" y="2425"/>
                  </a:lnTo>
                  <a:lnTo>
                    <a:pt x="472" y="2492"/>
                  </a:lnTo>
                  <a:lnTo>
                    <a:pt x="2088" y="2492"/>
                  </a:lnTo>
                  <a:lnTo>
                    <a:pt x="2357" y="2459"/>
                  </a:lnTo>
                  <a:lnTo>
                    <a:pt x="2391" y="2492"/>
                  </a:lnTo>
                  <a:lnTo>
                    <a:pt x="2458" y="2492"/>
                  </a:lnTo>
                  <a:lnTo>
                    <a:pt x="2526" y="2459"/>
                  </a:lnTo>
                  <a:lnTo>
                    <a:pt x="2559" y="2391"/>
                  </a:lnTo>
                  <a:lnTo>
                    <a:pt x="2559" y="1179"/>
                  </a:lnTo>
                  <a:lnTo>
                    <a:pt x="2593" y="641"/>
                  </a:lnTo>
                  <a:lnTo>
                    <a:pt x="2559" y="405"/>
                  </a:lnTo>
                  <a:lnTo>
                    <a:pt x="2526" y="136"/>
                  </a:lnTo>
                  <a:lnTo>
                    <a:pt x="2492" y="136"/>
                  </a:lnTo>
                  <a:lnTo>
                    <a:pt x="2458" y="169"/>
                  </a:lnTo>
                  <a:lnTo>
                    <a:pt x="2391" y="102"/>
                  </a:lnTo>
                  <a:lnTo>
                    <a:pt x="2290" y="68"/>
                  </a:lnTo>
                  <a:lnTo>
                    <a:pt x="2088" y="68"/>
                  </a:lnTo>
                  <a:lnTo>
                    <a:pt x="1650" y="102"/>
                  </a:lnTo>
                  <a:lnTo>
                    <a:pt x="943" y="68"/>
                  </a:lnTo>
                  <a:lnTo>
                    <a:pt x="573" y="68"/>
                  </a:lnTo>
                  <a:lnTo>
                    <a:pt x="203" y="102"/>
                  </a:lnTo>
                  <a:lnTo>
                    <a:pt x="203" y="35"/>
                  </a:lnTo>
                  <a:lnTo>
                    <a:pt x="203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13" name="Shape 313"/>
            <p:cNvSpPr/>
            <p:nvPr/>
          </p:nvSpPr>
          <p:spPr>
            <a:xfrm>
              <a:off x="5461400" y="2627700"/>
              <a:ext cx="18550" cy="16850"/>
            </a:xfrm>
            <a:custGeom>
              <a:avLst/>
              <a:gdLst/>
              <a:ahLst/>
              <a:cxnLst/>
              <a:rect l="0" t="0" r="0" b="0"/>
              <a:pathLst>
                <a:path w="742" h="674" extrusionOk="0">
                  <a:moveTo>
                    <a:pt x="68" y="1"/>
                  </a:moveTo>
                  <a:lnTo>
                    <a:pt x="1" y="68"/>
                  </a:lnTo>
                  <a:lnTo>
                    <a:pt x="1" y="135"/>
                  </a:lnTo>
                  <a:lnTo>
                    <a:pt x="1" y="169"/>
                  </a:lnTo>
                  <a:lnTo>
                    <a:pt x="34" y="203"/>
                  </a:lnTo>
                  <a:lnTo>
                    <a:pt x="68" y="337"/>
                  </a:lnTo>
                  <a:lnTo>
                    <a:pt x="102" y="438"/>
                  </a:lnTo>
                  <a:lnTo>
                    <a:pt x="169" y="573"/>
                  </a:lnTo>
                  <a:lnTo>
                    <a:pt x="270" y="674"/>
                  </a:lnTo>
                  <a:lnTo>
                    <a:pt x="405" y="674"/>
                  </a:lnTo>
                  <a:lnTo>
                    <a:pt x="438" y="640"/>
                  </a:lnTo>
                  <a:lnTo>
                    <a:pt x="506" y="506"/>
                  </a:lnTo>
                  <a:lnTo>
                    <a:pt x="607" y="371"/>
                  </a:lnTo>
                  <a:lnTo>
                    <a:pt x="708" y="270"/>
                  </a:lnTo>
                  <a:lnTo>
                    <a:pt x="741" y="203"/>
                  </a:lnTo>
                  <a:lnTo>
                    <a:pt x="741" y="135"/>
                  </a:lnTo>
                  <a:lnTo>
                    <a:pt x="741" y="102"/>
                  </a:lnTo>
                  <a:lnTo>
                    <a:pt x="708" y="68"/>
                  </a:lnTo>
                  <a:lnTo>
                    <a:pt x="640" y="68"/>
                  </a:lnTo>
                  <a:lnTo>
                    <a:pt x="573" y="102"/>
                  </a:lnTo>
                  <a:lnTo>
                    <a:pt x="472" y="169"/>
                  </a:lnTo>
                  <a:lnTo>
                    <a:pt x="405" y="270"/>
                  </a:lnTo>
                  <a:lnTo>
                    <a:pt x="304" y="405"/>
                  </a:lnTo>
                  <a:lnTo>
                    <a:pt x="236" y="236"/>
                  </a:lnTo>
                  <a:lnTo>
                    <a:pt x="203" y="68"/>
                  </a:lnTo>
                  <a:lnTo>
                    <a:pt x="203" y="34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14" name="Shape 314"/>
            <p:cNvSpPr/>
            <p:nvPr/>
          </p:nvSpPr>
          <p:spPr>
            <a:xfrm>
              <a:off x="5727375" y="2678200"/>
              <a:ext cx="69900" cy="8450"/>
            </a:xfrm>
            <a:custGeom>
              <a:avLst/>
              <a:gdLst/>
              <a:ahLst/>
              <a:cxnLst/>
              <a:rect l="0" t="0" r="0" b="0"/>
              <a:pathLst>
                <a:path w="2796" h="338" extrusionOk="0">
                  <a:moveTo>
                    <a:pt x="337" y="1"/>
                  </a:moveTo>
                  <a:lnTo>
                    <a:pt x="169" y="34"/>
                  </a:lnTo>
                  <a:lnTo>
                    <a:pt x="1" y="102"/>
                  </a:lnTo>
                  <a:lnTo>
                    <a:pt x="1" y="135"/>
                  </a:lnTo>
                  <a:lnTo>
                    <a:pt x="135" y="203"/>
                  </a:lnTo>
                  <a:lnTo>
                    <a:pt x="304" y="236"/>
                  </a:lnTo>
                  <a:lnTo>
                    <a:pt x="607" y="270"/>
                  </a:lnTo>
                  <a:lnTo>
                    <a:pt x="1247" y="270"/>
                  </a:lnTo>
                  <a:lnTo>
                    <a:pt x="2021" y="337"/>
                  </a:lnTo>
                  <a:lnTo>
                    <a:pt x="2391" y="337"/>
                  </a:lnTo>
                  <a:lnTo>
                    <a:pt x="2762" y="270"/>
                  </a:lnTo>
                  <a:lnTo>
                    <a:pt x="2795" y="236"/>
                  </a:lnTo>
                  <a:lnTo>
                    <a:pt x="2762" y="169"/>
                  </a:lnTo>
                  <a:lnTo>
                    <a:pt x="2459" y="102"/>
                  </a:lnTo>
                  <a:lnTo>
                    <a:pt x="2122" y="68"/>
                  </a:lnTo>
                  <a:lnTo>
                    <a:pt x="1449" y="68"/>
                  </a:lnTo>
                  <a:lnTo>
                    <a:pt x="70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15" name="Shape 315"/>
            <p:cNvSpPr/>
            <p:nvPr/>
          </p:nvSpPr>
          <p:spPr>
            <a:xfrm>
              <a:off x="5886475" y="2538475"/>
              <a:ext cx="7600" cy="60625"/>
            </a:xfrm>
            <a:custGeom>
              <a:avLst/>
              <a:gdLst/>
              <a:ahLst/>
              <a:cxnLst/>
              <a:rect l="0" t="0" r="0" b="0"/>
              <a:pathLst>
                <a:path w="304" h="2425" extrusionOk="0">
                  <a:moveTo>
                    <a:pt x="135" y="1"/>
                  </a:moveTo>
                  <a:lnTo>
                    <a:pt x="101" y="34"/>
                  </a:lnTo>
                  <a:lnTo>
                    <a:pt x="67" y="304"/>
                  </a:lnTo>
                  <a:lnTo>
                    <a:pt x="67" y="573"/>
                  </a:lnTo>
                  <a:lnTo>
                    <a:pt x="67" y="1112"/>
                  </a:lnTo>
                  <a:lnTo>
                    <a:pt x="34" y="1718"/>
                  </a:lnTo>
                  <a:lnTo>
                    <a:pt x="0" y="2055"/>
                  </a:lnTo>
                  <a:lnTo>
                    <a:pt x="34" y="2358"/>
                  </a:lnTo>
                  <a:lnTo>
                    <a:pt x="67" y="2391"/>
                  </a:lnTo>
                  <a:lnTo>
                    <a:pt x="101" y="2425"/>
                  </a:lnTo>
                  <a:lnTo>
                    <a:pt x="135" y="2425"/>
                  </a:lnTo>
                  <a:lnTo>
                    <a:pt x="168" y="2358"/>
                  </a:lnTo>
                  <a:lnTo>
                    <a:pt x="236" y="2055"/>
                  </a:lnTo>
                  <a:lnTo>
                    <a:pt x="269" y="1752"/>
                  </a:lnTo>
                  <a:lnTo>
                    <a:pt x="269" y="1112"/>
                  </a:lnTo>
                  <a:lnTo>
                    <a:pt x="303" y="573"/>
                  </a:lnTo>
                  <a:lnTo>
                    <a:pt x="269" y="304"/>
                  </a:lnTo>
                  <a:lnTo>
                    <a:pt x="236" y="34"/>
                  </a:lnTo>
                  <a:lnTo>
                    <a:pt x="2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16" name="Shape 316"/>
            <p:cNvSpPr/>
            <p:nvPr/>
          </p:nvSpPr>
          <p:spPr>
            <a:xfrm>
              <a:off x="5470675" y="2536800"/>
              <a:ext cx="58100" cy="62300"/>
            </a:xfrm>
            <a:custGeom>
              <a:avLst/>
              <a:gdLst/>
              <a:ahLst/>
              <a:cxnLst/>
              <a:rect l="0" t="0" r="0" b="0"/>
              <a:pathLst>
                <a:path w="2324" h="2492" extrusionOk="0">
                  <a:moveTo>
                    <a:pt x="1852" y="0"/>
                  </a:moveTo>
                  <a:lnTo>
                    <a:pt x="1380" y="34"/>
                  </a:lnTo>
                  <a:lnTo>
                    <a:pt x="135" y="34"/>
                  </a:lnTo>
                  <a:lnTo>
                    <a:pt x="67" y="68"/>
                  </a:lnTo>
                  <a:lnTo>
                    <a:pt x="34" y="135"/>
                  </a:lnTo>
                  <a:lnTo>
                    <a:pt x="34" y="202"/>
                  </a:lnTo>
                  <a:lnTo>
                    <a:pt x="67" y="236"/>
                  </a:lnTo>
                  <a:lnTo>
                    <a:pt x="34" y="472"/>
                  </a:lnTo>
                  <a:lnTo>
                    <a:pt x="34" y="708"/>
                  </a:lnTo>
                  <a:lnTo>
                    <a:pt x="34" y="1145"/>
                  </a:lnTo>
                  <a:lnTo>
                    <a:pt x="0" y="1718"/>
                  </a:lnTo>
                  <a:lnTo>
                    <a:pt x="34" y="2021"/>
                  </a:lnTo>
                  <a:lnTo>
                    <a:pt x="34" y="2290"/>
                  </a:lnTo>
                  <a:lnTo>
                    <a:pt x="34" y="2357"/>
                  </a:lnTo>
                  <a:lnTo>
                    <a:pt x="34" y="2425"/>
                  </a:lnTo>
                  <a:lnTo>
                    <a:pt x="67" y="2492"/>
                  </a:lnTo>
                  <a:lnTo>
                    <a:pt x="1818" y="2492"/>
                  </a:lnTo>
                  <a:lnTo>
                    <a:pt x="2020" y="2458"/>
                  </a:lnTo>
                  <a:lnTo>
                    <a:pt x="2121" y="2391"/>
                  </a:lnTo>
                  <a:lnTo>
                    <a:pt x="2188" y="2324"/>
                  </a:lnTo>
                  <a:lnTo>
                    <a:pt x="2121" y="2256"/>
                  </a:lnTo>
                  <a:lnTo>
                    <a:pt x="2020" y="2223"/>
                  </a:lnTo>
                  <a:lnTo>
                    <a:pt x="1818" y="2189"/>
                  </a:lnTo>
                  <a:lnTo>
                    <a:pt x="1414" y="2223"/>
                  </a:lnTo>
                  <a:lnTo>
                    <a:pt x="236" y="2256"/>
                  </a:lnTo>
                  <a:lnTo>
                    <a:pt x="269" y="1987"/>
                  </a:lnTo>
                  <a:lnTo>
                    <a:pt x="269" y="1718"/>
                  </a:lnTo>
                  <a:lnTo>
                    <a:pt x="269" y="1145"/>
                  </a:lnTo>
                  <a:lnTo>
                    <a:pt x="269" y="708"/>
                  </a:lnTo>
                  <a:lnTo>
                    <a:pt x="269" y="472"/>
                  </a:lnTo>
                  <a:lnTo>
                    <a:pt x="236" y="270"/>
                  </a:lnTo>
                  <a:lnTo>
                    <a:pt x="1953" y="270"/>
                  </a:lnTo>
                  <a:lnTo>
                    <a:pt x="2155" y="202"/>
                  </a:lnTo>
                  <a:lnTo>
                    <a:pt x="2222" y="169"/>
                  </a:lnTo>
                  <a:lnTo>
                    <a:pt x="2323" y="101"/>
                  </a:lnTo>
                  <a:lnTo>
                    <a:pt x="2323" y="68"/>
                  </a:lnTo>
                  <a:lnTo>
                    <a:pt x="2222" y="34"/>
                  </a:lnTo>
                  <a:lnTo>
                    <a:pt x="208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17" name="Shape 317"/>
            <p:cNvSpPr/>
            <p:nvPr/>
          </p:nvSpPr>
          <p:spPr>
            <a:xfrm>
              <a:off x="5849425" y="2395400"/>
              <a:ext cx="64000" cy="61450"/>
            </a:xfrm>
            <a:custGeom>
              <a:avLst/>
              <a:gdLst/>
              <a:ahLst/>
              <a:cxnLst/>
              <a:rect l="0" t="0" r="0" b="0"/>
              <a:pathLst>
                <a:path w="2560" h="2458" extrusionOk="0">
                  <a:moveTo>
                    <a:pt x="169" y="202"/>
                  </a:moveTo>
                  <a:lnTo>
                    <a:pt x="708" y="236"/>
                  </a:lnTo>
                  <a:lnTo>
                    <a:pt x="1246" y="270"/>
                  </a:lnTo>
                  <a:lnTo>
                    <a:pt x="2324" y="236"/>
                  </a:lnTo>
                  <a:lnTo>
                    <a:pt x="2324" y="707"/>
                  </a:lnTo>
                  <a:lnTo>
                    <a:pt x="2324" y="1145"/>
                  </a:lnTo>
                  <a:lnTo>
                    <a:pt x="2324" y="1684"/>
                  </a:lnTo>
                  <a:lnTo>
                    <a:pt x="2324" y="2222"/>
                  </a:lnTo>
                  <a:lnTo>
                    <a:pt x="2088" y="2189"/>
                  </a:lnTo>
                  <a:lnTo>
                    <a:pt x="607" y="2189"/>
                  </a:lnTo>
                  <a:lnTo>
                    <a:pt x="337" y="2256"/>
                  </a:lnTo>
                  <a:lnTo>
                    <a:pt x="304" y="1684"/>
                  </a:lnTo>
                  <a:lnTo>
                    <a:pt x="236" y="1145"/>
                  </a:lnTo>
                  <a:lnTo>
                    <a:pt x="236" y="674"/>
                  </a:lnTo>
                  <a:lnTo>
                    <a:pt x="169" y="202"/>
                  </a:lnTo>
                  <a:close/>
                  <a:moveTo>
                    <a:pt x="708" y="0"/>
                  </a:moveTo>
                  <a:lnTo>
                    <a:pt x="169" y="34"/>
                  </a:lnTo>
                  <a:lnTo>
                    <a:pt x="102" y="68"/>
                  </a:lnTo>
                  <a:lnTo>
                    <a:pt x="68" y="135"/>
                  </a:lnTo>
                  <a:lnTo>
                    <a:pt x="34" y="371"/>
                  </a:lnTo>
                  <a:lnTo>
                    <a:pt x="1" y="640"/>
                  </a:lnTo>
                  <a:lnTo>
                    <a:pt x="34" y="1145"/>
                  </a:lnTo>
                  <a:lnTo>
                    <a:pt x="68" y="1751"/>
                  </a:lnTo>
                  <a:lnTo>
                    <a:pt x="102" y="2054"/>
                  </a:lnTo>
                  <a:lnTo>
                    <a:pt x="169" y="2323"/>
                  </a:lnTo>
                  <a:lnTo>
                    <a:pt x="169" y="2391"/>
                  </a:lnTo>
                  <a:lnTo>
                    <a:pt x="304" y="2391"/>
                  </a:lnTo>
                  <a:lnTo>
                    <a:pt x="539" y="2424"/>
                  </a:lnTo>
                  <a:lnTo>
                    <a:pt x="1280" y="2424"/>
                  </a:lnTo>
                  <a:lnTo>
                    <a:pt x="1819" y="2458"/>
                  </a:lnTo>
                  <a:lnTo>
                    <a:pt x="2088" y="2458"/>
                  </a:lnTo>
                  <a:lnTo>
                    <a:pt x="2357" y="2424"/>
                  </a:lnTo>
                  <a:lnTo>
                    <a:pt x="2391" y="2458"/>
                  </a:lnTo>
                  <a:lnTo>
                    <a:pt x="2425" y="2458"/>
                  </a:lnTo>
                  <a:lnTo>
                    <a:pt x="2458" y="2424"/>
                  </a:lnTo>
                  <a:lnTo>
                    <a:pt x="2492" y="2391"/>
                  </a:lnTo>
                  <a:lnTo>
                    <a:pt x="2526" y="2121"/>
                  </a:lnTo>
                  <a:lnTo>
                    <a:pt x="2559" y="1852"/>
                  </a:lnTo>
                  <a:lnTo>
                    <a:pt x="2526" y="1313"/>
                  </a:lnTo>
                  <a:lnTo>
                    <a:pt x="2526" y="707"/>
                  </a:lnTo>
                  <a:lnTo>
                    <a:pt x="2526" y="404"/>
                  </a:lnTo>
                  <a:lnTo>
                    <a:pt x="2458" y="101"/>
                  </a:lnTo>
                  <a:lnTo>
                    <a:pt x="2425" y="68"/>
                  </a:lnTo>
                  <a:lnTo>
                    <a:pt x="2391" y="34"/>
                  </a:lnTo>
                  <a:lnTo>
                    <a:pt x="2324" y="34"/>
                  </a:lnTo>
                  <a:lnTo>
                    <a:pt x="124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18" name="Shape 318"/>
            <p:cNvSpPr/>
            <p:nvPr/>
          </p:nvSpPr>
          <p:spPr>
            <a:xfrm>
              <a:off x="5777875" y="2393700"/>
              <a:ext cx="63150" cy="68225"/>
            </a:xfrm>
            <a:custGeom>
              <a:avLst/>
              <a:gdLst/>
              <a:ahLst/>
              <a:cxnLst/>
              <a:rect l="0" t="0" r="0" b="0"/>
              <a:pathLst>
                <a:path w="2526" h="2729" extrusionOk="0">
                  <a:moveTo>
                    <a:pt x="203" y="169"/>
                  </a:moveTo>
                  <a:lnTo>
                    <a:pt x="742" y="237"/>
                  </a:lnTo>
                  <a:lnTo>
                    <a:pt x="1280" y="270"/>
                  </a:lnTo>
                  <a:lnTo>
                    <a:pt x="2358" y="237"/>
                  </a:lnTo>
                  <a:lnTo>
                    <a:pt x="2358" y="237"/>
                  </a:lnTo>
                  <a:lnTo>
                    <a:pt x="2290" y="775"/>
                  </a:lnTo>
                  <a:lnTo>
                    <a:pt x="2257" y="1348"/>
                  </a:lnTo>
                  <a:lnTo>
                    <a:pt x="2257" y="1886"/>
                  </a:lnTo>
                  <a:lnTo>
                    <a:pt x="2290" y="2425"/>
                  </a:lnTo>
                  <a:lnTo>
                    <a:pt x="2290" y="2459"/>
                  </a:lnTo>
                  <a:lnTo>
                    <a:pt x="2257" y="2459"/>
                  </a:lnTo>
                  <a:lnTo>
                    <a:pt x="2021" y="2425"/>
                  </a:lnTo>
                  <a:lnTo>
                    <a:pt x="809" y="2425"/>
                  </a:lnTo>
                  <a:lnTo>
                    <a:pt x="304" y="2391"/>
                  </a:lnTo>
                  <a:lnTo>
                    <a:pt x="237" y="1280"/>
                  </a:lnTo>
                  <a:lnTo>
                    <a:pt x="203" y="169"/>
                  </a:lnTo>
                  <a:close/>
                  <a:moveTo>
                    <a:pt x="742" y="1"/>
                  </a:moveTo>
                  <a:lnTo>
                    <a:pt x="169" y="35"/>
                  </a:lnTo>
                  <a:lnTo>
                    <a:pt x="136" y="35"/>
                  </a:lnTo>
                  <a:lnTo>
                    <a:pt x="102" y="102"/>
                  </a:lnTo>
                  <a:lnTo>
                    <a:pt x="68" y="102"/>
                  </a:lnTo>
                  <a:lnTo>
                    <a:pt x="35" y="169"/>
                  </a:lnTo>
                  <a:lnTo>
                    <a:pt x="1" y="775"/>
                  </a:lnTo>
                  <a:lnTo>
                    <a:pt x="1" y="1415"/>
                  </a:lnTo>
                  <a:lnTo>
                    <a:pt x="35" y="2021"/>
                  </a:lnTo>
                  <a:lnTo>
                    <a:pt x="102" y="2661"/>
                  </a:lnTo>
                  <a:lnTo>
                    <a:pt x="136" y="2694"/>
                  </a:lnTo>
                  <a:lnTo>
                    <a:pt x="169" y="2728"/>
                  </a:lnTo>
                  <a:lnTo>
                    <a:pt x="237" y="2728"/>
                  </a:lnTo>
                  <a:lnTo>
                    <a:pt x="304" y="2694"/>
                  </a:lnTo>
                  <a:lnTo>
                    <a:pt x="338" y="2661"/>
                  </a:lnTo>
                  <a:lnTo>
                    <a:pt x="338" y="2627"/>
                  </a:lnTo>
                  <a:lnTo>
                    <a:pt x="338" y="2560"/>
                  </a:lnTo>
                  <a:lnTo>
                    <a:pt x="809" y="2661"/>
                  </a:lnTo>
                  <a:lnTo>
                    <a:pt x="1314" y="2694"/>
                  </a:lnTo>
                  <a:lnTo>
                    <a:pt x="1819" y="2694"/>
                  </a:lnTo>
                  <a:lnTo>
                    <a:pt x="2055" y="2661"/>
                  </a:lnTo>
                  <a:lnTo>
                    <a:pt x="2257" y="2627"/>
                  </a:lnTo>
                  <a:lnTo>
                    <a:pt x="2324" y="2593"/>
                  </a:lnTo>
                  <a:lnTo>
                    <a:pt x="2324" y="2492"/>
                  </a:lnTo>
                  <a:lnTo>
                    <a:pt x="2358" y="2526"/>
                  </a:lnTo>
                  <a:lnTo>
                    <a:pt x="2391" y="2526"/>
                  </a:lnTo>
                  <a:lnTo>
                    <a:pt x="2459" y="2492"/>
                  </a:lnTo>
                  <a:lnTo>
                    <a:pt x="2459" y="2425"/>
                  </a:lnTo>
                  <a:lnTo>
                    <a:pt x="2492" y="1886"/>
                  </a:lnTo>
                  <a:lnTo>
                    <a:pt x="2526" y="1314"/>
                  </a:lnTo>
                  <a:lnTo>
                    <a:pt x="2492" y="775"/>
                  </a:lnTo>
                  <a:lnTo>
                    <a:pt x="2459" y="203"/>
                  </a:lnTo>
                  <a:lnTo>
                    <a:pt x="2492" y="169"/>
                  </a:lnTo>
                  <a:lnTo>
                    <a:pt x="2492" y="102"/>
                  </a:lnTo>
                  <a:lnTo>
                    <a:pt x="2459" y="35"/>
                  </a:lnTo>
                  <a:lnTo>
                    <a:pt x="1853" y="35"/>
                  </a:lnTo>
                  <a:lnTo>
                    <a:pt x="128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19" name="Shape 319"/>
            <p:cNvSpPr/>
            <p:nvPr/>
          </p:nvSpPr>
          <p:spPr>
            <a:xfrm>
              <a:off x="6053950" y="571425"/>
              <a:ext cx="7600" cy="11800"/>
            </a:xfrm>
            <a:custGeom>
              <a:avLst/>
              <a:gdLst/>
              <a:ahLst/>
              <a:cxnLst/>
              <a:rect l="0" t="0" r="0" b="0"/>
              <a:pathLst>
                <a:path w="304" h="472" extrusionOk="0">
                  <a:moveTo>
                    <a:pt x="169" y="1"/>
                  </a:moveTo>
                  <a:lnTo>
                    <a:pt x="102" y="34"/>
                  </a:lnTo>
                  <a:lnTo>
                    <a:pt x="35" y="203"/>
                  </a:lnTo>
                  <a:lnTo>
                    <a:pt x="1" y="304"/>
                  </a:lnTo>
                  <a:lnTo>
                    <a:pt x="35" y="405"/>
                  </a:lnTo>
                  <a:lnTo>
                    <a:pt x="68" y="438"/>
                  </a:lnTo>
                  <a:lnTo>
                    <a:pt x="102" y="472"/>
                  </a:lnTo>
                  <a:lnTo>
                    <a:pt x="169" y="438"/>
                  </a:lnTo>
                  <a:lnTo>
                    <a:pt x="203" y="405"/>
                  </a:lnTo>
                  <a:lnTo>
                    <a:pt x="237" y="270"/>
                  </a:lnTo>
                  <a:lnTo>
                    <a:pt x="304" y="102"/>
                  </a:lnTo>
                  <a:lnTo>
                    <a:pt x="304" y="34"/>
                  </a:lnTo>
                  <a:lnTo>
                    <a:pt x="23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20" name="Shape 320"/>
            <p:cNvSpPr/>
            <p:nvPr/>
          </p:nvSpPr>
          <p:spPr>
            <a:xfrm>
              <a:off x="5384800" y="2467775"/>
              <a:ext cx="7600" cy="60625"/>
            </a:xfrm>
            <a:custGeom>
              <a:avLst/>
              <a:gdLst/>
              <a:ahLst/>
              <a:cxnLst/>
              <a:rect l="0" t="0" r="0" b="0"/>
              <a:pathLst>
                <a:path w="304" h="2425" extrusionOk="0">
                  <a:moveTo>
                    <a:pt x="102" y="1"/>
                  </a:moveTo>
                  <a:lnTo>
                    <a:pt x="68" y="34"/>
                  </a:lnTo>
                  <a:lnTo>
                    <a:pt x="35" y="304"/>
                  </a:lnTo>
                  <a:lnTo>
                    <a:pt x="1" y="573"/>
                  </a:lnTo>
                  <a:lnTo>
                    <a:pt x="35" y="1112"/>
                  </a:lnTo>
                  <a:lnTo>
                    <a:pt x="35" y="1751"/>
                  </a:lnTo>
                  <a:lnTo>
                    <a:pt x="68" y="2054"/>
                  </a:lnTo>
                  <a:lnTo>
                    <a:pt x="136" y="2357"/>
                  </a:lnTo>
                  <a:lnTo>
                    <a:pt x="169" y="2425"/>
                  </a:lnTo>
                  <a:lnTo>
                    <a:pt x="203" y="2425"/>
                  </a:lnTo>
                  <a:lnTo>
                    <a:pt x="237" y="2391"/>
                  </a:lnTo>
                  <a:lnTo>
                    <a:pt x="270" y="2357"/>
                  </a:lnTo>
                  <a:lnTo>
                    <a:pt x="304" y="2054"/>
                  </a:lnTo>
                  <a:lnTo>
                    <a:pt x="270" y="1718"/>
                  </a:lnTo>
                  <a:lnTo>
                    <a:pt x="237" y="1112"/>
                  </a:lnTo>
                  <a:lnTo>
                    <a:pt x="237" y="573"/>
                  </a:lnTo>
                  <a:lnTo>
                    <a:pt x="203" y="304"/>
                  </a:lnTo>
                  <a:lnTo>
                    <a:pt x="169" y="34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21" name="Shape 321"/>
            <p:cNvSpPr/>
            <p:nvPr/>
          </p:nvSpPr>
          <p:spPr>
            <a:xfrm>
              <a:off x="5456350" y="2465250"/>
              <a:ext cx="64850" cy="62325"/>
            </a:xfrm>
            <a:custGeom>
              <a:avLst/>
              <a:gdLst/>
              <a:ahLst/>
              <a:cxnLst/>
              <a:rect l="0" t="0" r="0" b="0"/>
              <a:pathLst>
                <a:path w="2594" h="2493" extrusionOk="0">
                  <a:moveTo>
                    <a:pt x="135" y="1"/>
                  </a:moveTo>
                  <a:lnTo>
                    <a:pt x="102" y="34"/>
                  </a:lnTo>
                  <a:lnTo>
                    <a:pt x="34" y="304"/>
                  </a:lnTo>
                  <a:lnTo>
                    <a:pt x="1" y="573"/>
                  </a:lnTo>
                  <a:lnTo>
                    <a:pt x="1" y="1112"/>
                  </a:lnTo>
                  <a:lnTo>
                    <a:pt x="1" y="1751"/>
                  </a:lnTo>
                  <a:lnTo>
                    <a:pt x="34" y="2054"/>
                  </a:lnTo>
                  <a:lnTo>
                    <a:pt x="102" y="2391"/>
                  </a:lnTo>
                  <a:lnTo>
                    <a:pt x="135" y="2425"/>
                  </a:lnTo>
                  <a:lnTo>
                    <a:pt x="236" y="2425"/>
                  </a:lnTo>
                  <a:lnTo>
                    <a:pt x="270" y="2357"/>
                  </a:lnTo>
                  <a:lnTo>
                    <a:pt x="270" y="2054"/>
                  </a:lnTo>
                  <a:lnTo>
                    <a:pt x="236" y="1718"/>
                  </a:lnTo>
                  <a:lnTo>
                    <a:pt x="236" y="1112"/>
                  </a:lnTo>
                  <a:lnTo>
                    <a:pt x="236" y="674"/>
                  </a:lnTo>
                  <a:lnTo>
                    <a:pt x="236" y="236"/>
                  </a:lnTo>
                  <a:lnTo>
                    <a:pt x="472" y="270"/>
                  </a:lnTo>
                  <a:lnTo>
                    <a:pt x="2290" y="270"/>
                  </a:lnTo>
                  <a:lnTo>
                    <a:pt x="2324" y="304"/>
                  </a:lnTo>
                  <a:lnTo>
                    <a:pt x="2357" y="337"/>
                  </a:lnTo>
                  <a:lnTo>
                    <a:pt x="2391" y="337"/>
                  </a:lnTo>
                  <a:lnTo>
                    <a:pt x="2391" y="506"/>
                  </a:lnTo>
                  <a:lnTo>
                    <a:pt x="2357" y="674"/>
                  </a:lnTo>
                  <a:lnTo>
                    <a:pt x="2357" y="1011"/>
                  </a:lnTo>
                  <a:lnTo>
                    <a:pt x="2324" y="2223"/>
                  </a:lnTo>
                  <a:lnTo>
                    <a:pt x="2122" y="2189"/>
                  </a:lnTo>
                  <a:lnTo>
                    <a:pt x="1852" y="2189"/>
                  </a:lnTo>
                  <a:lnTo>
                    <a:pt x="1381" y="2223"/>
                  </a:lnTo>
                  <a:lnTo>
                    <a:pt x="775" y="2189"/>
                  </a:lnTo>
                  <a:lnTo>
                    <a:pt x="640" y="2189"/>
                  </a:lnTo>
                  <a:lnTo>
                    <a:pt x="472" y="2223"/>
                  </a:lnTo>
                  <a:lnTo>
                    <a:pt x="371" y="2256"/>
                  </a:lnTo>
                  <a:lnTo>
                    <a:pt x="270" y="2357"/>
                  </a:lnTo>
                  <a:lnTo>
                    <a:pt x="337" y="2425"/>
                  </a:lnTo>
                  <a:lnTo>
                    <a:pt x="472" y="2492"/>
                  </a:lnTo>
                  <a:lnTo>
                    <a:pt x="2088" y="2492"/>
                  </a:lnTo>
                  <a:lnTo>
                    <a:pt x="2357" y="2458"/>
                  </a:lnTo>
                  <a:lnTo>
                    <a:pt x="2391" y="2492"/>
                  </a:lnTo>
                  <a:lnTo>
                    <a:pt x="2458" y="2492"/>
                  </a:lnTo>
                  <a:lnTo>
                    <a:pt x="2526" y="2458"/>
                  </a:lnTo>
                  <a:lnTo>
                    <a:pt x="2559" y="2391"/>
                  </a:lnTo>
                  <a:lnTo>
                    <a:pt x="2559" y="1179"/>
                  </a:lnTo>
                  <a:lnTo>
                    <a:pt x="2593" y="640"/>
                  </a:lnTo>
                  <a:lnTo>
                    <a:pt x="2559" y="405"/>
                  </a:lnTo>
                  <a:lnTo>
                    <a:pt x="2526" y="135"/>
                  </a:lnTo>
                  <a:lnTo>
                    <a:pt x="2492" y="135"/>
                  </a:lnTo>
                  <a:lnTo>
                    <a:pt x="2458" y="169"/>
                  </a:lnTo>
                  <a:lnTo>
                    <a:pt x="2391" y="102"/>
                  </a:lnTo>
                  <a:lnTo>
                    <a:pt x="2290" y="68"/>
                  </a:lnTo>
                  <a:lnTo>
                    <a:pt x="2088" y="68"/>
                  </a:lnTo>
                  <a:lnTo>
                    <a:pt x="1650" y="102"/>
                  </a:lnTo>
                  <a:lnTo>
                    <a:pt x="943" y="68"/>
                  </a:lnTo>
                  <a:lnTo>
                    <a:pt x="573" y="68"/>
                  </a:lnTo>
                  <a:lnTo>
                    <a:pt x="203" y="102"/>
                  </a:lnTo>
                  <a:lnTo>
                    <a:pt x="203" y="34"/>
                  </a:lnTo>
                  <a:lnTo>
                    <a:pt x="203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22" name="Shape 322"/>
            <p:cNvSpPr/>
            <p:nvPr/>
          </p:nvSpPr>
          <p:spPr>
            <a:xfrm>
              <a:off x="5397425" y="2535950"/>
              <a:ext cx="64850" cy="62325"/>
            </a:xfrm>
            <a:custGeom>
              <a:avLst/>
              <a:gdLst/>
              <a:ahLst/>
              <a:cxnLst/>
              <a:rect l="0" t="0" r="0" b="0"/>
              <a:pathLst>
                <a:path w="2594" h="2493" extrusionOk="0">
                  <a:moveTo>
                    <a:pt x="2391" y="1"/>
                  </a:moveTo>
                  <a:lnTo>
                    <a:pt x="2391" y="34"/>
                  </a:lnTo>
                  <a:lnTo>
                    <a:pt x="2391" y="102"/>
                  </a:lnTo>
                  <a:lnTo>
                    <a:pt x="2021" y="68"/>
                  </a:lnTo>
                  <a:lnTo>
                    <a:pt x="1651" y="68"/>
                  </a:lnTo>
                  <a:lnTo>
                    <a:pt x="910" y="102"/>
                  </a:lnTo>
                  <a:lnTo>
                    <a:pt x="506" y="68"/>
                  </a:lnTo>
                  <a:lnTo>
                    <a:pt x="304" y="68"/>
                  </a:lnTo>
                  <a:lnTo>
                    <a:pt x="203" y="102"/>
                  </a:lnTo>
                  <a:lnTo>
                    <a:pt x="136" y="169"/>
                  </a:lnTo>
                  <a:lnTo>
                    <a:pt x="102" y="135"/>
                  </a:lnTo>
                  <a:lnTo>
                    <a:pt x="68" y="135"/>
                  </a:lnTo>
                  <a:lnTo>
                    <a:pt x="35" y="405"/>
                  </a:lnTo>
                  <a:lnTo>
                    <a:pt x="1" y="640"/>
                  </a:lnTo>
                  <a:lnTo>
                    <a:pt x="35" y="1179"/>
                  </a:lnTo>
                  <a:lnTo>
                    <a:pt x="35" y="2391"/>
                  </a:lnTo>
                  <a:lnTo>
                    <a:pt x="68" y="2459"/>
                  </a:lnTo>
                  <a:lnTo>
                    <a:pt x="136" y="2492"/>
                  </a:lnTo>
                  <a:lnTo>
                    <a:pt x="203" y="2492"/>
                  </a:lnTo>
                  <a:lnTo>
                    <a:pt x="237" y="2459"/>
                  </a:lnTo>
                  <a:lnTo>
                    <a:pt x="506" y="2492"/>
                  </a:lnTo>
                  <a:lnTo>
                    <a:pt x="2122" y="2492"/>
                  </a:lnTo>
                  <a:lnTo>
                    <a:pt x="2257" y="2425"/>
                  </a:lnTo>
                  <a:lnTo>
                    <a:pt x="2324" y="2358"/>
                  </a:lnTo>
                  <a:lnTo>
                    <a:pt x="2223" y="2257"/>
                  </a:lnTo>
                  <a:lnTo>
                    <a:pt x="2088" y="2223"/>
                  </a:lnTo>
                  <a:lnTo>
                    <a:pt x="1954" y="2189"/>
                  </a:lnTo>
                  <a:lnTo>
                    <a:pt x="1819" y="2189"/>
                  </a:lnTo>
                  <a:lnTo>
                    <a:pt x="1213" y="2223"/>
                  </a:lnTo>
                  <a:lnTo>
                    <a:pt x="742" y="2189"/>
                  </a:lnTo>
                  <a:lnTo>
                    <a:pt x="472" y="2189"/>
                  </a:lnTo>
                  <a:lnTo>
                    <a:pt x="270" y="2223"/>
                  </a:lnTo>
                  <a:lnTo>
                    <a:pt x="237" y="1011"/>
                  </a:lnTo>
                  <a:lnTo>
                    <a:pt x="237" y="674"/>
                  </a:lnTo>
                  <a:lnTo>
                    <a:pt x="203" y="506"/>
                  </a:lnTo>
                  <a:lnTo>
                    <a:pt x="169" y="337"/>
                  </a:lnTo>
                  <a:lnTo>
                    <a:pt x="237" y="337"/>
                  </a:lnTo>
                  <a:lnTo>
                    <a:pt x="270" y="304"/>
                  </a:lnTo>
                  <a:lnTo>
                    <a:pt x="304" y="270"/>
                  </a:lnTo>
                  <a:lnTo>
                    <a:pt x="2122" y="270"/>
                  </a:lnTo>
                  <a:lnTo>
                    <a:pt x="2358" y="236"/>
                  </a:lnTo>
                  <a:lnTo>
                    <a:pt x="2358" y="674"/>
                  </a:lnTo>
                  <a:lnTo>
                    <a:pt x="2358" y="1112"/>
                  </a:lnTo>
                  <a:lnTo>
                    <a:pt x="2324" y="1718"/>
                  </a:lnTo>
                  <a:lnTo>
                    <a:pt x="2324" y="2055"/>
                  </a:lnTo>
                  <a:lnTo>
                    <a:pt x="2324" y="2358"/>
                  </a:lnTo>
                  <a:lnTo>
                    <a:pt x="2358" y="2425"/>
                  </a:lnTo>
                  <a:lnTo>
                    <a:pt x="2459" y="2425"/>
                  </a:lnTo>
                  <a:lnTo>
                    <a:pt x="2492" y="2391"/>
                  </a:lnTo>
                  <a:lnTo>
                    <a:pt x="2560" y="2055"/>
                  </a:lnTo>
                  <a:lnTo>
                    <a:pt x="2593" y="1752"/>
                  </a:lnTo>
                  <a:lnTo>
                    <a:pt x="2593" y="1112"/>
                  </a:lnTo>
                  <a:lnTo>
                    <a:pt x="2593" y="573"/>
                  </a:lnTo>
                  <a:lnTo>
                    <a:pt x="2560" y="304"/>
                  </a:lnTo>
                  <a:lnTo>
                    <a:pt x="2492" y="34"/>
                  </a:lnTo>
                  <a:lnTo>
                    <a:pt x="245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23" name="Shape 323"/>
            <p:cNvSpPr/>
            <p:nvPr/>
          </p:nvSpPr>
          <p:spPr>
            <a:xfrm>
              <a:off x="5479075" y="2489675"/>
              <a:ext cx="21925" cy="17700"/>
            </a:xfrm>
            <a:custGeom>
              <a:avLst/>
              <a:gdLst/>
              <a:ahLst/>
              <a:cxnLst/>
              <a:rect l="0" t="0" r="0" b="0"/>
              <a:pathLst>
                <a:path w="877" h="708" extrusionOk="0">
                  <a:moveTo>
                    <a:pt x="34" y="0"/>
                  </a:moveTo>
                  <a:lnTo>
                    <a:pt x="1" y="34"/>
                  </a:lnTo>
                  <a:lnTo>
                    <a:pt x="1" y="67"/>
                  </a:lnTo>
                  <a:lnTo>
                    <a:pt x="34" y="101"/>
                  </a:lnTo>
                  <a:lnTo>
                    <a:pt x="135" y="168"/>
                  </a:lnTo>
                  <a:lnTo>
                    <a:pt x="236" y="202"/>
                  </a:lnTo>
                  <a:lnTo>
                    <a:pt x="169" y="404"/>
                  </a:lnTo>
                  <a:lnTo>
                    <a:pt x="135" y="606"/>
                  </a:lnTo>
                  <a:lnTo>
                    <a:pt x="169" y="673"/>
                  </a:lnTo>
                  <a:lnTo>
                    <a:pt x="203" y="707"/>
                  </a:lnTo>
                  <a:lnTo>
                    <a:pt x="270" y="707"/>
                  </a:lnTo>
                  <a:lnTo>
                    <a:pt x="304" y="640"/>
                  </a:lnTo>
                  <a:lnTo>
                    <a:pt x="371" y="438"/>
                  </a:lnTo>
                  <a:lnTo>
                    <a:pt x="405" y="202"/>
                  </a:lnTo>
                  <a:lnTo>
                    <a:pt x="438" y="236"/>
                  </a:lnTo>
                  <a:lnTo>
                    <a:pt x="741" y="236"/>
                  </a:lnTo>
                  <a:lnTo>
                    <a:pt x="842" y="202"/>
                  </a:lnTo>
                  <a:lnTo>
                    <a:pt x="876" y="168"/>
                  </a:lnTo>
                  <a:lnTo>
                    <a:pt x="876" y="101"/>
                  </a:lnTo>
                  <a:lnTo>
                    <a:pt x="876" y="67"/>
                  </a:lnTo>
                  <a:lnTo>
                    <a:pt x="842" y="34"/>
                  </a:lnTo>
                  <a:lnTo>
                    <a:pt x="77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24" name="Shape 324"/>
            <p:cNvSpPr/>
            <p:nvPr/>
          </p:nvSpPr>
          <p:spPr>
            <a:xfrm>
              <a:off x="5369650" y="2607500"/>
              <a:ext cx="57275" cy="62325"/>
            </a:xfrm>
            <a:custGeom>
              <a:avLst/>
              <a:gdLst/>
              <a:ahLst/>
              <a:cxnLst/>
              <a:rect l="0" t="0" r="0" b="0"/>
              <a:pathLst>
                <a:path w="2291" h="2493" extrusionOk="0">
                  <a:moveTo>
                    <a:pt x="237" y="1"/>
                  </a:moveTo>
                  <a:lnTo>
                    <a:pt x="102" y="34"/>
                  </a:lnTo>
                  <a:lnTo>
                    <a:pt x="1" y="68"/>
                  </a:lnTo>
                  <a:lnTo>
                    <a:pt x="1" y="102"/>
                  </a:lnTo>
                  <a:lnTo>
                    <a:pt x="68" y="169"/>
                  </a:lnTo>
                  <a:lnTo>
                    <a:pt x="169" y="203"/>
                  </a:lnTo>
                  <a:lnTo>
                    <a:pt x="371" y="270"/>
                  </a:lnTo>
                  <a:lnTo>
                    <a:pt x="2088" y="270"/>
                  </a:lnTo>
                  <a:lnTo>
                    <a:pt x="2055" y="472"/>
                  </a:lnTo>
                  <a:lnTo>
                    <a:pt x="2055" y="708"/>
                  </a:lnTo>
                  <a:lnTo>
                    <a:pt x="2055" y="1145"/>
                  </a:lnTo>
                  <a:lnTo>
                    <a:pt x="2055" y="1718"/>
                  </a:lnTo>
                  <a:lnTo>
                    <a:pt x="2055" y="1987"/>
                  </a:lnTo>
                  <a:lnTo>
                    <a:pt x="2088" y="2256"/>
                  </a:lnTo>
                  <a:lnTo>
                    <a:pt x="910" y="2223"/>
                  </a:lnTo>
                  <a:lnTo>
                    <a:pt x="506" y="2189"/>
                  </a:lnTo>
                  <a:lnTo>
                    <a:pt x="304" y="2223"/>
                  </a:lnTo>
                  <a:lnTo>
                    <a:pt x="203" y="2256"/>
                  </a:lnTo>
                  <a:lnTo>
                    <a:pt x="136" y="2324"/>
                  </a:lnTo>
                  <a:lnTo>
                    <a:pt x="203" y="2391"/>
                  </a:lnTo>
                  <a:lnTo>
                    <a:pt x="304" y="2458"/>
                  </a:lnTo>
                  <a:lnTo>
                    <a:pt x="506" y="2492"/>
                  </a:lnTo>
                  <a:lnTo>
                    <a:pt x="2257" y="2492"/>
                  </a:lnTo>
                  <a:lnTo>
                    <a:pt x="2290" y="2425"/>
                  </a:lnTo>
                  <a:lnTo>
                    <a:pt x="2290" y="2357"/>
                  </a:lnTo>
                  <a:lnTo>
                    <a:pt x="2290" y="2290"/>
                  </a:lnTo>
                  <a:lnTo>
                    <a:pt x="2290" y="2021"/>
                  </a:lnTo>
                  <a:lnTo>
                    <a:pt x="2290" y="1718"/>
                  </a:lnTo>
                  <a:lnTo>
                    <a:pt x="2290" y="1145"/>
                  </a:lnTo>
                  <a:lnTo>
                    <a:pt x="2290" y="708"/>
                  </a:lnTo>
                  <a:lnTo>
                    <a:pt x="2290" y="472"/>
                  </a:lnTo>
                  <a:lnTo>
                    <a:pt x="2257" y="236"/>
                  </a:lnTo>
                  <a:lnTo>
                    <a:pt x="2290" y="203"/>
                  </a:lnTo>
                  <a:lnTo>
                    <a:pt x="2290" y="135"/>
                  </a:lnTo>
                  <a:lnTo>
                    <a:pt x="2257" y="68"/>
                  </a:lnTo>
                  <a:lnTo>
                    <a:pt x="2189" y="34"/>
                  </a:lnTo>
                  <a:lnTo>
                    <a:pt x="944" y="34"/>
                  </a:lnTo>
                  <a:lnTo>
                    <a:pt x="47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25" name="Shape 325"/>
            <p:cNvSpPr/>
            <p:nvPr/>
          </p:nvSpPr>
          <p:spPr>
            <a:xfrm>
              <a:off x="5422675" y="2558675"/>
              <a:ext cx="18550" cy="26975"/>
            </a:xfrm>
            <a:custGeom>
              <a:avLst/>
              <a:gdLst/>
              <a:ahLst/>
              <a:cxnLst/>
              <a:rect l="0" t="0" r="0" b="0"/>
              <a:pathLst>
                <a:path w="742" h="1079" extrusionOk="0">
                  <a:moveTo>
                    <a:pt x="540" y="1"/>
                  </a:moveTo>
                  <a:lnTo>
                    <a:pt x="371" y="35"/>
                  </a:lnTo>
                  <a:lnTo>
                    <a:pt x="136" y="35"/>
                  </a:lnTo>
                  <a:lnTo>
                    <a:pt x="102" y="68"/>
                  </a:lnTo>
                  <a:lnTo>
                    <a:pt x="35" y="68"/>
                  </a:lnTo>
                  <a:lnTo>
                    <a:pt x="1" y="136"/>
                  </a:lnTo>
                  <a:lnTo>
                    <a:pt x="1" y="169"/>
                  </a:lnTo>
                  <a:lnTo>
                    <a:pt x="35" y="203"/>
                  </a:lnTo>
                  <a:lnTo>
                    <a:pt x="68" y="203"/>
                  </a:lnTo>
                  <a:lnTo>
                    <a:pt x="68" y="607"/>
                  </a:lnTo>
                  <a:lnTo>
                    <a:pt x="136" y="1011"/>
                  </a:lnTo>
                  <a:lnTo>
                    <a:pt x="169" y="1078"/>
                  </a:lnTo>
                  <a:lnTo>
                    <a:pt x="237" y="1078"/>
                  </a:lnTo>
                  <a:lnTo>
                    <a:pt x="304" y="1045"/>
                  </a:lnTo>
                  <a:lnTo>
                    <a:pt x="338" y="977"/>
                  </a:lnTo>
                  <a:lnTo>
                    <a:pt x="304" y="607"/>
                  </a:lnTo>
                  <a:lnTo>
                    <a:pt x="371" y="641"/>
                  </a:lnTo>
                  <a:lnTo>
                    <a:pt x="472" y="607"/>
                  </a:lnTo>
                  <a:lnTo>
                    <a:pt x="573" y="573"/>
                  </a:lnTo>
                  <a:lnTo>
                    <a:pt x="607" y="540"/>
                  </a:lnTo>
                  <a:lnTo>
                    <a:pt x="607" y="506"/>
                  </a:lnTo>
                  <a:lnTo>
                    <a:pt x="573" y="439"/>
                  </a:lnTo>
                  <a:lnTo>
                    <a:pt x="506" y="439"/>
                  </a:lnTo>
                  <a:lnTo>
                    <a:pt x="338" y="472"/>
                  </a:lnTo>
                  <a:lnTo>
                    <a:pt x="270" y="506"/>
                  </a:lnTo>
                  <a:lnTo>
                    <a:pt x="237" y="237"/>
                  </a:lnTo>
                  <a:lnTo>
                    <a:pt x="540" y="237"/>
                  </a:lnTo>
                  <a:lnTo>
                    <a:pt x="641" y="203"/>
                  </a:lnTo>
                  <a:lnTo>
                    <a:pt x="708" y="169"/>
                  </a:lnTo>
                  <a:lnTo>
                    <a:pt x="742" y="136"/>
                  </a:lnTo>
                  <a:lnTo>
                    <a:pt x="742" y="68"/>
                  </a:lnTo>
                  <a:lnTo>
                    <a:pt x="6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26" name="Shape 326"/>
            <p:cNvSpPr/>
            <p:nvPr/>
          </p:nvSpPr>
          <p:spPr>
            <a:xfrm>
              <a:off x="5489175" y="2395400"/>
              <a:ext cx="64000" cy="61450"/>
            </a:xfrm>
            <a:custGeom>
              <a:avLst/>
              <a:gdLst/>
              <a:ahLst/>
              <a:cxnLst/>
              <a:rect l="0" t="0" r="0" b="0"/>
              <a:pathLst>
                <a:path w="2560" h="2458" extrusionOk="0">
                  <a:moveTo>
                    <a:pt x="169" y="202"/>
                  </a:moveTo>
                  <a:lnTo>
                    <a:pt x="708" y="236"/>
                  </a:lnTo>
                  <a:lnTo>
                    <a:pt x="1246" y="270"/>
                  </a:lnTo>
                  <a:lnTo>
                    <a:pt x="2324" y="236"/>
                  </a:lnTo>
                  <a:lnTo>
                    <a:pt x="2324" y="707"/>
                  </a:lnTo>
                  <a:lnTo>
                    <a:pt x="2324" y="1145"/>
                  </a:lnTo>
                  <a:lnTo>
                    <a:pt x="2324" y="1684"/>
                  </a:lnTo>
                  <a:lnTo>
                    <a:pt x="2324" y="2222"/>
                  </a:lnTo>
                  <a:lnTo>
                    <a:pt x="2088" y="2189"/>
                  </a:lnTo>
                  <a:lnTo>
                    <a:pt x="607" y="2189"/>
                  </a:lnTo>
                  <a:lnTo>
                    <a:pt x="337" y="2256"/>
                  </a:lnTo>
                  <a:lnTo>
                    <a:pt x="304" y="1684"/>
                  </a:lnTo>
                  <a:lnTo>
                    <a:pt x="236" y="1145"/>
                  </a:lnTo>
                  <a:lnTo>
                    <a:pt x="236" y="674"/>
                  </a:lnTo>
                  <a:lnTo>
                    <a:pt x="169" y="202"/>
                  </a:lnTo>
                  <a:close/>
                  <a:moveTo>
                    <a:pt x="708" y="0"/>
                  </a:moveTo>
                  <a:lnTo>
                    <a:pt x="169" y="34"/>
                  </a:lnTo>
                  <a:lnTo>
                    <a:pt x="102" y="68"/>
                  </a:lnTo>
                  <a:lnTo>
                    <a:pt x="68" y="135"/>
                  </a:lnTo>
                  <a:lnTo>
                    <a:pt x="34" y="371"/>
                  </a:lnTo>
                  <a:lnTo>
                    <a:pt x="1" y="640"/>
                  </a:lnTo>
                  <a:lnTo>
                    <a:pt x="34" y="1145"/>
                  </a:lnTo>
                  <a:lnTo>
                    <a:pt x="68" y="1751"/>
                  </a:lnTo>
                  <a:lnTo>
                    <a:pt x="102" y="2054"/>
                  </a:lnTo>
                  <a:lnTo>
                    <a:pt x="169" y="2323"/>
                  </a:lnTo>
                  <a:lnTo>
                    <a:pt x="169" y="2391"/>
                  </a:lnTo>
                  <a:lnTo>
                    <a:pt x="304" y="2391"/>
                  </a:lnTo>
                  <a:lnTo>
                    <a:pt x="539" y="2424"/>
                  </a:lnTo>
                  <a:lnTo>
                    <a:pt x="1280" y="2424"/>
                  </a:lnTo>
                  <a:lnTo>
                    <a:pt x="1819" y="2458"/>
                  </a:lnTo>
                  <a:lnTo>
                    <a:pt x="2088" y="2458"/>
                  </a:lnTo>
                  <a:lnTo>
                    <a:pt x="2358" y="2424"/>
                  </a:lnTo>
                  <a:lnTo>
                    <a:pt x="2391" y="2458"/>
                  </a:lnTo>
                  <a:lnTo>
                    <a:pt x="2425" y="2458"/>
                  </a:lnTo>
                  <a:lnTo>
                    <a:pt x="2459" y="2424"/>
                  </a:lnTo>
                  <a:lnTo>
                    <a:pt x="2492" y="2391"/>
                  </a:lnTo>
                  <a:lnTo>
                    <a:pt x="2526" y="2121"/>
                  </a:lnTo>
                  <a:lnTo>
                    <a:pt x="2560" y="1852"/>
                  </a:lnTo>
                  <a:lnTo>
                    <a:pt x="2526" y="1313"/>
                  </a:lnTo>
                  <a:lnTo>
                    <a:pt x="2526" y="707"/>
                  </a:lnTo>
                  <a:lnTo>
                    <a:pt x="2526" y="404"/>
                  </a:lnTo>
                  <a:lnTo>
                    <a:pt x="2459" y="101"/>
                  </a:lnTo>
                  <a:lnTo>
                    <a:pt x="2425" y="68"/>
                  </a:lnTo>
                  <a:lnTo>
                    <a:pt x="2391" y="34"/>
                  </a:lnTo>
                  <a:lnTo>
                    <a:pt x="2324" y="34"/>
                  </a:lnTo>
                  <a:lnTo>
                    <a:pt x="124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27" name="Shape 327"/>
            <p:cNvSpPr/>
            <p:nvPr/>
          </p:nvSpPr>
          <p:spPr>
            <a:xfrm>
              <a:off x="5389025" y="2629375"/>
              <a:ext cx="16850" cy="16025"/>
            </a:xfrm>
            <a:custGeom>
              <a:avLst/>
              <a:gdLst/>
              <a:ahLst/>
              <a:cxnLst/>
              <a:rect l="0" t="0" r="0" b="0"/>
              <a:pathLst>
                <a:path w="674" h="641" extrusionOk="0">
                  <a:moveTo>
                    <a:pt x="270" y="1"/>
                  </a:moveTo>
                  <a:lnTo>
                    <a:pt x="169" y="68"/>
                  </a:lnTo>
                  <a:lnTo>
                    <a:pt x="101" y="136"/>
                  </a:lnTo>
                  <a:lnTo>
                    <a:pt x="34" y="203"/>
                  </a:lnTo>
                  <a:lnTo>
                    <a:pt x="0" y="304"/>
                  </a:lnTo>
                  <a:lnTo>
                    <a:pt x="34" y="405"/>
                  </a:lnTo>
                  <a:lnTo>
                    <a:pt x="68" y="506"/>
                  </a:lnTo>
                  <a:lnTo>
                    <a:pt x="169" y="573"/>
                  </a:lnTo>
                  <a:lnTo>
                    <a:pt x="270" y="607"/>
                  </a:lnTo>
                  <a:lnTo>
                    <a:pt x="371" y="641"/>
                  </a:lnTo>
                  <a:lnTo>
                    <a:pt x="472" y="607"/>
                  </a:lnTo>
                  <a:lnTo>
                    <a:pt x="539" y="540"/>
                  </a:lnTo>
                  <a:lnTo>
                    <a:pt x="606" y="472"/>
                  </a:lnTo>
                  <a:lnTo>
                    <a:pt x="573" y="405"/>
                  </a:lnTo>
                  <a:lnTo>
                    <a:pt x="539" y="371"/>
                  </a:lnTo>
                  <a:lnTo>
                    <a:pt x="472" y="371"/>
                  </a:lnTo>
                  <a:lnTo>
                    <a:pt x="404" y="405"/>
                  </a:lnTo>
                  <a:lnTo>
                    <a:pt x="303" y="405"/>
                  </a:lnTo>
                  <a:lnTo>
                    <a:pt x="236" y="371"/>
                  </a:lnTo>
                  <a:lnTo>
                    <a:pt x="202" y="338"/>
                  </a:lnTo>
                  <a:lnTo>
                    <a:pt x="202" y="304"/>
                  </a:lnTo>
                  <a:lnTo>
                    <a:pt x="236" y="237"/>
                  </a:lnTo>
                  <a:lnTo>
                    <a:pt x="270" y="203"/>
                  </a:lnTo>
                  <a:lnTo>
                    <a:pt x="404" y="169"/>
                  </a:lnTo>
                  <a:lnTo>
                    <a:pt x="505" y="169"/>
                  </a:lnTo>
                  <a:lnTo>
                    <a:pt x="640" y="136"/>
                  </a:lnTo>
                  <a:lnTo>
                    <a:pt x="674" y="136"/>
                  </a:lnTo>
                  <a:lnTo>
                    <a:pt x="674" y="68"/>
                  </a:lnTo>
                  <a:lnTo>
                    <a:pt x="573" y="35"/>
                  </a:lnTo>
                  <a:lnTo>
                    <a:pt x="47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28" name="Shape 328"/>
            <p:cNvSpPr/>
            <p:nvPr/>
          </p:nvSpPr>
          <p:spPr>
            <a:xfrm>
              <a:off x="5389850" y="2466100"/>
              <a:ext cx="57275" cy="62300"/>
            </a:xfrm>
            <a:custGeom>
              <a:avLst/>
              <a:gdLst/>
              <a:ahLst/>
              <a:cxnLst/>
              <a:rect l="0" t="0" r="0" b="0"/>
              <a:pathLst>
                <a:path w="2291" h="2492" extrusionOk="0">
                  <a:moveTo>
                    <a:pt x="237" y="0"/>
                  </a:moveTo>
                  <a:lnTo>
                    <a:pt x="102" y="34"/>
                  </a:lnTo>
                  <a:lnTo>
                    <a:pt x="1" y="68"/>
                  </a:lnTo>
                  <a:lnTo>
                    <a:pt x="1" y="101"/>
                  </a:lnTo>
                  <a:lnTo>
                    <a:pt x="68" y="169"/>
                  </a:lnTo>
                  <a:lnTo>
                    <a:pt x="169" y="202"/>
                  </a:lnTo>
                  <a:lnTo>
                    <a:pt x="371" y="270"/>
                  </a:lnTo>
                  <a:lnTo>
                    <a:pt x="2088" y="270"/>
                  </a:lnTo>
                  <a:lnTo>
                    <a:pt x="2055" y="472"/>
                  </a:lnTo>
                  <a:lnTo>
                    <a:pt x="2055" y="707"/>
                  </a:lnTo>
                  <a:lnTo>
                    <a:pt x="2055" y="1145"/>
                  </a:lnTo>
                  <a:lnTo>
                    <a:pt x="2055" y="1717"/>
                  </a:lnTo>
                  <a:lnTo>
                    <a:pt x="2055" y="1987"/>
                  </a:lnTo>
                  <a:lnTo>
                    <a:pt x="2088" y="2256"/>
                  </a:lnTo>
                  <a:lnTo>
                    <a:pt x="910" y="2222"/>
                  </a:lnTo>
                  <a:lnTo>
                    <a:pt x="506" y="2189"/>
                  </a:lnTo>
                  <a:lnTo>
                    <a:pt x="304" y="2222"/>
                  </a:lnTo>
                  <a:lnTo>
                    <a:pt x="203" y="2256"/>
                  </a:lnTo>
                  <a:lnTo>
                    <a:pt x="136" y="2323"/>
                  </a:lnTo>
                  <a:lnTo>
                    <a:pt x="203" y="2391"/>
                  </a:lnTo>
                  <a:lnTo>
                    <a:pt x="304" y="2458"/>
                  </a:lnTo>
                  <a:lnTo>
                    <a:pt x="506" y="2492"/>
                  </a:lnTo>
                  <a:lnTo>
                    <a:pt x="2257" y="2492"/>
                  </a:lnTo>
                  <a:lnTo>
                    <a:pt x="2290" y="2424"/>
                  </a:lnTo>
                  <a:lnTo>
                    <a:pt x="2290" y="2357"/>
                  </a:lnTo>
                  <a:lnTo>
                    <a:pt x="2290" y="2290"/>
                  </a:lnTo>
                  <a:lnTo>
                    <a:pt x="2290" y="2020"/>
                  </a:lnTo>
                  <a:lnTo>
                    <a:pt x="2290" y="1717"/>
                  </a:lnTo>
                  <a:lnTo>
                    <a:pt x="2290" y="1145"/>
                  </a:lnTo>
                  <a:lnTo>
                    <a:pt x="2290" y="707"/>
                  </a:lnTo>
                  <a:lnTo>
                    <a:pt x="2290" y="472"/>
                  </a:lnTo>
                  <a:lnTo>
                    <a:pt x="2257" y="236"/>
                  </a:lnTo>
                  <a:lnTo>
                    <a:pt x="2290" y="202"/>
                  </a:lnTo>
                  <a:lnTo>
                    <a:pt x="2290" y="135"/>
                  </a:lnTo>
                  <a:lnTo>
                    <a:pt x="2257" y="68"/>
                  </a:lnTo>
                  <a:lnTo>
                    <a:pt x="2189" y="34"/>
                  </a:lnTo>
                  <a:lnTo>
                    <a:pt x="944" y="34"/>
                  </a:lnTo>
                  <a:lnTo>
                    <a:pt x="47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29" name="Shape 329"/>
            <p:cNvSpPr/>
            <p:nvPr/>
          </p:nvSpPr>
          <p:spPr>
            <a:xfrm>
              <a:off x="5410900" y="2488825"/>
              <a:ext cx="14325" cy="21900"/>
            </a:xfrm>
            <a:custGeom>
              <a:avLst/>
              <a:gdLst/>
              <a:ahLst/>
              <a:cxnLst/>
              <a:rect l="0" t="0" r="0" b="0"/>
              <a:pathLst>
                <a:path w="573" h="876" extrusionOk="0">
                  <a:moveTo>
                    <a:pt x="371" y="169"/>
                  </a:moveTo>
                  <a:lnTo>
                    <a:pt x="337" y="303"/>
                  </a:lnTo>
                  <a:lnTo>
                    <a:pt x="270" y="371"/>
                  </a:lnTo>
                  <a:lnTo>
                    <a:pt x="203" y="404"/>
                  </a:lnTo>
                  <a:lnTo>
                    <a:pt x="169" y="438"/>
                  </a:lnTo>
                  <a:lnTo>
                    <a:pt x="169" y="337"/>
                  </a:lnTo>
                  <a:lnTo>
                    <a:pt x="203" y="270"/>
                  </a:lnTo>
                  <a:lnTo>
                    <a:pt x="236" y="236"/>
                  </a:lnTo>
                  <a:lnTo>
                    <a:pt x="304" y="169"/>
                  </a:lnTo>
                  <a:close/>
                  <a:moveTo>
                    <a:pt x="405" y="0"/>
                  </a:moveTo>
                  <a:lnTo>
                    <a:pt x="236" y="34"/>
                  </a:lnTo>
                  <a:lnTo>
                    <a:pt x="102" y="135"/>
                  </a:lnTo>
                  <a:lnTo>
                    <a:pt x="68" y="135"/>
                  </a:lnTo>
                  <a:lnTo>
                    <a:pt x="68" y="169"/>
                  </a:lnTo>
                  <a:lnTo>
                    <a:pt x="34" y="202"/>
                  </a:lnTo>
                  <a:lnTo>
                    <a:pt x="1" y="337"/>
                  </a:lnTo>
                  <a:lnTo>
                    <a:pt x="1" y="472"/>
                  </a:lnTo>
                  <a:lnTo>
                    <a:pt x="34" y="741"/>
                  </a:lnTo>
                  <a:lnTo>
                    <a:pt x="68" y="808"/>
                  </a:lnTo>
                  <a:lnTo>
                    <a:pt x="102" y="808"/>
                  </a:lnTo>
                  <a:lnTo>
                    <a:pt x="135" y="775"/>
                  </a:lnTo>
                  <a:lnTo>
                    <a:pt x="169" y="741"/>
                  </a:lnTo>
                  <a:lnTo>
                    <a:pt x="169" y="606"/>
                  </a:lnTo>
                  <a:lnTo>
                    <a:pt x="203" y="674"/>
                  </a:lnTo>
                  <a:lnTo>
                    <a:pt x="270" y="775"/>
                  </a:lnTo>
                  <a:lnTo>
                    <a:pt x="371" y="842"/>
                  </a:lnTo>
                  <a:lnTo>
                    <a:pt x="472" y="876"/>
                  </a:lnTo>
                  <a:lnTo>
                    <a:pt x="539" y="876"/>
                  </a:lnTo>
                  <a:lnTo>
                    <a:pt x="573" y="808"/>
                  </a:lnTo>
                  <a:lnTo>
                    <a:pt x="573" y="741"/>
                  </a:lnTo>
                  <a:lnTo>
                    <a:pt x="506" y="674"/>
                  </a:lnTo>
                  <a:lnTo>
                    <a:pt x="405" y="640"/>
                  </a:lnTo>
                  <a:lnTo>
                    <a:pt x="337" y="539"/>
                  </a:lnTo>
                  <a:lnTo>
                    <a:pt x="472" y="438"/>
                  </a:lnTo>
                  <a:lnTo>
                    <a:pt x="573" y="270"/>
                  </a:lnTo>
                  <a:lnTo>
                    <a:pt x="573" y="169"/>
                  </a:lnTo>
                  <a:lnTo>
                    <a:pt x="573" y="68"/>
                  </a:lnTo>
                  <a:lnTo>
                    <a:pt x="5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30" name="Shape 330"/>
            <p:cNvSpPr/>
            <p:nvPr/>
          </p:nvSpPr>
          <p:spPr>
            <a:xfrm>
              <a:off x="5671000" y="2627700"/>
              <a:ext cx="23575" cy="21075"/>
            </a:xfrm>
            <a:custGeom>
              <a:avLst/>
              <a:gdLst/>
              <a:ahLst/>
              <a:cxnLst/>
              <a:rect l="0" t="0" r="0" b="0"/>
              <a:pathLst>
                <a:path w="943" h="843" extrusionOk="0">
                  <a:moveTo>
                    <a:pt x="67" y="1"/>
                  </a:moveTo>
                  <a:lnTo>
                    <a:pt x="34" y="34"/>
                  </a:lnTo>
                  <a:lnTo>
                    <a:pt x="0" y="102"/>
                  </a:lnTo>
                  <a:lnTo>
                    <a:pt x="0" y="674"/>
                  </a:lnTo>
                  <a:lnTo>
                    <a:pt x="34" y="741"/>
                  </a:lnTo>
                  <a:lnTo>
                    <a:pt x="101" y="775"/>
                  </a:lnTo>
                  <a:lnTo>
                    <a:pt x="168" y="741"/>
                  </a:lnTo>
                  <a:lnTo>
                    <a:pt x="202" y="674"/>
                  </a:lnTo>
                  <a:lnTo>
                    <a:pt x="202" y="438"/>
                  </a:lnTo>
                  <a:lnTo>
                    <a:pt x="303" y="640"/>
                  </a:lnTo>
                  <a:lnTo>
                    <a:pt x="337" y="674"/>
                  </a:lnTo>
                  <a:lnTo>
                    <a:pt x="438" y="674"/>
                  </a:lnTo>
                  <a:lnTo>
                    <a:pt x="471" y="640"/>
                  </a:lnTo>
                  <a:lnTo>
                    <a:pt x="673" y="438"/>
                  </a:lnTo>
                  <a:lnTo>
                    <a:pt x="707" y="607"/>
                  </a:lnTo>
                  <a:lnTo>
                    <a:pt x="774" y="775"/>
                  </a:lnTo>
                  <a:lnTo>
                    <a:pt x="808" y="842"/>
                  </a:lnTo>
                  <a:lnTo>
                    <a:pt x="875" y="809"/>
                  </a:lnTo>
                  <a:lnTo>
                    <a:pt x="943" y="775"/>
                  </a:lnTo>
                  <a:lnTo>
                    <a:pt x="943" y="674"/>
                  </a:lnTo>
                  <a:lnTo>
                    <a:pt x="875" y="573"/>
                  </a:lnTo>
                  <a:lnTo>
                    <a:pt x="875" y="438"/>
                  </a:lnTo>
                  <a:lnTo>
                    <a:pt x="875" y="304"/>
                  </a:lnTo>
                  <a:lnTo>
                    <a:pt x="875" y="169"/>
                  </a:lnTo>
                  <a:lnTo>
                    <a:pt x="875" y="102"/>
                  </a:lnTo>
                  <a:lnTo>
                    <a:pt x="842" y="68"/>
                  </a:lnTo>
                  <a:lnTo>
                    <a:pt x="774" y="34"/>
                  </a:lnTo>
                  <a:lnTo>
                    <a:pt x="707" y="68"/>
                  </a:lnTo>
                  <a:lnTo>
                    <a:pt x="404" y="405"/>
                  </a:lnTo>
                  <a:lnTo>
                    <a:pt x="202" y="34"/>
                  </a:lnTo>
                  <a:lnTo>
                    <a:pt x="13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31" name="Shape 331"/>
            <p:cNvSpPr/>
            <p:nvPr/>
          </p:nvSpPr>
          <p:spPr>
            <a:xfrm>
              <a:off x="5347775" y="2557000"/>
              <a:ext cx="19375" cy="26950"/>
            </a:xfrm>
            <a:custGeom>
              <a:avLst/>
              <a:gdLst/>
              <a:ahLst/>
              <a:cxnLst/>
              <a:rect l="0" t="0" r="0" b="0"/>
              <a:pathLst>
                <a:path w="775" h="1078" extrusionOk="0">
                  <a:moveTo>
                    <a:pt x="472" y="270"/>
                  </a:moveTo>
                  <a:lnTo>
                    <a:pt x="573" y="304"/>
                  </a:lnTo>
                  <a:lnTo>
                    <a:pt x="640" y="371"/>
                  </a:lnTo>
                  <a:lnTo>
                    <a:pt x="640" y="472"/>
                  </a:lnTo>
                  <a:lnTo>
                    <a:pt x="640" y="640"/>
                  </a:lnTo>
                  <a:lnTo>
                    <a:pt x="573" y="708"/>
                  </a:lnTo>
                  <a:lnTo>
                    <a:pt x="506" y="775"/>
                  </a:lnTo>
                  <a:lnTo>
                    <a:pt x="438" y="842"/>
                  </a:lnTo>
                  <a:lnTo>
                    <a:pt x="337" y="876"/>
                  </a:lnTo>
                  <a:lnTo>
                    <a:pt x="304" y="876"/>
                  </a:lnTo>
                  <a:lnTo>
                    <a:pt x="304" y="472"/>
                  </a:lnTo>
                  <a:lnTo>
                    <a:pt x="337" y="270"/>
                  </a:lnTo>
                  <a:close/>
                  <a:moveTo>
                    <a:pt x="304" y="1"/>
                  </a:moveTo>
                  <a:lnTo>
                    <a:pt x="236" y="68"/>
                  </a:lnTo>
                  <a:lnTo>
                    <a:pt x="203" y="169"/>
                  </a:lnTo>
                  <a:lnTo>
                    <a:pt x="135" y="405"/>
                  </a:lnTo>
                  <a:lnTo>
                    <a:pt x="102" y="640"/>
                  </a:lnTo>
                  <a:lnTo>
                    <a:pt x="135" y="876"/>
                  </a:lnTo>
                  <a:lnTo>
                    <a:pt x="34" y="910"/>
                  </a:lnTo>
                  <a:lnTo>
                    <a:pt x="1" y="910"/>
                  </a:lnTo>
                  <a:lnTo>
                    <a:pt x="1" y="977"/>
                  </a:lnTo>
                  <a:lnTo>
                    <a:pt x="1" y="1011"/>
                  </a:lnTo>
                  <a:lnTo>
                    <a:pt x="34" y="1044"/>
                  </a:lnTo>
                  <a:lnTo>
                    <a:pt x="135" y="1078"/>
                  </a:lnTo>
                  <a:lnTo>
                    <a:pt x="236" y="1078"/>
                  </a:lnTo>
                  <a:lnTo>
                    <a:pt x="337" y="1044"/>
                  </a:lnTo>
                  <a:lnTo>
                    <a:pt x="472" y="1011"/>
                  </a:lnTo>
                  <a:lnTo>
                    <a:pt x="640" y="842"/>
                  </a:lnTo>
                  <a:lnTo>
                    <a:pt x="708" y="741"/>
                  </a:lnTo>
                  <a:lnTo>
                    <a:pt x="775" y="674"/>
                  </a:lnTo>
                  <a:lnTo>
                    <a:pt x="775" y="573"/>
                  </a:lnTo>
                  <a:lnTo>
                    <a:pt x="775" y="438"/>
                  </a:lnTo>
                  <a:lnTo>
                    <a:pt x="741" y="337"/>
                  </a:lnTo>
                  <a:lnTo>
                    <a:pt x="708" y="236"/>
                  </a:lnTo>
                  <a:lnTo>
                    <a:pt x="640" y="203"/>
                  </a:lnTo>
                  <a:lnTo>
                    <a:pt x="539" y="169"/>
                  </a:lnTo>
                  <a:lnTo>
                    <a:pt x="337" y="169"/>
                  </a:lnTo>
                  <a:lnTo>
                    <a:pt x="33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32" name="Shape 332"/>
            <p:cNvSpPr/>
            <p:nvPr/>
          </p:nvSpPr>
          <p:spPr>
            <a:xfrm>
              <a:off x="5219825" y="2607500"/>
              <a:ext cx="64000" cy="61475"/>
            </a:xfrm>
            <a:custGeom>
              <a:avLst/>
              <a:gdLst/>
              <a:ahLst/>
              <a:cxnLst/>
              <a:rect l="0" t="0" r="0" b="0"/>
              <a:pathLst>
                <a:path w="2560" h="2459" extrusionOk="0">
                  <a:moveTo>
                    <a:pt x="169" y="203"/>
                  </a:moveTo>
                  <a:lnTo>
                    <a:pt x="708" y="236"/>
                  </a:lnTo>
                  <a:lnTo>
                    <a:pt x="1247" y="270"/>
                  </a:lnTo>
                  <a:lnTo>
                    <a:pt x="2324" y="236"/>
                  </a:lnTo>
                  <a:lnTo>
                    <a:pt x="2324" y="708"/>
                  </a:lnTo>
                  <a:lnTo>
                    <a:pt x="2324" y="1145"/>
                  </a:lnTo>
                  <a:lnTo>
                    <a:pt x="2324" y="1684"/>
                  </a:lnTo>
                  <a:lnTo>
                    <a:pt x="2324" y="2223"/>
                  </a:lnTo>
                  <a:lnTo>
                    <a:pt x="2088" y="2189"/>
                  </a:lnTo>
                  <a:lnTo>
                    <a:pt x="607" y="2189"/>
                  </a:lnTo>
                  <a:lnTo>
                    <a:pt x="338" y="2256"/>
                  </a:lnTo>
                  <a:lnTo>
                    <a:pt x="304" y="1684"/>
                  </a:lnTo>
                  <a:lnTo>
                    <a:pt x="237" y="1145"/>
                  </a:lnTo>
                  <a:lnTo>
                    <a:pt x="237" y="674"/>
                  </a:lnTo>
                  <a:lnTo>
                    <a:pt x="169" y="203"/>
                  </a:lnTo>
                  <a:close/>
                  <a:moveTo>
                    <a:pt x="708" y="1"/>
                  </a:moveTo>
                  <a:lnTo>
                    <a:pt x="169" y="34"/>
                  </a:lnTo>
                  <a:lnTo>
                    <a:pt x="102" y="68"/>
                  </a:lnTo>
                  <a:lnTo>
                    <a:pt x="68" y="135"/>
                  </a:lnTo>
                  <a:lnTo>
                    <a:pt x="35" y="371"/>
                  </a:lnTo>
                  <a:lnTo>
                    <a:pt x="1" y="640"/>
                  </a:lnTo>
                  <a:lnTo>
                    <a:pt x="35" y="1145"/>
                  </a:lnTo>
                  <a:lnTo>
                    <a:pt x="68" y="1751"/>
                  </a:lnTo>
                  <a:lnTo>
                    <a:pt x="102" y="2054"/>
                  </a:lnTo>
                  <a:lnTo>
                    <a:pt x="169" y="2324"/>
                  </a:lnTo>
                  <a:lnTo>
                    <a:pt x="169" y="2391"/>
                  </a:lnTo>
                  <a:lnTo>
                    <a:pt x="304" y="2391"/>
                  </a:lnTo>
                  <a:lnTo>
                    <a:pt x="540" y="2425"/>
                  </a:lnTo>
                  <a:lnTo>
                    <a:pt x="1280" y="2425"/>
                  </a:lnTo>
                  <a:lnTo>
                    <a:pt x="1819" y="2458"/>
                  </a:lnTo>
                  <a:lnTo>
                    <a:pt x="2088" y="2458"/>
                  </a:lnTo>
                  <a:lnTo>
                    <a:pt x="2358" y="2425"/>
                  </a:lnTo>
                  <a:lnTo>
                    <a:pt x="2391" y="2458"/>
                  </a:lnTo>
                  <a:lnTo>
                    <a:pt x="2425" y="2458"/>
                  </a:lnTo>
                  <a:lnTo>
                    <a:pt x="2459" y="2425"/>
                  </a:lnTo>
                  <a:lnTo>
                    <a:pt x="2492" y="2391"/>
                  </a:lnTo>
                  <a:lnTo>
                    <a:pt x="2526" y="2122"/>
                  </a:lnTo>
                  <a:lnTo>
                    <a:pt x="2560" y="1852"/>
                  </a:lnTo>
                  <a:lnTo>
                    <a:pt x="2526" y="1314"/>
                  </a:lnTo>
                  <a:lnTo>
                    <a:pt x="2526" y="708"/>
                  </a:lnTo>
                  <a:lnTo>
                    <a:pt x="2526" y="405"/>
                  </a:lnTo>
                  <a:lnTo>
                    <a:pt x="2459" y="102"/>
                  </a:lnTo>
                  <a:lnTo>
                    <a:pt x="2425" y="68"/>
                  </a:lnTo>
                  <a:lnTo>
                    <a:pt x="2391" y="34"/>
                  </a:lnTo>
                  <a:lnTo>
                    <a:pt x="2324" y="34"/>
                  </a:lnTo>
                  <a:lnTo>
                    <a:pt x="12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33" name="Shape 333"/>
            <p:cNvSpPr/>
            <p:nvPr/>
          </p:nvSpPr>
          <p:spPr>
            <a:xfrm>
              <a:off x="5652475" y="2606650"/>
              <a:ext cx="64825" cy="62325"/>
            </a:xfrm>
            <a:custGeom>
              <a:avLst/>
              <a:gdLst/>
              <a:ahLst/>
              <a:cxnLst/>
              <a:rect l="0" t="0" r="0" b="0"/>
              <a:pathLst>
                <a:path w="2593" h="2493" extrusionOk="0">
                  <a:moveTo>
                    <a:pt x="707" y="1"/>
                  </a:moveTo>
                  <a:lnTo>
                    <a:pt x="438" y="35"/>
                  </a:lnTo>
                  <a:lnTo>
                    <a:pt x="337" y="68"/>
                  </a:lnTo>
                  <a:lnTo>
                    <a:pt x="236" y="136"/>
                  </a:lnTo>
                  <a:lnTo>
                    <a:pt x="303" y="203"/>
                  </a:lnTo>
                  <a:lnTo>
                    <a:pt x="404" y="237"/>
                  </a:lnTo>
                  <a:lnTo>
                    <a:pt x="640" y="270"/>
                  </a:lnTo>
                  <a:lnTo>
                    <a:pt x="1078" y="270"/>
                  </a:lnTo>
                  <a:lnTo>
                    <a:pt x="1751" y="338"/>
                  </a:lnTo>
                  <a:lnTo>
                    <a:pt x="2391" y="371"/>
                  </a:lnTo>
                  <a:lnTo>
                    <a:pt x="2391" y="775"/>
                  </a:lnTo>
                  <a:lnTo>
                    <a:pt x="2391" y="1146"/>
                  </a:lnTo>
                  <a:lnTo>
                    <a:pt x="2357" y="1684"/>
                  </a:lnTo>
                  <a:lnTo>
                    <a:pt x="2357" y="1954"/>
                  </a:lnTo>
                  <a:lnTo>
                    <a:pt x="2391" y="2223"/>
                  </a:lnTo>
                  <a:lnTo>
                    <a:pt x="1313" y="2189"/>
                  </a:lnTo>
                  <a:lnTo>
                    <a:pt x="775" y="2189"/>
                  </a:lnTo>
                  <a:lnTo>
                    <a:pt x="505" y="2223"/>
                  </a:lnTo>
                  <a:lnTo>
                    <a:pt x="270" y="2290"/>
                  </a:lnTo>
                  <a:lnTo>
                    <a:pt x="236" y="1752"/>
                  </a:lnTo>
                  <a:lnTo>
                    <a:pt x="236" y="1213"/>
                  </a:lnTo>
                  <a:lnTo>
                    <a:pt x="270" y="674"/>
                  </a:lnTo>
                  <a:lnTo>
                    <a:pt x="270" y="405"/>
                  </a:lnTo>
                  <a:lnTo>
                    <a:pt x="236" y="270"/>
                  </a:lnTo>
                  <a:lnTo>
                    <a:pt x="202" y="136"/>
                  </a:lnTo>
                  <a:lnTo>
                    <a:pt x="101" y="304"/>
                  </a:lnTo>
                  <a:lnTo>
                    <a:pt x="68" y="472"/>
                  </a:lnTo>
                  <a:lnTo>
                    <a:pt x="0" y="843"/>
                  </a:lnTo>
                  <a:lnTo>
                    <a:pt x="0" y="1583"/>
                  </a:lnTo>
                  <a:lnTo>
                    <a:pt x="0" y="1819"/>
                  </a:lnTo>
                  <a:lnTo>
                    <a:pt x="0" y="2088"/>
                  </a:lnTo>
                  <a:lnTo>
                    <a:pt x="0" y="2223"/>
                  </a:lnTo>
                  <a:lnTo>
                    <a:pt x="34" y="2324"/>
                  </a:lnTo>
                  <a:lnTo>
                    <a:pt x="101" y="2425"/>
                  </a:lnTo>
                  <a:lnTo>
                    <a:pt x="202" y="2459"/>
                  </a:lnTo>
                  <a:lnTo>
                    <a:pt x="270" y="2459"/>
                  </a:lnTo>
                  <a:lnTo>
                    <a:pt x="270" y="2425"/>
                  </a:lnTo>
                  <a:lnTo>
                    <a:pt x="270" y="2391"/>
                  </a:lnTo>
                  <a:lnTo>
                    <a:pt x="539" y="2459"/>
                  </a:lnTo>
                  <a:lnTo>
                    <a:pt x="775" y="2492"/>
                  </a:lnTo>
                  <a:lnTo>
                    <a:pt x="1313" y="2492"/>
                  </a:lnTo>
                  <a:lnTo>
                    <a:pt x="2391" y="2459"/>
                  </a:lnTo>
                  <a:lnTo>
                    <a:pt x="2458" y="2425"/>
                  </a:lnTo>
                  <a:lnTo>
                    <a:pt x="2492" y="2459"/>
                  </a:lnTo>
                  <a:lnTo>
                    <a:pt x="2525" y="2459"/>
                  </a:lnTo>
                  <a:lnTo>
                    <a:pt x="2559" y="2425"/>
                  </a:lnTo>
                  <a:lnTo>
                    <a:pt x="2593" y="2156"/>
                  </a:lnTo>
                  <a:lnTo>
                    <a:pt x="2593" y="1886"/>
                  </a:lnTo>
                  <a:lnTo>
                    <a:pt x="2593" y="1348"/>
                  </a:lnTo>
                  <a:lnTo>
                    <a:pt x="2593" y="708"/>
                  </a:lnTo>
                  <a:lnTo>
                    <a:pt x="2593" y="405"/>
                  </a:lnTo>
                  <a:lnTo>
                    <a:pt x="2559" y="68"/>
                  </a:lnTo>
                  <a:lnTo>
                    <a:pt x="2525" y="35"/>
                  </a:lnTo>
                  <a:lnTo>
                    <a:pt x="2458" y="35"/>
                  </a:lnTo>
                  <a:lnTo>
                    <a:pt x="2458" y="68"/>
                  </a:lnTo>
                  <a:lnTo>
                    <a:pt x="2424" y="169"/>
                  </a:lnTo>
                  <a:lnTo>
                    <a:pt x="1852" y="102"/>
                  </a:lnTo>
                  <a:lnTo>
                    <a:pt x="1246" y="35"/>
                  </a:lnTo>
                  <a:lnTo>
                    <a:pt x="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34" name="Shape 334"/>
            <p:cNvSpPr/>
            <p:nvPr/>
          </p:nvSpPr>
          <p:spPr>
            <a:xfrm>
              <a:off x="5326725" y="2535125"/>
              <a:ext cx="63150" cy="68200"/>
            </a:xfrm>
            <a:custGeom>
              <a:avLst/>
              <a:gdLst/>
              <a:ahLst/>
              <a:cxnLst/>
              <a:rect l="0" t="0" r="0" b="0"/>
              <a:pathLst>
                <a:path w="2526" h="2728" extrusionOk="0">
                  <a:moveTo>
                    <a:pt x="2324" y="168"/>
                  </a:moveTo>
                  <a:lnTo>
                    <a:pt x="2257" y="1280"/>
                  </a:lnTo>
                  <a:lnTo>
                    <a:pt x="2223" y="2391"/>
                  </a:lnTo>
                  <a:lnTo>
                    <a:pt x="1718" y="2424"/>
                  </a:lnTo>
                  <a:lnTo>
                    <a:pt x="506" y="2424"/>
                  </a:lnTo>
                  <a:lnTo>
                    <a:pt x="270" y="2458"/>
                  </a:lnTo>
                  <a:lnTo>
                    <a:pt x="236" y="2458"/>
                  </a:lnTo>
                  <a:lnTo>
                    <a:pt x="236" y="2424"/>
                  </a:lnTo>
                  <a:lnTo>
                    <a:pt x="270" y="1886"/>
                  </a:lnTo>
                  <a:lnTo>
                    <a:pt x="270" y="1347"/>
                  </a:lnTo>
                  <a:lnTo>
                    <a:pt x="236" y="775"/>
                  </a:lnTo>
                  <a:lnTo>
                    <a:pt x="169" y="236"/>
                  </a:lnTo>
                  <a:lnTo>
                    <a:pt x="1247" y="269"/>
                  </a:lnTo>
                  <a:lnTo>
                    <a:pt x="1785" y="236"/>
                  </a:lnTo>
                  <a:lnTo>
                    <a:pt x="2324" y="168"/>
                  </a:lnTo>
                  <a:close/>
                  <a:moveTo>
                    <a:pt x="1247" y="0"/>
                  </a:moveTo>
                  <a:lnTo>
                    <a:pt x="674" y="34"/>
                  </a:lnTo>
                  <a:lnTo>
                    <a:pt x="68" y="34"/>
                  </a:lnTo>
                  <a:lnTo>
                    <a:pt x="34" y="101"/>
                  </a:lnTo>
                  <a:lnTo>
                    <a:pt x="34" y="168"/>
                  </a:lnTo>
                  <a:lnTo>
                    <a:pt x="68" y="202"/>
                  </a:lnTo>
                  <a:lnTo>
                    <a:pt x="34" y="775"/>
                  </a:lnTo>
                  <a:lnTo>
                    <a:pt x="1" y="1313"/>
                  </a:lnTo>
                  <a:lnTo>
                    <a:pt x="34" y="1886"/>
                  </a:lnTo>
                  <a:lnTo>
                    <a:pt x="68" y="2424"/>
                  </a:lnTo>
                  <a:lnTo>
                    <a:pt x="68" y="2492"/>
                  </a:lnTo>
                  <a:lnTo>
                    <a:pt x="102" y="2525"/>
                  </a:lnTo>
                  <a:lnTo>
                    <a:pt x="169" y="2525"/>
                  </a:lnTo>
                  <a:lnTo>
                    <a:pt x="203" y="2492"/>
                  </a:lnTo>
                  <a:lnTo>
                    <a:pt x="203" y="2593"/>
                  </a:lnTo>
                  <a:lnTo>
                    <a:pt x="270" y="2626"/>
                  </a:lnTo>
                  <a:lnTo>
                    <a:pt x="472" y="2660"/>
                  </a:lnTo>
                  <a:lnTo>
                    <a:pt x="708" y="2694"/>
                  </a:lnTo>
                  <a:lnTo>
                    <a:pt x="1213" y="2694"/>
                  </a:lnTo>
                  <a:lnTo>
                    <a:pt x="1718" y="2660"/>
                  </a:lnTo>
                  <a:lnTo>
                    <a:pt x="2189" y="2559"/>
                  </a:lnTo>
                  <a:lnTo>
                    <a:pt x="2189" y="2626"/>
                  </a:lnTo>
                  <a:lnTo>
                    <a:pt x="2189" y="2660"/>
                  </a:lnTo>
                  <a:lnTo>
                    <a:pt x="2223" y="2694"/>
                  </a:lnTo>
                  <a:lnTo>
                    <a:pt x="2290" y="2727"/>
                  </a:lnTo>
                  <a:lnTo>
                    <a:pt x="2358" y="2727"/>
                  </a:lnTo>
                  <a:lnTo>
                    <a:pt x="2391" y="2694"/>
                  </a:lnTo>
                  <a:lnTo>
                    <a:pt x="2425" y="2660"/>
                  </a:lnTo>
                  <a:lnTo>
                    <a:pt x="2492" y="2020"/>
                  </a:lnTo>
                  <a:lnTo>
                    <a:pt x="2526" y="1414"/>
                  </a:lnTo>
                  <a:lnTo>
                    <a:pt x="2526" y="775"/>
                  </a:lnTo>
                  <a:lnTo>
                    <a:pt x="2459" y="168"/>
                  </a:lnTo>
                  <a:lnTo>
                    <a:pt x="2459" y="101"/>
                  </a:lnTo>
                  <a:lnTo>
                    <a:pt x="2425" y="101"/>
                  </a:lnTo>
                  <a:lnTo>
                    <a:pt x="2391" y="34"/>
                  </a:lnTo>
                  <a:lnTo>
                    <a:pt x="2324" y="34"/>
                  </a:lnTo>
                  <a:lnTo>
                    <a:pt x="178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35" name="Shape 335"/>
            <p:cNvSpPr/>
            <p:nvPr/>
          </p:nvSpPr>
          <p:spPr>
            <a:xfrm>
              <a:off x="5244250" y="2627700"/>
              <a:ext cx="19375" cy="22750"/>
            </a:xfrm>
            <a:custGeom>
              <a:avLst/>
              <a:gdLst/>
              <a:ahLst/>
              <a:cxnLst/>
              <a:rect l="0" t="0" r="0" b="0"/>
              <a:pathLst>
                <a:path w="775" h="910" extrusionOk="0">
                  <a:moveTo>
                    <a:pt x="135" y="1"/>
                  </a:moveTo>
                  <a:lnTo>
                    <a:pt x="68" y="34"/>
                  </a:lnTo>
                  <a:lnTo>
                    <a:pt x="34" y="34"/>
                  </a:lnTo>
                  <a:lnTo>
                    <a:pt x="34" y="102"/>
                  </a:lnTo>
                  <a:lnTo>
                    <a:pt x="68" y="169"/>
                  </a:lnTo>
                  <a:lnTo>
                    <a:pt x="169" y="203"/>
                  </a:lnTo>
                  <a:lnTo>
                    <a:pt x="371" y="270"/>
                  </a:lnTo>
                  <a:lnTo>
                    <a:pt x="202" y="506"/>
                  </a:lnTo>
                  <a:lnTo>
                    <a:pt x="34" y="741"/>
                  </a:lnTo>
                  <a:lnTo>
                    <a:pt x="0" y="809"/>
                  </a:lnTo>
                  <a:lnTo>
                    <a:pt x="34" y="842"/>
                  </a:lnTo>
                  <a:lnTo>
                    <a:pt x="68" y="876"/>
                  </a:lnTo>
                  <a:lnTo>
                    <a:pt x="135" y="910"/>
                  </a:lnTo>
                  <a:lnTo>
                    <a:pt x="539" y="809"/>
                  </a:lnTo>
                  <a:lnTo>
                    <a:pt x="674" y="775"/>
                  </a:lnTo>
                  <a:lnTo>
                    <a:pt x="741" y="741"/>
                  </a:lnTo>
                  <a:lnTo>
                    <a:pt x="775" y="674"/>
                  </a:lnTo>
                  <a:lnTo>
                    <a:pt x="741" y="607"/>
                  </a:lnTo>
                  <a:lnTo>
                    <a:pt x="707" y="573"/>
                  </a:lnTo>
                  <a:lnTo>
                    <a:pt x="640" y="573"/>
                  </a:lnTo>
                  <a:lnTo>
                    <a:pt x="505" y="607"/>
                  </a:lnTo>
                  <a:lnTo>
                    <a:pt x="371" y="640"/>
                  </a:lnTo>
                  <a:lnTo>
                    <a:pt x="674" y="270"/>
                  </a:lnTo>
                  <a:lnTo>
                    <a:pt x="707" y="203"/>
                  </a:lnTo>
                  <a:lnTo>
                    <a:pt x="674" y="135"/>
                  </a:lnTo>
                  <a:lnTo>
                    <a:pt x="640" y="102"/>
                  </a:lnTo>
                  <a:lnTo>
                    <a:pt x="606" y="68"/>
                  </a:lnTo>
                  <a:lnTo>
                    <a:pt x="270" y="34"/>
                  </a:lnTo>
                  <a:lnTo>
                    <a:pt x="13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36" name="Shape 336"/>
            <p:cNvSpPr/>
            <p:nvPr/>
          </p:nvSpPr>
          <p:spPr>
            <a:xfrm>
              <a:off x="5057400" y="2606650"/>
              <a:ext cx="81650" cy="67375"/>
            </a:xfrm>
            <a:custGeom>
              <a:avLst/>
              <a:gdLst/>
              <a:ahLst/>
              <a:cxnLst/>
              <a:rect l="0" t="0" r="0" b="0"/>
              <a:pathLst>
                <a:path w="3266" h="2695" extrusionOk="0">
                  <a:moveTo>
                    <a:pt x="269" y="270"/>
                  </a:moveTo>
                  <a:lnTo>
                    <a:pt x="572" y="304"/>
                  </a:lnTo>
                  <a:lnTo>
                    <a:pt x="842" y="304"/>
                  </a:lnTo>
                  <a:lnTo>
                    <a:pt x="1414" y="338"/>
                  </a:lnTo>
                  <a:lnTo>
                    <a:pt x="2222" y="371"/>
                  </a:lnTo>
                  <a:lnTo>
                    <a:pt x="2996" y="439"/>
                  </a:lnTo>
                  <a:lnTo>
                    <a:pt x="2963" y="910"/>
                  </a:lnTo>
                  <a:lnTo>
                    <a:pt x="2929" y="1415"/>
                  </a:lnTo>
                  <a:lnTo>
                    <a:pt x="2963" y="1920"/>
                  </a:lnTo>
                  <a:lnTo>
                    <a:pt x="2996" y="2391"/>
                  </a:lnTo>
                  <a:lnTo>
                    <a:pt x="2424" y="2391"/>
                  </a:lnTo>
                  <a:lnTo>
                    <a:pt x="1616" y="2425"/>
                  </a:lnTo>
                  <a:lnTo>
                    <a:pt x="875" y="2425"/>
                  </a:lnTo>
                  <a:lnTo>
                    <a:pt x="572" y="2391"/>
                  </a:lnTo>
                  <a:lnTo>
                    <a:pt x="404" y="2324"/>
                  </a:lnTo>
                  <a:lnTo>
                    <a:pt x="404" y="2055"/>
                  </a:lnTo>
                  <a:lnTo>
                    <a:pt x="404" y="1752"/>
                  </a:lnTo>
                  <a:lnTo>
                    <a:pt x="370" y="1179"/>
                  </a:lnTo>
                  <a:lnTo>
                    <a:pt x="337" y="708"/>
                  </a:lnTo>
                  <a:lnTo>
                    <a:pt x="269" y="270"/>
                  </a:lnTo>
                  <a:close/>
                  <a:moveTo>
                    <a:pt x="135" y="1"/>
                  </a:moveTo>
                  <a:lnTo>
                    <a:pt x="101" y="35"/>
                  </a:lnTo>
                  <a:lnTo>
                    <a:pt x="67" y="102"/>
                  </a:lnTo>
                  <a:lnTo>
                    <a:pt x="67" y="136"/>
                  </a:lnTo>
                  <a:lnTo>
                    <a:pt x="34" y="169"/>
                  </a:lnTo>
                  <a:lnTo>
                    <a:pt x="0" y="203"/>
                  </a:lnTo>
                  <a:lnTo>
                    <a:pt x="34" y="237"/>
                  </a:lnTo>
                  <a:lnTo>
                    <a:pt x="67" y="237"/>
                  </a:lnTo>
                  <a:lnTo>
                    <a:pt x="67" y="775"/>
                  </a:lnTo>
                  <a:lnTo>
                    <a:pt x="101" y="1348"/>
                  </a:lnTo>
                  <a:lnTo>
                    <a:pt x="135" y="1886"/>
                  </a:lnTo>
                  <a:lnTo>
                    <a:pt x="135" y="2156"/>
                  </a:lnTo>
                  <a:lnTo>
                    <a:pt x="202" y="2425"/>
                  </a:lnTo>
                  <a:lnTo>
                    <a:pt x="202" y="2492"/>
                  </a:lnTo>
                  <a:lnTo>
                    <a:pt x="236" y="2526"/>
                  </a:lnTo>
                  <a:lnTo>
                    <a:pt x="337" y="2492"/>
                  </a:lnTo>
                  <a:lnTo>
                    <a:pt x="1010" y="2627"/>
                  </a:lnTo>
                  <a:lnTo>
                    <a:pt x="1717" y="2694"/>
                  </a:lnTo>
                  <a:lnTo>
                    <a:pt x="2390" y="2661"/>
                  </a:lnTo>
                  <a:lnTo>
                    <a:pt x="3064" y="2560"/>
                  </a:lnTo>
                  <a:lnTo>
                    <a:pt x="3131" y="2593"/>
                  </a:lnTo>
                  <a:lnTo>
                    <a:pt x="3199" y="2560"/>
                  </a:lnTo>
                  <a:lnTo>
                    <a:pt x="3232" y="2526"/>
                  </a:lnTo>
                  <a:lnTo>
                    <a:pt x="3266" y="2459"/>
                  </a:lnTo>
                  <a:lnTo>
                    <a:pt x="3232" y="1819"/>
                  </a:lnTo>
                  <a:lnTo>
                    <a:pt x="3232" y="1179"/>
                  </a:lnTo>
                  <a:lnTo>
                    <a:pt x="3266" y="641"/>
                  </a:lnTo>
                  <a:lnTo>
                    <a:pt x="3266" y="371"/>
                  </a:lnTo>
                  <a:lnTo>
                    <a:pt x="3232" y="102"/>
                  </a:lnTo>
                  <a:lnTo>
                    <a:pt x="3232" y="35"/>
                  </a:lnTo>
                  <a:lnTo>
                    <a:pt x="3131" y="35"/>
                  </a:lnTo>
                  <a:lnTo>
                    <a:pt x="3097" y="102"/>
                  </a:lnTo>
                  <a:lnTo>
                    <a:pt x="3064" y="237"/>
                  </a:lnTo>
                  <a:lnTo>
                    <a:pt x="2357" y="169"/>
                  </a:lnTo>
                  <a:lnTo>
                    <a:pt x="1650" y="102"/>
                  </a:lnTo>
                  <a:lnTo>
                    <a:pt x="943" y="68"/>
                  </a:lnTo>
                  <a:lnTo>
                    <a:pt x="606" y="68"/>
                  </a:lnTo>
                  <a:lnTo>
                    <a:pt x="269" y="102"/>
                  </a:lnTo>
                  <a:lnTo>
                    <a:pt x="236" y="68"/>
                  </a:lnTo>
                  <a:lnTo>
                    <a:pt x="202" y="35"/>
                  </a:lnTo>
                  <a:lnTo>
                    <a:pt x="13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37" name="Shape 337"/>
            <p:cNvSpPr/>
            <p:nvPr/>
          </p:nvSpPr>
          <p:spPr>
            <a:xfrm>
              <a:off x="5058225" y="2535950"/>
              <a:ext cx="117025" cy="65675"/>
            </a:xfrm>
            <a:custGeom>
              <a:avLst/>
              <a:gdLst/>
              <a:ahLst/>
              <a:cxnLst/>
              <a:rect l="0" t="0" r="0" b="0"/>
              <a:pathLst>
                <a:path w="4681" h="2627" extrusionOk="0">
                  <a:moveTo>
                    <a:pt x="2357" y="270"/>
                  </a:moveTo>
                  <a:lnTo>
                    <a:pt x="4479" y="337"/>
                  </a:lnTo>
                  <a:lnTo>
                    <a:pt x="4411" y="539"/>
                  </a:lnTo>
                  <a:lnTo>
                    <a:pt x="4411" y="742"/>
                  </a:lnTo>
                  <a:lnTo>
                    <a:pt x="4411" y="1112"/>
                  </a:lnTo>
                  <a:lnTo>
                    <a:pt x="4411" y="1684"/>
                  </a:lnTo>
                  <a:lnTo>
                    <a:pt x="4411" y="2257"/>
                  </a:lnTo>
                  <a:lnTo>
                    <a:pt x="3401" y="2223"/>
                  </a:lnTo>
                  <a:lnTo>
                    <a:pt x="2391" y="2189"/>
                  </a:lnTo>
                  <a:lnTo>
                    <a:pt x="1852" y="2189"/>
                  </a:lnTo>
                  <a:lnTo>
                    <a:pt x="1347" y="2223"/>
                  </a:lnTo>
                  <a:lnTo>
                    <a:pt x="809" y="2257"/>
                  </a:lnTo>
                  <a:lnTo>
                    <a:pt x="539" y="2324"/>
                  </a:lnTo>
                  <a:lnTo>
                    <a:pt x="304" y="2391"/>
                  </a:lnTo>
                  <a:lnTo>
                    <a:pt x="270" y="1213"/>
                  </a:lnTo>
                  <a:lnTo>
                    <a:pt x="304" y="742"/>
                  </a:lnTo>
                  <a:lnTo>
                    <a:pt x="270" y="506"/>
                  </a:lnTo>
                  <a:lnTo>
                    <a:pt x="236" y="270"/>
                  </a:lnTo>
                  <a:close/>
                  <a:moveTo>
                    <a:pt x="842" y="1"/>
                  </a:moveTo>
                  <a:lnTo>
                    <a:pt x="607" y="34"/>
                  </a:lnTo>
                  <a:lnTo>
                    <a:pt x="405" y="102"/>
                  </a:lnTo>
                  <a:lnTo>
                    <a:pt x="203" y="169"/>
                  </a:lnTo>
                  <a:lnTo>
                    <a:pt x="169" y="135"/>
                  </a:lnTo>
                  <a:lnTo>
                    <a:pt x="135" y="102"/>
                  </a:lnTo>
                  <a:lnTo>
                    <a:pt x="102" y="135"/>
                  </a:lnTo>
                  <a:lnTo>
                    <a:pt x="34" y="337"/>
                  </a:lnTo>
                  <a:lnTo>
                    <a:pt x="1" y="573"/>
                  </a:lnTo>
                  <a:lnTo>
                    <a:pt x="34" y="1011"/>
                  </a:lnTo>
                  <a:lnTo>
                    <a:pt x="68" y="2459"/>
                  </a:lnTo>
                  <a:lnTo>
                    <a:pt x="68" y="2492"/>
                  </a:lnTo>
                  <a:lnTo>
                    <a:pt x="102" y="2526"/>
                  </a:lnTo>
                  <a:lnTo>
                    <a:pt x="203" y="2560"/>
                  </a:lnTo>
                  <a:lnTo>
                    <a:pt x="270" y="2526"/>
                  </a:lnTo>
                  <a:lnTo>
                    <a:pt x="304" y="2492"/>
                  </a:lnTo>
                  <a:lnTo>
                    <a:pt x="304" y="2459"/>
                  </a:lnTo>
                  <a:lnTo>
                    <a:pt x="304" y="2425"/>
                  </a:lnTo>
                  <a:lnTo>
                    <a:pt x="741" y="2459"/>
                  </a:lnTo>
                  <a:lnTo>
                    <a:pt x="1213" y="2459"/>
                  </a:lnTo>
                  <a:lnTo>
                    <a:pt x="2122" y="2425"/>
                  </a:lnTo>
                  <a:lnTo>
                    <a:pt x="3267" y="2425"/>
                  </a:lnTo>
                  <a:lnTo>
                    <a:pt x="4445" y="2459"/>
                  </a:lnTo>
                  <a:lnTo>
                    <a:pt x="4445" y="2526"/>
                  </a:lnTo>
                  <a:lnTo>
                    <a:pt x="4479" y="2627"/>
                  </a:lnTo>
                  <a:lnTo>
                    <a:pt x="4613" y="2627"/>
                  </a:lnTo>
                  <a:lnTo>
                    <a:pt x="4647" y="2526"/>
                  </a:lnTo>
                  <a:lnTo>
                    <a:pt x="4681" y="1920"/>
                  </a:lnTo>
                  <a:lnTo>
                    <a:pt x="4681" y="1314"/>
                  </a:lnTo>
                  <a:lnTo>
                    <a:pt x="4681" y="809"/>
                  </a:lnTo>
                  <a:lnTo>
                    <a:pt x="4681" y="573"/>
                  </a:lnTo>
                  <a:lnTo>
                    <a:pt x="4613" y="337"/>
                  </a:lnTo>
                  <a:lnTo>
                    <a:pt x="4681" y="304"/>
                  </a:lnTo>
                  <a:lnTo>
                    <a:pt x="4681" y="236"/>
                  </a:lnTo>
                  <a:lnTo>
                    <a:pt x="4647" y="169"/>
                  </a:lnTo>
                  <a:lnTo>
                    <a:pt x="4580" y="135"/>
                  </a:lnTo>
                  <a:lnTo>
                    <a:pt x="3940" y="102"/>
                  </a:lnTo>
                  <a:lnTo>
                    <a:pt x="3334" y="68"/>
                  </a:lnTo>
                  <a:lnTo>
                    <a:pt x="2054" y="34"/>
                  </a:lnTo>
                  <a:lnTo>
                    <a:pt x="161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38" name="Shape 338"/>
            <p:cNvSpPr/>
            <p:nvPr/>
          </p:nvSpPr>
          <p:spPr>
            <a:xfrm>
              <a:off x="5128925" y="2395400"/>
              <a:ext cx="64000" cy="61450"/>
            </a:xfrm>
            <a:custGeom>
              <a:avLst/>
              <a:gdLst/>
              <a:ahLst/>
              <a:cxnLst/>
              <a:rect l="0" t="0" r="0" b="0"/>
              <a:pathLst>
                <a:path w="2560" h="2458" extrusionOk="0">
                  <a:moveTo>
                    <a:pt x="169" y="202"/>
                  </a:moveTo>
                  <a:lnTo>
                    <a:pt x="708" y="236"/>
                  </a:lnTo>
                  <a:lnTo>
                    <a:pt x="1247" y="270"/>
                  </a:lnTo>
                  <a:lnTo>
                    <a:pt x="2324" y="236"/>
                  </a:lnTo>
                  <a:lnTo>
                    <a:pt x="2324" y="707"/>
                  </a:lnTo>
                  <a:lnTo>
                    <a:pt x="2324" y="1145"/>
                  </a:lnTo>
                  <a:lnTo>
                    <a:pt x="2324" y="1684"/>
                  </a:lnTo>
                  <a:lnTo>
                    <a:pt x="2324" y="2222"/>
                  </a:lnTo>
                  <a:lnTo>
                    <a:pt x="2088" y="2189"/>
                  </a:lnTo>
                  <a:lnTo>
                    <a:pt x="1415" y="2189"/>
                  </a:lnTo>
                  <a:lnTo>
                    <a:pt x="1449" y="2155"/>
                  </a:lnTo>
                  <a:lnTo>
                    <a:pt x="1449" y="1953"/>
                  </a:lnTo>
                  <a:lnTo>
                    <a:pt x="1449" y="1751"/>
                  </a:lnTo>
                  <a:lnTo>
                    <a:pt x="1449" y="1347"/>
                  </a:lnTo>
                  <a:lnTo>
                    <a:pt x="1415" y="1280"/>
                  </a:lnTo>
                  <a:lnTo>
                    <a:pt x="1348" y="1246"/>
                  </a:lnTo>
                  <a:lnTo>
                    <a:pt x="1314" y="1280"/>
                  </a:lnTo>
                  <a:lnTo>
                    <a:pt x="1280" y="1347"/>
                  </a:lnTo>
                  <a:lnTo>
                    <a:pt x="1247" y="1751"/>
                  </a:lnTo>
                  <a:lnTo>
                    <a:pt x="1247" y="1987"/>
                  </a:lnTo>
                  <a:lnTo>
                    <a:pt x="1314" y="2155"/>
                  </a:lnTo>
                  <a:lnTo>
                    <a:pt x="1314" y="2189"/>
                  </a:lnTo>
                  <a:lnTo>
                    <a:pt x="573" y="2189"/>
                  </a:lnTo>
                  <a:lnTo>
                    <a:pt x="338" y="2256"/>
                  </a:lnTo>
                  <a:lnTo>
                    <a:pt x="304" y="1684"/>
                  </a:lnTo>
                  <a:lnTo>
                    <a:pt x="236" y="1145"/>
                  </a:lnTo>
                  <a:lnTo>
                    <a:pt x="236" y="674"/>
                  </a:lnTo>
                  <a:lnTo>
                    <a:pt x="169" y="202"/>
                  </a:lnTo>
                  <a:close/>
                  <a:moveTo>
                    <a:pt x="708" y="0"/>
                  </a:moveTo>
                  <a:lnTo>
                    <a:pt x="169" y="34"/>
                  </a:lnTo>
                  <a:lnTo>
                    <a:pt x="102" y="68"/>
                  </a:lnTo>
                  <a:lnTo>
                    <a:pt x="68" y="135"/>
                  </a:lnTo>
                  <a:lnTo>
                    <a:pt x="34" y="371"/>
                  </a:lnTo>
                  <a:lnTo>
                    <a:pt x="1" y="640"/>
                  </a:lnTo>
                  <a:lnTo>
                    <a:pt x="34" y="1145"/>
                  </a:lnTo>
                  <a:lnTo>
                    <a:pt x="68" y="1751"/>
                  </a:lnTo>
                  <a:lnTo>
                    <a:pt x="102" y="2054"/>
                  </a:lnTo>
                  <a:lnTo>
                    <a:pt x="169" y="2323"/>
                  </a:lnTo>
                  <a:lnTo>
                    <a:pt x="169" y="2391"/>
                  </a:lnTo>
                  <a:lnTo>
                    <a:pt x="304" y="2391"/>
                  </a:lnTo>
                  <a:lnTo>
                    <a:pt x="540" y="2424"/>
                  </a:lnTo>
                  <a:lnTo>
                    <a:pt x="1280" y="2424"/>
                  </a:lnTo>
                  <a:lnTo>
                    <a:pt x="1819" y="2458"/>
                  </a:lnTo>
                  <a:lnTo>
                    <a:pt x="2088" y="2458"/>
                  </a:lnTo>
                  <a:lnTo>
                    <a:pt x="2358" y="2424"/>
                  </a:lnTo>
                  <a:lnTo>
                    <a:pt x="2391" y="2458"/>
                  </a:lnTo>
                  <a:lnTo>
                    <a:pt x="2425" y="2458"/>
                  </a:lnTo>
                  <a:lnTo>
                    <a:pt x="2459" y="2424"/>
                  </a:lnTo>
                  <a:lnTo>
                    <a:pt x="2492" y="2391"/>
                  </a:lnTo>
                  <a:lnTo>
                    <a:pt x="2526" y="2121"/>
                  </a:lnTo>
                  <a:lnTo>
                    <a:pt x="2560" y="1852"/>
                  </a:lnTo>
                  <a:lnTo>
                    <a:pt x="2526" y="1313"/>
                  </a:lnTo>
                  <a:lnTo>
                    <a:pt x="2526" y="707"/>
                  </a:lnTo>
                  <a:lnTo>
                    <a:pt x="2526" y="404"/>
                  </a:lnTo>
                  <a:lnTo>
                    <a:pt x="2459" y="101"/>
                  </a:lnTo>
                  <a:lnTo>
                    <a:pt x="2425" y="68"/>
                  </a:lnTo>
                  <a:lnTo>
                    <a:pt x="2391" y="34"/>
                  </a:lnTo>
                  <a:lnTo>
                    <a:pt x="2324" y="34"/>
                  </a:lnTo>
                  <a:lnTo>
                    <a:pt x="124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39" name="Shape 339"/>
            <p:cNvSpPr/>
            <p:nvPr/>
          </p:nvSpPr>
          <p:spPr>
            <a:xfrm>
              <a:off x="5148300" y="2605825"/>
              <a:ext cx="63150" cy="68200"/>
            </a:xfrm>
            <a:custGeom>
              <a:avLst/>
              <a:gdLst/>
              <a:ahLst/>
              <a:cxnLst/>
              <a:rect l="0" t="0" r="0" b="0"/>
              <a:pathLst>
                <a:path w="2526" h="2728" extrusionOk="0">
                  <a:moveTo>
                    <a:pt x="202" y="169"/>
                  </a:moveTo>
                  <a:lnTo>
                    <a:pt x="741" y="236"/>
                  </a:lnTo>
                  <a:lnTo>
                    <a:pt x="1280" y="270"/>
                  </a:lnTo>
                  <a:lnTo>
                    <a:pt x="2357" y="236"/>
                  </a:lnTo>
                  <a:lnTo>
                    <a:pt x="2290" y="775"/>
                  </a:lnTo>
                  <a:lnTo>
                    <a:pt x="2256" y="1347"/>
                  </a:lnTo>
                  <a:lnTo>
                    <a:pt x="2256" y="1886"/>
                  </a:lnTo>
                  <a:lnTo>
                    <a:pt x="2290" y="2424"/>
                  </a:lnTo>
                  <a:lnTo>
                    <a:pt x="2290" y="2458"/>
                  </a:lnTo>
                  <a:lnTo>
                    <a:pt x="2256" y="2458"/>
                  </a:lnTo>
                  <a:lnTo>
                    <a:pt x="2020" y="2424"/>
                  </a:lnTo>
                  <a:lnTo>
                    <a:pt x="808" y="2424"/>
                  </a:lnTo>
                  <a:lnTo>
                    <a:pt x="303" y="2391"/>
                  </a:lnTo>
                  <a:lnTo>
                    <a:pt x="236" y="1280"/>
                  </a:lnTo>
                  <a:lnTo>
                    <a:pt x="202" y="169"/>
                  </a:lnTo>
                  <a:close/>
                  <a:moveTo>
                    <a:pt x="741" y="0"/>
                  </a:moveTo>
                  <a:lnTo>
                    <a:pt x="169" y="34"/>
                  </a:lnTo>
                  <a:lnTo>
                    <a:pt x="135" y="34"/>
                  </a:lnTo>
                  <a:lnTo>
                    <a:pt x="101" y="101"/>
                  </a:lnTo>
                  <a:lnTo>
                    <a:pt x="68" y="101"/>
                  </a:lnTo>
                  <a:lnTo>
                    <a:pt x="34" y="169"/>
                  </a:lnTo>
                  <a:lnTo>
                    <a:pt x="0" y="775"/>
                  </a:lnTo>
                  <a:lnTo>
                    <a:pt x="0" y="1414"/>
                  </a:lnTo>
                  <a:lnTo>
                    <a:pt x="34" y="2020"/>
                  </a:lnTo>
                  <a:lnTo>
                    <a:pt x="101" y="2660"/>
                  </a:lnTo>
                  <a:lnTo>
                    <a:pt x="135" y="2694"/>
                  </a:lnTo>
                  <a:lnTo>
                    <a:pt x="169" y="2727"/>
                  </a:lnTo>
                  <a:lnTo>
                    <a:pt x="236" y="2727"/>
                  </a:lnTo>
                  <a:lnTo>
                    <a:pt x="303" y="2694"/>
                  </a:lnTo>
                  <a:lnTo>
                    <a:pt x="337" y="2660"/>
                  </a:lnTo>
                  <a:lnTo>
                    <a:pt x="337" y="2626"/>
                  </a:lnTo>
                  <a:lnTo>
                    <a:pt x="337" y="2559"/>
                  </a:lnTo>
                  <a:lnTo>
                    <a:pt x="808" y="2660"/>
                  </a:lnTo>
                  <a:lnTo>
                    <a:pt x="1313" y="2694"/>
                  </a:lnTo>
                  <a:lnTo>
                    <a:pt x="1818" y="2694"/>
                  </a:lnTo>
                  <a:lnTo>
                    <a:pt x="2054" y="2660"/>
                  </a:lnTo>
                  <a:lnTo>
                    <a:pt x="2256" y="2626"/>
                  </a:lnTo>
                  <a:lnTo>
                    <a:pt x="2323" y="2593"/>
                  </a:lnTo>
                  <a:lnTo>
                    <a:pt x="2323" y="2492"/>
                  </a:lnTo>
                  <a:lnTo>
                    <a:pt x="2357" y="2525"/>
                  </a:lnTo>
                  <a:lnTo>
                    <a:pt x="2391" y="2525"/>
                  </a:lnTo>
                  <a:lnTo>
                    <a:pt x="2458" y="2492"/>
                  </a:lnTo>
                  <a:lnTo>
                    <a:pt x="2458" y="2424"/>
                  </a:lnTo>
                  <a:lnTo>
                    <a:pt x="2492" y="1886"/>
                  </a:lnTo>
                  <a:lnTo>
                    <a:pt x="2525" y="1313"/>
                  </a:lnTo>
                  <a:lnTo>
                    <a:pt x="2492" y="775"/>
                  </a:lnTo>
                  <a:lnTo>
                    <a:pt x="2458" y="202"/>
                  </a:lnTo>
                  <a:lnTo>
                    <a:pt x="2492" y="169"/>
                  </a:lnTo>
                  <a:lnTo>
                    <a:pt x="2492" y="101"/>
                  </a:lnTo>
                  <a:lnTo>
                    <a:pt x="2458" y="34"/>
                  </a:lnTo>
                  <a:lnTo>
                    <a:pt x="1852" y="34"/>
                  </a:lnTo>
                  <a:lnTo>
                    <a:pt x="128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40" name="Shape 340"/>
            <p:cNvSpPr/>
            <p:nvPr/>
          </p:nvSpPr>
          <p:spPr>
            <a:xfrm>
              <a:off x="5199625" y="2678200"/>
              <a:ext cx="64000" cy="71575"/>
            </a:xfrm>
            <a:custGeom>
              <a:avLst/>
              <a:gdLst/>
              <a:ahLst/>
              <a:cxnLst/>
              <a:rect l="0" t="0" r="0" b="0"/>
              <a:pathLst>
                <a:path w="2560" h="2863" extrusionOk="0">
                  <a:moveTo>
                    <a:pt x="169" y="203"/>
                  </a:moveTo>
                  <a:lnTo>
                    <a:pt x="708" y="236"/>
                  </a:lnTo>
                  <a:lnTo>
                    <a:pt x="1247" y="270"/>
                  </a:lnTo>
                  <a:lnTo>
                    <a:pt x="2324" y="236"/>
                  </a:lnTo>
                  <a:lnTo>
                    <a:pt x="2324" y="708"/>
                  </a:lnTo>
                  <a:lnTo>
                    <a:pt x="2324" y="1145"/>
                  </a:lnTo>
                  <a:lnTo>
                    <a:pt x="2324" y="1886"/>
                  </a:lnTo>
                  <a:lnTo>
                    <a:pt x="2324" y="2627"/>
                  </a:lnTo>
                  <a:lnTo>
                    <a:pt x="2088" y="2593"/>
                  </a:lnTo>
                  <a:lnTo>
                    <a:pt x="607" y="2593"/>
                  </a:lnTo>
                  <a:lnTo>
                    <a:pt x="338" y="2660"/>
                  </a:lnTo>
                  <a:lnTo>
                    <a:pt x="304" y="1886"/>
                  </a:lnTo>
                  <a:lnTo>
                    <a:pt x="237" y="1145"/>
                  </a:lnTo>
                  <a:lnTo>
                    <a:pt x="237" y="674"/>
                  </a:lnTo>
                  <a:lnTo>
                    <a:pt x="169" y="203"/>
                  </a:lnTo>
                  <a:close/>
                  <a:moveTo>
                    <a:pt x="708" y="1"/>
                  </a:moveTo>
                  <a:lnTo>
                    <a:pt x="169" y="34"/>
                  </a:lnTo>
                  <a:lnTo>
                    <a:pt x="102" y="68"/>
                  </a:lnTo>
                  <a:lnTo>
                    <a:pt x="68" y="135"/>
                  </a:lnTo>
                  <a:lnTo>
                    <a:pt x="35" y="371"/>
                  </a:lnTo>
                  <a:lnTo>
                    <a:pt x="1" y="640"/>
                  </a:lnTo>
                  <a:lnTo>
                    <a:pt x="35" y="1145"/>
                  </a:lnTo>
                  <a:lnTo>
                    <a:pt x="68" y="1953"/>
                  </a:lnTo>
                  <a:lnTo>
                    <a:pt x="102" y="2391"/>
                  </a:lnTo>
                  <a:lnTo>
                    <a:pt x="169" y="2728"/>
                  </a:lnTo>
                  <a:lnTo>
                    <a:pt x="169" y="2795"/>
                  </a:lnTo>
                  <a:lnTo>
                    <a:pt x="304" y="2795"/>
                  </a:lnTo>
                  <a:lnTo>
                    <a:pt x="540" y="2829"/>
                  </a:lnTo>
                  <a:lnTo>
                    <a:pt x="1280" y="2829"/>
                  </a:lnTo>
                  <a:lnTo>
                    <a:pt x="1819" y="2862"/>
                  </a:lnTo>
                  <a:lnTo>
                    <a:pt x="2088" y="2862"/>
                  </a:lnTo>
                  <a:lnTo>
                    <a:pt x="2358" y="2829"/>
                  </a:lnTo>
                  <a:lnTo>
                    <a:pt x="2391" y="2862"/>
                  </a:lnTo>
                  <a:lnTo>
                    <a:pt x="2425" y="2862"/>
                  </a:lnTo>
                  <a:lnTo>
                    <a:pt x="2459" y="2829"/>
                  </a:lnTo>
                  <a:lnTo>
                    <a:pt x="2492" y="2795"/>
                  </a:lnTo>
                  <a:lnTo>
                    <a:pt x="2526" y="2458"/>
                  </a:lnTo>
                  <a:lnTo>
                    <a:pt x="2560" y="2054"/>
                  </a:lnTo>
                  <a:lnTo>
                    <a:pt x="2526" y="1314"/>
                  </a:lnTo>
                  <a:lnTo>
                    <a:pt x="2526" y="708"/>
                  </a:lnTo>
                  <a:lnTo>
                    <a:pt x="2526" y="405"/>
                  </a:lnTo>
                  <a:lnTo>
                    <a:pt x="2459" y="102"/>
                  </a:lnTo>
                  <a:lnTo>
                    <a:pt x="2425" y="68"/>
                  </a:lnTo>
                  <a:lnTo>
                    <a:pt x="2391" y="34"/>
                  </a:lnTo>
                  <a:lnTo>
                    <a:pt x="2324" y="34"/>
                  </a:lnTo>
                  <a:lnTo>
                    <a:pt x="12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41" name="Shape 341"/>
            <p:cNvSpPr/>
            <p:nvPr/>
          </p:nvSpPr>
          <p:spPr>
            <a:xfrm>
              <a:off x="5724850" y="2609175"/>
              <a:ext cx="7600" cy="60650"/>
            </a:xfrm>
            <a:custGeom>
              <a:avLst/>
              <a:gdLst/>
              <a:ahLst/>
              <a:cxnLst/>
              <a:rect l="0" t="0" r="0" b="0"/>
              <a:pathLst>
                <a:path w="304" h="2426" extrusionOk="0">
                  <a:moveTo>
                    <a:pt x="102" y="1"/>
                  </a:moveTo>
                  <a:lnTo>
                    <a:pt x="68" y="35"/>
                  </a:lnTo>
                  <a:lnTo>
                    <a:pt x="34" y="304"/>
                  </a:lnTo>
                  <a:lnTo>
                    <a:pt x="1" y="573"/>
                  </a:lnTo>
                  <a:lnTo>
                    <a:pt x="34" y="1112"/>
                  </a:lnTo>
                  <a:lnTo>
                    <a:pt x="34" y="1752"/>
                  </a:lnTo>
                  <a:lnTo>
                    <a:pt x="68" y="2055"/>
                  </a:lnTo>
                  <a:lnTo>
                    <a:pt x="135" y="2358"/>
                  </a:lnTo>
                  <a:lnTo>
                    <a:pt x="169" y="2425"/>
                  </a:lnTo>
                  <a:lnTo>
                    <a:pt x="203" y="2425"/>
                  </a:lnTo>
                  <a:lnTo>
                    <a:pt x="236" y="2391"/>
                  </a:lnTo>
                  <a:lnTo>
                    <a:pt x="270" y="2358"/>
                  </a:lnTo>
                  <a:lnTo>
                    <a:pt x="304" y="2055"/>
                  </a:lnTo>
                  <a:lnTo>
                    <a:pt x="270" y="1718"/>
                  </a:lnTo>
                  <a:lnTo>
                    <a:pt x="236" y="1112"/>
                  </a:lnTo>
                  <a:lnTo>
                    <a:pt x="236" y="573"/>
                  </a:lnTo>
                  <a:lnTo>
                    <a:pt x="203" y="304"/>
                  </a:lnTo>
                  <a:lnTo>
                    <a:pt x="169" y="35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42" name="Shape 342"/>
            <p:cNvSpPr/>
            <p:nvPr/>
          </p:nvSpPr>
          <p:spPr>
            <a:xfrm>
              <a:off x="5806500" y="2684100"/>
              <a:ext cx="7600" cy="68200"/>
            </a:xfrm>
            <a:custGeom>
              <a:avLst/>
              <a:gdLst/>
              <a:ahLst/>
              <a:cxnLst/>
              <a:rect l="0" t="0" r="0" b="0"/>
              <a:pathLst>
                <a:path w="304" h="2728" extrusionOk="0">
                  <a:moveTo>
                    <a:pt x="169" y="0"/>
                  </a:moveTo>
                  <a:lnTo>
                    <a:pt x="102" y="236"/>
                  </a:lnTo>
                  <a:lnTo>
                    <a:pt x="68" y="505"/>
                  </a:lnTo>
                  <a:lnTo>
                    <a:pt x="68" y="1010"/>
                  </a:lnTo>
                  <a:lnTo>
                    <a:pt x="1" y="1852"/>
                  </a:lnTo>
                  <a:lnTo>
                    <a:pt x="1" y="2256"/>
                  </a:lnTo>
                  <a:lnTo>
                    <a:pt x="34" y="2660"/>
                  </a:lnTo>
                  <a:lnTo>
                    <a:pt x="68" y="2694"/>
                  </a:lnTo>
                  <a:lnTo>
                    <a:pt x="102" y="2727"/>
                  </a:lnTo>
                  <a:lnTo>
                    <a:pt x="169" y="2727"/>
                  </a:lnTo>
                  <a:lnTo>
                    <a:pt x="203" y="2660"/>
                  </a:lnTo>
                  <a:lnTo>
                    <a:pt x="236" y="2357"/>
                  </a:lnTo>
                  <a:lnTo>
                    <a:pt x="236" y="2054"/>
                  </a:lnTo>
                  <a:lnTo>
                    <a:pt x="270" y="1414"/>
                  </a:lnTo>
                  <a:lnTo>
                    <a:pt x="304" y="707"/>
                  </a:lnTo>
                  <a:lnTo>
                    <a:pt x="270" y="337"/>
                  </a:lnTo>
                  <a:lnTo>
                    <a:pt x="270" y="169"/>
                  </a:lnTo>
                  <a:lnTo>
                    <a:pt x="20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43" name="Shape 343"/>
            <p:cNvSpPr/>
            <p:nvPr/>
          </p:nvSpPr>
          <p:spPr>
            <a:xfrm>
              <a:off x="5912550" y="2723650"/>
              <a:ext cx="11825" cy="17700"/>
            </a:xfrm>
            <a:custGeom>
              <a:avLst/>
              <a:gdLst/>
              <a:ahLst/>
              <a:cxnLst/>
              <a:rect l="0" t="0" r="0" b="0"/>
              <a:pathLst>
                <a:path w="473" h="708" extrusionOk="0">
                  <a:moveTo>
                    <a:pt x="304" y="1"/>
                  </a:moveTo>
                  <a:lnTo>
                    <a:pt x="203" y="68"/>
                  </a:lnTo>
                  <a:lnTo>
                    <a:pt x="135" y="135"/>
                  </a:lnTo>
                  <a:lnTo>
                    <a:pt x="68" y="236"/>
                  </a:lnTo>
                  <a:lnTo>
                    <a:pt x="1" y="371"/>
                  </a:lnTo>
                  <a:lnTo>
                    <a:pt x="1" y="438"/>
                  </a:lnTo>
                  <a:lnTo>
                    <a:pt x="34" y="438"/>
                  </a:lnTo>
                  <a:lnTo>
                    <a:pt x="68" y="472"/>
                  </a:lnTo>
                  <a:lnTo>
                    <a:pt x="135" y="438"/>
                  </a:lnTo>
                  <a:lnTo>
                    <a:pt x="169" y="506"/>
                  </a:lnTo>
                  <a:lnTo>
                    <a:pt x="304" y="674"/>
                  </a:lnTo>
                  <a:lnTo>
                    <a:pt x="371" y="708"/>
                  </a:lnTo>
                  <a:lnTo>
                    <a:pt x="405" y="674"/>
                  </a:lnTo>
                  <a:lnTo>
                    <a:pt x="438" y="640"/>
                  </a:lnTo>
                  <a:lnTo>
                    <a:pt x="438" y="573"/>
                  </a:lnTo>
                  <a:lnTo>
                    <a:pt x="337" y="438"/>
                  </a:lnTo>
                  <a:lnTo>
                    <a:pt x="236" y="337"/>
                  </a:lnTo>
                  <a:lnTo>
                    <a:pt x="438" y="203"/>
                  </a:lnTo>
                  <a:lnTo>
                    <a:pt x="472" y="135"/>
                  </a:lnTo>
                  <a:lnTo>
                    <a:pt x="472" y="68"/>
                  </a:lnTo>
                  <a:lnTo>
                    <a:pt x="438" y="34"/>
                  </a:lnTo>
                  <a:lnTo>
                    <a:pt x="40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44" name="Shape 344"/>
            <p:cNvSpPr/>
            <p:nvPr/>
          </p:nvSpPr>
          <p:spPr>
            <a:xfrm>
              <a:off x="5888150" y="2710200"/>
              <a:ext cx="64825" cy="43775"/>
            </a:xfrm>
            <a:custGeom>
              <a:avLst/>
              <a:gdLst/>
              <a:ahLst/>
              <a:cxnLst/>
              <a:rect l="0" t="0" r="0" b="0"/>
              <a:pathLst>
                <a:path w="2593" h="1751" extrusionOk="0">
                  <a:moveTo>
                    <a:pt x="169" y="236"/>
                  </a:moveTo>
                  <a:lnTo>
                    <a:pt x="438" y="303"/>
                  </a:lnTo>
                  <a:lnTo>
                    <a:pt x="674" y="337"/>
                  </a:lnTo>
                  <a:lnTo>
                    <a:pt x="1212" y="370"/>
                  </a:lnTo>
                  <a:lnTo>
                    <a:pt x="1751" y="370"/>
                  </a:lnTo>
                  <a:lnTo>
                    <a:pt x="2020" y="337"/>
                  </a:lnTo>
                  <a:lnTo>
                    <a:pt x="2290" y="303"/>
                  </a:lnTo>
                  <a:lnTo>
                    <a:pt x="2323" y="943"/>
                  </a:lnTo>
                  <a:lnTo>
                    <a:pt x="2391" y="1414"/>
                  </a:lnTo>
                  <a:lnTo>
                    <a:pt x="2121" y="1380"/>
                  </a:lnTo>
                  <a:lnTo>
                    <a:pt x="505" y="1380"/>
                  </a:lnTo>
                  <a:lnTo>
                    <a:pt x="202" y="1448"/>
                  </a:lnTo>
                  <a:lnTo>
                    <a:pt x="202" y="808"/>
                  </a:lnTo>
                  <a:lnTo>
                    <a:pt x="202" y="505"/>
                  </a:lnTo>
                  <a:lnTo>
                    <a:pt x="202" y="370"/>
                  </a:lnTo>
                  <a:lnTo>
                    <a:pt x="169" y="236"/>
                  </a:lnTo>
                  <a:close/>
                  <a:moveTo>
                    <a:pt x="2290" y="0"/>
                  </a:moveTo>
                  <a:lnTo>
                    <a:pt x="2290" y="34"/>
                  </a:lnTo>
                  <a:lnTo>
                    <a:pt x="2290" y="135"/>
                  </a:lnTo>
                  <a:lnTo>
                    <a:pt x="1818" y="135"/>
                  </a:lnTo>
                  <a:lnTo>
                    <a:pt x="1381" y="168"/>
                  </a:lnTo>
                  <a:lnTo>
                    <a:pt x="775" y="135"/>
                  </a:lnTo>
                  <a:lnTo>
                    <a:pt x="472" y="101"/>
                  </a:lnTo>
                  <a:lnTo>
                    <a:pt x="169" y="135"/>
                  </a:lnTo>
                  <a:lnTo>
                    <a:pt x="101" y="135"/>
                  </a:lnTo>
                  <a:lnTo>
                    <a:pt x="68" y="168"/>
                  </a:lnTo>
                  <a:lnTo>
                    <a:pt x="34" y="303"/>
                  </a:lnTo>
                  <a:lnTo>
                    <a:pt x="0" y="438"/>
                  </a:lnTo>
                  <a:lnTo>
                    <a:pt x="0" y="707"/>
                  </a:lnTo>
                  <a:lnTo>
                    <a:pt x="0" y="1515"/>
                  </a:lnTo>
                  <a:lnTo>
                    <a:pt x="34" y="1582"/>
                  </a:lnTo>
                  <a:lnTo>
                    <a:pt x="101" y="1616"/>
                  </a:lnTo>
                  <a:lnTo>
                    <a:pt x="169" y="1582"/>
                  </a:lnTo>
                  <a:lnTo>
                    <a:pt x="202" y="1549"/>
                  </a:lnTo>
                  <a:lnTo>
                    <a:pt x="472" y="1582"/>
                  </a:lnTo>
                  <a:lnTo>
                    <a:pt x="707" y="1616"/>
                  </a:lnTo>
                  <a:lnTo>
                    <a:pt x="1212" y="1582"/>
                  </a:lnTo>
                  <a:lnTo>
                    <a:pt x="1818" y="1616"/>
                  </a:lnTo>
                  <a:lnTo>
                    <a:pt x="2121" y="1582"/>
                  </a:lnTo>
                  <a:lnTo>
                    <a:pt x="2391" y="1549"/>
                  </a:lnTo>
                  <a:lnTo>
                    <a:pt x="2458" y="1751"/>
                  </a:lnTo>
                  <a:lnTo>
                    <a:pt x="2525" y="1751"/>
                  </a:lnTo>
                  <a:lnTo>
                    <a:pt x="2559" y="1717"/>
                  </a:lnTo>
                  <a:lnTo>
                    <a:pt x="2593" y="1515"/>
                  </a:lnTo>
                  <a:lnTo>
                    <a:pt x="2593" y="1347"/>
                  </a:lnTo>
                  <a:lnTo>
                    <a:pt x="2525" y="943"/>
                  </a:lnTo>
                  <a:lnTo>
                    <a:pt x="2492" y="606"/>
                  </a:lnTo>
                  <a:lnTo>
                    <a:pt x="2458" y="269"/>
                  </a:lnTo>
                  <a:lnTo>
                    <a:pt x="2458" y="236"/>
                  </a:lnTo>
                  <a:lnTo>
                    <a:pt x="2492" y="202"/>
                  </a:lnTo>
                  <a:lnTo>
                    <a:pt x="2458" y="168"/>
                  </a:lnTo>
                  <a:lnTo>
                    <a:pt x="2424" y="168"/>
                  </a:lnTo>
                  <a:lnTo>
                    <a:pt x="2391" y="34"/>
                  </a:lnTo>
                  <a:lnTo>
                    <a:pt x="235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45" name="Shape 345"/>
            <p:cNvSpPr/>
            <p:nvPr/>
          </p:nvSpPr>
          <p:spPr>
            <a:xfrm>
              <a:off x="5950425" y="2345725"/>
              <a:ext cx="69050" cy="47175"/>
            </a:xfrm>
            <a:custGeom>
              <a:avLst/>
              <a:gdLst/>
              <a:ahLst/>
              <a:cxnLst/>
              <a:rect l="0" t="0" r="0" b="0"/>
              <a:pathLst>
                <a:path w="2762" h="1887" extrusionOk="0">
                  <a:moveTo>
                    <a:pt x="1415" y="1"/>
                  </a:moveTo>
                  <a:lnTo>
                    <a:pt x="1078" y="34"/>
                  </a:lnTo>
                  <a:lnTo>
                    <a:pt x="742" y="68"/>
                  </a:lnTo>
                  <a:lnTo>
                    <a:pt x="405" y="102"/>
                  </a:lnTo>
                  <a:lnTo>
                    <a:pt x="102" y="203"/>
                  </a:lnTo>
                  <a:lnTo>
                    <a:pt x="34" y="169"/>
                  </a:lnTo>
                  <a:lnTo>
                    <a:pt x="1" y="237"/>
                  </a:lnTo>
                  <a:lnTo>
                    <a:pt x="1" y="607"/>
                  </a:lnTo>
                  <a:lnTo>
                    <a:pt x="34" y="1011"/>
                  </a:lnTo>
                  <a:lnTo>
                    <a:pt x="34" y="1348"/>
                  </a:lnTo>
                  <a:lnTo>
                    <a:pt x="102" y="1684"/>
                  </a:lnTo>
                  <a:lnTo>
                    <a:pt x="135" y="1718"/>
                  </a:lnTo>
                  <a:lnTo>
                    <a:pt x="237" y="1718"/>
                  </a:lnTo>
                  <a:lnTo>
                    <a:pt x="237" y="1651"/>
                  </a:lnTo>
                  <a:lnTo>
                    <a:pt x="237" y="1280"/>
                  </a:lnTo>
                  <a:lnTo>
                    <a:pt x="203" y="876"/>
                  </a:lnTo>
                  <a:lnTo>
                    <a:pt x="169" y="573"/>
                  </a:lnTo>
                  <a:lnTo>
                    <a:pt x="102" y="237"/>
                  </a:lnTo>
                  <a:lnTo>
                    <a:pt x="102" y="237"/>
                  </a:lnTo>
                  <a:lnTo>
                    <a:pt x="439" y="270"/>
                  </a:lnTo>
                  <a:lnTo>
                    <a:pt x="742" y="304"/>
                  </a:lnTo>
                  <a:lnTo>
                    <a:pt x="1348" y="270"/>
                  </a:lnTo>
                  <a:lnTo>
                    <a:pt x="1987" y="270"/>
                  </a:lnTo>
                  <a:lnTo>
                    <a:pt x="2290" y="304"/>
                  </a:lnTo>
                  <a:lnTo>
                    <a:pt x="2593" y="338"/>
                  </a:lnTo>
                  <a:lnTo>
                    <a:pt x="2560" y="540"/>
                  </a:lnTo>
                  <a:lnTo>
                    <a:pt x="2526" y="775"/>
                  </a:lnTo>
                  <a:lnTo>
                    <a:pt x="2526" y="1213"/>
                  </a:lnTo>
                  <a:lnTo>
                    <a:pt x="2560" y="1684"/>
                  </a:lnTo>
                  <a:lnTo>
                    <a:pt x="2560" y="1684"/>
                  </a:lnTo>
                  <a:lnTo>
                    <a:pt x="2257" y="1651"/>
                  </a:lnTo>
                  <a:lnTo>
                    <a:pt x="1415" y="1651"/>
                  </a:lnTo>
                  <a:lnTo>
                    <a:pt x="843" y="1583"/>
                  </a:lnTo>
                  <a:lnTo>
                    <a:pt x="540" y="1583"/>
                  </a:lnTo>
                  <a:lnTo>
                    <a:pt x="270" y="1651"/>
                  </a:lnTo>
                  <a:lnTo>
                    <a:pt x="506" y="1752"/>
                  </a:lnTo>
                  <a:lnTo>
                    <a:pt x="742" y="1785"/>
                  </a:lnTo>
                  <a:lnTo>
                    <a:pt x="1280" y="1819"/>
                  </a:lnTo>
                  <a:lnTo>
                    <a:pt x="1583" y="1853"/>
                  </a:lnTo>
                  <a:lnTo>
                    <a:pt x="1954" y="1886"/>
                  </a:lnTo>
                  <a:lnTo>
                    <a:pt x="2290" y="1853"/>
                  </a:lnTo>
                  <a:lnTo>
                    <a:pt x="2593" y="1785"/>
                  </a:lnTo>
                  <a:lnTo>
                    <a:pt x="2694" y="1785"/>
                  </a:lnTo>
                  <a:lnTo>
                    <a:pt x="2728" y="1752"/>
                  </a:lnTo>
                  <a:lnTo>
                    <a:pt x="2728" y="1718"/>
                  </a:lnTo>
                  <a:lnTo>
                    <a:pt x="2694" y="876"/>
                  </a:lnTo>
                  <a:lnTo>
                    <a:pt x="2728" y="607"/>
                  </a:lnTo>
                  <a:lnTo>
                    <a:pt x="2728" y="338"/>
                  </a:lnTo>
                  <a:lnTo>
                    <a:pt x="2762" y="304"/>
                  </a:lnTo>
                  <a:lnTo>
                    <a:pt x="2762" y="237"/>
                  </a:lnTo>
                  <a:lnTo>
                    <a:pt x="2762" y="169"/>
                  </a:lnTo>
                  <a:lnTo>
                    <a:pt x="2694" y="135"/>
                  </a:lnTo>
                  <a:lnTo>
                    <a:pt x="2391" y="68"/>
                  </a:lnTo>
                  <a:lnTo>
                    <a:pt x="2055" y="34"/>
                  </a:lnTo>
                  <a:lnTo>
                    <a:pt x="141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46" name="Shape 346"/>
            <p:cNvSpPr/>
            <p:nvPr/>
          </p:nvSpPr>
          <p:spPr>
            <a:xfrm>
              <a:off x="5710550" y="2559525"/>
              <a:ext cx="21075" cy="22750"/>
            </a:xfrm>
            <a:custGeom>
              <a:avLst/>
              <a:gdLst/>
              <a:ahLst/>
              <a:cxnLst/>
              <a:rect l="0" t="0" r="0" b="0"/>
              <a:pathLst>
                <a:path w="843" h="910" extrusionOk="0">
                  <a:moveTo>
                    <a:pt x="34" y="1"/>
                  </a:moveTo>
                  <a:lnTo>
                    <a:pt x="0" y="135"/>
                  </a:lnTo>
                  <a:lnTo>
                    <a:pt x="0" y="270"/>
                  </a:lnTo>
                  <a:lnTo>
                    <a:pt x="34" y="708"/>
                  </a:lnTo>
                  <a:lnTo>
                    <a:pt x="34" y="741"/>
                  </a:lnTo>
                  <a:lnTo>
                    <a:pt x="68" y="775"/>
                  </a:lnTo>
                  <a:lnTo>
                    <a:pt x="169" y="775"/>
                  </a:lnTo>
                  <a:lnTo>
                    <a:pt x="404" y="573"/>
                  </a:lnTo>
                  <a:lnTo>
                    <a:pt x="438" y="640"/>
                  </a:lnTo>
                  <a:lnTo>
                    <a:pt x="505" y="775"/>
                  </a:lnTo>
                  <a:lnTo>
                    <a:pt x="573" y="876"/>
                  </a:lnTo>
                  <a:lnTo>
                    <a:pt x="640" y="910"/>
                  </a:lnTo>
                  <a:lnTo>
                    <a:pt x="674" y="910"/>
                  </a:lnTo>
                  <a:lnTo>
                    <a:pt x="707" y="876"/>
                  </a:lnTo>
                  <a:lnTo>
                    <a:pt x="707" y="809"/>
                  </a:lnTo>
                  <a:lnTo>
                    <a:pt x="640" y="708"/>
                  </a:lnTo>
                  <a:lnTo>
                    <a:pt x="539" y="573"/>
                  </a:lnTo>
                  <a:lnTo>
                    <a:pt x="505" y="539"/>
                  </a:lnTo>
                  <a:lnTo>
                    <a:pt x="472" y="506"/>
                  </a:lnTo>
                  <a:lnTo>
                    <a:pt x="438" y="506"/>
                  </a:lnTo>
                  <a:lnTo>
                    <a:pt x="539" y="438"/>
                  </a:lnTo>
                  <a:lnTo>
                    <a:pt x="674" y="337"/>
                  </a:lnTo>
                  <a:lnTo>
                    <a:pt x="775" y="337"/>
                  </a:lnTo>
                  <a:lnTo>
                    <a:pt x="842" y="270"/>
                  </a:lnTo>
                  <a:lnTo>
                    <a:pt x="842" y="203"/>
                  </a:lnTo>
                  <a:lnTo>
                    <a:pt x="842" y="169"/>
                  </a:lnTo>
                  <a:lnTo>
                    <a:pt x="775" y="135"/>
                  </a:lnTo>
                  <a:lnTo>
                    <a:pt x="741" y="102"/>
                  </a:lnTo>
                  <a:lnTo>
                    <a:pt x="640" y="102"/>
                  </a:lnTo>
                  <a:lnTo>
                    <a:pt x="472" y="203"/>
                  </a:lnTo>
                  <a:lnTo>
                    <a:pt x="337" y="337"/>
                  </a:lnTo>
                  <a:lnTo>
                    <a:pt x="169" y="506"/>
                  </a:lnTo>
                  <a:lnTo>
                    <a:pt x="169" y="337"/>
                  </a:lnTo>
                  <a:lnTo>
                    <a:pt x="135" y="169"/>
                  </a:lnTo>
                  <a:lnTo>
                    <a:pt x="135" y="102"/>
                  </a:lnTo>
                  <a:lnTo>
                    <a:pt x="10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47" name="Shape 347"/>
            <p:cNvSpPr/>
            <p:nvPr/>
          </p:nvSpPr>
          <p:spPr>
            <a:xfrm>
              <a:off x="6010200" y="1881125"/>
              <a:ext cx="297150" cy="942725"/>
            </a:xfrm>
            <a:custGeom>
              <a:avLst/>
              <a:gdLst/>
              <a:ahLst/>
              <a:cxnLst/>
              <a:rect l="0" t="0" r="0" b="0"/>
              <a:pathLst>
                <a:path w="11886" h="37709" extrusionOk="0">
                  <a:moveTo>
                    <a:pt x="11885" y="0"/>
                  </a:moveTo>
                  <a:lnTo>
                    <a:pt x="11683" y="303"/>
                  </a:lnTo>
                  <a:lnTo>
                    <a:pt x="11515" y="606"/>
                  </a:lnTo>
                  <a:lnTo>
                    <a:pt x="11279" y="1279"/>
                  </a:lnTo>
                  <a:lnTo>
                    <a:pt x="10437" y="3266"/>
                  </a:lnTo>
                  <a:lnTo>
                    <a:pt x="8720" y="7508"/>
                  </a:lnTo>
                  <a:lnTo>
                    <a:pt x="5252" y="15959"/>
                  </a:lnTo>
                  <a:lnTo>
                    <a:pt x="5252" y="16026"/>
                  </a:lnTo>
                  <a:lnTo>
                    <a:pt x="4646" y="15992"/>
                  </a:lnTo>
                  <a:lnTo>
                    <a:pt x="2896" y="15992"/>
                  </a:lnTo>
                  <a:lnTo>
                    <a:pt x="2189" y="15959"/>
                  </a:lnTo>
                  <a:lnTo>
                    <a:pt x="1448" y="15891"/>
                  </a:lnTo>
                  <a:lnTo>
                    <a:pt x="707" y="15891"/>
                  </a:lnTo>
                  <a:lnTo>
                    <a:pt x="371" y="15925"/>
                  </a:lnTo>
                  <a:lnTo>
                    <a:pt x="34" y="15992"/>
                  </a:lnTo>
                  <a:lnTo>
                    <a:pt x="0" y="16026"/>
                  </a:lnTo>
                  <a:lnTo>
                    <a:pt x="34" y="16060"/>
                  </a:lnTo>
                  <a:lnTo>
                    <a:pt x="337" y="16127"/>
                  </a:lnTo>
                  <a:lnTo>
                    <a:pt x="640" y="16194"/>
                  </a:lnTo>
                  <a:lnTo>
                    <a:pt x="1313" y="16228"/>
                  </a:lnTo>
                  <a:lnTo>
                    <a:pt x="2660" y="16228"/>
                  </a:lnTo>
                  <a:lnTo>
                    <a:pt x="3838" y="16295"/>
                  </a:lnTo>
                  <a:lnTo>
                    <a:pt x="4444" y="16329"/>
                  </a:lnTo>
                  <a:lnTo>
                    <a:pt x="5050" y="16329"/>
                  </a:lnTo>
                  <a:lnTo>
                    <a:pt x="5623" y="16767"/>
                  </a:lnTo>
                  <a:lnTo>
                    <a:pt x="5892" y="16969"/>
                  </a:lnTo>
                  <a:lnTo>
                    <a:pt x="6094" y="17238"/>
                  </a:lnTo>
                  <a:lnTo>
                    <a:pt x="6296" y="17507"/>
                  </a:lnTo>
                  <a:lnTo>
                    <a:pt x="6465" y="17777"/>
                  </a:lnTo>
                  <a:lnTo>
                    <a:pt x="6566" y="18113"/>
                  </a:lnTo>
                  <a:lnTo>
                    <a:pt x="6633" y="18484"/>
                  </a:lnTo>
                  <a:lnTo>
                    <a:pt x="6667" y="18821"/>
                  </a:lnTo>
                  <a:lnTo>
                    <a:pt x="6667" y="19157"/>
                  </a:lnTo>
                  <a:lnTo>
                    <a:pt x="6633" y="19864"/>
                  </a:lnTo>
                  <a:lnTo>
                    <a:pt x="6532" y="21278"/>
                  </a:lnTo>
                  <a:lnTo>
                    <a:pt x="6397" y="24039"/>
                  </a:lnTo>
                  <a:lnTo>
                    <a:pt x="6364" y="26833"/>
                  </a:lnTo>
                  <a:lnTo>
                    <a:pt x="6330" y="29561"/>
                  </a:lnTo>
                  <a:lnTo>
                    <a:pt x="6330" y="32288"/>
                  </a:lnTo>
                  <a:lnTo>
                    <a:pt x="6364" y="37708"/>
                  </a:lnTo>
                  <a:lnTo>
                    <a:pt x="6667" y="37708"/>
                  </a:lnTo>
                  <a:lnTo>
                    <a:pt x="6599" y="31884"/>
                  </a:lnTo>
                  <a:lnTo>
                    <a:pt x="6599" y="28955"/>
                  </a:lnTo>
                  <a:lnTo>
                    <a:pt x="6633" y="26025"/>
                  </a:lnTo>
                  <a:lnTo>
                    <a:pt x="6700" y="22995"/>
                  </a:lnTo>
                  <a:lnTo>
                    <a:pt x="6835" y="19932"/>
                  </a:lnTo>
                  <a:lnTo>
                    <a:pt x="6869" y="19326"/>
                  </a:lnTo>
                  <a:lnTo>
                    <a:pt x="6869" y="18719"/>
                  </a:lnTo>
                  <a:lnTo>
                    <a:pt x="6869" y="18450"/>
                  </a:lnTo>
                  <a:lnTo>
                    <a:pt x="6801" y="18147"/>
                  </a:lnTo>
                  <a:lnTo>
                    <a:pt x="6734" y="17844"/>
                  </a:lnTo>
                  <a:lnTo>
                    <a:pt x="6633" y="17575"/>
                  </a:lnTo>
                  <a:lnTo>
                    <a:pt x="6532" y="17373"/>
                  </a:lnTo>
                  <a:lnTo>
                    <a:pt x="6397" y="17171"/>
                  </a:lnTo>
                  <a:lnTo>
                    <a:pt x="6094" y="16868"/>
                  </a:lnTo>
                  <a:lnTo>
                    <a:pt x="5757" y="16565"/>
                  </a:lnTo>
                  <a:lnTo>
                    <a:pt x="5387" y="16329"/>
                  </a:lnTo>
                  <a:lnTo>
                    <a:pt x="5791" y="16262"/>
                  </a:lnTo>
                  <a:lnTo>
                    <a:pt x="5825" y="16262"/>
                  </a:lnTo>
                  <a:lnTo>
                    <a:pt x="5858" y="16194"/>
                  </a:lnTo>
                  <a:lnTo>
                    <a:pt x="5858" y="16127"/>
                  </a:lnTo>
                  <a:lnTo>
                    <a:pt x="5791" y="16093"/>
                  </a:lnTo>
                  <a:lnTo>
                    <a:pt x="5454" y="16060"/>
                  </a:lnTo>
                  <a:lnTo>
                    <a:pt x="5454" y="16026"/>
                  </a:lnTo>
                  <a:lnTo>
                    <a:pt x="7138" y="11919"/>
                  </a:lnTo>
                  <a:lnTo>
                    <a:pt x="8821" y="7811"/>
                  </a:lnTo>
                  <a:lnTo>
                    <a:pt x="10437" y="3805"/>
                  </a:lnTo>
                  <a:lnTo>
                    <a:pt x="11245" y="1818"/>
                  </a:lnTo>
                  <a:lnTo>
                    <a:pt x="11649" y="943"/>
                  </a:lnTo>
                  <a:lnTo>
                    <a:pt x="11818" y="471"/>
                  </a:lnTo>
                  <a:lnTo>
                    <a:pt x="11851" y="236"/>
                  </a:lnTo>
                  <a:lnTo>
                    <a:pt x="11885" y="34"/>
                  </a:lnTo>
                  <a:lnTo>
                    <a:pt x="1188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48" name="Shape 348"/>
            <p:cNvSpPr/>
            <p:nvPr/>
          </p:nvSpPr>
          <p:spPr>
            <a:xfrm>
              <a:off x="7092625" y="1473725"/>
              <a:ext cx="198650" cy="260950"/>
            </a:xfrm>
            <a:custGeom>
              <a:avLst/>
              <a:gdLst/>
              <a:ahLst/>
              <a:cxnLst/>
              <a:rect l="0" t="0" r="0" b="0"/>
              <a:pathLst>
                <a:path w="7946" h="10438" extrusionOk="0">
                  <a:moveTo>
                    <a:pt x="4647" y="1246"/>
                  </a:moveTo>
                  <a:lnTo>
                    <a:pt x="4546" y="1280"/>
                  </a:lnTo>
                  <a:lnTo>
                    <a:pt x="4512" y="1347"/>
                  </a:lnTo>
                  <a:lnTo>
                    <a:pt x="4546" y="1381"/>
                  </a:lnTo>
                  <a:lnTo>
                    <a:pt x="4579" y="1448"/>
                  </a:lnTo>
                  <a:lnTo>
                    <a:pt x="4613" y="1482"/>
                  </a:lnTo>
                  <a:lnTo>
                    <a:pt x="4680" y="1516"/>
                  </a:lnTo>
                  <a:lnTo>
                    <a:pt x="4748" y="1516"/>
                  </a:lnTo>
                  <a:lnTo>
                    <a:pt x="4815" y="1549"/>
                  </a:lnTo>
                  <a:lnTo>
                    <a:pt x="4916" y="1650"/>
                  </a:lnTo>
                  <a:lnTo>
                    <a:pt x="4983" y="1819"/>
                  </a:lnTo>
                  <a:lnTo>
                    <a:pt x="5017" y="2021"/>
                  </a:lnTo>
                  <a:lnTo>
                    <a:pt x="5017" y="2391"/>
                  </a:lnTo>
                  <a:lnTo>
                    <a:pt x="4983" y="2694"/>
                  </a:lnTo>
                  <a:lnTo>
                    <a:pt x="4950" y="2930"/>
                  </a:lnTo>
                  <a:lnTo>
                    <a:pt x="4849" y="3199"/>
                  </a:lnTo>
                  <a:lnTo>
                    <a:pt x="4647" y="3671"/>
                  </a:lnTo>
                  <a:lnTo>
                    <a:pt x="4377" y="4142"/>
                  </a:lnTo>
                  <a:lnTo>
                    <a:pt x="4074" y="4580"/>
                  </a:lnTo>
                  <a:lnTo>
                    <a:pt x="3468" y="5455"/>
                  </a:lnTo>
                  <a:lnTo>
                    <a:pt x="2862" y="6330"/>
                  </a:lnTo>
                  <a:lnTo>
                    <a:pt x="2222" y="7172"/>
                  </a:lnTo>
                  <a:lnTo>
                    <a:pt x="1515" y="7980"/>
                  </a:lnTo>
                  <a:lnTo>
                    <a:pt x="1515" y="8014"/>
                  </a:lnTo>
                  <a:lnTo>
                    <a:pt x="1313" y="8115"/>
                  </a:lnTo>
                  <a:lnTo>
                    <a:pt x="1078" y="8148"/>
                  </a:lnTo>
                  <a:lnTo>
                    <a:pt x="876" y="8115"/>
                  </a:lnTo>
                  <a:lnTo>
                    <a:pt x="640" y="8081"/>
                  </a:lnTo>
                  <a:lnTo>
                    <a:pt x="337" y="8014"/>
                  </a:lnTo>
                  <a:lnTo>
                    <a:pt x="202" y="8014"/>
                  </a:lnTo>
                  <a:lnTo>
                    <a:pt x="34" y="8047"/>
                  </a:lnTo>
                  <a:lnTo>
                    <a:pt x="0" y="8047"/>
                  </a:lnTo>
                  <a:lnTo>
                    <a:pt x="0" y="8081"/>
                  </a:lnTo>
                  <a:lnTo>
                    <a:pt x="0" y="8148"/>
                  </a:lnTo>
                  <a:lnTo>
                    <a:pt x="34" y="8148"/>
                  </a:lnTo>
                  <a:lnTo>
                    <a:pt x="472" y="8317"/>
                  </a:lnTo>
                  <a:lnTo>
                    <a:pt x="707" y="8350"/>
                  </a:lnTo>
                  <a:lnTo>
                    <a:pt x="943" y="8384"/>
                  </a:lnTo>
                  <a:lnTo>
                    <a:pt x="1179" y="8384"/>
                  </a:lnTo>
                  <a:lnTo>
                    <a:pt x="1381" y="8350"/>
                  </a:lnTo>
                  <a:lnTo>
                    <a:pt x="1583" y="8249"/>
                  </a:lnTo>
                  <a:lnTo>
                    <a:pt x="1785" y="8115"/>
                  </a:lnTo>
                  <a:lnTo>
                    <a:pt x="1818" y="8047"/>
                  </a:lnTo>
                  <a:lnTo>
                    <a:pt x="1785" y="7980"/>
                  </a:lnTo>
                  <a:lnTo>
                    <a:pt x="1987" y="7778"/>
                  </a:lnTo>
                  <a:lnTo>
                    <a:pt x="2323" y="7408"/>
                  </a:lnTo>
                  <a:lnTo>
                    <a:pt x="2660" y="7037"/>
                  </a:lnTo>
                  <a:lnTo>
                    <a:pt x="3232" y="6229"/>
                  </a:lnTo>
                  <a:lnTo>
                    <a:pt x="3940" y="5219"/>
                  </a:lnTo>
                  <a:lnTo>
                    <a:pt x="4613" y="4209"/>
                  </a:lnTo>
                  <a:lnTo>
                    <a:pt x="4815" y="3805"/>
                  </a:lnTo>
                  <a:lnTo>
                    <a:pt x="5017" y="3401"/>
                  </a:lnTo>
                  <a:lnTo>
                    <a:pt x="5185" y="3469"/>
                  </a:lnTo>
                  <a:lnTo>
                    <a:pt x="5354" y="3502"/>
                  </a:lnTo>
                  <a:lnTo>
                    <a:pt x="5522" y="3502"/>
                  </a:lnTo>
                  <a:lnTo>
                    <a:pt x="5724" y="3469"/>
                  </a:lnTo>
                  <a:lnTo>
                    <a:pt x="5892" y="3435"/>
                  </a:lnTo>
                  <a:lnTo>
                    <a:pt x="5960" y="3368"/>
                  </a:lnTo>
                  <a:lnTo>
                    <a:pt x="5993" y="3300"/>
                  </a:lnTo>
                  <a:lnTo>
                    <a:pt x="6027" y="3267"/>
                  </a:lnTo>
                  <a:lnTo>
                    <a:pt x="5993" y="3233"/>
                  </a:lnTo>
                  <a:lnTo>
                    <a:pt x="5993" y="3199"/>
                  </a:lnTo>
                  <a:lnTo>
                    <a:pt x="5926" y="3166"/>
                  </a:lnTo>
                  <a:lnTo>
                    <a:pt x="5825" y="3199"/>
                  </a:lnTo>
                  <a:lnTo>
                    <a:pt x="5724" y="3233"/>
                  </a:lnTo>
                  <a:lnTo>
                    <a:pt x="5589" y="3267"/>
                  </a:lnTo>
                  <a:lnTo>
                    <a:pt x="5488" y="3300"/>
                  </a:lnTo>
                  <a:lnTo>
                    <a:pt x="5253" y="3267"/>
                  </a:lnTo>
                  <a:lnTo>
                    <a:pt x="5185" y="3233"/>
                  </a:lnTo>
                  <a:lnTo>
                    <a:pt x="5084" y="3166"/>
                  </a:lnTo>
                  <a:lnTo>
                    <a:pt x="5219" y="2795"/>
                  </a:lnTo>
                  <a:lnTo>
                    <a:pt x="5253" y="2357"/>
                  </a:lnTo>
                  <a:lnTo>
                    <a:pt x="5253" y="2189"/>
                  </a:lnTo>
                  <a:lnTo>
                    <a:pt x="5253" y="1987"/>
                  </a:lnTo>
                  <a:lnTo>
                    <a:pt x="5185" y="1819"/>
                  </a:lnTo>
                  <a:lnTo>
                    <a:pt x="5118" y="1650"/>
                  </a:lnTo>
                  <a:lnTo>
                    <a:pt x="5017" y="1448"/>
                  </a:lnTo>
                  <a:lnTo>
                    <a:pt x="4916" y="1314"/>
                  </a:lnTo>
                  <a:lnTo>
                    <a:pt x="4882" y="1280"/>
                  </a:lnTo>
                  <a:lnTo>
                    <a:pt x="4781" y="1280"/>
                  </a:lnTo>
                  <a:lnTo>
                    <a:pt x="4748" y="1246"/>
                  </a:lnTo>
                  <a:close/>
                  <a:moveTo>
                    <a:pt x="7946" y="1"/>
                  </a:moveTo>
                  <a:lnTo>
                    <a:pt x="7542" y="708"/>
                  </a:lnTo>
                  <a:lnTo>
                    <a:pt x="7138" y="1415"/>
                  </a:lnTo>
                  <a:lnTo>
                    <a:pt x="6700" y="2155"/>
                  </a:lnTo>
                  <a:lnTo>
                    <a:pt x="6263" y="2930"/>
                  </a:lnTo>
                  <a:lnTo>
                    <a:pt x="5421" y="4512"/>
                  </a:lnTo>
                  <a:lnTo>
                    <a:pt x="5017" y="5219"/>
                  </a:lnTo>
                  <a:lnTo>
                    <a:pt x="4579" y="5893"/>
                  </a:lnTo>
                  <a:lnTo>
                    <a:pt x="4108" y="6532"/>
                  </a:lnTo>
                  <a:lnTo>
                    <a:pt x="3569" y="7138"/>
                  </a:lnTo>
                  <a:lnTo>
                    <a:pt x="3098" y="7677"/>
                  </a:lnTo>
                  <a:lnTo>
                    <a:pt x="2626" y="8249"/>
                  </a:lnTo>
                  <a:lnTo>
                    <a:pt x="2626" y="8216"/>
                  </a:lnTo>
                  <a:lnTo>
                    <a:pt x="2492" y="7946"/>
                  </a:lnTo>
                  <a:lnTo>
                    <a:pt x="2424" y="7845"/>
                  </a:lnTo>
                  <a:lnTo>
                    <a:pt x="2290" y="7778"/>
                  </a:lnTo>
                  <a:lnTo>
                    <a:pt x="2155" y="7744"/>
                  </a:lnTo>
                  <a:lnTo>
                    <a:pt x="2020" y="7744"/>
                  </a:lnTo>
                  <a:lnTo>
                    <a:pt x="1987" y="7778"/>
                  </a:lnTo>
                  <a:lnTo>
                    <a:pt x="1953" y="7845"/>
                  </a:lnTo>
                  <a:lnTo>
                    <a:pt x="1953" y="7879"/>
                  </a:lnTo>
                  <a:lnTo>
                    <a:pt x="1987" y="7946"/>
                  </a:lnTo>
                  <a:lnTo>
                    <a:pt x="2054" y="7946"/>
                  </a:lnTo>
                  <a:lnTo>
                    <a:pt x="2155" y="7980"/>
                  </a:lnTo>
                  <a:lnTo>
                    <a:pt x="2222" y="7980"/>
                  </a:lnTo>
                  <a:lnTo>
                    <a:pt x="2290" y="8047"/>
                  </a:lnTo>
                  <a:lnTo>
                    <a:pt x="2357" y="8115"/>
                  </a:lnTo>
                  <a:lnTo>
                    <a:pt x="2391" y="8317"/>
                  </a:lnTo>
                  <a:lnTo>
                    <a:pt x="2424" y="8384"/>
                  </a:lnTo>
                  <a:lnTo>
                    <a:pt x="2458" y="8451"/>
                  </a:lnTo>
                  <a:lnTo>
                    <a:pt x="2121" y="8889"/>
                  </a:lnTo>
                  <a:lnTo>
                    <a:pt x="1751" y="9293"/>
                  </a:lnTo>
                  <a:lnTo>
                    <a:pt x="1717" y="9327"/>
                  </a:lnTo>
                  <a:lnTo>
                    <a:pt x="1751" y="9394"/>
                  </a:lnTo>
                  <a:lnTo>
                    <a:pt x="1684" y="9529"/>
                  </a:lnTo>
                  <a:lnTo>
                    <a:pt x="1650" y="9731"/>
                  </a:lnTo>
                  <a:lnTo>
                    <a:pt x="1650" y="9899"/>
                  </a:lnTo>
                  <a:lnTo>
                    <a:pt x="1684" y="10101"/>
                  </a:lnTo>
                  <a:lnTo>
                    <a:pt x="1751" y="10269"/>
                  </a:lnTo>
                  <a:lnTo>
                    <a:pt x="1852" y="10370"/>
                  </a:lnTo>
                  <a:lnTo>
                    <a:pt x="1987" y="10438"/>
                  </a:lnTo>
                  <a:lnTo>
                    <a:pt x="2290" y="10438"/>
                  </a:lnTo>
                  <a:lnTo>
                    <a:pt x="2424" y="10370"/>
                  </a:lnTo>
                  <a:lnTo>
                    <a:pt x="2626" y="10202"/>
                  </a:lnTo>
                  <a:lnTo>
                    <a:pt x="2997" y="9832"/>
                  </a:lnTo>
                  <a:lnTo>
                    <a:pt x="3468" y="9293"/>
                  </a:lnTo>
                  <a:lnTo>
                    <a:pt x="3906" y="8687"/>
                  </a:lnTo>
                  <a:lnTo>
                    <a:pt x="4579" y="7812"/>
                  </a:lnTo>
                  <a:lnTo>
                    <a:pt x="5320" y="6936"/>
                  </a:lnTo>
                  <a:lnTo>
                    <a:pt x="5993" y="6027"/>
                  </a:lnTo>
                  <a:lnTo>
                    <a:pt x="6330" y="5590"/>
                  </a:lnTo>
                  <a:lnTo>
                    <a:pt x="6633" y="5085"/>
                  </a:lnTo>
                  <a:lnTo>
                    <a:pt x="7239" y="3974"/>
                  </a:lnTo>
                  <a:lnTo>
                    <a:pt x="7576" y="3435"/>
                  </a:lnTo>
                  <a:lnTo>
                    <a:pt x="7946" y="2896"/>
                  </a:lnTo>
                  <a:lnTo>
                    <a:pt x="7946" y="2458"/>
                  </a:lnTo>
                  <a:lnTo>
                    <a:pt x="7306" y="3401"/>
                  </a:lnTo>
                  <a:lnTo>
                    <a:pt x="6801" y="4209"/>
                  </a:lnTo>
                  <a:lnTo>
                    <a:pt x="6330" y="5051"/>
                  </a:lnTo>
                  <a:lnTo>
                    <a:pt x="5825" y="5859"/>
                  </a:lnTo>
                  <a:lnTo>
                    <a:pt x="5556" y="6263"/>
                  </a:lnTo>
                  <a:lnTo>
                    <a:pt x="5253" y="6633"/>
                  </a:lnTo>
                  <a:lnTo>
                    <a:pt x="4344" y="7744"/>
                  </a:lnTo>
                  <a:lnTo>
                    <a:pt x="3468" y="8855"/>
                  </a:lnTo>
                  <a:lnTo>
                    <a:pt x="3064" y="9394"/>
                  </a:lnTo>
                  <a:lnTo>
                    <a:pt x="2593" y="9865"/>
                  </a:lnTo>
                  <a:lnTo>
                    <a:pt x="2391" y="10067"/>
                  </a:lnTo>
                  <a:lnTo>
                    <a:pt x="2256" y="10168"/>
                  </a:lnTo>
                  <a:lnTo>
                    <a:pt x="2121" y="10236"/>
                  </a:lnTo>
                  <a:lnTo>
                    <a:pt x="1987" y="10236"/>
                  </a:lnTo>
                  <a:lnTo>
                    <a:pt x="1919" y="10168"/>
                  </a:lnTo>
                  <a:lnTo>
                    <a:pt x="1886" y="10067"/>
                  </a:lnTo>
                  <a:lnTo>
                    <a:pt x="1852" y="9899"/>
                  </a:lnTo>
                  <a:lnTo>
                    <a:pt x="1886" y="9596"/>
                  </a:lnTo>
                  <a:lnTo>
                    <a:pt x="1919" y="9394"/>
                  </a:lnTo>
                  <a:lnTo>
                    <a:pt x="1919" y="9360"/>
                  </a:lnTo>
                  <a:lnTo>
                    <a:pt x="2155" y="9158"/>
                  </a:lnTo>
                  <a:lnTo>
                    <a:pt x="2391" y="8923"/>
                  </a:lnTo>
                  <a:lnTo>
                    <a:pt x="2795" y="8418"/>
                  </a:lnTo>
                  <a:lnTo>
                    <a:pt x="3165" y="7913"/>
                  </a:lnTo>
                  <a:lnTo>
                    <a:pt x="3569" y="7441"/>
                  </a:lnTo>
                  <a:lnTo>
                    <a:pt x="4074" y="6869"/>
                  </a:lnTo>
                  <a:lnTo>
                    <a:pt x="4546" y="6297"/>
                  </a:lnTo>
                  <a:lnTo>
                    <a:pt x="4983" y="5691"/>
                  </a:lnTo>
                  <a:lnTo>
                    <a:pt x="5354" y="5051"/>
                  </a:lnTo>
                  <a:lnTo>
                    <a:pt x="6229" y="3502"/>
                  </a:lnTo>
                  <a:lnTo>
                    <a:pt x="7071" y="1953"/>
                  </a:lnTo>
                  <a:lnTo>
                    <a:pt x="7946" y="506"/>
                  </a:lnTo>
                  <a:lnTo>
                    <a:pt x="794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49" name="Shape 349"/>
            <p:cNvSpPr/>
            <p:nvPr/>
          </p:nvSpPr>
          <p:spPr>
            <a:xfrm>
              <a:off x="5168500" y="2464425"/>
              <a:ext cx="63150" cy="68200"/>
            </a:xfrm>
            <a:custGeom>
              <a:avLst/>
              <a:gdLst/>
              <a:ahLst/>
              <a:cxnLst/>
              <a:rect l="0" t="0" r="0" b="0"/>
              <a:pathLst>
                <a:path w="2526" h="2728" extrusionOk="0">
                  <a:moveTo>
                    <a:pt x="202" y="168"/>
                  </a:moveTo>
                  <a:lnTo>
                    <a:pt x="741" y="236"/>
                  </a:lnTo>
                  <a:lnTo>
                    <a:pt x="1280" y="269"/>
                  </a:lnTo>
                  <a:lnTo>
                    <a:pt x="2357" y="236"/>
                  </a:lnTo>
                  <a:lnTo>
                    <a:pt x="2290" y="774"/>
                  </a:lnTo>
                  <a:lnTo>
                    <a:pt x="2256" y="1347"/>
                  </a:lnTo>
                  <a:lnTo>
                    <a:pt x="2256" y="1885"/>
                  </a:lnTo>
                  <a:lnTo>
                    <a:pt x="2290" y="2424"/>
                  </a:lnTo>
                  <a:lnTo>
                    <a:pt x="2290" y="2458"/>
                  </a:lnTo>
                  <a:lnTo>
                    <a:pt x="2256" y="2458"/>
                  </a:lnTo>
                  <a:lnTo>
                    <a:pt x="2020" y="2424"/>
                  </a:lnTo>
                  <a:lnTo>
                    <a:pt x="808" y="2424"/>
                  </a:lnTo>
                  <a:lnTo>
                    <a:pt x="303" y="2390"/>
                  </a:lnTo>
                  <a:lnTo>
                    <a:pt x="236" y="1279"/>
                  </a:lnTo>
                  <a:lnTo>
                    <a:pt x="202" y="168"/>
                  </a:lnTo>
                  <a:close/>
                  <a:moveTo>
                    <a:pt x="741" y="0"/>
                  </a:moveTo>
                  <a:lnTo>
                    <a:pt x="169" y="34"/>
                  </a:lnTo>
                  <a:lnTo>
                    <a:pt x="135" y="34"/>
                  </a:lnTo>
                  <a:lnTo>
                    <a:pt x="101" y="101"/>
                  </a:lnTo>
                  <a:lnTo>
                    <a:pt x="68" y="101"/>
                  </a:lnTo>
                  <a:lnTo>
                    <a:pt x="34" y="168"/>
                  </a:lnTo>
                  <a:lnTo>
                    <a:pt x="0" y="774"/>
                  </a:lnTo>
                  <a:lnTo>
                    <a:pt x="0" y="1414"/>
                  </a:lnTo>
                  <a:lnTo>
                    <a:pt x="34" y="2020"/>
                  </a:lnTo>
                  <a:lnTo>
                    <a:pt x="101" y="2660"/>
                  </a:lnTo>
                  <a:lnTo>
                    <a:pt x="135" y="2693"/>
                  </a:lnTo>
                  <a:lnTo>
                    <a:pt x="169" y="2727"/>
                  </a:lnTo>
                  <a:lnTo>
                    <a:pt x="236" y="2727"/>
                  </a:lnTo>
                  <a:lnTo>
                    <a:pt x="303" y="2693"/>
                  </a:lnTo>
                  <a:lnTo>
                    <a:pt x="337" y="2660"/>
                  </a:lnTo>
                  <a:lnTo>
                    <a:pt x="337" y="2626"/>
                  </a:lnTo>
                  <a:lnTo>
                    <a:pt x="337" y="2559"/>
                  </a:lnTo>
                  <a:lnTo>
                    <a:pt x="808" y="2660"/>
                  </a:lnTo>
                  <a:lnTo>
                    <a:pt x="1313" y="2693"/>
                  </a:lnTo>
                  <a:lnTo>
                    <a:pt x="1818" y="2693"/>
                  </a:lnTo>
                  <a:lnTo>
                    <a:pt x="2054" y="2660"/>
                  </a:lnTo>
                  <a:lnTo>
                    <a:pt x="2256" y="2626"/>
                  </a:lnTo>
                  <a:lnTo>
                    <a:pt x="2323" y="2592"/>
                  </a:lnTo>
                  <a:lnTo>
                    <a:pt x="2323" y="2491"/>
                  </a:lnTo>
                  <a:lnTo>
                    <a:pt x="2357" y="2525"/>
                  </a:lnTo>
                  <a:lnTo>
                    <a:pt x="2391" y="2525"/>
                  </a:lnTo>
                  <a:lnTo>
                    <a:pt x="2458" y="2491"/>
                  </a:lnTo>
                  <a:lnTo>
                    <a:pt x="2458" y="2424"/>
                  </a:lnTo>
                  <a:lnTo>
                    <a:pt x="2492" y="1885"/>
                  </a:lnTo>
                  <a:lnTo>
                    <a:pt x="2525" y="1313"/>
                  </a:lnTo>
                  <a:lnTo>
                    <a:pt x="2492" y="774"/>
                  </a:lnTo>
                  <a:lnTo>
                    <a:pt x="2458" y="202"/>
                  </a:lnTo>
                  <a:lnTo>
                    <a:pt x="2492" y="168"/>
                  </a:lnTo>
                  <a:lnTo>
                    <a:pt x="2492" y="101"/>
                  </a:lnTo>
                  <a:lnTo>
                    <a:pt x="2458" y="34"/>
                  </a:lnTo>
                  <a:lnTo>
                    <a:pt x="1852" y="34"/>
                  </a:lnTo>
                  <a:lnTo>
                    <a:pt x="128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50" name="Shape 350"/>
            <p:cNvSpPr/>
            <p:nvPr/>
          </p:nvSpPr>
          <p:spPr>
            <a:xfrm>
              <a:off x="5686975" y="2535125"/>
              <a:ext cx="63150" cy="68200"/>
            </a:xfrm>
            <a:custGeom>
              <a:avLst/>
              <a:gdLst/>
              <a:ahLst/>
              <a:cxnLst/>
              <a:rect l="0" t="0" r="0" b="0"/>
              <a:pathLst>
                <a:path w="2526" h="2728" extrusionOk="0">
                  <a:moveTo>
                    <a:pt x="2324" y="168"/>
                  </a:moveTo>
                  <a:lnTo>
                    <a:pt x="2256" y="1280"/>
                  </a:lnTo>
                  <a:lnTo>
                    <a:pt x="2223" y="2391"/>
                  </a:lnTo>
                  <a:lnTo>
                    <a:pt x="1718" y="2424"/>
                  </a:lnTo>
                  <a:lnTo>
                    <a:pt x="506" y="2424"/>
                  </a:lnTo>
                  <a:lnTo>
                    <a:pt x="270" y="2458"/>
                  </a:lnTo>
                  <a:lnTo>
                    <a:pt x="236" y="2458"/>
                  </a:lnTo>
                  <a:lnTo>
                    <a:pt x="236" y="2424"/>
                  </a:lnTo>
                  <a:lnTo>
                    <a:pt x="270" y="1886"/>
                  </a:lnTo>
                  <a:lnTo>
                    <a:pt x="270" y="1347"/>
                  </a:lnTo>
                  <a:lnTo>
                    <a:pt x="236" y="775"/>
                  </a:lnTo>
                  <a:lnTo>
                    <a:pt x="169" y="236"/>
                  </a:lnTo>
                  <a:lnTo>
                    <a:pt x="1246" y="269"/>
                  </a:lnTo>
                  <a:lnTo>
                    <a:pt x="1785" y="236"/>
                  </a:lnTo>
                  <a:lnTo>
                    <a:pt x="2324" y="168"/>
                  </a:lnTo>
                  <a:close/>
                  <a:moveTo>
                    <a:pt x="1246" y="0"/>
                  </a:moveTo>
                  <a:lnTo>
                    <a:pt x="674" y="34"/>
                  </a:lnTo>
                  <a:lnTo>
                    <a:pt x="68" y="34"/>
                  </a:lnTo>
                  <a:lnTo>
                    <a:pt x="34" y="101"/>
                  </a:lnTo>
                  <a:lnTo>
                    <a:pt x="34" y="168"/>
                  </a:lnTo>
                  <a:lnTo>
                    <a:pt x="68" y="202"/>
                  </a:lnTo>
                  <a:lnTo>
                    <a:pt x="34" y="775"/>
                  </a:lnTo>
                  <a:lnTo>
                    <a:pt x="1" y="1313"/>
                  </a:lnTo>
                  <a:lnTo>
                    <a:pt x="34" y="1886"/>
                  </a:lnTo>
                  <a:lnTo>
                    <a:pt x="68" y="2424"/>
                  </a:lnTo>
                  <a:lnTo>
                    <a:pt x="68" y="2492"/>
                  </a:lnTo>
                  <a:lnTo>
                    <a:pt x="102" y="2525"/>
                  </a:lnTo>
                  <a:lnTo>
                    <a:pt x="169" y="2525"/>
                  </a:lnTo>
                  <a:lnTo>
                    <a:pt x="203" y="2492"/>
                  </a:lnTo>
                  <a:lnTo>
                    <a:pt x="203" y="2593"/>
                  </a:lnTo>
                  <a:lnTo>
                    <a:pt x="270" y="2626"/>
                  </a:lnTo>
                  <a:lnTo>
                    <a:pt x="472" y="2660"/>
                  </a:lnTo>
                  <a:lnTo>
                    <a:pt x="708" y="2694"/>
                  </a:lnTo>
                  <a:lnTo>
                    <a:pt x="1213" y="2694"/>
                  </a:lnTo>
                  <a:lnTo>
                    <a:pt x="1718" y="2660"/>
                  </a:lnTo>
                  <a:lnTo>
                    <a:pt x="2189" y="2559"/>
                  </a:lnTo>
                  <a:lnTo>
                    <a:pt x="2189" y="2626"/>
                  </a:lnTo>
                  <a:lnTo>
                    <a:pt x="2189" y="2660"/>
                  </a:lnTo>
                  <a:lnTo>
                    <a:pt x="2223" y="2694"/>
                  </a:lnTo>
                  <a:lnTo>
                    <a:pt x="2290" y="2727"/>
                  </a:lnTo>
                  <a:lnTo>
                    <a:pt x="2357" y="2727"/>
                  </a:lnTo>
                  <a:lnTo>
                    <a:pt x="2391" y="2694"/>
                  </a:lnTo>
                  <a:lnTo>
                    <a:pt x="2425" y="2660"/>
                  </a:lnTo>
                  <a:lnTo>
                    <a:pt x="2492" y="2020"/>
                  </a:lnTo>
                  <a:lnTo>
                    <a:pt x="2526" y="1414"/>
                  </a:lnTo>
                  <a:lnTo>
                    <a:pt x="2526" y="775"/>
                  </a:lnTo>
                  <a:lnTo>
                    <a:pt x="2458" y="168"/>
                  </a:lnTo>
                  <a:lnTo>
                    <a:pt x="2458" y="101"/>
                  </a:lnTo>
                  <a:lnTo>
                    <a:pt x="2425" y="101"/>
                  </a:lnTo>
                  <a:lnTo>
                    <a:pt x="2391" y="34"/>
                  </a:lnTo>
                  <a:lnTo>
                    <a:pt x="2324" y="34"/>
                  </a:lnTo>
                  <a:lnTo>
                    <a:pt x="178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51" name="Shape 351"/>
            <p:cNvSpPr/>
            <p:nvPr/>
          </p:nvSpPr>
          <p:spPr>
            <a:xfrm>
              <a:off x="5796400" y="2606650"/>
              <a:ext cx="64825" cy="62325"/>
            </a:xfrm>
            <a:custGeom>
              <a:avLst/>
              <a:gdLst/>
              <a:ahLst/>
              <a:cxnLst/>
              <a:rect l="0" t="0" r="0" b="0"/>
              <a:pathLst>
                <a:path w="2593" h="2493" extrusionOk="0">
                  <a:moveTo>
                    <a:pt x="135" y="1"/>
                  </a:moveTo>
                  <a:lnTo>
                    <a:pt x="102" y="35"/>
                  </a:lnTo>
                  <a:lnTo>
                    <a:pt x="34" y="304"/>
                  </a:lnTo>
                  <a:lnTo>
                    <a:pt x="1" y="573"/>
                  </a:lnTo>
                  <a:lnTo>
                    <a:pt x="1" y="1112"/>
                  </a:lnTo>
                  <a:lnTo>
                    <a:pt x="1" y="1752"/>
                  </a:lnTo>
                  <a:lnTo>
                    <a:pt x="34" y="2055"/>
                  </a:lnTo>
                  <a:lnTo>
                    <a:pt x="102" y="2391"/>
                  </a:lnTo>
                  <a:lnTo>
                    <a:pt x="135" y="2425"/>
                  </a:lnTo>
                  <a:lnTo>
                    <a:pt x="236" y="2425"/>
                  </a:lnTo>
                  <a:lnTo>
                    <a:pt x="270" y="2358"/>
                  </a:lnTo>
                  <a:lnTo>
                    <a:pt x="270" y="2055"/>
                  </a:lnTo>
                  <a:lnTo>
                    <a:pt x="236" y="1718"/>
                  </a:lnTo>
                  <a:lnTo>
                    <a:pt x="236" y="1112"/>
                  </a:lnTo>
                  <a:lnTo>
                    <a:pt x="236" y="674"/>
                  </a:lnTo>
                  <a:lnTo>
                    <a:pt x="236" y="237"/>
                  </a:lnTo>
                  <a:lnTo>
                    <a:pt x="472" y="270"/>
                  </a:lnTo>
                  <a:lnTo>
                    <a:pt x="2290" y="270"/>
                  </a:lnTo>
                  <a:lnTo>
                    <a:pt x="2324" y="304"/>
                  </a:lnTo>
                  <a:lnTo>
                    <a:pt x="2357" y="338"/>
                  </a:lnTo>
                  <a:lnTo>
                    <a:pt x="2391" y="338"/>
                  </a:lnTo>
                  <a:lnTo>
                    <a:pt x="2391" y="506"/>
                  </a:lnTo>
                  <a:lnTo>
                    <a:pt x="2357" y="674"/>
                  </a:lnTo>
                  <a:lnTo>
                    <a:pt x="2357" y="1011"/>
                  </a:lnTo>
                  <a:lnTo>
                    <a:pt x="2324" y="2223"/>
                  </a:lnTo>
                  <a:lnTo>
                    <a:pt x="2122" y="2189"/>
                  </a:lnTo>
                  <a:lnTo>
                    <a:pt x="1852" y="2189"/>
                  </a:lnTo>
                  <a:lnTo>
                    <a:pt x="1381" y="2223"/>
                  </a:lnTo>
                  <a:lnTo>
                    <a:pt x="775" y="2189"/>
                  </a:lnTo>
                  <a:lnTo>
                    <a:pt x="640" y="2189"/>
                  </a:lnTo>
                  <a:lnTo>
                    <a:pt x="472" y="2223"/>
                  </a:lnTo>
                  <a:lnTo>
                    <a:pt x="371" y="2257"/>
                  </a:lnTo>
                  <a:lnTo>
                    <a:pt x="270" y="2358"/>
                  </a:lnTo>
                  <a:lnTo>
                    <a:pt x="337" y="2425"/>
                  </a:lnTo>
                  <a:lnTo>
                    <a:pt x="472" y="2492"/>
                  </a:lnTo>
                  <a:lnTo>
                    <a:pt x="2088" y="2492"/>
                  </a:lnTo>
                  <a:lnTo>
                    <a:pt x="2357" y="2459"/>
                  </a:lnTo>
                  <a:lnTo>
                    <a:pt x="2391" y="2492"/>
                  </a:lnTo>
                  <a:lnTo>
                    <a:pt x="2458" y="2492"/>
                  </a:lnTo>
                  <a:lnTo>
                    <a:pt x="2526" y="2459"/>
                  </a:lnTo>
                  <a:lnTo>
                    <a:pt x="2559" y="2391"/>
                  </a:lnTo>
                  <a:lnTo>
                    <a:pt x="2559" y="1179"/>
                  </a:lnTo>
                  <a:lnTo>
                    <a:pt x="2593" y="641"/>
                  </a:lnTo>
                  <a:lnTo>
                    <a:pt x="2559" y="405"/>
                  </a:lnTo>
                  <a:lnTo>
                    <a:pt x="2526" y="136"/>
                  </a:lnTo>
                  <a:lnTo>
                    <a:pt x="2492" y="136"/>
                  </a:lnTo>
                  <a:lnTo>
                    <a:pt x="2458" y="169"/>
                  </a:lnTo>
                  <a:lnTo>
                    <a:pt x="2391" y="102"/>
                  </a:lnTo>
                  <a:lnTo>
                    <a:pt x="2290" y="68"/>
                  </a:lnTo>
                  <a:lnTo>
                    <a:pt x="2088" y="68"/>
                  </a:lnTo>
                  <a:lnTo>
                    <a:pt x="1650" y="102"/>
                  </a:lnTo>
                  <a:lnTo>
                    <a:pt x="943" y="68"/>
                  </a:lnTo>
                  <a:lnTo>
                    <a:pt x="573" y="68"/>
                  </a:lnTo>
                  <a:lnTo>
                    <a:pt x="203" y="102"/>
                  </a:lnTo>
                  <a:lnTo>
                    <a:pt x="203" y="35"/>
                  </a:lnTo>
                  <a:lnTo>
                    <a:pt x="203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52" name="Shape 352"/>
            <p:cNvSpPr/>
            <p:nvPr/>
          </p:nvSpPr>
          <p:spPr>
            <a:xfrm>
              <a:off x="5818275" y="2619275"/>
              <a:ext cx="16875" cy="16875"/>
            </a:xfrm>
            <a:custGeom>
              <a:avLst/>
              <a:gdLst/>
              <a:ahLst/>
              <a:cxnLst/>
              <a:rect l="0" t="0" r="0" b="0"/>
              <a:pathLst>
                <a:path w="675" h="675" extrusionOk="0">
                  <a:moveTo>
                    <a:pt x="1" y="1"/>
                  </a:moveTo>
                  <a:lnTo>
                    <a:pt x="1" y="35"/>
                  </a:lnTo>
                  <a:lnTo>
                    <a:pt x="1" y="68"/>
                  </a:lnTo>
                  <a:lnTo>
                    <a:pt x="1" y="102"/>
                  </a:lnTo>
                  <a:lnTo>
                    <a:pt x="169" y="237"/>
                  </a:lnTo>
                  <a:lnTo>
                    <a:pt x="338" y="304"/>
                  </a:lnTo>
                  <a:lnTo>
                    <a:pt x="68" y="506"/>
                  </a:lnTo>
                  <a:lnTo>
                    <a:pt x="35" y="573"/>
                  </a:lnTo>
                  <a:lnTo>
                    <a:pt x="68" y="641"/>
                  </a:lnTo>
                  <a:lnTo>
                    <a:pt x="136" y="674"/>
                  </a:lnTo>
                  <a:lnTo>
                    <a:pt x="203" y="674"/>
                  </a:lnTo>
                  <a:lnTo>
                    <a:pt x="405" y="506"/>
                  </a:lnTo>
                  <a:lnTo>
                    <a:pt x="641" y="371"/>
                  </a:lnTo>
                  <a:lnTo>
                    <a:pt x="674" y="304"/>
                  </a:lnTo>
                  <a:lnTo>
                    <a:pt x="674" y="237"/>
                  </a:lnTo>
                  <a:lnTo>
                    <a:pt x="674" y="203"/>
                  </a:lnTo>
                  <a:lnTo>
                    <a:pt x="607" y="169"/>
                  </a:lnTo>
                  <a:lnTo>
                    <a:pt x="338" y="68"/>
                  </a:lnTo>
                  <a:lnTo>
                    <a:pt x="203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53" name="Shape 353"/>
            <p:cNvSpPr/>
            <p:nvPr/>
          </p:nvSpPr>
          <p:spPr>
            <a:xfrm>
              <a:off x="5280450" y="2348250"/>
              <a:ext cx="68200" cy="42125"/>
            </a:xfrm>
            <a:custGeom>
              <a:avLst/>
              <a:gdLst/>
              <a:ahLst/>
              <a:cxnLst/>
              <a:rect l="0" t="0" r="0" b="0"/>
              <a:pathLst>
                <a:path w="2728" h="1685" extrusionOk="0">
                  <a:moveTo>
                    <a:pt x="67" y="1"/>
                  </a:moveTo>
                  <a:lnTo>
                    <a:pt x="67" y="68"/>
                  </a:lnTo>
                  <a:lnTo>
                    <a:pt x="34" y="439"/>
                  </a:lnTo>
                  <a:lnTo>
                    <a:pt x="0" y="809"/>
                  </a:lnTo>
                  <a:lnTo>
                    <a:pt x="0" y="1550"/>
                  </a:lnTo>
                  <a:lnTo>
                    <a:pt x="0" y="1617"/>
                  </a:lnTo>
                  <a:lnTo>
                    <a:pt x="67" y="1651"/>
                  </a:lnTo>
                  <a:lnTo>
                    <a:pt x="135" y="1617"/>
                  </a:lnTo>
                  <a:lnTo>
                    <a:pt x="168" y="1550"/>
                  </a:lnTo>
                  <a:lnTo>
                    <a:pt x="202" y="843"/>
                  </a:lnTo>
                  <a:lnTo>
                    <a:pt x="202" y="169"/>
                  </a:lnTo>
                  <a:lnTo>
                    <a:pt x="842" y="203"/>
                  </a:lnTo>
                  <a:lnTo>
                    <a:pt x="1481" y="203"/>
                  </a:lnTo>
                  <a:lnTo>
                    <a:pt x="2054" y="237"/>
                  </a:lnTo>
                  <a:lnTo>
                    <a:pt x="2323" y="237"/>
                  </a:lnTo>
                  <a:lnTo>
                    <a:pt x="2593" y="169"/>
                  </a:lnTo>
                  <a:lnTo>
                    <a:pt x="2525" y="472"/>
                  </a:lnTo>
                  <a:lnTo>
                    <a:pt x="2525" y="809"/>
                  </a:lnTo>
                  <a:lnTo>
                    <a:pt x="2525" y="1415"/>
                  </a:lnTo>
                  <a:lnTo>
                    <a:pt x="875" y="1415"/>
                  </a:lnTo>
                  <a:lnTo>
                    <a:pt x="606" y="1449"/>
                  </a:lnTo>
                  <a:lnTo>
                    <a:pt x="337" y="1516"/>
                  </a:lnTo>
                  <a:lnTo>
                    <a:pt x="606" y="1583"/>
                  </a:lnTo>
                  <a:lnTo>
                    <a:pt x="842" y="1617"/>
                  </a:lnTo>
                  <a:lnTo>
                    <a:pt x="1953" y="1617"/>
                  </a:lnTo>
                  <a:lnTo>
                    <a:pt x="2458" y="1583"/>
                  </a:lnTo>
                  <a:lnTo>
                    <a:pt x="2458" y="1617"/>
                  </a:lnTo>
                  <a:lnTo>
                    <a:pt x="2492" y="1651"/>
                  </a:lnTo>
                  <a:lnTo>
                    <a:pt x="2559" y="1684"/>
                  </a:lnTo>
                  <a:lnTo>
                    <a:pt x="2626" y="1651"/>
                  </a:lnTo>
                  <a:lnTo>
                    <a:pt x="2660" y="1617"/>
                  </a:lnTo>
                  <a:lnTo>
                    <a:pt x="2660" y="1550"/>
                  </a:lnTo>
                  <a:lnTo>
                    <a:pt x="2694" y="1482"/>
                  </a:lnTo>
                  <a:lnTo>
                    <a:pt x="2727" y="775"/>
                  </a:lnTo>
                  <a:lnTo>
                    <a:pt x="2727" y="405"/>
                  </a:lnTo>
                  <a:lnTo>
                    <a:pt x="2660" y="68"/>
                  </a:lnTo>
                  <a:lnTo>
                    <a:pt x="2626" y="68"/>
                  </a:lnTo>
                  <a:lnTo>
                    <a:pt x="2593" y="102"/>
                  </a:lnTo>
                  <a:lnTo>
                    <a:pt x="2357" y="34"/>
                  </a:lnTo>
                  <a:lnTo>
                    <a:pt x="2054" y="1"/>
                  </a:lnTo>
                  <a:lnTo>
                    <a:pt x="505" y="1"/>
                  </a:lnTo>
                  <a:lnTo>
                    <a:pt x="202" y="34"/>
                  </a:lnTo>
                  <a:lnTo>
                    <a:pt x="16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54" name="Shape 354"/>
            <p:cNvSpPr/>
            <p:nvPr/>
          </p:nvSpPr>
          <p:spPr>
            <a:xfrm>
              <a:off x="5262775" y="2490500"/>
              <a:ext cx="24425" cy="17700"/>
            </a:xfrm>
            <a:custGeom>
              <a:avLst/>
              <a:gdLst/>
              <a:ahLst/>
              <a:cxnLst/>
              <a:rect l="0" t="0" r="0" b="0"/>
              <a:pathLst>
                <a:path w="977" h="708" extrusionOk="0">
                  <a:moveTo>
                    <a:pt x="875" y="1"/>
                  </a:moveTo>
                  <a:lnTo>
                    <a:pt x="842" y="34"/>
                  </a:lnTo>
                  <a:lnTo>
                    <a:pt x="774" y="135"/>
                  </a:lnTo>
                  <a:lnTo>
                    <a:pt x="707" y="236"/>
                  </a:lnTo>
                  <a:lnTo>
                    <a:pt x="606" y="506"/>
                  </a:lnTo>
                  <a:lnTo>
                    <a:pt x="539" y="371"/>
                  </a:lnTo>
                  <a:lnTo>
                    <a:pt x="471" y="270"/>
                  </a:lnTo>
                  <a:lnTo>
                    <a:pt x="539" y="169"/>
                  </a:lnTo>
                  <a:lnTo>
                    <a:pt x="539" y="102"/>
                  </a:lnTo>
                  <a:lnTo>
                    <a:pt x="505" y="68"/>
                  </a:lnTo>
                  <a:lnTo>
                    <a:pt x="438" y="34"/>
                  </a:lnTo>
                  <a:lnTo>
                    <a:pt x="370" y="68"/>
                  </a:lnTo>
                  <a:lnTo>
                    <a:pt x="168" y="405"/>
                  </a:lnTo>
                  <a:lnTo>
                    <a:pt x="168" y="337"/>
                  </a:lnTo>
                  <a:lnTo>
                    <a:pt x="135" y="203"/>
                  </a:lnTo>
                  <a:lnTo>
                    <a:pt x="135" y="169"/>
                  </a:lnTo>
                  <a:lnTo>
                    <a:pt x="101" y="135"/>
                  </a:lnTo>
                  <a:lnTo>
                    <a:pt x="67" y="135"/>
                  </a:lnTo>
                  <a:lnTo>
                    <a:pt x="34" y="169"/>
                  </a:lnTo>
                  <a:lnTo>
                    <a:pt x="0" y="236"/>
                  </a:lnTo>
                  <a:lnTo>
                    <a:pt x="0" y="371"/>
                  </a:lnTo>
                  <a:lnTo>
                    <a:pt x="67" y="607"/>
                  </a:lnTo>
                  <a:lnTo>
                    <a:pt x="101" y="674"/>
                  </a:lnTo>
                  <a:lnTo>
                    <a:pt x="202" y="674"/>
                  </a:lnTo>
                  <a:lnTo>
                    <a:pt x="236" y="640"/>
                  </a:lnTo>
                  <a:lnTo>
                    <a:pt x="370" y="405"/>
                  </a:lnTo>
                  <a:lnTo>
                    <a:pt x="404" y="472"/>
                  </a:lnTo>
                  <a:lnTo>
                    <a:pt x="505" y="607"/>
                  </a:lnTo>
                  <a:lnTo>
                    <a:pt x="640" y="708"/>
                  </a:lnTo>
                  <a:lnTo>
                    <a:pt x="707" y="708"/>
                  </a:lnTo>
                  <a:lnTo>
                    <a:pt x="741" y="640"/>
                  </a:lnTo>
                  <a:lnTo>
                    <a:pt x="842" y="371"/>
                  </a:lnTo>
                  <a:lnTo>
                    <a:pt x="976" y="102"/>
                  </a:lnTo>
                  <a:lnTo>
                    <a:pt x="943" y="34"/>
                  </a:lnTo>
                  <a:lnTo>
                    <a:pt x="90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55" name="Shape 355"/>
            <p:cNvSpPr/>
            <p:nvPr/>
          </p:nvSpPr>
          <p:spPr>
            <a:xfrm>
              <a:off x="5240050" y="2466100"/>
              <a:ext cx="63975" cy="61475"/>
            </a:xfrm>
            <a:custGeom>
              <a:avLst/>
              <a:gdLst/>
              <a:ahLst/>
              <a:cxnLst/>
              <a:rect l="0" t="0" r="0" b="0"/>
              <a:pathLst>
                <a:path w="2559" h="2459" extrusionOk="0">
                  <a:moveTo>
                    <a:pt x="168" y="202"/>
                  </a:moveTo>
                  <a:lnTo>
                    <a:pt x="707" y="236"/>
                  </a:lnTo>
                  <a:lnTo>
                    <a:pt x="1246" y="270"/>
                  </a:lnTo>
                  <a:lnTo>
                    <a:pt x="2323" y="236"/>
                  </a:lnTo>
                  <a:lnTo>
                    <a:pt x="2323" y="707"/>
                  </a:lnTo>
                  <a:lnTo>
                    <a:pt x="2323" y="1145"/>
                  </a:lnTo>
                  <a:lnTo>
                    <a:pt x="2323" y="1684"/>
                  </a:lnTo>
                  <a:lnTo>
                    <a:pt x="2323" y="2222"/>
                  </a:lnTo>
                  <a:lnTo>
                    <a:pt x="2087" y="2189"/>
                  </a:lnTo>
                  <a:lnTo>
                    <a:pt x="606" y="2189"/>
                  </a:lnTo>
                  <a:lnTo>
                    <a:pt x="337" y="2256"/>
                  </a:lnTo>
                  <a:lnTo>
                    <a:pt x="303" y="1684"/>
                  </a:lnTo>
                  <a:lnTo>
                    <a:pt x="236" y="1145"/>
                  </a:lnTo>
                  <a:lnTo>
                    <a:pt x="236" y="674"/>
                  </a:lnTo>
                  <a:lnTo>
                    <a:pt x="168" y="202"/>
                  </a:lnTo>
                  <a:close/>
                  <a:moveTo>
                    <a:pt x="707" y="0"/>
                  </a:moveTo>
                  <a:lnTo>
                    <a:pt x="168" y="34"/>
                  </a:lnTo>
                  <a:lnTo>
                    <a:pt x="101" y="68"/>
                  </a:lnTo>
                  <a:lnTo>
                    <a:pt x="67" y="135"/>
                  </a:lnTo>
                  <a:lnTo>
                    <a:pt x="34" y="371"/>
                  </a:lnTo>
                  <a:lnTo>
                    <a:pt x="0" y="640"/>
                  </a:lnTo>
                  <a:lnTo>
                    <a:pt x="34" y="1145"/>
                  </a:lnTo>
                  <a:lnTo>
                    <a:pt x="67" y="1751"/>
                  </a:lnTo>
                  <a:lnTo>
                    <a:pt x="101" y="2054"/>
                  </a:lnTo>
                  <a:lnTo>
                    <a:pt x="168" y="2323"/>
                  </a:lnTo>
                  <a:lnTo>
                    <a:pt x="168" y="2391"/>
                  </a:lnTo>
                  <a:lnTo>
                    <a:pt x="303" y="2391"/>
                  </a:lnTo>
                  <a:lnTo>
                    <a:pt x="539" y="2424"/>
                  </a:lnTo>
                  <a:lnTo>
                    <a:pt x="1279" y="2424"/>
                  </a:lnTo>
                  <a:lnTo>
                    <a:pt x="1818" y="2458"/>
                  </a:lnTo>
                  <a:lnTo>
                    <a:pt x="2087" y="2458"/>
                  </a:lnTo>
                  <a:lnTo>
                    <a:pt x="2357" y="2424"/>
                  </a:lnTo>
                  <a:lnTo>
                    <a:pt x="2390" y="2458"/>
                  </a:lnTo>
                  <a:lnTo>
                    <a:pt x="2424" y="2458"/>
                  </a:lnTo>
                  <a:lnTo>
                    <a:pt x="2458" y="2424"/>
                  </a:lnTo>
                  <a:lnTo>
                    <a:pt x="2491" y="2391"/>
                  </a:lnTo>
                  <a:lnTo>
                    <a:pt x="2525" y="2121"/>
                  </a:lnTo>
                  <a:lnTo>
                    <a:pt x="2559" y="1852"/>
                  </a:lnTo>
                  <a:lnTo>
                    <a:pt x="2525" y="1313"/>
                  </a:lnTo>
                  <a:lnTo>
                    <a:pt x="2525" y="707"/>
                  </a:lnTo>
                  <a:lnTo>
                    <a:pt x="2525" y="404"/>
                  </a:lnTo>
                  <a:lnTo>
                    <a:pt x="2458" y="101"/>
                  </a:lnTo>
                  <a:lnTo>
                    <a:pt x="2424" y="68"/>
                  </a:lnTo>
                  <a:lnTo>
                    <a:pt x="2390" y="34"/>
                  </a:lnTo>
                  <a:lnTo>
                    <a:pt x="2323" y="34"/>
                  </a:lnTo>
                  <a:lnTo>
                    <a:pt x="124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56" name="Shape 356"/>
            <p:cNvSpPr/>
            <p:nvPr/>
          </p:nvSpPr>
          <p:spPr>
            <a:xfrm>
              <a:off x="5209725" y="2556150"/>
              <a:ext cx="15175" cy="23600"/>
            </a:xfrm>
            <a:custGeom>
              <a:avLst/>
              <a:gdLst/>
              <a:ahLst/>
              <a:cxnLst/>
              <a:rect l="0" t="0" r="0" b="0"/>
              <a:pathLst>
                <a:path w="607" h="944" extrusionOk="0">
                  <a:moveTo>
                    <a:pt x="338" y="1"/>
                  </a:moveTo>
                  <a:lnTo>
                    <a:pt x="270" y="35"/>
                  </a:lnTo>
                  <a:lnTo>
                    <a:pt x="237" y="68"/>
                  </a:lnTo>
                  <a:lnTo>
                    <a:pt x="102" y="506"/>
                  </a:lnTo>
                  <a:lnTo>
                    <a:pt x="35" y="641"/>
                  </a:lnTo>
                  <a:lnTo>
                    <a:pt x="1" y="742"/>
                  </a:lnTo>
                  <a:lnTo>
                    <a:pt x="35" y="843"/>
                  </a:lnTo>
                  <a:lnTo>
                    <a:pt x="68" y="876"/>
                  </a:lnTo>
                  <a:lnTo>
                    <a:pt x="169" y="809"/>
                  </a:lnTo>
                  <a:lnTo>
                    <a:pt x="237" y="742"/>
                  </a:lnTo>
                  <a:lnTo>
                    <a:pt x="371" y="742"/>
                  </a:lnTo>
                  <a:lnTo>
                    <a:pt x="405" y="809"/>
                  </a:lnTo>
                  <a:lnTo>
                    <a:pt x="439" y="910"/>
                  </a:lnTo>
                  <a:lnTo>
                    <a:pt x="472" y="944"/>
                  </a:lnTo>
                  <a:lnTo>
                    <a:pt x="540" y="944"/>
                  </a:lnTo>
                  <a:lnTo>
                    <a:pt x="573" y="910"/>
                  </a:lnTo>
                  <a:lnTo>
                    <a:pt x="607" y="843"/>
                  </a:lnTo>
                  <a:lnTo>
                    <a:pt x="573" y="708"/>
                  </a:lnTo>
                  <a:lnTo>
                    <a:pt x="607" y="674"/>
                  </a:lnTo>
                  <a:lnTo>
                    <a:pt x="607" y="641"/>
                  </a:lnTo>
                  <a:lnTo>
                    <a:pt x="607" y="607"/>
                  </a:lnTo>
                  <a:lnTo>
                    <a:pt x="573" y="607"/>
                  </a:lnTo>
                  <a:lnTo>
                    <a:pt x="540" y="472"/>
                  </a:lnTo>
                  <a:lnTo>
                    <a:pt x="439" y="68"/>
                  </a:lnTo>
                  <a:lnTo>
                    <a:pt x="405" y="35"/>
                  </a:lnTo>
                  <a:lnTo>
                    <a:pt x="33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57" name="Shape 357"/>
            <p:cNvSpPr/>
            <p:nvPr/>
          </p:nvSpPr>
          <p:spPr>
            <a:xfrm>
              <a:off x="5254350" y="2536800"/>
              <a:ext cx="63150" cy="61475"/>
            </a:xfrm>
            <a:custGeom>
              <a:avLst/>
              <a:gdLst/>
              <a:ahLst/>
              <a:cxnLst/>
              <a:rect l="0" t="0" r="0" b="0"/>
              <a:pathLst>
                <a:path w="2526" h="2459" extrusionOk="0">
                  <a:moveTo>
                    <a:pt x="2357" y="202"/>
                  </a:moveTo>
                  <a:lnTo>
                    <a:pt x="2323" y="674"/>
                  </a:lnTo>
                  <a:lnTo>
                    <a:pt x="2323" y="1145"/>
                  </a:lnTo>
                  <a:lnTo>
                    <a:pt x="2256" y="1684"/>
                  </a:lnTo>
                  <a:lnTo>
                    <a:pt x="2222" y="2256"/>
                  </a:lnTo>
                  <a:lnTo>
                    <a:pt x="1953" y="2189"/>
                  </a:lnTo>
                  <a:lnTo>
                    <a:pt x="472" y="2189"/>
                  </a:lnTo>
                  <a:lnTo>
                    <a:pt x="236" y="2223"/>
                  </a:lnTo>
                  <a:lnTo>
                    <a:pt x="236" y="1684"/>
                  </a:lnTo>
                  <a:lnTo>
                    <a:pt x="236" y="1145"/>
                  </a:lnTo>
                  <a:lnTo>
                    <a:pt x="236" y="708"/>
                  </a:lnTo>
                  <a:lnTo>
                    <a:pt x="236" y="236"/>
                  </a:lnTo>
                  <a:lnTo>
                    <a:pt x="1313" y="270"/>
                  </a:lnTo>
                  <a:lnTo>
                    <a:pt x="1852" y="236"/>
                  </a:lnTo>
                  <a:lnTo>
                    <a:pt x="2357" y="202"/>
                  </a:lnTo>
                  <a:close/>
                  <a:moveTo>
                    <a:pt x="1313" y="0"/>
                  </a:moveTo>
                  <a:lnTo>
                    <a:pt x="236" y="34"/>
                  </a:lnTo>
                  <a:lnTo>
                    <a:pt x="169" y="34"/>
                  </a:lnTo>
                  <a:lnTo>
                    <a:pt x="135" y="68"/>
                  </a:lnTo>
                  <a:lnTo>
                    <a:pt x="101" y="101"/>
                  </a:lnTo>
                  <a:lnTo>
                    <a:pt x="34" y="404"/>
                  </a:lnTo>
                  <a:lnTo>
                    <a:pt x="34" y="708"/>
                  </a:lnTo>
                  <a:lnTo>
                    <a:pt x="0" y="1314"/>
                  </a:lnTo>
                  <a:lnTo>
                    <a:pt x="0" y="1852"/>
                  </a:lnTo>
                  <a:lnTo>
                    <a:pt x="34" y="2122"/>
                  </a:lnTo>
                  <a:lnTo>
                    <a:pt x="68" y="2391"/>
                  </a:lnTo>
                  <a:lnTo>
                    <a:pt x="101" y="2425"/>
                  </a:lnTo>
                  <a:lnTo>
                    <a:pt x="135" y="2458"/>
                  </a:lnTo>
                  <a:lnTo>
                    <a:pt x="169" y="2458"/>
                  </a:lnTo>
                  <a:lnTo>
                    <a:pt x="202" y="2425"/>
                  </a:lnTo>
                  <a:lnTo>
                    <a:pt x="472" y="2458"/>
                  </a:lnTo>
                  <a:lnTo>
                    <a:pt x="741" y="2458"/>
                  </a:lnTo>
                  <a:lnTo>
                    <a:pt x="1280" y="2425"/>
                  </a:lnTo>
                  <a:lnTo>
                    <a:pt x="2020" y="2425"/>
                  </a:lnTo>
                  <a:lnTo>
                    <a:pt x="2256" y="2391"/>
                  </a:lnTo>
                  <a:lnTo>
                    <a:pt x="2357" y="2391"/>
                  </a:lnTo>
                  <a:lnTo>
                    <a:pt x="2391" y="2324"/>
                  </a:lnTo>
                  <a:lnTo>
                    <a:pt x="2458" y="2054"/>
                  </a:lnTo>
                  <a:lnTo>
                    <a:pt x="2492" y="1751"/>
                  </a:lnTo>
                  <a:lnTo>
                    <a:pt x="2525" y="1145"/>
                  </a:lnTo>
                  <a:lnTo>
                    <a:pt x="2525" y="640"/>
                  </a:lnTo>
                  <a:lnTo>
                    <a:pt x="2525" y="371"/>
                  </a:lnTo>
                  <a:lnTo>
                    <a:pt x="2492" y="135"/>
                  </a:lnTo>
                  <a:lnTo>
                    <a:pt x="2458" y="68"/>
                  </a:lnTo>
                  <a:lnTo>
                    <a:pt x="2391" y="34"/>
                  </a:lnTo>
                  <a:lnTo>
                    <a:pt x="185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58" name="Shape 358"/>
            <p:cNvSpPr/>
            <p:nvPr/>
          </p:nvSpPr>
          <p:spPr>
            <a:xfrm>
              <a:off x="5278750" y="2560375"/>
              <a:ext cx="16025" cy="21900"/>
            </a:xfrm>
            <a:custGeom>
              <a:avLst/>
              <a:gdLst/>
              <a:ahLst/>
              <a:cxnLst/>
              <a:rect l="0" t="0" r="0" b="0"/>
              <a:pathLst>
                <a:path w="641" h="876" extrusionOk="0">
                  <a:moveTo>
                    <a:pt x="337" y="0"/>
                  </a:moveTo>
                  <a:lnTo>
                    <a:pt x="203" y="68"/>
                  </a:lnTo>
                  <a:lnTo>
                    <a:pt x="135" y="101"/>
                  </a:lnTo>
                  <a:lnTo>
                    <a:pt x="102" y="169"/>
                  </a:lnTo>
                  <a:lnTo>
                    <a:pt x="102" y="236"/>
                  </a:lnTo>
                  <a:lnTo>
                    <a:pt x="102" y="303"/>
                  </a:lnTo>
                  <a:lnTo>
                    <a:pt x="169" y="438"/>
                  </a:lnTo>
                  <a:lnTo>
                    <a:pt x="270" y="505"/>
                  </a:lnTo>
                  <a:lnTo>
                    <a:pt x="438" y="573"/>
                  </a:lnTo>
                  <a:lnTo>
                    <a:pt x="405" y="606"/>
                  </a:lnTo>
                  <a:lnTo>
                    <a:pt x="371" y="674"/>
                  </a:lnTo>
                  <a:lnTo>
                    <a:pt x="304" y="707"/>
                  </a:lnTo>
                  <a:lnTo>
                    <a:pt x="236" y="707"/>
                  </a:lnTo>
                  <a:lnTo>
                    <a:pt x="135" y="640"/>
                  </a:lnTo>
                  <a:lnTo>
                    <a:pt x="34" y="640"/>
                  </a:lnTo>
                  <a:lnTo>
                    <a:pt x="1" y="674"/>
                  </a:lnTo>
                  <a:lnTo>
                    <a:pt x="1" y="741"/>
                  </a:lnTo>
                  <a:lnTo>
                    <a:pt x="34" y="775"/>
                  </a:lnTo>
                  <a:lnTo>
                    <a:pt x="135" y="842"/>
                  </a:lnTo>
                  <a:lnTo>
                    <a:pt x="236" y="876"/>
                  </a:lnTo>
                  <a:lnTo>
                    <a:pt x="337" y="876"/>
                  </a:lnTo>
                  <a:lnTo>
                    <a:pt x="472" y="842"/>
                  </a:lnTo>
                  <a:lnTo>
                    <a:pt x="539" y="775"/>
                  </a:lnTo>
                  <a:lnTo>
                    <a:pt x="607" y="674"/>
                  </a:lnTo>
                  <a:lnTo>
                    <a:pt x="640" y="573"/>
                  </a:lnTo>
                  <a:lnTo>
                    <a:pt x="607" y="438"/>
                  </a:lnTo>
                  <a:lnTo>
                    <a:pt x="573" y="404"/>
                  </a:lnTo>
                  <a:lnTo>
                    <a:pt x="506" y="371"/>
                  </a:lnTo>
                  <a:lnTo>
                    <a:pt x="371" y="337"/>
                  </a:lnTo>
                  <a:lnTo>
                    <a:pt x="304" y="303"/>
                  </a:lnTo>
                  <a:lnTo>
                    <a:pt x="304" y="236"/>
                  </a:lnTo>
                  <a:lnTo>
                    <a:pt x="304" y="202"/>
                  </a:lnTo>
                  <a:lnTo>
                    <a:pt x="371" y="169"/>
                  </a:lnTo>
                  <a:lnTo>
                    <a:pt x="539" y="169"/>
                  </a:lnTo>
                  <a:lnTo>
                    <a:pt x="539" y="135"/>
                  </a:lnTo>
                  <a:lnTo>
                    <a:pt x="506" y="68"/>
                  </a:lnTo>
                  <a:lnTo>
                    <a:pt x="472" y="34"/>
                  </a:lnTo>
                  <a:lnTo>
                    <a:pt x="40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59" name="Shape 359"/>
            <p:cNvSpPr/>
            <p:nvPr/>
          </p:nvSpPr>
          <p:spPr>
            <a:xfrm>
              <a:off x="5181125" y="2535950"/>
              <a:ext cx="64825" cy="62325"/>
            </a:xfrm>
            <a:custGeom>
              <a:avLst/>
              <a:gdLst/>
              <a:ahLst/>
              <a:cxnLst/>
              <a:rect l="0" t="0" r="0" b="0"/>
              <a:pathLst>
                <a:path w="2593" h="2493" extrusionOk="0">
                  <a:moveTo>
                    <a:pt x="1886" y="1"/>
                  </a:moveTo>
                  <a:lnTo>
                    <a:pt x="1347" y="34"/>
                  </a:lnTo>
                  <a:lnTo>
                    <a:pt x="741" y="102"/>
                  </a:lnTo>
                  <a:lnTo>
                    <a:pt x="169" y="169"/>
                  </a:lnTo>
                  <a:lnTo>
                    <a:pt x="135" y="68"/>
                  </a:lnTo>
                  <a:lnTo>
                    <a:pt x="135" y="34"/>
                  </a:lnTo>
                  <a:lnTo>
                    <a:pt x="68" y="34"/>
                  </a:lnTo>
                  <a:lnTo>
                    <a:pt x="34" y="68"/>
                  </a:lnTo>
                  <a:lnTo>
                    <a:pt x="0" y="405"/>
                  </a:lnTo>
                  <a:lnTo>
                    <a:pt x="0" y="708"/>
                  </a:lnTo>
                  <a:lnTo>
                    <a:pt x="0" y="1348"/>
                  </a:lnTo>
                  <a:lnTo>
                    <a:pt x="0" y="1886"/>
                  </a:lnTo>
                  <a:lnTo>
                    <a:pt x="0" y="2156"/>
                  </a:lnTo>
                  <a:lnTo>
                    <a:pt x="34" y="2425"/>
                  </a:lnTo>
                  <a:lnTo>
                    <a:pt x="68" y="2459"/>
                  </a:lnTo>
                  <a:lnTo>
                    <a:pt x="101" y="2459"/>
                  </a:lnTo>
                  <a:lnTo>
                    <a:pt x="135" y="2425"/>
                  </a:lnTo>
                  <a:lnTo>
                    <a:pt x="202" y="2459"/>
                  </a:lnTo>
                  <a:lnTo>
                    <a:pt x="1280" y="2492"/>
                  </a:lnTo>
                  <a:lnTo>
                    <a:pt x="1818" y="2492"/>
                  </a:lnTo>
                  <a:lnTo>
                    <a:pt x="2054" y="2459"/>
                  </a:lnTo>
                  <a:lnTo>
                    <a:pt x="2323" y="2391"/>
                  </a:lnTo>
                  <a:lnTo>
                    <a:pt x="2323" y="2425"/>
                  </a:lnTo>
                  <a:lnTo>
                    <a:pt x="2323" y="2459"/>
                  </a:lnTo>
                  <a:lnTo>
                    <a:pt x="2391" y="2459"/>
                  </a:lnTo>
                  <a:lnTo>
                    <a:pt x="2492" y="2425"/>
                  </a:lnTo>
                  <a:lnTo>
                    <a:pt x="2559" y="2324"/>
                  </a:lnTo>
                  <a:lnTo>
                    <a:pt x="2593" y="2223"/>
                  </a:lnTo>
                  <a:lnTo>
                    <a:pt x="2593" y="2088"/>
                  </a:lnTo>
                  <a:lnTo>
                    <a:pt x="2593" y="1819"/>
                  </a:lnTo>
                  <a:lnTo>
                    <a:pt x="2593" y="1583"/>
                  </a:lnTo>
                  <a:lnTo>
                    <a:pt x="2593" y="843"/>
                  </a:lnTo>
                  <a:lnTo>
                    <a:pt x="2525" y="472"/>
                  </a:lnTo>
                  <a:lnTo>
                    <a:pt x="2492" y="304"/>
                  </a:lnTo>
                  <a:lnTo>
                    <a:pt x="2391" y="135"/>
                  </a:lnTo>
                  <a:lnTo>
                    <a:pt x="2357" y="270"/>
                  </a:lnTo>
                  <a:lnTo>
                    <a:pt x="2323" y="405"/>
                  </a:lnTo>
                  <a:lnTo>
                    <a:pt x="2323" y="674"/>
                  </a:lnTo>
                  <a:lnTo>
                    <a:pt x="2357" y="1213"/>
                  </a:lnTo>
                  <a:lnTo>
                    <a:pt x="2357" y="1752"/>
                  </a:lnTo>
                  <a:lnTo>
                    <a:pt x="2323" y="2290"/>
                  </a:lnTo>
                  <a:lnTo>
                    <a:pt x="2088" y="2223"/>
                  </a:lnTo>
                  <a:lnTo>
                    <a:pt x="1818" y="2189"/>
                  </a:lnTo>
                  <a:lnTo>
                    <a:pt x="1280" y="2189"/>
                  </a:lnTo>
                  <a:lnTo>
                    <a:pt x="202" y="2223"/>
                  </a:lnTo>
                  <a:lnTo>
                    <a:pt x="202" y="2223"/>
                  </a:lnTo>
                  <a:lnTo>
                    <a:pt x="236" y="1954"/>
                  </a:lnTo>
                  <a:lnTo>
                    <a:pt x="236" y="1684"/>
                  </a:lnTo>
                  <a:lnTo>
                    <a:pt x="202" y="1146"/>
                  </a:lnTo>
                  <a:lnTo>
                    <a:pt x="202" y="775"/>
                  </a:lnTo>
                  <a:lnTo>
                    <a:pt x="202" y="371"/>
                  </a:lnTo>
                  <a:lnTo>
                    <a:pt x="842" y="337"/>
                  </a:lnTo>
                  <a:lnTo>
                    <a:pt x="1515" y="270"/>
                  </a:lnTo>
                  <a:lnTo>
                    <a:pt x="1953" y="270"/>
                  </a:lnTo>
                  <a:lnTo>
                    <a:pt x="2189" y="236"/>
                  </a:lnTo>
                  <a:lnTo>
                    <a:pt x="2290" y="203"/>
                  </a:lnTo>
                  <a:lnTo>
                    <a:pt x="2357" y="135"/>
                  </a:lnTo>
                  <a:lnTo>
                    <a:pt x="2256" y="68"/>
                  </a:lnTo>
                  <a:lnTo>
                    <a:pt x="2121" y="34"/>
                  </a:lnTo>
                  <a:lnTo>
                    <a:pt x="188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60" name="Shape 360"/>
            <p:cNvSpPr/>
            <p:nvPr/>
          </p:nvSpPr>
          <p:spPr>
            <a:xfrm>
              <a:off x="5315800" y="2629375"/>
              <a:ext cx="20225" cy="19400"/>
            </a:xfrm>
            <a:custGeom>
              <a:avLst/>
              <a:gdLst/>
              <a:ahLst/>
              <a:cxnLst/>
              <a:rect l="0" t="0" r="0" b="0"/>
              <a:pathLst>
                <a:path w="809" h="776" extrusionOk="0">
                  <a:moveTo>
                    <a:pt x="741" y="1"/>
                  </a:moveTo>
                  <a:lnTo>
                    <a:pt x="539" y="102"/>
                  </a:lnTo>
                  <a:lnTo>
                    <a:pt x="404" y="237"/>
                  </a:lnTo>
                  <a:lnTo>
                    <a:pt x="202" y="102"/>
                  </a:lnTo>
                  <a:lnTo>
                    <a:pt x="135" y="102"/>
                  </a:lnTo>
                  <a:lnTo>
                    <a:pt x="101" y="169"/>
                  </a:lnTo>
                  <a:lnTo>
                    <a:pt x="101" y="203"/>
                  </a:lnTo>
                  <a:lnTo>
                    <a:pt x="269" y="371"/>
                  </a:lnTo>
                  <a:lnTo>
                    <a:pt x="168" y="472"/>
                  </a:lnTo>
                  <a:lnTo>
                    <a:pt x="67" y="573"/>
                  </a:lnTo>
                  <a:lnTo>
                    <a:pt x="34" y="607"/>
                  </a:lnTo>
                  <a:lnTo>
                    <a:pt x="0" y="674"/>
                  </a:lnTo>
                  <a:lnTo>
                    <a:pt x="34" y="742"/>
                  </a:lnTo>
                  <a:lnTo>
                    <a:pt x="101" y="775"/>
                  </a:lnTo>
                  <a:lnTo>
                    <a:pt x="202" y="742"/>
                  </a:lnTo>
                  <a:lnTo>
                    <a:pt x="303" y="674"/>
                  </a:lnTo>
                  <a:lnTo>
                    <a:pt x="438" y="472"/>
                  </a:lnTo>
                  <a:lnTo>
                    <a:pt x="673" y="573"/>
                  </a:lnTo>
                  <a:lnTo>
                    <a:pt x="741" y="573"/>
                  </a:lnTo>
                  <a:lnTo>
                    <a:pt x="808" y="506"/>
                  </a:lnTo>
                  <a:lnTo>
                    <a:pt x="774" y="439"/>
                  </a:lnTo>
                  <a:lnTo>
                    <a:pt x="741" y="371"/>
                  </a:lnTo>
                  <a:lnTo>
                    <a:pt x="572" y="338"/>
                  </a:lnTo>
                  <a:lnTo>
                    <a:pt x="640" y="270"/>
                  </a:lnTo>
                  <a:lnTo>
                    <a:pt x="774" y="35"/>
                  </a:lnTo>
                  <a:lnTo>
                    <a:pt x="7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61" name="Shape 361"/>
            <p:cNvSpPr/>
            <p:nvPr/>
          </p:nvSpPr>
          <p:spPr>
            <a:xfrm>
              <a:off x="5345250" y="2394550"/>
              <a:ext cx="64825" cy="62300"/>
            </a:xfrm>
            <a:custGeom>
              <a:avLst/>
              <a:gdLst/>
              <a:ahLst/>
              <a:cxnLst/>
              <a:rect l="0" t="0" r="0" b="0"/>
              <a:pathLst>
                <a:path w="2593" h="2492" extrusionOk="0">
                  <a:moveTo>
                    <a:pt x="135" y="1"/>
                  </a:moveTo>
                  <a:lnTo>
                    <a:pt x="102" y="34"/>
                  </a:lnTo>
                  <a:lnTo>
                    <a:pt x="34" y="304"/>
                  </a:lnTo>
                  <a:lnTo>
                    <a:pt x="1" y="573"/>
                  </a:lnTo>
                  <a:lnTo>
                    <a:pt x="1" y="1112"/>
                  </a:lnTo>
                  <a:lnTo>
                    <a:pt x="1" y="1751"/>
                  </a:lnTo>
                  <a:lnTo>
                    <a:pt x="34" y="2054"/>
                  </a:lnTo>
                  <a:lnTo>
                    <a:pt x="102" y="2391"/>
                  </a:lnTo>
                  <a:lnTo>
                    <a:pt x="135" y="2425"/>
                  </a:lnTo>
                  <a:lnTo>
                    <a:pt x="236" y="2425"/>
                  </a:lnTo>
                  <a:lnTo>
                    <a:pt x="270" y="2357"/>
                  </a:lnTo>
                  <a:lnTo>
                    <a:pt x="270" y="2054"/>
                  </a:lnTo>
                  <a:lnTo>
                    <a:pt x="236" y="1718"/>
                  </a:lnTo>
                  <a:lnTo>
                    <a:pt x="236" y="1112"/>
                  </a:lnTo>
                  <a:lnTo>
                    <a:pt x="236" y="674"/>
                  </a:lnTo>
                  <a:lnTo>
                    <a:pt x="236" y="236"/>
                  </a:lnTo>
                  <a:lnTo>
                    <a:pt x="472" y="270"/>
                  </a:lnTo>
                  <a:lnTo>
                    <a:pt x="2290" y="270"/>
                  </a:lnTo>
                  <a:lnTo>
                    <a:pt x="2324" y="304"/>
                  </a:lnTo>
                  <a:lnTo>
                    <a:pt x="2357" y="337"/>
                  </a:lnTo>
                  <a:lnTo>
                    <a:pt x="2391" y="337"/>
                  </a:lnTo>
                  <a:lnTo>
                    <a:pt x="2391" y="506"/>
                  </a:lnTo>
                  <a:lnTo>
                    <a:pt x="2357" y="674"/>
                  </a:lnTo>
                  <a:lnTo>
                    <a:pt x="2357" y="1011"/>
                  </a:lnTo>
                  <a:lnTo>
                    <a:pt x="2324" y="2223"/>
                  </a:lnTo>
                  <a:lnTo>
                    <a:pt x="2122" y="2189"/>
                  </a:lnTo>
                  <a:lnTo>
                    <a:pt x="1852" y="2189"/>
                  </a:lnTo>
                  <a:lnTo>
                    <a:pt x="1381" y="2223"/>
                  </a:lnTo>
                  <a:lnTo>
                    <a:pt x="775" y="2189"/>
                  </a:lnTo>
                  <a:lnTo>
                    <a:pt x="640" y="2189"/>
                  </a:lnTo>
                  <a:lnTo>
                    <a:pt x="472" y="2223"/>
                  </a:lnTo>
                  <a:lnTo>
                    <a:pt x="371" y="2256"/>
                  </a:lnTo>
                  <a:lnTo>
                    <a:pt x="270" y="2357"/>
                  </a:lnTo>
                  <a:lnTo>
                    <a:pt x="337" y="2425"/>
                  </a:lnTo>
                  <a:lnTo>
                    <a:pt x="472" y="2492"/>
                  </a:lnTo>
                  <a:lnTo>
                    <a:pt x="2088" y="2492"/>
                  </a:lnTo>
                  <a:lnTo>
                    <a:pt x="2357" y="2458"/>
                  </a:lnTo>
                  <a:lnTo>
                    <a:pt x="2391" y="2492"/>
                  </a:lnTo>
                  <a:lnTo>
                    <a:pt x="2458" y="2492"/>
                  </a:lnTo>
                  <a:lnTo>
                    <a:pt x="2526" y="2458"/>
                  </a:lnTo>
                  <a:lnTo>
                    <a:pt x="2559" y="2391"/>
                  </a:lnTo>
                  <a:lnTo>
                    <a:pt x="2559" y="1179"/>
                  </a:lnTo>
                  <a:lnTo>
                    <a:pt x="2593" y="640"/>
                  </a:lnTo>
                  <a:lnTo>
                    <a:pt x="2559" y="405"/>
                  </a:lnTo>
                  <a:lnTo>
                    <a:pt x="2526" y="135"/>
                  </a:lnTo>
                  <a:lnTo>
                    <a:pt x="2492" y="135"/>
                  </a:lnTo>
                  <a:lnTo>
                    <a:pt x="2458" y="169"/>
                  </a:lnTo>
                  <a:lnTo>
                    <a:pt x="2391" y="102"/>
                  </a:lnTo>
                  <a:lnTo>
                    <a:pt x="2290" y="68"/>
                  </a:lnTo>
                  <a:lnTo>
                    <a:pt x="2088" y="68"/>
                  </a:lnTo>
                  <a:lnTo>
                    <a:pt x="1650" y="102"/>
                  </a:lnTo>
                  <a:lnTo>
                    <a:pt x="943" y="68"/>
                  </a:lnTo>
                  <a:lnTo>
                    <a:pt x="573" y="68"/>
                  </a:lnTo>
                  <a:lnTo>
                    <a:pt x="203" y="102"/>
                  </a:lnTo>
                  <a:lnTo>
                    <a:pt x="203" y="34"/>
                  </a:lnTo>
                  <a:lnTo>
                    <a:pt x="203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62" name="Shape 362"/>
            <p:cNvSpPr/>
            <p:nvPr/>
          </p:nvSpPr>
          <p:spPr>
            <a:xfrm>
              <a:off x="5417625" y="2393700"/>
              <a:ext cx="63175" cy="68225"/>
            </a:xfrm>
            <a:custGeom>
              <a:avLst/>
              <a:gdLst/>
              <a:ahLst/>
              <a:cxnLst/>
              <a:rect l="0" t="0" r="0" b="0"/>
              <a:pathLst>
                <a:path w="2527" h="2729" extrusionOk="0">
                  <a:moveTo>
                    <a:pt x="203" y="169"/>
                  </a:moveTo>
                  <a:lnTo>
                    <a:pt x="742" y="237"/>
                  </a:lnTo>
                  <a:lnTo>
                    <a:pt x="1280" y="270"/>
                  </a:lnTo>
                  <a:lnTo>
                    <a:pt x="2358" y="237"/>
                  </a:lnTo>
                  <a:lnTo>
                    <a:pt x="2290" y="775"/>
                  </a:lnTo>
                  <a:lnTo>
                    <a:pt x="2257" y="1348"/>
                  </a:lnTo>
                  <a:lnTo>
                    <a:pt x="2257" y="1886"/>
                  </a:lnTo>
                  <a:lnTo>
                    <a:pt x="2290" y="2425"/>
                  </a:lnTo>
                  <a:lnTo>
                    <a:pt x="2290" y="2459"/>
                  </a:lnTo>
                  <a:lnTo>
                    <a:pt x="2257" y="2459"/>
                  </a:lnTo>
                  <a:lnTo>
                    <a:pt x="2021" y="2425"/>
                  </a:lnTo>
                  <a:lnTo>
                    <a:pt x="809" y="2425"/>
                  </a:lnTo>
                  <a:lnTo>
                    <a:pt x="304" y="2391"/>
                  </a:lnTo>
                  <a:lnTo>
                    <a:pt x="237" y="1280"/>
                  </a:lnTo>
                  <a:lnTo>
                    <a:pt x="203" y="169"/>
                  </a:lnTo>
                  <a:close/>
                  <a:moveTo>
                    <a:pt x="742" y="1"/>
                  </a:moveTo>
                  <a:lnTo>
                    <a:pt x="169" y="35"/>
                  </a:lnTo>
                  <a:lnTo>
                    <a:pt x="136" y="35"/>
                  </a:lnTo>
                  <a:lnTo>
                    <a:pt x="102" y="102"/>
                  </a:lnTo>
                  <a:lnTo>
                    <a:pt x="68" y="102"/>
                  </a:lnTo>
                  <a:lnTo>
                    <a:pt x="35" y="169"/>
                  </a:lnTo>
                  <a:lnTo>
                    <a:pt x="1" y="775"/>
                  </a:lnTo>
                  <a:lnTo>
                    <a:pt x="1" y="1415"/>
                  </a:lnTo>
                  <a:lnTo>
                    <a:pt x="35" y="2021"/>
                  </a:lnTo>
                  <a:lnTo>
                    <a:pt x="102" y="2661"/>
                  </a:lnTo>
                  <a:lnTo>
                    <a:pt x="136" y="2694"/>
                  </a:lnTo>
                  <a:lnTo>
                    <a:pt x="169" y="2728"/>
                  </a:lnTo>
                  <a:lnTo>
                    <a:pt x="237" y="2728"/>
                  </a:lnTo>
                  <a:lnTo>
                    <a:pt x="304" y="2694"/>
                  </a:lnTo>
                  <a:lnTo>
                    <a:pt x="338" y="2661"/>
                  </a:lnTo>
                  <a:lnTo>
                    <a:pt x="338" y="2627"/>
                  </a:lnTo>
                  <a:lnTo>
                    <a:pt x="338" y="2560"/>
                  </a:lnTo>
                  <a:lnTo>
                    <a:pt x="809" y="2661"/>
                  </a:lnTo>
                  <a:lnTo>
                    <a:pt x="1314" y="2694"/>
                  </a:lnTo>
                  <a:lnTo>
                    <a:pt x="1819" y="2694"/>
                  </a:lnTo>
                  <a:lnTo>
                    <a:pt x="2055" y="2661"/>
                  </a:lnTo>
                  <a:lnTo>
                    <a:pt x="2257" y="2627"/>
                  </a:lnTo>
                  <a:lnTo>
                    <a:pt x="2324" y="2593"/>
                  </a:lnTo>
                  <a:lnTo>
                    <a:pt x="2324" y="2492"/>
                  </a:lnTo>
                  <a:lnTo>
                    <a:pt x="2358" y="2526"/>
                  </a:lnTo>
                  <a:lnTo>
                    <a:pt x="2391" y="2526"/>
                  </a:lnTo>
                  <a:lnTo>
                    <a:pt x="2459" y="2492"/>
                  </a:lnTo>
                  <a:lnTo>
                    <a:pt x="2459" y="2425"/>
                  </a:lnTo>
                  <a:lnTo>
                    <a:pt x="2492" y="1886"/>
                  </a:lnTo>
                  <a:lnTo>
                    <a:pt x="2526" y="1314"/>
                  </a:lnTo>
                  <a:lnTo>
                    <a:pt x="2492" y="775"/>
                  </a:lnTo>
                  <a:lnTo>
                    <a:pt x="2459" y="203"/>
                  </a:lnTo>
                  <a:lnTo>
                    <a:pt x="2492" y="169"/>
                  </a:lnTo>
                  <a:lnTo>
                    <a:pt x="2492" y="102"/>
                  </a:lnTo>
                  <a:lnTo>
                    <a:pt x="2459" y="35"/>
                  </a:lnTo>
                  <a:lnTo>
                    <a:pt x="1853" y="35"/>
                  </a:lnTo>
                  <a:lnTo>
                    <a:pt x="128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63" name="Shape 363"/>
            <p:cNvSpPr/>
            <p:nvPr/>
          </p:nvSpPr>
          <p:spPr>
            <a:xfrm>
              <a:off x="5292225" y="2606650"/>
              <a:ext cx="64825" cy="62325"/>
            </a:xfrm>
            <a:custGeom>
              <a:avLst/>
              <a:gdLst/>
              <a:ahLst/>
              <a:cxnLst/>
              <a:rect l="0" t="0" r="0" b="0"/>
              <a:pathLst>
                <a:path w="2593" h="2493" extrusionOk="0">
                  <a:moveTo>
                    <a:pt x="707" y="1"/>
                  </a:moveTo>
                  <a:lnTo>
                    <a:pt x="438" y="35"/>
                  </a:lnTo>
                  <a:lnTo>
                    <a:pt x="337" y="68"/>
                  </a:lnTo>
                  <a:lnTo>
                    <a:pt x="236" y="136"/>
                  </a:lnTo>
                  <a:lnTo>
                    <a:pt x="303" y="203"/>
                  </a:lnTo>
                  <a:lnTo>
                    <a:pt x="404" y="237"/>
                  </a:lnTo>
                  <a:lnTo>
                    <a:pt x="640" y="270"/>
                  </a:lnTo>
                  <a:lnTo>
                    <a:pt x="1078" y="270"/>
                  </a:lnTo>
                  <a:lnTo>
                    <a:pt x="1751" y="338"/>
                  </a:lnTo>
                  <a:lnTo>
                    <a:pt x="2391" y="371"/>
                  </a:lnTo>
                  <a:lnTo>
                    <a:pt x="2391" y="775"/>
                  </a:lnTo>
                  <a:lnTo>
                    <a:pt x="2391" y="1146"/>
                  </a:lnTo>
                  <a:lnTo>
                    <a:pt x="2357" y="1684"/>
                  </a:lnTo>
                  <a:lnTo>
                    <a:pt x="2357" y="1954"/>
                  </a:lnTo>
                  <a:lnTo>
                    <a:pt x="2391" y="2223"/>
                  </a:lnTo>
                  <a:lnTo>
                    <a:pt x="1313" y="2189"/>
                  </a:lnTo>
                  <a:lnTo>
                    <a:pt x="775" y="2189"/>
                  </a:lnTo>
                  <a:lnTo>
                    <a:pt x="505" y="2223"/>
                  </a:lnTo>
                  <a:lnTo>
                    <a:pt x="270" y="2290"/>
                  </a:lnTo>
                  <a:lnTo>
                    <a:pt x="236" y="1752"/>
                  </a:lnTo>
                  <a:lnTo>
                    <a:pt x="236" y="1213"/>
                  </a:lnTo>
                  <a:lnTo>
                    <a:pt x="270" y="674"/>
                  </a:lnTo>
                  <a:lnTo>
                    <a:pt x="270" y="405"/>
                  </a:lnTo>
                  <a:lnTo>
                    <a:pt x="236" y="270"/>
                  </a:lnTo>
                  <a:lnTo>
                    <a:pt x="202" y="136"/>
                  </a:lnTo>
                  <a:lnTo>
                    <a:pt x="101" y="304"/>
                  </a:lnTo>
                  <a:lnTo>
                    <a:pt x="68" y="472"/>
                  </a:lnTo>
                  <a:lnTo>
                    <a:pt x="0" y="843"/>
                  </a:lnTo>
                  <a:lnTo>
                    <a:pt x="0" y="1583"/>
                  </a:lnTo>
                  <a:lnTo>
                    <a:pt x="0" y="1819"/>
                  </a:lnTo>
                  <a:lnTo>
                    <a:pt x="0" y="2088"/>
                  </a:lnTo>
                  <a:lnTo>
                    <a:pt x="0" y="2223"/>
                  </a:lnTo>
                  <a:lnTo>
                    <a:pt x="34" y="2324"/>
                  </a:lnTo>
                  <a:lnTo>
                    <a:pt x="101" y="2425"/>
                  </a:lnTo>
                  <a:lnTo>
                    <a:pt x="202" y="2459"/>
                  </a:lnTo>
                  <a:lnTo>
                    <a:pt x="270" y="2459"/>
                  </a:lnTo>
                  <a:lnTo>
                    <a:pt x="270" y="2425"/>
                  </a:lnTo>
                  <a:lnTo>
                    <a:pt x="270" y="2391"/>
                  </a:lnTo>
                  <a:lnTo>
                    <a:pt x="539" y="2459"/>
                  </a:lnTo>
                  <a:lnTo>
                    <a:pt x="775" y="2492"/>
                  </a:lnTo>
                  <a:lnTo>
                    <a:pt x="1313" y="2492"/>
                  </a:lnTo>
                  <a:lnTo>
                    <a:pt x="2391" y="2459"/>
                  </a:lnTo>
                  <a:lnTo>
                    <a:pt x="2458" y="2425"/>
                  </a:lnTo>
                  <a:lnTo>
                    <a:pt x="2492" y="2459"/>
                  </a:lnTo>
                  <a:lnTo>
                    <a:pt x="2526" y="2459"/>
                  </a:lnTo>
                  <a:lnTo>
                    <a:pt x="2559" y="2425"/>
                  </a:lnTo>
                  <a:lnTo>
                    <a:pt x="2593" y="2156"/>
                  </a:lnTo>
                  <a:lnTo>
                    <a:pt x="2593" y="1886"/>
                  </a:lnTo>
                  <a:lnTo>
                    <a:pt x="2593" y="1348"/>
                  </a:lnTo>
                  <a:lnTo>
                    <a:pt x="2593" y="708"/>
                  </a:lnTo>
                  <a:lnTo>
                    <a:pt x="2593" y="405"/>
                  </a:lnTo>
                  <a:lnTo>
                    <a:pt x="2559" y="68"/>
                  </a:lnTo>
                  <a:lnTo>
                    <a:pt x="2526" y="35"/>
                  </a:lnTo>
                  <a:lnTo>
                    <a:pt x="2458" y="35"/>
                  </a:lnTo>
                  <a:lnTo>
                    <a:pt x="2458" y="68"/>
                  </a:lnTo>
                  <a:lnTo>
                    <a:pt x="2425" y="169"/>
                  </a:lnTo>
                  <a:lnTo>
                    <a:pt x="1852" y="102"/>
                  </a:lnTo>
                  <a:lnTo>
                    <a:pt x="1246" y="35"/>
                  </a:lnTo>
                  <a:lnTo>
                    <a:pt x="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64" name="Shape 364"/>
            <p:cNvSpPr/>
            <p:nvPr/>
          </p:nvSpPr>
          <p:spPr>
            <a:xfrm>
              <a:off x="5227400" y="2424000"/>
              <a:ext cx="19400" cy="22750"/>
            </a:xfrm>
            <a:custGeom>
              <a:avLst/>
              <a:gdLst/>
              <a:ahLst/>
              <a:cxnLst/>
              <a:rect l="0" t="0" r="0" b="0"/>
              <a:pathLst>
                <a:path w="776" h="910" extrusionOk="0">
                  <a:moveTo>
                    <a:pt x="304" y="1"/>
                  </a:moveTo>
                  <a:lnTo>
                    <a:pt x="169" y="68"/>
                  </a:lnTo>
                  <a:lnTo>
                    <a:pt x="136" y="136"/>
                  </a:lnTo>
                  <a:lnTo>
                    <a:pt x="102" y="169"/>
                  </a:lnTo>
                  <a:lnTo>
                    <a:pt x="136" y="237"/>
                  </a:lnTo>
                  <a:lnTo>
                    <a:pt x="169" y="270"/>
                  </a:lnTo>
                  <a:lnTo>
                    <a:pt x="203" y="270"/>
                  </a:lnTo>
                  <a:lnTo>
                    <a:pt x="371" y="203"/>
                  </a:lnTo>
                  <a:lnTo>
                    <a:pt x="237" y="472"/>
                  </a:lnTo>
                  <a:lnTo>
                    <a:pt x="35" y="742"/>
                  </a:lnTo>
                  <a:lnTo>
                    <a:pt x="1" y="809"/>
                  </a:lnTo>
                  <a:lnTo>
                    <a:pt x="1" y="843"/>
                  </a:lnTo>
                  <a:lnTo>
                    <a:pt x="35" y="910"/>
                  </a:lnTo>
                  <a:lnTo>
                    <a:pt x="102" y="910"/>
                  </a:lnTo>
                  <a:lnTo>
                    <a:pt x="439" y="876"/>
                  </a:lnTo>
                  <a:lnTo>
                    <a:pt x="607" y="876"/>
                  </a:lnTo>
                  <a:lnTo>
                    <a:pt x="742" y="809"/>
                  </a:lnTo>
                  <a:lnTo>
                    <a:pt x="775" y="775"/>
                  </a:lnTo>
                  <a:lnTo>
                    <a:pt x="775" y="742"/>
                  </a:lnTo>
                  <a:lnTo>
                    <a:pt x="775" y="708"/>
                  </a:lnTo>
                  <a:lnTo>
                    <a:pt x="742" y="674"/>
                  </a:lnTo>
                  <a:lnTo>
                    <a:pt x="439" y="674"/>
                  </a:lnTo>
                  <a:lnTo>
                    <a:pt x="338" y="708"/>
                  </a:lnTo>
                  <a:lnTo>
                    <a:pt x="506" y="439"/>
                  </a:lnTo>
                  <a:lnTo>
                    <a:pt x="607" y="136"/>
                  </a:lnTo>
                  <a:lnTo>
                    <a:pt x="607" y="68"/>
                  </a:lnTo>
                  <a:lnTo>
                    <a:pt x="54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65" name="Shape 365"/>
            <p:cNvSpPr/>
            <p:nvPr/>
          </p:nvSpPr>
          <p:spPr>
            <a:xfrm>
              <a:off x="5278750" y="2395400"/>
              <a:ext cx="57275" cy="62300"/>
            </a:xfrm>
            <a:custGeom>
              <a:avLst/>
              <a:gdLst/>
              <a:ahLst/>
              <a:cxnLst/>
              <a:rect l="0" t="0" r="0" b="0"/>
              <a:pathLst>
                <a:path w="2291" h="2492" extrusionOk="0">
                  <a:moveTo>
                    <a:pt x="236" y="0"/>
                  </a:moveTo>
                  <a:lnTo>
                    <a:pt x="102" y="34"/>
                  </a:lnTo>
                  <a:lnTo>
                    <a:pt x="1" y="68"/>
                  </a:lnTo>
                  <a:lnTo>
                    <a:pt x="1" y="101"/>
                  </a:lnTo>
                  <a:lnTo>
                    <a:pt x="68" y="169"/>
                  </a:lnTo>
                  <a:lnTo>
                    <a:pt x="169" y="202"/>
                  </a:lnTo>
                  <a:lnTo>
                    <a:pt x="371" y="270"/>
                  </a:lnTo>
                  <a:lnTo>
                    <a:pt x="2088" y="270"/>
                  </a:lnTo>
                  <a:lnTo>
                    <a:pt x="2054" y="472"/>
                  </a:lnTo>
                  <a:lnTo>
                    <a:pt x="2054" y="707"/>
                  </a:lnTo>
                  <a:lnTo>
                    <a:pt x="2054" y="1145"/>
                  </a:lnTo>
                  <a:lnTo>
                    <a:pt x="2054" y="1717"/>
                  </a:lnTo>
                  <a:lnTo>
                    <a:pt x="2054" y="1987"/>
                  </a:lnTo>
                  <a:lnTo>
                    <a:pt x="2088" y="2256"/>
                  </a:lnTo>
                  <a:lnTo>
                    <a:pt x="910" y="2222"/>
                  </a:lnTo>
                  <a:lnTo>
                    <a:pt x="506" y="2189"/>
                  </a:lnTo>
                  <a:lnTo>
                    <a:pt x="304" y="2222"/>
                  </a:lnTo>
                  <a:lnTo>
                    <a:pt x="203" y="2256"/>
                  </a:lnTo>
                  <a:lnTo>
                    <a:pt x="135" y="2323"/>
                  </a:lnTo>
                  <a:lnTo>
                    <a:pt x="203" y="2391"/>
                  </a:lnTo>
                  <a:lnTo>
                    <a:pt x="304" y="2458"/>
                  </a:lnTo>
                  <a:lnTo>
                    <a:pt x="506" y="2492"/>
                  </a:lnTo>
                  <a:lnTo>
                    <a:pt x="2256" y="2492"/>
                  </a:lnTo>
                  <a:lnTo>
                    <a:pt x="2290" y="2424"/>
                  </a:lnTo>
                  <a:lnTo>
                    <a:pt x="2290" y="2357"/>
                  </a:lnTo>
                  <a:lnTo>
                    <a:pt x="2290" y="2290"/>
                  </a:lnTo>
                  <a:lnTo>
                    <a:pt x="2290" y="2020"/>
                  </a:lnTo>
                  <a:lnTo>
                    <a:pt x="2290" y="1717"/>
                  </a:lnTo>
                  <a:lnTo>
                    <a:pt x="2290" y="1145"/>
                  </a:lnTo>
                  <a:lnTo>
                    <a:pt x="2290" y="707"/>
                  </a:lnTo>
                  <a:lnTo>
                    <a:pt x="2290" y="472"/>
                  </a:lnTo>
                  <a:lnTo>
                    <a:pt x="2256" y="236"/>
                  </a:lnTo>
                  <a:lnTo>
                    <a:pt x="2290" y="202"/>
                  </a:lnTo>
                  <a:lnTo>
                    <a:pt x="2290" y="135"/>
                  </a:lnTo>
                  <a:lnTo>
                    <a:pt x="2256" y="68"/>
                  </a:lnTo>
                  <a:lnTo>
                    <a:pt x="2189" y="34"/>
                  </a:lnTo>
                  <a:lnTo>
                    <a:pt x="943" y="34"/>
                  </a:lnTo>
                  <a:lnTo>
                    <a:pt x="47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66" name="Shape 366"/>
            <p:cNvSpPr/>
            <p:nvPr/>
          </p:nvSpPr>
          <p:spPr>
            <a:xfrm>
              <a:off x="5298950" y="2424000"/>
              <a:ext cx="18550" cy="26975"/>
            </a:xfrm>
            <a:custGeom>
              <a:avLst/>
              <a:gdLst/>
              <a:ahLst/>
              <a:cxnLst/>
              <a:rect l="0" t="0" r="0" b="0"/>
              <a:pathLst>
                <a:path w="742" h="1079" extrusionOk="0">
                  <a:moveTo>
                    <a:pt x="337" y="1"/>
                  </a:moveTo>
                  <a:lnTo>
                    <a:pt x="236" y="35"/>
                  </a:lnTo>
                  <a:lnTo>
                    <a:pt x="135" y="102"/>
                  </a:lnTo>
                  <a:lnTo>
                    <a:pt x="34" y="203"/>
                  </a:lnTo>
                  <a:lnTo>
                    <a:pt x="1" y="237"/>
                  </a:lnTo>
                  <a:lnTo>
                    <a:pt x="34" y="304"/>
                  </a:lnTo>
                  <a:lnTo>
                    <a:pt x="68" y="338"/>
                  </a:lnTo>
                  <a:lnTo>
                    <a:pt x="135" y="304"/>
                  </a:lnTo>
                  <a:lnTo>
                    <a:pt x="236" y="237"/>
                  </a:lnTo>
                  <a:lnTo>
                    <a:pt x="337" y="203"/>
                  </a:lnTo>
                  <a:lnTo>
                    <a:pt x="371" y="169"/>
                  </a:lnTo>
                  <a:lnTo>
                    <a:pt x="438" y="203"/>
                  </a:lnTo>
                  <a:lnTo>
                    <a:pt x="438" y="237"/>
                  </a:lnTo>
                  <a:lnTo>
                    <a:pt x="472" y="304"/>
                  </a:lnTo>
                  <a:lnTo>
                    <a:pt x="371" y="371"/>
                  </a:lnTo>
                  <a:lnTo>
                    <a:pt x="270" y="506"/>
                  </a:lnTo>
                  <a:lnTo>
                    <a:pt x="169" y="674"/>
                  </a:lnTo>
                  <a:lnTo>
                    <a:pt x="169" y="708"/>
                  </a:lnTo>
                  <a:lnTo>
                    <a:pt x="203" y="775"/>
                  </a:lnTo>
                  <a:lnTo>
                    <a:pt x="472" y="775"/>
                  </a:lnTo>
                  <a:lnTo>
                    <a:pt x="472" y="910"/>
                  </a:lnTo>
                  <a:lnTo>
                    <a:pt x="203" y="910"/>
                  </a:lnTo>
                  <a:lnTo>
                    <a:pt x="169" y="944"/>
                  </a:lnTo>
                  <a:lnTo>
                    <a:pt x="169" y="1011"/>
                  </a:lnTo>
                  <a:lnTo>
                    <a:pt x="236" y="1045"/>
                  </a:lnTo>
                  <a:lnTo>
                    <a:pt x="337" y="1078"/>
                  </a:lnTo>
                  <a:lnTo>
                    <a:pt x="506" y="1078"/>
                  </a:lnTo>
                  <a:lnTo>
                    <a:pt x="607" y="1045"/>
                  </a:lnTo>
                  <a:lnTo>
                    <a:pt x="674" y="977"/>
                  </a:lnTo>
                  <a:lnTo>
                    <a:pt x="708" y="910"/>
                  </a:lnTo>
                  <a:lnTo>
                    <a:pt x="741" y="843"/>
                  </a:lnTo>
                  <a:lnTo>
                    <a:pt x="708" y="708"/>
                  </a:lnTo>
                  <a:lnTo>
                    <a:pt x="640" y="641"/>
                  </a:lnTo>
                  <a:lnTo>
                    <a:pt x="539" y="607"/>
                  </a:lnTo>
                  <a:lnTo>
                    <a:pt x="438" y="573"/>
                  </a:lnTo>
                  <a:lnTo>
                    <a:pt x="539" y="472"/>
                  </a:lnTo>
                  <a:lnTo>
                    <a:pt x="607" y="371"/>
                  </a:lnTo>
                  <a:lnTo>
                    <a:pt x="640" y="270"/>
                  </a:lnTo>
                  <a:lnTo>
                    <a:pt x="607" y="136"/>
                  </a:lnTo>
                  <a:lnTo>
                    <a:pt x="573" y="68"/>
                  </a:lnTo>
                  <a:lnTo>
                    <a:pt x="472" y="35"/>
                  </a:lnTo>
                  <a:lnTo>
                    <a:pt x="40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67" name="Shape 367"/>
            <p:cNvSpPr/>
            <p:nvPr/>
          </p:nvSpPr>
          <p:spPr>
            <a:xfrm>
              <a:off x="5273700" y="2397075"/>
              <a:ext cx="7600" cy="60625"/>
            </a:xfrm>
            <a:custGeom>
              <a:avLst/>
              <a:gdLst/>
              <a:ahLst/>
              <a:cxnLst/>
              <a:rect l="0" t="0" r="0" b="0"/>
              <a:pathLst>
                <a:path w="304" h="2425" extrusionOk="0">
                  <a:moveTo>
                    <a:pt x="102" y="1"/>
                  </a:moveTo>
                  <a:lnTo>
                    <a:pt x="68" y="34"/>
                  </a:lnTo>
                  <a:lnTo>
                    <a:pt x="34" y="304"/>
                  </a:lnTo>
                  <a:lnTo>
                    <a:pt x="1" y="573"/>
                  </a:lnTo>
                  <a:lnTo>
                    <a:pt x="34" y="1112"/>
                  </a:lnTo>
                  <a:lnTo>
                    <a:pt x="34" y="1751"/>
                  </a:lnTo>
                  <a:lnTo>
                    <a:pt x="68" y="2054"/>
                  </a:lnTo>
                  <a:lnTo>
                    <a:pt x="135" y="2357"/>
                  </a:lnTo>
                  <a:lnTo>
                    <a:pt x="169" y="2425"/>
                  </a:lnTo>
                  <a:lnTo>
                    <a:pt x="203" y="2425"/>
                  </a:lnTo>
                  <a:lnTo>
                    <a:pt x="236" y="2391"/>
                  </a:lnTo>
                  <a:lnTo>
                    <a:pt x="270" y="2357"/>
                  </a:lnTo>
                  <a:lnTo>
                    <a:pt x="304" y="2054"/>
                  </a:lnTo>
                  <a:lnTo>
                    <a:pt x="270" y="1718"/>
                  </a:lnTo>
                  <a:lnTo>
                    <a:pt x="236" y="1112"/>
                  </a:lnTo>
                  <a:lnTo>
                    <a:pt x="236" y="573"/>
                  </a:lnTo>
                  <a:lnTo>
                    <a:pt x="203" y="304"/>
                  </a:lnTo>
                  <a:lnTo>
                    <a:pt x="169" y="34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68" name="Shape 368"/>
            <p:cNvSpPr/>
            <p:nvPr/>
          </p:nvSpPr>
          <p:spPr>
            <a:xfrm>
              <a:off x="5206375" y="2345725"/>
              <a:ext cx="69050" cy="47175"/>
            </a:xfrm>
            <a:custGeom>
              <a:avLst/>
              <a:gdLst/>
              <a:ahLst/>
              <a:cxnLst/>
              <a:rect l="0" t="0" r="0" b="0"/>
              <a:pathLst>
                <a:path w="2762" h="1887" extrusionOk="0">
                  <a:moveTo>
                    <a:pt x="1414" y="1"/>
                  </a:moveTo>
                  <a:lnTo>
                    <a:pt x="1078" y="34"/>
                  </a:lnTo>
                  <a:lnTo>
                    <a:pt x="741" y="68"/>
                  </a:lnTo>
                  <a:lnTo>
                    <a:pt x="404" y="102"/>
                  </a:lnTo>
                  <a:lnTo>
                    <a:pt x="101" y="203"/>
                  </a:lnTo>
                  <a:lnTo>
                    <a:pt x="34" y="169"/>
                  </a:lnTo>
                  <a:lnTo>
                    <a:pt x="0" y="237"/>
                  </a:lnTo>
                  <a:lnTo>
                    <a:pt x="0" y="607"/>
                  </a:lnTo>
                  <a:lnTo>
                    <a:pt x="34" y="1011"/>
                  </a:lnTo>
                  <a:lnTo>
                    <a:pt x="34" y="1348"/>
                  </a:lnTo>
                  <a:lnTo>
                    <a:pt x="101" y="1684"/>
                  </a:lnTo>
                  <a:lnTo>
                    <a:pt x="135" y="1718"/>
                  </a:lnTo>
                  <a:lnTo>
                    <a:pt x="236" y="1718"/>
                  </a:lnTo>
                  <a:lnTo>
                    <a:pt x="236" y="1651"/>
                  </a:lnTo>
                  <a:lnTo>
                    <a:pt x="236" y="1280"/>
                  </a:lnTo>
                  <a:lnTo>
                    <a:pt x="202" y="876"/>
                  </a:lnTo>
                  <a:lnTo>
                    <a:pt x="169" y="573"/>
                  </a:lnTo>
                  <a:lnTo>
                    <a:pt x="101" y="237"/>
                  </a:lnTo>
                  <a:lnTo>
                    <a:pt x="438" y="270"/>
                  </a:lnTo>
                  <a:lnTo>
                    <a:pt x="741" y="304"/>
                  </a:lnTo>
                  <a:lnTo>
                    <a:pt x="1347" y="270"/>
                  </a:lnTo>
                  <a:lnTo>
                    <a:pt x="1987" y="270"/>
                  </a:lnTo>
                  <a:lnTo>
                    <a:pt x="2290" y="304"/>
                  </a:lnTo>
                  <a:lnTo>
                    <a:pt x="2593" y="338"/>
                  </a:lnTo>
                  <a:lnTo>
                    <a:pt x="2559" y="540"/>
                  </a:lnTo>
                  <a:lnTo>
                    <a:pt x="2525" y="775"/>
                  </a:lnTo>
                  <a:lnTo>
                    <a:pt x="2525" y="1213"/>
                  </a:lnTo>
                  <a:lnTo>
                    <a:pt x="2559" y="1684"/>
                  </a:lnTo>
                  <a:lnTo>
                    <a:pt x="2559" y="1684"/>
                  </a:lnTo>
                  <a:lnTo>
                    <a:pt x="2256" y="1651"/>
                  </a:lnTo>
                  <a:lnTo>
                    <a:pt x="1414" y="1651"/>
                  </a:lnTo>
                  <a:lnTo>
                    <a:pt x="842" y="1583"/>
                  </a:lnTo>
                  <a:lnTo>
                    <a:pt x="539" y="1583"/>
                  </a:lnTo>
                  <a:lnTo>
                    <a:pt x="270" y="1651"/>
                  </a:lnTo>
                  <a:lnTo>
                    <a:pt x="505" y="1752"/>
                  </a:lnTo>
                  <a:lnTo>
                    <a:pt x="741" y="1785"/>
                  </a:lnTo>
                  <a:lnTo>
                    <a:pt x="1280" y="1819"/>
                  </a:lnTo>
                  <a:lnTo>
                    <a:pt x="1583" y="1853"/>
                  </a:lnTo>
                  <a:lnTo>
                    <a:pt x="1953" y="1886"/>
                  </a:lnTo>
                  <a:lnTo>
                    <a:pt x="2290" y="1853"/>
                  </a:lnTo>
                  <a:lnTo>
                    <a:pt x="2593" y="1785"/>
                  </a:lnTo>
                  <a:lnTo>
                    <a:pt x="2694" y="1785"/>
                  </a:lnTo>
                  <a:lnTo>
                    <a:pt x="2727" y="1752"/>
                  </a:lnTo>
                  <a:lnTo>
                    <a:pt x="2727" y="1718"/>
                  </a:lnTo>
                  <a:lnTo>
                    <a:pt x="2694" y="876"/>
                  </a:lnTo>
                  <a:lnTo>
                    <a:pt x="2727" y="607"/>
                  </a:lnTo>
                  <a:lnTo>
                    <a:pt x="2727" y="338"/>
                  </a:lnTo>
                  <a:lnTo>
                    <a:pt x="2761" y="304"/>
                  </a:lnTo>
                  <a:lnTo>
                    <a:pt x="2761" y="237"/>
                  </a:lnTo>
                  <a:lnTo>
                    <a:pt x="2761" y="169"/>
                  </a:lnTo>
                  <a:lnTo>
                    <a:pt x="2694" y="135"/>
                  </a:lnTo>
                  <a:lnTo>
                    <a:pt x="2391" y="68"/>
                  </a:lnTo>
                  <a:lnTo>
                    <a:pt x="2054" y="34"/>
                  </a:lnTo>
                  <a:lnTo>
                    <a:pt x="141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69" name="Shape 369"/>
            <p:cNvSpPr/>
            <p:nvPr/>
          </p:nvSpPr>
          <p:spPr>
            <a:xfrm>
              <a:off x="5190375" y="2485450"/>
              <a:ext cx="20225" cy="26125"/>
            </a:xfrm>
            <a:custGeom>
              <a:avLst/>
              <a:gdLst/>
              <a:ahLst/>
              <a:cxnLst/>
              <a:rect l="0" t="0" r="0" b="0"/>
              <a:pathLst>
                <a:path w="809" h="1045" extrusionOk="0">
                  <a:moveTo>
                    <a:pt x="472" y="236"/>
                  </a:moveTo>
                  <a:lnTo>
                    <a:pt x="506" y="270"/>
                  </a:lnTo>
                  <a:lnTo>
                    <a:pt x="506" y="371"/>
                  </a:lnTo>
                  <a:lnTo>
                    <a:pt x="472" y="438"/>
                  </a:lnTo>
                  <a:lnTo>
                    <a:pt x="438" y="506"/>
                  </a:lnTo>
                  <a:lnTo>
                    <a:pt x="371" y="539"/>
                  </a:lnTo>
                  <a:lnTo>
                    <a:pt x="236" y="573"/>
                  </a:lnTo>
                  <a:lnTo>
                    <a:pt x="236" y="438"/>
                  </a:lnTo>
                  <a:lnTo>
                    <a:pt x="304" y="337"/>
                  </a:lnTo>
                  <a:lnTo>
                    <a:pt x="371" y="270"/>
                  </a:lnTo>
                  <a:lnTo>
                    <a:pt x="405" y="270"/>
                  </a:lnTo>
                  <a:lnTo>
                    <a:pt x="472" y="236"/>
                  </a:lnTo>
                  <a:close/>
                  <a:moveTo>
                    <a:pt x="438" y="1"/>
                  </a:moveTo>
                  <a:lnTo>
                    <a:pt x="337" y="34"/>
                  </a:lnTo>
                  <a:lnTo>
                    <a:pt x="236" y="102"/>
                  </a:lnTo>
                  <a:lnTo>
                    <a:pt x="169" y="169"/>
                  </a:lnTo>
                  <a:lnTo>
                    <a:pt x="68" y="337"/>
                  </a:lnTo>
                  <a:lnTo>
                    <a:pt x="1" y="506"/>
                  </a:lnTo>
                  <a:lnTo>
                    <a:pt x="1" y="674"/>
                  </a:lnTo>
                  <a:lnTo>
                    <a:pt x="68" y="741"/>
                  </a:lnTo>
                  <a:lnTo>
                    <a:pt x="135" y="809"/>
                  </a:lnTo>
                  <a:lnTo>
                    <a:pt x="304" y="809"/>
                  </a:lnTo>
                  <a:lnTo>
                    <a:pt x="438" y="741"/>
                  </a:lnTo>
                  <a:lnTo>
                    <a:pt x="438" y="809"/>
                  </a:lnTo>
                  <a:lnTo>
                    <a:pt x="506" y="876"/>
                  </a:lnTo>
                  <a:lnTo>
                    <a:pt x="539" y="943"/>
                  </a:lnTo>
                  <a:lnTo>
                    <a:pt x="708" y="1044"/>
                  </a:lnTo>
                  <a:lnTo>
                    <a:pt x="775" y="1044"/>
                  </a:lnTo>
                  <a:lnTo>
                    <a:pt x="809" y="977"/>
                  </a:lnTo>
                  <a:lnTo>
                    <a:pt x="775" y="943"/>
                  </a:lnTo>
                  <a:lnTo>
                    <a:pt x="674" y="842"/>
                  </a:lnTo>
                  <a:lnTo>
                    <a:pt x="607" y="775"/>
                  </a:lnTo>
                  <a:lnTo>
                    <a:pt x="539" y="674"/>
                  </a:lnTo>
                  <a:lnTo>
                    <a:pt x="640" y="607"/>
                  </a:lnTo>
                  <a:lnTo>
                    <a:pt x="674" y="506"/>
                  </a:lnTo>
                  <a:lnTo>
                    <a:pt x="741" y="405"/>
                  </a:lnTo>
                  <a:lnTo>
                    <a:pt x="741" y="304"/>
                  </a:lnTo>
                  <a:lnTo>
                    <a:pt x="741" y="203"/>
                  </a:lnTo>
                  <a:lnTo>
                    <a:pt x="708" y="135"/>
                  </a:lnTo>
                  <a:lnTo>
                    <a:pt x="640" y="68"/>
                  </a:lnTo>
                  <a:lnTo>
                    <a:pt x="573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70" name="Shape 370"/>
            <p:cNvSpPr/>
            <p:nvPr/>
          </p:nvSpPr>
          <p:spPr>
            <a:xfrm>
              <a:off x="5341875" y="2489675"/>
              <a:ext cx="14350" cy="4225"/>
            </a:xfrm>
            <a:custGeom>
              <a:avLst/>
              <a:gdLst/>
              <a:ahLst/>
              <a:cxnLst/>
              <a:rect l="0" t="0" r="0" b="0"/>
              <a:pathLst>
                <a:path w="574" h="169" extrusionOk="0">
                  <a:moveTo>
                    <a:pt x="35" y="0"/>
                  </a:moveTo>
                  <a:lnTo>
                    <a:pt x="1" y="34"/>
                  </a:lnTo>
                  <a:lnTo>
                    <a:pt x="35" y="101"/>
                  </a:lnTo>
                  <a:lnTo>
                    <a:pt x="68" y="135"/>
                  </a:lnTo>
                  <a:lnTo>
                    <a:pt x="203" y="168"/>
                  </a:lnTo>
                  <a:lnTo>
                    <a:pt x="439" y="168"/>
                  </a:lnTo>
                  <a:lnTo>
                    <a:pt x="540" y="135"/>
                  </a:lnTo>
                  <a:lnTo>
                    <a:pt x="573" y="101"/>
                  </a:lnTo>
                  <a:lnTo>
                    <a:pt x="573" y="67"/>
                  </a:lnTo>
                  <a:lnTo>
                    <a:pt x="540" y="34"/>
                  </a:lnTo>
                  <a:lnTo>
                    <a:pt x="5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71" name="Shape 371"/>
            <p:cNvSpPr/>
            <p:nvPr/>
          </p:nvSpPr>
          <p:spPr>
            <a:xfrm>
              <a:off x="5312425" y="2465250"/>
              <a:ext cx="64825" cy="62325"/>
            </a:xfrm>
            <a:custGeom>
              <a:avLst/>
              <a:gdLst/>
              <a:ahLst/>
              <a:cxnLst/>
              <a:rect l="0" t="0" r="0" b="0"/>
              <a:pathLst>
                <a:path w="2593" h="2493" extrusionOk="0">
                  <a:moveTo>
                    <a:pt x="707" y="1"/>
                  </a:moveTo>
                  <a:lnTo>
                    <a:pt x="438" y="34"/>
                  </a:lnTo>
                  <a:lnTo>
                    <a:pt x="337" y="68"/>
                  </a:lnTo>
                  <a:lnTo>
                    <a:pt x="236" y="135"/>
                  </a:lnTo>
                  <a:lnTo>
                    <a:pt x="303" y="203"/>
                  </a:lnTo>
                  <a:lnTo>
                    <a:pt x="404" y="236"/>
                  </a:lnTo>
                  <a:lnTo>
                    <a:pt x="640" y="270"/>
                  </a:lnTo>
                  <a:lnTo>
                    <a:pt x="1078" y="270"/>
                  </a:lnTo>
                  <a:lnTo>
                    <a:pt x="1751" y="337"/>
                  </a:lnTo>
                  <a:lnTo>
                    <a:pt x="2391" y="371"/>
                  </a:lnTo>
                  <a:lnTo>
                    <a:pt x="2391" y="775"/>
                  </a:lnTo>
                  <a:lnTo>
                    <a:pt x="2391" y="1145"/>
                  </a:lnTo>
                  <a:lnTo>
                    <a:pt x="2357" y="1684"/>
                  </a:lnTo>
                  <a:lnTo>
                    <a:pt x="2357" y="1953"/>
                  </a:lnTo>
                  <a:lnTo>
                    <a:pt x="2391" y="2223"/>
                  </a:lnTo>
                  <a:lnTo>
                    <a:pt x="1314" y="2189"/>
                  </a:lnTo>
                  <a:lnTo>
                    <a:pt x="775" y="2189"/>
                  </a:lnTo>
                  <a:lnTo>
                    <a:pt x="505" y="2223"/>
                  </a:lnTo>
                  <a:lnTo>
                    <a:pt x="270" y="2290"/>
                  </a:lnTo>
                  <a:lnTo>
                    <a:pt x="236" y="1751"/>
                  </a:lnTo>
                  <a:lnTo>
                    <a:pt x="236" y="1213"/>
                  </a:lnTo>
                  <a:lnTo>
                    <a:pt x="270" y="674"/>
                  </a:lnTo>
                  <a:lnTo>
                    <a:pt x="270" y="405"/>
                  </a:lnTo>
                  <a:lnTo>
                    <a:pt x="236" y="270"/>
                  </a:lnTo>
                  <a:lnTo>
                    <a:pt x="202" y="135"/>
                  </a:lnTo>
                  <a:lnTo>
                    <a:pt x="101" y="304"/>
                  </a:lnTo>
                  <a:lnTo>
                    <a:pt x="68" y="472"/>
                  </a:lnTo>
                  <a:lnTo>
                    <a:pt x="0" y="842"/>
                  </a:lnTo>
                  <a:lnTo>
                    <a:pt x="0" y="1583"/>
                  </a:lnTo>
                  <a:lnTo>
                    <a:pt x="0" y="1819"/>
                  </a:lnTo>
                  <a:lnTo>
                    <a:pt x="0" y="2088"/>
                  </a:lnTo>
                  <a:lnTo>
                    <a:pt x="0" y="2223"/>
                  </a:lnTo>
                  <a:lnTo>
                    <a:pt x="34" y="2324"/>
                  </a:lnTo>
                  <a:lnTo>
                    <a:pt x="101" y="2425"/>
                  </a:lnTo>
                  <a:lnTo>
                    <a:pt x="202" y="2458"/>
                  </a:lnTo>
                  <a:lnTo>
                    <a:pt x="270" y="2458"/>
                  </a:lnTo>
                  <a:lnTo>
                    <a:pt x="270" y="2425"/>
                  </a:lnTo>
                  <a:lnTo>
                    <a:pt x="270" y="2391"/>
                  </a:lnTo>
                  <a:lnTo>
                    <a:pt x="539" y="2458"/>
                  </a:lnTo>
                  <a:lnTo>
                    <a:pt x="775" y="2492"/>
                  </a:lnTo>
                  <a:lnTo>
                    <a:pt x="1314" y="2492"/>
                  </a:lnTo>
                  <a:lnTo>
                    <a:pt x="2391" y="2458"/>
                  </a:lnTo>
                  <a:lnTo>
                    <a:pt x="2458" y="2425"/>
                  </a:lnTo>
                  <a:lnTo>
                    <a:pt x="2492" y="2458"/>
                  </a:lnTo>
                  <a:lnTo>
                    <a:pt x="2526" y="2458"/>
                  </a:lnTo>
                  <a:lnTo>
                    <a:pt x="2559" y="2425"/>
                  </a:lnTo>
                  <a:lnTo>
                    <a:pt x="2593" y="2155"/>
                  </a:lnTo>
                  <a:lnTo>
                    <a:pt x="2593" y="1886"/>
                  </a:lnTo>
                  <a:lnTo>
                    <a:pt x="2593" y="1347"/>
                  </a:lnTo>
                  <a:lnTo>
                    <a:pt x="2593" y="708"/>
                  </a:lnTo>
                  <a:lnTo>
                    <a:pt x="2593" y="405"/>
                  </a:lnTo>
                  <a:lnTo>
                    <a:pt x="2559" y="68"/>
                  </a:lnTo>
                  <a:lnTo>
                    <a:pt x="2526" y="34"/>
                  </a:lnTo>
                  <a:lnTo>
                    <a:pt x="2458" y="34"/>
                  </a:lnTo>
                  <a:lnTo>
                    <a:pt x="2458" y="68"/>
                  </a:lnTo>
                  <a:lnTo>
                    <a:pt x="2425" y="169"/>
                  </a:lnTo>
                  <a:lnTo>
                    <a:pt x="1852" y="102"/>
                  </a:lnTo>
                  <a:lnTo>
                    <a:pt x="1246" y="34"/>
                  </a:lnTo>
                  <a:lnTo>
                    <a:pt x="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72" name="Shape 372"/>
            <p:cNvSpPr/>
            <p:nvPr/>
          </p:nvSpPr>
          <p:spPr>
            <a:xfrm>
              <a:off x="5337675" y="2490500"/>
              <a:ext cx="16850" cy="20225"/>
            </a:xfrm>
            <a:custGeom>
              <a:avLst/>
              <a:gdLst/>
              <a:ahLst/>
              <a:cxnLst/>
              <a:rect l="0" t="0" r="0" b="0"/>
              <a:pathLst>
                <a:path w="674" h="809" extrusionOk="0">
                  <a:moveTo>
                    <a:pt x="101" y="1"/>
                  </a:moveTo>
                  <a:lnTo>
                    <a:pt x="101" y="34"/>
                  </a:lnTo>
                  <a:lnTo>
                    <a:pt x="68" y="337"/>
                  </a:lnTo>
                  <a:lnTo>
                    <a:pt x="34" y="640"/>
                  </a:lnTo>
                  <a:lnTo>
                    <a:pt x="68" y="674"/>
                  </a:lnTo>
                  <a:lnTo>
                    <a:pt x="101" y="674"/>
                  </a:lnTo>
                  <a:lnTo>
                    <a:pt x="34" y="708"/>
                  </a:lnTo>
                  <a:lnTo>
                    <a:pt x="0" y="708"/>
                  </a:lnTo>
                  <a:lnTo>
                    <a:pt x="0" y="741"/>
                  </a:lnTo>
                  <a:lnTo>
                    <a:pt x="169" y="809"/>
                  </a:lnTo>
                  <a:lnTo>
                    <a:pt x="371" y="809"/>
                  </a:lnTo>
                  <a:lnTo>
                    <a:pt x="539" y="775"/>
                  </a:lnTo>
                  <a:lnTo>
                    <a:pt x="607" y="775"/>
                  </a:lnTo>
                  <a:lnTo>
                    <a:pt x="640" y="708"/>
                  </a:lnTo>
                  <a:lnTo>
                    <a:pt x="674" y="674"/>
                  </a:lnTo>
                  <a:lnTo>
                    <a:pt x="640" y="640"/>
                  </a:lnTo>
                  <a:lnTo>
                    <a:pt x="573" y="607"/>
                  </a:lnTo>
                  <a:lnTo>
                    <a:pt x="506" y="607"/>
                  </a:lnTo>
                  <a:lnTo>
                    <a:pt x="371" y="640"/>
                  </a:lnTo>
                  <a:lnTo>
                    <a:pt x="169" y="674"/>
                  </a:lnTo>
                  <a:lnTo>
                    <a:pt x="203" y="640"/>
                  </a:lnTo>
                  <a:lnTo>
                    <a:pt x="203" y="405"/>
                  </a:lnTo>
                  <a:lnTo>
                    <a:pt x="236" y="405"/>
                  </a:lnTo>
                  <a:lnTo>
                    <a:pt x="304" y="438"/>
                  </a:lnTo>
                  <a:lnTo>
                    <a:pt x="438" y="438"/>
                  </a:lnTo>
                  <a:lnTo>
                    <a:pt x="506" y="405"/>
                  </a:lnTo>
                  <a:lnTo>
                    <a:pt x="539" y="371"/>
                  </a:lnTo>
                  <a:lnTo>
                    <a:pt x="539" y="304"/>
                  </a:lnTo>
                  <a:lnTo>
                    <a:pt x="506" y="270"/>
                  </a:lnTo>
                  <a:lnTo>
                    <a:pt x="405" y="236"/>
                  </a:lnTo>
                  <a:lnTo>
                    <a:pt x="236" y="236"/>
                  </a:lnTo>
                  <a:lnTo>
                    <a:pt x="169" y="270"/>
                  </a:lnTo>
                  <a:lnTo>
                    <a:pt x="169" y="34"/>
                  </a:lnTo>
                  <a:lnTo>
                    <a:pt x="13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73" name="Shape 373"/>
            <p:cNvSpPr/>
            <p:nvPr/>
          </p:nvSpPr>
          <p:spPr>
            <a:xfrm>
              <a:off x="5367125" y="2425700"/>
              <a:ext cx="20225" cy="22750"/>
            </a:xfrm>
            <a:custGeom>
              <a:avLst/>
              <a:gdLst/>
              <a:ahLst/>
              <a:cxnLst/>
              <a:rect l="0" t="0" r="0" b="0"/>
              <a:pathLst>
                <a:path w="809" h="910" extrusionOk="0">
                  <a:moveTo>
                    <a:pt x="439" y="0"/>
                  </a:moveTo>
                  <a:lnTo>
                    <a:pt x="304" y="101"/>
                  </a:lnTo>
                  <a:lnTo>
                    <a:pt x="203" y="270"/>
                  </a:lnTo>
                  <a:lnTo>
                    <a:pt x="35" y="573"/>
                  </a:lnTo>
                  <a:lnTo>
                    <a:pt x="1" y="640"/>
                  </a:lnTo>
                  <a:lnTo>
                    <a:pt x="35" y="674"/>
                  </a:lnTo>
                  <a:lnTo>
                    <a:pt x="68" y="707"/>
                  </a:lnTo>
                  <a:lnTo>
                    <a:pt x="102" y="741"/>
                  </a:lnTo>
                  <a:lnTo>
                    <a:pt x="573" y="741"/>
                  </a:lnTo>
                  <a:lnTo>
                    <a:pt x="573" y="808"/>
                  </a:lnTo>
                  <a:lnTo>
                    <a:pt x="641" y="909"/>
                  </a:lnTo>
                  <a:lnTo>
                    <a:pt x="674" y="909"/>
                  </a:lnTo>
                  <a:lnTo>
                    <a:pt x="708" y="876"/>
                  </a:lnTo>
                  <a:lnTo>
                    <a:pt x="742" y="808"/>
                  </a:lnTo>
                  <a:lnTo>
                    <a:pt x="742" y="707"/>
                  </a:lnTo>
                  <a:lnTo>
                    <a:pt x="775" y="674"/>
                  </a:lnTo>
                  <a:lnTo>
                    <a:pt x="809" y="640"/>
                  </a:lnTo>
                  <a:lnTo>
                    <a:pt x="809" y="573"/>
                  </a:lnTo>
                  <a:lnTo>
                    <a:pt x="742" y="505"/>
                  </a:lnTo>
                  <a:lnTo>
                    <a:pt x="775" y="337"/>
                  </a:lnTo>
                  <a:lnTo>
                    <a:pt x="775" y="303"/>
                  </a:lnTo>
                  <a:lnTo>
                    <a:pt x="742" y="303"/>
                  </a:lnTo>
                  <a:lnTo>
                    <a:pt x="607" y="505"/>
                  </a:lnTo>
                  <a:lnTo>
                    <a:pt x="270" y="539"/>
                  </a:lnTo>
                  <a:lnTo>
                    <a:pt x="405" y="303"/>
                  </a:lnTo>
                  <a:lnTo>
                    <a:pt x="506" y="34"/>
                  </a:lnTo>
                  <a:lnTo>
                    <a:pt x="5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74" name="Shape 374"/>
            <p:cNvSpPr/>
            <p:nvPr/>
          </p:nvSpPr>
          <p:spPr>
            <a:xfrm>
              <a:off x="5441200" y="2428225"/>
              <a:ext cx="18550" cy="24425"/>
            </a:xfrm>
            <a:custGeom>
              <a:avLst/>
              <a:gdLst/>
              <a:ahLst/>
              <a:cxnLst/>
              <a:rect l="0" t="0" r="0" b="0"/>
              <a:pathLst>
                <a:path w="742" h="977" extrusionOk="0">
                  <a:moveTo>
                    <a:pt x="539" y="0"/>
                  </a:moveTo>
                  <a:lnTo>
                    <a:pt x="405" y="34"/>
                  </a:lnTo>
                  <a:lnTo>
                    <a:pt x="102" y="135"/>
                  </a:lnTo>
                  <a:lnTo>
                    <a:pt x="68" y="202"/>
                  </a:lnTo>
                  <a:lnTo>
                    <a:pt x="68" y="236"/>
                  </a:lnTo>
                  <a:lnTo>
                    <a:pt x="169" y="539"/>
                  </a:lnTo>
                  <a:lnTo>
                    <a:pt x="203" y="606"/>
                  </a:lnTo>
                  <a:lnTo>
                    <a:pt x="304" y="606"/>
                  </a:lnTo>
                  <a:lnTo>
                    <a:pt x="405" y="539"/>
                  </a:lnTo>
                  <a:lnTo>
                    <a:pt x="472" y="539"/>
                  </a:lnTo>
                  <a:lnTo>
                    <a:pt x="539" y="573"/>
                  </a:lnTo>
                  <a:lnTo>
                    <a:pt x="573" y="640"/>
                  </a:lnTo>
                  <a:lnTo>
                    <a:pt x="573" y="674"/>
                  </a:lnTo>
                  <a:lnTo>
                    <a:pt x="472" y="707"/>
                  </a:lnTo>
                  <a:lnTo>
                    <a:pt x="270" y="741"/>
                  </a:lnTo>
                  <a:lnTo>
                    <a:pt x="102" y="775"/>
                  </a:lnTo>
                  <a:lnTo>
                    <a:pt x="34" y="808"/>
                  </a:lnTo>
                  <a:lnTo>
                    <a:pt x="1" y="876"/>
                  </a:lnTo>
                  <a:lnTo>
                    <a:pt x="1" y="943"/>
                  </a:lnTo>
                  <a:lnTo>
                    <a:pt x="34" y="977"/>
                  </a:lnTo>
                  <a:lnTo>
                    <a:pt x="102" y="977"/>
                  </a:lnTo>
                  <a:lnTo>
                    <a:pt x="169" y="943"/>
                  </a:lnTo>
                  <a:lnTo>
                    <a:pt x="270" y="909"/>
                  </a:lnTo>
                  <a:lnTo>
                    <a:pt x="438" y="909"/>
                  </a:lnTo>
                  <a:lnTo>
                    <a:pt x="607" y="876"/>
                  </a:lnTo>
                  <a:lnTo>
                    <a:pt x="674" y="808"/>
                  </a:lnTo>
                  <a:lnTo>
                    <a:pt x="708" y="741"/>
                  </a:lnTo>
                  <a:lnTo>
                    <a:pt x="741" y="674"/>
                  </a:lnTo>
                  <a:lnTo>
                    <a:pt x="741" y="573"/>
                  </a:lnTo>
                  <a:lnTo>
                    <a:pt x="674" y="505"/>
                  </a:lnTo>
                  <a:lnTo>
                    <a:pt x="640" y="438"/>
                  </a:lnTo>
                  <a:lnTo>
                    <a:pt x="539" y="404"/>
                  </a:lnTo>
                  <a:lnTo>
                    <a:pt x="472" y="371"/>
                  </a:lnTo>
                  <a:lnTo>
                    <a:pt x="304" y="404"/>
                  </a:lnTo>
                  <a:lnTo>
                    <a:pt x="270" y="270"/>
                  </a:lnTo>
                  <a:lnTo>
                    <a:pt x="506" y="202"/>
                  </a:lnTo>
                  <a:lnTo>
                    <a:pt x="708" y="101"/>
                  </a:lnTo>
                  <a:lnTo>
                    <a:pt x="741" y="68"/>
                  </a:lnTo>
                  <a:lnTo>
                    <a:pt x="708" y="34"/>
                  </a:lnTo>
                  <a:lnTo>
                    <a:pt x="53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75" name="Shape 375"/>
            <p:cNvSpPr/>
            <p:nvPr/>
          </p:nvSpPr>
          <p:spPr>
            <a:xfrm>
              <a:off x="5803125" y="2430750"/>
              <a:ext cx="16025" cy="18525"/>
            </a:xfrm>
            <a:custGeom>
              <a:avLst/>
              <a:gdLst/>
              <a:ahLst/>
              <a:cxnLst/>
              <a:rect l="0" t="0" r="0" b="0"/>
              <a:pathLst>
                <a:path w="641" h="741" extrusionOk="0">
                  <a:moveTo>
                    <a:pt x="405" y="371"/>
                  </a:moveTo>
                  <a:lnTo>
                    <a:pt x="371" y="438"/>
                  </a:lnTo>
                  <a:lnTo>
                    <a:pt x="338" y="505"/>
                  </a:lnTo>
                  <a:lnTo>
                    <a:pt x="270" y="539"/>
                  </a:lnTo>
                  <a:lnTo>
                    <a:pt x="203" y="539"/>
                  </a:lnTo>
                  <a:lnTo>
                    <a:pt x="169" y="505"/>
                  </a:lnTo>
                  <a:lnTo>
                    <a:pt x="203" y="472"/>
                  </a:lnTo>
                  <a:lnTo>
                    <a:pt x="237" y="438"/>
                  </a:lnTo>
                  <a:lnTo>
                    <a:pt x="338" y="371"/>
                  </a:lnTo>
                  <a:close/>
                  <a:moveTo>
                    <a:pt x="405" y="0"/>
                  </a:moveTo>
                  <a:lnTo>
                    <a:pt x="270" y="34"/>
                  </a:lnTo>
                  <a:lnTo>
                    <a:pt x="203" y="68"/>
                  </a:lnTo>
                  <a:lnTo>
                    <a:pt x="169" y="135"/>
                  </a:lnTo>
                  <a:lnTo>
                    <a:pt x="169" y="169"/>
                  </a:lnTo>
                  <a:lnTo>
                    <a:pt x="203" y="236"/>
                  </a:lnTo>
                  <a:lnTo>
                    <a:pt x="136" y="270"/>
                  </a:lnTo>
                  <a:lnTo>
                    <a:pt x="35" y="371"/>
                  </a:lnTo>
                  <a:lnTo>
                    <a:pt x="1" y="472"/>
                  </a:lnTo>
                  <a:lnTo>
                    <a:pt x="1" y="573"/>
                  </a:lnTo>
                  <a:lnTo>
                    <a:pt x="35" y="674"/>
                  </a:lnTo>
                  <a:lnTo>
                    <a:pt x="136" y="741"/>
                  </a:lnTo>
                  <a:lnTo>
                    <a:pt x="270" y="741"/>
                  </a:lnTo>
                  <a:lnTo>
                    <a:pt x="371" y="707"/>
                  </a:lnTo>
                  <a:lnTo>
                    <a:pt x="472" y="674"/>
                  </a:lnTo>
                  <a:lnTo>
                    <a:pt x="573" y="539"/>
                  </a:lnTo>
                  <a:lnTo>
                    <a:pt x="607" y="404"/>
                  </a:lnTo>
                  <a:lnTo>
                    <a:pt x="641" y="270"/>
                  </a:lnTo>
                  <a:lnTo>
                    <a:pt x="607" y="135"/>
                  </a:lnTo>
                  <a:lnTo>
                    <a:pt x="573" y="34"/>
                  </a:lnTo>
                  <a:lnTo>
                    <a:pt x="5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76" name="Shape 376"/>
            <p:cNvSpPr/>
            <p:nvPr/>
          </p:nvSpPr>
          <p:spPr>
            <a:xfrm>
              <a:off x="5667625" y="536075"/>
              <a:ext cx="5925" cy="14325"/>
            </a:xfrm>
            <a:custGeom>
              <a:avLst/>
              <a:gdLst/>
              <a:ahLst/>
              <a:cxnLst/>
              <a:rect l="0" t="0" r="0" b="0"/>
              <a:pathLst>
                <a:path w="237" h="573" extrusionOk="0">
                  <a:moveTo>
                    <a:pt x="135" y="0"/>
                  </a:moveTo>
                  <a:lnTo>
                    <a:pt x="101" y="34"/>
                  </a:lnTo>
                  <a:lnTo>
                    <a:pt x="0" y="236"/>
                  </a:lnTo>
                  <a:lnTo>
                    <a:pt x="0" y="371"/>
                  </a:lnTo>
                  <a:lnTo>
                    <a:pt x="0" y="506"/>
                  </a:lnTo>
                  <a:lnTo>
                    <a:pt x="34" y="539"/>
                  </a:lnTo>
                  <a:lnTo>
                    <a:pt x="68" y="573"/>
                  </a:lnTo>
                  <a:lnTo>
                    <a:pt x="101" y="539"/>
                  </a:lnTo>
                  <a:lnTo>
                    <a:pt x="169" y="506"/>
                  </a:lnTo>
                  <a:lnTo>
                    <a:pt x="169" y="438"/>
                  </a:lnTo>
                  <a:lnTo>
                    <a:pt x="202" y="337"/>
                  </a:lnTo>
                  <a:lnTo>
                    <a:pt x="236" y="101"/>
                  </a:lnTo>
                  <a:lnTo>
                    <a:pt x="236" y="34"/>
                  </a:lnTo>
                  <a:lnTo>
                    <a:pt x="2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77" name="Shape 377"/>
            <p:cNvSpPr/>
            <p:nvPr/>
          </p:nvSpPr>
          <p:spPr>
            <a:xfrm>
              <a:off x="5676875" y="508300"/>
              <a:ext cx="8450" cy="16850"/>
            </a:xfrm>
            <a:custGeom>
              <a:avLst/>
              <a:gdLst/>
              <a:ahLst/>
              <a:cxnLst/>
              <a:rect l="0" t="0" r="0" b="0"/>
              <a:pathLst>
                <a:path w="338" h="674" extrusionOk="0">
                  <a:moveTo>
                    <a:pt x="236" y="0"/>
                  </a:moveTo>
                  <a:lnTo>
                    <a:pt x="203" y="34"/>
                  </a:lnTo>
                  <a:lnTo>
                    <a:pt x="102" y="169"/>
                  </a:lnTo>
                  <a:lnTo>
                    <a:pt x="68" y="303"/>
                  </a:lnTo>
                  <a:lnTo>
                    <a:pt x="34" y="472"/>
                  </a:lnTo>
                  <a:lnTo>
                    <a:pt x="1" y="539"/>
                  </a:lnTo>
                  <a:lnTo>
                    <a:pt x="34" y="606"/>
                  </a:lnTo>
                  <a:lnTo>
                    <a:pt x="68" y="674"/>
                  </a:lnTo>
                  <a:lnTo>
                    <a:pt x="169" y="674"/>
                  </a:lnTo>
                  <a:lnTo>
                    <a:pt x="203" y="606"/>
                  </a:lnTo>
                  <a:lnTo>
                    <a:pt x="203" y="505"/>
                  </a:lnTo>
                  <a:lnTo>
                    <a:pt x="236" y="404"/>
                  </a:lnTo>
                  <a:lnTo>
                    <a:pt x="304" y="135"/>
                  </a:lnTo>
                  <a:lnTo>
                    <a:pt x="337" y="68"/>
                  </a:lnTo>
                  <a:lnTo>
                    <a:pt x="304" y="34"/>
                  </a:lnTo>
                  <a:lnTo>
                    <a:pt x="23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78" name="Shape 378"/>
            <p:cNvSpPr/>
            <p:nvPr/>
          </p:nvSpPr>
          <p:spPr>
            <a:xfrm>
              <a:off x="5631425" y="266725"/>
              <a:ext cx="519350" cy="436025"/>
            </a:xfrm>
            <a:custGeom>
              <a:avLst/>
              <a:gdLst/>
              <a:ahLst/>
              <a:cxnLst/>
              <a:rect l="0" t="0" r="0" b="0"/>
              <a:pathLst>
                <a:path w="20774" h="17441" extrusionOk="0">
                  <a:moveTo>
                    <a:pt x="5522" y="674"/>
                  </a:moveTo>
                  <a:lnTo>
                    <a:pt x="7239" y="1044"/>
                  </a:lnTo>
                  <a:lnTo>
                    <a:pt x="8956" y="1482"/>
                  </a:lnTo>
                  <a:lnTo>
                    <a:pt x="9832" y="1684"/>
                  </a:lnTo>
                  <a:lnTo>
                    <a:pt x="10673" y="1920"/>
                  </a:lnTo>
                  <a:lnTo>
                    <a:pt x="11515" y="2189"/>
                  </a:lnTo>
                  <a:lnTo>
                    <a:pt x="12357" y="2492"/>
                  </a:lnTo>
                  <a:lnTo>
                    <a:pt x="14310" y="3233"/>
                  </a:lnTo>
                  <a:lnTo>
                    <a:pt x="15286" y="3570"/>
                  </a:lnTo>
                  <a:lnTo>
                    <a:pt x="16296" y="3873"/>
                  </a:lnTo>
                  <a:lnTo>
                    <a:pt x="17474" y="4176"/>
                  </a:lnTo>
                  <a:lnTo>
                    <a:pt x="18653" y="4512"/>
                  </a:lnTo>
                  <a:lnTo>
                    <a:pt x="18518" y="4984"/>
                  </a:lnTo>
                  <a:lnTo>
                    <a:pt x="18451" y="5455"/>
                  </a:lnTo>
                  <a:lnTo>
                    <a:pt x="18350" y="6398"/>
                  </a:lnTo>
                  <a:lnTo>
                    <a:pt x="18316" y="6633"/>
                  </a:lnTo>
                  <a:lnTo>
                    <a:pt x="18249" y="6869"/>
                  </a:lnTo>
                  <a:lnTo>
                    <a:pt x="18047" y="7307"/>
                  </a:lnTo>
                  <a:lnTo>
                    <a:pt x="17845" y="7744"/>
                  </a:lnTo>
                  <a:lnTo>
                    <a:pt x="17777" y="7980"/>
                  </a:lnTo>
                  <a:lnTo>
                    <a:pt x="17744" y="8216"/>
                  </a:lnTo>
                  <a:lnTo>
                    <a:pt x="16161" y="7610"/>
                  </a:lnTo>
                  <a:lnTo>
                    <a:pt x="15353" y="7307"/>
                  </a:lnTo>
                  <a:lnTo>
                    <a:pt x="14545" y="7037"/>
                  </a:lnTo>
                  <a:lnTo>
                    <a:pt x="13603" y="6768"/>
                  </a:lnTo>
                  <a:lnTo>
                    <a:pt x="12660" y="6499"/>
                  </a:lnTo>
                  <a:lnTo>
                    <a:pt x="10774" y="5960"/>
                  </a:lnTo>
                  <a:lnTo>
                    <a:pt x="9091" y="5489"/>
                  </a:lnTo>
                  <a:lnTo>
                    <a:pt x="8249" y="5287"/>
                  </a:lnTo>
                  <a:lnTo>
                    <a:pt x="7374" y="5118"/>
                  </a:lnTo>
                  <a:lnTo>
                    <a:pt x="6600" y="4950"/>
                  </a:lnTo>
                  <a:lnTo>
                    <a:pt x="5859" y="4782"/>
                  </a:lnTo>
                  <a:lnTo>
                    <a:pt x="5118" y="4546"/>
                  </a:lnTo>
                  <a:lnTo>
                    <a:pt x="4377" y="4243"/>
                  </a:lnTo>
                  <a:lnTo>
                    <a:pt x="4680" y="3300"/>
                  </a:lnTo>
                  <a:lnTo>
                    <a:pt x="4815" y="2829"/>
                  </a:lnTo>
                  <a:lnTo>
                    <a:pt x="5017" y="2357"/>
                  </a:lnTo>
                  <a:lnTo>
                    <a:pt x="5320" y="1549"/>
                  </a:lnTo>
                  <a:lnTo>
                    <a:pt x="5455" y="1112"/>
                  </a:lnTo>
                  <a:lnTo>
                    <a:pt x="5522" y="674"/>
                  </a:lnTo>
                  <a:close/>
                  <a:moveTo>
                    <a:pt x="3940" y="270"/>
                  </a:moveTo>
                  <a:lnTo>
                    <a:pt x="4916" y="506"/>
                  </a:lnTo>
                  <a:lnTo>
                    <a:pt x="4916" y="539"/>
                  </a:lnTo>
                  <a:lnTo>
                    <a:pt x="4883" y="539"/>
                  </a:lnTo>
                  <a:lnTo>
                    <a:pt x="4883" y="607"/>
                  </a:lnTo>
                  <a:lnTo>
                    <a:pt x="4815" y="775"/>
                  </a:lnTo>
                  <a:lnTo>
                    <a:pt x="4782" y="876"/>
                  </a:lnTo>
                  <a:lnTo>
                    <a:pt x="4748" y="977"/>
                  </a:lnTo>
                  <a:lnTo>
                    <a:pt x="4782" y="1011"/>
                  </a:lnTo>
                  <a:lnTo>
                    <a:pt x="4815" y="1044"/>
                  </a:lnTo>
                  <a:lnTo>
                    <a:pt x="4916" y="1044"/>
                  </a:lnTo>
                  <a:lnTo>
                    <a:pt x="4950" y="943"/>
                  </a:lnTo>
                  <a:lnTo>
                    <a:pt x="4984" y="842"/>
                  </a:lnTo>
                  <a:lnTo>
                    <a:pt x="5051" y="640"/>
                  </a:lnTo>
                  <a:lnTo>
                    <a:pt x="5051" y="573"/>
                  </a:lnTo>
                  <a:lnTo>
                    <a:pt x="5051" y="539"/>
                  </a:lnTo>
                  <a:lnTo>
                    <a:pt x="5320" y="607"/>
                  </a:lnTo>
                  <a:lnTo>
                    <a:pt x="5186" y="1112"/>
                  </a:lnTo>
                  <a:lnTo>
                    <a:pt x="5051" y="1583"/>
                  </a:lnTo>
                  <a:lnTo>
                    <a:pt x="4680" y="2526"/>
                  </a:lnTo>
                  <a:lnTo>
                    <a:pt x="4512" y="2964"/>
                  </a:lnTo>
                  <a:lnTo>
                    <a:pt x="4344" y="3435"/>
                  </a:lnTo>
                  <a:lnTo>
                    <a:pt x="4209" y="3906"/>
                  </a:lnTo>
                  <a:lnTo>
                    <a:pt x="4209" y="4142"/>
                  </a:lnTo>
                  <a:lnTo>
                    <a:pt x="4175" y="4378"/>
                  </a:lnTo>
                  <a:lnTo>
                    <a:pt x="4209" y="4411"/>
                  </a:lnTo>
                  <a:lnTo>
                    <a:pt x="4243" y="4445"/>
                  </a:lnTo>
                  <a:lnTo>
                    <a:pt x="4310" y="4445"/>
                  </a:lnTo>
                  <a:lnTo>
                    <a:pt x="4579" y="4613"/>
                  </a:lnTo>
                  <a:lnTo>
                    <a:pt x="4849" y="4748"/>
                  </a:lnTo>
                  <a:lnTo>
                    <a:pt x="5152" y="4883"/>
                  </a:lnTo>
                  <a:lnTo>
                    <a:pt x="5455" y="4950"/>
                  </a:lnTo>
                  <a:lnTo>
                    <a:pt x="6128" y="5118"/>
                  </a:lnTo>
                  <a:lnTo>
                    <a:pt x="6734" y="5219"/>
                  </a:lnTo>
                  <a:lnTo>
                    <a:pt x="8485" y="5623"/>
                  </a:lnTo>
                  <a:lnTo>
                    <a:pt x="10202" y="6061"/>
                  </a:lnTo>
                  <a:lnTo>
                    <a:pt x="14242" y="7206"/>
                  </a:lnTo>
                  <a:lnTo>
                    <a:pt x="15151" y="7475"/>
                  </a:lnTo>
                  <a:lnTo>
                    <a:pt x="16060" y="7812"/>
                  </a:lnTo>
                  <a:lnTo>
                    <a:pt x="17845" y="8485"/>
                  </a:lnTo>
                  <a:lnTo>
                    <a:pt x="17912" y="8485"/>
                  </a:lnTo>
                  <a:lnTo>
                    <a:pt x="17946" y="8451"/>
                  </a:lnTo>
                  <a:lnTo>
                    <a:pt x="17979" y="8418"/>
                  </a:lnTo>
                  <a:lnTo>
                    <a:pt x="17979" y="8350"/>
                  </a:lnTo>
                  <a:lnTo>
                    <a:pt x="17979" y="8317"/>
                  </a:lnTo>
                  <a:lnTo>
                    <a:pt x="18013" y="8081"/>
                  </a:lnTo>
                  <a:lnTo>
                    <a:pt x="18080" y="7845"/>
                  </a:lnTo>
                  <a:lnTo>
                    <a:pt x="18282" y="7408"/>
                  </a:lnTo>
                  <a:lnTo>
                    <a:pt x="18451" y="6936"/>
                  </a:lnTo>
                  <a:lnTo>
                    <a:pt x="18552" y="6701"/>
                  </a:lnTo>
                  <a:lnTo>
                    <a:pt x="18619" y="6465"/>
                  </a:lnTo>
                  <a:lnTo>
                    <a:pt x="18653" y="5994"/>
                  </a:lnTo>
                  <a:lnTo>
                    <a:pt x="18720" y="5522"/>
                  </a:lnTo>
                  <a:lnTo>
                    <a:pt x="18787" y="5051"/>
                  </a:lnTo>
                  <a:lnTo>
                    <a:pt x="18888" y="4580"/>
                  </a:lnTo>
                  <a:lnTo>
                    <a:pt x="19057" y="4613"/>
                  </a:lnTo>
                  <a:lnTo>
                    <a:pt x="19023" y="4681"/>
                  </a:lnTo>
                  <a:lnTo>
                    <a:pt x="18989" y="4815"/>
                  </a:lnTo>
                  <a:lnTo>
                    <a:pt x="18956" y="4984"/>
                  </a:lnTo>
                  <a:lnTo>
                    <a:pt x="18922" y="5085"/>
                  </a:lnTo>
                  <a:lnTo>
                    <a:pt x="18855" y="5219"/>
                  </a:lnTo>
                  <a:lnTo>
                    <a:pt x="18855" y="5253"/>
                  </a:lnTo>
                  <a:lnTo>
                    <a:pt x="18888" y="5287"/>
                  </a:lnTo>
                  <a:lnTo>
                    <a:pt x="18922" y="5320"/>
                  </a:lnTo>
                  <a:lnTo>
                    <a:pt x="18989" y="5320"/>
                  </a:lnTo>
                  <a:lnTo>
                    <a:pt x="19090" y="5186"/>
                  </a:lnTo>
                  <a:lnTo>
                    <a:pt x="19158" y="5017"/>
                  </a:lnTo>
                  <a:lnTo>
                    <a:pt x="19225" y="4849"/>
                  </a:lnTo>
                  <a:lnTo>
                    <a:pt x="19225" y="4681"/>
                  </a:lnTo>
                  <a:lnTo>
                    <a:pt x="19865" y="4916"/>
                  </a:lnTo>
                  <a:lnTo>
                    <a:pt x="20471" y="5152"/>
                  </a:lnTo>
                  <a:lnTo>
                    <a:pt x="20370" y="5320"/>
                  </a:lnTo>
                  <a:lnTo>
                    <a:pt x="20269" y="5489"/>
                  </a:lnTo>
                  <a:lnTo>
                    <a:pt x="20168" y="5926"/>
                  </a:lnTo>
                  <a:lnTo>
                    <a:pt x="20100" y="6364"/>
                  </a:lnTo>
                  <a:lnTo>
                    <a:pt x="20033" y="6734"/>
                  </a:lnTo>
                  <a:lnTo>
                    <a:pt x="19865" y="7576"/>
                  </a:lnTo>
                  <a:lnTo>
                    <a:pt x="19629" y="8451"/>
                  </a:lnTo>
                  <a:lnTo>
                    <a:pt x="19360" y="9293"/>
                  </a:lnTo>
                  <a:lnTo>
                    <a:pt x="19057" y="10135"/>
                  </a:lnTo>
                  <a:lnTo>
                    <a:pt x="18518" y="10067"/>
                  </a:lnTo>
                  <a:lnTo>
                    <a:pt x="17979" y="9966"/>
                  </a:lnTo>
                  <a:lnTo>
                    <a:pt x="16936" y="9697"/>
                  </a:lnTo>
                  <a:lnTo>
                    <a:pt x="15858" y="9394"/>
                  </a:lnTo>
                  <a:lnTo>
                    <a:pt x="14815" y="9057"/>
                  </a:lnTo>
                  <a:lnTo>
                    <a:pt x="13771" y="8721"/>
                  </a:lnTo>
                  <a:lnTo>
                    <a:pt x="12727" y="8350"/>
                  </a:lnTo>
                  <a:lnTo>
                    <a:pt x="10640" y="7576"/>
                  </a:lnTo>
                  <a:lnTo>
                    <a:pt x="10135" y="7408"/>
                  </a:lnTo>
                  <a:lnTo>
                    <a:pt x="9596" y="7239"/>
                  </a:lnTo>
                  <a:lnTo>
                    <a:pt x="8552" y="6970"/>
                  </a:lnTo>
                  <a:lnTo>
                    <a:pt x="7475" y="6734"/>
                  </a:lnTo>
                  <a:lnTo>
                    <a:pt x="6398" y="6465"/>
                  </a:lnTo>
                  <a:lnTo>
                    <a:pt x="5354" y="6196"/>
                  </a:lnTo>
                  <a:lnTo>
                    <a:pt x="4310" y="5859"/>
                  </a:lnTo>
                  <a:lnTo>
                    <a:pt x="3266" y="5556"/>
                  </a:lnTo>
                  <a:lnTo>
                    <a:pt x="2223" y="5253"/>
                  </a:lnTo>
                  <a:lnTo>
                    <a:pt x="2492" y="4512"/>
                  </a:lnTo>
                  <a:lnTo>
                    <a:pt x="2728" y="3805"/>
                  </a:lnTo>
                  <a:lnTo>
                    <a:pt x="2963" y="3065"/>
                  </a:lnTo>
                  <a:lnTo>
                    <a:pt x="3233" y="2324"/>
                  </a:lnTo>
                  <a:lnTo>
                    <a:pt x="3435" y="1852"/>
                  </a:lnTo>
                  <a:lnTo>
                    <a:pt x="3670" y="1314"/>
                  </a:lnTo>
                  <a:lnTo>
                    <a:pt x="3771" y="1044"/>
                  </a:lnTo>
                  <a:lnTo>
                    <a:pt x="3872" y="775"/>
                  </a:lnTo>
                  <a:lnTo>
                    <a:pt x="3906" y="539"/>
                  </a:lnTo>
                  <a:lnTo>
                    <a:pt x="3940" y="270"/>
                  </a:lnTo>
                  <a:close/>
                  <a:moveTo>
                    <a:pt x="2391" y="5522"/>
                  </a:moveTo>
                  <a:lnTo>
                    <a:pt x="3603" y="5893"/>
                  </a:lnTo>
                  <a:lnTo>
                    <a:pt x="3502" y="5960"/>
                  </a:lnTo>
                  <a:lnTo>
                    <a:pt x="3435" y="6061"/>
                  </a:lnTo>
                  <a:lnTo>
                    <a:pt x="3300" y="6263"/>
                  </a:lnTo>
                  <a:lnTo>
                    <a:pt x="3199" y="6499"/>
                  </a:lnTo>
                  <a:lnTo>
                    <a:pt x="3132" y="6701"/>
                  </a:lnTo>
                  <a:lnTo>
                    <a:pt x="3031" y="7138"/>
                  </a:lnTo>
                  <a:lnTo>
                    <a:pt x="2930" y="7542"/>
                  </a:lnTo>
                  <a:lnTo>
                    <a:pt x="2728" y="8384"/>
                  </a:lnTo>
                  <a:lnTo>
                    <a:pt x="2458" y="9461"/>
                  </a:lnTo>
                  <a:lnTo>
                    <a:pt x="2155" y="10505"/>
                  </a:lnTo>
                  <a:lnTo>
                    <a:pt x="1785" y="11549"/>
                  </a:lnTo>
                  <a:lnTo>
                    <a:pt x="1583" y="12054"/>
                  </a:lnTo>
                  <a:lnTo>
                    <a:pt x="1347" y="12525"/>
                  </a:lnTo>
                  <a:lnTo>
                    <a:pt x="1347" y="12559"/>
                  </a:lnTo>
                  <a:lnTo>
                    <a:pt x="775" y="12424"/>
                  </a:lnTo>
                  <a:lnTo>
                    <a:pt x="506" y="12357"/>
                  </a:lnTo>
                  <a:lnTo>
                    <a:pt x="270" y="12256"/>
                  </a:lnTo>
                  <a:lnTo>
                    <a:pt x="472" y="11953"/>
                  </a:lnTo>
                  <a:lnTo>
                    <a:pt x="640" y="11583"/>
                  </a:lnTo>
                  <a:lnTo>
                    <a:pt x="775" y="11246"/>
                  </a:lnTo>
                  <a:lnTo>
                    <a:pt x="910" y="10842"/>
                  </a:lnTo>
                  <a:lnTo>
                    <a:pt x="1112" y="10067"/>
                  </a:lnTo>
                  <a:lnTo>
                    <a:pt x="1280" y="9360"/>
                  </a:lnTo>
                  <a:lnTo>
                    <a:pt x="1516" y="8418"/>
                  </a:lnTo>
                  <a:lnTo>
                    <a:pt x="1785" y="7509"/>
                  </a:lnTo>
                  <a:lnTo>
                    <a:pt x="2155" y="6532"/>
                  </a:lnTo>
                  <a:lnTo>
                    <a:pt x="2290" y="6027"/>
                  </a:lnTo>
                  <a:lnTo>
                    <a:pt x="2391" y="5522"/>
                  </a:lnTo>
                  <a:close/>
                  <a:moveTo>
                    <a:pt x="3704" y="5926"/>
                  </a:moveTo>
                  <a:lnTo>
                    <a:pt x="5017" y="6330"/>
                  </a:lnTo>
                  <a:lnTo>
                    <a:pt x="6330" y="6701"/>
                  </a:lnTo>
                  <a:lnTo>
                    <a:pt x="7408" y="6970"/>
                  </a:lnTo>
                  <a:lnTo>
                    <a:pt x="8451" y="7239"/>
                  </a:lnTo>
                  <a:lnTo>
                    <a:pt x="9529" y="7509"/>
                  </a:lnTo>
                  <a:lnTo>
                    <a:pt x="10067" y="7643"/>
                  </a:lnTo>
                  <a:lnTo>
                    <a:pt x="10572" y="7812"/>
                  </a:lnTo>
                  <a:lnTo>
                    <a:pt x="12222" y="8418"/>
                  </a:lnTo>
                  <a:lnTo>
                    <a:pt x="13872" y="9024"/>
                  </a:lnTo>
                  <a:lnTo>
                    <a:pt x="14714" y="9327"/>
                  </a:lnTo>
                  <a:lnTo>
                    <a:pt x="15555" y="9596"/>
                  </a:lnTo>
                  <a:lnTo>
                    <a:pt x="16397" y="9865"/>
                  </a:lnTo>
                  <a:lnTo>
                    <a:pt x="17239" y="10067"/>
                  </a:lnTo>
                  <a:lnTo>
                    <a:pt x="17205" y="10101"/>
                  </a:lnTo>
                  <a:lnTo>
                    <a:pt x="17205" y="10168"/>
                  </a:lnTo>
                  <a:lnTo>
                    <a:pt x="16565" y="11818"/>
                  </a:lnTo>
                  <a:lnTo>
                    <a:pt x="15959" y="13468"/>
                  </a:lnTo>
                  <a:lnTo>
                    <a:pt x="15724" y="14209"/>
                  </a:lnTo>
                  <a:lnTo>
                    <a:pt x="15522" y="14983"/>
                  </a:lnTo>
                  <a:lnTo>
                    <a:pt x="15320" y="15757"/>
                  </a:lnTo>
                  <a:lnTo>
                    <a:pt x="15084" y="16532"/>
                  </a:lnTo>
                  <a:lnTo>
                    <a:pt x="13771" y="16262"/>
                  </a:lnTo>
                  <a:lnTo>
                    <a:pt x="12222" y="15858"/>
                  </a:lnTo>
                  <a:lnTo>
                    <a:pt x="10673" y="15421"/>
                  </a:lnTo>
                  <a:lnTo>
                    <a:pt x="9125" y="14882"/>
                  </a:lnTo>
                  <a:lnTo>
                    <a:pt x="7610" y="14343"/>
                  </a:lnTo>
                  <a:lnTo>
                    <a:pt x="6532" y="13939"/>
                  </a:lnTo>
                  <a:lnTo>
                    <a:pt x="5489" y="13569"/>
                  </a:lnTo>
                  <a:lnTo>
                    <a:pt x="4411" y="13232"/>
                  </a:lnTo>
                  <a:lnTo>
                    <a:pt x="3839" y="13098"/>
                  </a:lnTo>
                  <a:lnTo>
                    <a:pt x="3300" y="12963"/>
                  </a:lnTo>
                  <a:lnTo>
                    <a:pt x="1549" y="12593"/>
                  </a:lnTo>
                  <a:lnTo>
                    <a:pt x="1785" y="12155"/>
                  </a:lnTo>
                  <a:lnTo>
                    <a:pt x="1953" y="11717"/>
                  </a:lnTo>
                  <a:lnTo>
                    <a:pt x="2256" y="10774"/>
                  </a:lnTo>
                  <a:lnTo>
                    <a:pt x="2795" y="8889"/>
                  </a:lnTo>
                  <a:lnTo>
                    <a:pt x="2963" y="8148"/>
                  </a:lnTo>
                  <a:lnTo>
                    <a:pt x="3132" y="7408"/>
                  </a:lnTo>
                  <a:lnTo>
                    <a:pt x="3233" y="7004"/>
                  </a:lnTo>
                  <a:lnTo>
                    <a:pt x="3367" y="6633"/>
                  </a:lnTo>
                  <a:lnTo>
                    <a:pt x="3502" y="6297"/>
                  </a:lnTo>
                  <a:lnTo>
                    <a:pt x="3704" y="5994"/>
                  </a:lnTo>
                  <a:lnTo>
                    <a:pt x="3704" y="5926"/>
                  </a:lnTo>
                  <a:close/>
                  <a:moveTo>
                    <a:pt x="17441" y="10101"/>
                  </a:moveTo>
                  <a:lnTo>
                    <a:pt x="18114" y="10236"/>
                  </a:lnTo>
                  <a:lnTo>
                    <a:pt x="18787" y="10337"/>
                  </a:lnTo>
                  <a:lnTo>
                    <a:pt x="18518" y="11246"/>
                  </a:lnTo>
                  <a:lnTo>
                    <a:pt x="18249" y="12155"/>
                  </a:lnTo>
                  <a:lnTo>
                    <a:pt x="18080" y="12593"/>
                  </a:lnTo>
                  <a:lnTo>
                    <a:pt x="17912" y="13030"/>
                  </a:lnTo>
                  <a:lnTo>
                    <a:pt x="17744" y="13468"/>
                  </a:lnTo>
                  <a:lnTo>
                    <a:pt x="17575" y="13906"/>
                  </a:lnTo>
                  <a:lnTo>
                    <a:pt x="17340" y="14680"/>
                  </a:lnTo>
                  <a:lnTo>
                    <a:pt x="17171" y="15488"/>
                  </a:lnTo>
                  <a:lnTo>
                    <a:pt x="16936" y="16262"/>
                  </a:lnTo>
                  <a:lnTo>
                    <a:pt x="16801" y="16666"/>
                  </a:lnTo>
                  <a:lnTo>
                    <a:pt x="16599" y="17037"/>
                  </a:lnTo>
                  <a:lnTo>
                    <a:pt x="16397" y="16902"/>
                  </a:lnTo>
                  <a:lnTo>
                    <a:pt x="16161" y="16801"/>
                  </a:lnTo>
                  <a:lnTo>
                    <a:pt x="15656" y="16666"/>
                  </a:lnTo>
                  <a:lnTo>
                    <a:pt x="15353" y="16599"/>
                  </a:lnTo>
                  <a:lnTo>
                    <a:pt x="15589" y="15825"/>
                  </a:lnTo>
                  <a:lnTo>
                    <a:pt x="15791" y="15050"/>
                  </a:lnTo>
                  <a:lnTo>
                    <a:pt x="15993" y="14276"/>
                  </a:lnTo>
                  <a:lnTo>
                    <a:pt x="16195" y="13535"/>
                  </a:lnTo>
                  <a:lnTo>
                    <a:pt x="16498" y="12694"/>
                  </a:lnTo>
                  <a:lnTo>
                    <a:pt x="16835" y="11852"/>
                  </a:lnTo>
                  <a:lnTo>
                    <a:pt x="17138" y="11010"/>
                  </a:lnTo>
                  <a:lnTo>
                    <a:pt x="17441" y="10168"/>
                  </a:lnTo>
                  <a:lnTo>
                    <a:pt x="17441" y="10135"/>
                  </a:lnTo>
                  <a:lnTo>
                    <a:pt x="17441" y="10101"/>
                  </a:lnTo>
                  <a:close/>
                  <a:moveTo>
                    <a:pt x="3805" y="1"/>
                  </a:moveTo>
                  <a:lnTo>
                    <a:pt x="3738" y="34"/>
                  </a:lnTo>
                  <a:lnTo>
                    <a:pt x="3670" y="68"/>
                  </a:lnTo>
                  <a:lnTo>
                    <a:pt x="3670" y="135"/>
                  </a:lnTo>
                  <a:lnTo>
                    <a:pt x="3704" y="203"/>
                  </a:lnTo>
                  <a:lnTo>
                    <a:pt x="3670" y="472"/>
                  </a:lnTo>
                  <a:lnTo>
                    <a:pt x="3603" y="775"/>
                  </a:lnTo>
                  <a:lnTo>
                    <a:pt x="3401" y="1314"/>
                  </a:lnTo>
                  <a:lnTo>
                    <a:pt x="3165" y="1886"/>
                  </a:lnTo>
                  <a:lnTo>
                    <a:pt x="2930" y="2425"/>
                  </a:lnTo>
                  <a:lnTo>
                    <a:pt x="2694" y="3098"/>
                  </a:lnTo>
                  <a:lnTo>
                    <a:pt x="2458" y="3805"/>
                  </a:lnTo>
                  <a:lnTo>
                    <a:pt x="1987" y="5186"/>
                  </a:lnTo>
                  <a:lnTo>
                    <a:pt x="1987" y="5253"/>
                  </a:lnTo>
                  <a:lnTo>
                    <a:pt x="2021" y="5287"/>
                  </a:lnTo>
                  <a:lnTo>
                    <a:pt x="2021" y="5388"/>
                  </a:lnTo>
                  <a:lnTo>
                    <a:pt x="2088" y="5421"/>
                  </a:lnTo>
                  <a:lnTo>
                    <a:pt x="2256" y="5489"/>
                  </a:lnTo>
                  <a:lnTo>
                    <a:pt x="1920" y="6297"/>
                  </a:lnTo>
                  <a:lnTo>
                    <a:pt x="1650" y="7105"/>
                  </a:lnTo>
                  <a:lnTo>
                    <a:pt x="1179" y="8788"/>
                  </a:lnTo>
                  <a:lnTo>
                    <a:pt x="674" y="10471"/>
                  </a:lnTo>
                  <a:lnTo>
                    <a:pt x="405" y="11280"/>
                  </a:lnTo>
                  <a:lnTo>
                    <a:pt x="102" y="12088"/>
                  </a:lnTo>
                  <a:lnTo>
                    <a:pt x="34" y="12121"/>
                  </a:lnTo>
                  <a:lnTo>
                    <a:pt x="1" y="12155"/>
                  </a:lnTo>
                  <a:lnTo>
                    <a:pt x="1" y="12222"/>
                  </a:lnTo>
                  <a:lnTo>
                    <a:pt x="34" y="12290"/>
                  </a:lnTo>
                  <a:lnTo>
                    <a:pt x="68" y="12357"/>
                  </a:lnTo>
                  <a:lnTo>
                    <a:pt x="203" y="12424"/>
                  </a:lnTo>
                  <a:lnTo>
                    <a:pt x="506" y="12559"/>
                  </a:lnTo>
                  <a:lnTo>
                    <a:pt x="910" y="12694"/>
                  </a:lnTo>
                  <a:lnTo>
                    <a:pt x="1314" y="12795"/>
                  </a:lnTo>
                  <a:lnTo>
                    <a:pt x="2122" y="12963"/>
                  </a:lnTo>
                  <a:lnTo>
                    <a:pt x="4007" y="13401"/>
                  </a:lnTo>
                  <a:lnTo>
                    <a:pt x="4950" y="13670"/>
                  </a:lnTo>
                  <a:lnTo>
                    <a:pt x="5893" y="13973"/>
                  </a:lnTo>
                  <a:lnTo>
                    <a:pt x="8990" y="15084"/>
                  </a:lnTo>
                  <a:lnTo>
                    <a:pt x="10539" y="15623"/>
                  </a:lnTo>
                  <a:lnTo>
                    <a:pt x="12121" y="16094"/>
                  </a:lnTo>
                  <a:lnTo>
                    <a:pt x="13300" y="16397"/>
                  </a:lnTo>
                  <a:lnTo>
                    <a:pt x="14478" y="16666"/>
                  </a:lnTo>
                  <a:lnTo>
                    <a:pt x="15084" y="16767"/>
                  </a:lnTo>
                  <a:lnTo>
                    <a:pt x="15151" y="16801"/>
                  </a:lnTo>
                  <a:lnTo>
                    <a:pt x="15219" y="16801"/>
                  </a:lnTo>
                  <a:lnTo>
                    <a:pt x="15623" y="16868"/>
                  </a:lnTo>
                  <a:lnTo>
                    <a:pt x="15959" y="16969"/>
                  </a:lnTo>
                  <a:lnTo>
                    <a:pt x="16262" y="17104"/>
                  </a:lnTo>
                  <a:lnTo>
                    <a:pt x="16397" y="17171"/>
                  </a:lnTo>
                  <a:lnTo>
                    <a:pt x="16498" y="17272"/>
                  </a:lnTo>
                  <a:lnTo>
                    <a:pt x="16498" y="17373"/>
                  </a:lnTo>
                  <a:lnTo>
                    <a:pt x="16565" y="17407"/>
                  </a:lnTo>
                  <a:lnTo>
                    <a:pt x="16633" y="17441"/>
                  </a:lnTo>
                  <a:lnTo>
                    <a:pt x="16700" y="17407"/>
                  </a:lnTo>
                  <a:lnTo>
                    <a:pt x="16734" y="17373"/>
                  </a:lnTo>
                  <a:lnTo>
                    <a:pt x="16936" y="17003"/>
                  </a:lnTo>
                  <a:lnTo>
                    <a:pt x="17104" y="16599"/>
                  </a:lnTo>
                  <a:lnTo>
                    <a:pt x="17239" y="16195"/>
                  </a:lnTo>
                  <a:lnTo>
                    <a:pt x="17340" y="15791"/>
                  </a:lnTo>
                  <a:lnTo>
                    <a:pt x="17542" y="14983"/>
                  </a:lnTo>
                  <a:lnTo>
                    <a:pt x="17777" y="14175"/>
                  </a:lnTo>
                  <a:lnTo>
                    <a:pt x="17912" y="13670"/>
                  </a:lnTo>
                  <a:lnTo>
                    <a:pt x="18080" y="13199"/>
                  </a:lnTo>
                  <a:lnTo>
                    <a:pt x="18451" y="12290"/>
                  </a:lnTo>
                  <a:lnTo>
                    <a:pt x="18619" y="11818"/>
                  </a:lnTo>
                  <a:lnTo>
                    <a:pt x="18754" y="11347"/>
                  </a:lnTo>
                  <a:lnTo>
                    <a:pt x="18888" y="10875"/>
                  </a:lnTo>
                  <a:lnTo>
                    <a:pt x="18956" y="10370"/>
                  </a:lnTo>
                  <a:lnTo>
                    <a:pt x="18989" y="10370"/>
                  </a:lnTo>
                  <a:lnTo>
                    <a:pt x="19023" y="10438"/>
                  </a:lnTo>
                  <a:lnTo>
                    <a:pt x="19124" y="10471"/>
                  </a:lnTo>
                  <a:lnTo>
                    <a:pt x="19191" y="10438"/>
                  </a:lnTo>
                  <a:lnTo>
                    <a:pt x="19259" y="10370"/>
                  </a:lnTo>
                  <a:lnTo>
                    <a:pt x="19730" y="8788"/>
                  </a:lnTo>
                  <a:lnTo>
                    <a:pt x="20168" y="7206"/>
                  </a:lnTo>
                  <a:lnTo>
                    <a:pt x="20302" y="6701"/>
                  </a:lnTo>
                  <a:lnTo>
                    <a:pt x="20370" y="6196"/>
                  </a:lnTo>
                  <a:lnTo>
                    <a:pt x="20504" y="5691"/>
                  </a:lnTo>
                  <a:lnTo>
                    <a:pt x="20572" y="5455"/>
                  </a:lnTo>
                  <a:lnTo>
                    <a:pt x="20706" y="5219"/>
                  </a:lnTo>
                  <a:lnTo>
                    <a:pt x="20740" y="5186"/>
                  </a:lnTo>
                  <a:lnTo>
                    <a:pt x="20774" y="5118"/>
                  </a:lnTo>
                  <a:lnTo>
                    <a:pt x="20774" y="5085"/>
                  </a:lnTo>
                  <a:lnTo>
                    <a:pt x="20774" y="5017"/>
                  </a:lnTo>
                  <a:lnTo>
                    <a:pt x="20706" y="4984"/>
                  </a:lnTo>
                  <a:lnTo>
                    <a:pt x="19797" y="4613"/>
                  </a:lnTo>
                  <a:lnTo>
                    <a:pt x="18888" y="4310"/>
                  </a:lnTo>
                  <a:lnTo>
                    <a:pt x="17979" y="4041"/>
                  </a:lnTo>
                  <a:lnTo>
                    <a:pt x="17037" y="3805"/>
                  </a:lnTo>
                  <a:lnTo>
                    <a:pt x="15959" y="3536"/>
                  </a:lnTo>
                  <a:lnTo>
                    <a:pt x="14916" y="3199"/>
                  </a:lnTo>
                  <a:lnTo>
                    <a:pt x="13872" y="2829"/>
                  </a:lnTo>
                  <a:lnTo>
                    <a:pt x="12862" y="2458"/>
                  </a:lnTo>
                  <a:lnTo>
                    <a:pt x="11784" y="2054"/>
                  </a:lnTo>
                  <a:lnTo>
                    <a:pt x="10741" y="1684"/>
                  </a:lnTo>
                  <a:lnTo>
                    <a:pt x="9630" y="1381"/>
                  </a:lnTo>
                  <a:lnTo>
                    <a:pt x="8552" y="1112"/>
                  </a:lnTo>
                  <a:lnTo>
                    <a:pt x="7340" y="842"/>
                  </a:lnTo>
                  <a:lnTo>
                    <a:pt x="6162" y="539"/>
                  </a:lnTo>
                  <a:lnTo>
                    <a:pt x="4984" y="270"/>
                  </a:lnTo>
                  <a:lnTo>
                    <a:pt x="380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79" name="Shape 379"/>
            <p:cNvSpPr/>
            <p:nvPr/>
          </p:nvSpPr>
          <p:spPr>
            <a:xfrm>
              <a:off x="5685300" y="485575"/>
              <a:ext cx="7600" cy="13500"/>
            </a:xfrm>
            <a:custGeom>
              <a:avLst/>
              <a:gdLst/>
              <a:ahLst/>
              <a:cxnLst/>
              <a:rect l="0" t="0" r="0" b="0"/>
              <a:pathLst>
                <a:path w="304" h="540" extrusionOk="0">
                  <a:moveTo>
                    <a:pt x="202" y="0"/>
                  </a:moveTo>
                  <a:lnTo>
                    <a:pt x="169" y="34"/>
                  </a:lnTo>
                  <a:lnTo>
                    <a:pt x="34" y="270"/>
                  </a:lnTo>
                  <a:lnTo>
                    <a:pt x="0" y="404"/>
                  </a:lnTo>
                  <a:lnTo>
                    <a:pt x="34" y="505"/>
                  </a:lnTo>
                  <a:lnTo>
                    <a:pt x="34" y="539"/>
                  </a:lnTo>
                  <a:lnTo>
                    <a:pt x="135" y="539"/>
                  </a:lnTo>
                  <a:lnTo>
                    <a:pt x="169" y="505"/>
                  </a:lnTo>
                  <a:lnTo>
                    <a:pt x="202" y="404"/>
                  </a:lnTo>
                  <a:lnTo>
                    <a:pt x="236" y="303"/>
                  </a:lnTo>
                  <a:lnTo>
                    <a:pt x="303" y="101"/>
                  </a:lnTo>
                  <a:lnTo>
                    <a:pt x="303" y="34"/>
                  </a:lnTo>
                  <a:lnTo>
                    <a:pt x="27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80" name="Shape 380"/>
            <p:cNvSpPr/>
            <p:nvPr/>
          </p:nvSpPr>
          <p:spPr>
            <a:xfrm>
              <a:off x="5657525" y="557950"/>
              <a:ext cx="8450" cy="13500"/>
            </a:xfrm>
            <a:custGeom>
              <a:avLst/>
              <a:gdLst/>
              <a:ahLst/>
              <a:cxnLst/>
              <a:rect l="0" t="0" r="0" b="0"/>
              <a:pathLst>
                <a:path w="338" h="540" extrusionOk="0">
                  <a:moveTo>
                    <a:pt x="270" y="1"/>
                  </a:moveTo>
                  <a:lnTo>
                    <a:pt x="202" y="35"/>
                  </a:lnTo>
                  <a:lnTo>
                    <a:pt x="135" y="102"/>
                  </a:lnTo>
                  <a:lnTo>
                    <a:pt x="68" y="203"/>
                  </a:lnTo>
                  <a:lnTo>
                    <a:pt x="0" y="338"/>
                  </a:lnTo>
                  <a:lnTo>
                    <a:pt x="0" y="472"/>
                  </a:lnTo>
                  <a:lnTo>
                    <a:pt x="34" y="506"/>
                  </a:lnTo>
                  <a:lnTo>
                    <a:pt x="68" y="540"/>
                  </a:lnTo>
                  <a:lnTo>
                    <a:pt x="101" y="540"/>
                  </a:lnTo>
                  <a:lnTo>
                    <a:pt x="135" y="506"/>
                  </a:lnTo>
                  <a:lnTo>
                    <a:pt x="202" y="405"/>
                  </a:lnTo>
                  <a:lnTo>
                    <a:pt x="236" y="304"/>
                  </a:lnTo>
                  <a:lnTo>
                    <a:pt x="337" y="136"/>
                  </a:lnTo>
                  <a:lnTo>
                    <a:pt x="337" y="68"/>
                  </a:lnTo>
                  <a:lnTo>
                    <a:pt x="303" y="35"/>
                  </a:lnTo>
                  <a:lnTo>
                    <a:pt x="27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81" name="Shape 381"/>
            <p:cNvSpPr/>
            <p:nvPr/>
          </p:nvSpPr>
          <p:spPr>
            <a:xfrm>
              <a:off x="5754325" y="392150"/>
              <a:ext cx="18525" cy="7600"/>
            </a:xfrm>
            <a:custGeom>
              <a:avLst/>
              <a:gdLst/>
              <a:ahLst/>
              <a:cxnLst/>
              <a:rect l="0" t="0" r="0" b="0"/>
              <a:pathLst>
                <a:path w="741" h="304" extrusionOk="0">
                  <a:moveTo>
                    <a:pt x="34" y="0"/>
                  </a:moveTo>
                  <a:lnTo>
                    <a:pt x="0" y="34"/>
                  </a:lnTo>
                  <a:lnTo>
                    <a:pt x="0" y="101"/>
                  </a:lnTo>
                  <a:lnTo>
                    <a:pt x="34" y="135"/>
                  </a:lnTo>
                  <a:lnTo>
                    <a:pt x="169" y="236"/>
                  </a:lnTo>
                  <a:lnTo>
                    <a:pt x="337" y="270"/>
                  </a:lnTo>
                  <a:lnTo>
                    <a:pt x="505" y="303"/>
                  </a:lnTo>
                  <a:lnTo>
                    <a:pt x="674" y="270"/>
                  </a:lnTo>
                  <a:lnTo>
                    <a:pt x="741" y="202"/>
                  </a:lnTo>
                  <a:lnTo>
                    <a:pt x="741" y="169"/>
                  </a:lnTo>
                  <a:lnTo>
                    <a:pt x="707" y="101"/>
                  </a:lnTo>
                  <a:lnTo>
                    <a:pt x="640" y="68"/>
                  </a:lnTo>
                  <a:lnTo>
                    <a:pt x="236" y="68"/>
                  </a:lnTo>
                  <a:lnTo>
                    <a:pt x="101" y="34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82" name="Shape 382"/>
            <p:cNvSpPr/>
            <p:nvPr/>
          </p:nvSpPr>
          <p:spPr>
            <a:xfrm>
              <a:off x="5783775" y="400550"/>
              <a:ext cx="21075" cy="7600"/>
            </a:xfrm>
            <a:custGeom>
              <a:avLst/>
              <a:gdLst/>
              <a:ahLst/>
              <a:cxnLst/>
              <a:rect l="0" t="0" r="0" b="0"/>
              <a:pathLst>
                <a:path w="843" h="304" extrusionOk="0">
                  <a:moveTo>
                    <a:pt x="34" y="1"/>
                  </a:moveTo>
                  <a:lnTo>
                    <a:pt x="1" y="35"/>
                  </a:lnTo>
                  <a:lnTo>
                    <a:pt x="1" y="102"/>
                  </a:lnTo>
                  <a:lnTo>
                    <a:pt x="34" y="136"/>
                  </a:lnTo>
                  <a:lnTo>
                    <a:pt x="405" y="237"/>
                  </a:lnTo>
                  <a:lnTo>
                    <a:pt x="573" y="304"/>
                  </a:lnTo>
                  <a:lnTo>
                    <a:pt x="842" y="304"/>
                  </a:lnTo>
                  <a:lnTo>
                    <a:pt x="842" y="237"/>
                  </a:lnTo>
                  <a:lnTo>
                    <a:pt x="842" y="203"/>
                  </a:lnTo>
                  <a:lnTo>
                    <a:pt x="809" y="169"/>
                  </a:lnTo>
                  <a:lnTo>
                    <a:pt x="438" y="68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83" name="Shape 383"/>
            <p:cNvSpPr/>
            <p:nvPr/>
          </p:nvSpPr>
          <p:spPr>
            <a:xfrm>
              <a:off x="3921925" y="624450"/>
              <a:ext cx="579125" cy="264325"/>
            </a:xfrm>
            <a:custGeom>
              <a:avLst/>
              <a:gdLst/>
              <a:ahLst/>
              <a:cxnLst/>
              <a:rect l="0" t="0" r="0" b="0"/>
              <a:pathLst>
                <a:path w="23165" h="10573" extrusionOk="0">
                  <a:moveTo>
                    <a:pt x="1718" y="506"/>
                  </a:moveTo>
                  <a:lnTo>
                    <a:pt x="1853" y="539"/>
                  </a:lnTo>
                  <a:lnTo>
                    <a:pt x="2189" y="640"/>
                  </a:lnTo>
                  <a:lnTo>
                    <a:pt x="2021" y="1044"/>
                  </a:lnTo>
                  <a:lnTo>
                    <a:pt x="1853" y="1482"/>
                  </a:lnTo>
                  <a:lnTo>
                    <a:pt x="1718" y="1920"/>
                  </a:lnTo>
                  <a:lnTo>
                    <a:pt x="1583" y="2357"/>
                  </a:lnTo>
                  <a:lnTo>
                    <a:pt x="1415" y="2728"/>
                  </a:lnTo>
                  <a:lnTo>
                    <a:pt x="1314" y="3132"/>
                  </a:lnTo>
                  <a:lnTo>
                    <a:pt x="1179" y="3536"/>
                  </a:lnTo>
                  <a:lnTo>
                    <a:pt x="1112" y="3940"/>
                  </a:lnTo>
                  <a:lnTo>
                    <a:pt x="809" y="3872"/>
                  </a:lnTo>
                  <a:lnTo>
                    <a:pt x="573" y="3805"/>
                  </a:lnTo>
                  <a:lnTo>
                    <a:pt x="439" y="3704"/>
                  </a:lnTo>
                  <a:lnTo>
                    <a:pt x="371" y="3603"/>
                  </a:lnTo>
                  <a:lnTo>
                    <a:pt x="304" y="3502"/>
                  </a:lnTo>
                  <a:lnTo>
                    <a:pt x="237" y="3334"/>
                  </a:lnTo>
                  <a:lnTo>
                    <a:pt x="270" y="2997"/>
                  </a:lnTo>
                  <a:lnTo>
                    <a:pt x="304" y="2694"/>
                  </a:lnTo>
                  <a:lnTo>
                    <a:pt x="472" y="2054"/>
                  </a:lnTo>
                  <a:lnTo>
                    <a:pt x="674" y="1415"/>
                  </a:lnTo>
                  <a:lnTo>
                    <a:pt x="843" y="1112"/>
                  </a:lnTo>
                  <a:lnTo>
                    <a:pt x="1011" y="809"/>
                  </a:lnTo>
                  <a:lnTo>
                    <a:pt x="1146" y="674"/>
                  </a:lnTo>
                  <a:lnTo>
                    <a:pt x="1280" y="607"/>
                  </a:lnTo>
                  <a:lnTo>
                    <a:pt x="1415" y="539"/>
                  </a:lnTo>
                  <a:lnTo>
                    <a:pt x="1550" y="506"/>
                  </a:lnTo>
                  <a:close/>
                  <a:moveTo>
                    <a:pt x="18956" y="4815"/>
                  </a:moveTo>
                  <a:lnTo>
                    <a:pt x="19192" y="4883"/>
                  </a:lnTo>
                  <a:lnTo>
                    <a:pt x="19057" y="5152"/>
                  </a:lnTo>
                  <a:lnTo>
                    <a:pt x="18956" y="5421"/>
                  </a:lnTo>
                  <a:lnTo>
                    <a:pt x="18889" y="5691"/>
                  </a:lnTo>
                  <a:lnTo>
                    <a:pt x="18855" y="5859"/>
                  </a:lnTo>
                  <a:lnTo>
                    <a:pt x="18821" y="5994"/>
                  </a:lnTo>
                  <a:lnTo>
                    <a:pt x="18720" y="5960"/>
                  </a:lnTo>
                  <a:lnTo>
                    <a:pt x="18754" y="5926"/>
                  </a:lnTo>
                  <a:lnTo>
                    <a:pt x="18788" y="5623"/>
                  </a:lnTo>
                  <a:lnTo>
                    <a:pt x="18821" y="5287"/>
                  </a:lnTo>
                  <a:lnTo>
                    <a:pt x="18956" y="4815"/>
                  </a:lnTo>
                  <a:close/>
                  <a:moveTo>
                    <a:pt x="19394" y="4950"/>
                  </a:moveTo>
                  <a:lnTo>
                    <a:pt x="19629" y="5017"/>
                  </a:lnTo>
                  <a:lnTo>
                    <a:pt x="19427" y="5354"/>
                  </a:lnTo>
                  <a:lnTo>
                    <a:pt x="19326" y="5691"/>
                  </a:lnTo>
                  <a:lnTo>
                    <a:pt x="19259" y="5893"/>
                  </a:lnTo>
                  <a:lnTo>
                    <a:pt x="19225" y="6128"/>
                  </a:lnTo>
                  <a:lnTo>
                    <a:pt x="19057" y="6095"/>
                  </a:lnTo>
                  <a:lnTo>
                    <a:pt x="19091" y="5825"/>
                  </a:lnTo>
                  <a:lnTo>
                    <a:pt x="19158" y="5556"/>
                  </a:lnTo>
                  <a:lnTo>
                    <a:pt x="19225" y="5253"/>
                  </a:lnTo>
                  <a:lnTo>
                    <a:pt x="19293" y="5085"/>
                  </a:lnTo>
                  <a:lnTo>
                    <a:pt x="19360" y="4950"/>
                  </a:lnTo>
                  <a:close/>
                  <a:moveTo>
                    <a:pt x="19764" y="5051"/>
                  </a:moveTo>
                  <a:lnTo>
                    <a:pt x="20000" y="5118"/>
                  </a:lnTo>
                  <a:lnTo>
                    <a:pt x="19865" y="5388"/>
                  </a:lnTo>
                  <a:lnTo>
                    <a:pt x="19764" y="5691"/>
                  </a:lnTo>
                  <a:lnTo>
                    <a:pt x="19697" y="5960"/>
                  </a:lnTo>
                  <a:lnTo>
                    <a:pt x="19629" y="6263"/>
                  </a:lnTo>
                  <a:lnTo>
                    <a:pt x="19461" y="6229"/>
                  </a:lnTo>
                  <a:lnTo>
                    <a:pt x="19495" y="5926"/>
                  </a:lnTo>
                  <a:lnTo>
                    <a:pt x="19562" y="5623"/>
                  </a:lnTo>
                  <a:lnTo>
                    <a:pt x="19629" y="5320"/>
                  </a:lnTo>
                  <a:lnTo>
                    <a:pt x="19764" y="5051"/>
                  </a:lnTo>
                  <a:close/>
                  <a:moveTo>
                    <a:pt x="20168" y="5152"/>
                  </a:moveTo>
                  <a:lnTo>
                    <a:pt x="20370" y="5219"/>
                  </a:lnTo>
                  <a:lnTo>
                    <a:pt x="20269" y="5489"/>
                  </a:lnTo>
                  <a:lnTo>
                    <a:pt x="20168" y="5792"/>
                  </a:lnTo>
                  <a:lnTo>
                    <a:pt x="20000" y="6398"/>
                  </a:lnTo>
                  <a:lnTo>
                    <a:pt x="19831" y="6330"/>
                  </a:lnTo>
                  <a:lnTo>
                    <a:pt x="19899" y="6027"/>
                  </a:lnTo>
                  <a:lnTo>
                    <a:pt x="19966" y="5758"/>
                  </a:lnTo>
                  <a:lnTo>
                    <a:pt x="20168" y="5152"/>
                  </a:lnTo>
                  <a:close/>
                  <a:moveTo>
                    <a:pt x="20538" y="5287"/>
                  </a:moveTo>
                  <a:lnTo>
                    <a:pt x="20808" y="5354"/>
                  </a:lnTo>
                  <a:lnTo>
                    <a:pt x="20740" y="5657"/>
                  </a:lnTo>
                  <a:lnTo>
                    <a:pt x="20673" y="5960"/>
                  </a:lnTo>
                  <a:lnTo>
                    <a:pt x="20572" y="6532"/>
                  </a:lnTo>
                  <a:lnTo>
                    <a:pt x="20235" y="6431"/>
                  </a:lnTo>
                  <a:lnTo>
                    <a:pt x="20336" y="6162"/>
                  </a:lnTo>
                  <a:lnTo>
                    <a:pt x="20404" y="5859"/>
                  </a:lnTo>
                  <a:lnTo>
                    <a:pt x="20538" y="5287"/>
                  </a:lnTo>
                  <a:close/>
                  <a:moveTo>
                    <a:pt x="20976" y="5421"/>
                  </a:moveTo>
                  <a:lnTo>
                    <a:pt x="21212" y="5489"/>
                  </a:lnTo>
                  <a:lnTo>
                    <a:pt x="21144" y="5724"/>
                  </a:lnTo>
                  <a:lnTo>
                    <a:pt x="21111" y="5960"/>
                  </a:lnTo>
                  <a:lnTo>
                    <a:pt x="21043" y="6330"/>
                  </a:lnTo>
                  <a:lnTo>
                    <a:pt x="21043" y="6499"/>
                  </a:lnTo>
                  <a:lnTo>
                    <a:pt x="21043" y="6667"/>
                  </a:lnTo>
                  <a:lnTo>
                    <a:pt x="20774" y="6600"/>
                  </a:lnTo>
                  <a:lnTo>
                    <a:pt x="20976" y="5421"/>
                  </a:lnTo>
                  <a:close/>
                  <a:moveTo>
                    <a:pt x="21380" y="5556"/>
                  </a:moveTo>
                  <a:lnTo>
                    <a:pt x="21447" y="5590"/>
                  </a:lnTo>
                  <a:lnTo>
                    <a:pt x="21717" y="5657"/>
                  </a:lnTo>
                  <a:lnTo>
                    <a:pt x="21582" y="5926"/>
                  </a:lnTo>
                  <a:lnTo>
                    <a:pt x="21481" y="6196"/>
                  </a:lnTo>
                  <a:lnTo>
                    <a:pt x="21380" y="6499"/>
                  </a:lnTo>
                  <a:lnTo>
                    <a:pt x="21380" y="6633"/>
                  </a:lnTo>
                  <a:lnTo>
                    <a:pt x="21380" y="6768"/>
                  </a:lnTo>
                  <a:lnTo>
                    <a:pt x="21279" y="6734"/>
                  </a:lnTo>
                  <a:lnTo>
                    <a:pt x="21279" y="6431"/>
                  </a:lnTo>
                  <a:lnTo>
                    <a:pt x="21279" y="6128"/>
                  </a:lnTo>
                  <a:lnTo>
                    <a:pt x="21313" y="5859"/>
                  </a:lnTo>
                  <a:lnTo>
                    <a:pt x="21380" y="5556"/>
                  </a:lnTo>
                  <a:close/>
                  <a:moveTo>
                    <a:pt x="21851" y="5724"/>
                  </a:moveTo>
                  <a:lnTo>
                    <a:pt x="22020" y="5792"/>
                  </a:lnTo>
                  <a:lnTo>
                    <a:pt x="21919" y="6061"/>
                  </a:lnTo>
                  <a:lnTo>
                    <a:pt x="21818" y="6297"/>
                  </a:lnTo>
                  <a:lnTo>
                    <a:pt x="21750" y="6600"/>
                  </a:lnTo>
                  <a:lnTo>
                    <a:pt x="21717" y="6869"/>
                  </a:lnTo>
                  <a:lnTo>
                    <a:pt x="21582" y="6802"/>
                  </a:lnTo>
                  <a:lnTo>
                    <a:pt x="21616" y="6566"/>
                  </a:lnTo>
                  <a:lnTo>
                    <a:pt x="21683" y="6297"/>
                  </a:lnTo>
                  <a:lnTo>
                    <a:pt x="21851" y="5724"/>
                  </a:lnTo>
                  <a:close/>
                  <a:moveTo>
                    <a:pt x="22188" y="5859"/>
                  </a:moveTo>
                  <a:lnTo>
                    <a:pt x="22424" y="5994"/>
                  </a:lnTo>
                  <a:lnTo>
                    <a:pt x="22255" y="6364"/>
                  </a:lnTo>
                  <a:lnTo>
                    <a:pt x="22154" y="6667"/>
                  </a:lnTo>
                  <a:lnTo>
                    <a:pt x="22053" y="6936"/>
                  </a:lnTo>
                  <a:lnTo>
                    <a:pt x="21885" y="6903"/>
                  </a:lnTo>
                  <a:lnTo>
                    <a:pt x="21986" y="6667"/>
                  </a:lnTo>
                  <a:lnTo>
                    <a:pt x="22053" y="6398"/>
                  </a:lnTo>
                  <a:lnTo>
                    <a:pt x="22087" y="6128"/>
                  </a:lnTo>
                  <a:lnTo>
                    <a:pt x="22188" y="5859"/>
                  </a:lnTo>
                  <a:close/>
                  <a:moveTo>
                    <a:pt x="22592" y="6095"/>
                  </a:moveTo>
                  <a:lnTo>
                    <a:pt x="22760" y="6263"/>
                  </a:lnTo>
                  <a:lnTo>
                    <a:pt x="22861" y="6431"/>
                  </a:lnTo>
                  <a:lnTo>
                    <a:pt x="22659" y="7138"/>
                  </a:lnTo>
                  <a:lnTo>
                    <a:pt x="22222" y="7004"/>
                  </a:lnTo>
                  <a:lnTo>
                    <a:pt x="22323" y="6768"/>
                  </a:lnTo>
                  <a:lnTo>
                    <a:pt x="22424" y="6499"/>
                  </a:lnTo>
                  <a:lnTo>
                    <a:pt x="22592" y="6095"/>
                  </a:lnTo>
                  <a:close/>
                  <a:moveTo>
                    <a:pt x="2627" y="203"/>
                  </a:moveTo>
                  <a:lnTo>
                    <a:pt x="2930" y="236"/>
                  </a:lnTo>
                  <a:lnTo>
                    <a:pt x="3233" y="304"/>
                  </a:lnTo>
                  <a:lnTo>
                    <a:pt x="3536" y="438"/>
                  </a:lnTo>
                  <a:lnTo>
                    <a:pt x="3805" y="573"/>
                  </a:lnTo>
                  <a:lnTo>
                    <a:pt x="4411" y="876"/>
                  </a:lnTo>
                  <a:lnTo>
                    <a:pt x="4950" y="1145"/>
                  </a:lnTo>
                  <a:lnTo>
                    <a:pt x="5287" y="1280"/>
                  </a:lnTo>
                  <a:lnTo>
                    <a:pt x="5657" y="1415"/>
                  </a:lnTo>
                  <a:lnTo>
                    <a:pt x="6364" y="1583"/>
                  </a:lnTo>
                  <a:lnTo>
                    <a:pt x="7812" y="1886"/>
                  </a:lnTo>
                  <a:lnTo>
                    <a:pt x="9563" y="2290"/>
                  </a:lnTo>
                  <a:lnTo>
                    <a:pt x="11280" y="2761"/>
                  </a:lnTo>
                  <a:lnTo>
                    <a:pt x="14747" y="3704"/>
                  </a:lnTo>
                  <a:lnTo>
                    <a:pt x="16970" y="4310"/>
                  </a:lnTo>
                  <a:lnTo>
                    <a:pt x="16768" y="4815"/>
                  </a:lnTo>
                  <a:lnTo>
                    <a:pt x="16566" y="5388"/>
                  </a:lnTo>
                  <a:lnTo>
                    <a:pt x="16431" y="5926"/>
                  </a:lnTo>
                  <a:lnTo>
                    <a:pt x="16263" y="6499"/>
                  </a:lnTo>
                  <a:lnTo>
                    <a:pt x="16094" y="7037"/>
                  </a:lnTo>
                  <a:lnTo>
                    <a:pt x="15926" y="7576"/>
                  </a:lnTo>
                  <a:lnTo>
                    <a:pt x="15825" y="8115"/>
                  </a:lnTo>
                  <a:lnTo>
                    <a:pt x="15757" y="8687"/>
                  </a:lnTo>
                  <a:lnTo>
                    <a:pt x="14579" y="8317"/>
                  </a:lnTo>
                  <a:lnTo>
                    <a:pt x="13367" y="7980"/>
                  </a:lnTo>
                  <a:lnTo>
                    <a:pt x="10977" y="7374"/>
                  </a:lnTo>
                  <a:lnTo>
                    <a:pt x="8115" y="6600"/>
                  </a:lnTo>
                  <a:lnTo>
                    <a:pt x="6667" y="6196"/>
                  </a:lnTo>
                  <a:lnTo>
                    <a:pt x="5253" y="5724"/>
                  </a:lnTo>
                  <a:lnTo>
                    <a:pt x="4782" y="5556"/>
                  </a:lnTo>
                  <a:lnTo>
                    <a:pt x="4310" y="5388"/>
                  </a:lnTo>
                  <a:lnTo>
                    <a:pt x="3300" y="4984"/>
                  </a:lnTo>
                  <a:lnTo>
                    <a:pt x="2795" y="4815"/>
                  </a:lnTo>
                  <a:lnTo>
                    <a:pt x="2290" y="4681"/>
                  </a:lnTo>
                  <a:lnTo>
                    <a:pt x="1785" y="4613"/>
                  </a:lnTo>
                  <a:lnTo>
                    <a:pt x="1280" y="4579"/>
                  </a:lnTo>
                  <a:lnTo>
                    <a:pt x="1348" y="4041"/>
                  </a:lnTo>
                  <a:lnTo>
                    <a:pt x="1482" y="3502"/>
                  </a:lnTo>
                  <a:lnTo>
                    <a:pt x="1617" y="2963"/>
                  </a:lnTo>
                  <a:lnTo>
                    <a:pt x="1785" y="2425"/>
                  </a:lnTo>
                  <a:lnTo>
                    <a:pt x="2156" y="1314"/>
                  </a:lnTo>
                  <a:lnTo>
                    <a:pt x="2358" y="741"/>
                  </a:lnTo>
                  <a:lnTo>
                    <a:pt x="2627" y="236"/>
                  </a:lnTo>
                  <a:lnTo>
                    <a:pt x="2627" y="203"/>
                  </a:lnTo>
                  <a:close/>
                  <a:moveTo>
                    <a:pt x="17441" y="5926"/>
                  </a:moveTo>
                  <a:lnTo>
                    <a:pt x="18552" y="6229"/>
                  </a:lnTo>
                  <a:lnTo>
                    <a:pt x="19663" y="6532"/>
                  </a:lnTo>
                  <a:lnTo>
                    <a:pt x="19697" y="6566"/>
                  </a:lnTo>
                  <a:lnTo>
                    <a:pt x="19831" y="6566"/>
                  </a:lnTo>
                  <a:lnTo>
                    <a:pt x="22626" y="7340"/>
                  </a:lnTo>
                  <a:lnTo>
                    <a:pt x="22424" y="8216"/>
                  </a:lnTo>
                  <a:lnTo>
                    <a:pt x="22255" y="9091"/>
                  </a:lnTo>
                  <a:lnTo>
                    <a:pt x="21010" y="8653"/>
                  </a:lnTo>
                  <a:lnTo>
                    <a:pt x="19730" y="8249"/>
                  </a:lnTo>
                  <a:lnTo>
                    <a:pt x="19057" y="8081"/>
                  </a:lnTo>
                  <a:lnTo>
                    <a:pt x="18384" y="7946"/>
                  </a:lnTo>
                  <a:lnTo>
                    <a:pt x="17677" y="7778"/>
                  </a:lnTo>
                  <a:lnTo>
                    <a:pt x="17340" y="7711"/>
                  </a:lnTo>
                  <a:lnTo>
                    <a:pt x="17003" y="7610"/>
                  </a:lnTo>
                  <a:lnTo>
                    <a:pt x="17172" y="6768"/>
                  </a:lnTo>
                  <a:lnTo>
                    <a:pt x="17273" y="6364"/>
                  </a:lnTo>
                  <a:lnTo>
                    <a:pt x="17441" y="5926"/>
                  </a:lnTo>
                  <a:close/>
                  <a:moveTo>
                    <a:pt x="17172" y="4344"/>
                  </a:moveTo>
                  <a:lnTo>
                    <a:pt x="18754" y="4782"/>
                  </a:lnTo>
                  <a:lnTo>
                    <a:pt x="18687" y="5017"/>
                  </a:lnTo>
                  <a:lnTo>
                    <a:pt x="18619" y="5287"/>
                  </a:lnTo>
                  <a:lnTo>
                    <a:pt x="18552" y="5590"/>
                  </a:lnTo>
                  <a:lnTo>
                    <a:pt x="18518" y="5758"/>
                  </a:lnTo>
                  <a:lnTo>
                    <a:pt x="18552" y="5926"/>
                  </a:lnTo>
                  <a:lnTo>
                    <a:pt x="18283" y="5825"/>
                  </a:lnTo>
                  <a:lnTo>
                    <a:pt x="18013" y="5792"/>
                  </a:lnTo>
                  <a:lnTo>
                    <a:pt x="17710" y="5758"/>
                  </a:lnTo>
                  <a:lnTo>
                    <a:pt x="17441" y="5792"/>
                  </a:lnTo>
                  <a:lnTo>
                    <a:pt x="17407" y="5758"/>
                  </a:lnTo>
                  <a:lnTo>
                    <a:pt x="17374" y="5724"/>
                  </a:lnTo>
                  <a:lnTo>
                    <a:pt x="17340" y="5724"/>
                  </a:lnTo>
                  <a:lnTo>
                    <a:pt x="17273" y="5792"/>
                  </a:lnTo>
                  <a:lnTo>
                    <a:pt x="17172" y="5960"/>
                  </a:lnTo>
                  <a:lnTo>
                    <a:pt x="17071" y="6196"/>
                  </a:lnTo>
                  <a:lnTo>
                    <a:pt x="16902" y="6667"/>
                  </a:lnTo>
                  <a:lnTo>
                    <a:pt x="16801" y="7172"/>
                  </a:lnTo>
                  <a:lnTo>
                    <a:pt x="16801" y="7408"/>
                  </a:lnTo>
                  <a:lnTo>
                    <a:pt x="16801" y="7643"/>
                  </a:lnTo>
                  <a:lnTo>
                    <a:pt x="16835" y="7711"/>
                  </a:lnTo>
                  <a:lnTo>
                    <a:pt x="16902" y="7744"/>
                  </a:lnTo>
                  <a:lnTo>
                    <a:pt x="16936" y="7744"/>
                  </a:lnTo>
                  <a:lnTo>
                    <a:pt x="17205" y="7879"/>
                  </a:lnTo>
                  <a:lnTo>
                    <a:pt x="17508" y="7980"/>
                  </a:lnTo>
                  <a:lnTo>
                    <a:pt x="18114" y="8115"/>
                  </a:lnTo>
                  <a:lnTo>
                    <a:pt x="18081" y="8148"/>
                  </a:lnTo>
                  <a:lnTo>
                    <a:pt x="17946" y="8519"/>
                  </a:lnTo>
                  <a:lnTo>
                    <a:pt x="17811" y="8889"/>
                  </a:lnTo>
                  <a:lnTo>
                    <a:pt x="17710" y="9293"/>
                  </a:lnTo>
                  <a:lnTo>
                    <a:pt x="16599" y="8956"/>
                  </a:lnTo>
                  <a:lnTo>
                    <a:pt x="15993" y="8754"/>
                  </a:lnTo>
                  <a:lnTo>
                    <a:pt x="16027" y="8182"/>
                  </a:lnTo>
                  <a:lnTo>
                    <a:pt x="16128" y="7643"/>
                  </a:lnTo>
                  <a:lnTo>
                    <a:pt x="16263" y="7071"/>
                  </a:lnTo>
                  <a:lnTo>
                    <a:pt x="16431" y="6532"/>
                  </a:lnTo>
                  <a:lnTo>
                    <a:pt x="16801" y="5421"/>
                  </a:lnTo>
                  <a:lnTo>
                    <a:pt x="17003" y="4883"/>
                  </a:lnTo>
                  <a:lnTo>
                    <a:pt x="17172" y="4344"/>
                  </a:lnTo>
                  <a:close/>
                  <a:moveTo>
                    <a:pt x="18283" y="8148"/>
                  </a:moveTo>
                  <a:lnTo>
                    <a:pt x="18552" y="8216"/>
                  </a:lnTo>
                  <a:lnTo>
                    <a:pt x="18417" y="8418"/>
                  </a:lnTo>
                  <a:lnTo>
                    <a:pt x="18316" y="8653"/>
                  </a:lnTo>
                  <a:lnTo>
                    <a:pt x="18148" y="9024"/>
                  </a:lnTo>
                  <a:lnTo>
                    <a:pt x="18114" y="9226"/>
                  </a:lnTo>
                  <a:lnTo>
                    <a:pt x="18081" y="9394"/>
                  </a:lnTo>
                  <a:lnTo>
                    <a:pt x="17912" y="9360"/>
                  </a:lnTo>
                  <a:lnTo>
                    <a:pt x="18148" y="8620"/>
                  </a:lnTo>
                  <a:lnTo>
                    <a:pt x="18249" y="8283"/>
                  </a:lnTo>
                  <a:lnTo>
                    <a:pt x="18283" y="8148"/>
                  </a:lnTo>
                  <a:close/>
                  <a:moveTo>
                    <a:pt x="18889" y="8249"/>
                  </a:moveTo>
                  <a:lnTo>
                    <a:pt x="18788" y="8350"/>
                  </a:lnTo>
                  <a:lnTo>
                    <a:pt x="18720" y="8485"/>
                  </a:lnTo>
                  <a:lnTo>
                    <a:pt x="18653" y="8721"/>
                  </a:lnTo>
                  <a:lnTo>
                    <a:pt x="18518" y="9192"/>
                  </a:lnTo>
                  <a:lnTo>
                    <a:pt x="18451" y="9360"/>
                  </a:lnTo>
                  <a:lnTo>
                    <a:pt x="18451" y="9428"/>
                  </a:lnTo>
                  <a:lnTo>
                    <a:pt x="18451" y="9529"/>
                  </a:lnTo>
                  <a:lnTo>
                    <a:pt x="18283" y="9461"/>
                  </a:lnTo>
                  <a:lnTo>
                    <a:pt x="18350" y="9125"/>
                  </a:lnTo>
                  <a:lnTo>
                    <a:pt x="18485" y="8822"/>
                  </a:lnTo>
                  <a:lnTo>
                    <a:pt x="18754" y="8249"/>
                  </a:lnTo>
                  <a:close/>
                  <a:moveTo>
                    <a:pt x="19091" y="8317"/>
                  </a:moveTo>
                  <a:lnTo>
                    <a:pt x="19293" y="8350"/>
                  </a:lnTo>
                  <a:lnTo>
                    <a:pt x="19158" y="8653"/>
                  </a:lnTo>
                  <a:lnTo>
                    <a:pt x="19091" y="8956"/>
                  </a:lnTo>
                  <a:lnTo>
                    <a:pt x="18956" y="9562"/>
                  </a:lnTo>
                  <a:lnTo>
                    <a:pt x="18990" y="9630"/>
                  </a:lnTo>
                  <a:lnTo>
                    <a:pt x="19023" y="9697"/>
                  </a:lnTo>
                  <a:lnTo>
                    <a:pt x="18552" y="9562"/>
                  </a:lnTo>
                  <a:lnTo>
                    <a:pt x="18619" y="9529"/>
                  </a:lnTo>
                  <a:lnTo>
                    <a:pt x="18653" y="9461"/>
                  </a:lnTo>
                  <a:lnTo>
                    <a:pt x="18720" y="9327"/>
                  </a:lnTo>
                  <a:lnTo>
                    <a:pt x="18788" y="9057"/>
                  </a:lnTo>
                  <a:lnTo>
                    <a:pt x="18855" y="8653"/>
                  </a:lnTo>
                  <a:lnTo>
                    <a:pt x="18922" y="8451"/>
                  </a:lnTo>
                  <a:lnTo>
                    <a:pt x="18990" y="8384"/>
                  </a:lnTo>
                  <a:lnTo>
                    <a:pt x="19057" y="8350"/>
                  </a:lnTo>
                  <a:lnTo>
                    <a:pt x="19091" y="8317"/>
                  </a:lnTo>
                  <a:close/>
                  <a:moveTo>
                    <a:pt x="19461" y="8384"/>
                  </a:moveTo>
                  <a:lnTo>
                    <a:pt x="19596" y="8418"/>
                  </a:lnTo>
                  <a:lnTo>
                    <a:pt x="19427" y="9091"/>
                  </a:lnTo>
                  <a:lnTo>
                    <a:pt x="19360" y="9428"/>
                  </a:lnTo>
                  <a:lnTo>
                    <a:pt x="19326" y="9764"/>
                  </a:lnTo>
                  <a:lnTo>
                    <a:pt x="19057" y="9697"/>
                  </a:lnTo>
                  <a:lnTo>
                    <a:pt x="19124" y="9663"/>
                  </a:lnTo>
                  <a:lnTo>
                    <a:pt x="19158" y="9630"/>
                  </a:lnTo>
                  <a:lnTo>
                    <a:pt x="19259" y="8990"/>
                  </a:lnTo>
                  <a:lnTo>
                    <a:pt x="19326" y="8687"/>
                  </a:lnTo>
                  <a:lnTo>
                    <a:pt x="19461" y="8384"/>
                  </a:lnTo>
                  <a:close/>
                  <a:moveTo>
                    <a:pt x="19764" y="8485"/>
                  </a:moveTo>
                  <a:lnTo>
                    <a:pt x="19966" y="8552"/>
                  </a:lnTo>
                  <a:lnTo>
                    <a:pt x="19899" y="8687"/>
                  </a:lnTo>
                  <a:lnTo>
                    <a:pt x="19831" y="8855"/>
                  </a:lnTo>
                  <a:lnTo>
                    <a:pt x="19730" y="9192"/>
                  </a:lnTo>
                  <a:lnTo>
                    <a:pt x="19663" y="9495"/>
                  </a:lnTo>
                  <a:lnTo>
                    <a:pt x="19629" y="9832"/>
                  </a:lnTo>
                  <a:lnTo>
                    <a:pt x="19495" y="9798"/>
                  </a:lnTo>
                  <a:lnTo>
                    <a:pt x="19629" y="9125"/>
                  </a:lnTo>
                  <a:lnTo>
                    <a:pt x="19764" y="8485"/>
                  </a:lnTo>
                  <a:close/>
                  <a:moveTo>
                    <a:pt x="20134" y="8586"/>
                  </a:moveTo>
                  <a:lnTo>
                    <a:pt x="20303" y="8653"/>
                  </a:lnTo>
                  <a:lnTo>
                    <a:pt x="20168" y="8956"/>
                  </a:lnTo>
                  <a:lnTo>
                    <a:pt x="20101" y="9259"/>
                  </a:lnTo>
                  <a:lnTo>
                    <a:pt x="19966" y="9899"/>
                  </a:lnTo>
                  <a:lnTo>
                    <a:pt x="19865" y="9899"/>
                  </a:lnTo>
                  <a:lnTo>
                    <a:pt x="19865" y="9596"/>
                  </a:lnTo>
                  <a:lnTo>
                    <a:pt x="19899" y="9327"/>
                  </a:lnTo>
                  <a:lnTo>
                    <a:pt x="20000" y="8956"/>
                  </a:lnTo>
                  <a:lnTo>
                    <a:pt x="20134" y="8586"/>
                  </a:lnTo>
                  <a:close/>
                  <a:moveTo>
                    <a:pt x="20437" y="8687"/>
                  </a:moveTo>
                  <a:lnTo>
                    <a:pt x="20707" y="8788"/>
                  </a:lnTo>
                  <a:lnTo>
                    <a:pt x="20606" y="9057"/>
                  </a:lnTo>
                  <a:lnTo>
                    <a:pt x="20538" y="9394"/>
                  </a:lnTo>
                  <a:lnTo>
                    <a:pt x="20505" y="9697"/>
                  </a:lnTo>
                  <a:lnTo>
                    <a:pt x="20505" y="10034"/>
                  </a:lnTo>
                  <a:lnTo>
                    <a:pt x="20168" y="9966"/>
                  </a:lnTo>
                  <a:lnTo>
                    <a:pt x="20235" y="9630"/>
                  </a:lnTo>
                  <a:lnTo>
                    <a:pt x="20303" y="9327"/>
                  </a:lnTo>
                  <a:lnTo>
                    <a:pt x="20336" y="8990"/>
                  </a:lnTo>
                  <a:lnTo>
                    <a:pt x="20437" y="8687"/>
                  </a:lnTo>
                  <a:close/>
                  <a:moveTo>
                    <a:pt x="20875" y="8855"/>
                  </a:moveTo>
                  <a:lnTo>
                    <a:pt x="21077" y="8923"/>
                  </a:lnTo>
                  <a:lnTo>
                    <a:pt x="20976" y="9024"/>
                  </a:lnTo>
                  <a:lnTo>
                    <a:pt x="20909" y="9158"/>
                  </a:lnTo>
                  <a:lnTo>
                    <a:pt x="20841" y="9461"/>
                  </a:lnTo>
                  <a:lnTo>
                    <a:pt x="20808" y="9764"/>
                  </a:lnTo>
                  <a:lnTo>
                    <a:pt x="20740" y="10067"/>
                  </a:lnTo>
                  <a:lnTo>
                    <a:pt x="20707" y="10067"/>
                  </a:lnTo>
                  <a:lnTo>
                    <a:pt x="20774" y="9461"/>
                  </a:lnTo>
                  <a:lnTo>
                    <a:pt x="20808" y="9158"/>
                  </a:lnTo>
                  <a:lnTo>
                    <a:pt x="20875" y="8855"/>
                  </a:lnTo>
                  <a:close/>
                  <a:moveTo>
                    <a:pt x="21245" y="8990"/>
                  </a:moveTo>
                  <a:lnTo>
                    <a:pt x="21447" y="9057"/>
                  </a:lnTo>
                  <a:lnTo>
                    <a:pt x="21313" y="9293"/>
                  </a:lnTo>
                  <a:lnTo>
                    <a:pt x="21245" y="9562"/>
                  </a:lnTo>
                  <a:lnTo>
                    <a:pt x="21178" y="9832"/>
                  </a:lnTo>
                  <a:lnTo>
                    <a:pt x="21144" y="10135"/>
                  </a:lnTo>
                  <a:lnTo>
                    <a:pt x="20976" y="10101"/>
                  </a:lnTo>
                  <a:lnTo>
                    <a:pt x="21043" y="9832"/>
                  </a:lnTo>
                  <a:lnTo>
                    <a:pt x="21077" y="9529"/>
                  </a:lnTo>
                  <a:lnTo>
                    <a:pt x="21111" y="9259"/>
                  </a:lnTo>
                  <a:lnTo>
                    <a:pt x="21178" y="9091"/>
                  </a:lnTo>
                  <a:lnTo>
                    <a:pt x="21245" y="8990"/>
                  </a:lnTo>
                  <a:close/>
                  <a:moveTo>
                    <a:pt x="21582" y="9091"/>
                  </a:moveTo>
                  <a:lnTo>
                    <a:pt x="21717" y="9158"/>
                  </a:lnTo>
                  <a:lnTo>
                    <a:pt x="21649" y="9259"/>
                  </a:lnTo>
                  <a:lnTo>
                    <a:pt x="21616" y="9394"/>
                  </a:lnTo>
                  <a:lnTo>
                    <a:pt x="21582" y="9630"/>
                  </a:lnTo>
                  <a:lnTo>
                    <a:pt x="21582" y="9899"/>
                  </a:lnTo>
                  <a:lnTo>
                    <a:pt x="21515" y="10135"/>
                  </a:lnTo>
                  <a:lnTo>
                    <a:pt x="21515" y="10168"/>
                  </a:lnTo>
                  <a:lnTo>
                    <a:pt x="21380" y="10135"/>
                  </a:lnTo>
                  <a:lnTo>
                    <a:pt x="21481" y="9630"/>
                  </a:lnTo>
                  <a:lnTo>
                    <a:pt x="21515" y="9360"/>
                  </a:lnTo>
                  <a:lnTo>
                    <a:pt x="21582" y="9091"/>
                  </a:lnTo>
                  <a:close/>
                  <a:moveTo>
                    <a:pt x="21885" y="9226"/>
                  </a:moveTo>
                  <a:lnTo>
                    <a:pt x="22222" y="9327"/>
                  </a:lnTo>
                  <a:lnTo>
                    <a:pt x="22053" y="10202"/>
                  </a:lnTo>
                  <a:lnTo>
                    <a:pt x="21717" y="10202"/>
                  </a:lnTo>
                  <a:lnTo>
                    <a:pt x="21784" y="9933"/>
                  </a:lnTo>
                  <a:lnTo>
                    <a:pt x="21784" y="9697"/>
                  </a:lnTo>
                  <a:lnTo>
                    <a:pt x="21818" y="9461"/>
                  </a:lnTo>
                  <a:lnTo>
                    <a:pt x="21885" y="9226"/>
                  </a:lnTo>
                  <a:close/>
                  <a:moveTo>
                    <a:pt x="2593" y="1"/>
                  </a:moveTo>
                  <a:lnTo>
                    <a:pt x="2526" y="34"/>
                  </a:lnTo>
                  <a:lnTo>
                    <a:pt x="2492" y="68"/>
                  </a:lnTo>
                  <a:lnTo>
                    <a:pt x="2425" y="102"/>
                  </a:lnTo>
                  <a:lnTo>
                    <a:pt x="2257" y="472"/>
                  </a:lnTo>
                  <a:lnTo>
                    <a:pt x="2088" y="371"/>
                  </a:lnTo>
                  <a:lnTo>
                    <a:pt x="1920" y="270"/>
                  </a:lnTo>
                  <a:lnTo>
                    <a:pt x="1785" y="236"/>
                  </a:lnTo>
                  <a:lnTo>
                    <a:pt x="1651" y="236"/>
                  </a:lnTo>
                  <a:lnTo>
                    <a:pt x="1482" y="270"/>
                  </a:lnTo>
                  <a:lnTo>
                    <a:pt x="1348" y="304"/>
                  </a:lnTo>
                  <a:lnTo>
                    <a:pt x="1213" y="371"/>
                  </a:lnTo>
                  <a:lnTo>
                    <a:pt x="1078" y="472"/>
                  </a:lnTo>
                  <a:lnTo>
                    <a:pt x="876" y="708"/>
                  </a:lnTo>
                  <a:lnTo>
                    <a:pt x="674" y="977"/>
                  </a:lnTo>
                  <a:lnTo>
                    <a:pt x="506" y="1246"/>
                  </a:lnTo>
                  <a:lnTo>
                    <a:pt x="405" y="1549"/>
                  </a:lnTo>
                  <a:lnTo>
                    <a:pt x="237" y="2054"/>
                  </a:lnTo>
                  <a:lnTo>
                    <a:pt x="68" y="2593"/>
                  </a:lnTo>
                  <a:lnTo>
                    <a:pt x="35" y="2862"/>
                  </a:lnTo>
                  <a:lnTo>
                    <a:pt x="1" y="3132"/>
                  </a:lnTo>
                  <a:lnTo>
                    <a:pt x="1" y="3367"/>
                  </a:lnTo>
                  <a:lnTo>
                    <a:pt x="68" y="3637"/>
                  </a:lnTo>
                  <a:lnTo>
                    <a:pt x="136" y="3771"/>
                  </a:lnTo>
                  <a:lnTo>
                    <a:pt x="237" y="3872"/>
                  </a:lnTo>
                  <a:lnTo>
                    <a:pt x="338" y="3973"/>
                  </a:lnTo>
                  <a:lnTo>
                    <a:pt x="472" y="4041"/>
                  </a:lnTo>
                  <a:lnTo>
                    <a:pt x="775" y="4142"/>
                  </a:lnTo>
                  <a:lnTo>
                    <a:pt x="1078" y="4175"/>
                  </a:lnTo>
                  <a:lnTo>
                    <a:pt x="1011" y="4613"/>
                  </a:lnTo>
                  <a:lnTo>
                    <a:pt x="1045" y="4647"/>
                  </a:lnTo>
                  <a:lnTo>
                    <a:pt x="1045" y="4714"/>
                  </a:lnTo>
                  <a:lnTo>
                    <a:pt x="1112" y="4782"/>
                  </a:lnTo>
                  <a:lnTo>
                    <a:pt x="1651" y="4815"/>
                  </a:lnTo>
                  <a:lnTo>
                    <a:pt x="2189" y="4950"/>
                  </a:lnTo>
                  <a:lnTo>
                    <a:pt x="2728" y="5085"/>
                  </a:lnTo>
                  <a:lnTo>
                    <a:pt x="3267" y="5253"/>
                  </a:lnTo>
                  <a:lnTo>
                    <a:pt x="4310" y="5657"/>
                  </a:lnTo>
                  <a:lnTo>
                    <a:pt x="5354" y="6027"/>
                  </a:lnTo>
                  <a:lnTo>
                    <a:pt x="6802" y="6465"/>
                  </a:lnTo>
                  <a:lnTo>
                    <a:pt x="8250" y="6903"/>
                  </a:lnTo>
                  <a:lnTo>
                    <a:pt x="11179" y="7677"/>
                  </a:lnTo>
                  <a:lnTo>
                    <a:pt x="13502" y="8283"/>
                  </a:lnTo>
                  <a:lnTo>
                    <a:pt x="15791" y="8956"/>
                  </a:lnTo>
                  <a:lnTo>
                    <a:pt x="15859" y="8956"/>
                  </a:lnTo>
                  <a:lnTo>
                    <a:pt x="16768" y="9259"/>
                  </a:lnTo>
                  <a:lnTo>
                    <a:pt x="18047" y="9663"/>
                  </a:lnTo>
                  <a:lnTo>
                    <a:pt x="19293" y="10000"/>
                  </a:lnTo>
                  <a:lnTo>
                    <a:pt x="19326" y="10034"/>
                  </a:lnTo>
                  <a:lnTo>
                    <a:pt x="19360" y="10067"/>
                  </a:lnTo>
                  <a:lnTo>
                    <a:pt x="19427" y="10034"/>
                  </a:lnTo>
                  <a:lnTo>
                    <a:pt x="19932" y="10168"/>
                  </a:lnTo>
                  <a:lnTo>
                    <a:pt x="20000" y="10202"/>
                  </a:lnTo>
                  <a:lnTo>
                    <a:pt x="20067" y="10202"/>
                  </a:lnTo>
                  <a:lnTo>
                    <a:pt x="20740" y="10303"/>
                  </a:lnTo>
                  <a:lnTo>
                    <a:pt x="20808" y="10337"/>
                  </a:lnTo>
                  <a:lnTo>
                    <a:pt x="20841" y="10337"/>
                  </a:lnTo>
                  <a:lnTo>
                    <a:pt x="21144" y="10370"/>
                  </a:lnTo>
                  <a:lnTo>
                    <a:pt x="21144" y="10404"/>
                  </a:lnTo>
                  <a:lnTo>
                    <a:pt x="21178" y="10471"/>
                  </a:lnTo>
                  <a:lnTo>
                    <a:pt x="21245" y="10505"/>
                  </a:lnTo>
                  <a:lnTo>
                    <a:pt x="21313" y="10471"/>
                  </a:lnTo>
                  <a:lnTo>
                    <a:pt x="21346" y="10438"/>
                  </a:lnTo>
                  <a:lnTo>
                    <a:pt x="21346" y="10404"/>
                  </a:lnTo>
                  <a:lnTo>
                    <a:pt x="22020" y="10471"/>
                  </a:lnTo>
                  <a:lnTo>
                    <a:pt x="22020" y="10539"/>
                  </a:lnTo>
                  <a:lnTo>
                    <a:pt x="22087" y="10572"/>
                  </a:lnTo>
                  <a:lnTo>
                    <a:pt x="22188" y="10572"/>
                  </a:lnTo>
                  <a:lnTo>
                    <a:pt x="22222" y="10539"/>
                  </a:lnTo>
                  <a:lnTo>
                    <a:pt x="22222" y="10505"/>
                  </a:lnTo>
                  <a:lnTo>
                    <a:pt x="22457" y="9495"/>
                  </a:lnTo>
                  <a:lnTo>
                    <a:pt x="22693" y="8519"/>
                  </a:lnTo>
                  <a:lnTo>
                    <a:pt x="23097" y="6499"/>
                  </a:lnTo>
                  <a:lnTo>
                    <a:pt x="23131" y="6465"/>
                  </a:lnTo>
                  <a:lnTo>
                    <a:pt x="23097" y="6398"/>
                  </a:lnTo>
                  <a:lnTo>
                    <a:pt x="23164" y="6196"/>
                  </a:lnTo>
                  <a:lnTo>
                    <a:pt x="23164" y="6095"/>
                  </a:lnTo>
                  <a:lnTo>
                    <a:pt x="23097" y="6061"/>
                  </a:lnTo>
                  <a:lnTo>
                    <a:pt x="23030" y="6061"/>
                  </a:lnTo>
                  <a:lnTo>
                    <a:pt x="22962" y="6128"/>
                  </a:lnTo>
                  <a:lnTo>
                    <a:pt x="22828" y="5994"/>
                  </a:lnTo>
                  <a:lnTo>
                    <a:pt x="22693" y="5859"/>
                  </a:lnTo>
                  <a:lnTo>
                    <a:pt x="22323" y="5623"/>
                  </a:lnTo>
                  <a:lnTo>
                    <a:pt x="21885" y="5455"/>
                  </a:lnTo>
                  <a:lnTo>
                    <a:pt x="21447" y="5287"/>
                  </a:lnTo>
                  <a:lnTo>
                    <a:pt x="21447" y="5253"/>
                  </a:lnTo>
                  <a:lnTo>
                    <a:pt x="21414" y="5219"/>
                  </a:lnTo>
                  <a:lnTo>
                    <a:pt x="21346" y="5219"/>
                  </a:lnTo>
                  <a:lnTo>
                    <a:pt x="21313" y="5253"/>
                  </a:lnTo>
                  <a:lnTo>
                    <a:pt x="20336" y="4950"/>
                  </a:lnTo>
                  <a:lnTo>
                    <a:pt x="19495" y="4714"/>
                  </a:lnTo>
                  <a:lnTo>
                    <a:pt x="19461" y="4681"/>
                  </a:lnTo>
                  <a:lnTo>
                    <a:pt x="19360" y="4681"/>
                  </a:lnTo>
                  <a:lnTo>
                    <a:pt x="17205" y="4108"/>
                  </a:lnTo>
                  <a:lnTo>
                    <a:pt x="17138" y="4074"/>
                  </a:lnTo>
                  <a:lnTo>
                    <a:pt x="17104" y="4074"/>
                  </a:lnTo>
                  <a:lnTo>
                    <a:pt x="15589" y="3670"/>
                  </a:lnTo>
                  <a:lnTo>
                    <a:pt x="11852" y="2660"/>
                  </a:lnTo>
                  <a:lnTo>
                    <a:pt x="9967" y="2189"/>
                  </a:lnTo>
                  <a:lnTo>
                    <a:pt x="8115" y="1718"/>
                  </a:lnTo>
                  <a:lnTo>
                    <a:pt x="6398" y="1347"/>
                  </a:lnTo>
                  <a:lnTo>
                    <a:pt x="5590" y="1145"/>
                  </a:lnTo>
                  <a:lnTo>
                    <a:pt x="5186" y="1011"/>
                  </a:lnTo>
                  <a:lnTo>
                    <a:pt x="4782" y="842"/>
                  </a:lnTo>
                  <a:lnTo>
                    <a:pt x="4277" y="573"/>
                  </a:lnTo>
                  <a:lnTo>
                    <a:pt x="3738" y="270"/>
                  </a:lnTo>
                  <a:lnTo>
                    <a:pt x="3435" y="169"/>
                  </a:lnTo>
                  <a:lnTo>
                    <a:pt x="3166" y="68"/>
                  </a:lnTo>
                  <a:lnTo>
                    <a:pt x="289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84" name="Shape 384"/>
            <p:cNvSpPr/>
            <p:nvPr/>
          </p:nvSpPr>
          <p:spPr>
            <a:xfrm>
              <a:off x="5696250" y="439275"/>
              <a:ext cx="9275" cy="14350"/>
            </a:xfrm>
            <a:custGeom>
              <a:avLst/>
              <a:gdLst/>
              <a:ahLst/>
              <a:cxnLst/>
              <a:rect l="0" t="0" r="0" b="0"/>
              <a:pathLst>
                <a:path w="371" h="574" extrusionOk="0">
                  <a:moveTo>
                    <a:pt x="269" y="1"/>
                  </a:moveTo>
                  <a:lnTo>
                    <a:pt x="236" y="34"/>
                  </a:lnTo>
                  <a:lnTo>
                    <a:pt x="135" y="102"/>
                  </a:lnTo>
                  <a:lnTo>
                    <a:pt x="101" y="236"/>
                  </a:lnTo>
                  <a:lnTo>
                    <a:pt x="34" y="337"/>
                  </a:lnTo>
                  <a:lnTo>
                    <a:pt x="0" y="472"/>
                  </a:lnTo>
                  <a:lnTo>
                    <a:pt x="34" y="539"/>
                  </a:lnTo>
                  <a:lnTo>
                    <a:pt x="67" y="573"/>
                  </a:lnTo>
                  <a:lnTo>
                    <a:pt x="135" y="573"/>
                  </a:lnTo>
                  <a:lnTo>
                    <a:pt x="168" y="539"/>
                  </a:lnTo>
                  <a:lnTo>
                    <a:pt x="236" y="438"/>
                  </a:lnTo>
                  <a:lnTo>
                    <a:pt x="269" y="337"/>
                  </a:lnTo>
                  <a:lnTo>
                    <a:pt x="303" y="236"/>
                  </a:lnTo>
                  <a:lnTo>
                    <a:pt x="337" y="135"/>
                  </a:lnTo>
                  <a:lnTo>
                    <a:pt x="370" y="68"/>
                  </a:lnTo>
                  <a:lnTo>
                    <a:pt x="337" y="34"/>
                  </a:lnTo>
                  <a:lnTo>
                    <a:pt x="26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85" name="Shape 385"/>
            <p:cNvSpPr/>
            <p:nvPr/>
          </p:nvSpPr>
          <p:spPr>
            <a:xfrm>
              <a:off x="5692875" y="462850"/>
              <a:ext cx="5925" cy="15175"/>
            </a:xfrm>
            <a:custGeom>
              <a:avLst/>
              <a:gdLst/>
              <a:ahLst/>
              <a:cxnLst/>
              <a:rect l="0" t="0" r="0" b="0"/>
              <a:pathLst>
                <a:path w="237" h="607" extrusionOk="0">
                  <a:moveTo>
                    <a:pt x="101" y="0"/>
                  </a:moveTo>
                  <a:lnTo>
                    <a:pt x="68" y="68"/>
                  </a:lnTo>
                  <a:lnTo>
                    <a:pt x="34" y="169"/>
                  </a:lnTo>
                  <a:lnTo>
                    <a:pt x="0" y="303"/>
                  </a:lnTo>
                  <a:lnTo>
                    <a:pt x="0" y="404"/>
                  </a:lnTo>
                  <a:lnTo>
                    <a:pt x="34" y="539"/>
                  </a:lnTo>
                  <a:lnTo>
                    <a:pt x="68" y="606"/>
                  </a:lnTo>
                  <a:lnTo>
                    <a:pt x="135" y="606"/>
                  </a:lnTo>
                  <a:lnTo>
                    <a:pt x="169" y="539"/>
                  </a:lnTo>
                  <a:lnTo>
                    <a:pt x="202" y="438"/>
                  </a:lnTo>
                  <a:lnTo>
                    <a:pt x="202" y="303"/>
                  </a:lnTo>
                  <a:lnTo>
                    <a:pt x="236" y="101"/>
                  </a:lnTo>
                  <a:lnTo>
                    <a:pt x="236" y="34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86" name="Shape 386"/>
            <p:cNvSpPr/>
            <p:nvPr/>
          </p:nvSpPr>
          <p:spPr>
            <a:xfrm>
              <a:off x="5702975" y="416550"/>
              <a:ext cx="8450" cy="16025"/>
            </a:xfrm>
            <a:custGeom>
              <a:avLst/>
              <a:gdLst/>
              <a:ahLst/>
              <a:cxnLst/>
              <a:rect l="0" t="0" r="0" b="0"/>
              <a:pathLst>
                <a:path w="338" h="641" extrusionOk="0">
                  <a:moveTo>
                    <a:pt x="202" y="1"/>
                  </a:moveTo>
                  <a:lnTo>
                    <a:pt x="169" y="34"/>
                  </a:lnTo>
                  <a:lnTo>
                    <a:pt x="34" y="304"/>
                  </a:lnTo>
                  <a:lnTo>
                    <a:pt x="0" y="438"/>
                  </a:lnTo>
                  <a:lnTo>
                    <a:pt x="0" y="506"/>
                  </a:lnTo>
                  <a:lnTo>
                    <a:pt x="34" y="573"/>
                  </a:lnTo>
                  <a:lnTo>
                    <a:pt x="68" y="607"/>
                  </a:lnTo>
                  <a:lnTo>
                    <a:pt x="101" y="640"/>
                  </a:lnTo>
                  <a:lnTo>
                    <a:pt x="135" y="607"/>
                  </a:lnTo>
                  <a:lnTo>
                    <a:pt x="169" y="573"/>
                  </a:lnTo>
                  <a:lnTo>
                    <a:pt x="236" y="472"/>
                  </a:lnTo>
                  <a:lnTo>
                    <a:pt x="236" y="371"/>
                  </a:lnTo>
                  <a:lnTo>
                    <a:pt x="337" y="102"/>
                  </a:lnTo>
                  <a:lnTo>
                    <a:pt x="337" y="34"/>
                  </a:lnTo>
                  <a:lnTo>
                    <a:pt x="27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87" name="Shape 387"/>
            <p:cNvSpPr/>
            <p:nvPr/>
          </p:nvSpPr>
          <p:spPr>
            <a:xfrm>
              <a:off x="4836025" y="1876900"/>
              <a:ext cx="1179250" cy="946950"/>
            </a:xfrm>
            <a:custGeom>
              <a:avLst/>
              <a:gdLst/>
              <a:ahLst/>
              <a:cxnLst/>
              <a:rect l="0" t="0" r="0" b="0"/>
              <a:pathLst>
                <a:path w="47170" h="37878" extrusionOk="0">
                  <a:moveTo>
                    <a:pt x="5960" y="26161"/>
                  </a:moveTo>
                  <a:lnTo>
                    <a:pt x="5960" y="28955"/>
                  </a:lnTo>
                  <a:lnTo>
                    <a:pt x="5690" y="29056"/>
                  </a:lnTo>
                  <a:lnTo>
                    <a:pt x="5488" y="29157"/>
                  </a:lnTo>
                  <a:lnTo>
                    <a:pt x="5286" y="29326"/>
                  </a:lnTo>
                  <a:lnTo>
                    <a:pt x="5118" y="29494"/>
                  </a:lnTo>
                  <a:lnTo>
                    <a:pt x="4950" y="29696"/>
                  </a:lnTo>
                  <a:lnTo>
                    <a:pt x="4781" y="29932"/>
                  </a:lnTo>
                  <a:lnTo>
                    <a:pt x="4680" y="30167"/>
                  </a:lnTo>
                  <a:lnTo>
                    <a:pt x="4546" y="30437"/>
                  </a:lnTo>
                  <a:lnTo>
                    <a:pt x="4377" y="30942"/>
                  </a:lnTo>
                  <a:lnTo>
                    <a:pt x="4243" y="31480"/>
                  </a:lnTo>
                  <a:lnTo>
                    <a:pt x="4175" y="32019"/>
                  </a:lnTo>
                  <a:lnTo>
                    <a:pt x="4142" y="32490"/>
                  </a:lnTo>
                  <a:lnTo>
                    <a:pt x="4108" y="32894"/>
                  </a:lnTo>
                  <a:lnTo>
                    <a:pt x="4108" y="33298"/>
                  </a:lnTo>
                  <a:lnTo>
                    <a:pt x="4175" y="33702"/>
                  </a:lnTo>
                  <a:lnTo>
                    <a:pt x="4209" y="34106"/>
                  </a:lnTo>
                  <a:lnTo>
                    <a:pt x="4209" y="34106"/>
                  </a:lnTo>
                  <a:lnTo>
                    <a:pt x="3906" y="33871"/>
                  </a:lnTo>
                  <a:lnTo>
                    <a:pt x="3603" y="33601"/>
                  </a:lnTo>
                  <a:lnTo>
                    <a:pt x="3333" y="33332"/>
                  </a:lnTo>
                  <a:lnTo>
                    <a:pt x="3131" y="33063"/>
                  </a:lnTo>
                  <a:lnTo>
                    <a:pt x="2963" y="32760"/>
                  </a:lnTo>
                  <a:lnTo>
                    <a:pt x="2795" y="32457"/>
                  </a:lnTo>
                  <a:lnTo>
                    <a:pt x="2660" y="32120"/>
                  </a:lnTo>
                  <a:lnTo>
                    <a:pt x="2559" y="31783"/>
                  </a:lnTo>
                  <a:lnTo>
                    <a:pt x="2492" y="31413"/>
                  </a:lnTo>
                  <a:lnTo>
                    <a:pt x="2424" y="31076"/>
                  </a:lnTo>
                  <a:lnTo>
                    <a:pt x="2391" y="30706"/>
                  </a:lnTo>
                  <a:lnTo>
                    <a:pt x="2391" y="30369"/>
                  </a:lnTo>
                  <a:lnTo>
                    <a:pt x="2424" y="29965"/>
                  </a:lnTo>
                  <a:lnTo>
                    <a:pt x="2458" y="29595"/>
                  </a:lnTo>
                  <a:lnTo>
                    <a:pt x="2559" y="29225"/>
                  </a:lnTo>
                  <a:lnTo>
                    <a:pt x="2660" y="28854"/>
                  </a:lnTo>
                  <a:lnTo>
                    <a:pt x="2795" y="28484"/>
                  </a:lnTo>
                  <a:lnTo>
                    <a:pt x="2997" y="28147"/>
                  </a:lnTo>
                  <a:lnTo>
                    <a:pt x="3199" y="27811"/>
                  </a:lnTo>
                  <a:lnTo>
                    <a:pt x="3434" y="27508"/>
                  </a:lnTo>
                  <a:lnTo>
                    <a:pt x="3704" y="27238"/>
                  </a:lnTo>
                  <a:lnTo>
                    <a:pt x="3973" y="27002"/>
                  </a:lnTo>
                  <a:lnTo>
                    <a:pt x="4276" y="26800"/>
                  </a:lnTo>
                  <a:lnTo>
                    <a:pt x="4579" y="26632"/>
                  </a:lnTo>
                  <a:lnTo>
                    <a:pt x="4916" y="26497"/>
                  </a:lnTo>
                  <a:lnTo>
                    <a:pt x="5253" y="26363"/>
                  </a:lnTo>
                  <a:lnTo>
                    <a:pt x="5960" y="26161"/>
                  </a:lnTo>
                  <a:close/>
                  <a:moveTo>
                    <a:pt x="5960" y="29157"/>
                  </a:moveTo>
                  <a:lnTo>
                    <a:pt x="5993" y="32356"/>
                  </a:lnTo>
                  <a:lnTo>
                    <a:pt x="6027" y="33904"/>
                  </a:lnTo>
                  <a:lnTo>
                    <a:pt x="5859" y="34106"/>
                  </a:lnTo>
                  <a:lnTo>
                    <a:pt x="5724" y="34241"/>
                  </a:lnTo>
                  <a:lnTo>
                    <a:pt x="5556" y="34342"/>
                  </a:lnTo>
                  <a:lnTo>
                    <a:pt x="5387" y="34409"/>
                  </a:lnTo>
                  <a:lnTo>
                    <a:pt x="5017" y="34409"/>
                  </a:lnTo>
                  <a:lnTo>
                    <a:pt x="4815" y="34376"/>
                  </a:lnTo>
                  <a:lnTo>
                    <a:pt x="4647" y="34308"/>
                  </a:lnTo>
                  <a:lnTo>
                    <a:pt x="4546" y="33904"/>
                  </a:lnTo>
                  <a:lnTo>
                    <a:pt x="4478" y="33534"/>
                  </a:lnTo>
                  <a:lnTo>
                    <a:pt x="4445" y="33130"/>
                  </a:lnTo>
                  <a:lnTo>
                    <a:pt x="4445" y="32726"/>
                  </a:lnTo>
                  <a:lnTo>
                    <a:pt x="4478" y="32221"/>
                  </a:lnTo>
                  <a:lnTo>
                    <a:pt x="4512" y="31716"/>
                  </a:lnTo>
                  <a:lnTo>
                    <a:pt x="4647" y="31211"/>
                  </a:lnTo>
                  <a:lnTo>
                    <a:pt x="4781" y="30740"/>
                  </a:lnTo>
                  <a:lnTo>
                    <a:pt x="5017" y="30302"/>
                  </a:lnTo>
                  <a:lnTo>
                    <a:pt x="5253" y="29864"/>
                  </a:lnTo>
                  <a:lnTo>
                    <a:pt x="5589" y="29494"/>
                  </a:lnTo>
                  <a:lnTo>
                    <a:pt x="5960" y="29157"/>
                  </a:lnTo>
                  <a:close/>
                  <a:moveTo>
                    <a:pt x="6027" y="34342"/>
                  </a:moveTo>
                  <a:lnTo>
                    <a:pt x="6027" y="35352"/>
                  </a:lnTo>
                  <a:lnTo>
                    <a:pt x="6061" y="36396"/>
                  </a:lnTo>
                  <a:lnTo>
                    <a:pt x="5892" y="36396"/>
                  </a:lnTo>
                  <a:lnTo>
                    <a:pt x="5791" y="36329"/>
                  </a:lnTo>
                  <a:lnTo>
                    <a:pt x="5556" y="36127"/>
                  </a:lnTo>
                  <a:lnTo>
                    <a:pt x="5320" y="35857"/>
                  </a:lnTo>
                  <a:lnTo>
                    <a:pt x="5185" y="35723"/>
                  </a:lnTo>
                  <a:lnTo>
                    <a:pt x="5051" y="35487"/>
                  </a:lnTo>
                  <a:lnTo>
                    <a:pt x="4950" y="35251"/>
                  </a:lnTo>
                  <a:lnTo>
                    <a:pt x="4781" y="34746"/>
                  </a:lnTo>
                  <a:lnTo>
                    <a:pt x="4714" y="34611"/>
                  </a:lnTo>
                  <a:lnTo>
                    <a:pt x="4714" y="34611"/>
                  </a:lnTo>
                  <a:lnTo>
                    <a:pt x="5084" y="34679"/>
                  </a:lnTo>
                  <a:lnTo>
                    <a:pt x="5421" y="34645"/>
                  </a:lnTo>
                  <a:lnTo>
                    <a:pt x="5556" y="34611"/>
                  </a:lnTo>
                  <a:lnTo>
                    <a:pt x="5724" y="34544"/>
                  </a:lnTo>
                  <a:lnTo>
                    <a:pt x="5859" y="34443"/>
                  </a:lnTo>
                  <a:lnTo>
                    <a:pt x="6027" y="34342"/>
                  </a:lnTo>
                  <a:close/>
                  <a:moveTo>
                    <a:pt x="34" y="1"/>
                  </a:moveTo>
                  <a:lnTo>
                    <a:pt x="0" y="34"/>
                  </a:lnTo>
                  <a:lnTo>
                    <a:pt x="0" y="102"/>
                  </a:lnTo>
                  <a:lnTo>
                    <a:pt x="303" y="1112"/>
                  </a:lnTo>
                  <a:lnTo>
                    <a:pt x="640" y="2122"/>
                  </a:lnTo>
                  <a:lnTo>
                    <a:pt x="1347" y="4142"/>
                  </a:lnTo>
                  <a:lnTo>
                    <a:pt x="2761" y="8317"/>
                  </a:lnTo>
                  <a:lnTo>
                    <a:pt x="3502" y="10337"/>
                  </a:lnTo>
                  <a:lnTo>
                    <a:pt x="4276" y="12323"/>
                  </a:lnTo>
                  <a:lnTo>
                    <a:pt x="5118" y="14310"/>
                  </a:lnTo>
                  <a:lnTo>
                    <a:pt x="5993" y="16262"/>
                  </a:lnTo>
                  <a:lnTo>
                    <a:pt x="6027" y="16296"/>
                  </a:lnTo>
                  <a:lnTo>
                    <a:pt x="5993" y="16363"/>
                  </a:lnTo>
                  <a:lnTo>
                    <a:pt x="6027" y="16397"/>
                  </a:lnTo>
                  <a:lnTo>
                    <a:pt x="6027" y="16431"/>
                  </a:lnTo>
                  <a:lnTo>
                    <a:pt x="6094" y="16464"/>
                  </a:lnTo>
                  <a:lnTo>
                    <a:pt x="6498" y="16464"/>
                  </a:lnTo>
                  <a:lnTo>
                    <a:pt x="6397" y="16565"/>
                  </a:lnTo>
                  <a:lnTo>
                    <a:pt x="6296" y="16700"/>
                  </a:lnTo>
                  <a:lnTo>
                    <a:pt x="6162" y="17037"/>
                  </a:lnTo>
                  <a:lnTo>
                    <a:pt x="6094" y="17340"/>
                  </a:lnTo>
                  <a:lnTo>
                    <a:pt x="6061" y="17643"/>
                  </a:lnTo>
                  <a:lnTo>
                    <a:pt x="6027" y="18316"/>
                  </a:lnTo>
                  <a:lnTo>
                    <a:pt x="6027" y="18956"/>
                  </a:lnTo>
                  <a:lnTo>
                    <a:pt x="6027" y="19562"/>
                  </a:lnTo>
                  <a:lnTo>
                    <a:pt x="5960" y="22760"/>
                  </a:lnTo>
                  <a:lnTo>
                    <a:pt x="5960" y="25959"/>
                  </a:lnTo>
                  <a:lnTo>
                    <a:pt x="5960" y="26060"/>
                  </a:lnTo>
                  <a:lnTo>
                    <a:pt x="5556" y="26060"/>
                  </a:lnTo>
                  <a:lnTo>
                    <a:pt x="5152" y="26127"/>
                  </a:lnTo>
                  <a:lnTo>
                    <a:pt x="4748" y="26262"/>
                  </a:lnTo>
                  <a:lnTo>
                    <a:pt x="4344" y="26430"/>
                  </a:lnTo>
                  <a:lnTo>
                    <a:pt x="3973" y="26632"/>
                  </a:lnTo>
                  <a:lnTo>
                    <a:pt x="3636" y="26901"/>
                  </a:lnTo>
                  <a:lnTo>
                    <a:pt x="3333" y="27171"/>
                  </a:lnTo>
                  <a:lnTo>
                    <a:pt x="3064" y="27474"/>
                  </a:lnTo>
                  <a:lnTo>
                    <a:pt x="2795" y="27912"/>
                  </a:lnTo>
                  <a:lnTo>
                    <a:pt x="2559" y="28349"/>
                  </a:lnTo>
                  <a:lnTo>
                    <a:pt x="2391" y="28787"/>
                  </a:lnTo>
                  <a:lnTo>
                    <a:pt x="2222" y="29258"/>
                  </a:lnTo>
                  <a:lnTo>
                    <a:pt x="2155" y="29730"/>
                  </a:lnTo>
                  <a:lnTo>
                    <a:pt x="2088" y="30235"/>
                  </a:lnTo>
                  <a:lnTo>
                    <a:pt x="2088" y="30706"/>
                  </a:lnTo>
                  <a:lnTo>
                    <a:pt x="2121" y="31211"/>
                  </a:lnTo>
                  <a:lnTo>
                    <a:pt x="2222" y="31649"/>
                  </a:lnTo>
                  <a:lnTo>
                    <a:pt x="2323" y="32053"/>
                  </a:lnTo>
                  <a:lnTo>
                    <a:pt x="2458" y="32457"/>
                  </a:lnTo>
                  <a:lnTo>
                    <a:pt x="2660" y="32861"/>
                  </a:lnTo>
                  <a:lnTo>
                    <a:pt x="2862" y="33231"/>
                  </a:lnTo>
                  <a:lnTo>
                    <a:pt x="3131" y="33601"/>
                  </a:lnTo>
                  <a:lnTo>
                    <a:pt x="3434" y="33904"/>
                  </a:lnTo>
                  <a:lnTo>
                    <a:pt x="3771" y="34174"/>
                  </a:lnTo>
                  <a:lnTo>
                    <a:pt x="4041" y="34342"/>
                  </a:lnTo>
                  <a:lnTo>
                    <a:pt x="4310" y="34477"/>
                  </a:lnTo>
                  <a:lnTo>
                    <a:pt x="4411" y="34813"/>
                  </a:lnTo>
                  <a:lnTo>
                    <a:pt x="4546" y="35150"/>
                  </a:lnTo>
                  <a:lnTo>
                    <a:pt x="4714" y="35487"/>
                  </a:lnTo>
                  <a:lnTo>
                    <a:pt x="4882" y="35790"/>
                  </a:lnTo>
                  <a:lnTo>
                    <a:pt x="5084" y="36059"/>
                  </a:lnTo>
                  <a:lnTo>
                    <a:pt x="5320" y="36329"/>
                  </a:lnTo>
                  <a:lnTo>
                    <a:pt x="5589" y="36531"/>
                  </a:lnTo>
                  <a:lnTo>
                    <a:pt x="5859" y="36733"/>
                  </a:lnTo>
                  <a:lnTo>
                    <a:pt x="5993" y="36766"/>
                  </a:lnTo>
                  <a:lnTo>
                    <a:pt x="6061" y="36699"/>
                  </a:lnTo>
                  <a:lnTo>
                    <a:pt x="6128" y="37305"/>
                  </a:lnTo>
                  <a:lnTo>
                    <a:pt x="6195" y="37877"/>
                  </a:lnTo>
                  <a:lnTo>
                    <a:pt x="6431" y="37877"/>
                  </a:lnTo>
                  <a:lnTo>
                    <a:pt x="6330" y="36935"/>
                  </a:lnTo>
                  <a:lnTo>
                    <a:pt x="6296" y="35958"/>
                  </a:lnTo>
                  <a:lnTo>
                    <a:pt x="6263" y="34982"/>
                  </a:lnTo>
                  <a:lnTo>
                    <a:pt x="6263" y="34039"/>
                  </a:lnTo>
                  <a:lnTo>
                    <a:pt x="6296" y="33938"/>
                  </a:lnTo>
                  <a:lnTo>
                    <a:pt x="6263" y="33871"/>
                  </a:lnTo>
                  <a:lnTo>
                    <a:pt x="6263" y="32894"/>
                  </a:lnTo>
                  <a:lnTo>
                    <a:pt x="6195" y="30100"/>
                  </a:lnTo>
                  <a:lnTo>
                    <a:pt x="6195" y="27306"/>
                  </a:lnTo>
                  <a:lnTo>
                    <a:pt x="6195" y="24511"/>
                  </a:lnTo>
                  <a:lnTo>
                    <a:pt x="6195" y="21717"/>
                  </a:lnTo>
                  <a:lnTo>
                    <a:pt x="6263" y="19057"/>
                  </a:lnTo>
                  <a:lnTo>
                    <a:pt x="6229" y="18417"/>
                  </a:lnTo>
                  <a:lnTo>
                    <a:pt x="6229" y="18047"/>
                  </a:lnTo>
                  <a:lnTo>
                    <a:pt x="6229" y="17643"/>
                  </a:lnTo>
                  <a:lnTo>
                    <a:pt x="6296" y="17272"/>
                  </a:lnTo>
                  <a:lnTo>
                    <a:pt x="6397" y="16936"/>
                  </a:lnTo>
                  <a:lnTo>
                    <a:pt x="6465" y="16801"/>
                  </a:lnTo>
                  <a:lnTo>
                    <a:pt x="6532" y="16666"/>
                  </a:lnTo>
                  <a:lnTo>
                    <a:pt x="6667" y="16565"/>
                  </a:lnTo>
                  <a:lnTo>
                    <a:pt x="6768" y="16464"/>
                  </a:lnTo>
                  <a:lnTo>
                    <a:pt x="8013" y="16431"/>
                  </a:lnTo>
                  <a:lnTo>
                    <a:pt x="9225" y="16431"/>
                  </a:lnTo>
                  <a:lnTo>
                    <a:pt x="10471" y="16363"/>
                  </a:lnTo>
                  <a:lnTo>
                    <a:pt x="11683" y="16262"/>
                  </a:lnTo>
                  <a:lnTo>
                    <a:pt x="11683" y="16397"/>
                  </a:lnTo>
                  <a:lnTo>
                    <a:pt x="11683" y="16532"/>
                  </a:lnTo>
                  <a:lnTo>
                    <a:pt x="11683" y="16801"/>
                  </a:lnTo>
                  <a:lnTo>
                    <a:pt x="11750" y="17407"/>
                  </a:lnTo>
                  <a:lnTo>
                    <a:pt x="11851" y="18013"/>
                  </a:lnTo>
                  <a:lnTo>
                    <a:pt x="11885" y="18080"/>
                  </a:lnTo>
                  <a:lnTo>
                    <a:pt x="11952" y="18080"/>
                  </a:lnTo>
                  <a:lnTo>
                    <a:pt x="11986" y="18114"/>
                  </a:lnTo>
                  <a:lnTo>
                    <a:pt x="13030" y="18181"/>
                  </a:lnTo>
                  <a:lnTo>
                    <a:pt x="14107" y="18181"/>
                  </a:lnTo>
                  <a:lnTo>
                    <a:pt x="16195" y="18148"/>
                  </a:lnTo>
                  <a:lnTo>
                    <a:pt x="20706" y="18148"/>
                  </a:lnTo>
                  <a:lnTo>
                    <a:pt x="29393" y="18181"/>
                  </a:lnTo>
                  <a:lnTo>
                    <a:pt x="47001" y="18181"/>
                  </a:lnTo>
                  <a:lnTo>
                    <a:pt x="47035" y="18148"/>
                  </a:lnTo>
                  <a:lnTo>
                    <a:pt x="47102" y="18114"/>
                  </a:lnTo>
                  <a:lnTo>
                    <a:pt x="47136" y="18047"/>
                  </a:lnTo>
                  <a:lnTo>
                    <a:pt x="47136" y="17979"/>
                  </a:lnTo>
                  <a:lnTo>
                    <a:pt x="47136" y="17946"/>
                  </a:lnTo>
                  <a:lnTo>
                    <a:pt x="47068" y="17912"/>
                  </a:lnTo>
                  <a:lnTo>
                    <a:pt x="47068" y="17744"/>
                  </a:lnTo>
                  <a:lnTo>
                    <a:pt x="47068" y="17542"/>
                  </a:lnTo>
                  <a:lnTo>
                    <a:pt x="47102" y="17542"/>
                  </a:lnTo>
                  <a:lnTo>
                    <a:pt x="47136" y="17508"/>
                  </a:lnTo>
                  <a:lnTo>
                    <a:pt x="47169" y="17407"/>
                  </a:lnTo>
                  <a:lnTo>
                    <a:pt x="47136" y="17306"/>
                  </a:lnTo>
                  <a:lnTo>
                    <a:pt x="47102" y="17272"/>
                  </a:lnTo>
                  <a:lnTo>
                    <a:pt x="47035" y="17272"/>
                  </a:lnTo>
                  <a:lnTo>
                    <a:pt x="47035" y="16902"/>
                  </a:lnTo>
                  <a:lnTo>
                    <a:pt x="47035" y="16565"/>
                  </a:lnTo>
                  <a:lnTo>
                    <a:pt x="47001" y="16363"/>
                  </a:lnTo>
                  <a:lnTo>
                    <a:pt x="46900" y="16229"/>
                  </a:lnTo>
                  <a:lnTo>
                    <a:pt x="46833" y="16330"/>
                  </a:lnTo>
                  <a:lnTo>
                    <a:pt x="46799" y="16464"/>
                  </a:lnTo>
                  <a:lnTo>
                    <a:pt x="46799" y="16767"/>
                  </a:lnTo>
                  <a:lnTo>
                    <a:pt x="46833" y="17340"/>
                  </a:lnTo>
                  <a:lnTo>
                    <a:pt x="38079" y="17474"/>
                  </a:lnTo>
                  <a:lnTo>
                    <a:pt x="33702" y="17508"/>
                  </a:lnTo>
                  <a:lnTo>
                    <a:pt x="29325" y="17542"/>
                  </a:lnTo>
                  <a:lnTo>
                    <a:pt x="24881" y="17542"/>
                  </a:lnTo>
                  <a:lnTo>
                    <a:pt x="20437" y="17508"/>
                  </a:lnTo>
                  <a:lnTo>
                    <a:pt x="16296" y="17441"/>
                  </a:lnTo>
                  <a:lnTo>
                    <a:pt x="14141" y="17407"/>
                  </a:lnTo>
                  <a:lnTo>
                    <a:pt x="13064" y="17373"/>
                  </a:lnTo>
                  <a:lnTo>
                    <a:pt x="12525" y="17373"/>
                  </a:lnTo>
                  <a:lnTo>
                    <a:pt x="12256" y="17407"/>
                  </a:lnTo>
                  <a:lnTo>
                    <a:pt x="11986" y="17474"/>
                  </a:lnTo>
                  <a:lnTo>
                    <a:pt x="11986" y="17508"/>
                  </a:lnTo>
                  <a:lnTo>
                    <a:pt x="12222" y="17542"/>
                  </a:lnTo>
                  <a:lnTo>
                    <a:pt x="12458" y="17609"/>
                  </a:lnTo>
                  <a:lnTo>
                    <a:pt x="12929" y="17643"/>
                  </a:lnTo>
                  <a:lnTo>
                    <a:pt x="13872" y="17643"/>
                  </a:lnTo>
                  <a:lnTo>
                    <a:pt x="16026" y="17676"/>
                  </a:lnTo>
                  <a:lnTo>
                    <a:pt x="20437" y="17744"/>
                  </a:lnTo>
                  <a:lnTo>
                    <a:pt x="24881" y="17777"/>
                  </a:lnTo>
                  <a:lnTo>
                    <a:pt x="29325" y="17811"/>
                  </a:lnTo>
                  <a:lnTo>
                    <a:pt x="33702" y="17777"/>
                  </a:lnTo>
                  <a:lnTo>
                    <a:pt x="38079" y="17710"/>
                  </a:lnTo>
                  <a:lnTo>
                    <a:pt x="46833" y="17575"/>
                  </a:lnTo>
                  <a:lnTo>
                    <a:pt x="46833" y="17777"/>
                  </a:lnTo>
                  <a:lnTo>
                    <a:pt x="46833" y="17946"/>
                  </a:lnTo>
                  <a:lnTo>
                    <a:pt x="38113" y="17979"/>
                  </a:lnTo>
                  <a:lnTo>
                    <a:pt x="29393" y="17979"/>
                  </a:lnTo>
                  <a:lnTo>
                    <a:pt x="20706" y="17946"/>
                  </a:lnTo>
                  <a:lnTo>
                    <a:pt x="16464" y="17946"/>
                  </a:lnTo>
                  <a:lnTo>
                    <a:pt x="14276" y="17912"/>
                  </a:lnTo>
                  <a:lnTo>
                    <a:pt x="13165" y="17946"/>
                  </a:lnTo>
                  <a:lnTo>
                    <a:pt x="12087" y="17979"/>
                  </a:lnTo>
                  <a:lnTo>
                    <a:pt x="11986" y="17508"/>
                  </a:lnTo>
                  <a:lnTo>
                    <a:pt x="11919" y="17070"/>
                  </a:lnTo>
                  <a:lnTo>
                    <a:pt x="11885" y="16666"/>
                  </a:lnTo>
                  <a:lnTo>
                    <a:pt x="11885" y="16363"/>
                  </a:lnTo>
                  <a:lnTo>
                    <a:pt x="11885" y="16296"/>
                  </a:lnTo>
                  <a:lnTo>
                    <a:pt x="11851" y="16229"/>
                  </a:lnTo>
                  <a:lnTo>
                    <a:pt x="11885" y="16195"/>
                  </a:lnTo>
                  <a:lnTo>
                    <a:pt x="11885" y="16161"/>
                  </a:lnTo>
                  <a:lnTo>
                    <a:pt x="11851" y="16128"/>
                  </a:lnTo>
                  <a:lnTo>
                    <a:pt x="11818" y="16060"/>
                  </a:lnTo>
                  <a:lnTo>
                    <a:pt x="11750" y="16027"/>
                  </a:lnTo>
                  <a:lnTo>
                    <a:pt x="10370" y="16027"/>
                  </a:lnTo>
                  <a:lnTo>
                    <a:pt x="8990" y="16094"/>
                  </a:lnTo>
                  <a:lnTo>
                    <a:pt x="7576" y="16161"/>
                  </a:lnTo>
                  <a:lnTo>
                    <a:pt x="6229" y="16262"/>
                  </a:lnTo>
                  <a:lnTo>
                    <a:pt x="6229" y="16195"/>
                  </a:lnTo>
                  <a:lnTo>
                    <a:pt x="6229" y="16128"/>
                  </a:lnTo>
                  <a:lnTo>
                    <a:pt x="5320" y="14141"/>
                  </a:lnTo>
                  <a:lnTo>
                    <a:pt x="4512" y="12088"/>
                  </a:lnTo>
                  <a:lnTo>
                    <a:pt x="3704" y="10067"/>
                  </a:lnTo>
                  <a:lnTo>
                    <a:pt x="2929" y="7980"/>
                  </a:lnTo>
                  <a:lnTo>
                    <a:pt x="1549" y="4075"/>
                  </a:lnTo>
                  <a:lnTo>
                    <a:pt x="876" y="2054"/>
                  </a:lnTo>
                  <a:lnTo>
                    <a:pt x="505" y="1044"/>
                  </a:lnTo>
                  <a:lnTo>
                    <a:pt x="101" y="3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88" name="Shape 388"/>
            <p:cNvSpPr/>
            <p:nvPr/>
          </p:nvSpPr>
          <p:spPr>
            <a:xfrm>
              <a:off x="4860425" y="2687475"/>
              <a:ext cx="6775" cy="9275"/>
            </a:xfrm>
            <a:custGeom>
              <a:avLst/>
              <a:gdLst/>
              <a:ahLst/>
              <a:cxnLst/>
              <a:rect l="0" t="0" r="0" b="0"/>
              <a:pathLst>
                <a:path w="271" h="371" extrusionOk="0">
                  <a:moveTo>
                    <a:pt x="1" y="0"/>
                  </a:moveTo>
                  <a:lnTo>
                    <a:pt x="1" y="67"/>
                  </a:lnTo>
                  <a:lnTo>
                    <a:pt x="34" y="303"/>
                  </a:lnTo>
                  <a:lnTo>
                    <a:pt x="34" y="337"/>
                  </a:lnTo>
                  <a:lnTo>
                    <a:pt x="68" y="370"/>
                  </a:lnTo>
                  <a:lnTo>
                    <a:pt x="169" y="370"/>
                  </a:lnTo>
                  <a:lnTo>
                    <a:pt x="236" y="303"/>
                  </a:lnTo>
                  <a:lnTo>
                    <a:pt x="270" y="269"/>
                  </a:lnTo>
                  <a:lnTo>
                    <a:pt x="236" y="236"/>
                  </a:lnTo>
                  <a:lnTo>
                    <a:pt x="169" y="34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89" name="Shape 389"/>
            <p:cNvSpPr/>
            <p:nvPr/>
          </p:nvSpPr>
          <p:spPr>
            <a:xfrm>
              <a:off x="4403375" y="2435800"/>
              <a:ext cx="143975" cy="388050"/>
            </a:xfrm>
            <a:custGeom>
              <a:avLst/>
              <a:gdLst/>
              <a:ahLst/>
              <a:cxnLst/>
              <a:rect l="0" t="0" r="0" b="0"/>
              <a:pathLst>
                <a:path w="5759" h="15522" extrusionOk="0">
                  <a:moveTo>
                    <a:pt x="1651" y="202"/>
                  </a:moveTo>
                  <a:lnTo>
                    <a:pt x="1853" y="236"/>
                  </a:lnTo>
                  <a:lnTo>
                    <a:pt x="2021" y="270"/>
                  </a:lnTo>
                  <a:lnTo>
                    <a:pt x="2189" y="371"/>
                  </a:lnTo>
                  <a:lnTo>
                    <a:pt x="2324" y="505"/>
                  </a:lnTo>
                  <a:lnTo>
                    <a:pt x="2459" y="674"/>
                  </a:lnTo>
                  <a:lnTo>
                    <a:pt x="2560" y="842"/>
                  </a:lnTo>
                  <a:lnTo>
                    <a:pt x="2425" y="909"/>
                  </a:lnTo>
                  <a:lnTo>
                    <a:pt x="2290" y="1010"/>
                  </a:lnTo>
                  <a:lnTo>
                    <a:pt x="2223" y="1145"/>
                  </a:lnTo>
                  <a:lnTo>
                    <a:pt x="2189" y="1313"/>
                  </a:lnTo>
                  <a:lnTo>
                    <a:pt x="2156" y="1448"/>
                  </a:lnTo>
                  <a:lnTo>
                    <a:pt x="2189" y="1583"/>
                  </a:lnTo>
                  <a:lnTo>
                    <a:pt x="2223" y="1684"/>
                  </a:lnTo>
                  <a:lnTo>
                    <a:pt x="2324" y="1785"/>
                  </a:lnTo>
                  <a:lnTo>
                    <a:pt x="2425" y="1818"/>
                  </a:lnTo>
                  <a:lnTo>
                    <a:pt x="2593" y="1818"/>
                  </a:lnTo>
                  <a:lnTo>
                    <a:pt x="2661" y="1785"/>
                  </a:lnTo>
                  <a:lnTo>
                    <a:pt x="2694" y="1717"/>
                  </a:lnTo>
                  <a:lnTo>
                    <a:pt x="2694" y="1650"/>
                  </a:lnTo>
                  <a:lnTo>
                    <a:pt x="2728" y="1650"/>
                  </a:lnTo>
                  <a:lnTo>
                    <a:pt x="2728" y="1751"/>
                  </a:lnTo>
                  <a:lnTo>
                    <a:pt x="2694" y="1953"/>
                  </a:lnTo>
                  <a:lnTo>
                    <a:pt x="2627" y="2121"/>
                  </a:lnTo>
                  <a:lnTo>
                    <a:pt x="2526" y="2256"/>
                  </a:lnTo>
                  <a:lnTo>
                    <a:pt x="2391" y="2357"/>
                  </a:lnTo>
                  <a:lnTo>
                    <a:pt x="2257" y="2424"/>
                  </a:lnTo>
                  <a:lnTo>
                    <a:pt x="2055" y="2492"/>
                  </a:lnTo>
                  <a:lnTo>
                    <a:pt x="1853" y="2458"/>
                  </a:lnTo>
                  <a:lnTo>
                    <a:pt x="1819" y="2492"/>
                  </a:lnTo>
                  <a:lnTo>
                    <a:pt x="1785" y="2492"/>
                  </a:lnTo>
                  <a:lnTo>
                    <a:pt x="1785" y="2559"/>
                  </a:lnTo>
                  <a:lnTo>
                    <a:pt x="1785" y="2593"/>
                  </a:lnTo>
                  <a:lnTo>
                    <a:pt x="1853" y="3030"/>
                  </a:lnTo>
                  <a:lnTo>
                    <a:pt x="1920" y="3434"/>
                  </a:lnTo>
                  <a:lnTo>
                    <a:pt x="2122" y="4276"/>
                  </a:lnTo>
                  <a:lnTo>
                    <a:pt x="2257" y="4815"/>
                  </a:lnTo>
                  <a:lnTo>
                    <a:pt x="2290" y="5387"/>
                  </a:lnTo>
                  <a:lnTo>
                    <a:pt x="2290" y="5623"/>
                  </a:lnTo>
                  <a:lnTo>
                    <a:pt x="2257" y="5926"/>
                  </a:lnTo>
                  <a:lnTo>
                    <a:pt x="2223" y="6027"/>
                  </a:lnTo>
                  <a:lnTo>
                    <a:pt x="2156" y="6128"/>
                  </a:lnTo>
                  <a:lnTo>
                    <a:pt x="2088" y="6162"/>
                  </a:lnTo>
                  <a:lnTo>
                    <a:pt x="1987" y="6128"/>
                  </a:lnTo>
                  <a:lnTo>
                    <a:pt x="1853" y="5993"/>
                  </a:lnTo>
                  <a:lnTo>
                    <a:pt x="1752" y="5825"/>
                  </a:lnTo>
                  <a:lnTo>
                    <a:pt x="1550" y="5455"/>
                  </a:lnTo>
                  <a:lnTo>
                    <a:pt x="1381" y="5051"/>
                  </a:lnTo>
                  <a:lnTo>
                    <a:pt x="1280" y="4613"/>
                  </a:lnTo>
                  <a:lnTo>
                    <a:pt x="1213" y="4141"/>
                  </a:lnTo>
                  <a:lnTo>
                    <a:pt x="1179" y="3704"/>
                  </a:lnTo>
                  <a:lnTo>
                    <a:pt x="1146" y="2896"/>
                  </a:lnTo>
                  <a:lnTo>
                    <a:pt x="1146" y="2828"/>
                  </a:lnTo>
                  <a:lnTo>
                    <a:pt x="1146" y="2761"/>
                  </a:lnTo>
                  <a:lnTo>
                    <a:pt x="1112" y="2727"/>
                  </a:lnTo>
                  <a:lnTo>
                    <a:pt x="1045" y="2694"/>
                  </a:lnTo>
                  <a:lnTo>
                    <a:pt x="809" y="2660"/>
                  </a:lnTo>
                  <a:lnTo>
                    <a:pt x="641" y="2593"/>
                  </a:lnTo>
                  <a:lnTo>
                    <a:pt x="472" y="2492"/>
                  </a:lnTo>
                  <a:lnTo>
                    <a:pt x="371" y="2357"/>
                  </a:lnTo>
                  <a:lnTo>
                    <a:pt x="304" y="2189"/>
                  </a:lnTo>
                  <a:lnTo>
                    <a:pt x="270" y="1987"/>
                  </a:lnTo>
                  <a:lnTo>
                    <a:pt x="237" y="1785"/>
                  </a:lnTo>
                  <a:lnTo>
                    <a:pt x="270" y="1583"/>
                  </a:lnTo>
                  <a:lnTo>
                    <a:pt x="304" y="1381"/>
                  </a:lnTo>
                  <a:lnTo>
                    <a:pt x="371" y="1179"/>
                  </a:lnTo>
                  <a:lnTo>
                    <a:pt x="472" y="977"/>
                  </a:lnTo>
                  <a:lnTo>
                    <a:pt x="573" y="775"/>
                  </a:lnTo>
                  <a:lnTo>
                    <a:pt x="708" y="606"/>
                  </a:lnTo>
                  <a:lnTo>
                    <a:pt x="843" y="472"/>
                  </a:lnTo>
                  <a:lnTo>
                    <a:pt x="1011" y="371"/>
                  </a:lnTo>
                  <a:lnTo>
                    <a:pt x="1179" y="270"/>
                  </a:lnTo>
                  <a:lnTo>
                    <a:pt x="1415" y="202"/>
                  </a:lnTo>
                  <a:close/>
                  <a:moveTo>
                    <a:pt x="1314" y="0"/>
                  </a:moveTo>
                  <a:lnTo>
                    <a:pt x="1045" y="68"/>
                  </a:lnTo>
                  <a:lnTo>
                    <a:pt x="843" y="169"/>
                  </a:lnTo>
                  <a:lnTo>
                    <a:pt x="641" y="337"/>
                  </a:lnTo>
                  <a:lnTo>
                    <a:pt x="472" y="505"/>
                  </a:lnTo>
                  <a:lnTo>
                    <a:pt x="304" y="741"/>
                  </a:lnTo>
                  <a:lnTo>
                    <a:pt x="203" y="977"/>
                  </a:lnTo>
                  <a:lnTo>
                    <a:pt x="102" y="1246"/>
                  </a:lnTo>
                  <a:lnTo>
                    <a:pt x="35" y="1515"/>
                  </a:lnTo>
                  <a:lnTo>
                    <a:pt x="1" y="1751"/>
                  </a:lnTo>
                  <a:lnTo>
                    <a:pt x="35" y="2020"/>
                  </a:lnTo>
                  <a:lnTo>
                    <a:pt x="68" y="2256"/>
                  </a:lnTo>
                  <a:lnTo>
                    <a:pt x="169" y="2458"/>
                  </a:lnTo>
                  <a:lnTo>
                    <a:pt x="270" y="2660"/>
                  </a:lnTo>
                  <a:lnTo>
                    <a:pt x="472" y="2795"/>
                  </a:lnTo>
                  <a:lnTo>
                    <a:pt x="674" y="2896"/>
                  </a:lnTo>
                  <a:lnTo>
                    <a:pt x="944" y="2929"/>
                  </a:lnTo>
                  <a:lnTo>
                    <a:pt x="910" y="3367"/>
                  </a:lnTo>
                  <a:lnTo>
                    <a:pt x="944" y="3872"/>
                  </a:lnTo>
                  <a:lnTo>
                    <a:pt x="1011" y="4377"/>
                  </a:lnTo>
                  <a:lnTo>
                    <a:pt x="1112" y="4916"/>
                  </a:lnTo>
                  <a:lnTo>
                    <a:pt x="1280" y="5421"/>
                  </a:lnTo>
                  <a:lnTo>
                    <a:pt x="1482" y="5859"/>
                  </a:lnTo>
                  <a:lnTo>
                    <a:pt x="1617" y="6061"/>
                  </a:lnTo>
                  <a:lnTo>
                    <a:pt x="1785" y="6229"/>
                  </a:lnTo>
                  <a:lnTo>
                    <a:pt x="1920" y="6397"/>
                  </a:lnTo>
                  <a:lnTo>
                    <a:pt x="2122" y="6498"/>
                  </a:lnTo>
                  <a:lnTo>
                    <a:pt x="2156" y="6902"/>
                  </a:lnTo>
                  <a:lnTo>
                    <a:pt x="2223" y="7306"/>
                  </a:lnTo>
                  <a:lnTo>
                    <a:pt x="2324" y="7643"/>
                  </a:lnTo>
                  <a:lnTo>
                    <a:pt x="2492" y="8013"/>
                  </a:lnTo>
                  <a:lnTo>
                    <a:pt x="2661" y="8350"/>
                  </a:lnTo>
                  <a:lnTo>
                    <a:pt x="2863" y="8653"/>
                  </a:lnTo>
                  <a:lnTo>
                    <a:pt x="3334" y="9293"/>
                  </a:lnTo>
                  <a:lnTo>
                    <a:pt x="3839" y="9899"/>
                  </a:lnTo>
                  <a:lnTo>
                    <a:pt x="4344" y="10505"/>
                  </a:lnTo>
                  <a:lnTo>
                    <a:pt x="4816" y="11111"/>
                  </a:lnTo>
                  <a:lnTo>
                    <a:pt x="5018" y="11447"/>
                  </a:lnTo>
                  <a:lnTo>
                    <a:pt x="5220" y="11750"/>
                  </a:lnTo>
                  <a:lnTo>
                    <a:pt x="5321" y="11986"/>
                  </a:lnTo>
                  <a:lnTo>
                    <a:pt x="5422" y="12222"/>
                  </a:lnTo>
                  <a:lnTo>
                    <a:pt x="5455" y="12424"/>
                  </a:lnTo>
                  <a:lnTo>
                    <a:pt x="5455" y="12659"/>
                  </a:lnTo>
                  <a:lnTo>
                    <a:pt x="5455" y="12862"/>
                  </a:lnTo>
                  <a:lnTo>
                    <a:pt x="5422" y="13064"/>
                  </a:lnTo>
                  <a:lnTo>
                    <a:pt x="5321" y="13501"/>
                  </a:lnTo>
                  <a:lnTo>
                    <a:pt x="5051" y="14343"/>
                  </a:lnTo>
                  <a:lnTo>
                    <a:pt x="4917" y="14781"/>
                  </a:lnTo>
                  <a:lnTo>
                    <a:pt x="4849" y="15218"/>
                  </a:lnTo>
                  <a:lnTo>
                    <a:pt x="4849" y="15521"/>
                  </a:lnTo>
                  <a:lnTo>
                    <a:pt x="5186" y="15521"/>
                  </a:lnTo>
                  <a:lnTo>
                    <a:pt x="5152" y="15185"/>
                  </a:lnTo>
                  <a:lnTo>
                    <a:pt x="5186" y="14882"/>
                  </a:lnTo>
                  <a:lnTo>
                    <a:pt x="5287" y="14579"/>
                  </a:lnTo>
                  <a:lnTo>
                    <a:pt x="5388" y="14242"/>
                  </a:lnTo>
                  <a:lnTo>
                    <a:pt x="5624" y="13636"/>
                  </a:lnTo>
                  <a:lnTo>
                    <a:pt x="5725" y="13333"/>
                  </a:lnTo>
                  <a:lnTo>
                    <a:pt x="5758" y="12996"/>
                  </a:lnTo>
                  <a:lnTo>
                    <a:pt x="5758" y="12727"/>
                  </a:lnTo>
                  <a:lnTo>
                    <a:pt x="5725" y="12424"/>
                  </a:lnTo>
                  <a:lnTo>
                    <a:pt x="5657" y="12121"/>
                  </a:lnTo>
                  <a:lnTo>
                    <a:pt x="5590" y="11851"/>
                  </a:lnTo>
                  <a:lnTo>
                    <a:pt x="5455" y="11548"/>
                  </a:lnTo>
                  <a:lnTo>
                    <a:pt x="5287" y="11279"/>
                  </a:lnTo>
                  <a:lnTo>
                    <a:pt x="4917" y="10740"/>
                  </a:lnTo>
                  <a:lnTo>
                    <a:pt x="4512" y="10202"/>
                  </a:lnTo>
                  <a:lnTo>
                    <a:pt x="3637" y="9225"/>
                  </a:lnTo>
                  <a:lnTo>
                    <a:pt x="3368" y="8889"/>
                  </a:lnTo>
                  <a:lnTo>
                    <a:pt x="3132" y="8552"/>
                  </a:lnTo>
                  <a:lnTo>
                    <a:pt x="2930" y="8249"/>
                  </a:lnTo>
                  <a:lnTo>
                    <a:pt x="2762" y="7912"/>
                  </a:lnTo>
                  <a:lnTo>
                    <a:pt x="2627" y="7542"/>
                  </a:lnTo>
                  <a:lnTo>
                    <a:pt x="2492" y="7172"/>
                  </a:lnTo>
                  <a:lnTo>
                    <a:pt x="2391" y="6801"/>
                  </a:lnTo>
                  <a:lnTo>
                    <a:pt x="2324" y="6397"/>
                  </a:lnTo>
                  <a:lnTo>
                    <a:pt x="2425" y="6162"/>
                  </a:lnTo>
                  <a:lnTo>
                    <a:pt x="2492" y="5960"/>
                  </a:lnTo>
                  <a:lnTo>
                    <a:pt x="2526" y="5724"/>
                  </a:lnTo>
                  <a:lnTo>
                    <a:pt x="2560" y="5488"/>
                  </a:lnTo>
                  <a:lnTo>
                    <a:pt x="2526" y="5017"/>
                  </a:lnTo>
                  <a:lnTo>
                    <a:pt x="2459" y="4545"/>
                  </a:lnTo>
                  <a:lnTo>
                    <a:pt x="2358" y="4074"/>
                  </a:lnTo>
                  <a:lnTo>
                    <a:pt x="2223" y="3603"/>
                  </a:lnTo>
                  <a:lnTo>
                    <a:pt x="2122" y="3131"/>
                  </a:lnTo>
                  <a:lnTo>
                    <a:pt x="2021" y="2694"/>
                  </a:lnTo>
                  <a:lnTo>
                    <a:pt x="2257" y="2694"/>
                  </a:lnTo>
                  <a:lnTo>
                    <a:pt x="2459" y="2626"/>
                  </a:lnTo>
                  <a:lnTo>
                    <a:pt x="2593" y="2492"/>
                  </a:lnTo>
                  <a:lnTo>
                    <a:pt x="2728" y="2323"/>
                  </a:lnTo>
                  <a:lnTo>
                    <a:pt x="2863" y="2088"/>
                  </a:lnTo>
                  <a:lnTo>
                    <a:pt x="2930" y="1886"/>
                  </a:lnTo>
                  <a:lnTo>
                    <a:pt x="2964" y="1650"/>
                  </a:lnTo>
                  <a:lnTo>
                    <a:pt x="2964" y="1414"/>
                  </a:lnTo>
                  <a:lnTo>
                    <a:pt x="2930" y="1111"/>
                  </a:lnTo>
                  <a:lnTo>
                    <a:pt x="2829" y="808"/>
                  </a:lnTo>
                  <a:lnTo>
                    <a:pt x="2694" y="539"/>
                  </a:lnTo>
                  <a:lnTo>
                    <a:pt x="2459" y="337"/>
                  </a:lnTo>
                  <a:lnTo>
                    <a:pt x="2223" y="169"/>
                  </a:lnTo>
                  <a:lnTo>
                    <a:pt x="1954" y="34"/>
                  </a:lnTo>
                  <a:lnTo>
                    <a:pt x="16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90" name="Shape 390"/>
            <p:cNvSpPr/>
            <p:nvPr/>
          </p:nvSpPr>
          <p:spPr>
            <a:xfrm>
              <a:off x="4422750" y="2442525"/>
              <a:ext cx="17700" cy="58100"/>
            </a:xfrm>
            <a:custGeom>
              <a:avLst/>
              <a:gdLst/>
              <a:ahLst/>
              <a:cxnLst/>
              <a:rect l="0" t="0" r="0" b="0"/>
              <a:pathLst>
                <a:path w="708" h="2324" extrusionOk="0">
                  <a:moveTo>
                    <a:pt x="640" y="1"/>
                  </a:moveTo>
                  <a:lnTo>
                    <a:pt x="606" y="34"/>
                  </a:lnTo>
                  <a:lnTo>
                    <a:pt x="472" y="102"/>
                  </a:lnTo>
                  <a:lnTo>
                    <a:pt x="371" y="236"/>
                  </a:lnTo>
                  <a:lnTo>
                    <a:pt x="202" y="506"/>
                  </a:lnTo>
                  <a:lnTo>
                    <a:pt x="68" y="842"/>
                  </a:lnTo>
                  <a:lnTo>
                    <a:pt x="0" y="1213"/>
                  </a:lnTo>
                  <a:lnTo>
                    <a:pt x="0" y="1549"/>
                  </a:lnTo>
                  <a:lnTo>
                    <a:pt x="0" y="1718"/>
                  </a:lnTo>
                  <a:lnTo>
                    <a:pt x="68" y="1886"/>
                  </a:lnTo>
                  <a:lnTo>
                    <a:pt x="135" y="2021"/>
                  </a:lnTo>
                  <a:lnTo>
                    <a:pt x="236" y="2155"/>
                  </a:lnTo>
                  <a:lnTo>
                    <a:pt x="371" y="2256"/>
                  </a:lnTo>
                  <a:lnTo>
                    <a:pt x="505" y="2324"/>
                  </a:lnTo>
                  <a:lnTo>
                    <a:pt x="573" y="2324"/>
                  </a:lnTo>
                  <a:lnTo>
                    <a:pt x="606" y="2290"/>
                  </a:lnTo>
                  <a:lnTo>
                    <a:pt x="640" y="2223"/>
                  </a:lnTo>
                  <a:lnTo>
                    <a:pt x="606" y="2155"/>
                  </a:lnTo>
                  <a:lnTo>
                    <a:pt x="404" y="1953"/>
                  </a:lnTo>
                  <a:lnTo>
                    <a:pt x="303" y="1684"/>
                  </a:lnTo>
                  <a:lnTo>
                    <a:pt x="236" y="1415"/>
                  </a:lnTo>
                  <a:lnTo>
                    <a:pt x="236" y="1145"/>
                  </a:lnTo>
                  <a:lnTo>
                    <a:pt x="270" y="876"/>
                  </a:lnTo>
                  <a:lnTo>
                    <a:pt x="371" y="607"/>
                  </a:lnTo>
                  <a:lnTo>
                    <a:pt x="505" y="371"/>
                  </a:lnTo>
                  <a:lnTo>
                    <a:pt x="674" y="135"/>
                  </a:lnTo>
                  <a:lnTo>
                    <a:pt x="707" y="68"/>
                  </a:lnTo>
                  <a:lnTo>
                    <a:pt x="674" y="34"/>
                  </a:lnTo>
                  <a:lnTo>
                    <a:pt x="64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91" name="Shape 391"/>
            <p:cNvSpPr/>
            <p:nvPr/>
          </p:nvSpPr>
          <p:spPr>
            <a:xfrm>
              <a:off x="4109625" y="305450"/>
              <a:ext cx="213825" cy="201200"/>
            </a:xfrm>
            <a:custGeom>
              <a:avLst/>
              <a:gdLst/>
              <a:ahLst/>
              <a:cxnLst/>
              <a:rect l="0" t="0" r="0" b="0"/>
              <a:pathLst>
                <a:path w="8553" h="8048" extrusionOk="0">
                  <a:moveTo>
                    <a:pt x="1011" y="270"/>
                  </a:moveTo>
                  <a:lnTo>
                    <a:pt x="1280" y="539"/>
                  </a:lnTo>
                  <a:lnTo>
                    <a:pt x="1583" y="808"/>
                  </a:lnTo>
                  <a:lnTo>
                    <a:pt x="1886" y="1078"/>
                  </a:lnTo>
                  <a:lnTo>
                    <a:pt x="2189" y="1347"/>
                  </a:lnTo>
                  <a:lnTo>
                    <a:pt x="2627" y="1785"/>
                  </a:lnTo>
                  <a:lnTo>
                    <a:pt x="3031" y="2223"/>
                  </a:lnTo>
                  <a:lnTo>
                    <a:pt x="3469" y="2627"/>
                  </a:lnTo>
                  <a:lnTo>
                    <a:pt x="3906" y="3031"/>
                  </a:lnTo>
                  <a:lnTo>
                    <a:pt x="4243" y="3300"/>
                  </a:lnTo>
                  <a:lnTo>
                    <a:pt x="4512" y="3569"/>
                  </a:lnTo>
                  <a:lnTo>
                    <a:pt x="4782" y="3839"/>
                  </a:lnTo>
                  <a:lnTo>
                    <a:pt x="5017" y="4142"/>
                  </a:lnTo>
                  <a:lnTo>
                    <a:pt x="5489" y="4748"/>
                  </a:lnTo>
                  <a:lnTo>
                    <a:pt x="5893" y="5387"/>
                  </a:lnTo>
                  <a:lnTo>
                    <a:pt x="6027" y="5589"/>
                  </a:lnTo>
                  <a:lnTo>
                    <a:pt x="6196" y="5791"/>
                  </a:lnTo>
                  <a:lnTo>
                    <a:pt x="5724" y="5387"/>
                  </a:lnTo>
                  <a:lnTo>
                    <a:pt x="5287" y="4950"/>
                  </a:lnTo>
                  <a:lnTo>
                    <a:pt x="4411" y="4108"/>
                  </a:lnTo>
                  <a:lnTo>
                    <a:pt x="3974" y="3670"/>
                  </a:lnTo>
                  <a:lnTo>
                    <a:pt x="3502" y="3266"/>
                  </a:lnTo>
                  <a:lnTo>
                    <a:pt x="2593" y="2458"/>
                  </a:lnTo>
                  <a:lnTo>
                    <a:pt x="2122" y="2054"/>
                  </a:lnTo>
                  <a:lnTo>
                    <a:pt x="1684" y="1650"/>
                  </a:lnTo>
                  <a:lnTo>
                    <a:pt x="1247" y="1212"/>
                  </a:lnTo>
                  <a:lnTo>
                    <a:pt x="843" y="741"/>
                  </a:lnTo>
                  <a:lnTo>
                    <a:pt x="742" y="741"/>
                  </a:lnTo>
                  <a:lnTo>
                    <a:pt x="708" y="808"/>
                  </a:lnTo>
                  <a:lnTo>
                    <a:pt x="708" y="842"/>
                  </a:lnTo>
                  <a:lnTo>
                    <a:pt x="843" y="1044"/>
                  </a:lnTo>
                  <a:lnTo>
                    <a:pt x="1011" y="1246"/>
                  </a:lnTo>
                  <a:lnTo>
                    <a:pt x="1348" y="1583"/>
                  </a:lnTo>
                  <a:lnTo>
                    <a:pt x="2055" y="2256"/>
                  </a:lnTo>
                  <a:lnTo>
                    <a:pt x="2560" y="2728"/>
                  </a:lnTo>
                  <a:lnTo>
                    <a:pt x="3098" y="3165"/>
                  </a:lnTo>
                  <a:lnTo>
                    <a:pt x="3603" y="3603"/>
                  </a:lnTo>
                  <a:lnTo>
                    <a:pt x="4108" y="4074"/>
                  </a:lnTo>
                  <a:lnTo>
                    <a:pt x="5017" y="4950"/>
                  </a:lnTo>
                  <a:lnTo>
                    <a:pt x="5455" y="5387"/>
                  </a:lnTo>
                  <a:lnTo>
                    <a:pt x="5926" y="5825"/>
                  </a:lnTo>
                  <a:lnTo>
                    <a:pt x="6970" y="6700"/>
                  </a:lnTo>
                  <a:lnTo>
                    <a:pt x="7980" y="7576"/>
                  </a:lnTo>
                  <a:lnTo>
                    <a:pt x="8115" y="7576"/>
                  </a:lnTo>
                  <a:lnTo>
                    <a:pt x="8148" y="7508"/>
                  </a:lnTo>
                  <a:lnTo>
                    <a:pt x="8115" y="7441"/>
                  </a:lnTo>
                  <a:lnTo>
                    <a:pt x="7576" y="6936"/>
                  </a:lnTo>
                  <a:lnTo>
                    <a:pt x="7643" y="6936"/>
                  </a:lnTo>
                  <a:lnTo>
                    <a:pt x="7711" y="6902"/>
                  </a:lnTo>
                  <a:lnTo>
                    <a:pt x="7744" y="6869"/>
                  </a:lnTo>
                  <a:lnTo>
                    <a:pt x="7744" y="6801"/>
                  </a:lnTo>
                  <a:lnTo>
                    <a:pt x="7913" y="6667"/>
                  </a:lnTo>
                  <a:lnTo>
                    <a:pt x="8014" y="6970"/>
                  </a:lnTo>
                  <a:lnTo>
                    <a:pt x="8081" y="7239"/>
                  </a:lnTo>
                  <a:lnTo>
                    <a:pt x="8216" y="7542"/>
                  </a:lnTo>
                  <a:lnTo>
                    <a:pt x="8317" y="7811"/>
                  </a:lnTo>
                  <a:lnTo>
                    <a:pt x="7812" y="7677"/>
                  </a:lnTo>
                  <a:lnTo>
                    <a:pt x="7172" y="7407"/>
                  </a:lnTo>
                  <a:lnTo>
                    <a:pt x="7307" y="7239"/>
                  </a:lnTo>
                  <a:lnTo>
                    <a:pt x="7340" y="7172"/>
                  </a:lnTo>
                  <a:lnTo>
                    <a:pt x="7340" y="7104"/>
                  </a:lnTo>
                  <a:lnTo>
                    <a:pt x="7307" y="7071"/>
                  </a:lnTo>
                  <a:lnTo>
                    <a:pt x="6936" y="6700"/>
                  </a:lnTo>
                  <a:lnTo>
                    <a:pt x="6566" y="6364"/>
                  </a:lnTo>
                  <a:lnTo>
                    <a:pt x="6162" y="6061"/>
                  </a:lnTo>
                  <a:lnTo>
                    <a:pt x="5724" y="5758"/>
                  </a:lnTo>
                  <a:lnTo>
                    <a:pt x="5186" y="5421"/>
                  </a:lnTo>
                  <a:lnTo>
                    <a:pt x="4681" y="5051"/>
                  </a:lnTo>
                  <a:lnTo>
                    <a:pt x="4176" y="4647"/>
                  </a:lnTo>
                  <a:lnTo>
                    <a:pt x="3704" y="4209"/>
                  </a:lnTo>
                  <a:lnTo>
                    <a:pt x="2795" y="3300"/>
                  </a:lnTo>
                  <a:lnTo>
                    <a:pt x="2358" y="2862"/>
                  </a:lnTo>
                  <a:lnTo>
                    <a:pt x="1853" y="2458"/>
                  </a:lnTo>
                  <a:lnTo>
                    <a:pt x="1449" y="2088"/>
                  </a:lnTo>
                  <a:lnTo>
                    <a:pt x="1045" y="1684"/>
                  </a:lnTo>
                  <a:lnTo>
                    <a:pt x="641" y="1313"/>
                  </a:lnTo>
                  <a:lnTo>
                    <a:pt x="203" y="977"/>
                  </a:lnTo>
                  <a:lnTo>
                    <a:pt x="405" y="775"/>
                  </a:lnTo>
                  <a:lnTo>
                    <a:pt x="607" y="606"/>
                  </a:lnTo>
                  <a:lnTo>
                    <a:pt x="809" y="438"/>
                  </a:lnTo>
                  <a:lnTo>
                    <a:pt x="1011" y="270"/>
                  </a:lnTo>
                  <a:close/>
                  <a:moveTo>
                    <a:pt x="1045" y="0"/>
                  </a:moveTo>
                  <a:lnTo>
                    <a:pt x="977" y="34"/>
                  </a:lnTo>
                  <a:lnTo>
                    <a:pt x="742" y="236"/>
                  </a:lnTo>
                  <a:lnTo>
                    <a:pt x="439" y="438"/>
                  </a:lnTo>
                  <a:lnTo>
                    <a:pt x="203" y="640"/>
                  </a:lnTo>
                  <a:lnTo>
                    <a:pt x="102" y="775"/>
                  </a:lnTo>
                  <a:lnTo>
                    <a:pt x="1" y="909"/>
                  </a:lnTo>
                  <a:lnTo>
                    <a:pt x="1" y="977"/>
                  </a:lnTo>
                  <a:lnTo>
                    <a:pt x="34" y="1010"/>
                  </a:lnTo>
                  <a:lnTo>
                    <a:pt x="34" y="1078"/>
                  </a:lnTo>
                  <a:lnTo>
                    <a:pt x="68" y="1111"/>
                  </a:lnTo>
                  <a:lnTo>
                    <a:pt x="540" y="1482"/>
                  </a:lnTo>
                  <a:lnTo>
                    <a:pt x="977" y="1920"/>
                  </a:lnTo>
                  <a:lnTo>
                    <a:pt x="1449" y="2324"/>
                  </a:lnTo>
                  <a:lnTo>
                    <a:pt x="1886" y="2761"/>
                  </a:lnTo>
                  <a:lnTo>
                    <a:pt x="2358" y="3165"/>
                  </a:lnTo>
                  <a:lnTo>
                    <a:pt x="2829" y="3603"/>
                  </a:lnTo>
                  <a:lnTo>
                    <a:pt x="3704" y="4512"/>
                  </a:lnTo>
                  <a:lnTo>
                    <a:pt x="4075" y="4849"/>
                  </a:lnTo>
                  <a:lnTo>
                    <a:pt x="4445" y="5152"/>
                  </a:lnTo>
                  <a:lnTo>
                    <a:pt x="4815" y="5455"/>
                  </a:lnTo>
                  <a:lnTo>
                    <a:pt x="5219" y="5724"/>
                  </a:lnTo>
                  <a:lnTo>
                    <a:pt x="5758" y="6061"/>
                  </a:lnTo>
                  <a:lnTo>
                    <a:pt x="6229" y="6397"/>
                  </a:lnTo>
                  <a:lnTo>
                    <a:pt x="6667" y="6801"/>
                  </a:lnTo>
                  <a:lnTo>
                    <a:pt x="7138" y="7205"/>
                  </a:lnTo>
                  <a:lnTo>
                    <a:pt x="6970" y="7407"/>
                  </a:lnTo>
                  <a:lnTo>
                    <a:pt x="6936" y="7441"/>
                  </a:lnTo>
                  <a:lnTo>
                    <a:pt x="6936" y="7508"/>
                  </a:lnTo>
                  <a:lnTo>
                    <a:pt x="6970" y="7542"/>
                  </a:lnTo>
                  <a:lnTo>
                    <a:pt x="7004" y="7576"/>
                  </a:lnTo>
                  <a:lnTo>
                    <a:pt x="7744" y="7879"/>
                  </a:lnTo>
                  <a:lnTo>
                    <a:pt x="8115" y="7980"/>
                  </a:lnTo>
                  <a:lnTo>
                    <a:pt x="8283" y="8047"/>
                  </a:lnTo>
                  <a:lnTo>
                    <a:pt x="8519" y="8047"/>
                  </a:lnTo>
                  <a:lnTo>
                    <a:pt x="8553" y="8013"/>
                  </a:lnTo>
                  <a:lnTo>
                    <a:pt x="8553" y="7946"/>
                  </a:lnTo>
                  <a:lnTo>
                    <a:pt x="8519" y="7912"/>
                  </a:lnTo>
                  <a:lnTo>
                    <a:pt x="8418" y="7542"/>
                  </a:lnTo>
                  <a:lnTo>
                    <a:pt x="8283" y="7205"/>
                  </a:lnTo>
                  <a:lnTo>
                    <a:pt x="8182" y="6801"/>
                  </a:lnTo>
                  <a:lnTo>
                    <a:pt x="8115" y="6633"/>
                  </a:lnTo>
                  <a:lnTo>
                    <a:pt x="8014" y="6465"/>
                  </a:lnTo>
                  <a:lnTo>
                    <a:pt x="7980" y="6431"/>
                  </a:lnTo>
                  <a:lnTo>
                    <a:pt x="7946" y="6397"/>
                  </a:lnTo>
                  <a:lnTo>
                    <a:pt x="7879" y="6397"/>
                  </a:lnTo>
                  <a:lnTo>
                    <a:pt x="7845" y="6431"/>
                  </a:lnTo>
                  <a:lnTo>
                    <a:pt x="7711" y="6532"/>
                  </a:lnTo>
                  <a:lnTo>
                    <a:pt x="7610" y="6667"/>
                  </a:lnTo>
                  <a:lnTo>
                    <a:pt x="7037" y="6229"/>
                  </a:lnTo>
                  <a:lnTo>
                    <a:pt x="6566" y="5791"/>
                  </a:lnTo>
                  <a:lnTo>
                    <a:pt x="6364" y="5556"/>
                  </a:lnTo>
                  <a:lnTo>
                    <a:pt x="6162" y="5286"/>
                  </a:lnTo>
                  <a:lnTo>
                    <a:pt x="5758" y="4714"/>
                  </a:lnTo>
                  <a:lnTo>
                    <a:pt x="5455" y="4243"/>
                  </a:lnTo>
                  <a:lnTo>
                    <a:pt x="5085" y="3771"/>
                  </a:lnTo>
                  <a:lnTo>
                    <a:pt x="4681" y="3367"/>
                  </a:lnTo>
                  <a:lnTo>
                    <a:pt x="4243" y="2997"/>
                  </a:lnTo>
                  <a:lnTo>
                    <a:pt x="3772" y="2593"/>
                  </a:lnTo>
                  <a:lnTo>
                    <a:pt x="3334" y="2189"/>
                  </a:lnTo>
                  <a:lnTo>
                    <a:pt x="2492" y="1347"/>
                  </a:lnTo>
                  <a:lnTo>
                    <a:pt x="2156" y="1044"/>
                  </a:lnTo>
                  <a:lnTo>
                    <a:pt x="1819" y="741"/>
                  </a:lnTo>
                  <a:lnTo>
                    <a:pt x="1482" y="438"/>
                  </a:lnTo>
                  <a:lnTo>
                    <a:pt x="1146" y="135"/>
                  </a:lnTo>
                  <a:lnTo>
                    <a:pt x="1146" y="68"/>
                  </a:lnTo>
                  <a:lnTo>
                    <a:pt x="111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92" name="Shape 392"/>
            <p:cNvSpPr/>
            <p:nvPr/>
          </p:nvSpPr>
          <p:spPr>
            <a:xfrm>
              <a:off x="4865475" y="2713550"/>
              <a:ext cx="16025" cy="51375"/>
            </a:xfrm>
            <a:custGeom>
              <a:avLst/>
              <a:gdLst/>
              <a:ahLst/>
              <a:cxnLst/>
              <a:rect l="0" t="0" r="0" b="0"/>
              <a:pathLst>
                <a:path w="641" h="2055" extrusionOk="0">
                  <a:moveTo>
                    <a:pt x="102" y="1"/>
                  </a:moveTo>
                  <a:lnTo>
                    <a:pt x="68" y="34"/>
                  </a:lnTo>
                  <a:lnTo>
                    <a:pt x="1" y="203"/>
                  </a:lnTo>
                  <a:lnTo>
                    <a:pt x="1" y="405"/>
                  </a:lnTo>
                  <a:lnTo>
                    <a:pt x="68" y="741"/>
                  </a:lnTo>
                  <a:lnTo>
                    <a:pt x="169" y="1347"/>
                  </a:lnTo>
                  <a:lnTo>
                    <a:pt x="236" y="1651"/>
                  </a:lnTo>
                  <a:lnTo>
                    <a:pt x="337" y="1954"/>
                  </a:lnTo>
                  <a:lnTo>
                    <a:pt x="371" y="1987"/>
                  </a:lnTo>
                  <a:lnTo>
                    <a:pt x="438" y="2021"/>
                  </a:lnTo>
                  <a:lnTo>
                    <a:pt x="539" y="2055"/>
                  </a:lnTo>
                  <a:lnTo>
                    <a:pt x="573" y="2021"/>
                  </a:lnTo>
                  <a:lnTo>
                    <a:pt x="640" y="1987"/>
                  </a:lnTo>
                  <a:lnTo>
                    <a:pt x="640" y="1920"/>
                  </a:lnTo>
                  <a:lnTo>
                    <a:pt x="640" y="1853"/>
                  </a:lnTo>
                  <a:lnTo>
                    <a:pt x="472" y="1415"/>
                  </a:lnTo>
                  <a:lnTo>
                    <a:pt x="371" y="977"/>
                  </a:lnTo>
                  <a:lnTo>
                    <a:pt x="236" y="68"/>
                  </a:lnTo>
                  <a:lnTo>
                    <a:pt x="203" y="34"/>
                  </a:lnTo>
                  <a:lnTo>
                    <a:pt x="13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93" name="Shape 393"/>
            <p:cNvSpPr/>
            <p:nvPr/>
          </p:nvSpPr>
          <p:spPr>
            <a:xfrm>
              <a:off x="5730750" y="386250"/>
              <a:ext cx="16850" cy="6750"/>
            </a:xfrm>
            <a:custGeom>
              <a:avLst/>
              <a:gdLst/>
              <a:ahLst/>
              <a:cxnLst/>
              <a:rect l="0" t="0" r="0" b="0"/>
              <a:pathLst>
                <a:path w="674" h="270" extrusionOk="0">
                  <a:moveTo>
                    <a:pt x="101" y="1"/>
                  </a:moveTo>
                  <a:lnTo>
                    <a:pt x="34" y="34"/>
                  </a:lnTo>
                  <a:lnTo>
                    <a:pt x="0" y="68"/>
                  </a:lnTo>
                  <a:lnTo>
                    <a:pt x="0" y="135"/>
                  </a:lnTo>
                  <a:lnTo>
                    <a:pt x="34" y="169"/>
                  </a:lnTo>
                  <a:lnTo>
                    <a:pt x="303" y="203"/>
                  </a:lnTo>
                  <a:lnTo>
                    <a:pt x="438" y="236"/>
                  </a:lnTo>
                  <a:lnTo>
                    <a:pt x="606" y="270"/>
                  </a:lnTo>
                  <a:lnTo>
                    <a:pt x="640" y="236"/>
                  </a:lnTo>
                  <a:lnTo>
                    <a:pt x="674" y="203"/>
                  </a:lnTo>
                  <a:lnTo>
                    <a:pt x="674" y="135"/>
                  </a:lnTo>
                  <a:lnTo>
                    <a:pt x="640" y="102"/>
                  </a:lnTo>
                  <a:lnTo>
                    <a:pt x="505" y="68"/>
                  </a:lnTo>
                  <a:lnTo>
                    <a:pt x="371" y="34"/>
                  </a:lnTo>
                  <a:lnTo>
                    <a:pt x="10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94" name="Shape 394"/>
            <p:cNvSpPr/>
            <p:nvPr/>
          </p:nvSpPr>
          <p:spPr>
            <a:xfrm>
              <a:off x="3855450" y="1483825"/>
              <a:ext cx="286200" cy="291250"/>
            </a:xfrm>
            <a:custGeom>
              <a:avLst/>
              <a:gdLst/>
              <a:ahLst/>
              <a:cxnLst/>
              <a:rect l="0" t="0" r="0" b="0"/>
              <a:pathLst>
                <a:path w="11448" h="11650" extrusionOk="0">
                  <a:moveTo>
                    <a:pt x="6532" y="371"/>
                  </a:moveTo>
                  <a:lnTo>
                    <a:pt x="7138" y="438"/>
                  </a:lnTo>
                  <a:lnTo>
                    <a:pt x="7710" y="607"/>
                  </a:lnTo>
                  <a:lnTo>
                    <a:pt x="8282" y="842"/>
                  </a:lnTo>
                  <a:lnTo>
                    <a:pt x="8787" y="1112"/>
                  </a:lnTo>
                  <a:lnTo>
                    <a:pt x="8484" y="1213"/>
                  </a:lnTo>
                  <a:lnTo>
                    <a:pt x="8484" y="1145"/>
                  </a:lnTo>
                  <a:lnTo>
                    <a:pt x="8417" y="1112"/>
                  </a:lnTo>
                  <a:lnTo>
                    <a:pt x="7845" y="1044"/>
                  </a:lnTo>
                  <a:lnTo>
                    <a:pt x="7306" y="1044"/>
                  </a:lnTo>
                  <a:lnTo>
                    <a:pt x="7508" y="977"/>
                  </a:lnTo>
                  <a:lnTo>
                    <a:pt x="7676" y="842"/>
                  </a:lnTo>
                  <a:lnTo>
                    <a:pt x="7744" y="809"/>
                  </a:lnTo>
                  <a:lnTo>
                    <a:pt x="7744" y="741"/>
                  </a:lnTo>
                  <a:lnTo>
                    <a:pt x="7710" y="674"/>
                  </a:lnTo>
                  <a:lnTo>
                    <a:pt x="7676" y="640"/>
                  </a:lnTo>
                  <a:lnTo>
                    <a:pt x="7373" y="573"/>
                  </a:lnTo>
                  <a:lnTo>
                    <a:pt x="7037" y="573"/>
                  </a:lnTo>
                  <a:lnTo>
                    <a:pt x="6700" y="607"/>
                  </a:lnTo>
                  <a:lnTo>
                    <a:pt x="6363" y="674"/>
                  </a:lnTo>
                  <a:lnTo>
                    <a:pt x="5690" y="809"/>
                  </a:lnTo>
                  <a:lnTo>
                    <a:pt x="5084" y="977"/>
                  </a:lnTo>
                  <a:lnTo>
                    <a:pt x="4641" y="1117"/>
                  </a:lnTo>
                  <a:lnTo>
                    <a:pt x="5185" y="910"/>
                  </a:lnTo>
                  <a:lnTo>
                    <a:pt x="5892" y="674"/>
                  </a:lnTo>
                  <a:lnTo>
                    <a:pt x="6532" y="371"/>
                  </a:lnTo>
                  <a:close/>
                  <a:moveTo>
                    <a:pt x="8922" y="1347"/>
                  </a:moveTo>
                  <a:lnTo>
                    <a:pt x="8720" y="1482"/>
                  </a:lnTo>
                  <a:lnTo>
                    <a:pt x="8451" y="1617"/>
                  </a:lnTo>
                  <a:lnTo>
                    <a:pt x="7946" y="1819"/>
                  </a:lnTo>
                  <a:lnTo>
                    <a:pt x="6936" y="2189"/>
                  </a:lnTo>
                  <a:lnTo>
                    <a:pt x="5724" y="2661"/>
                  </a:lnTo>
                  <a:lnTo>
                    <a:pt x="7104" y="2088"/>
                  </a:lnTo>
                  <a:lnTo>
                    <a:pt x="7979" y="1684"/>
                  </a:lnTo>
                  <a:lnTo>
                    <a:pt x="8451" y="1482"/>
                  </a:lnTo>
                  <a:lnTo>
                    <a:pt x="8922" y="1347"/>
                  </a:lnTo>
                  <a:close/>
                  <a:moveTo>
                    <a:pt x="5959" y="405"/>
                  </a:moveTo>
                  <a:lnTo>
                    <a:pt x="5454" y="607"/>
                  </a:lnTo>
                  <a:lnTo>
                    <a:pt x="4882" y="775"/>
                  </a:lnTo>
                  <a:lnTo>
                    <a:pt x="3805" y="1179"/>
                  </a:lnTo>
                  <a:lnTo>
                    <a:pt x="3300" y="1415"/>
                  </a:lnTo>
                  <a:lnTo>
                    <a:pt x="2795" y="1684"/>
                  </a:lnTo>
                  <a:lnTo>
                    <a:pt x="2323" y="1987"/>
                  </a:lnTo>
                  <a:lnTo>
                    <a:pt x="2088" y="2155"/>
                  </a:lnTo>
                  <a:lnTo>
                    <a:pt x="1885" y="2357"/>
                  </a:lnTo>
                  <a:lnTo>
                    <a:pt x="1852" y="2425"/>
                  </a:lnTo>
                  <a:lnTo>
                    <a:pt x="1885" y="2492"/>
                  </a:lnTo>
                  <a:lnTo>
                    <a:pt x="1953" y="2560"/>
                  </a:lnTo>
                  <a:lnTo>
                    <a:pt x="2020" y="2526"/>
                  </a:lnTo>
                  <a:lnTo>
                    <a:pt x="2694" y="2189"/>
                  </a:lnTo>
                  <a:lnTo>
                    <a:pt x="3333" y="1886"/>
                  </a:lnTo>
                  <a:lnTo>
                    <a:pt x="4007" y="1617"/>
                  </a:lnTo>
                  <a:lnTo>
                    <a:pt x="4714" y="1347"/>
                  </a:lnTo>
                  <a:lnTo>
                    <a:pt x="5387" y="1145"/>
                  </a:lnTo>
                  <a:lnTo>
                    <a:pt x="6094" y="1011"/>
                  </a:lnTo>
                  <a:lnTo>
                    <a:pt x="6633" y="876"/>
                  </a:lnTo>
                  <a:lnTo>
                    <a:pt x="6936" y="842"/>
                  </a:lnTo>
                  <a:lnTo>
                    <a:pt x="7239" y="809"/>
                  </a:lnTo>
                  <a:lnTo>
                    <a:pt x="6902" y="943"/>
                  </a:lnTo>
                  <a:lnTo>
                    <a:pt x="6599" y="1011"/>
                  </a:lnTo>
                  <a:lnTo>
                    <a:pt x="5959" y="1179"/>
                  </a:lnTo>
                  <a:lnTo>
                    <a:pt x="5185" y="1415"/>
                  </a:lnTo>
                  <a:lnTo>
                    <a:pt x="4411" y="1684"/>
                  </a:lnTo>
                  <a:lnTo>
                    <a:pt x="3737" y="1920"/>
                  </a:lnTo>
                  <a:lnTo>
                    <a:pt x="3064" y="2155"/>
                  </a:lnTo>
                  <a:lnTo>
                    <a:pt x="2357" y="2391"/>
                  </a:lnTo>
                  <a:lnTo>
                    <a:pt x="1986" y="2560"/>
                  </a:lnTo>
                  <a:lnTo>
                    <a:pt x="1650" y="2728"/>
                  </a:lnTo>
                  <a:lnTo>
                    <a:pt x="1313" y="2930"/>
                  </a:lnTo>
                  <a:lnTo>
                    <a:pt x="1044" y="3166"/>
                  </a:lnTo>
                  <a:lnTo>
                    <a:pt x="1347" y="2694"/>
                  </a:lnTo>
                  <a:lnTo>
                    <a:pt x="1717" y="2256"/>
                  </a:lnTo>
                  <a:lnTo>
                    <a:pt x="2088" y="1852"/>
                  </a:lnTo>
                  <a:lnTo>
                    <a:pt x="2525" y="1482"/>
                  </a:lnTo>
                  <a:lnTo>
                    <a:pt x="2997" y="1145"/>
                  </a:lnTo>
                  <a:lnTo>
                    <a:pt x="3502" y="876"/>
                  </a:lnTo>
                  <a:lnTo>
                    <a:pt x="4007" y="640"/>
                  </a:lnTo>
                  <a:lnTo>
                    <a:pt x="4545" y="438"/>
                  </a:lnTo>
                  <a:lnTo>
                    <a:pt x="4040" y="640"/>
                  </a:lnTo>
                  <a:lnTo>
                    <a:pt x="3535" y="876"/>
                  </a:lnTo>
                  <a:lnTo>
                    <a:pt x="3064" y="1145"/>
                  </a:lnTo>
                  <a:lnTo>
                    <a:pt x="2626" y="1448"/>
                  </a:lnTo>
                  <a:lnTo>
                    <a:pt x="2593" y="1516"/>
                  </a:lnTo>
                  <a:lnTo>
                    <a:pt x="2593" y="1583"/>
                  </a:lnTo>
                  <a:lnTo>
                    <a:pt x="2626" y="1617"/>
                  </a:lnTo>
                  <a:lnTo>
                    <a:pt x="2727" y="1617"/>
                  </a:lnTo>
                  <a:lnTo>
                    <a:pt x="3401" y="1213"/>
                  </a:lnTo>
                  <a:lnTo>
                    <a:pt x="4108" y="842"/>
                  </a:lnTo>
                  <a:lnTo>
                    <a:pt x="4579" y="674"/>
                  </a:lnTo>
                  <a:lnTo>
                    <a:pt x="5017" y="539"/>
                  </a:lnTo>
                  <a:lnTo>
                    <a:pt x="5488" y="438"/>
                  </a:lnTo>
                  <a:lnTo>
                    <a:pt x="5959" y="405"/>
                  </a:lnTo>
                  <a:close/>
                  <a:moveTo>
                    <a:pt x="2323" y="2728"/>
                  </a:moveTo>
                  <a:lnTo>
                    <a:pt x="2054" y="2863"/>
                  </a:lnTo>
                  <a:lnTo>
                    <a:pt x="1683" y="3098"/>
                  </a:lnTo>
                  <a:lnTo>
                    <a:pt x="1313" y="3334"/>
                  </a:lnTo>
                  <a:lnTo>
                    <a:pt x="1347" y="3267"/>
                  </a:lnTo>
                  <a:lnTo>
                    <a:pt x="1380" y="3199"/>
                  </a:lnTo>
                  <a:lnTo>
                    <a:pt x="1414" y="3166"/>
                  </a:lnTo>
                  <a:lnTo>
                    <a:pt x="1515" y="3132"/>
                  </a:lnTo>
                  <a:lnTo>
                    <a:pt x="1818" y="2964"/>
                  </a:lnTo>
                  <a:lnTo>
                    <a:pt x="2323" y="2728"/>
                  </a:lnTo>
                  <a:close/>
                  <a:moveTo>
                    <a:pt x="6599" y="2021"/>
                  </a:moveTo>
                  <a:lnTo>
                    <a:pt x="5387" y="2526"/>
                  </a:lnTo>
                  <a:lnTo>
                    <a:pt x="4242" y="2997"/>
                  </a:lnTo>
                  <a:lnTo>
                    <a:pt x="3064" y="3502"/>
                  </a:lnTo>
                  <a:lnTo>
                    <a:pt x="2660" y="3704"/>
                  </a:lnTo>
                  <a:lnTo>
                    <a:pt x="2256" y="3974"/>
                  </a:lnTo>
                  <a:lnTo>
                    <a:pt x="1852" y="4209"/>
                  </a:lnTo>
                  <a:lnTo>
                    <a:pt x="1414" y="4445"/>
                  </a:lnTo>
                  <a:lnTo>
                    <a:pt x="1751" y="4176"/>
                  </a:lnTo>
                  <a:lnTo>
                    <a:pt x="2088" y="3906"/>
                  </a:lnTo>
                  <a:lnTo>
                    <a:pt x="2424" y="3671"/>
                  </a:lnTo>
                  <a:lnTo>
                    <a:pt x="2828" y="3469"/>
                  </a:lnTo>
                  <a:lnTo>
                    <a:pt x="3603" y="3132"/>
                  </a:lnTo>
                  <a:lnTo>
                    <a:pt x="4377" y="2829"/>
                  </a:lnTo>
                  <a:lnTo>
                    <a:pt x="6498" y="2054"/>
                  </a:lnTo>
                  <a:lnTo>
                    <a:pt x="6599" y="2021"/>
                  </a:lnTo>
                  <a:close/>
                  <a:moveTo>
                    <a:pt x="9225" y="1415"/>
                  </a:moveTo>
                  <a:lnTo>
                    <a:pt x="9562" y="1718"/>
                  </a:lnTo>
                  <a:lnTo>
                    <a:pt x="9898" y="2054"/>
                  </a:lnTo>
                  <a:lnTo>
                    <a:pt x="10201" y="2425"/>
                  </a:lnTo>
                  <a:lnTo>
                    <a:pt x="10471" y="2795"/>
                  </a:lnTo>
                  <a:lnTo>
                    <a:pt x="10437" y="2795"/>
                  </a:lnTo>
                  <a:lnTo>
                    <a:pt x="10100" y="2829"/>
                  </a:lnTo>
                  <a:lnTo>
                    <a:pt x="9797" y="2896"/>
                  </a:lnTo>
                  <a:lnTo>
                    <a:pt x="9494" y="3031"/>
                  </a:lnTo>
                  <a:lnTo>
                    <a:pt x="9158" y="3166"/>
                  </a:lnTo>
                  <a:lnTo>
                    <a:pt x="8585" y="3469"/>
                  </a:lnTo>
                  <a:lnTo>
                    <a:pt x="8013" y="3805"/>
                  </a:lnTo>
                  <a:lnTo>
                    <a:pt x="7979" y="3805"/>
                  </a:lnTo>
                  <a:lnTo>
                    <a:pt x="5185" y="5118"/>
                  </a:lnTo>
                  <a:lnTo>
                    <a:pt x="4377" y="5455"/>
                  </a:lnTo>
                  <a:lnTo>
                    <a:pt x="4949" y="5118"/>
                  </a:lnTo>
                  <a:lnTo>
                    <a:pt x="6801" y="4007"/>
                  </a:lnTo>
                  <a:lnTo>
                    <a:pt x="7575" y="3772"/>
                  </a:lnTo>
                  <a:lnTo>
                    <a:pt x="8350" y="3469"/>
                  </a:lnTo>
                  <a:lnTo>
                    <a:pt x="9090" y="3166"/>
                  </a:lnTo>
                  <a:lnTo>
                    <a:pt x="9461" y="2964"/>
                  </a:lnTo>
                  <a:lnTo>
                    <a:pt x="9831" y="2762"/>
                  </a:lnTo>
                  <a:lnTo>
                    <a:pt x="9865" y="2694"/>
                  </a:lnTo>
                  <a:lnTo>
                    <a:pt x="9898" y="2627"/>
                  </a:lnTo>
                  <a:lnTo>
                    <a:pt x="9831" y="2560"/>
                  </a:lnTo>
                  <a:lnTo>
                    <a:pt x="9764" y="2526"/>
                  </a:lnTo>
                  <a:lnTo>
                    <a:pt x="9326" y="2593"/>
                  </a:lnTo>
                  <a:lnTo>
                    <a:pt x="8888" y="2694"/>
                  </a:lnTo>
                  <a:lnTo>
                    <a:pt x="8451" y="2829"/>
                  </a:lnTo>
                  <a:lnTo>
                    <a:pt x="8047" y="3031"/>
                  </a:lnTo>
                  <a:lnTo>
                    <a:pt x="7609" y="3199"/>
                  </a:lnTo>
                  <a:lnTo>
                    <a:pt x="7205" y="3435"/>
                  </a:lnTo>
                  <a:lnTo>
                    <a:pt x="6397" y="3906"/>
                  </a:lnTo>
                  <a:lnTo>
                    <a:pt x="5623" y="4176"/>
                  </a:lnTo>
                  <a:lnTo>
                    <a:pt x="4815" y="4445"/>
                  </a:lnTo>
                  <a:lnTo>
                    <a:pt x="4815" y="4445"/>
                  </a:lnTo>
                  <a:lnTo>
                    <a:pt x="6565" y="3502"/>
                  </a:lnTo>
                  <a:lnTo>
                    <a:pt x="7710" y="2896"/>
                  </a:lnTo>
                  <a:lnTo>
                    <a:pt x="8215" y="2627"/>
                  </a:lnTo>
                  <a:lnTo>
                    <a:pt x="8855" y="2425"/>
                  </a:lnTo>
                  <a:lnTo>
                    <a:pt x="9158" y="2290"/>
                  </a:lnTo>
                  <a:lnTo>
                    <a:pt x="9461" y="2155"/>
                  </a:lnTo>
                  <a:lnTo>
                    <a:pt x="9528" y="2122"/>
                  </a:lnTo>
                  <a:lnTo>
                    <a:pt x="9528" y="2021"/>
                  </a:lnTo>
                  <a:lnTo>
                    <a:pt x="9494" y="1953"/>
                  </a:lnTo>
                  <a:lnTo>
                    <a:pt x="9393" y="1920"/>
                  </a:lnTo>
                  <a:lnTo>
                    <a:pt x="9057" y="1987"/>
                  </a:lnTo>
                  <a:lnTo>
                    <a:pt x="8686" y="2088"/>
                  </a:lnTo>
                  <a:lnTo>
                    <a:pt x="8350" y="2256"/>
                  </a:lnTo>
                  <a:lnTo>
                    <a:pt x="8013" y="2425"/>
                  </a:lnTo>
                  <a:lnTo>
                    <a:pt x="7508" y="2593"/>
                  </a:lnTo>
                  <a:lnTo>
                    <a:pt x="7037" y="2762"/>
                  </a:lnTo>
                  <a:lnTo>
                    <a:pt x="5959" y="3199"/>
                  </a:lnTo>
                  <a:lnTo>
                    <a:pt x="4882" y="3671"/>
                  </a:lnTo>
                  <a:lnTo>
                    <a:pt x="2559" y="4782"/>
                  </a:lnTo>
                  <a:lnTo>
                    <a:pt x="1852" y="5152"/>
                  </a:lnTo>
                  <a:lnTo>
                    <a:pt x="1111" y="5522"/>
                  </a:lnTo>
                  <a:lnTo>
                    <a:pt x="1111" y="5522"/>
                  </a:lnTo>
                  <a:lnTo>
                    <a:pt x="2323" y="4613"/>
                  </a:lnTo>
                  <a:lnTo>
                    <a:pt x="2963" y="4209"/>
                  </a:lnTo>
                  <a:lnTo>
                    <a:pt x="3603" y="3839"/>
                  </a:lnTo>
                  <a:lnTo>
                    <a:pt x="4276" y="3502"/>
                  </a:lnTo>
                  <a:lnTo>
                    <a:pt x="4949" y="3199"/>
                  </a:lnTo>
                  <a:lnTo>
                    <a:pt x="6330" y="2694"/>
                  </a:lnTo>
                  <a:lnTo>
                    <a:pt x="7676" y="2189"/>
                  </a:lnTo>
                  <a:lnTo>
                    <a:pt x="8484" y="1852"/>
                  </a:lnTo>
                  <a:lnTo>
                    <a:pt x="8888" y="1684"/>
                  </a:lnTo>
                  <a:lnTo>
                    <a:pt x="9225" y="1415"/>
                  </a:lnTo>
                  <a:close/>
                  <a:moveTo>
                    <a:pt x="7441" y="1280"/>
                  </a:moveTo>
                  <a:lnTo>
                    <a:pt x="7946" y="1314"/>
                  </a:lnTo>
                  <a:lnTo>
                    <a:pt x="7171" y="1549"/>
                  </a:lnTo>
                  <a:lnTo>
                    <a:pt x="5926" y="1987"/>
                  </a:lnTo>
                  <a:lnTo>
                    <a:pt x="3805" y="2795"/>
                  </a:lnTo>
                  <a:lnTo>
                    <a:pt x="2997" y="3132"/>
                  </a:lnTo>
                  <a:lnTo>
                    <a:pt x="2626" y="3300"/>
                  </a:lnTo>
                  <a:lnTo>
                    <a:pt x="2222" y="3536"/>
                  </a:lnTo>
                  <a:lnTo>
                    <a:pt x="1852" y="3772"/>
                  </a:lnTo>
                  <a:lnTo>
                    <a:pt x="1515" y="4041"/>
                  </a:lnTo>
                  <a:lnTo>
                    <a:pt x="1178" y="4344"/>
                  </a:lnTo>
                  <a:lnTo>
                    <a:pt x="909" y="4681"/>
                  </a:lnTo>
                  <a:lnTo>
                    <a:pt x="875" y="4748"/>
                  </a:lnTo>
                  <a:lnTo>
                    <a:pt x="909" y="4815"/>
                  </a:lnTo>
                  <a:lnTo>
                    <a:pt x="976" y="4849"/>
                  </a:lnTo>
                  <a:lnTo>
                    <a:pt x="1044" y="4849"/>
                  </a:lnTo>
                  <a:lnTo>
                    <a:pt x="1246" y="4782"/>
                  </a:lnTo>
                  <a:lnTo>
                    <a:pt x="1448" y="4714"/>
                  </a:lnTo>
                  <a:lnTo>
                    <a:pt x="1818" y="4512"/>
                  </a:lnTo>
                  <a:lnTo>
                    <a:pt x="2155" y="4277"/>
                  </a:lnTo>
                  <a:lnTo>
                    <a:pt x="2525" y="4041"/>
                  </a:lnTo>
                  <a:lnTo>
                    <a:pt x="3064" y="3772"/>
                  </a:lnTo>
                  <a:lnTo>
                    <a:pt x="3603" y="3536"/>
                  </a:lnTo>
                  <a:lnTo>
                    <a:pt x="3165" y="3805"/>
                  </a:lnTo>
                  <a:lnTo>
                    <a:pt x="2727" y="4041"/>
                  </a:lnTo>
                  <a:lnTo>
                    <a:pt x="1919" y="4613"/>
                  </a:lnTo>
                  <a:lnTo>
                    <a:pt x="1111" y="5186"/>
                  </a:lnTo>
                  <a:lnTo>
                    <a:pt x="269" y="5758"/>
                  </a:lnTo>
                  <a:lnTo>
                    <a:pt x="269" y="5724"/>
                  </a:lnTo>
                  <a:lnTo>
                    <a:pt x="303" y="5152"/>
                  </a:lnTo>
                  <a:lnTo>
                    <a:pt x="438" y="4613"/>
                  </a:lnTo>
                  <a:lnTo>
                    <a:pt x="606" y="4075"/>
                  </a:lnTo>
                  <a:lnTo>
                    <a:pt x="808" y="3570"/>
                  </a:lnTo>
                  <a:lnTo>
                    <a:pt x="842" y="3603"/>
                  </a:lnTo>
                  <a:lnTo>
                    <a:pt x="976" y="3637"/>
                  </a:lnTo>
                  <a:lnTo>
                    <a:pt x="1212" y="3637"/>
                  </a:lnTo>
                  <a:lnTo>
                    <a:pt x="1313" y="3603"/>
                  </a:lnTo>
                  <a:lnTo>
                    <a:pt x="1549" y="3469"/>
                  </a:lnTo>
                  <a:lnTo>
                    <a:pt x="1784" y="3334"/>
                  </a:lnTo>
                  <a:lnTo>
                    <a:pt x="2828" y="2728"/>
                  </a:lnTo>
                  <a:lnTo>
                    <a:pt x="3333" y="2425"/>
                  </a:lnTo>
                  <a:lnTo>
                    <a:pt x="3872" y="2189"/>
                  </a:lnTo>
                  <a:lnTo>
                    <a:pt x="4848" y="1819"/>
                  </a:lnTo>
                  <a:lnTo>
                    <a:pt x="5353" y="1650"/>
                  </a:lnTo>
                  <a:lnTo>
                    <a:pt x="5858" y="1516"/>
                  </a:lnTo>
                  <a:lnTo>
                    <a:pt x="6397" y="1415"/>
                  </a:lnTo>
                  <a:lnTo>
                    <a:pt x="6902" y="1314"/>
                  </a:lnTo>
                  <a:lnTo>
                    <a:pt x="7441" y="1280"/>
                  </a:lnTo>
                  <a:close/>
                  <a:moveTo>
                    <a:pt x="8047" y="5522"/>
                  </a:moveTo>
                  <a:lnTo>
                    <a:pt x="7609" y="5758"/>
                  </a:lnTo>
                  <a:lnTo>
                    <a:pt x="7171" y="5960"/>
                  </a:lnTo>
                  <a:lnTo>
                    <a:pt x="6262" y="6297"/>
                  </a:lnTo>
                  <a:lnTo>
                    <a:pt x="6262" y="6297"/>
                  </a:lnTo>
                  <a:lnTo>
                    <a:pt x="6700" y="6095"/>
                  </a:lnTo>
                  <a:lnTo>
                    <a:pt x="7138" y="5893"/>
                  </a:lnTo>
                  <a:lnTo>
                    <a:pt x="8047" y="5522"/>
                  </a:lnTo>
                  <a:close/>
                  <a:moveTo>
                    <a:pt x="10572" y="2964"/>
                  </a:moveTo>
                  <a:lnTo>
                    <a:pt x="10707" y="3233"/>
                  </a:lnTo>
                  <a:lnTo>
                    <a:pt x="10606" y="3233"/>
                  </a:lnTo>
                  <a:lnTo>
                    <a:pt x="9966" y="3502"/>
                  </a:lnTo>
                  <a:lnTo>
                    <a:pt x="9326" y="3772"/>
                  </a:lnTo>
                  <a:lnTo>
                    <a:pt x="8047" y="4378"/>
                  </a:lnTo>
                  <a:lnTo>
                    <a:pt x="6801" y="5017"/>
                  </a:lnTo>
                  <a:lnTo>
                    <a:pt x="6161" y="5320"/>
                  </a:lnTo>
                  <a:lnTo>
                    <a:pt x="5522" y="5623"/>
                  </a:lnTo>
                  <a:lnTo>
                    <a:pt x="4175" y="6229"/>
                  </a:lnTo>
                  <a:lnTo>
                    <a:pt x="2828" y="6835"/>
                  </a:lnTo>
                  <a:lnTo>
                    <a:pt x="2189" y="7138"/>
                  </a:lnTo>
                  <a:lnTo>
                    <a:pt x="2896" y="6701"/>
                  </a:lnTo>
                  <a:lnTo>
                    <a:pt x="3603" y="6297"/>
                  </a:lnTo>
                  <a:lnTo>
                    <a:pt x="4343" y="5926"/>
                  </a:lnTo>
                  <a:lnTo>
                    <a:pt x="5118" y="5590"/>
                  </a:lnTo>
                  <a:lnTo>
                    <a:pt x="6296" y="5051"/>
                  </a:lnTo>
                  <a:lnTo>
                    <a:pt x="7474" y="4411"/>
                  </a:lnTo>
                  <a:lnTo>
                    <a:pt x="7979" y="4108"/>
                  </a:lnTo>
                  <a:lnTo>
                    <a:pt x="8619" y="3839"/>
                  </a:lnTo>
                  <a:lnTo>
                    <a:pt x="9259" y="3570"/>
                  </a:lnTo>
                  <a:lnTo>
                    <a:pt x="9865" y="3334"/>
                  </a:lnTo>
                  <a:lnTo>
                    <a:pt x="10505" y="3065"/>
                  </a:lnTo>
                  <a:lnTo>
                    <a:pt x="10538" y="2997"/>
                  </a:lnTo>
                  <a:lnTo>
                    <a:pt x="10572" y="2964"/>
                  </a:lnTo>
                  <a:close/>
                  <a:moveTo>
                    <a:pt x="6296" y="3334"/>
                  </a:moveTo>
                  <a:lnTo>
                    <a:pt x="4815" y="4142"/>
                  </a:lnTo>
                  <a:lnTo>
                    <a:pt x="3737" y="4681"/>
                  </a:lnTo>
                  <a:lnTo>
                    <a:pt x="2626" y="5219"/>
                  </a:lnTo>
                  <a:lnTo>
                    <a:pt x="2189" y="5489"/>
                  </a:lnTo>
                  <a:lnTo>
                    <a:pt x="1751" y="5792"/>
                  </a:lnTo>
                  <a:lnTo>
                    <a:pt x="1616" y="5926"/>
                  </a:lnTo>
                  <a:lnTo>
                    <a:pt x="1380" y="6061"/>
                  </a:lnTo>
                  <a:lnTo>
                    <a:pt x="1145" y="6229"/>
                  </a:lnTo>
                  <a:lnTo>
                    <a:pt x="943" y="6431"/>
                  </a:lnTo>
                  <a:lnTo>
                    <a:pt x="741" y="6633"/>
                  </a:lnTo>
                  <a:lnTo>
                    <a:pt x="741" y="6734"/>
                  </a:lnTo>
                  <a:lnTo>
                    <a:pt x="774" y="6802"/>
                  </a:lnTo>
                  <a:lnTo>
                    <a:pt x="842" y="6835"/>
                  </a:lnTo>
                  <a:lnTo>
                    <a:pt x="909" y="6835"/>
                  </a:lnTo>
                  <a:lnTo>
                    <a:pt x="1044" y="6802"/>
                  </a:lnTo>
                  <a:lnTo>
                    <a:pt x="1212" y="6701"/>
                  </a:lnTo>
                  <a:lnTo>
                    <a:pt x="1448" y="6499"/>
                  </a:lnTo>
                  <a:lnTo>
                    <a:pt x="1953" y="6027"/>
                  </a:lnTo>
                  <a:lnTo>
                    <a:pt x="2862" y="5590"/>
                  </a:lnTo>
                  <a:lnTo>
                    <a:pt x="3502" y="5287"/>
                  </a:lnTo>
                  <a:lnTo>
                    <a:pt x="4175" y="4984"/>
                  </a:lnTo>
                  <a:lnTo>
                    <a:pt x="5522" y="4445"/>
                  </a:lnTo>
                  <a:lnTo>
                    <a:pt x="5522" y="4445"/>
                  </a:lnTo>
                  <a:lnTo>
                    <a:pt x="4815" y="4883"/>
                  </a:lnTo>
                  <a:lnTo>
                    <a:pt x="4175" y="5253"/>
                  </a:lnTo>
                  <a:lnTo>
                    <a:pt x="3535" y="5590"/>
                  </a:lnTo>
                  <a:lnTo>
                    <a:pt x="2222" y="6263"/>
                  </a:lnTo>
                  <a:lnTo>
                    <a:pt x="1751" y="6499"/>
                  </a:lnTo>
                  <a:lnTo>
                    <a:pt x="1279" y="6734"/>
                  </a:lnTo>
                  <a:lnTo>
                    <a:pt x="842" y="7037"/>
                  </a:lnTo>
                  <a:lnTo>
                    <a:pt x="640" y="7172"/>
                  </a:lnTo>
                  <a:lnTo>
                    <a:pt x="438" y="7374"/>
                  </a:lnTo>
                  <a:lnTo>
                    <a:pt x="303" y="6734"/>
                  </a:lnTo>
                  <a:lnTo>
                    <a:pt x="269" y="6398"/>
                  </a:lnTo>
                  <a:lnTo>
                    <a:pt x="269" y="6095"/>
                  </a:lnTo>
                  <a:lnTo>
                    <a:pt x="774" y="5926"/>
                  </a:lnTo>
                  <a:lnTo>
                    <a:pt x="1279" y="5724"/>
                  </a:lnTo>
                  <a:lnTo>
                    <a:pt x="2256" y="5219"/>
                  </a:lnTo>
                  <a:lnTo>
                    <a:pt x="4781" y="4007"/>
                  </a:lnTo>
                  <a:lnTo>
                    <a:pt x="6296" y="3334"/>
                  </a:lnTo>
                  <a:close/>
                  <a:moveTo>
                    <a:pt x="10774" y="3401"/>
                  </a:moveTo>
                  <a:lnTo>
                    <a:pt x="10976" y="3906"/>
                  </a:lnTo>
                  <a:lnTo>
                    <a:pt x="11111" y="4479"/>
                  </a:lnTo>
                  <a:lnTo>
                    <a:pt x="11178" y="5017"/>
                  </a:lnTo>
                  <a:lnTo>
                    <a:pt x="11212" y="5590"/>
                  </a:lnTo>
                  <a:lnTo>
                    <a:pt x="10639" y="5825"/>
                  </a:lnTo>
                  <a:lnTo>
                    <a:pt x="9663" y="6196"/>
                  </a:lnTo>
                  <a:lnTo>
                    <a:pt x="8720" y="6600"/>
                  </a:lnTo>
                  <a:lnTo>
                    <a:pt x="7777" y="7004"/>
                  </a:lnTo>
                  <a:lnTo>
                    <a:pt x="6868" y="7441"/>
                  </a:lnTo>
                  <a:lnTo>
                    <a:pt x="5825" y="8047"/>
                  </a:lnTo>
                  <a:lnTo>
                    <a:pt x="4747" y="8620"/>
                  </a:lnTo>
                  <a:lnTo>
                    <a:pt x="4444" y="8788"/>
                  </a:lnTo>
                  <a:lnTo>
                    <a:pt x="4108" y="8923"/>
                  </a:lnTo>
                  <a:lnTo>
                    <a:pt x="3434" y="9158"/>
                  </a:lnTo>
                  <a:lnTo>
                    <a:pt x="5454" y="7845"/>
                  </a:lnTo>
                  <a:lnTo>
                    <a:pt x="5926" y="7610"/>
                  </a:lnTo>
                  <a:lnTo>
                    <a:pt x="8316" y="6431"/>
                  </a:lnTo>
                  <a:lnTo>
                    <a:pt x="9528" y="5859"/>
                  </a:lnTo>
                  <a:lnTo>
                    <a:pt x="10168" y="5623"/>
                  </a:lnTo>
                  <a:lnTo>
                    <a:pt x="10808" y="5388"/>
                  </a:lnTo>
                  <a:lnTo>
                    <a:pt x="10841" y="5354"/>
                  </a:lnTo>
                  <a:lnTo>
                    <a:pt x="10875" y="5320"/>
                  </a:lnTo>
                  <a:lnTo>
                    <a:pt x="10875" y="5219"/>
                  </a:lnTo>
                  <a:lnTo>
                    <a:pt x="10841" y="5152"/>
                  </a:lnTo>
                  <a:lnTo>
                    <a:pt x="10774" y="5118"/>
                  </a:lnTo>
                  <a:lnTo>
                    <a:pt x="10707" y="5118"/>
                  </a:lnTo>
                  <a:lnTo>
                    <a:pt x="10134" y="5287"/>
                  </a:lnTo>
                  <a:lnTo>
                    <a:pt x="9595" y="5489"/>
                  </a:lnTo>
                  <a:lnTo>
                    <a:pt x="8484" y="5994"/>
                  </a:lnTo>
                  <a:lnTo>
                    <a:pt x="7474" y="6431"/>
                  </a:lnTo>
                  <a:lnTo>
                    <a:pt x="6464" y="6903"/>
                  </a:lnTo>
                  <a:lnTo>
                    <a:pt x="5825" y="7273"/>
                  </a:lnTo>
                  <a:lnTo>
                    <a:pt x="5185" y="7643"/>
                  </a:lnTo>
                  <a:lnTo>
                    <a:pt x="4175" y="8081"/>
                  </a:lnTo>
                  <a:lnTo>
                    <a:pt x="3131" y="8485"/>
                  </a:lnTo>
                  <a:lnTo>
                    <a:pt x="4175" y="7711"/>
                  </a:lnTo>
                  <a:lnTo>
                    <a:pt x="5185" y="6936"/>
                  </a:lnTo>
                  <a:lnTo>
                    <a:pt x="6195" y="6600"/>
                  </a:lnTo>
                  <a:lnTo>
                    <a:pt x="7205" y="6229"/>
                  </a:lnTo>
                  <a:lnTo>
                    <a:pt x="7676" y="6027"/>
                  </a:lnTo>
                  <a:lnTo>
                    <a:pt x="8148" y="5792"/>
                  </a:lnTo>
                  <a:lnTo>
                    <a:pt x="8888" y="5354"/>
                  </a:lnTo>
                  <a:lnTo>
                    <a:pt x="9225" y="5152"/>
                  </a:lnTo>
                  <a:lnTo>
                    <a:pt x="9595" y="4984"/>
                  </a:lnTo>
                  <a:lnTo>
                    <a:pt x="10404" y="4681"/>
                  </a:lnTo>
                  <a:lnTo>
                    <a:pt x="10437" y="4647"/>
                  </a:lnTo>
                  <a:lnTo>
                    <a:pt x="10471" y="4580"/>
                  </a:lnTo>
                  <a:lnTo>
                    <a:pt x="10471" y="4479"/>
                  </a:lnTo>
                  <a:lnTo>
                    <a:pt x="10437" y="4411"/>
                  </a:lnTo>
                  <a:lnTo>
                    <a:pt x="10336" y="4411"/>
                  </a:lnTo>
                  <a:lnTo>
                    <a:pt x="9865" y="4546"/>
                  </a:lnTo>
                  <a:lnTo>
                    <a:pt x="9461" y="4748"/>
                  </a:lnTo>
                  <a:lnTo>
                    <a:pt x="8417" y="5118"/>
                  </a:lnTo>
                  <a:lnTo>
                    <a:pt x="7441" y="5489"/>
                  </a:lnTo>
                  <a:lnTo>
                    <a:pt x="6936" y="5691"/>
                  </a:lnTo>
                  <a:lnTo>
                    <a:pt x="6431" y="5893"/>
                  </a:lnTo>
                  <a:lnTo>
                    <a:pt x="5959" y="6162"/>
                  </a:lnTo>
                  <a:lnTo>
                    <a:pt x="5488" y="6431"/>
                  </a:lnTo>
                  <a:lnTo>
                    <a:pt x="5017" y="6734"/>
                  </a:lnTo>
                  <a:lnTo>
                    <a:pt x="4242" y="7004"/>
                  </a:lnTo>
                  <a:lnTo>
                    <a:pt x="3468" y="7340"/>
                  </a:lnTo>
                  <a:lnTo>
                    <a:pt x="3232" y="7475"/>
                  </a:lnTo>
                  <a:lnTo>
                    <a:pt x="3603" y="7206"/>
                  </a:lnTo>
                  <a:lnTo>
                    <a:pt x="4209" y="6869"/>
                  </a:lnTo>
                  <a:lnTo>
                    <a:pt x="4815" y="6566"/>
                  </a:lnTo>
                  <a:lnTo>
                    <a:pt x="6060" y="5960"/>
                  </a:lnTo>
                  <a:lnTo>
                    <a:pt x="7205" y="5354"/>
                  </a:lnTo>
                  <a:lnTo>
                    <a:pt x="8282" y="4714"/>
                  </a:lnTo>
                  <a:lnTo>
                    <a:pt x="8888" y="4378"/>
                  </a:lnTo>
                  <a:lnTo>
                    <a:pt x="9494" y="4075"/>
                  </a:lnTo>
                  <a:lnTo>
                    <a:pt x="10740" y="3469"/>
                  </a:lnTo>
                  <a:lnTo>
                    <a:pt x="10774" y="3435"/>
                  </a:lnTo>
                  <a:lnTo>
                    <a:pt x="10774" y="3401"/>
                  </a:lnTo>
                  <a:close/>
                  <a:moveTo>
                    <a:pt x="9730" y="8855"/>
                  </a:moveTo>
                  <a:lnTo>
                    <a:pt x="9562" y="8990"/>
                  </a:lnTo>
                  <a:lnTo>
                    <a:pt x="9158" y="9226"/>
                  </a:lnTo>
                  <a:lnTo>
                    <a:pt x="9292" y="9125"/>
                  </a:lnTo>
                  <a:lnTo>
                    <a:pt x="9663" y="8889"/>
                  </a:lnTo>
                  <a:lnTo>
                    <a:pt x="9730" y="8855"/>
                  </a:lnTo>
                  <a:close/>
                  <a:moveTo>
                    <a:pt x="5387" y="5977"/>
                  </a:moveTo>
                  <a:lnTo>
                    <a:pt x="4276" y="6532"/>
                  </a:lnTo>
                  <a:lnTo>
                    <a:pt x="3704" y="6835"/>
                  </a:lnTo>
                  <a:lnTo>
                    <a:pt x="3098" y="7206"/>
                  </a:lnTo>
                  <a:lnTo>
                    <a:pt x="2660" y="7542"/>
                  </a:lnTo>
                  <a:lnTo>
                    <a:pt x="2189" y="7879"/>
                  </a:lnTo>
                  <a:lnTo>
                    <a:pt x="1717" y="8216"/>
                  </a:lnTo>
                  <a:lnTo>
                    <a:pt x="1515" y="8384"/>
                  </a:lnTo>
                  <a:lnTo>
                    <a:pt x="1313" y="8586"/>
                  </a:lnTo>
                  <a:lnTo>
                    <a:pt x="1313" y="8687"/>
                  </a:lnTo>
                  <a:lnTo>
                    <a:pt x="1347" y="8754"/>
                  </a:lnTo>
                  <a:lnTo>
                    <a:pt x="1414" y="8788"/>
                  </a:lnTo>
                  <a:lnTo>
                    <a:pt x="1515" y="8788"/>
                  </a:lnTo>
                  <a:lnTo>
                    <a:pt x="1986" y="8552"/>
                  </a:lnTo>
                  <a:lnTo>
                    <a:pt x="2458" y="8249"/>
                  </a:lnTo>
                  <a:lnTo>
                    <a:pt x="2929" y="7946"/>
                  </a:lnTo>
                  <a:lnTo>
                    <a:pt x="3401" y="7677"/>
                  </a:lnTo>
                  <a:lnTo>
                    <a:pt x="3805" y="7475"/>
                  </a:lnTo>
                  <a:lnTo>
                    <a:pt x="4209" y="7307"/>
                  </a:lnTo>
                  <a:lnTo>
                    <a:pt x="3165" y="8115"/>
                  </a:lnTo>
                  <a:lnTo>
                    <a:pt x="2121" y="8923"/>
                  </a:lnTo>
                  <a:lnTo>
                    <a:pt x="1784" y="9091"/>
                  </a:lnTo>
                  <a:lnTo>
                    <a:pt x="1448" y="9327"/>
                  </a:lnTo>
                  <a:lnTo>
                    <a:pt x="1178" y="8956"/>
                  </a:lnTo>
                  <a:lnTo>
                    <a:pt x="943" y="8552"/>
                  </a:lnTo>
                  <a:lnTo>
                    <a:pt x="741" y="8148"/>
                  </a:lnTo>
                  <a:lnTo>
                    <a:pt x="572" y="7711"/>
                  </a:lnTo>
                  <a:lnTo>
                    <a:pt x="1044" y="7441"/>
                  </a:lnTo>
                  <a:lnTo>
                    <a:pt x="1515" y="7138"/>
                  </a:lnTo>
                  <a:lnTo>
                    <a:pt x="1986" y="6835"/>
                  </a:lnTo>
                  <a:lnTo>
                    <a:pt x="2458" y="6566"/>
                  </a:lnTo>
                  <a:lnTo>
                    <a:pt x="2929" y="6364"/>
                  </a:lnTo>
                  <a:lnTo>
                    <a:pt x="2357" y="6701"/>
                  </a:lnTo>
                  <a:lnTo>
                    <a:pt x="1818" y="7071"/>
                  </a:lnTo>
                  <a:lnTo>
                    <a:pt x="1313" y="7509"/>
                  </a:lnTo>
                  <a:lnTo>
                    <a:pt x="842" y="7980"/>
                  </a:lnTo>
                  <a:lnTo>
                    <a:pt x="808" y="8047"/>
                  </a:lnTo>
                  <a:lnTo>
                    <a:pt x="808" y="8081"/>
                  </a:lnTo>
                  <a:lnTo>
                    <a:pt x="842" y="8182"/>
                  </a:lnTo>
                  <a:lnTo>
                    <a:pt x="943" y="8216"/>
                  </a:lnTo>
                  <a:lnTo>
                    <a:pt x="976" y="8216"/>
                  </a:lnTo>
                  <a:lnTo>
                    <a:pt x="1044" y="8182"/>
                  </a:lnTo>
                  <a:lnTo>
                    <a:pt x="1279" y="7980"/>
                  </a:lnTo>
                  <a:lnTo>
                    <a:pt x="1515" y="7812"/>
                  </a:lnTo>
                  <a:lnTo>
                    <a:pt x="2054" y="7509"/>
                  </a:lnTo>
                  <a:lnTo>
                    <a:pt x="3199" y="6970"/>
                  </a:lnTo>
                  <a:lnTo>
                    <a:pt x="4377" y="6398"/>
                  </a:lnTo>
                  <a:lnTo>
                    <a:pt x="5387" y="5977"/>
                  </a:lnTo>
                  <a:close/>
                  <a:moveTo>
                    <a:pt x="7239" y="9327"/>
                  </a:moveTo>
                  <a:lnTo>
                    <a:pt x="6734" y="9663"/>
                  </a:lnTo>
                  <a:lnTo>
                    <a:pt x="6229" y="9966"/>
                  </a:lnTo>
                  <a:lnTo>
                    <a:pt x="5858" y="10135"/>
                  </a:lnTo>
                  <a:lnTo>
                    <a:pt x="5858" y="10135"/>
                  </a:lnTo>
                  <a:lnTo>
                    <a:pt x="6195" y="9933"/>
                  </a:lnTo>
                  <a:lnTo>
                    <a:pt x="6700" y="9630"/>
                  </a:lnTo>
                  <a:lnTo>
                    <a:pt x="7239" y="9327"/>
                  </a:lnTo>
                  <a:close/>
                  <a:moveTo>
                    <a:pt x="8249" y="7105"/>
                  </a:moveTo>
                  <a:lnTo>
                    <a:pt x="7171" y="7744"/>
                  </a:lnTo>
                  <a:lnTo>
                    <a:pt x="4949" y="8990"/>
                  </a:lnTo>
                  <a:lnTo>
                    <a:pt x="2727" y="10236"/>
                  </a:lnTo>
                  <a:lnTo>
                    <a:pt x="2660" y="10303"/>
                  </a:lnTo>
                  <a:lnTo>
                    <a:pt x="2660" y="10404"/>
                  </a:lnTo>
                  <a:lnTo>
                    <a:pt x="2155" y="10000"/>
                  </a:lnTo>
                  <a:lnTo>
                    <a:pt x="1683" y="9562"/>
                  </a:lnTo>
                  <a:lnTo>
                    <a:pt x="2323" y="9125"/>
                  </a:lnTo>
                  <a:lnTo>
                    <a:pt x="2963" y="8855"/>
                  </a:lnTo>
                  <a:lnTo>
                    <a:pt x="3535" y="8620"/>
                  </a:lnTo>
                  <a:lnTo>
                    <a:pt x="3973" y="8451"/>
                  </a:lnTo>
                  <a:lnTo>
                    <a:pt x="3098" y="9024"/>
                  </a:lnTo>
                  <a:lnTo>
                    <a:pt x="2222" y="9562"/>
                  </a:lnTo>
                  <a:lnTo>
                    <a:pt x="2189" y="9596"/>
                  </a:lnTo>
                  <a:lnTo>
                    <a:pt x="2155" y="9630"/>
                  </a:lnTo>
                  <a:lnTo>
                    <a:pt x="2189" y="9731"/>
                  </a:lnTo>
                  <a:lnTo>
                    <a:pt x="2222" y="9798"/>
                  </a:lnTo>
                  <a:lnTo>
                    <a:pt x="2323" y="9798"/>
                  </a:lnTo>
                  <a:lnTo>
                    <a:pt x="3300" y="9495"/>
                  </a:lnTo>
                  <a:lnTo>
                    <a:pt x="3771" y="9327"/>
                  </a:lnTo>
                  <a:lnTo>
                    <a:pt x="4242" y="9158"/>
                  </a:lnTo>
                  <a:lnTo>
                    <a:pt x="4781" y="8889"/>
                  </a:lnTo>
                  <a:lnTo>
                    <a:pt x="5320" y="8620"/>
                  </a:lnTo>
                  <a:lnTo>
                    <a:pt x="6363" y="8047"/>
                  </a:lnTo>
                  <a:lnTo>
                    <a:pt x="7306" y="7542"/>
                  </a:lnTo>
                  <a:lnTo>
                    <a:pt x="8249" y="7105"/>
                  </a:lnTo>
                  <a:close/>
                  <a:moveTo>
                    <a:pt x="8855" y="9697"/>
                  </a:moveTo>
                  <a:lnTo>
                    <a:pt x="8720" y="9832"/>
                  </a:lnTo>
                  <a:lnTo>
                    <a:pt x="8316" y="10202"/>
                  </a:lnTo>
                  <a:lnTo>
                    <a:pt x="8114" y="10337"/>
                  </a:lnTo>
                  <a:lnTo>
                    <a:pt x="7912" y="10505"/>
                  </a:lnTo>
                  <a:lnTo>
                    <a:pt x="7542" y="10674"/>
                  </a:lnTo>
                  <a:lnTo>
                    <a:pt x="7138" y="10808"/>
                  </a:lnTo>
                  <a:lnTo>
                    <a:pt x="7239" y="10741"/>
                  </a:lnTo>
                  <a:lnTo>
                    <a:pt x="7609" y="10471"/>
                  </a:lnTo>
                  <a:lnTo>
                    <a:pt x="7979" y="10202"/>
                  </a:lnTo>
                  <a:lnTo>
                    <a:pt x="8855" y="9697"/>
                  </a:lnTo>
                  <a:close/>
                  <a:moveTo>
                    <a:pt x="11212" y="5893"/>
                  </a:moveTo>
                  <a:lnTo>
                    <a:pt x="11178" y="6330"/>
                  </a:lnTo>
                  <a:lnTo>
                    <a:pt x="11111" y="6768"/>
                  </a:lnTo>
                  <a:lnTo>
                    <a:pt x="10976" y="7576"/>
                  </a:lnTo>
                  <a:lnTo>
                    <a:pt x="10841" y="7980"/>
                  </a:lnTo>
                  <a:lnTo>
                    <a:pt x="10707" y="8384"/>
                  </a:lnTo>
                  <a:lnTo>
                    <a:pt x="10538" y="8754"/>
                  </a:lnTo>
                  <a:lnTo>
                    <a:pt x="10336" y="9091"/>
                  </a:lnTo>
                  <a:lnTo>
                    <a:pt x="10100" y="9428"/>
                  </a:lnTo>
                  <a:lnTo>
                    <a:pt x="9865" y="9731"/>
                  </a:lnTo>
                  <a:lnTo>
                    <a:pt x="9595" y="10000"/>
                  </a:lnTo>
                  <a:lnTo>
                    <a:pt x="9326" y="10269"/>
                  </a:lnTo>
                  <a:lnTo>
                    <a:pt x="9259" y="10202"/>
                  </a:lnTo>
                  <a:lnTo>
                    <a:pt x="9191" y="10168"/>
                  </a:lnTo>
                  <a:lnTo>
                    <a:pt x="9124" y="10202"/>
                  </a:lnTo>
                  <a:lnTo>
                    <a:pt x="8787" y="10404"/>
                  </a:lnTo>
                  <a:lnTo>
                    <a:pt x="8619" y="10505"/>
                  </a:lnTo>
                  <a:lnTo>
                    <a:pt x="8451" y="10573"/>
                  </a:lnTo>
                  <a:lnTo>
                    <a:pt x="8821" y="10269"/>
                  </a:lnTo>
                  <a:lnTo>
                    <a:pt x="9225" y="9966"/>
                  </a:lnTo>
                  <a:lnTo>
                    <a:pt x="9663" y="9697"/>
                  </a:lnTo>
                  <a:lnTo>
                    <a:pt x="10067" y="9428"/>
                  </a:lnTo>
                  <a:lnTo>
                    <a:pt x="10100" y="9360"/>
                  </a:lnTo>
                  <a:lnTo>
                    <a:pt x="10100" y="9259"/>
                  </a:lnTo>
                  <a:lnTo>
                    <a:pt x="10033" y="9192"/>
                  </a:lnTo>
                  <a:lnTo>
                    <a:pt x="9730" y="9192"/>
                  </a:lnTo>
                  <a:lnTo>
                    <a:pt x="9932" y="9057"/>
                  </a:lnTo>
                  <a:lnTo>
                    <a:pt x="10067" y="8855"/>
                  </a:lnTo>
                  <a:lnTo>
                    <a:pt x="10100" y="8788"/>
                  </a:lnTo>
                  <a:lnTo>
                    <a:pt x="10100" y="8687"/>
                  </a:lnTo>
                  <a:lnTo>
                    <a:pt x="10067" y="8620"/>
                  </a:lnTo>
                  <a:lnTo>
                    <a:pt x="9966" y="8552"/>
                  </a:lnTo>
                  <a:lnTo>
                    <a:pt x="9898" y="8519"/>
                  </a:lnTo>
                  <a:lnTo>
                    <a:pt x="9797" y="8519"/>
                  </a:lnTo>
                  <a:lnTo>
                    <a:pt x="9629" y="8552"/>
                  </a:lnTo>
                  <a:lnTo>
                    <a:pt x="9393" y="8653"/>
                  </a:lnTo>
                  <a:lnTo>
                    <a:pt x="9191" y="8788"/>
                  </a:lnTo>
                  <a:lnTo>
                    <a:pt x="8821" y="9125"/>
                  </a:lnTo>
                  <a:lnTo>
                    <a:pt x="8552" y="9394"/>
                  </a:lnTo>
                  <a:lnTo>
                    <a:pt x="8047" y="9832"/>
                  </a:lnTo>
                  <a:lnTo>
                    <a:pt x="7508" y="10168"/>
                  </a:lnTo>
                  <a:lnTo>
                    <a:pt x="7003" y="10539"/>
                  </a:lnTo>
                  <a:lnTo>
                    <a:pt x="6599" y="10707"/>
                  </a:lnTo>
                  <a:lnTo>
                    <a:pt x="6161" y="10842"/>
                  </a:lnTo>
                  <a:lnTo>
                    <a:pt x="6633" y="10539"/>
                  </a:lnTo>
                  <a:lnTo>
                    <a:pt x="7104" y="10202"/>
                  </a:lnTo>
                  <a:lnTo>
                    <a:pt x="8080" y="9596"/>
                  </a:lnTo>
                  <a:lnTo>
                    <a:pt x="8552" y="9226"/>
                  </a:lnTo>
                  <a:lnTo>
                    <a:pt x="9023" y="8855"/>
                  </a:lnTo>
                  <a:lnTo>
                    <a:pt x="9292" y="8687"/>
                  </a:lnTo>
                  <a:lnTo>
                    <a:pt x="9528" y="8519"/>
                  </a:lnTo>
                  <a:lnTo>
                    <a:pt x="9797" y="8384"/>
                  </a:lnTo>
                  <a:lnTo>
                    <a:pt x="10100" y="8283"/>
                  </a:lnTo>
                  <a:lnTo>
                    <a:pt x="10404" y="8182"/>
                  </a:lnTo>
                  <a:lnTo>
                    <a:pt x="10471" y="8182"/>
                  </a:lnTo>
                  <a:lnTo>
                    <a:pt x="10505" y="8115"/>
                  </a:lnTo>
                  <a:lnTo>
                    <a:pt x="10505" y="8047"/>
                  </a:lnTo>
                  <a:lnTo>
                    <a:pt x="10471" y="7946"/>
                  </a:lnTo>
                  <a:lnTo>
                    <a:pt x="10336" y="7946"/>
                  </a:lnTo>
                  <a:lnTo>
                    <a:pt x="9999" y="8014"/>
                  </a:lnTo>
                  <a:lnTo>
                    <a:pt x="9494" y="8081"/>
                  </a:lnTo>
                  <a:lnTo>
                    <a:pt x="9225" y="8148"/>
                  </a:lnTo>
                  <a:lnTo>
                    <a:pt x="8956" y="8249"/>
                  </a:lnTo>
                  <a:lnTo>
                    <a:pt x="9259" y="8014"/>
                  </a:lnTo>
                  <a:lnTo>
                    <a:pt x="9663" y="7744"/>
                  </a:lnTo>
                  <a:lnTo>
                    <a:pt x="10100" y="7542"/>
                  </a:lnTo>
                  <a:lnTo>
                    <a:pt x="10976" y="7138"/>
                  </a:lnTo>
                  <a:lnTo>
                    <a:pt x="11043" y="7071"/>
                  </a:lnTo>
                  <a:lnTo>
                    <a:pt x="11043" y="6970"/>
                  </a:lnTo>
                  <a:lnTo>
                    <a:pt x="10976" y="6903"/>
                  </a:lnTo>
                  <a:lnTo>
                    <a:pt x="10909" y="6869"/>
                  </a:lnTo>
                  <a:lnTo>
                    <a:pt x="10707" y="6903"/>
                  </a:lnTo>
                  <a:lnTo>
                    <a:pt x="10505" y="6936"/>
                  </a:lnTo>
                  <a:lnTo>
                    <a:pt x="10168" y="7071"/>
                  </a:lnTo>
                  <a:lnTo>
                    <a:pt x="9831" y="7273"/>
                  </a:lnTo>
                  <a:lnTo>
                    <a:pt x="9494" y="7475"/>
                  </a:lnTo>
                  <a:lnTo>
                    <a:pt x="8417" y="8081"/>
                  </a:lnTo>
                  <a:lnTo>
                    <a:pt x="7373" y="8687"/>
                  </a:lnTo>
                  <a:lnTo>
                    <a:pt x="7171" y="8788"/>
                  </a:lnTo>
                  <a:lnTo>
                    <a:pt x="7171" y="8788"/>
                  </a:lnTo>
                  <a:lnTo>
                    <a:pt x="7542" y="8552"/>
                  </a:lnTo>
                  <a:lnTo>
                    <a:pt x="8249" y="7980"/>
                  </a:lnTo>
                  <a:lnTo>
                    <a:pt x="8956" y="7441"/>
                  </a:lnTo>
                  <a:lnTo>
                    <a:pt x="9326" y="7206"/>
                  </a:lnTo>
                  <a:lnTo>
                    <a:pt x="9696" y="6970"/>
                  </a:lnTo>
                  <a:lnTo>
                    <a:pt x="10100" y="6802"/>
                  </a:lnTo>
                  <a:lnTo>
                    <a:pt x="10538" y="6667"/>
                  </a:lnTo>
                  <a:lnTo>
                    <a:pt x="10606" y="6633"/>
                  </a:lnTo>
                  <a:lnTo>
                    <a:pt x="10639" y="6600"/>
                  </a:lnTo>
                  <a:lnTo>
                    <a:pt x="10639" y="6532"/>
                  </a:lnTo>
                  <a:lnTo>
                    <a:pt x="10606" y="6431"/>
                  </a:lnTo>
                  <a:lnTo>
                    <a:pt x="10572" y="6398"/>
                  </a:lnTo>
                  <a:lnTo>
                    <a:pt x="10505" y="6398"/>
                  </a:lnTo>
                  <a:lnTo>
                    <a:pt x="10168" y="6431"/>
                  </a:lnTo>
                  <a:lnTo>
                    <a:pt x="9831" y="6499"/>
                  </a:lnTo>
                  <a:lnTo>
                    <a:pt x="10303" y="6297"/>
                  </a:lnTo>
                  <a:lnTo>
                    <a:pt x="10774" y="6061"/>
                  </a:lnTo>
                  <a:lnTo>
                    <a:pt x="11212" y="5893"/>
                  </a:lnTo>
                  <a:close/>
                  <a:moveTo>
                    <a:pt x="8821" y="7172"/>
                  </a:moveTo>
                  <a:lnTo>
                    <a:pt x="8350" y="7542"/>
                  </a:lnTo>
                  <a:lnTo>
                    <a:pt x="7845" y="7946"/>
                  </a:lnTo>
                  <a:lnTo>
                    <a:pt x="7272" y="8418"/>
                  </a:lnTo>
                  <a:lnTo>
                    <a:pt x="6700" y="8822"/>
                  </a:lnTo>
                  <a:lnTo>
                    <a:pt x="5488" y="9596"/>
                  </a:lnTo>
                  <a:lnTo>
                    <a:pt x="5084" y="9798"/>
                  </a:lnTo>
                  <a:lnTo>
                    <a:pt x="4714" y="10034"/>
                  </a:lnTo>
                  <a:lnTo>
                    <a:pt x="4343" y="10269"/>
                  </a:lnTo>
                  <a:lnTo>
                    <a:pt x="3973" y="10539"/>
                  </a:lnTo>
                  <a:lnTo>
                    <a:pt x="3939" y="10573"/>
                  </a:lnTo>
                  <a:lnTo>
                    <a:pt x="3939" y="10640"/>
                  </a:lnTo>
                  <a:lnTo>
                    <a:pt x="3973" y="10707"/>
                  </a:lnTo>
                  <a:lnTo>
                    <a:pt x="4040" y="10775"/>
                  </a:lnTo>
                  <a:lnTo>
                    <a:pt x="4141" y="10775"/>
                  </a:lnTo>
                  <a:lnTo>
                    <a:pt x="5589" y="9832"/>
                  </a:lnTo>
                  <a:lnTo>
                    <a:pt x="6599" y="9360"/>
                  </a:lnTo>
                  <a:lnTo>
                    <a:pt x="6229" y="9562"/>
                  </a:lnTo>
                  <a:lnTo>
                    <a:pt x="5825" y="9832"/>
                  </a:lnTo>
                  <a:lnTo>
                    <a:pt x="5421" y="10135"/>
                  </a:lnTo>
                  <a:lnTo>
                    <a:pt x="5050" y="10438"/>
                  </a:lnTo>
                  <a:lnTo>
                    <a:pt x="4646" y="10741"/>
                  </a:lnTo>
                  <a:lnTo>
                    <a:pt x="4579" y="10775"/>
                  </a:lnTo>
                  <a:lnTo>
                    <a:pt x="4579" y="10808"/>
                  </a:lnTo>
                  <a:lnTo>
                    <a:pt x="4579" y="10909"/>
                  </a:lnTo>
                  <a:lnTo>
                    <a:pt x="4646" y="10977"/>
                  </a:lnTo>
                  <a:lnTo>
                    <a:pt x="4781" y="10977"/>
                  </a:lnTo>
                  <a:lnTo>
                    <a:pt x="5084" y="10775"/>
                  </a:lnTo>
                  <a:lnTo>
                    <a:pt x="5454" y="10640"/>
                  </a:lnTo>
                  <a:lnTo>
                    <a:pt x="5791" y="10471"/>
                  </a:lnTo>
                  <a:lnTo>
                    <a:pt x="6128" y="10303"/>
                  </a:lnTo>
                  <a:lnTo>
                    <a:pt x="6868" y="9899"/>
                  </a:lnTo>
                  <a:lnTo>
                    <a:pt x="7575" y="9428"/>
                  </a:lnTo>
                  <a:lnTo>
                    <a:pt x="8215" y="8990"/>
                  </a:lnTo>
                  <a:lnTo>
                    <a:pt x="8888" y="8586"/>
                  </a:lnTo>
                  <a:lnTo>
                    <a:pt x="9023" y="8519"/>
                  </a:lnTo>
                  <a:lnTo>
                    <a:pt x="8552" y="8855"/>
                  </a:lnTo>
                  <a:lnTo>
                    <a:pt x="8080" y="9226"/>
                  </a:lnTo>
                  <a:lnTo>
                    <a:pt x="7474" y="9663"/>
                  </a:lnTo>
                  <a:lnTo>
                    <a:pt x="6835" y="10101"/>
                  </a:lnTo>
                  <a:lnTo>
                    <a:pt x="6195" y="10505"/>
                  </a:lnTo>
                  <a:lnTo>
                    <a:pt x="5589" y="10977"/>
                  </a:lnTo>
                  <a:lnTo>
                    <a:pt x="5522" y="11044"/>
                  </a:lnTo>
                  <a:lnTo>
                    <a:pt x="5555" y="11111"/>
                  </a:lnTo>
                  <a:lnTo>
                    <a:pt x="5589" y="11179"/>
                  </a:lnTo>
                  <a:lnTo>
                    <a:pt x="5690" y="11212"/>
                  </a:lnTo>
                  <a:lnTo>
                    <a:pt x="6060" y="11179"/>
                  </a:lnTo>
                  <a:lnTo>
                    <a:pt x="6397" y="11078"/>
                  </a:lnTo>
                  <a:lnTo>
                    <a:pt x="6397" y="11145"/>
                  </a:lnTo>
                  <a:lnTo>
                    <a:pt x="6431" y="11246"/>
                  </a:lnTo>
                  <a:lnTo>
                    <a:pt x="6464" y="11280"/>
                  </a:lnTo>
                  <a:lnTo>
                    <a:pt x="6565" y="11280"/>
                  </a:lnTo>
                  <a:lnTo>
                    <a:pt x="7239" y="11044"/>
                  </a:lnTo>
                  <a:lnTo>
                    <a:pt x="7575" y="10943"/>
                  </a:lnTo>
                  <a:lnTo>
                    <a:pt x="7912" y="10808"/>
                  </a:lnTo>
                  <a:lnTo>
                    <a:pt x="7946" y="10876"/>
                  </a:lnTo>
                  <a:lnTo>
                    <a:pt x="8013" y="10909"/>
                  </a:lnTo>
                  <a:lnTo>
                    <a:pt x="8215" y="10909"/>
                  </a:lnTo>
                  <a:lnTo>
                    <a:pt x="8350" y="10876"/>
                  </a:lnTo>
                  <a:lnTo>
                    <a:pt x="7946" y="11044"/>
                  </a:lnTo>
                  <a:lnTo>
                    <a:pt x="7508" y="11212"/>
                  </a:lnTo>
                  <a:lnTo>
                    <a:pt x="7070" y="11313"/>
                  </a:lnTo>
                  <a:lnTo>
                    <a:pt x="6599" y="11381"/>
                  </a:lnTo>
                  <a:lnTo>
                    <a:pt x="6128" y="11414"/>
                  </a:lnTo>
                  <a:lnTo>
                    <a:pt x="5656" y="11381"/>
                  </a:lnTo>
                  <a:lnTo>
                    <a:pt x="5185" y="11347"/>
                  </a:lnTo>
                  <a:lnTo>
                    <a:pt x="4680" y="11246"/>
                  </a:lnTo>
                  <a:lnTo>
                    <a:pt x="4175" y="11111"/>
                  </a:lnTo>
                  <a:lnTo>
                    <a:pt x="3704" y="10943"/>
                  </a:lnTo>
                  <a:lnTo>
                    <a:pt x="3266" y="10741"/>
                  </a:lnTo>
                  <a:lnTo>
                    <a:pt x="2828" y="10505"/>
                  </a:lnTo>
                  <a:lnTo>
                    <a:pt x="2862" y="10505"/>
                  </a:lnTo>
                  <a:lnTo>
                    <a:pt x="3333" y="10236"/>
                  </a:lnTo>
                  <a:lnTo>
                    <a:pt x="3805" y="10034"/>
                  </a:lnTo>
                  <a:lnTo>
                    <a:pt x="4276" y="9832"/>
                  </a:lnTo>
                  <a:lnTo>
                    <a:pt x="4781" y="9630"/>
                  </a:lnTo>
                  <a:lnTo>
                    <a:pt x="5252" y="9394"/>
                  </a:lnTo>
                  <a:lnTo>
                    <a:pt x="5724" y="9125"/>
                  </a:lnTo>
                  <a:lnTo>
                    <a:pt x="6633" y="8586"/>
                  </a:lnTo>
                  <a:lnTo>
                    <a:pt x="7710" y="7845"/>
                  </a:lnTo>
                  <a:lnTo>
                    <a:pt x="8282" y="7475"/>
                  </a:lnTo>
                  <a:lnTo>
                    <a:pt x="8821" y="7172"/>
                  </a:lnTo>
                  <a:close/>
                  <a:moveTo>
                    <a:pt x="5791" y="1"/>
                  </a:moveTo>
                  <a:lnTo>
                    <a:pt x="5252" y="68"/>
                  </a:lnTo>
                  <a:lnTo>
                    <a:pt x="4747" y="135"/>
                  </a:lnTo>
                  <a:lnTo>
                    <a:pt x="4276" y="270"/>
                  </a:lnTo>
                  <a:lnTo>
                    <a:pt x="3805" y="438"/>
                  </a:lnTo>
                  <a:lnTo>
                    <a:pt x="3333" y="640"/>
                  </a:lnTo>
                  <a:lnTo>
                    <a:pt x="2896" y="910"/>
                  </a:lnTo>
                  <a:lnTo>
                    <a:pt x="2492" y="1179"/>
                  </a:lnTo>
                  <a:lnTo>
                    <a:pt x="2121" y="1482"/>
                  </a:lnTo>
                  <a:lnTo>
                    <a:pt x="1751" y="1852"/>
                  </a:lnTo>
                  <a:lnTo>
                    <a:pt x="1414" y="2223"/>
                  </a:lnTo>
                  <a:lnTo>
                    <a:pt x="1111" y="2627"/>
                  </a:lnTo>
                  <a:lnTo>
                    <a:pt x="842" y="3065"/>
                  </a:lnTo>
                  <a:lnTo>
                    <a:pt x="606" y="3502"/>
                  </a:lnTo>
                  <a:lnTo>
                    <a:pt x="404" y="3974"/>
                  </a:lnTo>
                  <a:lnTo>
                    <a:pt x="236" y="4479"/>
                  </a:lnTo>
                  <a:lnTo>
                    <a:pt x="135" y="4883"/>
                  </a:lnTo>
                  <a:lnTo>
                    <a:pt x="67" y="5287"/>
                  </a:lnTo>
                  <a:lnTo>
                    <a:pt x="0" y="5691"/>
                  </a:lnTo>
                  <a:lnTo>
                    <a:pt x="0" y="6061"/>
                  </a:lnTo>
                  <a:lnTo>
                    <a:pt x="34" y="6465"/>
                  </a:lnTo>
                  <a:lnTo>
                    <a:pt x="67" y="6835"/>
                  </a:lnTo>
                  <a:lnTo>
                    <a:pt x="135" y="7239"/>
                  </a:lnTo>
                  <a:lnTo>
                    <a:pt x="236" y="7610"/>
                  </a:lnTo>
                  <a:lnTo>
                    <a:pt x="236" y="7643"/>
                  </a:lnTo>
                  <a:lnTo>
                    <a:pt x="236" y="7711"/>
                  </a:lnTo>
                  <a:lnTo>
                    <a:pt x="269" y="7744"/>
                  </a:lnTo>
                  <a:lnTo>
                    <a:pt x="303" y="7778"/>
                  </a:lnTo>
                  <a:lnTo>
                    <a:pt x="505" y="8249"/>
                  </a:lnTo>
                  <a:lnTo>
                    <a:pt x="707" y="8653"/>
                  </a:lnTo>
                  <a:lnTo>
                    <a:pt x="976" y="9091"/>
                  </a:lnTo>
                  <a:lnTo>
                    <a:pt x="1279" y="9461"/>
                  </a:lnTo>
                  <a:lnTo>
                    <a:pt x="1178" y="9562"/>
                  </a:lnTo>
                  <a:lnTo>
                    <a:pt x="1145" y="9630"/>
                  </a:lnTo>
                  <a:lnTo>
                    <a:pt x="1145" y="9663"/>
                  </a:lnTo>
                  <a:lnTo>
                    <a:pt x="1178" y="9764"/>
                  </a:lnTo>
                  <a:lnTo>
                    <a:pt x="1246" y="9798"/>
                  </a:lnTo>
                  <a:lnTo>
                    <a:pt x="1347" y="9798"/>
                  </a:lnTo>
                  <a:lnTo>
                    <a:pt x="1481" y="9697"/>
                  </a:lnTo>
                  <a:lnTo>
                    <a:pt x="1784" y="10000"/>
                  </a:lnTo>
                  <a:lnTo>
                    <a:pt x="2121" y="10303"/>
                  </a:lnTo>
                  <a:lnTo>
                    <a:pt x="2492" y="10573"/>
                  </a:lnTo>
                  <a:lnTo>
                    <a:pt x="2896" y="10808"/>
                  </a:lnTo>
                  <a:lnTo>
                    <a:pt x="3266" y="11010"/>
                  </a:lnTo>
                  <a:lnTo>
                    <a:pt x="3670" y="11212"/>
                  </a:lnTo>
                  <a:lnTo>
                    <a:pt x="4074" y="11347"/>
                  </a:lnTo>
                  <a:lnTo>
                    <a:pt x="4512" y="11482"/>
                  </a:lnTo>
                  <a:lnTo>
                    <a:pt x="4949" y="11549"/>
                  </a:lnTo>
                  <a:lnTo>
                    <a:pt x="5353" y="11616"/>
                  </a:lnTo>
                  <a:lnTo>
                    <a:pt x="5791" y="11650"/>
                  </a:lnTo>
                  <a:lnTo>
                    <a:pt x="6229" y="11650"/>
                  </a:lnTo>
                  <a:lnTo>
                    <a:pt x="6666" y="11616"/>
                  </a:lnTo>
                  <a:lnTo>
                    <a:pt x="7104" y="11549"/>
                  </a:lnTo>
                  <a:lnTo>
                    <a:pt x="7508" y="11448"/>
                  </a:lnTo>
                  <a:lnTo>
                    <a:pt x="7912" y="11347"/>
                  </a:lnTo>
                  <a:lnTo>
                    <a:pt x="8316" y="11179"/>
                  </a:lnTo>
                  <a:lnTo>
                    <a:pt x="8720" y="10977"/>
                  </a:lnTo>
                  <a:lnTo>
                    <a:pt x="9090" y="10741"/>
                  </a:lnTo>
                  <a:lnTo>
                    <a:pt x="9461" y="10505"/>
                  </a:lnTo>
                  <a:lnTo>
                    <a:pt x="9831" y="10135"/>
                  </a:lnTo>
                  <a:lnTo>
                    <a:pt x="10168" y="9731"/>
                  </a:lnTo>
                  <a:lnTo>
                    <a:pt x="10505" y="9293"/>
                  </a:lnTo>
                  <a:lnTo>
                    <a:pt x="10740" y="8855"/>
                  </a:lnTo>
                  <a:lnTo>
                    <a:pt x="10976" y="8350"/>
                  </a:lnTo>
                  <a:lnTo>
                    <a:pt x="11144" y="7812"/>
                  </a:lnTo>
                  <a:lnTo>
                    <a:pt x="11313" y="7273"/>
                  </a:lnTo>
                  <a:lnTo>
                    <a:pt x="11380" y="6734"/>
                  </a:lnTo>
                  <a:lnTo>
                    <a:pt x="11447" y="6196"/>
                  </a:lnTo>
                  <a:lnTo>
                    <a:pt x="11447" y="5623"/>
                  </a:lnTo>
                  <a:lnTo>
                    <a:pt x="11414" y="5085"/>
                  </a:lnTo>
                  <a:lnTo>
                    <a:pt x="11346" y="4546"/>
                  </a:lnTo>
                  <a:lnTo>
                    <a:pt x="11245" y="4007"/>
                  </a:lnTo>
                  <a:lnTo>
                    <a:pt x="11077" y="3502"/>
                  </a:lnTo>
                  <a:lnTo>
                    <a:pt x="10875" y="3031"/>
                  </a:lnTo>
                  <a:lnTo>
                    <a:pt x="10606" y="2560"/>
                  </a:lnTo>
                  <a:lnTo>
                    <a:pt x="10370" y="2189"/>
                  </a:lnTo>
                  <a:lnTo>
                    <a:pt x="10067" y="1852"/>
                  </a:lnTo>
                  <a:lnTo>
                    <a:pt x="9764" y="1549"/>
                  </a:lnTo>
                  <a:lnTo>
                    <a:pt x="9427" y="1246"/>
                  </a:lnTo>
                  <a:lnTo>
                    <a:pt x="9461" y="1179"/>
                  </a:lnTo>
                  <a:lnTo>
                    <a:pt x="9461" y="1112"/>
                  </a:lnTo>
                  <a:lnTo>
                    <a:pt x="9393" y="1044"/>
                  </a:lnTo>
                  <a:lnTo>
                    <a:pt x="9158" y="1044"/>
                  </a:lnTo>
                  <a:lnTo>
                    <a:pt x="8855" y="842"/>
                  </a:lnTo>
                  <a:lnTo>
                    <a:pt x="8518" y="674"/>
                  </a:lnTo>
                  <a:lnTo>
                    <a:pt x="8181" y="506"/>
                  </a:lnTo>
                  <a:lnTo>
                    <a:pt x="7845" y="371"/>
                  </a:lnTo>
                  <a:lnTo>
                    <a:pt x="7474" y="270"/>
                  </a:lnTo>
                  <a:lnTo>
                    <a:pt x="7138" y="203"/>
                  </a:lnTo>
                  <a:lnTo>
                    <a:pt x="6767" y="135"/>
                  </a:lnTo>
                  <a:lnTo>
                    <a:pt x="6397" y="102"/>
                  </a:lnTo>
                  <a:lnTo>
                    <a:pt x="6363" y="34"/>
                  </a:lnTo>
                  <a:lnTo>
                    <a:pt x="6296" y="34"/>
                  </a:lnTo>
                  <a:lnTo>
                    <a:pt x="579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95" name="Shape 395"/>
            <p:cNvSpPr/>
            <p:nvPr/>
          </p:nvSpPr>
          <p:spPr>
            <a:xfrm>
              <a:off x="3843650" y="1362625"/>
              <a:ext cx="430150" cy="525250"/>
            </a:xfrm>
            <a:custGeom>
              <a:avLst/>
              <a:gdLst/>
              <a:ahLst/>
              <a:cxnLst/>
              <a:rect l="0" t="0" r="0" b="0"/>
              <a:pathLst>
                <a:path w="17206" h="21010" extrusionOk="0">
                  <a:moveTo>
                    <a:pt x="6297" y="1"/>
                  </a:moveTo>
                  <a:lnTo>
                    <a:pt x="5724" y="34"/>
                  </a:lnTo>
                  <a:lnTo>
                    <a:pt x="5152" y="102"/>
                  </a:lnTo>
                  <a:lnTo>
                    <a:pt x="4580" y="236"/>
                  </a:lnTo>
                  <a:lnTo>
                    <a:pt x="4007" y="371"/>
                  </a:lnTo>
                  <a:lnTo>
                    <a:pt x="3435" y="506"/>
                  </a:lnTo>
                  <a:lnTo>
                    <a:pt x="2357" y="876"/>
                  </a:lnTo>
                  <a:lnTo>
                    <a:pt x="1852" y="1112"/>
                  </a:lnTo>
                  <a:lnTo>
                    <a:pt x="1381" y="1347"/>
                  </a:lnTo>
                  <a:lnTo>
                    <a:pt x="910" y="1617"/>
                  </a:lnTo>
                  <a:lnTo>
                    <a:pt x="472" y="1920"/>
                  </a:lnTo>
                  <a:lnTo>
                    <a:pt x="1" y="2189"/>
                  </a:lnTo>
                  <a:lnTo>
                    <a:pt x="1" y="2458"/>
                  </a:lnTo>
                  <a:lnTo>
                    <a:pt x="573" y="2122"/>
                  </a:lnTo>
                  <a:lnTo>
                    <a:pt x="1179" y="1751"/>
                  </a:lnTo>
                  <a:lnTo>
                    <a:pt x="1819" y="1415"/>
                  </a:lnTo>
                  <a:lnTo>
                    <a:pt x="2189" y="1213"/>
                  </a:lnTo>
                  <a:lnTo>
                    <a:pt x="2560" y="1078"/>
                  </a:lnTo>
                  <a:lnTo>
                    <a:pt x="3368" y="809"/>
                  </a:lnTo>
                  <a:lnTo>
                    <a:pt x="4176" y="573"/>
                  </a:lnTo>
                  <a:lnTo>
                    <a:pt x="4984" y="405"/>
                  </a:lnTo>
                  <a:lnTo>
                    <a:pt x="5388" y="337"/>
                  </a:lnTo>
                  <a:lnTo>
                    <a:pt x="5792" y="304"/>
                  </a:lnTo>
                  <a:lnTo>
                    <a:pt x="6229" y="270"/>
                  </a:lnTo>
                  <a:lnTo>
                    <a:pt x="6633" y="236"/>
                  </a:lnTo>
                  <a:lnTo>
                    <a:pt x="7441" y="304"/>
                  </a:lnTo>
                  <a:lnTo>
                    <a:pt x="8249" y="405"/>
                  </a:lnTo>
                  <a:lnTo>
                    <a:pt x="9057" y="573"/>
                  </a:lnTo>
                  <a:lnTo>
                    <a:pt x="9832" y="809"/>
                  </a:lnTo>
                  <a:lnTo>
                    <a:pt x="10606" y="1112"/>
                  </a:lnTo>
                  <a:lnTo>
                    <a:pt x="11381" y="1448"/>
                  </a:lnTo>
                  <a:lnTo>
                    <a:pt x="11684" y="1583"/>
                  </a:lnTo>
                  <a:lnTo>
                    <a:pt x="11953" y="1751"/>
                  </a:lnTo>
                  <a:lnTo>
                    <a:pt x="12492" y="2122"/>
                  </a:lnTo>
                  <a:lnTo>
                    <a:pt x="12997" y="2559"/>
                  </a:lnTo>
                  <a:lnTo>
                    <a:pt x="13468" y="2997"/>
                  </a:lnTo>
                  <a:lnTo>
                    <a:pt x="14040" y="3502"/>
                  </a:lnTo>
                  <a:lnTo>
                    <a:pt x="14545" y="4041"/>
                  </a:lnTo>
                  <a:lnTo>
                    <a:pt x="15084" y="4613"/>
                  </a:lnTo>
                  <a:lnTo>
                    <a:pt x="15555" y="5185"/>
                  </a:lnTo>
                  <a:lnTo>
                    <a:pt x="15959" y="5791"/>
                  </a:lnTo>
                  <a:lnTo>
                    <a:pt x="16262" y="6431"/>
                  </a:lnTo>
                  <a:lnTo>
                    <a:pt x="16431" y="6734"/>
                  </a:lnTo>
                  <a:lnTo>
                    <a:pt x="16532" y="7071"/>
                  </a:lnTo>
                  <a:lnTo>
                    <a:pt x="16633" y="7408"/>
                  </a:lnTo>
                  <a:lnTo>
                    <a:pt x="16734" y="7778"/>
                  </a:lnTo>
                  <a:lnTo>
                    <a:pt x="16801" y="8182"/>
                  </a:lnTo>
                  <a:lnTo>
                    <a:pt x="16835" y="8620"/>
                  </a:lnTo>
                  <a:lnTo>
                    <a:pt x="16902" y="9461"/>
                  </a:lnTo>
                  <a:lnTo>
                    <a:pt x="16936" y="11212"/>
                  </a:lnTo>
                  <a:lnTo>
                    <a:pt x="16969" y="11953"/>
                  </a:lnTo>
                  <a:lnTo>
                    <a:pt x="16902" y="12727"/>
                  </a:lnTo>
                  <a:lnTo>
                    <a:pt x="16801" y="13468"/>
                  </a:lnTo>
                  <a:lnTo>
                    <a:pt x="16599" y="14208"/>
                  </a:lnTo>
                  <a:lnTo>
                    <a:pt x="16363" y="14915"/>
                  </a:lnTo>
                  <a:lnTo>
                    <a:pt x="16060" y="15589"/>
                  </a:lnTo>
                  <a:lnTo>
                    <a:pt x="15690" y="16229"/>
                  </a:lnTo>
                  <a:lnTo>
                    <a:pt x="15219" y="16868"/>
                  </a:lnTo>
                  <a:lnTo>
                    <a:pt x="14983" y="17138"/>
                  </a:lnTo>
                  <a:lnTo>
                    <a:pt x="14747" y="17373"/>
                  </a:lnTo>
                  <a:lnTo>
                    <a:pt x="14209" y="17878"/>
                  </a:lnTo>
                  <a:lnTo>
                    <a:pt x="13636" y="18316"/>
                  </a:lnTo>
                  <a:lnTo>
                    <a:pt x="13064" y="18754"/>
                  </a:lnTo>
                  <a:lnTo>
                    <a:pt x="12761" y="18989"/>
                  </a:lnTo>
                  <a:lnTo>
                    <a:pt x="12424" y="19191"/>
                  </a:lnTo>
                  <a:lnTo>
                    <a:pt x="12088" y="19360"/>
                  </a:lnTo>
                  <a:lnTo>
                    <a:pt x="11751" y="19528"/>
                  </a:lnTo>
                  <a:lnTo>
                    <a:pt x="11078" y="19797"/>
                  </a:lnTo>
                  <a:lnTo>
                    <a:pt x="10337" y="19999"/>
                  </a:lnTo>
                  <a:lnTo>
                    <a:pt x="8990" y="20370"/>
                  </a:lnTo>
                  <a:lnTo>
                    <a:pt x="8350" y="20538"/>
                  </a:lnTo>
                  <a:lnTo>
                    <a:pt x="7677" y="20673"/>
                  </a:lnTo>
                  <a:lnTo>
                    <a:pt x="7239" y="20740"/>
                  </a:lnTo>
                  <a:lnTo>
                    <a:pt x="6802" y="20774"/>
                  </a:lnTo>
                  <a:lnTo>
                    <a:pt x="5960" y="20774"/>
                  </a:lnTo>
                  <a:lnTo>
                    <a:pt x="5118" y="20706"/>
                  </a:lnTo>
                  <a:lnTo>
                    <a:pt x="4243" y="20605"/>
                  </a:lnTo>
                  <a:lnTo>
                    <a:pt x="3132" y="20437"/>
                  </a:lnTo>
                  <a:lnTo>
                    <a:pt x="2560" y="20302"/>
                  </a:lnTo>
                  <a:lnTo>
                    <a:pt x="2021" y="20134"/>
                  </a:lnTo>
                  <a:lnTo>
                    <a:pt x="1482" y="19966"/>
                  </a:lnTo>
                  <a:lnTo>
                    <a:pt x="943" y="19730"/>
                  </a:lnTo>
                  <a:lnTo>
                    <a:pt x="472" y="19461"/>
                  </a:lnTo>
                  <a:lnTo>
                    <a:pt x="1" y="19124"/>
                  </a:lnTo>
                  <a:lnTo>
                    <a:pt x="1" y="19461"/>
                  </a:lnTo>
                  <a:lnTo>
                    <a:pt x="304" y="19663"/>
                  </a:lnTo>
                  <a:lnTo>
                    <a:pt x="640" y="19865"/>
                  </a:lnTo>
                  <a:lnTo>
                    <a:pt x="943" y="20033"/>
                  </a:lnTo>
                  <a:lnTo>
                    <a:pt x="1314" y="20168"/>
                  </a:lnTo>
                  <a:lnTo>
                    <a:pt x="2021" y="20437"/>
                  </a:lnTo>
                  <a:lnTo>
                    <a:pt x="2728" y="20605"/>
                  </a:lnTo>
                  <a:lnTo>
                    <a:pt x="3401" y="20740"/>
                  </a:lnTo>
                  <a:lnTo>
                    <a:pt x="4108" y="20841"/>
                  </a:lnTo>
                  <a:lnTo>
                    <a:pt x="4782" y="20942"/>
                  </a:lnTo>
                  <a:lnTo>
                    <a:pt x="5455" y="21009"/>
                  </a:lnTo>
                  <a:lnTo>
                    <a:pt x="6835" y="21009"/>
                  </a:lnTo>
                  <a:lnTo>
                    <a:pt x="7509" y="20942"/>
                  </a:lnTo>
                  <a:lnTo>
                    <a:pt x="8216" y="20841"/>
                  </a:lnTo>
                  <a:lnTo>
                    <a:pt x="8855" y="20706"/>
                  </a:lnTo>
                  <a:lnTo>
                    <a:pt x="9529" y="20504"/>
                  </a:lnTo>
                  <a:lnTo>
                    <a:pt x="10808" y="20168"/>
                  </a:lnTo>
                  <a:lnTo>
                    <a:pt x="11145" y="20067"/>
                  </a:lnTo>
                  <a:lnTo>
                    <a:pt x="11482" y="19966"/>
                  </a:lnTo>
                  <a:lnTo>
                    <a:pt x="12054" y="19696"/>
                  </a:lnTo>
                  <a:lnTo>
                    <a:pt x="12626" y="19360"/>
                  </a:lnTo>
                  <a:lnTo>
                    <a:pt x="13199" y="18989"/>
                  </a:lnTo>
                  <a:lnTo>
                    <a:pt x="13704" y="18585"/>
                  </a:lnTo>
                  <a:lnTo>
                    <a:pt x="14209" y="18181"/>
                  </a:lnTo>
                  <a:lnTo>
                    <a:pt x="14680" y="17777"/>
                  </a:lnTo>
                  <a:lnTo>
                    <a:pt x="15118" y="17340"/>
                  </a:lnTo>
                  <a:lnTo>
                    <a:pt x="15522" y="16868"/>
                  </a:lnTo>
                  <a:lnTo>
                    <a:pt x="15892" y="16363"/>
                  </a:lnTo>
                  <a:lnTo>
                    <a:pt x="16229" y="15825"/>
                  </a:lnTo>
                  <a:lnTo>
                    <a:pt x="16532" y="15218"/>
                  </a:lnTo>
                  <a:lnTo>
                    <a:pt x="16767" y="14579"/>
                  </a:lnTo>
                  <a:lnTo>
                    <a:pt x="16969" y="13939"/>
                  </a:lnTo>
                  <a:lnTo>
                    <a:pt x="17070" y="13266"/>
                  </a:lnTo>
                  <a:lnTo>
                    <a:pt x="17171" y="12592"/>
                  </a:lnTo>
                  <a:lnTo>
                    <a:pt x="17205" y="11919"/>
                  </a:lnTo>
                  <a:lnTo>
                    <a:pt x="17205" y="11246"/>
                  </a:lnTo>
                  <a:lnTo>
                    <a:pt x="17171" y="10572"/>
                  </a:lnTo>
                  <a:lnTo>
                    <a:pt x="17104" y="9865"/>
                  </a:lnTo>
                  <a:lnTo>
                    <a:pt x="17037" y="8552"/>
                  </a:lnTo>
                  <a:lnTo>
                    <a:pt x="17003" y="7879"/>
                  </a:lnTo>
                  <a:lnTo>
                    <a:pt x="16936" y="7576"/>
                  </a:lnTo>
                  <a:lnTo>
                    <a:pt x="16868" y="7239"/>
                  </a:lnTo>
                  <a:lnTo>
                    <a:pt x="16767" y="6902"/>
                  </a:lnTo>
                  <a:lnTo>
                    <a:pt x="16633" y="6599"/>
                  </a:lnTo>
                  <a:lnTo>
                    <a:pt x="16363" y="5993"/>
                  </a:lnTo>
                  <a:lnTo>
                    <a:pt x="16027" y="5421"/>
                  </a:lnTo>
                  <a:lnTo>
                    <a:pt x="15623" y="4882"/>
                  </a:lnTo>
                  <a:lnTo>
                    <a:pt x="15219" y="4377"/>
                  </a:lnTo>
                  <a:lnTo>
                    <a:pt x="14781" y="3872"/>
                  </a:lnTo>
                  <a:lnTo>
                    <a:pt x="14343" y="3401"/>
                  </a:lnTo>
                  <a:lnTo>
                    <a:pt x="13872" y="2963"/>
                  </a:lnTo>
                  <a:lnTo>
                    <a:pt x="13367" y="2526"/>
                  </a:lnTo>
                  <a:lnTo>
                    <a:pt x="12862" y="2122"/>
                  </a:lnTo>
                  <a:lnTo>
                    <a:pt x="12323" y="1751"/>
                  </a:lnTo>
                  <a:lnTo>
                    <a:pt x="11785" y="1415"/>
                  </a:lnTo>
                  <a:lnTo>
                    <a:pt x="11212" y="1112"/>
                  </a:lnTo>
                  <a:lnTo>
                    <a:pt x="10640" y="842"/>
                  </a:lnTo>
                  <a:lnTo>
                    <a:pt x="10034" y="607"/>
                  </a:lnTo>
                  <a:lnTo>
                    <a:pt x="9428" y="405"/>
                  </a:lnTo>
                  <a:lnTo>
                    <a:pt x="8788" y="236"/>
                  </a:lnTo>
                  <a:lnTo>
                    <a:pt x="8148" y="102"/>
                  </a:lnTo>
                  <a:lnTo>
                    <a:pt x="7509" y="34"/>
                  </a:lnTo>
                  <a:lnTo>
                    <a:pt x="686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96" name="Shape 396"/>
            <p:cNvSpPr/>
            <p:nvPr/>
          </p:nvSpPr>
          <p:spPr>
            <a:xfrm>
              <a:off x="4094475" y="289450"/>
              <a:ext cx="529450" cy="500000"/>
            </a:xfrm>
            <a:custGeom>
              <a:avLst/>
              <a:gdLst/>
              <a:ahLst/>
              <a:cxnLst/>
              <a:rect l="0" t="0" r="0" b="0"/>
              <a:pathLst>
                <a:path w="21178" h="20000" extrusionOk="0">
                  <a:moveTo>
                    <a:pt x="1684" y="203"/>
                  </a:moveTo>
                  <a:lnTo>
                    <a:pt x="1886" y="270"/>
                  </a:lnTo>
                  <a:lnTo>
                    <a:pt x="2122" y="405"/>
                  </a:lnTo>
                  <a:lnTo>
                    <a:pt x="2189" y="405"/>
                  </a:lnTo>
                  <a:lnTo>
                    <a:pt x="2593" y="910"/>
                  </a:lnTo>
                  <a:lnTo>
                    <a:pt x="3031" y="1381"/>
                  </a:lnTo>
                  <a:lnTo>
                    <a:pt x="3469" y="1852"/>
                  </a:lnTo>
                  <a:lnTo>
                    <a:pt x="3974" y="2257"/>
                  </a:lnTo>
                  <a:lnTo>
                    <a:pt x="4950" y="3132"/>
                  </a:lnTo>
                  <a:lnTo>
                    <a:pt x="5926" y="3974"/>
                  </a:lnTo>
                  <a:lnTo>
                    <a:pt x="7071" y="5085"/>
                  </a:lnTo>
                  <a:lnTo>
                    <a:pt x="8216" y="6196"/>
                  </a:lnTo>
                  <a:lnTo>
                    <a:pt x="9394" y="7307"/>
                  </a:lnTo>
                  <a:lnTo>
                    <a:pt x="9967" y="7879"/>
                  </a:lnTo>
                  <a:lnTo>
                    <a:pt x="10573" y="8384"/>
                  </a:lnTo>
                  <a:lnTo>
                    <a:pt x="10606" y="8418"/>
                  </a:lnTo>
                  <a:lnTo>
                    <a:pt x="10640" y="8552"/>
                  </a:lnTo>
                  <a:lnTo>
                    <a:pt x="10606" y="8687"/>
                  </a:lnTo>
                  <a:lnTo>
                    <a:pt x="10573" y="8855"/>
                  </a:lnTo>
                  <a:lnTo>
                    <a:pt x="10472" y="9024"/>
                  </a:lnTo>
                  <a:lnTo>
                    <a:pt x="10270" y="9293"/>
                  </a:lnTo>
                  <a:lnTo>
                    <a:pt x="10068" y="9529"/>
                  </a:lnTo>
                  <a:lnTo>
                    <a:pt x="9832" y="9764"/>
                  </a:lnTo>
                  <a:lnTo>
                    <a:pt x="9630" y="10000"/>
                  </a:lnTo>
                  <a:lnTo>
                    <a:pt x="9495" y="10068"/>
                  </a:lnTo>
                  <a:lnTo>
                    <a:pt x="9361" y="10135"/>
                  </a:lnTo>
                  <a:lnTo>
                    <a:pt x="9226" y="10169"/>
                  </a:lnTo>
                  <a:lnTo>
                    <a:pt x="9058" y="10169"/>
                  </a:lnTo>
                  <a:lnTo>
                    <a:pt x="9058" y="10101"/>
                  </a:lnTo>
                  <a:lnTo>
                    <a:pt x="9024" y="10068"/>
                  </a:lnTo>
                  <a:lnTo>
                    <a:pt x="8687" y="9899"/>
                  </a:lnTo>
                  <a:lnTo>
                    <a:pt x="8384" y="9697"/>
                  </a:lnTo>
                  <a:lnTo>
                    <a:pt x="7812" y="9226"/>
                  </a:lnTo>
                  <a:lnTo>
                    <a:pt x="7273" y="8721"/>
                  </a:lnTo>
                  <a:lnTo>
                    <a:pt x="6734" y="8216"/>
                  </a:lnTo>
                  <a:lnTo>
                    <a:pt x="5657" y="7206"/>
                  </a:lnTo>
                  <a:lnTo>
                    <a:pt x="4647" y="6128"/>
                  </a:lnTo>
                  <a:lnTo>
                    <a:pt x="3570" y="5051"/>
                  </a:lnTo>
                  <a:lnTo>
                    <a:pt x="2492" y="4007"/>
                  </a:lnTo>
                  <a:lnTo>
                    <a:pt x="1381" y="2997"/>
                  </a:lnTo>
                  <a:lnTo>
                    <a:pt x="236" y="2021"/>
                  </a:lnTo>
                  <a:lnTo>
                    <a:pt x="236" y="1953"/>
                  </a:lnTo>
                  <a:lnTo>
                    <a:pt x="203" y="1785"/>
                  </a:lnTo>
                  <a:lnTo>
                    <a:pt x="203" y="1617"/>
                  </a:lnTo>
                  <a:lnTo>
                    <a:pt x="203" y="1448"/>
                  </a:lnTo>
                  <a:lnTo>
                    <a:pt x="236" y="1314"/>
                  </a:lnTo>
                  <a:lnTo>
                    <a:pt x="304" y="1179"/>
                  </a:lnTo>
                  <a:lnTo>
                    <a:pt x="371" y="1044"/>
                  </a:lnTo>
                  <a:lnTo>
                    <a:pt x="607" y="809"/>
                  </a:lnTo>
                  <a:lnTo>
                    <a:pt x="944" y="472"/>
                  </a:lnTo>
                  <a:lnTo>
                    <a:pt x="1112" y="337"/>
                  </a:lnTo>
                  <a:lnTo>
                    <a:pt x="1314" y="236"/>
                  </a:lnTo>
                  <a:lnTo>
                    <a:pt x="1482" y="203"/>
                  </a:lnTo>
                  <a:close/>
                  <a:moveTo>
                    <a:pt x="10775" y="8855"/>
                  </a:moveTo>
                  <a:lnTo>
                    <a:pt x="10943" y="8956"/>
                  </a:lnTo>
                  <a:lnTo>
                    <a:pt x="11111" y="9158"/>
                  </a:lnTo>
                  <a:lnTo>
                    <a:pt x="11381" y="9495"/>
                  </a:lnTo>
                  <a:lnTo>
                    <a:pt x="11583" y="9731"/>
                  </a:lnTo>
                  <a:lnTo>
                    <a:pt x="11785" y="9933"/>
                  </a:lnTo>
                  <a:lnTo>
                    <a:pt x="12256" y="10270"/>
                  </a:lnTo>
                  <a:lnTo>
                    <a:pt x="13030" y="10876"/>
                  </a:lnTo>
                  <a:lnTo>
                    <a:pt x="13805" y="11482"/>
                  </a:lnTo>
                  <a:lnTo>
                    <a:pt x="14545" y="12121"/>
                  </a:lnTo>
                  <a:lnTo>
                    <a:pt x="15286" y="12828"/>
                  </a:lnTo>
                  <a:lnTo>
                    <a:pt x="16498" y="14040"/>
                  </a:lnTo>
                  <a:lnTo>
                    <a:pt x="17744" y="15252"/>
                  </a:lnTo>
                  <a:lnTo>
                    <a:pt x="18922" y="16397"/>
                  </a:lnTo>
                  <a:lnTo>
                    <a:pt x="19528" y="16969"/>
                  </a:lnTo>
                  <a:lnTo>
                    <a:pt x="20168" y="17508"/>
                  </a:lnTo>
                  <a:lnTo>
                    <a:pt x="20067" y="17744"/>
                  </a:lnTo>
                  <a:lnTo>
                    <a:pt x="19899" y="17979"/>
                  </a:lnTo>
                  <a:lnTo>
                    <a:pt x="19562" y="18350"/>
                  </a:lnTo>
                  <a:lnTo>
                    <a:pt x="19225" y="18687"/>
                  </a:lnTo>
                  <a:lnTo>
                    <a:pt x="19023" y="18821"/>
                  </a:lnTo>
                  <a:lnTo>
                    <a:pt x="18821" y="18922"/>
                  </a:lnTo>
                  <a:lnTo>
                    <a:pt x="18821" y="18889"/>
                  </a:lnTo>
                  <a:lnTo>
                    <a:pt x="18754" y="18821"/>
                  </a:lnTo>
                  <a:lnTo>
                    <a:pt x="18417" y="18653"/>
                  </a:lnTo>
                  <a:lnTo>
                    <a:pt x="18081" y="18451"/>
                  </a:lnTo>
                  <a:lnTo>
                    <a:pt x="17778" y="18215"/>
                  </a:lnTo>
                  <a:lnTo>
                    <a:pt x="17508" y="17912"/>
                  </a:lnTo>
                  <a:lnTo>
                    <a:pt x="16969" y="17340"/>
                  </a:lnTo>
                  <a:lnTo>
                    <a:pt x="16464" y="16734"/>
                  </a:lnTo>
                  <a:lnTo>
                    <a:pt x="15858" y="16094"/>
                  </a:lnTo>
                  <a:lnTo>
                    <a:pt x="15219" y="15454"/>
                  </a:lnTo>
                  <a:lnTo>
                    <a:pt x="14545" y="14882"/>
                  </a:lnTo>
                  <a:lnTo>
                    <a:pt x="13838" y="14310"/>
                  </a:lnTo>
                  <a:lnTo>
                    <a:pt x="13603" y="14108"/>
                  </a:lnTo>
                  <a:lnTo>
                    <a:pt x="13401" y="13906"/>
                  </a:lnTo>
                  <a:lnTo>
                    <a:pt x="13199" y="13670"/>
                  </a:lnTo>
                  <a:lnTo>
                    <a:pt x="12963" y="13468"/>
                  </a:lnTo>
                  <a:lnTo>
                    <a:pt x="12593" y="13165"/>
                  </a:lnTo>
                  <a:lnTo>
                    <a:pt x="12256" y="12862"/>
                  </a:lnTo>
                  <a:lnTo>
                    <a:pt x="11549" y="12222"/>
                  </a:lnTo>
                  <a:lnTo>
                    <a:pt x="10876" y="11650"/>
                  </a:lnTo>
                  <a:lnTo>
                    <a:pt x="10573" y="11347"/>
                  </a:lnTo>
                  <a:lnTo>
                    <a:pt x="10270" y="11010"/>
                  </a:lnTo>
                  <a:lnTo>
                    <a:pt x="10101" y="10808"/>
                  </a:lnTo>
                  <a:lnTo>
                    <a:pt x="9933" y="10606"/>
                  </a:lnTo>
                  <a:lnTo>
                    <a:pt x="9731" y="10438"/>
                  </a:lnTo>
                  <a:lnTo>
                    <a:pt x="9495" y="10337"/>
                  </a:lnTo>
                  <a:lnTo>
                    <a:pt x="9731" y="10169"/>
                  </a:lnTo>
                  <a:lnTo>
                    <a:pt x="9933" y="9966"/>
                  </a:lnTo>
                  <a:lnTo>
                    <a:pt x="10236" y="9630"/>
                  </a:lnTo>
                  <a:lnTo>
                    <a:pt x="10539" y="9259"/>
                  </a:lnTo>
                  <a:lnTo>
                    <a:pt x="10674" y="9057"/>
                  </a:lnTo>
                  <a:lnTo>
                    <a:pt x="10775" y="8855"/>
                  </a:lnTo>
                  <a:close/>
                  <a:moveTo>
                    <a:pt x="20235" y="17912"/>
                  </a:moveTo>
                  <a:lnTo>
                    <a:pt x="20606" y="18283"/>
                  </a:lnTo>
                  <a:lnTo>
                    <a:pt x="20740" y="18451"/>
                  </a:lnTo>
                  <a:lnTo>
                    <a:pt x="20942" y="18586"/>
                  </a:lnTo>
                  <a:lnTo>
                    <a:pt x="20774" y="18956"/>
                  </a:lnTo>
                  <a:lnTo>
                    <a:pt x="20572" y="19259"/>
                  </a:lnTo>
                  <a:lnTo>
                    <a:pt x="20437" y="19427"/>
                  </a:lnTo>
                  <a:lnTo>
                    <a:pt x="20303" y="19528"/>
                  </a:lnTo>
                  <a:lnTo>
                    <a:pt x="20134" y="19663"/>
                  </a:lnTo>
                  <a:lnTo>
                    <a:pt x="19966" y="19764"/>
                  </a:lnTo>
                  <a:lnTo>
                    <a:pt x="19697" y="19528"/>
                  </a:lnTo>
                  <a:lnTo>
                    <a:pt x="19461" y="19293"/>
                  </a:lnTo>
                  <a:lnTo>
                    <a:pt x="19192" y="18990"/>
                  </a:lnTo>
                  <a:lnTo>
                    <a:pt x="19461" y="18788"/>
                  </a:lnTo>
                  <a:lnTo>
                    <a:pt x="19663" y="18586"/>
                  </a:lnTo>
                  <a:lnTo>
                    <a:pt x="19966" y="18283"/>
                  </a:lnTo>
                  <a:lnTo>
                    <a:pt x="20101" y="18081"/>
                  </a:lnTo>
                  <a:lnTo>
                    <a:pt x="20235" y="17912"/>
                  </a:lnTo>
                  <a:close/>
                  <a:moveTo>
                    <a:pt x="1449" y="1"/>
                  </a:moveTo>
                  <a:lnTo>
                    <a:pt x="1280" y="68"/>
                  </a:lnTo>
                  <a:lnTo>
                    <a:pt x="1078" y="169"/>
                  </a:lnTo>
                  <a:lnTo>
                    <a:pt x="708" y="405"/>
                  </a:lnTo>
                  <a:lnTo>
                    <a:pt x="539" y="573"/>
                  </a:lnTo>
                  <a:lnTo>
                    <a:pt x="371" y="741"/>
                  </a:lnTo>
                  <a:lnTo>
                    <a:pt x="236" y="910"/>
                  </a:lnTo>
                  <a:lnTo>
                    <a:pt x="135" y="1112"/>
                  </a:lnTo>
                  <a:lnTo>
                    <a:pt x="68" y="1280"/>
                  </a:lnTo>
                  <a:lnTo>
                    <a:pt x="1" y="1516"/>
                  </a:lnTo>
                  <a:lnTo>
                    <a:pt x="1" y="1718"/>
                  </a:lnTo>
                  <a:lnTo>
                    <a:pt x="68" y="1953"/>
                  </a:lnTo>
                  <a:lnTo>
                    <a:pt x="1" y="2021"/>
                  </a:lnTo>
                  <a:lnTo>
                    <a:pt x="34" y="2055"/>
                  </a:lnTo>
                  <a:lnTo>
                    <a:pt x="34" y="2088"/>
                  </a:lnTo>
                  <a:lnTo>
                    <a:pt x="1213" y="3098"/>
                  </a:lnTo>
                  <a:lnTo>
                    <a:pt x="2324" y="4142"/>
                  </a:lnTo>
                  <a:lnTo>
                    <a:pt x="3401" y="5186"/>
                  </a:lnTo>
                  <a:lnTo>
                    <a:pt x="4479" y="6297"/>
                  </a:lnTo>
                  <a:lnTo>
                    <a:pt x="5623" y="7441"/>
                  </a:lnTo>
                  <a:lnTo>
                    <a:pt x="6768" y="8552"/>
                  </a:lnTo>
                  <a:lnTo>
                    <a:pt x="7239" y="8990"/>
                  </a:lnTo>
                  <a:lnTo>
                    <a:pt x="7744" y="9428"/>
                  </a:lnTo>
                  <a:lnTo>
                    <a:pt x="8249" y="9865"/>
                  </a:lnTo>
                  <a:lnTo>
                    <a:pt x="8552" y="10034"/>
                  </a:lnTo>
                  <a:lnTo>
                    <a:pt x="8822" y="10202"/>
                  </a:lnTo>
                  <a:lnTo>
                    <a:pt x="8822" y="10236"/>
                  </a:lnTo>
                  <a:lnTo>
                    <a:pt x="8822" y="10270"/>
                  </a:lnTo>
                  <a:lnTo>
                    <a:pt x="8923" y="10371"/>
                  </a:lnTo>
                  <a:lnTo>
                    <a:pt x="9024" y="10404"/>
                  </a:lnTo>
                  <a:lnTo>
                    <a:pt x="9260" y="10404"/>
                  </a:lnTo>
                  <a:lnTo>
                    <a:pt x="9293" y="10438"/>
                  </a:lnTo>
                  <a:lnTo>
                    <a:pt x="9495" y="10539"/>
                  </a:lnTo>
                  <a:lnTo>
                    <a:pt x="9697" y="10640"/>
                  </a:lnTo>
                  <a:lnTo>
                    <a:pt x="9832" y="10775"/>
                  </a:lnTo>
                  <a:lnTo>
                    <a:pt x="10000" y="10943"/>
                  </a:lnTo>
                  <a:lnTo>
                    <a:pt x="10270" y="11313"/>
                  </a:lnTo>
                  <a:lnTo>
                    <a:pt x="10539" y="11650"/>
                  </a:lnTo>
                  <a:lnTo>
                    <a:pt x="10876" y="11953"/>
                  </a:lnTo>
                  <a:lnTo>
                    <a:pt x="11212" y="12222"/>
                  </a:lnTo>
                  <a:lnTo>
                    <a:pt x="11583" y="12525"/>
                  </a:lnTo>
                  <a:lnTo>
                    <a:pt x="11919" y="12828"/>
                  </a:lnTo>
                  <a:lnTo>
                    <a:pt x="13165" y="13939"/>
                  </a:lnTo>
                  <a:lnTo>
                    <a:pt x="13771" y="14512"/>
                  </a:lnTo>
                  <a:lnTo>
                    <a:pt x="14411" y="15050"/>
                  </a:lnTo>
                  <a:lnTo>
                    <a:pt x="15017" y="15589"/>
                  </a:lnTo>
                  <a:lnTo>
                    <a:pt x="15589" y="16161"/>
                  </a:lnTo>
                  <a:lnTo>
                    <a:pt x="16161" y="16734"/>
                  </a:lnTo>
                  <a:lnTo>
                    <a:pt x="16700" y="17340"/>
                  </a:lnTo>
                  <a:lnTo>
                    <a:pt x="17138" y="17845"/>
                  </a:lnTo>
                  <a:lnTo>
                    <a:pt x="17576" y="18316"/>
                  </a:lnTo>
                  <a:lnTo>
                    <a:pt x="17845" y="18552"/>
                  </a:lnTo>
                  <a:lnTo>
                    <a:pt x="18114" y="18754"/>
                  </a:lnTo>
                  <a:lnTo>
                    <a:pt x="18384" y="18922"/>
                  </a:lnTo>
                  <a:lnTo>
                    <a:pt x="18687" y="19057"/>
                  </a:lnTo>
                  <a:lnTo>
                    <a:pt x="18687" y="19091"/>
                  </a:lnTo>
                  <a:lnTo>
                    <a:pt x="18754" y="19124"/>
                  </a:lnTo>
                  <a:lnTo>
                    <a:pt x="18855" y="19124"/>
                  </a:lnTo>
                  <a:lnTo>
                    <a:pt x="19023" y="19091"/>
                  </a:lnTo>
                  <a:lnTo>
                    <a:pt x="19192" y="19293"/>
                  </a:lnTo>
                  <a:lnTo>
                    <a:pt x="19394" y="19495"/>
                  </a:lnTo>
                  <a:lnTo>
                    <a:pt x="19629" y="19730"/>
                  </a:lnTo>
                  <a:lnTo>
                    <a:pt x="19932" y="19966"/>
                  </a:lnTo>
                  <a:lnTo>
                    <a:pt x="19966" y="20000"/>
                  </a:lnTo>
                  <a:lnTo>
                    <a:pt x="20033" y="19966"/>
                  </a:lnTo>
                  <a:lnTo>
                    <a:pt x="20067" y="19932"/>
                  </a:lnTo>
                  <a:lnTo>
                    <a:pt x="20067" y="19899"/>
                  </a:lnTo>
                  <a:lnTo>
                    <a:pt x="20269" y="19831"/>
                  </a:lnTo>
                  <a:lnTo>
                    <a:pt x="20437" y="19730"/>
                  </a:lnTo>
                  <a:lnTo>
                    <a:pt x="20606" y="19596"/>
                  </a:lnTo>
                  <a:lnTo>
                    <a:pt x="20740" y="19427"/>
                  </a:lnTo>
                  <a:lnTo>
                    <a:pt x="20875" y="19225"/>
                  </a:lnTo>
                  <a:lnTo>
                    <a:pt x="21010" y="19023"/>
                  </a:lnTo>
                  <a:lnTo>
                    <a:pt x="21077" y="18821"/>
                  </a:lnTo>
                  <a:lnTo>
                    <a:pt x="21144" y="18619"/>
                  </a:lnTo>
                  <a:lnTo>
                    <a:pt x="21144" y="18552"/>
                  </a:lnTo>
                  <a:lnTo>
                    <a:pt x="21178" y="18485"/>
                  </a:lnTo>
                  <a:lnTo>
                    <a:pt x="21144" y="18417"/>
                  </a:lnTo>
                  <a:lnTo>
                    <a:pt x="21043" y="18417"/>
                  </a:lnTo>
                  <a:lnTo>
                    <a:pt x="20707" y="18114"/>
                  </a:lnTo>
                  <a:lnTo>
                    <a:pt x="20505" y="17912"/>
                  </a:lnTo>
                  <a:lnTo>
                    <a:pt x="20303" y="17710"/>
                  </a:lnTo>
                  <a:lnTo>
                    <a:pt x="20336" y="17643"/>
                  </a:lnTo>
                  <a:lnTo>
                    <a:pt x="20437" y="17643"/>
                  </a:lnTo>
                  <a:lnTo>
                    <a:pt x="20471" y="17609"/>
                  </a:lnTo>
                  <a:lnTo>
                    <a:pt x="20505" y="17508"/>
                  </a:lnTo>
                  <a:lnTo>
                    <a:pt x="20437" y="17441"/>
                  </a:lnTo>
                  <a:lnTo>
                    <a:pt x="19697" y="16801"/>
                  </a:lnTo>
                  <a:lnTo>
                    <a:pt x="18956" y="16161"/>
                  </a:lnTo>
                  <a:lnTo>
                    <a:pt x="17576" y="14781"/>
                  </a:lnTo>
                  <a:lnTo>
                    <a:pt x="16229" y="13468"/>
                  </a:lnTo>
                  <a:lnTo>
                    <a:pt x="14916" y="12189"/>
                  </a:lnTo>
                  <a:lnTo>
                    <a:pt x="14579" y="11852"/>
                  </a:lnTo>
                  <a:lnTo>
                    <a:pt x="14209" y="11549"/>
                  </a:lnTo>
                  <a:lnTo>
                    <a:pt x="13468" y="10977"/>
                  </a:lnTo>
                  <a:lnTo>
                    <a:pt x="11987" y="9865"/>
                  </a:lnTo>
                  <a:lnTo>
                    <a:pt x="11852" y="9731"/>
                  </a:lnTo>
                  <a:lnTo>
                    <a:pt x="11717" y="9562"/>
                  </a:lnTo>
                  <a:lnTo>
                    <a:pt x="11414" y="9226"/>
                  </a:lnTo>
                  <a:lnTo>
                    <a:pt x="11111" y="8889"/>
                  </a:lnTo>
                  <a:lnTo>
                    <a:pt x="10977" y="8754"/>
                  </a:lnTo>
                  <a:lnTo>
                    <a:pt x="10808" y="8687"/>
                  </a:lnTo>
                  <a:lnTo>
                    <a:pt x="10808" y="8519"/>
                  </a:lnTo>
                  <a:lnTo>
                    <a:pt x="10775" y="8350"/>
                  </a:lnTo>
                  <a:lnTo>
                    <a:pt x="10775" y="8283"/>
                  </a:lnTo>
                  <a:lnTo>
                    <a:pt x="10741" y="8249"/>
                  </a:lnTo>
                  <a:lnTo>
                    <a:pt x="10169" y="7711"/>
                  </a:lnTo>
                  <a:lnTo>
                    <a:pt x="9563" y="7206"/>
                  </a:lnTo>
                  <a:lnTo>
                    <a:pt x="8451" y="6128"/>
                  </a:lnTo>
                  <a:lnTo>
                    <a:pt x="7340" y="5051"/>
                  </a:lnTo>
                  <a:lnTo>
                    <a:pt x="6229" y="3974"/>
                  </a:lnTo>
                  <a:lnTo>
                    <a:pt x="5219" y="3065"/>
                  </a:lnTo>
                  <a:lnTo>
                    <a:pt x="4209" y="2156"/>
                  </a:lnTo>
                  <a:lnTo>
                    <a:pt x="3233" y="1246"/>
                  </a:lnTo>
                  <a:lnTo>
                    <a:pt x="2728" y="775"/>
                  </a:lnTo>
                  <a:lnTo>
                    <a:pt x="2290" y="270"/>
                  </a:lnTo>
                  <a:lnTo>
                    <a:pt x="2257" y="236"/>
                  </a:lnTo>
                  <a:lnTo>
                    <a:pt x="2223" y="236"/>
                  </a:lnTo>
                  <a:lnTo>
                    <a:pt x="2021" y="102"/>
                  </a:lnTo>
                  <a:lnTo>
                    <a:pt x="1819" y="34"/>
                  </a:lnTo>
                  <a:lnTo>
                    <a:pt x="165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97" name="Shape 397"/>
            <p:cNvSpPr/>
            <p:nvPr/>
          </p:nvSpPr>
          <p:spPr>
            <a:xfrm>
              <a:off x="3843650" y="1458575"/>
              <a:ext cx="404900" cy="344275"/>
            </a:xfrm>
            <a:custGeom>
              <a:avLst/>
              <a:gdLst/>
              <a:ahLst/>
              <a:cxnLst/>
              <a:rect l="0" t="0" r="0" b="0"/>
              <a:pathLst>
                <a:path w="16196" h="13771" extrusionOk="0">
                  <a:moveTo>
                    <a:pt x="15185" y="6095"/>
                  </a:moveTo>
                  <a:lnTo>
                    <a:pt x="15454" y="6162"/>
                  </a:lnTo>
                  <a:lnTo>
                    <a:pt x="15555" y="6196"/>
                  </a:lnTo>
                  <a:lnTo>
                    <a:pt x="15656" y="6263"/>
                  </a:lnTo>
                  <a:lnTo>
                    <a:pt x="15757" y="6364"/>
                  </a:lnTo>
                  <a:lnTo>
                    <a:pt x="15858" y="6465"/>
                  </a:lnTo>
                  <a:lnTo>
                    <a:pt x="15926" y="6600"/>
                  </a:lnTo>
                  <a:lnTo>
                    <a:pt x="15959" y="6768"/>
                  </a:lnTo>
                  <a:lnTo>
                    <a:pt x="15993" y="6903"/>
                  </a:lnTo>
                  <a:lnTo>
                    <a:pt x="15993" y="7071"/>
                  </a:lnTo>
                  <a:lnTo>
                    <a:pt x="15926" y="7206"/>
                  </a:lnTo>
                  <a:lnTo>
                    <a:pt x="15892" y="7340"/>
                  </a:lnTo>
                  <a:lnTo>
                    <a:pt x="15791" y="7475"/>
                  </a:lnTo>
                  <a:lnTo>
                    <a:pt x="15690" y="7576"/>
                  </a:lnTo>
                  <a:lnTo>
                    <a:pt x="15421" y="7711"/>
                  </a:lnTo>
                  <a:lnTo>
                    <a:pt x="15118" y="7812"/>
                  </a:lnTo>
                  <a:lnTo>
                    <a:pt x="14781" y="7845"/>
                  </a:lnTo>
                  <a:lnTo>
                    <a:pt x="14411" y="7845"/>
                  </a:lnTo>
                  <a:lnTo>
                    <a:pt x="13704" y="7812"/>
                  </a:lnTo>
                  <a:lnTo>
                    <a:pt x="13064" y="7778"/>
                  </a:lnTo>
                  <a:lnTo>
                    <a:pt x="13064" y="7542"/>
                  </a:lnTo>
                  <a:lnTo>
                    <a:pt x="13064" y="7307"/>
                  </a:lnTo>
                  <a:lnTo>
                    <a:pt x="13098" y="6734"/>
                  </a:lnTo>
                  <a:lnTo>
                    <a:pt x="13098" y="6196"/>
                  </a:lnTo>
                  <a:lnTo>
                    <a:pt x="13535" y="6128"/>
                  </a:lnTo>
                  <a:lnTo>
                    <a:pt x="14007" y="6095"/>
                  </a:lnTo>
                  <a:close/>
                  <a:moveTo>
                    <a:pt x="6027" y="1"/>
                  </a:moveTo>
                  <a:lnTo>
                    <a:pt x="5354" y="68"/>
                  </a:lnTo>
                  <a:lnTo>
                    <a:pt x="4681" y="203"/>
                  </a:lnTo>
                  <a:lnTo>
                    <a:pt x="4041" y="405"/>
                  </a:lnTo>
                  <a:lnTo>
                    <a:pt x="3401" y="640"/>
                  </a:lnTo>
                  <a:lnTo>
                    <a:pt x="2829" y="943"/>
                  </a:lnTo>
                  <a:lnTo>
                    <a:pt x="2425" y="1213"/>
                  </a:lnTo>
                  <a:lnTo>
                    <a:pt x="2021" y="1482"/>
                  </a:lnTo>
                  <a:lnTo>
                    <a:pt x="1617" y="1819"/>
                  </a:lnTo>
                  <a:lnTo>
                    <a:pt x="1246" y="2189"/>
                  </a:lnTo>
                  <a:lnTo>
                    <a:pt x="876" y="2593"/>
                  </a:lnTo>
                  <a:lnTo>
                    <a:pt x="539" y="2997"/>
                  </a:lnTo>
                  <a:lnTo>
                    <a:pt x="236" y="3468"/>
                  </a:lnTo>
                  <a:lnTo>
                    <a:pt x="1" y="3906"/>
                  </a:lnTo>
                  <a:lnTo>
                    <a:pt x="1" y="4512"/>
                  </a:lnTo>
                  <a:lnTo>
                    <a:pt x="68" y="4243"/>
                  </a:lnTo>
                  <a:lnTo>
                    <a:pt x="203" y="4007"/>
                  </a:lnTo>
                  <a:lnTo>
                    <a:pt x="337" y="3738"/>
                  </a:lnTo>
                  <a:lnTo>
                    <a:pt x="472" y="3468"/>
                  </a:lnTo>
                  <a:lnTo>
                    <a:pt x="842" y="2963"/>
                  </a:lnTo>
                  <a:lnTo>
                    <a:pt x="1246" y="2492"/>
                  </a:lnTo>
                  <a:lnTo>
                    <a:pt x="1718" y="2054"/>
                  </a:lnTo>
                  <a:lnTo>
                    <a:pt x="2189" y="1684"/>
                  </a:lnTo>
                  <a:lnTo>
                    <a:pt x="2661" y="1314"/>
                  </a:lnTo>
                  <a:lnTo>
                    <a:pt x="3132" y="1044"/>
                  </a:lnTo>
                  <a:lnTo>
                    <a:pt x="3704" y="741"/>
                  </a:lnTo>
                  <a:lnTo>
                    <a:pt x="4310" y="539"/>
                  </a:lnTo>
                  <a:lnTo>
                    <a:pt x="4916" y="371"/>
                  </a:lnTo>
                  <a:lnTo>
                    <a:pt x="5556" y="270"/>
                  </a:lnTo>
                  <a:lnTo>
                    <a:pt x="6229" y="236"/>
                  </a:lnTo>
                  <a:lnTo>
                    <a:pt x="6869" y="236"/>
                  </a:lnTo>
                  <a:lnTo>
                    <a:pt x="7509" y="304"/>
                  </a:lnTo>
                  <a:lnTo>
                    <a:pt x="8148" y="438"/>
                  </a:lnTo>
                  <a:lnTo>
                    <a:pt x="8687" y="607"/>
                  </a:lnTo>
                  <a:lnTo>
                    <a:pt x="9192" y="809"/>
                  </a:lnTo>
                  <a:lnTo>
                    <a:pt x="9697" y="1078"/>
                  </a:lnTo>
                  <a:lnTo>
                    <a:pt x="10168" y="1381"/>
                  </a:lnTo>
                  <a:lnTo>
                    <a:pt x="10606" y="1751"/>
                  </a:lnTo>
                  <a:lnTo>
                    <a:pt x="11010" y="2122"/>
                  </a:lnTo>
                  <a:lnTo>
                    <a:pt x="11381" y="2559"/>
                  </a:lnTo>
                  <a:lnTo>
                    <a:pt x="11751" y="2997"/>
                  </a:lnTo>
                  <a:lnTo>
                    <a:pt x="12054" y="3536"/>
                  </a:lnTo>
                  <a:lnTo>
                    <a:pt x="12323" y="4075"/>
                  </a:lnTo>
                  <a:lnTo>
                    <a:pt x="12525" y="4647"/>
                  </a:lnTo>
                  <a:lnTo>
                    <a:pt x="12694" y="5219"/>
                  </a:lnTo>
                  <a:lnTo>
                    <a:pt x="12761" y="5792"/>
                  </a:lnTo>
                  <a:lnTo>
                    <a:pt x="12828" y="6398"/>
                  </a:lnTo>
                  <a:lnTo>
                    <a:pt x="12828" y="7004"/>
                  </a:lnTo>
                  <a:lnTo>
                    <a:pt x="12795" y="7610"/>
                  </a:lnTo>
                  <a:lnTo>
                    <a:pt x="12795" y="7677"/>
                  </a:lnTo>
                  <a:lnTo>
                    <a:pt x="12862" y="7711"/>
                  </a:lnTo>
                  <a:lnTo>
                    <a:pt x="12862" y="7778"/>
                  </a:lnTo>
                  <a:lnTo>
                    <a:pt x="12828" y="7845"/>
                  </a:lnTo>
                  <a:lnTo>
                    <a:pt x="12828" y="7913"/>
                  </a:lnTo>
                  <a:lnTo>
                    <a:pt x="12761" y="8384"/>
                  </a:lnTo>
                  <a:lnTo>
                    <a:pt x="12626" y="8822"/>
                  </a:lnTo>
                  <a:lnTo>
                    <a:pt x="12357" y="9663"/>
                  </a:lnTo>
                  <a:lnTo>
                    <a:pt x="12256" y="9966"/>
                  </a:lnTo>
                  <a:lnTo>
                    <a:pt x="12088" y="10269"/>
                  </a:lnTo>
                  <a:lnTo>
                    <a:pt x="11953" y="10572"/>
                  </a:lnTo>
                  <a:lnTo>
                    <a:pt x="11751" y="10842"/>
                  </a:lnTo>
                  <a:lnTo>
                    <a:pt x="11313" y="11380"/>
                  </a:lnTo>
                  <a:lnTo>
                    <a:pt x="10842" y="11852"/>
                  </a:lnTo>
                  <a:lnTo>
                    <a:pt x="10572" y="12088"/>
                  </a:lnTo>
                  <a:lnTo>
                    <a:pt x="10269" y="12323"/>
                  </a:lnTo>
                  <a:lnTo>
                    <a:pt x="10000" y="12525"/>
                  </a:lnTo>
                  <a:lnTo>
                    <a:pt x="9697" y="12694"/>
                  </a:lnTo>
                  <a:lnTo>
                    <a:pt x="9091" y="12963"/>
                  </a:lnTo>
                  <a:lnTo>
                    <a:pt x="8519" y="13165"/>
                  </a:lnTo>
                  <a:lnTo>
                    <a:pt x="7946" y="13300"/>
                  </a:lnTo>
                  <a:lnTo>
                    <a:pt x="7408" y="13401"/>
                  </a:lnTo>
                  <a:lnTo>
                    <a:pt x="6465" y="13535"/>
                  </a:lnTo>
                  <a:lnTo>
                    <a:pt x="5320" y="13535"/>
                  </a:lnTo>
                  <a:lnTo>
                    <a:pt x="4748" y="13434"/>
                  </a:lnTo>
                  <a:lnTo>
                    <a:pt x="4209" y="13333"/>
                  </a:lnTo>
                  <a:lnTo>
                    <a:pt x="3704" y="13131"/>
                  </a:lnTo>
                  <a:lnTo>
                    <a:pt x="3166" y="12929"/>
                  </a:lnTo>
                  <a:lnTo>
                    <a:pt x="2661" y="12660"/>
                  </a:lnTo>
                  <a:lnTo>
                    <a:pt x="2189" y="12357"/>
                  </a:lnTo>
                  <a:lnTo>
                    <a:pt x="1617" y="11953"/>
                  </a:lnTo>
                  <a:lnTo>
                    <a:pt x="977" y="11481"/>
                  </a:lnTo>
                  <a:lnTo>
                    <a:pt x="674" y="11212"/>
                  </a:lnTo>
                  <a:lnTo>
                    <a:pt x="371" y="10909"/>
                  </a:lnTo>
                  <a:lnTo>
                    <a:pt x="169" y="10606"/>
                  </a:lnTo>
                  <a:lnTo>
                    <a:pt x="1" y="10303"/>
                  </a:lnTo>
                  <a:lnTo>
                    <a:pt x="1" y="10774"/>
                  </a:lnTo>
                  <a:lnTo>
                    <a:pt x="169" y="11010"/>
                  </a:lnTo>
                  <a:lnTo>
                    <a:pt x="371" y="11212"/>
                  </a:lnTo>
                  <a:lnTo>
                    <a:pt x="809" y="11616"/>
                  </a:lnTo>
                  <a:lnTo>
                    <a:pt x="1280" y="11987"/>
                  </a:lnTo>
                  <a:lnTo>
                    <a:pt x="1684" y="12290"/>
                  </a:lnTo>
                  <a:lnTo>
                    <a:pt x="2256" y="12660"/>
                  </a:lnTo>
                  <a:lnTo>
                    <a:pt x="2795" y="12963"/>
                  </a:lnTo>
                  <a:lnTo>
                    <a:pt x="3368" y="13232"/>
                  </a:lnTo>
                  <a:lnTo>
                    <a:pt x="3940" y="13468"/>
                  </a:lnTo>
                  <a:lnTo>
                    <a:pt x="4546" y="13636"/>
                  </a:lnTo>
                  <a:lnTo>
                    <a:pt x="5152" y="13737"/>
                  </a:lnTo>
                  <a:lnTo>
                    <a:pt x="5792" y="13771"/>
                  </a:lnTo>
                  <a:lnTo>
                    <a:pt x="6465" y="13737"/>
                  </a:lnTo>
                  <a:lnTo>
                    <a:pt x="6970" y="13704"/>
                  </a:lnTo>
                  <a:lnTo>
                    <a:pt x="7542" y="13636"/>
                  </a:lnTo>
                  <a:lnTo>
                    <a:pt x="8115" y="13502"/>
                  </a:lnTo>
                  <a:lnTo>
                    <a:pt x="8687" y="13333"/>
                  </a:lnTo>
                  <a:lnTo>
                    <a:pt x="9293" y="13098"/>
                  </a:lnTo>
                  <a:lnTo>
                    <a:pt x="9933" y="12795"/>
                  </a:lnTo>
                  <a:lnTo>
                    <a:pt x="10236" y="12626"/>
                  </a:lnTo>
                  <a:lnTo>
                    <a:pt x="10539" y="12391"/>
                  </a:lnTo>
                  <a:lnTo>
                    <a:pt x="10842" y="12155"/>
                  </a:lnTo>
                  <a:lnTo>
                    <a:pt x="11145" y="11886"/>
                  </a:lnTo>
                  <a:lnTo>
                    <a:pt x="11583" y="11414"/>
                  </a:lnTo>
                  <a:lnTo>
                    <a:pt x="11987" y="10875"/>
                  </a:lnTo>
                  <a:lnTo>
                    <a:pt x="12323" y="10303"/>
                  </a:lnTo>
                  <a:lnTo>
                    <a:pt x="12458" y="10000"/>
                  </a:lnTo>
                  <a:lnTo>
                    <a:pt x="12559" y="9697"/>
                  </a:lnTo>
                  <a:lnTo>
                    <a:pt x="12660" y="9360"/>
                  </a:lnTo>
                  <a:lnTo>
                    <a:pt x="12761" y="9024"/>
                  </a:lnTo>
                  <a:lnTo>
                    <a:pt x="12929" y="8317"/>
                  </a:lnTo>
                  <a:lnTo>
                    <a:pt x="13030" y="7980"/>
                  </a:lnTo>
                  <a:lnTo>
                    <a:pt x="13872" y="8047"/>
                  </a:lnTo>
                  <a:lnTo>
                    <a:pt x="14815" y="8047"/>
                  </a:lnTo>
                  <a:lnTo>
                    <a:pt x="15252" y="7980"/>
                  </a:lnTo>
                  <a:lnTo>
                    <a:pt x="15454" y="7913"/>
                  </a:lnTo>
                  <a:lnTo>
                    <a:pt x="15656" y="7845"/>
                  </a:lnTo>
                  <a:lnTo>
                    <a:pt x="15825" y="7711"/>
                  </a:lnTo>
                  <a:lnTo>
                    <a:pt x="15959" y="7576"/>
                  </a:lnTo>
                  <a:lnTo>
                    <a:pt x="16060" y="7408"/>
                  </a:lnTo>
                  <a:lnTo>
                    <a:pt x="16161" y="7239"/>
                  </a:lnTo>
                  <a:lnTo>
                    <a:pt x="16195" y="7004"/>
                  </a:lnTo>
                  <a:lnTo>
                    <a:pt x="16195" y="6768"/>
                  </a:lnTo>
                  <a:lnTo>
                    <a:pt x="16161" y="6566"/>
                  </a:lnTo>
                  <a:lnTo>
                    <a:pt x="16060" y="6398"/>
                  </a:lnTo>
                  <a:lnTo>
                    <a:pt x="15926" y="6229"/>
                  </a:lnTo>
                  <a:lnTo>
                    <a:pt x="15757" y="6061"/>
                  </a:lnTo>
                  <a:lnTo>
                    <a:pt x="15589" y="5960"/>
                  </a:lnTo>
                  <a:lnTo>
                    <a:pt x="15353" y="5893"/>
                  </a:lnTo>
                  <a:lnTo>
                    <a:pt x="15084" y="5859"/>
                  </a:lnTo>
                  <a:lnTo>
                    <a:pt x="14781" y="5859"/>
                  </a:lnTo>
                  <a:lnTo>
                    <a:pt x="14175" y="5926"/>
                  </a:lnTo>
                  <a:lnTo>
                    <a:pt x="13367" y="5926"/>
                  </a:lnTo>
                  <a:lnTo>
                    <a:pt x="13098" y="5994"/>
                  </a:lnTo>
                  <a:lnTo>
                    <a:pt x="13030" y="5489"/>
                  </a:lnTo>
                  <a:lnTo>
                    <a:pt x="12929" y="4984"/>
                  </a:lnTo>
                  <a:lnTo>
                    <a:pt x="12761" y="4512"/>
                  </a:lnTo>
                  <a:lnTo>
                    <a:pt x="12593" y="4041"/>
                  </a:lnTo>
                  <a:lnTo>
                    <a:pt x="12357" y="3570"/>
                  </a:lnTo>
                  <a:lnTo>
                    <a:pt x="12088" y="3132"/>
                  </a:lnTo>
                  <a:lnTo>
                    <a:pt x="11818" y="2694"/>
                  </a:lnTo>
                  <a:lnTo>
                    <a:pt x="11482" y="2324"/>
                  </a:lnTo>
                  <a:lnTo>
                    <a:pt x="11145" y="1920"/>
                  </a:lnTo>
                  <a:lnTo>
                    <a:pt x="10741" y="1583"/>
                  </a:lnTo>
                  <a:lnTo>
                    <a:pt x="10337" y="1280"/>
                  </a:lnTo>
                  <a:lnTo>
                    <a:pt x="9933" y="977"/>
                  </a:lnTo>
                  <a:lnTo>
                    <a:pt x="9461" y="708"/>
                  </a:lnTo>
                  <a:lnTo>
                    <a:pt x="8990" y="506"/>
                  </a:lnTo>
                  <a:lnTo>
                    <a:pt x="8519" y="304"/>
                  </a:lnTo>
                  <a:lnTo>
                    <a:pt x="8014" y="169"/>
                  </a:lnTo>
                  <a:lnTo>
                    <a:pt x="7374" y="68"/>
                  </a:lnTo>
                  <a:lnTo>
                    <a:pt x="670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98" name="Shape 398"/>
            <p:cNvSpPr/>
            <p:nvPr/>
          </p:nvSpPr>
          <p:spPr>
            <a:xfrm>
              <a:off x="6068275" y="525975"/>
              <a:ext cx="5925" cy="14325"/>
            </a:xfrm>
            <a:custGeom>
              <a:avLst/>
              <a:gdLst/>
              <a:ahLst/>
              <a:cxnLst/>
              <a:rect l="0" t="0" r="0" b="0"/>
              <a:pathLst>
                <a:path w="237" h="573" extrusionOk="0">
                  <a:moveTo>
                    <a:pt x="68" y="0"/>
                  </a:moveTo>
                  <a:lnTo>
                    <a:pt x="34" y="68"/>
                  </a:lnTo>
                  <a:lnTo>
                    <a:pt x="0" y="169"/>
                  </a:lnTo>
                  <a:lnTo>
                    <a:pt x="0" y="270"/>
                  </a:lnTo>
                  <a:lnTo>
                    <a:pt x="0" y="404"/>
                  </a:lnTo>
                  <a:lnTo>
                    <a:pt x="34" y="505"/>
                  </a:lnTo>
                  <a:lnTo>
                    <a:pt x="68" y="573"/>
                  </a:lnTo>
                  <a:lnTo>
                    <a:pt x="169" y="573"/>
                  </a:lnTo>
                  <a:lnTo>
                    <a:pt x="202" y="505"/>
                  </a:lnTo>
                  <a:lnTo>
                    <a:pt x="236" y="404"/>
                  </a:lnTo>
                  <a:lnTo>
                    <a:pt x="236" y="270"/>
                  </a:lnTo>
                  <a:lnTo>
                    <a:pt x="236" y="169"/>
                  </a:lnTo>
                  <a:lnTo>
                    <a:pt x="202" y="68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99" name="Shape 399"/>
            <p:cNvSpPr/>
            <p:nvPr/>
          </p:nvSpPr>
          <p:spPr>
            <a:xfrm>
              <a:off x="6084275" y="465375"/>
              <a:ext cx="6750" cy="15175"/>
            </a:xfrm>
            <a:custGeom>
              <a:avLst/>
              <a:gdLst/>
              <a:ahLst/>
              <a:cxnLst/>
              <a:rect l="0" t="0" r="0" b="0"/>
              <a:pathLst>
                <a:path w="270" h="607" extrusionOk="0">
                  <a:moveTo>
                    <a:pt x="168" y="0"/>
                  </a:moveTo>
                  <a:lnTo>
                    <a:pt x="135" y="34"/>
                  </a:lnTo>
                  <a:lnTo>
                    <a:pt x="67" y="135"/>
                  </a:lnTo>
                  <a:lnTo>
                    <a:pt x="34" y="303"/>
                  </a:lnTo>
                  <a:lnTo>
                    <a:pt x="0" y="438"/>
                  </a:lnTo>
                  <a:lnTo>
                    <a:pt x="34" y="573"/>
                  </a:lnTo>
                  <a:lnTo>
                    <a:pt x="101" y="606"/>
                  </a:lnTo>
                  <a:lnTo>
                    <a:pt x="135" y="573"/>
                  </a:lnTo>
                  <a:lnTo>
                    <a:pt x="168" y="539"/>
                  </a:lnTo>
                  <a:lnTo>
                    <a:pt x="202" y="505"/>
                  </a:lnTo>
                  <a:lnTo>
                    <a:pt x="202" y="404"/>
                  </a:lnTo>
                  <a:lnTo>
                    <a:pt x="202" y="303"/>
                  </a:lnTo>
                  <a:lnTo>
                    <a:pt x="269" y="101"/>
                  </a:lnTo>
                  <a:lnTo>
                    <a:pt x="269" y="34"/>
                  </a:lnTo>
                  <a:lnTo>
                    <a:pt x="23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00" name="Shape 400"/>
            <p:cNvSpPr/>
            <p:nvPr/>
          </p:nvSpPr>
          <p:spPr>
            <a:xfrm>
              <a:off x="6091850" y="445175"/>
              <a:ext cx="8425" cy="11800"/>
            </a:xfrm>
            <a:custGeom>
              <a:avLst/>
              <a:gdLst/>
              <a:ahLst/>
              <a:cxnLst/>
              <a:rect l="0" t="0" r="0" b="0"/>
              <a:pathLst>
                <a:path w="337" h="472" extrusionOk="0">
                  <a:moveTo>
                    <a:pt x="236" y="0"/>
                  </a:moveTo>
                  <a:lnTo>
                    <a:pt x="168" y="34"/>
                  </a:lnTo>
                  <a:lnTo>
                    <a:pt x="135" y="68"/>
                  </a:lnTo>
                  <a:lnTo>
                    <a:pt x="34" y="169"/>
                  </a:lnTo>
                  <a:lnTo>
                    <a:pt x="0" y="303"/>
                  </a:lnTo>
                  <a:lnTo>
                    <a:pt x="0" y="371"/>
                  </a:lnTo>
                  <a:lnTo>
                    <a:pt x="0" y="438"/>
                  </a:lnTo>
                  <a:lnTo>
                    <a:pt x="34" y="438"/>
                  </a:lnTo>
                  <a:lnTo>
                    <a:pt x="67" y="472"/>
                  </a:lnTo>
                  <a:lnTo>
                    <a:pt x="135" y="438"/>
                  </a:lnTo>
                  <a:lnTo>
                    <a:pt x="202" y="270"/>
                  </a:lnTo>
                  <a:lnTo>
                    <a:pt x="303" y="135"/>
                  </a:lnTo>
                  <a:lnTo>
                    <a:pt x="337" y="68"/>
                  </a:lnTo>
                  <a:lnTo>
                    <a:pt x="303" y="34"/>
                  </a:lnTo>
                  <a:lnTo>
                    <a:pt x="30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01" name="Shape 401"/>
            <p:cNvSpPr/>
            <p:nvPr/>
          </p:nvSpPr>
          <p:spPr>
            <a:xfrm>
              <a:off x="6069125" y="483900"/>
              <a:ext cx="16850" cy="5075"/>
            </a:xfrm>
            <a:custGeom>
              <a:avLst/>
              <a:gdLst/>
              <a:ahLst/>
              <a:cxnLst/>
              <a:rect l="0" t="0" r="0" b="0"/>
              <a:pathLst>
                <a:path w="674" h="203" extrusionOk="0">
                  <a:moveTo>
                    <a:pt x="101" y="0"/>
                  </a:moveTo>
                  <a:lnTo>
                    <a:pt x="34" y="34"/>
                  </a:lnTo>
                  <a:lnTo>
                    <a:pt x="0" y="101"/>
                  </a:lnTo>
                  <a:lnTo>
                    <a:pt x="34" y="135"/>
                  </a:lnTo>
                  <a:lnTo>
                    <a:pt x="101" y="168"/>
                  </a:lnTo>
                  <a:lnTo>
                    <a:pt x="572" y="202"/>
                  </a:lnTo>
                  <a:lnTo>
                    <a:pt x="640" y="202"/>
                  </a:lnTo>
                  <a:lnTo>
                    <a:pt x="673" y="135"/>
                  </a:lnTo>
                  <a:lnTo>
                    <a:pt x="640" y="101"/>
                  </a:lnTo>
                  <a:lnTo>
                    <a:pt x="606" y="67"/>
                  </a:lnTo>
                  <a:lnTo>
                    <a:pt x="471" y="34"/>
                  </a:lnTo>
                  <a:lnTo>
                    <a:pt x="33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02" name="Shape 402"/>
            <p:cNvSpPr/>
            <p:nvPr/>
          </p:nvSpPr>
          <p:spPr>
            <a:xfrm>
              <a:off x="6028700" y="468750"/>
              <a:ext cx="11825" cy="6750"/>
            </a:xfrm>
            <a:custGeom>
              <a:avLst/>
              <a:gdLst/>
              <a:ahLst/>
              <a:cxnLst/>
              <a:rect l="0" t="0" r="0" b="0"/>
              <a:pathLst>
                <a:path w="473" h="270" extrusionOk="0">
                  <a:moveTo>
                    <a:pt x="68" y="0"/>
                  </a:moveTo>
                  <a:lnTo>
                    <a:pt x="35" y="34"/>
                  </a:lnTo>
                  <a:lnTo>
                    <a:pt x="1" y="101"/>
                  </a:lnTo>
                  <a:lnTo>
                    <a:pt x="35" y="135"/>
                  </a:lnTo>
                  <a:lnTo>
                    <a:pt x="237" y="236"/>
                  </a:lnTo>
                  <a:lnTo>
                    <a:pt x="304" y="269"/>
                  </a:lnTo>
                  <a:lnTo>
                    <a:pt x="472" y="269"/>
                  </a:lnTo>
                  <a:lnTo>
                    <a:pt x="472" y="236"/>
                  </a:lnTo>
                  <a:lnTo>
                    <a:pt x="472" y="168"/>
                  </a:lnTo>
                  <a:lnTo>
                    <a:pt x="439" y="135"/>
                  </a:lnTo>
                  <a:lnTo>
                    <a:pt x="270" y="67"/>
                  </a:lnTo>
                  <a:lnTo>
                    <a:pt x="13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03" name="Shape 403"/>
            <p:cNvSpPr/>
            <p:nvPr/>
          </p:nvSpPr>
          <p:spPr>
            <a:xfrm>
              <a:off x="6047225" y="475475"/>
              <a:ext cx="15175" cy="5075"/>
            </a:xfrm>
            <a:custGeom>
              <a:avLst/>
              <a:gdLst/>
              <a:ahLst/>
              <a:cxnLst/>
              <a:rect l="0" t="0" r="0" b="0"/>
              <a:pathLst>
                <a:path w="607" h="203" extrusionOk="0">
                  <a:moveTo>
                    <a:pt x="34" y="0"/>
                  </a:moveTo>
                  <a:lnTo>
                    <a:pt x="1" y="34"/>
                  </a:lnTo>
                  <a:lnTo>
                    <a:pt x="1" y="101"/>
                  </a:lnTo>
                  <a:lnTo>
                    <a:pt x="34" y="135"/>
                  </a:lnTo>
                  <a:lnTo>
                    <a:pt x="135" y="169"/>
                  </a:lnTo>
                  <a:lnTo>
                    <a:pt x="236" y="202"/>
                  </a:lnTo>
                  <a:lnTo>
                    <a:pt x="539" y="202"/>
                  </a:lnTo>
                  <a:lnTo>
                    <a:pt x="573" y="169"/>
                  </a:lnTo>
                  <a:lnTo>
                    <a:pt x="607" y="101"/>
                  </a:lnTo>
                  <a:lnTo>
                    <a:pt x="573" y="68"/>
                  </a:lnTo>
                  <a:lnTo>
                    <a:pt x="539" y="34"/>
                  </a:lnTo>
                  <a:lnTo>
                    <a:pt x="4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04" name="Shape 404"/>
            <p:cNvSpPr/>
            <p:nvPr/>
          </p:nvSpPr>
          <p:spPr>
            <a:xfrm>
              <a:off x="6100250" y="405600"/>
              <a:ext cx="6775" cy="12650"/>
            </a:xfrm>
            <a:custGeom>
              <a:avLst/>
              <a:gdLst/>
              <a:ahLst/>
              <a:cxnLst/>
              <a:rect l="0" t="0" r="0" b="0"/>
              <a:pathLst>
                <a:path w="271" h="506" extrusionOk="0">
                  <a:moveTo>
                    <a:pt x="203" y="1"/>
                  </a:moveTo>
                  <a:lnTo>
                    <a:pt x="135" y="35"/>
                  </a:lnTo>
                  <a:lnTo>
                    <a:pt x="68" y="136"/>
                  </a:lnTo>
                  <a:lnTo>
                    <a:pt x="1" y="237"/>
                  </a:lnTo>
                  <a:lnTo>
                    <a:pt x="1" y="371"/>
                  </a:lnTo>
                  <a:lnTo>
                    <a:pt x="1" y="439"/>
                  </a:lnTo>
                  <a:lnTo>
                    <a:pt x="34" y="472"/>
                  </a:lnTo>
                  <a:lnTo>
                    <a:pt x="68" y="506"/>
                  </a:lnTo>
                  <a:lnTo>
                    <a:pt x="169" y="506"/>
                  </a:lnTo>
                  <a:lnTo>
                    <a:pt x="203" y="439"/>
                  </a:lnTo>
                  <a:lnTo>
                    <a:pt x="169" y="270"/>
                  </a:lnTo>
                  <a:lnTo>
                    <a:pt x="236" y="136"/>
                  </a:lnTo>
                  <a:lnTo>
                    <a:pt x="270" y="68"/>
                  </a:lnTo>
                  <a:lnTo>
                    <a:pt x="236" y="35"/>
                  </a:lnTo>
                  <a:lnTo>
                    <a:pt x="203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05" name="Shape 405"/>
            <p:cNvSpPr/>
            <p:nvPr/>
          </p:nvSpPr>
          <p:spPr>
            <a:xfrm>
              <a:off x="6024500" y="2348250"/>
              <a:ext cx="68200" cy="42125"/>
            </a:xfrm>
            <a:custGeom>
              <a:avLst/>
              <a:gdLst/>
              <a:ahLst/>
              <a:cxnLst/>
              <a:rect l="0" t="0" r="0" b="0"/>
              <a:pathLst>
                <a:path w="2728" h="1685" extrusionOk="0">
                  <a:moveTo>
                    <a:pt x="68" y="1"/>
                  </a:moveTo>
                  <a:lnTo>
                    <a:pt x="68" y="68"/>
                  </a:lnTo>
                  <a:lnTo>
                    <a:pt x="34" y="439"/>
                  </a:lnTo>
                  <a:lnTo>
                    <a:pt x="1" y="809"/>
                  </a:lnTo>
                  <a:lnTo>
                    <a:pt x="1" y="1550"/>
                  </a:lnTo>
                  <a:lnTo>
                    <a:pt x="1" y="1617"/>
                  </a:lnTo>
                  <a:lnTo>
                    <a:pt x="68" y="1651"/>
                  </a:lnTo>
                  <a:lnTo>
                    <a:pt x="135" y="1617"/>
                  </a:lnTo>
                  <a:lnTo>
                    <a:pt x="169" y="1550"/>
                  </a:lnTo>
                  <a:lnTo>
                    <a:pt x="203" y="843"/>
                  </a:lnTo>
                  <a:lnTo>
                    <a:pt x="203" y="169"/>
                  </a:lnTo>
                  <a:lnTo>
                    <a:pt x="842" y="203"/>
                  </a:lnTo>
                  <a:lnTo>
                    <a:pt x="1482" y="203"/>
                  </a:lnTo>
                  <a:lnTo>
                    <a:pt x="2054" y="237"/>
                  </a:lnTo>
                  <a:lnTo>
                    <a:pt x="2324" y="237"/>
                  </a:lnTo>
                  <a:lnTo>
                    <a:pt x="2593" y="169"/>
                  </a:lnTo>
                  <a:lnTo>
                    <a:pt x="2593" y="169"/>
                  </a:lnTo>
                  <a:lnTo>
                    <a:pt x="2526" y="472"/>
                  </a:lnTo>
                  <a:lnTo>
                    <a:pt x="2526" y="809"/>
                  </a:lnTo>
                  <a:lnTo>
                    <a:pt x="2526" y="1415"/>
                  </a:lnTo>
                  <a:lnTo>
                    <a:pt x="876" y="1415"/>
                  </a:lnTo>
                  <a:lnTo>
                    <a:pt x="607" y="1449"/>
                  </a:lnTo>
                  <a:lnTo>
                    <a:pt x="337" y="1516"/>
                  </a:lnTo>
                  <a:lnTo>
                    <a:pt x="607" y="1583"/>
                  </a:lnTo>
                  <a:lnTo>
                    <a:pt x="842" y="1617"/>
                  </a:lnTo>
                  <a:lnTo>
                    <a:pt x="1953" y="1617"/>
                  </a:lnTo>
                  <a:lnTo>
                    <a:pt x="2458" y="1583"/>
                  </a:lnTo>
                  <a:lnTo>
                    <a:pt x="2458" y="1617"/>
                  </a:lnTo>
                  <a:lnTo>
                    <a:pt x="2492" y="1651"/>
                  </a:lnTo>
                  <a:lnTo>
                    <a:pt x="2559" y="1684"/>
                  </a:lnTo>
                  <a:lnTo>
                    <a:pt x="2627" y="1651"/>
                  </a:lnTo>
                  <a:lnTo>
                    <a:pt x="2660" y="1617"/>
                  </a:lnTo>
                  <a:lnTo>
                    <a:pt x="2660" y="1550"/>
                  </a:lnTo>
                  <a:lnTo>
                    <a:pt x="2694" y="1482"/>
                  </a:lnTo>
                  <a:lnTo>
                    <a:pt x="2728" y="775"/>
                  </a:lnTo>
                  <a:lnTo>
                    <a:pt x="2728" y="405"/>
                  </a:lnTo>
                  <a:lnTo>
                    <a:pt x="2660" y="68"/>
                  </a:lnTo>
                  <a:lnTo>
                    <a:pt x="2627" y="68"/>
                  </a:lnTo>
                  <a:lnTo>
                    <a:pt x="2593" y="102"/>
                  </a:lnTo>
                  <a:lnTo>
                    <a:pt x="2357" y="34"/>
                  </a:lnTo>
                  <a:lnTo>
                    <a:pt x="2054" y="1"/>
                  </a:lnTo>
                  <a:lnTo>
                    <a:pt x="506" y="1"/>
                  </a:lnTo>
                  <a:lnTo>
                    <a:pt x="203" y="34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06" name="Shape 406"/>
            <p:cNvSpPr/>
            <p:nvPr/>
          </p:nvSpPr>
          <p:spPr>
            <a:xfrm>
              <a:off x="6060700" y="547850"/>
              <a:ext cx="7600" cy="14350"/>
            </a:xfrm>
            <a:custGeom>
              <a:avLst/>
              <a:gdLst/>
              <a:ahLst/>
              <a:cxnLst/>
              <a:rect l="0" t="0" r="0" b="0"/>
              <a:pathLst>
                <a:path w="304" h="574" extrusionOk="0">
                  <a:moveTo>
                    <a:pt x="202" y="1"/>
                  </a:moveTo>
                  <a:lnTo>
                    <a:pt x="135" y="35"/>
                  </a:lnTo>
                  <a:lnTo>
                    <a:pt x="68" y="102"/>
                  </a:lnTo>
                  <a:lnTo>
                    <a:pt x="34" y="203"/>
                  </a:lnTo>
                  <a:lnTo>
                    <a:pt x="0" y="439"/>
                  </a:lnTo>
                  <a:lnTo>
                    <a:pt x="0" y="506"/>
                  </a:lnTo>
                  <a:lnTo>
                    <a:pt x="34" y="540"/>
                  </a:lnTo>
                  <a:lnTo>
                    <a:pt x="101" y="573"/>
                  </a:lnTo>
                  <a:lnTo>
                    <a:pt x="202" y="540"/>
                  </a:lnTo>
                  <a:lnTo>
                    <a:pt x="236" y="506"/>
                  </a:lnTo>
                  <a:lnTo>
                    <a:pt x="236" y="439"/>
                  </a:lnTo>
                  <a:lnTo>
                    <a:pt x="236" y="304"/>
                  </a:lnTo>
                  <a:lnTo>
                    <a:pt x="236" y="203"/>
                  </a:lnTo>
                  <a:lnTo>
                    <a:pt x="270" y="136"/>
                  </a:lnTo>
                  <a:lnTo>
                    <a:pt x="303" y="68"/>
                  </a:lnTo>
                  <a:lnTo>
                    <a:pt x="270" y="35"/>
                  </a:lnTo>
                  <a:lnTo>
                    <a:pt x="2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07" name="Shape 407"/>
            <p:cNvSpPr/>
            <p:nvPr/>
          </p:nvSpPr>
          <p:spPr>
            <a:xfrm>
              <a:off x="6003450" y="462000"/>
              <a:ext cx="16025" cy="5075"/>
            </a:xfrm>
            <a:custGeom>
              <a:avLst/>
              <a:gdLst/>
              <a:ahLst/>
              <a:cxnLst/>
              <a:rect l="0" t="0" r="0" b="0"/>
              <a:pathLst>
                <a:path w="641" h="203" extrusionOk="0">
                  <a:moveTo>
                    <a:pt x="1" y="1"/>
                  </a:moveTo>
                  <a:lnTo>
                    <a:pt x="1" y="68"/>
                  </a:lnTo>
                  <a:lnTo>
                    <a:pt x="1" y="135"/>
                  </a:lnTo>
                  <a:lnTo>
                    <a:pt x="68" y="135"/>
                  </a:lnTo>
                  <a:lnTo>
                    <a:pt x="304" y="169"/>
                  </a:lnTo>
                  <a:lnTo>
                    <a:pt x="540" y="203"/>
                  </a:lnTo>
                  <a:lnTo>
                    <a:pt x="607" y="203"/>
                  </a:lnTo>
                  <a:lnTo>
                    <a:pt x="641" y="135"/>
                  </a:lnTo>
                  <a:lnTo>
                    <a:pt x="641" y="68"/>
                  </a:lnTo>
                  <a:lnTo>
                    <a:pt x="573" y="34"/>
                  </a:lnTo>
                  <a:lnTo>
                    <a:pt x="33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08" name="Shape 408"/>
            <p:cNvSpPr/>
            <p:nvPr/>
          </p:nvSpPr>
          <p:spPr>
            <a:xfrm>
              <a:off x="6096050" y="422450"/>
              <a:ext cx="8450" cy="15175"/>
            </a:xfrm>
            <a:custGeom>
              <a:avLst/>
              <a:gdLst/>
              <a:ahLst/>
              <a:cxnLst/>
              <a:rect l="0" t="0" r="0" b="0"/>
              <a:pathLst>
                <a:path w="338" h="607" extrusionOk="0">
                  <a:moveTo>
                    <a:pt x="236" y="0"/>
                  </a:moveTo>
                  <a:lnTo>
                    <a:pt x="202" y="34"/>
                  </a:lnTo>
                  <a:lnTo>
                    <a:pt x="135" y="169"/>
                  </a:lnTo>
                  <a:lnTo>
                    <a:pt x="101" y="270"/>
                  </a:lnTo>
                  <a:lnTo>
                    <a:pt x="34" y="404"/>
                  </a:lnTo>
                  <a:lnTo>
                    <a:pt x="0" y="539"/>
                  </a:lnTo>
                  <a:lnTo>
                    <a:pt x="34" y="573"/>
                  </a:lnTo>
                  <a:lnTo>
                    <a:pt x="68" y="606"/>
                  </a:lnTo>
                  <a:lnTo>
                    <a:pt x="101" y="606"/>
                  </a:lnTo>
                  <a:lnTo>
                    <a:pt x="135" y="573"/>
                  </a:lnTo>
                  <a:lnTo>
                    <a:pt x="202" y="472"/>
                  </a:lnTo>
                  <a:lnTo>
                    <a:pt x="270" y="337"/>
                  </a:lnTo>
                  <a:lnTo>
                    <a:pt x="337" y="101"/>
                  </a:lnTo>
                  <a:lnTo>
                    <a:pt x="337" y="34"/>
                  </a:lnTo>
                  <a:lnTo>
                    <a:pt x="30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09" name="Shape 409"/>
            <p:cNvSpPr/>
            <p:nvPr/>
          </p:nvSpPr>
          <p:spPr>
            <a:xfrm>
              <a:off x="5834275" y="413175"/>
              <a:ext cx="14325" cy="5075"/>
            </a:xfrm>
            <a:custGeom>
              <a:avLst/>
              <a:gdLst/>
              <a:ahLst/>
              <a:cxnLst/>
              <a:rect l="0" t="0" r="0" b="0"/>
              <a:pathLst>
                <a:path w="573" h="203" extrusionOk="0">
                  <a:moveTo>
                    <a:pt x="68" y="1"/>
                  </a:moveTo>
                  <a:lnTo>
                    <a:pt x="1" y="35"/>
                  </a:lnTo>
                  <a:lnTo>
                    <a:pt x="1" y="102"/>
                  </a:lnTo>
                  <a:lnTo>
                    <a:pt x="1" y="136"/>
                  </a:lnTo>
                  <a:lnTo>
                    <a:pt x="68" y="169"/>
                  </a:lnTo>
                  <a:lnTo>
                    <a:pt x="270" y="169"/>
                  </a:lnTo>
                  <a:lnTo>
                    <a:pt x="506" y="203"/>
                  </a:lnTo>
                  <a:lnTo>
                    <a:pt x="539" y="203"/>
                  </a:lnTo>
                  <a:lnTo>
                    <a:pt x="573" y="169"/>
                  </a:lnTo>
                  <a:lnTo>
                    <a:pt x="573" y="102"/>
                  </a:lnTo>
                  <a:lnTo>
                    <a:pt x="539" y="68"/>
                  </a:lnTo>
                  <a:lnTo>
                    <a:pt x="438" y="35"/>
                  </a:lnTo>
                  <a:lnTo>
                    <a:pt x="30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10" name="Shape 410"/>
            <p:cNvSpPr/>
            <p:nvPr/>
          </p:nvSpPr>
          <p:spPr>
            <a:xfrm>
              <a:off x="5728225" y="359325"/>
              <a:ext cx="4225" cy="14325"/>
            </a:xfrm>
            <a:custGeom>
              <a:avLst/>
              <a:gdLst/>
              <a:ahLst/>
              <a:cxnLst/>
              <a:rect l="0" t="0" r="0" b="0"/>
              <a:pathLst>
                <a:path w="169" h="573" extrusionOk="0">
                  <a:moveTo>
                    <a:pt x="68" y="0"/>
                  </a:moveTo>
                  <a:lnTo>
                    <a:pt x="34" y="34"/>
                  </a:lnTo>
                  <a:lnTo>
                    <a:pt x="0" y="101"/>
                  </a:lnTo>
                  <a:lnTo>
                    <a:pt x="0" y="505"/>
                  </a:lnTo>
                  <a:lnTo>
                    <a:pt x="0" y="573"/>
                  </a:lnTo>
                  <a:lnTo>
                    <a:pt x="135" y="573"/>
                  </a:lnTo>
                  <a:lnTo>
                    <a:pt x="169" y="505"/>
                  </a:lnTo>
                  <a:lnTo>
                    <a:pt x="169" y="101"/>
                  </a:lnTo>
                  <a:lnTo>
                    <a:pt x="135" y="3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11" name="Shape 411"/>
            <p:cNvSpPr/>
            <p:nvPr/>
          </p:nvSpPr>
          <p:spPr>
            <a:xfrm>
              <a:off x="5811550" y="405600"/>
              <a:ext cx="16025" cy="9300"/>
            </a:xfrm>
            <a:custGeom>
              <a:avLst/>
              <a:gdLst/>
              <a:ahLst/>
              <a:cxnLst/>
              <a:rect l="0" t="0" r="0" b="0"/>
              <a:pathLst>
                <a:path w="641" h="372" extrusionOk="0">
                  <a:moveTo>
                    <a:pt x="68" y="1"/>
                  </a:moveTo>
                  <a:lnTo>
                    <a:pt x="34" y="35"/>
                  </a:lnTo>
                  <a:lnTo>
                    <a:pt x="1" y="68"/>
                  </a:lnTo>
                  <a:lnTo>
                    <a:pt x="1" y="102"/>
                  </a:lnTo>
                  <a:lnTo>
                    <a:pt x="102" y="237"/>
                  </a:lnTo>
                  <a:lnTo>
                    <a:pt x="236" y="304"/>
                  </a:lnTo>
                  <a:lnTo>
                    <a:pt x="405" y="338"/>
                  </a:lnTo>
                  <a:lnTo>
                    <a:pt x="506" y="371"/>
                  </a:lnTo>
                  <a:lnTo>
                    <a:pt x="573" y="338"/>
                  </a:lnTo>
                  <a:lnTo>
                    <a:pt x="607" y="304"/>
                  </a:lnTo>
                  <a:lnTo>
                    <a:pt x="640" y="270"/>
                  </a:lnTo>
                  <a:lnTo>
                    <a:pt x="640" y="237"/>
                  </a:lnTo>
                  <a:lnTo>
                    <a:pt x="607" y="169"/>
                  </a:lnTo>
                  <a:lnTo>
                    <a:pt x="472" y="169"/>
                  </a:lnTo>
                  <a:lnTo>
                    <a:pt x="371" y="136"/>
                  </a:lnTo>
                  <a:lnTo>
                    <a:pt x="236" y="102"/>
                  </a:lnTo>
                  <a:lnTo>
                    <a:pt x="135" y="35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12" name="Shape 412"/>
            <p:cNvSpPr/>
            <p:nvPr/>
          </p:nvSpPr>
          <p:spPr>
            <a:xfrm>
              <a:off x="5731600" y="330700"/>
              <a:ext cx="8425" cy="22750"/>
            </a:xfrm>
            <a:custGeom>
              <a:avLst/>
              <a:gdLst/>
              <a:ahLst/>
              <a:cxnLst/>
              <a:rect l="0" t="0" r="0" b="0"/>
              <a:pathLst>
                <a:path w="337" h="910" extrusionOk="0">
                  <a:moveTo>
                    <a:pt x="236" y="0"/>
                  </a:moveTo>
                  <a:lnTo>
                    <a:pt x="202" y="34"/>
                  </a:lnTo>
                  <a:lnTo>
                    <a:pt x="101" y="202"/>
                  </a:lnTo>
                  <a:lnTo>
                    <a:pt x="34" y="438"/>
                  </a:lnTo>
                  <a:lnTo>
                    <a:pt x="0" y="674"/>
                  </a:lnTo>
                  <a:lnTo>
                    <a:pt x="34" y="775"/>
                  </a:lnTo>
                  <a:lnTo>
                    <a:pt x="67" y="876"/>
                  </a:lnTo>
                  <a:lnTo>
                    <a:pt x="101" y="910"/>
                  </a:lnTo>
                  <a:lnTo>
                    <a:pt x="135" y="910"/>
                  </a:lnTo>
                  <a:lnTo>
                    <a:pt x="168" y="876"/>
                  </a:lnTo>
                  <a:lnTo>
                    <a:pt x="202" y="842"/>
                  </a:lnTo>
                  <a:lnTo>
                    <a:pt x="202" y="640"/>
                  </a:lnTo>
                  <a:lnTo>
                    <a:pt x="236" y="438"/>
                  </a:lnTo>
                  <a:lnTo>
                    <a:pt x="337" y="101"/>
                  </a:lnTo>
                  <a:lnTo>
                    <a:pt x="337" y="34"/>
                  </a:lnTo>
                  <a:lnTo>
                    <a:pt x="30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13" name="Shape 413"/>
            <p:cNvSpPr/>
            <p:nvPr/>
          </p:nvSpPr>
          <p:spPr>
            <a:xfrm>
              <a:off x="5855325" y="419075"/>
              <a:ext cx="15175" cy="4225"/>
            </a:xfrm>
            <a:custGeom>
              <a:avLst/>
              <a:gdLst/>
              <a:ahLst/>
              <a:cxnLst/>
              <a:rect l="0" t="0" r="0" b="0"/>
              <a:pathLst>
                <a:path w="607" h="169" extrusionOk="0">
                  <a:moveTo>
                    <a:pt x="68" y="1"/>
                  </a:moveTo>
                  <a:lnTo>
                    <a:pt x="0" y="34"/>
                  </a:lnTo>
                  <a:lnTo>
                    <a:pt x="0" y="68"/>
                  </a:lnTo>
                  <a:lnTo>
                    <a:pt x="0" y="135"/>
                  </a:lnTo>
                  <a:lnTo>
                    <a:pt x="68" y="169"/>
                  </a:lnTo>
                  <a:lnTo>
                    <a:pt x="505" y="169"/>
                  </a:lnTo>
                  <a:lnTo>
                    <a:pt x="573" y="135"/>
                  </a:lnTo>
                  <a:lnTo>
                    <a:pt x="606" y="68"/>
                  </a:lnTo>
                  <a:lnTo>
                    <a:pt x="573" y="34"/>
                  </a:lnTo>
                  <a:lnTo>
                    <a:pt x="50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14" name="Shape 414"/>
            <p:cNvSpPr/>
            <p:nvPr/>
          </p:nvSpPr>
          <p:spPr>
            <a:xfrm>
              <a:off x="5740000" y="301250"/>
              <a:ext cx="10125" cy="17700"/>
            </a:xfrm>
            <a:custGeom>
              <a:avLst/>
              <a:gdLst/>
              <a:ahLst/>
              <a:cxnLst/>
              <a:rect l="0" t="0" r="0" b="0"/>
              <a:pathLst>
                <a:path w="405" h="708" extrusionOk="0">
                  <a:moveTo>
                    <a:pt x="304" y="0"/>
                  </a:moveTo>
                  <a:lnTo>
                    <a:pt x="236" y="67"/>
                  </a:lnTo>
                  <a:lnTo>
                    <a:pt x="135" y="303"/>
                  </a:lnTo>
                  <a:lnTo>
                    <a:pt x="1" y="572"/>
                  </a:lnTo>
                  <a:lnTo>
                    <a:pt x="1" y="640"/>
                  </a:lnTo>
                  <a:lnTo>
                    <a:pt x="34" y="707"/>
                  </a:lnTo>
                  <a:lnTo>
                    <a:pt x="135" y="707"/>
                  </a:lnTo>
                  <a:lnTo>
                    <a:pt x="203" y="673"/>
                  </a:lnTo>
                  <a:lnTo>
                    <a:pt x="337" y="404"/>
                  </a:lnTo>
                  <a:lnTo>
                    <a:pt x="405" y="101"/>
                  </a:lnTo>
                  <a:lnTo>
                    <a:pt x="405" y="34"/>
                  </a:lnTo>
                  <a:lnTo>
                    <a:pt x="37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15" name="Shape 415"/>
            <p:cNvSpPr/>
            <p:nvPr/>
          </p:nvSpPr>
          <p:spPr>
            <a:xfrm>
              <a:off x="5877200" y="424975"/>
              <a:ext cx="21075" cy="8425"/>
            </a:xfrm>
            <a:custGeom>
              <a:avLst/>
              <a:gdLst/>
              <a:ahLst/>
              <a:cxnLst/>
              <a:rect l="0" t="0" r="0" b="0"/>
              <a:pathLst>
                <a:path w="843" h="337" extrusionOk="0">
                  <a:moveTo>
                    <a:pt x="68" y="0"/>
                  </a:moveTo>
                  <a:lnTo>
                    <a:pt x="1" y="34"/>
                  </a:lnTo>
                  <a:lnTo>
                    <a:pt x="1" y="101"/>
                  </a:lnTo>
                  <a:lnTo>
                    <a:pt x="34" y="135"/>
                  </a:lnTo>
                  <a:lnTo>
                    <a:pt x="203" y="236"/>
                  </a:lnTo>
                  <a:lnTo>
                    <a:pt x="405" y="303"/>
                  </a:lnTo>
                  <a:lnTo>
                    <a:pt x="573" y="337"/>
                  </a:lnTo>
                  <a:lnTo>
                    <a:pt x="775" y="337"/>
                  </a:lnTo>
                  <a:lnTo>
                    <a:pt x="809" y="303"/>
                  </a:lnTo>
                  <a:lnTo>
                    <a:pt x="842" y="236"/>
                  </a:lnTo>
                  <a:lnTo>
                    <a:pt x="842" y="202"/>
                  </a:lnTo>
                  <a:lnTo>
                    <a:pt x="775" y="169"/>
                  </a:lnTo>
                  <a:lnTo>
                    <a:pt x="438" y="101"/>
                  </a:lnTo>
                  <a:lnTo>
                    <a:pt x="1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16" name="Shape 416"/>
            <p:cNvSpPr/>
            <p:nvPr/>
          </p:nvSpPr>
          <p:spPr>
            <a:xfrm>
              <a:off x="5951275" y="446025"/>
              <a:ext cx="15175" cy="6750"/>
            </a:xfrm>
            <a:custGeom>
              <a:avLst/>
              <a:gdLst/>
              <a:ahLst/>
              <a:cxnLst/>
              <a:rect l="0" t="0" r="0" b="0"/>
              <a:pathLst>
                <a:path w="607" h="270" extrusionOk="0">
                  <a:moveTo>
                    <a:pt x="68" y="0"/>
                  </a:moveTo>
                  <a:lnTo>
                    <a:pt x="0" y="67"/>
                  </a:lnTo>
                  <a:lnTo>
                    <a:pt x="0" y="101"/>
                  </a:lnTo>
                  <a:lnTo>
                    <a:pt x="34" y="135"/>
                  </a:lnTo>
                  <a:lnTo>
                    <a:pt x="304" y="236"/>
                  </a:lnTo>
                  <a:lnTo>
                    <a:pt x="438" y="269"/>
                  </a:lnTo>
                  <a:lnTo>
                    <a:pt x="573" y="236"/>
                  </a:lnTo>
                  <a:lnTo>
                    <a:pt x="607" y="202"/>
                  </a:lnTo>
                  <a:lnTo>
                    <a:pt x="607" y="168"/>
                  </a:lnTo>
                  <a:lnTo>
                    <a:pt x="607" y="135"/>
                  </a:lnTo>
                  <a:lnTo>
                    <a:pt x="573" y="101"/>
                  </a:lnTo>
                  <a:lnTo>
                    <a:pt x="10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17" name="Shape 417"/>
            <p:cNvSpPr/>
            <p:nvPr/>
          </p:nvSpPr>
          <p:spPr>
            <a:xfrm>
              <a:off x="5971475" y="452750"/>
              <a:ext cx="21900" cy="6750"/>
            </a:xfrm>
            <a:custGeom>
              <a:avLst/>
              <a:gdLst/>
              <a:ahLst/>
              <a:cxnLst/>
              <a:rect l="0" t="0" r="0" b="0"/>
              <a:pathLst>
                <a:path w="876" h="270" extrusionOk="0">
                  <a:moveTo>
                    <a:pt x="34" y="0"/>
                  </a:moveTo>
                  <a:lnTo>
                    <a:pt x="1" y="68"/>
                  </a:lnTo>
                  <a:lnTo>
                    <a:pt x="34" y="135"/>
                  </a:lnTo>
                  <a:lnTo>
                    <a:pt x="68" y="169"/>
                  </a:lnTo>
                  <a:lnTo>
                    <a:pt x="236" y="202"/>
                  </a:lnTo>
                  <a:lnTo>
                    <a:pt x="438" y="236"/>
                  </a:lnTo>
                  <a:lnTo>
                    <a:pt x="640" y="270"/>
                  </a:lnTo>
                  <a:lnTo>
                    <a:pt x="842" y="236"/>
                  </a:lnTo>
                  <a:lnTo>
                    <a:pt x="876" y="202"/>
                  </a:lnTo>
                  <a:lnTo>
                    <a:pt x="876" y="169"/>
                  </a:lnTo>
                  <a:lnTo>
                    <a:pt x="876" y="135"/>
                  </a:lnTo>
                  <a:lnTo>
                    <a:pt x="842" y="101"/>
                  </a:lnTo>
                  <a:lnTo>
                    <a:pt x="438" y="34"/>
                  </a:lnTo>
                  <a:lnTo>
                    <a:pt x="1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18" name="Shape 418"/>
            <p:cNvSpPr/>
            <p:nvPr/>
          </p:nvSpPr>
          <p:spPr>
            <a:xfrm>
              <a:off x="5927700" y="438425"/>
              <a:ext cx="17700" cy="6775"/>
            </a:xfrm>
            <a:custGeom>
              <a:avLst/>
              <a:gdLst/>
              <a:ahLst/>
              <a:cxnLst/>
              <a:rect l="0" t="0" r="0" b="0"/>
              <a:pathLst>
                <a:path w="708" h="271" extrusionOk="0">
                  <a:moveTo>
                    <a:pt x="34" y="1"/>
                  </a:moveTo>
                  <a:lnTo>
                    <a:pt x="1" y="35"/>
                  </a:lnTo>
                  <a:lnTo>
                    <a:pt x="1" y="102"/>
                  </a:lnTo>
                  <a:lnTo>
                    <a:pt x="68" y="136"/>
                  </a:lnTo>
                  <a:lnTo>
                    <a:pt x="371" y="237"/>
                  </a:lnTo>
                  <a:lnTo>
                    <a:pt x="506" y="270"/>
                  </a:lnTo>
                  <a:lnTo>
                    <a:pt x="640" y="237"/>
                  </a:lnTo>
                  <a:lnTo>
                    <a:pt x="708" y="203"/>
                  </a:lnTo>
                  <a:lnTo>
                    <a:pt x="708" y="169"/>
                  </a:lnTo>
                  <a:lnTo>
                    <a:pt x="708" y="102"/>
                  </a:lnTo>
                  <a:lnTo>
                    <a:pt x="640" y="68"/>
                  </a:lnTo>
                  <a:lnTo>
                    <a:pt x="405" y="35"/>
                  </a:lnTo>
                  <a:lnTo>
                    <a:pt x="1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19" name="Shape 419"/>
            <p:cNvSpPr/>
            <p:nvPr/>
          </p:nvSpPr>
          <p:spPr>
            <a:xfrm>
              <a:off x="5904150" y="430850"/>
              <a:ext cx="18525" cy="6775"/>
            </a:xfrm>
            <a:custGeom>
              <a:avLst/>
              <a:gdLst/>
              <a:ahLst/>
              <a:cxnLst/>
              <a:rect l="0" t="0" r="0" b="0"/>
              <a:pathLst>
                <a:path w="741" h="271" extrusionOk="0">
                  <a:moveTo>
                    <a:pt x="101" y="1"/>
                  </a:moveTo>
                  <a:lnTo>
                    <a:pt x="34" y="35"/>
                  </a:lnTo>
                  <a:lnTo>
                    <a:pt x="0" y="102"/>
                  </a:lnTo>
                  <a:lnTo>
                    <a:pt x="34" y="169"/>
                  </a:lnTo>
                  <a:lnTo>
                    <a:pt x="101" y="203"/>
                  </a:lnTo>
                  <a:lnTo>
                    <a:pt x="370" y="237"/>
                  </a:lnTo>
                  <a:lnTo>
                    <a:pt x="539" y="270"/>
                  </a:lnTo>
                  <a:lnTo>
                    <a:pt x="741" y="270"/>
                  </a:lnTo>
                  <a:lnTo>
                    <a:pt x="741" y="203"/>
                  </a:lnTo>
                  <a:lnTo>
                    <a:pt x="741" y="169"/>
                  </a:lnTo>
                  <a:lnTo>
                    <a:pt x="707" y="136"/>
                  </a:lnTo>
                  <a:lnTo>
                    <a:pt x="572" y="68"/>
                  </a:lnTo>
                  <a:lnTo>
                    <a:pt x="438" y="35"/>
                  </a:lnTo>
                  <a:lnTo>
                    <a:pt x="269" y="35"/>
                  </a:lnTo>
                  <a:lnTo>
                    <a:pt x="10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20" name="Shape 420"/>
            <p:cNvSpPr/>
            <p:nvPr/>
          </p:nvSpPr>
          <p:spPr>
            <a:xfrm>
              <a:off x="5057400" y="2393700"/>
              <a:ext cx="63150" cy="68225"/>
            </a:xfrm>
            <a:custGeom>
              <a:avLst/>
              <a:gdLst/>
              <a:ahLst/>
              <a:cxnLst/>
              <a:rect l="0" t="0" r="0" b="0"/>
              <a:pathLst>
                <a:path w="2526" h="2729" extrusionOk="0">
                  <a:moveTo>
                    <a:pt x="202" y="169"/>
                  </a:moveTo>
                  <a:lnTo>
                    <a:pt x="741" y="237"/>
                  </a:lnTo>
                  <a:lnTo>
                    <a:pt x="1279" y="270"/>
                  </a:lnTo>
                  <a:lnTo>
                    <a:pt x="2357" y="237"/>
                  </a:lnTo>
                  <a:lnTo>
                    <a:pt x="2357" y="237"/>
                  </a:lnTo>
                  <a:lnTo>
                    <a:pt x="2289" y="775"/>
                  </a:lnTo>
                  <a:lnTo>
                    <a:pt x="2256" y="1348"/>
                  </a:lnTo>
                  <a:lnTo>
                    <a:pt x="2256" y="1886"/>
                  </a:lnTo>
                  <a:lnTo>
                    <a:pt x="2289" y="2425"/>
                  </a:lnTo>
                  <a:lnTo>
                    <a:pt x="2289" y="2459"/>
                  </a:lnTo>
                  <a:lnTo>
                    <a:pt x="2256" y="2459"/>
                  </a:lnTo>
                  <a:lnTo>
                    <a:pt x="2020" y="2425"/>
                  </a:lnTo>
                  <a:lnTo>
                    <a:pt x="808" y="2425"/>
                  </a:lnTo>
                  <a:lnTo>
                    <a:pt x="303" y="2391"/>
                  </a:lnTo>
                  <a:lnTo>
                    <a:pt x="236" y="1280"/>
                  </a:lnTo>
                  <a:lnTo>
                    <a:pt x="202" y="169"/>
                  </a:lnTo>
                  <a:close/>
                  <a:moveTo>
                    <a:pt x="741" y="1"/>
                  </a:moveTo>
                  <a:lnTo>
                    <a:pt x="168" y="35"/>
                  </a:lnTo>
                  <a:lnTo>
                    <a:pt x="135" y="35"/>
                  </a:lnTo>
                  <a:lnTo>
                    <a:pt x="101" y="102"/>
                  </a:lnTo>
                  <a:lnTo>
                    <a:pt x="67" y="102"/>
                  </a:lnTo>
                  <a:lnTo>
                    <a:pt x="34" y="169"/>
                  </a:lnTo>
                  <a:lnTo>
                    <a:pt x="0" y="775"/>
                  </a:lnTo>
                  <a:lnTo>
                    <a:pt x="0" y="1415"/>
                  </a:lnTo>
                  <a:lnTo>
                    <a:pt x="34" y="2021"/>
                  </a:lnTo>
                  <a:lnTo>
                    <a:pt x="101" y="2661"/>
                  </a:lnTo>
                  <a:lnTo>
                    <a:pt x="135" y="2694"/>
                  </a:lnTo>
                  <a:lnTo>
                    <a:pt x="168" y="2728"/>
                  </a:lnTo>
                  <a:lnTo>
                    <a:pt x="236" y="2728"/>
                  </a:lnTo>
                  <a:lnTo>
                    <a:pt x="303" y="2694"/>
                  </a:lnTo>
                  <a:lnTo>
                    <a:pt x="337" y="2661"/>
                  </a:lnTo>
                  <a:lnTo>
                    <a:pt x="337" y="2627"/>
                  </a:lnTo>
                  <a:lnTo>
                    <a:pt x="337" y="2560"/>
                  </a:lnTo>
                  <a:lnTo>
                    <a:pt x="808" y="2661"/>
                  </a:lnTo>
                  <a:lnTo>
                    <a:pt x="1313" y="2694"/>
                  </a:lnTo>
                  <a:lnTo>
                    <a:pt x="1818" y="2694"/>
                  </a:lnTo>
                  <a:lnTo>
                    <a:pt x="2054" y="2661"/>
                  </a:lnTo>
                  <a:lnTo>
                    <a:pt x="2256" y="2627"/>
                  </a:lnTo>
                  <a:lnTo>
                    <a:pt x="2323" y="2593"/>
                  </a:lnTo>
                  <a:lnTo>
                    <a:pt x="2323" y="2492"/>
                  </a:lnTo>
                  <a:lnTo>
                    <a:pt x="2357" y="2526"/>
                  </a:lnTo>
                  <a:lnTo>
                    <a:pt x="2390" y="2526"/>
                  </a:lnTo>
                  <a:lnTo>
                    <a:pt x="2458" y="2492"/>
                  </a:lnTo>
                  <a:lnTo>
                    <a:pt x="2458" y="2425"/>
                  </a:lnTo>
                  <a:lnTo>
                    <a:pt x="2491" y="1886"/>
                  </a:lnTo>
                  <a:lnTo>
                    <a:pt x="2525" y="1314"/>
                  </a:lnTo>
                  <a:lnTo>
                    <a:pt x="2491" y="775"/>
                  </a:lnTo>
                  <a:lnTo>
                    <a:pt x="2458" y="203"/>
                  </a:lnTo>
                  <a:lnTo>
                    <a:pt x="2491" y="169"/>
                  </a:lnTo>
                  <a:lnTo>
                    <a:pt x="2491" y="102"/>
                  </a:lnTo>
                  <a:lnTo>
                    <a:pt x="2458" y="35"/>
                  </a:lnTo>
                  <a:lnTo>
                    <a:pt x="1852" y="35"/>
                  </a:lnTo>
                  <a:lnTo>
                    <a:pt x="127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21" name="Shape 421"/>
            <p:cNvSpPr/>
            <p:nvPr/>
          </p:nvSpPr>
          <p:spPr>
            <a:xfrm>
              <a:off x="5921825" y="2394550"/>
              <a:ext cx="64825" cy="62300"/>
            </a:xfrm>
            <a:custGeom>
              <a:avLst/>
              <a:gdLst/>
              <a:ahLst/>
              <a:cxnLst/>
              <a:rect l="0" t="0" r="0" b="0"/>
              <a:pathLst>
                <a:path w="2593" h="2492" extrusionOk="0">
                  <a:moveTo>
                    <a:pt x="707" y="1"/>
                  </a:moveTo>
                  <a:lnTo>
                    <a:pt x="438" y="34"/>
                  </a:lnTo>
                  <a:lnTo>
                    <a:pt x="337" y="68"/>
                  </a:lnTo>
                  <a:lnTo>
                    <a:pt x="236" y="135"/>
                  </a:lnTo>
                  <a:lnTo>
                    <a:pt x="303" y="203"/>
                  </a:lnTo>
                  <a:lnTo>
                    <a:pt x="404" y="236"/>
                  </a:lnTo>
                  <a:lnTo>
                    <a:pt x="640" y="270"/>
                  </a:lnTo>
                  <a:lnTo>
                    <a:pt x="1077" y="270"/>
                  </a:lnTo>
                  <a:lnTo>
                    <a:pt x="1751" y="337"/>
                  </a:lnTo>
                  <a:lnTo>
                    <a:pt x="2391" y="371"/>
                  </a:lnTo>
                  <a:lnTo>
                    <a:pt x="2391" y="775"/>
                  </a:lnTo>
                  <a:lnTo>
                    <a:pt x="2391" y="1145"/>
                  </a:lnTo>
                  <a:lnTo>
                    <a:pt x="2357" y="1684"/>
                  </a:lnTo>
                  <a:lnTo>
                    <a:pt x="2357" y="1953"/>
                  </a:lnTo>
                  <a:lnTo>
                    <a:pt x="2391" y="2223"/>
                  </a:lnTo>
                  <a:lnTo>
                    <a:pt x="1313" y="2189"/>
                  </a:lnTo>
                  <a:lnTo>
                    <a:pt x="774" y="2189"/>
                  </a:lnTo>
                  <a:lnTo>
                    <a:pt x="505" y="2223"/>
                  </a:lnTo>
                  <a:lnTo>
                    <a:pt x="269" y="2290"/>
                  </a:lnTo>
                  <a:lnTo>
                    <a:pt x="236" y="1751"/>
                  </a:lnTo>
                  <a:lnTo>
                    <a:pt x="236" y="1213"/>
                  </a:lnTo>
                  <a:lnTo>
                    <a:pt x="269" y="674"/>
                  </a:lnTo>
                  <a:lnTo>
                    <a:pt x="269" y="405"/>
                  </a:lnTo>
                  <a:lnTo>
                    <a:pt x="236" y="270"/>
                  </a:lnTo>
                  <a:lnTo>
                    <a:pt x="202" y="135"/>
                  </a:lnTo>
                  <a:lnTo>
                    <a:pt x="101" y="304"/>
                  </a:lnTo>
                  <a:lnTo>
                    <a:pt x="67" y="472"/>
                  </a:lnTo>
                  <a:lnTo>
                    <a:pt x="0" y="842"/>
                  </a:lnTo>
                  <a:lnTo>
                    <a:pt x="0" y="1583"/>
                  </a:lnTo>
                  <a:lnTo>
                    <a:pt x="0" y="1819"/>
                  </a:lnTo>
                  <a:lnTo>
                    <a:pt x="0" y="2088"/>
                  </a:lnTo>
                  <a:lnTo>
                    <a:pt x="0" y="2223"/>
                  </a:lnTo>
                  <a:lnTo>
                    <a:pt x="34" y="2324"/>
                  </a:lnTo>
                  <a:lnTo>
                    <a:pt x="101" y="2425"/>
                  </a:lnTo>
                  <a:lnTo>
                    <a:pt x="202" y="2458"/>
                  </a:lnTo>
                  <a:lnTo>
                    <a:pt x="269" y="2458"/>
                  </a:lnTo>
                  <a:lnTo>
                    <a:pt x="269" y="2425"/>
                  </a:lnTo>
                  <a:lnTo>
                    <a:pt x="269" y="2391"/>
                  </a:lnTo>
                  <a:lnTo>
                    <a:pt x="539" y="2458"/>
                  </a:lnTo>
                  <a:lnTo>
                    <a:pt x="774" y="2492"/>
                  </a:lnTo>
                  <a:lnTo>
                    <a:pt x="1313" y="2492"/>
                  </a:lnTo>
                  <a:lnTo>
                    <a:pt x="2391" y="2458"/>
                  </a:lnTo>
                  <a:lnTo>
                    <a:pt x="2458" y="2425"/>
                  </a:lnTo>
                  <a:lnTo>
                    <a:pt x="2492" y="2458"/>
                  </a:lnTo>
                  <a:lnTo>
                    <a:pt x="2525" y="2458"/>
                  </a:lnTo>
                  <a:lnTo>
                    <a:pt x="2559" y="2425"/>
                  </a:lnTo>
                  <a:lnTo>
                    <a:pt x="2593" y="2155"/>
                  </a:lnTo>
                  <a:lnTo>
                    <a:pt x="2593" y="1886"/>
                  </a:lnTo>
                  <a:lnTo>
                    <a:pt x="2593" y="1347"/>
                  </a:lnTo>
                  <a:lnTo>
                    <a:pt x="2593" y="708"/>
                  </a:lnTo>
                  <a:lnTo>
                    <a:pt x="2593" y="405"/>
                  </a:lnTo>
                  <a:lnTo>
                    <a:pt x="2559" y="68"/>
                  </a:lnTo>
                  <a:lnTo>
                    <a:pt x="2525" y="34"/>
                  </a:lnTo>
                  <a:lnTo>
                    <a:pt x="2458" y="34"/>
                  </a:lnTo>
                  <a:lnTo>
                    <a:pt x="2458" y="68"/>
                  </a:lnTo>
                  <a:lnTo>
                    <a:pt x="2424" y="169"/>
                  </a:lnTo>
                  <a:lnTo>
                    <a:pt x="1852" y="102"/>
                  </a:lnTo>
                  <a:lnTo>
                    <a:pt x="1246" y="34"/>
                  </a:lnTo>
                  <a:lnTo>
                    <a:pt x="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22" name="Shape 422"/>
            <p:cNvSpPr/>
            <p:nvPr/>
          </p:nvSpPr>
          <p:spPr>
            <a:xfrm>
              <a:off x="5876375" y="2346575"/>
              <a:ext cx="63975" cy="44625"/>
            </a:xfrm>
            <a:custGeom>
              <a:avLst/>
              <a:gdLst/>
              <a:ahLst/>
              <a:cxnLst/>
              <a:rect l="0" t="0" r="0" b="0"/>
              <a:pathLst>
                <a:path w="2559" h="1785" extrusionOk="0">
                  <a:moveTo>
                    <a:pt x="168" y="203"/>
                  </a:moveTo>
                  <a:lnTo>
                    <a:pt x="404" y="236"/>
                  </a:lnTo>
                  <a:lnTo>
                    <a:pt x="673" y="270"/>
                  </a:lnTo>
                  <a:lnTo>
                    <a:pt x="1178" y="270"/>
                  </a:lnTo>
                  <a:lnTo>
                    <a:pt x="2323" y="371"/>
                  </a:lnTo>
                  <a:lnTo>
                    <a:pt x="2289" y="607"/>
                  </a:lnTo>
                  <a:lnTo>
                    <a:pt x="2289" y="842"/>
                  </a:lnTo>
                  <a:lnTo>
                    <a:pt x="2323" y="1448"/>
                  </a:lnTo>
                  <a:lnTo>
                    <a:pt x="1246" y="1516"/>
                  </a:lnTo>
                  <a:lnTo>
                    <a:pt x="741" y="1516"/>
                  </a:lnTo>
                  <a:lnTo>
                    <a:pt x="505" y="1549"/>
                  </a:lnTo>
                  <a:lnTo>
                    <a:pt x="236" y="1583"/>
                  </a:lnTo>
                  <a:lnTo>
                    <a:pt x="202" y="876"/>
                  </a:lnTo>
                  <a:lnTo>
                    <a:pt x="168" y="203"/>
                  </a:lnTo>
                  <a:close/>
                  <a:moveTo>
                    <a:pt x="673" y="0"/>
                  </a:moveTo>
                  <a:lnTo>
                    <a:pt x="404" y="34"/>
                  </a:lnTo>
                  <a:lnTo>
                    <a:pt x="135" y="101"/>
                  </a:lnTo>
                  <a:lnTo>
                    <a:pt x="101" y="101"/>
                  </a:lnTo>
                  <a:lnTo>
                    <a:pt x="67" y="135"/>
                  </a:lnTo>
                  <a:lnTo>
                    <a:pt x="34" y="506"/>
                  </a:lnTo>
                  <a:lnTo>
                    <a:pt x="0" y="876"/>
                  </a:lnTo>
                  <a:lnTo>
                    <a:pt x="34" y="1246"/>
                  </a:lnTo>
                  <a:lnTo>
                    <a:pt x="67" y="1583"/>
                  </a:lnTo>
                  <a:lnTo>
                    <a:pt x="101" y="1650"/>
                  </a:lnTo>
                  <a:lnTo>
                    <a:pt x="202" y="1650"/>
                  </a:lnTo>
                  <a:lnTo>
                    <a:pt x="236" y="1617"/>
                  </a:lnTo>
                  <a:lnTo>
                    <a:pt x="471" y="1718"/>
                  </a:lnTo>
                  <a:lnTo>
                    <a:pt x="741" y="1751"/>
                  </a:lnTo>
                  <a:lnTo>
                    <a:pt x="1010" y="1785"/>
                  </a:lnTo>
                  <a:lnTo>
                    <a:pt x="1279" y="1785"/>
                  </a:lnTo>
                  <a:lnTo>
                    <a:pt x="1818" y="1751"/>
                  </a:lnTo>
                  <a:lnTo>
                    <a:pt x="2357" y="1650"/>
                  </a:lnTo>
                  <a:lnTo>
                    <a:pt x="2357" y="1718"/>
                  </a:lnTo>
                  <a:lnTo>
                    <a:pt x="2390" y="1751"/>
                  </a:lnTo>
                  <a:lnTo>
                    <a:pt x="2458" y="1785"/>
                  </a:lnTo>
                  <a:lnTo>
                    <a:pt x="2525" y="1751"/>
                  </a:lnTo>
                  <a:lnTo>
                    <a:pt x="2559" y="1718"/>
                  </a:lnTo>
                  <a:lnTo>
                    <a:pt x="2559" y="1650"/>
                  </a:lnTo>
                  <a:lnTo>
                    <a:pt x="2491" y="1011"/>
                  </a:lnTo>
                  <a:lnTo>
                    <a:pt x="2458" y="371"/>
                  </a:lnTo>
                  <a:lnTo>
                    <a:pt x="2491" y="304"/>
                  </a:lnTo>
                  <a:lnTo>
                    <a:pt x="2491" y="236"/>
                  </a:lnTo>
                  <a:lnTo>
                    <a:pt x="2458" y="203"/>
                  </a:lnTo>
                  <a:lnTo>
                    <a:pt x="2390" y="169"/>
                  </a:lnTo>
                  <a:lnTo>
                    <a:pt x="1852" y="101"/>
                  </a:lnTo>
                  <a:lnTo>
                    <a:pt x="1246" y="34"/>
                  </a:lnTo>
                  <a:lnTo>
                    <a:pt x="97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23" name="Shape 423"/>
            <p:cNvSpPr/>
            <p:nvPr/>
          </p:nvSpPr>
          <p:spPr>
            <a:xfrm>
              <a:off x="5960525" y="2466100"/>
              <a:ext cx="64000" cy="61475"/>
            </a:xfrm>
            <a:custGeom>
              <a:avLst/>
              <a:gdLst/>
              <a:ahLst/>
              <a:cxnLst/>
              <a:rect l="0" t="0" r="0" b="0"/>
              <a:pathLst>
                <a:path w="2560" h="2459" extrusionOk="0">
                  <a:moveTo>
                    <a:pt x="169" y="202"/>
                  </a:moveTo>
                  <a:lnTo>
                    <a:pt x="708" y="236"/>
                  </a:lnTo>
                  <a:lnTo>
                    <a:pt x="1247" y="270"/>
                  </a:lnTo>
                  <a:lnTo>
                    <a:pt x="2324" y="236"/>
                  </a:lnTo>
                  <a:lnTo>
                    <a:pt x="2324" y="707"/>
                  </a:lnTo>
                  <a:lnTo>
                    <a:pt x="2324" y="1145"/>
                  </a:lnTo>
                  <a:lnTo>
                    <a:pt x="2324" y="1684"/>
                  </a:lnTo>
                  <a:lnTo>
                    <a:pt x="2324" y="2222"/>
                  </a:lnTo>
                  <a:lnTo>
                    <a:pt x="2088" y="2189"/>
                  </a:lnTo>
                  <a:lnTo>
                    <a:pt x="607" y="2189"/>
                  </a:lnTo>
                  <a:lnTo>
                    <a:pt x="338" y="2256"/>
                  </a:lnTo>
                  <a:lnTo>
                    <a:pt x="304" y="1684"/>
                  </a:lnTo>
                  <a:lnTo>
                    <a:pt x="237" y="1145"/>
                  </a:lnTo>
                  <a:lnTo>
                    <a:pt x="237" y="674"/>
                  </a:lnTo>
                  <a:lnTo>
                    <a:pt x="169" y="202"/>
                  </a:lnTo>
                  <a:close/>
                  <a:moveTo>
                    <a:pt x="708" y="0"/>
                  </a:moveTo>
                  <a:lnTo>
                    <a:pt x="169" y="34"/>
                  </a:lnTo>
                  <a:lnTo>
                    <a:pt x="102" y="68"/>
                  </a:lnTo>
                  <a:lnTo>
                    <a:pt x="68" y="135"/>
                  </a:lnTo>
                  <a:lnTo>
                    <a:pt x="35" y="371"/>
                  </a:lnTo>
                  <a:lnTo>
                    <a:pt x="1" y="640"/>
                  </a:lnTo>
                  <a:lnTo>
                    <a:pt x="35" y="1145"/>
                  </a:lnTo>
                  <a:lnTo>
                    <a:pt x="68" y="1751"/>
                  </a:lnTo>
                  <a:lnTo>
                    <a:pt x="102" y="2054"/>
                  </a:lnTo>
                  <a:lnTo>
                    <a:pt x="169" y="2323"/>
                  </a:lnTo>
                  <a:lnTo>
                    <a:pt x="169" y="2391"/>
                  </a:lnTo>
                  <a:lnTo>
                    <a:pt x="304" y="2391"/>
                  </a:lnTo>
                  <a:lnTo>
                    <a:pt x="540" y="2424"/>
                  </a:lnTo>
                  <a:lnTo>
                    <a:pt x="1280" y="2424"/>
                  </a:lnTo>
                  <a:lnTo>
                    <a:pt x="1819" y="2458"/>
                  </a:lnTo>
                  <a:lnTo>
                    <a:pt x="2088" y="2458"/>
                  </a:lnTo>
                  <a:lnTo>
                    <a:pt x="2358" y="2424"/>
                  </a:lnTo>
                  <a:lnTo>
                    <a:pt x="2391" y="2458"/>
                  </a:lnTo>
                  <a:lnTo>
                    <a:pt x="2425" y="2458"/>
                  </a:lnTo>
                  <a:lnTo>
                    <a:pt x="2459" y="2424"/>
                  </a:lnTo>
                  <a:lnTo>
                    <a:pt x="2492" y="2391"/>
                  </a:lnTo>
                  <a:lnTo>
                    <a:pt x="2526" y="2121"/>
                  </a:lnTo>
                  <a:lnTo>
                    <a:pt x="2560" y="1852"/>
                  </a:lnTo>
                  <a:lnTo>
                    <a:pt x="2526" y="1313"/>
                  </a:lnTo>
                  <a:lnTo>
                    <a:pt x="2526" y="707"/>
                  </a:lnTo>
                  <a:lnTo>
                    <a:pt x="2526" y="404"/>
                  </a:lnTo>
                  <a:lnTo>
                    <a:pt x="2459" y="101"/>
                  </a:lnTo>
                  <a:lnTo>
                    <a:pt x="2425" y="68"/>
                  </a:lnTo>
                  <a:lnTo>
                    <a:pt x="2391" y="34"/>
                  </a:lnTo>
                  <a:lnTo>
                    <a:pt x="2324" y="34"/>
                  </a:lnTo>
                  <a:lnTo>
                    <a:pt x="124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24" name="Shape 424"/>
            <p:cNvSpPr/>
            <p:nvPr/>
          </p:nvSpPr>
          <p:spPr>
            <a:xfrm>
              <a:off x="5974850" y="2536800"/>
              <a:ext cx="63150" cy="61475"/>
            </a:xfrm>
            <a:custGeom>
              <a:avLst/>
              <a:gdLst/>
              <a:ahLst/>
              <a:cxnLst/>
              <a:rect l="0" t="0" r="0" b="0"/>
              <a:pathLst>
                <a:path w="2526" h="2459" extrusionOk="0">
                  <a:moveTo>
                    <a:pt x="2357" y="202"/>
                  </a:moveTo>
                  <a:lnTo>
                    <a:pt x="2323" y="674"/>
                  </a:lnTo>
                  <a:lnTo>
                    <a:pt x="2323" y="1145"/>
                  </a:lnTo>
                  <a:lnTo>
                    <a:pt x="2256" y="1684"/>
                  </a:lnTo>
                  <a:lnTo>
                    <a:pt x="2222" y="2256"/>
                  </a:lnTo>
                  <a:lnTo>
                    <a:pt x="1953" y="2189"/>
                  </a:lnTo>
                  <a:lnTo>
                    <a:pt x="472" y="2189"/>
                  </a:lnTo>
                  <a:lnTo>
                    <a:pt x="236" y="2223"/>
                  </a:lnTo>
                  <a:lnTo>
                    <a:pt x="236" y="1684"/>
                  </a:lnTo>
                  <a:lnTo>
                    <a:pt x="236" y="1145"/>
                  </a:lnTo>
                  <a:lnTo>
                    <a:pt x="236" y="708"/>
                  </a:lnTo>
                  <a:lnTo>
                    <a:pt x="236" y="236"/>
                  </a:lnTo>
                  <a:lnTo>
                    <a:pt x="1313" y="270"/>
                  </a:lnTo>
                  <a:lnTo>
                    <a:pt x="1852" y="236"/>
                  </a:lnTo>
                  <a:lnTo>
                    <a:pt x="2357" y="202"/>
                  </a:lnTo>
                  <a:close/>
                  <a:moveTo>
                    <a:pt x="1313" y="0"/>
                  </a:moveTo>
                  <a:lnTo>
                    <a:pt x="236" y="34"/>
                  </a:lnTo>
                  <a:lnTo>
                    <a:pt x="169" y="34"/>
                  </a:lnTo>
                  <a:lnTo>
                    <a:pt x="135" y="68"/>
                  </a:lnTo>
                  <a:lnTo>
                    <a:pt x="101" y="101"/>
                  </a:lnTo>
                  <a:lnTo>
                    <a:pt x="34" y="404"/>
                  </a:lnTo>
                  <a:lnTo>
                    <a:pt x="34" y="708"/>
                  </a:lnTo>
                  <a:lnTo>
                    <a:pt x="0" y="1314"/>
                  </a:lnTo>
                  <a:lnTo>
                    <a:pt x="0" y="1852"/>
                  </a:lnTo>
                  <a:lnTo>
                    <a:pt x="34" y="2122"/>
                  </a:lnTo>
                  <a:lnTo>
                    <a:pt x="68" y="2391"/>
                  </a:lnTo>
                  <a:lnTo>
                    <a:pt x="101" y="2425"/>
                  </a:lnTo>
                  <a:lnTo>
                    <a:pt x="135" y="2458"/>
                  </a:lnTo>
                  <a:lnTo>
                    <a:pt x="169" y="2458"/>
                  </a:lnTo>
                  <a:lnTo>
                    <a:pt x="202" y="2425"/>
                  </a:lnTo>
                  <a:lnTo>
                    <a:pt x="472" y="2458"/>
                  </a:lnTo>
                  <a:lnTo>
                    <a:pt x="741" y="2458"/>
                  </a:lnTo>
                  <a:lnTo>
                    <a:pt x="1280" y="2425"/>
                  </a:lnTo>
                  <a:lnTo>
                    <a:pt x="2020" y="2425"/>
                  </a:lnTo>
                  <a:lnTo>
                    <a:pt x="2256" y="2391"/>
                  </a:lnTo>
                  <a:lnTo>
                    <a:pt x="2357" y="2391"/>
                  </a:lnTo>
                  <a:lnTo>
                    <a:pt x="2391" y="2324"/>
                  </a:lnTo>
                  <a:lnTo>
                    <a:pt x="2458" y="2054"/>
                  </a:lnTo>
                  <a:lnTo>
                    <a:pt x="2492" y="1751"/>
                  </a:lnTo>
                  <a:lnTo>
                    <a:pt x="2525" y="1145"/>
                  </a:lnTo>
                  <a:lnTo>
                    <a:pt x="2525" y="640"/>
                  </a:lnTo>
                  <a:lnTo>
                    <a:pt x="2525" y="371"/>
                  </a:lnTo>
                  <a:lnTo>
                    <a:pt x="2492" y="135"/>
                  </a:lnTo>
                  <a:lnTo>
                    <a:pt x="2458" y="68"/>
                  </a:lnTo>
                  <a:lnTo>
                    <a:pt x="2391" y="34"/>
                  </a:lnTo>
                  <a:lnTo>
                    <a:pt x="185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25" name="Shape 425"/>
            <p:cNvSpPr/>
            <p:nvPr/>
          </p:nvSpPr>
          <p:spPr>
            <a:xfrm>
              <a:off x="5803125" y="2348250"/>
              <a:ext cx="66525" cy="40425"/>
            </a:xfrm>
            <a:custGeom>
              <a:avLst/>
              <a:gdLst/>
              <a:ahLst/>
              <a:cxnLst/>
              <a:rect l="0" t="0" r="0" b="0"/>
              <a:pathLst>
                <a:path w="2661" h="1617" extrusionOk="0">
                  <a:moveTo>
                    <a:pt x="2189" y="203"/>
                  </a:moveTo>
                  <a:lnTo>
                    <a:pt x="2358" y="237"/>
                  </a:lnTo>
                  <a:lnTo>
                    <a:pt x="2391" y="270"/>
                  </a:lnTo>
                  <a:lnTo>
                    <a:pt x="2459" y="237"/>
                  </a:lnTo>
                  <a:lnTo>
                    <a:pt x="2459" y="371"/>
                  </a:lnTo>
                  <a:lnTo>
                    <a:pt x="2425" y="506"/>
                  </a:lnTo>
                  <a:lnTo>
                    <a:pt x="2425" y="775"/>
                  </a:lnTo>
                  <a:lnTo>
                    <a:pt x="2425" y="1078"/>
                  </a:lnTo>
                  <a:lnTo>
                    <a:pt x="2459" y="1381"/>
                  </a:lnTo>
                  <a:lnTo>
                    <a:pt x="1280" y="1381"/>
                  </a:lnTo>
                  <a:lnTo>
                    <a:pt x="708" y="1415"/>
                  </a:lnTo>
                  <a:lnTo>
                    <a:pt x="136" y="1482"/>
                  </a:lnTo>
                  <a:lnTo>
                    <a:pt x="169" y="1280"/>
                  </a:lnTo>
                  <a:lnTo>
                    <a:pt x="203" y="1078"/>
                  </a:lnTo>
                  <a:lnTo>
                    <a:pt x="203" y="708"/>
                  </a:lnTo>
                  <a:lnTo>
                    <a:pt x="203" y="439"/>
                  </a:lnTo>
                  <a:lnTo>
                    <a:pt x="203" y="304"/>
                  </a:lnTo>
                  <a:lnTo>
                    <a:pt x="203" y="203"/>
                  </a:lnTo>
                  <a:lnTo>
                    <a:pt x="371" y="237"/>
                  </a:lnTo>
                  <a:lnTo>
                    <a:pt x="1651" y="237"/>
                  </a:lnTo>
                  <a:lnTo>
                    <a:pt x="1987" y="203"/>
                  </a:lnTo>
                  <a:close/>
                  <a:moveTo>
                    <a:pt x="708" y="1"/>
                  </a:moveTo>
                  <a:lnTo>
                    <a:pt x="439" y="34"/>
                  </a:lnTo>
                  <a:lnTo>
                    <a:pt x="136" y="68"/>
                  </a:lnTo>
                  <a:lnTo>
                    <a:pt x="136" y="102"/>
                  </a:lnTo>
                  <a:lnTo>
                    <a:pt x="35" y="102"/>
                  </a:lnTo>
                  <a:lnTo>
                    <a:pt x="35" y="136"/>
                  </a:lnTo>
                  <a:lnTo>
                    <a:pt x="68" y="136"/>
                  </a:lnTo>
                  <a:lnTo>
                    <a:pt x="35" y="270"/>
                  </a:lnTo>
                  <a:lnTo>
                    <a:pt x="35" y="439"/>
                  </a:lnTo>
                  <a:lnTo>
                    <a:pt x="35" y="708"/>
                  </a:lnTo>
                  <a:lnTo>
                    <a:pt x="1" y="1078"/>
                  </a:lnTo>
                  <a:lnTo>
                    <a:pt x="1" y="1280"/>
                  </a:lnTo>
                  <a:lnTo>
                    <a:pt x="35" y="1482"/>
                  </a:lnTo>
                  <a:lnTo>
                    <a:pt x="68" y="1516"/>
                  </a:lnTo>
                  <a:lnTo>
                    <a:pt x="68" y="1550"/>
                  </a:lnTo>
                  <a:lnTo>
                    <a:pt x="102" y="1583"/>
                  </a:lnTo>
                  <a:lnTo>
                    <a:pt x="708" y="1617"/>
                  </a:lnTo>
                  <a:lnTo>
                    <a:pt x="1314" y="1617"/>
                  </a:lnTo>
                  <a:lnTo>
                    <a:pt x="2492" y="1583"/>
                  </a:lnTo>
                  <a:lnTo>
                    <a:pt x="2593" y="1583"/>
                  </a:lnTo>
                  <a:lnTo>
                    <a:pt x="2627" y="1550"/>
                  </a:lnTo>
                  <a:lnTo>
                    <a:pt x="2661" y="1482"/>
                  </a:lnTo>
                  <a:lnTo>
                    <a:pt x="2661" y="1449"/>
                  </a:lnTo>
                  <a:lnTo>
                    <a:pt x="2627" y="1381"/>
                  </a:lnTo>
                  <a:lnTo>
                    <a:pt x="2627" y="1078"/>
                  </a:lnTo>
                  <a:lnTo>
                    <a:pt x="2593" y="775"/>
                  </a:lnTo>
                  <a:lnTo>
                    <a:pt x="2627" y="439"/>
                  </a:lnTo>
                  <a:lnTo>
                    <a:pt x="2593" y="270"/>
                  </a:lnTo>
                  <a:lnTo>
                    <a:pt x="2560" y="136"/>
                  </a:lnTo>
                  <a:lnTo>
                    <a:pt x="2526" y="136"/>
                  </a:lnTo>
                  <a:lnTo>
                    <a:pt x="2492" y="102"/>
                  </a:lnTo>
                  <a:lnTo>
                    <a:pt x="2459" y="68"/>
                  </a:lnTo>
                  <a:lnTo>
                    <a:pt x="2324" y="34"/>
                  </a:lnTo>
                  <a:lnTo>
                    <a:pt x="2189" y="1"/>
                  </a:lnTo>
                  <a:lnTo>
                    <a:pt x="1886" y="1"/>
                  </a:lnTo>
                  <a:lnTo>
                    <a:pt x="1280" y="34"/>
                  </a:lnTo>
                  <a:lnTo>
                    <a:pt x="70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26" name="Shape 426"/>
            <p:cNvSpPr/>
            <p:nvPr/>
          </p:nvSpPr>
          <p:spPr>
            <a:xfrm>
              <a:off x="5201325" y="2394550"/>
              <a:ext cx="64825" cy="62300"/>
            </a:xfrm>
            <a:custGeom>
              <a:avLst/>
              <a:gdLst/>
              <a:ahLst/>
              <a:cxnLst/>
              <a:rect l="0" t="0" r="0" b="0"/>
              <a:pathLst>
                <a:path w="2593" h="2492" extrusionOk="0">
                  <a:moveTo>
                    <a:pt x="707" y="1"/>
                  </a:moveTo>
                  <a:lnTo>
                    <a:pt x="438" y="34"/>
                  </a:lnTo>
                  <a:lnTo>
                    <a:pt x="337" y="68"/>
                  </a:lnTo>
                  <a:lnTo>
                    <a:pt x="236" y="135"/>
                  </a:lnTo>
                  <a:lnTo>
                    <a:pt x="303" y="203"/>
                  </a:lnTo>
                  <a:lnTo>
                    <a:pt x="404" y="236"/>
                  </a:lnTo>
                  <a:lnTo>
                    <a:pt x="640" y="270"/>
                  </a:lnTo>
                  <a:lnTo>
                    <a:pt x="1078" y="270"/>
                  </a:lnTo>
                  <a:lnTo>
                    <a:pt x="1751" y="337"/>
                  </a:lnTo>
                  <a:lnTo>
                    <a:pt x="2391" y="371"/>
                  </a:lnTo>
                  <a:lnTo>
                    <a:pt x="2391" y="775"/>
                  </a:lnTo>
                  <a:lnTo>
                    <a:pt x="2391" y="1145"/>
                  </a:lnTo>
                  <a:lnTo>
                    <a:pt x="2357" y="1684"/>
                  </a:lnTo>
                  <a:lnTo>
                    <a:pt x="2357" y="1953"/>
                  </a:lnTo>
                  <a:lnTo>
                    <a:pt x="2391" y="2223"/>
                  </a:lnTo>
                  <a:lnTo>
                    <a:pt x="1313" y="2189"/>
                  </a:lnTo>
                  <a:lnTo>
                    <a:pt x="775" y="2189"/>
                  </a:lnTo>
                  <a:lnTo>
                    <a:pt x="505" y="2223"/>
                  </a:lnTo>
                  <a:lnTo>
                    <a:pt x="270" y="2290"/>
                  </a:lnTo>
                  <a:lnTo>
                    <a:pt x="236" y="1751"/>
                  </a:lnTo>
                  <a:lnTo>
                    <a:pt x="236" y="1213"/>
                  </a:lnTo>
                  <a:lnTo>
                    <a:pt x="270" y="674"/>
                  </a:lnTo>
                  <a:lnTo>
                    <a:pt x="270" y="405"/>
                  </a:lnTo>
                  <a:lnTo>
                    <a:pt x="236" y="270"/>
                  </a:lnTo>
                  <a:lnTo>
                    <a:pt x="202" y="135"/>
                  </a:lnTo>
                  <a:lnTo>
                    <a:pt x="101" y="304"/>
                  </a:lnTo>
                  <a:lnTo>
                    <a:pt x="68" y="472"/>
                  </a:lnTo>
                  <a:lnTo>
                    <a:pt x="0" y="842"/>
                  </a:lnTo>
                  <a:lnTo>
                    <a:pt x="0" y="1583"/>
                  </a:lnTo>
                  <a:lnTo>
                    <a:pt x="0" y="1819"/>
                  </a:lnTo>
                  <a:lnTo>
                    <a:pt x="0" y="2088"/>
                  </a:lnTo>
                  <a:lnTo>
                    <a:pt x="0" y="2223"/>
                  </a:lnTo>
                  <a:lnTo>
                    <a:pt x="34" y="2324"/>
                  </a:lnTo>
                  <a:lnTo>
                    <a:pt x="101" y="2425"/>
                  </a:lnTo>
                  <a:lnTo>
                    <a:pt x="202" y="2458"/>
                  </a:lnTo>
                  <a:lnTo>
                    <a:pt x="270" y="2458"/>
                  </a:lnTo>
                  <a:lnTo>
                    <a:pt x="270" y="2425"/>
                  </a:lnTo>
                  <a:lnTo>
                    <a:pt x="270" y="2391"/>
                  </a:lnTo>
                  <a:lnTo>
                    <a:pt x="539" y="2458"/>
                  </a:lnTo>
                  <a:lnTo>
                    <a:pt x="775" y="2492"/>
                  </a:lnTo>
                  <a:lnTo>
                    <a:pt x="1313" y="2492"/>
                  </a:lnTo>
                  <a:lnTo>
                    <a:pt x="2391" y="2458"/>
                  </a:lnTo>
                  <a:lnTo>
                    <a:pt x="2458" y="2425"/>
                  </a:lnTo>
                  <a:lnTo>
                    <a:pt x="2492" y="2458"/>
                  </a:lnTo>
                  <a:lnTo>
                    <a:pt x="2525" y="2458"/>
                  </a:lnTo>
                  <a:lnTo>
                    <a:pt x="2559" y="2425"/>
                  </a:lnTo>
                  <a:lnTo>
                    <a:pt x="2593" y="2155"/>
                  </a:lnTo>
                  <a:lnTo>
                    <a:pt x="2593" y="1886"/>
                  </a:lnTo>
                  <a:lnTo>
                    <a:pt x="2593" y="1347"/>
                  </a:lnTo>
                  <a:lnTo>
                    <a:pt x="2593" y="708"/>
                  </a:lnTo>
                  <a:lnTo>
                    <a:pt x="2593" y="405"/>
                  </a:lnTo>
                  <a:lnTo>
                    <a:pt x="2559" y="68"/>
                  </a:lnTo>
                  <a:lnTo>
                    <a:pt x="2525" y="34"/>
                  </a:lnTo>
                  <a:lnTo>
                    <a:pt x="2458" y="34"/>
                  </a:lnTo>
                  <a:lnTo>
                    <a:pt x="2458" y="68"/>
                  </a:lnTo>
                  <a:lnTo>
                    <a:pt x="2424" y="169"/>
                  </a:lnTo>
                  <a:lnTo>
                    <a:pt x="1852" y="102"/>
                  </a:lnTo>
                  <a:lnTo>
                    <a:pt x="1246" y="34"/>
                  </a:lnTo>
                  <a:lnTo>
                    <a:pt x="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27" name="Shape 427"/>
            <p:cNvSpPr/>
            <p:nvPr/>
          </p:nvSpPr>
          <p:spPr>
            <a:xfrm>
              <a:off x="5355350" y="2348250"/>
              <a:ext cx="69050" cy="40425"/>
            </a:xfrm>
            <a:custGeom>
              <a:avLst/>
              <a:gdLst/>
              <a:ahLst/>
              <a:cxnLst/>
              <a:rect l="0" t="0" r="0" b="0"/>
              <a:pathLst>
                <a:path w="2762" h="1617" extrusionOk="0">
                  <a:moveTo>
                    <a:pt x="135" y="136"/>
                  </a:moveTo>
                  <a:lnTo>
                    <a:pt x="438" y="203"/>
                  </a:lnTo>
                  <a:lnTo>
                    <a:pt x="741" y="237"/>
                  </a:lnTo>
                  <a:lnTo>
                    <a:pt x="1347" y="237"/>
                  </a:lnTo>
                  <a:lnTo>
                    <a:pt x="2593" y="203"/>
                  </a:lnTo>
                  <a:lnTo>
                    <a:pt x="2593" y="203"/>
                  </a:lnTo>
                  <a:lnTo>
                    <a:pt x="2559" y="506"/>
                  </a:lnTo>
                  <a:lnTo>
                    <a:pt x="2526" y="775"/>
                  </a:lnTo>
                  <a:lnTo>
                    <a:pt x="2559" y="1381"/>
                  </a:lnTo>
                  <a:lnTo>
                    <a:pt x="2223" y="1415"/>
                  </a:lnTo>
                  <a:lnTo>
                    <a:pt x="1886" y="1415"/>
                  </a:lnTo>
                  <a:lnTo>
                    <a:pt x="1246" y="1381"/>
                  </a:lnTo>
                  <a:lnTo>
                    <a:pt x="708" y="1348"/>
                  </a:lnTo>
                  <a:lnTo>
                    <a:pt x="438" y="1381"/>
                  </a:lnTo>
                  <a:lnTo>
                    <a:pt x="203" y="1449"/>
                  </a:lnTo>
                  <a:lnTo>
                    <a:pt x="169" y="775"/>
                  </a:lnTo>
                  <a:lnTo>
                    <a:pt x="169" y="439"/>
                  </a:lnTo>
                  <a:lnTo>
                    <a:pt x="135" y="136"/>
                  </a:lnTo>
                  <a:close/>
                  <a:moveTo>
                    <a:pt x="708" y="1"/>
                  </a:moveTo>
                  <a:lnTo>
                    <a:pt x="102" y="68"/>
                  </a:lnTo>
                  <a:lnTo>
                    <a:pt x="68" y="102"/>
                  </a:lnTo>
                  <a:lnTo>
                    <a:pt x="102" y="136"/>
                  </a:lnTo>
                  <a:lnTo>
                    <a:pt x="1" y="439"/>
                  </a:lnTo>
                  <a:lnTo>
                    <a:pt x="1" y="809"/>
                  </a:lnTo>
                  <a:lnTo>
                    <a:pt x="34" y="1516"/>
                  </a:lnTo>
                  <a:lnTo>
                    <a:pt x="68" y="1550"/>
                  </a:lnTo>
                  <a:lnTo>
                    <a:pt x="135" y="1583"/>
                  </a:lnTo>
                  <a:lnTo>
                    <a:pt x="169" y="1583"/>
                  </a:lnTo>
                  <a:lnTo>
                    <a:pt x="203" y="1516"/>
                  </a:lnTo>
                  <a:lnTo>
                    <a:pt x="506" y="1550"/>
                  </a:lnTo>
                  <a:lnTo>
                    <a:pt x="809" y="1550"/>
                  </a:lnTo>
                  <a:lnTo>
                    <a:pt x="1415" y="1583"/>
                  </a:lnTo>
                  <a:lnTo>
                    <a:pt x="2021" y="1617"/>
                  </a:lnTo>
                  <a:lnTo>
                    <a:pt x="2593" y="1583"/>
                  </a:lnTo>
                  <a:lnTo>
                    <a:pt x="2660" y="1583"/>
                  </a:lnTo>
                  <a:lnTo>
                    <a:pt x="2728" y="1550"/>
                  </a:lnTo>
                  <a:lnTo>
                    <a:pt x="2761" y="1550"/>
                  </a:lnTo>
                  <a:lnTo>
                    <a:pt x="2761" y="1482"/>
                  </a:lnTo>
                  <a:lnTo>
                    <a:pt x="2761" y="1415"/>
                  </a:lnTo>
                  <a:lnTo>
                    <a:pt x="2761" y="775"/>
                  </a:lnTo>
                  <a:lnTo>
                    <a:pt x="2761" y="439"/>
                  </a:lnTo>
                  <a:lnTo>
                    <a:pt x="2694" y="102"/>
                  </a:lnTo>
                  <a:lnTo>
                    <a:pt x="2694" y="68"/>
                  </a:lnTo>
                  <a:lnTo>
                    <a:pt x="2660" y="34"/>
                  </a:lnTo>
                  <a:lnTo>
                    <a:pt x="1347" y="34"/>
                  </a:lnTo>
                  <a:lnTo>
                    <a:pt x="70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28" name="Shape 428"/>
            <p:cNvSpPr/>
            <p:nvPr/>
          </p:nvSpPr>
          <p:spPr>
            <a:xfrm>
              <a:off x="5901625" y="2535950"/>
              <a:ext cx="64825" cy="62325"/>
            </a:xfrm>
            <a:custGeom>
              <a:avLst/>
              <a:gdLst/>
              <a:ahLst/>
              <a:cxnLst/>
              <a:rect l="0" t="0" r="0" b="0"/>
              <a:pathLst>
                <a:path w="2593" h="2493" extrusionOk="0">
                  <a:moveTo>
                    <a:pt x="1885" y="1"/>
                  </a:moveTo>
                  <a:lnTo>
                    <a:pt x="1347" y="34"/>
                  </a:lnTo>
                  <a:lnTo>
                    <a:pt x="741" y="102"/>
                  </a:lnTo>
                  <a:lnTo>
                    <a:pt x="168" y="169"/>
                  </a:lnTo>
                  <a:lnTo>
                    <a:pt x="135" y="68"/>
                  </a:lnTo>
                  <a:lnTo>
                    <a:pt x="135" y="34"/>
                  </a:lnTo>
                  <a:lnTo>
                    <a:pt x="67" y="34"/>
                  </a:lnTo>
                  <a:lnTo>
                    <a:pt x="34" y="68"/>
                  </a:lnTo>
                  <a:lnTo>
                    <a:pt x="0" y="405"/>
                  </a:lnTo>
                  <a:lnTo>
                    <a:pt x="0" y="708"/>
                  </a:lnTo>
                  <a:lnTo>
                    <a:pt x="0" y="1348"/>
                  </a:lnTo>
                  <a:lnTo>
                    <a:pt x="0" y="1886"/>
                  </a:lnTo>
                  <a:lnTo>
                    <a:pt x="0" y="2156"/>
                  </a:lnTo>
                  <a:lnTo>
                    <a:pt x="34" y="2425"/>
                  </a:lnTo>
                  <a:lnTo>
                    <a:pt x="67" y="2459"/>
                  </a:lnTo>
                  <a:lnTo>
                    <a:pt x="101" y="2459"/>
                  </a:lnTo>
                  <a:lnTo>
                    <a:pt x="135" y="2425"/>
                  </a:lnTo>
                  <a:lnTo>
                    <a:pt x="202" y="2459"/>
                  </a:lnTo>
                  <a:lnTo>
                    <a:pt x="1279" y="2492"/>
                  </a:lnTo>
                  <a:lnTo>
                    <a:pt x="1818" y="2492"/>
                  </a:lnTo>
                  <a:lnTo>
                    <a:pt x="2054" y="2459"/>
                  </a:lnTo>
                  <a:lnTo>
                    <a:pt x="2323" y="2391"/>
                  </a:lnTo>
                  <a:lnTo>
                    <a:pt x="2323" y="2425"/>
                  </a:lnTo>
                  <a:lnTo>
                    <a:pt x="2323" y="2459"/>
                  </a:lnTo>
                  <a:lnTo>
                    <a:pt x="2391" y="2459"/>
                  </a:lnTo>
                  <a:lnTo>
                    <a:pt x="2492" y="2425"/>
                  </a:lnTo>
                  <a:lnTo>
                    <a:pt x="2559" y="2324"/>
                  </a:lnTo>
                  <a:lnTo>
                    <a:pt x="2593" y="2223"/>
                  </a:lnTo>
                  <a:lnTo>
                    <a:pt x="2593" y="2088"/>
                  </a:lnTo>
                  <a:lnTo>
                    <a:pt x="2593" y="1819"/>
                  </a:lnTo>
                  <a:lnTo>
                    <a:pt x="2593" y="1583"/>
                  </a:lnTo>
                  <a:lnTo>
                    <a:pt x="2593" y="843"/>
                  </a:lnTo>
                  <a:lnTo>
                    <a:pt x="2525" y="472"/>
                  </a:lnTo>
                  <a:lnTo>
                    <a:pt x="2492" y="304"/>
                  </a:lnTo>
                  <a:lnTo>
                    <a:pt x="2391" y="135"/>
                  </a:lnTo>
                  <a:lnTo>
                    <a:pt x="2357" y="270"/>
                  </a:lnTo>
                  <a:lnTo>
                    <a:pt x="2323" y="405"/>
                  </a:lnTo>
                  <a:lnTo>
                    <a:pt x="2323" y="674"/>
                  </a:lnTo>
                  <a:lnTo>
                    <a:pt x="2357" y="1213"/>
                  </a:lnTo>
                  <a:lnTo>
                    <a:pt x="2357" y="1752"/>
                  </a:lnTo>
                  <a:lnTo>
                    <a:pt x="2323" y="2290"/>
                  </a:lnTo>
                  <a:lnTo>
                    <a:pt x="2087" y="2223"/>
                  </a:lnTo>
                  <a:lnTo>
                    <a:pt x="1818" y="2189"/>
                  </a:lnTo>
                  <a:lnTo>
                    <a:pt x="1279" y="2189"/>
                  </a:lnTo>
                  <a:lnTo>
                    <a:pt x="202" y="2223"/>
                  </a:lnTo>
                  <a:lnTo>
                    <a:pt x="202" y="2223"/>
                  </a:lnTo>
                  <a:lnTo>
                    <a:pt x="236" y="1954"/>
                  </a:lnTo>
                  <a:lnTo>
                    <a:pt x="236" y="1684"/>
                  </a:lnTo>
                  <a:lnTo>
                    <a:pt x="202" y="1146"/>
                  </a:lnTo>
                  <a:lnTo>
                    <a:pt x="202" y="775"/>
                  </a:lnTo>
                  <a:lnTo>
                    <a:pt x="202" y="371"/>
                  </a:lnTo>
                  <a:lnTo>
                    <a:pt x="842" y="337"/>
                  </a:lnTo>
                  <a:lnTo>
                    <a:pt x="1515" y="270"/>
                  </a:lnTo>
                  <a:lnTo>
                    <a:pt x="1953" y="270"/>
                  </a:lnTo>
                  <a:lnTo>
                    <a:pt x="2189" y="236"/>
                  </a:lnTo>
                  <a:lnTo>
                    <a:pt x="2290" y="203"/>
                  </a:lnTo>
                  <a:lnTo>
                    <a:pt x="2357" y="135"/>
                  </a:lnTo>
                  <a:lnTo>
                    <a:pt x="2256" y="68"/>
                  </a:lnTo>
                  <a:lnTo>
                    <a:pt x="2121" y="34"/>
                  </a:lnTo>
                  <a:lnTo>
                    <a:pt x="188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29" name="Shape 429"/>
            <p:cNvSpPr/>
            <p:nvPr/>
          </p:nvSpPr>
          <p:spPr>
            <a:xfrm>
              <a:off x="5658375" y="2346575"/>
              <a:ext cx="63975" cy="44625"/>
            </a:xfrm>
            <a:custGeom>
              <a:avLst/>
              <a:gdLst/>
              <a:ahLst/>
              <a:cxnLst/>
              <a:rect l="0" t="0" r="0" b="0"/>
              <a:pathLst>
                <a:path w="2559" h="1785" extrusionOk="0">
                  <a:moveTo>
                    <a:pt x="2390" y="203"/>
                  </a:moveTo>
                  <a:lnTo>
                    <a:pt x="2357" y="876"/>
                  </a:lnTo>
                  <a:lnTo>
                    <a:pt x="2323" y="1583"/>
                  </a:lnTo>
                  <a:lnTo>
                    <a:pt x="2087" y="1549"/>
                  </a:lnTo>
                  <a:lnTo>
                    <a:pt x="1852" y="1516"/>
                  </a:lnTo>
                  <a:lnTo>
                    <a:pt x="1347" y="1516"/>
                  </a:lnTo>
                  <a:lnTo>
                    <a:pt x="236" y="1448"/>
                  </a:lnTo>
                  <a:lnTo>
                    <a:pt x="269" y="842"/>
                  </a:lnTo>
                  <a:lnTo>
                    <a:pt x="269" y="607"/>
                  </a:lnTo>
                  <a:lnTo>
                    <a:pt x="236" y="371"/>
                  </a:lnTo>
                  <a:lnTo>
                    <a:pt x="1380" y="270"/>
                  </a:lnTo>
                  <a:lnTo>
                    <a:pt x="1885" y="270"/>
                  </a:lnTo>
                  <a:lnTo>
                    <a:pt x="2155" y="236"/>
                  </a:lnTo>
                  <a:lnTo>
                    <a:pt x="2390" y="203"/>
                  </a:lnTo>
                  <a:close/>
                  <a:moveTo>
                    <a:pt x="1616" y="0"/>
                  </a:moveTo>
                  <a:lnTo>
                    <a:pt x="1313" y="34"/>
                  </a:lnTo>
                  <a:lnTo>
                    <a:pt x="741" y="101"/>
                  </a:lnTo>
                  <a:lnTo>
                    <a:pt x="168" y="169"/>
                  </a:lnTo>
                  <a:lnTo>
                    <a:pt x="101" y="203"/>
                  </a:lnTo>
                  <a:lnTo>
                    <a:pt x="67" y="236"/>
                  </a:lnTo>
                  <a:lnTo>
                    <a:pt x="67" y="304"/>
                  </a:lnTo>
                  <a:lnTo>
                    <a:pt x="101" y="371"/>
                  </a:lnTo>
                  <a:lnTo>
                    <a:pt x="67" y="1011"/>
                  </a:lnTo>
                  <a:lnTo>
                    <a:pt x="0" y="1650"/>
                  </a:lnTo>
                  <a:lnTo>
                    <a:pt x="0" y="1718"/>
                  </a:lnTo>
                  <a:lnTo>
                    <a:pt x="34" y="1751"/>
                  </a:lnTo>
                  <a:lnTo>
                    <a:pt x="101" y="1785"/>
                  </a:lnTo>
                  <a:lnTo>
                    <a:pt x="202" y="1751"/>
                  </a:lnTo>
                  <a:lnTo>
                    <a:pt x="202" y="1718"/>
                  </a:lnTo>
                  <a:lnTo>
                    <a:pt x="236" y="1650"/>
                  </a:lnTo>
                  <a:lnTo>
                    <a:pt x="741" y="1751"/>
                  </a:lnTo>
                  <a:lnTo>
                    <a:pt x="1313" y="1785"/>
                  </a:lnTo>
                  <a:lnTo>
                    <a:pt x="1582" y="1785"/>
                  </a:lnTo>
                  <a:lnTo>
                    <a:pt x="1852" y="1751"/>
                  </a:lnTo>
                  <a:lnTo>
                    <a:pt x="2121" y="1718"/>
                  </a:lnTo>
                  <a:lnTo>
                    <a:pt x="2357" y="1617"/>
                  </a:lnTo>
                  <a:lnTo>
                    <a:pt x="2390" y="1650"/>
                  </a:lnTo>
                  <a:lnTo>
                    <a:pt x="2491" y="1650"/>
                  </a:lnTo>
                  <a:lnTo>
                    <a:pt x="2491" y="1583"/>
                  </a:lnTo>
                  <a:lnTo>
                    <a:pt x="2525" y="1246"/>
                  </a:lnTo>
                  <a:lnTo>
                    <a:pt x="2559" y="876"/>
                  </a:lnTo>
                  <a:lnTo>
                    <a:pt x="2559" y="506"/>
                  </a:lnTo>
                  <a:lnTo>
                    <a:pt x="2491" y="135"/>
                  </a:lnTo>
                  <a:lnTo>
                    <a:pt x="2491" y="101"/>
                  </a:lnTo>
                  <a:lnTo>
                    <a:pt x="2458" y="101"/>
                  </a:lnTo>
                  <a:lnTo>
                    <a:pt x="2188" y="34"/>
                  </a:lnTo>
                  <a:lnTo>
                    <a:pt x="188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30" name="Shape 430"/>
            <p:cNvSpPr/>
            <p:nvPr/>
          </p:nvSpPr>
          <p:spPr>
            <a:xfrm>
              <a:off x="5430250" y="2348250"/>
              <a:ext cx="69050" cy="40425"/>
            </a:xfrm>
            <a:custGeom>
              <a:avLst/>
              <a:gdLst/>
              <a:ahLst/>
              <a:cxnLst/>
              <a:rect l="0" t="0" r="0" b="0"/>
              <a:pathLst>
                <a:path w="2762" h="1617" extrusionOk="0">
                  <a:moveTo>
                    <a:pt x="2661" y="136"/>
                  </a:moveTo>
                  <a:lnTo>
                    <a:pt x="2593" y="439"/>
                  </a:lnTo>
                  <a:lnTo>
                    <a:pt x="2593" y="775"/>
                  </a:lnTo>
                  <a:lnTo>
                    <a:pt x="2560" y="1449"/>
                  </a:lnTo>
                  <a:lnTo>
                    <a:pt x="2324" y="1381"/>
                  </a:lnTo>
                  <a:lnTo>
                    <a:pt x="2055" y="1348"/>
                  </a:lnTo>
                  <a:lnTo>
                    <a:pt x="1516" y="1381"/>
                  </a:lnTo>
                  <a:lnTo>
                    <a:pt x="876" y="1415"/>
                  </a:lnTo>
                  <a:lnTo>
                    <a:pt x="540" y="1415"/>
                  </a:lnTo>
                  <a:lnTo>
                    <a:pt x="237" y="1381"/>
                  </a:lnTo>
                  <a:lnTo>
                    <a:pt x="237" y="775"/>
                  </a:lnTo>
                  <a:lnTo>
                    <a:pt x="237" y="506"/>
                  </a:lnTo>
                  <a:lnTo>
                    <a:pt x="203" y="203"/>
                  </a:lnTo>
                  <a:lnTo>
                    <a:pt x="203" y="203"/>
                  </a:lnTo>
                  <a:lnTo>
                    <a:pt x="1415" y="237"/>
                  </a:lnTo>
                  <a:lnTo>
                    <a:pt x="2055" y="237"/>
                  </a:lnTo>
                  <a:lnTo>
                    <a:pt x="2358" y="203"/>
                  </a:lnTo>
                  <a:lnTo>
                    <a:pt x="2661" y="136"/>
                  </a:lnTo>
                  <a:close/>
                  <a:moveTo>
                    <a:pt x="2055" y="1"/>
                  </a:moveTo>
                  <a:lnTo>
                    <a:pt x="1415" y="34"/>
                  </a:lnTo>
                  <a:lnTo>
                    <a:pt x="136" y="34"/>
                  </a:lnTo>
                  <a:lnTo>
                    <a:pt x="102" y="68"/>
                  </a:lnTo>
                  <a:lnTo>
                    <a:pt x="68" y="102"/>
                  </a:lnTo>
                  <a:lnTo>
                    <a:pt x="35" y="439"/>
                  </a:lnTo>
                  <a:lnTo>
                    <a:pt x="1" y="775"/>
                  </a:lnTo>
                  <a:lnTo>
                    <a:pt x="35" y="1415"/>
                  </a:lnTo>
                  <a:lnTo>
                    <a:pt x="1" y="1482"/>
                  </a:lnTo>
                  <a:lnTo>
                    <a:pt x="1" y="1550"/>
                  </a:lnTo>
                  <a:lnTo>
                    <a:pt x="68" y="1550"/>
                  </a:lnTo>
                  <a:lnTo>
                    <a:pt x="102" y="1583"/>
                  </a:lnTo>
                  <a:lnTo>
                    <a:pt x="169" y="1583"/>
                  </a:lnTo>
                  <a:lnTo>
                    <a:pt x="775" y="1617"/>
                  </a:lnTo>
                  <a:lnTo>
                    <a:pt x="1348" y="1583"/>
                  </a:lnTo>
                  <a:lnTo>
                    <a:pt x="1954" y="1550"/>
                  </a:lnTo>
                  <a:lnTo>
                    <a:pt x="2257" y="1550"/>
                  </a:lnTo>
                  <a:lnTo>
                    <a:pt x="2560" y="1516"/>
                  </a:lnTo>
                  <a:lnTo>
                    <a:pt x="2593" y="1583"/>
                  </a:lnTo>
                  <a:lnTo>
                    <a:pt x="2661" y="1583"/>
                  </a:lnTo>
                  <a:lnTo>
                    <a:pt x="2694" y="1550"/>
                  </a:lnTo>
                  <a:lnTo>
                    <a:pt x="2728" y="1516"/>
                  </a:lnTo>
                  <a:lnTo>
                    <a:pt x="2762" y="809"/>
                  </a:lnTo>
                  <a:lnTo>
                    <a:pt x="2762" y="439"/>
                  </a:lnTo>
                  <a:lnTo>
                    <a:pt x="2694" y="136"/>
                  </a:lnTo>
                  <a:lnTo>
                    <a:pt x="2694" y="102"/>
                  </a:lnTo>
                  <a:lnTo>
                    <a:pt x="2694" y="68"/>
                  </a:lnTo>
                  <a:lnTo>
                    <a:pt x="205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31" name="Shape 431"/>
            <p:cNvSpPr/>
            <p:nvPr/>
          </p:nvSpPr>
          <p:spPr>
            <a:xfrm>
              <a:off x="5132300" y="2346575"/>
              <a:ext cx="64000" cy="44625"/>
            </a:xfrm>
            <a:custGeom>
              <a:avLst/>
              <a:gdLst/>
              <a:ahLst/>
              <a:cxnLst/>
              <a:rect l="0" t="0" r="0" b="0"/>
              <a:pathLst>
                <a:path w="2560" h="1785" extrusionOk="0">
                  <a:moveTo>
                    <a:pt x="169" y="203"/>
                  </a:moveTo>
                  <a:lnTo>
                    <a:pt x="405" y="236"/>
                  </a:lnTo>
                  <a:lnTo>
                    <a:pt x="674" y="270"/>
                  </a:lnTo>
                  <a:lnTo>
                    <a:pt x="1179" y="270"/>
                  </a:lnTo>
                  <a:lnTo>
                    <a:pt x="2324" y="371"/>
                  </a:lnTo>
                  <a:lnTo>
                    <a:pt x="2290" y="607"/>
                  </a:lnTo>
                  <a:lnTo>
                    <a:pt x="2290" y="842"/>
                  </a:lnTo>
                  <a:lnTo>
                    <a:pt x="2324" y="1448"/>
                  </a:lnTo>
                  <a:lnTo>
                    <a:pt x="1246" y="1516"/>
                  </a:lnTo>
                  <a:lnTo>
                    <a:pt x="741" y="1516"/>
                  </a:lnTo>
                  <a:lnTo>
                    <a:pt x="506" y="1549"/>
                  </a:lnTo>
                  <a:lnTo>
                    <a:pt x="236" y="1583"/>
                  </a:lnTo>
                  <a:lnTo>
                    <a:pt x="203" y="876"/>
                  </a:lnTo>
                  <a:lnTo>
                    <a:pt x="169" y="203"/>
                  </a:lnTo>
                  <a:close/>
                  <a:moveTo>
                    <a:pt x="674" y="0"/>
                  </a:moveTo>
                  <a:lnTo>
                    <a:pt x="405" y="34"/>
                  </a:lnTo>
                  <a:lnTo>
                    <a:pt x="135" y="101"/>
                  </a:lnTo>
                  <a:lnTo>
                    <a:pt x="101" y="101"/>
                  </a:lnTo>
                  <a:lnTo>
                    <a:pt x="68" y="135"/>
                  </a:lnTo>
                  <a:lnTo>
                    <a:pt x="34" y="506"/>
                  </a:lnTo>
                  <a:lnTo>
                    <a:pt x="0" y="876"/>
                  </a:lnTo>
                  <a:lnTo>
                    <a:pt x="34" y="1246"/>
                  </a:lnTo>
                  <a:lnTo>
                    <a:pt x="68" y="1583"/>
                  </a:lnTo>
                  <a:lnTo>
                    <a:pt x="101" y="1650"/>
                  </a:lnTo>
                  <a:lnTo>
                    <a:pt x="203" y="1650"/>
                  </a:lnTo>
                  <a:lnTo>
                    <a:pt x="236" y="1617"/>
                  </a:lnTo>
                  <a:lnTo>
                    <a:pt x="472" y="1718"/>
                  </a:lnTo>
                  <a:lnTo>
                    <a:pt x="741" y="1751"/>
                  </a:lnTo>
                  <a:lnTo>
                    <a:pt x="1011" y="1785"/>
                  </a:lnTo>
                  <a:lnTo>
                    <a:pt x="1280" y="1785"/>
                  </a:lnTo>
                  <a:lnTo>
                    <a:pt x="1819" y="1751"/>
                  </a:lnTo>
                  <a:lnTo>
                    <a:pt x="2357" y="1650"/>
                  </a:lnTo>
                  <a:lnTo>
                    <a:pt x="2357" y="1718"/>
                  </a:lnTo>
                  <a:lnTo>
                    <a:pt x="2391" y="1751"/>
                  </a:lnTo>
                  <a:lnTo>
                    <a:pt x="2458" y="1785"/>
                  </a:lnTo>
                  <a:lnTo>
                    <a:pt x="2526" y="1751"/>
                  </a:lnTo>
                  <a:lnTo>
                    <a:pt x="2559" y="1718"/>
                  </a:lnTo>
                  <a:lnTo>
                    <a:pt x="2559" y="1650"/>
                  </a:lnTo>
                  <a:lnTo>
                    <a:pt x="2492" y="1011"/>
                  </a:lnTo>
                  <a:lnTo>
                    <a:pt x="2458" y="371"/>
                  </a:lnTo>
                  <a:lnTo>
                    <a:pt x="2492" y="304"/>
                  </a:lnTo>
                  <a:lnTo>
                    <a:pt x="2492" y="236"/>
                  </a:lnTo>
                  <a:lnTo>
                    <a:pt x="2458" y="203"/>
                  </a:lnTo>
                  <a:lnTo>
                    <a:pt x="2391" y="169"/>
                  </a:lnTo>
                  <a:lnTo>
                    <a:pt x="1852" y="101"/>
                  </a:lnTo>
                  <a:lnTo>
                    <a:pt x="1246" y="34"/>
                  </a:lnTo>
                  <a:lnTo>
                    <a:pt x="97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32" name="Shape 432"/>
            <p:cNvSpPr/>
            <p:nvPr/>
          </p:nvSpPr>
          <p:spPr>
            <a:xfrm>
              <a:off x="5729075" y="2348250"/>
              <a:ext cx="67350" cy="40425"/>
            </a:xfrm>
            <a:custGeom>
              <a:avLst/>
              <a:gdLst/>
              <a:ahLst/>
              <a:cxnLst/>
              <a:rect l="0" t="0" r="0" b="0"/>
              <a:pathLst>
                <a:path w="2694" h="1617" extrusionOk="0">
                  <a:moveTo>
                    <a:pt x="2492" y="203"/>
                  </a:moveTo>
                  <a:lnTo>
                    <a:pt x="2458" y="304"/>
                  </a:lnTo>
                  <a:lnTo>
                    <a:pt x="2458" y="439"/>
                  </a:lnTo>
                  <a:lnTo>
                    <a:pt x="2492" y="708"/>
                  </a:lnTo>
                  <a:lnTo>
                    <a:pt x="2492" y="1078"/>
                  </a:lnTo>
                  <a:lnTo>
                    <a:pt x="2492" y="1280"/>
                  </a:lnTo>
                  <a:lnTo>
                    <a:pt x="2525" y="1482"/>
                  </a:lnTo>
                  <a:lnTo>
                    <a:pt x="1987" y="1415"/>
                  </a:lnTo>
                  <a:lnTo>
                    <a:pt x="1381" y="1381"/>
                  </a:lnTo>
                  <a:lnTo>
                    <a:pt x="236" y="1381"/>
                  </a:lnTo>
                  <a:lnTo>
                    <a:pt x="236" y="1078"/>
                  </a:lnTo>
                  <a:lnTo>
                    <a:pt x="236" y="775"/>
                  </a:lnTo>
                  <a:lnTo>
                    <a:pt x="236" y="506"/>
                  </a:lnTo>
                  <a:lnTo>
                    <a:pt x="236" y="371"/>
                  </a:lnTo>
                  <a:lnTo>
                    <a:pt x="202" y="237"/>
                  </a:lnTo>
                  <a:lnTo>
                    <a:pt x="202" y="237"/>
                  </a:lnTo>
                  <a:lnTo>
                    <a:pt x="269" y="270"/>
                  </a:lnTo>
                  <a:lnTo>
                    <a:pt x="337" y="237"/>
                  </a:lnTo>
                  <a:lnTo>
                    <a:pt x="505" y="203"/>
                  </a:lnTo>
                  <a:lnTo>
                    <a:pt x="673" y="203"/>
                  </a:lnTo>
                  <a:lnTo>
                    <a:pt x="1010" y="237"/>
                  </a:lnTo>
                  <a:lnTo>
                    <a:pt x="2290" y="237"/>
                  </a:lnTo>
                  <a:lnTo>
                    <a:pt x="2492" y="203"/>
                  </a:lnTo>
                  <a:close/>
                  <a:moveTo>
                    <a:pt x="471" y="1"/>
                  </a:moveTo>
                  <a:lnTo>
                    <a:pt x="337" y="34"/>
                  </a:lnTo>
                  <a:lnTo>
                    <a:pt x="202" y="68"/>
                  </a:lnTo>
                  <a:lnTo>
                    <a:pt x="168" y="102"/>
                  </a:lnTo>
                  <a:lnTo>
                    <a:pt x="135" y="136"/>
                  </a:lnTo>
                  <a:lnTo>
                    <a:pt x="67" y="270"/>
                  </a:lnTo>
                  <a:lnTo>
                    <a:pt x="67" y="439"/>
                  </a:lnTo>
                  <a:lnTo>
                    <a:pt x="67" y="775"/>
                  </a:lnTo>
                  <a:lnTo>
                    <a:pt x="67" y="1078"/>
                  </a:lnTo>
                  <a:lnTo>
                    <a:pt x="67" y="1381"/>
                  </a:lnTo>
                  <a:lnTo>
                    <a:pt x="0" y="1449"/>
                  </a:lnTo>
                  <a:lnTo>
                    <a:pt x="0" y="1482"/>
                  </a:lnTo>
                  <a:lnTo>
                    <a:pt x="34" y="1550"/>
                  </a:lnTo>
                  <a:lnTo>
                    <a:pt x="101" y="1583"/>
                  </a:lnTo>
                  <a:lnTo>
                    <a:pt x="168" y="1583"/>
                  </a:lnTo>
                  <a:lnTo>
                    <a:pt x="1381" y="1617"/>
                  </a:lnTo>
                  <a:lnTo>
                    <a:pt x="1987" y="1617"/>
                  </a:lnTo>
                  <a:lnTo>
                    <a:pt x="2559" y="1583"/>
                  </a:lnTo>
                  <a:lnTo>
                    <a:pt x="2593" y="1550"/>
                  </a:lnTo>
                  <a:lnTo>
                    <a:pt x="2593" y="1516"/>
                  </a:lnTo>
                  <a:lnTo>
                    <a:pt x="2626" y="1482"/>
                  </a:lnTo>
                  <a:lnTo>
                    <a:pt x="2694" y="1280"/>
                  </a:lnTo>
                  <a:lnTo>
                    <a:pt x="2694" y="1078"/>
                  </a:lnTo>
                  <a:lnTo>
                    <a:pt x="2660" y="708"/>
                  </a:lnTo>
                  <a:lnTo>
                    <a:pt x="2660" y="439"/>
                  </a:lnTo>
                  <a:lnTo>
                    <a:pt x="2626" y="270"/>
                  </a:lnTo>
                  <a:lnTo>
                    <a:pt x="2593" y="136"/>
                  </a:lnTo>
                  <a:lnTo>
                    <a:pt x="2626" y="136"/>
                  </a:lnTo>
                  <a:lnTo>
                    <a:pt x="2626" y="102"/>
                  </a:lnTo>
                  <a:lnTo>
                    <a:pt x="2559" y="102"/>
                  </a:lnTo>
                  <a:lnTo>
                    <a:pt x="2559" y="68"/>
                  </a:lnTo>
                  <a:lnTo>
                    <a:pt x="2525" y="68"/>
                  </a:lnTo>
                  <a:lnTo>
                    <a:pt x="2256" y="34"/>
                  </a:lnTo>
                  <a:lnTo>
                    <a:pt x="1953" y="1"/>
                  </a:lnTo>
                  <a:lnTo>
                    <a:pt x="1381" y="34"/>
                  </a:lnTo>
                  <a:lnTo>
                    <a:pt x="7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33" name="Shape 433"/>
            <p:cNvSpPr/>
            <p:nvPr/>
          </p:nvSpPr>
          <p:spPr>
            <a:xfrm>
              <a:off x="5750100" y="2466100"/>
              <a:ext cx="57275" cy="62300"/>
            </a:xfrm>
            <a:custGeom>
              <a:avLst/>
              <a:gdLst/>
              <a:ahLst/>
              <a:cxnLst/>
              <a:rect l="0" t="0" r="0" b="0"/>
              <a:pathLst>
                <a:path w="2291" h="2492" extrusionOk="0">
                  <a:moveTo>
                    <a:pt x="237" y="0"/>
                  </a:moveTo>
                  <a:lnTo>
                    <a:pt x="102" y="34"/>
                  </a:lnTo>
                  <a:lnTo>
                    <a:pt x="1" y="68"/>
                  </a:lnTo>
                  <a:lnTo>
                    <a:pt x="1" y="101"/>
                  </a:lnTo>
                  <a:lnTo>
                    <a:pt x="68" y="169"/>
                  </a:lnTo>
                  <a:lnTo>
                    <a:pt x="169" y="202"/>
                  </a:lnTo>
                  <a:lnTo>
                    <a:pt x="371" y="270"/>
                  </a:lnTo>
                  <a:lnTo>
                    <a:pt x="2088" y="270"/>
                  </a:lnTo>
                  <a:lnTo>
                    <a:pt x="2055" y="472"/>
                  </a:lnTo>
                  <a:lnTo>
                    <a:pt x="2055" y="707"/>
                  </a:lnTo>
                  <a:lnTo>
                    <a:pt x="2055" y="1145"/>
                  </a:lnTo>
                  <a:lnTo>
                    <a:pt x="2055" y="1717"/>
                  </a:lnTo>
                  <a:lnTo>
                    <a:pt x="2055" y="1987"/>
                  </a:lnTo>
                  <a:lnTo>
                    <a:pt x="2088" y="2256"/>
                  </a:lnTo>
                  <a:lnTo>
                    <a:pt x="910" y="2222"/>
                  </a:lnTo>
                  <a:lnTo>
                    <a:pt x="506" y="2189"/>
                  </a:lnTo>
                  <a:lnTo>
                    <a:pt x="304" y="2222"/>
                  </a:lnTo>
                  <a:lnTo>
                    <a:pt x="203" y="2256"/>
                  </a:lnTo>
                  <a:lnTo>
                    <a:pt x="136" y="2323"/>
                  </a:lnTo>
                  <a:lnTo>
                    <a:pt x="203" y="2391"/>
                  </a:lnTo>
                  <a:lnTo>
                    <a:pt x="304" y="2458"/>
                  </a:lnTo>
                  <a:lnTo>
                    <a:pt x="506" y="2492"/>
                  </a:lnTo>
                  <a:lnTo>
                    <a:pt x="2257" y="2492"/>
                  </a:lnTo>
                  <a:lnTo>
                    <a:pt x="2290" y="2424"/>
                  </a:lnTo>
                  <a:lnTo>
                    <a:pt x="2290" y="2357"/>
                  </a:lnTo>
                  <a:lnTo>
                    <a:pt x="2290" y="2290"/>
                  </a:lnTo>
                  <a:lnTo>
                    <a:pt x="2290" y="2020"/>
                  </a:lnTo>
                  <a:lnTo>
                    <a:pt x="2290" y="1717"/>
                  </a:lnTo>
                  <a:lnTo>
                    <a:pt x="2290" y="1145"/>
                  </a:lnTo>
                  <a:lnTo>
                    <a:pt x="2290" y="707"/>
                  </a:lnTo>
                  <a:lnTo>
                    <a:pt x="2290" y="472"/>
                  </a:lnTo>
                  <a:lnTo>
                    <a:pt x="2257" y="236"/>
                  </a:lnTo>
                  <a:lnTo>
                    <a:pt x="2290" y="202"/>
                  </a:lnTo>
                  <a:lnTo>
                    <a:pt x="2290" y="135"/>
                  </a:lnTo>
                  <a:lnTo>
                    <a:pt x="2257" y="68"/>
                  </a:lnTo>
                  <a:lnTo>
                    <a:pt x="2189" y="34"/>
                  </a:lnTo>
                  <a:lnTo>
                    <a:pt x="944" y="34"/>
                  </a:lnTo>
                  <a:lnTo>
                    <a:pt x="47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34" name="Shape 434"/>
            <p:cNvSpPr/>
            <p:nvPr/>
          </p:nvSpPr>
          <p:spPr>
            <a:xfrm>
              <a:off x="5766100" y="2489675"/>
              <a:ext cx="19375" cy="20225"/>
            </a:xfrm>
            <a:custGeom>
              <a:avLst/>
              <a:gdLst/>
              <a:ahLst/>
              <a:cxnLst/>
              <a:rect l="0" t="0" r="0" b="0"/>
              <a:pathLst>
                <a:path w="775" h="809" extrusionOk="0">
                  <a:moveTo>
                    <a:pt x="337" y="202"/>
                  </a:moveTo>
                  <a:lnTo>
                    <a:pt x="337" y="236"/>
                  </a:lnTo>
                  <a:lnTo>
                    <a:pt x="405" y="269"/>
                  </a:lnTo>
                  <a:lnTo>
                    <a:pt x="539" y="269"/>
                  </a:lnTo>
                  <a:lnTo>
                    <a:pt x="573" y="438"/>
                  </a:lnTo>
                  <a:lnTo>
                    <a:pt x="539" y="505"/>
                  </a:lnTo>
                  <a:lnTo>
                    <a:pt x="506" y="572"/>
                  </a:lnTo>
                  <a:lnTo>
                    <a:pt x="438" y="606"/>
                  </a:lnTo>
                  <a:lnTo>
                    <a:pt x="371" y="640"/>
                  </a:lnTo>
                  <a:lnTo>
                    <a:pt x="304" y="606"/>
                  </a:lnTo>
                  <a:lnTo>
                    <a:pt x="236" y="572"/>
                  </a:lnTo>
                  <a:lnTo>
                    <a:pt x="203" y="505"/>
                  </a:lnTo>
                  <a:lnTo>
                    <a:pt x="203" y="438"/>
                  </a:lnTo>
                  <a:lnTo>
                    <a:pt x="236" y="269"/>
                  </a:lnTo>
                  <a:lnTo>
                    <a:pt x="337" y="202"/>
                  </a:lnTo>
                  <a:close/>
                  <a:moveTo>
                    <a:pt x="337" y="0"/>
                  </a:moveTo>
                  <a:lnTo>
                    <a:pt x="203" y="67"/>
                  </a:lnTo>
                  <a:lnTo>
                    <a:pt x="102" y="168"/>
                  </a:lnTo>
                  <a:lnTo>
                    <a:pt x="34" y="303"/>
                  </a:lnTo>
                  <a:lnTo>
                    <a:pt x="1" y="438"/>
                  </a:lnTo>
                  <a:lnTo>
                    <a:pt x="34" y="606"/>
                  </a:lnTo>
                  <a:lnTo>
                    <a:pt x="135" y="741"/>
                  </a:lnTo>
                  <a:lnTo>
                    <a:pt x="236" y="808"/>
                  </a:lnTo>
                  <a:lnTo>
                    <a:pt x="506" y="808"/>
                  </a:lnTo>
                  <a:lnTo>
                    <a:pt x="607" y="741"/>
                  </a:lnTo>
                  <a:lnTo>
                    <a:pt x="708" y="606"/>
                  </a:lnTo>
                  <a:lnTo>
                    <a:pt x="775" y="438"/>
                  </a:lnTo>
                  <a:lnTo>
                    <a:pt x="741" y="269"/>
                  </a:lnTo>
                  <a:lnTo>
                    <a:pt x="708" y="135"/>
                  </a:lnTo>
                  <a:lnTo>
                    <a:pt x="640" y="67"/>
                  </a:lnTo>
                  <a:lnTo>
                    <a:pt x="47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35" name="Shape 435"/>
            <p:cNvSpPr/>
            <p:nvPr/>
          </p:nvSpPr>
          <p:spPr>
            <a:xfrm>
              <a:off x="5729900" y="2607500"/>
              <a:ext cx="57275" cy="62325"/>
            </a:xfrm>
            <a:custGeom>
              <a:avLst/>
              <a:gdLst/>
              <a:ahLst/>
              <a:cxnLst/>
              <a:rect l="0" t="0" r="0" b="0"/>
              <a:pathLst>
                <a:path w="2291" h="2493" extrusionOk="0">
                  <a:moveTo>
                    <a:pt x="236" y="1"/>
                  </a:moveTo>
                  <a:lnTo>
                    <a:pt x="102" y="34"/>
                  </a:lnTo>
                  <a:lnTo>
                    <a:pt x="1" y="68"/>
                  </a:lnTo>
                  <a:lnTo>
                    <a:pt x="1" y="102"/>
                  </a:lnTo>
                  <a:lnTo>
                    <a:pt x="68" y="169"/>
                  </a:lnTo>
                  <a:lnTo>
                    <a:pt x="169" y="203"/>
                  </a:lnTo>
                  <a:lnTo>
                    <a:pt x="371" y="270"/>
                  </a:lnTo>
                  <a:lnTo>
                    <a:pt x="2088" y="270"/>
                  </a:lnTo>
                  <a:lnTo>
                    <a:pt x="2055" y="472"/>
                  </a:lnTo>
                  <a:lnTo>
                    <a:pt x="2055" y="708"/>
                  </a:lnTo>
                  <a:lnTo>
                    <a:pt x="2055" y="1145"/>
                  </a:lnTo>
                  <a:lnTo>
                    <a:pt x="2055" y="1718"/>
                  </a:lnTo>
                  <a:lnTo>
                    <a:pt x="2055" y="1987"/>
                  </a:lnTo>
                  <a:lnTo>
                    <a:pt x="2088" y="2256"/>
                  </a:lnTo>
                  <a:lnTo>
                    <a:pt x="910" y="2223"/>
                  </a:lnTo>
                  <a:lnTo>
                    <a:pt x="506" y="2189"/>
                  </a:lnTo>
                  <a:lnTo>
                    <a:pt x="304" y="2223"/>
                  </a:lnTo>
                  <a:lnTo>
                    <a:pt x="203" y="2256"/>
                  </a:lnTo>
                  <a:lnTo>
                    <a:pt x="135" y="2324"/>
                  </a:lnTo>
                  <a:lnTo>
                    <a:pt x="203" y="2391"/>
                  </a:lnTo>
                  <a:lnTo>
                    <a:pt x="304" y="2458"/>
                  </a:lnTo>
                  <a:lnTo>
                    <a:pt x="506" y="2492"/>
                  </a:lnTo>
                  <a:lnTo>
                    <a:pt x="2257" y="2492"/>
                  </a:lnTo>
                  <a:lnTo>
                    <a:pt x="2290" y="2425"/>
                  </a:lnTo>
                  <a:lnTo>
                    <a:pt x="2290" y="2357"/>
                  </a:lnTo>
                  <a:lnTo>
                    <a:pt x="2290" y="2290"/>
                  </a:lnTo>
                  <a:lnTo>
                    <a:pt x="2290" y="2021"/>
                  </a:lnTo>
                  <a:lnTo>
                    <a:pt x="2290" y="1718"/>
                  </a:lnTo>
                  <a:lnTo>
                    <a:pt x="2290" y="1145"/>
                  </a:lnTo>
                  <a:lnTo>
                    <a:pt x="2290" y="708"/>
                  </a:lnTo>
                  <a:lnTo>
                    <a:pt x="2290" y="472"/>
                  </a:lnTo>
                  <a:lnTo>
                    <a:pt x="2257" y="236"/>
                  </a:lnTo>
                  <a:lnTo>
                    <a:pt x="2290" y="203"/>
                  </a:lnTo>
                  <a:lnTo>
                    <a:pt x="2290" y="135"/>
                  </a:lnTo>
                  <a:lnTo>
                    <a:pt x="2257" y="68"/>
                  </a:lnTo>
                  <a:lnTo>
                    <a:pt x="2189" y="34"/>
                  </a:lnTo>
                  <a:lnTo>
                    <a:pt x="944" y="34"/>
                  </a:lnTo>
                  <a:lnTo>
                    <a:pt x="47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36" name="Shape 436"/>
            <p:cNvSpPr/>
            <p:nvPr/>
          </p:nvSpPr>
          <p:spPr>
            <a:xfrm>
              <a:off x="5784625" y="2559525"/>
              <a:ext cx="18525" cy="21900"/>
            </a:xfrm>
            <a:custGeom>
              <a:avLst/>
              <a:gdLst/>
              <a:ahLst/>
              <a:cxnLst/>
              <a:rect l="0" t="0" r="0" b="0"/>
              <a:pathLst>
                <a:path w="741" h="876" extrusionOk="0">
                  <a:moveTo>
                    <a:pt x="236" y="1"/>
                  </a:moveTo>
                  <a:lnTo>
                    <a:pt x="169" y="68"/>
                  </a:lnTo>
                  <a:lnTo>
                    <a:pt x="101" y="135"/>
                  </a:lnTo>
                  <a:lnTo>
                    <a:pt x="34" y="337"/>
                  </a:lnTo>
                  <a:lnTo>
                    <a:pt x="0" y="573"/>
                  </a:lnTo>
                  <a:lnTo>
                    <a:pt x="0" y="775"/>
                  </a:lnTo>
                  <a:lnTo>
                    <a:pt x="34" y="842"/>
                  </a:lnTo>
                  <a:lnTo>
                    <a:pt x="68" y="876"/>
                  </a:lnTo>
                  <a:lnTo>
                    <a:pt x="438" y="876"/>
                  </a:lnTo>
                  <a:lnTo>
                    <a:pt x="573" y="842"/>
                  </a:lnTo>
                  <a:lnTo>
                    <a:pt x="707" y="775"/>
                  </a:lnTo>
                  <a:lnTo>
                    <a:pt x="741" y="741"/>
                  </a:lnTo>
                  <a:lnTo>
                    <a:pt x="741" y="708"/>
                  </a:lnTo>
                  <a:lnTo>
                    <a:pt x="707" y="640"/>
                  </a:lnTo>
                  <a:lnTo>
                    <a:pt x="606" y="607"/>
                  </a:lnTo>
                  <a:lnTo>
                    <a:pt x="472" y="607"/>
                  </a:lnTo>
                  <a:lnTo>
                    <a:pt x="236" y="640"/>
                  </a:lnTo>
                  <a:lnTo>
                    <a:pt x="270" y="304"/>
                  </a:lnTo>
                  <a:lnTo>
                    <a:pt x="303" y="169"/>
                  </a:lnTo>
                  <a:lnTo>
                    <a:pt x="303" y="102"/>
                  </a:lnTo>
                  <a:lnTo>
                    <a:pt x="270" y="34"/>
                  </a:lnTo>
                  <a:lnTo>
                    <a:pt x="23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37" name="Shape 437"/>
            <p:cNvSpPr/>
            <p:nvPr/>
          </p:nvSpPr>
          <p:spPr>
            <a:xfrm>
              <a:off x="5745050" y="2467775"/>
              <a:ext cx="7600" cy="60625"/>
            </a:xfrm>
            <a:custGeom>
              <a:avLst/>
              <a:gdLst/>
              <a:ahLst/>
              <a:cxnLst/>
              <a:rect l="0" t="0" r="0" b="0"/>
              <a:pathLst>
                <a:path w="304" h="2425" extrusionOk="0">
                  <a:moveTo>
                    <a:pt x="102" y="1"/>
                  </a:moveTo>
                  <a:lnTo>
                    <a:pt x="68" y="34"/>
                  </a:lnTo>
                  <a:lnTo>
                    <a:pt x="34" y="304"/>
                  </a:lnTo>
                  <a:lnTo>
                    <a:pt x="1" y="573"/>
                  </a:lnTo>
                  <a:lnTo>
                    <a:pt x="34" y="1112"/>
                  </a:lnTo>
                  <a:lnTo>
                    <a:pt x="34" y="1751"/>
                  </a:lnTo>
                  <a:lnTo>
                    <a:pt x="68" y="2054"/>
                  </a:lnTo>
                  <a:lnTo>
                    <a:pt x="135" y="2357"/>
                  </a:lnTo>
                  <a:lnTo>
                    <a:pt x="169" y="2425"/>
                  </a:lnTo>
                  <a:lnTo>
                    <a:pt x="203" y="2425"/>
                  </a:lnTo>
                  <a:lnTo>
                    <a:pt x="237" y="2391"/>
                  </a:lnTo>
                  <a:lnTo>
                    <a:pt x="270" y="2357"/>
                  </a:lnTo>
                  <a:lnTo>
                    <a:pt x="304" y="2054"/>
                  </a:lnTo>
                  <a:lnTo>
                    <a:pt x="270" y="1718"/>
                  </a:lnTo>
                  <a:lnTo>
                    <a:pt x="237" y="1112"/>
                  </a:lnTo>
                  <a:lnTo>
                    <a:pt x="237" y="573"/>
                  </a:lnTo>
                  <a:lnTo>
                    <a:pt x="203" y="304"/>
                  </a:lnTo>
                  <a:lnTo>
                    <a:pt x="169" y="34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38" name="Shape 438"/>
            <p:cNvSpPr/>
            <p:nvPr/>
          </p:nvSpPr>
          <p:spPr>
            <a:xfrm>
              <a:off x="5757675" y="2535950"/>
              <a:ext cx="64850" cy="62325"/>
            </a:xfrm>
            <a:custGeom>
              <a:avLst/>
              <a:gdLst/>
              <a:ahLst/>
              <a:cxnLst/>
              <a:rect l="0" t="0" r="0" b="0"/>
              <a:pathLst>
                <a:path w="2594" h="2493" extrusionOk="0">
                  <a:moveTo>
                    <a:pt x="2391" y="1"/>
                  </a:moveTo>
                  <a:lnTo>
                    <a:pt x="2391" y="34"/>
                  </a:lnTo>
                  <a:lnTo>
                    <a:pt x="2391" y="102"/>
                  </a:lnTo>
                  <a:lnTo>
                    <a:pt x="2021" y="68"/>
                  </a:lnTo>
                  <a:lnTo>
                    <a:pt x="1651" y="68"/>
                  </a:lnTo>
                  <a:lnTo>
                    <a:pt x="910" y="102"/>
                  </a:lnTo>
                  <a:lnTo>
                    <a:pt x="506" y="68"/>
                  </a:lnTo>
                  <a:lnTo>
                    <a:pt x="304" y="68"/>
                  </a:lnTo>
                  <a:lnTo>
                    <a:pt x="203" y="102"/>
                  </a:lnTo>
                  <a:lnTo>
                    <a:pt x="136" y="169"/>
                  </a:lnTo>
                  <a:lnTo>
                    <a:pt x="102" y="135"/>
                  </a:lnTo>
                  <a:lnTo>
                    <a:pt x="68" y="135"/>
                  </a:lnTo>
                  <a:lnTo>
                    <a:pt x="35" y="405"/>
                  </a:lnTo>
                  <a:lnTo>
                    <a:pt x="1" y="640"/>
                  </a:lnTo>
                  <a:lnTo>
                    <a:pt x="35" y="1179"/>
                  </a:lnTo>
                  <a:lnTo>
                    <a:pt x="35" y="2391"/>
                  </a:lnTo>
                  <a:lnTo>
                    <a:pt x="68" y="2459"/>
                  </a:lnTo>
                  <a:lnTo>
                    <a:pt x="136" y="2492"/>
                  </a:lnTo>
                  <a:lnTo>
                    <a:pt x="203" y="2492"/>
                  </a:lnTo>
                  <a:lnTo>
                    <a:pt x="237" y="2459"/>
                  </a:lnTo>
                  <a:lnTo>
                    <a:pt x="506" y="2492"/>
                  </a:lnTo>
                  <a:lnTo>
                    <a:pt x="2122" y="2492"/>
                  </a:lnTo>
                  <a:lnTo>
                    <a:pt x="2257" y="2425"/>
                  </a:lnTo>
                  <a:lnTo>
                    <a:pt x="2324" y="2358"/>
                  </a:lnTo>
                  <a:lnTo>
                    <a:pt x="2223" y="2257"/>
                  </a:lnTo>
                  <a:lnTo>
                    <a:pt x="2088" y="2223"/>
                  </a:lnTo>
                  <a:lnTo>
                    <a:pt x="1954" y="2189"/>
                  </a:lnTo>
                  <a:lnTo>
                    <a:pt x="1819" y="2189"/>
                  </a:lnTo>
                  <a:lnTo>
                    <a:pt x="1213" y="2223"/>
                  </a:lnTo>
                  <a:lnTo>
                    <a:pt x="742" y="2189"/>
                  </a:lnTo>
                  <a:lnTo>
                    <a:pt x="472" y="2189"/>
                  </a:lnTo>
                  <a:lnTo>
                    <a:pt x="270" y="2223"/>
                  </a:lnTo>
                  <a:lnTo>
                    <a:pt x="237" y="1011"/>
                  </a:lnTo>
                  <a:lnTo>
                    <a:pt x="237" y="674"/>
                  </a:lnTo>
                  <a:lnTo>
                    <a:pt x="203" y="506"/>
                  </a:lnTo>
                  <a:lnTo>
                    <a:pt x="169" y="337"/>
                  </a:lnTo>
                  <a:lnTo>
                    <a:pt x="237" y="337"/>
                  </a:lnTo>
                  <a:lnTo>
                    <a:pt x="270" y="304"/>
                  </a:lnTo>
                  <a:lnTo>
                    <a:pt x="304" y="270"/>
                  </a:lnTo>
                  <a:lnTo>
                    <a:pt x="2122" y="270"/>
                  </a:lnTo>
                  <a:lnTo>
                    <a:pt x="2358" y="236"/>
                  </a:lnTo>
                  <a:lnTo>
                    <a:pt x="2358" y="674"/>
                  </a:lnTo>
                  <a:lnTo>
                    <a:pt x="2358" y="1112"/>
                  </a:lnTo>
                  <a:lnTo>
                    <a:pt x="2324" y="1718"/>
                  </a:lnTo>
                  <a:lnTo>
                    <a:pt x="2324" y="2055"/>
                  </a:lnTo>
                  <a:lnTo>
                    <a:pt x="2324" y="2358"/>
                  </a:lnTo>
                  <a:lnTo>
                    <a:pt x="2358" y="2425"/>
                  </a:lnTo>
                  <a:lnTo>
                    <a:pt x="2459" y="2425"/>
                  </a:lnTo>
                  <a:lnTo>
                    <a:pt x="2492" y="2391"/>
                  </a:lnTo>
                  <a:lnTo>
                    <a:pt x="2560" y="2055"/>
                  </a:lnTo>
                  <a:lnTo>
                    <a:pt x="2593" y="1752"/>
                  </a:lnTo>
                  <a:lnTo>
                    <a:pt x="2593" y="1112"/>
                  </a:lnTo>
                  <a:lnTo>
                    <a:pt x="2593" y="573"/>
                  </a:lnTo>
                  <a:lnTo>
                    <a:pt x="2560" y="304"/>
                  </a:lnTo>
                  <a:lnTo>
                    <a:pt x="2492" y="34"/>
                  </a:lnTo>
                  <a:lnTo>
                    <a:pt x="245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39" name="Shape 439"/>
            <p:cNvSpPr/>
            <p:nvPr/>
          </p:nvSpPr>
          <p:spPr>
            <a:xfrm>
              <a:off x="5889000" y="2464425"/>
              <a:ext cx="63150" cy="68200"/>
            </a:xfrm>
            <a:custGeom>
              <a:avLst/>
              <a:gdLst/>
              <a:ahLst/>
              <a:cxnLst/>
              <a:rect l="0" t="0" r="0" b="0"/>
              <a:pathLst>
                <a:path w="2526" h="2728" extrusionOk="0">
                  <a:moveTo>
                    <a:pt x="202" y="168"/>
                  </a:moveTo>
                  <a:lnTo>
                    <a:pt x="741" y="236"/>
                  </a:lnTo>
                  <a:lnTo>
                    <a:pt x="1279" y="269"/>
                  </a:lnTo>
                  <a:lnTo>
                    <a:pt x="2357" y="236"/>
                  </a:lnTo>
                  <a:lnTo>
                    <a:pt x="2289" y="774"/>
                  </a:lnTo>
                  <a:lnTo>
                    <a:pt x="2256" y="1347"/>
                  </a:lnTo>
                  <a:lnTo>
                    <a:pt x="2256" y="1885"/>
                  </a:lnTo>
                  <a:lnTo>
                    <a:pt x="2289" y="2424"/>
                  </a:lnTo>
                  <a:lnTo>
                    <a:pt x="2289" y="2458"/>
                  </a:lnTo>
                  <a:lnTo>
                    <a:pt x="2256" y="2458"/>
                  </a:lnTo>
                  <a:lnTo>
                    <a:pt x="2020" y="2424"/>
                  </a:lnTo>
                  <a:lnTo>
                    <a:pt x="808" y="2424"/>
                  </a:lnTo>
                  <a:lnTo>
                    <a:pt x="303" y="2390"/>
                  </a:lnTo>
                  <a:lnTo>
                    <a:pt x="236" y="1279"/>
                  </a:lnTo>
                  <a:lnTo>
                    <a:pt x="202" y="168"/>
                  </a:lnTo>
                  <a:close/>
                  <a:moveTo>
                    <a:pt x="741" y="0"/>
                  </a:moveTo>
                  <a:lnTo>
                    <a:pt x="168" y="34"/>
                  </a:lnTo>
                  <a:lnTo>
                    <a:pt x="135" y="34"/>
                  </a:lnTo>
                  <a:lnTo>
                    <a:pt x="101" y="101"/>
                  </a:lnTo>
                  <a:lnTo>
                    <a:pt x="67" y="101"/>
                  </a:lnTo>
                  <a:lnTo>
                    <a:pt x="34" y="168"/>
                  </a:lnTo>
                  <a:lnTo>
                    <a:pt x="0" y="774"/>
                  </a:lnTo>
                  <a:lnTo>
                    <a:pt x="0" y="1414"/>
                  </a:lnTo>
                  <a:lnTo>
                    <a:pt x="34" y="2020"/>
                  </a:lnTo>
                  <a:lnTo>
                    <a:pt x="101" y="2660"/>
                  </a:lnTo>
                  <a:lnTo>
                    <a:pt x="135" y="2693"/>
                  </a:lnTo>
                  <a:lnTo>
                    <a:pt x="168" y="2727"/>
                  </a:lnTo>
                  <a:lnTo>
                    <a:pt x="236" y="2727"/>
                  </a:lnTo>
                  <a:lnTo>
                    <a:pt x="303" y="2693"/>
                  </a:lnTo>
                  <a:lnTo>
                    <a:pt x="337" y="2660"/>
                  </a:lnTo>
                  <a:lnTo>
                    <a:pt x="337" y="2626"/>
                  </a:lnTo>
                  <a:lnTo>
                    <a:pt x="337" y="2559"/>
                  </a:lnTo>
                  <a:lnTo>
                    <a:pt x="808" y="2660"/>
                  </a:lnTo>
                  <a:lnTo>
                    <a:pt x="1313" y="2693"/>
                  </a:lnTo>
                  <a:lnTo>
                    <a:pt x="1818" y="2693"/>
                  </a:lnTo>
                  <a:lnTo>
                    <a:pt x="2054" y="2660"/>
                  </a:lnTo>
                  <a:lnTo>
                    <a:pt x="2256" y="2626"/>
                  </a:lnTo>
                  <a:lnTo>
                    <a:pt x="2323" y="2592"/>
                  </a:lnTo>
                  <a:lnTo>
                    <a:pt x="2323" y="2491"/>
                  </a:lnTo>
                  <a:lnTo>
                    <a:pt x="2357" y="2525"/>
                  </a:lnTo>
                  <a:lnTo>
                    <a:pt x="2390" y="2525"/>
                  </a:lnTo>
                  <a:lnTo>
                    <a:pt x="2458" y="2491"/>
                  </a:lnTo>
                  <a:lnTo>
                    <a:pt x="2458" y="2424"/>
                  </a:lnTo>
                  <a:lnTo>
                    <a:pt x="2491" y="1885"/>
                  </a:lnTo>
                  <a:lnTo>
                    <a:pt x="2525" y="1313"/>
                  </a:lnTo>
                  <a:lnTo>
                    <a:pt x="2491" y="774"/>
                  </a:lnTo>
                  <a:lnTo>
                    <a:pt x="2458" y="202"/>
                  </a:lnTo>
                  <a:lnTo>
                    <a:pt x="2491" y="168"/>
                  </a:lnTo>
                  <a:lnTo>
                    <a:pt x="2491" y="101"/>
                  </a:lnTo>
                  <a:lnTo>
                    <a:pt x="2458" y="34"/>
                  </a:lnTo>
                  <a:lnTo>
                    <a:pt x="1852" y="34"/>
                  </a:lnTo>
                  <a:lnTo>
                    <a:pt x="127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40" name="Shape 440"/>
            <p:cNvSpPr/>
            <p:nvPr/>
          </p:nvSpPr>
          <p:spPr>
            <a:xfrm>
              <a:off x="5830900" y="2536800"/>
              <a:ext cx="58125" cy="62300"/>
            </a:xfrm>
            <a:custGeom>
              <a:avLst/>
              <a:gdLst/>
              <a:ahLst/>
              <a:cxnLst/>
              <a:rect l="0" t="0" r="0" b="0"/>
              <a:pathLst>
                <a:path w="2325" h="2492" extrusionOk="0">
                  <a:moveTo>
                    <a:pt x="1853" y="0"/>
                  </a:moveTo>
                  <a:lnTo>
                    <a:pt x="1381" y="34"/>
                  </a:lnTo>
                  <a:lnTo>
                    <a:pt x="136" y="34"/>
                  </a:lnTo>
                  <a:lnTo>
                    <a:pt x="68" y="68"/>
                  </a:lnTo>
                  <a:lnTo>
                    <a:pt x="35" y="135"/>
                  </a:lnTo>
                  <a:lnTo>
                    <a:pt x="35" y="202"/>
                  </a:lnTo>
                  <a:lnTo>
                    <a:pt x="68" y="236"/>
                  </a:lnTo>
                  <a:lnTo>
                    <a:pt x="35" y="472"/>
                  </a:lnTo>
                  <a:lnTo>
                    <a:pt x="35" y="708"/>
                  </a:lnTo>
                  <a:lnTo>
                    <a:pt x="35" y="1145"/>
                  </a:lnTo>
                  <a:lnTo>
                    <a:pt x="1" y="1718"/>
                  </a:lnTo>
                  <a:lnTo>
                    <a:pt x="35" y="2021"/>
                  </a:lnTo>
                  <a:lnTo>
                    <a:pt x="35" y="2290"/>
                  </a:lnTo>
                  <a:lnTo>
                    <a:pt x="35" y="2357"/>
                  </a:lnTo>
                  <a:lnTo>
                    <a:pt x="35" y="2425"/>
                  </a:lnTo>
                  <a:lnTo>
                    <a:pt x="68" y="2492"/>
                  </a:lnTo>
                  <a:lnTo>
                    <a:pt x="1819" y="2492"/>
                  </a:lnTo>
                  <a:lnTo>
                    <a:pt x="2021" y="2458"/>
                  </a:lnTo>
                  <a:lnTo>
                    <a:pt x="2122" y="2391"/>
                  </a:lnTo>
                  <a:lnTo>
                    <a:pt x="2189" y="2324"/>
                  </a:lnTo>
                  <a:lnTo>
                    <a:pt x="2122" y="2256"/>
                  </a:lnTo>
                  <a:lnTo>
                    <a:pt x="2021" y="2223"/>
                  </a:lnTo>
                  <a:lnTo>
                    <a:pt x="1819" y="2189"/>
                  </a:lnTo>
                  <a:lnTo>
                    <a:pt x="1415" y="2223"/>
                  </a:lnTo>
                  <a:lnTo>
                    <a:pt x="237" y="2256"/>
                  </a:lnTo>
                  <a:lnTo>
                    <a:pt x="270" y="1987"/>
                  </a:lnTo>
                  <a:lnTo>
                    <a:pt x="270" y="1718"/>
                  </a:lnTo>
                  <a:lnTo>
                    <a:pt x="270" y="1145"/>
                  </a:lnTo>
                  <a:lnTo>
                    <a:pt x="270" y="708"/>
                  </a:lnTo>
                  <a:lnTo>
                    <a:pt x="270" y="472"/>
                  </a:lnTo>
                  <a:lnTo>
                    <a:pt x="237" y="270"/>
                  </a:lnTo>
                  <a:lnTo>
                    <a:pt x="1954" y="270"/>
                  </a:lnTo>
                  <a:lnTo>
                    <a:pt x="2156" y="202"/>
                  </a:lnTo>
                  <a:lnTo>
                    <a:pt x="2223" y="169"/>
                  </a:lnTo>
                  <a:lnTo>
                    <a:pt x="2324" y="101"/>
                  </a:lnTo>
                  <a:lnTo>
                    <a:pt x="2324" y="68"/>
                  </a:lnTo>
                  <a:lnTo>
                    <a:pt x="2223" y="34"/>
                  </a:lnTo>
                  <a:lnTo>
                    <a:pt x="208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41" name="Shape 441"/>
            <p:cNvSpPr/>
            <p:nvPr/>
          </p:nvSpPr>
          <p:spPr>
            <a:xfrm>
              <a:off x="5835950" y="2487975"/>
              <a:ext cx="22750" cy="18550"/>
            </a:xfrm>
            <a:custGeom>
              <a:avLst/>
              <a:gdLst/>
              <a:ahLst/>
              <a:cxnLst/>
              <a:rect l="0" t="0" r="0" b="0"/>
              <a:pathLst>
                <a:path w="910" h="742" extrusionOk="0">
                  <a:moveTo>
                    <a:pt x="506" y="169"/>
                  </a:moveTo>
                  <a:lnTo>
                    <a:pt x="641" y="203"/>
                  </a:lnTo>
                  <a:lnTo>
                    <a:pt x="742" y="236"/>
                  </a:lnTo>
                  <a:lnTo>
                    <a:pt x="674" y="337"/>
                  </a:lnTo>
                  <a:lnTo>
                    <a:pt x="540" y="405"/>
                  </a:lnTo>
                  <a:lnTo>
                    <a:pt x="270" y="405"/>
                  </a:lnTo>
                  <a:lnTo>
                    <a:pt x="270" y="203"/>
                  </a:lnTo>
                  <a:lnTo>
                    <a:pt x="371" y="203"/>
                  </a:lnTo>
                  <a:lnTo>
                    <a:pt x="506" y="169"/>
                  </a:lnTo>
                  <a:close/>
                  <a:moveTo>
                    <a:pt x="506" y="1"/>
                  </a:moveTo>
                  <a:lnTo>
                    <a:pt x="371" y="34"/>
                  </a:lnTo>
                  <a:lnTo>
                    <a:pt x="270" y="102"/>
                  </a:lnTo>
                  <a:lnTo>
                    <a:pt x="203" y="68"/>
                  </a:lnTo>
                  <a:lnTo>
                    <a:pt x="169" y="68"/>
                  </a:lnTo>
                  <a:lnTo>
                    <a:pt x="136" y="102"/>
                  </a:lnTo>
                  <a:lnTo>
                    <a:pt x="102" y="236"/>
                  </a:lnTo>
                  <a:lnTo>
                    <a:pt x="102" y="371"/>
                  </a:lnTo>
                  <a:lnTo>
                    <a:pt x="35" y="405"/>
                  </a:lnTo>
                  <a:lnTo>
                    <a:pt x="1" y="438"/>
                  </a:lnTo>
                  <a:lnTo>
                    <a:pt x="1" y="506"/>
                  </a:lnTo>
                  <a:lnTo>
                    <a:pt x="68" y="539"/>
                  </a:lnTo>
                  <a:lnTo>
                    <a:pt x="68" y="573"/>
                  </a:lnTo>
                  <a:lnTo>
                    <a:pt x="102" y="640"/>
                  </a:lnTo>
                  <a:lnTo>
                    <a:pt x="102" y="708"/>
                  </a:lnTo>
                  <a:lnTo>
                    <a:pt x="169" y="741"/>
                  </a:lnTo>
                  <a:lnTo>
                    <a:pt x="203" y="741"/>
                  </a:lnTo>
                  <a:lnTo>
                    <a:pt x="237" y="708"/>
                  </a:lnTo>
                  <a:lnTo>
                    <a:pt x="270" y="674"/>
                  </a:lnTo>
                  <a:lnTo>
                    <a:pt x="270" y="640"/>
                  </a:lnTo>
                  <a:lnTo>
                    <a:pt x="270" y="573"/>
                  </a:lnTo>
                  <a:lnTo>
                    <a:pt x="506" y="573"/>
                  </a:lnTo>
                  <a:lnTo>
                    <a:pt x="674" y="539"/>
                  </a:lnTo>
                  <a:lnTo>
                    <a:pt x="775" y="472"/>
                  </a:lnTo>
                  <a:lnTo>
                    <a:pt x="843" y="405"/>
                  </a:lnTo>
                  <a:lnTo>
                    <a:pt x="910" y="304"/>
                  </a:lnTo>
                  <a:lnTo>
                    <a:pt x="910" y="203"/>
                  </a:lnTo>
                  <a:lnTo>
                    <a:pt x="910" y="169"/>
                  </a:lnTo>
                  <a:lnTo>
                    <a:pt x="876" y="135"/>
                  </a:lnTo>
                  <a:lnTo>
                    <a:pt x="708" y="34"/>
                  </a:lnTo>
                  <a:lnTo>
                    <a:pt x="5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42" name="Shape 442"/>
            <p:cNvSpPr/>
            <p:nvPr/>
          </p:nvSpPr>
          <p:spPr>
            <a:xfrm>
              <a:off x="5816600" y="2465250"/>
              <a:ext cx="64850" cy="62325"/>
            </a:xfrm>
            <a:custGeom>
              <a:avLst/>
              <a:gdLst/>
              <a:ahLst/>
              <a:cxnLst/>
              <a:rect l="0" t="0" r="0" b="0"/>
              <a:pathLst>
                <a:path w="2594" h="2493" extrusionOk="0">
                  <a:moveTo>
                    <a:pt x="135" y="1"/>
                  </a:moveTo>
                  <a:lnTo>
                    <a:pt x="102" y="34"/>
                  </a:lnTo>
                  <a:lnTo>
                    <a:pt x="34" y="304"/>
                  </a:lnTo>
                  <a:lnTo>
                    <a:pt x="1" y="573"/>
                  </a:lnTo>
                  <a:lnTo>
                    <a:pt x="1" y="1112"/>
                  </a:lnTo>
                  <a:lnTo>
                    <a:pt x="1" y="1751"/>
                  </a:lnTo>
                  <a:lnTo>
                    <a:pt x="34" y="2054"/>
                  </a:lnTo>
                  <a:lnTo>
                    <a:pt x="102" y="2391"/>
                  </a:lnTo>
                  <a:lnTo>
                    <a:pt x="135" y="2425"/>
                  </a:lnTo>
                  <a:lnTo>
                    <a:pt x="236" y="2425"/>
                  </a:lnTo>
                  <a:lnTo>
                    <a:pt x="270" y="2357"/>
                  </a:lnTo>
                  <a:lnTo>
                    <a:pt x="270" y="2054"/>
                  </a:lnTo>
                  <a:lnTo>
                    <a:pt x="236" y="1718"/>
                  </a:lnTo>
                  <a:lnTo>
                    <a:pt x="236" y="1112"/>
                  </a:lnTo>
                  <a:lnTo>
                    <a:pt x="236" y="674"/>
                  </a:lnTo>
                  <a:lnTo>
                    <a:pt x="236" y="236"/>
                  </a:lnTo>
                  <a:lnTo>
                    <a:pt x="472" y="270"/>
                  </a:lnTo>
                  <a:lnTo>
                    <a:pt x="2290" y="270"/>
                  </a:lnTo>
                  <a:lnTo>
                    <a:pt x="2324" y="304"/>
                  </a:lnTo>
                  <a:lnTo>
                    <a:pt x="2357" y="337"/>
                  </a:lnTo>
                  <a:lnTo>
                    <a:pt x="2391" y="337"/>
                  </a:lnTo>
                  <a:lnTo>
                    <a:pt x="2391" y="506"/>
                  </a:lnTo>
                  <a:lnTo>
                    <a:pt x="2357" y="674"/>
                  </a:lnTo>
                  <a:lnTo>
                    <a:pt x="2357" y="1011"/>
                  </a:lnTo>
                  <a:lnTo>
                    <a:pt x="2324" y="2223"/>
                  </a:lnTo>
                  <a:lnTo>
                    <a:pt x="2122" y="2189"/>
                  </a:lnTo>
                  <a:lnTo>
                    <a:pt x="1852" y="2189"/>
                  </a:lnTo>
                  <a:lnTo>
                    <a:pt x="1381" y="2223"/>
                  </a:lnTo>
                  <a:lnTo>
                    <a:pt x="775" y="2189"/>
                  </a:lnTo>
                  <a:lnTo>
                    <a:pt x="640" y="2189"/>
                  </a:lnTo>
                  <a:lnTo>
                    <a:pt x="472" y="2223"/>
                  </a:lnTo>
                  <a:lnTo>
                    <a:pt x="371" y="2256"/>
                  </a:lnTo>
                  <a:lnTo>
                    <a:pt x="270" y="2357"/>
                  </a:lnTo>
                  <a:lnTo>
                    <a:pt x="337" y="2425"/>
                  </a:lnTo>
                  <a:lnTo>
                    <a:pt x="472" y="2492"/>
                  </a:lnTo>
                  <a:lnTo>
                    <a:pt x="2088" y="2492"/>
                  </a:lnTo>
                  <a:lnTo>
                    <a:pt x="2357" y="2458"/>
                  </a:lnTo>
                  <a:lnTo>
                    <a:pt x="2391" y="2492"/>
                  </a:lnTo>
                  <a:lnTo>
                    <a:pt x="2458" y="2492"/>
                  </a:lnTo>
                  <a:lnTo>
                    <a:pt x="2526" y="2458"/>
                  </a:lnTo>
                  <a:lnTo>
                    <a:pt x="2559" y="2391"/>
                  </a:lnTo>
                  <a:lnTo>
                    <a:pt x="2559" y="1179"/>
                  </a:lnTo>
                  <a:lnTo>
                    <a:pt x="2593" y="640"/>
                  </a:lnTo>
                  <a:lnTo>
                    <a:pt x="2559" y="405"/>
                  </a:lnTo>
                  <a:lnTo>
                    <a:pt x="2526" y="135"/>
                  </a:lnTo>
                  <a:lnTo>
                    <a:pt x="2492" y="135"/>
                  </a:lnTo>
                  <a:lnTo>
                    <a:pt x="2458" y="169"/>
                  </a:lnTo>
                  <a:lnTo>
                    <a:pt x="2391" y="102"/>
                  </a:lnTo>
                  <a:lnTo>
                    <a:pt x="2290" y="68"/>
                  </a:lnTo>
                  <a:lnTo>
                    <a:pt x="2088" y="68"/>
                  </a:lnTo>
                  <a:lnTo>
                    <a:pt x="1650" y="102"/>
                  </a:lnTo>
                  <a:lnTo>
                    <a:pt x="943" y="68"/>
                  </a:lnTo>
                  <a:lnTo>
                    <a:pt x="573" y="68"/>
                  </a:lnTo>
                  <a:lnTo>
                    <a:pt x="203" y="102"/>
                  </a:lnTo>
                  <a:lnTo>
                    <a:pt x="203" y="34"/>
                  </a:lnTo>
                  <a:lnTo>
                    <a:pt x="203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43" name="Shape 443"/>
            <p:cNvSpPr/>
            <p:nvPr/>
          </p:nvSpPr>
          <p:spPr>
            <a:xfrm>
              <a:off x="5979900" y="2689150"/>
              <a:ext cx="22750" cy="15175"/>
            </a:xfrm>
            <a:custGeom>
              <a:avLst/>
              <a:gdLst/>
              <a:ahLst/>
              <a:cxnLst/>
              <a:rect l="0" t="0" r="0" b="0"/>
              <a:pathLst>
                <a:path w="910" h="607" extrusionOk="0">
                  <a:moveTo>
                    <a:pt x="438" y="0"/>
                  </a:moveTo>
                  <a:lnTo>
                    <a:pt x="303" y="68"/>
                  </a:lnTo>
                  <a:lnTo>
                    <a:pt x="202" y="202"/>
                  </a:lnTo>
                  <a:lnTo>
                    <a:pt x="101" y="303"/>
                  </a:lnTo>
                  <a:lnTo>
                    <a:pt x="34" y="371"/>
                  </a:lnTo>
                  <a:lnTo>
                    <a:pt x="0" y="438"/>
                  </a:lnTo>
                  <a:lnTo>
                    <a:pt x="34" y="472"/>
                  </a:lnTo>
                  <a:lnTo>
                    <a:pt x="68" y="505"/>
                  </a:lnTo>
                  <a:lnTo>
                    <a:pt x="202" y="472"/>
                  </a:lnTo>
                  <a:lnTo>
                    <a:pt x="303" y="371"/>
                  </a:lnTo>
                  <a:lnTo>
                    <a:pt x="472" y="236"/>
                  </a:lnTo>
                  <a:lnTo>
                    <a:pt x="606" y="404"/>
                  </a:lnTo>
                  <a:lnTo>
                    <a:pt x="775" y="573"/>
                  </a:lnTo>
                  <a:lnTo>
                    <a:pt x="808" y="606"/>
                  </a:lnTo>
                  <a:lnTo>
                    <a:pt x="876" y="573"/>
                  </a:lnTo>
                  <a:lnTo>
                    <a:pt x="909" y="539"/>
                  </a:lnTo>
                  <a:lnTo>
                    <a:pt x="876" y="472"/>
                  </a:lnTo>
                  <a:lnTo>
                    <a:pt x="741" y="303"/>
                  </a:lnTo>
                  <a:lnTo>
                    <a:pt x="573" y="135"/>
                  </a:lnTo>
                  <a:lnTo>
                    <a:pt x="573" y="101"/>
                  </a:lnTo>
                  <a:lnTo>
                    <a:pt x="539" y="34"/>
                  </a:lnTo>
                  <a:lnTo>
                    <a:pt x="50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44" name="Shape 444"/>
            <p:cNvSpPr/>
            <p:nvPr/>
          </p:nvSpPr>
          <p:spPr>
            <a:xfrm>
              <a:off x="6049750" y="2427375"/>
              <a:ext cx="28650" cy="20225"/>
            </a:xfrm>
            <a:custGeom>
              <a:avLst/>
              <a:gdLst/>
              <a:ahLst/>
              <a:cxnLst/>
              <a:rect l="0" t="0" r="0" b="0"/>
              <a:pathLst>
                <a:path w="1146" h="809" extrusionOk="0">
                  <a:moveTo>
                    <a:pt x="304" y="1"/>
                  </a:moveTo>
                  <a:lnTo>
                    <a:pt x="203" y="68"/>
                  </a:lnTo>
                  <a:lnTo>
                    <a:pt x="135" y="169"/>
                  </a:lnTo>
                  <a:lnTo>
                    <a:pt x="68" y="270"/>
                  </a:lnTo>
                  <a:lnTo>
                    <a:pt x="1" y="405"/>
                  </a:lnTo>
                  <a:lnTo>
                    <a:pt x="1" y="472"/>
                  </a:lnTo>
                  <a:lnTo>
                    <a:pt x="34" y="506"/>
                  </a:lnTo>
                  <a:lnTo>
                    <a:pt x="371" y="775"/>
                  </a:lnTo>
                  <a:lnTo>
                    <a:pt x="438" y="809"/>
                  </a:lnTo>
                  <a:lnTo>
                    <a:pt x="506" y="775"/>
                  </a:lnTo>
                  <a:lnTo>
                    <a:pt x="539" y="708"/>
                  </a:lnTo>
                  <a:lnTo>
                    <a:pt x="539" y="674"/>
                  </a:lnTo>
                  <a:lnTo>
                    <a:pt x="506" y="640"/>
                  </a:lnTo>
                  <a:lnTo>
                    <a:pt x="304" y="472"/>
                  </a:lnTo>
                  <a:lnTo>
                    <a:pt x="674" y="438"/>
                  </a:lnTo>
                  <a:lnTo>
                    <a:pt x="1044" y="405"/>
                  </a:lnTo>
                  <a:lnTo>
                    <a:pt x="1112" y="371"/>
                  </a:lnTo>
                  <a:lnTo>
                    <a:pt x="1145" y="304"/>
                  </a:lnTo>
                  <a:lnTo>
                    <a:pt x="1112" y="236"/>
                  </a:lnTo>
                  <a:lnTo>
                    <a:pt x="1044" y="203"/>
                  </a:lnTo>
                  <a:lnTo>
                    <a:pt x="674" y="236"/>
                  </a:lnTo>
                  <a:lnTo>
                    <a:pt x="304" y="304"/>
                  </a:lnTo>
                  <a:lnTo>
                    <a:pt x="438" y="135"/>
                  </a:lnTo>
                  <a:lnTo>
                    <a:pt x="438" y="102"/>
                  </a:lnTo>
                  <a:lnTo>
                    <a:pt x="438" y="34"/>
                  </a:lnTo>
                  <a:lnTo>
                    <a:pt x="37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45" name="Shape 445"/>
            <p:cNvSpPr/>
            <p:nvPr/>
          </p:nvSpPr>
          <p:spPr>
            <a:xfrm>
              <a:off x="5938650" y="2604125"/>
              <a:ext cx="155750" cy="69900"/>
            </a:xfrm>
            <a:custGeom>
              <a:avLst/>
              <a:gdLst/>
              <a:ahLst/>
              <a:cxnLst/>
              <a:rect l="0" t="0" r="0" b="0"/>
              <a:pathLst>
                <a:path w="6230" h="2796" extrusionOk="0">
                  <a:moveTo>
                    <a:pt x="3839" y="1"/>
                  </a:moveTo>
                  <a:lnTo>
                    <a:pt x="1953" y="35"/>
                  </a:lnTo>
                  <a:lnTo>
                    <a:pt x="1011" y="35"/>
                  </a:lnTo>
                  <a:lnTo>
                    <a:pt x="539" y="102"/>
                  </a:lnTo>
                  <a:lnTo>
                    <a:pt x="101" y="203"/>
                  </a:lnTo>
                  <a:lnTo>
                    <a:pt x="68" y="237"/>
                  </a:lnTo>
                  <a:lnTo>
                    <a:pt x="101" y="270"/>
                  </a:lnTo>
                  <a:lnTo>
                    <a:pt x="135" y="270"/>
                  </a:lnTo>
                  <a:lnTo>
                    <a:pt x="34" y="506"/>
                  </a:lnTo>
                  <a:lnTo>
                    <a:pt x="0" y="775"/>
                  </a:lnTo>
                  <a:lnTo>
                    <a:pt x="0" y="1314"/>
                  </a:lnTo>
                  <a:lnTo>
                    <a:pt x="34" y="1954"/>
                  </a:lnTo>
                  <a:lnTo>
                    <a:pt x="135" y="2593"/>
                  </a:lnTo>
                  <a:lnTo>
                    <a:pt x="169" y="2627"/>
                  </a:lnTo>
                  <a:lnTo>
                    <a:pt x="202" y="2661"/>
                  </a:lnTo>
                  <a:lnTo>
                    <a:pt x="303" y="2661"/>
                  </a:lnTo>
                  <a:lnTo>
                    <a:pt x="977" y="2762"/>
                  </a:lnTo>
                  <a:lnTo>
                    <a:pt x="1684" y="2795"/>
                  </a:lnTo>
                  <a:lnTo>
                    <a:pt x="2391" y="2762"/>
                  </a:lnTo>
                  <a:lnTo>
                    <a:pt x="3098" y="2728"/>
                  </a:lnTo>
                  <a:lnTo>
                    <a:pt x="4478" y="2661"/>
                  </a:lnTo>
                  <a:lnTo>
                    <a:pt x="5185" y="2627"/>
                  </a:lnTo>
                  <a:lnTo>
                    <a:pt x="5892" y="2661"/>
                  </a:lnTo>
                  <a:lnTo>
                    <a:pt x="5926" y="2728"/>
                  </a:lnTo>
                  <a:lnTo>
                    <a:pt x="6027" y="2728"/>
                  </a:lnTo>
                  <a:lnTo>
                    <a:pt x="6094" y="2694"/>
                  </a:lnTo>
                  <a:lnTo>
                    <a:pt x="6128" y="2627"/>
                  </a:lnTo>
                  <a:lnTo>
                    <a:pt x="6195" y="1348"/>
                  </a:lnTo>
                  <a:lnTo>
                    <a:pt x="6229" y="708"/>
                  </a:lnTo>
                  <a:lnTo>
                    <a:pt x="6229" y="405"/>
                  </a:lnTo>
                  <a:lnTo>
                    <a:pt x="6195" y="102"/>
                  </a:lnTo>
                  <a:lnTo>
                    <a:pt x="6162" y="68"/>
                  </a:lnTo>
                  <a:lnTo>
                    <a:pt x="6128" y="35"/>
                  </a:lnTo>
                  <a:lnTo>
                    <a:pt x="6094" y="68"/>
                  </a:lnTo>
                  <a:lnTo>
                    <a:pt x="6061" y="102"/>
                  </a:lnTo>
                  <a:lnTo>
                    <a:pt x="5960" y="641"/>
                  </a:lnTo>
                  <a:lnTo>
                    <a:pt x="5926" y="1247"/>
                  </a:lnTo>
                  <a:lnTo>
                    <a:pt x="5892" y="2425"/>
                  </a:lnTo>
                  <a:lnTo>
                    <a:pt x="5185" y="2391"/>
                  </a:lnTo>
                  <a:lnTo>
                    <a:pt x="4512" y="2391"/>
                  </a:lnTo>
                  <a:lnTo>
                    <a:pt x="3132" y="2459"/>
                  </a:lnTo>
                  <a:lnTo>
                    <a:pt x="1751" y="2526"/>
                  </a:lnTo>
                  <a:lnTo>
                    <a:pt x="1044" y="2560"/>
                  </a:lnTo>
                  <a:lnTo>
                    <a:pt x="371" y="2526"/>
                  </a:lnTo>
                  <a:lnTo>
                    <a:pt x="270" y="1920"/>
                  </a:lnTo>
                  <a:lnTo>
                    <a:pt x="236" y="1314"/>
                  </a:lnTo>
                  <a:lnTo>
                    <a:pt x="236" y="775"/>
                  </a:lnTo>
                  <a:lnTo>
                    <a:pt x="236" y="506"/>
                  </a:lnTo>
                  <a:lnTo>
                    <a:pt x="169" y="270"/>
                  </a:lnTo>
                  <a:lnTo>
                    <a:pt x="505" y="304"/>
                  </a:lnTo>
                  <a:lnTo>
                    <a:pt x="1482" y="304"/>
                  </a:lnTo>
                  <a:lnTo>
                    <a:pt x="2122" y="270"/>
                  </a:lnTo>
                  <a:lnTo>
                    <a:pt x="2761" y="237"/>
                  </a:lnTo>
                  <a:lnTo>
                    <a:pt x="4108" y="203"/>
                  </a:lnTo>
                  <a:lnTo>
                    <a:pt x="5354" y="203"/>
                  </a:lnTo>
                  <a:lnTo>
                    <a:pt x="5623" y="237"/>
                  </a:lnTo>
                  <a:lnTo>
                    <a:pt x="5724" y="237"/>
                  </a:lnTo>
                  <a:lnTo>
                    <a:pt x="5791" y="270"/>
                  </a:lnTo>
                  <a:lnTo>
                    <a:pt x="5859" y="304"/>
                  </a:lnTo>
                  <a:lnTo>
                    <a:pt x="5892" y="304"/>
                  </a:lnTo>
                  <a:lnTo>
                    <a:pt x="5960" y="270"/>
                  </a:lnTo>
                  <a:lnTo>
                    <a:pt x="5960" y="203"/>
                  </a:lnTo>
                  <a:lnTo>
                    <a:pt x="5926" y="102"/>
                  </a:lnTo>
                  <a:lnTo>
                    <a:pt x="5859" y="68"/>
                  </a:lnTo>
                  <a:lnTo>
                    <a:pt x="5791" y="35"/>
                  </a:lnTo>
                  <a:lnTo>
                    <a:pt x="569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46" name="Shape 446"/>
            <p:cNvSpPr/>
            <p:nvPr/>
          </p:nvSpPr>
          <p:spPr>
            <a:xfrm>
              <a:off x="5744225" y="2620125"/>
              <a:ext cx="22750" cy="13500"/>
            </a:xfrm>
            <a:custGeom>
              <a:avLst/>
              <a:gdLst/>
              <a:ahLst/>
              <a:cxnLst/>
              <a:rect l="0" t="0" r="0" b="0"/>
              <a:pathLst>
                <a:path w="910" h="540" extrusionOk="0">
                  <a:moveTo>
                    <a:pt x="741" y="1"/>
                  </a:moveTo>
                  <a:lnTo>
                    <a:pt x="573" y="34"/>
                  </a:lnTo>
                  <a:lnTo>
                    <a:pt x="404" y="102"/>
                  </a:lnTo>
                  <a:lnTo>
                    <a:pt x="67" y="236"/>
                  </a:lnTo>
                  <a:lnTo>
                    <a:pt x="34" y="270"/>
                  </a:lnTo>
                  <a:lnTo>
                    <a:pt x="0" y="337"/>
                  </a:lnTo>
                  <a:lnTo>
                    <a:pt x="34" y="405"/>
                  </a:lnTo>
                  <a:lnTo>
                    <a:pt x="67" y="438"/>
                  </a:lnTo>
                  <a:lnTo>
                    <a:pt x="775" y="539"/>
                  </a:lnTo>
                  <a:lnTo>
                    <a:pt x="842" y="539"/>
                  </a:lnTo>
                  <a:lnTo>
                    <a:pt x="876" y="506"/>
                  </a:lnTo>
                  <a:lnTo>
                    <a:pt x="909" y="472"/>
                  </a:lnTo>
                  <a:lnTo>
                    <a:pt x="909" y="438"/>
                  </a:lnTo>
                  <a:lnTo>
                    <a:pt x="876" y="371"/>
                  </a:lnTo>
                  <a:lnTo>
                    <a:pt x="842" y="337"/>
                  </a:lnTo>
                  <a:lnTo>
                    <a:pt x="505" y="270"/>
                  </a:lnTo>
                  <a:lnTo>
                    <a:pt x="674" y="203"/>
                  </a:lnTo>
                  <a:lnTo>
                    <a:pt x="775" y="102"/>
                  </a:lnTo>
                  <a:lnTo>
                    <a:pt x="808" y="34"/>
                  </a:lnTo>
                  <a:lnTo>
                    <a:pt x="74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47" name="Shape 447"/>
            <p:cNvSpPr/>
            <p:nvPr/>
          </p:nvSpPr>
          <p:spPr>
            <a:xfrm>
              <a:off x="6030400" y="2712725"/>
              <a:ext cx="64000" cy="41250"/>
            </a:xfrm>
            <a:custGeom>
              <a:avLst/>
              <a:gdLst/>
              <a:ahLst/>
              <a:cxnLst/>
              <a:rect l="0" t="0" r="0" b="0"/>
              <a:pathLst>
                <a:path w="2560" h="1650" extrusionOk="0">
                  <a:moveTo>
                    <a:pt x="371" y="0"/>
                  </a:moveTo>
                  <a:lnTo>
                    <a:pt x="34" y="67"/>
                  </a:lnTo>
                  <a:lnTo>
                    <a:pt x="0" y="101"/>
                  </a:lnTo>
                  <a:lnTo>
                    <a:pt x="0" y="135"/>
                  </a:lnTo>
                  <a:lnTo>
                    <a:pt x="0" y="168"/>
                  </a:lnTo>
                  <a:lnTo>
                    <a:pt x="68" y="202"/>
                  </a:lnTo>
                  <a:lnTo>
                    <a:pt x="707" y="236"/>
                  </a:lnTo>
                  <a:lnTo>
                    <a:pt x="1347" y="236"/>
                  </a:lnTo>
                  <a:lnTo>
                    <a:pt x="1818" y="269"/>
                  </a:lnTo>
                  <a:lnTo>
                    <a:pt x="2323" y="269"/>
                  </a:lnTo>
                  <a:lnTo>
                    <a:pt x="2391" y="539"/>
                  </a:lnTo>
                  <a:lnTo>
                    <a:pt x="2391" y="842"/>
                  </a:lnTo>
                  <a:lnTo>
                    <a:pt x="2357" y="1414"/>
                  </a:lnTo>
                  <a:lnTo>
                    <a:pt x="404" y="1414"/>
                  </a:lnTo>
                  <a:lnTo>
                    <a:pt x="169" y="1481"/>
                  </a:lnTo>
                  <a:lnTo>
                    <a:pt x="135" y="1515"/>
                  </a:lnTo>
                  <a:lnTo>
                    <a:pt x="169" y="1549"/>
                  </a:lnTo>
                  <a:lnTo>
                    <a:pt x="404" y="1616"/>
                  </a:lnTo>
                  <a:lnTo>
                    <a:pt x="1212" y="1616"/>
                  </a:lnTo>
                  <a:lnTo>
                    <a:pt x="2458" y="1650"/>
                  </a:lnTo>
                  <a:lnTo>
                    <a:pt x="2525" y="1616"/>
                  </a:lnTo>
                  <a:lnTo>
                    <a:pt x="2559" y="1549"/>
                  </a:lnTo>
                  <a:lnTo>
                    <a:pt x="2559" y="1212"/>
                  </a:lnTo>
                  <a:lnTo>
                    <a:pt x="2525" y="875"/>
                  </a:lnTo>
                  <a:lnTo>
                    <a:pt x="2391" y="236"/>
                  </a:lnTo>
                  <a:lnTo>
                    <a:pt x="2458" y="236"/>
                  </a:lnTo>
                  <a:lnTo>
                    <a:pt x="2492" y="168"/>
                  </a:lnTo>
                  <a:lnTo>
                    <a:pt x="2458" y="135"/>
                  </a:lnTo>
                  <a:lnTo>
                    <a:pt x="2424" y="101"/>
                  </a:lnTo>
                  <a:lnTo>
                    <a:pt x="2357" y="101"/>
                  </a:lnTo>
                  <a:lnTo>
                    <a:pt x="2357" y="34"/>
                  </a:lnTo>
                  <a:lnTo>
                    <a:pt x="2323" y="0"/>
                  </a:lnTo>
                  <a:lnTo>
                    <a:pt x="2290" y="0"/>
                  </a:lnTo>
                  <a:lnTo>
                    <a:pt x="2290" y="34"/>
                  </a:lnTo>
                  <a:lnTo>
                    <a:pt x="2290" y="67"/>
                  </a:lnTo>
                  <a:lnTo>
                    <a:pt x="2054" y="34"/>
                  </a:lnTo>
                  <a:lnTo>
                    <a:pt x="181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48" name="Shape 448"/>
            <p:cNvSpPr/>
            <p:nvPr/>
          </p:nvSpPr>
          <p:spPr>
            <a:xfrm>
              <a:off x="5958000" y="2678200"/>
              <a:ext cx="62325" cy="74950"/>
            </a:xfrm>
            <a:custGeom>
              <a:avLst/>
              <a:gdLst/>
              <a:ahLst/>
              <a:cxnLst/>
              <a:rect l="0" t="0" r="0" b="0"/>
              <a:pathLst>
                <a:path w="2493" h="2998" extrusionOk="0">
                  <a:moveTo>
                    <a:pt x="270" y="1482"/>
                  </a:moveTo>
                  <a:lnTo>
                    <a:pt x="506" y="1549"/>
                  </a:lnTo>
                  <a:lnTo>
                    <a:pt x="708" y="1583"/>
                  </a:lnTo>
                  <a:lnTo>
                    <a:pt x="1179" y="1617"/>
                  </a:lnTo>
                  <a:lnTo>
                    <a:pt x="1718" y="1650"/>
                  </a:lnTo>
                  <a:lnTo>
                    <a:pt x="1987" y="1650"/>
                  </a:lnTo>
                  <a:lnTo>
                    <a:pt x="2257" y="1617"/>
                  </a:lnTo>
                  <a:lnTo>
                    <a:pt x="2257" y="2155"/>
                  </a:lnTo>
                  <a:lnTo>
                    <a:pt x="2257" y="2391"/>
                  </a:lnTo>
                  <a:lnTo>
                    <a:pt x="2257" y="2660"/>
                  </a:lnTo>
                  <a:lnTo>
                    <a:pt x="1785" y="2660"/>
                  </a:lnTo>
                  <a:lnTo>
                    <a:pt x="1348" y="2694"/>
                  </a:lnTo>
                  <a:lnTo>
                    <a:pt x="809" y="2728"/>
                  </a:lnTo>
                  <a:lnTo>
                    <a:pt x="540" y="2761"/>
                  </a:lnTo>
                  <a:lnTo>
                    <a:pt x="304" y="2795"/>
                  </a:lnTo>
                  <a:lnTo>
                    <a:pt x="278" y="2821"/>
                  </a:lnTo>
                  <a:lnTo>
                    <a:pt x="278" y="2821"/>
                  </a:lnTo>
                  <a:lnTo>
                    <a:pt x="304" y="2559"/>
                  </a:lnTo>
                  <a:lnTo>
                    <a:pt x="304" y="2189"/>
                  </a:lnTo>
                  <a:lnTo>
                    <a:pt x="270" y="1482"/>
                  </a:lnTo>
                  <a:close/>
                  <a:moveTo>
                    <a:pt x="1718" y="1"/>
                  </a:moveTo>
                  <a:lnTo>
                    <a:pt x="1146" y="34"/>
                  </a:lnTo>
                  <a:lnTo>
                    <a:pt x="674" y="68"/>
                  </a:lnTo>
                  <a:lnTo>
                    <a:pt x="203" y="135"/>
                  </a:lnTo>
                  <a:lnTo>
                    <a:pt x="169" y="68"/>
                  </a:lnTo>
                  <a:lnTo>
                    <a:pt x="136" y="68"/>
                  </a:lnTo>
                  <a:lnTo>
                    <a:pt x="35" y="405"/>
                  </a:lnTo>
                  <a:lnTo>
                    <a:pt x="35" y="708"/>
                  </a:lnTo>
                  <a:lnTo>
                    <a:pt x="35" y="1381"/>
                  </a:lnTo>
                  <a:lnTo>
                    <a:pt x="1" y="2155"/>
                  </a:lnTo>
                  <a:lnTo>
                    <a:pt x="35" y="2526"/>
                  </a:lnTo>
                  <a:lnTo>
                    <a:pt x="68" y="2930"/>
                  </a:lnTo>
                  <a:lnTo>
                    <a:pt x="136" y="2963"/>
                  </a:lnTo>
                  <a:lnTo>
                    <a:pt x="169" y="2997"/>
                  </a:lnTo>
                  <a:lnTo>
                    <a:pt x="237" y="2963"/>
                  </a:lnTo>
                  <a:lnTo>
                    <a:pt x="270" y="2896"/>
                  </a:lnTo>
                  <a:lnTo>
                    <a:pt x="276" y="2835"/>
                  </a:lnTo>
                  <a:lnTo>
                    <a:pt x="304" y="2862"/>
                  </a:lnTo>
                  <a:lnTo>
                    <a:pt x="540" y="2896"/>
                  </a:lnTo>
                  <a:lnTo>
                    <a:pt x="1348" y="2896"/>
                  </a:lnTo>
                  <a:lnTo>
                    <a:pt x="1819" y="2862"/>
                  </a:lnTo>
                  <a:lnTo>
                    <a:pt x="2290" y="2829"/>
                  </a:lnTo>
                  <a:lnTo>
                    <a:pt x="2324" y="2896"/>
                  </a:lnTo>
                  <a:lnTo>
                    <a:pt x="2358" y="2930"/>
                  </a:lnTo>
                  <a:lnTo>
                    <a:pt x="2391" y="2896"/>
                  </a:lnTo>
                  <a:lnTo>
                    <a:pt x="2425" y="2829"/>
                  </a:lnTo>
                  <a:lnTo>
                    <a:pt x="2459" y="2761"/>
                  </a:lnTo>
                  <a:lnTo>
                    <a:pt x="2425" y="2694"/>
                  </a:lnTo>
                  <a:lnTo>
                    <a:pt x="2459" y="2425"/>
                  </a:lnTo>
                  <a:lnTo>
                    <a:pt x="2492" y="2155"/>
                  </a:lnTo>
                  <a:lnTo>
                    <a:pt x="2492" y="1617"/>
                  </a:lnTo>
                  <a:lnTo>
                    <a:pt x="2492" y="876"/>
                  </a:lnTo>
                  <a:lnTo>
                    <a:pt x="2492" y="506"/>
                  </a:lnTo>
                  <a:lnTo>
                    <a:pt x="2425" y="135"/>
                  </a:lnTo>
                  <a:lnTo>
                    <a:pt x="2391" y="135"/>
                  </a:lnTo>
                  <a:lnTo>
                    <a:pt x="2324" y="438"/>
                  </a:lnTo>
                  <a:lnTo>
                    <a:pt x="2290" y="775"/>
                  </a:lnTo>
                  <a:lnTo>
                    <a:pt x="2290" y="1415"/>
                  </a:lnTo>
                  <a:lnTo>
                    <a:pt x="2290" y="1448"/>
                  </a:lnTo>
                  <a:lnTo>
                    <a:pt x="2021" y="1415"/>
                  </a:lnTo>
                  <a:lnTo>
                    <a:pt x="1718" y="1381"/>
                  </a:lnTo>
                  <a:lnTo>
                    <a:pt x="1179" y="1381"/>
                  </a:lnTo>
                  <a:lnTo>
                    <a:pt x="708" y="1347"/>
                  </a:lnTo>
                  <a:lnTo>
                    <a:pt x="472" y="1347"/>
                  </a:lnTo>
                  <a:lnTo>
                    <a:pt x="270" y="1381"/>
                  </a:lnTo>
                  <a:lnTo>
                    <a:pt x="270" y="842"/>
                  </a:lnTo>
                  <a:lnTo>
                    <a:pt x="270" y="573"/>
                  </a:lnTo>
                  <a:lnTo>
                    <a:pt x="237" y="304"/>
                  </a:lnTo>
                  <a:lnTo>
                    <a:pt x="775" y="270"/>
                  </a:lnTo>
                  <a:lnTo>
                    <a:pt x="1280" y="236"/>
                  </a:lnTo>
                  <a:lnTo>
                    <a:pt x="1785" y="203"/>
                  </a:lnTo>
                  <a:lnTo>
                    <a:pt x="2290" y="169"/>
                  </a:lnTo>
                  <a:lnTo>
                    <a:pt x="2358" y="135"/>
                  </a:lnTo>
                  <a:lnTo>
                    <a:pt x="2358" y="68"/>
                  </a:lnTo>
                  <a:lnTo>
                    <a:pt x="232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49" name="Shape 449"/>
            <p:cNvSpPr/>
            <p:nvPr/>
          </p:nvSpPr>
          <p:spPr>
            <a:xfrm>
              <a:off x="6028700" y="2718600"/>
              <a:ext cx="4250" cy="35375"/>
            </a:xfrm>
            <a:custGeom>
              <a:avLst/>
              <a:gdLst/>
              <a:ahLst/>
              <a:cxnLst/>
              <a:rect l="0" t="0" r="0" b="0"/>
              <a:pathLst>
                <a:path w="170" h="1415" extrusionOk="0">
                  <a:moveTo>
                    <a:pt x="102" y="1"/>
                  </a:moveTo>
                  <a:lnTo>
                    <a:pt x="35" y="102"/>
                  </a:lnTo>
                  <a:lnTo>
                    <a:pt x="1" y="236"/>
                  </a:lnTo>
                  <a:lnTo>
                    <a:pt x="1" y="506"/>
                  </a:lnTo>
                  <a:lnTo>
                    <a:pt x="1" y="1314"/>
                  </a:lnTo>
                  <a:lnTo>
                    <a:pt x="1" y="1381"/>
                  </a:lnTo>
                  <a:lnTo>
                    <a:pt x="68" y="1415"/>
                  </a:lnTo>
                  <a:lnTo>
                    <a:pt x="136" y="1381"/>
                  </a:lnTo>
                  <a:lnTo>
                    <a:pt x="169" y="1314"/>
                  </a:lnTo>
                  <a:lnTo>
                    <a:pt x="169" y="506"/>
                  </a:lnTo>
                  <a:lnTo>
                    <a:pt x="169" y="236"/>
                  </a:lnTo>
                  <a:lnTo>
                    <a:pt x="169" y="102"/>
                  </a:lnTo>
                  <a:lnTo>
                    <a:pt x="1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50" name="Shape 450"/>
            <p:cNvSpPr/>
            <p:nvPr/>
          </p:nvSpPr>
          <p:spPr>
            <a:xfrm>
              <a:off x="6053950" y="2723650"/>
              <a:ext cx="14350" cy="19400"/>
            </a:xfrm>
            <a:custGeom>
              <a:avLst/>
              <a:gdLst/>
              <a:ahLst/>
              <a:cxnLst/>
              <a:rect l="0" t="0" r="0" b="0"/>
              <a:pathLst>
                <a:path w="574" h="776" extrusionOk="0">
                  <a:moveTo>
                    <a:pt x="169" y="1"/>
                  </a:moveTo>
                  <a:lnTo>
                    <a:pt x="136" y="68"/>
                  </a:lnTo>
                  <a:lnTo>
                    <a:pt x="136" y="135"/>
                  </a:lnTo>
                  <a:lnTo>
                    <a:pt x="169" y="203"/>
                  </a:lnTo>
                  <a:lnTo>
                    <a:pt x="237" y="270"/>
                  </a:lnTo>
                  <a:lnTo>
                    <a:pt x="304" y="337"/>
                  </a:lnTo>
                  <a:lnTo>
                    <a:pt x="270" y="371"/>
                  </a:lnTo>
                  <a:lnTo>
                    <a:pt x="35" y="573"/>
                  </a:lnTo>
                  <a:lnTo>
                    <a:pt x="35" y="607"/>
                  </a:lnTo>
                  <a:lnTo>
                    <a:pt x="1" y="674"/>
                  </a:lnTo>
                  <a:lnTo>
                    <a:pt x="68" y="741"/>
                  </a:lnTo>
                  <a:lnTo>
                    <a:pt x="136" y="775"/>
                  </a:lnTo>
                  <a:lnTo>
                    <a:pt x="169" y="775"/>
                  </a:lnTo>
                  <a:lnTo>
                    <a:pt x="203" y="741"/>
                  </a:lnTo>
                  <a:lnTo>
                    <a:pt x="405" y="539"/>
                  </a:lnTo>
                  <a:lnTo>
                    <a:pt x="506" y="438"/>
                  </a:lnTo>
                  <a:lnTo>
                    <a:pt x="540" y="405"/>
                  </a:lnTo>
                  <a:lnTo>
                    <a:pt x="573" y="337"/>
                  </a:lnTo>
                  <a:lnTo>
                    <a:pt x="573" y="304"/>
                  </a:lnTo>
                  <a:lnTo>
                    <a:pt x="540" y="236"/>
                  </a:lnTo>
                  <a:lnTo>
                    <a:pt x="439" y="135"/>
                  </a:lnTo>
                  <a:lnTo>
                    <a:pt x="371" y="102"/>
                  </a:lnTo>
                  <a:lnTo>
                    <a:pt x="304" y="68"/>
                  </a:lnTo>
                  <a:lnTo>
                    <a:pt x="23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51" name="Shape 451"/>
            <p:cNvSpPr/>
            <p:nvPr/>
          </p:nvSpPr>
          <p:spPr>
            <a:xfrm>
              <a:off x="6056475" y="2501450"/>
              <a:ext cx="27825" cy="22750"/>
            </a:xfrm>
            <a:custGeom>
              <a:avLst/>
              <a:gdLst/>
              <a:ahLst/>
              <a:cxnLst/>
              <a:rect l="0" t="0" r="0" b="0"/>
              <a:pathLst>
                <a:path w="1113" h="910" extrusionOk="0">
                  <a:moveTo>
                    <a:pt x="944" y="0"/>
                  </a:moveTo>
                  <a:lnTo>
                    <a:pt x="876" y="34"/>
                  </a:lnTo>
                  <a:lnTo>
                    <a:pt x="876" y="101"/>
                  </a:lnTo>
                  <a:lnTo>
                    <a:pt x="876" y="236"/>
                  </a:lnTo>
                  <a:lnTo>
                    <a:pt x="843" y="337"/>
                  </a:lnTo>
                  <a:lnTo>
                    <a:pt x="775" y="438"/>
                  </a:lnTo>
                  <a:lnTo>
                    <a:pt x="641" y="472"/>
                  </a:lnTo>
                  <a:lnTo>
                    <a:pt x="405" y="472"/>
                  </a:lnTo>
                  <a:lnTo>
                    <a:pt x="405" y="404"/>
                  </a:lnTo>
                  <a:lnTo>
                    <a:pt x="405" y="337"/>
                  </a:lnTo>
                  <a:lnTo>
                    <a:pt x="439" y="236"/>
                  </a:lnTo>
                  <a:lnTo>
                    <a:pt x="439" y="202"/>
                  </a:lnTo>
                  <a:lnTo>
                    <a:pt x="371" y="202"/>
                  </a:lnTo>
                  <a:lnTo>
                    <a:pt x="237" y="303"/>
                  </a:lnTo>
                  <a:lnTo>
                    <a:pt x="68" y="337"/>
                  </a:lnTo>
                  <a:lnTo>
                    <a:pt x="1" y="371"/>
                  </a:lnTo>
                  <a:lnTo>
                    <a:pt x="1" y="472"/>
                  </a:lnTo>
                  <a:lnTo>
                    <a:pt x="169" y="842"/>
                  </a:lnTo>
                  <a:lnTo>
                    <a:pt x="203" y="909"/>
                  </a:lnTo>
                  <a:lnTo>
                    <a:pt x="371" y="909"/>
                  </a:lnTo>
                  <a:lnTo>
                    <a:pt x="405" y="876"/>
                  </a:lnTo>
                  <a:lnTo>
                    <a:pt x="405" y="808"/>
                  </a:lnTo>
                  <a:lnTo>
                    <a:pt x="371" y="674"/>
                  </a:lnTo>
                  <a:lnTo>
                    <a:pt x="607" y="674"/>
                  </a:lnTo>
                  <a:lnTo>
                    <a:pt x="809" y="640"/>
                  </a:lnTo>
                  <a:lnTo>
                    <a:pt x="944" y="539"/>
                  </a:lnTo>
                  <a:lnTo>
                    <a:pt x="1045" y="371"/>
                  </a:lnTo>
                  <a:lnTo>
                    <a:pt x="1112" y="236"/>
                  </a:lnTo>
                  <a:lnTo>
                    <a:pt x="1078" y="68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52" name="Shape 452"/>
            <p:cNvSpPr/>
            <p:nvPr/>
          </p:nvSpPr>
          <p:spPr>
            <a:xfrm>
              <a:off x="5990825" y="2395400"/>
              <a:ext cx="101875" cy="63150"/>
            </a:xfrm>
            <a:custGeom>
              <a:avLst/>
              <a:gdLst/>
              <a:ahLst/>
              <a:cxnLst/>
              <a:rect l="0" t="0" r="0" b="0"/>
              <a:pathLst>
                <a:path w="4075" h="2526" extrusionOk="0">
                  <a:moveTo>
                    <a:pt x="2930" y="236"/>
                  </a:moveTo>
                  <a:lnTo>
                    <a:pt x="3839" y="270"/>
                  </a:lnTo>
                  <a:lnTo>
                    <a:pt x="3839" y="1280"/>
                  </a:lnTo>
                  <a:lnTo>
                    <a:pt x="3873" y="2256"/>
                  </a:lnTo>
                  <a:lnTo>
                    <a:pt x="2055" y="2189"/>
                  </a:lnTo>
                  <a:lnTo>
                    <a:pt x="1112" y="2189"/>
                  </a:lnTo>
                  <a:lnTo>
                    <a:pt x="237" y="2222"/>
                  </a:lnTo>
                  <a:lnTo>
                    <a:pt x="203" y="2222"/>
                  </a:lnTo>
                  <a:lnTo>
                    <a:pt x="237" y="2189"/>
                  </a:lnTo>
                  <a:lnTo>
                    <a:pt x="237" y="1953"/>
                  </a:lnTo>
                  <a:lnTo>
                    <a:pt x="237" y="1717"/>
                  </a:lnTo>
                  <a:lnTo>
                    <a:pt x="203" y="1246"/>
                  </a:lnTo>
                  <a:lnTo>
                    <a:pt x="203" y="741"/>
                  </a:lnTo>
                  <a:lnTo>
                    <a:pt x="237" y="236"/>
                  </a:lnTo>
                  <a:close/>
                  <a:moveTo>
                    <a:pt x="1112" y="0"/>
                  </a:moveTo>
                  <a:lnTo>
                    <a:pt x="237" y="68"/>
                  </a:lnTo>
                  <a:lnTo>
                    <a:pt x="203" y="101"/>
                  </a:lnTo>
                  <a:lnTo>
                    <a:pt x="136" y="101"/>
                  </a:lnTo>
                  <a:lnTo>
                    <a:pt x="102" y="135"/>
                  </a:lnTo>
                  <a:lnTo>
                    <a:pt x="35" y="674"/>
                  </a:lnTo>
                  <a:lnTo>
                    <a:pt x="1" y="1246"/>
                  </a:lnTo>
                  <a:lnTo>
                    <a:pt x="1" y="1751"/>
                  </a:lnTo>
                  <a:lnTo>
                    <a:pt x="35" y="1987"/>
                  </a:lnTo>
                  <a:lnTo>
                    <a:pt x="136" y="2189"/>
                  </a:lnTo>
                  <a:lnTo>
                    <a:pt x="169" y="2222"/>
                  </a:lnTo>
                  <a:lnTo>
                    <a:pt x="169" y="2290"/>
                  </a:lnTo>
                  <a:lnTo>
                    <a:pt x="203" y="2323"/>
                  </a:lnTo>
                  <a:lnTo>
                    <a:pt x="641" y="2391"/>
                  </a:lnTo>
                  <a:lnTo>
                    <a:pt x="1112" y="2458"/>
                  </a:lnTo>
                  <a:lnTo>
                    <a:pt x="2021" y="2525"/>
                  </a:lnTo>
                  <a:lnTo>
                    <a:pt x="2964" y="2525"/>
                  </a:lnTo>
                  <a:lnTo>
                    <a:pt x="3873" y="2458"/>
                  </a:lnTo>
                  <a:lnTo>
                    <a:pt x="3906" y="2525"/>
                  </a:lnTo>
                  <a:lnTo>
                    <a:pt x="3974" y="2525"/>
                  </a:lnTo>
                  <a:lnTo>
                    <a:pt x="4041" y="2492"/>
                  </a:lnTo>
                  <a:lnTo>
                    <a:pt x="4075" y="2424"/>
                  </a:lnTo>
                  <a:lnTo>
                    <a:pt x="4075" y="1280"/>
                  </a:lnTo>
                  <a:lnTo>
                    <a:pt x="4041" y="707"/>
                  </a:lnTo>
                  <a:lnTo>
                    <a:pt x="4007" y="169"/>
                  </a:lnTo>
                  <a:lnTo>
                    <a:pt x="4007" y="101"/>
                  </a:lnTo>
                  <a:lnTo>
                    <a:pt x="3974" y="68"/>
                  </a:lnTo>
                  <a:lnTo>
                    <a:pt x="3873" y="68"/>
                  </a:lnTo>
                  <a:lnTo>
                    <a:pt x="296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53" name="Shape 453"/>
            <p:cNvSpPr/>
            <p:nvPr/>
          </p:nvSpPr>
          <p:spPr>
            <a:xfrm>
              <a:off x="6030400" y="2466100"/>
              <a:ext cx="66525" cy="132175"/>
            </a:xfrm>
            <a:custGeom>
              <a:avLst/>
              <a:gdLst/>
              <a:ahLst/>
              <a:cxnLst/>
              <a:rect l="0" t="0" r="0" b="0"/>
              <a:pathLst>
                <a:path w="2661" h="5287" extrusionOk="0">
                  <a:moveTo>
                    <a:pt x="2492" y="202"/>
                  </a:moveTo>
                  <a:lnTo>
                    <a:pt x="2424" y="472"/>
                  </a:lnTo>
                  <a:lnTo>
                    <a:pt x="2391" y="775"/>
                  </a:lnTo>
                  <a:lnTo>
                    <a:pt x="2391" y="1347"/>
                  </a:lnTo>
                  <a:lnTo>
                    <a:pt x="2424" y="1953"/>
                  </a:lnTo>
                  <a:lnTo>
                    <a:pt x="2424" y="2525"/>
                  </a:lnTo>
                  <a:lnTo>
                    <a:pt x="2391" y="3771"/>
                  </a:lnTo>
                  <a:lnTo>
                    <a:pt x="2323" y="5017"/>
                  </a:lnTo>
                  <a:lnTo>
                    <a:pt x="1684" y="5017"/>
                  </a:lnTo>
                  <a:lnTo>
                    <a:pt x="1313" y="4983"/>
                  </a:lnTo>
                  <a:lnTo>
                    <a:pt x="1111" y="4983"/>
                  </a:lnTo>
                  <a:lnTo>
                    <a:pt x="943" y="5017"/>
                  </a:lnTo>
                  <a:lnTo>
                    <a:pt x="977" y="4344"/>
                  </a:lnTo>
                  <a:lnTo>
                    <a:pt x="977" y="3704"/>
                  </a:lnTo>
                  <a:lnTo>
                    <a:pt x="909" y="2424"/>
                  </a:lnTo>
                  <a:lnTo>
                    <a:pt x="943" y="2357"/>
                  </a:lnTo>
                  <a:lnTo>
                    <a:pt x="943" y="2290"/>
                  </a:lnTo>
                  <a:lnTo>
                    <a:pt x="909" y="2222"/>
                  </a:lnTo>
                  <a:lnTo>
                    <a:pt x="808" y="2222"/>
                  </a:lnTo>
                  <a:lnTo>
                    <a:pt x="303" y="2323"/>
                  </a:lnTo>
                  <a:lnTo>
                    <a:pt x="270" y="1751"/>
                  </a:lnTo>
                  <a:lnTo>
                    <a:pt x="236" y="1179"/>
                  </a:lnTo>
                  <a:lnTo>
                    <a:pt x="236" y="674"/>
                  </a:lnTo>
                  <a:lnTo>
                    <a:pt x="236" y="438"/>
                  </a:lnTo>
                  <a:lnTo>
                    <a:pt x="202" y="202"/>
                  </a:lnTo>
                  <a:lnTo>
                    <a:pt x="202" y="202"/>
                  </a:lnTo>
                  <a:lnTo>
                    <a:pt x="775" y="236"/>
                  </a:lnTo>
                  <a:lnTo>
                    <a:pt x="1347" y="236"/>
                  </a:lnTo>
                  <a:lnTo>
                    <a:pt x="2458" y="202"/>
                  </a:lnTo>
                  <a:close/>
                  <a:moveTo>
                    <a:pt x="775" y="0"/>
                  </a:moveTo>
                  <a:lnTo>
                    <a:pt x="202" y="68"/>
                  </a:lnTo>
                  <a:lnTo>
                    <a:pt x="169" y="101"/>
                  </a:lnTo>
                  <a:lnTo>
                    <a:pt x="101" y="68"/>
                  </a:lnTo>
                  <a:lnTo>
                    <a:pt x="68" y="101"/>
                  </a:lnTo>
                  <a:lnTo>
                    <a:pt x="0" y="371"/>
                  </a:lnTo>
                  <a:lnTo>
                    <a:pt x="0" y="640"/>
                  </a:lnTo>
                  <a:lnTo>
                    <a:pt x="0" y="1179"/>
                  </a:lnTo>
                  <a:lnTo>
                    <a:pt x="0" y="1785"/>
                  </a:lnTo>
                  <a:lnTo>
                    <a:pt x="0" y="2121"/>
                  </a:lnTo>
                  <a:lnTo>
                    <a:pt x="68" y="2424"/>
                  </a:lnTo>
                  <a:lnTo>
                    <a:pt x="68" y="2458"/>
                  </a:lnTo>
                  <a:lnTo>
                    <a:pt x="135" y="2492"/>
                  </a:lnTo>
                  <a:lnTo>
                    <a:pt x="270" y="2492"/>
                  </a:lnTo>
                  <a:lnTo>
                    <a:pt x="741" y="2458"/>
                  </a:lnTo>
                  <a:lnTo>
                    <a:pt x="741" y="3805"/>
                  </a:lnTo>
                  <a:lnTo>
                    <a:pt x="741" y="4478"/>
                  </a:lnTo>
                  <a:lnTo>
                    <a:pt x="775" y="5152"/>
                  </a:lnTo>
                  <a:lnTo>
                    <a:pt x="808" y="5185"/>
                  </a:lnTo>
                  <a:lnTo>
                    <a:pt x="876" y="5219"/>
                  </a:lnTo>
                  <a:lnTo>
                    <a:pt x="909" y="5185"/>
                  </a:lnTo>
                  <a:lnTo>
                    <a:pt x="943" y="5152"/>
                  </a:lnTo>
                  <a:lnTo>
                    <a:pt x="943" y="5118"/>
                  </a:lnTo>
                  <a:lnTo>
                    <a:pt x="1078" y="5185"/>
                  </a:lnTo>
                  <a:lnTo>
                    <a:pt x="1246" y="5219"/>
                  </a:lnTo>
                  <a:lnTo>
                    <a:pt x="1549" y="5219"/>
                  </a:lnTo>
                  <a:lnTo>
                    <a:pt x="1953" y="5253"/>
                  </a:lnTo>
                  <a:lnTo>
                    <a:pt x="2357" y="5253"/>
                  </a:lnTo>
                  <a:lnTo>
                    <a:pt x="2424" y="5286"/>
                  </a:lnTo>
                  <a:lnTo>
                    <a:pt x="2492" y="5253"/>
                  </a:lnTo>
                  <a:lnTo>
                    <a:pt x="2525" y="5253"/>
                  </a:lnTo>
                  <a:lnTo>
                    <a:pt x="2593" y="5219"/>
                  </a:lnTo>
                  <a:lnTo>
                    <a:pt x="2626" y="5152"/>
                  </a:lnTo>
                  <a:lnTo>
                    <a:pt x="2593" y="5084"/>
                  </a:lnTo>
                  <a:lnTo>
                    <a:pt x="2525" y="5017"/>
                  </a:lnTo>
                  <a:lnTo>
                    <a:pt x="2593" y="3771"/>
                  </a:lnTo>
                  <a:lnTo>
                    <a:pt x="2626" y="2525"/>
                  </a:lnTo>
                  <a:lnTo>
                    <a:pt x="2660" y="1347"/>
                  </a:lnTo>
                  <a:lnTo>
                    <a:pt x="2660" y="741"/>
                  </a:lnTo>
                  <a:lnTo>
                    <a:pt x="2593" y="438"/>
                  </a:lnTo>
                  <a:lnTo>
                    <a:pt x="2525" y="169"/>
                  </a:lnTo>
                  <a:lnTo>
                    <a:pt x="2559" y="135"/>
                  </a:lnTo>
                  <a:lnTo>
                    <a:pt x="2559" y="68"/>
                  </a:lnTo>
                  <a:lnTo>
                    <a:pt x="252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54" name="Shape 454"/>
            <p:cNvSpPr/>
            <p:nvPr/>
          </p:nvSpPr>
          <p:spPr>
            <a:xfrm>
              <a:off x="5982425" y="2726175"/>
              <a:ext cx="21050" cy="12650"/>
            </a:xfrm>
            <a:custGeom>
              <a:avLst/>
              <a:gdLst/>
              <a:ahLst/>
              <a:cxnLst/>
              <a:rect l="0" t="0" r="0" b="0"/>
              <a:pathLst>
                <a:path w="842" h="506" extrusionOk="0">
                  <a:moveTo>
                    <a:pt x="34" y="1"/>
                  </a:moveTo>
                  <a:lnTo>
                    <a:pt x="0" y="68"/>
                  </a:lnTo>
                  <a:lnTo>
                    <a:pt x="0" y="135"/>
                  </a:lnTo>
                  <a:lnTo>
                    <a:pt x="101" y="304"/>
                  </a:lnTo>
                  <a:lnTo>
                    <a:pt x="236" y="472"/>
                  </a:lnTo>
                  <a:lnTo>
                    <a:pt x="270" y="506"/>
                  </a:lnTo>
                  <a:lnTo>
                    <a:pt x="303" y="506"/>
                  </a:lnTo>
                  <a:lnTo>
                    <a:pt x="371" y="472"/>
                  </a:lnTo>
                  <a:lnTo>
                    <a:pt x="472" y="472"/>
                  </a:lnTo>
                  <a:lnTo>
                    <a:pt x="640" y="304"/>
                  </a:lnTo>
                  <a:lnTo>
                    <a:pt x="842" y="169"/>
                  </a:lnTo>
                  <a:lnTo>
                    <a:pt x="842" y="102"/>
                  </a:lnTo>
                  <a:lnTo>
                    <a:pt x="842" y="34"/>
                  </a:lnTo>
                  <a:lnTo>
                    <a:pt x="775" y="1"/>
                  </a:lnTo>
                  <a:lnTo>
                    <a:pt x="707" y="1"/>
                  </a:lnTo>
                  <a:lnTo>
                    <a:pt x="539" y="135"/>
                  </a:lnTo>
                  <a:lnTo>
                    <a:pt x="371" y="304"/>
                  </a:lnTo>
                  <a:lnTo>
                    <a:pt x="270" y="169"/>
                  </a:lnTo>
                  <a:lnTo>
                    <a:pt x="135" y="3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55" name="Shape 455"/>
            <p:cNvSpPr/>
            <p:nvPr/>
          </p:nvSpPr>
          <p:spPr>
            <a:xfrm>
              <a:off x="5072550" y="2497250"/>
              <a:ext cx="28625" cy="23575"/>
            </a:xfrm>
            <a:custGeom>
              <a:avLst/>
              <a:gdLst/>
              <a:ahLst/>
              <a:cxnLst/>
              <a:rect l="0" t="0" r="0" b="0"/>
              <a:pathLst>
                <a:path w="1145" h="943" extrusionOk="0">
                  <a:moveTo>
                    <a:pt x="1044" y="0"/>
                  </a:moveTo>
                  <a:lnTo>
                    <a:pt x="1010" y="34"/>
                  </a:lnTo>
                  <a:lnTo>
                    <a:pt x="976" y="236"/>
                  </a:lnTo>
                  <a:lnTo>
                    <a:pt x="976" y="438"/>
                  </a:lnTo>
                  <a:lnTo>
                    <a:pt x="976" y="505"/>
                  </a:lnTo>
                  <a:lnTo>
                    <a:pt x="943" y="471"/>
                  </a:lnTo>
                  <a:lnTo>
                    <a:pt x="774" y="337"/>
                  </a:lnTo>
                  <a:lnTo>
                    <a:pt x="640" y="202"/>
                  </a:lnTo>
                  <a:lnTo>
                    <a:pt x="572" y="168"/>
                  </a:lnTo>
                  <a:lnTo>
                    <a:pt x="505" y="202"/>
                  </a:lnTo>
                  <a:lnTo>
                    <a:pt x="471" y="236"/>
                  </a:lnTo>
                  <a:lnTo>
                    <a:pt x="471" y="303"/>
                  </a:lnTo>
                  <a:lnTo>
                    <a:pt x="471" y="337"/>
                  </a:lnTo>
                  <a:lnTo>
                    <a:pt x="606" y="471"/>
                  </a:lnTo>
                  <a:lnTo>
                    <a:pt x="370" y="471"/>
                  </a:lnTo>
                  <a:lnTo>
                    <a:pt x="202" y="438"/>
                  </a:lnTo>
                  <a:lnTo>
                    <a:pt x="101" y="438"/>
                  </a:lnTo>
                  <a:lnTo>
                    <a:pt x="34" y="471"/>
                  </a:lnTo>
                  <a:lnTo>
                    <a:pt x="0" y="505"/>
                  </a:lnTo>
                  <a:lnTo>
                    <a:pt x="34" y="539"/>
                  </a:lnTo>
                  <a:lnTo>
                    <a:pt x="67" y="572"/>
                  </a:lnTo>
                  <a:lnTo>
                    <a:pt x="168" y="606"/>
                  </a:lnTo>
                  <a:lnTo>
                    <a:pt x="303" y="640"/>
                  </a:lnTo>
                  <a:lnTo>
                    <a:pt x="606" y="673"/>
                  </a:lnTo>
                  <a:lnTo>
                    <a:pt x="471" y="741"/>
                  </a:lnTo>
                  <a:lnTo>
                    <a:pt x="438" y="774"/>
                  </a:lnTo>
                  <a:lnTo>
                    <a:pt x="438" y="842"/>
                  </a:lnTo>
                  <a:lnTo>
                    <a:pt x="471" y="909"/>
                  </a:lnTo>
                  <a:lnTo>
                    <a:pt x="539" y="909"/>
                  </a:lnTo>
                  <a:lnTo>
                    <a:pt x="774" y="808"/>
                  </a:lnTo>
                  <a:lnTo>
                    <a:pt x="976" y="640"/>
                  </a:lnTo>
                  <a:lnTo>
                    <a:pt x="976" y="842"/>
                  </a:lnTo>
                  <a:lnTo>
                    <a:pt x="1010" y="909"/>
                  </a:lnTo>
                  <a:lnTo>
                    <a:pt x="1044" y="943"/>
                  </a:lnTo>
                  <a:lnTo>
                    <a:pt x="1111" y="909"/>
                  </a:lnTo>
                  <a:lnTo>
                    <a:pt x="1145" y="842"/>
                  </a:lnTo>
                  <a:lnTo>
                    <a:pt x="1145" y="438"/>
                  </a:lnTo>
                  <a:lnTo>
                    <a:pt x="1145" y="236"/>
                  </a:lnTo>
                  <a:lnTo>
                    <a:pt x="1111" y="34"/>
                  </a:lnTo>
                  <a:lnTo>
                    <a:pt x="1077" y="34"/>
                  </a:lnTo>
                  <a:lnTo>
                    <a:pt x="1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56" name="Shape 456"/>
            <p:cNvSpPr/>
            <p:nvPr/>
          </p:nvSpPr>
          <p:spPr>
            <a:xfrm>
              <a:off x="5868800" y="2605825"/>
              <a:ext cx="63150" cy="68200"/>
            </a:xfrm>
            <a:custGeom>
              <a:avLst/>
              <a:gdLst/>
              <a:ahLst/>
              <a:cxnLst/>
              <a:rect l="0" t="0" r="0" b="0"/>
              <a:pathLst>
                <a:path w="2526" h="2728" extrusionOk="0">
                  <a:moveTo>
                    <a:pt x="202" y="169"/>
                  </a:moveTo>
                  <a:lnTo>
                    <a:pt x="741" y="236"/>
                  </a:lnTo>
                  <a:lnTo>
                    <a:pt x="1279" y="270"/>
                  </a:lnTo>
                  <a:lnTo>
                    <a:pt x="2357" y="236"/>
                  </a:lnTo>
                  <a:lnTo>
                    <a:pt x="2357" y="236"/>
                  </a:lnTo>
                  <a:lnTo>
                    <a:pt x="2289" y="775"/>
                  </a:lnTo>
                  <a:lnTo>
                    <a:pt x="2256" y="1347"/>
                  </a:lnTo>
                  <a:lnTo>
                    <a:pt x="2256" y="1886"/>
                  </a:lnTo>
                  <a:lnTo>
                    <a:pt x="2289" y="2424"/>
                  </a:lnTo>
                  <a:lnTo>
                    <a:pt x="2289" y="2458"/>
                  </a:lnTo>
                  <a:lnTo>
                    <a:pt x="2256" y="2458"/>
                  </a:lnTo>
                  <a:lnTo>
                    <a:pt x="2020" y="2424"/>
                  </a:lnTo>
                  <a:lnTo>
                    <a:pt x="808" y="2424"/>
                  </a:lnTo>
                  <a:lnTo>
                    <a:pt x="303" y="2391"/>
                  </a:lnTo>
                  <a:lnTo>
                    <a:pt x="236" y="1280"/>
                  </a:lnTo>
                  <a:lnTo>
                    <a:pt x="202" y="169"/>
                  </a:lnTo>
                  <a:close/>
                  <a:moveTo>
                    <a:pt x="741" y="0"/>
                  </a:moveTo>
                  <a:lnTo>
                    <a:pt x="168" y="34"/>
                  </a:lnTo>
                  <a:lnTo>
                    <a:pt x="135" y="34"/>
                  </a:lnTo>
                  <a:lnTo>
                    <a:pt x="101" y="101"/>
                  </a:lnTo>
                  <a:lnTo>
                    <a:pt x="67" y="101"/>
                  </a:lnTo>
                  <a:lnTo>
                    <a:pt x="34" y="169"/>
                  </a:lnTo>
                  <a:lnTo>
                    <a:pt x="0" y="775"/>
                  </a:lnTo>
                  <a:lnTo>
                    <a:pt x="0" y="1414"/>
                  </a:lnTo>
                  <a:lnTo>
                    <a:pt x="34" y="2020"/>
                  </a:lnTo>
                  <a:lnTo>
                    <a:pt x="101" y="2660"/>
                  </a:lnTo>
                  <a:lnTo>
                    <a:pt x="135" y="2694"/>
                  </a:lnTo>
                  <a:lnTo>
                    <a:pt x="168" y="2727"/>
                  </a:lnTo>
                  <a:lnTo>
                    <a:pt x="236" y="2727"/>
                  </a:lnTo>
                  <a:lnTo>
                    <a:pt x="303" y="2694"/>
                  </a:lnTo>
                  <a:lnTo>
                    <a:pt x="337" y="2660"/>
                  </a:lnTo>
                  <a:lnTo>
                    <a:pt x="337" y="2626"/>
                  </a:lnTo>
                  <a:lnTo>
                    <a:pt x="337" y="2559"/>
                  </a:lnTo>
                  <a:lnTo>
                    <a:pt x="808" y="2660"/>
                  </a:lnTo>
                  <a:lnTo>
                    <a:pt x="1313" y="2694"/>
                  </a:lnTo>
                  <a:lnTo>
                    <a:pt x="1818" y="2694"/>
                  </a:lnTo>
                  <a:lnTo>
                    <a:pt x="2054" y="2660"/>
                  </a:lnTo>
                  <a:lnTo>
                    <a:pt x="2256" y="2626"/>
                  </a:lnTo>
                  <a:lnTo>
                    <a:pt x="2323" y="2593"/>
                  </a:lnTo>
                  <a:lnTo>
                    <a:pt x="2323" y="2492"/>
                  </a:lnTo>
                  <a:lnTo>
                    <a:pt x="2357" y="2525"/>
                  </a:lnTo>
                  <a:lnTo>
                    <a:pt x="2390" y="2525"/>
                  </a:lnTo>
                  <a:lnTo>
                    <a:pt x="2458" y="2492"/>
                  </a:lnTo>
                  <a:lnTo>
                    <a:pt x="2458" y="2424"/>
                  </a:lnTo>
                  <a:lnTo>
                    <a:pt x="2491" y="1886"/>
                  </a:lnTo>
                  <a:lnTo>
                    <a:pt x="2525" y="1313"/>
                  </a:lnTo>
                  <a:lnTo>
                    <a:pt x="2491" y="775"/>
                  </a:lnTo>
                  <a:lnTo>
                    <a:pt x="2458" y="202"/>
                  </a:lnTo>
                  <a:lnTo>
                    <a:pt x="2491" y="169"/>
                  </a:lnTo>
                  <a:lnTo>
                    <a:pt x="2491" y="101"/>
                  </a:lnTo>
                  <a:lnTo>
                    <a:pt x="2458" y="34"/>
                  </a:lnTo>
                  <a:lnTo>
                    <a:pt x="1852" y="34"/>
                  </a:lnTo>
                  <a:lnTo>
                    <a:pt x="127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57" name="Shape 457"/>
            <p:cNvSpPr/>
            <p:nvPr/>
          </p:nvSpPr>
          <p:spPr>
            <a:xfrm>
              <a:off x="5128100" y="2676525"/>
              <a:ext cx="63150" cy="78300"/>
            </a:xfrm>
            <a:custGeom>
              <a:avLst/>
              <a:gdLst/>
              <a:ahLst/>
              <a:cxnLst/>
              <a:rect l="0" t="0" r="0" b="0"/>
              <a:pathLst>
                <a:path w="2526" h="3132" extrusionOk="0">
                  <a:moveTo>
                    <a:pt x="202" y="169"/>
                  </a:moveTo>
                  <a:lnTo>
                    <a:pt x="741" y="236"/>
                  </a:lnTo>
                  <a:lnTo>
                    <a:pt x="1280" y="270"/>
                  </a:lnTo>
                  <a:lnTo>
                    <a:pt x="2357" y="236"/>
                  </a:lnTo>
                  <a:lnTo>
                    <a:pt x="2290" y="842"/>
                  </a:lnTo>
                  <a:lnTo>
                    <a:pt x="2256" y="1549"/>
                  </a:lnTo>
                  <a:lnTo>
                    <a:pt x="2256" y="2222"/>
                  </a:lnTo>
                  <a:lnTo>
                    <a:pt x="2290" y="2828"/>
                  </a:lnTo>
                  <a:lnTo>
                    <a:pt x="2290" y="2862"/>
                  </a:lnTo>
                  <a:lnTo>
                    <a:pt x="2256" y="2862"/>
                  </a:lnTo>
                  <a:lnTo>
                    <a:pt x="2020" y="2828"/>
                  </a:lnTo>
                  <a:lnTo>
                    <a:pt x="808" y="2828"/>
                  </a:lnTo>
                  <a:lnTo>
                    <a:pt x="303" y="2795"/>
                  </a:lnTo>
                  <a:lnTo>
                    <a:pt x="236" y="1482"/>
                  </a:lnTo>
                  <a:lnTo>
                    <a:pt x="202" y="169"/>
                  </a:lnTo>
                  <a:close/>
                  <a:moveTo>
                    <a:pt x="741" y="0"/>
                  </a:moveTo>
                  <a:lnTo>
                    <a:pt x="168" y="34"/>
                  </a:lnTo>
                  <a:lnTo>
                    <a:pt x="135" y="34"/>
                  </a:lnTo>
                  <a:lnTo>
                    <a:pt x="101" y="101"/>
                  </a:lnTo>
                  <a:lnTo>
                    <a:pt x="67" y="101"/>
                  </a:lnTo>
                  <a:lnTo>
                    <a:pt x="34" y="169"/>
                  </a:lnTo>
                  <a:lnTo>
                    <a:pt x="0" y="842"/>
                  </a:lnTo>
                  <a:lnTo>
                    <a:pt x="0" y="1616"/>
                  </a:lnTo>
                  <a:lnTo>
                    <a:pt x="34" y="2391"/>
                  </a:lnTo>
                  <a:lnTo>
                    <a:pt x="101" y="3064"/>
                  </a:lnTo>
                  <a:lnTo>
                    <a:pt x="135" y="3098"/>
                  </a:lnTo>
                  <a:lnTo>
                    <a:pt x="168" y="3132"/>
                  </a:lnTo>
                  <a:lnTo>
                    <a:pt x="236" y="3132"/>
                  </a:lnTo>
                  <a:lnTo>
                    <a:pt x="303" y="3098"/>
                  </a:lnTo>
                  <a:lnTo>
                    <a:pt x="337" y="3064"/>
                  </a:lnTo>
                  <a:lnTo>
                    <a:pt x="337" y="3030"/>
                  </a:lnTo>
                  <a:lnTo>
                    <a:pt x="337" y="2963"/>
                  </a:lnTo>
                  <a:lnTo>
                    <a:pt x="808" y="3064"/>
                  </a:lnTo>
                  <a:lnTo>
                    <a:pt x="1313" y="3098"/>
                  </a:lnTo>
                  <a:lnTo>
                    <a:pt x="1818" y="3098"/>
                  </a:lnTo>
                  <a:lnTo>
                    <a:pt x="2054" y="3064"/>
                  </a:lnTo>
                  <a:lnTo>
                    <a:pt x="2256" y="3030"/>
                  </a:lnTo>
                  <a:lnTo>
                    <a:pt x="2323" y="2997"/>
                  </a:lnTo>
                  <a:lnTo>
                    <a:pt x="2323" y="2896"/>
                  </a:lnTo>
                  <a:lnTo>
                    <a:pt x="2357" y="2929"/>
                  </a:lnTo>
                  <a:lnTo>
                    <a:pt x="2391" y="2929"/>
                  </a:lnTo>
                  <a:lnTo>
                    <a:pt x="2458" y="2896"/>
                  </a:lnTo>
                  <a:lnTo>
                    <a:pt x="2458" y="2828"/>
                  </a:lnTo>
                  <a:lnTo>
                    <a:pt x="2492" y="2222"/>
                  </a:lnTo>
                  <a:lnTo>
                    <a:pt x="2525" y="1515"/>
                  </a:lnTo>
                  <a:lnTo>
                    <a:pt x="2492" y="808"/>
                  </a:lnTo>
                  <a:lnTo>
                    <a:pt x="2458" y="202"/>
                  </a:lnTo>
                  <a:lnTo>
                    <a:pt x="2492" y="169"/>
                  </a:lnTo>
                  <a:lnTo>
                    <a:pt x="2492" y="101"/>
                  </a:lnTo>
                  <a:lnTo>
                    <a:pt x="2458" y="34"/>
                  </a:lnTo>
                  <a:lnTo>
                    <a:pt x="1852" y="34"/>
                  </a:lnTo>
                  <a:lnTo>
                    <a:pt x="128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58" name="Shape 458"/>
            <p:cNvSpPr/>
            <p:nvPr/>
          </p:nvSpPr>
          <p:spPr>
            <a:xfrm>
              <a:off x="5055700" y="2464425"/>
              <a:ext cx="103550" cy="65675"/>
            </a:xfrm>
            <a:custGeom>
              <a:avLst/>
              <a:gdLst/>
              <a:ahLst/>
              <a:cxnLst/>
              <a:rect l="0" t="0" r="0" b="0"/>
              <a:pathLst>
                <a:path w="4142" h="2627" extrusionOk="0">
                  <a:moveTo>
                    <a:pt x="1112" y="202"/>
                  </a:moveTo>
                  <a:lnTo>
                    <a:pt x="1953" y="236"/>
                  </a:lnTo>
                  <a:lnTo>
                    <a:pt x="2896" y="269"/>
                  </a:lnTo>
                  <a:lnTo>
                    <a:pt x="3873" y="370"/>
                  </a:lnTo>
                  <a:lnTo>
                    <a:pt x="3873" y="1414"/>
                  </a:lnTo>
                  <a:lnTo>
                    <a:pt x="3805" y="1885"/>
                  </a:lnTo>
                  <a:lnTo>
                    <a:pt x="3805" y="2357"/>
                  </a:lnTo>
                  <a:lnTo>
                    <a:pt x="3671" y="2289"/>
                  </a:lnTo>
                  <a:lnTo>
                    <a:pt x="3536" y="2222"/>
                  </a:lnTo>
                  <a:lnTo>
                    <a:pt x="3233" y="2188"/>
                  </a:lnTo>
                  <a:lnTo>
                    <a:pt x="2930" y="2222"/>
                  </a:lnTo>
                  <a:lnTo>
                    <a:pt x="2660" y="2222"/>
                  </a:lnTo>
                  <a:lnTo>
                    <a:pt x="2088" y="2289"/>
                  </a:lnTo>
                  <a:lnTo>
                    <a:pt x="1549" y="2323"/>
                  </a:lnTo>
                  <a:lnTo>
                    <a:pt x="943" y="2323"/>
                  </a:lnTo>
                  <a:lnTo>
                    <a:pt x="640" y="2289"/>
                  </a:lnTo>
                  <a:lnTo>
                    <a:pt x="337" y="2323"/>
                  </a:lnTo>
                  <a:lnTo>
                    <a:pt x="270" y="1751"/>
                  </a:lnTo>
                  <a:lnTo>
                    <a:pt x="236" y="1178"/>
                  </a:lnTo>
                  <a:lnTo>
                    <a:pt x="270" y="707"/>
                  </a:lnTo>
                  <a:lnTo>
                    <a:pt x="270" y="471"/>
                  </a:lnTo>
                  <a:lnTo>
                    <a:pt x="236" y="269"/>
                  </a:lnTo>
                  <a:lnTo>
                    <a:pt x="270" y="269"/>
                  </a:lnTo>
                  <a:lnTo>
                    <a:pt x="674" y="202"/>
                  </a:lnTo>
                  <a:close/>
                  <a:moveTo>
                    <a:pt x="775" y="0"/>
                  </a:moveTo>
                  <a:lnTo>
                    <a:pt x="539" y="34"/>
                  </a:lnTo>
                  <a:lnTo>
                    <a:pt x="304" y="101"/>
                  </a:lnTo>
                  <a:lnTo>
                    <a:pt x="270" y="101"/>
                  </a:lnTo>
                  <a:lnTo>
                    <a:pt x="236" y="135"/>
                  </a:lnTo>
                  <a:lnTo>
                    <a:pt x="236" y="236"/>
                  </a:lnTo>
                  <a:lnTo>
                    <a:pt x="203" y="135"/>
                  </a:lnTo>
                  <a:lnTo>
                    <a:pt x="169" y="135"/>
                  </a:lnTo>
                  <a:lnTo>
                    <a:pt x="102" y="236"/>
                  </a:lnTo>
                  <a:lnTo>
                    <a:pt x="68" y="370"/>
                  </a:lnTo>
                  <a:lnTo>
                    <a:pt x="1" y="640"/>
                  </a:lnTo>
                  <a:lnTo>
                    <a:pt x="1" y="1178"/>
                  </a:lnTo>
                  <a:lnTo>
                    <a:pt x="34" y="1784"/>
                  </a:lnTo>
                  <a:lnTo>
                    <a:pt x="102" y="2390"/>
                  </a:lnTo>
                  <a:lnTo>
                    <a:pt x="169" y="2458"/>
                  </a:lnTo>
                  <a:lnTo>
                    <a:pt x="304" y="2458"/>
                  </a:lnTo>
                  <a:lnTo>
                    <a:pt x="337" y="2390"/>
                  </a:lnTo>
                  <a:lnTo>
                    <a:pt x="539" y="2458"/>
                  </a:lnTo>
                  <a:lnTo>
                    <a:pt x="741" y="2491"/>
                  </a:lnTo>
                  <a:lnTo>
                    <a:pt x="1145" y="2559"/>
                  </a:lnTo>
                  <a:lnTo>
                    <a:pt x="1583" y="2559"/>
                  </a:lnTo>
                  <a:lnTo>
                    <a:pt x="1987" y="2525"/>
                  </a:lnTo>
                  <a:lnTo>
                    <a:pt x="2458" y="2491"/>
                  </a:lnTo>
                  <a:lnTo>
                    <a:pt x="2896" y="2491"/>
                  </a:lnTo>
                  <a:lnTo>
                    <a:pt x="3334" y="2525"/>
                  </a:lnTo>
                  <a:lnTo>
                    <a:pt x="3805" y="2559"/>
                  </a:lnTo>
                  <a:lnTo>
                    <a:pt x="3839" y="2626"/>
                  </a:lnTo>
                  <a:lnTo>
                    <a:pt x="3940" y="2626"/>
                  </a:lnTo>
                  <a:lnTo>
                    <a:pt x="3974" y="2559"/>
                  </a:lnTo>
                  <a:lnTo>
                    <a:pt x="4075" y="2289"/>
                  </a:lnTo>
                  <a:lnTo>
                    <a:pt x="4108" y="2020"/>
                  </a:lnTo>
                  <a:lnTo>
                    <a:pt x="4142" y="1414"/>
                  </a:lnTo>
                  <a:lnTo>
                    <a:pt x="4142" y="741"/>
                  </a:lnTo>
                  <a:lnTo>
                    <a:pt x="4108" y="404"/>
                  </a:lnTo>
                  <a:lnTo>
                    <a:pt x="4075" y="67"/>
                  </a:lnTo>
                  <a:lnTo>
                    <a:pt x="4041" y="0"/>
                  </a:lnTo>
                  <a:lnTo>
                    <a:pt x="3974" y="0"/>
                  </a:lnTo>
                  <a:lnTo>
                    <a:pt x="3906" y="34"/>
                  </a:lnTo>
                  <a:lnTo>
                    <a:pt x="3873" y="101"/>
                  </a:lnTo>
                  <a:lnTo>
                    <a:pt x="3873" y="168"/>
                  </a:lnTo>
                  <a:lnTo>
                    <a:pt x="3031" y="67"/>
                  </a:lnTo>
                  <a:lnTo>
                    <a:pt x="2189" y="34"/>
                  </a:lnTo>
                  <a:lnTo>
                    <a:pt x="124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59" name="Shape 459"/>
            <p:cNvSpPr/>
            <p:nvPr/>
          </p:nvSpPr>
          <p:spPr>
            <a:xfrm>
              <a:off x="5059075" y="2348250"/>
              <a:ext cx="66525" cy="40425"/>
            </a:xfrm>
            <a:custGeom>
              <a:avLst/>
              <a:gdLst/>
              <a:ahLst/>
              <a:cxnLst/>
              <a:rect l="0" t="0" r="0" b="0"/>
              <a:pathLst>
                <a:path w="2661" h="1617" extrusionOk="0">
                  <a:moveTo>
                    <a:pt x="2189" y="203"/>
                  </a:moveTo>
                  <a:lnTo>
                    <a:pt x="2357" y="237"/>
                  </a:lnTo>
                  <a:lnTo>
                    <a:pt x="2391" y="270"/>
                  </a:lnTo>
                  <a:lnTo>
                    <a:pt x="2458" y="237"/>
                  </a:lnTo>
                  <a:lnTo>
                    <a:pt x="2458" y="371"/>
                  </a:lnTo>
                  <a:lnTo>
                    <a:pt x="2424" y="506"/>
                  </a:lnTo>
                  <a:lnTo>
                    <a:pt x="2424" y="775"/>
                  </a:lnTo>
                  <a:lnTo>
                    <a:pt x="2424" y="1078"/>
                  </a:lnTo>
                  <a:lnTo>
                    <a:pt x="2458" y="1381"/>
                  </a:lnTo>
                  <a:lnTo>
                    <a:pt x="1280" y="1381"/>
                  </a:lnTo>
                  <a:lnTo>
                    <a:pt x="707" y="1415"/>
                  </a:lnTo>
                  <a:lnTo>
                    <a:pt x="135" y="1482"/>
                  </a:lnTo>
                  <a:lnTo>
                    <a:pt x="169" y="1280"/>
                  </a:lnTo>
                  <a:lnTo>
                    <a:pt x="202" y="1078"/>
                  </a:lnTo>
                  <a:lnTo>
                    <a:pt x="202" y="708"/>
                  </a:lnTo>
                  <a:lnTo>
                    <a:pt x="202" y="439"/>
                  </a:lnTo>
                  <a:lnTo>
                    <a:pt x="202" y="304"/>
                  </a:lnTo>
                  <a:lnTo>
                    <a:pt x="202" y="203"/>
                  </a:lnTo>
                  <a:lnTo>
                    <a:pt x="371" y="237"/>
                  </a:lnTo>
                  <a:lnTo>
                    <a:pt x="1650" y="237"/>
                  </a:lnTo>
                  <a:lnTo>
                    <a:pt x="1987" y="203"/>
                  </a:lnTo>
                  <a:close/>
                  <a:moveTo>
                    <a:pt x="707" y="1"/>
                  </a:moveTo>
                  <a:lnTo>
                    <a:pt x="438" y="34"/>
                  </a:lnTo>
                  <a:lnTo>
                    <a:pt x="135" y="68"/>
                  </a:lnTo>
                  <a:lnTo>
                    <a:pt x="135" y="102"/>
                  </a:lnTo>
                  <a:lnTo>
                    <a:pt x="34" y="102"/>
                  </a:lnTo>
                  <a:lnTo>
                    <a:pt x="34" y="136"/>
                  </a:lnTo>
                  <a:lnTo>
                    <a:pt x="68" y="136"/>
                  </a:lnTo>
                  <a:lnTo>
                    <a:pt x="34" y="270"/>
                  </a:lnTo>
                  <a:lnTo>
                    <a:pt x="34" y="439"/>
                  </a:lnTo>
                  <a:lnTo>
                    <a:pt x="34" y="708"/>
                  </a:lnTo>
                  <a:lnTo>
                    <a:pt x="0" y="1078"/>
                  </a:lnTo>
                  <a:lnTo>
                    <a:pt x="0" y="1280"/>
                  </a:lnTo>
                  <a:lnTo>
                    <a:pt x="34" y="1482"/>
                  </a:lnTo>
                  <a:lnTo>
                    <a:pt x="68" y="1516"/>
                  </a:lnTo>
                  <a:lnTo>
                    <a:pt x="68" y="1550"/>
                  </a:lnTo>
                  <a:lnTo>
                    <a:pt x="101" y="1583"/>
                  </a:lnTo>
                  <a:lnTo>
                    <a:pt x="707" y="1617"/>
                  </a:lnTo>
                  <a:lnTo>
                    <a:pt x="1313" y="1617"/>
                  </a:lnTo>
                  <a:lnTo>
                    <a:pt x="2492" y="1583"/>
                  </a:lnTo>
                  <a:lnTo>
                    <a:pt x="2593" y="1583"/>
                  </a:lnTo>
                  <a:lnTo>
                    <a:pt x="2626" y="1550"/>
                  </a:lnTo>
                  <a:lnTo>
                    <a:pt x="2660" y="1482"/>
                  </a:lnTo>
                  <a:lnTo>
                    <a:pt x="2660" y="1449"/>
                  </a:lnTo>
                  <a:lnTo>
                    <a:pt x="2626" y="1381"/>
                  </a:lnTo>
                  <a:lnTo>
                    <a:pt x="2626" y="1078"/>
                  </a:lnTo>
                  <a:lnTo>
                    <a:pt x="2593" y="775"/>
                  </a:lnTo>
                  <a:lnTo>
                    <a:pt x="2626" y="439"/>
                  </a:lnTo>
                  <a:lnTo>
                    <a:pt x="2593" y="270"/>
                  </a:lnTo>
                  <a:lnTo>
                    <a:pt x="2559" y="136"/>
                  </a:lnTo>
                  <a:lnTo>
                    <a:pt x="2525" y="136"/>
                  </a:lnTo>
                  <a:lnTo>
                    <a:pt x="2492" y="102"/>
                  </a:lnTo>
                  <a:lnTo>
                    <a:pt x="2458" y="68"/>
                  </a:lnTo>
                  <a:lnTo>
                    <a:pt x="2323" y="34"/>
                  </a:lnTo>
                  <a:lnTo>
                    <a:pt x="2189" y="1"/>
                  </a:lnTo>
                  <a:lnTo>
                    <a:pt x="1886" y="1"/>
                  </a:lnTo>
                  <a:lnTo>
                    <a:pt x="1280" y="34"/>
                  </a:lnTo>
                  <a:lnTo>
                    <a:pt x="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60" name="Shape 460"/>
            <p:cNvSpPr/>
            <p:nvPr/>
          </p:nvSpPr>
          <p:spPr>
            <a:xfrm>
              <a:off x="5055700" y="2677375"/>
              <a:ext cx="64850" cy="72400"/>
            </a:xfrm>
            <a:custGeom>
              <a:avLst/>
              <a:gdLst/>
              <a:ahLst/>
              <a:cxnLst/>
              <a:rect l="0" t="0" r="0" b="0"/>
              <a:pathLst>
                <a:path w="2594" h="2896" extrusionOk="0">
                  <a:moveTo>
                    <a:pt x="135" y="0"/>
                  </a:moveTo>
                  <a:lnTo>
                    <a:pt x="102" y="34"/>
                  </a:lnTo>
                  <a:lnTo>
                    <a:pt x="34" y="303"/>
                  </a:lnTo>
                  <a:lnTo>
                    <a:pt x="1" y="572"/>
                  </a:lnTo>
                  <a:lnTo>
                    <a:pt x="1" y="1111"/>
                  </a:lnTo>
                  <a:lnTo>
                    <a:pt x="1" y="1953"/>
                  </a:lnTo>
                  <a:lnTo>
                    <a:pt x="34" y="2390"/>
                  </a:lnTo>
                  <a:lnTo>
                    <a:pt x="102" y="2794"/>
                  </a:lnTo>
                  <a:lnTo>
                    <a:pt x="135" y="2828"/>
                  </a:lnTo>
                  <a:lnTo>
                    <a:pt x="236" y="2828"/>
                  </a:lnTo>
                  <a:lnTo>
                    <a:pt x="270" y="2761"/>
                  </a:lnTo>
                  <a:lnTo>
                    <a:pt x="270" y="2390"/>
                  </a:lnTo>
                  <a:lnTo>
                    <a:pt x="236" y="1919"/>
                  </a:lnTo>
                  <a:lnTo>
                    <a:pt x="236" y="1111"/>
                  </a:lnTo>
                  <a:lnTo>
                    <a:pt x="236" y="673"/>
                  </a:lnTo>
                  <a:lnTo>
                    <a:pt x="236" y="236"/>
                  </a:lnTo>
                  <a:lnTo>
                    <a:pt x="472" y="269"/>
                  </a:lnTo>
                  <a:lnTo>
                    <a:pt x="2290" y="269"/>
                  </a:lnTo>
                  <a:lnTo>
                    <a:pt x="2324" y="303"/>
                  </a:lnTo>
                  <a:lnTo>
                    <a:pt x="2357" y="337"/>
                  </a:lnTo>
                  <a:lnTo>
                    <a:pt x="2391" y="337"/>
                  </a:lnTo>
                  <a:lnTo>
                    <a:pt x="2391" y="505"/>
                  </a:lnTo>
                  <a:lnTo>
                    <a:pt x="2357" y="673"/>
                  </a:lnTo>
                  <a:lnTo>
                    <a:pt x="2357" y="1010"/>
                  </a:lnTo>
                  <a:lnTo>
                    <a:pt x="2324" y="1818"/>
                  </a:lnTo>
                  <a:lnTo>
                    <a:pt x="2324" y="2626"/>
                  </a:lnTo>
                  <a:lnTo>
                    <a:pt x="2122" y="2592"/>
                  </a:lnTo>
                  <a:lnTo>
                    <a:pt x="1852" y="2592"/>
                  </a:lnTo>
                  <a:lnTo>
                    <a:pt x="1381" y="2626"/>
                  </a:lnTo>
                  <a:lnTo>
                    <a:pt x="775" y="2592"/>
                  </a:lnTo>
                  <a:lnTo>
                    <a:pt x="640" y="2592"/>
                  </a:lnTo>
                  <a:lnTo>
                    <a:pt x="472" y="2626"/>
                  </a:lnTo>
                  <a:lnTo>
                    <a:pt x="371" y="2660"/>
                  </a:lnTo>
                  <a:lnTo>
                    <a:pt x="270" y="2761"/>
                  </a:lnTo>
                  <a:lnTo>
                    <a:pt x="337" y="2828"/>
                  </a:lnTo>
                  <a:lnTo>
                    <a:pt x="472" y="2895"/>
                  </a:lnTo>
                  <a:lnTo>
                    <a:pt x="2088" y="2895"/>
                  </a:lnTo>
                  <a:lnTo>
                    <a:pt x="2357" y="2862"/>
                  </a:lnTo>
                  <a:lnTo>
                    <a:pt x="2391" y="2895"/>
                  </a:lnTo>
                  <a:lnTo>
                    <a:pt x="2458" y="2895"/>
                  </a:lnTo>
                  <a:lnTo>
                    <a:pt x="2526" y="2862"/>
                  </a:lnTo>
                  <a:lnTo>
                    <a:pt x="2559" y="2794"/>
                  </a:lnTo>
                  <a:lnTo>
                    <a:pt x="2559" y="1178"/>
                  </a:lnTo>
                  <a:lnTo>
                    <a:pt x="2593" y="640"/>
                  </a:lnTo>
                  <a:lnTo>
                    <a:pt x="2559" y="404"/>
                  </a:lnTo>
                  <a:lnTo>
                    <a:pt x="2526" y="135"/>
                  </a:lnTo>
                  <a:lnTo>
                    <a:pt x="2492" y="135"/>
                  </a:lnTo>
                  <a:lnTo>
                    <a:pt x="2458" y="168"/>
                  </a:lnTo>
                  <a:lnTo>
                    <a:pt x="2391" y="101"/>
                  </a:lnTo>
                  <a:lnTo>
                    <a:pt x="2290" y="67"/>
                  </a:lnTo>
                  <a:lnTo>
                    <a:pt x="2088" y="67"/>
                  </a:lnTo>
                  <a:lnTo>
                    <a:pt x="1650" y="101"/>
                  </a:lnTo>
                  <a:lnTo>
                    <a:pt x="943" y="67"/>
                  </a:lnTo>
                  <a:lnTo>
                    <a:pt x="573" y="67"/>
                  </a:lnTo>
                  <a:lnTo>
                    <a:pt x="203" y="101"/>
                  </a:lnTo>
                  <a:lnTo>
                    <a:pt x="203" y="34"/>
                  </a:lnTo>
                  <a:lnTo>
                    <a:pt x="20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61" name="Shape 461"/>
            <p:cNvSpPr/>
            <p:nvPr/>
          </p:nvSpPr>
          <p:spPr>
            <a:xfrm>
              <a:off x="5722325" y="2677375"/>
              <a:ext cx="80825" cy="72400"/>
            </a:xfrm>
            <a:custGeom>
              <a:avLst/>
              <a:gdLst/>
              <a:ahLst/>
              <a:cxnLst/>
              <a:rect l="0" t="0" r="0" b="0"/>
              <a:pathLst>
                <a:path w="3233" h="2896" extrusionOk="0">
                  <a:moveTo>
                    <a:pt x="3031" y="0"/>
                  </a:moveTo>
                  <a:lnTo>
                    <a:pt x="2997" y="337"/>
                  </a:lnTo>
                  <a:lnTo>
                    <a:pt x="2997" y="640"/>
                  </a:lnTo>
                  <a:lnTo>
                    <a:pt x="2997" y="1313"/>
                  </a:lnTo>
                  <a:lnTo>
                    <a:pt x="2997" y="2020"/>
                  </a:lnTo>
                  <a:lnTo>
                    <a:pt x="2997" y="2357"/>
                  </a:lnTo>
                  <a:lnTo>
                    <a:pt x="3031" y="2727"/>
                  </a:lnTo>
                  <a:lnTo>
                    <a:pt x="2997" y="2693"/>
                  </a:lnTo>
                  <a:lnTo>
                    <a:pt x="203" y="2693"/>
                  </a:lnTo>
                  <a:lnTo>
                    <a:pt x="270" y="2357"/>
                  </a:lnTo>
                  <a:lnTo>
                    <a:pt x="270" y="1986"/>
                  </a:lnTo>
                  <a:lnTo>
                    <a:pt x="236" y="1279"/>
                  </a:lnTo>
                  <a:lnTo>
                    <a:pt x="236" y="640"/>
                  </a:lnTo>
                  <a:lnTo>
                    <a:pt x="203" y="337"/>
                  </a:lnTo>
                  <a:lnTo>
                    <a:pt x="135" y="34"/>
                  </a:lnTo>
                  <a:lnTo>
                    <a:pt x="102" y="34"/>
                  </a:lnTo>
                  <a:lnTo>
                    <a:pt x="34" y="337"/>
                  </a:lnTo>
                  <a:lnTo>
                    <a:pt x="1" y="640"/>
                  </a:lnTo>
                  <a:lnTo>
                    <a:pt x="1" y="1279"/>
                  </a:lnTo>
                  <a:lnTo>
                    <a:pt x="1" y="2020"/>
                  </a:lnTo>
                  <a:lnTo>
                    <a:pt x="34" y="2390"/>
                  </a:lnTo>
                  <a:lnTo>
                    <a:pt x="68" y="2761"/>
                  </a:lnTo>
                  <a:lnTo>
                    <a:pt x="102" y="2794"/>
                  </a:lnTo>
                  <a:lnTo>
                    <a:pt x="135" y="2794"/>
                  </a:lnTo>
                  <a:lnTo>
                    <a:pt x="270" y="2761"/>
                  </a:lnTo>
                  <a:lnTo>
                    <a:pt x="337" y="2828"/>
                  </a:lnTo>
                  <a:lnTo>
                    <a:pt x="438" y="2862"/>
                  </a:lnTo>
                  <a:lnTo>
                    <a:pt x="674" y="2895"/>
                  </a:lnTo>
                  <a:lnTo>
                    <a:pt x="1179" y="2862"/>
                  </a:lnTo>
                  <a:lnTo>
                    <a:pt x="2122" y="2895"/>
                  </a:lnTo>
                  <a:lnTo>
                    <a:pt x="3031" y="2862"/>
                  </a:lnTo>
                  <a:lnTo>
                    <a:pt x="3065" y="2862"/>
                  </a:lnTo>
                  <a:lnTo>
                    <a:pt x="3065" y="2828"/>
                  </a:lnTo>
                  <a:lnTo>
                    <a:pt x="3132" y="2828"/>
                  </a:lnTo>
                  <a:lnTo>
                    <a:pt x="3166" y="2794"/>
                  </a:lnTo>
                  <a:lnTo>
                    <a:pt x="3199" y="2491"/>
                  </a:lnTo>
                  <a:lnTo>
                    <a:pt x="3233" y="2155"/>
                  </a:lnTo>
                  <a:lnTo>
                    <a:pt x="3233" y="1515"/>
                  </a:lnTo>
                  <a:lnTo>
                    <a:pt x="3233" y="741"/>
                  </a:lnTo>
                  <a:lnTo>
                    <a:pt x="3199" y="370"/>
                  </a:lnTo>
                  <a:lnTo>
                    <a:pt x="31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62" name="Shape 462"/>
            <p:cNvSpPr/>
            <p:nvPr/>
          </p:nvSpPr>
          <p:spPr>
            <a:xfrm>
              <a:off x="5811550" y="2677375"/>
              <a:ext cx="65675" cy="75775"/>
            </a:xfrm>
            <a:custGeom>
              <a:avLst/>
              <a:gdLst/>
              <a:ahLst/>
              <a:cxnLst/>
              <a:rect l="0" t="0" r="0" b="0"/>
              <a:pathLst>
                <a:path w="2627" h="3031" extrusionOk="0">
                  <a:moveTo>
                    <a:pt x="2458" y="0"/>
                  </a:moveTo>
                  <a:lnTo>
                    <a:pt x="2425" y="67"/>
                  </a:lnTo>
                  <a:lnTo>
                    <a:pt x="2122" y="34"/>
                  </a:lnTo>
                  <a:lnTo>
                    <a:pt x="1852" y="67"/>
                  </a:lnTo>
                  <a:lnTo>
                    <a:pt x="1246" y="135"/>
                  </a:lnTo>
                  <a:lnTo>
                    <a:pt x="943" y="135"/>
                  </a:lnTo>
                  <a:lnTo>
                    <a:pt x="640" y="67"/>
                  </a:lnTo>
                  <a:lnTo>
                    <a:pt x="337" y="34"/>
                  </a:lnTo>
                  <a:lnTo>
                    <a:pt x="203" y="67"/>
                  </a:lnTo>
                  <a:lnTo>
                    <a:pt x="34" y="135"/>
                  </a:lnTo>
                  <a:lnTo>
                    <a:pt x="34" y="168"/>
                  </a:lnTo>
                  <a:lnTo>
                    <a:pt x="34" y="202"/>
                  </a:lnTo>
                  <a:lnTo>
                    <a:pt x="68" y="236"/>
                  </a:lnTo>
                  <a:lnTo>
                    <a:pt x="304" y="303"/>
                  </a:lnTo>
                  <a:lnTo>
                    <a:pt x="573" y="337"/>
                  </a:lnTo>
                  <a:lnTo>
                    <a:pt x="1078" y="370"/>
                  </a:lnTo>
                  <a:lnTo>
                    <a:pt x="1246" y="404"/>
                  </a:lnTo>
                  <a:lnTo>
                    <a:pt x="1415" y="370"/>
                  </a:lnTo>
                  <a:lnTo>
                    <a:pt x="1718" y="337"/>
                  </a:lnTo>
                  <a:lnTo>
                    <a:pt x="2054" y="303"/>
                  </a:lnTo>
                  <a:lnTo>
                    <a:pt x="2425" y="303"/>
                  </a:lnTo>
                  <a:lnTo>
                    <a:pt x="2391" y="808"/>
                  </a:lnTo>
                  <a:lnTo>
                    <a:pt x="2391" y="1347"/>
                  </a:lnTo>
                  <a:lnTo>
                    <a:pt x="2357" y="2020"/>
                  </a:lnTo>
                  <a:lnTo>
                    <a:pt x="2357" y="2357"/>
                  </a:lnTo>
                  <a:lnTo>
                    <a:pt x="2391" y="2693"/>
                  </a:lnTo>
                  <a:lnTo>
                    <a:pt x="2324" y="2693"/>
                  </a:lnTo>
                  <a:lnTo>
                    <a:pt x="1684" y="2727"/>
                  </a:lnTo>
                  <a:lnTo>
                    <a:pt x="1044" y="2794"/>
                  </a:lnTo>
                  <a:lnTo>
                    <a:pt x="506" y="2828"/>
                  </a:lnTo>
                  <a:lnTo>
                    <a:pt x="270" y="2862"/>
                  </a:lnTo>
                  <a:lnTo>
                    <a:pt x="1" y="2963"/>
                  </a:lnTo>
                  <a:lnTo>
                    <a:pt x="34" y="2996"/>
                  </a:lnTo>
                  <a:lnTo>
                    <a:pt x="270" y="3030"/>
                  </a:lnTo>
                  <a:lnTo>
                    <a:pt x="539" y="3030"/>
                  </a:lnTo>
                  <a:lnTo>
                    <a:pt x="1044" y="2963"/>
                  </a:lnTo>
                  <a:lnTo>
                    <a:pt x="1684" y="2929"/>
                  </a:lnTo>
                  <a:lnTo>
                    <a:pt x="2324" y="2895"/>
                  </a:lnTo>
                  <a:lnTo>
                    <a:pt x="2391" y="2862"/>
                  </a:lnTo>
                  <a:lnTo>
                    <a:pt x="2425" y="2828"/>
                  </a:lnTo>
                  <a:lnTo>
                    <a:pt x="2425" y="2862"/>
                  </a:lnTo>
                  <a:lnTo>
                    <a:pt x="2492" y="2862"/>
                  </a:lnTo>
                  <a:lnTo>
                    <a:pt x="2526" y="2828"/>
                  </a:lnTo>
                  <a:lnTo>
                    <a:pt x="2559" y="2525"/>
                  </a:lnTo>
                  <a:lnTo>
                    <a:pt x="2593" y="2188"/>
                  </a:lnTo>
                  <a:lnTo>
                    <a:pt x="2593" y="1549"/>
                  </a:lnTo>
                  <a:lnTo>
                    <a:pt x="2627" y="808"/>
                  </a:lnTo>
                  <a:lnTo>
                    <a:pt x="2627" y="438"/>
                  </a:lnTo>
                  <a:lnTo>
                    <a:pt x="2593" y="67"/>
                  </a:lnTo>
                  <a:lnTo>
                    <a:pt x="2559" y="34"/>
                  </a:lnTo>
                  <a:lnTo>
                    <a:pt x="252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63" name="Shape 463"/>
            <p:cNvSpPr/>
            <p:nvPr/>
          </p:nvSpPr>
          <p:spPr>
            <a:xfrm>
              <a:off x="5363775" y="2677375"/>
              <a:ext cx="351000" cy="78300"/>
            </a:xfrm>
            <a:custGeom>
              <a:avLst/>
              <a:gdLst/>
              <a:ahLst/>
              <a:cxnLst/>
              <a:rect l="0" t="0" r="0" b="0"/>
              <a:pathLst>
                <a:path w="14040" h="3132" extrusionOk="0">
                  <a:moveTo>
                    <a:pt x="101" y="202"/>
                  </a:moveTo>
                  <a:lnTo>
                    <a:pt x="1818" y="269"/>
                  </a:lnTo>
                  <a:lnTo>
                    <a:pt x="3569" y="337"/>
                  </a:lnTo>
                  <a:lnTo>
                    <a:pt x="7003" y="370"/>
                  </a:lnTo>
                  <a:lnTo>
                    <a:pt x="13703" y="505"/>
                  </a:lnTo>
                  <a:lnTo>
                    <a:pt x="13703" y="875"/>
                  </a:lnTo>
                  <a:lnTo>
                    <a:pt x="13703" y="1212"/>
                  </a:lnTo>
                  <a:lnTo>
                    <a:pt x="13703" y="2862"/>
                  </a:lnTo>
                  <a:lnTo>
                    <a:pt x="13669" y="2828"/>
                  </a:lnTo>
                  <a:lnTo>
                    <a:pt x="13299" y="2761"/>
                  </a:lnTo>
                  <a:lnTo>
                    <a:pt x="12929" y="2727"/>
                  </a:lnTo>
                  <a:lnTo>
                    <a:pt x="12558" y="2693"/>
                  </a:lnTo>
                  <a:lnTo>
                    <a:pt x="11481" y="2693"/>
                  </a:lnTo>
                  <a:lnTo>
                    <a:pt x="10740" y="2761"/>
                  </a:lnTo>
                  <a:lnTo>
                    <a:pt x="9899" y="2828"/>
                  </a:lnTo>
                  <a:lnTo>
                    <a:pt x="9023" y="2862"/>
                  </a:lnTo>
                  <a:lnTo>
                    <a:pt x="7272" y="2895"/>
                  </a:lnTo>
                  <a:lnTo>
                    <a:pt x="5555" y="2862"/>
                  </a:lnTo>
                  <a:lnTo>
                    <a:pt x="3805" y="2794"/>
                  </a:lnTo>
                  <a:lnTo>
                    <a:pt x="2088" y="2761"/>
                  </a:lnTo>
                  <a:lnTo>
                    <a:pt x="1212" y="2794"/>
                  </a:lnTo>
                  <a:lnTo>
                    <a:pt x="371" y="2828"/>
                  </a:lnTo>
                  <a:lnTo>
                    <a:pt x="371" y="2491"/>
                  </a:lnTo>
                  <a:lnTo>
                    <a:pt x="337" y="2121"/>
                  </a:lnTo>
                  <a:lnTo>
                    <a:pt x="270" y="1448"/>
                  </a:lnTo>
                  <a:lnTo>
                    <a:pt x="202" y="808"/>
                  </a:lnTo>
                  <a:lnTo>
                    <a:pt x="169" y="505"/>
                  </a:lnTo>
                  <a:lnTo>
                    <a:pt x="101" y="202"/>
                  </a:lnTo>
                  <a:close/>
                  <a:moveTo>
                    <a:pt x="101" y="0"/>
                  </a:moveTo>
                  <a:lnTo>
                    <a:pt x="68" y="34"/>
                  </a:lnTo>
                  <a:lnTo>
                    <a:pt x="34" y="67"/>
                  </a:lnTo>
                  <a:lnTo>
                    <a:pt x="34" y="101"/>
                  </a:lnTo>
                  <a:lnTo>
                    <a:pt x="34" y="135"/>
                  </a:lnTo>
                  <a:lnTo>
                    <a:pt x="0" y="471"/>
                  </a:lnTo>
                  <a:lnTo>
                    <a:pt x="0" y="774"/>
                  </a:lnTo>
                  <a:lnTo>
                    <a:pt x="34" y="1448"/>
                  </a:lnTo>
                  <a:lnTo>
                    <a:pt x="68" y="2222"/>
                  </a:lnTo>
                  <a:lnTo>
                    <a:pt x="101" y="2626"/>
                  </a:lnTo>
                  <a:lnTo>
                    <a:pt x="202" y="2996"/>
                  </a:lnTo>
                  <a:lnTo>
                    <a:pt x="236" y="3030"/>
                  </a:lnTo>
                  <a:lnTo>
                    <a:pt x="270" y="3064"/>
                  </a:lnTo>
                  <a:lnTo>
                    <a:pt x="303" y="3030"/>
                  </a:lnTo>
                  <a:lnTo>
                    <a:pt x="337" y="2996"/>
                  </a:lnTo>
                  <a:lnTo>
                    <a:pt x="1179" y="3030"/>
                  </a:lnTo>
                  <a:lnTo>
                    <a:pt x="2020" y="3098"/>
                  </a:lnTo>
                  <a:lnTo>
                    <a:pt x="5353" y="3098"/>
                  </a:lnTo>
                  <a:lnTo>
                    <a:pt x="7037" y="3131"/>
                  </a:lnTo>
                  <a:lnTo>
                    <a:pt x="8653" y="3131"/>
                  </a:lnTo>
                  <a:lnTo>
                    <a:pt x="9461" y="3098"/>
                  </a:lnTo>
                  <a:lnTo>
                    <a:pt x="10269" y="3064"/>
                  </a:lnTo>
                  <a:lnTo>
                    <a:pt x="11111" y="2996"/>
                  </a:lnTo>
                  <a:lnTo>
                    <a:pt x="11919" y="2929"/>
                  </a:lnTo>
                  <a:lnTo>
                    <a:pt x="12356" y="2929"/>
                  </a:lnTo>
                  <a:lnTo>
                    <a:pt x="12760" y="2963"/>
                  </a:lnTo>
                  <a:lnTo>
                    <a:pt x="13164" y="2996"/>
                  </a:lnTo>
                  <a:lnTo>
                    <a:pt x="13568" y="3098"/>
                  </a:lnTo>
                  <a:lnTo>
                    <a:pt x="13636" y="3098"/>
                  </a:lnTo>
                  <a:lnTo>
                    <a:pt x="13703" y="3064"/>
                  </a:lnTo>
                  <a:lnTo>
                    <a:pt x="13737" y="2963"/>
                  </a:lnTo>
                  <a:lnTo>
                    <a:pt x="13804" y="2996"/>
                  </a:lnTo>
                  <a:lnTo>
                    <a:pt x="13871" y="2996"/>
                  </a:lnTo>
                  <a:lnTo>
                    <a:pt x="13939" y="2963"/>
                  </a:lnTo>
                  <a:lnTo>
                    <a:pt x="13972" y="2862"/>
                  </a:lnTo>
                  <a:lnTo>
                    <a:pt x="13972" y="1414"/>
                  </a:lnTo>
                  <a:lnTo>
                    <a:pt x="13972" y="976"/>
                  </a:lnTo>
                  <a:lnTo>
                    <a:pt x="13972" y="741"/>
                  </a:lnTo>
                  <a:lnTo>
                    <a:pt x="13972" y="505"/>
                  </a:lnTo>
                  <a:lnTo>
                    <a:pt x="14006" y="438"/>
                  </a:lnTo>
                  <a:lnTo>
                    <a:pt x="14040" y="370"/>
                  </a:lnTo>
                  <a:lnTo>
                    <a:pt x="14006" y="303"/>
                  </a:lnTo>
                  <a:lnTo>
                    <a:pt x="13905" y="269"/>
                  </a:lnTo>
                  <a:lnTo>
                    <a:pt x="13871" y="269"/>
                  </a:lnTo>
                  <a:lnTo>
                    <a:pt x="13838" y="168"/>
                  </a:lnTo>
                  <a:lnTo>
                    <a:pt x="13804" y="269"/>
                  </a:lnTo>
                  <a:lnTo>
                    <a:pt x="7003" y="135"/>
                  </a:lnTo>
                  <a:lnTo>
                    <a:pt x="3569" y="34"/>
                  </a:lnTo>
                  <a:lnTo>
                    <a:pt x="181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64" name="Shape 464"/>
            <p:cNvSpPr/>
            <p:nvPr/>
          </p:nvSpPr>
          <p:spPr>
            <a:xfrm>
              <a:off x="5273700" y="2674850"/>
              <a:ext cx="85050" cy="79125"/>
            </a:xfrm>
            <a:custGeom>
              <a:avLst/>
              <a:gdLst/>
              <a:ahLst/>
              <a:cxnLst/>
              <a:rect l="0" t="0" r="0" b="0"/>
              <a:pathLst>
                <a:path w="3402" h="3165" extrusionOk="0">
                  <a:moveTo>
                    <a:pt x="1347" y="0"/>
                  </a:moveTo>
                  <a:lnTo>
                    <a:pt x="943" y="34"/>
                  </a:lnTo>
                  <a:lnTo>
                    <a:pt x="573" y="101"/>
                  </a:lnTo>
                  <a:lnTo>
                    <a:pt x="236" y="168"/>
                  </a:lnTo>
                  <a:lnTo>
                    <a:pt x="169" y="101"/>
                  </a:lnTo>
                  <a:lnTo>
                    <a:pt x="135" y="67"/>
                  </a:lnTo>
                  <a:lnTo>
                    <a:pt x="68" y="101"/>
                  </a:lnTo>
                  <a:lnTo>
                    <a:pt x="1" y="135"/>
                  </a:lnTo>
                  <a:lnTo>
                    <a:pt x="1" y="202"/>
                  </a:lnTo>
                  <a:lnTo>
                    <a:pt x="34" y="269"/>
                  </a:lnTo>
                  <a:lnTo>
                    <a:pt x="68" y="269"/>
                  </a:lnTo>
                  <a:lnTo>
                    <a:pt x="34" y="505"/>
                  </a:lnTo>
                  <a:lnTo>
                    <a:pt x="34" y="842"/>
                  </a:lnTo>
                  <a:lnTo>
                    <a:pt x="34" y="1717"/>
                  </a:lnTo>
                  <a:lnTo>
                    <a:pt x="34" y="2963"/>
                  </a:lnTo>
                  <a:lnTo>
                    <a:pt x="68" y="3064"/>
                  </a:lnTo>
                  <a:lnTo>
                    <a:pt x="236" y="3064"/>
                  </a:lnTo>
                  <a:lnTo>
                    <a:pt x="236" y="3030"/>
                  </a:lnTo>
                  <a:lnTo>
                    <a:pt x="270" y="2963"/>
                  </a:lnTo>
                  <a:lnTo>
                    <a:pt x="236" y="1953"/>
                  </a:lnTo>
                  <a:lnTo>
                    <a:pt x="236" y="943"/>
                  </a:lnTo>
                  <a:lnTo>
                    <a:pt x="270" y="673"/>
                  </a:lnTo>
                  <a:lnTo>
                    <a:pt x="304" y="505"/>
                  </a:lnTo>
                  <a:lnTo>
                    <a:pt x="304" y="370"/>
                  </a:lnTo>
                  <a:lnTo>
                    <a:pt x="977" y="303"/>
                  </a:lnTo>
                  <a:lnTo>
                    <a:pt x="1684" y="269"/>
                  </a:lnTo>
                  <a:lnTo>
                    <a:pt x="2054" y="303"/>
                  </a:lnTo>
                  <a:lnTo>
                    <a:pt x="2425" y="370"/>
                  </a:lnTo>
                  <a:lnTo>
                    <a:pt x="2795" y="404"/>
                  </a:lnTo>
                  <a:lnTo>
                    <a:pt x="3166" y="471"/>
                  </a:lnTo>
                  <a:lnTo>
                    <a:pt x="3199" y="438"/>
                  </a:lnTo>
                  <a:lnTo>
                    <a:pt x="3199" y="438"/>
                  </a:lnTo>
                  <a:lnTo>
                    <a:pt x="3166" y="673"/>
                  </a:lnTo>
                  <a:lnTo>
                    <a:pt x="3166" y="909"/>
                  </a:lnTo>
                  <a:lnTo>
                    <a:pt x="3132" y="1380"/>
                  </a:lnTo>
                  <a:lnTo>
                    <a:pt x="3098" y="2188"/>
                  </a:lnTo>
                  <a:lnTo>
                    <a:pt x="3132" y="2592"/>
                  </a:lnTo>
                  <a:lnTo>
                    <a:pt x="3166" y="2996"/>
                  </a:lnTo>
                  <a:lnTo>
                    <a:pt x="2762" y="2895"/>
                  </a:lnTo>
                  <a:lnTo>
                    <a:pt x="2357" y="2862"/>
                  </a:lnTo>
                  <a:lnTo>
                    <a:pt x="1516" y="2828"/>
                  </a:lnTo>
                  <a:lnTo>
                    <a:pt x="1179" y="2794"/>
                  </a:lnTo>
                  <a:lnTo>
                    <a:pt x="876" y="2761"/>
                  </a:lnTo>
                  <a:lnTo>
                    <a:pt x="708" y="2794"/>
                  </a:lnTo>
                  <a:lnTo>
                    <a:pt x="539" y="2828"/>
                  </a:lnTo>
                  <a:lnTo>
                    <a:pt x="405" y="2895"/>
                  </a:lnTo>
                  <a:lnTo>
                    <a:pt x="270" y="2963"/>
                  </a:lnTo>
                  <a:lnTo>
                    <a:pt x="438" y="3030"/>
                  </a:lnTo>
                  <a:lnTo>
                    <a:pt x="607" y="3064"/>
                  </a:lnTo>
                  <a:lnTo>
                    <a:pt x="1718" y="3064"/>
                  </a:lnTo>
                  <a:lnTo>
                    <a:pt x="2492" y="3165"/>
                  </a:lnTo>
                  <a:lnTo>
                    <a:pt x="2896" y="3165"/>
                  </a:lnTo>
                  <a:lnTo>
                    <a:pt x="3300" y="3131"/>
                  </a:lnTo>
                  <a:lnTo>
                    <a:pt x="3401" y="3064"/>
                  </a:lnTo>
                  <a:lnTo>
                    <a:pt x="3401" y="3030"/>
                  </a:lnTo>
                  <a:lnTo>
                    <a:pt x="3401" y="2996"/>
                  </a:lnTo>
                  <a:lnTo>
                    <a:pt x="3368" y="2592"/>
                  </a:lnTo>
                  <a:lnTo>
                    <a:pt x="3334" y="2188"/>
                  </a:lnTo>
                  <a:lnTo>
                    <a:pt x="3368" y="1380"/>
                  </a:lnTo>
                  <a:lnTo>
                    <a:pt x="3401" y="808"/>
                  </a:lnTo>
                  <a:lnTo>
                    <a:pt x="3401" y="505"/>
                  </a:lnTo>
                  <a:lnTo>
                    <a:pt x="3334" y="202"/>
                  </a:lnTo>
                  <a:lnTo>
                    <a:pt x="3300" y="202"/>
                  </a:lnTo>
                  <a:lnTo>
                    <a:pt x="3233" y="337"/>
                  </a:lnTo>
                  <a:lnTo>
                    <a:pt x="3199" y="303"/>
                  </a:lnTo>
                  <a:lnTo>
                    <a:pt x="2863" y="168"/>
                  </a:lnTo>
                  <a:lnTo>
                    <a:pt x="2526" y="101"/>
                  </a:lnTo>
                  <a:lnTo>
                    <a:pt x="2122" y="34"/>
                  </a:lnTo>
                  <a:lnTo>
                    <a:pt x="175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</p:grpSp>
      <p:sp>
        <p:nvSpPr>
          <p:cNvPr id="465" name="Shape 465"/>
          <p:cNvSpPr txBox="1">
            <a:spLocks noGrp="1"/>
          </p:cNvSpPr>
          <p:nvPr>
            <p:ph type="ctrTitle"/>
          </p:nvPr>
        </p:nvSpPr>
        <p:spPr>
          <a:xfrm>
            <a:off x="1557875" y="1882525"/>
            <a:ext cx="6028200" cy="1546500"/>
          </a:xfrm>
          <a:prstGeom prst="rect">
            <a:avLst/>
          </a:prstGeom>
        </p:spPr>
        <p:txBody>
          <a:bodyPr spcFirstLastPara="1" wrap="square" lIns="91425" tIns="91425" rIns="91425" bIns="91425" anchor="b" anchorCtr="0"/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5400"/>
              <a:buNone/>
              <a:defRPr sz="4050" b="0">
                <a:solidFill>
                  <a:srgbClr val="FFFFFF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5400"/>
              <a:buNone/>
              <a:defRPr sz="4050" b="0">
                <a:solidFill>
                  <a:srgbClr val="FFFFFF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5400"/>
              <a:buNone/>
              <a:defRPr sz="4050" b="0">
                <a:solidFill>
                  <a:srgbClr val="FFFFFF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5400"/>
              <a:buNone/>
              <a:defRPr sz="4050" b="0">
                <a:solidFill>
                  <a:srgbClr val="FFFFFF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5400"/>
              <a:buNone/>
              <a:defRPr sz="4050" b="0">
                <a:solidFill>
                  <a:srgbClr val="FFFFFF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5400"/>
              <a:buNone/>
              <a:defRPr sz="4050" b="0">
                <a:solidFill>
                  <a:srgbClr val="FFFFFF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5400"/>
              <a:buNone/>
              <a:defRPr sz="4050" b="0">
                <a:solidFill>
                  <a:srgbClr val="FFFFFF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5400"/>
              <a:buNone/>
              <a:defRPr sz="4050" b="0">
                <a:solidFill>
                  <a:srgbClr val="FFFFFF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5400"/>
              <a:buNone/>
              <a:defRPr sz="4050" b="0">
                <a:solidFill>
                  <a:srgbClr val="FFFFFF"/>
                </a:solidFill>
              </a:defRPr>
            </a:lvl9pPr>
          </a:lstStyle>
          <a:p>
            <a:endParaRPr/>
          </a:p>
        </p:txBody>
      </p:sp>
      <p:sp>
        <p:nvSpPr>
          <p:cNvPr id="466" name="Shape 466"/>
          <p:cNvSpPr txBox="1">
            <a:spLocks noGrp="1"/>
          </p:cNvSpPr>
          <p:nvPr>
            <p:ph type="subTitle" idx="1"/>
          </p:nvPr>
        </p:nvSpPr>
        <p:spPr>
          <a:xfrm>
            <a:off x="1557875" y="3329551"/>
            <a:ext cx="6028200" cy="1061100"/>
          </a:xfrm>
          <a:prstGeom prst="rect">
            <a:avLst/>
          </a:prstGeom>
        </p:spPr>
        <p:txBody>
          <a:bodyPr spcFirstLastPara="1" wrap="square" lIns="91425" tIns="91425" rIns="91425" bIns="91425" anchor="t" anchorCtr="0"/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350">
                <a:solidFill>
                  <a:srgbClr val="434343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3000"/>
              <a:buNone/>
              <a:defRPr sz="2250">
                <a:solidFill>
                  <a:srgbClr val="434343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3000"/>
              <a:buNone/>
              <a:defRPr sz="2250">
                <a:solidFill>
                  <a:srgbClr val="434343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3000"/>
              <a:buNone/>
              <a:defRPr sz="2250">
                <a:solidFill>
                  <a:srgbClr val="434343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3000"/>
              <a:buNone/>
              <a:defRPr sz="2250">
                <a:solidFill>
                  <a:srgbClr val="434343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3000"/>
              <a:buNone/>
              <a:defRPr sz="2250">
                <a:solidFill>
                  <a:srgbClr val="434343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3000"/>
              <a:buNone/>
              <a:defRPr sz="2250">
                <a:solidFill>
                  <a:srgbClr val="434343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3000"/>
              <a:buNone/>
              <a:defRPr sz="2250">
                <a:solidFill>
                  <a:srgbClr val="434343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3000"/>
              <a:buNone/>
              <a:defRPr sz="2250">
                <a:solidFill>
                  <a:srgbClr val="434343"/>
                </a:solidFill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378025448"/>
      </p:ext>
    </p:extLst>
  </p:cSld>
  <p:clrMapOvr>
    <a:masterClrMapping/>
  </p:clrMapOvr>
</p:sldLayout>
</file>

<file path=ppt/slideLayouts/slideLayout152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685715">
              <a:defRPr/>
            </a:pPr>
            <a:fld id="{29049D61-21C9-4570-B4E3-1DDE8E5514B5}" type="datetimeFigureOut">
              <a:rPr lang="en-US" sz="1350" smtClean="0">
                <a:solidFill>
                  <a:prstClr val="black"/>
                </a:solidFill>
              </a:rPr>
              <a:pPr defTabSz="685715">
                <a:defRPr/>
              </a:pPr>
              <a:t>12/11/2019</a:t>
            </a:fld>
            <a:endParaRPr lang="en-US" sz="1350">
              <a:solidFill>
                <a:prstClr val="black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685715">
              <a:defRPr/>
            </a:pPr>
            <a:endParaRPr lang="en-US" sz="1350">
              <a:solidFill>
                <a:prstClr val="black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685715">
              <a:defRPr/>
            </a:pPr>
            <a:fld id="{5EFFA560-950A-4F2E-B22F-B33EF2D42120}" type="slidenum">
              <a:rPr lang="en-US" sz="1350" smtClean="0">
                <a:solidFill>
                  <a:prstClr val="black"/>
                </a:solidFill>
              </a:rPr>
              <a:pPr defTabSz="685715">
                <a:defRPr/>
              </a:pPr>
              <a:t>‹#›</a:t>
            </a:fld>
            <a:endParaRPr lang="en-US" sz="135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7334643"/>
      </p:ext>
    </p:extLst>
  </p:cSld>
  <p:clrMapOvr>
    <a:masterClrMapping/>
  </p:clrMapOvr>
</p:sldLayout>
</file>

<file path=ppt/slideLayouts/slideLayout15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End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824155698"/>
      </p:ext>
    </p:extLst>
  </p:cSld>
  <p:clrMapOvr>
    <a:masterClrMapping/>
  </p:clrMapOvr>
</p:sldLayout>
</file>

<file path=ppt/slideLayouts/slideLayout15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 and Content">
    <p:bg>
      <p:bgPr>
        <a:blipFill dpi="0" rotWithShape="0">
          <a:blip r:embed="rId2" cstate="print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 defTabSz="685735">
              <a:defRPr/>
            </a:pPr>
            <a:fld id="{B0C2390A-D673-46E5-9A42-D3AD0CFDBECE}" type="datetime1">
              <a:rPr lang="id-ID" sz="900" smtClean="0">
                <a:solidFill>
                  <a:prstClr val="black">
                    <a:tint val="75000"/>
                  </a:prstClr>
                </a:solidFill>
                <a:latin typeface="Calibri" panose="020F0502020204030204"/>
              </a:rPr>
              <a:pPr defTabSz="685735">
                <a:defRPr/>
              </a:pPr>
              <a:t>11/12/2019</a:t>
            </a:fld>
            <a:endParaRPr lang="en-US" sz="900">
              <a:solidFill>
                <a:prstClr val="black">
                  <a:tint val="75000"/>
                </a:prstClr>
              </a:solidFill>
              <a:latin typeface="Calibri" panose="020F0502020204030204"/>
            </a:endParaRPr>
          </a:p>
        </p:txBody>
      </p:sp>
      <p:sp>
        <p:nvSpPr>
          <p:cNvPr id="3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 algn="ctr" defTabSz="685735">
              <a:defRPr/>
            </a:pPr>
            <a:endParaRPr lang="en-US" sz="900">
              <a:solidFill>
                <a:prstClr val="black">
                  <a:tint val="75000"/>
                </a:prstClr>
              </a:solidFill>
              <a:latin typeface="Calibri" panose="020F0502020204030204"/>
            </a:endParaRPr>
          </a:p>
        </p:txBody>
      </p:sp>
      <p:sp>
        <p:nvSpPr>
          <p:cNvPr id="5" name="Flowchart: Off-page Connector 4">
            <a:extLst>
              <a:ext uri="{FF2B5EF4-FFF2-40B4-BE49-F238E27FC236}">
                <a16:creationId xmlns:a16="http://schemas.microsoft.com/office/drawing/2014/main" id="{DA560ABD-6F02-457E-84C4-EFFCF3970BCA}"/>
              </a:ext>
            </a:extLst>
          </p:cNvPr>
          <p:cNvSpPr/>
          <p:nvPr userDrawn="1"/>
        </p:nvSpPr>
        <p:spPr>
          <a:xfrm>
            <a:off x="8708629" y="5830252"/>
            <a:ext cx="435371" cy="708660"/>
          </a:xfrm>
          <a:prstGeom prst="flowChartOffpageConnector">
            <a:avLst/>
          </a:prstGeom>
          <a:solidFill>
            <a:srgbClr val="00206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715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sp>
        <p:nvSpPr>
          <p:cNvPr id="4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8708629" y="5953126"/>
            <a:ext cx="413940" cy="365125"/>
          </a:xfrm>
        </p:spPr>
        <p:txBody>
          <a:bodyPr/>
          <a:lstStyle>
            <a:lvl1pPr algn="ctr">
              <a:defRPr sz="1800" b="1">
                <a:solidFill>
                  <a:schemeClr val="bg1"/>
                </a:solidFill>
                <a:latin typeface="Agency FB" panose="020B0503020202020204" pitchFamily="34" charset="0"/>
              </a:defRPr>
            </a:lvl1pPr>
          </a:lstStyle>
          <a:p>
            <a:pPr defTabSz="685735">
              <a:defRPr/>
            </a:pPr>
            <a:fld id="{C45C39D6-F8AB-49E6-BDCE-0090A1967494}" type="slidenum">
              <a:rPr lang="id-ID" altLang="en-US" smtClean="0">
                <a:solidFill>
                  <a:prstClr val="white"/>
                </a:solidFill>
              </a:rPr>
              <a:pPr defTabSz="685735">
                <a:defRPr/>
              </a:pPr>
              <a:t>‹#›</a:t>
            </a:fld>
            <a:endParaRPr lang="id-ID" altLang="en-US" dirty="0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6014789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14:prism isContent="1" isInverted="1"/>
      </p:transition>
    </mc:Choice>
    <mc:Fallback xmlns="">
      <p:transition spd="slow">
        <p:fade/>
      </p:transition>
    </mc:Fallback>
  </mc:AlternateContent>
</p:sldLayout>
</file>

<file path=ppt/slideLayouts/slideLayout15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id-ID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685715">
              <a:defRPr/>
            </a:pPr>
            <a:fld id="{89F2A66C-3C17-463F-8FAA-AF41F8A84840}" type="datetimeFigureOut">
              <a:rPr lang="id-ID" sz="1350" smtClean="0">
                <a:solidFill>
                  <a:prstClr val="black"/>
                </a:solidFill>
              </a:rPr>
              <a:pPr defTabSz="685715">
                <a:defRPr/>
              </a:pPr>
              <a:t>11/12/2019</a:t>
            </a:fld>
            <a:endParaRPr lang="id-ID" sz="1350">
              <a:solidFill>
                <a:prstClr val="black"/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685715">
              <a:defRPr/>
            </a:pPr>
            <a:endParaRPr lang="id-ID" sz="1350">
              <a:solidFill>
                <a:prstClr val="black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685715">
              <a:defRPr/>
            </a:pPr>
            <a:fld id="{F9B5D06C-9FF0-4A13-98DF-32CEE3A0D07A}" type="slidenum">
              <a:rPr lang="id-ID" sz="1350" smtClean="0">
                <a:solidFill>
                  <a:prstClr val="black"/>
                </a:solidFill>
              </a:rPr>
              <a:pPr defTabSz="685715">
                <a:defRPr/>
              </a:pPr>
              <a:t>‹#›</a:t>
            </a:fld>
            <a:endParaRPr lang="id-ID" sz="135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87786865"/>
      </p:ext>
    </p:extLst>
  </p:cSld>
  <p:clrMapOvr>
    <a:masterClrMapping/>
  </p:clrMapOvr>
</p:sldLayout>
</file>

<file path=ppt/slideLayouts/slideLayout15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FC555A1-D654-4642-BE07-991CD1EFC339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4500"/>
            </a:lvl1pPr>
          </a:lstStyle>
          <a:p>
            <a:r>
              <a:rPr lang="en-US"/>
              <a:t>Click to edit Master title style</a:t>
            </a:r>
            <a:endParaRPr lang="en-NZ"/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A5F4DFB5-C1DB-4139-B04D-4396A552D39D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1800"/>
            </a:lvl1pPr>
            <a:lvl2pPr marL="342900" indent="0" algn="ctr">
              <a:buNone/>
              <a:defRPr sz="1500"/>
            </a:lvl2pPr>
            <a:lvl3pPr marL="685800" indent="0" algn="ctr">
              <a:buNone/>
              <a:defRPr sz="1350"/>
            </a:lvl3pPr>
            <a:lvl4pPr marL="1028700" indent="0" algn="ctr">
              <a:buNone/>
              <a:defRPr sz="1200"/>
            </a:lvl4pPr>
            <a:lvl5pPr marL="1371600" indent="0" algn="ctr">
              <a:buNone/>
              <a:defRPr sz="1200"/>
            </a:lvl5pPr>
            <a:lvl6pPr marL="1714500" indent="0" algn="ctr">
              <a:buNone/>
              <a:defRPr sz="1200"/>
            </a:lvl6pPr>
            <a:lvl7pPr marL="2057400" indent="0" algn="ctr">
              <a:buNone/>
              <a:defRPr sz="1200"/>
            </a:lvl7pPr>
            <a:lvl8pPr marL="2400300" indent="0" algn="ctr">
              <a:buNone/>
              <a:defRPr sz="1200"/>
            </a:lvl8pPr>
            <a:lvl9pPr marL="2743200" indent="0" algn="ctr">
              <a:buNone/>
              <a:defRPr sz="1200"/>
            </a:lvl9pPr>
          </a:lstStyle>
          <a:p>
            <a:r>
              <a:rPr lang="en-US"/>
              <a:t>Click to edit Master subtitle style</a:t>
            </a:r>
            <a:endParaRPr lang="en-NZ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EAF6E0FB-1CF6-46F3-8ADE-E882627F1CC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685800"/>
            <a:fld id="{0D85FABF-3211-44A5-BAD0-5980A214DED0}" type="datetimeFigureOut">
              <a:rPr lang="en-NZ" smtClean="0">
                <a:solidFill>
                  <a:prstClr val="black">
                    <a:tint val="75000"/>
                  </a:prstClr>
                </a:solidFill>
              </a:rPr>
              <a:pPr defTabSz="685800"/>
              <a:t>11/12/2019</a:t>
            </a:fld>
            <a:endParaRPr lang="en-NZ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5172CC28-F842-4B78-B637-5CEC78B4565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685800"/>
            <a:endParaRPr lang="en-NZ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5C20254-69A3-44A8-B5FA-643311616D4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685800"/>
            <a:fld id="{EB18DCBB-7FDE-4163-ACA7-D7B6E5E9608F}" type="slidenum">
              <a:rPr lang="en-NZ" smtClean="0">
                <a:solidFill>
                  <a:prstClr val="black">
                    <a:tint val="75000"/>
                  </a:prstClr>
                </a:solidFill>
              </a:rPr>
              <a:pPr defTabSz="685800"/>
              <a:t>‹#›</a:t>
            </a:fld>
            <a:endParaRPr lang="en-NZ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40367148"/>
      </p:ext>
    </p:extLst>
  </p:cSld>
  <p:clrMapOvr>
    <a:masterClrMapping/>
  </p:clrMapOvr>
</p:sldLayout>
</file>

<file path=ppt/slideLayouts/slideLayout15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C9318F42-F805-46B4-9B33-1B58E4A375A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NZ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D51205EF-58B7-441C-BBC2-AE4E47006B26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NZ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4585B308-7094-4BDF-8444-A2A92D7BB5C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685800"/>
            <a:fld id="{0D85FABF-3211-44A5-BAD0-5980A214DED0}" type="datetimeFigureOut">
              <a:rPr lang="en-NZ" smtClean="0">
                <a:solidFill>
                  <a:prstClr val="black">
                    <a:tint val="75000"/>
                  </a:prstClr>
                </a:solidFill>
              </a:rPr>
              <a:pPr defTabSz="685800"/>
              <a:t>11/12/2019</a:t>
            </a:fld>
            <a:endParaRPr lang="en-NZ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E1981139-F58D-463D-9F85-7395086D4C4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685800"/>
            <a:endParaRPr lang="en-NZ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B52D1DF2-BF3D-457B-BE8A-1CE01127636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685800"/>
            <a:fld id="{EB18DCBB-7FDE-4163-ACA7-D7B6E5E9608F}" type="slidenum">
              <a:rPr lang="en-NZ" smtClean="0">
                <a:solidFill>
                  <a:prstClr val="black">
                    <a:tint val="75000"/>
                  </a:prstClr>
                </a:solidFill>
              </a:rPr>
              <a:pPr defTabSz="685800"/>
              <a:t>‹#›</a:t>
            </a:fld>
            <a:endParaRPr lang="en-NZ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41814311"/>
      </p:ext>
    </p:extLst>
  </p:cSld>
  <p:clrMapOvr>
    <a:masterClrMapping/>
  </p:clrMapOvr>
</p:sldLayout>
</file>

<file path=ppt/slideLayouts/slideLayout15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DAC03DE-814E-4016-9AC2-A1161F31D29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3888" y="1709739"/>
            <a:ext cx="7886700" cy="2852737"/>
          </a:xfrm>
        </p:spPr>
        <p:txBody>
          <a:bodyPr anchor="b"/>
          <a:lstStyle>
            <a:lvl1pPr>
              <a:defRPr sz="4500"/>
            </a:lvl1pPr>
          </a:lstStyle>
          <a:p>
            <a:r>
              <a:rPr lang="en-US"/>
              <a:t>Click to edit Master title style</a:t>
            </a:r>
            <a:endParaRPr lang="en-NZ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325B68CF-8D7F-4089-A3EB-09A2B7A742C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23888" y="4589464"/>
            <a:ext cx="7886700" cy="1500187"/>
          </a:xfrm>
        </p:spPr>
        <p:txBody>
          <a:bodyPr/>
          <a:lstStyle>
            <a:lvl1pPr marL="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1pPr>
            <a:lvl2pPr marL="342900" indent="0">
              <a:buNone/>
              <a:defRPr sz="1500">
                <a:solidFill>
                  <a:schemeClr val="tx1">
                    <a:tint val="75000"/>
                  </a:schemeClr>
                </a:solidFill>
              </a:defRPr>
            </a:lvl2pPr>
            <a:lvl3pPr marL="685800" indent="0">
              <a:buNone/>
              <a:defRPr sz="1350">
                <a:solidFill>
                  <a:schemeClr val="tx1">
                    <a:tint val="75000"/>
                  </a:schemeClr>
                </a:solidFill>
              </a:defRPr>
            </a:lvl3pPr>
            <a:lvl4pPr marL="10287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4pPr>
            <a:lvl5pPr marL="13716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5pPr>
            <a:lvl6pPr marL="17145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6pPr>
            <a:lvl7pPr marL="20574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7pPr>
            <a:lvl8pPr marL="24003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8pPr>
            <a:lvl9pPr marL="27432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CB14D879-E54C-4255-BD98-3EE24528F70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685800"/>
            <a:fld id="{0D85FABF-3211-44A5-BAD0-5980A214DED0}" type="datetimeFigureOut">
              <a:rPr lang="en-NZ" smtClean="0">
                <a:solidFill>
                  <a:prstClr val="black">
                    <a:tint val="75000"/>
                  </a:prstClr>
                </a:solidFill>
              </a:rPr>
              <a:pPr defTabSz="685800"/>
              <a:t>11/12/2019</a:t>
            </a:fld>
            <a:endParaRPr lang="en-NZ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E570FFEE-5AB5-40CB-8291-75568DD80CC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685800"/>
            <a:endParaRPr lang="en-NZ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B9ED3-85F8-4952-B6FC-9887EBC1D97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685800"/>
            <a:fld id="{EB18DCBB-7FDE-4163-ACA7-D7B6E5E9608F}" type="slidenum">
              <a:rPr lang="en-NZ" smtClean="0">
                <a:solidFill>
                  <a:prstClr val="black">
                    <a:tint val="75000"/>
                  </a:prstClr>
                </a:solidFill>
              </a:rPr>
              <a:pPr defTabSz="685800"/>
              <a:t>‹#›</a:t>
            </a:fld>
            <a:endParaRPr lang="en-NZ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25063090"/>
      </p:ext>
    </p:extLst>
  </p:cSld>
  <p:clrMapOvr>
    <a:masterClrMapping/>
  </p:clrMapOvr>
</p:sldLayout>
</file>

<file path=ppt/slideLayouts/slideLayout15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F33414F-5E01-4DBC-800B-0B924F8F982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NZ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C1D30E64-BCEA-41AC-B90B-E3082FDFC9CD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28650" y="1825625"/>
            <a:ext cx="3886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NZ"/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84454124-0CA1-4F69-9AB8-9AB4F42C7E5F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4629150" y="1825625"/>
            <a:ext cx="3886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NZ"/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25A73665-F346-4B61-AAB0-347152DF39B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685800"/>
            <a:fld id="{0D85FABF-3211-44A5-BAD0-5980A214DED0}" type="datetimeFigureOut">
              <a:rPr lang="en-NZ" smtClean="0">
                <a:solidFill>
                  <a:prstClr val="black">
                    <a:tint val="75000"/>
                  </a:prstClr>
                </a:solidFill>
              </a:rPr>
              <a:pPr defTabSz="685800"/>
              <a:t>11/12/2019</a:t>
            </a:fld>
            <a:endParaRPr lang="en-NZ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FAB6025D-A9E7-4F10-AB91-5C0080EDA01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685800"/>
            <a:endParaRPr lang="en-NZ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C48CB529-BC64-4B69-80BD-34E00E68C0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685800"/>
            <a:fld id="{EB18DCBB-7FDE-4163-ACA7-D7B6E5E9608F}" type="slidenum">
              <a:rPr lang="en-NZ" smtClean="0">
                <a:solidFill>
                  <a:prstClr val="black">
                    <a:tint val="75000"/>
                  </a:prstClr>
                </a:solidFill>
              </a:rPr>
              <a:pPr defTabSz="685800"/>
              <a:t>‹#›</a:t>
            </a:fld>
            <a:endParaRPr lang="en-NZ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79191765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DIVIDER with numb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Freeform: Shape 18"/>
          <p:cNvSpPr/>
          <p:nvPr userDrawn="1"/>
        </p:nvSpPr>
        <p:spPr>
          <a:xfrm>
            <a:off x="2852803" y="-65233"/>
            <a:ext cx="3438395" cy="2297766"/>
          </a:xfrm>
          <a:custGeom>
            <a:avLst/>
            <a:gdLst>
              <a:gd name="connsiteX0" fmla="*/ 278 w 4584526"/>
              <a:gd name="connsiteY0" fmla="*/ 0 h 2297766"/>
              <a:gd name="connsiteX1" fmla="*/ 4584248 w 4584526"/>
              <a:gd name="connsiteY1" fmla="*/ 0 h 2297766"/>
              <a:gd name="connsiteX2" fmla="*/ 4584526 w 4584526"/>
              <a:gd name="connsiteY2" fmla="*/ 5503 h 2297766"/>
              <a:gd name="connsiteX3" fmla="*/ 2292263 w 4584526"/>
              <a:gd name="connsiteY3" fmla="*/ 2297766 h 2297766"/>
              <a:gd name="connsiteX4" fmla="*/ 0 w 4584526"/>
              <a:gd name="connsiteY4" fmla="*/ 5503 h 22977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584526" h="2297766">
                <a:moveTo>
                  <a:pt x="278" y="0"/>
                </a:moveTo>
                <a:lnTo>
                  <a:pt x="4584248" y="0"/>
                </a:lnTo>
                <a:lnTo>
                  <a:pt x="4584526" y="5503"/>
                </a:lnTo>
                <a:cubicBezTo>
                  <a:pt x="4584526" y="1271485"/>
                  <a:pt x="3558245" y="2297766"/>
                  <a:pt x="2292263" y="2297766"/>
                </a:cubicBezTo>
                <a:cubicBezTo>
                  <a:pt x="1026281" y="2297766"/>
                  <a:pt x="0" y="1271485"/>
                  <a:pt x="0" y="5503"/>
                </a:cubicBezTo>
                <a:close/>
              </a:path>
            </a:pathLst>
          </a:custGeom>
          <a:solidFill>
            <a:srgbClr val="000000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wrap="square" rtlCol="0" anchor="ctr">
            <a:noAutofit/>
          </a:bodyPr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35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17" name="Footer Placeholder 4"/>
          <p:cNvSpPr txBox="1">
            <a:spLocks/>
          </p:cNvSpPr>
          <p:nvPr userDrawn="1"/>
        </p:nvSpPr>
        <p:spPr>
          <a:xfrm>
            <a:off x="3028950" y="6356351"/>
            <a:ext cx="3086100" cy="365125"/>
          </a:xfrm>
          <a:prstGeom prst="rect">
            <a:avLst/>
          </a:prstGeom>
        </p:spPr>
        <p:txBody>
          <a:bodyPr/>
          <a:lstStyle>
            <a:defPPr>
              <a:defRPr lang="en-US"/>
            </a:defPPr>
            <a:lvl1pPr marL="0" algn="l" defTabSz="914400" rtl="0" eaLnBrk="1" latinLnBrk="0" hangingPunct="1">
              <a:defRPr sz="1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825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" name="Title 2"/>
          <p:cNvSpPr>
            <a:spLocks noGrp="1"/>
          </p:cNvSpPr>
          <p:nvPr>
            <p:ph type="title" hasCustomPrompt="1"/>
          </p:nvPr>
        </p:nvSpPr>
        <p:spPr>
          <a:xfrm>
            <a:off x="227247" y="3383281"/>
            <a:ext cx="8745304" cy="625641"/>
          </a:xfrm>
          <a:prstGeom prst="rect">
            <a:avLst/>
          </a:prstGeom>
        </p:spPr>
        <p:txBody>
          <a:bodyPr vert="horz" lIns="457200" tIns="45720" rIns="457200" bIns="45720" rtlCol="0" anchor="b">
            <a:noAutofit/>
          </a:bodyPr>
          <a:lstStyle>
            <a:lvl1pPr algn="ctr" defTabSz="6858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en-US" sz="3600" b="1" i="0" kern="1200" spc="30" baseline="0" dirty="0">
                <a:gradFill>
                  <a:gsLst>
                    <a:gs pos="0">
                      <a:schemeClr val="accent1">
                        <a:lumMod val="5000"/>
                        <a:lumOff val="95000"/>
                      </a:schemeClr>
                    </a:gs>
                    <a:gs pos="100000">
                      <a:schemeClr val="bg1"/>
                    </a:gs>
                  </a:gsLst>
                  <a:lin ang="5400000" scaled="1"/>
                </a:gradFill>
                <a:latin typeface="+mn-lt"/>
                <a:ea typeface="+mn-ea"/>
                <a:cs typeface="Segoe UI Semilight" panose="020B0402040204020203" pitchFamily="34" charset="0"/>
              </a:defRPr>
            </a:lvl1pPr>
          </a:lstStyle>
          <a:p>
            <a:pPr marL="0" marR="0" lvl="0" indent="0" fontAlgn="auto">
              <a:spcAft>
                <a:spcPts val="0"/>
              </a:spcAft>
              <a:buClrTx/>
              <a:buSzTx/>
              <a:buFontTx/>
              <a:tabLst/>
            </a:pPr>
            <a:r>
              <a:rPr lang="en-US" dirty="0"/>
              <a:t>CLICK TO EDIT MASTER TITLE STYLE</a:t>
            </a:r>
          </a:p>
        </p:txBody>
      </p:sp>
      <p:sp>
        <p:nvSpPr>
          <p:cNvPr id="22" name="Text Placeholder 3"/>
          <p:cNvSpPr>
            <a:spLocks noGrp="1"/>
          </p:cNvSpPr>
          <p:nvPr>
            <p:ph type="body" sz="quarter" idx="10" hasCustomPrompt="1"/>
          </p:nvPr>
        </p:nvSpPr>
        <p:spPr>
          <a:xfrm>
            <a:off x="2942493" y="186062"/>
            <a:ext cx="3282461" cy="496803"/>
          </a:xfrm>
        </p:spPr>
        <p:txBody>
          <a:bodyPr/>
          <a:lstStyle>
            <a:lvl1pPr algn="ctr">
              <a:defRPr sz="1500">
                <a:solidFill>
                  <a:schemeClr val="bg1"/>
                </a:solidFill>
              </a:defRPr>
            </a:lvl1pPr>
            <a:lvl2pPr algn="ctr">
              <a:defRPr sz="1050">
                <a:solidFill>
                  <a:schemeClr val="bg1"/>
                </a:solidFill>
              </a:defRPr>
            </a:lvl2pPr>
            <a:lvl3pPr algn="ctr">
              <a:defRPr>
                <a:solidFill>
                  <a:schemeClr val="bg1"/>
                </a:solidFill>
              </a:defRPr>
            </a:lvl3pPr>
            <a:lvl4pPr algn="ctr"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US" dirty="0"/>
              <a:t>Add Your Section Title Here</a:t>
            </a:r>
          </a:p>
          <a:p>
            <a:pPr lvl="1"/>
            <a:r>
              <a:rPr lang="en-US" dirty="0"/>
              <a:t>1</a:t>
            </a:r>
          </a:p>
        </p:txBody>
      </p:sp>
      <p:sp>
        <p:nvSpPr>
          <p:cNvPr id="23" name="Text Placeholder 3"/>
          <p:cNvSpPr>
            <a:spLocks noGrp="1"/>
          </p:cNvSpPr>
          <p:nvPr>
            <p:ph type="body" sz="quarter" idx="11" hasCustomPrompt="1"/>
          </p:nvPr>
        </p:nvSpPr>
        <p:spPr>
          <a:xfrm>
            <a:off x="228601" y="4206240"/>
            <a:ext cx="8743950" cy="341632"/>
          </a:xfrm>
        </p:spPr>
        <p:txBody>
          <a:bodyPr lIns="457200" rIns="457200"/>
          <a:lstStyle>
            <a:lvl1pPr marL="0" marR="0" indent="0" algn="ctr" defTabSz="685800" rtl="0" eaLnBrk="1" fontAlgn="auto" latinLnBrk="0" hangingPunct="1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kumimoji="0" lang="en-US" sz="1800" b="0" i="0" u="none" strike="noStrike" kern="1200" cap="none" spc="0" normalizeH="0" baseline="0">
                <a:ln>
                  <a:noFill/>
                </a:ln>
                <a:solidFill>
                  <a:srgbClr val="FFFFFF">
                    <a:lumMod val="85000"/>
                    <a:lumOff val="15000"/>
                  </a:srgbClr>
                </a:solidFill>
                <a:effectLst/>
                <a:uLnTx/>
                <a:uFillTx/>
                <a:latin typeface="Segoe UI Semilight" panose="020B0402040204020203" pitchFamily="34" charset="0"/>
                <a:ea typeface="+mn-ea"/>
                <a:cs typeface="Segoe UI Semilight" panose="020B0402040204020203" pitchFamily="34" charset="0"/>
              </a:defRPr>
            </a:lvl1pPr>
            <a:lvl2pPr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</a:lstStyle>
          <a:p>
            <a:pPr marL="0" marR="0" lvl="0" indent="0" algn="ctr" defTabSz="685800" rtl="0" eaLnBrk="1" fontAlgn="auto" latinLnBrk="0" hangingPunct="1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>
                    <a:lumMod val="85000"/>
                    <a:lumOff val="15000"/>
                  </a:srgbClr>
                </a:solidFill>
                <a:effectLst/>
                <a:uLnTx/>
                <a:uFillTx/>
                <a:latin typeface="Segoe UI Semilight" panose="020B0402040204020203" pitchFamily="34" charset="0"/>
                <a:ea typeface="+mn-ea"/>
                <a:cs typeface="Segoe UI Semilight" panose="020B0402040204020203" pitchFamily="34" charset="0"/>
              </a:rPr>
              <a:t>Add a short summary sentence here about title/statement above</a:t>
            </a:r>
          </a:p>
        </p:txBody>
      </p:sp>
      <p:sp>
        <p:nvSpPr>
          <p:cNvPr id="6" name="Text Placeholder 5"/>
          <p:cNvSpPr>
            <a:spLocks noGrp="1"/>
          </p:cNvSpPr>
          <p:nvPr>
            <p:ph type="body" sz="quarter" idx="12" hasCustomPrompt="1"/>
          </p:nvPr>
        </p:nvSpPr>
        <p:spPr>
          <a:xfrm>
            <a:off x="4279938" y="1145912"/>
            <a:ext cx="639919" cy="923330"/>
          </a:xfrm>
        </p:spPr>
        <p:txBody>
          <a:bodyPr wrap="none" anchor="ctr"/>
          <a:lstStyle>
            <a:lvl1pPr algn="ctr">
              <a:defRPr kumimoji="0" lang="en-US" sz="6000" b="1" i="0" u="none" strike="noStrike" kern="1200" cap="none" spc="0" normalizeH="0" baseline="0" dirty="0">
                <a:ln>
                  <a:noFill/>
                </a:ln>
                <a:solidFill>
                  <a:schemeClr val="accent4"/>
                </a:solidFill>
                <a:effectLst/>
                <a:uLnTx/>
                <a:uFillTx/>
                <a:latin typeface="Segoe UI" panose="020B0502040204020203" pitchFamily="34" charset="0"/>
                <a:ea typeface="+mn-ea"/>
                <a:cs typeface="Segoe UI" panose="020B0502040204020203" pitchFamily="34" charset="0"/>
              </a:defRPr>
            </a:lvl1pPr>
          </a:lstStyle>
          <a:p>
            <a:pPr marL="0" marR="0" lvl="0" indent="0" algn="ctr" defTabSz="685800" rtl="0" eaLnBrk="1" fontAlgn="auto" latinLnBrk="0" hangingPunct="1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dirty="0"/>
              <a:t>#</a:t>
            </a:r>
          </a:p>
        </p:txBody>
      </p:sp>
    </p:spTree>
    <p:extLst>
      <p:ext uri="{BB962C8B-B14F-4D97-AF65-F5344CB8AC3E}">
        <p14:creationId xmlns:p14="http://schemas.microsoft.com/office/powerpoint/2010/main" val="1550919398"/>
      </p:ext>
    </p:extLst>
  </p:cSld>
  <p:clrMapOvr>
    <a:masterClrMapping/>
  </p:clrMapOvr>
</p:sldLayout>
</file>

<file path=ppt/slideLayouts/slideLayout16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ABE6728-A34A-4A38-8EAB-7E7D78053EE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9841" y="365126"/>
            <a:ext cx="7886700" cy="1325563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NZ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692645D7-D3B8-467D-B574-56E534191A68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29842" y="1681163"/>
            <a:ext cx="3868340" cy="823912"/>
          </a:xfrm>
        </p:spPr>
        <p:txBody>
          <a:bodyPr anchor="b"/>
          <a:lstStyle>
            <a:lvl1pPr marL="0" indent="0">
              <a:buNone/>
              <a:defRPr sz="18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A8907AB4-058E-4051-A40C-3430D7FFCB88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29842" y="2505075"/>
            <a:ext cx="3868340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NZ"/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8A2BD727-F6F2-4B47-93D4-81CB82B5223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391" cy="823912"/>
          </a:xfrm>
        </p:spPr>
        <p:txBody>
          <a:bodyPr anchor="b"/>
          <a:lstStyle>
            <a:lvl1pPr marL="0" indent="0">
              <a:buNone/>
              <a:defRPr sz="18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960FB6A5-23A1-484C-AB83-F3394D684227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391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NZ"/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10CEF04D-1DAC-40E1-9B05-276ACAACB69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685800"/>
            <a:fld id="{0D85FABF-3211-44A5-BAD0-5980A214DED0}" type="datetimeFigureOut">
              <a:rPr lang="en-NZ" smtClean="0">
                <a:solidFill>
                  <a:prstClr val="black">
                    <a:tint val="75000"/>
                  </a:prstClr>
                </a:solidFill>
              </a:rPr>
              <a:pPr defTabSz="685800"/>
              <a:t>11/12/2019</a:t>
            </a:fld>
            <a:endParaRPr lang="en-NZ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CB79BF31-FA43-4A55-94E8-1E44FD153D2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685800"/>
            <a:endParaRPr lang="en-NZ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6F9AB86F-7685-4D63-AC7F-735C91E4EAD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685800"/>
            <a:fld id="{EB18DCBB-7FDE-4163-ACA7-D7B6E5E9608F}" type="slidenum">
              <a:rPr lang="en-NZ" smtClean="0">
                <a:solidFill>
                  <a:prstClr val="black">
                    <a:tint val="75000"/>
                  </a:prstClr>
                </a:solidFill>
              </a:rPr>
              <a:pPr defTabSz="685800"/>
              <a:t>‹#›</a:t>
            </a:fld>
            <a:endParaRPr lang="en-NZ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47659414"/>
      </p:ext>
    </p:extLst>
  </p:cSld>
  <p:clrMapOvr>
    <a:masterClrMapping/>
  </p:clrMapOvr>
</p:sldLayout>
</file>

<file path=ppt/slideLayouts/slideLayout16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7896116-AC04-4D4A-ACB3-2A4535002C1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NZ"/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ABAD4B06-0EBC-4029-8CAC-D61251F7881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685800"/>
            <a:fld id="{0D85FABF-3211-44A5-BAD0-5980A214DED0}" type="datetimeFigureOut">
              <a:rPr lang="en-NZ" smtClean="0">
                <a:solidFill>
                  <a:prstClr val="black">
                    <a:tint val="75000"/>
                  </a:prstClr>
                </a:solidFill>
              </a:rPr>
              <a:pPr defTabSz="685800"/>
              <a:t>11/12/2019</a:t>
            </a:fld>
            <a:endParaRPr lang="en-NZ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AB769EF2-FF98-42AF-98B5-935A1F8B44F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685800"/>
            <a:endParaRPr lang="en-NZ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F249BD0-98B4-41AD-9FA1-B0990C8362B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685800"/>
            <a:fld id="{EB18DCBB-7FDE-4163-ACA7-D7B6E5E9608F}" type="slidenum">
              <a:rPr lang="en-NZ" smtClean="0">
                <a:solidFill>
                  <a:prstClr val="black">
                    <a:tint val="75000"/>
                  </a:prstClr>
                </a:solidFill>
              </a:rPr>
              <a:pPr defTabSz="685800"/>
              <a:t>‹#›</a:t>
            </a:fld>
            <a:endParaRPr lang="en-NZ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91813219"/>
      </p:ext>
    </p:extLst>
  </p:cSld>
  <p:clrMapOvr>
    <a:masterClrMapping/>
  </p:clrMapOvr>
</p:sldLayout>
</file>

<file path=ppt/slideLayouts/slideLayout16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E9D8920A-5913-492D-A73A-EFB829424F9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685800"/>
            <a:fld id="{0D85FABF-3211-44A5-BAD0-5980A214DED0}" type="datetimeFigureOut">
              <a:rPr lang="en-NZ" smtClean="0">
                <a:solidFill>
                  <a:prstClr val="black">
                    <a:tint val="75000"/>
                  </a:prstClr>
                </a:solidFill>
              </a:rPr>
              <a:pPr defTabSz="685800"/>
              <a:t>11/12/2019</a:t>
            </a:fld>
            <a:endParaRPr lang="en-NZ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BB99F157-C19D-44CA-9CCF-CA44B58F117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685800"/>
            <a:endParaRPr lang="en-NZ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B5F5E1A0-ED9E-448D-878D-E3D54616FDB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685800"/>
            <a:fld id="{EB18DCBB-7FDE-4163-ACA7-D7B6E5E9608F}" type="slidenum">
              <a:rPr lang="en-NZ" smtClean="0">
                <a:solidFill>
                  <a:prstClr val="black">
                    <a:tint val="75000"/>
                  </a:prstClr>
                </a:solidFill>
              </a:rPr>
              <a:pPr defTabSz="685800"/>
              <a:t>‹#›</a:t>
            </a:fld>
            <a:endParaRPr lang="en-NZ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23212381"/>
      </p:ext>
    </p:extLst>
  </p:cSld>
  <p:clrMapOvr>
    <a:masterClrMapping/>
  </p:clrMapOvr>
</p:sldLayout>
</file>

<file path=ppt/slideLayouts/slideLayout16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4EE16AC-0C1F-4F5A-85C2-661DA0BB1D1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9841" y="457200"/>
            <a:ext cx="2949178" cy="1600200"/>
          </a:xfrm>
        </p:spPr>
        <p:txBody>
          <a:bodyPr anchor="b"/>
          <a:lstStyle>
            <a:lvl1pPr>
              <a:defRPr sz="2400"/>
            </a:lvl1pPr>
          </a:lstStyle>
          <a:p>
            <a:r>
              <a:rPr lang="en-US"/>
              <a:t>Click to edit Master title style</a:t>
            </a:r>
            <a:endParaRPr lang="en-NZ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8BD2ACB-39DC-4F74-A34A-B09BFBA03F01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3887391" y="987426"/>
            <a:ext cx="4629150" cy="4873625"/>
          </a:xfrm>
        </p:spPr>
        <p:txBody>
          <a:bodyPr/>
          <a:lstStyle>
            <a:lvl1pPr>
              <a:defRPr sz="2400"/>
            </a:lvl1pPr>
            <a:lvl2pPr>
              <a:defRPr sz="2100"/>
            </a:lvl2pPr>
            <a:lvl3pPr>
              <a:defRPr sz="1800"/>
            </a:lvl3pPr>
            <a:lvl4pPr>
              <a:defRPr sz="1500"/>
            </a:lvl4pPr>
            <a:lvl5pPr>
              <a:defRPr sz="1500"/>
            </a:lvl5pPr>
            <a:lvl6pPr>
              <a:defRPr sz="1500"/>
            </a:lvl6pPr>
            <a:lvl7pPr>
              <a:defRPr sz="1500"/>
            </a:lvl7pPr>
            <a:lvl8pPr>
              <a:defRPr sz="1500"/>
            </a:lvl8pPr>
            <a:lvl9pPr>
              <a:defRPr sz="15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NZ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479956B4-50CA-4D4F-99EE-4C03185AD622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629841" y="2057400"/>
            <a:ext cx="2949178" cy="3811588"/>
          </a:xfrm>
        </p:spPr>
        <p:txBody>
          <a:bodyPr/>
          <a:lstStyle>
            <a:lvl1pPr marL="0" indent="0">
              <a:buNone/>
              <a:defRPr sz="1200"/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CA792AC6-E355-485A-B758-1EAC7722C1B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685800"/>
            <a:fld id="{0D85FABF-3211-44A5-BAD0-5980A214DED0}" type="datetimeFigureOut">
              <a:rPr lang="en-NZ" smtClean="0">
                <a:solidFill>
                  <a:prstClr val="black">
                    <a:tint val="75000"/>
                  </a:prstClr>
                </a:solidFill>
              </a:rPr>
              <a:pPr defTabSz="685800"/>
              <a:t>11/12/2019</a:t>
            </a:fld>
            <a:endParaRPr lang="en-NZ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7440DF5-7602-4C38-AE3C-EBB0B3F311C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685800"/>
            <a:endParaRPr lang="en-NZ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AE96A476-7494-4019-AACF-DC81118E4CE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685800"/>
            <a:fld id="{EB18DCBB-7FDE-4163-ACA7-D7B6E5E9608F}" type="slidenum">
              <a:rPr lang="en-NZ" smtClean="0">
                <a:solidFill>
                  <a:prstClr val="black">
                    <a:tint val="75000"/>
                  </a:prstClr>
                </a:solidFill>
              </a:rPr>
              <a:pPr defTabSz="685800"/>
              <a:t>‹#›</a:t>
            </a:fld>
            <a:endParaRPr lang="en-NZ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8652643"/>
      </p:ext>
    </p:extLst>
  </p:cSld>
  <p:clrMapOvr>
    <a:masterClrMapping/>
  </p:clrMapOvr>
</p:sldLayout>
</file>

<file path=ppt/slideLayouts/slideLayout16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72CA0A2-7D96-45B3-A70A-DD70D63851A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9841" y="457200"/>
            <a:ext cx="2949178" cy="1600200"/>
          </a:xfrm>
        </p:spPr>
        <p:txBody>
          <a:bodyPr anchor="b"/>
          <a:lstStyle>
            <a:lvl1pPr>
              <a:defRPr sz="2400"/>
            </a:lvl1pPr>
          </a:lstStyle>
          <a:p>
            <a:r>
              <a:rPr lang="en-US"/>
              <a:t>Click to edit Master title style</a:t>
            </a:r>
            <a:endParaRPr lang="en-NZ"/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0A6F1BEC-7B1E-4880-86FC-8CAC45287757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3887391" y="987426"/>
            <a:ext cx="4629150" cy="4873625"/>
          </a:xfrm>
        </p:spPr>
        <p:txBody>
          <a:bodyPr/>
          <a:lstStyle>
            <a:lvl1pPr marL="0" indent="0">
              <a:buNone/>
              <a:defRPr sz="2400"/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endParaRPr lang="en-NZ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0C0674C6-8B75-45B6-88B6-66C2C9878DD9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629841" y="2057400"/>
            <a:ext cx="2949178" cy="3811588"/>
          </a:xfrm>
        </p:spPr>
        <p:txBody>
          <a:bodyPr/>
          <a:lstStyle>
            <a:lvl1pPr marL="0" indent="0">
              <a:buNone/>
              <a:defRPr sz="1200"/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F20B65E0-0B76-47FF-93C5-47E05F18C01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685800"/>
            <a:fld id="{0D85FABF-3211-44A5-BAD0-5980A214DED0}" type="datetimeFigureOut">
              <a:rPr lang="en-NZ" smtClean="0">
                <a:solidFill>
                  <a:prstClr val="black">
                    <a:tint val="75000"/>
                  </a:prstClr>
                </a:solidFill>
              </a:rPr>
              <a:pPr defTabSz="685800"/>
              <a:t>11/12/2019</a:t>
            </a:fld>
            <a:endParaRPr lang="en-NZ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0DAB4D5C-A0A6-487D-9DCB-ACE512BD8FC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685800"/>
            <a:endParaRPr lang="en-NZ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B61BF2CF-F6D5-4FAE-BDAC-E166351E1BB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685800"/>
            <a:fld id="{EB18DCBB-7FDE-4163-ACA7-D7B6E5E9608F}" type="slidenum">
              <a:rPr lang="en-NZ" smtClean="0">
                <a:solidFill>
                  <a:prstClr val="black">
                    <a:tint val="75000"/>
                  </a:prstClr>
                </a:solidFill>
              </a:rPr>
              <a:pPr defTabSz="685800"/>
              <a:t>‹#›</a:t>
            </a:fld>
            <a:endParaRPr lang="en-NZ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8611126"/>
      </p:ext>
    </p:extLst>
  </p:cSld>
  <p:clrMapOvr>
    <a:masterClrMapping/>
  </p:clrMapOvr>
</p:sldLayout>
</file>

<file path=ppt/slideLayouts/slideLayout16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12519F2-6A30-42B9-A8F3-520969D937F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NZ"/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675E5266-4295-4817-AF30-2006850540AD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NZ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A611B70B-BEB6-49E9-A90A-80BA244DCFB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685800"/>
            <a:fld id="{0D85FABF-3211-44A5-BAD0-5980A214DED0}" type="datetimeFigureOut">
              <a:rPr lang="en-NZ" smtClean="0">
                <a:solidFill>
                  <a:prstClr val="black">
                    <a:tint val="75000"/>
                  </a:prstClr>
                </a:solidFill>
              </a:rPr>
              <a:pPr defTabSz="685800"/>
              <a:t>11/12/2019</a:t>
            </a:fld>
            <a:endParaRPr lang="en-NZ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00528267-C894-4F73-9DCA-3CB55EB0C35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685800"/>
            <a:endParaRPr lang="en-NZ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91556265-C4B9-42CA-8D35-65F68708210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685800"/>
            <a:fld id="{EB18DCBB-7FDE-4163-ACA7-D7B6E5E9608F}" type="slidenum">
              <a:rPr lang="en-NZ" smtClean="0">
                <a:solidFill>
                  <a:prstClr val="black">
                    <a:tint val="75000"/>
                  </a:prstClr>
                </a:solidFill>
              </a:rPr>
              <a:pPr defTabSz="685800"/>
              <a:t>‹#›</a:t>
            </a:fld>
            <a:endParaRPr lang="en-NZ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0212955"/>
      </p:ext>
    </p:extLst>
  </p:cSld>
  <p:clrMapOvr>
    <a:masterClrMapping/>
  </p:clrMapOvr>
</p:sldLayout>
</file>

<file path=ppt/slideLayouts/slideLayout16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>
            <a:extLst>
              <a:ext uri="{FF2B5EF4-FFF2-40B4-BE49-F238E27FC236}">
                <a16:creationId xmlns:a16="http://schemas.microsoft.com/office/drawing/2014/main" id="{09948838-1212-494E-9F6E-42CB73AC54E6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6543675" y="365125"/>
            <a:ext cx="1971675" cy="5811838"/>
          </a:xfrm>
        </p:spPr>
        <p:txBody>
          <a:bodyPr vert="eaVert"/>
          <a:lstStyle/>
          <a:p>
            <a:r>
              <a:rPr lang="en-US"/>
              <a:t>Click to edit Master title style</a:t>
            </a:r>
            <a:endParaRPr lang="en-NZ"/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BA845C3C-CBCC-4011-B816-9301ABC51312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628650" y="365125"/>
            <a:ext cx="5800725" cy="5811838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NZ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FE267DE3-151C-4AD1-B569-5FD0135A894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685800"/>
            <a:fld id="{0D85FABF-3211-44A5-BAD0-5980A214DED0}" type="datetimeFigureOut">
              <a:rPr lang="en-NZ" smtClean="0">
                <a:solidFill>
                  <a:prstClr val="black">
                    <a:tint val="75000"/>
                  </a:prstClr>
                </a:solidFill>
              </a:rPr>
              <a:pPr defTabSz="685800"/>
              <a:t>11/12/2019</a:t>
            </a:fld>
            <a:endParaRPr lang="en-NZ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CC7DC4B6-CFC6-482C-BDD7-89EBE318578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685800"/>
            <a:endParaRPr lang="en-NZ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98633A0E-318A-4847-8434-63679412B12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685800"/>
            <a:fld id="{EB18DCBB-7FDE-4163-ACA7-D7B6E5E9608F}" type="slidenum">
              <a:rPr lang="en-NZ" smtClean="0">
                <a:solidFill>
                  <a:prstClr val="black">
                    <a:tint val="75000"/>
                  </a:prstClr>
                </a:solidFill>
              </a:rPr>
              <a:pPr defTabSz="685800"/>
              <a:t>‹#›</a:t>
            </a:fld>
            <a:endParaRPr lang="en-NZ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39963306"/>
      </p:ext>
    </p:extLst>
  </p:cSld>
  <p:clrMapOvr>
    <a:masterClrMapping/>
  </p:clrMapOvr>
</p:sldLayout>
</file>

<file path=ppt/slideLayouts/slideLayout16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Agenda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>
            <a:extLst>
              <a:ext uri="{FF2B5EF4-FFF2-40B4-BE49-F238E27FC236}">
                <a16:creationId xmlns:a16="http://schemas.microsoft.com/office/drawing/2014/main" id="{3E1CD0F0-C157-4A74-85C5-3764950204CE}"/>
              </a:ext>
            </a:extLst>
          </p:cNvPr>
          <p:cNvSpPr/>
          <p:nvPr userDrawn="1"/>
        </p:nvSpPr>
        <p:spPr>
          <a:xfrm>
            <a:off x="1" y="0"/>
            <a:ext cx="9143999" cy="2552282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84A88E2B-8914-4A51-93D1-53EE236F8DAE}"/>
              </a:ext>
            </a:extLst>
          </p:cNvPr>
          <p:cNvGrpSpPr/>
          <p:nvPr userDrawn="1"/>
        </p:nvGrpSpPr>
        <p:grpSpPr>
          <a:xfrm>
            <a:off x="1" y="2543120"/>
            <a:ext cx="9144000" cy="92498"/>
            <a:chOff x="11445923" y="0"/>
            <a:chExt cx="1119115" cy="2552282"/>
          </a:xfrm>
        </p:grpSpPr>
        <p:sp>
          <p:nvSpPr>
            <p:cNvPr id="5" name="Rectangle 4">
              <a:extLst>
                <a:ext uri="{FF2B5EF4-FFF2-40B4-BE49-F238E27FC236}">
                  <a16:creationId xmlns:a16="http://schemas.microsoft.com/office/drawing/2014/main" id="{013FC2A0-2C8C-454E-A2FC-805728A75C98}"/>
                </a:ext>
              </a:extLst>
            </p:cNvPr>
            <p:cNvSpPr/>
            <p:nvPr/>
          </p:nvSpPr>
          <p:spPr>
            <a:xfrm>
              <a:off x="11818961" y="0"/>
              <a:ext cx="373038" cy="2552282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" name="Rectangle 5">
              <a:extLst>
                <a:ext uri="{FF2B5EF4-FFF2-40B4-BE49-F238E27FC236}">
                  <a16:creationId xmlns:a16="http://schemas.microsoft.com/office/drawing/2014/main" id="{7690C1EE-6A6F-42D3-83B8-026B5166B341}"/>
                </a:ext>
              </a:extLst>
            </p:cNvPr>
            <p:cNvSpPr/>
            <p:nvPr/>
          </p:nvSpPr>
          <p:spPr>
            <a:xfrm>
              <a:off x="11445923" y="0"/>
              <a:ext cx="373038" cy="2552282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" name="Rectangle 6">
              <a:extLst>
                <a:ext uri="{FF2B5EF4-FFF2-40B4-BE49-F238E27FC236}">
                  <a16:creationId xmlns:a16="http://schemas.microsoft.com/office/drawing/2014/main" id="{1AAFA40F-A963-4E4B-8411-ED8116D801AE}"/>
                </a:ext>
              </a:extLst>
            </p:cNvPr>
            <p:cNvSpPr/>
            <p:nvPr/>
          </p:nvSpPr>
          <p:spPr>
            <a:xfrm>
              <a:off x="12192000" y="0"/>
              <a:ext cx="373038" cy="2552282"/>
            </a:xfrm>
            <a:prstGeom prst="rect">
              <a:avLst/>
            </a:pr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8" name="Group 7">
            <a:extLst>
              <a:ext uri="{FF2B5EF4-FFF2-40B4-BE49-F238E27FC236}">
                <a16:creationId xmlns:a16="http://schemas.microsoft.com/office/drawing/2014/main" id="{FF457DA5-8BD8-4BD1-ABAC-1702790078A5}"/>
              </a:ext>
            </a:extLst>
          </p:cNvPr>
          <p:cNvGrpSpPr/>
          <p:nvPr userDrawn="1"/>
        </p:nvGrpSpPr>
        <p:grpSpPr>
          <a:xfrm>
            <a:off x="8344898" y="59961"/>
            <a:ext cx="737681" cy="1226175"/>
            <a:chOff x="8411919" y="701065"/>
            <a:chExt cx="2800065" cy="3490702"/>
          </a:xfrm>
        </p:grpSpPr>
        <p:cxnSp>
          <p:nvCxnSpPr>
            <p:cNvPr id="9" name="Straight Connector 8">
              <a:extLst>
                <a:ext uri="{FF2B5EF4-FFF2-40B4-BE49-F238E27FC236}">
                  <a16:creationId xmlns:a16="http://schemas.microsoft.com/office/drawing/2014/main" id="{95DD6D29-DDE2-45C1-A138-CADB303F7C9F}"/>
                </a:ext>
              </a:extLst>
            </p:cNvPr>
            <p:cNvCxnSpPr/>
            <p:nvPr/>
          </p:nvCxnSpPr>
          <p:spPr>
            <a:xfrm>
              <a:off x="9105681" y="1504009"/>
              <a:ext cx="914400" cy="914400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" name="Straight Connector 9">
              <a:extLst>
                <a:ext uri="{FF2B5EF4-FFF2-40B4-BE49-F238E27FC236}">
                  <a16:creationId xmlns:a16="http://schemas.microsoft.com/office/drawing/2014/main" id="{0FDC7CD9-2180-42AE-8704-20DBF67B10A0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423293" y="2418409"/>
              <a:ext cx="1596788" cy="191069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" name="Straight Connector 10">
              <a:extLst>
                <a:ext uri="{FF2B5EF4-FFF2-40B4-BE49-F238E27FC236}">
                  <a16:creationId xmlns:a16="http://schemas.microsoft.com/office/drawing/2014/main" id="{ED0A05A7-05C3-49E0-9D7D-F545E41AF236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423293" y="1504009"/>
              <a:ext cx="682388" cy="1105469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" name="Straight Connector 11">
              <a:extLst>
                <a:ext uri="{FF2B5EF4-FFF2-40B4-BE49-F238E27FC236}">
                  <a16:creationId xmlns:a16="http://schemas.microsoft.com/office/drawing/2014/main" id="{F7A9F57B-F0AC-4B12-9AF5-A2D627622BC2}"/>
                </a:ext>
              </a:extLst>
            </p:cNvPr>
            <p:cNvCxnSpPr>
              <a:cxnSpLocks/>
            </p:cNvCxnSpPr>
            <p:nvPr/>
          </p:nvCxnSpPr>
          <p:spPr>
            <a:xfrm>
              <a:off x="10702469" y="701066"/>
              <a:ext cx="509515" cy="1260143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Straight Connector 12">
              <a:extLst>
                <a:ext uri="{FF2B5EF4-FFF2-40B4-BE49-F238E27FC236}">
                  <a16:creationId xmlns:a16="http://schemas.microsoft.com/office/drawing/2014/main" id="{31285139-F2C4-446A-B33F-24C8A0E0D26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020081" y="701065"/>
              <a:ext cx="682388" cy="1717344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" name="Straight Connector 13">
              <a:extLst>
                <a:ext uri="{FF2B5EF4-FFF2-40B4-BE49-F238E27FC236}">
                  <a16:creationId xmlns:a16="http://schemas.microsoft.com/office/drawing/2014/main" id="{DD5932DE-97EB-4356-AB7E-C15C95618CA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9105681" y="701067"/>
              <a:ext cx="1596788" cy="802942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" name="Straight Connector 14">
              <a:extLst>
                <a:ext uri="{FF2B5EF4-FFF2-40B4-BE49-F238E27FC236}">
                  <a16:creationId xmlns:a16="http://schemas.microsoft.com/office/drawing/2014/main" id="{3C91D568-C449-4AA9-82B1-53294978160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764487" y="2415851"/>
              <a:ext cx="1255594" cy="1195032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" name="Straight Connector 15">
              <a:extLst>
                <a:ext uri="{FF2B5EF4-FFF2-40B4-BE49-F238E27FC236}">
                  <a16:creationId xmlns:a16="http://schemas.microsoft.com/office/drawing/2014/main" id="{A58F475E-0095-4F26-BB26-022930977535}"/>
                </a:ext>
              </a:extLst>
            </p:cNvPr>
            <p:cNvCxnSpPr>
              <a:cxnSpLocks/>
            </p:cNvCxnSpPr>
            <p:nvPr/>
          </p:nvCxnSpPr>
          <p:spPr>
            <a:xfrm>
              <a:off x="8423293" y="2609478"/>
              <a:ext cx="341194" cy="1001405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" name="Straight Connector 16">
              <a:extLst>
                <a:ext uri="{FF2B5EF4-FFF2-40B4-BE49-F238E27FC236}">
                  <a16:creationId xmlns:a16="http://schemas.microsoft.com/office/drawing/2014/main" id="{85EFA47E-8BD9-48B8-8713-E45FE90BC034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020081" y="2415851"/>
              <a:ext cx="0" cy="1775916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" name="Straight Connector 17">
              <a:extLst>
                <a:ext uri="{FF2B5EF4-FFF2-40B4-BE49-F238E27FC236}">
                  <a16:creationId xmlns:a16="http://schemas.microsoft.com/office/drawing/2014/main" id="{D56E6CA7-B7F3-4621-A76D-BA617AA32ED8}"/>
                </a:ext>
              </a:extLst>
            </p:cNvPr>
            <p:cNvCxnSpPr>
              <a:cxnSpLocks/>
            </p:cNvCxnSpPr>
            <p:nvPr/>
          </p:nvCxnSpPr>
          <p:spPr>
            <a:xfrm>
              <a:off x="10020081" y="2418409"/>
              <a:ext cx="1026994" cy="740391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" name="Straight Connector 18">
              <a:extLst>
                <a:ext uri="{FF2B5EF4-FFF2-40B4-BE49-F238E27FC236}">
                  <a16:creationId xmlns:a16="http://schemas.microsoft.com/office/drawing/2014/main" id="{174EE110-4344-4F52-A647-018872E82CB7}"/>
                </a:ext>
              </a:extLst>
            </p:cNvPr>
            <p:cNvCxnSpPr>
              <a:cxnSpLocks/>
            </p:cNvCxnSpPr>
            <p:nvPr/>
          </p:nvCxnSpPr>
          <p:spPr>
            <a:xfrm>
              <a:off x="9111368" y="1501451"/>
              <a:ext cx="792707" cy="15354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" name="Straight Connector 19">
              <a:extLst>
                <a:ext uri="{FF2B5EF4-FFF2-40B4-BE49-F238E27FC236}">
                  <a16:creationId xmlns:a16="http://schemas.microsoft.com/office/drawing/2014/main" id="{28D380D3-EEA7-40C1-B43D-07CD1E39FD9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9904075" y="701065"/>
              <a:ext cx="798394" cy="815170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" name="Straight Connector 20">
              <a:extLst>
                <a:ext uri="{FF2B5EF4-FFF2-40B4-BE49-F238E27FC236}">
                  <a16:creationId xmlns:a16="http://schemas.microsoft.com/office/drawing/2014/main" id="{58724384-2A2C-43ED-8941-9540034BD8C4}"/>
                </a:ext>
              </a:extLst>
            </p:cNvPr>
            <p:cNvCxnSpPr>
              <a:cxnSpLocks/>
            </p:cNvCxnSpPr>
            <p:nvPr/>
          </p:nvCxnSpPr>
          <p:spPr>
            <a:xfrm>
              <a:off x="8764487" y="3610883"/>
              <a:ext cx="1249907" cy="580884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" name="Straight Connector 21">
              <a:extLst>
                <a:ext uri="{FF2B5EF4-FFF2-40B4-BE49-F238E27FC236}">
                  <a16:creationId xmlns:a16="http://schemas.microsoft.com/office/drawing/2014/main" id="{2F0ACFEA-6181-41EB-8BED-A51527F7C024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014394" y="3158800"/>
              <a:ext cx="1032681" cy="1032967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" name="Straight Connector 22">
              <a:extLst>
                <a:ext uri="{FF2B5EF4-FFF2-40B4-BE49-F238E27FC236}">
                  <a16:creationId xmlns:a16="http://schemas.microsoft.com/office/drawing/2014/main" id="{F11BAF15-78AF-4795-B4FC-753D1EF9E02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020081" y="1961209"/>
              <a:ext cx="1191903" cy="454642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" name="Straight Connector 23">
              <a:extLst>
                <a:ext uri="{FF2B5EF4-FFF2-40B4-BE49-F238E27FC236}">
                  <a16:creationId xmlns:a16="http://schemas.microsoft.com/office/drawing/2014/main" id="{4050C95F-629C-490C-8BAC-78DABCD8556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11052762" y="1961209"/>
              <a:ext cx="159222" cy="1197591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" name="Straight Connector 24">
              <a:extLst>
                <a:ext uri="{FF2B5EF4-FFF2-40B4-BE49-F238E27FC236}">
                  <a16:creationId xmlns:a16="http://schemas.microsoft.com/office/drawing/2014/main" id="{A5A19A85-9EC7-455C-8DD6-187CB92EDEE4}"/>
                </a:ext>
              </a:extLst>
            </p:cNvPr>
            <p:cNvCxnSpPr>
              <a:cxnSpLocks/>
            </p:cNvCxnSpPr>
            <p:nvPr/>
          </p:nvCxnSpPr>
          <p:spPr>
            <a:xfrm>
              <a:off x="9904075" y="1501451"/>
              <a:ext cx="116006" cy="914401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" name="Straight Connector 25">
              <a:extLst>
                <a:ext uri="{FF2B5EF4-FFF2-40B4-BE49-F238E27FC236}">
                  <a16:creationId xmlns:a16="http://schemas.microsoft.com/office/drawing/2014/main" id="{A7240E26-80CD-41EC-B8BB-D59466F37C28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8417606" y="3605125"/>
              <a:ext cx="343470" cy="3202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" name="Straight Connector 26">
              <a:extLst>
                <a:ext uri="{FF2B5EF4-FFF2-40B4-BE49-F238E27FC236}">
                  <a16:creationId xmlns:a16="http://schemas.microsoft.com/office/drawing/2014/main" id="{ADC3978A-C5FA-42C9-8D7B-F6438BA6096E}"/>
                </a:ext>
              </a:extLst>
            </p:cNvPr>
            <p:cNvCxnSpPr>
              <a:cxnSpLocks/>
            </p:cNvCxnSpPr>
            <p:nvPr/>
          </p:nvCxnSpPr>
          <p:spPr>
            <a:xfrm>
              <a:off x="8764487" y="1040840"/>
              <a:ext cx="346881" cy="475395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" name="Straight Connector 27">
              <a:extLst>
                <a:ext uri="{FF2B5EF4-FFF2-40B4-BE49-F238E27FC236}">
                  <a16:creationId xmlns:a16="http://schemas.microsoft.com/office/drawing/2014/main" id="{24388F42-C696-4539-BD00-F21F87F844EA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423292" y="1040840"/>
              <a:ext cx="329821" cy="1568638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" name="Straight Connector 28">
              <a:extLst>
                <a:ext uri="{FF2B5EF4-FFF2-40B4-BE49-F238E27FC236}">
                  <a16:creationId xmlns:a16="http://schemas.microsoft.com/office/drawing/2014/main" id="{1148E84D-1A6D-4271-8A0A-660F1B15D12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761075" y="734546"/>
              <a:ext cx="1941393" cy="321931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" name="Straight Connector 29">
              <a:extLst>
                <a:ext uri="{FF2B5EF4-FFF2-40B4-BE49-F238E27FC236}">
                  <a16:creationId xmlns:a16="http://schemas.microsoft.com/office/drawing/2014/main" id="{32B5DA5F-B400-4F36-B83F-421F7893148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8411919" y="2609478"/>
              <a:ext cx="11374" cy="995647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1" name="Group 30">
            <a:extLst>
              <a:ext uri="{FF2B5EF4-FFF2-40B4-BE49-F238E27FC236}">
                <a16:creationId xmlns:a16="http://schemas.microsoft.com/office/drawing/2014/main" id="{044EE669-9E4C-4CA7-A3A7-33BC296CAA71}"/>
              </a:ext>
            </a:extLst>
          </p:cNvPr>
          <p:cNvGrpSpPr/>
          <p:nvPr userDrawn="1"/>
        </p:nvGrpSpPr>
        <p:grpSpPr>
          <a:xfrm rot="15730005">
            <a:off x="7404451" y="415867"/>
            <a:ext cx="983575" cy="919631"/>
            <a:chOff x="8411919" y="701065"/>
            <a:chExt cx="2800065" cy="3490702"/>
          </a:xfrm>
        </p:grpSpPr>
        <p:cxnSp>
          <p:nvCxnSpPr>
            <p:cNvPr id="32" name="Straight Connector 31">
              <a:extLst>
                <a:ext uri="{FF2B5EF4-FFF2-40B4-BE49-F238E27FC236}">
                  <a16:creationId xmlns:a16="http://schemas.microsoft.com/office/drawing/2014/main" id="{0EC4FCD0-D80E-4BDE-A5CD-8F0BC7673FD2}"/>
                </a:ext>
              </a:extLst>
            </p:cNvPr>
            <p:cNvCxnSpPr/>
            <p:nvPr/>
          </p:nvCxnSpPr>
          <p:spPr>
            <a:xfrm>
              <a:off x="9105681" y="1504009"/>
              <a:ext cx="914400" cy="914400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3" name="Straight Connector 32">
              <a:extLst>
                <a:ext uri="{FF2B5EF4-FFF2-40B4-BE49-F238E27FC236}">
                  <a16:creationId xmlns:a16="http://schemas.microsoft.com/office/drawing/2014/main" id="{2CA6BF7A-2F64-4D37-A80A-A731FAAE69B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423293" y="2418409"/>
              <a:ext cx="1596788" cy="191069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4" name="Straight Connector 33">
              <a:extLst>
                <a:ext uri="{FF2B5EF4-FFF2-40B4-BE49-F238E27FC236}">
                  <a16:creationId xmlns:a16="http://schemas.microsoft.com/office/drawing/2014/main" id="{47D40FFE-6973-4966-BE8A-2C8BFC6DED2A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423293" y="1504009"/>
              <a:ext cx="682388" cy="1105469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" name="Straight Connector 34">
              <a:extLst>
                <a:ext uri="{FF2B5EF4-FFF2-40B4-BE49-F238E27FC236}">
                  <a16:creationId xmlns:a16="http://schemas.microsoft.com/office/drawing/2014/main" id="{78D0628B-4C25-405C-B92F-967A2F552D5E}"/>
                </a:ext>
              </a:extLst>
            </p:cNvPr>
            <p:cNvCxnSpPr>
              <a:cxnSpLocks/>
            </p:cNvCxnSpPr>
            <p:nvPr/>
          </p:nvCxnSpPr>
          <p:spPr>
            <a:xfrm>
              <a:off x="10702469" y="701066"/>
              <a:ext cx="509515" cy="1260143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" name="Straight Connector 35">
              <a:extLst>
                <a:ext uri="{FF2B5EF4-FFF2-40B4-BE49-F238E27FC236}">
                  <a16:creationId xmlns:a16="http://schemas.microsoft.com/office/drawing/2014/main" id="{555B7347-0448-457F-8A6E-209E78A2212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020081" y="701065"/>
              <a:ext cx="682388" cy="1717344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" name="Straight Connector 36">
              <a:extLst>
                <a:ext uri="{FF2B5EF4-FFF2-40B4-BE49-F238E27FC236}">
                  <a16:creationId xmlns:a16="http://schemas.microsoft.com/office/drawing/2014/main" id="{91F3020F-2980-43D8-A6E1-A1C268398A2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9105681" y="701067"/>
              <a:ext cx="1596788" cy="802942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" name="Straight Connector 37">
              <a:extLst>
                <a:ext uri="{FF2B5EF4-FFF2-40B4-BE49-F238E27FC236}">
                  <a16:creationId xmlns:a16="http://schemas.microsoft.com/office/drawing/2014/main" id="{362F092F-EF39-4548-B871-05F5F502CCB9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764487" y="2415851"/>
              <a:ext cx="1255594" cy="1195032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" name="Straight Connector 38">
              <a:extLst>
                <a:ext uri="{FF2B5EF4-FFF2-40B4-BE49-F238E27FC236}">
                  <a16:creationId xmlns:a16="http://schemas.microsoft.com/office/drawing/2014/main" id="{C36979FA-828A-48D4-9C8B-6F50EEDAC5A3}"/>
                </a:ext>
              </a:extLst>
            </p:cNvPr>
            <p:cNvCxnSpPr>
              <a:cxnSpLocks/>
            </p:cNvCxnSpPr>
            <p:nvPr/>
          </p:nvCxnSpPr>
          <p:spPr>
            <a:xfrm>
              <a:off x="8423293" y="2609478"/>
              <a:ext cx="341194" cy="1001405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" name="Straight Connector 39">
              <a:extLst>
                <a:ext uri="{FF2B5EF4-FFF2-40B4-BE49-F238E27FC236}">
                  <a16:creationId xmlns:a16="http://schemas.microsoft.com/office/drawing/2014/main" id="{950A29C4-0BDC-4C57-A752-FBD4848DD6D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020081" y="2415851"/>
              <a:ext cx="0" cy="1775916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" name="Straight Connector 40">
              <a:extLst>
                <a:ext uri="{FF2B5EF4-FFF2-40B4-BE49-F238E27FC236}">
                  <a16:creationId xmlns:a16="http://schemas.microsoft.com/office/drawing/2014/main" id="{6195D661-139C-43DA-B191-64D4E3EB6F2C}"/>
                </a:ext>
              </a:extLst>
            </p:cNvPr>
            <p:cNvCxnSpPr>
              <a:cxnSpLocks/>
            </p:cNvCxnSpPr>
            <p:nvPr/>
          </p:nvCxnSpPr>
          <p:spPr>
            <a:xfrm>
              <a:off x="10020081" y="2418409"/>
              <a:ext cx="1026994" cy="740391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2" name="Straight Connector 41">
              <a:extLst>
                <a:ext uri="{FF2B5EF4-FFF2-40B4-BE49-F238E27FC236}">
                  <a16:creationId xmlns:a16="http://schemas.microsoft.com/office/drawing/2014/main" id="{4A0B6320-BEEA-4ED4-886F-54835A7A8DCB}"/>
                </a:ext>
              </a:extLst>
            </p:cNvPr>
            <p:cNvCxnSpPr>
              <a:cxnSpLocks/>
            </p:cNvCxnSpPr>
            <p:nvPr/>
          </p:nvCxnSpPr>
          <p:spPr>
            <a:xfrm>
              <a:off x="9111368" y="1501451"/>
              <a:ext cx="792707" cy="15354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3" name="Straight Connector 42">
              <a:extLst>
                <a:ext uri="{FF2B5EF4-FFF2-40B4-BE49-F238E27FC236}">
                  <a16:creationId xmlns:a16="http://schemas.microsoft.com/office/drawing/2014/main" id="{5F0C052C-0C49-45D2-95B4-EB71C530351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9904075" y="701065"/>
              <a:ext cx="798394" cy="815170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4" name="Straight Connector 43">
              <a:extLst>
                <a:ext uri="{FF2B5EF4-FFF2-40B4-BE49-F238E27FC236}">
                  <a16:creationId xmlns:a16="http://schemas.microsoft.com/office/drawing/2014/main" id="{A8C62899-030E-4CD7-8551-E8FB609D8372}"/>
                </a:ext>
              </a:extLst>
            </p:cNvPr>
            <p:cNvCxnSpPr>
              <a:cxnSpLocks/>
            </p:cNvCxnSpPr>
            <p:nvPr/>
          </p:nvCxnSpPr>
          <p:spPr>
            <a:xfrm>
              <a:off x="8764487" y="3610883"/>
              <a:ext cx="1249907" cy="580884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" name="Straight Connector 44">
              <a:extLst>
                <a:ext uri="{FF2B5EF4-FFF2-40B4-BE49-F238E27FC236}">
                  <a16:creationId xmlns:a16="http://schemas.microsoft.com/office/drawing/2014/main" id="{F753D3BE-5268-47BB-88DC-D80B0061448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014394" y="3158800"/>
              <a:ext cx="1032681" cy="1032967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" name="Straight Connector 45">
              <a:extLst>
                <a:ext uri="{FF2B5EF4-FFF2-40B4-BE49-F238E27FC236}">
                  <a16:creationId xmlns:a16="http://schemas.microsoft.com/office/drawing/2014/main" id="{2E2C63B3-FEBC-4E81-A83F-442EFD970C6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020081" y="1961209"/>
              <a:ext cx="1191903" cy="454642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" name="Straight Connector 46">
              <a:extLst>
                <a:ext uri="{FF2B5EF4-FFF2-40B4-BE49-F238E27FC236}">
                  <a16:creationId xmlns:a16="http://schemas.microsoft.com/office/drawing/2014/main" id="{09839260-DA6B-4278-8342-339E9D7EEAE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11052762" y="1961209"/>
              <a:ext cx="159222" cy="1197591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" name="Straight Connector 47">
              <a:extLst>
                <a:ext uri="{FF2B5EF4-FFF2-40B4-BE49-F238E27FC236}">
                  <a16:creationId xmlns:a16="http://schemas.microsoft.com/office/drawing/2014/main" id="{1A9196E6-7FB0-4C52-A592-204D37882FDF}"/>
                </a:ext>
              </a:extLst>
            </p:cNvPr>
            <p:cNvCxnSpPr>
              <a:cxnSpLocks/>
            </p:cNvCxnSpPr>
            <p:nvPr/>
          </p:nvCxnSpPr>
          <p:spPr>
            <a:xfrm>
              <a:off x="9904075" y="1501451"/>
              <a:ext cx="116006" cy="914401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9" name="Straight Connector 48">
              <a:extLst>
                <a:ext uri="{FF2B5EF4-FFF2-40B4-BE49-F238E27FC236}">
                  <a16:creationId xmlns:a16="http://schemas.microsoft.com/office/drawing/2014/main" id="{4F56BBE9-7A54-44FD-8960-0A51776C1430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8417606" y="3605125"/>
              <a:ext cx="343470" cy="3202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0" name="Straight Connector 49">
              <a:extLst>
                <a:ext uri="{FF2B5EF4-FFF2-40B4-BE49-F238E27FC236}">
                  <a16:creationId xmlns:a16="http://schemas.microsoft.com/office/drawing/2014/main" id="{7F9F36F4-C91F-4046-832E-002EF0AE5503}"/>
                </a:ext>
              </a:extLst>
            </p:cNvPr>
            <p:cNvCxnSpPr>
              <a:cxnSpLocks/>
            </p:cNvCxnSpPr>
            <p:nvPr/>
          </p:nvCxnSpPr>
          <p:spPr>
            <a:xfrm>
              <a:off x="8764487" y="1040840"/>
              <a:ext cx="346881" cy="475395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1" name="Straight Connector 50">
              <a:extLst>
                <a:ext uri="{FF2B5EF4-FFF2-40B4-BE49-F238E27FC236}">
                  <a16:creationId xmlns:a16="http://schemas.microsoft.com/office/drawing/2014/main" id="{A7280801-44E2-40E6-9915-0A3ADC26364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423292" y="1040840"/>
              <a:ext cx="329821" cy="1568638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2" name="Straight Connector 51">
              <a:extLst>
                <a:ext uri="{FF2B5EF4-FFF2-40B4-BE49-F238E27FC236}">
                  <a16:creationId xmlns:a16="http://schemas.microsoft.com/office/drawing/2014/main" id="{43EA181D-8A90-4729-8E01-BAB32AE98160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761075" y="734546"/>
              <a:ext cx="1941393" cy="321931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3" name="Straight Connector 52">
              <a:extLst>
                <a:ext uri="{FF2B5EF4-FFF2-40B4-BE49-F238E27FC236}">
                  <a16:creationId xmlns:a16="http://schemas.microsoft.com/office/drawing/2014/main" id="{89547D6E-9ECC-481E-83BB-010BB8DA42F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8411919" y="2609478"/>
              <a:ext cx="11374" cy="995647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4" name="Group 53">
            <a:extLst>
              <a:ext uri="{FF2B5EF4-FFF2-40B4-BE49-F238E27FC236}">
                <a16:creationId xmlns:a16="http://schemas.microsoft.com/office/drawing/2014/main" id="{D17AD10F-453A-4E8D-AD1B-4B24EAEAFAD1}"/>
              </a:ext>
            </a:extLst>
          </p:cNvPr>
          <p:cNvGrpSpPr/>
          <p:nvPr userDrawn="1"/>
        </p:nvGrpSpPr>
        <p:grpSpPr>
          <a:xfrm rot="6889181">
            <a:off x="7710159" y="1726043"/>
            <a:ext cx="796471" cy="744692"/>
            <a:chOff x="8411919" y="701065"/>
            <a:chExt cx="2800065" cy="3490702"/>
          </a:xfrm>
        </p:grpSpPr>
        <p:cxnSp>
          <p:nvCxnSpPr>
            <p:cNvPr id="55" name="Straight Connector 54">
              <a:extLst>
                <a:ext uri="{FF2B5EF4-FFF2-40B4-BE49-F238E27FC236}">
                  <a16:creationId xmlns:a16="http://schemas.microsoft.com/office/drawing/2014/main" id="{FDD64DF2-DC03-4DA2-8ECD-92414187EC81}"/>
                </a:ext>
              </a:extLst>
            </p:cNvPr>
            <p:cNvCxnSpPr/>
            <p:nvPr/>
          </p:nvCxnSpPr>
          <p:spPr>
            <a:xfrm>
              <a:off x="9105681" y="1504009"/>
              <a:ext cx="914400" cy="914400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Straight Connector 55">
              <a:extLst>
                <a:ext uri="{FF2B5EF4-FFF2-40B4-BE49-F238E27FC236}">
                  <a16:creationId xmlns:a16="http://schemas.microsoft.com/office/drawing/2014/main" id="{06570102-6A32-4B3B-906D-BD8943799E05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423293" y="2418409"/>
              <a:ext cx="1596788" cy="191069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" name="Straight Connector 56">
              <a:extLst>
                <a:ext uri="{FF2B5EF4-FFF2-40B4-BE49-F238E27FC236}">
                  <a16:creationId xmlns:a16="http://schemas.microsoft.com/office/drawing/2014/main" id="{CC6062CC-F21A-41D5-B8B5-545A8428128A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423293" y="1504009"/>
              <a:ext cx="682388" cy="1105469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" name="Straight Connector 57">
              <a:extLst>
                <a:ext uri="{FF2B5EF4-FFF2-40B4-BE49-F238E27FC236}">
                  <a16:creationId xmlns:a16="http://schemas.microsoft.com/office/drawing/2014/main" id="{CB52F408-DC70-476B-A49E-0EC9DCC8A68E}"/>
                </a:ext>
              </a:extLst>
            </p:cNvPr>
            <p:cNvCxnSpPr>
              <a:cxnSpLocks/>
            </p:cNvCxnSpPr>
            <p:nvPr/>
          </p:nvCxnSpPr>
          <p:spPr>
            <a:xfrm>
              <a:off x="10702469" y="701066"/>
              <a:ext cx="509515" cy="1260143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Straight Connector 58">
              <a:extLst>
                <a:ext uri="{FF2B5EF4-FFF2-40B4-BE49-F238E27FC236}">
                  <a16:creationId xmlns:a16="http://schemas.microsoft.com/office/drawing/2014/main" id="{3A5B904B-857F-43D9-88E8-9889A777C56B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020081" y="701065"/>
              <a:ext cx="682388" cy="1717344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" name="Straight Connector 59">
              <a:extLst>
                <a:ext uri="{FF2B5EF4-FFF2-40B4-BE49-F238E27FC236}">
                  <a16:creationId xmlns:a16="http://schemas.microsoft.com/office/drawing/2014/main" id="{BEBCEDAA-E03D-4863-BBCD-A3499AB5784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9105681" y="701067"/>
              <a:ext cx="1596788" cy="802942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1" name="Straight Connector 60">
              <a:extLst>
                <a:ext uri="{FF2B5EF4-FFF2-40B4-BE49-F238E27FC236}">
                  <a16:creationId xmlns:a16="http://schemas.microsoft.com/office/drawing/2014/main" id="{D4D46D37-1080-4754-9469-9332FD8D44F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764487" y="2415851"/>
              <a:ext cx="1255594" cy="1195032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2" name="Straight Connector 61">
              <a:extLst>
                <a:ext uri="{FF2B5EF4-FFF2-40B4-BE49-F238E27FC236}">
                  <a16:creationId xmlns:a16="http://schemas.microsoft.com/office/drawing/2014/main" id="{525EE8BE-F561-4363-B07C-2A8568C849D8}"/>
                </a:ext>
              </a:extLst>
            </p:cNvPr>
            <p:cNvCxnSpPr>
              <a:cxnSpLocks/>
            </p:cNvCxnSpPr>
            <p:nvPr/>
          </p:nvCxnSpPr>
          <p:spPr>
            <a:xfrm>
              <a:off x="8423293" y="2609478"/>
              <a:ext cx="341194" cy="1001405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3" name="Straight Connector 62">
              <a:extLst>
                <a:ext uri="{FF2B5EF4-FFF2-40B4-BE49-F238E27FC236}">
                  <a16:creationId xmlns:a16="http://schemas.microsoft.com/office/drawing/2014/main" id="{1CDEA6CE-6883-439C-90F3-B682651821D4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020081" y="2415851"/>
              <a:ext cx="0" cy="1775916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4" name="Straight Connector 63">
              <a:extLst>
                <a:ext uri="{FF2B5EF4-FFF2-40B4-BE49-F238E27FC236}">
                  <a16:creationId xmlns:a16="http://schemas.microsoft.com/office/drawing/2014/main" id="{C39EBADE-0038-4448-AE69-7A30F68146A9}"/>
                </a:ext>
              </a:extLst>
            </p:cNvPr>
            <p:cNvCxnSpPr>
              <a:cxnSpLocks/>
            </p:cNvCxnSpPr>
            <p:nvPr/>
          </p:nvCxnSpPr>
          <p:spPr>
            <a:xfrm>
              <a:off x="10020081" y="2418409"/>
              <a:ext cx="1026994" cy="740391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5" name="Straight Connector 64">
              <a:extLst>
                <a:ext uri="{FF2B5EF4-FFF2-40B4-BE49-F238E27FC236}">
                  <a16:creationId xmlns:a16="http://schemas.microsoft.com/office/drawing/2014/main" id="{DC478AC4-0F9A-4B28-B8AE-A5C3FC191FD9}"/>
                </a:ext>
              </a:extLst>
            </p:cNvPr>
            <p:cNvCxnSpPr>
              <a:cxnSpLocks/>
            </p:cNvCxnSpPr>
            <p:nvPr/>
          </p:nvCxnSpPr>
          <p:spPr>
            <a:xfrm>
              <a:off x="9111368" y="1501451"/>
              <a:ext cx="792707" cy="15354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" name="Straight Connector 65">
              <a:extLst>
                <a:ext uri="{FF2B5EF4-FFF2-40B4-BE49-F238E27FC236}">
                  <a16:creationId xmlns:a16="http://schemas.microsoft.com/office/drawing/2014/main" id="{164C4057-53E5-4332-A8BC-0476466B17C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9904075" y="701065"/>
              <a:ext cx="798394" cy="815170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7" name="Straight Connector 66">
              <a:extLst>
                <a:ext uri="{FF2B5EF4-FFF2-40B4-BE49-F238E27FC236}">
                  <a16:creationId xmlns:a16="http://schemas.microsoft.com/office/drawing/2014/main" id="{F6E5EB65-4860-47A3-A636-1D5B4086EBE5}"/>
                </a:ext>
              </a:extLst>
            </p:cNvPr>
            <p:cNvCxnSpPr>
              <a:cxnSpLocks/>
            </p:cNvCxnSpPr>
            <p:nvPr/>
          </p:nvCxnSpPr>
          <p:spPr>
            <a:xfrm>
              <a:off x="8764487" y="3610883"/>
              <a:ext cx="1249907" cy="580884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" name="Straight Connector 67">
              <a:extLst>
                <a:ext uri="{FF2B5EF4-FFF2-40B4-BE49-F238E27FC236}">
                  <a16:creationId xmlns:a16="http://schemas.microsoft.com/office/drawing/2014/main" id="{18726D1F-8E94-41C4-91B4-FE73F6CA4A2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014394" y="3158800"/>
              <a:ext cx="1032681" cy="1032967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" name="Straight Connector 68">
              <a:extLst>
                <a:ext uri="{FF2B5EF4-FFF2-40B4-BE49-F238E27FC236}">
                  <a16:creationId xmlns:a16="http://schemas.microsoft.com/office/drawing/2014/main" id="{8C5EE4BC-D4F2-4506-A3BC-1F492332090B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020081" y="1961209"/>
              <a:ext cx="1191903" cy="454642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0" name="Straight Connector 69">
              <a:extLst>
                <a:ext uri="{FF2B5EF4-FFF2-40B4-BE49-F238E27FC236}">
                  <a16:creationId xmlns:a16="http://schemas.microsoft.com/office/drawing/2014/main" id="{FA371812-5AE7-41A7-8354-03341B0DD5E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11052762" y="1961209"/>
              <a:ext cx="159222" cy="1197591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1" name="Straight Connector 70">
              <a:extLst>
                <a:ext uri="{FF2B5EF4-FFF2-40B4-BE49-F238E27FC236}">
                  <a16:creationId xmlns:a16="http://schemas.microsoft.com/office/drawing/2014/main" id="{3B530347-4200-441B-ABAD-B145DCE83342}"/>
                </a:ext>
              </a:extLst>
            </p:cNvPr>
            <p:cNvCxnSpPr>
              <a:cxnSpLocks/>
            </p:cNvCxnSpPr>
            <p:nvPr/>
          </p:nvCxnSpPr>
          <p:spPr>
            <a:xfrm>
              <a:off x="9904075" y="1501451"/>
              <a:ext cx="116006" cy="914401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2" name="Straight Connector 71">
              <a:extLst>
                <a:ext uri="{FF2B5EF4-FFF2-40B4-BE49-F238E27FC236}">
                  <a16:creationId xmlns:a16="http://schemas.microsoft.com/office/drawing/2014/main" id="{DE61C81E-2924-483B-81DE-205FCB7A445E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8417606" y="3605125"/>
              <a:ext cx="343470" cy="3202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3" name="Straight Connector 72">
              <a:extLst>
                <a:ext uri="{FF2B5EF4-FFF2-40B4-BE49-F238E27FC236}">
                  <a16:creationId xmlns:a16="http://schemas.microsoft.com/office/drawing/2014/main" id="{D324DC81-1E85-4D25-9885-81ACFF8EF9CE}"/>
                </a:ext>
              </a:extLst>
            </p:cNvPr>
            <p:cNvCxnSpPr>
              <a:cxnSpLocks/>
            </p:cNvCxnSpPr>
            <p:nvPr/>
          </p:nvCxnSpPr>
          <p:spPr>
            <a:xfrm>
              <a:off x="8764487" y="1040840"/>
              <a:ext cx="346881" cy="475395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4" name="Straight Connector 73">
              <a:extLst>
                <a:ext uri="{FF2B5EF4-FFF2-40B4-BE49-F238E27FC236}">
                  <a16:creationId xmlns:a16="http://schemas.microsoft.com/office/drawing/2014/main" id="{2F3CC859-CABB-414D-A81B-30AF7FDC405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423292" y="1040840"/>
              <a:ext cx="329821" cy="1568638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5" name="Straight Connector 74">
              <a:extLst>
                <a:ext uri="{FF2B5EF4-FFF2-40B4-BE49-F238E27FC236}">
                  <a16:creationId xmlns:a16="http://schemas.microsoft.com/office/drawing/2014/main" id="{EC5B7264-49F4-4210-9CA1-CF355D0959B5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761075" y="734546"/>
              <a:ext cx="1941393" cy="321931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6" name="Straight Connector 75">
              <a:extLst>
                <a:ext uri="{FF2B5EF4-FFF2-40B4-BE49-F238E27FC236}">
                  <a16:creationId xmlns:a16="http://schemas.microsoft.com/office/drawing/2014/main" id="{4FED197B-9A2F-4634-9DE3-0062A5B452D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8411919" y="2609478"/>
              <a:ext cx="11374" cy="995647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77" name="Group 76">
            <a:extLst>
              <a:ext uri="{FF2B5EF4-FFF2-40B4-BE49-F238E27FC236}">
                <a16:creationId xmlns:a16="http://schemas.microsoft.com/office/drawing/2014/main" id="{5A6F875E-26AF-47EC-80DA-4A202F58A299}"/>
              </a:ext>
            </a:extLst>
          </p:cNvPr>
          <p:cNvGrpSpPr/>
          <p:nvPr userDrawn="1"/>
        </p:nvGrpSpPr>
        <p:grpSpPr>
          <a:xfrm rot="20334324">
            <a:off x="8270280" y="751132"/>
            <a:ext cx="873720" cy="1452298"/>
            <a:chOff x="8411919" y="701065"/>
            <a:chExt cx="2800065" cy="3490702"/>
          </a:xfrm>
        </p:grpSpPr>
        <p:cxnSp>
          <p:nvCxnSpPr>
            <p:cNvPr id="78" name="Straight Connector 77">
              <a:extLst>
                <a:ext uri="{FF2B5EF4-FFF2-40B4-BE49-F238E27FC236}">
                  <a16:creationId xmlns:a16="http://schemas.microsoft.com/office/drawing/2014/main" id="{677BA5B5-C758-4877-800C-0C7E4D9CEBE4}"/>
                </a:ext>
              </a:extLst>
            </p:cNvPr>
            <p:cNvCxnSpPr/>
            <p:nvPr/>
          </p:nvCxnSpPr>
          <p:spPr>
            <a:xfrm>
              <a:off x="9105681" y="1504009"/>
              <a:ext cx="914400" cy="914400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9" name="Straight Connector 78">
              <a:extLst>
                <a:ext uri="{FF2B5EF4-FFF2-40B4-BE49-F238E27FC236}">
                  <a16:creationId xmlns:a16="http://schemas.microsoft.com/office/drawing/2014/main" id="{A83A37C0-EC73-49DF-8FB5-5ECE4448FD6A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423293" y="2418409"/>
              <a:ext cx="1596788" cy="191069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0" name="Straight Connector 79">
              <a:extLst>
                <a:ext uri="{FF2B5EF4-FFF2-40B4-BE49-F238E27FC236}">
                  <a16:creationId xmlns:a16="http://schemas.microsoft.com/office/drawing/2014/main" id="{B1BA5729-6339-4F12-87C6-59FE607335C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423293" y="1504009"/>
              <a:ext cx="682388" cy="1105469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" name="Straight Connector 80">
              <a:extLst>
                <a:ext uri="{FF2B5EF4-FFF2-40B4-BE49-F238E27FC236}">
                  <a16:creationId xmlns:a16="http://schemas.microsoft.com/office/drawing/2014/main" id="{A12BFEE7-A77F-4E6A-9E50-307AEE0A93E3}"/>
                </a:ext>
              </a:extLst>
            </p:cNvPr>
            <p:cNvCxnSpPr>
              <a:cxnSpLocks/>
            </p:cNvCxnSpPr>
            <p:nvPr/>
          </p:nvCxnSpPr>
          <p:spPr>
            <a:xfrm>
              <a:off x="10702469" y="701066"/>
              <a:ext cx="509515" cy="1260143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" name="Straight Connector 81">
              <a:extLst>
                <a:ext uri="{FF2B5EF4-FFF2-40B4-BE49-F238E27FC236}">
                  <a16:creationId xmlns:a16="http://schemas.microsoft.com/office/drawing/2014/main" id="{F402FDBD-1882-4637-A220-48C025A1952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020081" y="701065"/>
              <a:ext cx="682388" cy="1717344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3" name="Straight Connector 82">
              <a:extLst>
                <a:ext uri="{FF2B5EF4-FFF2-40B4-BE49-F238E27FC236}">
                  <a16:creationId xmlns:a16="http://schemas.microsoft.com/office/drawing/2014/main" id="{1BB18570-115A-4B82-B5E8-DEFEE35E3640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9105681" y="701067"/>
              <a:ext cx="1596788" cy="802942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" name="Straight Connector 83">
              <a:extLst>
                <a:ext uri="{FF2B5EF4-FFF2-40B4-BE49-F238E27FC236}">
                  <a16:creationId xmlns:a16="http://schemas.microsoft.com/office/drawing/2014/main" id="{B3A398FB-C068-4429-A23D-89DBCBB6FFFF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764487" y="2415851"/>
              <a:ext cx="1255594" cy="1195032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5" name="Straight Connector 84">
              <a:extLst>
                <a:ext uri="{FF2B5EF4-FFF2-40B4-BE49-F238E27FC236}">
                  <a16:creationId xmlns:a16="http://schemas.microsoft.com/office/drawing/2014/main" id="{2B571856-F9E7-4ED8-B06C-57DFF6B9CC0F}"/>
                </a:ext>
              </a:extLst>
            </p:cNvPr>
            <p:cNvCxnSpPr>
              <a:cxnSpLocks/>
            </p:cNvCxnSpPr>
            <p:nvPr/>
          </p:nvCxnSpPr>
          <p:spPr>
            <a:xfrm>
              <a:off x="8423293" y="2609478"/>
              <a:ext cx="341194" cy="1001405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6" name="Straight Connector 85">
              <a:extLst>
                <a:ext uri="{FF2B5EF4-FFF2-40B4-BE49-F238E27FC236}">
                  <a16:creationId xmlns:a16="http://schemas.microsoft.com/office/drawing/2014/main" id="{FA8CAEB4-E5DC-46B5-B31F-0CEF9684504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020081" y="2415851"/>
              <a:ext cx="0" cy="1775916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7" name="Straight Connector 86">
              <a:extLst>
                <a:ext uri="{FF2B5EF4-FFF2-40B4-BE49-F238E27FC236}">
                  <a16:creationId xmlns:a16="http://schemas.microsoft.com/office/drawing/2014/main" id="{C1937CDF-54A0-4EB9-87AA-3A6F53380AA3}"/>
                </a:ext>
              </a:extLst>
            </p:cNvPr>
            <p:cNvCxnSpPr>
              <a:cxnSpLocks/>
            </p:cNvCxnSpPr>
            <p:nvPr/>
          </p:nvCxnSpPr>
          <p:spPr>
            <a:xfrm>
              <a:off x="10020081" y="2418409"/>
              <a:ext cx="1026994" cy="740391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8" name="Straight Connector 87">
              <a:extLst>
                <a:ext uri="{FF2B5EF4-FFF2-40B4-BE49-F238E27FC236}">
                  <a16:creationId xmlns:a16="http://schemas.microsoft.com/office/drawing/2014/main" id="{EEC0EDC4-79A2-48AC-9C2F-EC89AA5AF409}"/>
                </a:ext>
              </a:extLst>
            </p:cNvPr>
            <p:cNvCxnSpPr>
              <a:cxnSpLocks/>
            </p:cNvCxnSpPr>
            <p:nvPr/>
          </p:nvCxnSpPr>
          <p:spPr>
            <a:xfrm>
              <a:off x="9111368" y="1501451"/>
              <a:ext cx="792707" cy="15354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9" name="Straight Connector 88">
              <a:extLst>
                <a:ext uri="{FF2B5EF4-FFF2-40B4-BE49-F238E27FC236}">
                  <a16:creationId xmlns:a16="http://schemas.microsoft.com/office/drawing/2014/main" id="{2C7274A9-AD57-4BC8-9D3E-4444CD75C00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9904075" y="701065"/>
              <a:ext cx="798394" cy="815170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0" name="Straight Connector 89">
              <a:extLst>
                <a:ext uri="{FF2B5EF4-FFF2-40B4-BE49-F238E27FC236}">
                  <a16:creationId xmlns:a16="http://schemas.microsoft.com/office/drawing/2014/main" id="{BCE58877-41A8-426A-A97C-C7E929F3EBE6}"/>
                </a:ext>
              </a:extLst>
            </p:cNvPr>
            <p:cNvCxnSpPr>
              <a:cxnSpLocks/>
            </p:cNvCxnSpPr>
            <p:nvPr/>
          </p:nvCxnSpPr>
          <p:spPr>
            <a:xfrm>
              <a:off x="8764487" y="3610883"/>
              <a:ext cx="1249907" cy="580884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1" name="Straight Connector 90">
              <a:extLst>
                <a:ext uri="{FF2B5EF4-FFF2-40B4-BE49-F238E27FC236}">
                  <a16:creationId xmlns:a16="http://schemas.microsoft.com/office/drawing/2014/main" id="{6DEBC82F-0A62-4539-9DAC-1F7078C43F8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014394" y="3158800"/>
              <a:ext cx="1032681" cy="1032967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2" name="Straight Connector 91">
              <a:extLst>
                <a:ext uri="{FF2B5EF4-FFF2-40B4-BE49-F238E27FC236}">
                  <a16:creationId xmlns:a16="http://schemas.microsoft.com/office/drawing/2014/main" id="{6A5A7A4C-C4AC-4031-8AE8-3C1D0B91DF2B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020081" y="1961209"/>
              <a:ext cx="1191903" cy="454642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3" name="Straight Connector 92">
              <a:extLst>
                <a:ext uri="{FF2B5EF4-FFF2-40B4-BE49-F238E27FC236}">
                  <a16:creationId xmlns:a16="http://schemas.microsoft.com/office/drawing/2014/main" id="{73F73277-134F-4896-A41B-6121A44641E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11052762" y="1961209"/>
              <a:ext cx="159222" cy="1197591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4" name="Straight Connector 93">
              <a:extLst>
                <a:ext uri="{FF2B5EF4-FFF2-40B4-BE49-F238E27FC236}">
                  <a16:creationId xmlns:a16="http://schemas.microsoft.com/office/drawing/2014/main" id="{284486BE-FF72-4400-AED7-FC2F51FF896E}"/>
                </a:ext>
              </a:extLst>
            </p:cNvPr>
            <p:cNvCxnSpPr>
              <a:cxnSpLocks/>
            </p:cNvCxnSpPr>
            <p:nvPr/>
          </p:nvCxnSpPr>
          <p:spPr>
            <a:xfrm>
              <a:off x="9904075" y="1501451"/>
              <a:ext cx="116006" cy="914401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5" name="Straight Connector 94">
              <a:extLst>
                <a:ext uri="{FF2B5EF4-FFF2-40B4-BE49-F238E27FC236}">
                  <a16:creationId xmlns:a16="http://schemas.microsoft.com/office/drawing/2014/main" id="{07E4E1DC-4629-41E4-881E-039F4A4E34FF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8417606" y="3605125"/>
              <a:ext cx="343470" cy="3202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6" name="Straight Connector 95">
              <a:extLst>
                <a:ext uri="{FF2B5EF4-FFF2-40B4-BE49-F238E27FC236}">
                  <a16:creationId xmlns:a16="http://schemas.microsoft.com/office/drawing/2014/main" id="{BEBF3104-364F-4626-A5B8-05B4D1ADCA6A}"/>
                </a:ext>
              </a:extLst>
            </p:cNvPr>
            <p:cNvCxnSpPr>
              <a:cxnSpLocks/>
            </p:cNvCxnSpPr>
            <p:nvPr/>
          </p:nvCxnSpPr>
          <p:spPr>
            <a:xfrm>
              <a:off x="8764487" y="1040840"/>
              <a:ext cx="346881" cy="475395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7" name="Straight Connector 96">
              <a:extLst>
                <a:ext uri="{FF2B5EF4-FFF2-40B4-BE49-F238E27FC236}">
                  <a16:creationId xmlns:a16="http://schemas.microsoft.com/office/drawing/2014/main" id="{8EA45D2F-F00F-4129-99E1-0B7C1B4A45B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423292" y="1040840"/>
              <a:ext cx="329821" cy="1568638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8" name="Straight Connector 97">
              <a:extLst>
                <a:ext uri="{FF2B5EF4-FFF2-40B4-BE49-F238E27FC236}">
                  <a16:creationId xmlns:a16="http://schemas.microsoft.com/office/drawing/2014/main" id="{96CA710A-0CE7-4CEF-B09B-27A332D95945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761075" y="734546"/>
              <a:ext cx="1941393" cy="321931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9" name="Straight Connector 98">
              <a:extLst>
                <a:ext uri="{FF2B5EF4-FFF2-40B4-BE49-F238E27FC236}">
                  <a16:creationId xmlns:a16="http://schemas.microsoft.com/office/drawing/2014/main" id="{FCF51995-51FB-475E-94CD-AEE40B2178E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8411919" y="2609478"/>
              <a:ext cx="11374" cy="995647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00" name="Group 99">
            <a:extLst>
              <a:ext uri="{FF2B5EF4-FFF2-40B4-BE49-F238E27FC236}">
                <a16:creationId xmlns:a16="http://schemas.microsoft.com/office/drawing/2014/main" id="{B0D5CCF4-AEE8-4235-B77C-72150C7B86A8}"/>
              </a:ext>
            </a:extLst>
          </p:cNvPr>
          <p:cNvGrpSpPr/>
          <p:nvPr userDrawn="1"/>
        </p:nvGrpSpPr>
        <p:grpSpPr>
          <a:xfrm rot="20334324">
            <a:off x="6777868" y="71664"/>
            <a:ext cx="565055" cy="737354"/>
            <a:chOff x="8411919" y="701065"/>
            <a:chExt cx="2800065" cy="3490702"/>
          </a:xfrm>
        </p:grpSpPr>
        <p:cxnSp>
          <p:nvCxnSpPr>
            <p:cNvPr id="101" name="Straight Connector 100">
              <a:extLst>
                <a:ext uri="{FF2B5EF4-FFF2-40B4-BE49-F238E27FC236}">
                  <a16:creationId xmlns:a16="http://schemas.microsoft.com/office/drawing/2014/main" id="{6666712C-D9DC-4E1B-B224-EE2C1109D35C}"/>
                </a:ext>
              </a:extLst>
            </p:cNvPr>
            <p:cNvCxnSpPr/>
            <p:nvPr/>
          </p:nvCxnSpPr>
          <p:spPr>
            <a:xfrm>
              <a:off x="9105681" y="1504009"/>
              <a:ext cx="914400" cy="914400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2" name="Straight Connector 101">
              <a:extLst>
                <a:ext uri="{FF2B5EF4-FFF2-40B4-BE49-F238E27FC236}">
                  <a16:creationId xmlns:a16="http://schemas.microsoft.com/office/drawing/2014/main" id="{63352840-ABD4-47EF-ADD9-AA88424C913A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423293" y="2418409"/>
              <a:ext cx="1596788" cy="191069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3" name="Straight Connector 102">
              <a:extLst>
                <a:ext uri="{FF2B5EF4-FFF2-40B4-BE49-F238E27FC236}">
                  <a16:creationId xmlns:a16="http://schemas.microsoft.com/office/drawing/2014/main" id="{E9F6F136-D82F-4732-9A09-51877B30061C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423293" y="1504009"/>
              <a:ext cx="682388" cy="1105469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4" name="Straight Connector 103">
              <a:extLst>
                <a:ext uri="{FF2B5EF4-FFF2-40B4-BE49-F238E27FC236}">
                  <a16:creationId xmlns:a16="http://schemas.microsoft.com/office/drawing/2014/main" id="{2357C639-5D19-43DF-9527-8D32F5DC8C97}"/>
                </a:ext>
              </a:extLst>
            </p:cNvPr>
            <p:cNvCxnSpPr>
              <a:cxnSpLocks/>
            </p:cNvCxnSpPr>
            <p:nvPr/>
          </p:nvCxnSpPr>
          <p:spPr>
            <a:xfrm>
              <a:off x="10702469" y="701066"/>
              <a:ext cx="509515" cy="1260143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5" name="Straight Connector 104">
              <a:extLst>
                <a:ext uri="{FF2B5EF4-FFF2-40B4-BE49-F238E27FC236}">
                  <a16:creationId xmlns:a16="http://schemas.microsoft.com/office/drawing/2014/main" id="{69BA665B-04B0-4300-9EB4-1CFFE3ED45E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020081" y="701065"/>
              <a:ext cx="682388" cy="1717344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6" name="Straight Connector 105">
              <a:extLst>
                <a:ext uri="{FF2B5EF4-FFF2-40B4-BE49-F238E27FC236}">
                  <a16:creationId xmlns:a16="http://schemas.microsoft.com/office/drawing/2014/main" id="{EF1951ED-ABFB-4722-9F63-B0B27E2C299A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9105681" y="701067"/>
              <a:ext cx="1596788" cy="802942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7" name="Straight Connector 106">
              <a:extLst>
                <a:ext uri="{FF2B5EF4-FFF2-40B4-BE49-F238E27FC236}">
                  <a16:creationId xmlns:a16="http://schemas.microsoft.com/office/drawing/2014/main" id="{364E12DE-0E57-4B8F-A49C-688E0958E91F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764487" y="2415851"/>
              <a:ext cx="1255594" cy="1195032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8" name="Straight Connector 107">
              <a:extLst>
                <a:ext uri="{FF2B5EF4-FFF2-40B4-BE49-F238E27FC236}">
                  <a16:creationId xmlns:a16="http://schemas.microsoft.com/office/drawing/2014/main" id="{EE4BC377-B444-49A0-A473-E947787673A9}"/>
                </a:ext>
              </a:extLst>
            </p:cNvPr>
            <p:cNvCxnSpPr>
              <a:cxnSpLocks/>
            </p:cNvCxnSpPr>
            <p:nvPr/>
          </p:nvCxnSpPr>
          <p:spPr>
            <a:xfrm>
              <a:off x="8423293" y="2609478"/>
              <a:ext cx="341194" cy="1001405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9" name="Straight Connector 108">
              <a:extLst>
                <a:ext uri="{FF2B5EF4-FFF2-40B4-BE49-F238E27FC236}">
                  <a16:creationId xmlns:a16="http://schemas.microsoft.com/office/drawing/2014/main" id="{B6B46601-4F83-4893-8A97-6736B822C139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020081" y="2415851"/>
              <a:ext cx="0" cy="1775916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" name="Straight Connector 109">
              <a:extLst>
                <a:ext uri="{FF2B5EF4-FFF2-40B4-BE49-F238E27FC236}">
                  <a16:creationId xmlns:a16="http://schemas.microsoft.com/office/drawing/2014/main" id="{67EEF4EC-D9C6-4972-9B35-88DF77520A96}"/>
                </a:ext>
              </a:extLst>
            </p:cNvPr>
            <p:cNvCxnSpPr>
              <a:cxnSpLocks/>
            </p:cNvCxnSpPr>
            <p:nvPr/>
          </p:nvCxnSpPr>
          <p:spPr>
            <a:xfrm>
              <a:off x="10020081" y="2418409"/>
              <a:ext cx="1026994" cy="740391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1" name="Straight Connector 110">
              <a:extLst>
                <a:ext uri="{FF2B5EF4-FFF2-40B4-BE49-F238E27FC236}">
                  <a16:creationId xmlns:a16="http://schemas.microsoft.com/office/drawing/2014/main" id="{E2B4C8D5-FD70-44AE-8137-B0A8F4ACCEA6}"/>
                </a:ext>
              </a:extLst>
            </p:cNvPr>
            <p:cNvCxnSpPr>
              <a:cxnSpLocks/>
            </p:cNvCxnSpPr>
            <p:nvPr/>
          </p:nvCxnSpPr>
          <p:spPr>
            <a:xfrm>
              <a:off x="9111368" y="1501451"/>
              <a:ext cx="792707" cy="15354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2" name="Straight Connector 111">
              <a:extLst>
                <a:ext uri="{FF2B5EF4-FFF2-40B4-BE49-F238E27FC236}">
                  <a16:creationId xmlns:a16="http://schemas.microsoft.com/office/drawing/2014/main" id="{EE403C5D-66B6-4B98-9623-F82EEB8A97A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9904075" y="701065"/>
              <a:ext cx="798394" cy="815170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3" name="Straight Connector 112">
              <a:extLst>
                <a:ext uri="{FF2B5EF4-FFF2-40B4-BE49-F238E27FC236}">
                  <a16:creationId xmlns:a16="http://schemas.microsoft.com/office/drawing/2014/main" id="{2521883D-899C-437B-9424-C11E887F4C76}"/>
                </a:ext>
              </a:extLst>
            </p:cNvPr>
            <p:cNvCxnSpPr>
              <a:cxnSpLocks/>
            </p:cNvCxnSpPr>
            <p:nvPr/>
          </p:nvCxnSpPr>
          <p:spPr>
            <a:xfrm>
              <a:off x="8764487" y="3610883"/>
              <a:ext cx="1249907" cy="580884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4" name="Straight Connector 113">
              <a:extLst>
                <a:ext uri="{FF2B5EF4-FFF2-40B4-BE49-F238E27FC236}">
                  <a16:creationId xmlns:a16="http://schemas.microsoft.com/office/drawing/2014/main" id="{11EE4CB0-E6F1-4616-8CFD-ABC0841896B9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014394" y="3158800"/>
              <a:ext cx="1032681" cy="1032967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5" name="Straight Connector 114">
              <a:extLst>
                <a:ext uri="{FF2B5EF4-FFF2-40B4-BE49-F238E27FC236}">
                  <a16:creationId xmlns:a16="http://schemas.microsoft.com/office/drawing/2014/main" id="{FD622344-682A-45AB-BDAC-D83955B30DB0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020081" y="1961209"/>
              <a:ext cx="1191903" cy="454642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6" name="Straight Connector 115">
              <a:extLst>
                <a:ext uri="{FF2B5EF4-FFF2-40B4-BE49-F238E27FC236}">
                  <a16:creationId xmlns:a16="http://schemas.microsoft.com/office/drawing/2014/main" id="{E3F36C3A-AAA2-43EC-A1CA-D5CCDC6E358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11052762" y="1961209"/>
              <a:ext cx="159222" cy="1197591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7" name="Straight Connector 116">
              <a:extLst>
                <a:ext uri="{FF2B5EF4-FFF2-40B4-BE49-F238E27FC236}">
                  <a16:creationId xmlns:a16="http://schemas.microsoft.com/office/drawing/2014/main" id="{AD7E67AE-8D68-43B6-A73E-4A33D1A25236}"/>
                </a:ext>
              </a:extLst>
            </p:cNvPr>
            <p:cNvCxnSpPr>
              <a:cxnSpLocks/>
            </p:cNvCxnSpPr>
            <p:nvPr/>
          </p:nvCxnSpPr>
          <p:spPr>
            <a:xfrm>
              <a:off x="9904075" y="1501451"/>
              <a:ext cx="116006" cy="914401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8" name="Straight Connector 117">
              <a:extLst>
                <a:ext uri="{FF2B5EF4-FFF2-40B4-BE49-F238E27FC236}">
                  <a16:creationId xmlns:a16="http://schemas.microsoft.com/office/drawing/2014/main" id="{4CA0A232-916A-46A2-A7C1-987C261630A9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8417606" y="3605125"/>
              <a:ext cx="343470" cy="3202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9" name="Straight Connector 118">
              <a:extLst>
                <a:ext uri="{FF2B5EF4-FFF2-40B4-BE49-F238E27FC236}">
                  <a16:creationId xmlns:a16="http://schemas.microsoft.com/office/drawing/2014/main" id="{978AD056-AB72-4926-86BA-E77C4E1712FA}"/>
                </a:ext>
              </a:extLst>
            </p:cNvPr>
            <p:cNvCxnSpPr>
              <a:cxnSpLocks/>
            </p:cNvCxnSpPr>
            <p:nvPr/>
          </p:nvCxnSpPr>
          <p:spPr>
            <a:xfrm>
              <a:off x="8764487" y="1040840"/>
              <a:ext cx="346881" cy="475395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0" name="Straight Connector 119">
              <a:extLst>
                <a:ext uri="{FF2B5EF4-FFF2-40B4-BE49-F238E27FC236}">
                  <a16:creationId xmlns:a16="http://schemas.microsoft.com/office/drawing/2014/main" id="{7189B293-9518-480B-92F2-B3FD6AE4D625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423292" y="1040840"/>
              <a:ext cx="329821" cy="1568638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1" name="Straight Connector 120">
              <a:extLst>
                <a:ext uri="{FF2B5EF4-FFF2-40B4-BE49-F238E27FC236}">
                  <a16:creationId xmlns:a16="http://schemas.microsoft.com/office/drawing/2014/main" id="{39E57236-C826-4A70-BF3F-87A183C24D2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761075" y="734546"/>
              <a:ext cx="1941393" cy="321931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2" name="Straight Connector 121">
              <a:extLst>
                <a:ext uri="{FF2B5EF4-FFF2-40B4-BE49-F238E27FC236}">
                  <a16:creationId xmlns:a16="http://schemas.microsoft.com/office/drawing/2014/main" id="{28F2DAEF-A763-4480-9B9B-5510A70DD6B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8411919" y="2609478"/>
              <a:ext cx="11374" cy="995647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23" name="Group 122">
            <a:extLst>
              <a:ext uri="{FF2B5EF4-FFF2-40B4-BE49-F238E27FC236}">
                <a16:creationId xmlns:a16="http://schemas.microsoft.com/office/drawing/2014/main" id="{574C772B-1928-4597-8A34-F77909439262}"/>
              </a:ext>
            </a:extLst>
          </p:cNvPr>
          <p:cNvGrpSpPr/>
          <p:nvPr userDrawn="1"/>
        </p:nvGrpSpPr>
        <p:grpSpPr>
          <a:xfrm rot="19421998">
            <a:off x="7311061" y="1384230"/>
            <a:ext cx="537906" cy="701926"/>
            <a:chOff x="8411919" y="701065"/>
            <a:chExt cx="2800065" cy="3490702"/>
          </a:xfrm>
        </p:grpSpPr>
        <p:cxnSp>
          <p:nvCxnSpPr>
            <p:cNvPr id="124" name="Straight Connector 123">
              <a:extLst>
                <a:ext uri="{FF2B5EF4-FFF2-40B4-BE49-F238E27FC236}">
                  <a16:creationId xmlns:a16="http://schemas.microsoft.com/office/drawing/2014/main" id="{7089472D-6102-4681-8E55-2C5794EE4E05}"/>
                </a:ext>
              </a:extLst>
            </p:cNvPr>
            <p:cNvCxnSpPr/>
            <p:nvPr/>
          </p:nvCxnSpPr>
          <p:spPr>
            <a:xfrm>
              <a:off x="9105681" y="1504009"/>
              <a:ext cx="914400" cy="914400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5" name="Straight Connector 124">
              <a:extLst>
                <a:ext uri="{FF2B5EF4-FFF2-40B4-BE49-F238E27FC236}">
                  <a16:creationId xmlns:a16="http://schemas.microsoft.com/office/drawing/2014/main" id="{45D7A623-A535-43CF-9E20-EB48163EBA0A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423293" y="2418409"/>
              <a:ext cx="1596788" cy="191069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6" name="Straight Connector 125">
              <a:extLst>
                <a:ext uri="{FF2B5EF4-FFF2-40B4-BE49-F238E27FC236}">
                  <a16:creationId xmlns:a16="http://schemas.microsoft.com/office/drawing/2014/main" id="{84DDAD5E-B095-422F-B6CD-672CE6F954CC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423293" y="1504009"/>
              <a:ext cx="682388" cy="1105469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7" name="Straight Connector 126">
              <a:extLst>
                <a:ext uri="{FF2B5EF4-FFF2-40B4-BE49-F238E27FC236}">
                  <a16:creationId xmlns:a16="http://schemas.microsoft.com/office/drawing/2014/main" id="{68204260-9189-46EB-869A-E95AE4088988}"/>
                </a:ext>
              </a:extLst>
            </p:cNvPr>
            <p:cNvCxnSpPr>
              <a:cxnSpLocks/>
            </p:cNvCxnSpPr>
            <p:nvPr/>
          </p:nvCxnSpPr>
          <p:spPr>
            <a:xfrm>
              <a:off x="10702469" y="701066"/>
              <a:ext cx="509515" cy="1260143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8" name="Straight Connector 127">
              <a:extLst>
                <a:ext uri="{FF2B5EF4-FFF2-40B4-BE49-F238E27FC236}">
                  <a16:creationId xmlns:a16="http://schemas.microsoft.com/office/drawing/2014/main" id="{5B13CB03-7EDD-43E9-A3EE-08A70D250D4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020081" y="701065"/>
              <a:ext cx="682388" cy="1717344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9" name="Straight Connector 128">
              <a:extLst>
                <a:ext uri="{FF2B5EF4-FFF2-40B4-BE49-F238E27FC236}">
                  <a16:creationId xmlns:a16="http://schemas.microsoft.com/office/drawing/2014/main" id="{424ACA07-2AC8-4301-AF7A-F872F5BCBF7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9105681" y="701067"/>
              <a:ext cx="1596788" cy="802942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0" name="Straight Connector 129">
              <a:extLst>
                <a:ext uri="{FF2B5EF4-FFF2-40B4-BE49-F238E27FC236}">
                  <a16:creationId xmlns:a16="http://schemas.microsoft.com/office/drawing/2014/main" id="{5E9DDC0C-BE86-40AC-BA9D-02E3CE7A15D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764487" y="2415851"/>
              <a:ext cx="1255594" cy="1195032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1" name="Straight Connector 130">
              <a:extLst>
                <a:ext uri="{FF2B5EF4-FFF2-40B4-BE49-F238E27FC236}">
                  <a16:creationId xmlns:a16="http://schemas.microsoft.com/office/drawing/2014/main" id="{04D754C4-75A5-4238-AA8C-BB7B243E7233}"/>
                </a:ext>
              </a:extLst>
            </p:cNvPr>
            <p:cNvCxnSpPr>
              <a:cxnSpLocks/>
            </p:cNvCxnSpPr>
            <p:nvPr/>
          </p:nvCxnSpPr>
          <p:spPr>
            <a:xfrm>
              <a:off x="8423293" y="2609478"/>
              <a:ext cx="341194" cy="1001405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2" name="Straight Connector 131">
              <a:extLst>
                <a:ext uri="{FF2B5EF4-FFF2-40B4-BE49-F238E27FC236}">
                  <a16:creationId xmlns:a16="http://schemas.microsoft.com/office/drawing/2014/main" id="{1819C5E5-16FB-4BD7-ABFF-2AFB5E55E99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020081" y="2415851"/>
              <a:ext cx="0" cy="1775916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3" name="Straight Connector 132">
              <a:extLst>
                <a:ext uri="{FF2B5EF4-FFF2-40B4-BE49-F238E27FC236}">
                  <a16:creationId xmlns:a16="http://schemas.microsoft.com/office/drawing/2014/main" id="{4C7A9859-4815-4EA4-8F65-F968C9FC849F}"/>
                </a:ext>
              </a:extLst>
            </p:cNvPr>
            <p:cNvCxnSpPr>
              <a:cxnSpLocks/>
            </p:cNvCxnSpPr>
            <p:nvPr/>
          </p:nvCxnSpPr>
          <p:spPr>
            <a:xfrm>
              <a:off x="10020081" y="2418409"/>
              <a:ext cx="1026994" cy="740391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4" name="Straight Connector 133">
              <a:extLst>
                <a:ext uri="{FF2B5EF4-FFF2-40B4-BE49-F238E27FC236}">
                  <a16:creationId xmlns:a16="http://schemas.microsoft.com/office/drawing/2014/main" id="{57B13CD7-AC6F-456F-9E2D-A202EA93C04D}"/>
                </a:ext>
              </a:extLst>
            </p:cNvPr>
            <p:cNvCxnSpPr>
              <a:cxnSpLocks/>
            </p:cNvCxnSpPr>
            <p:nvPr/>
          </p:nvCxnSpPr>
          <p:spPr>
            <a:xfrm>
              <a:off x="9111368" y="1501451"/>
              <a:ext cx="792707" cy="15354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5" name="Straight Connector 134">
              <a:extLst>
                <a:ext uri="{FF2B5EF4-FFF2-40B4-BE49-F238E27FC236}">
                  <a16:creationId xmlns:a16="http://schemas.microsoft.com/office/drawing/2014/main" id="{F2B697B7-B1AF-408B-A9B5-014F75EB3E9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9904075" y="701065"/>
              <a:ext cx="798394" cy="815170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6" name="Straight Connector 135">
              <a:extLst>
                <a:ext uri="{FF2B5EF4-FFF2-40B4-BE49-F238E27FC236}">
                  <a16:creationId xmlns:a16="http://schemas.microsoft.com/office/drawing/2014/main" id="{AFF57946-E60E-4726-9F65-63637C96D9AC}"/>
                </a:ext>
              </a:extLst>
            </p:cNvPr>
            <p:cNvCxnSpPr>
              <a:cxnSpLocks/>
            </p:cNvCxnSpPr>
            <p:nvPr/>
          </p:nvCxnSpPr>
          <p:spPr>
            <a:xfrm>
              <a:off x="8764487" y="3610883"/>
              <a:ext cx="1249907" cy="580884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7" name="Straight Connector 136">
              <a:extLst>
                <a:ext uri="{FF2B5EF4-FFF2-40B4-BE49-F238E27FC236}">
                  <a16:creationId xmlns:a16="http://schemas.microsoft.com/office/drawing/2014/main" id="{7CB79018-A974-42C3-9327-9EE494BBBC1F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014394" y="3158800"/>
              <a:ext cx="1032681" cy="1032967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8" name="Straight Connector 137">
              <a:extLst>
                <a:ext uri="{FF2B5EF4-FFF2-40B4-BE49-F238E27FC236}">
                  <a16:creationId xmlns:a16="http://schemas.microsoft.com/office/drawing/2014/main" id="{A027431D-F6A9-4475-92D1-2C456BFCECFB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020081" y="1961209"/>
              <a:ext cx="1191903" cy="454642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9" name="Straight Connector 138">
              <a:extLst>
                <a:ext uri="{FF2B5EF4-FFF2-40B4-BE49-F238E27FC236}">
                  <a16:creationId xmlns:a16="http://schemas.microsoft.com/office/drawing/2014/main" id="{B510266C-E548-470A-8A98-08A02F3E2EE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11052762" y="1961209"/>
              <a:ext cx="159222" cy="1197591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0" name="Straight Connector 139">
              <a:extLst>
                <a:ext uri="{FF2B5EF4-FFF2-40B4-BE49-F238E27FC236}">
                  <a16:creationId xmlns:a16="http://schemas.microsoft.com/office/drawing/2014/main" id="{37175B15-68E2-4A5E-9813-8991CCF80A48}"/>
                </a:ext>
              </a:extLst>
            </p:cNvPr>
            <p:cNvCxnSpPr>
              <a:cxnSpLocks/>
            </p:cNvCxnSpPr>
            <p:nvPr/>
          </p:nvCxnSpPr>
          <p:spPr>
            <a:xfrm>
              <a:off x="9904075" y="1501451"/>
              <a:ext cx="116006" cy="914401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1" name="Straight Connector 140">
              <a:extLst>
                <a:ext uri="{FF2B5EF4-FFF2-40B4-BE49-F238E27FC236}">
                  <a16:creationId xmlns:a16="http://schemas.microsoft.com/office/drawing/2014/main" id="{3A100DAD-AFB1-40DB-ADE7-B83F5DD8967F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8417606" y="3605125"/>
              <a:ext cx="343470" cy="3202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2" name="Straight Connector 141">
              <a:extLst>
                <a:ext uri="{FF2B5EF4-FFF2-40B4-BE49-F238E27FC236}">
                  <a16:creationId xmlns:a16="http://schemas.microsoft.com/office/drawing/2014/main" id="{620490C3-05EB-4F8F-B133-39AC8E8CA87F}"/>
                </a:ext>
              </a:extLst>
            </p:cNvPr>
            <p:cNvCxnSpPr>
              <a:cxnSpLocks/>
            </p:cNvCxnSpPr>
            <p:nvPr/>
          </p:nvCxnSpPr>
          <p:spPr>
            <a:xfrm>
              <a:off x="8764487" y="1040840"/>
              <a:ext cx="346881" cy="475395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3" name="Straight Connector 142">
              <a:extLst>
                <a:ext uri="{FF2B5EF4-FFF2-40B4-BE49-F238E27FC236}">
                  <a16:creationId xmlns:a16="http://schemas.microsoft.com/office/drawing/2014/main" id="{B64D449B-2D2F-4B3F-8257-1F8D0DD919E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423292" y="1040840"/>
              <a:ext cx="329821" cy="1568638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4" name="Straight Connector 143">
              <a:extLst>
                <a:ext uri="{FF2B5EF4-FFF2-40B4-BE49-F238E27FC236}">
                  <a16:creationId xmlns:a16="http://schemas.microsoft.com/office/drawing/2014/main" id="{7C287B58-6106-4047-BAA2-C3406DDB2596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761075" y="734546"/>
              <a:ext cx="1941393" cy="321931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5" name="Straight Connector 144">
              <a:extLst>
                <a:ext uri="{FF2B5EF4-FFF2-40B4-BE49-F238E27FC236}">
                  <a16:creationId xmlns:a16="http://schemas.microsoft.com/office/drawing/2014/main" id="{9B63D3A8-33D6-4BC7-8CC9-857AAE669DC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8411919" y="2609478"/>
              <a:ext cx="11374" cy="995647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46" name="Group 145">
            <a:extLst>
              <a:ext uri="{FF2B5EF4-FFF2-40B4-BE49-F238E27FC236}">
                <a16:creationId xmlns:a16="http://schemas.microsoft.com/office/drawing/2014/main" id="{17F06A6F-6318-483E-B452-C88B27C43350}"/>
              </a:ext>
            </a:extLst>
          </p:cNvPr>
          <p:cNvGrpSpPr/>
          <p:nvPr userDrawn="1"/>
        </p:nvGrpSpPr>
        <p:grpSpPr>
          <a:xfrm rot="19421998">
            <a:off x="6933310" y="1325576"/>
            <a:ext cx="343784" cy="448611"/>
            <a:chOff x="8411919" y="701065"/>
            <a:chExt cx="2800065" cy="3490702"/>
          </a:xfrm>
        </p:grpSpPr>
        <p:cxnSp>
          <p:nvCxnSpPr>
            <p:cNvPr id="147" name="Straight Connector 146">
              <a:extLst>
                <a:ext uri="{FF2B5EF4-FFF2-40B4-BE49-F238E27FC236}">
                  <a16:creationId xmlns:a16="http://schemas.microsoft.com/office/drawing/2014/main" id="{E91CD7AF-1692-4440-B8BA-E670A60CBCCA}"/>
                </a:ext>
              </a:extLst>
            </p:cNvPr>
            <p:cNvCxnSpPr/>
            <p:nvPr/>
          </p:nvCxnSpPr>
          <p:spPr>
            <a:xfrm>
              <a:off x="9105681" y="1504009"/>
              <a:ext cx="914400" cy="914400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8" name="Straight Connector 147">
              <a:extLst>
                <a:ext uri="{FF2B5EF4-FFF2-40B4-BE49-F238E27FC236}">
                  <a16:creationId xmlns:a16="http://schemas.microsoft.com/office/drawing/2014/main" id="{1356FF31-B953-4F4E-B596-E60EA148FE19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423293" y="2418409"/>
              <a:ext cx="1596788" cy="191069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9" name="Straight Connector 148">
              <a:extLst>
                <a:ext uri="{FF2B5EF4-FFF2-40B4-BE49-F238E27FC236}">
                  <a16:creationId xmlns:a16="http://schemas.microsoft.com/office/drawing/2014/main" id="{5C49752A-D43C-45B6-993D-EA5E0844C9BB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423293" y="1504009"/>
              <a:ext cx="682388" cy="1105469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0" name="Straight Connector 149">
              <a:extLst>
                <a:ext uri="{FF2B5EF4-FFF2-40B4-BE49-F238E27FC236}">
                  <a16:creationId xmlns:a16="http://schemas.microsoft.com/office/drawing/2014/main" id="{B753FBDD-B18B-409C-A47A-F97D2E3F5EF6}"/>
                </a:ext>
              </a:extLst>
            </p:cNvPr>
            <p:cNvCxnSpPr>
              <a:cxnSpLocks/>
            </p:cNvCxnSpPr>
            <p:nvPr/>
          </p:nvCxnSpPr>
          <p:spPr>
            <a:xfrm>
              <a:off x="10702469" y="701066"/>
              <a:ext cx="509515" cy="1260143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1" name="Straight Connector 150">
              <a:extLst>
                <a:ext uri="{FF2B5EF4-FFF2-40B4-BE49-F238E27FC236}">
                  <a16:creationId xmlns:a16="http://schemas.microsoft.com/office/drawing/2014/main" id="{61749067-1D7E-4678-B43D-843D42744BF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020081" y="701065"/>
              <a:ext cx="682388" cy="1717344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2" name="Straight Connector 151">
              <a:extLst>
                <a:ext uri="{FF2B5EF4-FFF2-40B4-BE49-F238E27FC236}">
                  <a16:creationId xmlns:a16="http://schemas.microsoft.com/office/drawing/2014/main" id="{BB90CE84-57B1-4386-B44F-156E4FFC61C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9105681" y="701067"/>
              <a:ext cx="1596788" cy="802942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3" name="Straight Connector 152">
              <a:extLst>
                <a:ext uri="{FF2B5EF4-FFF2-40B4-BE49-F238E27FC236}">
                  <a16:creationId xmlns:a16="http://schemas.microsoft.com/office/drawing/2014/main" id="{15B6C08B-4B3D-4F15-9BA5-AB40A1E1F85F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764487" y="2415851"/>
              <a:ext cx="1255594" cy="1195032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4" name="Straight Connector 153">
              <a:extLst>
                <a:ext uri="{FF2B5EF4-FFF2-40B4-BE49-F238E27FC236}">
                  <a16:creationId xmlns:a16="http://schemas.microsoft.com/office/drawing/2014/main" id="{BC1DF333-9292-43D8-96FF-D38D03FC80C0}"/>
                </a:ext>
              </a:extLst>
            </p:cNvPr>
            <p:cNvCxnSpPr>
              <a:cxnSpLocks/>
            </p:cNvCxnSpPr>
            <p:nvPr/>
          </p:nvCxnSpPr>
          <p:spPr>
            <a:xfrm>
              <a:off x="8423293" y="2609478"/>
              <a:ext cx="341194" cy="1001405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5" name="Straight Connector 154">
              <a:extLst>
                <a:ext uri="{FF2B5EF4-FFF2-40B4-BE49-F238E27FC236}">
                  <a16:creationId xmlns:a16="http://schemas.microsoft.com/office/drawing/2014/main" id="{DC4CB3EA-34E0-4265-818A-640BBCAED2D6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020081" y="2415851"/>
              <a:ext cx="0" cy="1775916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6" name="Straight Connector 155">
              <a:extLst>
                <a:ext uri="{FF2B5EF4-FFF2-40B4-BE49-F238E27FC236}">
                  <a16:creationId xmlns:a16="http://schemas.microsoft.com/office/drawing/2014/main" id="{885D7418-DA23-4D62-ADDA-A33D8629D46F}"/>
                </a:ext>
              </a:extLst>
            </p:cNvPr>
            <p:cNvCxnSpPr>
              <a:cxnSpLocks/>
            </p:cNvCxnSpPr>
            <p:nvPr/>
          </p:nvCxnSpPr>
          <p:spPr>
            <a:xfrm>
              <a:off x="10020081" y="2418409"/>
              <a:ext cx="1026994" cy="740391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7" name="Straight Connector 156">
              <a:extLst>
                <a:ext uri="{FF2B5EF4-FFF2-40B4-BE49-F238E27FC236}">
                  <a16:creationId xmlns:a16="http://schemas.microsoft.com/office/drawing/2014/main" id="{7DA01C98-3668-44DC-BD8A-21C1F9B9CC2B}"/>
                </a:ext>
              </a:extLst>
            </p:cNvPr>
            <p:cNvCxnSpPr>
              <a:cxnSpLocks/>
            </p:cNvCxnSpPr>
            <p:nvPr/>
          </p:nvCxnSpPr>
          <p:spPr>
            <a:xfrm>
              <a:off x="9111368" y="1501451"/>
              <a:ext cx="792707" cy="15354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8" name="Straight Connector 157">
              <a:extLst>
                <a:ext uri="{FF2B5EF4-FFF2-40B4-BE49-F238E27FC236}">
                  <a16:creationId xmlns:a16="http://schemas.microsoft.com/office/drawing/2014/main" id="{77874D64-B6D5-4B26-9D31-C32312A1FDF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9904075" y="701065"/>
              <a:ext cx="798394" cy="815170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9" name="Straight Connector 158">
              <a:extLst>
                <a:ext uri="{FF2B5EF4-FFF2-40B4-BE49-F238E27FC236}">
                  <a16:creationId xmlns:a16="http://schemas.microsoft.com/office/drawing/2014/main" id="{67A0BDD8-5F2F-4871-AC80-15065F48B7B4}"/>
                </a:ext>
              </a:extLst>
            </p:cNvPr>
            <p:cNvCxnSpPr>
              <a:cxnSpLocks/>
            </p:cNvCxnSpPr>
            <p:nvPr/>
          </p:nvCxnSpPr>
          <p:spPr>
            <a:xfrm>
              <a:off x="8764487" y="3610883"/>
              <a:ext cx="1249907" cy="580884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0" name="Straight Connector 159">
              <a:extLst>
                <a:ext uri="{FF2B5EF4-FFF2-40B4-BE49-F238E27FC236}">
                  <a16:creationId xmlns:a16="http://schemas.microsoft.com/office/drawing/2014/main" id="{774FF47B-975B-495B-AFA7-626EA3CB0BC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014394" y="3158800"/>
              <a:ext cx="1032681" cy="1032967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1" name="Straight Connector 160">
              <a:extLst>
                <a:ext uri="{FF2B5EF4-FFF2-40B4-BE49-F238E27FC236}">
                  <a16:creationId xmlns:a16="http://schemas.microsoft.com/office/drawing/2014/main" id="{9979DDAC-383E-484D-AD43-6040954E5D5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020081" y="1961209"/>
              <a:ext cx="1191903" cy="454642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2" name="Straight Connector 161">
              <a:extLst>
                <a:ext uri="{FF2B5EF4-FFF2-40B4-BE49-F238E27FC236}">
                  <a16:creationId xmlns:a16="http://schemas.microsoft.com/office/drawing/2014/main" id="{5E20253B-FE44-45FD-9073-793A2ACD306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11052762" y="1961209"/>
              <a:ext cx="159222" cy="1197591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3" name="Straight Connector 162">
              <a:extLst>
                <a:ext uri="{FF2B5EF4-FFF2-40B4-BE49-F238E27FC236}">
                  <a16:creationId xmlns:a16="http://schemas.microsoft.com/office/drawing/2014/main" id="{4A967840-EB8D-4A8D-9023-BA05C472301C}"/>
                </a:ext>
              </a:extLst>
            </p:cNvPr>
            <p:cNvCxnSpPr>
              <a:cxnSpLocks/>
            </p:cNvCxnSpPr>
            <p:nvPr/>
          </p:nvCxnSpPr>
          <p:spPr>
            <a:xfrm>
              <a:off x="9904075" y="1501451"/>
              <a:ext cx="116006" cy="914401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4" name="Straight Connector 163">
              <a:extLst>
                <a:ext uri="{FF2B5EF4-FFF2-40B4-BE49-F238E27FC236}">
                  <a16:creationId xmlns:a16="http://schemas.microsoft.com/office/drawing/2014/main" id="{5BFA0587-ECDE-4476-B6DA-8C1636CCCB86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8417606" y="3605125"/>
              <a:ext cx="343470" cy="3202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5" name="Straight Connector 164">
              <a:extLst>
                <a:ext uri="{FF2B5EF4-FFF2-40B4-BE49-F238E27FC236}">
                  <a16:creationId xmlns:a16="http://schemas.microsoft.com/office/drawing/2014/main" id="{9332D652-2851-49FA-9380-17419EF0B2EB}"/>
                </a:ext>
              </a:extLst>
            </p:cNvPr>
            <p:cNvCxnSpPr>
              <a:cxnSpLocks/>
            </p:cNvCxnSpPr>
            <p:nvPr/>
          </p:nvCxnSpPr>
          <p:spPr>
            <a:xfrm>
              <a:off x="8764487" y="1040840"/>
              <a:ext cx="346881" cy="475395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6" name="Straight Connector 165">
              <a:extLst>
                <a:ext uri="{FF2B5EF4-FFF2-40B4-BE49-F238E27FC236}">
                  <a16:creationId xmlns:a16="http://schemas.microsoft.com/office/drawing/2014/main" id="{0AB93698-E5DF-418F-84ED-95993EFBD67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423292" y="1040840"/>
              <a:ext cx="329821" cy="1568638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7" name="Straight Connector 166">
              <a:extLst>
                <a:ext uri="{FF2B5EF4-FFF2-40B4-BE49-F238E27FC236}">
                  <a16:creationId xmlns:a16="http://schemas.microsoft.com/office/drawing/2014/main" id="{7253BEA4-85D6-4559-8CD4-CD651FA044B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761075" y="734546"/>
              <a:ext cx="1941393" cy="321931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8" name="Straight Connector 167">
              <a:extLst>
                <a:ext uri="{FF2B5EF4-FFF2-40B4-BE49-F238E27FC236}">
                  <a16:creationId xmlns:a16="http://schemas.microsoft.com/office/drawing/2014/main" id="{33186F57-FF32-469C-8E8F-0D5A121C0D0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8411919" y="2609478"/>
              <a:ext cx="11374" cy="995647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69" name="Group 168">
            <a:extLst>
              <a:ext uri="{FF2B5EF4-FFF2-40B4-BE49-F238E27FC236}">
                <a16:creationId xmlns:a16="http://schemas.microsoft.com/office/drawing/2014/main" id="{B39A1B71-4BFB-417F-8ADF-A50673257A72}"/>
              </a:ext>
            </a:extLst>
          </p:cNvPr>
          <p:cNvGrpSpPr/>
          <p:nvPr userDrawn="1"/>
        </p:nvGrpSpPr>
        <p:grpSpPr>
          <a:xfrm rot="19421998">
            <a:off x="8073812" y="43767"/>
            <a:ext cx="309548" cy="403935"/>
            <a:chOff x="8411919" y="701065"/>
            <a:chExt cx="2800065" cy="3490702"/>
          </a:xfrm>
        </p:grpSpPr>
        <p:cxnSp>
          <p:nvCxnSpPr>
            <p:cNvPr id="170" name="Straight Connector 169">
              <a:extLst>
                <a:ext uri="{FF2B5EF4-FFF2-40B4-BE49-F238E27FC236}">
                  <a16:creationId xmlns:a16="http://schemas.microsoft.com/office/drawing/2014/main" id="{F5970A27-55A6-4D07-8C70-C55D06337EBD}"/>
                </a:ext>
              </a:extLst>
            </p:cNvPr>
            <p:cNvCxnSpPr/>
            <p:nvPr/>
          </p:nvCxnSpPr>
          <p:spPr>
            <a:xfrm>
              <a:off x="9105681" y="1504009"/>
              <a:ext cx="914400" cy="914400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1" name="Straight Connector 170">
              <a:extLst>
                <a:ext uri="{FF2B5EF4-FFF2-40B4-BE49-F238E27FC236}">
                  <a16:creationId xmlns:a16="http://schemas.microsoft.com/office/drawing/2014/main" id="{E83ABF58-61A0-409C-A57E-EA1E39EFB775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423293" y="2418409"/>
              <a:ext cx="1596788" cy="191069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2" name="Straight Connector 171">
              <a:extLst>
                <a:ext uri="{FF2B5EF4-FFF2-40B4-BE49-F238E27FC236}">
                  <a16:creationId xmlns:a16="http://schemas.microsoft.com/office/drawing/2014/main" id="{A072E919-222D-4E11-9FBF-4092D8A0EAF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423293" y="1504009"/>
              <a:ext cx="682388" cy="1105469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3" name="Straight Connector 172">
              <a:extLst>
                <a:ext uri="{FF2B5EF4-FFF2-40B4-BE49-F238E27FC236}">
                  <a16:creationId xmlns:a16="http://schemas.microsoft.com/office/drawing/2014/main" id="{B669C07E-C483-453C-AAEC-C3FBEDB040FD}"/>
                </a:ext>
              </a:extLst>
            </p:cNvPr>
            <p:cNvCxnSpPr>
              <a:cxnSpLocks/>
            </p:cNvCxnSpPr>
            <p:nvPr/>
          </p:nvCxnSpPr>
          <p:spPr>
            <a:xfrm>
              <a:off x="10702469" y="701066"/>
              <a:ext cx="509515" cy="1260143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4" name="Straight Connector 173">
              <a:extLst>
                <a:ext uri="{FF2B5EF4-FFF2-40B4-BE49-F238E27FC236}">
                  <a16:creationId xmlns:a16="http://schemas.microsoft.com/office/drawing/2014/main" id="{344DE8EA-742F-48A6-BEBC-F6781301EDE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020081" y="701065"/>
              <a:ext cx="682388" cy="1717344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5" name="Straight Connector 174">
              <a:extLst>
                <a:ext uri="{FF2B5EF4-FFF2-40B4-BE49-F238E27FC236}">
                  <a16:creationId xmlns:a16="http://schemas.microsoft.com/office/drawing/2014/main" id="{16CB3F9E-2089-4472-92AB-7C98031C056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9105681" y="701067"/>
              <a:ext cx="1596788" cy="802942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6" name="Straight Connector 175">
              <a:extLst>
                <a:ext uri="{FF2B5EF4-FFF2-40B4-BE49-F238E27FC236}">
                  <a16:creationId xmlns:a16="http://schemas.microsoft.com/office/drawing/2014/main" id="{70B846A2-CA79-4A17-A686-E022D57453C9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764487" y="2415851"/>
              <a:ext cx="1255594" cy="1195032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7" name="Straight Connector 176">
              <a:extLst>
                <a:ext uri="{FF2B5EF4-FFF2-40B4-BE49-F238E27FC236}">
                  <a16:creationId xmlns:a16="http://schemas.microsoft.com/office/drawing/2014/main" id="{719E7FB7-9E8D-44B6-8718-865071D50168}"/>
                </a:ext>
              </a:extLst>
            </p:cNvPr>
            <p:cNvCxnSpPr>
              <a:cxnSpLocks/>
            </p:cNvCxnSpPr>
            <p:nvPr/>
          </p:nvCxnSpPr>
          <p:spPr>
            <a:xfrm>
              <a:off x="8423293" y="2609478"/>
              <a:ext cx="341194" cy="1001405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8" name="Straight Connector 177">
              <a:extLst>
                <a:ext uri="{FF2B5EF4-FFF2-40B4-BE49-F238E27FC236}">
                  <a16:creationId xmlns:a16="http://schemas.microsoft.com/office/drawing/2014/main" id="{1D0C8432-AFF4-4746-83E6-40A3AD7EBAE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020081" y="2415851"/>
              <a:ext cx="0" cy="1775916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9" name="Straight Connector 178">
              <a:extLst>
                <a:ext uri="{FF2B5EF4-FFF2-40B4-BE49-F238E27FC236}">
                  <a16:creationId xmlns:a16="http://schemas.microsoft.com/office/drawing/2014/main" id="{E4C7F024-C3FD-44DA-B543-9D4C33842F03}"/>
                </a:ext>
              </a:extLst>
            </p:cNvPr>
            <p:cNvCxnSpPr>
              <a:cxnSpLocks/>
            </p:cNvCxnSpPr>
            <p:nvPr/>
          </p:nvCxnSpPr>
          <p:spPr>
            <a:xfrm>
              <a:off x="10020081" y="2418409"/>
              <a:ext cx="1026994" cy="740391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0" name="Straight Connector 179">
              <a:extLst>
                <a:ext uri="{FF2B5EF4-FFF2-40B4-BE49-F238E27FC236}">
                  <a16:creationId xmlns:a16="http://schemas.microsoft.com/office/drawing/2014/main" id="{11DFA92C-51B2-4F6C-AE96-147198D89D7A}"/>
                </a:ext>
              </a:extLst>
            </p:cNvPr>
            <p:cNvCxnSpPr>
              <a:cxnSpLocks/>
            </p:cNvCxnSpPr>
            <p:nvPr/>
          </p:nvCxnSpPr>
          <p:spPr>
            <a:xfrm>
              <a:off x="9111368" y="1501451"/>
              <a:ext cx="792707" cy="15354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1" name="Straight Connector 180">
              <a:extLst>
                <a:ext uri="{FF2B5EF4-FFF2-40B4-BE49-F238E27FC236}">
                  <a16:creationId xmlns:a16="http://schemas.microsoft.com/office/drawing/2014/main" id="{1F9FB3DC-4DAF-4AAE-9F4C-EFB7B0B94E6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9904075" y="701065"/>
              <a:ext cx="798394" cy="815170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2" name="Straight Connector 181">
              <a:extLst>
                <a:ext uri="{FF2B5EF4-FFF2-40B4-BE49-F238E27FC236}">
                  <a16:creationId xmlns:a16="http://schemas.microsoft.com/office/drawing/2014/main" id="{9FEA2574-D8E8-4BE5-9DEF-F08B7AF24CBB}"/>
                </a:ext>
              </a:extLst>
            </p:cNvPr>
            <p:cNvCxnSpPr>
              <a:cxnSpLocks/>
            </p:cNvCxnSpPr>
            <p:nvPr/>
          </p:nvCxnSpPr>
          <p:spPr>
            <a:xfrm>
              <a:off x="8764487" y="3610883"/>
              <a:ext cx="1249907" cy="580884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3" name="Straight Connector 182">
              <a:extLst>
                <a:ext uri="{FF2B5EF4-FFF2-40B4-BE49-F238E27FC236}">
                  <a16:creationId xmlns:a16="http://schemas.microsoft.com/office/drawing/2014/main" id="{DC142A40-9738-4197-9048-6E3CE2822934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014394" y="3158800"/>
              <a:ext cx="1032681" cy="1032967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4" name="Straight Connector 183">
              <a:extLst>
                <a:ext uri="{FF2B5EF4-FFF2-40B4-BE49-F238E27FC236}">
                  <a16:creationId xmlns:a16="http://schemas.microsoft.com/office/drawing/2014/main" id="{DA05D9C8-371D-4CB4-967D-A728CB6DE2B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020081" y="1961209"/>
              <a:ext cx="1191903" cy="454642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5" name="Straight Connector 184">
              <a:extLst>
                <a:ext uri="{FF2B5EF4-FFF2-40B4-BE49-F238E27FC236}">
                  <a16:creationId xmlns:a16="http://schemas.microsoft.com/office/drawing/2014/main" id="{9EB1DF40-1EA3-479A-8E44-C460A091116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11052762" y="1961209"/>
              <a:ext cx="159222" cy="1197591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6" name="Straight Connector 185">
              <a:extLst>
                <a:ext uri="{FF2B5EF4-FFF2-40B4-BE49-F238E27FC236}">
                  <a16:creationId xmlns:a16="http://schemas.microsoft.com/office/drawing/2014/main" id="{9194C8E4-D8F1-4623-8319-FC3C7547D1E9}"/>
                </a:ext>
              </a:extLst>
            </p:cNvPr>
            <p:cNvCxnSpPr>
              <a:cxnSpLocks/>
            </p:cNvCxnSpPr>
            <p:nvPr/>
          </p:nvCxnSpPr>
          <p:spPr>
            <a:xfrm>
              <a:off x="9904075" y="1501451"/>
              <a:ext cx="116006" cy="914401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7" name="Straight Connector 186">
              <a:extLst>
                <a:ext uri="{FF2B5EF4-FFF2-40B4-BE49-F238E27FC236}">
                  <a16:creationId xmlns:a16="http://schemas.microsoft.com/office/drawing/2014/main" id="{C2521ABC-062E-4457-999D-4BC3DE953E87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8417606" y="3605125"/>
              <a:ext cx="343470" cy="3202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8" name="Straight Connector 187">
              <a:extLst>
                <a:ext uri="{FF2B5EF4-FFF2-40B4-BE49-F238E27FC236}">
                  <a16:creationId xmlns:a16="http://schemas.microsoft.com/office/drawing/2014/main" id="{994EDE13-F833-42D7-A127-BB45FBFCB58B}"/>
                </a:ext>
              </a:extLst>
            </p:cNvPr>
            <p:cNvCxnSpPr>
              <a:cxnSpLocks/>
            </p:cNvCxnSpPr>
            <p:nvPr/>
          </p:nvCxnSpPr>
          <p:spPr>
            <a:xfrm>
              <a:off x="8764487" y="1040840"/>
              <a:ext cx="346881" cy="475395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9" name="Straight Connector 188">
              <a:extLst>
                <a:ext uri="{FF2B5EF4-FFF2-40B4-BE49-F238E27FC236}">
                  <a16:creationId xmlns:a16="http://schemas.microsoft.com/office/drawing/2014/main" id="{76DD19A0-42AC-4680-A070-B7D26A7ECB8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423292" y="1040840"/>
              <a:ext cx="329821" cy="1568638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0" name="Straight Connector 189">
              <a:extLst>
                <a:ext uri="{FF2B5EF4-FFF2-40B4-BE49-F238E27FC236}">
                  <a16:creationId xmlns:a16="http://schemas.microsoft.com/office/drawing/2014/main" id="{4823B065-A184-4DE8-A2E9-BD9454771D9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761075" y="734546"/>
              <a:ext cx="1941393" cy="321931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1" name="Straight Connector 190">
              <a:extLst>
                <a:ext uri="{FF2B5EF4-FFF2-40B4-BE49-F238E27FC236}">
                  <a16:creationId xmlns:a16="http://schemas.microsoft.com/office/drawing/2014/main" id="{06A0FAEF-9B32-47C8-BD6B-48A2993CE36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8411919" y="2609478"/>
              <a:ext cx="11374" cy="995647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92" name="Rectangle 191">
            <a:extLst>
              <a:ext uri="{FF2B5EF4-FFF2-40B4-BE49-F238E27FC236}">
                <a16:creationId xmlns:a16="http://schemas.microsoft.com/office/drawing/2014/main" id="{6C54488B-4AA8-4A29-9071-60D6AF00DA6E}"/>
              </a:ext>
            </a:extLst>
          </p:cNvPr>
          <p:cNvSpPr/>
          <p:nvPr userDrawn="1"/>
        </p:nvSpPr>
        <p:spPr>
          <a:xfrm>
            <a:off x="8584442" y="0"/>
            <a:ext cx="279779" cy="2552282"/>
          </a:xfrm>
          <a:prstGeom prst="rect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93" name="Rectangle 192">
            <a:extLst>
              <a:ext uri="{FF2B5EF4-FFF2-40B4-BE49-F238E27FC236}">
                <a16:creationId xmlns:a16="http://schemas.microsoft.com/office/drawing/2014/main" id="{6AA5F804-B564-42DA-88D6-915FE7EFD1E7}"/>
              </a:ext>
            </a:extLst>
          </p:cNvPr>
          <p:cNvSpPr/>
          <p:nvPr userDrawn="1"/>
        </p:nvSpPr>
        <p:spPr>
          <a:xfrm>
            <a:off x="8864221" y="0"/>
            <a:ext cx="279779" cy="2552282"/>
          </a:xfrm>
          <a:prstGeom prst="rect">
            <a:avLst/>
          </a:prstGeom>
          <a:solidFill>
            <a:schemeClr val="accent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784053619"/>
      </p:ext>
    </p:extLst>
  </p:cSld>
  <p:clrMapOvr>
    <a:masterClrMapping/>
  </p:clrMapOvr>
</p:sldLayout>
</file>

<file path=ppt/slideLayouts/slideLayout16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Section Break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98024934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6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IMAGE AND CONTENTS LAYOUT_18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그림 개체 틀 2"/>
          <p:cNvSpPr>
            <a:spLocks noGrp="1"/>
          </p:cNvSpPr>
          <p:nvPr>
            <p:ph type="pic" sz="quarter" idx="46" hasCustomPrompt="1"/>
          </p:nvPr>
        </p:nvSpPr>
        <p:spPr>
          <a:xfrm>
            <a:off x="547181" y="1515299"/>
            <a:ext cx="2475479" cy="4780173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lang="ko-KR" altLang="en-US" sz="900" dirty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marL="0" lvl="0" algn="ctr"/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12" name="그림 개체 틀 2"/>
          <p:cNvSpPr>
            <a:spLocks noGrp="1"/>
          </p:cNvSpPr>
          <p:nvPr>
            <p:ph type="pic" sz="quarter" idx="58" hasCustomPrompt="1"/>
          </p:nvPr>
        </p:nvSpPr>
        <p:spPr>
          <a:xfrm>
            <a:off x="6159069" y="1515299"/>
            <a:ext cx="2475479" cy="4780173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lang="ko-KR" altLang="en-US" sz="900" dirty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marL="0" lvl="0" algn="ctr"/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9" name="제목 1">
            <a:extLst>
              <a:ext uri="{FF2B5EF4-FFF2-40B4-BE49-F238E27FC236}">
                <a16:creationId xmlns:a16="http://schemas.microsoft.com/office/drawing/2014/main" id="{AE1361B6-8316-4AC7-8C5C-5371D9A5B6D9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0" y="260648"/>
            <a:ext cx="9144000" cy="801798"/>
          </a:xfrm>
          <a:prstGeom prst="rect">
            <a:avLst/>
          </a:prstGeom>
        </p:spPr>
        <p:txBody>
          <a:bodyPr anchor="ctr">
            <a:noAutofit/>
          </a:bodyPr>
          <a:lstStyle>
            <a:lvl1pPr algn="ctr">
              <a:defRPr sz="4050" b="0" baseline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ko-KR" dirty="0"/>
              <a:t>BASIC LAYOUT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4288242018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ONUT BASE SECTION DIVI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Oval 6"/>
          <p:cNvSpPr/>
          <p:nvPr userDrawn="1"/>
        </p:nvSpPr>
        <p:spPr>
          <a:xfrm>
            <a:off x="2146277" y="157953"/>
            <a:ext cx="4862384" cy="6483179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35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2586583" y="2914793"/>
            <a:ext cx="3906251" cy="969496"/>
          </a:xfrm>
          <a:prstGeom prst="rect">
            <a:avLst/>
          </a:prstGeom>
        </p:spPr>
        <p:txBody>
          <a:bodyPr anchor="ctr"/>
          <a:lstStyle>
            <a:lvl1pPr algn="ctr">
              <a:lnSpc>
                <a:spcPct val="95000"/>
              </a:lnSpc>
              <a:defRPr sz="3000">
                <a:solidFill>
                  <a:schemeClr val="tx1"/>
                </a:solidFill>
              </a:defRPr>
            </a:lvl1pPr>
          </a:lstStyle>
          <a:p>
            <a:r>
              <a:rPr lang="en-US" dirty="0"/>
              <a:t>CLICK TO EDIT TITLE</a:t>
            </a:r>
          </a:p>
        </p:txBody>
      </p:sp>
      <p:sp>
        <p:nvSpPr>
          <p:cNvPr id="9" name="dots"/>
          <p:cNvSpPr>
            <a:spLocks noChangeAspect="1"/>
          </p:cNvSpPr>
          <p:nvPr userDrawn="1"/>
        </p:nvSpPr>
        <p:spPr>
          <a:xfrm>
            <a:off x="2586583" y="745025"/>
            <a:ext cx="3981768" cy="5309025"/>
          </a:xfrm>
          <a:prstGeom prst="ellipse">
            <a:avLst/>
          </a:prstGeom>
          <a:noFill/>
          <a:ln w="184150" cap="rnd" cmpd="sng" algn="ctr">
            <a:solidFill>
              <a:schemeClr val="accent4"/>
            </a:solidFill>
            <a:prstDash val="sysDot"/>
          </a:ln>
          <a:effectLst/>
        </p:spPr>
        <p:txBody>
          <a:bodyPr rtlCol="0" anchor="ctr"/>
          <a:lstStyle/>
          <a:p>
            <a:pPr marL="0" marR="0" lvl="0" indent="0" algn="ctr" defTabSz="3429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35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437127774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Layout>
</file>

<file path=ppt/slideLayouts/slideLayout17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242647" y="339510"/>
            <a:ext cx="8679898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405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3429112110"/>
      </p:ext>
    </p:extLst>
  </p:cSld>
  <p:clrMapOvr>
    <a:masterClrMapping/>
  </p:clrMapOvr>
</p:sldLayout>
</file>

<file path=ppt/slideLayouts/slideLayout17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Picture Placeholder 2">
            <a:extLst>
              <a:ext uri="{FF2B5EF4-FFF2-40B4-BE49-F238E27FC236}">
                <a16:creationId xmlns:a16="http://schemas.microsoft.com/office/drawing/2014/main" id="{69B1A541-96AC-491F-A4C3-A87E563723CA}"/>
              </a:ext>
            </a:extLst>
          </p:cNvPr>
          <p:cNvSpPr>
            <a:spLocks noGrp="1"/>
          </p:cNvSpPr>
          <p:nvPr>
            <p:ph type="pic" sz="quarter" idx="42" hasCustomPrompt="1"/>
          </p:nvPr>
        </p:nvSpPr>
        <p:spPr>
          <a:xfrm>
            <a:off x="567129" y="4696914"/>
            <a:ext cx="1028700" cy="1371600"/>
          </a:xfrm>
          <a:prstGeom prst="ellipse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marR="0" indent="0" algn="ctr" defTabSz="685835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9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marL="0" lvl="0" algn="ctr"/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12" name="Picture Placeholder 2">
            <a:extLst>
              <a:ext uri="{FF2B5EF4-FFF2-40B4-BE49-F238E27FC236}">
                <a16:creationId xmlns:a16="http://schemas.microsoft.com/office/drawing/2014/main" id="{483ECD2A-B2C9-421D-A8D2-32E383E518AD}"/>
              </a:ext>
            </a:extLst>
          </p:cNvPr>
          <p:cNvSpPr>
            <a:spLocks noGrp="1"/>
          </p:cNvSpPr>
          <p:nvPr>
            <p:ph type="pic" sz="quarter" idx="43" hasCustomPrompt="1"/>
          </p:nvPr>
        </p:nvSpPr>
        <p:spPr>
          <a:xfrm>
            <a:off x="3360263" y="4696914"/>
            <a:ext cx="1028700" cy="1371600"/>
          </a:xfrm>
          <a:prstGeom prst="ellipse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marR="0" indent="0" algn="ctr" defTabSz="685835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9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marL="0" lvl="0" algn="ctr"/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13" name="Picture Placeholder 2">
            <a:extLst>
              <a:ext uri="{FF2B5EF4-FFF2-40B4-BE49-F238E27FC236}">
                <a16:creationId xmlns:a16="http://schemas.microsoft.com/office/drawing/2014/main" id="{3A93B8D7-9580-4A09-9DAC-42E66631F61C}"/>
              </a:ext>
            </a:extLst>
          </p:cNvPr>
          <p:cNvSpPr>
            <a:spLocks noGrp="1"/>
          </p:cNvSpPr>
          <p:nvPr>
            <p:ph type="pic" sz="quarter" idx="44" hasCustomPrompt="1"/>
          </p:nvPr>
        </p:nvSpPr>
        <p:spPr>
          <a:xfrm>
            <a:off x="6192959" y="4696914"/>
            <a:ext cx="1028700" cy="1371600"/>
          </a:xfrm>
          <a:prstGeom prst="ellipse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marR="0" indent="0" algn="ctr" defTabSz="685835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9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marL="0" lvl="0" algn="ctr"/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20" name="Oval 19">
            <a:extLst>
              <a:ext uri="{FF2B5EF4-FFF2-40B4-BE49-F238E27FC236}">
                <a16:creationId xmlns:a16="http://schemas.microsoft.com/office/drawing/2014/main" id="{16D13416-37E2-47AB-A01D-21EAD8DDE15A}"/>
              </a:ext>
            </a:extLst>
          </p:cNvPr>
          <p:cNvSpPr/>
          <p:nvPr userDrawn="1"/>
        </p:nvSpPr>
        <p:spPr>
          <a:xfrm>
            <a:off x="6124379" y="4605474"/>
            <a:ext cx="1165860" cy="1554480"/>
          </a:xfrm>
          <a:prstGeom prst="ellipse">
            <a:avLst/>
          </a:prstGeom>
          <a:noFill/>
          <a:ln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1" name="Oval 20">
            <a:extLst>
              <a:ext uri="{FF2B5EF4-FFF2-40B4-BE49-F238E27FC236}">
                <a16:creationId xmlns:a16="http://schemas.microsoft.com/office/drawing/2014/main" id="{9E6CFF5B-D9AE-4106-8445-EBB74E8C1D93}"/>
              </a:ext>
            </a:extLst>
          </p:cNvPr>
          <p:cNvSpPr/>
          <p:nvPr userDrawn="1"/>
        </p:nvSpPr>
        <p:spPr>
          <a:xfrm>
            <a:off x="498549" y="4605474"/>
            <a:ext cx="1165860" cy="1554480"/>
          </a:xfrm>
          <a:prstGeom prst="ellipse">
            <a:avLst/>
          </a:prstGeom>
          <a:noFill/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2" name="Oval 21">
            <a:extLst>
              <a:ext uri="{FF2B5EF4-FFF2-40B4-BE49-F238E27FC236}">
                <a16:creationId xmlns:a16="http://schemas.microsoft.com/office/drawing/2014/main" id="{A954ABF2-964B-4695-9125-6F6F0AAE886D}"/>
              </a:ext>
            </a:extLst>
          </p:cNvPr>
          <p:cNvSpPr/>
          <p:nvPr userDrawn="1"/>
        </p:nvSpPr>
        <p:spPr>
          <a:xfrm>
            <a:off x="3291683" y="4605474"/>
            <a:ext cx="1165860" cy="1554480"/>
          </a:xfrm>
          <a:prstGeom prst="ellipse">
            <a:avLst/>
          </a:prstGeom>
          <a:noFill/>
          <a:ln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" name="Text Placeholder 9">
            <a:extLst>
              <a:ext uri="{FF2B5EF4-FFF2-40B4-BE49-F238E27FC236}">
                <a16:creationId xmlns:a16="http://schemas.microsoft.com/office/drawing/2014/main" id="{E86BD326-A0F4-4536-BFA3-9946312E4096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242647" y="339510"/>
            <a:ext cx="8679898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4050" b="0" baseline="0">
                <a:solidFill>
                  <a:schemeClr val="accent1"/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CDA8B23D-E5B8-4CD0-8EC1-A3AB2E3F9089}"/>
              </a:ext>
            </a:extLst>
          </p:cNvPr>
          <p:cNvSpPr/>
          <p:nvPr userDrawn="1"/>
        </p:nvSpPr>
        <p:spPr>
          <a:xfrm>
            <a:off x="0" y="6605082"/>
            <a:ext cx="9144000" cy="276999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9BA5F741-3ADB-40A1-93F3-257F05B4C5F7}"/>
              </a:ext>
            </a:extLst>
          </p:cNvPr>
          <p:cNvSpPr/>
          <p:nvPr userDrawn="1"/>
        </p:nvSpPr>
        <p:spPr>
          <a:xfrm>
            <a:off x="0" y="1"/>
            <a:ext cx="9144000" cy="77821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4" name="Isosceles Triangle 13">
            <a:extLst>
              <a:ext uri="{FF2B5EF4-FFF2-40B4-BE49-F238E27FC236}">
                <a16:creationId xmlns:a16="http://schemas.microsoft.com/office/drawing/2014/main" id="{69476099-B6CF-4F49-B704-F82E3664514A}"/>
              </a:ext>
            </a:extLst>
          </p:cNvPr>
          <p:cNvSpPr/>
          <p:nvPr userDrawn="1"/>
        </p:nvSpPr>
        <p:spPr>
          <a:xfrm rot="10800000">
            <a:off x="4440677" y="1"/>
            <a:ext cx="262647" cy="301893"/>
          </a:xfrm>
          <a:prstGeom prst="triangl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734654128"/>
      </p:ext>
    </p:extLst>
  </p:cSld>
  <p:clrMapOvr>
    <a:masterClrMapping/>
  </p:clrMapOvr>
</p:sldLayout>
</file>

<file path=ppt/slideLayouts/slideLayout17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Custom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75DE1FB-F21D-45F8-BF61-47B9E9D75E4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0" y="0"/>
            <a:ext cx="7886700" cy="1325563"/>
          </a:xfrm>
        </p:spPr>
        <p:txBody>
          <a:bodyPr/>
          <a:lstStyle>
            <a:lvl1pPr>
              <a:defRPr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08289CB4-E9D6-4A79-9B9C-59B4F72D77C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647CD28-6B96-4A13-92B2-1433BD4EBAD9}" type="datetimeFigureOut">
              <a:rPr lang="en-US" smtClean="0"/>
              <a:t>12/11/2019</a:t>
            </a:fld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383473DE-A134-43D1-9ED0-EC1E903AD88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485E9BB-32E0-44EF-A24A-A28E024271C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45FE3A3-0E24-4369-9515-F77BD91E4D82}" type="slidenum">
              <a:rPr lang="en-US" smtClean="0"/>
              <a:t>‹#›</a:t>
            </a:fld>
            <a:endParaRPr lang="en-US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44F25EAD-8227-40AB-A4AF-DCF24158511E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102600" y="47625"/>
            <a:ext cx="825500" cy="8255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72523490"/>
      </p:ext>
    </p:extLst>
  </p:cSld>
  <p:clrMapOvr>
    <a:masterClrMapping/>
  </p:clrMapOvr>
</p:sldLayout>
</file>

<file path=ppt/slideLayouts/slideLayout17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>
            <a:extLst>
              <a:ext uri="{FF2B5EF4-FFF2-40B4-BE49-F238E27FC236}">
                <a16:creationId xmlns:a16="http://schemas.microsoft.com/office/drawing/2014/main" id="{23DE32A5-6181-4C51-AD5C-3F1A448478A1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242647" y="339510"/>
            <a:ext cx="8679898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4050" b="0" baseline="0">
                <a:solidFill>
                  <a:schemeClr val="accent1"/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040102CF-3DC1-4FBF-A6B6-7990E98E434C}"/>
              </a:ext>
            </a:extLst>
          </p:cNvPr>
          <p:cNvSpPr/>
          <p:nvPr userDrawn="1"/>
        </p:nvSpPr>
        <p:spPr>
          <a:xfrm>
            <a:off x="0" y="6605082"/>
            <a:ext cx="9144000" cy="276999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F14E7073-04D6-4156-BAD6-03D7742E4277}"/>
              </a:ext>
            </a:extLst>
          </p:cNvPr>
          <p:cNvSpPr/>
          <p:nvPr userDrawn="1"/>
        </p:nvSpPr>
        <p:spPr>
          <a:xfrm>
            <a:off x="0" y="1"/>
            <a:ext cx="9144000" cy="77821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sp>
        <p:nvSpPr>
          <p:cNvPr id="5" name="Isosceles Triangle 4">
            <a:extLst>
              <a:ext uri="{FF2B5EF4-FFF2-40B4-BE49-F238E27FC236}">
                <a16:creationId xmlns:a16="http://schemas.microsoft.com/office/drawing/2014/main" id="{605B5919-1260-4929-BF92-B5876842C4C1}"/>
              </a:ext>
            </a:extLst>
          </p:cNvPr>
          <p:cNvSpPr/>
          <p:nvPr userDrawn="1"/>
        </p:nvSpPr>
        <p:spPr>
          <a:xfrm rot="10800000">
            <a:off x="4440677" y="1"/>
            <a:ext cx="262647" cy="301893"/>
          </a:xfrm>
          <a:prstGeom prst="triangl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053911835"/>
      </p:ext>
    </p:extLst>
  </p:cSld>
  <p:clrMapOvr>
    <a:masterClrMapping/>
  </p:clrMapOvr>
</p:sldLayout>
</file>

<file path=ppt/slideLayouts/slideLayout17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>
            <a:extLst>
              <a:ext uri="{FF2B5EF4-FFF2-40B4-BE49-F238E27FC236}">
                <a16:creationId xmlns:a16="http://schemas.microsoft.com/office/drawing/2014/main" id="{23DE32A5-6181-4C51-AD5C-3F1A448478A1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242647" y="339510"/>
            <a:ext cx="8679898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4050" b="0" baseline="0">
                <a:solidFill>
                  <a:schemeClr val="accent1"/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pic>
        <p:nvPicPr>
          <p:cNvPr id="3" name="Graphic 2">
            <a:extLst>
              <a:ext uri="{FF2B5EF4-FFF2-40B4-BE49-F238E27FC236}">
                <a16:creationId xmlns:a16="http://schemas.microsoft.com/office/drawing/2014/main" id="{AC16D358-38D5-4BFB-AC73-E794FB27720B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96DAC541-7B7A-43D3-8B79-37D633B846F1}">
                <asvg:svgBlip xmlns:asvg="http://schemas.microsoft.com/office/drawing/2016/SVG/main" xmlns="" r:embed="rId3"/>
              </a:ext>
            </a:extLst>
          </a:blip>
          <a:stretch>
            <a:fillRect/>
          </a:stretch>
        </p:blipFill>
        <p:spPr>
          <a:xfrm>
            <a:off x="8151308" y="4207472"/>
            <a:ext cx="647360" cy="2425033"/>
          </a:xfrm>
          <a:prstGeom prst="rect">
            <a:avLst/>
          </a:prstGeom>
        </p:spPr>
      </p:pic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C1906CD0-196C-4FC7-8872-5383668D4DBD}"/>
              </a:ext>
            </a:extLst>
          </p:cNvPr>
          <p:cNvCxnSpPr>
            <a:cxnSpLocks/>
          </p:cNvCxnSpPr>
          <p:nvPr userDrawn="1"/>
        </p:nvCxnSpPr>
        <p:spPr>
          <a:xfrm flipH="1">
            <a:off x="1" y="6624450"/>
            <a:ext cx="9143999" cy="0"/>
          </a:xfrm>
          <a:prstGeom prst="line">
            <a:avLst/>
          </a:prstGeom>
          <a:ln w="1905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Rectangle 4">
            <a:extLst>
              <a:ext uri="{FF2B5EF4-FFF2-40B4-BE49-F238E27FC236}">
                <a16:creationId xmlns:a16="http://schemas.microsoft.com/office/drawing/2014/main" id="{37ED3AE3-3013-4678-B766-8D5D6FF87822}"/>
              </a:ext>
            </a:extLst>
          </p:cNvPr>
          <p:cNvSpPr/>
          <p:nvPr userDrawn="1"/>
        </p:nvSpPr>
        <p:spPr>
          <a:xfrm>
            <a:off x="0" y="1"/>
            <a:ext cx="9144000" cy="77821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sp>
        <p:nvSpPr>
          <p:cNvPr id="6" name="Isosceles Triangle 5">
            <a:extLst>
              <a:ext uri="{FF2B5EF4-FFF2-40B4-BE49-F238E27FC236}">
                <a16:creationId xmlns:a16="http://schemas.microsoft.com/office/drawing/2014/main" id="{53361A3F-6E74-4E9B-BD80-119E81BF9950}"/>
              </a:ext>
            </a:extLst>
          </p:cNvPr>
          <p:cNvSpPr/>
          <p:nvPr userDrawn="1"/>
        </p:nvSpPr>
        <p:spPr>
          <a:xfrm rot="10800000">
            <a:off x="4440677" y="1"/>
            <a:ext cx="262647" cy="301893"/>
          </a:xfrm>
          <a:prstGeom prst="triangl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526879385"/>
      </p:ext>
    </p:extLst>
  </p:cSld>
  <p:clrMapOvr>
    <a:masterClrMapping/>
  </p:clrMapOvr>
</p:sldLayout>
</file>

<file path=ppt/slideLayouts/slideLayout17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>
            <a:extLst>
              <a:ext uri="{FF2B5EF4-FFF2-40B4-BE49-F238E27FC236}">
                <a16:creationId xmlns:a16="http://schemas.microsoft.com/office/drawing/2014/main" id="{23DE32A5-6181-4C51-AD5C-3F1A448478A1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242647" y="339510"/>
            <a:ext cx="8679898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4050" b="0" baseline="0">
                <a:solidFill>
                  <a:schemeClr val="accent1"/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pic>
        <p:nvPicPr>
          <p:cNvPr id="3" name="Graphic 2">
            <a:extLst>
              <a:ext uri="{FF2B5EF4-FFF2-40B4-BE49-F238E27FC236}">
                <a16:creationId xmlns:a16="http://schemas.microsoft.com/office/drawing/2014/main" id="{AC16D358-38D5-4BFB-AC73-E794FB27720B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96DAC541-7B7A-43D3-8B79-37D633B846F1}">
                <asvg:svgBlip xmlns:asvg="http://schemas.microsoft.com/office/drawing/2016/SVG/main" xmlns="" r:embed="rId3"/>
              </a:ext>
            </a:extLst>
          </a:blip>
          <a:stretch>
            <a:fillRect/>
          </a:stretch>
        </p:blipFill>
        <p:spPr>
          <a:xfrm>
            <a:off x="8151308" y="4207472"/>
            <a:ext cx="647360" cy="2425033"/>
          </a:xfrm>
          <a:prstGeom prst="rect">
            <a:avLst/>
          </a:prstGeom>
        </p:spPr>
      </p:pic>
      <p:sp>
        <p:nvSpPr>
          <p:cNvPr id="5" name="Rectangle 4">
            <a:extLst>
              <a:ext uri="{FF2B5EF4-FFF2-40B4-BE49-F238E27FC236}">
                <a16:creationId xmlns:a16="http://schemas.microsoft.com/office/drawing/2014/main" id="{16BB385D-8C47-4005-9822-A2A7BF9BE78D}"/>
              </a:ext>
            </a:extLst>
          </p:cNvPr>
          <p:cNvSpPr/>
          <p:nvPr userDrawn="1"/>
        </p:nvSpPr>
        <p:spPr>
          <a:xfrm>
            <a:off x="0" y="6605082"/>
            <a:ext cx="9144000" cy="276999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30F10182-1458-4BD9-85CC-A0AF172DCC3F}"/>
              </a:ext>
            </a:extLst>
          </p:cNvPr>
          <p:cNvSpPr/>
          <p:nvPr userDrawn="1"/>
        </p:nvSpPr>
        <p:spPr>
          <a:xfrm>
            <a:off x="0" y="1"/>
            <a:ext cx="9144000" cy="77821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sp>
        <p:nvSpPr>
          <p:cNvPr id="7" name="Isosceles Triangle 6">
            <a:extLst>
              <a:ext uri="{FF2B5EF4-FFF2-40B4-BE49-F238E27FC236}">
                <a16:creationId xmlns:a16="http://schemas.microsoft.com/office/drawing/2014/main" id="{9ACF6F13-89E5-476D-994C-CFF762A28737}"/>
              </a:ext>
            </a:extLst>
          </p:cNvPr>
          <p:cNvSpPr/>
          <p:nvPr userDrawn="1"/>
        </p:nvSpPr>
        <p:spPr>
          <a:xfrm rot="10800000">
            <a:off x="4440677" y="1"/>
            <a:ext cx="262647" cy="301893"/>
          </a:xfrm>
          <a:prstGeom prst="triangl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757939749"/>
      </p:ext>
    </p:extLst>
  </p:cSld>
  <p:clrMapOvr>
    <a:masterClrMapping/>
  </p:clrMapOvr>
</p:sldLayout>
</file>

<file path=ppt/slideLayouts/slideLayout17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Oval 21">
            <a:extLst>
              <a:ext uri="{FF2B5EF4-FFF2-40B4-BE49-F238E27FC236}">
                <a16:creationId xmlns:a16="http://schemas.microsoft.com/office/drawing/2014/main" id="{DF0E7D4B-AC33-4A8C-8204-4FE282F7F8F5}"/>
              </a:ext>
            </a:extLst>
          </p:cNvPr>
          <p:cNvSpPr>
            <a:spLocks noChangeAspect="1"/>
          </p:cNvSpPr>
          <p:nvPr userDrawn="1"/>
        </p:nvSpPr>
        <p:spPr>
          <a:xfrm>
            <a:off x="612821" y="405520"/>
            <a:ext cx="2704332" cy="3657538"/>
          </a:xfrm>
          <a:custGeom>
            <a:avLst/>
            <a:gdLst>
              <a:gd name="connsiteX0" fmla="*/ 898689 w 1652142"/>
              <a:gd name="connsiteY0" fmla="*/ 548008 h 1665940"/>
              <a:gd name="connsiteX1" fmla="*/ 529661 w 1652142"/>
              <a:gd name="connsiteY1" fmla="*/ 761066 h 1665940"/>
              <a:gd name="connsiteX2" fmla="*/ 742719 w 1652142"/>
              <a:gd name="connsiteY2" fmla="*/ 1130094 h 1665940"/>
              <a:gd name="connsiteX3" fmla="*/ 1111747 w 1652142"/>
              <a:gd name="connsiteY3" fmla="*/ 917036 h 1665940"/>
              <a:gd name="connsiteX4" fmla="*/ 898689 w 1652142"/>
              <a:gd name="connsiteY4" fmla="*/ 548008 h 1665940"/>
              <a:gd name="connsiteX5" fmla="*/ 952303 w 1652142"/>
              <a:gd name="connsiteY5" fmla="*/ 347916 h 1665940"/>
              <a:gd name="connsiteX6" fmla="*/ 1311839 w 1652142"/>
              <a:gd name="connsiteY6" fmla="*/ 970650 h 1665940"/>
              <a:gd name="connsiteX7" fmla="*/ 689105 w 1652142"/>
              <a:gd name="connsiteY7" fmla="*/ 1330186 h 1665940"/>
              <a:gd name="connsiteX8" fmla="*/ 329569 w 1652142"/>
              <a:gd name="connsiteY8" fmla="*/ 707451 h 1665940"/>
              <a:gd name="connsiteX9" fmla="*/ 952303 w 1652142"/>
              <a:gd name="connsiteY9" fmla="*/ 347916 h 1665940"/>
              <a:gd name="connsiteX10" fmla="*/ 971799 w 1652142"/>
              <a:gd name="connsiteY10" fmla="*/ 275155 h 1665940"/>
              <a:gd name="connsiteX11" fmla="*/ 256808 w 1652142"/>
              <a:gd name="connsiteY11" fmla="*/ 687955 h 1665940"/>
              <a:gd name="connsiteX12" fmla="*/ 669609 w 1652142"/>
              <a:gd name="connsiteY12" fmla="*/ 1402947 h 1665940"/>
              <a:gd name="connsiteX13" fmla="*/ 1384600 w 1652142"/>
              <a:gd name="connsiteY13" fmla="*/ 990146 h 1665940"/>
              <a:gd name="connsiteX14" fmla="*/ 971799 w 1652142"/>
              <a:gd name="connsiteY14" fmla="*/ 275155 h 1665940"/>
              <a:gd name="connsiteX15" fmla="*/ 1652142 w 1652142"/>
              <a:gd name="connsiteY15" fmla="*/ 394531 h 1665940"/>
              <a:gd name="connsiteX16" fmla="*/ 1649662 w 1652142"/>
              <a:gd name="connsiteY16" fmla="*/ 403784 h 1665940"/>
              <a:gd name="connsiteX17" fmla="*/ 1647140 w 1652142"/>
              <a:gd name="connsiteY17" fmla="*/ 399895 h 1665940"/>
              <a:gd name="connsiteX18" fmla="*/ 1652142 w 1652142"/>
              <a:gd name="connsiteY18" fmla="*/ 394531 h 1665940"/>
              <a:gd name="connsiteX19" fmla="*/ 1158157 w 1652142"/>
              <a:gd name="connsiteY19" fmla="*/ 65026 h 1665940"/>
              <a:gd name="connsiteX20" fmla="*/ 1154679 w 1652142"/>
              <a:gd name="connsiteY20" fmla="*/ 271718 h 1665940"/>
              <a:gd name="connsiteX21" fmla="*/ 1148331 w 1652142"/>
              <a:gd name="connsiteY21" fmla="*/ 270017 h 1665940"/>
              <a:gd name="connsiteX22" fmla="*/ 1286346 w 1652142"/>
              <a:gd name="connsiteY22" fmla="*/ 377149 h 1665940"/>
              <a:gd name="connsiteX23" fmla="*/ 1470353 w 1652142"/>
              <a:gd name="connsiteY23" fmla="*/ 331395 h 1665940"/>
              <a:gd name="connsiteX24" fmla="*/ 1588305 w 1652142"/>
              <a:gd name="connsiteY24" fmla="*/ 553229 h 1665940"/>
              <a:gd name="connsiteX25" fmla="*/ 1457194 w 1652142"/>
              <a:gd name="connsiteY25" fmla="*/ 671432 h 1665940"/>
              <a:gd name="connsiteX26" fmla="*/ 1478595 w 1652142"/>
              <a:gd name="connsiteY26" fmla="*/ 857704 h 1665940"/>
              <a:gd name="connsiteX27" fmla="*/ 1642362 w 1652142"/>
              <a:gd name="connsiteY27" fmla="*/ 948616 h 1665940"/>
              <a:gd name="connsiteX28" fmla="*/ 1577335 w 1652142"/>
              <a:gd name="connsiteY28" fmla="*/ 1191298 h 1665940"/>
              <a:gd name="connsiteX29" fmla="*/ 1378614 w 1652142"/>
              <a:gd name="connsiteY29" fmla="*/ 1187955 h 1665940"/>
              <a:gd name="connsiteX30" fmla="*/ 1288939 w 1652142"/>
              <a:gd name="connsiteY30" fmla="*/ 1301599 h 1665940"/>
              <a:gd name="connsiteX31" fmla="*/ 1354201 w 1652142"/>
              <a:gd name="connsiteY31" fmla="*/ 1471932 h 1665940"/>
              <a:gd name="connsiteX32" fmla="*/ 1148396 w 1652142"/>
              <a:gd name="connsiteY32" fmla="*/ 1616039 h 1665940"/>
              <a:gd name="connsiteX33" fmla="*/ 992294 w 1652142"/>
              <a:gd name="connsiteY33" fmla="*/ 1480516 h 1665940"/>
              <a:gd name="connsiteX34" fmla="*/ 823805 w 1652142"/>
              <a:gd name="connsiteY34" fmla="*/ 1495510 h 1665940"/>
              <a:gd name="connsiteX35" fmla="*/ 729193 w 1652142"/>
              <a:gd name="connsiteY35" fmla="*/ 1665940 h 1665940"/>
              <a:gd name="connsiteX36" fmla="*/ 486511 w 1652142"/>
              <a:gd name="connsiteY36" fmla="*/ 1600914 h 1665940"/>
              <a:gd name="connsiteX37" fmla="*/ 489790 w 1652142"/>
              <a:gd name="connsiteY37" fmla="*/ 1406012 h 1665940"/>
              <a:gd name="connsiteX38" fmla="*/ 352658 w 1652142"/>
              <a:gd name="connsiteY38" fmla="*/ 1298452 h 1665940"/>
              <a:gd name="connsiteX39" fmla="*/ 355803 w 1652142"/>
              <a:gd name="connsiteY39" fmla="*/ 1305197 h 1665940"/>
              <a:gd name="connsiteX40" fmla="*/ 152856 w 1652142"/>
              <a:gd name="connsiteY40" fmla="*/ 1344512 h 1665940"/>
              <a:gd name="connsiteX41" fmla="*/ 46675 w 1652142"/>
              <a:gd name="connsiteY41" fmla="*/ 1116809 h 1665940"/>
              <a:gd name="connsiteX42" fmla="*/ 183929 w 1652142"/>
              <a:gd name="connsiteY42" fmla="*/ 1005520 h 1665940"/>
              <a:gd name="connsiteX43" fmla="*/ 161615 w 1652142"/>
              <a:gd name="connsiteY43" fmla="*/ 838915 h 1665940"/>
              <a:gd name="connsiteX44" fmla="*/ 0 w 1652142"/>
              <a:gd name="connsiteY44" fmla="*/ 749197 h 1665940"/>
              <a:gd name="connsiteX45" fmla="*/ 65026 w 1652142"/>
              <a:gd name="connsiteY45" fmla="*/ 506515 h 1665940"/>
              <a:gd name="connsiteX46" fmla="*/ 250227 w 1652142"/>
              <a:gd name="connsiteY46" fmla="*/ 509630 h 1665940"/>
              <a:gd name="connsiteX47" fmla="*/ 340015 w 1652142"/>
              <a:gd name="connsiteY47" fmla="*/ 388679 h 1665940"/>
              <a:gd name="connsiteX48" fmla="*/ 277984 w 1652142"/>
              <a:gd name="connsiteY48" fmla="*/ 197357 h 1665940"/>
              <a:gd name="connsiteX49" fmla="*/ 491050 w 1652142"/>
              <a:gd name="connsiteY49" fmla="*/ 64219 h 1665940"/>
              <a:gd name="connsiteX50" fmla="*/ 639843 w 1652142"/>
              <a:gd name="connsiteY50" fmla="*/ 207726 h 1665940"/>
              <a:gd name="connsiteX51" fmla="*/ 638348 w 1652142"/>
              <a:gd name="connsiteY51" fmla="*/ 208660 h 1665940"/>
              <a:gd name="connsiteX52" fmla="*/ 821488 w 1652142"/>
              <a:gd name="connsiteY52" fmla="*/ 182440 h 1665940"/>
              <a:gd name="connsiteX53" fmla="*/ 815140 w 1652142"/>
              <a:gd name="connsiteY53" fmla="*/ 180739 h 1665940"/>
              <a:gd name="connsiteX54" fmla="*/ 915476 w 1652142"/>
              <a:gd name="connsiteY54" fmla="*/ 0 h 1665940"/>
              <a:gd name="connsiteX55" fmla="*/ 1158157 w 1652142"/>
              <a:gd name="connsiteY55" fmla="*/ 65026 h 1665940"/>
              <a:gd name="connsiteX0" fmla="*/ 898689 w 1652142"/>
              <a:gd name="connsiteY0" fmla="*/ 548008 h 1665940"/>
              <a:gd name="connsiteX1" fmla="*/ 529661 w 1652142"/>
              <a:gd name="connsiteY1" fmla="*/ 761066 h 1665940"/>
              <a:gd name="connsiteX2" fmla="*/ 742719 w 1652142"/>
              <a:gd name="connsiteY2" fmla="*/ 1130094 h 1665940"/>
              <a:gd name="connsiteX3" fmla="*/ 1111747 w 1652142"/>
              <a:gd name="connsiteY3" fmla="*/ 917036 h 1665940"/>
              <a:gd name="connsiteX4" fmla="*/ 898689 w 1652142"/>
              <a:gd name="connsiteY4" fmla="*/ 548008 h 1665940"/>
              <a:gd name="connsiteX5" fmla="*/ 952303 w 1652142"/>
              <a:gd name="connsiteY5" fmla="*/ 347916 h 1665940"/>
              <a:gd name="connsiteX6" fmla="*/ 1311839 w 1652142"/>
              <a:gd name="connsiteY6" fmla="*/ 970650 h 1665940"/>
              <a:gd name="connsiteX7" fmla="*/ 689105 w 1652142"/>
              <a:gd name="connsiteY7" fmla="*/ 1330186 h 1665940"/>
              <a:gd name="connsiteX8" fmla="*/ 329569 w 1652142"/>
              <a:gd name="connsiteY8" fmla="*/ 707451 h 1665940"/>
              <a:gd name="connsiteX9" fmla="*/ 952303 w 1652142"/>
              <a:gd name="connsiteY9" fmla="*/ 347916 h 1665940"/>
              <a:gd name="connsiteX10" fmla="*/ 971799 w 1652142"/>
              <a:gd name="connsiteY10" fmla="*/ 275155 h 1665940"/>
              <a:gd name="connsiteX11" fmla="*/ 256808 w 1652142"/>
              <a:gd name="connsiteY11" fmla="*/ 687955 h 1665940"/>
              <a:gd name="connsiteX12" fmla="*/ 669609 w 1652142"/>
              <a:gd name="connsiteY12" fmla="*/ 1402947 h 1665940"/>
              <a:gd name="connsiteX13" fmla="*/ 1384600 w 1652142"/>
              <a:gd name="connsiteY13" fmla="*/ 990146 h 1665940"/>
              <a:gd name="connsiteX14" fmla="*/ 971799 w 1652142"/>
              <a:gd name="connsiteY14" fmla="*/ 275155 h 1665940"/>
              <a:gd name="connsiteX15" fmla="*/ 1652142 w 1652142"/>
              <a:gd name="connsiteY15" fmla="*/ 394531 h 1665940"/>
              <a:gd name="connsiteX16" fmla="*/ 1649662 w 1652142"/>
              <a:gd name="connsiteY16" fmla="*/ 403784 h 1665940"/>
              <a:gd name="connsiteX17" fmla="*/ 1647140 w 1652142"/>
              <a:gd name="connsiteY17" fmla="*/ 399895 h 1665940"/>
              <a:gd name="connsiteX18" fmla="*/ 1652142 w 1652142"/>
              <a:gd name="connsiteY18" fmla="*/ 394531 h 1665940"/>
              <a:gd name="connsiteX19" fmla="*/ 1158157 w 1652142"/>
              <a:gd name="connsiteY19" fmla="*/ 65026 h 1665940"/>
              <a:gd name="connsiteX20" fmla="*/ 1154679 w 1652142"/>
              <a:gd name="connsiteY20" fmla="*/ 271718 h 1665940"/>
              <a:gd name="connsiteX21" fmla="*/ 1148331 w 1652142"/>
              <a:gd name="connsiteY21" fmla="*/ 270017 h 1665940"/>
              <a:gd name="connsiteX22" fmla="*/ 1286346 w 1652142"/>
              <a:gd name="connsiteY22" fmla="*/ 377149 h 1665940"/>
              <a:gd name="connsiteX23" fmla="*/ 1470353 w 1652142"/>
              <a:gd name="connsiteY23" fmla="*/ 331395 h 1665940"/>
              <a:gd name="connsiteX24" fmla="*/ 1588305 w 1652142"/>
              <a:gd name="connsiteY24" fmla="*/ 553229 h 1665940"/>
              <a:gd name="connsiteX25" fmla="*/ 1457194 w 1652142"/>
              <a:gd name="connsiteY25" fmla="*/ 671432 h 1665940"/>
              <a:gd name="connsiteX26" fmla="*/ 1478595 w 1652142"/>
              <a:gd name="connsiteY26" fmla="*/ 857704 h 1665940"/>
              <a:gd name="connsiteX27" fmla="*/ 1642362 w 1652142"/>
              <a:gd name="connsiteY27" fmla="*/ 948616 h 1665940"/>
              <a:gd name="connsiteX28" fmla="*/ 1577335 w 1652142"/>
              <a:gd name="connsiteY28" fmla="*/ 1191298 h 1665940"/>
              <a:gd name="connsiteX29" fmla="*/ 1378614 w 1652142"/>
              <a:gd name="connsiteY29" fmla="*/ 1187955 h 1665940"/>
              <a:gd name="connsiteX30" fmla="*/ 1288939 w 1652142"/>
              <a:gd name="connsiteY30" fmla="*/ 1301599 h 1665940"/>
              <a:gd name="connsiteX31" fmla="*/ 1354201 w 1652142"/>
              <a:gd name="connsiteY31" fmla="*/ 1471932 h 1665940"/>
              <a:gd name="connsiteX32" fmla="*/ 1148396 w 1652142"/>
              <a:gd name="connsiteY32" fmla="*/ 1616039 h 1665940"/>
              <a:gd name="connsiteX33" fmla="*/ 992294 w 1652142"/>
              <a:gd name="connsiteY33" fmla="*/ 1480516 h 1665940"/>
              <a:gd name="connsiteX34" fmla="*/ 823805 w 1652142"/>
              <a:gd name="connsiteY34" fmla="*/ 1495510 h 1665940"/>
              <a:gd name="connsiteX35" fmla="*/ 729193 w 1652142"/>
              <a:gd name="connsiteY35" fmla="*/ 1665940 h 1665940"/>
              <a:gd name="connsiteX36" fmla="*/ 486511 w 1652142"/>
              <a:gd name="connsiteY36" fmla="*/ 1600914 h 1665940"/>
              <a:gd name="connsiteX37" fmla="*/ 489790 w 1652142"/>
              <a:gd name="connsiteY37" fmla="*/ 1406012 h 1665940"/>
              <a:gd name="connsiteX38" fmla="*/ 352658 w 1652142"/>
              <a:gd name="connsiteY38" fmla="*/ 1298452 h 1665940"/>
              <a:gd name="connsiteX39" fmla="*/ 152856 w 1652142"/>
              <a:gd name="connsiteY39" fmla="*/ 1344512 h 1665940"/>
              <a:gd name="connsiteX40" fmla="*/ 46675 w 1652142"/>
              <a:gd name="connsiteY40" fmla="*/ 1116809 h 1665940"/>
              <a:gd name="connsiteX41" fmla="*/ 183929 w 1652142"/>
              <a:gd name="connsiteY41" fmla="*/ 1005520 h 1665940"/>
              <a:gd name="connsiteX42" fmla="*/ 161615 w 1652142"/>
              <a:gd name="connsiteY42" fmla="*/ 838915 h 1665940"/>
              <a:gd name="connsiteX43" fmla="*/ 0 w 1652142"/>
              <a:gd name="connsiteY43" fmla="*/ 749197 h 1665940"/>
              <a:gd name="connsiteX44" fmla="*/ 65026 w 1652142"/>
              <a:gd name="connsiteY44" fmla="*/ 506515 h 1665940"/>
              <a:gd name="connsiteX45" fmla="*/ 250227 w 1652142"/>
              <a:gd name="connsiteY45" fmla="*/ 509630 h 1665940"/>
              <a:gd name="connsiteX46" fmla="*/ 340015 w 1652142"/>
              <a:gd name="connsiteY46" fmla="*/ 388679 h 1665940"/>
              <a:gd name="connsiteX47" fmla="*/ 277984 w 1652142"/>
              <a:gd name="connsiteY47" fmla="*/ 197357 h 1665940"/>
              <a:gd name="connsiteX48" fmla="*/ 491050 w 1652142"/>
              <a:gd name="connsiteY48" fmla="*/ 64219 h 1665940"/>
              <a:gd name="connsiteX49" fmla="*/ 639843 w 1652142"/>
              <a:gd name="connsiteY49" fmla="*/ 207726 h 1665940"/>
              <a:gd name="connsiteX50" fmla="*/ 638348 w 1652142"/>
              <a:gd name="connsiteY50" fmla="*/ 208660 h 1665940"/>
              <a:gd name="connsiteX51" fmla="*/ 821488 w 1652142"/>
              <a:gd name="connsiteY51" fmla="*/ 182440 h 1665940"/>
              <a:gd name="connsiteX52" fmla="*/ 815140 w 1652142"/>
              <a:gd name="connsiteY52" fmla="*/ 180739 h 1665940"/>
              <a:gd name="connsiteX53" fmla="*/ 915476 w 1652142"/>
              <a:gd name="connsiteY53" fmla="*/ 0 h 1665940"/>
              <a:gd name="connsiteX54" fmla="*/ 1158157 w 1652142"/>
              <a:gd name="connsiteY54" fmla="*/ 65026 h 1665940"/>
              <a:gd name="connsiteX0" fmla="*/ 898689 w 1652142"/>
              <a:gd name="connsiteY0" fmla="*/ 548008 h 1665940"/>
              <a:gd name="connsiteX1" fmla="*/ 529661 w 1652142"/>
              <a:gd name="connsiteY1" fmla="*/ 761066 h 1665940"/>
              <a:gd name="connsiteX2" fmla="*/ 742719 w 1652142"/>
              <a:gd name="connsiteY2" fmla="*/ 1130094 h 1665940"/>
              <a:gd name="connsiteX3" fmla="*/ 1111747 w 1652142"/>
              <a:gd name="connsiteY3" fmla="*/ 917036 h 1665940"/>
              <a:gd name="connsiteX4" fmla="*/ 898689 w 1652142"/>
              <a:gd name="connsiteY4" fmla="*/ 548008 h 1665940"/>
              <a:gd name="connsiteX5" fmla="*/ 952303 w 1652142"/>
              <a:gd name="connsiteY5" fmla="*/ 347916 h 1665940"/>
              <a:gd name="connsiteX6" fmla="*/ 1311839 w 1652142"/>
              <a:gd name="connsiteY6" fmla="*/ 970650 h 1665940"/>
              <a:gd name="connsiteX7" fmla="*/ 689105 w 1652142"/>
              <a:gd name="connsiteY7" fmla="*/ 1330186 h 1665940"/>
              <a:gd name="connsiteX8" fmla="*/ 329569 w 1652142"/>
              <a:gd name="connsiteY8" fmla="*/ 707451 h 1665940"/>
              <a:gd name="connsiteX9" fmla="*/ 952303 w 1652142"/>
              <a:gd name="connsiteY9" fmla="*/ 347916 h 1665940"/>
              <a:gd name="connsiteX10" fmla="*/ 971799 w 1652142"/>
              <a:gd name="connsiteY10" fmla="*/ 275155 h 1665940"/>
              <a:gd name="connsiteX11" fmla="*/ 256808 w 1652142"/>
              <a:gd name="connsiteY11" fmla="*/ 687955 h 1665940"/>
              <a:gd name="connsiteX12" fmla="*/ 669609 w 1652142"/>
              <a:gd name="connsiteY12" fmla="*/ 1402947 h 1665940"/>
              <a:gd name="connsiteX13" fmla="*/ 1384600 w 1652142"/>
              <a:gd name="connsiteY13" fmla="*/ 990146 h 1665940"/>
              <a:gd name="connsiteX14" fmla="*/ 971799 w 1652142"/>
              <a:gd name="connsiteY14" fmla="*/ 275155 h 1665940"/>
              <a:gd name="connsiteX15" fmla="*/ 1652142 w 1652142"/>
              <a:gd name="connsiteY15" fmla="*/ 394531 h 1665940"/>
              <a:gd name="connsiteX16" fmla="*/ 1649662 w 1652142"/>
              <a:gd name="connsiteY16" fmla="*/ 403784 h 1665940"/>
              <a:gd name="connsiteX17" fmla="*/ 1647140 w 1652142"/>
              <a:gd name="connsiteY17" fmla="*/ 399895 h 1665940"/>
              <a:gd name="connsiteX18" fmla="*/ 1652142 w 1652142"/>
              <a:gd name="connsiteY18" fmla="*/ 394531 h 1665940"/>
              <a:gd name="connsiteX19" fmla="*/ 1158157 w 1652142"/>
              <a:gd name="connsiteY19" fmla="*/ 65026 h 1665940"/>
              <a:gd name="connsiteX20" fmla="*/ 1154679 w 1652142"/>
              <a:gd name="connsiteY20" fmla="*/ 271718 h 1665940"/>
              <a:gd name="connsiteX21" fmla="*/ 1148331 w 1652142"/>
              <a:gd name="connsiteY21" fmla="*/ 270017 h 1665940"/>
              <a:gd name="connsiteX22" fmla="*/ 1286346 w 1652142"/>
              <a:gd name="connsiteY22" fmla="*/ 377149 h 1665940"/>
              <a:gd name="connsiteX23" fmla="*/ 1470353 w 1652142"/>
              <a:gd name="connsiteY23" fmla="*/ 331395 h 1665940"/>
              <a:gd name="connsiteX24" fmla="*/ 1588305 w 1652142"/>
              <a:gd name="connsiteY24" fmla="*/ 553229 h 1665940"/>
              <a:gd name="connsiteX25" fmla="*/ 1457194 w 1652142"/>
              <a:gd name="connsiteY25" fmla="*/ 671432 h 1665940"/>
              <a:gd name="connsiteX26" fmla="*/ 1478595 w 1652142"/>
              <a:gd name="connsiteY26" fmla="*/ 857704 h 1665940"/>
              <a:gd name="connsiteX27" fmla="*/ 1642362 w 1652142"/>
              <a:gd name="connsiteY27" fmla="*/ 948616 h 1665940"/>
              <a:gd name="connsiteX28" fmla="*/ 1577335 w 1652142"/>
              <a:gd name="connsiteY28" fmla="*/ 1191298 h 1665940"/>
              <a:gd name="connsiteX29" fmla="*/ 1378614 w 1652142"/>
              <a:gd name="connsiteY29" fmla="*/ 1187955 h 1665940"/>
              <a:gd name="connsiteX30" fmla="*/ 1288939 w 1652142"/>
              <a:gd name="connsiteY30" fmla="*/ 1301599 h 1665940"/>
              <a:gd name="connsiteX31" fmla="*/ 1354201 w 1652142"/>
              <a:gd name="connsiteY31" fmla="*/ 1471932 h 1665940"/>
              <a:gd name="connsiteX32" fmla="*/ 1148396 w 1652142"/>
              <a:gd name="connsiteY32" fmla="*/ 1616039 h 1665940"/>
              <a:gd name="connsiteX33" fmla="*/ 992294 w 1652142"/>
              <a:gd name="connsiteY33" fmla="*/ 1480516 h 1665940"/>
              <a:gd name="connsiteX34" fmla="*/ 823805 w 1652142"/>
              <a:gd name="connsiteY34" fmla="*/ 1495510 h 1665940"/>
              <a:gd name="connsiteX35" fmla="*/ 729193 w 1652142"/>
              <a:gd name="connsiteY35" fmla="*/ 1665940 h 1665940"/>
              <a:gd name="connsiteX36" fmla="*/ 486511 w 1652142"/>
              <a:gd name="connsiteY36" fmla="*/ 1600914 h 1665940"/>
              <a:gd name="connsiteX37" fmla="*/ 489790 w 1652142"/>
              <a:gd name="connsiteY37" fmla="*/ 1406012 h 1665940"/>
              <a:gd name="connsiteX38" fmla="*/ 352658 w 1652142"/>
              <a:gd name="connsiteY38" fmla="*/ 1298452 h 1665940"/>
              <a:gd name="connsiteX39" fmla="*/ 152856 w 1652142"/>
              <a:gd name="connsiteY39" fmla="*/ 1344512 h 1665940"/>
              <a:gd name="connsiteX40" fmla="*/ 46675 w 1652142"/>
              <a:gd name="connsiteY40" fmla="*/ 1116809 h 1665940"/>
              <a:gd name="connsiteX41" fmla="*/ 183929 w 1652142"/>
              <a:gd name="connsiteY41" fmla="*/ 1005520 h 1665940"/>
              <a:gd name="connsiteX42" fmla="*/ 161615 w 1652142"/>
              <a:gd name="connsiteY42" fmla="*/ 838915 h 1665940"/>
              <a:gd name="connsiteX43" fmla="*/ 0 w 1652142"/>
              <a:gd name="connsiteY43" fmla="*/ 749197 h 1665940"/>
              <a:gd name="connsiteX44" fmla="*/ 65026 w 1652142"/>
              <a:gd name="connsiteY44" fmla="*/ 506515 h 1665940"/>
              <a:gd name="connsiteX45" fmla="*/ 250227 w 1652142"/>
              <a:gd name="connsiteY45" fmla="*/ 509630 h 1665940"/>
              <a:gd name="connsiteX46" fmla="*/ 340015 w 1652142"/>
              <a:gd name="connsiteY46" fmla="*/ 388679 h 1665940"/>
              <a:gd name="connsiteX47" fmla="*/ 277984 w 1652142"/>
              <a:gd name="connsiteY47" fmla="*/ 197357 h 1665940"/>
              <a:gd name="connsiteX48" fmla="*/ 491050 w 1652142"/>
              <a:gd name="connsiteY48" fmla="*/ 64219 h 1665940"/>
              <a:gd name="connsiteX49" fmla="*/ 639843 w 1652142"/>
              <a:gd name="connsiteY49" fmla="*/ 207726 h 1665940"/>
              <a:gd name="connsiteX50" fmla="*/ 638348 w 1652142"/>
              <a:gd name="connsiteY50" fmla="*/ 208660 h 1665940"/>
              <a:gd name="connsiteX51" fmla="*/ 821488 w 1652142"/>
              <a:gd name="connsiteY51" fmla="*/ 182440 h 1665940"/>
              <a:gd name="connsiteX52" fmla="*/ 915476 w 1652142"/>
              <a:gd name="connsiteY52" fmla="*/ 0 h 1665940"/>
              <a:gd name="connsiteX53" fmla="*/ 1158157 w 1652142"/>
              <a:gd name="connsiteY53" fmla="*/ 65026 h 1665940"/>
              <a:gd name="connsiteX0" fmla="*/ 898689 w 1652142"/>
              <a:gd name="connsiteY0" fmla="*/ 548008 h 1665940"/>
              <a:gd name="connsiteX1" fmla="*/ 529661 w 1652142"/>
              <a:gd name="connsiteY1" fmla="*/ 761066 h 1665940"/>
              <a:gd name="connsiteX2" fmla="*/ 742719 w 1652142"/>
              <a:gd name="connsiteY2" fmla="*/ 1130094 h 1665940"/>
              <a:gd name="connsiteX3" fmla="*/ 1111747 w 1652142"/>
              <a:gd name="connsiteY3" fmla="*/ 917036 h 1665940"/>
              <a:gd name="connsiteX4" fmla="*/ 898689 w 1652142"/>
              <a:gd name="connsiteY4" fmla="*/ 548008 h 1665940"/>
              <a:gd name="connsiteX5" fmla="*/ 952303 w 1652142"/>
              <a:gd name="connsiteY5" fmla="*/ 347916 h 1665940"/>
              <a:gd name="connsiteX6" fmla="*/ 1311839 w 1652142"/>
              <a:gd name="connsiteY6" fmla="*/ 970650 h 1665940"/>
              <a:gd name="connsiteX7" fmla="*/ 689105 w 1652142"/>
              <a:gd name="connsiteY7" fmla="*/ 1330186 h 1665940"/>
              <a:gd name="connsiteX8" fmla="*/ 329569 w 1652142"/>
              <a:gd name="connsiteY8" fmla="*/ 707451 h 1665940"/>
              <a:gd name="connsiteX9" fmla="*/ 952303 w 1652142"/>
              <a:gd name="connsiteY9" fmla="*/ 347916 h 1665940"/>
              <a:gd name="connsiteX10" fmla="*/ 971799 w 1652142"/>
              <a:gd name="connsiteY10" fmla="*/ 275155 h 1665940"/>
              <a:gd name="connsiteX11" fmla="*/ 256808 w 1652142"/>
              <a:gd name="connsiteY11" fmla="*/ 687955 h 1665940"/>
              <a:gd name="connsiteX12" fmla="*/ 669609 w 1652142"/>
              <a:gd name="connsiteY12" fmla="*/ 1402947 h 1665940"/>
              <a:gd name="connsiteX13" fmla="*/ 1384600 w 1652142"/>
              <a:gd name="connsiteY13" fmla="*/ 990146 h 1665940"/>
              <a:gd name="connsiteX14" fmla="*/ 971799 w 1652142"/>
              <a:gd name="connsiteY14" fmla="*/ 275155 h 1665940"/>
              <a:gd name="connsiteX15" fmla="*/ 1652142 w 1652142"/>
              <a:gd name="connsiteY15" fmla="*/ 394531 h 1665940"/>
              <a:gd name="connsiteX16" fmla="*/ 1649662 w 1652142"/>
              <a:gd name="connsiteY16" fmla="*/ 403784 h 1665940"/>
              <a:gd name="connsiteX17" fmla="*/ 1647140 w 1652142"/>
              <a:gd name="connsiteY17" fmla="*/ 399895 h 1665940"/>
              <a:gd name="connsiteX18" fmla="*/ 1652142 w 1652142"/>
              <a:gd name="connsiteY18" fmla="*/ 394531 h 1665940"/>
              <a:gd name="connsiteX19" fmla="*/ 1158157 w 1652142"/>
              <a:gd name="connsiteY19" fmla="*/ 65026 h 1665940"/>
              <a:gd name="connsiteX20" fmla="*/ 1154679 w 1652142"/>
              <a:gd name="connsiteY20" fmla="*/ 271718 h 1665940"/>
              <a:gd name="connsiteX21" fmla="*/ 1148331 w 1652142"/>
              <a:gd name="connsiteY21" fmla="*/ 270017 h 1665940"/>
              <a:gd name="connsiteX22" fmla="*/ 1286346 w 1652142"/>
              <a:gd name="connsiteY22" fmla="*/ 377149 h 1665940"/>
              <a:gd name="connsiteX23" fmla="*/ 1470353 w 1652142"/>
              <a:gd name="connsiteY23" fmla="*/ 331395 h 1665940"/>
              <a:gd name="connsiteX24" fmla="*/ 1588305 w 1652142"/>
              <a:gd name="connsiteY24" fmla="*/ 553229 h 1665940"/>
              <a:gd name="connsiteX25" fmla="*/ 1457194 w 1652142"/>
              <a:gd name="connsiteY25" fmla="*/ 671432 h 1665940"/>
              <a:gd name="connsiteX26" fmla="*/ 1478595 w 1652142"/>
              <a:gd name="connsiteY26" fmla="*/ 857704 h 1665940"/>
              <a:gd name="connsiteX27" fmla="*/ 1642362 w 1652142"/>
              <a:gd name="connsiteY27" fmla="*/ 948616 h 1665940"/>
              <a:gd name="connsiteX28" fmla="*/ 1577335 w 1652142"/>
              <a:gd name="connsiteY28" fmla="*/ 1191298 h 1665940"/>
              <a:gd name="connsiteX29" fmla="*/ 1378614 w 1652142"/>
              <a:gd name="connsiteY29" fmla="*/ 1187955 h 1665940"/>
              <a:gd name="connsiteX30" fmla="*/ 1288939 w 1652142"/>
              <a:gd name="connsiteY30" fmla="*/ 1301599 h 1665940"/>
              <a:gd name="connsiteX31" fmla="*/ 1354201 w 1652142"/>
              <a:gd name="connsiteY31" fmla="*/ 1471932 h 1665940"/>
              <a:gd name="connsiteX32" fmla="*/ 1148396 w 1652142"/>
              <a:gd name="connsiteY32" fmla="*/ 1616039 h 1665940"/>
              <a:gd name="connsiteX33" fmla="*/ 992294 w 1652142"/>
              <a:gd name="connsiteY33" fmla="*/ 1480516 h 1665940"/>
              <a:gd name="connsiteX34" fmla="*/ 823805 w 1652142"/>
              <a:gd name="connsiteY34" fmla="*/ 1495510 h 1665940"/>
              <a:gd name="connsiteX35" fmla="*/ 729193 w 1652142"/>
              <a:gd name="connsiteY35" fmla="*/ 1665940 h 1665940"/>
              <a:gd name="connsiteX36" fmla="*/ 486511 w 1652142"/>
              <a:gd name="connsiteY36" fmla="*/ 1600914 h 1665940"/>
              <a:gd name="connsiteX37" fmla="*/ 489790 w 1652142"/>
              <a:gd name="connsiteY37" fmla="*/ 1406012 h 1665940"/>
              <a:gd name="connsiteX38" fmla="*/ 352658 w 1652142"/>
              <a:gd name="connsiteY38" fmla="*/ 1298452 h 1665940"/>
              <a:gd name="connsiteX39" fmla="*/ 152856 w 1652142"/>
              <a:gd name="connsiteY39" fmla="*/ 1344512 h 1665940"/>
              <a:gd name="connsiteX40" fmla="*/ 46675 w 1652142"/>
              <a:gd name="connsiteY40" fmla="*/ 1116809 h 1665940"/>
              <a:gd name="connsiteX41" fmla="*/ 183929 w 1652142"/>
              <a:gd name="connsiteY41" fmla="*/ 1005520 h 1665940"/>
              <a:gd name="connsiteX42" fmla="*/ 161615 w 1652142"/>
              <a:gd name="connsiteY42" fmla="*/ 838915 h 1665940"/>
              <a:gd name="connsiteX43" fmla="*/ 0 w 1652142"/>
              <a:gd name="connsiteY43" fmla="*/ 749197 h 1665940"/>
              <a:gd name="connsiteX44" fmla="*/ 65026 w 1652142"/>
              <a:gd name="connsiteY44" fmla="*/ 506515 h 1665940"/>
              <a:gd name="connsiteX45" fmla="*/ 250227 w 1652142"/>
              <a:gd name="connsiteY45" fmla="*/ 509630 h 1665940"/>
              <a:gd name="connsiteX46" fmla="*/ 340015 w 1652142"/>
              <a:gd name="connsiteY46" fmla="*/ 388679 h 1665940"/>
              <a:gd name="connsiteX47" fmla="*/ 277984 w 1652142"/>
              <a:gd name="connsiteY47" fmla="*/ 197357 h 1665940"/>
              <a:gd name="connsiteX48" fmla="*/ 491050 w 1652142"/>
              <a:gd name="connsiteY48" fmla="*/ 64219 h 1665940"/>
              <a:gd name="connsiteX49" fmla="*/ 639843 w 1652142"/>
              <a:gd name="connsiteY49" fmla="*/ 207726 h 1665940"/>
              <a:gd name="connsiteX50" fmla="*/ 821488 w 1652142"/>
              <a:gd name="connsiteY50" fmla="*/ 182440 h 1665940"/>
              <a:gd name="connsiteX51" fmla="*/ 915476 w 1652142"/>
              <a:gd name="connsiteY51" fmla="*/ 0 h 1665940"/>
              <a:gd name="connsiteX52" fmla="*/ 1158157 w 1652142"/>
              <a:gd name="connsiteY52" fmla="*/ 65026 h 1665940"/>
              <a:gd name="connsiteX0" fmla="*/ 898689 w 1652142"/>
              <a:gd name="connsiteY0" fmla="*/ 548008 h 1665940"/>
              <a:gd name="connsiteX1" fmla="*/ 529661 w 1652142"/>
              <a:gd name="connsiteY1" fmla="*/ 761066 h 1665940"/>
              <a:gd name="connsiteX2" fmla="*/ 742719 w 1652142"/>
              <a:gd name="connsiteY2" fmla="*/ 1130094 h 1665940"/>
              <a:gd name="connsiteX3" fmla="*/ 1111747 w 1652142"/>
              <a:gd name="connsiteY3" fmla="*/ 917036 h 1665940"/>
              <a:gd name="connsiteX4" fmla="*/ 898689 w 1652142"/>
              <a:gd name="connsiteY4" fmla="*/ 548008 h 1665940"/>
              <a:gd name="connsiteX5" fmla="*/ 952303 w 1652142"/>
              <a:gd name="connsiteY5" fmla="*/ 347916 h 1665940"/>
              <a:gd name="connsiteX6" fmla="*/ 1311839 w 1652142"/>
              <a:gd name="connsiteY6" fmla="*/ 970650 h 1665940"/>
              <a:gd name="connsiteX7" fmla="*/ 689105 w 1652142"/>
              <a:gd name="connsiteY7" fmla="*/ 1330186 h 1665940"/>
              <a:gd name="connsiteX8" fmla="*/ 329569 w 1652142"/>
              <a:gd name="connsiteY8" fmla="*/ 707451 h 1665940"/>
              <a:gd name="connsiteX9" fmla="*/ 952303 w 1652142"/>
              <a:gd name="connsiteY9" fmla="*/ 347916 h 1665940"/>
              <a:gd name="connsiteX10" fmla="*/ 971799 w 1652142"/>
              <a:gd name="connsiteY10" fmla="*/ 275155 h 1665940"/>
              <a:gd name="connsiteX11" fmla="*/ 256808 w 1652142"/>
              <a:gd name="connsiteY11" fmla="*/ 687955 h 1665940"/>
              <a:gd name="connsiteX12" fmla="*/ 669609 w 1652142"/>
              <a:gd name="connsiteY12" fmla="*/ 1402947 h 1665940"/>
              <a:gd name="connsiteX13" fmla="*/ 1384600 w 1652142"/>
              <a:gd name="connsiteY13" fmla="*/ 990146 h 1665940"/>
              <a:gd name="connsiteX14" fmla="*/ 971799 w 1652142"/>
              <a:gd name="connsiteY14" fmla="*/ 275155 h 1665940"/>
              <a:gd name="connsiteX15" fmla="*/ 1652142 w 1652142"/>
              <a:gd name="connsiteY15" fmla="*/ 394531 h 1665940"/>
              <a:gd name="connsiteX16" fmla="*/ 1649662 w 1652142"/>
              <a:gd name="connsiteY16" fmla="*/ 403784 h 1665940"/>
              <a:gd name="connsiteX17" fmla="*/ 1647140 w 1652142"/>
              <a:gd name="connsiteY17" fmla="*/ 399895 h 1665940"/>
              <a:gd name="connsiteX18" fmla="*/ 1652142 w 1652142"/>
              <a:gd name="connsiteY18" fmla="*/ 394531 h 1665940"/>
              <a:gd name="connsiteX19" fmla="*/ 1158157 w 1652142"/>
              <a:gd name="connsiteY19" fmla="*/ 65026 h 1665940"/>
              <a:gd name="connsiteX20" fmla="*/ 1154679 w 1652142"/>
              <a:gd name="connsiteY20" fmla="*/ 271718 h 1665940"/>
              <a:gd name="connsiteX21" fmla="*/ 1286346 w 1652142"/>
              <a:gd name="connsiteY21" fmla="*/ 377149 h 1665940"/>
              <a:gd name="connsiteX22" fmla="*/ 1470353 w 1652142"/>
              <a:gd name="connsiteY22" fmla="*/ 331395 h 1665940"/>
              <a:gd name="connsiteX23" fmla="*/ 1588305 w 1652142"/>
              <a:gd name="connsiteY23" fmla="*/ 553229 h 1665940"/>
              <a:gd name="connsiteX24" fmla="*/ 1457194 w 1652142"/>
              <a:gd name="connsiteY24" fmla="*/ 671432 h 1665940"/>
              <a:gd name="connsiteX25" fmla="*/ 1478595 w 1652142"/>
              <a:gd name="connsiteY25" fmla="*/ 857704 h 1665940"/>
              <a:gd name="connsiteX26" fmla="*/ 1642362 w 1652142"/>
              <a:gd name="connsiteY26" fmla="*/ 948616 h 1665940"/>
              <a:gd name="connsiteX27" fmla="*/ 1577335 w 1652142"/>
              <a:gd name="connsiteY27" fmla="*/ 1191298 h 1665940"/>
              <a:gd name="connsiteX28" fmla="*/ 1378614 w 1652142"/>
              <a:gd name="connsiteY28" fmla="*/ 1187955 h 1665940"/>
              <a:gd name="connsiteX29" fmla="*/ 1288939 w 1652142"/>
              <a:gd name="connsiteY29" fmla="*/ 1301599 h 1665940"/>
              <a:gd name="connsiteX30" fmla="*/ 1354201 w 1652142"/>
              <a:gd name="connsiteY30" fmla="*/ 1471932 h 1665940"/>
              <a:gd name="connsiteX31" fmla="*/ 1148396 w 1652142"/>
              <a:gd name="connsiteY31" fmla="*/ 1616039 h 1665940"/>
              <a:gd name="connsiteX32" fmla="*/ 992294 w 1652142"/>
              <a:gd name="connsiteY32" fmla="*/ 1480516 h 1665940"/>
              <a:gd name="connsiteX33" fmla="*/ 823805 w 1652142"/>
              <a:gd name="connsiteY33" fmla="*/ 1495510 h 1665940"/>
              <a:gd name="connsiteX34" fmla="*/ 729193 w 1652142"/>
              <a:gd name="connsiteY34" fmla="*/ 1665940 h 1665940"/>
              <a:gd name="connsiteX35" fmla="*/ 486511 w 1652142"/>
              <a:gd name="connsiteY35" fmla="*/ 1600914 h 1665940"/>
              <a:gd name="connsiteX36" fmla="*/ 489790 w 1652142"/>
              <a:gd name="connsiteY36" fmla="*/ 1406012 h 1665940"/>
              <a:gd name="connsiteX37" fmla="*/ 352658 w 1652142"/>
              <a:gd name="connsiteY37" fmla="*/ 1298452 h 1665940"/>
              <a:gd name="connsiteX38" fmla="*/ 152856 w 1652142"/>
              <a:gd name="connsiteY38" fmla="*/ 1344512 h 1665940"/>
              <a:gd name="connsiteX39" fmla="*/ 46675 w 1652142"/>
              <a:gd name="connsiteY39" fmla="*/ 1116809 h 1665940"/>
              <a:gd name="connsiteX40" fmla="*/ 183929 w 1652142"/>
              <a:gd name="connsiteY40" fmla="*/ 1005520 h 1665940"/>
              <a:gd name="connsiteX41" fmla="*/ 161615 w 1652142"/>
              <a:gd name="connsiteY41" fmla="*/ 838915 h 1665940"/>
              <a:gd name="connsiteX42" fmla="*/ 0 w 1652142"/>
              <a:gd name="connsiteY42" fmla="*/ 749197 h 1665940"/>
              <a:gd name="connsiteX43" fmla="*/ 65026 w 1652142"/>
              <a:gd name="connsiteY43" fmla="*/ 506515 h 1665940"/>
              <a:gd name="connsiteX44" fmla="*/ 250227 w 1652142"/>
              <a:gd name="connsiteY44" fmla="*/ 509630 h 1665940"/>
              <a:gd name="connsiteX45" fmla="*/ 340015 w 1652142"/>
              <a:gd name="connsiteY45" fmla="*/ 388679 h 1665940"/>
              <a:gd name="connsiteX46" fmla="*/ 277984 w 1652142"/>
              <a:gd name="connsiteY46" fmla="*/ 197357 h 1665940"/>
              <a:gd name="connsiteX47" fmla="*/ 491050 w 1652142"/>
              <a:gd name="connsiteY47" fmla="*/ 64219 h 1665940"/>
              <a:gd name="connsiteX48" fmla="*/ 639843 w 1652142"/>
              <a:gd name="connsiteY48" fmla="*/ 207726 h 1665940"/>
              <a:gd name="connsiteX49" fmla="*/ 821488 w 1652142"/>
              <a:gd name="connsiteY49" fmla="*/ 182440 h 1665940"/>
              <a:gd name="connsiteX50" fmla="*/ 915476 w 1652142"/>
              <a:gd name="connsiteY50" fmla="*/ 0 h 1665940"/>
              <a:gd name="connsiteX51" fmla="*/ 1158157 w 1652142"/>
              <a:gd name="connsiteY51" fmla="*/ 65026 h 1665940"/>
              <a:gd name="connsiteX0" fmla="*/ 898689 w 1649662"/>
              <a:gd name="connsiteY0" fmla="*/ 548008 h 1665940"/>
              <a:gd name="connsiteX1" fmla="*/ 529661 w 1649662"/>
              <a:gd name="connsiteY1" fmla="*/ 761066 h 1665940"/>
              <a:gd name="connsiteX2" fmla="*/ 742719 w 1649662"/>
              <a:gd name="connsiteY2" fmla="*/ 1130094 h 1665940"/>
              <a:gd name="connsiteX3" fmla="*/ 1111747 w 1649662"/>
              <a:gd name="connsiteY3" fmla="*/ 917036 h 1665940"/>
              <a:gd name="connsiteX4" fmla="*/ 898689 w 1649662"/>
              <a:gd name="connsiteY4" fmla="*/ 548008 h 1665940"/>
              <a:gd name="connsiteX5" fmla="*/ 952303 w 1649662"/>
              <a:gd name="connsiteY5" fmla="*/ 347916 h 1665940"/>
              <a:gd name="connsiteX6" fmla="*/ 1311839 w 1649662"/>
              <a:gd name="connsiteY6" fmla="*/ 970650 h 1665940"/>
              <a:gd name="connsiteX7" fmla="*/ 689105 w 1649662"/>
              <a:gd name="connsiteY7" fmla="*/ 1330186 h 1665940"/>
              <a:gd name="connsiteX8" fmla="*/ 329569 w 1649662"/>
              <a:gd name="connsiteY8" fmla="*/ 707451 h 1665940"/>
              <a:gd name="connsiteX9" fmla="*/ 952303 w 1649662"/>
              <a:gd name="connsiteY9" fmla="*/ 347916 h 1665940"/>
              <a:gd name="connsiteX10" fmla="*/ 971799 w 1649662"/>
              <a:gd name="connsiteY10" fmla="*/ 275155 h 1665940"/>
              <a:gd name="connsiteX11" fmla="*/ 256808 w 1649662"/>
              <a:gd name="connsiteY11" fmla="*/ 687955 h 1665940"/>
              <a:gd name="connsiteX12" fmla="*/ 669609 w 1649662"/>
              <a:gd name="connsiteY12" fmla="*/ 1402947 h 1665940"/>
              <a:gd name="connsiteX13" fmla="*/ 1384600 w 1649662"/>
              <a:gd name="connsiteY13" fmla="*/ 990146 h 1665940"/>
              <a:gd name="connsiteX14" fmla="*/ 971799 w 1649662"/>
              <a:gd name="connsiteY14" fmla="*/ 275155 h 1665940"/>
              <a:gd name="connsiteX15" fmla="*/ 1647140 w 1649662"/>
              <a:gd name="connsiteY15" fmla="*/ 399895 h 1665940"/>
              <a:gd name="connsiteX16" fmla="*/ 1649662 w 1649662"/>
              <a:gd name="connsiteY16" fmla="*/ 403784 h 1665940"/>
              <a:gd name="connsiteX17" fmla="*/ 1647140 w 1649662"/>
              <a:gd name="connsiteY17" fmla="*/ 399895 h 1665940"/>
              <a:gd name="connsiteX18" fmla="*/ 1158157 w 1649662"/>
              <a:gd name="connsiteY18" fmla="*/ 65026 h 1665940"/>
              <a:gd name="connsiteX19" fmla="*/ 1154679 w 1649662"/>
              <a:gd name="connsiteY19" fmla="*/ 271718 h 1665940"/>
              <a:gd name="connsiteX20" fmla="*/ 1286346 w 1649662"/>
              <a:gd name="connsiteY20" fmla="*/ 377149 h 1665940"/>
              <a:gd name="connsiteX21" fmla="*/ 1470353 w 1649662"/>
              <a:gd name="connsiteY21" fmla="*/ 331395 h 1665940"/>
              <a:gd name="connsiteX22" fmla="*/ 1588305 w 1649662"/>
              <a:gd name="connsiteY22" fmla="*/ 553229 h 1665940"/>
              <a:gd name="connsiteX23" fmla="*/ 1457194 w 1649662"/>
              <a:gd name="connsiteY23" fmla="*/ 671432 h 1665940"/>
              <a:gd name="connsiteX24" fmla="*/ 1478595 w 1649662"/>
              <a:gd name="connsiteY24" fmla="*/ 857704 h 1665940"/>
              <a:gd name="connsiteX25" fmla="*/ 1642362 w 1649662"/>
              <a:gd name="connsiteY25" fmla="*/ 948616 h 1665940"/>
              <a:gd name="connsiteX26" fmla="*/ 1577335 w 1649662"/>
              <a:gd name="connsiteY26" fmla="*/ 1191298 h 1665940"/>
              <a:gd name="connsiteX27" fmla="*/ 1378614 w 1649662"/>
              <a:gd name="connsiteY27" fmla="*/ 1187955 h 1665940"/>
              <a:gd name="connsiteX28" fmla="*/ 1288939 w 1649662"/>
              <a:gd name="connsiteY28" fmla="*/ 1301599 h 1665940"/>
              <a:gd name="connsiteX29" fmla="*/ 1354201 w 1649662"/>
              <a:gd name="connsiteY29" fmla="*/ 1471932 h 1665940"/>
              <a:gd name="connsiteX30" fmla="*/ 1148396 w 1649662"/>
              <a:gd name="connsiteY30" fmla="*/ 1616039 h 1665940"/>
              <a:gd name="connsiteX31" fmla="*/ 992294 w 1649662"/>
              <a:gd name="connsiteY31" fmla="*/ 1480516 h 1665940"/>
              <a:gd name="connsiteX32" fmla="*/ 823805 w 1649662"/>
              <a:gd name="connsiteY32" fmla="*/ 1495510 h 1665940"/>
              <a:gd name="connsiteX33" fmla="*/ 729193 w 1649662"/>
              <a:gd name="connsiteY33" fmla="*/ 1665940 h 1665940"/>
              <a:gd name="connsiteX34" fmla="*/ 486511 w 1649662"/>
              <a:gd name="connsiteY34" fmla="*/ 1600914 h 1665940"/>
              <a:gd name="connsiteX35" fmla="*/ 489790 w 1649662"/>
              <a:gd name="connsiteY35" fmla="*/ 1406012 h 1665940"/>
              <a:gd name="connsiteX36" fmla="*/ 352658 w 1649662"/>
              <a:gd name="connsiteY36" fmla="*/ 1298452 h 1665940"/>
              <a:gd name="connsiteX37" fmla="*/ 152856 w 1649662"/>
              <a:gd name="connsiteY37" fmla="*/ 1344512 h 1665940"/>
              <a:gd name="connsiteX38" fmla="*/ 46675 w 1649662"/>
              <a:gd name="connsiteY38" fmla="*/ 1116809 h 1665940"/>
              <a:gd name="connsiteX39" fmla="*/ 183929 w 1649662"/>
              <a:gd name="connsiteY39" fmla="*/ 1005520 h 1665940"/>
              <a:gd name="connsiteX40" fmla="*/ 161615 w 1649662"/>
              <a:gd name="connsiteY40" fmla="*/ 838915 h 1665940"/>
              <a:gd name="connsiteX41" fmla="*/ 0 w 1649662"/>
              <a:gd name="connsiteY41" fmla="*/ 749197 h 1665940"/>
              <a:gd name="connsiteX42" fmla="*/ 65026 w 1649662"/>
              <a:gd name="connsiteY42" fmla="*/ 506515 h 1665940"/>
              <a:gd name="connsiteX43" fmla="*/ 250227 w 1649662"/>
              <a:gd name="connsiteY43" fmla="*/ 509630 h 1665940"/>
              <a:gd name="connsiteX44" fmla="*/ 340015 w 1649662"/>
              <a:gd name="connsiteY44" fmla="*/ 388679 h 1665940"/>
              <a:gd name="connsiteX45" fmla="*/ 277984 w 1649662"/>
              <a:gd name="connsiteY45" fmla="*/ 197357 h 1665940"/>
              <a:gd name="connsiteX46" fmla="*/ 491050 w 1649662"/>
              <a:gd name="connsiteY46" fmla="*/ 64219 h 1665940"/>
              <a:gd name="connsiteX47" fmla="*/ 639843 w 1649662"/>
              <a:gd name="connsiteY47" fmla="*/ 207726 h 1665940"/>
              <a:gd name="connsiteX48" fmla="*/ 821488 w 1649662"/>
              <a:gd name="connsiteY48" fmla="*/ 182440 h 1665940"/>
              <a:gd name="connsiteX49" fmla="*/ 915476 w 1649662"/>
              <a:gd name="connsiteY49" fmla="*/ 0 h 1665940"/>
              <a:gd name="connsiteX50" fmla="*/ 1158157 w 1649662"/>
              <a:gd name="connsiteY50" fmla="*/ 65026 h 1665940"/>
              <a:gd name="connsiteX0" fmla="*/ 898689 w 1642362"/>
              <a:gd name="connsiteY0" fmla="*/ 548008 h 1665940"/>
              <a:gd name="connsiteX1" fmla="*/ 529661 w 1642362"/>
              <a:gd name="connsiteY1" fmla="*/ 761066 h 1665940"/>
              <a:gd name="connsiteX2" fmla="*/ 742719 w 1642362"/>
              <a:gd name="connsiteY2" fmla="*/ 1130094 h 1665940"/>
              <a:gd name="connsiteX3" fmla="*/ 1111747 w 1642362"/>
              <a:gd name="connsiteY3" fmla="*/ 917036 h 1665940"/>
              <a:gd name="connsiteX4" fmla="*/ 898689 w 1642362"/>
              <a:gd name="connsiteY4" fmla="*/ 548008 h 1665940"/>
              <a:gd name="connsiteX5" fmla="*/ 952303 w 1642362"/>
              <a:gd name="connsiteY5" fmla="*/ 347916 h 1665940"/>
              <a:gd name="connsiteX6" fmla="*/ 1311839 w 1642362"/>
              <a:gd name="connsiteY6" fmla="*/ 970650 h 1665940"/>
              <a:gd name="connsiteX7" fmla="*/ 689105 w 1642362"/>
              <a:gd name="connsiteY7" fmla="*/ 1330186 h 1665940"/>
              <a:gd name="connsiteX8" fmla="*/ 329569 w 1642362"/>
              <a:gd name="connsiteY8" fmla="*/ 707451 h 1665940"/>
              <a:gd name="connsiteX9" fmla="*/ 952303 w 1642362"/>
              <a:gd name="connsiteY9" fmla="*/ 347916 h 1665940"/>
              <a:gd name="connsiteX10" fmla="*/ 971799 w 1642362"/>
              <a:gd name="connsiteY10" fmla="*/ 275155 h 1665940"/>
              <a:gd name="connsiteX11" fmla="*/ 256808 w 1642362"/>
              <a:gd name="connsiteY11" fmla="*/ 687955 h 1665940"/>
              <a:gd name="connsiteX12" fmla="*/ 669609 w 1642362"/>
              <a:gd name="connsiteY12" fmla="*/ 1402947 h 1665940"/>
              <a:gd name="connsiteX13" fmla="*/ 1384600 w 1642362"/>
              <a:gd name="connsiteY13" fmla="*/ 990146 h 1665940"/>
              <a:gd name="connsiteX14" fmla="*/ 971799 w 1642362"/>
              <a:gd name="connsiteY14" fmla="*/ 275155 h 1665940"/>
              <a:gd name="connsiteX15" fmla="*/ 1158157 w 1642362"/>
              <a:gd name="connsiteY15" fmla="*/ 65026 h 1665940"/>
              <a:gd name="connsiteX16" fmla="*/ 1154679 w 1642362"/>
              <a:gd name="connsiteY16" fmla="*/ 271718 h 1665940"/>
              <a:gd name="connsiteX17" fmla="*/ 1286346 w 1642362"/>
              <a:gd name="connsiteY17" fmla="*/ 377149 h 1665940"/>
              <a:gd name="connsiteX18" fmla="*/ 1470353 w 1642362"/>
              <a:gd name="connsiteY18" fmla="*/ 331395 h 1665940"/>
              <a:gd name="connsiteX19" fmla="*/ 1588305 w 1642362"/>
              <a:gd name="connsiteY19" fmla="*/ 553229 h 1665940"/>
              <a:gd name="connsiteX20" fmla="*/ 1457194 w 1642362"/>
              <a:gd name="connsiteY20" fmla="*/ 671432 h 1665940"/>
              <a:gd name="connsiteX21" fmla="*/ 1478595 w 1642362"/>
              <a:gd name="connsiteY21" fmla="*/ 857704 h 1665940"/>
              <a:gd name="connsiteX22" fmla="*/ 1642362 w 1642362"/>
              <a:gd name="connsiteY22" fmla="*/ 948616 h 1665940"/>
              <a:gd name="connsiteX23" fmla="*/ 1577335 w 1642362"/>
              <a:gd name="connsiteY23" fmla="*/ 1191298 h 1665940"/>
              <a:gd name="connsiteX24" fmla="*/ 1378614 w 1642362"/>
              <a:gd name="connsiteY24" fmla="*/ 1187955 h 1665940"/>
              <a:gd name="connsiteX25" fmla="*/ 1288939 w 1642362"/>
              <a:gd name="connsiteY25" fmla="*/ 1301599 h 1665940"/>
              <a:gd name="connsiteX26" fmla="*/ 1354201 w 1642362"/>
              <a:gd name="connsiteY26" fmla="*/ 1471932 h 1665940"/>
              <a:gd name="connsiteX27" fmla="*/ 1148396 w 1642362"/>
              <a:gd name="connsiteY27" fmla="*/ 1616039 h 1665940"/>
              <a:gd name="connsiteX28" fmla="*/ 992294 w 1642362"/>
              <a:gd name="connsiteY28" fmla="*/ 1480516 h 1665940"/>
              <a:gd name="connsiteX29" fmla="*/ 823805 w 1642362"/>
              <a:gd name="connsiteY29" fmla="*/ 1495510 h 1665940"/>
              <a:gd name="connsiteX30" fmla="*/ 729193 w 1642362"/>
              <a:gd name="connsiteY30" fmla="*/ 1665940 h 1665940"/>
              <a:gd name="connsiteX31" fmla="*/ 486511 w 1642362"/>
              <a:gd name="connsiteY31" fmla="*/ 1600914 h 1665940"/>
              <a:gd name="connsiteX32" fmla="*/ 489790 w 1642362"/>
              <a:gd name="connsiteY32" fmla="*/ 1406012 h 1665940"/>
              <a:gd name="connsiteX33" fmla="*/ 352658 w 1642362"/>
              <a:gd name="connsiteY33" fmla="*/ 1298452 h 1665940"/>
              <a:gd name="connsiteX34" fmla="*/ 152856 w 1642362"/>
              <a:gd name="connsiteY34" fmla="*/ 1344512 h 1665940"/>
              <a:gd name="connsiteX35" fmla="*/ 46675 w 1642362"/>
              <a:gd name="connsiteY35" fmla="*/ 1116809 h 1665940"/>
              <a:gd name="connsiteX36" fmla="*/ 183929 w 1642362"/>
              <a:gd name="connsiteY36" fmla="*/ 1005520 h 1665940"/>
              <a:gd name="connsiteX37" fmla="*/ 161615 w 1642362"/>
              <a:gd name="connsiteY37" fmla="*/ 838915 h 1665940"/>
              <a:gd name="connsiteX38" fmla="*/ 0 w 1642362"/>
              <a:gd name="connsiteY38" fmla="*/ 749197 h 1665940"/>
              <a:gd name="connsiteX39" fmla="*/ 65026 w 1642362"/>
              <a:gd name="connsiteY39" fmla="*/ 506515 h 1665940"/>
              <a:gd name="connsiteX40" fmla="*/ 250227 w 1642362"/>
              <a:gd name="connsiteY40" fmla="*/ 509630 h 1665940"/>
              <a:gd name="connsiteX41" fmla="*/ 340015 w 1642362"/>
              <a:gd name="connsiteY41" fmla="*/ 388679 h 1665940"/>
              <a:gd name="connsiteX42" fmla="*/ 277984 w 1642362"/>
              <a:gd name="connsiteY42" fmla="*/ 197357 h 1665940"/>
              <a:gd name="connsiteX43" fmla="*/ 491050 w 1642362"/>
              <a:gd name="connsiteY43" fmla="*/ 64219 h 1665940"/>
              <a:gd name="connsiteX44" fmla="*/ 639843 w 1642362"/>
              <a:gd name="connsiteY44" fmla="*/ 207726 h 1665940"/>
              <a:gd name="connsiteX45" fmla="*/ 821488 w 1642362"/>
              <a:gd name="connsiteY45" fmla="*/ 182440 h 1665940"/>
              <a:gd name="connsiteX46" fmla="*/ 915476 w 1642362"/>
              <a:gd name="connsiteY46" fmla="*/ 0 h 1665940"/>
              <a:gd name="connsiteX47" fmla="*/ 1158157 w 1642362"/>
              <a:gd name="connsiteY47" fmla="*/ 65026 h 16659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1642362" h="1665940">
                <a:moveTo>
                  <a:pt x="898689" y="548008"/>
                </a:moveTo>
                <a:cubicBezTo>
                  <a:pt x="737950" y="504938"/>
                  <a:pt x="572731" y="600328"/>
                  <a:pt x="529661" y="761066"/>
                </a:cubicBezTo>
                <a:cubicBezTo>
                  <a:pt x="486591" y="921805"/>
                  <a:pt x="581980" y="1087025"/>
                  <a:pt x="742719" y="1130094"/>
                </a:cubicBezTo>
                <a:cubicBezTo>
                  <a:pt x="903458" y="1173164"/>
                  <a:pt x="1068677" y="1077775"/>
                  <a:pt x="1111747" y="917036"/>
                </a:cubicBezTo>
                <a:cubicBezTo>
                  <a:pt x="1154817" y="756297"/>
                  <a:pt x="1059428" y="591077"/>
                  <a:pt x="898689" y="548008"/>
                </a:cubicBezTo>
                <a:close/>
                <a:moveTo>
                  <a:pt x="952303" y="347916"/>
                </a:moveTo>
                <a:cubicBezTo>
                  <a:pt x="1223549" y="420596"/>
                  <a:pt x="1384519" y="699404"/>
                  <a:pt x="1311839" y="970650"/>
                </a:cubicBezTo>
                <a:cubicBezTo>
                  <a:pt x="1239159" y="1241896"/>
                  <a:pt x="960351" y="1402866"/>
                  <a:pt x="689105" y="1330186"/>
                </a:cubicBezTo>
                <a:cubicBezTo>
                  <a:pt x="417859" y="1257506"/>
                  <a:pt x="256889" y="978698"/>
                  <a:pt x="329569" y="707451"/>
                </a:cubicBezTo>
                <a:cubicBezTo>
                  <a:pt x="402249" y="436205"/>
                  <a:pt x="681057" y="275235"/>
                  <a:pt x="952303" y="347916"/>
                </a:cubicBezTo>
                <a:close/>
                <a:moveTo>
                  <a:pt x="971799" y="275155"/>
                </a:moveTo>
                <a:cubicBezTo>
                  <a:pt x="660368" y="191707"/>
                  <a:pt x="340256" y="376524"/>
                  <a:pt x="256808" y="687955"/>
                </a:cubicBezTo>
                <a:cubicBezTo>
                  <a:pt x="173361" y="999387"/>
                  <a:pt x="358178" y="1319499"/>
                  <a:pt x="669609" y="1402947"/>
                </a:cubicBezTo>
                <a:cubicBezTo>
                  <a:pt x="981040" y="1486395"/>
                  <a:pt x="1301152" y="1301577"/>
                  <a:pt x="1384600" y="990146"/>
                </a:cubicBezTo>
                <a:cubicBezTo>
                  <a:pt x="1468047" y="678715"/>
                  <a:pt x="1283230" y="358603"/>
                  <a:pt x="971799" y="275155"/>
                </a:cubicBezTo>
                <a:close/>
                <a:moveTo>
                  <a:pt x="1158157" y="65026"/>
                </a:moveTo>
                <a:cubicBezTo>
                  <a:pt x="1156998" y="133923"/>
                  <a:pt x="1155838" y="202821"/>
                  <a:pt x="1154679" y="271718"/>
                </a:cubicBezTo>
                <a:lnTo>
                  <a:pt x="1286346" y="377149"/>
                </a:lnTo>
                <a:lnTo>
                  <a:pt x="1470353" y="331395"/>
                </a:lnTo>
                <a:lnTo>
                  <a:pt x="1588305" y="553229"/>
                </a:lnTo>
                <a:lnTo>
                  <a:pt x="1457194" y="671432"/>
                </a:lnTo>
                <a:cubicBezTo>
                  <a:pt x="1473630" y="731297"/>
                  <a:pt x="1481376" y="793983"/>
                  <a:pt x="1478595" y="857704"/>
                </a:cubicBezTo>
                <a:lnTo>
                  <a:pt x="1642362" y="948616"/>
                </a:lnTo>
                <a:lnTo>
                  <a:pt x="1577335" y="1191298"/>
                </a:lnTo>
                <a:lnTo>
                  <a:pt x="1378614" y="1187955"/>
                </a:lnTo>
                <a:cubicBezTo>
                  <a:pt x="1353489" y="1229936"/>
                  <a:pt x="1323048" y="1267799"/>
                  <a:pt x="1288939" y="1301599"/>
                </a:cubicBezTo>
                <a:lnTo>
                  <a:pt x="1354201" y="1471932"/>
                </a:lnTo>
                <a:lnTo>
                  <a:pt x="1148396" y="1616039"/>
                </a:lnTo>
                <a:lnTo>
                  <a:pt x="992294" y="1480516"/>
                </a:lnTo>
                <a:lnTo>
                  <a:pt x="823805" y="1495510"/>
                </a:lnTo>
                <a:lnTo>
                  <a:pt x="729193" y="1665940"/>
                </a:lnTo>
                <a:lnTo>
                  <a:pt x="486511" y="1600914"/>
                </a:lnTo>
                <a:lnTo>
                  <a:pt x="489790" y="1406012"/>
                </a:lnTo>
                <a:cubicBezTo>
                  <a:pt x="438364" y="1376702"/>
                  <a:pt x="391917" y="1340859"/>
                  <a:pt x="352658" y="1298452"/>
                </a:cubicBezTo>
                <a:lnTo>
                  <a:pt x="152856" y="1344512"/>
                </a:lnTo>
                <a:lnTo>
                  <a:pt x="46675" y="1116809"/>
                </a:lnTo>
                <a:lnTo>
                  <a:pt x="183929" y="1005520"/>
                </a:lnTo>
                <a:cubicBezTo>
                  <a:pt x="169279" y="951824"/>
                  <a:pt x="161626" y="895865"/>
                  <a:pt x="161615" y="838915"/>
                </a:cubicBezTo>
                <a:lnTo>
                  <a:pt x="0" y="749197"/>
                </a:lnTo>
                <a:lnTo>
                  <a:pt x="65026" y="506515"/>
                </a:lnTo>
                <a:lnTo>
                  <a:pt x="250227" y="509630"/>
                </a:lnTo>
                <a:cubicBezTo>
                  <a:pt x="275353" y="465291"/>
                  <a:pt x="305693" y="424864"/>
                  <a:pt x="340015" y="388679"/>
                </a:cubicBezTo>
                <a:lnTo>
                  <a:pt x="277984" y="197357"/>
                </a:lnTo>
                <a:lnTo>
                  <a:pt x="491050" y="64219"/>
                </a:lnTo>
                <a:lnTo>
                  <a:pt x="639843" y="207726"/>
                </a:lnTo>
                <a:lnTo>
                  <a:pt x="821488" y="182440"/>
                </a:lnTo>
                <a:lnTo>
                  <a:pt x="915476" y="0"/>
                </a:lnTo>
                <a:lnTo>
                  <a:pt x="1158157" y="65026"/>
                </a:lnTo>
                <a:close/>
              </a:path>
            </a:pathLst>
          </a:custGeom>
          <a:solidFill>
            <a:schemeClr val="bg1"/>
          </a:solidFill>
          <a:ln w="31750">
            <a:noFill/>
          </a:ln>
          <a:effectLst>
            <a:innerShdw blurRad="114300">
              <a:schemeClr val="bg1">
                <a:lumMod val="75000"/>
              </a:scheme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68580" tIns="34290" rIns="68580" bIns="3429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6858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sp>
        <p:nvSpPr>
          <p:cNvPr id="7" name="Oval 21">
            <a:extLst>
              <a:ext uri="{FF2B5EF4-FFF2-40B4-BE49-F238E27FC236}">
                <a16:creationId xmlns:a16="http://schemas.microsoft.com/office/drawing/2014/main" id="{208A355B-288B-46AC-8F6D-C8E1883AEEBD}"/>
              </a:ext>
            </a:extLst>
          </p:cNvPr>
          <p:cNvSpPr>
            <a:spLocks noChangeAspect="1"/>
          </p:cNvSpPr>
          <p:nvPr userDrawn="1"/>
        </p:nvSpPr>
        <p:spPr>
          <a:xfrm rot="21317264">
            <a:off x="3238391" y="1291151"/>
            <a:ext cx="3947918" cy="5339456"/>
          </a:xfrm>
          <a:custGeom>
            <a:avLst/>
            <a:gdLst>
              <a:gd name="connsiteX0" fmla="*/ 898689 w 1652142"/>
              <a:gd name="connsiteY0" fmla="*/ 548008 h 1665940"/>
              <a:gd name="connsiteX1" fmla="*/ 529661 w 1652142"/>
              <a:gd name="connsiteY1" fmla="*/ 761066 h 1665940"/>
              <a:gd name="connsiteX2" fmla="*/ 742719 w 1652142"/>
              <a:gd name="connsiteY2" fmla="*/ 1130094 h 1665940"/>
              <a:gd name="connsiteX3" fmla="*/ 1111747 w 1652142"/>
              <a:gd name="connsiteY3" fmla="*/ 917036 h 1665940"/>
              <a:gd name="connsiteX4" fmla="*/ 898689 w 1652142"/>
              <a:gd name="connsiteY4" fmla="*/ 548008 h 1665940"/>
              <a:gd name="connsiteX5" fmla="*/ 952303 w 1652142"/>
              <a:gd name="connsiteY5" fmla="*/ 347916 h 1665940"/>
              <a:gd name="connsiteX6" fmla="*/ 1311839 w 1652142"/>
              <a:gd name="connsiteY6" fmla="*/ 970650 h 1665940"/>
              <a:gd name="connsiteX7" fmla="*/ 689105 w 1652142"/>
              <a:gd name="connsiteY7" fmla="*/ 1330186 h 1665940"/>
              <a:gd name="connsiteX8" fmla="*/ 329569 w 1652142"/>
              <a:gd name="connsiteY8" fmla="*/ 707451 h 1665940"/>
              <a:gd name="connsiteX9" fmla="*/ 952303 w 1652142"/>
              <a:gd name="connsiteY9" fmla="*/ 347916 h 1665940"/>
              <a:gd name="connsiteX10" fmla="*/ 971799 w 1652142"/>
              <a:gd name="connsiteY10" fmla="*/ 275155 h 1665940"/>
              <a:gd name="connsiteX11" fmla="*/ 256808 w 1652142"/>
              <a:gd name="connsiteY11" fmla="*/ 687955 h 1665940"/>
              <a:gd name="connsiteX12" fmla="*/ 669609 w 1652142"/>
              <a:gd name="connsiteY12" fmla="*/ 1402947 h 1665940"/>
              <a:gd name="connsiteX13" fmla="*/ 1384600 w 1652142"/>
              <a:gd name="connsiteY13" fmla="*/ 990146 h 1665940"/>
              <a:gd name="connsiteX14" fmla="*/ 971799 w 1652142"/>
              <a:gd name="connsiteY14" fmla="*/ 275155 h 1665940"/>
              <a:gd name="connsiteX15" fmla="*/ 1652142 w 1652142"/>
              <a:gd name="connsiteY15" fmla="*/ 394531 h 1665940"/>
              <a:gd name="connsiteX16" fmla="*/ 1649662 w 1652142"/>
              <a:gd name="connsiteY16" fmla="*/ 403784 h 1665940"/>
              <a:gd name="connsiteX17" fmla="*/ 1647140 w 1652142"/>
              <a:gd name="connsiteY17" fmla="*/ 399895 h 1665940"/>
              <a:gd name="connsiteX18" fmla="*/ 1652142 w 1652142"/>
              <a:gd name="connsiteY18" fmla="*/ 394531 h 1665940"/>
              <a:gd name="connsiteX19" fmla="*/ 1158157 w 1652142"/>
              <a:gd name="connsiteY19" fmla="*/ 65026 h 1665940"/>
              <a:gd name="connsiteX20" fmla="*/ 1154679 w 1652142"/>
              <a:gd name="connsiteY20" fmla="*/ 271718 h 1665940"/>
              <a:gd name="connsiteX21" fmla="*/ 1148331 w 1652142"/>
              <a:gd name="connsiteY21" fmla="*/ 270017 h 1665940"/>
              <a:gd name="connsiteX22" fmla="*/ 1286346 w 1652142"/>
              <a:gd name="connsiteY22" fmla="*/ 377149 h 1665940"/>
              <a:gd name="connsiteX23" fmla="*/ 1470353 w 1652142"/>
              <a:gd name="connsiteY23" fmla="*/ 331395 h 1665940"/>
              <a:gd name="connsiteX24" fmla="*/ 1588305 w 1652142"/>
              <a:gd name="connsiteY24" fmla="*/ 553229 h 1665940"/>
              <a:gd name="connsiteX25" fmla="*/ 1457194 w 1652142"/>
              <a:gd name="connsiteY25" fmla="*/ 671432 h 1665940"/>
              <a:gd name="connsiteX26" fmla="*/ 1478595 w 1652142"/>
              <a:gd name="connsiteY26" fmla="*/ 857704 h 1665940"/>
              <a:gd name="connsiteX27" fmla="*/ 1642362 w 1652142"/>
              <a:gd name="connsiteY27" fmla="*/ 948616 h 1665940"/>
              <a:gd name="connsiteX28" fmla="*/ 1577335 w 1652142"/>
              <a:gd name="connsiteY28" fmla="*/ 1191298 h 1665940"/>
              <a:gd name="connsiteX29" fmla="*/ 1378614 w 1652142"/>
              <a:gd name="connsiteY29" fmla="*/ 1187955 h 1665940"/>
              <a:gd name="connsiteX30" fmla="*/ 1288939 w 1652142"/>
              <a:gd name="connsiteY30" fmla="*/ 1301599 h 1665940"/>
              <a:gd name="connsiteX31" fmla="*/ 1354201 w 1652142"/>
              <a:gd name="connsiteY31" fmla="*/ 1471932 h 1665940"/>
              <a:gd name="connsiteX32" fmla="*/ 1148396 w 1652142"/>
              <a:gd name="connsiteY32" fmla="*/ 1616039 h 1665940"/>
              <a:gd name="connsiteX33" fmla="*/ 992294 w 1652142"/>
              <a:gd name="connsiteY33" fmla="*/ 1480516 h 1665940"/>
              <a:gd name="connsiteX34" fmla="*/ 823805 w 1652142"/>
              <a:gd name="connsiteY34" fmla="*/ 1495510 h 1665940"/>
              <a:gd name="connsiteX35" fmla="*/ 729193 w 1652142"/>
              <a:gd name="connsiteY35" fmla="*/ 1665940 h 1665940"/>
              <a:gd name="connsiteX36" fmla="*/ 486511 w 1652142"/>
              <a:gd name="connsiteY36" fmla="*/ 1600914 h 1665940"/>
              <a:gd name="connsiteX37" fmla="*/ 489790 w 1652142"/>
              <a:gd name="connsiteY37" fmla="*/ 1406012 h 1665940"/>
              <a:gd name="connsiteX38" fmla="*/ 352658 w 1652142"/>
              <a:gd name="connsiteY38" fmla="*/ 1298452 h 1665940"/>
              <a:gd name="connsiteX39" fmla="*/ 355803 w 1652142"/>
              <a:gd name="connsiteY39" fmla="*/ 1305197 h 1665940"/>
              <a:gd name="connsiteX40" fmla="*/ 152856 w 1652142"/>
              <a:gd name="connsiteY40" fmla="*/ 1344512 h 1665940"/>
              <a:gd name="connsiteX41" fmla="*/ 46675 w 1652142"/>
              <a:gd name="connsiteY41" fmla="*/ 1116809 h 1665940"/>
              <a:gd name="connsiteX42" fmla="*/ 183929 w 1652142"/>
              <a:gd name="connsiteY42" fmla="*/ 1005520 h 1665940"/>
              <a:gd name="connsiteX43" fmla="*/ 161615 w 1652142"/>
              <a:gd name="connsiteY43" fmla="*/ 838915 h 1665940"/>
              <a:gd name="connsiteX44" fmla="*/ 0 w 1652142"/>
              <a:gd name="connsiteY44" fmla="*/ 749197 h 1665940"/>
              <a:gd name="connsiteX45" fmla="*/ 65026 w 1652142"/>
              <a:gd name="connsiteY45" fmla="*/ 506515 h 1665940"/>
              <a:gd name="connsiteX46" fmla="*/ 250227 w 1652142"/>
              <a:gd name="connsiteY46" fmla="*/ 509630 h 1665940"/>
              <a:gd name="connsiteX47" fmla="*/ 340015 w 1652142"/>
              <a:gd name="connsiteY47" fmla="*/ 388679 h 1665940"/>
              <a:gd name="connsiteX48" fmla="*/ 277984 w 1652142"/>
              <a:gd name="connsiteY48" fmla="*/ 197357 h 1665940"/>
              <a:gd name="connsiteX49" fmla="*/ 491050 w 1652142"/>
              <a:gd name="connsiteY49" fmla="*/ 64219 h 1665940"/>
              <a:gd name="connsiteX50" fmla="*/ 639843 w 1652142"/>
              <a:gd name="connsiteY50" fmla="*/ 207726 h 1665940"/>
              <a:gd name="connsiteX51" fmla="*/ 638348 w 1652142"/>
              <a:gd name="connsiteY51" fmla="*/ 208660 h 1665940"/>
              <a:gd name="connsiteX52" fmla="*/ 821488 w 1652142"/>
              <a:gd name="connsiteY52" fmla="*/ 182440 h 1665940"/>
              <a:gd name="connsiteX53" fmla="*/ 815140 w 1652142"/>
              <a:gd name="connsiteY53" fmla="*/ 180739 h 1665940"/>
              <a:gd name="connsiteX54" fmla="*/ 915476 w 1652142"/>
              <a:gd name="connsiteY54" fmla="*/ 0 h 1665940"/>
              <a:gd name="connsiteX55" fmla="*/ 1158157 w 1652142"/>
              <a:gd name="connsiteY55" fmla="*/ 65026 h 1665940"/>
              <a:gd name="connsiteX0" fmla="*/ 898689 w 1652142"/>
              <a:gd name="connsiteY0" fmla="*/ 548008 h 1665940"/>
              <a:gd name="connsiteX1" fmla="*/ 529661 w 1652142"/>
              <a:gd name="connsiteY1" fmla="*/ 761066 h 1665940"/>
              <a:gd name="connsiteX2" fmla="*/ 742719 w 1652142"/>
              <a:gd name="connsiteY2" fmla="*/ 1130094 h 1665940"/>
              <a:gd name="connsiteX3" fmla="*/ 1111747 w 1652142"/>
              <a:gd name="connsiteY3" fmla="*/ 917036 h 1665940"/>
              <a:gd name="connsiteX4" fmla="*/ 898689 w 1652142"/>
              <a:gd name="connsiteY4" fmla="*/ 548008 h 1665940"/>
              <a:gd name="connsiteX5" fmla="*/ 952303 w 1652142"/>
              <a:gd name="connsiteY5" fmla="*/ 347916 h 1665940"/>
              <a:gd name="connsiteX6" fmla="*/ 1311839 w 1652142"/>
              <a:gd name="connsiteY6" fmla="*/ 970650 h 1665940"/>
              <a:gd name="connsiteX7" fmla="*/ 689105 w 1652142"/>
              <a:gd name="connsiteY7" fmla="*/ 1330186 h 1665940"/>
              <a:gd name="connsiteX8" fmla="*/ 329569 w 1652142"/>
              <a:gd name="connsiteY8" fmla="*/ 707451 h 1665940"/>
              <a:gd name="connsiteX9" fmla="*/ 952303 w 1652142"/>
              <a:gd name="connsiteY9" fmla="*/ 347916 h 1665940"/>
              <a:gd name="connsiteX10" fmla="*/ 971799 w 1652142"/>
              <a:gd name="connsiteY10" fmla="*/ 275155 h 1665940"/>
              <a:gd name="connsiteX11" fmla="*/ 256808 w 1652142"/>
              <a:gd name="connsiteY11" fmla="*/ 687955 h 1665940"/>
              <a:gd name="connsiteX12" fmla="*/ 669609 w 1652142"/>
              <a:gd name="connsiteY12" fmla="*/ 1402947 h 1665940"/>
              <a:gd name="connsiteX13" fmla="*/ 1384600 w 1652142"/>
              <a:gd name="connsiteY13" fmla="*/ 990146 h 1665940"/>
              <a:gd name="connsiteX14" fmla="*/ 971799 w 1652142"/>
              <a:gd name="connsiteY14" fmla="*/ 275155 h 1665940"/>
              <a:gd name="connsiteX15" fmla="*/ 1652142 w 1652142"/>
              <a:gd name="connsiteY15" fmla="*/ 394531 h 1665940"/>
              <a:gd name="connsiteX16" fmla="*/ 1649662 w 1652142"/>
              <a:gd name="connsiteY16" fmla="*/ 403784 h 1665940"/>
              <a:gd name="connsiteX17" fmla="*/ 1647140 w 1652142"/>
              <a:gd name="connsiteY17" fmla="*/ 399895 h 1665940"/>
              <a:gd name="connsiteX18" fmla="*/ 1652142 w 1652142"/>
              <a:gd name="connsiteY18" fmla="*/ 394531 h 1665940"/>
              <a:gd name="connsiteX19" fmla="*/ 1158157 w 1652142"/>
              <a:gd name="connsiteY19" fmla="*/ 65026 h 1665940"/>
              <a:gd name="connsiteX20" fmla="*/ 1154679 w 1652142"/>
              <a:gd name="connsiteY20" fmla="*/ 271718 h 1665940"/>
              <a:gd name="connsiteX21" fmla="*/ 1148331 w 1652142"/>
              <a:gd name="connsiteY21" fmla="*/ 270017 h 1665940"/>
              <a:gd name="connsiteX22" fmla="*/ 1286346 w 1652142"/>
              <a:gd name="connsiteY22" fmla="*/ 377149 h 1665940"/>
              <a:gd name="connsiteX23" fmla="*/ 1470353 w 1652142"/>
              <a:gd name="connsiteY23" fmla="*/ 331395 h 1665940"/>
              <a:gd name="connsiteX24" fmla="*/ 1588305 w 1652142"/>
              <a:gd name="connsiteY24" fmla="*/ 553229 h 1665940"/>
              <a:gd name="connsiteX25" fmla="*/ 1457194 w 1652142"/>
              <a:gd name="connsiteY25" fmla="*/ 671432 h 1665940"/>
              <a:gd name="connsiteX26" fmla="*/ 1478595 w 1652142"/>
              <a:gd name="connsiteY26" fmla="*/ 857704 h 1665940"/>
              <a:gd name="connsiteX27" fmla="*/ 1642362 w 1652142"/>
              <a:gd name="connsiteY27" fmla="*/ 948616 h 1665940"/>
              <a:gd name="connsiteX28" fmla="*/ 1577335 w 1652142"/>
              <a:gd name="connsiteY28" fmla="*/ 1191298 h 1665940"/>
              <a:gd name="connsiteX29" fmla="*/ 1378614 w 1652142"/>
              <a:gd name="connsiteY29" fmla="*/ 1187955 h 1665940"/>
              <a:gd name="connsiteX30" fmla="*/ 1288939 w 1652142"/>
              <a:gd name="connsiteY30" fmla="*/ 1301599 h 1665940"/>
              <a:gd name="connsiteX31" fmla="*/ 1354201 w 1652142"/>
              <a:gd name="connsiteY31" fmla="*/ 1471932 h 1665940"/>
              <a:gd name="connsiteX32" fmla="*/ 1148396 w 1652142"/>
              <a:gd name="connsiteY32" fmla="*/ 1616039 h 1665940"/>
              <a:gd name="connsiteX33" fmla="*/ 992294 w 1652142"/>
              <a:gd name="connsiteY33" fmla="*/ 1480516 h 1665940"/>
              <a:gd name="connsiteX34" fmla="*/ 823805 w 1652142"/>
              <a:gd name="connsiteY34" fmla="*/ 1495510 h 1665940"/>
              <a:gd name="connsiteX35" fmla="*/ 729193 w 1652142"/>
              <a:gd name="connsiteY35" fmla="*/ 1665940 h 1665940"/>
              <a:gd name="connsiteX36" fmla="*/ 486511 w 1652142"/>
              <a:gd name="connsiteY36" fmla="*/ 1600914 h 1665940"/>
              <a:gd name="connsiteX37" fmla="*/ 489790 w 1652142"/>
              <a:gd name="connsiteY37" fmla="*/ 1406012 h 1665940"/>
              <a:gd name="connsiteX38" fmla="*/ 352658 w 1652142"/>
              <a:gd name="connsiteY38" fmla="*/ 1298452 h 1665940"/>
              <a:gd name="connsiteX39" fmla="*/ 152856 w 1652142"/>
              <a:gd name="connsiteY39" fmla="*/ 1344512 h 1665940"/>
              <a:gd name="connsiteX40" fmla="*/ 46675 w 1652142"/>
              <a:gd name="connsiteY40" fmla="*/ 1116809 h 1665940"/>
              <a:gd name="connsiteX41" fmla="*/ 183929 w 1652142"/>
              <a:gd name="connsiteY41" fmla="*/ 1005520 h 1665940"/>
              <a:gd name="connsiteX42" fmla="*/ 161615 w 1652142"/>
              <a:gd name="connsiteY42" fmla="*/ 838915 h 1665940"/>
              <a:gd name="connsiteX43" fmla="*/ 0 w 1652142"/>
              <a:gd name="connsiteY43" fmla="*/ 749197 h 1665940"/>
              <a:gd name="connsiteX44" fmla="*/ 65026 w 1652142"/>
              <a:gd name="connsiteY44" fmla="*/ 506515 h 1665940"/>
              <a:gd name="connsiteX45" fmla="*/ 250227 w 1652142"/>
              <a:gd name="connsiteY45" fmla="*/ 509630 h 1665940"/>
              <a:gd name="connsiteX46" fmla="*/ 340015 w 1652142"/>
              <a:gd name="connsiteY46" fmla="*/ 388679 h 1665940"/>
              <a:gd name="connsiteX47" fmla="*/ 277984 w 1652142"/>
              <a:gd name="connsiteY47" fmla="*/ 197357 h 1665940"/>
              <a:gd name="connsiteX48" fmla="*/ 491050 w 1652142"/>
              <a:gd name="connsiteY48" fmla="*/ 64219 h 1665940"/>
              <a:gd name="connsiteX49" fmla="*/ 639843 w 1652142"/>
              <a:gd name="connsiteY49" fmla="*/ 207726 h 1665940"/>
              <a:gd name="connsiteX50" fmla="*/ 638348 w 1652142"/>
              <a:gd name="connsiteY50" fmla="*/ 208660 h 1665940"/>
              <a:gd name="connsiteX51" fmla="*/ 821488 w 1652142"/>
              <a:gd name="connsiteY51" fmla="*/ 182440 h 1665940"/>
              <a:gd name="connsiteX52" fmla="*/ 815140 w 1652142"/>
              <a:gd name="connsiteY52" fmla="*/ 180739 h 1665940"/>
              <a:gd name="connsiteX53" fmla="*/ 915476 w 1652142"/>
              <a:gd name="connsiteY53" fmla="*/ 0 h 1665940"/>
              <a:gd name="connsiteX54" fmla="*/ 1158157 w 1652142"/>
              <a:gd name="connsiteY54" fmla="*/ 65026 h 1665940"/>
              <a:gd name="connsiteX0" fmla="*/ 898689 w 1652142"/>
              <a:gd name="connsiteY0" fmla="*/ 548008 h 1665940"/>
              <a:gd name="connsiteX1" fmla="*/ 529661 w 1652142"/>
              <a:gd name="connsiteY1" fmla="*/ 761066 h 1665940"/>
              <a:gd name="connsiteX2" fmla="*/ 742719 w 1652142"/>
              <a:gd name="connsiteY2" fmla="*/ 1130094 h 1665940"/>
              <a:gd name="connsiteX3" fmla="*/ 1111747 w 1652142"/>
              <a:gd name="connsiteY3" fmla="*/ 917036 h 1665940"/>
              <a:gd name="connsiteX4" fmla="*/ 898689 w 1652142"/>
              <a:gd name="connsiteY4" fmla="*/ 548008 h 1665940"/>
              <a:gd name="connsiteX5" fmla="*/ 952303 w 1652142"/>
              <a:gd name="connsiteY5" fmla="*/ 347916 h 1665940"/>
              <a:gd name="connsiteX6" fmla="*/ 1311839 w 1652142"/>
              <a:gd name="connsiteY6" fmla="*/ 970650 h 1665940"/>
              <a:gd name="connsiteX7" fmla="*/ 689105 w 1652142"/>
              <a:gd name="connsiteY7" fmla="*/ 1330186 h 1665940"/>
              <a:gd name="connsiteX8" fmla="*/ 329569 w 1652142"/>
              <a:gd name="connsiteY8" fmla="*/ 707451 h 1665940"/>
              <a:gd name="connsiteX9" fmla="*/ 952303 w 1652142"/>
              <a:gd name="connsiteY9" fmla="*/ 347916 h 1665940"/>
              <a:gd name="connsiteX10" fmla="*/ 971799 w 1652142"/>
              <a:gd name="connsiteY10" fmla="*/ 275155 h 1665940"/>
              <a:gd name="connsiteX11" fmla="*/ 256808 w 1652142"/>
              <a:gd name="connsiteY11" fmla="*/ 687955 h 1665940"/>
              <a:gd name="connsiteX12" fmla="*/ 669609 w 1652142"/>
              <a:gd name="connsiteY12" fmla="*/ 1402947 h 1665940"/>
              <a:gd name="connsiteX13" fmla="*/ 1384600 w 1652142"/>
              <a:gd name="connsiteY13" fmla="*/ 990146 h 1665940"/>
              <a:gd name="connsiteX14" fmla="*/ 971799 w 1652142"/>
              <a:gd name="connsiteY14" fmla="*/ 275155 h 1665940"/>
              <a:gd name="connsiteX15" fmla="*/ 1652142 w 1652142"/>
              <a:gd name="connsiteY15" fmla="*/ 394531 h 1665940"/>
              <a:gd name="connsiteX16" fmla="*/ 1649662 w 1652142"/>
              <a:gd name="connsiteY16" fmla="*/ 403784 h 1665940"/>
              <a:gd name="connsiteX17" fmla="*/ 1647140 w 1652142"/>
              <a:gd name="connsiteY17" fmla="*/ 399895 h 1665940"/>
              <a:gd name="connsiteX18" fmla="*/ 1652142 w 1652142"/>
              <a:gd name="connsiteY18" fmla="*/ 394531 h 1665940"/>
              <a:gd name="connsiteX19" fmla="*/ 1158157 w 1652142"/>
              <a:gd name="connsiteY19" fmla="*/ 65026 h 1665940"/>
              <a:gd name="connsiteX20" fmla="*/ 1154679 w 1652142"/>
              <a:gd name="connsiteY20" fmla="*/ 271718 h 1665940"/>
              <a:gd name="connsiteX21" fmla="*/ 1148331 w 1652142"/>
              <a:gd name="connsiteY21" fmla="*/ 270017 h 1665940"/>
              <a:gd name="connsiteX22" fmla="*/ 1286346 w 1652142"/>
              <a:gd name="connsiteY22" fmla="*/ 377149 h 1665940"/>
              <a:gd name="connsiteX23" fmla="*/ 1470353 w 1652142"/>
              <a:gd name="connsiteY23" fmla="*/ 331395 h 1665940"/>
              <a:gd name="connsiteX24" fmla="*/ 1588305 w 1652142"/>
              <a:gd name="connsiteY24" fmla="*/ 553229 h 1665940"/>
              <a:gd name="connsiteX25" fmla="*/ 1457194 w 1652142"/>
              <a:gd name="connsiteY25" fmla="*/ 671432 h 1665940"/>
              <a:gd name="connsiteX26" fmla="*/ 1478595 w 1652142"/>
              <a:gd name="connsiteY26" fmla="*/ 857704 h 1665940"/>
              <a:gd name="connsiteX27" fmla="*/ 1642362 w 1652142"/>
              <a:gd name="connsiteY27" fmla="*/ 948616 h 1665940"/>
              <a:gd name="connsiteX28" fmla="*/ 1577335 w 1652142"/>
              <a:gd name="connsiteY28" fmla="*/ 1191298 h 1665940"/>
              <a:gd name="connsiteX29" fmla="*/ 1378614 w 1652142"/>
              <a:gd name="connsiteY29" fmla="*/ 1187955 h 1665940"/>
              <a:gd name="connsiteX30" fmla="*/ 1288939 w 1652142"/>
              <a:gd name="connsiteY30" fmla="*/ 1301599 h 1665940"/>
              <a:gd name="connsiteX31" fmla="*/ 1354201 w 1652142"/>
              <a:gd name="connsiteY31" fmla="*/ 1471932 h 1665940"/>
              <a:gd name="connsiteX32" fmla="*/ 1148396 w 1652142"/>
              <a:gd name="connsiteY32" fmla="*/ 1616039 h 1665940"/>
              <a:gd name="connsiteX33" fmla="*/ 992294 w 1652142"/>
              <a:gd name="connsiteY33" fmla="*/ 1480516 h 1665940"/>
              <a:gd name="connsiteX34" fmla="*/ 823805 w 1652142"/>
              <a:gd name="connsiteY34" fmla="*/ 1495510 h 1665940"/>
              <a:gd name="connsiteX35" fmla="*/ 729193 w 1652142"/>
              <a:gd name="connsiteY35" fmla="*/ 1665940 h 1665940"/>
              <a:gd name="connsiteX36" fmla="*/ 486511 w 1652142"/>
              <a:gd name="connsiteY36" fmla="*/ 1600914 h 1665940"/>
              <a:gd name="connsiteX37" fmla="*/ 489790 w 1652142"/>
              <a:gd name="connsiteY37" fmla="*/ 1406012 h 1665940"/>
              <a:gd name="connsiteX38" fmla="*/ 352658 w 1652142"/>
              <a:gd name="connsiteY38" fmla="*/ 1298452 h 1665940"/>
              <a:gd name="connsiteX39" fmla="*/ 152856 w 1652142"/>
              <a:gd name="connsiteY39" fmla="*/ 1344512 h 1665940"/>
              <a:gd name="connsiteX40" fmla="*/ 46675 w 1652142"/>
              <a:gd name="connsiteY40" fmla="*/ 1116809 h 1665940"/>
              <a:gd name="connsiteX41" fmla="*/ 183929 w 1652142"/>
              <a:gd name="connsiteY41" fmla="*/ 1005520 h 1665940"/>
              <a:gd name="connsiteX42" fmla="*/ 161615 w 1652142"/>
              <a:gd name="connsiteY42" fmla="*/ 838915 h 1665940"/>
              <a:gd name="connsiteX43" fmla="*/ 0 w 1652142"/>
              <a:gd name="connsiteY43" fmla="*/ 749197 h 1665940"/>
              <a:gd name="connsiteX44" fmla="*/ 65026 w 1652142"/>
              <a:gd name="connsiteY44" fmla="*/ 506515 h 1665940"/>
              <a:gd name="connsiteX45" fmla="*/ 250227 w 1652142"/>
              <a:gd name="connsiteY45" fmla="*/ 509630 h 1665940"/>
              <a:gd name="connsiteX46" fmla="*/ 340015 w 1652142"/>
              <a:gd name="connsiteY46" fmla="*/ 388679 h 1665940"/>
              <a:gd name="connsiteX47" fmla="*/ 277984 w 1652142"/>
              <a:gd name="connsiteY47" fmla="*/ 197357 h 1665940"/>
              <a:gd name="connsiteX48" fmla="*/ 491050 w 1652142"/>
              <a:gd name="connsiteY48" fmla="*/ 64219 h 1665940"/>
              <a:gd name="connsiteX49" fmla="*/ 639843 w 1652142"/>
              <a:gd name="connsiteY49" fmla="*/ 207726 h 1665940"/>
              <a:gd name="connsiteX50" fmla="*/ 638348 w 1652142"/>
              <a:gd name="connsiteY50" fmla="*/ 208660 h 1665940"/>
              <a:gd name="connsiteX51" fmla="*/ 821488 w 1652142"/>
              <a:gd name="connsiteY51" fmla="*/ 182440 h 1665940"/>
              <a:gd name="connsiteX52" fmla="*/ 915476 w 1652142"/>
              <a:gd name="connsiteY52" fmla="*/ 0 h 1665940"/>
              <a:gd name="connsiteX53" fmla="*/ 1158157 w 1652142"/>
              <a:gd name="connsiteY53" fmla="*/ 65026 h 1665940"/>
              <a:gd name="connsiteX0" fmla="*/ 898689 w 1652142"/>
              <a:gd name="connsiteY0" fmla="*/ 548008 h 1665940"/>
              <a:gd name="connsiteX1" fmla="*/ 529661 w 1652142"/>
              <a:gd name="connsiteY1" fmla="*/ 761066 h 1665940"/>
              <a:gd name="connsiteX2" fmla="*/ 742719 w 1652142"/>
              <a:gd name="connsiteY2" fmla="*/ 1130094 h 1665940"/>
              <a:gd name="connsiteX3" fmla="*/ 1111747 w 1652142"/>
              <a:gd name="connsiteY3" fmla="*/ 917036 h 1665940"/>
              <a:gd name="connsiteX4" fmla="*/ 898689 w 1652142"/>
              <a:gd name="connsiteY4" fmla="*/ 548008 h 1665940"/>
              <a:gd name="connsiteX5" fmla="*/ 952303 w 1652142"/>
              <a:gd name="connsiteY5" fmla="*/ 347916 h 1665940"/>
              <a:gd name="connsiteX6" fmla="*/ 1311839 w 1652142"/>
              <a:gd name="connsiteY6" fmla="*/ 970650 h 1665940"/>
              <a:gd name="connsiteX7" fmla="*/ 689105 w 1652142"/>
              <a:gd name="connsiteY7" fmla="*/ 1330186 h 1665940"/>
              <a:gd name="connsiteX8" fmla="*/ 329569 w 1652142"/>
              <a:gd name="connsiteY8" fmla="*/ 707451 h 1665940"/>
              <a:gd name="connsiteX9" fmla="*/ 952303 w 1652142"/>
              <a:gd name="connsiteY9" fmla="*/ 347916 h 1665940"/>
              <a:gd name="connsiteX10" fmla="*/ 971799 w 1652142"/>
              <a:gd name="connsiteY10" fmla="*/ 275155 h 1665940"/>
              <a:gd name="connsiteX11" fmla="*/ 256808 w 1652142"/>
              <a:gd name="connsiteY11" fmla="*/ 687955 h 1665940"/>
              <a:gd name="connsiteX12" fmla="*/ 669609 w 1652142"/>
              <a:gd name="connsiteY12" fmla="*/ 1402947 h 1665940"/>
              <a:gd name="connsiteX13" fmla="*/ 1384600 w 1652142"/>
              <a:gd name="connsiteY13" fmla="*/ 990146 h 1665940"/>
              <a:gd name="connsiteX14" fmla="*/ 971799 w 1652142"/>
              <a:gd name="connsiteY14" fmla="*/ 275155 h 1665940"/>
              <a:gd name="connsiteX15" fmla="*/ 1652142 w 1652142"/>
              <a:gd name="connsiteY15" fmla="*/ 394531 h 1665940"/>
              <a:gd name="connsiteX16" fmla="*/ 1649662 w 1652142"/>
              <a:gd name="connsiteY16" fmla="*/ 403784 h 1665940"/>
              <a:gd name="connsiteX17" fmla="*/ 1647140 w 1652142"/>
              <a:gd name="connsiteY17" fmla="*/ 399895 h 1665940"/>
              <a:gd name="connsiteX18" fmla="*/ 1652142 w 1652142"/>
              <a:gd name="connsiteY18" fmla="*/ 394531 h 1665940"/>
              <a:gd name="connsiteX19" fmla="*/ 1158157 w 1652142"/>
              <a:gd name="connsiteY19" fmla="*/ 65026 h 1665940"/>
              <a:gd name="connsiteX20" fmla="*/ 1154679 w 1652142"/>
              <a:gd name="connsiteY20" fmla="*/ 271718 h 1665940"/>
              <a:gd name="connsiteX21" fmla="*/ 1148331 w 1652142"/>
              <a:gd name="connsiteY21" fmla="*/ 270017 h 1665940"/>
              <a:gd name="connsiteX22" fmla="*/ 1286346 w 1652142"/>
              <a:gd name="connsiteY22" fmla="*/ 377149 h 1665940"/>
              <a:gd name="connsiteX23" fmla="*/ 1470353 w 1652142"/>
              <a:gd name="connsiteY23" fmla="*/ 331395 h 1665940"/>
              <a:gd name="connsiteX24" fmla="*/ 1588305 w 1652142"/>
              <a:gd name="connsiteY24" fmla="*/ 553229 h 1665940"/>
              <a:gd name="connsiteX25" fmla="*/ 1457194 w 1652142"/>
              <a:gd name="connsiteY25" fmla="*/ 671432 h 1665940"/>
              <a:gd name="connsiteX26" fmla="*/ 1478595 w 1652142"/>
              <a:gd name="connsiteY26" fmla="*/ 857704 h 1665940"/>
              <a:gd name="connsiteX27" fmla="*/ 1642362 w 1652142"/>
              <a:gd name="connsiteY27" fmla="*/ 948616 h 1665940"/>
              <a:gd name="connsiteX28" fmla="*/ 1577335 w 1652142"/>
              <a:gd name="connsiteY28" fmla="*/ 1191298 h 1665940"/>
              <a:gd name="connsiteX29" fmla="*/ 1378614 w 1652142"/>
              <a:gd name="connsiteY29" fmla="*/ 1187955 h 1665940"/>
              <a:gd name="connsiteX30" fmla="*/ 1288939 w 1652142"/>
              <a:gd name="connsiteY30" fmla="*/ 1301599 h 1665940"/>
              <a:gd name="connsiteX31" fmla="*/ 1354201 w 1652142"/>
              <a:gd name="connsiteY31" fmla="*/ 1471932 h 1665940"/>
              <a:gd name="connsiteX32" fmla="*/ 1148396 w 1652142"/>
              <a:gd name="connsiteY32" fmla="*/ 1616039 h 1665940"/>
              <a:gd name="connsiteX33" fmla="*/ 992294 w 1652142"/>
              <a:gd name="connsiteY33" fmla="*/ 1480516 h 1665940"/>
              <a:gd name="connsiteX34" fmla="*/ 823805 w 1652142"/>
              <a:gd name="connsiteY34" fmla="*/ 1495510 h 1665940"/>
              <a:gd name="connsiteX35" fmla="*/ 729193 w 1652142"/>
              <a:gd name="connsiteY35" fmla="*/ 1665940 h 1665940"/>
              <a:gd name="connsiteX36" fmla="*/ 486511 w 1652142"/>
              <a:gd name="connsiteY36" fmla="*/ 1600914 h 1665940"/>
              <a:gd name="connsiteX37" fmla="*/ 489790 w 1652142"/>
              <a:gd name="connsiteY37" fmla="*/ 1406012 h 1665940"/>
              <a:gd name="connsiteX38" fmla="*/ 352658 w 1652142"/>
              <a:gd name="connsiteY38" fmla="*/ 1298452 h 1665940"/>
              <a:gd name="connsiteX39" fmla="*/ 152856 w 1652142"/>
              <a:gd name="connsiteY39" fmla="*/ 1344512 h 1665940"/>
              <a:gd name="connsiteX40" fmla="*/ 46675 w 1652142"/>
              <a:gd name="connsiteY40" fmla="*/ 1116809 h 1665940"/>
              <a:gd name="connsiteX41" fmla="*/ 183929 w 1652142"/>
              <a:gd name="connsiteY41" fmla="*/ 1005520 h 1665940"/>
              <a:gd name="connsiteX42" fmla="*/ 161615 w 1652142"/>
              <a:gd name="connsiteY42" fmla="*/ 838915 h 1665940"/>
              <a:gd name="connsiteX43" fmla="*/ 0 w 1652142"/>
              <a:gd name="connsiteY43" fmla="*/ 749197 h 1665940"/>
              <a:gd name="connsiteX44" fmla="*/ 65026 w 1652142"/>
              <a:gd name="connsiteY44" fmla="*/ 506515 h 1665940"/>
              <a:gd name="connsiteX45" fmla="*/ 250227 w 1652142"/>
              <a:gd name="connsiteY45" fmla="*/ 509630 h 1665940"/>
              <a:gd name="connsiteX46" fmla="*/ 340015 w 1652142"/>
              <a:gd name="connsiteY46" fmla="*/ 388679 h 1665940"/>
              <a:gd name="connsiteX47" fmla="*/ 277984 w 1652142"/>
              <a:gd name="connsiteY47" fmla="*/ 197357 h 1665940"/>
              <a:gd name="connsiteX48" fmla="*/ 491050 w 1652142"/>
              <a:gd name="connsiteY48" fmla="*/ 64219 h 1665940"/>
              <a:gd name="connsiteX49" fmla="*/ 639843 w 1652142"/>
              <a:gd name="connsiteY49" fmla="*/ 207726 h 1665940"/>
              <a:gd name="connsiteX50" fmla="*/ 821488 w 1652142"/>
              <a:gd name="connsiteY50" fmla="*/ 182440 h 1665940"/>
              <a:gd name="connsiteX51" fmla="*/ 915476 w 1652142"/>
              <a:gd name="connsiteY51" fmla="*/ 0 h 1665940"/>
              <a:gd name="connsiteX52" fmla="*/ 1158157 w 1652142"/>
              <a:gd name="connsiteY52" fmla="*/ 65026 h 1665940"/>
              <a:gd name="connsiteX0" fmla="*/ 898689 w 1652142"/>
              <a:gd name="connsiteY0" fmla="*/ 548008 h 1665940"/>
              <a:gd name="connsiteX1" fmla="*/ 529661 w 1652142"/>
              <a:gd name="connsiteY1" fmla="*/ 761066 h 1665940"/>
              <a:gd name="connsiteX2" fmla="*/ 742719 w 1652142"/>
              <a:gd name="connsiteY2" fmla="*/ 1130094 h 1665940"/>
              <a:gd name="connsiteX3" fmla="*/ 1111747 w 1652142"/>
              <a:gd name="connsiteY3" fmla="*/ 917036 h 1665940"/>
              <a:gd name="connsiteX4" fmla="*/ 898689 w 1652142"/>
              <a:gd name="connsiteY4" fmla="*/ 548008 h 1665940"/>
              <a:gd name="connsiteX5" fmla="*/ 952303 w 1652142"/>
              <a:gd name="connsiteY5" fmla="*/ 347916 h 1665940"/>
              <a:gd name="connsiteX6" fmla="*/ 1311839 w 1652142"/>
              <a:gd name="connsiteY6" fmla="*/ 970650 h 1665940"/>
              <a:gd name="connsiteX7" fmla="*/ 689105 w 1652142"/>
              <a:gd name="connsiteY7" fmla="*/ 1330186 h 1665940"/>
              <a:gd name="connsiteX8" fmla="*/ 329569 w 1652142"/>
              <a:gd name="connsiteY8" fmla="*/ 707451 h 1665940"/>
              <a:gd name="connsiteX9" fmla="*/ 952303 w 1652142"/>
              <a:gd name="connsiteY9" fmla="*/ 347916 h 1665940"/>
              <a:gd name="connsiteX10" fmla="*/ 971799 w 1652142"/>
              <a:gd name="connsiteY10" fmla="*/ 275155 h 1665940"/>
              <a:gd name="connsiteX11" fmla="*/ 256808 w 1652142"/>
              <a:gd name="connsiteY11" fmla="*/ 687955 h 1665940"/>
              <a:gd name="connsiteX12" fmla="*/ 669609 w 1652142"/>
              <a:gd name="connsiteY12" fmla="*/ 1402947 h 1665940"/>
              <a:gd name="connsiteX13" fmla="*/ 1384600 w 1652142"/>
              <a:gd name="connsiteY13" fmla="*/ 990146 h 1665940"/>
              <a:gd name="connsiteX14" fmla="*/ 971799 w 1652142"/>
              <a:gd name="connsiteY14" fmla="*/ 275155 h 1665940"/>
              <a:gd name="connsiteX15" fmla="*/ 1652142 w 1652142"/>
              <a:gd name="connsiteY15" fmla="*/ 394531 h 1665940"/>
              <a:gd name="connsiteX16" fmla="*/ 1649662 w 1652142"/>
              <a:gd name="connsiteY16" fmla="*/ 403784 h 1665940"/>
              <a:gd name="connsiteX17" fmla="*/ 1647140 w 1652142"/>
              <a:gd name="connsiteY17" fmla="*/ 399895 h 1665940"/>
              <a:gd name="connsiteX18" fmla="*/ 1652142 w 1652142"/>
              <a:gd name="connsiteY18" fmla="*/ 394531 h 1665940"/>
              <a:gd name="connsiteX19" fmla="*/ 1158157 w 1652142"/>
              <a:gd name="connsiteY19" fmla="*/ 65026 h 1665940"/>
              <a:gd name="connsiteX20" fmla="*/ 1154679 w 1652142"/>
              <a:gd name="connsiteY20" fmla="*/ 271718 h 1665940"/>
              <a:gd name="connsiteX21" fmla="*/ 1286346 w 1652142"/>
              <a:gd name="connsiteY21" fmla="*/ 377149 h 1665940"/>
              <a:gd name="connsiteX22" fmla="*/ 1470353 w 1652142"/>
              <a:gd name="connsiteY22" fmla="*/ 331395 h 1665940"/>
              <a:gd name="connsiteX23" fmla="*/ 1588305 w 1652142"/>
              <a:gd name="connsiteY23" fmla="*/ 553229 h 1665940"/>
              <a:gd name="connsiteX24" fmla="*/ 1457194 w 1652142"/>
              <a:gd name="connsiteY24" fmla="*/ 671432 h 1665940"/>
              <a:gd name="connsiteX25" fmla="*/ 1478595 w 1652142"/>
              <a:gd name="connsiteY25" fmla="*/ 857704 h 1665940"/>
              <a:gd name="connsiteX26" fmla="*/ 1642362 w 1652142"/>
              <a:gd name="connsiteY26" fmla="*/ 948616 h 1665940"/>
              <a:gd name="connsiteX27" fmla="*/ 1577335 w 1652142"/>
              <a:gd name="connsiteY27" fmla="*/ 1191298 h 1665940"/>
              <a:gd name="connsiteX28" fmla="*/ 1378614 w 1652142"/>
              <a:gd name="connsiteY28" fmla="*/ 1187955 h 1665940"/>
              <a:gd name="connsiteX29" fmla="*/ 1288939 w 1652142"/>
              <a:gd name="connsiteY29" fmla="*/ 1301599 h 1665940"/>
              <a:gd name="connsiteX30" fmla="*/ 1354201 w 1652142"/>
              <a:gd name="connsiteY30" fmla="*/ 1471932 h 1665940"/>
              <a:gd name="connsiteX31" fmla="*/ 1148396 w 1652142"/>
              <a:gd name="connsiteY31" fmla="*/ 1616039 h 1665940"/>
              <a:gd name="connsiteX32" fmla="*/ 992294 w 1652142"/>
              <a:gd name="connsiteY32" fmla="*/ 1480516 h 1665940"/>
              <a:gd name="connsiteX33" fmla="*/ 823805 w 1652142"/>
              <a:gd name="connsiteY33" fmla="*/ 1495510 h 1665940"/>
              <a:gd name="connsiteX34" fmla="*/ 729193 w 1652142"/>
              <a:gd name="connsiteY34" fmla="*/ 1665940 h 1665940"/>
              <a:gd name="connsiteX35" fmla="*/ 486511 w 1652142"/>
              <a:gd name="connsiteY35" fmla="*/ 1600914 h 1665940"/>
              <a:gd name="connsiteX36" fmla="*/ 489790 w 1652142"/>
              <a:gd name="connsiteY36" fmla="*/ 1406012 h 1665940"/>
              <a:gd name="connsiteX37" fmla="*/ 352658 w 1652142"/>
              <a:gd name="connsiteY37" fmla="*/ 1298452 h 1665940"/>
              <a:gd name="connsiteX38" fmla="*/ 152856 w 1652142"/>
              <a:gd name="connsiteY38" fmla="*/ 1344512 h 1665940"/>
              <a:gd name="connsiteX39" fmla="*/ 46675 w 1652142"/>
              <a:gd name="connsiteY39" fmla="*/ 1116809 h 1665940"/>
              <a:gd name="connsiteX40" fmla="*/ 183929 w 1652142"/>
              <a:gd name="connsiteY40" fmla="*/ 1005520 h 1665940"/>
              <a:gd name="connsiteX41" fmla="*/ 161615 w 1652142"/>
              <a:gd name="connsiteY41" fmla="*/ 838915 h 1665940"/>
              <a:gd name="connsiteX42" fmla="*/ 0 w 1652142"/>
              <a:gd name="connsiteY42" fmla="*/ 749197 h 1665940"/>
              <a:gd name="connsiteX43" fmla="*/ 65026 w 1652142"/>
              <a:gd name="connsiteY43" fmla="*/ 506515 h 1665940"/>
              <a:gd name="connsiteX44" fmla="*/ 250227 w 1652142"/>
              <a:gd name="connsiteY44" fmla="*/ 509630 h 1665940"/>
              <a:gd name="connsiteX45" fmla="*/ 340015 w 1652142"/>
              <a:gd name="connsiteY45" fmla="*/ 388679 h 1665940"/>
              <a:gd name="connsiteX46" fmla="*/ 277984 w 1652142"/>
              <a:gd name="connsiteY46" fmla="*/ 197357 h 1665940"/>
              <a:gd name="connsiteX47" fmla="*/ 491050 w 1652142"/>
              <a:gd name="connsiteY47" fmla="*/ 64219 h 1665940"/>
              <a:gd name="connsiteX48" fmla="*/ 639843 w 1652142"/>
              <a:gd name="connsiteY48" fmla="*/ 207726 h 1665940"/>
              <a:gd name="connsiteX49" fmla="*/ 821488 w 1652142"/>
              <a:gd name="connsiteY49" fmla="*/ 182440 h 1665940"/>
              <a:gd name="connsiteX50" fmla="*/ 915476 w 1652142"/>
              <a:gd name="connsiteY50" fmla="*/ 0 h 1665940"/>
              <a:gd name="connsiteX51" fmla="*/ 1158157 w 1652142"/>
              <a:gd name="connsiteY51" fmla="*/ 65026 h 1665940"/>
              <a:gd name="connsiteX0" fmla="*/ 898689 w 1649662"/>
              <a:gd name="connsiteY0" fmla="*/ 548008 h 1665940"/>
              <a:gd name="connsiteX1" fmla="*/ 529661 w 1649662"/>
              <a:gd name="connsiteY1" fmla="*/ 761066 h 1665940"/>
              <a:gd name="connsiteX2" fmla="*/ 742719 w 1649662"/>
              <a:gd name="connsiteY2" fmla="*/ 1130094 h 1665940"/>
              <a:gd name="connsiteX3" fmla="*/ 1111747 w 1649662"/>
              <a:gd name="connsiteY3" fmla="*/ 917036 h 1665940"/>
              <a:gd name="connsiteX4" fmla="*/ 898689 w 1649662"/>
              <a:gd name="connsiteY4" fmla="*/ 548008 h 1665940"/>
              <a:gd name="connsiteX5" fmla="*/ 952303 w 1649662"/>
              <a:gd name="connsiteY5" fmla="*/ 347916 h 1665940"/>
              <a:gd name="connsiteX6" fmla="*/ 1311839 w 1649662"/>
              <a:gd name="connsiteY6" fmla="*/ 970650 h 1665940"/>
              <a:gd name="connsiteX7" fmla="*/ 689105 w 1649662"/>
              <a:gd name="connsiteY7" fmla="*/ 1330186 h 1665940"/>
              <a:gd name="connsiteX8" fmla="*/ 329569 w 1649662"/>
              <a:gd name="connsiteY8" fmla="*/ 707451 h 1665940"/>
              <a:gd name="connsiteX9" fmla="*/ 952303 w 1649662"/>
              <a:gd name="connsiteY9" fmla="*/ 347916 h 1665940"/>
              <a:gd name="connsiteX10" fmla="*/ 971799 w 1649662"/>
              <a:gd name="connsiteY10" fmla="*/ 275155 h 1665940"/>
              <a:gd name="connsiteX11" fmla="*/ 256808 w 1649662"/>
              <a:gd name="connsiteY11" fmla="*/ 687955 h 1665940"/>
              <a:gd name="connsiteX12" fmla="*/ 669609 w 1649662"/>
              <a:gd name="connsiteY12" fmla="*/ 1402947 h 1665940"/>
              <a:gd name="connsiteX13" fmla="*/ 1384600 w 1649662"/>
              <a:gd name="connsiteY13" fmla="*/ 990146 h 1665940"/>
              <a:gd name="connsiteX14" fmla="*/ 971799 w 1649662"/>
              <a:gd name="connsiteY14" fmla="*/ 275155 h 1665940"/>
              <a:gd name="connsiteX15" fmla="*/ 1647140 w 1649662"/>
              <a:gd name="connsiteY15" fmla="*/ 399895 h 1665940"/>
              <a:gd name="connsiteX16" fmla="*/ 1649662 w 1649662"/>
              <a:gd name="connsiteY16" fmla="*/ 403784 h 1665940"/>
              <a:gd name="connsiteX17" fmla="*/ 1647140 w 1649662"/>
              <a:gd name="connsiteY17" fmla="*/ 399895 h 1665940"/>
              <a:gd name="connsiteX18" fmla="*/ 1158157 w 1649662"/>
              <a:gd name="connsiteY18" fmla="*/ 65026 h 1665940"/>
              <a:gd name="connsiteX19" fmla="*/ 1154679 w 1649662"/>
              <a:gd name="connsiteY19" fmla="*/ 271718 h 1665940"/>
              <a:gd name="connsiteX20" fmla="*/ 1286346 w 1649662"/>
              <a:gd name="connsiteY20" fmla="*/ 377149 h 1665940"/>
              <a:gd name="connsiteX21" fmla="*/ 1470353 w 1649662"/>
              <a:gd name="connsiteY21" fmla="*/ 331395 h 1665940"/>
              <a:gd name="connsiteX22" fmla="*/ 1588305 w 1649662"/>
              <a:gd name="connsiteY22" fmla="*/ 553229 h 1665940"/>
              <a:gd name="connsiteX23" fmla="*/ 1457194 w 1649662"/>
              <a:gd name="connsiteY23" fmla="*/ 671432 h 1665940"/>
              <a:gd name="connsiteX24" fmla="*/ 1478595 w 1649662"/>
              <a:gd name="connsiteY24" fmla="*/ 857704 h 1665940"/>
              <a:gd name="connsiteX25" fmla="*/ 1642362 w 1649662"/>
              <a:gd name="connsiteY25" fmla="*/ 948616 h 1665940"/>
              <a:gd name="connsiteX26" fmla="*/ 1577335 w 1649662"/>
              <a:gd name="connsiteY26" fmla="*/ 1191298 h 1665940"/>
              <a:gd name="connsiteX27" fmla="*/ 1378614 w 1649662"/>
              <a:gd name="connsiteY27" fmla="*/ 1187955 h 1665940"/>
              <a:gd name="connsiteX28" fmla="*/ 1288939 w 1649662"/>
              <a:gd name="connsiteY28" fmla="*/ 1301599 h 1665940"/>
              <a:gd name="connsiteX29" fmla="*/ 1354201 w 1649662"/>
              <a:gd name="connsiteY29" fmla="*/ 1471932 h 1665940"/>
              <a:gd name="connsiteX30" fmla="*/ 1148396 w 1649662"/>
              <a:gd name="connsiteY30" fmla="*/ 1616039 h 1665940"/>
              <a:gd name="connsiteX31" fmla="*/ 992294 w 1649662"/>
              <a:gd name="connsiteY31" fmla="*/ 1480516 h 1665940"/>
              <a:gd name="connsiteX32" fmla="*/ 823805 w 1649662"/>
              <a:gd name="connsiteY32" fmla="*/ 1495510 h 1665940"/>
              <a:gd name="connsiteX33" fmla="*/ 729193 w 1649662"/>
              <a:gd name="connsiteY33" fmla="*/ 1665940 h 1665940"/>
              <a:gd name="connsiteX34" fmla="*/ 486511 w 1649662"/>
              <a:gd name="connsiteY34" fmla="*/ 1600914 h 1665940"/>
              <a:gd name="connsiteX35" fmla="*/ 489790 w 1649662"/>
              <a:gd name="connsiteY35" fmla="*/ 1406012 h 1665940"/>
              <a:gd name="connsiteX36" fmla="*/ 352658 w 1649662"/>
              <a:gd name="connsiteY36" fmla="*/ 1298452 h 1665940"/>
              <a:gd name="connsiteX37" fmla="*/ 152856 w 1649662"/>
              <a:gd name="connsiteY37" fmla="*/ 1344512 h 1665940"/>
              <a:gd name="connsiteX38" fmla="*/ 46675 w 1649662"/>
              <a:gd name="connsiteY38" fmla="*/ 1116809 h 1665940"/>
              <a:gd name="connsiteX39" fmla="*/ 183929 w 1649662"/>
              <a:gd name="connsiteY39" fmla="*/ 1005520 h 1665940"/>
              <a:gd name="connsiteX40" fmla="*/ 161615 w 1649662"/>
              <a:gd name="connsiteY40" fmla="*/ 838915 h 1665940"/>
              <a:gd name="connsiteX41" fmla="*/ 0 w 1649662"/>
              <a:gd name="connsiteY41" fmla="*/ 749197 h 1665940"/>
              <a:gd name="connsiteX42" fmla="*/ 65026 w 1649662"/>
              <a:gd name="connsiteY42" fmla="*/ 506515 h 1665940"/>
              <a:gd name="connsiteX43" fmla="*/ 250227 w 1649662"/>
              <a:gd name="connsiteY43" fmla="*/ 509630 h 1665940"/>
              <a:gd name="connsiteX44" fmla="*/ 340015 w 1649662"/>
              <a:gd name="connsiteY44" fmla="*/ 388679 h 1665940"/>
              <a:gd name="connsiteX45" fmla="*/ 277984 w 1649662"/>
              <a:gd name="connsiteY45" fmla="*/ 197357 h 1665940"/>
              <a:gd name="connsiteX46" fmla="*/ 491050 w 1649662"/>
              <a:gd name="connsiteY46" fmla="*/ 64219 h 1665940"/>
              <a:gd name="connsiteX47" fmla="*/ 639843 w 1649662"/>
              <a:gd name="connsiteY47" fmla="*/ 207726 h 1665940"/>
              <a:gd name="connsiteX48" fmla="*/ 821488 w 1649662"/>
              <a:gd name="connsiteY48" fmla="*/ 182440 h 1665940"/>
              <a:gd name="connsiteX49" fmla="*/ 915476 w 1649662"/>
              <a:gd name="connsiteY49" fmla="*/ 0 h 1665940"/>
              <a:gd name="connsiteX50" fmla="*/ 1158157 w 1649662"/>
              <a:gd name="connsiteY50" fmla="*/ 65026 h 1665940"/>
              <a:gd name="connsiteX0" fmla="*/ 898689 w 1642362"/>
              <a:gd name="connsiteY0" fmla="*/ 548008 h 1665940"/>
              <a:gd name="connsiteX1" fmla="*/ 529661 w 1642362"/>
              <a:gd name="connsiteY1" fmla="*/ 761066 h 1665940"/>
              <a:gd name="connsiteX2" fmla="*/ 742719 w 1642362"/>
              <a:gd name="connsiteY2" fmla="*/ 1130094 h 1665940"/>
              <a:gd name="connsiteX3" fmla="*/ 1111747 w 1642362"/>
              <a:gd name="connsiteY3" fmla="*/ 917036 h 1665940"/>
              <a:gd name="connsiteX4" fmla="*/ 898689 w 1642362"/>
              <a:gd name="connsiteY4" fmla="*/ 548008 h 1665940"/>
              <a:gd name="connsiteX5" fmla="*/ 952303 w 1642362"/>
              <a:gd name="connsiteY5" fmla="*/ 347916 h 1665940"/>
              <a:gd name="connsiteX6" fmla="*/ 1311839 w 1642362"/>
              <a:gd name="connsiteY6" fmla="*/ 970650 h 1665940"/>
              <a:gd name="connsiteX7" fmla="*/ 689105 w 1642362"/>
              <a:gd name="connsiteY7" fmla="*/ 1330186 h 1665940"/>
              <a:gd name="connsiteX8" fmla="*/ 329569 w 1642362"/>
              <a:gd name="connsiteY8" fmla="*/ 707451 h 1665940"/>
              <a:gd name="connsiteX9" fmla="*/ 952303 w 1642362"/>
              <a:gd name="connsiteY9" fmla="*/ 347916 h 1665940"/>
              <a:gd name="connsiteX10" fmla="*/ 971799 w 1642362"/>
              <a:gd name="connsiteY10" fmla="*/ 275155 h 1665940"/>
              <a:gd name="connsiteX11" fmla="*/ 256808 w 1642362"/>
              <a:gd name="connsiteY11" fmla="*/ 687955 h 1665940"/>
              <a:gd name="connsiteX12" fmla="*/ 669609 w 1642362"/>
              <a:gd name="connsiteY12" fmla="*/ 1402947 h 1665940"/>
              <a:gd name="connsiteX13" fmla="*/ 1384600 w 1642362"/>
              <a:gd name="connsiteY13" fmla="*/ 990146 h 1665940"/>
              <a:gd name="connsiteX14" fmla="*/ 971799 w 1642362"/>
              <a:gd name="connsiteY14" fmla="*/ 275155 h 1665940"/>
              <a:gd name="connsiteX15" fmla="*/ 1158157 w 1642362"/>
              <a:gd name="connsiteY15" fmla="*/ 65026 h 1665940"/>
              <a:gd name="connsiteX16" fmla="*/ 1154679 w 1642362"/>
              <a:gd name="connsiteY16" fmla="*/ 271718 h 1665940"/>
              <a:gd name="connsiteX17" fmla="*/ 1286346 w 1642362"/>
              <a:gd name="connsiteY17" fmla="*/ 377149 h 1665940"/>
              <a:gd name="connsiteX18" fmla="*/ 1470353 w 1642362"/>
              <a:gd name="connsiteY18" fmla="*/ 331395 h 1665940"/>
              <a:gd name="connsiteX19" fmla="*/ 1588305 w 1642362"/>
              <a:gd name="connsiteY19" fmla="*/ 553229 h 1665940"/>
              <a:gd name="connsiteX20" fmla="*/ 1457194 w 1642362"/>
              <a:gd name="connsiteY20" fmla="*/ 671432 h 1665940"/>
              <a:gd name="connsiteX21" fmla="*/ 1478595 w 1642362"/>
              <a:gd name="connsiteY21" fmla="*/ 857704 h 1665940"/>
              <a:gd name="connsiteX22" fmla="*/ 1642362 w 1642362"/>
              <a:gd name="connsiteY22" fmla="*/ 948616 h 1665940"/>
              <a:gd name="connsiteX23" fmla="*/ 1577335 w 1642362"/>
              <a:gd name="connsiteY23" fmla="*/ 1191298 h 1665940"/>
              <a:gd name="connsiteX24" fmla="*/ 1378614 w 1642362"/>
              <a:gd name="connsiteY24" fmla="*/ 1187955 h 1665940"/>
              <a:gd name="connsiteX25" fmla="*/ 1288939 w 1642362"/>
              <a:gd name="connsiteY25" fmla="*/ 1301599 h 1665940"/>
              <a:gd name="connsiteX26" fmla="*/ 1354201 w 1642362"/>
              <a:gd name="connsiteY26" fmla="*/ 1471932 h 1665940"/>
              <a:gd name="connsiteX27" fmla="*/ 1148396 w 1642362"/>
              <a:gd name="connsiteY27" fmla="*/ 1616039 h 1665940"/>
              <a:gd name="connsiteX28" fmla="*/ 992294 w 1642362"/>
              <a:gd name="connsiteY28" fmla="*/ 1480516 h 1665940"/>
              <a:gd name="connsiteX29" fmla="*/ 823805 w 1642362"/>
              <a:gd name="connsiteY29" fmla="*/ 1495510 h 1665940"/>
              <a:gd name="connsiteX30" fmla="*/ 729193 w 1642362"/>
              <a:gd name="connsiteY30" fmla="*/ 1665940 h 1665940"/>
              <a:gd name="connsiteX31" fmla="*/ 486511 w 1642362"/>
              <a:gd name="connsiteY31" fmla="*/ 1600914 h 1665940"/>
              <a:gd name="connsiteX32" fmla="*/ 489790 w 1642362"/>
              <a:gd name="connsiteY32" fmla="*/ 1406012 h 1665940"/>
              <a:gd name="connsiteX33" fmla="*/ 352658 w 1642362"/>
              <a:gd name="connsiteY33" fmla="*/ 1298452 h 1665940"/>
              <a:gd name="connsiteX34" fmla="*/ 152856 w 1642362"/>
              <a:gd name="connsiteY34" fmla="*/ 1344512 h 1665940"/>
              <a:gd name="connsiteX35" fmla="*/ 46675 w 1642362"/>
              <a:gd name="connsiteY35" fmla="*/ 1116809 h 1665940"/>
              <a:gd name="connsiteX36" fmla="*/ 183929 w 1642362"/>
              <a:gd name="connsiteY36" fmla="*/ 1005520 h 1665940"/>
              <a:gd name="connsiteX37" fmla="*/ 161615 w 1642362"/>
              <a:gd name="connsiteY37" fmla="*/ 838915 h 1665940"/>
              <a:gd name="connsiteX38" fmla="*/ 0 w 1642362"/>
              <a:gd name="connsiteY38" fmla="*/ 749197 h 1665940"/>
              <a:gd name="connsiteX39" fmla="*/ 65026 w 1642362"/>
              <a:gd name="connsiteY39" fmla="*/ 506515 h 1665940"/>
              <a:gd name="connsiteX40" fmla="*/ 250227 w 1642362"/>
              <a:gd name="connsiteY40" fmla="*/ 509630 h 1665940"/>
              <a:gd name="connsiteX41" fmla="*/ 340015 w 1642362"/>
              <a:gd name="connsiteY41" fmla="*/ 388679 h 1665940"/>
              <a:gd name="connsiteX42" fmla="*/ 277984 w 1642362"/>
              <a:gd name="connsiteY42" fmla="*/ 197357 h 1665940"/>
              <a:gd name="connsiteX43" fmla="*/ 491050 w 1642362"/>
              <a:gd name="connsiteY43" fmla="*/ 64219 h 1665940"/>
              <a:gd name="connsiteX44" fmla="*/ 639843 w 1642362"/>
              <a:gd name="connsiteY44" fmla="*/ 207726 h 1665940"/>
              <a:gd name="connsiteX45" fmla="*/ 821488 w 1642362"/>
              <a:gd name="connsiteY45" fmla="*/ 182440 h 1665940"/>
              <a:gd name="connsiteX46" fmla="*/ 915476 w 1642362"/>
              <a:gd name="connsiteY46" fmla="*/ 0 h 1665940"/>
              <a:gd name="connsiteX47" fmla="*/ 1158157 w 1642362"/>
              <a:gd name="connsiteY47" fmla="*/ 65026 h 16659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1642362" h="1665940">
                <a:moveTo>
                  <a:pt x="898689" y="548008"/>
                </a:moveTo>
                <a:cubicBezTo>
                  <a:pt x="737950" y="504938"/>
                  <a:pt x="572731" y="600328"/>
                  <a:pt x="529661" y="761066"/>
                </a:cubicBezTo>
                <a:cubicBezTo>
                  <a:pt x="486591" y="921805"/>
                  <a:pt x="581980" y="1087025"/>
                  <a:pt x="742719" y="1130094"/>
                </a:cubicBezTo>
                <a:cubicBezTo>
                  <a:pt x="903458" y="1173164"/>
                  <a:pt x="1068677" y="1077775"/>
                  <a:pt x="1111747" y="917036"/>
                </a:cubicBezTo>
                <a:cubicBezTo>
                  <a:pt x="1154817" y="756297"/>
                  <a:pt x="1059428" y="591077"/>
                  <a:pt x="898689" y="548008"/>
                </a:cubicBezTo>
                <a:close/>
                <a:moveTo>
                  <a:pt x="952303" y="347916"/>
                </a:moveTo>
                <a:cubicBezTo>
                  <a:pt x="1223549" y="420596"/>
                  <a:pt x="1384519" y="699404"/>
                  <a:pt x="1311839" y="970650"/>
                </a:cubicBezTo>
                <a:cubicBezTo>
                  <a:pt x="1239159" y="1241896"/>
                  <a:pt x="960351" y="1402866"/>
                  <a:pt x="689105" y="1330186"/>
                </a:cubicBezTo>
                <a:cubicBezTo>
                  <a:pt x="417859" y="1257506"/>
                  <a:pt x="256889" y="978698"/>
                  <a:pt x="329569" y="707451"/>
                </a:cubicBezTo>
                <a:cubicBezTo>
                  <a:pt x="402249" y="436205"/>
                  <a:pt x="681057" y="275235"/>
                  <a:pt x="952303" y="347916"/>
                </a:cubicBezTo>
                <a:close/>
                <a:moveTo>
                  <a:pt x="971799" y="275155"/>
                </a:moveTo>
                <a:cubicBezTo>
                  <a:pt x="660368" y="191707"/>
                  <a:pt x="340256" y="376524"/>
                  <a:pt x="256808" y="687955"/>
                </a:cubicBezTo>
                <a:cubicBezTo>
                  <a:pt x="173361" y="999387"/>
                  <a:pt x="358178" y="1319499"/>
                  <a:pt x="669609" y="1402947"/>
                </a:cubicBezTo>
                <a:cubicBezTo>
                  <a:pt x="981040" y="1486395"/>
                  <a:pt x="1301152" y="1301577"/>
                  <a:pt x="1384600" y="990146"/>
                </a:cubicBezTo>
                <a:cubicBezTo>
                  <a:pt x="1468047" y="678715"/>
                  <a:pt x="1283230" y="358603"/>
                  <a:pt x="971799" y="275155"/>
                </a:cubicBezTo>
                <a:close/>
                <a:moveTo>
                  <a:pt x="1158157" y="65026"/>
                </a:moveTo>
                <a:cubicBezTo>
                  <a:pt x="1156998" y="133923"/>
                  <a:pt x="1155838" y="202821"/>
                  <a:pt x="1154679" y="271718"/>
                </a:cubicBezTo>
                <a:lnTo>
                  <a:pt x="1286346" y="377149"/>
                </a:lnTo>
                <a:lnTo>
                  <a:pt x="1470353" y="331395"/>
                </a:lnTo>
                <a:lnTo>
                  <a:pt x="1588305" y="553229"/>
                </a:lnTo>
                <a:lnTo>
                  <a:pt x="1457194" y="671432"/>
                </a:lnTo>
                <a:cubicBezTo>
                  <a:pt x="1473630" y="731297"/>
                  <a:pt x="1481376" y="793983"/>
                  <a:pt x="1478595" y="857704"/>
                </a:cubicBezTo>
                <a:lnTo>
                  <a:pt x="1642362" y="948616"/>
                </a:lnTo>
                <a:lnTo>
                  <a:pt x="1577335" y="1191298"/>
                </a:lnTo>
                <a:lnTo>
                  <a:pt x="1378614" y="1187955"/>
                </a:lnTo>
                <a:cubicBezTo>
                  <a:pt x="1353489" y="1229936"/>
                  <a:pt x="1323048" y="1267799"/>
                  <a:pt x="1288939" y="1301599"/>
                </a:cubicBezTo>
                <a:lnTo>
                  <a:pt x="1354201" y="1471932"/>
                </a:lnTo>
                <a:lnTo>
                  <a:pt x="1148396" y="1616039"/>
                </a:lnTo>
                <a:lnTo>
                  <a:pt x="992294" y="1480516"/>
                </a:lnTo>
                <a:lnTo>
                  <a:pt x="823805" y="1495510"/>
                </a:lnTo>
                <a:lnTo>
                  <a:pt x="729193" y="1665940"/>
                </a:lnTo>
                <a:lnTo>
                  <a:pt x="486511" y="1600914"/>
                </a:lnTo>
                <a:lnTo>
                  <a:pt x="489790" y="1406012"/>
                </a:lnTo>
                <a:cubicBezTo>
                  <a:pt x="438364" y="1376702"/>
                  <a:pt x="391917" y="1340859"/>
                  <a:pt x="352658" y="1298452"/>
                </a:cubicBezTo>
                <a:lnTo>
                  <a:pt x="152856" y="1344512"/>
                </a:lnTo>
                <a:lnTo>
                  <a:pt x="46675" y="1116809"/>
                </a:lnTo>
                <a:lnTo>
                  <a:pt x="183929" y="1005520"/>
                </a:lnTo>
                <a:cubicBezTo>
                  <a:pt x="169279" y="951824"/>
                  <a:pt x="161626" y="895865"/>
                  <a:pt x="161615" y="838915"/>
                </a:cubicBezTo>
                <a:lnTo>
                  <a:pt x="0" y="749197"/>
                </a:lnTo>
                <a:lnTo>
                  <a:pt x="65026" y="506515"/>
                </a:lnTo>
                <a:lnTo>
                  <a:pt x="250227" y="509630"/>
                </a:lnTo>
                <a:cubicBezTo>
                  <a:pt x="275353" y="465291"/>
                  <a:pt x="305693" y="424864"/>
                  <a:pt x="340015" y="388679"/>
                </a:cubicBezTo>
                <a:lnTo>
                  <a:pt x="277984" y="197357"/>
                </a:lnTo>
                <a:lnTo>
                  <a:pt x="491050" y="64219"/>
                </a:lnTo>
                <a:lnTo>
                  <a:pt x="639843" y="207726"/>
                </a:lnTo>
                <a:lnTo>
                  <a:pt x="821488" y="182440"/>
                </a:lnTo>
                <a:lnTo>
                  <a:pt x="915476" y="0"/>
                </a:lnTo>
                <a:lnTo>
                  <a:pt x="1158157" y="65026"/>
                </a:lnTo>
                <a:close/>
              </a:path>
            </a:pathLst>
          </a:custGeom>
          <a:solidFill>
            <a:schemeClr val="bg1"/>
          </a:solidFill>
          <a:ln w="31750">
            <a:noFill/>
          </a:ln>
          <a:effectLst>
            <a:innerShdw blurRad="114300">
              <a:schemeClr val="bg1">
                <a:lumMod val="75000"/>
              </a:scheme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68580" tIns="34290" rIns="68580" bIns="3429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6858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FE21FA63-AC15-4DE7-9AE2-3208C793519C}"/>
              </a:ext>
            </a:extLst>
          </p:cNvPr>
          <p:cNvSpPr/>
          <p:nvPr userDrawn="1"/>
        </p:nvSpPr>
        <p:spPr>
          <a:xfrm>
            <a:off x="0" y="0"/>
            <a:ext cx="9144000" cy="6858000"/>
          </a:xfrm>
          <a:prstGeom prst="rect">
            <a:avLst/>
          </a:prstGeom>
          <a:solidFill>
            <a:schemeClr val="bg1"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sp>
        <p:nvSpPr>
          <p:cNvPr id="2" name="Text Placeholder 9">
            <a:extLst>
              <a:ext uri="{FF2B5EF4-FFF2-40B4-BE49-F238E27FC236}">
                <a16:creationId xmlns:a16="http://schemas.microsoft.com/office/drawing/2014/main" id="{23DE32A5-6181-4C51-AD5C-3F1A448478A1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242647" y="339510"/>
            <a:ext cx="8679898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4050" b="0" baseline="0">
                <a:solidFill>
                  <a:schemeClr val="accent1"/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040102CF-3DC1-4FBF-A6B6-7990E98E434C}"/>
              </a:ext>
            </a:extLst>
          </p:cNvPr>
          <p:cNvSpPr/>
          <p:nvPr userDrawn="1"/>
        </p:nvSpPr>
        <p:spPr>
          <a:xfrm>
            <a:off x="0" y="6605082"/>
            <a:ext cx="9144000" cy="276999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F14E7073-04D6-4156-BAD6-03D7742E4277}"/>
              </a:ext>
            </a:extLst>
          </p:cNvPr>
          <p:cNvSpPr/>
          <p:nvPr userDrawn="1"/>
        </p:nvSpPr>
        <p:spPr>
          <a:xfrm>
            <a:off x="0" y="1"/>
            <a:ext cx="9144000" cy="77821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sp>
        <p:nvSpPr>
          <p:cNvPr id="5" name="Isosceles Triangle 4">
            <a:extLst>
              <a:ext uri="{FF2B5EF4-FFF2-40B4-BE49-F238E27FC236}">
                <a16:creationId xmlns:a16="http://schemas.microsoft.com/office/drawing/2014/main" id="{605B5919-1260-4929-BF92-B5876842C4C1}"/>
              </a:ext>
            </a:extLst>
          </p:cNvPr>
          <p:cNvSpPr/>
          <p:nvPr userDrawn="1"/>
        </p:nvSpPr>
        <p:spPr>
          <a:xfrm rot="10800000">
            <a:off x="4440677" y="1"/>
            <a:ext cx="262647" cy="301893"/>
          </a:xfrm>
          <a:prstGeom prst="triangl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888574587"/>
      </p:ext>
    </p:extLst>
  </p:cSld>
  <p:clrMapOvr>
    <a:masterClrMapping/>
  </p:clrMapOvr>
</p:sldLayout>
</file>

<file path=ppt/slideLayouts/slideLayout17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426938886"/>
      </p:ext>
    </p:extLst>
  </p:cSld>
  <p:clrMapOvr>
    <a:masterClrMapping/>
  </p:clrMapOvr>
</p:sldLayout>
</file>

<file path=ppt/slideLayouts/slideLayout17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Contents slide layout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>
            <a:extLst>
              <a:ext uri="{FF2B5EF4-FFF2-40B4-BE49-F238E27FC236}">
                <a16:creationId xmlns:a16="http://schemas.microsoft.com/office/drawing/2014/main" id="{23DE32A5-6181-4C51-AD5C-3F1A448478A1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2892291" y="925919"/>
            <a:ext cx="5218040" cy="724247"/>
          </a:xfrm>
          <a:prstGeom prst="rect">
            <a:avLst/>
          </a:prstGeom>
        </p:spPr>
        <p:txBody>
          <a:bodyPr anchor="ctr"/>
          <a:lstStyle>
            <a:lvl1pPr marL="0" indent="0" algn="l">
              <a:buNone/>
              <a:defRPr sz="4050" b="0" baseline="0">
                <a:solidFill>
                  <a:schemeClr val="accent1"/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sp>
        <p:nvSpPr>
          <p:cNvPr id="6" name="Graphic 2">
            <a:extLst>
              <a:ext uri="{FF2B5EF4-FFF2-40B4-BE49-F238E27FC236}">
                <a16:creationId xmlns:a16="http://schemas.microsoft.com/office/drawing/2014/main" id="{1DD60E7E-E490-46D9-AB9B-87D9364A77D2}"/>
              </a:ext>
            </a:extLst>
          </p:cNvPr>
          <p:cNvSpPr/>
          <p:nvPr userDrawn="1"/>
        </p:nvSpPr>
        <p:spPr>
          <a:xfrm rot="2869724" flipH="1">
            <a:off x="-1233370" y="1880682"/>
            <a:ext cx="5051336" cy="3277283"/>
          </a:xfrm>
          <a:custGeom>
            <a:avLst/>
            <a:gdLst>
              <a:gd name="connsiteX0" fmla="*/ 3953474 w 3952875"/>
              <a:gd name="connsiteY0" fmla="*/ 419576 h 3419475"/>
              <a:gd name="connsiteX1" fmla="*/ 3905849 w 3952875"/>
              <a:gd name="connsiteY1" fmla="*/ 547211 h 3419475"/>
              <a:gd name="connsiteX2" fmla="*/ 3792502 w 3952875"/>
              <a:gd name="connsiteY2" fmla="*/ 660559 h 3419475"/>
              <a:gd name="connsiteX3" fmla="*/ 3790597 w 3952875"/>
              <a:gd name="connsiteY3" fmla="*/ 681514 h 3419475"/>
              <a:gd name="connsiteX4" fmla="*/ 3926804 w 3952875"/>
              <a:gd name="connsiteY4" fmla="*/ 951071 h 3419475"/>
              <a:gd name="connsiteX5" fmla="*/ 3666772 w 3952875"/>
              <a:gd name="connsiteY5" fmla="*/ 1351121 h 3419475"/>
              <a:gd name="connsiteX6" fmla="*/ 3287677 w 3952875"/>
              <a:gd name="connsiteY6" fmla="*/ 1288256 h 3419475"/>
              <a:gd name="connsiteX7" fmla="*/ 3139087 w 3952875"/>
              <a:gd name="connsiteY7" fmla="*/ 980599 h 3419475"/>
              <a:gd name="connsiteX8" fmla="*/ 3139087 w 3952875"/>
              <a:gd name="connsiteY8" fmla="*/ 971074 h 3419475"/>
              <a:gd name="connsiteX9" fmla="*/ 3138134 w 3952875"/>
              <a:gd name="connsiteY9" fmla="*/ 968216 h 3419475"/>
              <a:gd name="connsiteX10" fmla="*/ 3120989 w 3952875"/>
              <a:gd name="connsiteY10" fmla="*/ 1003459 h 3419475"/>
              <a:gd name="connsiteX11" fmla="*/ 3085747 w 3952875"/>
              <a:gd name="connsiteY11" fmla="*/ 1100614 h 3419475"/>
              <a:gd name="connsiteX12" fmla="*/ 3064792 w 3952875"/>
              <a:gd name="connsiteY12" fmla="*/ 1115854 h 3419475"/>
              <a:gd name="connsiteX13" fmla="*/ 2966684 w 3952875"/>
              <a:gd name="connsiteY13" fmla="*/ 1120616 h 3419475"/>
              <a:gd name="connsiteX14" fmla="*/ 2990497 w 3952875"/>
              <a:gd name="connsiteY14" fmla="*/ 1170146 h 3419475"/>
              <a:gd name="connsiteX15" fmla="*/ 2941919 w 3952875"/>
              <a:gd name="connsiteY15" fmla="*/ 1277779 h 3419475"/>
              <a:gd name="connsiteX16" fmla="*/ 2824762 w 3952875"/>
              <a:gd name="connsiteY16" fmla="*/ 1266349 h 3419475"/>
              <a:gd name="connsiteX17" fmla="*/ 2794282 w 3952875"/>
              <a:gd name="connsiteY17" fmla="*/ 1266349 h 3419475"/>
              <a:gd name="connsiteX18" fmla="*/ 2549489 w 3952875"/>
              <a:gd name="connsiteY18" fmla="*/ 1492091 h 3419475"/>
              <a:gd name="connsiteX19" fmla="*/ 2170394 w 3952875"/>
              <a:gd name="connsiteY19" fmla="*/ 1841659 h 3419475"/>
              <a:gd name="connsiteX20" fmla="*/ 1886549 w 3952875"/>
              <a:gd name="connsiteY20" fmla="*/ 2103596 h 3419475"/>
              <a:gd name="connsiteX21" fmla="*/ 1505549 w 3952875"/>
              <a:gd name="connsiteY21" fmla="*/ 2454116 h 3419475"/>
              <a:gd name="connsiteX22" fmla="*/ 1221704 w 3952875"/>
              <a:gd name="connsiteY22" fmla="*/ 2716054 h 3419475"/>
              <a:gd name="connsiteX23" fmla="*/ 839752 w 3952875"/>
              <a:gd name="connsiteY23" fmla="*/ 3067526 h 3419475"/>
              <a:gd name="connsiteX24" fmla="*/ 621629 w 3952875"/>
              <a:gd name="connsiteY24" fmla="*/ 3269456 h 3419475"/>
              <a:gd name="connsiteX25" fmla="*/ 592102 w 3952875"/>
              <a:gd name="connsiteY25" fmla="*/ 3268504 h 3419475"/>
              <a:gd name="connsiteX26" fmla="*/ 572099 w 3952875"/>
              <a:gd name="connsiteY26" fmla="*/ 3254216 h 3419475"/>
              <a:gd name="connsiteX27" fmla="*/ 563527 w 3952875"/>
              <a:gd name="connsiteY27" fmla="*/ 3281839 h 3419475"/>
              <a:gd name="connsiteX28" fmla="*/ 458752 w 3952875"/>
              <a:gd name="connsiteY28" fmla="*/ 3411379 h 3419475"/>
              <a:gd name="connsiteX29" fmla="*/ 316829 w 3952875"/>
              <a:gd name="connsiteY29" fmla="*/ 3314224 h 3419475"/>
              <a:gd name="connsiteX30" fmla="*/ 461609 w 3952875"/>
              <a:gd name="connsiteY30" fmla="*/ 3164681 h 3419475"/>
              <a:gd name="connsiteX31" fmla="*/ 476849 w 3952875"/>
              <a:gd name="connsiteY31" fmla="*/ 3164681 h 3419475"/>
              <a:gd name="connsiteX32" fmla="*/ 479707 w 3952875"/>
              <a:gd name="connsiteY32" fmla="*/ 3146584 h 3419475"/>
              <a:gd name="connsiteX33" fmla="*/ 481612 w 3952875"/>
              <a:gd name="connsiteY33" fmla="*/ 3098006 h 3419475"/>
              <a:gd name="connsiteX34" fmla="*/ 644489 w 3952875"/>
              <a:gd name="connsiteY34" fmla="*/ 2950369 h 3419475"/>
              <a:gd name="connsiteX35" fmla="*/ 645442 w 3952875"/>
              <a:gd name="connsiteY35" fmla="*/ 2923699 h 3419475"/>
              <a:gd name="connsiteX36" fmla="*/ 614962 w 3952875"/>
              <a:gd name="connsiteY36" fmla="*/ 2890361 h 3419475"/>
              <a:gd name="connsiteX37" fmla="*/ 590197 w 3952875"/>
              <a:gd name="connsiteY37" fmla="*/ 2889409 h 3419475"/>
              <a:gd name="connsiteX38" fmla="*/ 465419 w 3952875"/>
              <a:gd name="connsiteY38" fmla="*/ 3003709 h 3419475"/>
              <a:gd name="connsiteX39" fmla="*/ 401602 w 3952875"/>
              <a:gd name="connsiteY39" fmla="*/ 3061811 h 3419475"/>
              <a:gd name="connsiteX40" fmla="*/ 382552 w 3952875"/>
              <a:gd name="connsiteY40" fmla="*/ 3060859 h 3419475"/>
              <a:gd name="connsiteX41" fmla="*/ 302542 w 3952875"/>
              <a:gd name="connsiteY41" fmla="*/ 2973229 h 3419475"/>
              <a:gd name="connsiteX42" fmla="*/ 299684 w 3952875"/>
              <a:gd name="connsiteY42" fmla="*/ 2953226 h 3419475"/>
              <a:gd name="connsiteX43" fmla="*/ 327307 w 3952875"/>
              <a:gd name="connsiteY43" fmla="*/ 2903696 h 3419475"/>
              <a:gd name="connsiteX44" fmla="*/ 325402 w 3952875"/>
              <a:gd name="connsiteY44" fmla="*/ 2884646 h 3419475"/>
              <a:gd name="connsiteX45" fmla="*/ 260632 w 3952875"/>
              <a:gd name="connsiteY45" fmla="*/ 2868454 h 3419475"/>
              <a:gd name="connsiteX46" fmla="*/ 192052 w 3952875"/>
              <a:gd name="connsiteY46" fmla="*/ 2854166 h 3419475"/>
              <a:gd name="connsiteX47" fmla="*/ 14887 w 3952875"/>
              <a:gd name="connsiteY47" fmla="*/ 2661761 h 3419475"/>
              <a:gd name="connsiteX48" fmla="*/ 15839 w 3952875"/>
              <a:gd name="connsiteY48" fmla="*/ 2631281 h 3419475"/>
              <a:gd name="connsiteX49" fmla="*/ 174907 w 3952875"/>
              <a:gd name="connsiteY49" fmla="*/ 2485549 h 3419475"/>
              <a:gd name="connsiteX50" fmla="*/ 198719 w 3952875"/>
              <a:gd name="connsiteY50" fmla="*/ 2486501 h 3419475"/>
              <a:gd name="connsiteX51" fmla="*/ 335879 w 3952875"/>
              <a:gd name="connsiteY51" fmla="*/ 2636996 h 3419475"/>
              <a:gd name="connsiteX52" fmla="*/ 354929 w 3952875"/>
              <a:gd name="connsiteY52" fmla="*/ 2637949 h 3419475"/>
              <a:gd name="connsiteX53" fmla="*/ 418747 w 3952875"/>
              <a:gd name="connsiteY53" fmla="*/ 2579846 h 3419475"/>
              <a:gd name="connsiteX54" fmla="*/ 419699 w 3952875"/>
              <a:gd name="connsiteY54" fmla="*/ 2563654 h 3419475"/>
              <a:gd name="connsiteX55" fmla="*/ 280634 w 3952875"/>
              <a:gd name="connsiteY55" fmla="*/ 2413159 h 3419475"/>
              <a:gd name="connsiteX56" fmla="*/ 280634 w 3952875"/>
              <a:gd name="connsiteY56" fmla="*/ 2388394 h 3419475"/>
              <a:gd name="connsiteX57" fmla="*/ 408269 w 3952875"/>
              <a:gd name="connsiteY57" fmla="*/ 2272189 h 3419475"/>
              <a:gd name="connsiteX58" fmla="*/ 429224 w 3952875"/>
              <a:gd name="connsiteY58" fmla="*/ 2273141 h 3419475"/>
              <a:gd name="connsiteX59" fmla="*/ 567337 w 3952875"/>
              <a:gd name="connsiteY59" fmla="*/ 2424589 h 3419475"/>
              <a:gd name="connsiteX60" fmla="*/ 587339 w 3952875"/>
              <a:gd name="connsiteY60" fmla="*/ 2425541 h 3419475"/>
              <a:gd name="connsiteX61" fmla="*/ 651157 w 3952875"/>
              <a:gd name="connsiteY61" fmla="*/ 2367439 h 3419475"/>
              <a:gd name="connsiteX62" fmla="*/ 651157 w 3952875"/>
              <a:gd name="connsiteY62" fmla="*/ 2351246 h 3419475"/>
              <a:gd name="connsiteX63" fmla="*/ 512092 w 3952875"/>
              <a:gd name="connsiteY63" fmla="*/ 2200751 h 3419475"/>
              <a:gd name="connsiteX64" fmla="*/ 513044 w 3952875"/>
              <a:gd name="connsiteY64" fmla="*/ 2176939 h 3419475"/>
              <a:gd name="connsiteX65" fmla="*/ 674017 w 3952875"/>
              <a:gd name="connsiteY65" fmla="*/ 2029301 h 3419475"/>
              <a:gd name="connsiteX66" fmla="*/ 698782 w 3952875"/>
              <a:gd name="connsiteY66" fmla="*/ 2030254 h 3419475"/>
              <a:gd name="connsiteX67" fmla="*/ 895949 w 3952875"/>
              <a:gd name="connsiteY67" fmla="*/ 2244566 h 3419475"/>
              <a:gd name="connsiteX68" fmla="*/ 899759 w 3952875"/>
              <a:gd name="connsiteY68" fmla="*/ 2275046 h 3419475"/>
              <a:gd name="connsiteX69" fmla="*/ 874994 w 3952875"/>
              <a:gd name="connsiteY69" fmla="*/ 2317909 h 3419475"/>
              <a:gd name="connsiteX70" fmla="*/ 876899 w 3952875"/>
              <a:gd name="connsiteY70" fmla="*/ 2339816 h 3419475"/>
              <a:gd name="connsiteX71" fmla="*/ 941669 w 3952875"/>
              <a:gd name="connsiteY71" fmla="*/ 2354104 h 3419475"/>
              <a:gd name="connsiteX72" fmla="*/ 1009297 w 3952875"/>
              <a:gd name="connsiteY72" fmla="*/ 2368391 h 3419475"/>
              <a:gd name="connsiteX73" fmla="*/ 1069304 w 3952875"/>
              <a:gd name="connsiteY73" fmla="*/ 2433161 h 3419475"/>
              <a:gd name="connsiteX74" fmla="*/ 1068352 w 3952875"/>
              <a:gd name="connsiteY74" fmla="*/ 2453164 h 3419475"/>
              <a:gd name="connsiteX75" fmla="*/ 889282 w 3952875"/>
              <a:gd name="connsiteY75" fmla="*/ 2617946 h 3419475"/>
              <a:gd name="connsiteX76" fmla="*/ 875947 w 3952875"/>
              <a:gd name="connsiteY76" fmla="*/ 2630329 h 3419475"/>
              <a:gd name="connsiteX77" fmla="*/ 875947 w 3952875"/>
              <a:gd name="connsiteY77" fmla="*/ 2645569 h 3419475"/>
              <a:gd name="connsiteX78" fmla="*/ 915952 w 3952875"/>
              <a:gd name="connsiteY78" fmla="*/ 2688431 h 3419475"/>
              <a:gd name="connsiteX79" fmla="*/ 932144 w 3952875"/>
              <a:gd name="connsiteY79" fmla="*/ 2689384 h 3419475"/>
              <a:gd name="connsiteX80" fmla="*/ 1186462 w 3952875"/>
              <a:gd name="connsiteY80" fmla="*/ 2456974 h 3419475"/>
              <a:gd name="connsiteX81" fmla="*/ 1533172 w 3952875"/>
              <a:gd name="connsiteY81" fmla="*/ 2140744 h 3419475"/>
              <a:gd name="connsiteX82" fmla="*/ 1787489 w 3952875"/>
              <a:gd name="connsiteY82" fmla="*/ 1908334 h 3419475"/>
              <a:gd name="connsiteX83" fmla="*/ 2137057 w 3952875"/>
              <a:gd name="connsiteY83" fmla="*/ 1589246 h 3419475"/>
              <a:gd name="connsiteX84" fmla="*/ 2388517 w 3952875"/>
              <a:gd name="connsiteY84" fmla="*/ 1359694 h 3419475"/>
              <a:gd name="connsiteX85" fmla="*/ 2658074 w 3952875"/>
              <a:gd name="connsiteY85" fmla="*/ 1113949 h 3419475"/>
              <a:gd name="connsiteX86" fmla="*/ 2659979 w 3952875"/>
              <a:gd name="connsiteY86" fmla="*/ 1091089 h 3419475"/>
              <a:gd name="connsiteX87" fmla="*/ 2667599 w 3952875"/>
              <a:gd name="connsiteY87" fmla="*/ 954881 h 3419475"/>
              <a:gd name="connsiteX88" fmla="*/ 2802854 w 3952875"/>
              <a:gd name="connsiteY88" fmla="*/ 948214 h 3419475"/>
              <a:gd name="connsiteX89" fmla="*/ 2813332 w 3952875"/>
              <a:gd name="connsiteY89" fmla="*/ 953929 h 3419475"/>
              <a:gd name="connsiteX90" fmla="*/ 2818094 w 3952875"/>
              <a:gd name="connsiteY90" fmla="*/ 941546 h 3419475"/>
              <a:gd name="connsiteX91" fmla="*/ 2828572 w 3952875"/>
              <a:gd name="connsiteY91" fmla="*/ 862489 h 3419475"/>
              <a:gd name="connsiteX92" fmla="*/ 2848574 w 3952875"/>
              <a:gd name="connsiteY92" fmla="*/ 839629 h 3419475"/>
              <a:gd name="connsiteX93" fmla="*/ 2970494 w 3952875"/>
              <a:gd name="connsiteY93" fmla="*/ 806291 h 3419475"/>
              <a:gd name="connsiteX94" fmla="*/ 2986687 w 3952875"/>
              <a:gd name="connsiteY94" fmla="*/ 800576 h 3419475"/>
              <a:gd name="connsiteX95" fmla="*/ 2919059 w 3952875"/>
              <a:gd name="connsiteY95" fmla="*/ 790099 h 3419475"/>
              <a:gd name="connsiteX96" fmla="*/ 2610449 w 3952875"/>
              <a:gd name="connsiteY96" fmla="*/ 453866 h 3419475"/>
              <a:gd name="connsiteX97" fmla="*/ 2931442 w 3952875"/>
              <a:gd name="connsiteY97" fmla="*/ 11906 h 3419475"/>
              <a:gd name="connsiteX98" fmla="*/ 2952397 w 3952875"/>
              <a:gd name="connsiteY98" fmla="*/ 7144 h 3419475"/>
              <a:gd name="connsiteX99" fmla="*/ 3047647 w 3952875"/>
              <a:gd name="connsiteY99" fmla="*/ 7144 h 3419475"/>
              <a:gd name="connsiteX100" fmla="*/ 3056219 w 3952875"/>
              <a:gd name="connsiteY100" fmla="*/ 9049 h 3419475"/>
              <a:gd name="connsiteX101" fmla="*/ 3319109 w 3952875"/>
              <a:gd name="connsiteY101" fmla="*/ 168116 h 3419475"/>
              <a:gd name="connsiteX102" fmla="*/ 3341017 w 3952875"/>
              <a:gd name="connsiteY102" fmla="*/ 168116 h 3419475"/>
              <a:gd name="connsiteX103" fmla="*/ 3918232 w 3952875"/>
              <a:gd name="connsiteY103" fmla="*/ 218599 h 3419475"/>
              <a:gd name="connsiteX104" fmla="*/ 3952522 w 3952875"/>
              <a:gd name="connsiteY104" fmla="*/ 325279 h 3419475"/>
              <a:gd name="connsiteX105" fmla="*/ 3953474 w 3952875"/>
              <a:gd name="connsiteY105" fmla="*/ 419576 h 3419475"/>
              <a:gd name="connsiteX106" fmla="*/ 3534374 w 3952875"/>
              <a:gd name="connsiteY106" fmla="*/ 1227296 h 3419475"/>
              <a:gd name="connsiteX107" fmla="*/ 3572474 w 3952875"/>
              <a:gd name="connsiteY107" fmla="*/ 1224439 h 3419475"/>
              <a:gd name="connsiteX108" fmla="*/ 3769642 w 3952875"/>
              <a:gd name="connsiteY108" fmla="*/ 1054894 h 3419475"/>
              <a:gd name="connsiteX109" fmla="*/ 3705824 w 3952875"/>
              <a:gd name="connsiteY109" fmla="*/ 800576 h 3419475"/>
              <a:gd name="connsiteX110" fmla="*/ 3554377 w 3952875"/>
              <a:gd name="connsiteY110" fmla="*/ 732949 h 3419475"/>
              <a:gd name="connsiteX111" fmla="*/ 3537232 w 3952875"/>
              <a:gd name="connsiteY111" fmla="*/ 710089 h 3419475"/>
              <a:gd name="connsiteX112" fmla="*/ 3552472 w 3952875"/>
              <a:gd name="connsiteY112" fmla="*/ 575786 h 3419475"/>
              <a:gd name="connsiteX113" fmla="*/ 3580094 w 3952875"/>
              <a:gd name="connsiteY113" fmla="*/ 554831 h 3419475"/>
              <a:gd name="connsiteX114" fmla="*/ 3682964 w 3952875"/>
              <a:gd name="connsiteY114" fmla="*/ 545306 h 3419475"/>
              <a:gd name="connsiteX115" fmla="*/ 3791549 w 3952875"/>
              <a:gd name="connsiteY115" fmla="*/ 306229 h 3419475"/>
              <a:gd name="connsiteX116" fmla="*/ 3554377 w 3952875"/>
              <a:gd name="connsiteY116" fmla="*/ 192881 h 3419475"/>
              <a:gd name="connsiteX117" fmla="*/ 3428647 w 3952875"/>
              <a:gd name="connsiteY117" fmla="*/ 395764 h 3419475"/>
              <a:gd name="connsiteX118" fmla="*/ 3413407 w 3952875"/>
              <a:gd name="connsiteY118" fmla="*/ 413861 h 3419475"/>
              <a:gd name="connsiteX119" fmla="*/ 3281009 w 3952875"/>
              <a:gd name="connsiteY119" fmla="*/ 416719 h 3419475"/>
              <a:gd name="connsiteX120" fmla="*/ 3248624 w 3952875"/>
              <a:gd name="connsiteY120" fmla="*/ 385286 h 3419475"/>
              <a:gd name="connsiteX121" fmla="*/ 2966684 w 3952875"/>
              <a:gd name="connsiteY121" fmla="*/ 152876 h 3419475"/>
              <a:gd name="connsiteX122" fmla="*/ 2757134 w 3952875"/>
              <a:gd name="connsiteY122" fmla="*/ 437674 h 3419475"/>
              <a:gd name="connsiteX123" fmla="*/ 2995259 w 3952875"/>
              <a:gd name="connsiteY123" fmla="*/ 645319 h 3419475"/>
              <a:gd name="connsiteX124" fmla="*/ 3135277 w 3952875"/>
              <a:gd name="connsiteY124" fmla="*/ 606266 h 3419475"/>
              <a:gd name="connsiteX125" fmla="*/ 3163852 w 3952875"/>
              <a:gd name="connsiteY125" fmla="*/ 611029 h 3419475"/>
              <a:gd name="connsiteX126" fmla="*/ 3185759 w 3952875"/>
              <a:gd name="connsiteY126" fmla="*/ 634841 h 3419475"/>
              <a:gd name="connsiteX127" fmla="*/ 3197189 w 3952875"/>
              <a:gd name="connsiteY127" fmla="*/ 639604 h 3419475"/>
              <a:gd name="connsiteX128" fmla="*/ 3204809 w 3952875"/>
              <a:gd name="connsiteY128" fmla="*/ 627221 h 3419475"/>
              <a:gd name="connsiteX129" fmla="*/ 3202904 w 3952875"/>
              <a:gd name="connsiteY129" fmla="*/ 614839 h 3419475"/>
              <a:gd name="connsiteX130" fmla="*/ 3307679 w 3952875"/>
              <a:gd name="connsiteY130" fmla="*/ 513874 h 3419475"/>
              <a:gd name="connsiteX131" fmla="*/ 3445792 w 3952875"/>
              <a:gd name="connsiteY131" fmla="*/ 670084 h 3419475"/>
              <a:gd name="connsiteX132" fmla="*/ 3383879 w 3952875"/>
              <a:gd name="connsiteY132" fmla="*/ 757714 h 3419475"/>
              <a:gd name="connsiteX133" fmla="*/ 3332444 w 3952875"/>
              <a:gd name="connsiteY133" fmla="*/ 758666 h 3419475"/>
              <a:gd name="connsiteX134" fmla="*/ 3309584 w 3952875"/>
              <a:gd name="connsiteY134" fmla="*/ 764381 h 3419475"/>
              <a:gd name="connsiteX135" fmla="*/ 3319109 w 3952875"/>
              <a:gd name="connsiteY135" fmla="*/ 781526 h 3419475"/>
              <a:gd name="connsiteX136" fmla="*/ 3335302 w 3952875"/>
              <a:gd name="connsiteY136" fmla="*/ 798671 h 3419475"/>
              <a:gd name="connsiteX137" fmla="*/ 3337207 w 3952875"/>
              <a:gd name="connsiteY137" fmla="*/ 831056 h 3419475"/>
              <a:gd name="connsiteX138" fmla="*/ 3287677 w 3952875"/>
              <a:gd name="connsiteY138" fmla="*/ 963454 h 3419475"/>
              <a:gd name="connsiteX139" fmla="*/ 3534374 w 3952875"/>
              <a:gd name="connsiteY139" fmla="*/ 1227296 h 3419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</a:cxnLst>
            <a:rect l="l" t="t" r="r" b="b"/>
            <a:pathLst>
              <a:path w="3952875" h="3419475">
                <a:moveTo>
                  <a:pt x="3953474" y="419576"/>
                </a:moveTo>
                <a:cubicBezTo>
                  <a:pt x="3942997" y="464344"/>
                  <a:pt x="3930614" y="508159"/>
                  <a:pt x="3905849" y="547211"/>
                </a:cubicBezTo>
                <a:cubicBezTo>
                  <a:pt x="3877274" y="593884"/>
                  <a:pt x="3840127" y="631984"/>
                  <a:pt x="3792502" y="660559"/>
                </a:cubicBezTo>
                <a:cubicBezTo>
                  <a:pt x="3777262" y="670084"/>
                  <a:pt x="3777262" y="670084"/>
                  <a:pt x="3790597" y="681514"/>
                </a:cubicBezTo>
                <a:cubicBezTo>
                  <a:pt x="3871559" y="752951"/>
                  <a:pt x="3917279" y="842486"/>
                  <a:pt x="3926804" y="951071"/>
                </a:cubicBezTo>
                <a:cubicBezTo>
                  <a:pt x="3941092" y="1127284"/>
                  <a:pt x="3835364" y="1293019"/>
                  <a:pt x="3666772" y="1351121"/>
                </a:cubicBezTo>
                <a:cubicBezTo>
                  <a:pt x="3530564" y="1398746"/>
                  <a:pt x="3401977" y="1377791"/>
                  <a:pt x="3287677" y="1288256"/>
                </a:cubicBezTo>
                <a:cubicBezTo>
                  <a:pt x="3188617" y="1210151"/>
                  <a:pt x="3140992" y="1105376"/>
                  <a:pt x="3139087" y="980599"/>
                </a:cubicBezTo>
                <a:cubicBezTo>
                  <a:pt x="3139087" y="977741"/>
                  <a:pt x="3139087" y="974884"/>
                  <a:pt x="3139087" y="971074"/>
                </a:cubicBezTo>
                <a:cubicBezTo>
                  <a:pt x="3139087" y="970121"/>
                  <a:pt x="3139087" y="970121"/>
                  <a:pt x="3138134" y="968216"/>
                </a:cubicBezTo>
                <a:cubicBezTo>
                  <a:pt x="3129562" y="978694"/>
                  <a:pt x="3124799" y="991076"/>
                  <a:pt x="3120989" y="1003459"/>
                </a:cubicBezTo>
                <a:cubicBezTo>
                  <a:pt x="3108607" y="1035844"/>
                  <a:pt x="3097177" y="1068229"/>
                  <a:pt x="3085747" y="1100614"/>
                </a:cubicBezTo>
                <a:cubicBezTo>
                  <a:pt x="3081937" y="1112044"/>
                  <a:pt x="3076222" y="1115854"/>
                  <a:pt x="3064792" y="1115854"/>
                </a:cubicBezTo>
                <a:cubicBezTo>
                  <a:pt x="3033359" y="1116806"/>
                  <a:pt x="3000974" y="1118711"/>
                  <a:pt x="2966684" y="1120616"/>
                </a:cubicBezTo>
                <a:cubicBezTo>
                  <a:pt x="2978114" y="1137761"/>
                  <a:pt x="2986687" y="1153001"/>
                  <a:pt x="2990497" y="1170146"/>
                </a:cubicBezTo>
                <a:cubicBezTo>
                  <a:pt x="2999069" y="1211104"/>
                  <a:pt x="2979067" y="1255871"/>
                  <a:pt x="2941919" y="1277779"/>
                </a:cubicBezTo>
                <a:cubicBezTo>
                  <a:pt x="2903819" y="1299686"/>
                  <a:pt x="2854289" y="1295876"/>
                  <a:pt x="2824762" y="1266349"/>
                </a:cubicBezTo>
                <a:cubicBezTo>
                  <a:pt x="2812379" y="1253966"/>
                  <a:pt x="2805712" y="1255871"/>
                  <a:pt x="2794282" y="1266349"/>
                </a:cubicBezTo>
                <a:cubicBezTo>
                  <a:pt x="2713319" y="1341596"/>
                  <a:pt x="2631404" y="1416844"/>
                  <a:pt x="2549489" y="1492091"/>
                </a:cubicBezTo>
                <a:cubicBezTo>
                  <a:pt x="2422807" y="1608296"/>
                  <a:pt x="2296124" y="1725454"/>
                  <a:pt x="2170394" y="1841659"/>
                </a:cubicBezTo>
                <a:cubicBezTo>
                  <a:pt x="2076097" y="1929289"/>
                  <a:pt x="1980847" y="2015966"/>
                  <a:pt x="1886549" y="2103596"/>
                </a:cubicBezTo>
                <a:cubicBezTo>
                  <a:pt x="1759867" y="2220754"/>
                  <a:pt x="1633184" y="2336959"/>
                  <a:pt x="1505549" y="2454116"/>
                </a:cubicBezTo>
                <a:cubicBezTo>
                  <a:pt x="1411252" y="2541746"/>
                  <a:pt x="1316002" y="2628424"/>
                  <a:pt x="1221704" y="2716054"/>
                </a:cubicBezTo>
                <a:cubicBezTo>
                  <a:pt x="1094069" y="2833211"/>
                  <a:pt x="967387" y="2950369"/>
                  <a:pt x="839752" y="3067526"/>
                </a:cubicBezTo>
                <a:cubicBezTo>
                  <a:pt x="767362" y="3134201"/>
                  <a:pt x="694019" y="3201829"/>
                  <a:pt x="621629" y="3269456"/>
                </a:cubicBezTo>
                <a:cubicBezTo>
                  <a:pt x="605437" y="3283744"/>
                  <a:pt x="606389" y="3283744"/>
                  <a:pt x="592102" y="3268504"/>
                </a:cubicBezTo>
                <a:cubicBezTo>
                  <a:pt x="586387" y="3262789"/>
                  <a:pt x="582577" y="3249454"/>
                  <a:pt x="572099" y="3254216"/>
                </a:cubicBezTo>
                <a:cubicBezTo>
                  <a:pt x="560669" y="3258979"/>
                  <a:pt x="563527" y="3271361"/>
                  <a:pt x="563527" y="3281839"/>
                </a:cubicBezTo>
                <a:cubicBezTo>
                  <a:pt x="565432" y="3346609"/>
                  <a:pt x="518759" y="3402806"/>
                  <a:pt x="458752" y="3411379"/>
                </a:cubicBezTo>
                <a:cubicBezTo>
                  <a:pt x="391124" y="3419951"/>
                  <a:pt x="331117" y="3379946"/>
                  <a:pt x="316829" y="3314224"/>
                </a:cubicBezTo>
                <a:cubicBezTo>
                  <a:pt x="296827" y="3227546"/>
                  <a:pt x="373027" y="3150394"/>
                  <a:pt x="461609" y="3164681"/>
                </a:cubicBezTo>
                <a:cubicBezTo>
                  <a:pt x="466372" y="3165634"/>
                  <a:pt x="471134" y="3167539"/>
                  <a:pt x="476849" y="3164681"/>
                </a:cubicBezTo>
                <a:cubicBezTo>
                  <a:pt x="483517" y="3159919"/>
                  <a:pt x="488279" y="3156109"/>
                  <a:pt x="479707" y="3146584"/>
                </a:cubicBezTo>
                <a:cubicBezTo>
                  <a:pt x="456847" y="3121819"/>
                  <a:pt x="456847" y="3120866"/>
                  <a:pt x="481612" y="3098006"/>
                </a:cubicBezTo>
                <a:cubicBezTo>
                  <a:pt x="535904" y="3048476"/>
                  <a:pt x="590197" y="2998946"/>
                  <a:pt x="644489" y="2950369"/>
                </a:cubicBezTo>
                <a:cubicBezTo>
                  <a:pt x="655919" y="2939891"/>
                  <a:pt x="656872" y="2934176"/>
                  <a:pt x="645442" y="2923699"/>
                </a:cubicBezTo>
                <a:cubicBezTo>
                  <a:pt x="634012" y="2914174"/>
                  <a:pt x="624487" y="2902744"/>
                  <a:pt x="614962" y="2890361"/>
                </a:cubicBezTo>
                <a:cubicBezTo>
                  <a:pt x="606389" y="2878931"/>
                  <a:pt x="599722" y="2880836"/>
                  <a:pt x="590197" y="2889409"/>
                </a:cubicBezTo>
                <a:cubicBezTo>
                  <a:pt x="549239" y="2927509"/>
                  <a:pt x="507329" y="2965609"/>
                  <a:pt x="465419" y="3003709"/>
                </a:cubicBezTo>
                <a:cubicBezTo>
                  <a:pt x="444464" y="3022759"/>
                  <a:pt x="422557" y="3041809"/>
                  <a:pt x="401602" y="3061811"/>
                </a:cubicBezTo>
                <a:cubicBezTo>
                  <a:pt x="393982" y="3068479"/>
                  <a:pt x="389219" y="3068479"/>
                  <a:pt x="382552" y="3060859"/>
                </a:cubicBezTo>
                <a:cubicBezTo>
                  <a:pt x="355882" y="3031331"/>
                  <a:pt x="329212" y="3001804"/>
                  <a:pt x="302542" y="2973229"/>
                </a:cubicBezTo>
                <a:cubicBezTo>
                  <a:pt x="295874" y="2966561"/>
                  <a:pt x="295874" y="2960846"/>
                  <a:pt x="299684" y="2953226"/>
                </a:cubicBezTo>
                <a:cubicBezTo>
                  <a:pt x="309209" y="2937034"/>
                  <a:pt x="317782" y="2919889"/>
                  <a:pt x="327307" y="2903696"/>
                </a:cubicBezTo>
                <a:cubicBezTo>
                  <a:pt x="331117" y="2896076"/>
                  <a:pt x="331117" y="2891314"/>
                  <a:pt x="325402" y="2884646"/>
                </a:cubicBezTo>
                <a:cubicBezTo>
                  <a:pt x="299684" y="2851309"/>
                  <a:pt x="299684" y="2851309"/>
                  <a:pt x="260632" y="2868454"/>
                </a:cubicBezTo>
                <a:cubicBezTo>
                  <a:pt x="221579" y="2885599"/>
                  <a:pt x="221579" y="2885599"/>
                  <a:pt x="192052" y="2854166"/>
                </a:cubicBezTo>
                <a:cubicBezTo>
                  <a:pt x="132997" y="2790349"/>
                  <a:pt x="73942" y="2725579"/>
                  <a:pt x="14887" y="2661761"/>
                </a:cubicBezTo>
                <a:cubicBezTo>
                  <a:pt x="4409" y="2650331"/>
                  <a:pt x="4409" y="2641759"/>
                  <a:pt x="15839" y="2631281"/>
                </a:cubicBezTo>
                <a:cubicBezTo>
                  <a:pt x="69179" y="2582704"/>
                  <a:pt x="121567" y="2534126"/>
                  <a:pt x="174907" y="2485549"/>
                </a:cubicBezTo>
                <a:cubicBezTo>
                  <a:pt x="184432" y="2476976"/>
                  <a:pt x="190147" y="2476976"/>
                  <a:pt x="198719" y="2486501"/>
                </a:cubicBezTo>
                <a:cubicBezTo>
                  <a:pt x="244439" y="2536984"/>
                  <a:pt x="290159" y="2586514"/>
                  <a:pt x="335879" y="2636996"/>
                </a:cubicBezTo>
                <a:cubicBezTo>
                  <a:pt x="343499" y="2644616"/>
                  <a:pt x="347309" y="2645569"/>
                  <a:pt x="354929" y="2637949"/>
                </a:cubicBezTo>
                <a:cubicBezTo>
                  <a:pt x="375884" y="2617946"/>
                  <a:pt x="396839" y="2598896"/>
                  <a:pt x="418747" y="2579846"/>
                </a:cubicBezTo>
                <a:cubicBezTo>
                  <a:pt x="425414" y="2574131"/>
                  <a:pt x="425414" y="2570321"/>
                  <a:pt x="419699" y="2563654"/>
                </a:cubicBezTo>
                <a:cubicBezTo>
                  <a:pt x="373027" y="2513171"/>
                  <a:pt x="327307" y="2462689"/>
                  <a:pt x="280634" y="2413159"/>
                </a:cubicBezTo>
                <a:cubicBezTo>
                  <a:pt x="272062" y="2403634"/>
                  <a:pt x="270157" y="2397919"/>
                  <a:pt x="280634" y="2388394"/>
                </a:cubicBezTo>
                <a:cubicBezTo>
                  <a:pt x="323497" y="2350294"/>
                  <a:pt x="366359" y="2311241"/>
                  <a:pt x="408269" y="2272189"/>
                </a:cubicBezTo>
                <a:cubicBezTo>
                  <a:pt x="416842" y="2263616"/>
                  <a:pt x="421604" y="2265521"/>
                  <a:pt x="429224" y="2273141"/>
                </a:cubicBezTo>
                <a:cubicBezTo>
                  <a:pt x="474944" y="2323624"/>
                  <a:pt x="521617" y="2374106"/>
                  <a:pt x="567337" y="2424589"/>
                </a:cubicBezTo>
                <a:cubicBezTo>
                  <a:pt x="574957" y="2433161"/>
                  <a:pt x="579719" y="2432209"/>
                  <a:pt x="587339" y="2425541"/>
                </a:cubicBezTo>
                <a:cubicBezTo>
                  <a:pt x="608294" y="2405539"/>
                  <a:pt x="629249" y="2386489"/>
                  <a:pt x="651157" y="2367439"/>
                </a:cubicBezTo>
                <a:cubicBezTo>
                  <a:pt x="657824" y="2361724"/>
                  <a:pt x="656872" y="2357914"/>
                  <a:pt x="651157" y="2351246"/>
                </a:cubicBezTo>
                <a:cubicBezTo>
                  <a:pt x="604484" y="2300764"/>
                  <a:pt x="558764" y="2250281"/>
                  <a:pt x="512092" y="2200751"/>
                </a:cubicBezTo>
                <a:cubicBezTo>
                  <a:pt x="502567" y="2191226"/>
                  <a:pt x="502567" y="2185511"/>
                  <a:pt x="513044" y="2176939"/>
                </a:cubicBezTo>
                <a:cubicBezTo>
                  <a:pt x="567337" y="2128361"/>
                  <a:pt x="620677" y="2078831"/>
                  <a:pt x="674017" y="2029301"/>
                </a:cubicBezTo>
                <a:cubicBezTo>
                  <a:pt x="683542" y="2019776"/>
                  <a:pt x="689257" y="2019776"/>
                  <a:pt x="698782" y="2030254"/>
                </a:cubicBezTo>
                <a:cubicBezTo>
                  <a:pt x="764504" y="2101691"/>
                  <a:pt x="830227" y="2173129"/>
                  <a:pt x="895949" y="2244566"/>
                </a:cubicBezTo>
                <a:cubicBezTo>
                  <a:pt x="905474" y="2255044"/>
                  <a:pt x="907379" y="2262664"/>
                  <a:pt x="899759" y="2275046"/>
                </a:cubicBezTo>
                <a:cubicBezTo>
                  <a:pt x="890234" y="2288381"/>
                  <a:pt x="883567" y="2303621"/>
                  <a:pt x="874994" y="2317909"/>
                </a:cubicBezTo>
                <a:cubicBezTo>
                  <a:pt x="870232" y="2326481"/>
                  <a:pt x="870232" y="2332196"/>
                  <a:pt x="876899" y="2339816"/>
                </a:cubicBezTo>
                <a:cubicBezTo>
                  <a:pt x="903569" y="2371249"/>
                  <a:pt x="903569" y="2371249"/>
                  <a:pt x="941669" y="2354104"/>
                </a:cubicBezTo>
                <a:cubicBezTo>
                  <a:pt x="980722" y="2336959"/>
                  <a:pt x="980722" y="2336959"/>
                  <a:pt x="1009297" y="2368391"/>
                </a:cubicBezTo>
                <a:cubicBezTo>
                  <a:pt x="1029299" y="2390299"/>
                  <a:pt x="1048349" y="2411254"/>
                  <a:pt x="1069304" y="2433161"/>
                </a:cubicBezTo>
                <a:cubicBezTo>
                  <a:pt x="1076924" y="2440781"/>
                  <a:pt x="1075972" y="2445544"/>
                  <a:pt x="1068352" y="2453164"/>
                </a:cubicBezTo>
                <a:cubicBezTo>
                  <a:pt x="1008344" y="2507456"/>
                  <a:pt x="948337" y="2562701"/>
                  <a:pt x="889282" y="2617946"/>
                </a:cubicBezTo>
                <a:cubicBezTo>
                  <a:pt x="884519" y="2621756"/>
                  <a:pt x="880709" y="2626519"/>
                  <a:pt x="875947" y="2630329"/>
                </a:cubicBezTo>
                <a:cubicBezTo>
                  <a:pt x="869279" y="2635091"/>
                  <a:pt x="870232" y="2639854"/>
                  <a:pt x="875947" y="2645569"/>
                </a:cubicBezTo>
                <a:cubicBezTo>
                  <a:pt x="889282" y="2659856"/>
                  <a:pt x="902617" y="2674144"/>
                  <a:pt x="915952" y="2688431"/>
                </a:cubicBezTo>
                <a:cubicBezTo>
                  <a:pt x="921667" y="2694146"/>
                  <a:pt x="925477" y="2696051"/>
                  <a:pt x="932144" y="2689384"/>
                </a:cubicBezTo>
                <a:cubicBezTo>
                  <a:pt x="1016917" y="2611279"/>
                  <a:pt x="1101689" y="2534126"/>
                  <a:pt x="1186462" y="2456974"/>
                </a:cubicBezTo>
                <a:cubicBezTo>
                  <a:pt x="1301714" y="2351246"/>
                  <a:pt x="1417919" y="2245519"/>
                  <a:pt x="1533172" y="2140744"/>
                </a:cubicBezTo>
                <a:cubicBezTo>
                  <a:pt x="1617944" y="2063591"/>
                  <a:pt x="1702717" y="1985486"/>
                  <a:pt x="1787489" y="1908334"/>
                </a:cubicBezTo>
                <a:cubicBezTo>
                  <a:pt x="1903694" y="1801654"/>
                  <a:pt x="2019899" y="1695926"/>
                  <a:pt x="2137057" y="1589246"/>
                </a:cubicBezTo>
                <a:cubicBezTo>
                  <a:pt x="2220877" y="1513046"/>
                  <a:pt x="2304697" y="1435894"/>
                  <a:pt x="2388517" y="1359694"/>
                </a:cubicBezTo>
                <a:cubicBezTo>
                  <a:pt x="2478052" y="1277779"/>
                  <a:pt x="2567587" y="1194911"/>
                  <a:pt x="2658074" y="1113949"/>
                </a:cubicBezTo>
                <a:cubicBezTo>
                  <a:pt x="2667599" y="1105376"/>
                  <a:pt x="2667599" y="1100614"/>
                  <a:pt x="2659979" y="1091089"/>
                </a:cubicBezTo>
                <a:cubicBezTo>
                  <a:pt x="2626642" y="1049179"/>
                  <a:pt x="2630452" y="992029"/>
                  <a:pt x="2667599" y="954881"/>
                </a:cubicBezTo>
                <a:cubicBezTo>
                  <a:pt x="2703794" y="918686"/>
                  <a:pt x="2760944" y="915829"/>
                  <a:pt x="2802854" y="948214"/>
                </a:cubicBezTo>
                <a:cubicBezTo>
                  <a:pt x="2805712" y="951071"/>
                  <a:pt x="2808569" y="955834"/>
                  <a:pt x="2813332" y="953929"/>
                </a:cubicBezTo>
                <a:cubicBezTo>
                  <a:pt x="2819047" y="952024"/>
                  <a:pt x="2817142" y="946309"/>
                  <a:pt x="2818094" y="941546"/>
                </a:cubicBezTo>
                <a:cubicBezTo>
                  <a:pt x="2821904" y="914876"/>
                  <a:pt x="2825714" y="889159"/>
                  <a:pt x="2828572" y="862489"/>
                </a:cubicBezTo>
                <a:cubicBezTo>
                  <a:pt x="2829524" y="849154"/>
                  <a:pt x="2835239" y="843439"/>
                  <a:pt x="2848574" y="839629"/>
                </a:cubicBezTo>
                <a:cubicBezTo>
                  <a:pt x="2889532" y="829151"/>
                  <a:pt x="2930489" y="819626"/>
                  <a:pt x="2970494" y="806291"/>
                </a:cubicBezTo>
                <a:cubicBezTo>
                  <a:pt x="2975257" y="804386"/>
                  <a:pt x="2980019" y="802481"/>
                  <a:pt x="2986687" y="800576"/>
                </a:cubicBezTo>
                <a:cubicBezTo>
                  <a:pt x="2962874" y="796766"/>
                  <a:pt x="2940967" y="793909"/>
                  <a:pt x="2919059" y="790099"/>
                </a:cubicBezTo>
                <a:cubicBezTo>
                  <a:pt x="2756182" y="750094"/>
                  <a:pt x="2633309" y="616744"/>
                  <a:pt x="2610449" y="453866"/>
                </a:cubicBezTo>
                <a:cubicBezTo>
                  <a:pt x="2580922" y="245269"/>
                  <a:pt x="2723797" y="48101"/>
                  <a:pt x="2931442" y="11906"/>
                </a:cubicBezTo>
                <a:cubicBezTo>
                  <a:pt x="2938109" y="10954"/>
                  <a:pt x="2945729" y="9049"/>
                  <a:pt x="2952397" y="7144"/>
                </a:cubicBezTo>
                <a:cubicBezTo>
                  <a:pt x="2983829" y="7144"/>
                  <a:pt x="3016214" y="7144"/>
                  <a:pt x="3047647" y="7144"/>
                </a:cubicBezTo>
                <a:cubicBezTo>
                  <a:pt x="3050504" y="8096"/>
                  <a:pt x="3053362" y="9049"/>
                  <a:pt x="3056219" y="9049"/>
                </a:cubicBezTo>
                <a:cubicBezTo>
                  <a:pt x="3164804" y="27146"/>
                  <a:pt x="3253387" y="79534"/>
                  <a:pt x="3319109" y="168116"/>
                </a:cubicBezTo>
                <a:cubicBezTo>
                  <a:pt x="3330539" y="183356"/>
                  <a:pt x="3330539" y="183356"/>
                  <a:pt x="3341017" y="168116"/>
                </a:cubicBezTo>
                <a:cubicBezTo>
                  <a:pt x="3490559" y="-33814"/>
                  <a:pt x="3804884" y="-6191"/>
                  <a:pt x="3918232" y="218599"/>
                </a:cubicBezTo>
                <a:cubicBezTo>
                  <a:pt x="3935377" y="252889"/>
                  <a:pt x="3943949" y="289084"/>
                  <a:pt x="3952522" y="325279"/>
                </a:cubicBezTo>
                <a:cubicBezTo>
                  <a:pt x="3953474" y="356711"/>
                  <a:pt x="3953474" y="388144"/>
                  <a:pt x="3953474" y="419576"/>
                </a:cubicBezTo>
                <a:close/>
                <a:moveTo>
                  <a:pt x="3534374" y="1227296"/>
                </a:moveTo>
                <a:cubicBezTo>
                  <a:pt x="3546757" y="1226344"/>
                  <a:pt x="3560092" y="1227296"/>
                  <a:pt x="3572474" y="1224439"/>
                </a:cubicBezTo>
                <a:cubicBezTo>
                  <a:pt x="3670582" y="1206341"/>
                  <a:pt x="3740114" y="1150144"/>
                  <a:pt x="3769642" y="1054894"/>
                </a:cubicBezTo>
                <a:cubicBezTo>
                  <a:pt x="3800122" y="958691"/>
                  <a:pt x="3777262" y="872014"/>
                  <a:pt x="3705824" y="800576"/>
                </a:cubicBezTo>
                <a:cubicBezTo>
                  <a:pt x="3664867" y="759619"/>
                  <a:pt x="3612479" y="737711"/>
                  <a:pt x="3554377" y="732949"/>
                </a:cubicBezTo>
                <a:cubicBezTo>
                  <a:pt x="3538184" y="731996"/>
                  <a:pt x="3535327" y="724376"/>
                  <a:pt x="3537232" y="710089"/>
                </a:cubicBezTo>
                <a:cubicBezTo>
                  <a:pt x="3542947" y="665321"/>
                  <a:pt x="3547709" y="620554"/>
                  <a:pt x="3552472" y="575786"/>
                </a:cubicBezTo>
                <a:cubicBezTo>
                  <a:pt x="3555329" y="551974"/>
                  <a:pt x="3556282" y="551021"/>
                  <a:pt x="3580094" y="554831"/>
                </a:cubicBezTo>
                <a:cubicBezTo>
                  <a:pt x="3615337" y="560546"/>
                  <a:pt x="3649627" y="558641"/>
                  <a:pt x="3682964" y="545306"/>
                </a:cubicBezTo>
                <a:cubicBezTo>
                  <a:pt x="3778214" y="508159"/>
                  <a:pt x="3825839" y="401479"/>
                  <a:pt x="3791549" y="306229"/>
                </a:cubicBezTo>
                <a:cubicBezTo>
                  <a:pt x="3756307" y="210979"/>
                  <a:pt x="3651532" y="160496"/>
                  <a:pt x="3554377" y="192881"/>
                </a:cubicBezTo>
                <a:cubicBezTo>
                  <a:pt x="3481034" y="217646"/>
                  <a:pt x="3418169" y="290989"/>
                  <a:pt x="3428647" y="395764"/>
                </a:cubicBezTo>
                <a:cubicBezTo>
                  <a:pt x="3429599" y="409099"/>
                  <a:pt x="3426742" y="412909"/>
                  <a:pt x="3413407" y="413861"/>
                </a:cubicBezTo>
                <a:cubicBezTo>
                  <a:pt x="3369592" y="415766"/>
                  <a:pt x="3324824" y="415766"/>
                  <a:pt x="3281009" y="416719"/>
                </a:cubicBezTo>
                <a:cubicBezTo>
                  <a:pt x="3248624" y="417671"/>
                  <a:pt x="3249577" y="417671"/>
                  <a:pt x="3248624" y="385286"/>
                </a:cubicBezTo>
                <a:cubicBezTo>
                  <a:pt x="3244814" y="250984"/>
                  <a:pt x="3123847" y="130016"/>
                  <a:pt x="2966684" y="152876"/>
                </a:cubicBezTo>
                <a:cubicBezTo>
                  <a:pt x="2825714" y="172879"/>
                  <a:pt x="2737132" y="297656"/>
                  <a:pt x="2757134" y="437674"/>
                </a:cubicBezTo>
                <a:cubicBezTo>
                  <a:pt x="2774279" y="553879"/>
                  <a:pt x="2878102" y="644366"/>
                  <a:pt x="2995259" y="645319"/>
                </a:cubicBezTo>
                <a:cubicBezTo>
                  <a:pt x="3045742" y="646271"/>
                  <a:pt x="3092414" y="633889"/>
                  <a:pt x="3135277" y="606266"/>
                </a:cubicBezTo>
                <a:cubicBezTo>
                  <a:pt x="3147659" y="598646"/>
                  <a:pt x="3155279" y="599599"/>
                  <a:pt x="3163852" y="611029"/>
                </a:cubicBezTo>
                <a:cubicBezTo>
                  <a:pt x="3170519" y="619601"/>
                  <a:pt x="3178139" y="627221"/>
                  <a:pt x="3185759" y="634841"/>
                </a:cubicBezTo>
                <a:cubicBezTo>
                  <a:pt x="3188617" y="637699"/>
                  <a:pt x="3191474" y="642461"/>
                  <a:pt x="3197189" y="639604"/>
                </a:cubicBezTo>
                <a:cubicBezTo>
                  <a:pt x="3201952" y="636746"/>
                  <a:pt x="3205762" y="632936"/>
                  <a:pt x="3204809" y="627221"/>
                </a:cubicBezTo>
                <a:cubicBezTo>
                  <a:pt x="3204809" y="623411"/>
                  <a:pt x="3203857" y="618649"/>
                  <a:pt x="3202904" y="614839"/>
                </a:cubicBezTo>
                <a:cubicBezTo>
                  <a:pt x="3193379" y="551974"/>
                  <a:pt x="3244814" y="502444"/>
                  <a:pt x="3307679" y="513874"/>
                </a:cubicBezTo>
                <a:cubicBezTo>
                  <a:pt x="3383879" y="527209"/>
                  <a:pt x="3441982" y="592931"/>
                  <a:pt x="3445792" y="670084"/>
                </a:cubicBezTo>
                <a:cubicBezTo>
                  <a:pt x="3447697" y="710089"/>
                  <a:pt x="3422932" y="746284"/>
                  <a:pt x="3383879" y="757714"/>
                </a:cubicBezTo>
                <a:cubicBezTo>
                  <a:pt x="3366734" y="762476"/>
                  <a:pt x="3349589" y="763429"/>
                  <a:pt x="3332444" y="758666"/>
                </a:cubicBezTo>
                <a:cubicBezTo>
                  <a:pt x="3323872" y="756761"/>
                  <a:pt x="3314347" y="754856"/>
                  <a:pt x="3309584" y="764381"/>
                </a:cubicBezTo>
                <a:cubicBezTo>
                  <a:pt x="3304822" y="773906"/>
                  <a:pt x="3315299" y="775811"/>
                  <a:pt x="3319109" y="781526"/>
                </a:cubicBezTo>
                <a:cubicBezTo>
                  <a:pt x="3323872" y="787241"/>
                  <a:pt x="3328634" y="792956"/>
                  <a:pt x="3335302" y="798671"/>
                </a:cubicBezTo>
                <a:cubicBezTo>
                  <a:pt x="3347684" y="809149"/>
                  <a:pt x="3347684" y="817721"/>
                  <a:pt x="3337207" y="831056"/>
                </a:cubicBezTo>
                <a:cubicBezTo>
                  <a:pt x="3306727" y="869156"/>
                  <a:pt x="3290534" y="914876"/>
                  <a:pt x="3287677" y="963454"/>
                </a:cubicBezTo>
                <a:cubicBezTo>
                  <a:pt x="3277199" y="1108234"/>
                  <a:pt x="3389594" y="1227296"/>
                  <a:pt x="3534374" y="1227296"/>
                </a:cubicBezTo>
                <a:close/>
              </a:path>
            </a:pathLst>
          </a:custGeom>
          <a:noFill/>
          <a:ln w="34925" cap="flat">
            <a:solidFill>
              <a:schemeClr val="accent1"/>
            </a:solidFill>
            <a:prstDash val="solid"/>
            <a:miter/>
          </a:ln>
        </p:spPr>
        <p:txBody>
          <a:bodyPr rtlCol="0" anchor="ctr"/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2F6D567-C060-4D2B-B097-8C3176DB8302}"/>
              </a:ext>
            </a:extLst>
          </p:cNvPr>
          <p:cNvCxnSpPr>
            <a:cxnSpLocks/>
          </p:cNvCxnSpPr>
          <p:nvPr userDrawn="1"/>
        </p:nvCxnSpPr>
        <p:spPr>
          <a:xfrm flipH="1">
            <a:off x="2154307" y="477136"/>
            <a:ext cx="6503024" cy="0"/>
          </a:xfrm>
          <a:prstGeom prst="line">
            <a:avLst/>
          </a:prstGeom>
          <a:ln w="4445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" name="Straight Connector 4">
            <a:extLst>
              <a:ext uri="{FF2B5EF4-FFF2-40B4-BE49-F238E27FC236}">
                <a16:creationId xmlns:a16="http://schemas.microsoft.com/office/drawing/2014/main" id="{24193E77-7AFA-45E8-B176-B8D26B378350}"/>
              </a:ext>
            </a:extLst>
          </p:cNvPr>
          <p:cNvCxnSpPr>
            <a:cxnSpLocks/>
          </p:cNvCxnSpPr>
          <p:nvPr userDrawn="1"/>
        </p:nvCxnSpPr>
        <p:spPr>
          <a:xfrm flipV="1">
            <a:off x="8657330" y="477136"/>
            <a:ext cx="0" cy="5935130"/>
          </a:xfrm>
          <a:prstGeom prst="line">
            <a:avLst/>
          </a:prstGeom>
          <a:ln w="4445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A8A31E12-92B8-44BE-9F73-32CC46810BBB}"/>
              </a:ext>
            </a:extLst>
          </p:cNvPr>
          <p:cNvCxnSpPr>
            <a:cxnSpLocks/>
          </p:cNvCxnSpPr>
          <p:nvPr userDrawn="1"/>
        </p:nvCxnSpPr>
        <p:spPr>
          <a:xfrm flipH="1">
            <a:off x="2232448" y="6392850"/>
            <a:ext cx="6424883" cy="13272"/>
          </a:xfrm>
          <a:prstGeom prst="line">
            <a:avLst/>
          </a:prstGeom>
          <a:ln w="4445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306456892"/>
      </p:ext>
    </p:extLst>
  </p:cSld>
  <p:clrMapOvr>
    <a:masterClrMapping/>
  </p:clrMapOvr>
</p:sldLayout>
</file>

<file path=ppt/slideLayouts/slideLayout17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Contents slide layout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>
            <a:extLst>
              <a:ext uri="{FF2B5EF4-FFF2-40B4-BE49-F238E27FC236}">
                <a16:creationId xmlns:a16="http://schemas.microsoft.com/office/drawing/2014/main" id="{23DE32A5-6181-4C51-AD5C-3F1A448478A1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1217545" y="701528"/>
            <a:ext cx="5218040" cy="724247"/>
          </a:xfrm>
          <a:prstGeom prst="rect">
            <a:avLst/>
          </a:prstGeom>
        </p:spPr>
        <p:txBody>
          <a:bodyPr anchor="ctr"/>
          <a:lstStyle>
            <a:lvl1pPr marL="0" indent="0" algn="l">
              <a:buNone/>
              <a:defRPr sz="4050" b="0" baseline="0">
                <a:solidFill>
                  <a:schemeClr val="accent1"/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sp>
        <p:nvSpPr>
          <p:cNvPr id="6" name="Graphic 2">
            <a:extLst>
              <a:ext uri="{FF2B5EF4-FFF2-40B4-BE49-F238E27FC236}">
                <a16:creationId xmlns:a16="http://schemas.microsoft.com/office/drawing/2014/main" id="{1DD60E7E-E490-46D9-AB9B-87D9364A77D2}"/>
              </a:ext>
            </a:extLst>
          </p:cNvPr>
          <p:cNvSpPr/>
          <p:nvPr userDrawn="1"/>
        </p:nvSpPr>
        <p:spPr>
          <a:xfrm rot="2816880" flipH="1">
            <a:off x="-113764" y="4428581"/>
            <a:ext cx="2181863" cy="1415582"/>
          </a:xfrm>
          <a:custGeom>
            <a:avLst/>
            <a:gdLst>
              <a:gd name="connsiteX0" fmla="*/ 3953474 w 3952875"/>
              <a:gd name="connsiteY0" fmla="*/ 419576 h 3419475"/>
              <a:gd name="connsiteX1" fmla="*/ 3905849 w 3952875"/>
              <a:gd name="connsiteY1" fmla="*/ 547211 h 3419475"/>
              <a:gd name="connsiteX2" fmla="*/ 3792502 w 3952875"/>
              <a:gd name="connsiteY2" fmla="*/ 660559 h 3419475"/>
              <a:gd name="connsiteX3" fmla="*/ 3790597 w 3952875"/>
              <a:gd name="connsiteY3" fmla="*/ 681514 h 3419475"/>
              <a:gd name="connsiteX4" fmla="*/ 3926804 w 3952875"/>
              <a:gd name="connsiteY4" fmla="*/ 951071 h 3419475"/>
              <a:gd name="connsiteX5" fmla="*/ 3666772 w 3952875"/>
              <a:gd name="connsiteY5" fmla="*/ 1351121 h 3419475"/>
              <a:gd name="connsiteX6" fmla="*/ 3287677 w 3952875"/>
              <a:gd name="connsiteY6" fmla="*/ 1288256 h 3419475"/>
              <a:gd name="connsiteX7" fmla="*/ 3139087 w 3952875"/>
              <a:gd name="connsiteY7" fmla="*/ 980599 h 3419475"/>
              <a:gd name="connsiteX8" fmla="*/ 3139087 w 3952875"/>
              <a:gd name="connsiteY8" fmla="*/ 971074 h 3419475"/>
              <a:gd name="connsiteX9" fmla="*/ 3138134 w 3952875"/>
              <a:gd name="connsiteY9" fmla="*/ 968216 h 3419475"/>
              <a:gd name="connsiteX10" fmla="*/ 3120989 w 3952875"/>
              <a:gd name="connsiteY10" fmla="*/ 1003459 h 3419475"/>
              <a:gd name="connsiteX11" fmla="*/ 3085747 w 3952875"/>
              <a:gd name="connsiteY11" fmla="*/ 1100614 h 3419475"/>
              <a:gd name="connsiteX12" fmla="*/ 3064792 w 3952875"/>
              <a:gd name="connsiteY12" fmla="*/ 1115854 h 3419475"/>
              <a:gd name="connsiteX13" fmla="*/ 2966684 w 3952875"/>
              <a:gd name="connsiteY13" fmla="*/ 1120616 h 3419475"/>
              <a:gd name="connsiteX14" fmla="*/ 2990497 w 3952875"/>
              <a:gd name="connsiteY14" fmla="*/ 1170146 h 3419475"/>
              <a:gd name="connsiteX15" fmla="*/ 2941919 w 3952875"/>
              <a:gd name="connsiteY15" fmla="*/ 1277779 h 3419475"/>
              <a:gd name="connsiteX16" fmla="*/ 2824762 w 3952875"/>
              <a:gd name="connsiteY16" fmla="*/ 1266349 h 3419475"/>
              <a:gd name="connsiteX17" fmla="*/ 2794282 w 3952875"/>
              <a:gd name="connsiteY17" fmla="*/ 1266349 h 3419475"/>
              <a:gd name="connsiteX18" fmla="*/ 2549489 w 3952875"/>
              <a:gd name="connsiteY18" fmla="*/ 1492091 h 3419475"/>
              <a:gd name="connsiteX19" fmla="*/ 2170394 w 3952875"/>
              <a:gd name="connsiteY19" fmla="*/ 1841659 h 3419475"/>
              <a:gd name="connsiteX20" fmla="*/ 1886549 w 3952875"/>
              <a:gd name="connsiteY20" fmla="*/ 2103596 h 3419475"/>
              <a:gd name="connsiteX21" fmla="*/ 1505549 w 3952875"/>
              <a:gd name="connsiteY21" fmla="*/ 2454116 h 3419475"/>
              <a:gd name="connsiteX22" fmla="*/ 1221704 w 3952875"/>
              <a:gd name="connsiteY22" fmla="*/ 2716054 h 3419475"/>
              <a:gd name="connsiteX23" fmla="*/ 839752 w 3952875"/>
              <a:gd name="connsiteY23" fmla="*/ 3067526 h 3419475"/>
              <a:gd name="connsiteX24" fmla="*/ 621629 w 3952875"/>
              <a:gd name="connsiteY24" fmla="*/ 3269456 h 3419475"/>
              <a:gd name="connsiteX25" fmla="*/ 592102 w 3952875"/>
              <a:gd name="connsiteY25" fmla="*/ 3268504 h 3419475"/>
              <a:gd name="connsiteX26" fmla="*/ 572099 w 3952875"/>
              <a:gd name="connsiteY26" fmla="*/ 3254216 h 3419475"/>
              <a:gd name="connsiteX27" fmla="*/ 563527 w 3952875"/>
              <a:gd name="connsiteY27" fmla="*/ 3281839 h 3419475"/>
              <a:gd name="connsiteX28" fmla="*/ 458752 w 3952875"/>
              <a:gd name="connsiteY28" fmla="*/ 3411379 h 3419475"/>
              <a:gd name="connsiteX29" fmla="*/ 316829 w 3952875"/>
              <a:gd name="connsiteY29" fmla="*/ 3314224 h 3419475"/>
              <a:gd name="connsiteX30" fmla="*/ 461609 w 3952875"/>
              <a:gd name="connsiteY30" fmla="*/ 3164681 h 3419475"/>
              <a:gd name="connsiteX31" fmla="*/ 476849 w 3952875"/>
              <a:gd name="connsiteY31" fmla="*/ 3164681 h 3419475"/>
              <a:gd name="connsiteX32" fmla="*/ 479707 w 3952875"/>
              <a:gd name="connsiteY32" fmla="*/ 3146584 h 3419475"/>
              <a:gd name="connsiteX33" fmla="*/ 481612 w 3952875"/>
              <a:gd name="connsiteY33" fmla="*/ 3098006 h 3419475"/>
              <a:gd name="connsiteX34" fmla="*/ 644489 w 3952875"/>
              <a:gd name="connsiteY34" fmla="*/ 2950369 h 3419475"/>
              <a:gd name="connsiteX35" fmla="*/ 645442 w 3952875"/>
              <a:gd name="connsiteY35" fmla="*/ 2923699 h 3419475"/>
              <a:gd name="connsiteX36" fmla="*/ 614962 w 3952875"/>
              <a:gd name="connsiteY36" fmla="*/ 2890361 h 3419475"/>
              <a:gd name="connsiteX37" fmla="*/ 590197 w 3952875"/>
              <a:gd name="connsiteY37" fmla="*/ 2889409 h 3419475"/>
              <a:gd name="connsiteX38" fmla="*/ 465419 w 3952875"/>
              <a:gd name="connsiteY38" fmla="*/ 3003709 h 3419475"/>
              <a:gd name="connsiteX39" fmla="*/ 401602 w 3952875"/>
              <a:gd name="connsiteY39" fmla="*/ 3061811 h 3419475"/>
              <a:gd name="connsiteX40" fmla="*/ 382552 w 3952875"/>
              <a:gd name="connsiteY40" fmla="*/ 3060859 h 3419475"/>
              <a:gd name="connsiteX41" fmla="*/ 302542 w 3952875"/>
              <a:gd name="connsiteY41" fmla="*/ 2973229 h 3419475"/>
              <a:gd name="connsiteX42" fmla="*/ 299684 w 3952875"/>
              <a:gd name="connsiteY42" fmla="*/ 2953226 h 3419475"/>
              <a:gd name="connsiteX43" fmla="*/ 327307 w 3952875"/>
              <a:gd name="connsiteY43" fmla="*/ 2903696 h 3419475"/>
              <a:gd name="connsiteX44" fmla="*/ 325402 w 3952875"/>
              <a:gd name="connsiteY44" fmla="*/ 2884646 h 3419475"/>
              <a:gd name="connsiteX45" fmla="*/ 260632 w 3952875"/>
              <a:gd name="connsiteY45" fmla="*/ 2868454 h 3419475"/>
              <a:gd name="connsiteX46" fmla="*/ 192052 w 3952875"/>
              <a:gd name="connsiteY46" fmla="*/ 2854166 h 3419475"/>
              <a:gd name="connsiteX47" fmla="*/ 14887 w 3952875"/>
              <a:gd name="connsiteY47" fmla="*/ 2661761 h 3419475"/>
              <a:gd name="connsiteX48" fmla="*/ 15839 w 3952875"/>
              <a:gd name="connsiteY48" fmla="*/ 2631281 h 3419475"/>
              <a:gd name="connsiteX49" fmla="*/ 174907 w 3952875"/>
              <a:gd name="connsiteY49" fmla="*/ 2485549 h 3419475"/>
              <a:gd name="connsiteX50" fmla="*/ 198719 w 3952875"/>
              <a:gd name="connsiteY50" fmla="*/ 2486501 h 3419475"/>
              <a:gd name="connsiteX51" fmla="*/ 335879 w 3952875"/>
              <a:gd name="connsiteY51" fmla="*/ 2636996 h 3419475"/>
              <a:gd name="connsiteX52" fmla="*/ 354929 w 3952875"/>
              <a:gd name="connsiteY52" fmla="*/ 2637949 h 3419475"/>
              <a:gd name="connsiteX53" fmla="*/ 418747 w 3952875"/>
              <a:gd name="connsiteY53" fmla="*/ 2579846 h 3419475"/>
              <a:gd name="connsiteX54" fmla="*/ 419699 w 3952875"/>
              <a:gd name="connsiteY54" fmla="*/ 2563654 h 3419475"/>
              <a:gd name="connsiteX55" fmla="*/ 280634 w 3952875"/>
              <a:gd name="connsiteY55" fmla="*/ 2413159 h 3419475"/>
              <a:gd name="connsiteX56" fmla="*/ 280634 w 3952875"/>
              <a:gd name="connsiteY56" fmla="*/ 2388394 h 3419475"/>
              <a:gd name="connsiteX57" fmla="*/ 408269 w 3952875"/>
              <a:gd name="connsiteY57" fmla="*/ 2272189 h 3419475"/>
              <a:gd name="connsiteX58" fmla="*/ 429224 w 3952875"/>
              <a:gd name="connsiteY58" fmla="*/ 2273141 h 3419475"/>
              <a:gd name="connsiteX59" fmla="*/ 567337 w 3952875"/>
              <a:gd name="connsiteY59" fmla="*/ 2424589 h 3419475"/>
              <a:gd name="connsiteX60" fmla="*/ 587339 w 3952875"/>
              <a:gd name="connsiteY60" fmla="*/ 2425541 h 3419475"/>
              <a:gd name="connsiteX61" fmla="*/ 651157 w 3952875"/>
              <a:gd name="connsiteY61" fmla="*/ 2367439 h 3419475"/>
              <a:gd name="connsiteX62" fmla="*/ 651157 w 3952875"/>
              <a:gd name="connsiteY62" fmla="*/ 2351246 h 3419475"/>
              <a:gd name="connsiteX63" fmla="*/ 512092 w 3952875"/>
              <a:gd name="connsiteY63" fmla="*/ 2200751 h 3419475"/>
              <a:gd name="connsiteX64" fmla="*/ 513044 w 3952875"/>
              <a:gd name="connsiteY64" fmla="*/ 2176939 h 3419475"/>
              <a:gd name="connsiteX65" fmla="*/ 674017 w 3952875"/>
              <a:gd name="connsiteY65" fmla="*/ 2029301 h 3419475"/>
              <a:gd name="connsiteX66" fmla="*/ 698782 w 3952875"/>
              <a:gd name="connsiteY66" fmla="*/ 2030254 h 3419475"/>
              <a:gd name="connsiteX67" fmla="*/ 895949 w 3952875"/>
              <a:gd name="connsiteY67" fmla="*/ 2244566 h 3419475"/>
              <a:gd name="connsiteX68" fmla="*/ 899759 w 3952875"/>
              <a:gd name="connsiteY68" fmla="*/ 2275046 h 3419475"/>
              <a:gd name="connsiteX69" fmla="*/ 874994 w 3952875"/>
              <a:gd name="connsiteY69" fmla="*/ 2317909 h 3419475"/>
              <a:gd name="connsiteX70" fmla="*/ 876899 w 3952875"/>
              <a:gd name="connsiteY70" fmla="*/ 2339816 h 3419475"/>
              <a:gd name="connsiteX71" fmla="*/ 941669 w 3952875"/>
              <a:gd name="connsiteY71" fmla="*/ 2354104 h 3419475"/>
              <a:gd name="connsiteX72" fmla="*/ 1009297 w 3952875"/>
              <a:gd name="connsiteY72" fmla="*/ 2368391 h 3419475"/>
              <a:gd name="connsiteX73" fmla="*/ 1069304 w 3952875"/>
              <a:gd name="connsiteY73" fmla="*/ 2433161 h 3419475"/>
              <a:gd name="connsiteX74" fmla="*/ 1068352 w 3952875"/>
              <a:gd name="connsiteY74" fmla="*/ 2453164 h 3419475"/>
              <a:gd name="connsiteX75" fmla="*/ 889282 w 3952875"/>
              <a:gd name="connsiteY75" fmla="*/ 2617946 h 3419475"/>
              <a:gd name="connsiteX76" fmla="*/ 875947 w 3952875"/>
              <a:gd name="connsiteY76" fmla="*/ 2630329 h 3419475"/>
              <a:gd name="connsiteX77" fmla="*/ 875947 w 3952875"/>
              <a:gd name="connsiteY77" fmla="*/ 2645569 h 3419475"/>
              <a:gd name="connsiteX78" fmla="*/ 915952 w 3952875"/>
              <a:gd name="connsiteY78" fmla="*/ 2688431 h 3419475"/>
              <a:gd name="connsiteX79" fmla="*/ 932144 w 3952875"/>
              <a:gd name="connsiteY79" fmla="*/ 2689384 h 3419475"/>
              <a:gd name="connsiteX80" fmla="*/ 1186462 w 3952875"/>
              <a:gd name="connsiteY80" fmla="*/ 2456974 h 3419475"/>
              <a:gd name="connsiteX81" fmla="*/ 1533172 w 3952875"/>
              <a:gd name="connsiteY81" fmla="*/ 2140744 h 3419475"/>
              <a:gd name="connsiteX82" fmla="*/ 1787489 w 3952875"/>
              <a:gd name="connsiteY82" fmla="*/ 1908334 h 3419475"/>
              <a:gd name="connsiteX83" fmla="*/ 2137057 w 3952875"/>
              <a:gd name="connsiteY83" fmla="*/ 1589246 h 3419475"/>
              <a:gd name="connsiteX84" fmla="*/ 2388517 w 3952875"/>
              <a:gd name="connsiteY84" fmla="*/ 1359694 h 3419475"/>
              <a:gd name="connsiteX85" fmla="*/ 2658074 w 3952875"/>
              <a:gd name="connsiteY85" fmla="*/ 1113949 h 3419475"/>
              <a:gd name="connsiteX86" fmla="*/ 2659979 w 3952875"/>
              <a:gd name="connsiteY86" fmla="*/ 1091089 h 3419475"/>
              <a:gd name="connsiteX87" fmla="*/ 2667599 w 3952875"/>
              <a:gd name="connsiteY87" fmla="*/ 954881 h 3419475"/>
              <a:gd name="connsiteX88" fmla="*/ 2802854 w 3952875"/>
              <a:gd name="connsiteY88" fmla="*/ 948214 h 3419475"/>
              <a:gd name="connsiteX89" fmla="*/ 2813332 w 3952875"/>
              <a:gd name="connsiteY89" fmla="*/ 953929 h 3419475"/>
              <a:gd name="connsiteX90" fmla="*/ 2818094 w 3952875"/>
              <a:gd name="connsiteY90" fmla="*/ 941546 h 3419475"/>
              <a:gd name="connsiteX91" fmla="*/ 2828572 w 3952875"/>
              <a:gd name="connsiteY91" fmla="*/ 862489 h 3419475"/>
              <a:gd name="connsiteX92" fmla="*/ 2848574 w 3952875"/>
              <a:gd name="connsiteY92" fmla="*/ 839629 h 3419475"/>
              <a:gd name="connsiteX93" fmla="*/ 2970494 w 3952875"/>
              <a:gd name="connsiteY93" fmla="*/ 806291 h 3419475"/>
              <a:gd name="connsiteX94" fmla="*/ 2986687 w 3952875"/>
              <a:gd name="connsiteY94" fmla="*/ 800576 h 3419475"/>
              <a:gd name="connsiteX95" fmla="*/ 2919059 w 3952875"/>
              <a:gd name="connsiteY95" fmla="*/ 790099 h 3419475"/>
              <a:gd name="connsiteX96" fmla="*/ 2610449 w 3952875"/>
              <a:gd name="connsiteY96" fmla="*/ 453866 h 3419475"/>
              <a:gd name="connsiteX97" fmla="*/ 2931442 w 3952875"/>
              <a:gd name="connsiteY97" fmla="*/ 11906 h 3419475"/>
              <a:gd name="connsiteX98" fmla="*/ 2952397 w 3952875"/>
              <a:gd name="connsiteY98" fmla="*/ 7144 h 3419475"/>
              <a:gd name="connsiteX99" fmla="*/ 3047647 w 3952875"/>
              <a:gd name="connsiteY99" fmla="*/ 7144 h 3419475"/>
              <a:gd name="connsiteX100" fmla="*/ 3056219 w 3952875"/>
              <a:gd name="connsiteY100" fmla="*/ 9049 h 3419475"/>
              <a:gd name="connsiteX101" fmla="*/ 3319109 w 3952875"/>
              <a:gd name="connsiteY101" fmla="*/ 168116 h 3419475"/>
              <a:gd name="connsiteX102" fmla="*/ 3341017 w 3952875"/>
              <a:gd name="connsiteY102" fmla="*/ 168116 h 3419475"/>
              <a:gd name="connsiteX103" fmla="*/ 3918232 w 3952875"/>
              <a:gd name="connsiteY103" fmla="*/ 218599 h 3419475"/>
              <a:gd name="connsiteX104" fmla="*/ 3952522 w 3952875"/>
              <a:gd name="connsiteY104" fmla="*/ 325279 h 3419475"/>
              <a:gd name="connsiteX105" fmla="*/ 3953474 w 3952875"/>
              <a:gd name="connsiteY105" fmla="*/ 419576 h 3419475"/>
              <a:gd name="connsiteX106" fmla="*/ 3534374 w 3952875"/>
              <a:gd name="connsiteY106" fmla="*/ 1227296 h 3419475"/>
              <a:gd name="connsiteX107" fmla="*/ 3572474 w 3952875"/>
              <a:gd name="connsiteY107" fmla="*/ 1224439 h 3419475"/>
              <a:gd name="connsiteX108" fmla="*/ 3769642 w 3952875"/>
              <a:gd name="connsiteY108" fmla="*/ 1054894 h 3419475"/>
              <a:gd name="connsiteX109" fmla="*/ 3705824 w 3952875"/>
              <a:gd name="connsiteY109" fmla="*/ 800576 h 3419475"/>
              <a:gd name="connsiteX110" fmla="*/ 3554377 w 3952875"/>
              <a:gd name="connsiteY110" fmla="*/ 732949 h 3419475"/>
              <a:gd name="connsiteX111" fmla="*/ 3537232 w 3952875"/>
              <a:gd name="connsiteY111" fmla="*/ 710089 h 3419475"/>
              <a:gd name="connsiteX112" fmla="*/ 3552472 w 3952875"/>
              <a:gd name="connsiteY112" fmla="*/ 575786 h 3419475"/>
              <a:gd name="connsiteX113" fmla="*/ 3580094 w 3952875"/>
              <a:gd name="connsiteY113" fmla="*/ 554831 h 3419475"/>
              <a:gd name="connsiteX114" fmla="*/ 3682964 w 3952875"/>
              <a:gd name="connsiteY114" fmla="*/ 545306 h 3419475"/>
              <a:gd name="connsiteX115" fmla="*/ 3791549 w 3952875"/>
              <a:gd name="connsiteY115" fmla="*/ 306229 h 3419475"/>
              <a:gd name="connsiteX116" fmla="*/ 3554377 w 3952875"/>
              <a:gd name="connsiteY116" fmla="*/ 192881 h 3419475"/>
              <a:gd name="connsiteX117" fmla="*/ 3428647 w 3952875"/>
              <a:gd name="connsiteY117" fmla="*/ 395764 h 3419475"/>
              <a:gd name="connsiteX118" fmla="*/ 3413407 w 3952875"/>
              <a:gd name="connsiteY118" fmla="*/ 413861 h 3419475"/>
              <a:gd name="connsiteX119" fmla="*/ 3281009 w 3952875"/>
              <a:gd name="connsiteY119" fmla="*/ 416719 h 3419475"/>
              <a:gd name="connsiteX120" fmla="*/ 3248624 w 3952875"/>
              <a:gd name="connsiteY120" fmla="*/ 385286 h 3419475"/>
              <a:gd name="connsiteX121" fmla="*/ 2966684 w 3952875"/>
              <a:gd name="connsiteY121" fmla="*/ 152876 h 3419475"/>
              <a:gd name="connsiteX122" fmla="*/ 2757134 w 3952875"/>
              <a:gd name="connsiteY122" fmla="*/ 437674 h 3419475"/>
              <a:gd name="connsiteX123" fmla="*/ 2995259 w 3952875"/>
              <a:gd name="connsiteY123" fmla="*/ 645319 h 3419475"/>
              <a:gd name="connsiteX124" fmla="*/ 3135277 w 3952875"/>
              <a:gd name="connsiteY124" fmla="*/ 606266 h 3419475"/>
              <a:gd name="connsiteX125" fmla="*/ 3163852 w 3952875"/>
              <a:gd name="connsiteY125" fmla="*/ 611029 h 3419475"/>
              <a:gd name="connsiteX126" fmla="*/ 3185759 w 3952875"/>
              <a:gd name="connsiteY126" fmla="*/ 634841 h 3419475"/>
              <a:gd name="connsiteX127" fmla="*/ 3197189 w 3952875"/>
              <a:gd name="connsiteY127" fmla="*/ 639604 h 3419475"/>
              <a:gd name="connsiteX128" fmla="*/ 3204809 w 3952875"/>
              <a:gd name="connsiteY128" fmla="*/ 627221 h 3419475"/>
              <a:gd name="connsiteX129" fmla="*/ 3202904 w 3952875"/>
              <a:gd name="connsiteY129" fmla="*/ 614839 h 3419475"/>
              <a:gd name="connsiteX130" fmla="*/ 3307679 w 3952875"/>
              <a:gd name="connsiteY130" fmla="*/ 513874 h 3419475"/>
              <a:gd name="connsiteX131" fmla="*/ 3445792 w 3952875"/>
              <a:gd name="connsiteY131" fmla="*/ 670084 h 3419475"/>
              <a:gd name="connsiteX132" fmla="*/ 3383879 w 3952875"/>
              <a:gd name="connsiteY132" fmla="*/ 757714 h 3419475"/>
              <a:gd name="connsiteX133" fmla="*/ 3332444 w 3952875"/>
              <a:gd name="connsiteY133" fmla="*/ 758666 h 3419475"/>
              <a:gd name="connsiteX134" fmla="*/ 3309584 w 3952875"/>
              <a:gd name="connsiteY134" fmla="*/ 764381 h 3419475"/>
              <a:gd name="connsiteX135" fmla="*/ 3319109 w 3952875"/>
              <a:gd name="connsiteY135" fmla="*/ 781526 h 3419475"/>
              <a:gd name="connsiteX136" fmla="*/ 3335302 w 3952875"/>
              <a:gd name="connsiteY136" fmla="*/ 798671 h 3419475"/>
              <a:gd name="connsiteX137" fmla="*/ 3337207 w 3952875"/>
              <a:gd name="connsiteY137" fmla="*/ 831056 h 3419475"/>
              <a:gd name="connsiteX138" fmla="*/ 3287677 w 3952875"/>
              <a:gd name="connsiteY138" fmla="*/ 963454 h 3419475"/>
              <a:gd name="connsiteX139" fmla="*/ 3534374 w 3952875"/>
              <a:gd name="connsiteY139" fmla="*/ 1227296 h 3419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</a:cxnLst>
            <a:rect l="l" t="t" r="r" b="b"/>
            <a:pathLst>
              <a:path w="3952875" h="3419475">
                <a:moveTo>
                  <a:pt x="3953474" y="419576"/>
                </a:moveTo>
                <a:cubicBezTo>
                  <a:pt x="3942997" y="464344"/>
                  <a:pt x="3930614" y="508159"/>
                  <a:pt x="3905849" y="547211"/>
                </a:cubicBezTo>
                <a:cubicBezTo>
                  <a:pt x="3877274" y="593884"/>
                  <a:pt x="3840127" y="631984"/>
                  <a:pt x="3792502" y="660559"/>
                </a:cubicBezTo>
                <a:cubicBezTo>
                  <a:pt x="3777262" y="670084"/>
                  <a:pt x="3777262" y="670084"/>
                  <a:pt x="3790597" y="681514"/>
                </a:cubicBezTo>
                <a:cubicBezTo>
                  <a:pt x="3871559" y="752951"/>
                  <a:pt x="3917279" y="842486"/>
                  <a:pt x="3926804" y="951071"/>
                </a:cubicBezTo>
                <a:cubicBezTo>
                  <a:pt x="3941092" y="1127284"/>
                  <a:pt x="3835364" y="1293019"/>
                  <a:pt x="3666772" y="1351121"/>
                </a:cubicBezTo>
                <a:cubicBezTo>
                  <a:pt x="3530564" y="1398746"/>
                  <a:pt x="3401977" y="1377791"/>
                  <a:pt x="3287677" y="1288256"/>
                </a:cubicBezTo>
                <a:cubicBezTo>
                  <a:pt x="3188617" y="1210151"/>
                  <a:pt x="3140992" y="1105376"/>
                  <a:pt x="3139087" y="980599"/>
                </a:cubicBezTo>
                <a:cubicBezTo>
                  <a:pt x="3139087" y="977741"/>
                  <a:pt x="3139087" y="974884"/>
                  <a:pt x="3139087" y="971074"/>
                </a:cubicBezTo>
                <a:cubicBezTo>
                  <a:pt x="3139087" y="970121"/>
                  <a:pt x="3139087" y="970121"/>
                  <a:pt x="3138134" y="968216"/>
                </a:cubicBezTo>
                <a:cubicBezTo>
                  <a:pt x="3129562" y="978694"/>
                  <a:pt x="3124799" y="991076"/>
                  <a:pt x="3120989" y="1003459"/>
                </a:cubicBezTo>
                <a:cubicBezTo>
                  <a:pt x="3108607" y="1035844"/>
                  <a:pt x="3097177" y="1068229"/>
                  <a:pt x="3085747" y="1100614"/>
                </a:cubicBezTo>
                <a:cubicBezTo>
                  <a:pt x="3081937" y="1112044"/>
                  <a:pt x="3076222" y="1115854"/>
                  <a:pt x="3064792" y="1115854"/>
                </a:cubicBezTo>
                <a:cubicBezTo>
                  <a:pt x="3033359" y="1116806"/>
                  <a:pt x="3000974" y="1118711"/>
                  <a:pt x="2966684" y="1120616"/>
                </a:cubicBezTo>
                <a:cubicBezTo>
                  <a:pt x="2978114" y="1137761"/>
                  <a:pt x="2986687" y="1153001"/>
                  <a:pt x="2990497" y="1170146"/>
                </a:cubicBezTo>
                <a:cubicBezTo>
                  <a:pt x="2999069" y="1211104"/>
                  <a:pt x="2979067" y="1255871"/>
                  <a:pt x="2941919" y="1277779"/>
                </a:cubicBezTo>
                <a:cubicBezTo>
                  <a:pt x="2903819" y="1299686"/>
                  <a:pt x="2854289" y="1295876"/>
                  <a:pt x="2824762" y="1266349"/>
                </a:cubicBezTo>
                <a:cubicBezTo>
                  <a:pt x="2812379" y="1253966"/>
                  <a:pt x="2805712" y="1255871"/>
                  <a:pt x="2794282" y="1266349"/>
                </a:cubicBezTo>
                <a:cubicBezTo>
                  <a:pt x="2713319" y="1341596"/>
                  <a:pt x="2631404" y="1416844"/>
                  <a:pt x="2549489" y="1492091"/>
                </a:cubicBezTo>
                <a:cubicBezTo>
                  <a:pt x="2422807" y="1608296"/>
                  <a:pt x="2296124" y="1725454"/>
                  <a:pt x="2170394" y="1841659"/>
                </a:cubicBezTo>
                <a:cubicBezTo>
                  <a:pt x="2076097" y="1929289"/>
                  <a:pt x="1980847" y="2015966"/>
                  <a:pt x="1886549" y="2103596"/>
                </a:cubicBezTo>
                <a:cubicBezTo>
                  <a:pt x="1759867" y="2220754"/>
                  <a:pt x="1633184" y="2336959"/>
                  <a:pt x="1505549" y="2454116"/>
                </a:cubicBezTo>
                <a:cubicBezTo>
                  <a:pt x="1411252" y="2541746"/>
                  <a:pt x="1316002" y="2628424"/>
                  <a:pt x="1221704" y="2716054"/>
                </a:cubicBezTo>
                <a:cubicBezTo>
                  <a:pt x="1094069" y="2833211"/>
                  <a:pt x="967387" y="2950369"/>
                  <a:pt x="839752" y="3067526"/>
                </a:cubicBezTo>
                <a:cubicBezTo>
                  <a:pt x="767362" y="3134201"/>
                  <a:pt x="694019" y="3201829"/>
                  <a:pt x="621629" y="3269456"/>
                </a:cubicBezTo>
                <a:cubicBezTo>
                  <a:pt x="605437" y="3283744"/>
                  <a:pt x="606389" y="3283744"/>
                  <a:pt x="592102" y="3268504"/>
                </a:cubicBezTo>
                <a:cubicBezTo>
                  <a:pt x="586387" y="3262789"/>
                  <a:pt x="582577" y="3249454"/>
                  <a:pt x="572099" y="3254216"/>
                </a:cubicBezTo>
                <a:cubicBezTo>
                  <a:pt x="560669" y="3258979"/>
                  <a:pt x="563527" y="3271361"/>
                  <a:pt x="563527" y="3281839"/>
                </a:cubicBezTo>
                <a:cubicBezTo>
                  <a:pt x="565432" y="3346609"/>
                  <a:pt x="518759" y="3402806"/>
                  <a:pt x="458752" y="3411379"/>
                </a:cubicBezTo>
                <a:cubicBezTo>
                  <a:pt x="391124" y="3419951"/>
                  <a:pt x="331117" y="3379946"/>
                  <a:pt x="316829" y="3314224"/>
                </a:cubicBezTo>
                <a:cubicBezTo>
                  <a:pt x="296827" y="3227546"/>
                  <a:pt x="373027" y="3150394"/>
                  <a:pt x="461609" y="3164681"/>
                </a:cubicBezTo>
                <a:cubicBezTo>
                  <a:pt x="466372" y="3165634"/>
                  <a:pt x="471134" y="3167539"/>
                  <a:pt x="476849" y="3164681"/>
                </a:cubicBezTo>
                <a:cubicBezTo>
                  <a:pt x="483517" y="3159919"/>
                  <a:pt x="488279" y="3156109"/>
                  <a:pt x="479707" y="3146584"/>
                </a:cubicBezTo>
                <a:cubicBezTo>
                  <a:pt x="456847" y="3121819"/>
                  <a:pt x="456847" y="3120866"/>
                  <a:pt x="481612" y="3098006"/>
                </a:cubicBezTo>
                <a:cubicBezTo>
                  <a:pt x="535904" y="3048476"/>
                  <a:pt x="590197" y="2998946"/>
                  <a:pt x="644489" y="2950369"/>
                </a:cubicBezTo>
                <a:cubicBezTo>
                  <a:pt x="655919" y="2939891"/>
                  <a:pt x="656872" y="2934176"/>
                  <a:pt x="645442" y="2923699"/>
                </a:cubicBezTo>
                <a:cubicBezTo>
                  <a:pt x="634012" y="2914174"/>
                  <a:pt x="624487" y="2902744"/>
                  <a:pt x="614962" y="2890361"/>
                </a:cubicBezTo>
                <a:cubicBezTo>
                  <a:pt x="606389" y="2878931"/>
                  <a:pt x="599722" y="2880836"/>
                  <a:pt x="590197" y="2889409"/>
                </a:cubicBezTo>
                <a:cubicBezTo>
                  <a:pt x="549239" y="2927509"/>
                  <a:pt x="507329" y="2965609"/>
                  <a:pt x="465419" y="3003709"/>
                </a:cubicBezTo>
                <a:cubicBezTo>
                  <a:pt x="444464" y="3022759"/>
                  <a:pt x="422557" y="3041809"/>
                  <a:pt x="401602" y="3061811"/>
                </a:cubicBezTo>
                <a:cubicBezTo>
                  <a:pt x="393982" y="3068479"/>
                  <a:pt x="389219" y="3068479"/>
                  <a:pt x="382552" y="3060859"/>
                </a:cubicBezTo>
                <a:cubicBezTo>
                  <a:pt x="355882" y="3031331"/>
                  <a:pt x="329212" y="3001804"/>
                  <a:pt x="302542" y="2973229"/>
                </a:cubicBezTo>
                <a:cubicBezTo>
                  <a:pt x="295874" y="2966561"/>
                  <a:pt x="295874" y="2960846"/>
                  <a:pt x="299684" y="2953226"/>
                </a:cubicBezTo>
                <a:cubicBezTo>
                  <a:pt x="309209" y="2937034"/>
                  <a:pt x="317782" y="2919889"/>
                  <a:pt x="327307" y="2903696"/>
                </a:cubicBezTo>
                <a:cubicBezTo>
                  <a:pt x="331117" y="2896076"/>
                  <a:pt x="331117" y="2891314"/>
                  <a:pt x="325402" y="2884646"/>
                </a:cubicBezTo>
                <a:cubicBezTo>
                  <a:pt x="299684" y="2851309"/>
                  <a:pt x="299684" y="2851309"/>
                  <a:pt x="260632" y="2868454"/>
                </a:cubicBezTo>
                <a:cubicBezTo>
                  <a:pt x="221579" y="2885599"/>
                  <a:pt x="221579" y="2885599"/>
                  <a:pt x="192052" y="2854166"/>
                </a:cubicBezTo>
                <a:cubicBezTo>
                  <a:pt x="132997" y="2790349"/>
                  <a:pt x="73942" y="2725579"/>
                  <a:pt x="14887" y="2661761"/>
                </a:cubicBezTo>
                <a:cubicBezTo>
                  <a:pt x="4409" y="2650331"/>
                  <a:pt x="4409" y="2641759"/>
                  <a:pt x="15839" y="2631281"/>
                </a:cubicBezTo>
                <a:cubicBezTo>
                  <a:pt x="69179" y="2582704"/>
                  <a:pt x="121567" y="2534126"/>
                  <a:pt x="174907" y="2485549"/>
                </a:cubicBezTo>
                <a:cubicBezTo>
                  <a:pt x="184432" y="2476976"/>
                  <a:pt x="190147" y="2476976"/>
                  <a:pt x="198719" y="2486501"/>
                </a:cubicBezTo>
                <a:cubicBezTo>
                  <a:pt x="244439" y="2536984"/>
                  <a:pt x="290159" y="2586514"/>
                  <a:pt x="335879" y="2636996"/>
                </a:cubicBezTo>
                <a:cubicBezTo>
                  <a:pt x="343499" y="2644616"/>
                  <a:pt x="347309" y="2645569"/>
                  <a:pt x="354929" y="2637949"/>
                </a:cubicBezTo>
                <a:cubicBezTo>
                  <a:pt x="375884" y="2617946"/>
                  <a:pt x="396839" y="2598896"/>
                  <a:pt x="418747" y="2579846"/>
                </a:cubicBezTo>
                <a:cubicBezTo>
                  <a:pt x="425414" y="2574131"/>
                  <a:pt x="425414" y="2570321"/>
                  <a:pt x="419699" y="2563654"/>
                </a:cubicBezTo>
                <a:cubicBezTo>
                  <a:pt x="373027" y="2513171"/>
                  <a:pt x="327307" y="2462689"/>
                  <a:pt x="280634" y="2413159"/>
                </a:cubicBezTo>
                <a:cubicBezTo>
                  <a:pt x="272062" y="2403634"/>
                  <a:pt x="270157" y="2397919"/>
                  <a:pt x="280634" y="2388394"/>
                </a:cubicBezTo>
                <a:cubicBezTo>
                  <a:pt x="323497" y="2350294"/>
                  <a:pt x="366359" y="2311241"/>
                  <a:pt x="408269" y="2272189"/>
                </a:cubicBezTo>
                <a:cubicBezTo>
                  <a:pt x="416842" y="2263616"/>
                  <a:pt x="421604" y="2265521"/>
                  <a:pt x="429224" y="2273141"/>
                </a:cubicBezTo>
                <a:cubicBezTo>
                  <a:pt x="474944" y="2323624"/>
                  <a:pt x="521617" y="2374106"/>
                  <a:pt x="567337" y="2424589"/>
                </a:cubicBezTo>
                <a:cubicBezTo>
                  <a:pt x="574957" y="2433161"/>
                  <a:pt x="579719" y="2432209"/>
                  <a:pt x="587339" y="2425541"/>
                </a:cubicBezTo>
                <a:cubicBezTo>
                  <a:pt x="608294" y="2405539"/>
                  <a:pt x="629249" y="2386489"/>
                  <a:pt x="651157" y="2367439"/>
                </a:cubicBezTo>
                <a:cubicBezTo>
                  <a:pt x="657824" y="2361724"/>
                  <a:pt x="656872" y="2357914"/>
                  <a:pt x="651157" y="2351246"/>
                </a:cubicBezTo>
                <a:cubicBezTo>
                  <a:pt x="604484" y="2300764"/>
                  <a:pt x="558764" y="2250281"/>
                  <a:pt x="512092" y="2200751"/>
                </a:cubicBezTo>
                <a:cubicBezTo>
                  <a:pt x="502567" y="2191226"/>
                  <a:pt x="502567" y="2185511"/>
                  <a:pt x="513044" y="2176939"/>
                </a:cubicBezTo>
                <a:cubicBezTo>
                  <a:pt x="567337" y="2128361"/>
                  <a:pt x="620677" y="2078831"/>
                  <a:pt x="674017" y="2029301"/>
                </a:cubicBezTo>
                <a:cubicBezTo>
                  <a:pt x="683542" y="2019776"/>
                  <a:pt x="689257" y="2019776"/>
                  <a:pt x="698782" y="2030254"/>
                </a:cubicBezTo>
                <a:cubicBezTo>
                  <a:pt x="764504" y="2101691"/>
                  <a:pt x="830227" y="2173129"/>
                  <a:pt x="895949" y="2244566"/>
                </a:cubicBezTo>
                <a:cubicBezTo>
                  <a:pt x="905474" y="2255044"/>
                  <a:pt x="907379" y="2262664"/>
                  <a:pt x="899759" y="2275046"/>
                </a:cubicBezTo>
                <a:cubicBezTo>
                  <a:pt x="890234" y="2288381"/>
                  <a:pt x="883567" y="2303621"/>
                  <a:pt x="874994" y="2317909"/>
                </a:cubicBezTo>
                <a:cubicBezTo>
                  <a:pt x="870232" y="2326481"/>
                  <a:pt x="870232" y="2332196"/>
                  <a:pt x="876899" y="2339816"/>
                </a:cubicBezTo>
                <a:cubicBezTo>
                  <a:pt x="903569" y="2371249"/>
                  <a:pt x="903569" y="2371249"/>
                  <a:pt x="941669" y="2354104"/>
                </a:cubicBezTo>
                <a:cubicBezTo>
                  <a:pt x="980722" y="2336959"/>
                  <a:pt x="980722" y="2336959"/>
                  <a:pt x="1009297" y="2368391"/>
                </a:cubicBezTo>
                <a:cubicBezTo>
                  <a:pt x="1029299" y="2390299"/>
                  <a:pt x="1048349" y="2411254"/>
                  <a:pt x="1069304" y="2433161"/>
                </a:cubicBezTo>
                <a:cubicBezTo>
                  <a:pt x="1076924" y="2440781"/>
                  <a:pt x="1075972" y="2445544"/>
                  <a:pt x="1068352" y="2453164"/>
                </a:cubicBezTo>
                <a:cubicBezTo>
                  <a:pt x="1008344" y="2507456"/>
                  <a:pt x="948337" y="2562701"/>
                  <a:pt x="889282" y="2617946"/>
                </a:cubicBezTo>
                <a:cubicBezTo>
                  <a:pt x="884519" y="2621756"/>
                  <a:pt x="880709" y="2626519"/>
                  <a:pt x="875947" y="2630329"/>
                </a:cubicBezTo>
                <a:cubicBezTo>
                  <a:pt x="869279" y="2635091"/>
                  <a:pt x="870232" y="2639854"/>
                  <a:pt x="875947" y="2645569"/>
                </a:cubicBezTo>
                <a:cubicBezTo>
                  <a:pt x="889282" y="2659856"/>
                  <a:pt x="902617" y="2674144"/>
                  <a:pt x="915952" y="2688431"/>
                </a:cubicBezTo>
                <a:cubicBezTo>
                  <a:pt x="921667" y="2694146"/>
                  <a:pt x="925477" y="2696051"/>
                  <a:pt x="932144" y="2689384"/>
                </a:cubicBezTo>
                <a:cubicBezTo>
                  <a:pt x="1016917" y="2611279"/>
                  <a:pt x="1101689" y="2534126"/>
                  <a:pt x="1186462" y="2456974"/>
                </a:cubicBezTo>
                <a:cubicBezTo>
                  <a:pt x="1301714" y="2351246"/>
                  <a:pt x="1417919" y="2245519"/>
                  <a:pt x="1533172" y="2140744"/>
                </a:cubicBezTo>
                <a:cubicBezTo>
                  <a:pt x="1617944" y="2063591"/>
                  <a:pt x="1702717" y="1985486"/>
                  <a:pt x="1787489" y="1908334"/>
                </a:cubicBezTo>
                <a:cubicBezTo>
                  <a:pt x="1903694" y="1801654"/>
                  <a:pt x="2019899" y="1695926"/>
                  <a:pt x="2137057" y="1589246"/>
                </a:cubicBezTo>
                <a:cubicBezTo>
                  <a:pt x="2220877" y="1513046"/>
                  <a:pt x="2304697" y="1435894"/>
                  <a:pt x="2388517" y="1359694"/>
                </a:cubicBezTo>
                <a:cubicBezTo>
                  <a:pt x="2478052" y="1277779"/>
                  <a:pt x="2567587" y="1194911"/>
                  <a:pt x="2658074" y="1113949"/>
                </a:cubicBezTo>
                <a:cubicBezTo>
                  <a:pt x="2667599" y="1105376"/>
                  <a:pt x="2667599" y="1100614"/>
                  <a:pt x="2659979" y="1091089"/>
                </a:cubicBezTo>
                <a:cubicBezTo>
                  <a:pt x="2626642" y="1049179"/>
                  <a:pt x="2630452" y="992029"/>
                  <a:pt x="2667599" y="954881"/>
                </a:cubicBezTo>
                <a:cubicBezTo>
                  <a:pt x="2703794" y="918686"/>
                  <a:pt x="2760944" y="915829"/>
                  <a:pt x="2802854" y="948214"/>
                </a:cubicBezTo>
                <a:cubicBezTo>
                  <a:pt x="2805712" y="951071"/>
                  <a:pt x="2808569" y="955834"/>
                  <a:pt x="2813332" y="953929"/>
                </a:cubicBezTo>
                <a:cubicBezTo>
                  <a:pt x="2819047" y="952024"/>
                  <a:pt x="2817142" y="946309"/>
                  <a:pt x="2818094" y="941546"/>
                </a:cubicBezTo>
                <a:cubicBezTo>
                  <a:pt x="2821904" y="914876"/>
                  <a:pt x="2825714" y="889159"/>
                  <a:pt x="2828572" y="862489"/>
                </a:cubicBezTo>
                <a:cubicBezTo>
                  <a:pt x="2829524" y="849154"/>
                  <a:pt x="2835239" y="843439"/>
                  <a:pt x="2848574" y="839629"/>
                </a:cubicBezTo>
                <a:cubicBezTo>
                  <a:pt x="2889532" y="829151"/>
                  <a:pt x="2930489" y="819626"/>
                  <a:pt x="2970494" y="806291"/>
                </a:cubicBezTo>
                <a:cubicBezTo>
                  <a:pt x="2975257" y="804386"/>
                  <a:pt x="2980019" y="802481"/>
                  <a:pt x="2986687" y="800576"/>
                </a:cubicBezTo>
                <a:cubicBezTo>
                  <a:pt x="2962874" y="796766"/>
                  <a:pt x="2940967" y="793909"/>
                  <a:pt x="2919059" y="790099"/>
                </a:cubicBezTo>
                <a:cubicBezTo>
                  <a:pt x="2756182" y="750094"/>
                  <a:pt x="2633309" y="616744"/>
                  <a:pt x="2610449" y="453866"/>
                </a:cubicBezTo>
                <a:cubicBezTo>
                  <a:pt x="2580922" y="245269"/>
                  <a:pt x="2723797" y="48101"/>
                  <a:pt x="2931442" y="11906"/>
                </a:cubicBezTo>
                <a:cubicBezTo>
                  <a:pt x="2938109" y="10954"/>
                  <a:pt x="2945729" y="9049"/>
                  <a:pt x="2952397" y="7144"/>
                </a:cubicBezTo>
                <a:cubicBezTo>
                  <a:pt x="2983829" y="7144"/>
                  <a:pt x="3016214" y="7144"/>
                  <a:pt x="3047647" y="7144"/>
                </a:cubicBezTo>
                <a:cubicBezTo>
                  <a:pt x="3050504" y="8096"/>
                  <a:pt x="3053362" y="9049"/>
                  <a:pt x="3056219" y="9049"/>
                </a:cubicBezTo>
                <a:cubicBezTo>
                  <a:pt x="3164804" y="27146"/>
                  <a:pt x="3253387" y="79534"/>
                  <a:pt x="3319109" y="168116"/>
                </a:cubicBezTo>
                <a:cubicBezTo>
                  <a:pt x="3330539" y="183356"/>
                  <a:pt x="3330539" y="183356"/>
                  <a:pt x="3341017" y="168116"/>
                </a:cubicBezTo>
                <a:cubicBezTo>
                  <a:pt x="3490559" y="-33814"/>
                  <a:pt x="3804884" y="-6191"/>
                  <a:pt x="3918232" y="218599"/>
                </a:cubicBezTo>
                <a:cubicBezTo>
                  <a:pt x="3935377" y="252889"/>
                  <a:pt x="3943949" y="289084"/>
                  <a:pt x="3952522" y="325279"/>
                </a:cubicBezTo>
                <a:cubicBezTo>
                  <a:pt x="3953474" y="356711"/>
                  <a:pt x="3953474" y="388144"/>
                  <a:pt x="3953474" y="419576"/>
                </a:cubicBezTo>
                <a:close/>
                <a:moveTo>
                  <a:pt x="3534374" y="1227296"/>
                </a:moveTo>
                <a:cubicBezTo>
                  <a:pt x="3546757" y="1226344"/>
                  <a:pt x="3560092" y="1227296"/>
                  <a:pt x="3572474" y="1224439"/>
                </a:cubicBezTo>
                <a:cubicBezTo>
                  <a:pt x="3670582" y="1206341"/>
                  <a:pt x="3740114" y="1150144"/>
                  <a:pt x="3769642" y="1054894"/>
                </a:cubicBezTo>
                <a:cubicBezTo>
                  <a:pt x="3800122" y="958691"/>
                  <a:pt x="3777262" y="872014"/>
                  <a:pt x="3705824" y="800576"/>
                </a:cubicBezTo>
                <a:cubicBezTo>
                  <a:pt x="3664867" y="759619"/>
                  <a:pt x="3612479" y="737711"/>
                  <a:pt x="3554377" y="732949"/>
                </a:cubicBezTo>
                <a:cubicBezTo>
                  <a:pt x="3538184" y="731996"/>
                  <a:pt x="3535327" y="724376"/>
                  <a:pt x="3537232" y="710089"/>
                </a:cubicBezTo>
                <a:cubicBezTo>
                  <a:pt x="3542947" y="665321"/>
                  <a:pt x="3547709" y="620554"/>
                  <a:pt x="3552472" y="575786"/>
                </a:cubicBezTo>
                <a:cubicBezTo>
                  <a:pt x="3555329" y="551974"/>
                  <a:pt x="3556282" y="551021"/>
                  <a:pt x="3580094" y="554831"/>
                </a:cubicBezTo>
                <a:cubicBezTo>
                  <a:pt x="3615337" y="560546"/>
                  <a:pt x="3649627" y="558641"/>
                  <a:pt x="3682964" y="545306"/>
                </a:cubicBezTo>
                <a:cubicBezTo>
                  <a:pt x="3778214" y="508159"/>
                  <a:pt x="3825839" y="401479"/>
                  <a:pt x="3791549" y="306229"/>
                </a:cubicBezTo>
                <a:cubicBezTo>
                  <a:pt x="3756307" y="210979"/>
                  <a:pt x="3651532" y="160496"/>
                  <a:pt x="3554377" y="192881"/>
                </a:cubicBezTo>
                <a:cubicBezTo>
                  <a:pt x="3481034" y="217646"/>
                  <a:pt x="3418169" y="290989"/>
                  <a:pt x="3428647" y="395764"/>
                </a:cubicBezTo>
                <a:cubicBezTo>
                  <a:pt x="3429599" y="409099"/>
                  <a:pt x="3426742" y="412909"/>
                  <a:pt x="3413407" y="413861"/>
                </a:cubicBezTo>
                <a:cubicBezTo>
                  <a:pt x="3369592" y="415766"/>
                  <a:pt x="3324824" y="415766"/>
                  <a:pt x="3281009" y="416719"/>
                </a:cubicBezTo>
                <a:cubicBezTo>
                  <a:pt x="3248624" y="417671"/>
                  <a:pt x="3249577" y="417671"/>
                  <a:pt x="3248624" y="385286"/>
                </a:cubicBezTo>
                <a:cubicBezTo>
                  <a:pt x="3244814" y="250984"/>
                  <a:pt x="3123847" y="130016"/>
                  <a:pt x="2966684" y="152876"/>
                </a:cubicBezTo>
                <a:cubicBezTo>
                  <a:pt x="2825714" y="172879"/>
                  <a:pt x="2737132" y="297656"/>
                  <a:pt x="2757134" y="437674"/>
                </a:cubicBezTo>
                <a:cubicBezTo>
                  <a:pt x="2774279" y="553879"/>
                  <a:pt x="2878102" y="644366"/>
                  <a:pt x="2995259" y="645319"/>
                </a:cubicBezTo>
                <a:cubicBezTo>
                  <a:pt x="3045742" y="646271"/>
                  <a:pt x="3092414" y="633889"/>
                  <a:pt x="3135277" y="606266"/>
                </a:cubicBezTo>
                <a:cubicBezTo>
                  <a:pt x="3147659" y="598646"/>
                  <a:pt x="3155279" y="599599"/>
                  <a:pt x="3163852" y="611029"/>
                </a:cubicBezTo>
                <a:cubicBezTo>
                  <a:pt x="3170519" y="619601"/>
                  <a:pt x="3178139" y="627221"/>
                  <a:pt x="3185759" y="634841"/>
                </a:cubicBezTo>
                <a:cubicBezTo>
                  <a:pt x="3188617" y="637699"/>
                  <a:pt x="3191474" y="642461"/>
                  <a:pt x="3197189" y="639604"/>
                </a:cubicBezTo>
                <a:cubicBezTo>
                  <a:pt x="3201952" y="636746"/>
                  <a:pt x="3205762" y="632936"/>
                  <a:pt x="3204809" y="627221"/>
                </a:cubicBezTo>
                <a:cubicBezTo>
                  <a:pt x="3204809" y="623411"/>
                  <a:pt x="3203857" y="618649"/>
                  <a:pt x="3202904" y="614839"/>
                </a:cubicBezTo>
                <a:cubicBezTo>
                  <a:pt x="3193379" y="551974"/>
                  <a:pt x="3244814" y="502444"/>
                  <a:pt x="3307679" y="513874"/>
                </a:cubicBezTo>
                <a:cubicBezTo>
                  <a:pt x="3383879" y="527209"/>
                  <a:pt x="3441982" y="592931"/>
                  <a:pt x="3445792" y="670084"/>
                </a:cubicBezTo>
                <a:cubicBezTo>
                  <a:pt x="3447697" y="710089"/>
                  <a:pt x="3422932" y="746284"/>
                  <a:pt x="3383879" y="757714"/>
                </a:cubicBezTo>
                <a:cubicBezTo>
                  <a:pt x="3366734" y="762476"/>
                  <a:pt x="3349589" y="763429"/>
                  <a:pt x="3332444" y="758666"/>
                </a:cubicBezTo>
                <a:cubicBezTo>
                  <a:pt x="3323872" y="756761"/>
                  <a:pt x="3314347" y="754856"/>
                  <a:pt x="3309584" y="764381"/>
                </a:cubicBezTo>
                <a:cubicBezTo>
                  <a:pt x="3304822" y="773906"/>
                  <a:pt x="3315299" y="775811"/>
                  <a:pt x="3319109" y="781526"/>
                </a:cubicBezTo>
                <a:cubicBezTo>
                  <a:pt x="3323872" y="787241"/>
                  <a:pt x="3328634" y="792956"/>
                  <a:pt x="3335302" y="798671"/>
                </a:cubicBezTo>
                <a:cubicBezTo>
                  <a:pt x="3347684" y="809149"/>
                  <a:pt x="3347684" y="817721"/>
                  <a:pt x="3337207" y="831056"/>
                </a:cubicBezTo>
                <a:cubicBezTo>
                  <a:pt x="3306727" y="869156"/>
                  <a:pt x="3290534" y="914876"/>
                  <a:pt x="3287677" y="963454"/>
                </a:cubicBezTo>
                <a:cubicBezTo>
                  <a:pt x="3277199" y="1108234"/>
                  <a:pt x="3389594" y="1227296"/>
                  <a:pt x="3534374" y="1227296"/>
                </a:cubicBezTo>
                <a:close/>
              </a:path>
            </a:pathLst>
          </a:custGeom>
          <a:noFill/>
          <a:ln w="34925" cap="flat">
            <a:solidFill>
              <a:schemeClr val="accent1"/>
            </a:solidFill>
            <a:prstDash val="solid"/>
            <a:miter/>
          </a:ln>
        </p:spPr>
        <p:txBody>
          <a:bodyPr rtlCol="0" anchor="ctr"/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2F6D567-C060-4D2B-B097-8C3176DB8302}"/>
              </a:ext>
            </a:extLst>
          </p:cNvPr>
          <p:cNvCxnSpPr>
            <a:cxnSpLocks/>
          </p:cNvCxnSpPr>
          <p:nvPr userDrawn="1"/>
        </p:nvCxnSpPr>
        <p:spPr>
          <a:xfrm flipH="1">
            <a:off x="960814" y="477136"/>
            <a:ext cx="7696517" cy="0"/>
          </a:xfrm>
          <a:prstGeom prst="line">
            <a:avLst/>
          </a:prstGeom>
          <a:ln w="4445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" name="Straight Connector 4">
            <a:extLst>
              <a:ext uri="{FF2B5EF4-FFF2-40B4-BE49-F238E27FC236}">
                <a16:creationId xmlns:a16="http://schemas.microsoft.com/office/drawing/2014/main" id="{24193E77-7AFA-45E8-B176-B8D26B378350}"/>
              </a:ext>
            </a:extLst>
          </p:cNvPr>
          <p:cNvCxnSpPr>
            <a:cxnSpLocks/>
          </p:cNvCxnSpPr>
          <p:nvPr userDrawn="1"/>
        </p:nvCxnSpPr>
        <p:spPr>
          <a:xfrm flipV="1">
            <a:off x="8657330" y="477136"/>
            <a:ext cx="0" cy="5935130"/>
          </a:xfrm>
          <a:prstGeom prst="line">
            <a:avLst/>
          </a:prstGeom>
          <a:ln w="4445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A8A31E12-92B8-44BE-9F73-32CC46810BBB}"/>
              </a:ext>
            </a:extLst>
          </p:cNvPr>
          <p:cNvCxnSpPr>
            <a:cxnSpLocks/>
          </p:cNvCxnSpPr>
          <p:nvPr userDrawn="1"/>
        </p:nvCxnSpPr>
        <p:spPr>
          <a:xfrm flipH="1">
            <a:off x="960814" y="6392851"/>
            <a:ext cx="7696518" cy="17495"/>
          </a:xfrm>
          <a:prstGeom prst="line">
            <a:avLst/>
          </a:prstGeom>
          <a:ln w="4445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2FCEB618-9DF6-4F92-9895-C3F16A28D107}"/>
              </a:ext>
            </a:extLst>
          </p:cNvPr>
          <p:cNvCxnSpPr>
            <a:cxnSpLocks/>
          </p:cNvCxnSpPr>
          <p:nvPr userDrawn="1"/>
        </p:nvCxnSpPr>
        <p:spPr>
          <a:xfrm flipV="1">
            <a:off x="960814" y="477137"/>
            <a:ext cx="0" cy="1173029"/>
          </a:xfrm>
          <a:prstGeom prst="line">
            <a:avLst/>
          </a:prstGeom>
          <a:ln w="44450">
            <a:solidFill>
              <a:schemeClr val="accent1"/>
            </a:solidFill>
            <a:headEnd type="oval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202913691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Quote dark option FLUSH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ext Placeholder 7"/>
          <p:cNvSpPr>
            <a:spLocks noGrp="1"/>
          </p:cNvSpPr>
          <p:nvPr>
            <p:ph type="body" sz="quarter" idx="13" hasCustomPrompt="1"/>
          </p:nvPr>
        </p:nvSpPr>
        <p:spPr>
          <a:xfrm>
            <a:off x="228600" y="3008885"/>
            <a:ext cx="8743950" cy="840230"/>
          </a:xfrm>
        </p:spPr>
        <p:txBody>
          <a:bodyPr anchor="ctr"/>
          <a:lstStyle>
            <a:lvl1pPr marL="173831" indent="-173831" algn="l">
              <a:spcBef>
                <a:spcPts val="0"/>
              </a:spcBef>
              <a:defRPr sz="2700" b="0" baseline="0">
                <a:gradFill>
                  <a:gsLst>
                    <a:gs pos="0">
                      <a:schemeClr val="accent1">
                        <a:lumMod val="5000"/>
                        <a:lumOff val="95000"/>
                      </a:schemeClr>
                    </a:gs>
                    <a:gs pos="100000">
                      <a:schemeClr val="bg1"/>
                    </a:gs>
                  </a:gsLst>
                  <a:lin ang="5400000" scaled="1"/>
                </a:gradFill>
              </a:defRPr>
            </a:lvl1pPr>
            <a:lvl2pPr marL="82154" indent="0" algn="l">
              <a:spcBef>
                <a:spcPts val="0"/>
              </a:spcBef>
              <a:defRPr sz="2700" b="1">
                <a:gradFill>
                  <a:gsLst>
                    <a:gs pos="0">
                      <a:schemeClr val="accent1">
                        <a:lumMod val="5000"/>
                        <a:lumOff val="95000"/>
                      </a:schemeClr>
                    </a:gs>
                    <a:gs pos="100000">
                      <a:schemeClr val="bg1"/>
                    </a:gs>
                  </a:gsLst>
                  <a:lin ang="5400000" scaled="1"/>
                </a:gradFill>
                <a:latin typeface="+mn-lt"/>
              </a:defRPr>
            </a:lvl2pPr>
          </a:lstStyle>
          <a:p>
            <a:pPr lvl="0"/>
            <a:r>
              <a:rPr lang="en-US" dirty="0"/>
              <a:t>“QUOTATION.”</a:t>
            </a:r>
          </a:p>
          <a:p>
            <a:pPr lvl="1"/>
            <a:r>
              <a:rPr lang="en-US" dirty="0"/>
              <a:t> BOLD</a:t>
            </a:r>
          </a:p>
        </p:txBody>
      </p:sp>
      <p:sp>
        <p:nvSpPr>
          <p:cNvPr id="7" name="Freeform: Shape 6"/>
          <p:cNvSpPr/>
          <p:nvPr userDrawn="1"/>
        </p:nvSpPr>
        <p:spPr>
          <a:xfrm>
            <a:off x="97141" y="0"/>
            <a:ext cx="2062111" cy="1364786"/>
          </a:xfrm>
          <a:custGeom>
            <a:avLst/>
            <a:gdLst>
              <a:gd name="connsiteX0" fmla="*/ 0 w 4741280"/>
              <a:gd name="connsiteY0" fmla="*/ 0 h 2353474"/>
              <a:gd name="connsiteX1" fmla="*/ 4741280 w 4741280"/>
              <a:gd name="connsiteY1" fmla="*/ 0 h 2353474"/>
              <a:gd name="connsiteX2" fmla="*/ 4729949 w 4741280"/>
              <a:gd name="connsiteY2" fmla="*/ 224399 h 2353474"/>
              <a:gd name="connsiteX3" fmla="*/ 2370640 w 4741280"/>
              <a:gd name="connsiteY3" fmla="*/ 2353474 h 2353474"/>
              <a:gd name="connsiteX4" fmla="*/ 11331 w 4741280"/>
              <a:gd name="connsiteY4" fmla="*/ 224399 h 23534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741280" h="2353474">
                <a:moveTo>
                  <a:pt x="0" y="0"/>
                </a:moveTo>
                <a:lnTo>
                  <a:pt x="4741280" y="0"/>
                </a:lnTo>
                <a:lnTo>
                  <a:pt x="4729949" y="224399"/>
                </a:lnTo>
                <a:cubicBezTo>
                  <a:pt x="4608502" y="1420269"/>
                  <a:pt x="3598552" y="2353474"/>
                  <a:pt x="2370640" y="2353474"/>
                </a:cubicBezTo>
                <a:cubicBezTo>
                  <a:pt x="1142728" y="2353474"/>
                  <a:pt x="132779" y="1420269"/>
                  <a:pt x="11331" y="22439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35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4" hasCustomPrompt="1"/>
          </p:nvPr>
        </p:nvSpPr>
        <p:spPr>
          <a:xfrm>
            <a:off x="2899171" y="5276808"/>
            <a:ext cx="6073379" cy="300082"/>
          </a:xfrm>
        </p:spPr>
        <p:txBody>
          <a:bodyPr/>
          <a:lstStyle>
            <a:lvl1pPr algn="r">
              <a:spcBef>
                <a:spcPts val="0"/>
              </a:spcBef>
              <a:defRPr sz="1500">
                <a:solidFill>
                  <a:schemeClr val="bg1"/>
                </a:solidFill>
              </a:defRPr>
            </a:lvl1pPr>
            <a:lvl2pPr algn="r">
              <a:defRPr>
                <a:solidFill>
                  <a:schemeClr val="bg1"/>
                </a:solidFill>
              </a:defRPr>
            </a:lvl2pPr>
          </a:lstStyle>
          <a:p>
            <a:pPr lvl="0"/>
            <a:r>
              <a:rPr lang="en-US" dirty="0"/>
              <a:t>—Name and Company/Source goes here</a:t>
            </a:r>
          </a:p>
        </p:txBody>
      </p:sp>
    </p:spTree>
    <p:extLst>
      <p:ext uri="{BB962C8B-B14F-4D97-AF65-F5344CB8AC3E}">
        <p14:creationId xmlns:p14="http://schemas.microsoft.com/office/powerpoint/2010/main" val="3636310823"/>
      </p:ext>
    </p:extLst>
  </p:cSld>
  <p:clrMapOvr>
    <a:masterClrMapping/>
  </p:clrMapOvr>
</p:sldLayout>
</file>

<file path=ppt/slideLayouts/slideLayout18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그림 개체 틀 2">
            <a:extLst>
              <a:ext uri="{FF2B5EF4-FFF2-40B4-BE49-F238E27FC236}">
                <a16:creationId xmlns:a16="http://schemas.microsoft.com/office/drawing/2014/main" id="{09EB6ADC-6B44-49DF-82E3-AB3A22E5DE2B}"/>
              </a:ext>
            </a:extLst>
          </p:cNvPr>
          <p:cNvSpPr>
            <a:spLocks noGrp="1"/>
          </p:cNvSpPr>
          <p:nvPr>
            <p:ph type="pic" sz="quarter" idx="41" hasCustomPrompt="1"/>
          </p:nvPr>
        </p:nvSpPr>
        <p:spPr>
          <a:xfrm>
            <a:off x="5721536" y="496198"/>
            <a:ext cx="2947730" cy="283464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900">
                <a:solidFill>
                  <a:schemeClr val="tx1"/>
                </a:solidFill>
                <a:latin typeface="+mn-lt"/>
                <a:cs typeface="Arial" pitchFamily="34" charset="0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5" name="그림 개체 틀 2">
            <a:extLst>
              <a:ext uri="{FF2B5EF4-FFF2-40B4-BE49-F238E27FC236}">
                <a16:creationId xmlns:a16="http://schemas.microsoft.com/office/drawing/2014/main" id="{2B7FFA71-E8E7-4BA8-AD43-D1DE14F120D0}"/>
              </a:ext>
            </a:extLst>
          </p:cNvPr>
          <p:cNvSpPr>
            <a:spLocks noGrp="1"/>
          </p:cNvSpPr>
          <p:nvPr>
            <p:ph type="pic" sz="quarter" idx="42" hasCustomPrompt="1"/>
          </p:nvPr>
        </p:nvSpPr>
        <p:spPr>
          <a:xfrm>
            <a:off x="3634743" y="3513718"/>
            <a:ext cx="1956160" cy="283464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900">
                <a:solidFill>
                  <a:schemeClr val="tx1"/>
                </a:solidFill>
                <a:latin typeface="+mn-lt"/>
                <a:cs typeface="Arial" pitchFamily="34" charset="0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085326242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8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그림 개체 틀 2">
            <a:extLst>
              <a:ext uri="{FF2B5EF4-FFF2-40B4-BE49-F238E27FC236}">
                <a16:creationId xmlns:a16="http://schemas.microsoft.com/office/drawing/2014/main" id="{1563307B-4B6F-4D4D-AB66-99288A7B7613}"/>
              </a:ext>
            </a:extLst>
          </p:cNvPr>
          <p:cNvSpPr>
            <a:spLocks noGrp="1"/>
          </p:cNvSpPr>
          <p:nvPr>
            <p:ph type="pic" sz="quarter" idx="41" hasCustomPrompt="1"/>
          </p:nvPr>
        </p:nvSpPr>
        <p:spPr>
          <a:xfrm>
            <a:off x="4000500" y="0"/>
            <a:ext cx="5143500" cy="6858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900">
                <a:solidFill>
                  <a:schemeClr val="tx1"/>
                </a:solidFill>
                <a:latin typeface="+mn-lt"/>
                <a:cs typeface="Arial" pitchFamily="34" charset="0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4079669809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8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그림 개체 틀 2">
            <a:extLst>
              <a:ext uri="{FF2B5EF4-FFF2-40B4-BE49-F238E27FC236}">
                <a16:creationId xmlns:a16="http://schemas.microsoft.com/office/drawing/2014/main" id="{25CCC988-11E6-43E3-B86B-C909FFF498C6}"/>
              </a:ext>
            </a:extLst>
          </p:cNvPr>
          <p:cNvSpPr>
            <a:spLocks noGrp="1"/>
          </p:cNvSpPr>
          <p:nvPr>
            <p:ph type="pic" sz="quarter" idx="41" hasCustomPrompt="1"/>
          </p:nvPr>
        </p:nvSpPr>
        <p:spPr>
          <a:xfrm>
            <a:off x="0" y="0"/>
            <a:ext cx="4572000" cy="6858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900">
                <a:solidFill>
                  <a:schemeClr val="tx1"/>
                </a:solidFill>
                <a:latin typeface="+mn-lt"/>
                <a:cs typeface="Arial" pitchFamily="34" charset="0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729220919"/>
      </p:ext>
    </p:extLst>
  </p:cSld>
  <p:clrMapOvr>
    <a:masterClrMapping/>
  </p:clrMapOvr>
</p:sldLayout>
</file>

<file path=ppt/slideLayouts/slideLayout18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그림 개체 틀 2">
            <a:extLst>
              <a:ext uri="{FF2B5EF4-FFF2-40B4-BE49-F238E27FC236}">
                <a16:creationId xmlns:a16="http://schemas.microsoft.com/office/drawing/2014/main" id="{25CCC988-11E6-43E3-B86B-C909FFF498C6}"/>
              </a:ext>
            </a:extLst>
          </p:cNvPr>
          <p:cNvSpPr>
            <a:spLocks noGrp="1"/>
          </p:cNvSpPr>
          <p:nvPr>
            <p:ph type="pic" sz="quarter" idx="41" hasCustomPrompt="1"/>
          </p:nvPr>
        </p:nvSpPr>
        <p:spPr>
          <a:xfrm>
            <a:off x="1" y="0"/>
            <a:ext cx="3517271" cy="6858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900">
                <a:solidFill>
                  <a:schemeClr val="tx1"/>
                </a:solidFill>
                <a:latin typeface="+mn-lt"/>
                <a:cs typeface="Arial" pitchFamily="34" charset="0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4224420601"/>
      </p:ext>
    </p:extLst>
  </p:cSld>
  <p:clrMapOvr>
    <a:masterClrMapping/>
  </p:clrMapOvr>
</p:sldLayout>
</file>

<file path=ppt/slideLayouts/slideLayout18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Group 7">
            <a:extLst>
              <a:ext uri="{FF2B5EF4-FFF2-40B4-BE49-F238E27FC236}">
                <a16:creationId xmlns:a16="http://schemas.microsoft.com/office/drawing/2014/main" id="{9112FC24-B0BB-43AE-AB6F-2F8A6318C976}"/>
              </a:ext>
            </a:extLst>
          </p:cNvPr>
          <p:cNvGrpSpPr/>
          <p:nvPr userDrawn="1"/>
        </p:nvGrpSpPr>
        <p:grpSpPr>
          <a:xfrm flipH="1">
            <a:off x="364688" y="477136"/>
            <a:ext cx="8778240" cy="5935130"/>
            <a:chOff x="-161213" y="477136"/>
            <a:chExt cx="11704320" cy="5935130"/>
          </a:xfrm>
        </p:grpSpPr>
        <p:cxnSp>
          <p:nvCxnSpPr>
            <p:cNvPr id="5" name="Straight Connector 4">
              <a:extLst>
                <a:ext uri="{FF2B5EF4-FFF2-40B4-BE49-F238E27FC236}">
                  <a16:creationId xmlns:a16="http://schemas.microsoft.com/office/drawing/2014/main" id="{202B0099-32CD-4A9E-A010-EB75F1B7ADBC}"/>
                </a:ext>
              </a:extLst>
            </p:cNvPr>
            <p:cNvCxnSpPr>
              <a:cxnSpLocks/>
            </p:cNvCxnSpPr>
            <p:nvPr userDrawn="1"/>
          </p:nvCxnSpPr>
          <p:spPr>
            <a:xfrm flipH="1">
              <a:off x="-161213" y="477136"/>
              <a:ext cx="11704320" cy="0"/>
            </a:xfrm>
            <a:prstGeom prst="line">
              <a:avLst/>
            </a:prstGeom>
            <a:ln w="44450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" name="Straight Connector 5">
              <a:extLst>
                <a:ext uri="{FF2B5EF4-FFF2-40B4-BE49-F238E27FC236}">
                  <a16:creationId xmlns:a16="http://schemas.microsoft.com/office/drawing/2014/main" id="{66FFECB2-D63A-4DED-B565-1B5EC1C6DBCE}"/>
                </a:ext>
              </a:extLst>
            </p:cNvPr>
            <p:cNvCxnSpPr>
              <a:cxnSpLocks/>
            </p:cNvCxnSpPr>
            <p:nvPr userDrawn="1"/>
          </p:nvCxnSpPr>
          <p:spPr>
            <a:xfrm flipV="1">
              <a:off x="11543107" y="477136"/>
              <a:ext cx="0" cy="5935130"/>
            </a:xfrm>
            <a:prstGeom prst="line">
              <a:avLst/>
            </a:prstGeom>
            <a:ln w="44450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" name="Straight Connector 6">
              <a:extLst>
                <a:ext uri="{FF2B5EF4-FFF2-40B4-BE49-F238E27FC236}">
                  <a16:creationId xmlns:a16="http://schemas.microsoft.com/office/drawing/2014/main" id="{8423856D-6F4B-428C-8039-92BC2469A811}"/>
                </a:ext>
              </a:extLst>
            </p:cNvPr>
            <p:cNvCxnSpPr>
              <a:cxnSpLocks/>
            </p:cNvCxnSpPr>
            <p:nvPr userDrawn="1"/>
          </p:nvCxnSpPr>
          <p:spPr>
            <a:xfrm flipH="1">
              <a:off x="-161213" y="6392850"/>
              <a:ext cx="11704320" cy="13272"/>
            </a:xfrm>
            <a:prstGeom prst="line">
              <a:avLst/>
            </a:prstGeom>
            <a:ln w="44450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2913480D-83E6-465D-B9EC-FA0799699FB0}"/>
              </a:ext>
            </a:extLst>
          </p:cNvPr>
          <p:cNvSpPr>
            <a:spLocks noGrp="1"/>
          </p:cNvSpPr>
          <p:nvPr>
            <p:ph type="pic" sz="quarter" idx="41" hasCustomPrompt="1"/>
          </p:nvPr>
        </p:nvSpPr>
        <p:spPr>
          <a:xfrm>
            <a:off x="3951514" y="0"/>
            <a:ext cx="5192486" cy="6858000"/>
          </a:xfrm>
          <a:custGeom>
            <a:avLst/>
            <a:gdLst>
              <a:gd name="connsiteX0" fmla="*/ 1714500 w 6923314"/>
              <a:gd name="connsiteY0" fmla="*/ 0 h 6858000"/>
              <a:gd name="connsiteX1" fmla="*/ 6923314 w 6923314"/>
              <a:gd name="connsiteY1" fmla="*/ 0 h 6858000"/>
              <a:gd name="connsiteX2" fmla="*/ 6923314 w 6923314"/>
              <a:gd name="connsiteY2" fmla="*/ 1637212 h 6858000"/>
              <a:gd name="connsiteX3" fmla="*/ 5618117 w 6923314"/>
              <a:gd name="connsiteY3" fmla="*/ 6858000 h 6858000"/>
              <a:gd name="connsiteX4" fmla="*/ 0 w 6923314"/>
              <a:gd name="connsiteY4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923314" h="6858000">
                <a:moveTo>
                  <a:pt x="1714500" y="0"/>
                </a:moveTo>
                <a:lnTo>
                  <a:pt x="6923314" y="0"/>
                </a:lnTo>
                <a:lnTo>
                  <a:pt x="6923314" y="1637212"/>
                </a:lnTo>
                <a:lnTo>
                  <a:pt x="5618117" y="6858000"/>
                </a:lnTo>
                <a:lnTo>
                  <a:pt x="0" y="685800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900">
                <a:solidFill>
                  <a:schemeClr val="tx1"/>
                </a:solidFill>
                <a:latin typeface="+mn-lt"/>
                <a:cs typeface="Arial" pitchFamily="34" charset="0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561873725"/>
      </p:ext>
    </p:extLst>
  </p:cSld>
  <p:clrMapOvr>
    <a:masterClrMapping/>
  </p:clrMapOvr>
</p:sldLayout>
</file>

<file path=ppt/slideLayouts/slideLayout18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Freeform: Shape 13">
            <a:extLst>
              <a:ext uri="{FF2B5EF4-FFF2-40B4-BE49-F238E27FC236}">
                <a16:creationId xmlns:a16="http://schemas.microsoft.com/office/drawing/2014/main" id="{5F11EEFC-446C-47E4-B2EA-DE7ED313E7C9}"/>
              </a:ext>
            </a:extLst>
          </p:cNvPr>
          <p:cNvSpPr/>
          <p:nvPr userDrawn="1"/>
        </p:nvSpPr>
        <p:spPr>
          <a:xfrm>
            <a:off x="3021495" y="0"/>
            <a:ext cx="6122506" cy="6858000"/>
          </a:xfrm>
          <a:custGeom>
            <a:avLst/>
            <a:gdLst>
              <a:gd name="connsiteX0" fmla="*/ 555736 w 8163341"/>
              <a:gd name="connsiteY0" fmla="*/ 0 h 6858000"/>
              <a:gd name="connsiteX1" fmla="*/ 8163341 w 8163341"/>
              <a:gd name="connsiteY1" fmla="*/ 0 h 6858000"/>
              <a:gd name="connsiteX2" fmla="*/ 8163341 w 8163341"/>
              <a:gd name="connsiteY2" fmla="*/ 6858000 h 6858000"/>
              <a:gd name="connsiteX3" fmla="*/ 1386403 w 8163341"/>
              <a:gd name="connsiteY3" fmla="*/ 6858000 h 6858000"/>
              <a:gd name="connsiteX4" fmla="*/ 1368696 w 8163341"/>
              <a:gd name="connsiteY4" fmla="*/ 6835467 h 6858000"/>
              <a:gd name="connsiteX5" fmla="*/ 0 w 8163341"/>
              <a:gd name="connsiteY5" fmla="*/ 2713384 h 6858000"/>
              <a:gd name="connsiteX6" fmla="*/ 541410 w 8163341"/>
              <a:gd name="connsiteY6" fmla="*/ 31689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8163341" h="6858000">
                <a:moveTo>
                  <a:pt x="555736" y="0"/>
                </a:moveTo>
                <a:lnTo>
                  <a:pt x="8163341" y="0"/>
                </a:lnTo>
                <a:lnTo>
                  <a:pt x="8163341" y="6858000"/>
                </a:lnTo>
                <a:lnTo>
                  <a:pt x="1386403" y="6858000"/>
                </a:lnTo>
                <a:lnTo>
                  <a:pt x="1368696" y="6835467"/>
                </a:lnTo>
                <a:cubicBezTo>
                  <a:pt x="509067" y="5686009"/>
                  <a:pt x="0" y="4259146"/>
                  <a:pt x="0" y="2713384"/>
                </a:cubicBezTo>
                <a:cubicBezTo>
                  <a:pt x="0" y="1762146"/>
                  <a:pt x="192783" y="855935"/>
                  <a:pt x="541410" y="3168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sp>
        <p:nvSpPr>
          <p:cNvPr id="13" name="Picture Placeholder 12">
            <a:extLst>
              <a:ext uri="{FF2B5EF4-FFF2-40B4-BE49-F238E27FC236}">
                <a16:creationId xmlns:a16="http://schemas.microsoft.com/office/drawing/2014/main" id="{8697FC26-F258-4DC5-8D4C-92A80119685B}"/>
              </a:ext>
            </a:extLst>
          </p:cNvPr>
          <p:cNvSpPr>
            <a:spLocks noGrp="1"/>
          </p:cNvSpPr>
          <p:nvPr>
            <p:ph type="pic" sz="quarter" idx="41" hasCustomPrompt="1"/>
          </p:nvPr>
        </p:nvSpPr>
        <p:spPr>
          <a:xfrm>
            <a:off x="3098521" y="0"/>
            <a:ext cx="6045479" cy="6858000"/>
          </a:xfrm>
          <a:custGeom>
            <a:avLst/>
            <a:gdLst>
              <a:gd name="connsiteX0" fmla="*/ 555736 w 8060638"/>
              <a:gd name="connsiteY0" fmla="*/ 0 h 6858000"/>
              <a:gd name="connsiteX1" fmla="*/ 8060638 w 8060638"/>
              <a:gd name="connsiteY1" fmla="*/ 0 h 6858000"/>
              <a:gd name="connsiteX2" fmla="*/ 8060638 w 8060638"/>
              <a:gd name="connsiteY2" fmla="*/ 6858000 h 6858000"/>
              <a:gd name="connsiteX3" fmla="*/ 1386404 w 8060638"/>
              <a:gd name="connsiteY3" fmla="*/ 6858000 h 6858000"/>
              <a:gd name="connsiteX4" fmla="*/ 1368697 w 8060638"/>
              <a:gd name="connsiteY4" fmla="*/ 6835467 h 6858000"/>
              <a:gd name="connsiteX5" fmla="*/ 0 w 8060638"/>
              <a:gd name="connsiteY5" fmla="*/ 2713384 h 6858000"/>
              <a:gd name="connsiteX6" fmla="*/ 541410 w 8060638"/>
              <a:gd name="connsiteY6" fmla="*/ 31689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8060638" h="6858000">
                <a:moveTo>
                  <a:pt x="555736" y="0"/>
                </a:moveTo>
                <a:lnTo>
                  <a:pt x="8060638" y="0"/>
                </a:lnTo>
                <a:lnTo>
                  <a:pt x="8060638" y="6858000"/>
                </a:lnTo>
                <a:lnTo>
                  <a:pt x="1386404" y="6858000"/>
                </a:lnTo>
                <a:lnTo>
                  <a:pt x="1368697" y="6835467"/>
                </a:lnTo>
                <a:cubicBezTo>
                  <a:pt x="509067" y="5686009"/>
                  <a:pt x="0" y="4259146"/>
                  <a:pt x="0" y="2713384"/>
                </a:cubicBezTo>
                <a:cubicBezTo>
                  <a:pt x="0" y="1762146"/>
                  <a:pt x="192784" y="855935"/>
                  <a:pt x="541410" y="31689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900">
                <a:solidFill>
                  <a:schemeClr val="tx1"/>
                </a:solidFill>
                <a:latin typeface="+mn-lt"/>
                <a:cs typeface="Arial" pitchFamily="34" charset="0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4206890058"/>
      </p:ext>
    </p:extLst>
  </p:cSld>
  <p:clrMapOvr>
    <a:masterClrMapping/>
  </p:clrMapOvr>
</p:sldLayout>
</file>

<file path=ppt/slideLayouts/slideLayout18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Hexagon 7">
            <a:extLst>
              <a:ext uri="{FF2B5EF4-FFF2-40B4-BE49-F238E27FC236}">
                <a16:creationId xmlns:a16="http://schemas.microsoft.com/office/drawing/2014/main" id="{81307760-051C-4C15-A332-4E9693E15B43}"/>
              </a:ext>
            </a:extLst>
          </p:cNvPr>
          <p:cNvSpPr/>
          <p:nvPr userDrawn="1"/>
        </p:nvSpPr>
        <p:spPr>
          <a:xfrm>
            <a:off x="470263" y="2679826"/>
            <a:ext cx="8278201" cy="165874"/>
          </a:xfrm>
          <a:custGeom>
            <a:avLst/>
            <a:gdLst/>
            <a:ahLst/>
            <a:cxnLst/>
            <a:rect l="l" t="t" r="r" b="b"/>
            <a:pathLst>
              <a:path w="8352928" h="576064">
                <a:moveTo>
                  <a:pt x="0" y="0"/>
                </a:moveTo>
                <a:lnTo>
                  <a:pt x="7704856" y="0"/>
                </a:lnTo>
                <a:lnTo>
                  <a:pt x="7776864" y="0"/>
                </a:lnTo>
                <a:lnTo>
                  <a:pt x="8208912" y="0"/>
                </a:lnTo>
                <a:lnTo>
                  <a:pt x="8352928" y="288032"/>
                </a:lnTo>
                <a:lnTo>
                  <a:pt x="8208912" y="576064"/>
                </a:lnTo>
                <a:lnTo>
                  <a:pt x="7776864" y="576064"/>
                </a:lnTo>
                <a:lnTo>
                  <a:pt x="7704856" y="576064"/>
                </a:lnTo>
                <a:lnTo>
                  <a:pt x="0" y="576064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sp>
        <p:nvSpPr>
          <p:cNvPr id="4" name="그림 개체 틀 2">
            <a:extLst>
              <a:ext uri="{FF2B5EF4-FFF2-40B4-BE49-F238E27FC236}">
                <a16:creationId xmlns:a16="http://schemas.microsoft.com/office/drawing/2014/main" id="{840A11CA-422C-4A04-8A4D-FAF2E080A4BA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830044" y="1826763"/>
            <a:ext cx="1404000" cy="1872000"/>
          </a:xfrm>
          <a:prstGeom prst="ellipse">
            <a:avLst/>
          </a:prstGeom>
          <a:solidFill>
            <a:schemeClr val="bg1"/>
          </a:solidFill>
          <a:ln w="50800">
            <a:solidFill>
              <a:schemeClr val="accent1"/>
            </a:solidFill>
          </a:ln>
          <a:effectLst>
            <a:innerShdw blurRad="114300">
              <a:schemeClr val="bg1"/>
            </a:innerShdw>
          </a:effectLst>
        </p:spPr>
        <p:txBody>
          <a:bodyPr anchor="ctr"/>
          <a:lstStyle>
            <a:lvl1pPr marL="0" indent="0" algn="ctr">
              <a:buNone/>
              <a:defRPr sz="900"/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5" name="그림 개체 틀 2">
            <a:extLst>
              <a:ext uri="{FF2B5EF4-FFF2-40B4-BE49-F238E27FC236}">
                <a16:creationId xmlns:a16="http://schemas.microsoft.com/office/drawing/2014/main" id="{B4671F09-6A0A-4146-B1B8-FDD75C385BD7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6894773" y="1826763"/>
            <a:ext cx="1404000" cy="1872000"/>
          </a:xfrm>
          <a:prstGeom prst="ellipse">
            <a:avLst/>
          </a:prstGeom>
          <a:solidFill>
            <a:schemeClr val="bg1"/>
          </a:solidFill>
          <a:ln w="50800">
            <a:solidFill>
              <a:schemeClr val="accent4"/>
            </a:solidFill>
          </a:ln>
          <a:effectLst>
            <a:innerShdw blurRad="114300">
              <a:schemeClr val="bg1"/>
            </a:innerShdw>
          </a:effectLst>
        </p:spPr>
        <p:txBody>
          <a:bodyPr anchor="ctr"/>
          <a:lstStyle>
            <a:lvl1pPr marL="0" indent="0" algn="ctr">
              <a:buNone/>
              <a:defRPr sz="900"/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6" name="그림 개체 틀 2">
            <a:extLst>
              <a:ext uri="{FF2B5EF4-FFF2-40B4-BE49-F238E27FC236}">
                <a16:creationId xmlns:a16="http://schemas.microsoft.com/office/drawing/2014/main" id="{1D8A55DD-EC4E-441F-81AD-8EA8BB43D188}"/>
              </a:ext>
            </a:extLst>
          </p:cNvPr>
          <p:cNvSpPr>
            <a:spLocks noGrp="1"/>
          </p:cNvSpPr>
          <p:nvPr>
            <p:ph type="pic" sz="quarter" idx="15" hasCustomPrompt="1"/>
          </p:nvPr>
        </p:nvSpPr>
        <p:spPr>
          <a:xfrm>
            <a:off x="4873196" y="1826763"/>
            <a:ext cx="1404000" cy="1872000"/>
          </a:xfrm>
          <a:prstGeom prst="ellipse">
            <a:avLst/>
          </a:prstGeom>
          <a:solidFill>
            <a:schemeClr val="bg1"/>
          </a:solidFill>
          <a:ln w="50800">
            <a:solidFill>
              <a:schemeClr val="accent3"/>
            </a:solidFill>
          </a:ln>
          <a:effectLst>
            <a:innerShdw blurRad="114300">
              <a:schemeClr val="bg1"/>
            </a:innerShdw>
          </a:effectLst>
        </p:spPr>
        <p:txBody>
          <a:bodyPr anchor="ctr"/>
          <a:lstStyle>
            <a:lvl1pPr marL="0" indent="0" algn="ctr">
              <a:buNone/>
              <a:defRPr sz="900"/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7" name="그림 개체 틀 2">
            <a:extLst>
              <a:ext uri="{FF2B5EF4-FFF2-40B4-BE49-F238E27FC236}">
                <a16:creationId xmlns:a16="http://schemas.microsoft.com/office/drawing/2014/main" id="{4C0EFF93-9B49-4BDB-8D8F-A9173DC17B60}"/>
              </a:ext>
            </a:extLst>
          </p:cNvPr>
          <p:cNvSpPr>
            <a:spLocks noGrp="1"/>
          </p:cNvSpPr>
          <p:nvPr>
            <p:ph type="pic" sz="quarter" idx="16" hasCustomPrompt="1"/>
          </p:nvPr>
        </p:nvSpPr>
        <p:spPr>
          <a:xfrm>
            <a:off x="2851620" y="1826763"/>
            <a:ext cx="1404000" cy="1872000"/>
          </a:xfrm>
          <a:prstGeom prst="ellipse">
            <a:avLst/>
          </a:prstGeom>
          <a:solidFill>
            <a:schemeClr val="bg1"/>
          </a:solidFill>
          <a:ln w="50800">
            <a:solidFill>
              <a:schemeClr val="accent2"/>
            </a:solidFill>
          </a:ln>
          <a:effectLst>
            <a:innerShdw blurRad="114300">
              <a:schemeClr val="bg1"/>
            </a:innerShdw>
          </a:effectLst>
        </p:spPr>
        <p:txBody>
          <a:bodyPr anchor="ctr"/>
          <a:lstStyle>
            <a:lvl1pPr marL="0" indent="0" algn="ctr">
              <a:buNone/>
              <a:defRPr sz="900"/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1727EEFC-6B81-4FCF-8608-B01244E803FE}"/>
              </a:ext>
            </a:extLst>
          </p:cNvPr>
          <p:cNvSpPr/>
          <p:nvPr userDrawn="1"/>
        </p:nvSpPr>
        <p:spPr>
          <a:xfrm>
            <a:off x="2770620" y="4207989"/>
            <a:ext cx="1566000" cy="36004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350" b="0" i="0" u="none" strike="noStrike" kern="1200" cap="none" spc="0" normalizeH="0" baseline="0" noProof="0" dirty="0">
              <a:ln>
                <a:noFill/>
              </a:ln>
              <a:solidFill>
                <a:srgbClr val="262626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DB610D67-A5B6-4309-B89A-8A1072CFBDFF}"/>
              </a:ext>
            </a:extLst>
          </p:cNvPr>
          <p:cNvSpPr/>
          <p:nvPr userDrawn="1"/>
        </p:nvSpPr>
        <p:spPr>
          <a:xfrm>
            <a:off x="4792196" y="4207989"/>
            <a:ext cx="1566000" cy="36004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350" b="0" i="0" u="none" strike="noStrike" kern="1200" cap="none" spc="0" normalizeH="0" baseline="0" noProof="0" dirty="0">
              <a:ln>
                <a:noFill/>
              </a:ln>
              <a:solidFill>
                <a:srgbClr val="262626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2D71F3DA-CDBA-42D2-8E22-75B555233C19}"/>
              </a:ext>
            </a:extLst>
          </p:cNvPr>
          <p:cNvSpPr/>
          <p:nvPr userDrawn="1"/>
        </p:nvSpPr>
        <p:spPr>
          <a:xfrm>
            <a:off x="6813773" y="4207989"/>
            <a:ext cx="1566000" cy="360040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350" b="0" i="0" u="none" strike="noStrike" kern="1200" cap="none" spc="0" normalizeH="0" baseline="0" noProof="0" dirty="0">
              <a:ln>
                <a:noFill/>
              </a:ln>
              <a:solidFill>
                <a:srgbClr val="262626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A160E14D-DED8-4BDC-9BA4-11EC795C536A}"/>
              </a:ext>
            </a:extLst>
          </p:cNvPr>
          <p:cNvSpPr/>
          <p:nvPr userDrawn="1"/>
        </p:nvSpPr>
        <p:spPr>
          <a:xfrm>
            <a:off x="749044" y="4207989"/>
            <a:ext cx="1566000" cy="36004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350" b="0" i="0" u="none" strike="noStrike" kern="1200" cap="none" spc="0" normalizeH="0" baseline="0" noProof="0" dirty="0">
              <a:ln>
                <a:noFill/>
              </a:ln>
              <a:solidFill>
                <a:srgbClr val="262626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sp>
        <p:nvSpPr>
          <p:cNvPr id="12" name="Text Placeholder 9">
            <a:extLst>
              <a:ext uri="{FF2B5EF4-FFF2-40B4-BE49-F238E27FC236}">
                <a16:creationId xmlns:a16="http://schemas.microsoft.com/office/drawing/2014/main" id="{CF0494C1-45DC-4230-8D7B-EDFD8F3C4099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242647" y="339510"/>
            <a:ext cx="8679898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4050" b="0" baseline="0">
                <a:solidFill>
                  <a:schemeClr val="accent1"/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2583D185-DFB2-42F1-9BBA-3E1F4BB1E702}"/>
              </a:ext>
            </a:extLst>
          </p:cNvPr>
          <p:cNvSpPr/>
          <p:nvPr userDrawn="1"/>
        </p:nvSpPr>
        <p:spPr>
          <a:xfrm>
            <a:off x="0" y="6605082"/>
            <a:ext cx="9144000" cy="276999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sp>
        <p:nvSpPr>
          <p:cNvPr id="14" name="Rectangle 13">
            <a:extLst>
              <a:ext uri="{FF2B5EF4-FFF2-40B4-BE49-F238E27FC236}">
                <a16:creationId xmlns:a16="http://schemas.microsoft.com/office/drawing/2014/main" id="{CB6B6611-3E7E-499A-814C-DC0D6919B6FB}"/>
              </a:ext>
            </a:extLst>
          </p:cNvPr>
          <p:cNvSpPr/>
          <p:nvPr userDrawn="1"/>
        </p:nvSpPr>
        <p:spPr>
          <a:xfrm>
            <a:off x="0" y="1"/>
            <a:ext cx="9144000" cy="77821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sp>
        <p:nvSpPr>
          <p:cNvPr id="15" name="Isosceles Triangle 14">
            <a:extLst>
              <a:ext uri="{FF2B5EF4-FFF2-40B4-BE49-F238E27FC236}">
                <a16:creationId xmlns:a16="http://schemas.microsoft.com/office/drawing/2014/main" id="{624EA248-E326-48AF-AA36-DAF279AEC15F}"/>
              </a:ext>
            </a:extLst>
          </p:cNvPr>
          <p:cNvSpPr/>
          <p:nvPr userDrawn="1"/>
        </p:nvSpPr>
        <p:spPr>
          <a:xfrm rot="10800000">
            <a:off x="4440677" y="1"/>
            <a:ext cx="262647" cy="301893"/>
          </a:xfrm>
          <a:prstGeom prst="triangl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709902146"/>
      </p:ext>
    </p:extLst>
  </p:cSld>
  <p:clrMapOvr>
    <a:masterClrMapping/>
  </p:clrMapOvr>
</p:sldLayout>
</file>

<file path=ppt/slideLayouts/slideLayout18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C1906CD0-196C-4FC7-8872-5383668D4DBD}"/>
              </a:ext>
            </a:extLst>
          </p:cNvPr>
          <p:cNvCxnSpPr>
            <a:cxnSpLocks/>
          </p:cNvCxnSpPr>
          <p:nvPr userDrawn="1"/>
        </p:nvCxnSpPr>
        <p:spPr>
          <a:xfrm flipH="1">
            <a:off x="1" y="6624450"/>
            <a:ext cx="9143999" cy="0"/>
          </a:xfrm>
          <a:prstGeom prst="line">
            <a:avLst/>
          </a:prstGeom>
          <a:ln w="1905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8" name="Picture 3" descr="E:\002-KIMS BUSINESS\007-02-MaxPPT-Contents\150902-com-Global-Laptop\mo900.png">
            <a:extLst>
              <a:ext uri="{FF2B5EF4-FFF2-40B4-BE49-F238E27FC236}">
                <a16:creationId xmlns:a16="http://schemas.microsoft.com/office/drawing/2014/main" id="{A0D68BEC-81CA-49DB-B5DB-32E86BC56049}"/>
              </a:ext>
            </a:extLst>
          </p:cNvPr>
          <p:cNvPicPr>
            <a:picLocks noChangeAspect="1" noChangeArrowheads="1"/>
          </p:cNvPicPr>
          <p:nvPr userDrawn="1"/>
        </p:nvPicPr>
        <p:blipFill rotWithShape="1"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aturation sat="66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8253"/>
          <a:stretch/>
        </p:blipFill>
        <p:spPr bwMode="auto">
          <a:xfrm>
            <a:off x="0" y="2348880"/>
            <a:ext cx="2762859" cy="450912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Text Placeholder 9">
            <a:extLst>
              <a:ext uri="{FF2B5EF4-FFF2-40B4-BE49-F238E27FC236}">
                <a16:creationId xmlns:a16="http://schemas.microsoft.com/office/drawing/2014/main" id="{23DE32A5-6181-4C51-AD5C-3F1A448478A1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242647" y="339510"/>
            <a:ext cx="8679898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4050" b="0" baseline="0">
                <a:solidFill>
                  <a:schemeClr val="accent1"/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pic>
        <p:nvPicPr>
          <p:cNvPr id="3" name="Graphic 2">
            <a:extLst>
              <a:ext uri="{FF2B5EF4-FFF2-40B4-BE49-F238E27FC236}">
                <a16:creationId xmlns:a16="http://schemas.microsoft.com/office/drawing/2014/main" id="{AC16D358-38D5-4BFB-AC73-E794FB27720B}"/>
              </a:ext>
            </a:extLst>
          </p:cNvPr>
          <p:cNvPicPr>
            <a:picLocks noChangeAspect="1"/>
          </p:cNvPicPr>
          <p:nvPr userDrawn="1"/>
        </p:nvPicPr>
        <p:blipFill>
          <a:blip r:embed="rId4">
            <a:extLst>
              <a:ext uri="{96DAC541-7B7A-43D3-8B79-37D633B846F1}">
                <asvg:svgBlip xmlns:asvg="http://schemas.microsoft.com/office/drawing/2016/SVG/main" xmlns="" r:embed="rId5"/>
              </a:ext>
            </a:extLst>
          </a:blip>
          <a:stretch>
            <a:fillRect/>
          </a:stretch>
        </p:blipFill>
        <p:spPr>
          <a:xfrm>
            <a:off x="8151308" y="4207472"/>
            <a:ext cx="647360" cy="2425033"/>
          </a:xfrm>
          <a:prstGeom prst="rect">
            <a:avLst/>
          </a:prstGeom>
        </p:spPr>
      </p:pic>
      <p:sp>
        <p:nvSpPr>
          <p:cNvPr id="5" name="Rectangle 4">
            <a:extLst>
              <a:ext uri="{FF2B5EF4-FFF2-40B4-BE49-F238E27FC236}">
                <a16:creationId xmlns:a16="http://schemas.microsoft.com/office/drawing/2014/main" id="{37ED3AE3-3013-4678-B766-8D5D6FF87822}"/>
              </a:ext>
            </a:extLst>
          </p:cNvPr>
          <p:cNvSpPr/>
          <p:nvPr userDrawn="1"/>
        </p:nvSpPr>
        <p:spPr>
          <a:xfrm>
            <a:off x="0" y="1"/>
            <a:ext cx="9144000" cy="77821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sp>
        <p:nvSpPr>
          <p:cNvPr id="6" name="Isosceles Triangle 5">
            <a:extLst>
              <a:ext uri="{FF2B5EF4-FFF2-40B4-BE49-F238E27FC236}">
                <a16:creationId xmlns:a16="http://schemas.microsoft.com/office/drawing/2014/main" id="{53361A3F-6E74-4E9B-BD80-119E81BF9950}"/>
              </a:ext>
            </a:extLst>
          </p:cNvPr>
          <p:cNvSpPr/>
          <p:nvPr userDrawn="1"/>
        </p:nvSpPr>
        <p:spPr>
          <a:xfrm rot="10800000">
            <a:off x="4440677" y="1"/>
            <a:ext cx="262647" cy="301893"/>
          </a:xfrm>
          <a:prstGeom prst="triangl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sp>
        <p:nvSpPr>
          <p:cNvPr id="7" name="Picture Placeholder 2">
            <a:extLst>
              <a:ext uri="{FF2B5EF4-FFF2-40B4-BE49-F238E27FC236}">
                <a16:creationId xmlns:a16="http://schemas.microsoft.com/office/drawing/2014/main" id="{4D6FA72B-64F2-4946-B4AF-2E2AD3ABD15C}"/>
              </a:ext>
            </a:extLst>
          </p:cNvPr>
          <p:cNvSpPr>
            <a:spLocks noGrp="1"/>
          </p:cNvSpPr>
          <p:nvPr>
            <p:ph type="pic" idx="14" hasCustomPrompt="1"/>
          </p:nvPr>
        </p:nvSpPr>
        <p:spPr>
          <a:xfrm>
            <a:off x="1215069" y="2699240"/>
            <a:ext cx="1263314" cy="2650546"/>
          </a:xfrm>
          <a:custGeom>
            <a:avLst/>
            <a:gdLst>
              <a:gd name="connsiteX0" fmla="*/ 0 w 1296000"/>
              <a:gd name="connsiteY0" fmla="*/ 0 h 2700000"/>
              <a:gd name="connsiteX1" fmla="*/ 1296000 w 1296000"/>
              <a:gd name="connsiteY1" fmla="*/ 0 h 2700000"/>
              <a:gd name="connsiteX2" fmla="*/ 1296000 w 1296000"/>
              <a:gd name="connsiteY2" fmla="*/ 2700000 h 2700000"/>
              <a:gd name="connsiteX3" fmla="*/ 0 w 1296000"/>
              <a:gd name="connsiteY3" fmla="*/ 2700000 h 2700000"/>
              <a:gd name="connsiteX4" fmla="*/ 0 w 1296000"/>
              <a:gd name="connsiteY4" fmla="*/ 0 h 2700000"/>
              <a:gd name="connsiteX0" fmla="*/ 0 w 1436677"/>
              <a:gd name="connsiteY0" fmla="*/ 0 h 2745513"/>
              <a:gd name="connsiteX1" fmla="*/ 1436677 w 1436677"/>
              <a:gd name="connsiteY1" fmla="*/ 45513 h 2745513"/>
              <a:gd name="connsiteX2" fmla="*/ 1436677 w 1436677"/>
              <a:gd name="connsiteY2" fmla="*/ 2745513 h 2745513"/>
              <a:gd name="connsiteX3" fmla="*/ 140677 w 1436677"/>
              <a:gd name="connsiteY3" fmla="*/ 2745513 h 2745513"/>
              <a:gd name="connsiteX4" fmla="*/ 0 w 1436677"/>
              <a:gd name="connsiteY4" fmla="*/ 0 h 2745513"/>
              <a:gd name="connsiteX0" fmla="*/ 0 w 1453227"/>
              <a:gd name="connsiteY0" fmla="*/ 0 h 2745513"/>
              <a:gd name="connsiteX1" fmla="*/ 1453227 w 1453227"/>
              <a:gd name="connsiteY1" fmla="*/ 45513 h 2745513"/>
              <a:gd name="connsiteX2" fmla="*/ 1453227 w 1453227"/>
              <a:gd name="connsiteY2" fmla="*/ 2745513 h 2745513"/>
              <a:gd name="connsiteX3" fmla="*/ 157227 w 1453227"/>
              <a:gd name="connsiteY3" fmla="*/ 2745513 h 2745513"/>
              <a:gd name="connsiteX4" fmla="*/ 0 w 1453227"/>
              <a:gd name="connsiteY4" fmla="*/ 0 h 2745513"/>
              <a:gd name="connsiteX0" fmla="*/ 0 w 1523565"/>
              <a:gd name="connsiteY0" fmla="*/ 0 h 2745513"/>
              <a:gd name="connsiteX1" fmla="*/ 1523565 w 1523565"/>
              <a:gd name="connsiteY1" fmla="*/ 16550 h 2745513"/>
              <a:gd name="connsiteX2" fmla="*/ 1453227 w 1523565"/>
              <a:gd name="connsiteY2" fmla="*/ 2745513 h 2745513"/>
              <a:gd name="connsiteX3" fmla="*/ 157227 w 1523565"/>
              <a:gd name="connsiteY3" fmla="*/ 2745513 h 2745513"/>
              <a:gd name="connsiteX4" fmla="*/ 0 w 1523565"/>
              <a:gd name="connsiteY4" fmla="*/ 0 h 2745513"/>
              <a:gd name="connsiteX0" fmla="*/ 0 w 1672517"/>
              <a:gd name="connsiteY0" fmla="*/ 0 h 2745513"/>
              <a:gd name="connsiteX1" fmla="*/ 1523565 w 1672517"/>
              <a:gd name="connsiteY1" fmla="*/ 16550 h 2745513"/>
              <a:gd name="connsiteX2" fmla="*/ 1672517 w 1672517"/>
              <a:gd name="connsiteY2" fmla="*/ 2580011 h 2745513"/>
              <a:gd name="connsiteX3" fmla="*/ 157227 w 1672517"/>
              <a:gd name="connsiteY3" fmla="*/ 2745513 h 2745513"/>
              <a:gd name="connsiteX4" fmla="*/ 0 w 1672517"/>
              <a:gd name="connsiteY4" fmla="*/ 0 h 2745513"/>
              <a:gd name="connsiteX0" fmla="*/ 0 w 1672517"/>
              <a:gd name="connsiteY0" fmla="*/ 0 h 2580011"/>
              <a:gd name="connsiteX1" fmla="*/ 1523565 w 1672517"/>
              <a:gd name="connsiteY1" fmla="*/ 16550 h 2580011"/>
              <a:gd name="connsiteX2" fmla="*/ 1672517 w 1672517"/>
              <a:gd name="connsiteY2" fmla="*/ 2580011 h 2580011"/>
              <a:gd name="connsiteX3" fmla="*/ 165502 w 1672517"/>
              <a:gd name="connsiteY3" fmla="*/ 2563460 h 2580011"/>
              <a:gd name="connsiteX4" fmla="*/ 0 w 1672517"/>
              <a:gd name="connsiteY4" fmla="*/ 0 h 2580011"/>
              <a:gd name="connsiteX0" fmla="*/ 0 w 1672517"/>
              <a:gd name="connsiteY0" fmla="*/ 0 h 2604835"/>
              <a:gd name="connsiteX1" fmla="*/ 1523565 w 1672517"/>
              <a:gd name="connsiteY1" fmla="*/ 16550 h 2604835"/>
              <a:gd name="connsiteX2" fmla="*/ 1672517 w 1672517"/>
              <a:gd name="connsiteY2" fmla="*/ 2580011 h 2604835"/>
              <a:gd name="connsiteX3" fmla="*/ 161364 w 1672517"/>
              <a:gd name="connsiteY3" fmla="*/ 2604835 h 2604835"/>
              <a:gd name="connsiteX4" fmla="*/ 0 w 1672517"/>
              <a:gd name="connsiteY4" fmla="*/ 0 h 2604835"/>
              <a:gd name="connsiteX0" fmla="*/ 0 w 1672517"/>
              <a:gd name="connsiteY0" fmla="*/ 0 h 2613110"/>
              <a:gd name="connsiteX1" fmla="*/ 1523565 w 1672517"/>
              <a:gd name="connsiteY1" fmla="*/ 16550 h 2613110"/>
              <a:gd name="connsiteX2" fmla="*/ 1672517 w 1672517"/>
              <a:gd name="connsiteY2" fmla="*/ 2580011 h 2613110"/>
              <a:gd name="connsiteX3" fmla="*/ 161364 w 1672517"/>
              <a:gd name="connsiteY3" fmla="*/ 2613110 h 2613110"/>
              <a:gd name="connsiteX4" fmla="*/ 0 w 1672517"/>
              <a:gd name="connsiteY4" fmla="*/ 0 h 2613110"/>
              <a:gd name="connsiteX0" fmla="*/ 0 w 1707351"/>
              <a:gd name="connsiteY0" fmla="*/ 867 h 2596560"/>
              <a:gd name="connsiteX1" fmla="*/ 1558399 w 1707351"/>
              <a:gd name="connsiteY1" fmla="*/ 0 h 2596560"/>
              <a:gd name="connsiteX2" fmla="*/ 1707351 w 1707351"/>
              <a:gd name="connsiteY2" fmla="*/ 2563461 h 2596560"/>
              <a:gd name="connsiteX3" fmla="*/ 196198 w 1707351"/>
              <a:gd name="connsiteY3" fmla="*/ 2596560 h 2596560"/>
              <a:gd name="connsiteX4" fmla="*/ 0 w 1707351"/>
              <a:gd name="connsiteY4" fmla="*/ 867 h 2596560"/>
              <a:gd name="connsiteX0" fmla="*/ 186979 w 1894330"/>
              <a:gd name="connsiteY0" fmla="*/ 867 h 2596560"/>
              <a:gd name="connsiteX1" fmla="*/ 1745378 w 1894330"/>
              <a:gd name="connsiteY1" fmla="*/ 0 h 2596560"/>
              <a:gd name="connsiteX2" fmla="*/ 1894330 w 1894330"/>
              <a:gd name="connsiteY2" fmla="*/ 2563461 h 2596560"/>
              <a:gd name="connsiteX3" fmla="*/ 0 w 1894330"/>
              <a:gd name="connsiteY3" fmla="*/ 2596560 h 2596560"/>
              <a:gd name="connsiteX4" fmla="*/ 186979 w 1894330"/>
              <a:gd name="connsiteY4" fmla="*/ 867 h 2596560"/>
              <a:gd name="connsiteX0" fmla="*/ 186979 w 1745378"/>
              <a:gd name="connsiteY0" fmla="*/ 867 h 2615713"/>
              <a:gd name="connsiteX1" fmla="*/ 1745378 w 1745378"/>
              <a:gd name="connsiteY1" fmla="*/ 0 h 2615713"/>
              <a:gd name="connsiteX2" fmla="*/ 1528570 w 1745378"/>
              <a:gd name="connsiteY2" fmla="*/ 2615713 h 2615713"/>
              <a:gd name="connsiteX3" fmla="*/ 0 w 1745378"/>
              <a:gd name="connsiteY3" fmla="*/ 2596560 h 2615713"/>
              <a:gd name="connsiteX4" fmla="*/ 186979 w 1745378"/>
              <a:gd name="connsiteY4" fmla="*/ 867 h 2615713"/>
              <a:gd name="connsiteX0" fmla="*/ 186979 w 1658293"/>
              <a:gd name="connsiteY0" fmla="*/ 0 h 2614846"/>
              <a:gd name="connsiteX1" fmla="*/ 1658293 w 1658293"/>
              <a:gd name="connsiteY1" fmla="*/ 16551 h 2614846"/>
              <a:gd name="connsiteX2" fmla="*/ 1528570 w 1658293"/>
              <a:gd name="connsiteY2" fmla="*/ 2614846 h 2614846"/>
              <a:gd name="connsiteX3" fmla="*/ 0 w 1658293"/>
              <a:gd name="connsiteY3" fmla="*/ 2595693 h 2614846"/>
              <a:gd name="connsiteX4" fmla="*/ 186979 w 1658293"/>
              <a:gd name="connsiteY4" fmla="*/ 0 h 2614846"/>
              <a:gd name="connsiteX0" fmla="*/ 186979 w 1545081"/>
              <a:gd name="connsiteY0" fmla="*/ 0 h 2614846"/>
              <a:gd name="connsiteX1" fmla="*/ 1545081 w 1545081"/>
              <a:gd name="connsiteY1" fmla="*/ 16551 h 2614846"/>
              <a:gd name="connsiteX2" fmla="*/ 1528570 w 1545081"/>
              <a:gd name="connsiteY2" fmla="*/ 2614846 h 2614846"/>
              <a:gd name="connsiteX3" fmla="*/ 0 w 1545081"/>
              <a:gd name="connsiteY3" fmla="*/ 2595693 h 2614846"/>
              <a:gd name="connsiteX4" fmla="*/ 186979 w 1545081"/>
              <a:gd name="connsiteY4" fmla="*/ 0 h 2614846"/>
              <a:gd name="connsiteX0" fmla="*/ 186979 w 1675709"/>
              <a:gd name="connsiteY0" fmla="*/ 866 h 2615712"/>
              <a:gd name="connsiteX1" fmla="*/ 1675709 w 1675709"/>
              <a:gd name="connsiteY1" fmla="*/ 0 h 2615712"/>
              <a:gd name="connsiteX2" fmla="*/ 1528570 w 1675709"/>
              <a:gd name="connsiteY2" fmla="*/ 2615712 h 2615712"/>
              <a:gd name="connsiteX3" fmla="*/ 0 w 1675709"/>
              <a:gd name="connsiteY3" fmla="*/ 2596559 h 2615712"/>
              <a:gd name="connsiteX4" fmla="*/ 186979 w 1675709"/>
              <a:gd name="connsiteY4" fmla="*/ 866 h 2615712"/>
              <a:gd name="connsiteX0" fmla="*/ 169562 w 1675709"/>
              <a:gd name="connsiteY0" fmla="*/ 18283 h 2615712"/>
              <a:gd name="connsiteX1" fmla="*/ 1675709 w 1675709"/>
              <a:gd name="connsiteY1" fmla="*/ 0 h 2615712"/>
              <a:gd name="connsiteX2" fmla="*/ 1528570 w 1675709"/>
              <a:gd name="connsiteY2" fmla="*/ 2615712 h 2615712"/>
              <a:gd name="connsiteX3" fmla="*/ 0 w 1675709"/>
              <a:gd name="connsiteY3" fmla="*/ 2596559 h 2615712"/>
              <a:gd name="connsiteX4" fmla="*/ 169562 w 1675709"/>
              <a:gd name="connsiteY4" fmla="*/ 18283 h 2615712"/>
              <a:gd name="connsiteX0" fmla="*/ 169562 w 1667000"/>
              <a:gd name="connsiteY0" fmla="*/ 18283 h 2615712"/>
              <a:gd name="connsiteX1" fmla="*/ 1667000 w 1667000"/>
              <a:gd name="connsiteY1" fmla="*/ 0 h 2615712"/>
              <a:gd name="connsiteX2" fmla="*/ 1528570 w 1667000"/>
              <a:gd name="connsiteY2" fmla="*/ 2615712 h 2615712"/>
              <a:gd name="connsiteX3" fmla="*/ 0 w 1667000"/>
              <a:gd name="connsiteY3" fmla="*/ 2596559 h 2615712"/>
              <a:gd name="connsiteX4" fmla="*/ 169562 w 1667000"/>
              <a:gd name="connsiteY4" fmla="*/ 18283 h 2615712"/>
              <a:gd name="connsiteX0" fmla="*/ 169562 w 1667000"/>
              <a:gd name="connsiteY0" fmla="*/ 866 h 2615712"/>
              <a:gd name="connsiteX1" fmla="*/ 1667000 w 1667000"/>
              <a:gd name="connsiteY1" fmla="*/ 0 h 2615712"/>
              <a:gd name="connsiteX2" fmla="*/ 1528570 w 1667000"/>
              <a:gd name="connsiteY2" fmla="*/ 2615712 h 2615712"/>
              <a:gd name="connsiteX3" fmla="*/ 0 w 1667000"/>
              <a:gd name="connsiteY3" fmla="*/ 2596559 h 2615712"/>
              <a:gd name="connsiteX4" fmla="*/ 169562 w 1667000"/>
              <a:gd name="connsiteY4" fmla="*/ 866 h 2615712"/>
              <a:gd name="connsiteX0" fmla="*/ 169562 w 1667000"/>
              <a:gd name="connsiteY0" fmla="*/ 26991 h 2641837"/>
              <a:gd name="connsiteX1" fmla="*/ 1667000 w 1667000"/>
              <a:gd name="connsiteY1" fmla="*/ 0 h 2641837"/>
              <a:gd name="connsiteX2" fmla="*/ 1528570 w 1667000"/>
              <a:gd name="connsiteY2" fmla="*/ 2641837 h 2641837"/>
              <a:gd name="connsiteX3" fmla="*/ 0 w 1667000"/>
              <a:gd name="connsiteY3" fmla="*/ 2622684 h 2641837"/>
              <a:gd name="connsiteX4" fmla="*/ 169562 w 1667000"/>
              <a:gd name="connsiteY4" fmla="*/ 26991 h 2641837"/>
              <a:gd name="connsiteX0" fmla="*/ 169562 w 1667000"/>
              <a:gd name="connsiteY0" fmla="*/ 26991 h 2641837"/>
              <a:gd name="connsiteX1" fmla="*/ 1667000 w 1667000"/>
              <a:gd name="connsiteY1" fmla="*/ 0 h 2641837"/>
              <a:gd name="connsiteX2" fmla="*/ 1528570 w 1667000"/>
              <a:gd name="connsiteY2" fmla="*/ 2641837 h 2641837"/>
              <a:gd name="connsiteX3" fmla="*/ 0 w 1667000"/>
              <a:gd name="connsiteY3" fmla="*/ 2622684 h 2641837"/>
              <a:gd name="connsiteX4" fmla="*/ 169562 w 1667000"/>
              <a:gd name="connsiteY4" fmla="*/ 26991 h 2641837"/>
              <a:gd name="connsiteX0" fmla="*/ 169562 w 1667000"/>
              <a:gd name="connsiteY0" fmla="*/ 26991 h 2641837"/>
              <a:gd name="connsiteX1" fmla="*/ 1667000 w 1667000"/>
              <a:gd name="connsiteY1" fmla="*/ 0 h 2641837"/>
              <a:gd name="connsiteX2" fmla="*/ 1528570 w 1667000"/>
              <a:gd name="connsiteY2" fmla="*/ 2641837 h 2641837"/>
              <a:gd name="connsiteX3" fmla="*/ 0 w 1667000"/>
              <a:gd name="connsiteY3" fmla="*/ 2613976 h 2641837"/>
              <a:gd name="connsiteX4" fmla="*/ 169562 w 1667000"/>
              <a:gd name="connsiteY4" fmla="*/ 26991 h 2641837"/>
              <a:gd name="connsiteX0" fmla="*/ 169562 w 1667000"/>
              <a:gd name="connsiteY0" fmla="*/ 26991 h 2650546"/>
              <a:gd name="connsiteX1" fmla="*/ 1667000 w 1667000"/>
              <a:gd name="connsiteY1" fmla="*/ 0 h 2650546"/>
              <a:gd name="connsiteX2" fmla="*/ 1528570 w 1667000"/>
              <a:gd name="connsiteY2" fmla="*/ 2650546 h 2650546"/>
              <a:gd name="connsiteX3" fmla="*/ 0 w 1667000"/>
              <a:gd name="connsiteY3" fmla="*/ 2613976 h 2650546"/>
              <a:gd name="connsiteX4" fmla="*/ 169562 w 1667000"/>
              <a:gd name="connsiteY4" fmla="*/ 26991 h 2650546"/>
              <a:gd name="connsiteX0" fmla="*/ 169562 w 1684418"/>
              <a:gd name="connsiteY0" fmla="*/ 26991 h 2650546"/>
              <a:gd name="connsiteX1" fmla="*/ 1684418 w 1684418"/>
              <a:gd name="connsiteY1" fmla="*/ 0 h 2650546"/>
              <a:gd name="connsiteX2" fmla="*/ 1528570 w 1684418"/>
              <a:gd name="connsiteY2" fmla="*/ 2650546 h 2650546"/>
              <a:gd name="connsiteX3" fmla="*/ 0 w 1684418"/>
              <a:gd name="connsiteY3" fmla="*/ 2613976 h 2650546"/>
              <a:gd name="connsiteX4" fmla="*/ 169562 w 1684418"/>
              <a:gd name="connsiteY4" fmla="*/ 26991 h 26505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84418" h="2650546">
                <a:moveTo>
                  <a:pt x="169562" y="26991"/>
                </a:moveTo>
                <a:lnTo>
                  <a:pt x="1684418" y="0"/>
                </a:lnTo>
                <a:lnTo>
                  <a:pt x="1528570" y="2650546"/>
                </a:lnTo>
                <a:lnTo>
                  <a:pt x="0" y="2613976"/>
                </a:lnTo>
                <a:lnTo>
                  <a:pt x="169562" y="26991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latin typeface="Arial" pitchFamily="34" charset="0"/>
                <a:cs typeface="Arial" pitchFamily="34" charset="0"/>
              </a:defRPr>
            </a:lvl1pPr>
            <a:lvl2pPr marL="342917" indent="0">
              <a:buNone/>
              <a:defRPr sz="2100"/>
            </a:lvl2pPr>
            <a:lvl3pPr marL="685835" indent="0">
              <a:buNone/>
              <a:defRPr sz="1800"/>
            </a:lvl3pPr>
            <a:lvl4pPr marL="1028752" indent="0">
              <a:buNone/>
              <a:defRPr sz="1500"/>
            </a:lvl4pPr>
            <a:lvl5pPr marL="1371668" indent="0">
              <a:buNone/>
              <a:defRPr sz="1500"/>
            </a:lvl5pPr>
            <a:lvl6pPr marL="1714586" indent="0">
              <a:buNone/>
              <a:defRPr sz="1500"/>
            </a:lvl6pPr>
            <a:lvl7pPr marL="2057503" indent="0">
              <a:buNone/>
              <a:defRPr sz="1500"/>
            </a:lvl7pPr>
            <a:lvl8pPr marL="2400420" indent="0">
              <a:buNone/>
              <a:defRPr sz="1500"/>
            </a:lvl8pPr>
            <a:lvl9pPr marL="2743337" indent="0">
              <a:buNone/>
              <a:defRPr sz="15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4221608959"/>
      </p:ext>
    </p:extLst>
  </p:cSld>
  <p:clrMapOvr>
    <a:masterClrMapping/>
  </p:clrMapOvr>
</p:sldLayout>
</file>

<file path=ppt/slideLayouts/slideLayout18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Picture Placeholder 2">
            <a:extLst>
              <a:ext uri="{FF2B5EF4-FFF2-40B4-BE49-F238E27FC236}">
                <a16:creationId xmlns:a16="http://schemas.microsoft.com/office/drawing/2014/main" id="{69B1A541-96AC-491F-A4C3-A87E563723CA}"/>
              </a:ext>
            </a:extLst>
          </p:cNvPr>
          <p:cNvSpPr>
            <a:spLocks noGrp="1"/>
          </p:cNvSpPr>
          <p:nvPr>
            <p:ph type="pic" sz="quarter" idx="42" hasCustomPrompt="1"/>
          </p:nvPr>
        </p:nvSpPr>
        <p:spPr>
          <a:xfrm>
            <a:off x="567129" y="4696914"/>
            <a:ext cx="1028700" cy="1371600"/>
          </a:xfrm>
          <a:prstGeom prst="ellipse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marR="0" indent="0" algn="ctr" defTabSz="685835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9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marL="0" lvl="0" algn="ctr"/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12" name="Picture Placeholder 2">
            <a:extLst>
              <a:ext uri="{FF2B5EF4-FFF2-40B4-BE49-F238E27FC236}">
                <a16:creationId xmlns:a16="http://schemas.microsoft.com/office/drawing/2014/main" id="{483ECD2A-B2C9-421D-A8D2-32E383E518AD}"/>
              </a:ext>
            </a:extLst>
          </p:cNvPr>
          <p:cNvSpPr>
            <a:spLocks noGrp="1"/>
          </p:cNvSpPr>
          <p:nvPr>
            <p:ph type="pic" sz="quarter" idx="43" hasCustomPrompt="1"/>
          </p:nvPr>
        </p:nvSpPr>
        <p:spPr>
          <a:xfrm>
            <a:off x="3360263" y="4696914"/>
            <a:ext cx="1028700" cy="1371600"/>
          </a:xfrm>
          <a:prstGeom prst="ellipse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marR="0" indent="0" algn="ctr" defTabSz="685835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9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marL="0" lvl="0" algn="ctr"/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13" name="Picture Placeholder 2">
            <a:extLst>
              <a:ext uri="{FF2B5EF4-FFF2-40B4-BE49-F238E27FC236}">
                <a16:creationId xmlns:a16="http://schemas.microsoft.com/office/drawing/2014/main" id="{3A93B8D7-9580-4A09-9DAC-42E66631F61C}"/>
              </a:ext>
            </a:extLst>
          </p:cNvPr>
          <p:cNvSpPr>
            <a:spLocks noGrp="1"/>
          </p:cNvSpPr>
          <p:nvPr>
            <p:ph type="pic" sz="quarter" idx="44" hasCustomPrompt="1"/>
          </p:nvPr>
        </p:nvSpPr>
        <p:spPr>
          <a:xfrm>
            <a:off x="6192959" y="4696914"/>
            <a:ext cx="1028700" cy="1371600"/>
          </a:xfrm>
          <a:prstGeom prst="ellipse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marR="0" indent="0" algn="ctr" defTabSz="685835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9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marL="0" lvl="0" algn="ctr"/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20" name="Oval 19">
            <a:extLst>
              <a:ext uri="{FF2B5EF4-FFF2-40B4-BE49-F238E27FC236}">
                <a16:creationId xmlns:a16="http://schemas.microsoft.com/office/drawing/2014/main" id="{16D13416-37E2-47AB-A01D-21EAD8DDE15A}"/>
              </a:ext>
            </a:extLst>
          </p:cNvPr>
          <p:cNvSpPr/>
          <p:nvPr userDrawn="1"/>
        </p:nvSpPr>
        <p:spPr>
          <a:xfrm>
            <a:off x="6124379" y="4605474"/>
            <a:ext cx="1165860" cy="1554480"/>
          </a:xfrm>
          <a:prstGeom prst="ellipse">
            <a:avLst/>
          </a:prstGeom>
          <a:noFill/>
          <a:ln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sp>
        <p:nvSpPr>
          <p:cNvPr id="21" name="Oval 20">
            <a:extLst>
              <a:ext uri="{FF2B5EF4-FFF2-40B4-BE49-F238E27FC236}">
                <a16:creationId xmlns:a16="http://schemas.microsoft.com/office/drawing/2014/main" id="{9E6CFF5B-D9AE-4106-8445-EBB74E8C1D93}"/>
              </a:ext>
            </a:extLst>
          </p:cNvPr>
          <p:cNvSpPr/>
          <p:nvPr userDrawn="1"/>
        </p:nvSpPr>
        <p:spPr>
          <a:xfrm>
            <a:off x="498549" y="4605474"/>
            <a:ext cx="1165860" cy="1554480"/>
          </a:xfrm>
          <a:prstGeom prst="ellipse">
            <a:avLst/>
          </a:prstGeom>
          <a:noFill/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sp>
        <p:nvSpPr>
          <p:cNvPr id="22" name="Oval 21">
            <a:extLst>
              <a:ext uri="{FF2B5EF4-FFF2-40B4-BE49-F238E27FC236}">
                <a16:creationId xmlns:a16="http://schemas.microsoft.com/office/drawing/2014/main" id="{A954ABF2-964B-4695-9125-6F6F0AAE886D}"/>
              </a:ext>
            </a:extLst>
          </p:cNvPr>
          <p:cNvSpPr/>
          <p:nvPr userDrawn="1"/>
        </p:nvSpPr>
        <p:spPr>
          <a:xfrm>
            <a:off x="3291683" y="4605474"/>
            <a:ext cx="1165860" cy="1554480"/>
          </a:xfrm>
          <a:prstGeom prst="ellipse">
            <a:avLst/>
          </a:prstGeom>
          <a:noFill/>
          <a:ln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sp>
        <p:nvSpPr>
          <p:cNvPr id="8" name="Text Placeholder 9">
            <a:extLst>
              <a:ext uri="{FF2B5EF4-FFF2-40B4-BE49-F238E27FC236}">
                <a16:creationId xmlns:a16="http://schemas.microsoft.com/office/drawing/2014/main" id="{E86BD326-A0F4-4536-BFA3-9946312E4096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242647" y="339510"/>
            <a:ext cx="8679898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4050" b="0" baseline="0">
                <a:solidFill>
                  <a:schemeClr val="accent1"/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CDA8B23D-E5B8-4CD0-8EC1-A3AB2E3F9089}"/>
              </a:ext>
            </a:extLst>
          </p:cNvPr>
          <p:cNvSpPr/>
          <p:nvPr userDrawn="1"/>
        </p:nvSpPr>
        <p:spPr>
          <a:xfrm>
            <a:off x="0" y="6605082"/>
            <a:ext cx="9144000" cy="276999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9BA5F741-3ADB-40A1-93F3-257F05B4C5F7}"/>
              </a:ext>
            </a:extLst>
          </p:cNvPr>
          <p:cNvSpPr/>
          <p:nvPr userDrawn="1"/>
        </p:nvSpPr>
        <p:spPr>
          <a:xfrm>
            <a:off x="0" y="1"/>
            <a:ext cx="9144000" cy="77821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sp>
        <p:nvSpPr>
          <p:cNvPr id="14" name="Isosceles Triangle 13">
            <a:extLst>
              <a:ext uri="{FF2B5EF4-FFF2-40B4-BE49-F238E27FC236}">
                <a16:creationId xmlns:a16="http://schemas.microsoft.com/office/drawing/2014/main" id="{69476099-B6CF-4F49-B704-F82E3664514A}"/>
              </a:ext>
            </a:extLst>
          </p:cNvPr>
          <p:cNvSpPr/>
          <p:nvPr userDrawn="1"/>
        </p:nvSpPr>
        <p:spPr>
          <a:xfrm rot="10800000">
            <a:off x="4440677" y="1"/>
            <a:ext cx="262647" cy="301893"/>
          </a:xfrm>
          <a:prstGeom prst="triangl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205282131"/>
      </p:ext>
    </p:extLst>
  </p:cSld>
  <p:clrMapOvr>
    <a:masterClrMapping/>
  </p:clrMapOvr>
</p:sldLayout>
</file>

<file path=ppt/slideLayouts/slideLayout18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1_Images &amp; Conten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" name="그림 개체 틀 55">
            <a:extLst>
              <a:ext uri="{FF2B5EF4-FFF2-40B4-BE49-F238E27FC236}">
                <a16:creationId xmlns:a16="http://schemas.microsoft.com/office/drawing/2014/main" id="{739E918C-6E75-4027-902A-7A25921C6EEF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 flipH="1">
            <a:off x="585882" y="764646"/>
            <a:ext cx="4630577" cy="5328708"/>
          </a:xfrm>
          <a:custGeom>
            <a:avLst/>
            <a:gdLst>
              <a:gd name="connsiteX0" fmla="*/ 1275523 w 5178638"/>
              <a:gd name="connsiteY0" fmla="*/ 4465566 h 4469549"/>
              <a:gd name="connsiteX1" fmla="*/ 1283032 w 5178638"/>
              <a:gd name="connsiteY1" fmla="*/ 4466683 h 4469549"/>
              <a:gd name="connsiteX2" fmla="*/ 1294296 w 5178638"/>
              <a:gd name="connsiteY2" fmla="*/ 4467799 h 4469549"/>
              <a:gd name="connsiteX3" fmla="*/ 1406938 w 5178638"/>
              <a:gd name="connsiteY3" fmla="*/ 4468915 h 4469549"/>
              <a:gd name="connsiteX4" fmla="*/ 1411517 w 5178638"/>
              <a:gd name="connsiteY4" fmla="*/ 4469299 h 4469549"/>
              <a:gd name="connsiteX5" fmla="*/ 1237861 w 5178638"/>
              <a:gd name="connsiteY5" fmla="*/ 4469299 h 4469549"/>
              <a:gd name="connsiteX6" fmla="*/ 177644 w 5178638"/>
              <a:gd name="connsiteY6" fmla="*/ 4459919 h 4469549"/>
              <a:gd name="connsiteX7" fmla="*/ 179239 w 5178638"/>
              <a:gd name="connsiteY7" fmla="*/ 4469299 h 4469549"/>
              <a:gd name="connsiteX8" fmla="*/ 175322 w 5178638"/>
              <a:gd name="connsiteY8" fmla="*/ 4469299 h 4469549"/>
              <a:gd name="connsiteX9" fmla="*/ 176758 w 5178638"/>
              <a:gd name="connsiteY9" fmla="*/ 4463812 h 4469549"/>
              <a:gd name="connsiteX10" fmla="*/ 1632686 w 5178638"/>
              <a:gd name="connsiteY10" fmla="*/ 4432359 h 4469549"/>
              <a:gd name="connsiteX11" fmla="*/ 1879565 w 5178638"/>
              <a:gd name="connsiteY11" fmla="*/ 4432359 h 4469549"/>
              <a:gd name="connsiteX12" fmla="*/ 1879208 w 5178638"/>
              <a:gd name="connsiteY12" fmla="*/ 4432513 h 4469549"/>
              <a:gd name="connsiteX13" fmla="*/ 1872168 w 5178638"/>
              <a:gd name="connsiteY13" fmla="*/ 4435163 h 4469549"/>
              <a:gd name="connsiteX14" fmla="*/ 1887186 w 5178638"/>
              <a:gd name="connsiteY14" fmla="*/ 4435163 h 4469549"/>
              <a:gd name="connsiteX15" fmla="*/ 1913470 w 5178638"/>
              <a:gd name="connsiteY15" fmla="*/ 4434047 h 4469549"/>
              <a:gd name="connsiteX16" fmla="*/ 1943508 w 5178638"/>
              <a:gd name="connsiteY16" fmla="*/ 4435163 h 4469549"/>
              <a:gd name="connsiteX17" fmla="*/ 1962281 w 5178638"/>
              <a:gd name="connsiteY17" fmla="*/ 4440745 h 4469549"/>
              <a:gd name="connsiteX18" fmla="*/ 1977300 w 5178638"/>
              <a:gd name="connsiteY18" fmla="*/ 4441861 h 4469549"/>
              <a:gd name="connsiteX19" fmla="*/ 2037375 w 5178638"/>
              <a:gd name="connsiteY19" fmla="*/ 4441861 h 4469549"/>
              <a:gd name="connsiteX20" fmla="*/ 2101206 w 5178638"/>
              <a:gd name="connsiteY20" fmla="*/ 4441861 h 4469549"/>
              <a:gd name="connsiteX21" fmla="*/ 2101206 w 5178638"/>
              <a:gd name="connsiteY21" fmla="*/ 4442978 h 4469549"/>
              <a:gd name="connsiteX22" fmla="*/ 2037375 w 5178638"/>
              <a:gd name="connsiteY22" fmla="*/ 4444094 h 4469549"/>
              <a:gd name="connsiteX23" fmla="*/ 2052394 w 5178638"/>
              <a:gd name="connsiteY23" fmla="*/ 4447443 h 4469549"/>
              <a:gd name="connsiteX24" fmla="*/ 2165036 w 5178638"/>
              <a:gd name="connsiteY24" fmla="*/ 4450792 h 4469549"/>
              <a:gd name="connsiteX25" fmla="*/ 2187564 w 5178638"/>
              <a:gd name="connsiteY25" fmla="*/ 4450792 h 4469549"/>
              <a:gd name="connsiteX26" fmla="*/ 2236376 w 5178638"/>
              <a:gd name="connsiteY26" fmla="*/ 4457489 h 4469549"/>
              <a:gd name="connsiteX27" fmla="*/ 2270168 w 5178638"/>
              <a:gd name="connsiteY27" fmla="*/ 4457489 h 4469549"/>
              <a:gd name="connsiteX28" fmla="*/ 2281433 w 5178638"/>
              <a:gd name="connsiteY28" fmla="*/ 4459722 h 4469549"/>
              <a:gd name="connsiteX29" fmla="*/ 2277678 w 5178638"/>
              <a:gd name="connsiteY29" fmla="*/ 4463071 h 4469549"/>
              <a:gd name="connsiteX30" fmla="*/ 2251395 w 5178638"/>
              <a:gd name="connsiteY30" fmla="*/ 4464187 h 4469549"/>
              <a:gd name="connsiteX31" fmla="*/ 2236376 w 5178638"/>
              <a:gd name="connsiteY31" fmla="*/ 4458606 h 4469549"/>
              <a:gd name="connsiteX32" fmla="*/ 2198829 w 5178638"/>
              <a:gd name="connsiteY32" fmla="*/ 4457489 h 4469549"/>
              <a:gd name="connsiteX33" fmla="*/ 2153772 w 5178638"/>
              <a:gd name="connsiteY33" fmla="*/ 4457489 h 4469549"/>
              <a:gd name="connsiteX34" fmla="*/ 2134998 w 5178638"/>
              <a:gd name="connsiteY34" fmla="*/ 4457489 h 4469549"/>
              <a:gd name="connsiteX35" fmla="*/ 2108715 w 5178638"/>
              <a:gd name="connsiteY35" fmla="*/ 4458606 h 4469549"/>
              <a:gd name="connsiteX36" fmla="*/ 2082432 w 5178638"/>
              <a:gd name="connsiteY36" fmla="*/ 4457489 h 4469549"/>
              <a:gd name="connsiteX37" fmla="*/ 2067413 w 5178638"/>
              <a:gd name="connsiteY37" fmla="*/ 4458606 h 4469549"/>
              <a:gd name="connsiteX38" fmla="*/ 2059904 w 5178638"/>
              <a:gd name="connsiteY38" fmla="*/ 4455257 h 4469549"/>
              <a:gd name="connsiteX39" fmla="*/ 2041130 w 5178638"/>
              <a:gd name="connsiteY39" fmla="*/ 4455257 h 4469549"/>
              <a:gd name="connsiteX40" fmla="*/ 2033621 w 5178638"/>
              <a:gd name="connsiteY40" fmla="*/ 4457489 h 4469549"/>
              <a:gd name="connsiteX41" fmla="*/ 2029866 w 5178638"/>
              <a:gd name="connsiteY41" fmla="*/ 4453024 h 4469549"/>
              <a:gd name="connsiteX42" fmla="*/ 2007338 w 5178638"/>
              <a:gd name="connsiteY42" fmla="*/ 4453024 h 4469549"/>
              <a:gd name="connsiteX43" fmla="*/ 1999828 w 5178638"/>
              <a:gd name="connsiteY43" fmla="*/ 4455257 h 4469549"/>
              <a:gd name="connsiteX44" fmla="*/ 1996073 w 5178638"/>
              <a:gd name="connsiteY44" fmla="*/ 4450792 h 4469549"/>
              <a:gd name="connsiteX45" fmla="*/ 1935998 w 5178638"/>
              <a:gd name="connsiteY45" fmla="*/ 4449675 h 4469549"/>
              <a:gd name="connsiteX46" fmla="*/ 1924734 w 5178638"/>
              <a:gd name="connsiteY46" fmla="*/ 4449675 h 4469549"/>
              <a:gd name="connsiteX47" fmla="*/ 1909715 w 5178638"/>
              <a:gd name="connsiteY47" fmla="*/ 4450792 h 4469549"/>
              <a:gd name="connsiteX48" fmla="*/ 1875923 w 5178638"/>
              <a:gd name="connsiteY48" fmla="*/ 4453024 h 4469549"/>
              <a:gd name="connsiteX49" fmla="*/ 1842130 w 5178638"/>
              <a:gd name="connsiteY49" fmla="*/ 4453024 h 4469549"/>
              <a:gd name="connsiteX50" fmla="*/ 1808338 w 5178638"/>
              <a:gd name="connsiteY50" fmla="*/ 4450792 h 4469549"/>
              <a:gd name="connsiteX51" fmla="*/ 1782054 w 5178638"/>
              <a:gd name="connsiteY51" fmla="*/ 4450792 h 4469549"/>
              <a:gd name="connsiteX52" fmla="*/ 1767035 w 5178638"/>
              <a:gd name="connsiteY52" fmla="*/ 4453024 h 4469549"/>
              <a:gd name="connsiteX53" fmla="*/ 1748262 w 5178638"/>
              <a:gd name="connsiteY53" fmla="*/ 4453024 h 4469549"/>
              <a:gd name="connsiteX54" fmla="*/ 1714469 w 5178638"/>
              <a:gd name="connsiteY54" fmla="*/ 4453024 h 4469549"/>
              <a:gd name="connsiteX55" fmla="*/ 1710715 w 5178638"/>
              <a:gd name="connsiteY55" fmla="*/ 4453024 h 4469549"/>
              <a:gd name="connsiteX56" fmla="*/ 1669412 w 5178638"/>
              <a:gd name="connsiteY56" fmla="*/ 4446326 h 4469549"/>
              <a:gd name="connsiteX57" fmla="*/ 1669412 w 5178638"/>
              <a:gd name="connsiteY57" fmla="*/ 4444094 h 4469549"/>
              <a:gd name="connsiteX58" fmla="*/ 1680677 w 5178638"/>
              <a:gd name="connsiteY58" fmla="*/ 4437396 h 4469549"/>
              <a:gd name="connsiteX59" fmla="*/ 1710715 w 5178638"/>
              <a:gd name="connsiteY59" fmla="*/ 4437396 h 4469549"/>
              <a:gd name="connsiteX60" fmla="*/ 1721979 w 5178638"/>
              <a:gd name="connsiteY60" fmla="*/ 4435163 h 4469549"/>
              <a:gd name="connsiteX61" fmla="*/ 1710715 w 5178638"/>
              <a:gd name="connsiteY61" fmla="*/ 4434047 h 4469549"/>
              <a:gd name="connsiteX62" fmla="*/ 1695696 w 5178638"/>
              <a:gd name="connsiteY62" fmla="*/ 4435163 h 4469549"/>
              <a:gd name="connsiteX63" fmla="*/ 1676922 w 5178638"/>
              <a:gd name="connsiteY63" fmla="*/ 4435163 h 4469549"/>
              <a:gd name="connsiteX64" fmla="*/ 1646884 w 5178638"/>
              <a:gd name="connsiteY64" fmla="*/ 4434047 h 4469549"/>
              <a:gd name="connsiteX65" fmla="*/ 2236283 w 5178638"/>
              <a:gd name="connsiteY65" fmla="*/ 4414691 h 4469549"/>
              <a:gd name="connsiteX66" fmla="*/ 2264278 w 5178638"/>
              <a:gd name="connsiteY66" fmla="*/ 4414691 h 4469549"/>
              <a:gd name="connsiteX67" fmla="*/ 2232621 w 5178638"/>
              <a:gd name="connsiteY67" fmla="*/ 4419535 h 4469549"/>
              <a:gd name="connsiteX68" fmla="*/ 2232528 w 5178638"/>
              <a:gd name="connsiteY68" fmla="*/ 4419494 h 4469549"/>
              <a:gd name="connsiteX69" fmla="*/ 2232528 w 5178638"/>
              <a:gd name="connsiteY69" fmla="*/ 4419156 h 4469549"/>
              <a:gd name="connsiteX70" fmla="*/ 2236283 w 5178638"/>
              <a:gd name="connsiteY70" fmla="*/ 4414691 h 4469549"/>
              <a:gd name="connsiteX71" fmla="*/ 2272500 w 5178638"/>
              <a:gd name="connsiteY71" fmla="*/ 4414478 h 4469549"/>
              <a:gd name="connsiteX72" fmla="*/ 2270076 w 5178638"/>
              <a:gd name="connsiteY72" fmla="*/ 4414691 h 4469549"/>
              <a:gd name="connsiteX73" fmla="*/ 2264278 w 5178638"/>
              <a:gd name="connsiteY73" fmla="*/ 4414691 h 4469549"/>
              <a:gd name="connsiteX74" fmla="*/ 2264536 w 5178638"/>
              <a:gd name="connsiteY74" fmla="*/ 4414652 h 4469549"/>
              <a:gd name="connsiteX75" fmla="*/ 1278967 w 5178638"/>
              <a:gd name="connsiteY75" fmla="*/ 4411605 h 4469549"/>
              <a:gd name="connsiteX76" fmla="*/ 1304864 w 5178638"/>
              <a:gd name="connsiteY76" fmla="*/ 4411605 h 4469549"/>
              <a:gd name="connsiteX77" fmla="*/ 1286431 w 5178638"/>
              <a:gd name="connsiteY77" fmla="*/ 4413954 h 4469549"/>
              <a:gd name="connsiteX78" fmla="*/ 1278921 w 5178638"/>
              <a:gd name="connsiteY78" fmla="*/ 4411721 h 4469549"/>
              <a:gd name="connsiteX79" fmla="*/ 553850 w 5178638"/>
              <a:gd name="connsiteY79" fmla="*/ 4407256 h 4469549"/>
              <a:gd name="connsiteX80" fmla="*/ 565114 w 5178638"/>
              <a:gd name="connsiteY80" fmla="*/ 4409488 h 4469549"/>
              <a:gd name="connsiteX81" fmla="*/ 580133 w 5178638"/>
              <a:gd name="connsiteY81" fmla="*/ 4417302 h 4469549"/>
              <a:gd name="connsiteX82" fmla="*/ 591397 w 5178638"/>
              <a:gd name="connsiteY82" fmla="*/ 4418419 h 4469549"/>
              <a:gd name="connsiteX83" fmla="*/ 632699 w 5178638"/>
              <a:gd name="connsiteY83" fmla="*/ 4415070 h 4469549"/>
              <a:gd name="connsiteX84" fmla="*/ 658982 w 5178638"/>
              <a:gd name="connsiteY84" fmla="*/ 4413954 h 4469549"/>
              <a:gd name="connsiteX85" fmla="*/ 674001 w 5178638"/>
              <a:gd name="connsiteY85" fmla="*/ 4419535 h 4469549"/>
              <a:gd name="connsiteX86" fmla="*/ 704038 w 5178638"/>
              <a:gd name="connsiteY86" fmla="*/ 4419535 h 4469549"/>
              <a:gd name="connsiteX87" fmla="*/ 711548 w 5178638"/>
              <a:gd name="connsiteY87" fmla="*/ 4413954 h 4469549"/>
              <a:gd name="connsiteX88" fmla="*/ 730322 w 5178638"/>
              <a:gd name="connsiteY88" fmla="*/ 4410605 h 4469549"/>
              <a:gd name="connsiteX89" fmla="*/ 752850 w 5178638"/>
              <a:gd name="connsiteY89" fmla="*/ 4408372 h 4469549"/>
              <a:gd name="connsiteX90" fmla="*/ 782888 w 5178638"/>
              <a:gd name="connsiteY90" fmla="*/ 4412837 h 4469549"/>
              <a:gd name="connsiteX91" fmla="*/ 835454 w 5178638"/>
              <a:gd name="connsiteY91" fmla="*/ 4421768 h 4469549"/>
              <a:gd name="connsiteX92" fmla="*/ 861737 w 5178638"/>
              <a:gd name="connsiteY92" fmla="*/ 4419535 h 4469549"/>
              <a:gd name="connsiteX93" fmla="*/ 891775 w 5178638"/>
              <a:gd name="connsiteY93" fmla="*/ 4415070 h 4469549"/>
              <a:gd name="connsiteX94" fmla="*/ 933077 w 5178638"/>
              <a:gd name="connsiteY94" fmla="*/ 4416186 h 4469549"/>
              <a:gd name="connsiteX95" fmla="*/ 940493 w 5178638"/>
              <a:gd name="connsiteY95" fmla="*/ 4419494 h 4469549"/>
              <a:gd name="connsiteX96" fmla="*/ 940493 w 5178638"/>
              <a:gd name="connsiteY96" fmla="*/ 4420200 h 4469549"/>
              <a:gd name="connsiteX97" fmla="*/ 990071 w 5178638"/>
              <a:gd name="connsiteY97" fmla="*/ 4421372 h 4469549"/>
              <a:gd name="connsiteX98" fmla="*/ 1072675 w 5178638"/>
              <a:gd name="connsiteY98" fmla="*/ 4421651 h 4469549"/>
              <a:gd name="connsiteX99" fmla="*/ 1076429 w 5178638"/>
              <a:gd name="connsiteY99" fmla="*/ 4420535 h 4469549"/>
              <a:gd name="connsiteX100" fmla="*/ 1061411 w 5178638"/>
              <a:gd name="connsiteY100" fmla="*/ 4419419 h 4469549"/>
              <a:gd name="connsiteX101" fmla="*/ 1057656 w 5178638"/>
              <a:gd name="connsiteY101" fmla="*/ 4418302 h 4469549"/>
              <a:gd name="connsiteX102" fmla="*/ 1061411 w 5178638"/>
              <a:gd name="connsiteY102" fmla="*/ 4416070 h 4469549"/>
              <a:gd name="connsiteX103" fmla="*/ 1072675 w 5178638"/>
              <a:gd name="connsiteY103" fmla="*/ 4413837 h 4469549"/>
              <a:gd name="connsiteX104" fmla="*/ 1081508 w 5178638"/>
              <a:gd name="connsiteY104" fmla="*/ 4413528 h 4469549"/>
              <a:gd name="connsiteX105" fmla="*/ 1139587 w 5178638"/>
              <a:gd name="connsiteY105" fmla="*/ 4412837 h 4469549"/>
              <a:gd name="connsiteX106" fmla="*/ 1148512 w 5178638"/>
              <a:gd name="connsiteY106" fmla="*/ 4411605 h 4469549"/>
              <a:gd name="connsiteX107" fmla="*/ 1163686 w 5178638"/>
              <a:gd name="connsiteY107" fmla="*/ 4411605 h 4469549"/>
              <a:gd name="connsiteX108" fmla="*/ 1165870 w 5178638"/>
              <a:gd name="connsiteY108" fmla="*/ 4411721 h 4469549"/>
              <a:gd name="connsiteX109" fmla="*/ 1195907 w 5178638"/>
              <a:gd name="connsiteY109" fmla="*/ 4412837 h 4469549"/>
              <a:gd name="connsiteX110" fmla="*/ 1229700 w 5178638"/>
              <a:gd name="connsiteY110" fmla="*/ 4412837 h 4469549"/>
              <a:gd name="connsiteX111" fmla="*/ 1233455 w 5178638"/>
              <a:gd name="connsiteY111" fmla="*/ 4419535 h 4469549"/>
              <a:gd name="connsiteX112" fmla="*/ 1278511 w 5178638"/>
              <a:gd name="connsiteY112" fmla="*/ 4422884 h 4469549"/>
              <a:gd name="connsiteX113" fmla="*/ 1289775 w 5178638"/>
              <a:gd name="connsiteY113" fmla="*/ 4421768 h 4469549"/>
              <a:gd name="connsiteX114" fmla="*/ 1297285 w 5178638"/>
              <a:gd name="connsiteY114" fmla="*/ 4425117 h 4469549"/>
              <a:gd name="connsiteX115" fmla="*/ 1289775 w 5178638"/>
              <a:gd name="connsiteY115" fmla="*/ 4428466 h 4469549"/>
              <a:gd name="connsiteX116" fmla="*/ 1259738 w 5178638"/>
              <a:gd name="connsiteY116" fmla="*/ 4427349 h 4469549"/>
              <a:gd name="connsiteX117" fmla="*/ 1225945 w 5178638"/>
              <a:gd name="connsiteY117" fmla="*/ 4429582 h 4469549"/>
              <a:gd name="connsiteX118" fmla="*/ 1222451 w 5178638"/>
              <a:gd name="connsiteY118" fmla="*/ 4431660 h 4469549"/>
              <a:gd name="connsiteX119" fmla="*/ 1196111 w 5178638"/>
              <a:gd name="connsiteY119" fmla="*/ 4429186 h 4469549"/>
              <a:gd name="connsiteX120" fmla="*/ 1166543 w 5178638"/>
              <a:gd name="connsiteY120" fmla="*/ 4428349 h 4469549"/>
              <a:gd name="connsiteX121" fmla="*/ 1146284 w 5178638"/>
              <a:gd name="connsiteY121" fmla="*/ 4428475 h 4469549"/>
              <a:gd name="connsiteX122" fmla="*/ 1141840 w 5178638"/>
              <a:gd name="connsiteY122" fmla="*/ 4430877 h 4469549"/>
              <a:gd name="connsiteX123" fmla="*/ 1128230 w 5178638"/>
              <a:gd name="connsiteY123" fmla="*/ 4430319 h 4469549"/>
              <a:gd name="connsiteX124" fmla="*/ 1087049 w 5178638"/>
              <a:gd name="connsiteY124" fmla="*/ 4432359 h 4469549"/>
              <a:gd name="connsiteX125" fmla="*/ 1221275 w 5178638"/>
              <a:gd name="connsiteY125" fmla="*/ 4432359 h 4469549"/>
              <a:gd name="connsiteX126" fmla="*/ 1214681 w 5178638"/>
              <a:gd name="connsiteY126" fmla="*/ 4436280 h 4469549"/>
              <a:gd name="connsiteX127" fmla="*/ 1195907 w 5178638"/>
              <a:gd name="connsiteY127" fmla="*/ 4438512 h 4469549"/>
              <a:gd name="connsiteX128" fmla="*/ 1150851 w 5178638"/>
              <a:gd name="connsiteY128" fmla="*/ 4434047 h 4469549"/>
              <a:gd name="connsiteX129" fmla="*/ 1132077 w 5178638"/>
              <a:gd name="connsiteY129" fmla="*/ 4434047 h 4469549"/>
              <a:gd name="connsiteX130" fmla="*/ 1124568 w 5178638"/>
              <a:gd name="connsiteY130" fmla="*/ 4437396 h 4469549"/>
              <a:gd name="connsiteX131" fmla="*/ 1128322 w 5178638"/>
              <a:gd name="connsiteY131" fmla="*/ 4442978 h 4469549"/>
              <a:gd name="connsiteX132" fmla="*/ 1150851 w 5178638"/>
              <a:gd name="connsiteY132" fmla="*/ 4447443 h 4469549"/>
              <a:gd name="connsiteX133" fmla="*/ 1154605 w 5178638"/>
              <a:gd name="connsiteY133" fmla="*/ 4449675 h 4469549"/>
              <a:gd name="connsiteX134" fmla="*/ 1147096 w 5178638"/>
              <a:gd name="connsiteY134" fmla="*/ 4450792 h 4469549"/>
              <a:gd name="connsiteX135" fmla="*/ 1109549 w 5178638"/>
              <a:gd name="connsiteY135" fmla="*/ 4449675 h 4469549"/>
              <a:gd name="connsiteX136" fmla="*/ 1105794 w 5178638"/>
              <a:gd name="connsiteY136" fmla="*/ 4449675 h 4469549"/>
              <a:gd name="connsiteX137" fmla="*/ 1105794 w 5178638"/>
              <a:gd name="connsiteY137" fmla="*/ 4451908 h 4469549"/>
              <a:gd name="connsiteX138" fmla="*/ 1102039 w 5178638"/>
              <a:gd name="connsiteY138" fmla="*/ 4455257 h 4469549"/>
              <a:gd name="connsiteX139" fmla="*/ 1075756 w 5178638"/>
              <a:gd name="connsiteY139" fmla="*/ 4455257 h 4469549"/>
              <a:gd name="connsiteX140" fmla="*/ 1109549 w 5178638"/>
              <a:gd name="connsiteY140" fmla="*/ 4458606 h 4469549"/>
              <a:gd name="connsiteX141" fmla="*/ 1113303 w 5178638"/>
              <a:gd name="connsiteY141" fmla="*/ 4461955 h 4469549"/>
              <a:gd name="connsiteX142" fmla="*/ 1122591 w 5178638"/>
              <a:gd name="connsiteY142" fmla="*/ 4467477 h 4469549"/>
              <a:gd name="connsiteX143" fmla="*/ 1129088 w 5178638"/>
              <a:gd name="connsiteY143" fmla="*/ 4467799 h 4469549"/>
              <a:gd name="connsiteX144" fmla="*/ 1170390 w 5178638"/>
              <a:gd name="connsiteY144" fmla="*/ 4467799 h 4469549"/>
              <a:gd name="connsiteX145" fmla="*/ 1177900 w 5178638"/>
              <a:gd name="connsiteY145" fmla="*/ 4467799 h 4469549"/>
              <a:gd name="connsiteX146" fmla="*/ 1187121 w 5178638"/>
              <a:gd name="connsiteY146" fmla="*/ 4469299 h 4469549"/>
              <a:gd name="connsiteX147" fmla="*/ 344167 w 5178638"/>
              <a:gd name="connsiteY147" fmla="*/ 4469299 h 4469549"/>
              <a:gd name="connsiteX148" fmla="*/ 353084 w 5178638"/>
              <a:gd name="connsiteY148" fmla="*/ 4450560 h 4469549"/>
              <a:gd name="connsiteX149" fmla="*/ 361051 w 5178638"/>
              <a:gd name="connsiteY149" fmla="*/ 4434278 h 4469549"/>
              <a:gd name="connsiteX150" fmla="*/ 384887 w 5178638"/>
              <a:gd name="connsiteY150" fmla="*/ 4435163 h 4469549"/>
              <a:gd name="connsiteX151" fmla="*/ 403661 w 5178638"/>
              <a:gd name="connsiteY151" fmla="*/ 4435163 h 4469549"/>
              <a:gd name="connsiteX152" fmla="*/ 418680 w 5178638"/>
              <a:gd name="connsiteY152" fmla="*/ 4434047 h 4469549"/>
              <a:gd name="connsiteX153" fmla="*/ 429944 w 5178638"/>
              <a:gd name="connsiteY153" fmla="*/ 4435163 h 4469549"/>
              <a:gd name="connsiteX154" fmla="*/ 418680 w 5178638"/>
              <a:gd name="connsiteY154" fmla="*/ 4437396 h 4469549"/>
              <a:gd name="connsiteX155" fmla="*/ 388642 w 5178638"/>
              <a:gd name="connsiteY155" fmla="*/ 4437396 h 4469549"/>
              <a:gd name="connsiteX156" fmla="*/ 383466 w 5178638"/>
              <a:gd name="connsiteY156" fmla="*/ 4440473 h 4469549"/>
              <a:gd name="connsiteX157" fmla="*/ 399831 w 5178638"/>
              <a:gd name="connsiteY157" fmla="*/ 4441394 h 4469549"/>
              <a:gd name="connsiteX158" fmla="*/ 474926 w 5178638"/>
              <a:gd name="connsiteY158" fmla="*/ 4442511 h 4469549"/>
              <a:gd name="connsiteX159" fmla="*/ 523737 w 5178638"/>
              <a:gd name="connsiteY159" fmla="*/ 4442511 h 4469549"/>
              <a:gd name="connsiteX160" fmla="*/ 527613 w 5178638"/>
              <a:gd name="connsiteY160" fmla="*/ 4442703 h 4469549"/>
              <a:gd name="connsiteX161" fmla="*/ 379717 w 5178638"/>
              <a:gd name="connsiteY161" fmla="*/ 4442703 h 4469549"/>
              <a:gd name="connsiteX162" fmla="*/ 377377 w 5178638"/>
              <a:gd name="connsiteY162" fmla="*/ 4444094 h 4469549"/>
              <a:gd name="connsiteX163" fmla="*/ 377377 w 5178638"/>
              <a:gd name="connsiteY163" fmla="*/ 4446326 h 4469549"/>
              <a:gd name="connsiteX164" fmla="*/ 418680 w 5178638"/>
              <a:gd name="connsiteY164" fmla="*/ 4453024 h 4469549"/>
              <a:gd name="connsiteX165" fmla="*/ 422434 w 5178638"/>
              <a:gd name="connsiteY165" fmla="*/ 4453024 h 4469549"/>
              <a:gd name="connsiteX166" fmla="*/ 456227 w 5178638"/>
              <a:gd name="connsiteY166" fmla="*/ 4453024 h 4469549"/>
              <a:gd name="connsiteX167" fmla="*/ 475000 w 5178638"/>
              <a:gd name="connsiteY167" fmla="*/ 4453024 h 4469549"/>
              <a:gd name="connsiteX168" fmla="*/ 490019 w 5178638"/>
              <a:gd name="connsiteY168" fmla="*/ 4450792 h 4469549"/>
              <a:gd name="connsiteX169" fmla="*/ 516303 w 5178638"/>
              <a:gd name="connsiteY169" fmla="*/ 4450792 h 4469549"/>
              <a:gd name="connsiteX170" fmla="*/ 550095 w 5178638"/>
              <a:gd name="connsiteY170" fmla="*/ 4453024 h 4469549"/>
              <a:gd name="connsiteX171" fmla="*/ 583888 w 5178638"/>
              <a:gd name="connsiteY171" fmla="*/ 4453024 h 4469549"/>
              <a:gd name="connsiteX172" fmla="*/ 617680 w 5178638"/>
              <a:gd name="connsiteY172" fmla="*/ 4450792 h 4469549"/>
              <a:gd name="connsiteX173" fmla="*/ 632699 w 5178638"/>
              <a:gd name="connsiteY173" fmla="*/ 4449675 h 4469549"/>
              <a:gd name="connsiteX174" fmla="*/ 643963 w 5178638"/>
              <a:gd name="connsiteY174" fmla="*/ 4449675 h 4469549"/>
              <a:gd name="connsiteX175" fmla="*/ 704038 w 5178638"/>
              <a:gd name="connsiteY175" fmla="*/ 4450792 h 4469549"/>
              <a:gd name="connsiteX176" fmla="*/ 707793 w 5178638"/>
              <a:gd name="connsiteY176" fmla="*/ 4455257 h 4469549"/>
              <a:gd name="connsiteX177" fmla="*/ 715303 w 5178638"/>
              <a:gd name="connsiteY177" fmla="*/ 4453024 h 4469549"/>
              <a:gd name="connsiteX178" fmla="*/ 737831 w 5178638"/>
              <a:gd name="connsiteY178" fmla="*/ 4453024 h 4469549"/>
              <a:gd name="connsiteX179" fmla="*/ 741586 w 5178638"/>
              <a:gd name="connsiteY179" fmla="*/ 4457489 h 4469549"/>
              <a:gd name="connsiteX180" fmla="*/ 749095 w 5178638"/>
              <a:gd name="connsiteY180" fmla="*/ 4455257 h 4469549"/>
              <a:gd name="connsiteX181" fmla="*/ 767869 w 5178638"/>
              <a:gd name="connsiteY181" fmla="*/ 4455257 h 4469549"/>
              <a:gd name="connsiteX182" fmla="*/ 775378 w 5178638"/>
              <a:gd name="connsiteY182" fmla="*/ 4458606 h 4469549"/>
              <a:gd name="connsiteX183" fmla="*/ 790397 w 5178638"/>
              <a:gd name="connsiteY183" fmla="*/ 4457489 h 4469549"/>
              <a:gd name="connsiteX184" fmla="*/ 816680 w 5178638"/>
              <a:gd name="connsiteY184" fmla="*/ 4458606 h 4469549"/>
              <a:gd name="connsiteX185" fmla="*/ 842963 w 5178638"/>
              <a:gd name="connsiteY185" fmla="*/ 4457489 h 4469549"/>
              <a:gd name="connsiteX186" fmla="*/ 861737 w 5178638"/>
              <a:gd name="connsiteY186" fmla="*/ 4457489 h 4469549"/>
              <a:gd name="connsiteX187" fmla="*/ 906794 w 5178638"/>
              <a:gd name="connsiteY187" fmla="*/ 4457489 h 4469549"/>
              <a:gd name="connsiteX188" fmla="*/ 944341 w 5178638"/>
              <a:gd name="connsiteY188" fmla="*/ 4458606 h 4469549"/>
              <a:gd name="connsiteX189" fmla="*/ 959360 w 5178638"/>
              <a:gd name="connsiteY189" fmla="*/ 4464187 h 4469549"/>
              <a:gd name="connsiteX190" fmla="*/ 985643 w 5178638"/>
              <a:gd name="connsiteY190" fmla="*/ 4463071 h 4469549"/>
              <a:gd name="connsiteX191" fmla="*/ 989398 w 5178638"/>
              <a:gd name="connsiteY191" fmla="*/ 4459722 h 4469549"/>
              <a:gd name="connsiteX192" fmla="*/ 978133 w 5178638"/>
              <a:gd name="connsiteY192" fmla="*/ 4457489 h 4469549"/>
              <a:gd name="connsiteX193" fmla="*/ 944341 w 5178638"/>
              <a:gd name="connsiteY193" fmla="*/ 4457489 h 4469549"/>
              <a:gd name="connsiteX194" fmla="*/ 895529 w 5178638"/>
              <a:gd name="connsiteY194" fmla="*/ 4450792 h 4469549"/>
              <a:gd name="connsiteX195" fmla="*/ 873001 w 5178638"/>
              <a:gd name="connsiteY195" fmla="*/ 4450792 h 4469549"/>
              <a:gd name="connsiteX196" fmla="*/ 760359 w 5178638"/>
              <a:gd name="connsiteY196" fmla="*/ 4447443 h 4469549"/>
              <a:gd name="connsiteX197" fmla="*/ 745340 w 5178638"/>
              <a:gd name="connsiteY197" fmla="*/ 4444094 h 4469549"/>
              <a:gd name="connsiteX198" fmla="*/ 809171 w 5178638"/>
              <a:gd name="connsiteY198" fmla="*/ 4442978 h 4469549"/>
              <a:gd name="connsiteX199" fmla="*/ 809171 w 5178638"/>
              <a:gd name="connsiteY199" fmla="*/ 4441861 h 4469549"/>
              <a:gd name="connsiteX200" fmla="*/ 745340 w 5178638"/>
              <a:gd name="connsiteY200" fmla="*/ 4441861 h 4469549"/>
              <a:gd name="connsiteX201" fmla="*/ 685265 w 5178638"/>
              <a:gd name="connsiteY201" fmla="*/ 4441861 h 4469549"/>
              <a:gd name="connsiteX202" fmla="*/ 670246 w 5178638"/>
              <a:gd name="connsiteY202" fmla="*/ 4440745 h 4469549"/>
              <a:gd name="connsiteX203" fmla="*/ 651473 w 5178638"/>
              <a:gd name="connsiteY203" fmla="*/ 4435163 h 4469549"/>
              <a:gd name="connsiteX204" fmla="*/ 621435 w 5178638"/>
              <a:gd name="connsiteY204" fmla="*/ 4434047 h 4469549"/>
              <a:gd name="connsiteX205" fmla="*/ 595151 w 5178638"/>
              <a:gd name="connsiteY205" fmla="*/ 4435163 h 4469549"/>
              <a:gd name="connsiteX206" fmla="*/ 580133 w 5178638"/>
              <a:gd name="connsiteY206" fmla="*/ 4435163 h 4469549"/>
              <a:gd name="connsiteX207" fmla="*/ 591397 w 5178638"/>
              <a:gd name="connsiteY207" fmla="*/ 4430698 h 4469549"/>
              <a:gd name="connsiteX208" fmla="*/ 583888 w 5178638"/>
              <a:gd name="connsiteY208" fmla="*/ 4426233 h 4469549"/>
              <a:gd name="connsiteX209" fmla="*/ 565114 w 5178638"/>
              <a:gd name="connsiteY209" fmla="*/ 4422884 h 4469549"/>
              <a:gd name="connsiteX210" fmla="*/ 553850 w 5178638"/>
              <a:gd name="connsiteY210" fmla="*/ 4421768 h 4469549"/>
              <a:gd name="connsiteX211" fmla="*/ 501283 w 5178638"/>
              <a:gd name="connsiteY211" fmla="*/ 4420651 h 4469549"/>
              <a:gd name="connsiteX212" fmla="*/ 493774 w 5178638"/>
              <a:gd name="connsiteY212" fmla="*/ 4418419 h 4469549"/>
              <a:gd name="connsiteX213" fmla="*/ 501283 w 5178638"/>
              <a:gd name="connsiteY213" fmla="*/ 4416186 h 4469549"/>
              <a:gd name="connsiteX214" fmla="*/ 553850 w 5178638"/>
              <a:gd name="connsiteY214" fmla="*/ 4407256 h 4469549"/>
              <a:gd name="connsiteX215" fmla="*/ 255797 w 5178638"/>
              <a:gd name="connsiteY215" fmla="*/ 4402571 h 4469549"/>
              <a:gd name="connsiteX216" fmla="*/ 249591 w 5178638"/>
              <a:gd name="connsiteY216" fmla="*/ 4416338 h 4469549"/>
              <a:gd name="connsiteX217" fmla="*/ 219349 w 5178638"/>
              <a:gd name="connsiteY217" fmla="*/ 4468245 h 4469549"/>
              <a:gd name="connsiteX218" fmla="*/ 219044 w 5178638"/>
              <a:gd name="connsiteY218" fmla="*/ 4469299 h 4469549"/>
              <a:gd name="connsiteX219" fmla="*/ 184261 w 5178638"/>
              <a:gd name="connsiteY219" fmla="*/ 4469299 h 4469549"/>
              <a:gd name="connsiteX220" fmla="*/ 200627 w 5178638"/>
              <a:gd name="connsiteY220" fmla="*/ 4444301 h 4469549"/>
              <a:gd name="connsiteX221" fmla="*/ 212789 w 5178638"/>
              <a:gd name="connsiteY221" fmla="*/ 4429659 h 4469549"/>
              <a:gd name="connsiteX222" fmla="*/ 255797 w 5178638"/>
              <a:gd name="connsiteY222" fmla="*/ 4402571 h 4469549"/>
              <a:gd name="connsiteX223" fmla="*/ 1354762 w 5178638"/>
              <a:gd name="connsiteY223" fmla="*/ 4401034 h 4469549"/>
              <a:gd name="connsiteX224" fmla="*/ 1343015 w 5178638"/>
              <a:gd name="connsiteY224" fmla="*/ 4406023 h 4469549"/>
              <a:gd name="connsiteX225" fmla="*/ 1331751 w 5178638"/>
              <a:gd name="connsiteY225" fmla="*/ 4407139 h 4469549"/>
              <a:gd name="connsiteX226" fmla="*/ 1294203 w 5178638"/>
              <a:gd name="connsiteY226" fmla="*/ 4406023 h 4469549"/>
              <a:gd name="connsiteX227" fmla="*/ 1230373 w 5178638"/>
              <a:gd name="connsiteY227" fmla="*/ 4402674 h 4469549"/>
              <a:gd name="connsiteX228" fmla="*/ 1230079 w 5178638"/>
              <a:gd name="connsiteY228" fmla="*/ 4402646 h 4469549"/>
              <a:gd name="connsiteX229" fmla="*/ 1474430 w 5178638"/>
              <a:gd name="connsiteY229" fmla="*/ 4392628 h 4469549"/>
              <a:gd name="connsiteX230" fmla="*/ 1489449 w 5178638"/>
              <a:gd name="connsiteY230" fmla="*/ 4392628 h 4469549"/>
              <a:gd name="connsiteX231" fmla="*/ 1500713 w 5178638"/>
              <a:gd name="connsiteY231" fmla="*/ 4393744 h 4469549"/>
              <a:gd name="connsiteX232" fmla="*/ 1493204 w 5178638"/>
              <a:gd name="connsiteY232" fmla="*/ 4397093 h 4469549"/>
              <a:gd name="connsiteX233" fmla="*/ 1455657 w 5178638"/>
              <a:gd name="connsiteY233" fmla="*/ 4401558 h 4469549"/>
              <a:gd name="connsiteX234" fmla="*/ 1440638 w 5178638"/>
              <a:gd name="connsiteY234" fmla="*/ 4404907 h 4469549"/>
              <a:gd name="connsiteX235" fmla="*/ 1489418 w 5178638"/>
              <a:gd name="connsiteY235" fmla="*/ 4408774 h 4469549"/>
              <a:gd name="connsiteX236" fmla="*/ 1477921 w 5178638"/>
              <a:gd name="connsiteY236" fmla="*/ 4408372 h 4469549"/>
              <a:gd name="connsiteX237" fmla="*/ 1387808 w 5178638"/>
              <a:gd name="connsiteY237" fmla="*/ 4408372 h 4469549"/>
              <a:gd name="connsiteX238" fmla="*/ 1382456 w 5178638"/>
              <a:gd name="connsiteY238" fmla="*/ 4408145 h 4469549"/>
              <a:gd name="connsiteX239" fmla="*/ 1395581 w 5178638"/>
              <a:gd name="connsiteY239" fmla="*/ 4404907 h 4469549"/>
              <a:gd name="connsiteX240" fmla="*/ 1380562 w 5178638"/>
              <a:gd name="connsiteY240" fmla="*/ 4401558 h 4469549"/>
              <a:gd name="connsiteX241" fmla="*/ 1365945 w 5178638"/>
              <a:gd name="connsiteY241" fmla="*/ 4400889 h 4469549"/>
              <a:gd name="connsiteX242" fmla="*/ 1391563 w 5178638"/>
              <a:gd name="connsiteY242" fmla="*/ 4400558 h 4469549"/>
              <a:gd name="connsiteX243" fmla="*/ 1470412 w 5178638"/>
              <a:gd name="connsiteY243" fmla="*/ 4398325 h 4469549"/>
              <a:gd name="connsiteX244" fmla="*/ 1446945 w 5178638"/>
              <a:gd name="connsiteY244" fmla="*/ 4394698 h 4469549"/>
              <a:gd name="connsiteX245" fmla="*/ 1432962 w 5178638"/>
              <a:gd name="connsiteY245" fmla="*/ 4393166 h 4469549"/>
              <a:gd name="connsiteX246" fmla="*/ 1445800 w 5178638"/>
              <a:gd name="connsiteY246" fmla="*/ 4392767 h 4469549"/>
              <a:gd name="connsiteX247" fmla="*/ 1474430 w 5178638"/>
              <a:gd name="connsiteY247" fmla="*/ 4392628 h 4469549"/>
              <a:gd name="connsiteX248" fmla="*/ 1263741 w 5178638"/>
              <a:gd name="connsiteY248" fmla="*/ 4390974 h 4469549"/>
              <a:gd name="connsiteX249" fmla="*/ 1286694 w 5178638"/>
              <a:gd name="connsiteY249" fmla="*/ 4391372 h 4469549"/>
              <a:gd name="connsiteX250" fmla="*/ 1343015 w 5178638"/>
              <a:gd name="connsiteY250" fmla="*/ 4391511 h 4469549"/>
              <a:gd name="connsiteX251" fmla="*/ 1376807 w 5178638"/>
              <a:gd name="connsiteY251" fmla="*/ 4393744 h 4469549"/>
              <a:gd name="connsiteX252" fmla="*/ 1393989 w 5178638"/>
              <a:gd name="connsiteY252" fmla="*/ 4393744 h 4469549"/>
              <a:gd name="connsiteX253" fmla="*/ 1376544 w 5178638"/>
              <a:gd name="connsiteY253" fmla="*/ 4396093 h 4469549"/>
              <a:gd name="connsiteX254" fmla="*/ 1357770 w 5178638"/>
              <a:gd name="connsiteY254" fmla="*/ 4397209 h 4469549"/>
              <a:gd name="connsiteX255" fmla="*/ 1237619 w 5178638"/>
              <a:gd name="connsiteY255" fmla="*/ 4397209 h 4469549"/>
              <a:gd name="connsiteX256" fmla="*/ 1203827 w 5178638"/>
              <a:gd name="connsiteY256" fmla="*/ 4392744 h 4469549"/>
              <a:gd name="connsiteX257" fmla="*/ 1239027 w 5178638"/>
              <a:gd name="connsiteY257" fmla="*/ 4392465 h 4469549"/>
              <a:gd name="connsiteX258" fmla="*/ 4346457 w 5178638"/>
              <a:gd name="connsiteY258" fmla="*/ 4381118 h 4469549"/>
              <a:gd name="connsiteX259" fmla="*/ 4350210 w 5178638"/>
              <a:gd name="connsiteY259" fmla="*/ 4382234 h 4469549"/>
              <a:gd name="connsiteX260" fmla="*/ 4373208 w 5178638"/>
              <a:gd name="connsiteY260" fmla="*/ 4386560 h 4469549"/>
              <a:gd name="connsiteX261" fmla="*/ 4399022 w 5178638"/>
              <a:gd name="connsiteY261" fmla="*/ 4383351 h 4469549"/>
              <a:gd name="connsiteX262" fmla="*/ 4403909 w 5178638"/>
              <a:gd name="connsiteY262" fmla="*/ 4381898 h 4469549"/>
              <a:gd name="connsiteX263" fmla="*/ 4388168 w 5178638"/>
              <a:gd name="connsiteY263" fmla="*/ 4381118 h 4469549"/>
              <a:gd name="connsiteX264" fmla="*/ 4346865 w 5178638"/>
              <a:gd name="connsiteY264" fmla="*/ 4381118 h 4469549"/>
              <a:gd name="connsiteX265" fmla="*/ 4038978 w 5178638"/>
              <a:gd name="connsiteY265" fmla="*/ 4377769 h 4469549"/>
              <a:gd name="connsiteX266" fmla="*/ 3978903 w 5178638"/>
              <a:gd name="connsiteY266" fmla="*/ 4378885 h 4469549"/>
              <a:gd name="connsiteX267" fmla="*/ 3989757 w 5178638"/>
              <a:gd name="connsiteY267" fmla="*/ 4378885 h 4469549"/>
              <a:gd name="connsiteX268" fmla="*/ 4012285 w 5178638"/>
              <a:gd name="connsiteY268" fmla="*/ 4381118 h 4469549"/>
              <a:gd name="connsiteX269" fmla="*/ 4027304 w 5178638"/>
              <a:gd name="connsiteY269" fmla="*/ 4381118 h 4469549"/>
              <a:gd name="connsiteX270" fmla="*/ 4057342 w 5178638"/>
              <a:gd name="connsiteY270" fmla="*/ 4378885 h 4469549"/>
              <a:gd name="connsiteX271" fmla="*/ 4093414 w 5178638"/>
              <a:gd name="connsiteY271" fmla="*/ 4378885 h 4469549"/>
              <a:gd name="connsiteX272" fmla="*/ 4076525 w 5178638"/>
              <a:gd name="connsiteY272" fmla="*/ 4377769 h 4469549"/>
              <a:gd name="connsiteX273" fmla="*/ 4038978 w 5178638"/>
              <a:gd name="connsiteY273" fmla="*/ 4377769 h 4469549"/>
              <a:gd name="connsiteX274" fmla="*/ 389750 w 5178638"/>
              <a:gd name="connsiteY274" fmla="*/ 4375620 h 4469549"/>
              <a:gd name="connsiteX275" fmla="*/ 392304 w 5178638"/>
              <a:gd name="connsiteY275" fmla="*/ 4375620 h 4469549"/>
              <a:gd name="connsiteX276" fmla="*/ 402673 w 5178638"/>
              <a:gd name="connsiteY276" fmla="*/ 4375620 h 4469549"/>
              <a:gd name="connsiteX277" fmla="*/ 407341 w 5178638"/>
              <a:gd name="connsiteY277" fmla="*/ 4377765 h 4469549"/>
              <a:gd name="connsiteX278" fmla="*/ 441133 w 5178638"/>
              <a:gd name="connsiteY278" fmla="*/ 4391161 h 4469549"/>
              <a:gd name="connsiteX279" fmla="*/ 463661 w 5178638"/>
              <a:gd name="connsiteY279" fmla="*/ 4397859 h 4469549"/>
              <a:gd name="connsiteX280" fmla="*/ 478680 w 5178638"/>
              <a:gd name="connsiteY280" fmla="*/ 4406789 h 4469549"/>
              <a:gd name="connsiteX281" fmla="*/ 478680 w 5178638"/>
              <a:gd name="connsiteY281" fmla="*/ 4409022 h 4469549"/>
              <a:gd name="connsiteX282" fmla="*/ 422359 w 5178638"/>
              <a:gd name="connsiteY282" fmla="*/ 4420185 h 4469549"/>
              <a:gd name="connsiteX283" fmla="*/ 367946 w 5178638"/>
              <a:gd name="connsiteY283" fmla="*/ 4420185 h 4469549"/>
              <a:gd name="connsiteX284" fmla="*/ 351938 w 5178638"/>
              <a:gd name="connsiteY284" fmla="*/ 4375603 h 4469549"/>
              <a:gd name="connsiteX285" fmla="*/ 354757 w 5178638"/>
              <a:gd name="connsiteY285" fmla="*/ 4375620 h 4469549"/>
              <a:gd name="connsiteX286" fmla="*/ 358511 w 5178638"/>
              <a:gd name="connsiteY286" fmla="*/ 4375620 h 4469549"/>
              <a:gd name="connsiteX287" fmla="*/ 376345 w 5178638"/>
              <a:gd name="connsiteY287" fmla="*/ 4375620 h 4469549"/>
              <a:gd name="connsiteX288" fmla="*/ 358149 w 5178638"/>
              <a:gd name="connsiteY288" fmla="*/ 4401366 h 4469549"/>
              <a:gd name="connsiteX289" fmla="*/ 347184 w 5178638"/>
              <a:gd name="connsiteY289" fmla="*/ 4420185 h 4469549"/>
              <a:gd name="connsiteX290" fmla="*/ 332208 w 5178638"/>
              <a:gd name="connsiteY290" fmla="*/ 4420185 h 4469549"/>
              <a:gd name="connsiteX291" fmla="*/ 332208 w 5178638"/>
              <a:gd name="connsiteY291" fmla="*/ 4430378 h 4469549"/>
              <a:gd name="connsiteX292" fmla="*/ 336076 w 5178638"/>
              <a:gd name="connsiteY292" fmla="*/ 4431815 h 4469549"/>
              <a:gd name="connsiteX293" fmla="*/ 340128 w 5178638"/>
              <a:gd name="connsiteY293" fmla="*/ 4432297 h 4469549"/>
              <a:gd name="connsiteX294" fmla="*/ 327906 w 5178638"/>
              <a:gd name="connsiteY294" fmla="*/ 4453273 h 4469549"/>
              <a:gd name="connsiteX295" fmla="*/ 321334 w 5178638"/>
              <a:gd name="connsiteY295" fmla="*/ 4469299 h 4469549"/>
              <a:gd name="connsiteX296" fmla="*/ 295188 w 5178638"/>
              <a:gd name="connsiteY296" fmla="*/ 4469299 h 4469549"/>
              <a:gd name="connsiteX297" fmla="*/ 317314 w 5178638"/>
              <a:gd name="connsiteY297" fmla="*/ 4434066 h 4469549"/>
              <a:gd name="connsiteX298" fmla="*/ 345667 w 5178638"/>
              <a:gd name="connsiteY298" fmla="*/ 4385402 h 4469549"/>
              <a:gd name="connsiteX299" fmla="*/ 1813123 w 5178638"/>
              <a:gd name="connsiteY299" fmla="*/ 4375509 h 4469549"/>
              <a:gd name="connsiteX300" fmla="*/ 1812000 w 5178638"/>
              <a:gd name="connsiteY300" fmla="*/ 4375620 h 4469549"/>
              <a:gd name="connsiteX301" fmla="*/ 1808633 w 5178638"/>
              <a:gd name="connsiteY301" fmla="*/ 4375620 h 4469549"/>
              <a:gd name="connsiteX302" fmla="*/ 426096 w 5178638"/>
              <a:gd name="connsiteY302" fmla="*/ 4373388 h 4469549"/>
              <a:gd name="connsiteX303" fmla="*/ 452380 w 5178638"/>
              <a:gd name="connsiteY303" fmla="*/ 4373388 h 4469549"/>
              <a:gd name="connsiteX304" fmla="*/ 486172 w 5178638"/>
              <a:gd name="connsiteY304" fmla="*/ 4375620 h 4469549"/>
              <a:gd name="connsiteX305" fmla="*/ 516598 w 5178638"/>
              <a:gd name="connsiteY305" fmla="*/ 4375620 h 4469549"/>
              <a:gd name="connsiteX306" fmla="*/ 456227 w 5178638"/>
              <a:gd name="connsiteY306" fmla="*/ 4377116 h 4469549"/>
              <a:gd name="connsiteX307" fmla="*/ 444962 w 5178638"/>
              <a:gd name="connsiteY307" fmla="*/ 4377116 h 4469549"/>
              <a:gd name="connsiteX308" fmla="*/ 407815 w 5178638"/>
              <a:gd name="connsiteY308" fmla="*/ 4375620 h 4469549"/>
              <a:gd name="connsiteX309" fmla="*/ 411077 w 5178638"/>
              <a:gd name="connsiteY309" fmla="*/ 4375620 h 4469549"/>
              <a:gd name="connsiteX310" fmla="*/ 426096 w 5178638"/>
              <a:gd name="connsiteY310" fmla="*/ 4373388 h 4469549"/>
              <a:gd name="connsiteX311" fmla="*/ 568776 w 5178638"/>
              <a:gd name="connsiteY311" fmla="*/ 4372271 h 4469549"/>
              <a:gd name="connsiteX312" fmla="*/ 580040 w 5178638"/>
              <a:gd name="connsiteY312" fmla="*/ 4372271 h 4469549"/>
              <a:gd name="connsiteX313" fmla="*/ 640115 w 5178638"/>
              <a:gd name="connsiteY313" fmla="*/ 4373388 h 4469549"/>
              <a:gd name="connsiteX314" fmla="*/ 643870 w 5178638"/>
              <a:gd name="connsiteY314" fmla="*/ 4377853 h 4469549"/>
              <a:gd name="connsiteX315" fmla="*/ 651380 w 5178638"/>
              <a:gd name="connsiteY315" fmla="*/ 4375620 h 4469549"/>
              <a:gd name="connsiteX316" fmla="*/ 673908 w 5178638"/>
              <a:gd name="connsiteY316" fmla="*/ 4375620 h 4469549"/>
              <a:gd name="connsiteX317" fmla="*/ 672969 w 5178638"/>
              <a:gd name="connsiteY317" fmla="*/ 4377853 h 4469549"/>
              <a:gd name="connsiteX318" fmla="*/ 673480 w 5178638"/>
              <a:gd name="connsiteY318" fmla="*/ 4378096 h 4469549"/>
              <a:gd name="connsiteX319" fmla="*/ 655227 w 5178638"/>
              <a:gd name="connsiteY319" fmla="*/ 4379348 h 4469549"/>
              <a:gd name="connsiteX320" fmla="*/ 602661 w 5178638"/>
              <a:gd name="connsiteY320" fmla="*/ 4378232 h 4469549"/>
              <a:gd name="connsiteX321" fmla="*/ 546340 w 5178638"/>
              <a:gd name="connsiteY321" fmla="*/ 4374883 h 4469549"/>
              <a:gd name="connsiteX322" fmla="*/ 521088 w 5178638"/>
              <a:gd name="connsiteY322" fmla="*/ 4375509 h 4469549"/>
              <a:gd name="connsiteX323" fmla="*/ 535453 w 5178638"/>
              <a:gd name="connsiteY323" fmla="*/ 4374086 h 4469549"/>
              <a:gd name="connsiteX324" fmla="*/ 553757 w 5178638"/>
              <a:gd name="connsiteY324" fmla="*/ 4373388 h 4469549"/>
              <a:gd name="connsiteX325" fmla="*/ 568776 w 5178638"/>
              <a:gd name="connsiteY325" fmla="*/ 4372271 h 4469549"/>
              <a:gd name="connsiteX326" fmla="*/ 2050077 w 5178638"/>
              <a:gd name="connsiteY326" fmla="*/ 4371871 h 4469549"/>
              <a:gd name="connsiteX327" fmla="*/ 2101113 w 5178638"/>
              <a:gd name="connsiteY327" fmla="*/ 4373388 h 4469549"/>
              <a:gd name="connsiteX328" fmla="*/ 2123641 w 5178638"/>
              <a:gd name="connsiteY328" fmla="*/ 4373388 h 4469549"/>
              <a:gd name="connsiteX329" fmla="*/ 2172453 w 5178638"/>
              <a:gd name="connsiteY329" fmla="*/ 4380085 h 4469549"/>
              <a:gd name="connsiteX330" fmla="*/ 2206245 w 5178638"/>
              <a:gd name="connsiteY330" fmla="*/ 4380085 h 4469549"/>
              <a:gd name="connsiteX331" fmla="*/ 2217510 w 5178638"/>
              <a:gd name="connsiteY331" fmla="*/ 4382318 h 4469549"/>
              <a:gd name="connsiteX332" fmla="*/ 2213755 w 5178638"/>
              <a:gd name="connsiteY332" fmla="*/ 4385667 h 4469549"/>
              <a:gd name="connsiteX333" fmla="*/ 2187472 w 5178638"/>
              <a:gd name="connsiteY333" fmla="*/ 4386783 h 4469549"/>
              <a:gd name="connsiteX334" fmla="*/ 2172453 w 5178638"/>
              <a:gd name="connsiteY334" fmla="*/ 4381202 h 4469549"/>
              <a:gd name="connsiteX335" fmla="*/ 2134906 w 5178638"/>
              <a:gd name="connsiteY335" fmla="*/ 4380085 h 4469549"/>
              <a:gd name="connsiteX336" fmla="*/ 2089849 w 5178638"/>
              <a:gd name="connsiteY336" fmla="*/ 4380085 h 4469549"/>
              <a:gd name="connsiteX337" fmla="*/ 2071075 w 5178638"/>
              <a:gd name="connsiteY337" fmla="*/ 4380085 h 4469549"/>
              <a:gd name="connsiteX338" fmla="*/ 2044792 w 5178638"/>
              <a:gd name="connsiteY338" fmla="*/ 4381202 h 4469549"/>
              <a:gd name="connsiteX339" fmla="*/ 2018509 w 5178638"/>
              <a:gd name="connsiteY339" fmla="*/ 4380085 h 4469549"/>
              <a:gd name="connsiteX340" fmla="*/ 2003490 w 5178638"/>
              <a:gd name="connsiteY340" fmla="*/ 4381202 h 4469549"/>
              <a:gd name="connsiteX341" fmla="*/ 1995981 w 5178638"/>
              <a:gd name="connsiteY341" fmla="*/ 4377853 h 4469549"/>
              <a:gd name="connsiteX342" fmla="*/ 1977207 w 5178638"/>
              <a:gd name="connsiteY342" fmla="*/ 4377853 h 4469549"/>
              <a:gd name="connsiteX343" fmla="*/ 1969698 w 5178638"/>
              <a:gd name="connsiteY343" fmla="*/ 4380085 h 4469549"/>
              <a:gd name="connsiteX344" fmla="*/ 1965515 w 5178638"/>
              <a:gd name="connsiteY344" fmla="*/ 4378096 h 4469549"/>
              <a:gd name="connsiteX345" fmla="*/ 1996073 w 5178638"/>
              <a:gd name="connsiteY345" fmla="*/ 4375999 h 4469549"/>
              <a:gd name="connsiteX346" fmla="*/ 438364 w 5178638"/>
              <a:gd name="connsiteY346" fmla="*/ 4365107 h 4469549"/>
              <a:gd name="connsiteX347" fmla="*/ 459814 w 5178638"/>
              <a:gd name="connsiteY347" fmla="*/ 4365107 h 4469549"/>
              <a:gd name="connsiteX348" fmla="*/ 463690 w 5178638"/>
              <a:gd name="connsiteY348" fmla="*/ 4365299 h 4469549"/>
              <a:gd name="connsiteX349" fmla="*/ 439009 w 5178638"/>
              <a:gd name="connsiteY349" fmla="*/ 4365299 h 4469549"/>
              <a:gd name="connsiteX350" fmla="*/ 359149 w 5178638"/>
              <a:gd name="connsiteY350" fmla="*/ 4364336 h 4469549"/>
              <a:gd name="connsiteX351" fmla="*/ 378749 w 5178638"/>
              <a:gd name="connsiteY351" fmla="*/ 4364627 h 4469549"/>
              <a:gd name="connsiteX352" fmla="*/ 380211 w 5178638"/>
              <a:gd name="connsiteY352" fmla="*/ 4365299 h 4469549"/>
              <a:gd name="connsiteX353" fmla="*/ 358532 w 5178638"/>
              <a:gd name="connsiteY353" fmla="*/ 4365299 h 4469549"/>
              <a:gd name="connsiteX354" fmla="*/ 290415 w 5178638"/>
              <a:gd name="connsiteY354" fmla="*/ 4356583 h 4469549"/>
              <a:gd name="connsiteX355" fmla="*/ 290926 w 5178638"/>
              <a:gd name="connsiteY355" fmla="*/ 4356643 h 4469549"/>
              <a:gd name="connsiteX356" fmla="*/ 320964 w 5178638"/>
              <a:gd name="connsiteY356" fmla="*/ 4357759 h 4469549"/>
              <a:gd name="connsiteX357" fmla="*/ 339738 w 5178638"/>
              <a:gd name="connsiteY357" fmla="*/ 4357759 h 4469549"/>
              <a:gd name="connsiteX358" fmla="*/ 344493 w 5178638"/>
              <a:gd name="connsiteY358" fmla="*/ 4357406 h 4469549"/>
              <a:gd name="connsiteX359" fmla="*/ 343055 w 5178638"/>
              <a:gd name="connsiteY359" fmla="*/ 4359992 h 4469549"/>
              <a:gd name="connsiteX360" fmla="*/ 324719 w 5178638"/>
              <a:gd name="connsiteY360" fmla="*/ 4359992 h 4469549"/>
              <a:gd name="connsiteX361" fmla="*/ 319543 w 5178638"/>
              <a:gd name="connsiteY361" fmla="*/ 4363069 h 4469549"/>
              <a:gd name="connsiteX362" fmla="*/ 335908 w 5178638"/>
              <a:gd name="connsiteY362" fmla="*/ 4363990 h 4469549"/>
              <a:gd name="connsiteX363" fmla="*/ 340790 w 5178638"/>
              <a:gd name="connsiteY363" fmla="*/ 4364063 h 4469549"/>
              <a:gd name="connsiteX364" fmla="*/ 340103 w 5178638"/>
              <a:gd name="connsiteY364" fmla="*/ 4365299 h 4469549"/>
              <a:gd name="connsiteX365" fmla="*/ 315794 w 5178638"/>
              <a:gd name="connsiteY365" fmla="*/ 4365299 h 4469549"/>
              <a:gd name="connsiteX366" fmla="*/ 313454 w 5178638"/>
              <a:gd name="connsiteY366" fmla="*/ 4366690 h 4469549"/>
              <a:gd name="connsiteX367" fmla="*/ 313454 w 5178638"/>
              <a:gd name="connsiteY367" fmla="*/ 4368922 h 4469549"/>
              <a:gd name="connsiteX368" fmla="*/ 327066 w 5178638"/>
              <a:gd name="connsiteY368" fmla="*/ 4374783 h 4469549"/>
              <a:gd name="connsiteX369" fmla="*/ 334528 w 5178638"/>
              <a:gd name="connsiteY369" fmla="*/ 4375322 h 4469549"/>
              <a:gd name="connsiteX370" fmla="*/ 320240 w 5178638"/>
              <a:gd name="connsiteY370" fmla="*/ 4401006 h 4469549"/>
              <a:gd name="connsiteX371" fmla="*/ 297192 w 5178638"/>
              <a:gd name="connsiteY371" fmla="*/ 4444070 h 4469549"/>
              <a:gd name="connsiteX372" fmla="*/ 281246 w 5178638"/>
              <a:gd name="connsiteY372" fmla="*/ 4469299 h 4469549"/>
              <a:gd name="connsiteX373" fmla="*/ 224182 w 5178638"/>
              <a:gd name="connsiteY373" fmla="*/ 4469299 h 4469549"/>
              <a:gd name="connsiteX374" fmla="*/ 247987 w 5178638"/>
              <a:gd name="connsiteY374" fmla="*/ 4428439 h 4469549"/>
              <a:gd name="connsiteX375" fmla="*/ 282009 w 5178638"/>
              <a:gd name="connsiteY375" fmla="*/ 4370042 h 4469549"/>
              <a:gd name="connsiteX376" fmla="*/ 4380658 w 5178638"/>
              <a:gd name="connsiteY376" fmla="*/ 4349862 h 4469549"/>
              <a:gd name="connsiteX377" fmla="*/ 4376903 w 5178638"/>
              <a:gd name="connsiteY377" fmla="*/ 4350978 h 4469549"/>
              <a:gd name="connsiteX378" fmla="*/ 4391922 w 5178638"/>
              <a:gd name="connsiteY378" fmla="*/ 4352094 h 4469549"/>
              <a:gd name="connsiteX379" fmla="*/ 4395677 w 5178638"/>
              <a:gd name="connsiteY379" fmla="*/ 4353211 h 4469549"/>
              <a:gd name="connsiteX380" fmla="*/ 4391922 w 5178638"/>
              <a:gd name="connsiteY380" fmla="*/ 4355443 h 4469549"/>
              <a:gd name="connsiteX381" fmla="*/ 4380658 w 5178638"/>
              <a:gd name="connsiteY381" fmla="*/ 4357676 h 4469549"/>
              <a:gd name="connsiteX382" fmla="*/ 4316827 w 5178638"/>
              <a:gd name="connsiteY382" fmla="*/ 4359908 h 4469549"/>
              <a:gd name="connsiteX383" fmla="*/ 4110318 w 5178638"/>
              <a:gd name="connsiteY383" fmla="*/ 4359908 h 4469549"/>
              <a:gd name="connsiteX384" fmla="*/ 4057752 w 5178638"/>
              <a:gd name="connsiteY384" fmla="*/ 4366606 h 4469549"/>
              <a:gd name="connsiteX385" fmla="*/ 4072771 w 5178638"/>
              <a:gd name="connsiteY385" fmla="*/ 4369955 h 4469549"/>
              <a:gd name="connsiteX386" fmla="*/ 4110318 w 5178638"/>
              <a:gd name="connsiteY386" fmla="*/ 4365490 h 4469549"/>
              <a:gd name="connsiteX387" fmla="*/ 4121582 w 5178638"/>
              <a:gd name="connsiteY387" fmla="*/ 4364374 h 4469549"/>
              <a:gd name="connsiteX388" fmla="*/ 4159129 w 5178638"/>
              <a:gd name="connsiteY388" fmla="*/ 4365490 h 4469549"/>
              <a:gd name="connsiteX389" fmla="*/ 4222960 w 5178638"/>
              <a:gd name="connsiteY389" fmla="*/ 4368839 h 4469549"/>
              <a:gd name="connsiteX390" fmla="*/ 4249242 w 5178638"/>
              <a:gd name="connsiteY390" fmla="*/ 4369955 h 4469549"/>
              <a:gd name="connsiteX391" fmla="*/ 4294299 w 5178638"/>
              <a:gd name="connsiteY391" fmla="*/ 4366606 h 4469549"/>
              <a:gd name="connsiteX392" fmla="*/ 4316827 w 5178638"/>
              <a:gd name="connsiteY392" fmla="*/ 4366606 h 4469549"/>
              <a:gd name="connsiteX393" fmla="*/ 4358130 w 5178638"/>
              <a:gd name="connsiteY393" fmla="*/ 4366606 h 4469549"/>
              <a:gd name="connsiteX394" fmla="*/ 4388168 w 5178638"/>
              <a:gd name="connsiteY394" fmla="*/ 4367722 h 4469549"/>
              <a:gd name="connsiteX395" fmla="*/ 4459507 w 5178638"/>
              <a:gd name="connsiteY395" fmla="*/ 4373304 h 4469549"/>
              <a:gd name="connsiteX396" fmla="*/ 4478281 w 5178638"/>
              <a:gd name="connsiteY396" fmla="*/ 4371071 h 4469549"/>
              <a:gd name="connsiteX397" fmla="*/ 4500922 w 5178638"/>
              <a:gd name="connsiteY397" fmla="*/ 4368827 h 4469549"/>
              <a:gd name="connsiteX398" fmla="*/ 4500922 w 5178638"/>
              <a:gd name="connsiteY398" fmla="*/ 4361392 h 4469549"/>
              <a:gd name="connsiteX399" fmla="*/ 4482110 w 5178638"/>
              <a:gd name="connsiteY399" fmla="*/ 4360375 h 4469549"/>
              <a:gd name="connsiteX400" fmla="*/ 4467091 w 5178638"/>
              <a:gd name="connsiteY400" fmla="*/ 4359259 h 4469549"/>
              <a:gd name="connsiteX401" fmla="*/ 4447128 w 5178638"/>
              <a:gd name="connsiteY401" fmla="*/ 4350087 h 4469549"/>
              <a:gd name="connsiteX402" fmla="*/ 1665658 w 5178638"/>
              <a:gd name="connsiteY402" fmla="*/ 4344743 h 4469549"/>
              <a:gd name="connsiteX403" fmla="*/ 1736997 w 5178638"/>
              <a:gd name="connsiteY403" fmla="*/ 4350325 h 4469549"/>
              <a:gd name="connsiteX404" fmla="*/ 1767035 w 5178638"/>
              <a:gd name="connsiteY404" fmla="*/ 4351441 h 4469549"/>
              <a:gd name="connsiteX405" fmla="*/ 1808338 w 5178638"/>
              <a:gd name="connsiteY405" fmla="*/ 4351441 h 4469549"/>
              <a:gd name="connsiteX406" fmla="*/ 1819792 w 5178638"/>
              <a:gd name="connsiteY406" fmla="*/ 4351441 h 4469549"/>
              <a:gd name="connsiteX407" fmla="*/ 1819509 w 5178638"/>
              <a:gd name="connsiteY407" fmla="*/ 4353294 h 4469549"/>
              <a:gd name="connsiteX408" fmla="*/ 1808245 w 5178638"/>
              <a:gd name="connsiteY408" fmla="*/ 4357759 h 4469549"/>
              <a:gd name="connsiteX409" fmla="*/ 1823263 w 5178638"/>
              <a:gd name="connsiteY409" fmla="*/ 4357759 h 4469549"/>
              <a:gd name="connsiteX410" fmla="*/ 1849547 w 5178638"/>
              <a:gd name="connsiteY410" fmla="*/ 4356643 h 4469549"/>
              <a:gd name="connsiteX411" fmla="*/ 1879585 w 5178638"/>
              <a:gd name="connsiteY411" fmla="*/ 4357759 h 4469549"/>
              <a:gd name="connsiteX412" fmla="*/ 1882605 w 5178638"/>
              <a:gd name="connsiteY412" fmla="*/ 4358139 h 4469549"/>
              <a:gd name="connsiteX413" fmla="*/ 1808338 w 5178638"/>
              <a:gd name="connsiteY413" fmla="*/ 4358139 h 4469549"/>
              <a:gd name="connsiteX414" fmla="*/ 1744507 w 5178638"/>
              <a:gd name="connsiteY414" fmla="*/ 4360371 h 4469549"/>
              <a:gd name="connsiteX415" fmla="*/ 1733243 w 5178638"/>
              <a:gd name="connsiteY415" fmla="*/ 4362604 h 4469549"/>
              <a:gd name="connsiteX416" fmla="*/ 1729488 w 5178638"/>
              <a:gd name="connsiteY416" fmla="*/ 4364836 h 4469549"/>
              <a:gd name="connsiteX417" fmla="*/ 1733243 w 5178638"/>
              <a:gd name="connsiteY417" fmla="*/ 4365953 h 4469549"/>
              <a:gd name="connsiteX418" fmla="*/ 1748262 w 5178638"/>
              <a:gd name="connsiteY418" fmla="*/ 4367069 h 4469549"/>
              <a:gd name="connsiteX419" fmla="*/ 1744507 w 5178638"/>
              <a:gd name="connsiteY419" fmla="*/ 4368185 h 4469549"/>
              <a:gd name="connsiteX420" fmla="*/ 1605253 w 5178638"/>
              <a:gd name="connsiteY420" fmla="*/ 4366304 h 4469549"/>
              <a:gd name="connsiteX421" fmla="*/ 1602673 w 5178638"/>
              <a:gd name="connsiteY421" fmla="*/ 4362085 h 4469549"/>
              <a:gd name="connsiteX422" fmla="*/ 1616754 w 5178638"/>
              <a:gd name="connsiteY422" fmla="*/ 4359992 h 4469549"/>
              <a:gd name="connsiteX423" fmla="*/ 1646792 w 5178638"/>
              <a:gd name="connsiteY423" fmla="*/ 4359992 h 4469549"/>
              <a:gd name="connsiteX424" fmla="*/ 1658056 w 5178638"/>
              <a:gd name="connsiteY424" fmla="*/ 4357759 h 4469549"/>
              <a:gd name="connsiteX425" fmla="*/ 1646792 w 5178638"/>
              <a:gd name="connsiteY425" fmla="*/ 4356643 h 4469549"/>
              <a:gd name="connsiteX426" fmla="*/ 1631773 w 5178638"/>
              <a:gd name="connsiteY426" fmla="*/ 4357759 h 4469549"/>
              <a:gd name="connsiteX427" fmla="*/ 1612999 w 5178638"/>
              <a:gd name="connsiteY427" fmla="*/ 4357759 h 4469549"/>
              <a:gd name="connsiteX428" fmla="*/ 1582961 w 5178638"/>
              <a:gd name="connsiteY428" fmla="*/ 4356643 h 4469549"/>
              <a:gd name="connsiteX429" fmla="*/ 1564188 w 5178638"/>
              <a:gd name="connsiteY429" fmla="*/ 4354411 h 4469549"/>
              <a:gd name="connsiteX430" fmla="*/ 1557218 w 5178638"/>
              <a:gd name="connsiteY430" fmla="*/ 4352557 h 4469549"/>
              <a:gd name="connsiteX431" fmla="*/ 1590563 w 5178638"/>
              <a:gd name="connsiteY431" fmla="*/ 4352557 h 4469549"/>
              <a:gd name="connsiteX432" fmla="*/ 1646884 w 5178638"/>
              <a:gd name="connsiteY432" fmla="*/ 4346976 h 4469549"/>
              <a:gd name="connsiteX433" fmla="*/ 1665658 w 5178638"/>
              <a:gd name="connsiteY433" fmla="*/ 4344743 h 4469549"/>
              <a:gd name="connsiteX434" fmla="*/ 1003125 w 5178638"/>
              <a:gd name="connsiteY434" fmla="*/ 4336296 h 4469549"/>
              <a:gd name="connsiteX435" fmla="*/ 948505 w 5178638"/>
              <a:gd name="connsiteY435" fmla="*/ 4339162 h 4469549"/>
              <a:gd name="connsiteX436" fmla="*/ 910619 w 5178638"/>
              <a:gd name="connsiteY436" fmla="*/ 4339162 h 4469549"/>
              <a:gd name="connsiteX437" fmla="*/ 940493 w 5178638"/>
              <a:gd name="connsiteY437" fmla="*/ 4336550 h 4469549"/>
              <a:gd name="connsiteX438" fmla="*/ 981795 w 5178638"/>
              <a:gd name="connsiteY438" fmla="*/ 4336550 h 4469549"/>
              <a:gd name="connsiteX439" fmla="*/ 1088805 w 5178638"/>
              <a:gd name="connsiteY439" fmla="*/ 4333619 h 4469549"/>
              <a:gd name="connsiteX440" fmla="*/ 1101947 w 5178638"/>
              <a:gd name="connsiteY440" fmla="*/ 4334317 h 4469549"/>
              <a:gd name="connsiteX441" fmla="*/ 1131984 w 5178638"/>
              <a:gd name="connsiteY441" fmla="*/ 4335433 h 4469549"/>
              <a:gd name="connsiteX442" fmla="*/ 1165777 w 5178638"/>
              <a:gd name="connsiteY442" fmla="*/ 4335433 h 4469549"/>
              <a:gd name="connsiteX443" fmla="*/ 1169532 w 5178638"/>
              <a:gd name="connsiteY443" fmla="*/ 4342131 h 4469549"/>
              <a:gd name="connsiteX444" fmla="*/ 1172083 w 5178638"/>
              <a:gd name="connsiteY444" fmla="*/ 4342321 h 4469549"/>
              <a:gd name="connsiteX445" fmla="*/ 1162525 w 5178638"/>
              <a:gd name="connsiteY445" fmla="*/ 4342510 h 4469549"/>
              <a:gd name="connsiteX446" fmla="*/ 1109958 w 5178638"/>
              <a:gd name="connsiteY446" fmla="*/ 4340278 h 4469549"/>
              <a:gd name="connsiteX447" fmla="*/ 1076166 w 5178638"/>
              <a:gd name="connsiteY447" fmla="*/ 4338045 h 4469549"/>
              <a:gd name="connsiteX448" fmla="*/ 1050269 w 5178638"/>
              <a:gd name="connsiteY448" fmla="*/ 4335735 h 4469549"/>
              <a:gd name="connsiteX449" fmla="*/ 1075664 w 5178638"/>
              <a:gd name="connsiteY449" fmla="*/ 4335433 h 4469549"/>
              <a:gd name="connsiteX450" fmla="*/ 1088805 w 5178638"/>
              <a:gd name="connsiteY450" fmla="*/ 4333619 h 4469549"/>
              <a:gd name="connsiteX451" fmla="*/ 489927 w 5178638"/>
              <a:gd name="connsiteY451" fmla="*/ 4329852 h 4469549"/>
              <a:gd name="connsiteX452" fmla="*/ 501191 w 5178638"/>
              <a:gd name="connsiteY452" fmla="*/ 4332084 h 4469549"/>
              <a:gd name="connsiteX453" fmla="*/ 516210 w 5178638"/>
              <a:gd name="connsiteY453" fmla="*/ 4339898 h 4469549"/>
              <a:gd name="connsiteX454" fmla="*/ 527474 w 5178638"/>
              <a:gd name="connsiteY454" fmla="*/ 4341015 h 4469549"/>
              <a:gd name="connsiteX455" fmla="*/ 568776 w 5178638"/>
              <a:gd name="connsiteY455" fmla="*/ 4337666 h 4469549"/>
              <a:gd name="connsiteX456" fmla="*/ 595059 w 5178638"/>
              <a:gd name="connsiteY456" fmla="*/ 4336550 h 4469549"/>
              <a:gd name="connsiteX457" fmla="*/ 610078 w 5178638"/>
              <a:gd name="connsiteY457" fmla="*/ 4342131 h 4469549"/>
              <a:gd name="connsiteX458" fmla="*/ 640115 w 5178638"/>
              <a:gd name="connsiteY458" fmla="*/ 4342131 h 4469549"/>
              <a:gd name="connsiteX459" fmla="*/ 647625 w 5178638"/>
              <a:gd name="connsiteY459" fmla="*/ 4336550 h 4469549"/>
              <a:gd name="connsiteX460" fmla="*/ 666399 w 5178638"/>
              <a:gd name="connsiteY460" fmla="*/ 4333201 h 4469549"/>
              <a:gd name="connsiteX461" fmla="*/ 688927 w 5178638"/>
              <a:gd name="connsiteY461" fmla="*/ 4330968 h 4469549"/>
              <a:gd name="connsiteX462" fmla="*/ 718965 w 5178638"/>
              <a:gd name="connsiteY462" fmla="*/ 4335433 h 4469549"/>
              <a:gd name="connsiteX463" fmla="*/ 771531 w 5178638"/>
              <a:gd name="connsiteY463" fmla="*/ 4344364 h 4469549"/>
              <a:gd name="connsiteX464" fmla="*/ 797814 w 5178638"/>
              <a:gd name="connsiteY464" fmla="*/ 4342131 h 4469549"/>
              <a:gd name="connsiteX465" fmla="*/ 814541 w 5178638"/>
              <a:gd name="connsiteY465" fmla="*/ 4339645 h 4469549"/>
              <a:gd name="connsiteX466" fmla="*/ 825598 w 5178638"/>
              <a:gd name="connsiteY466" fmla="*/ 4339301 h 4469549"/>
              <a:gd name="connsiteX467" fmla="*/ 854227 w 5178638"/>
              <a:gd name="connsiteY467" fmla="*/ 4339162 h 4469549"/>
              <a:gd name="connsiteX468" fmla="*/ 843373 w 5178638"/>
              <a:gd name="connsiteY468" fmla="*/ 4339162 h 4469549"/>
              <a:gd name="connsiteX469" fmla="*/ 828032 w 5178638"/>
              <a:gd name="connsiteY469" fmla="*/ 4337642 h 4469549"/>
              <a:gd name="connsiteX470" fmla="*/ 851319 w 5178638"/>
              <a:gd name="connsiteY470" fmla="*/ 4334457 h 4469549"/>
              <a:gd name="connsiteX471" fmla="*/ 869154 w 5178638"/>
              <a:gd name="connsiteY471" fmla="*/ 4338782 h 4469549"/>
              <a:gd name="connsiteX472" fmla="*/ 870006 w 5178638"/>
              <a:gd name="connsiteY472" fmla="*/ 4339162 h 4469549"/>
              <a:gd name="connsiteX473" fmla="*/ 869246 w 5178638"/>
              <a:gd name="connsiteY473" fmla="*/ 4339162 h 4469549"/>
              <a:gd name="connsiteX474" fmla="*/ 870223 w 5178638"/>
              <a:gd name="connsiteY474" fmla="*/ 4339259 h 4469549"/>
              <a:gd name="connsiteX475" fmla="*/ 876509 w 5178638"/>
              <a:gd name="connsiteY475" fmla="*/ 4342063 h 4469549"/>
              <a:gd name="connsiteX476" fmla="*/ 873001 w 5178638"/>
              <a:gd name="connsiteY476" fmla="*/ 4343627 h 4469549"/>
              <a:gd name="connsiteX477" fmla="*/ 835454 w 5178638"/>
              <a:gd name="connsiteY477" fmla="*/ 4348092 h 4469549"/>
              <a:gd name="connsiteX478" fmla="*/ 820435 w 5178638"/>
              <a:gd name="connsiteY478" fmla="*/ 4351441 h 4469549"/>
              <a:gd name="connsiteX479" fmla="*/ 876756 w 5178638"/>
              <a:gd name="connsiteY479" fmla="*/ 4355906 h 4469549"/>
              <a:gd name="connsiteX480" fmla="*/ 918058 w 5178638"/>
              <a:gd name="connsiteY480" fmla="*/ 4360371 h 4469549"/>
              <a:gd name="connsiteX481" fmla="*/ 925567 w 5178638"/>
              <a:gd name="connsiteY481" fmla="*/ 4364836 h 4469549"/>
              <a:gd name="connsiteX482" fmla="*/ 910548 w 5178638"/>
              <a:gd name="connsiteY482" fmla="*/ 4365953 h 4469549"/>
              <a:gd name="connsiteX483" fmla="*/ 835454 w 5178638"/>
              <a:gd name="connsiteY483" fmla="*/ 4365953 h 4469549"/>
              <a:gd name="connsiteX484" fmla="*/ 758042 w 5178638"/>
              <a:gd name="connsiteY484" fmla="*/ 4371871 h 4469549"/>
              <a:gd name="connsiteX485" fmla="*/ 696436 w 5178638"/>
              <a:gd name="connsiteY485" fmla="*/ 4370039 h 4469549"/>
              <a:gd name="connsiteX486" fmla="*/ 681417 w 5178638"/>
              <a:gd name="connsiteY486" fmla="*/ 4366690 h 4469549"/>
              <a:gd name="connsiteX487" fmla="*/ 745248 w 5178638"/>
              <a:gd name="connsiteY487" fmla="*/ 4365574 h 4469549"/>
              <a:gd name="connsiteX488" fmla="*/ 745248 w 5178638"/>
              <a:gd name="connsiteY488" fmla="*/ 4364457 h 4469549"/>
              <a:gd name="connsiteX489" fmla="*/ 681417 w 5178638"/>
              <a:gd name="connsiteY489" fmla="*/ 4364457 h 4469549"/>
              <a:gd name="connsiteX490" fmla="*/ 621342 w 5178638"/>
              <a:gd name="connsiteY490" fmla="*/ 4364457 h 4469549"/>
              <a:gd name="connsiteX491" fmla="*/ 606323 w 5178638"/>
              <a:gd name="connsiteY491" fmla="*/ 4363341 h 4469549"/>
              <a:gd name="connsiteX492" fmla="*/ 599752 w 5178638"/>
              <a:gd name="connsiteY492" fmla="*/ 4359294 h 4469549"/>
              <a:gd name="connsiteX493" fmla="*/ 590570 w 5178638"/>
              <a:gd name="connsiteY493" fmla="*/ 4358139 h 4469549"/>
              <a:gd name="connsiteX494" fmla="*/ 722812 w 5178638"/>
              <a:gd name="connsiteY494" fmla="*/ 4358139 h 4469549"/>
              <a:gd name="connsiteX495" fmla="*/ 775378 w 5178638"/>
              <a:gd name="connsiteY495" fmla="*/ 4351441 h 4469549"/>
              <a:gd name="connsiteX496" fmla="*/ 760359 w 5178638"/>
              <a:gd name="connsiteY496" fmla="*/ 4348092 h 4469549"/>
              <a:gd name="connsiteX497" fmla="*/ 722812 w 5178638"/>
              <a:gd name="connsiteY497" fmla="*/ 4352557 h 4469549"/>
              <a:gd name="connsiteX498" fmla="*/ 711548 w 5178638"/>
              <a:gd name="connsiteY498" fmla="*/ 4353673 h 4469549"/>
              <a:gd name="connsiteX499" fmla="*/ 674001 w 5178638"/>
              <a:gd name="connsiteY499" fmla="*/ 4352557 h 4469549"/>
              <a:gd name="connsiteX500" fmla="*/ 610170 w 5178638"/>
              <a:gd name="connsiteY500" fmla="*/ 4349208 h 4469549"/>
              <a:gd name="connsiteX501" fmla="*/ 583888 w 5178638"/>
              <a:gd name="connsiteY501" fmla="*/ 4348092 h 4469549"/>
              <a:gd name="connsiteX502" fmla="*/ 538831 w 5178638"/>
              <a:gd name="connsiteY502" fmla="*/ 4351441 h 4469549"/>
              <a:gd name="connsiteX503" fmla="*/ 527757 w 5178638"/>
              <a:gd name="connsiteY503" fmla="*/ 4351441 h 4469549"/>
              <a:gd name="connsiteX504" fmla="*/ 527943 w 5178638"/>
              <a:gd name="connsiteY504" fmla="*/ 4350225 h 4469549"/>
              <a:gd name="connsiteX505" fmla="*/ 519965 w 5178638"/>
              <a:gd name="connsiteY505" fmla="*/ 4348829 h 4469549"/>
              <a:gd name="connsiteX506" fmla="*/ 501191 w 5178638"/>
              <a:gd name="connsiteY506" fmla="*/ 4345480 h 4469549"/>
              <a:gd name="connsiteX507" fmla="*/ 489927 w 5178638"/>
              <a:gd name="connsiteY507" fmla="*/ 4344364 h 4469549"/>
              <a:gd name="connsiteX508" fmla="*/ 437360 w 5178638"/>
              <a:gd name="connsiteY508" fmla="*/ 4343247 h 4469549"/>
              <a:gd name="connsiteX509" fmla="*/ 429851 w 5178638"/>
              <a:gd name="connsiteY509" fmla="*/ 4341015 h 4469549"/>
              <a:gd name="connsiteX510" fmla="*/ 437360 w 5178638"/>
              <a:gd name="connsiteY510" fmla="*/ 4338782 h 4469549"/>
              <a:gd name="connsiteX511" fmla="*/ 448267 w 5178638"/>
              <a:gd name="connsiteY511" fmla="*/ 4336929 h 4469549"/>
              <a:gd name="connsiteX512" fmla="*/ 486265 w 5178638"/>
              <a:gd name="connsiteY512" fmla="*/ 4336929 h 4469549"/>
              <a:gd name="connsiteX513" fmla="*/ 486673 w 5178638"/>
              <a:gd name="connsiteY513" fmla="*/ 4336929 h 4469549"/>
              <a:gd name="connsiteX514" fmla="*/ 482920 w 5178638"/>
              <a:gd name="connsiteY514" fmla="*/ 4335813 h 4469549"/>
              <a:gd name="connsiteX515" fmla="*/ 469593 w 5178638"/>
              <a:gd name="connsiteY515" fmla="*/ 4333306 h 4469549"/>
              <a:gd name="connsiteX516" fmla="*/ 413732 w 5178638"/>
              <a:gd name="connsiteY516" fmla="*/ 4328776 h 4469549"/>
              <a:gd name="connsiteX517" fmla="*/ 414757 w 5178638"/>
              <a:gd name="connsiteY517" fmla="*/ 4329385 h 4469549"/>
              <a:gd name="connsiteX518" fmla="*/ 414757 w 5178638"/>
              <a:gd name="connsiteY518" fmla="*/ 4331618 h 4469549"/>
              <a:gd name="connsiteX519" fmla="*/ 411703 w 5178638"/>
              <a:gd name="connsiteY519" fmla="*/ 4332494 h 4469549"/>
              <a:gd name="connsiteX520" fmla="*/ 390189 w 5178638"/>
              <a:gd name="connsiteY520" fmla="*/ 4315511 h 4469549"/>
              <a:gd name="connsiteX521" fmla="*/ 392698 w 5178638"/>
              <a:gd name="connsiteY521" fmla="*/ 4315850 h 4469549"/>
              <a:gd name="connsiteX522" fmla="*/ 399738 w 5178638"/>
              <a:gd name="connsiteY522" fmla="*/ 4320455 h 4469549"/>
              <a:gd name="connsiteX523" fmla="*/ 409305 w 5178638"/>
              <a:gd name="connsiteY523" fmla="*/ 4326143 h 4469549"/>
              <a:gd name="connsiteX524" fmla="*/ 408933 w 5178638"/>
              <a:gd name="connsiteY524" fmla="*/ 4326660 h 4469549"/>
              <a:gd name="connsiteX525" fmla="*/ 404296 w 5178638"/>
              <a:gd name="connsiteY525" fmla="*/ 4334619 h 4469549"/>
              <a:gd name="connsiteX526" fmla="*/ 388005 w 5178638"/>
              <a:gd name="connsiteY526" fmla="*/ 4339293 h 4469549"/>
              <a:gd name="connsiteX527" fmla="*/ 371652 w 5178638"/>
              <a:gd name="connsiteY527" fmla="*/ 4341222 h 4469549"/>
              <a:gd name="connsiteX528" fmla="*/ 374019 w 5178638"/>
              <a:gd name="connsiteY528" fmla="*/ 4336738 h 4469549"/>
              <a:gd name="connsiteX529" fmla="*/ 377799 w 5178638"/>
              <a:gd name="connsiteY529" fmla="*/ 4330249 h 4469549"/>
              <a:gd name="connsiteX530" fmla="*/ 1214998 w 5178638"/>
              <a:gd name="connsiteY530" fmla="*/ 4293014 h 4469549"/>
              <a:gd name="connsiteX531" fmla="*/ 1234557 w 5178638"/>
              <a:gd name="connsiteY531" fmla="*/ 4294177 h 4469549"/>
              <a:gd name="connsiteX532" fmla="*/ 1233478 w 5178638"/>
              <a:gd name="connsiteY532" fmla="*/ 4294391 h 4469549"/>
              <a:gd name="connsiteX533" fmla="*/ 1210480 w 5178638"/>
              <a:gd name="connsiteY533" fmla="*/ 4295647 h 4469549"/>
              <a:gd name="connsiteX534" fmla="*/ 1190618 w 5178638"/>
              <a:gd name="connsiteY534" fmla="*/ 4294680 h 4469549"/>
              <a:gd name="connsiteX535" fmla="*/ 1192470 w 5178638"/>
              <a:gd name="connsiteY535" fmla="*/ 4294130 h 4469549"/>
              <a:gd name="connsiteX536" fmla="*/ 1214998 w 5178638"/>
              <a:gd name="connsiteY536" fmla="*/ 4293014 h 4469549"/>
              <a:gd name="connsiteX537" fmla="*/ 356089 w 5178638"/>
              <a:gd name="connsiteY537" fmla="*/ 4290671 h 4469549"/>
              <a:gd name="connsiteX538" fmla="*/ 365599 w 5178638"/>
              <a:gd name="connsiteY538" fmla="*/ 4290703 h 4469549"/>
              <a:gd name="connsiteX539" fmla="*/ 360064 w 5178638"/>
              <a:gd name="connsiteY539" fmla="*/ 4298867 h 4469549"/>
              <a:gd name="connsiteX540" fmla="*/ 349793 w 5178638"/>
              <a:gd name="connsiteY540" fmla="*/ 4298453 h 4469549"/>
              <a:gd name="connsiteX541" fmla="*/ 331931 w 5178638"/>
              <a:gd name="connsiteY541" fmla="*/ 4290589 h 4469549"/>
              <a:gd name="connsiteX542" fmla="*/ 347451 w 5178638"/>
              <a:gd name="connsiteY542" fmla="*/ 4290642 h 4469549"/>
              <a:gd name="connsiteX543" fmla="*/ 343277 w 5178638"/>
              <a:gd name="connsiteY543" fmla="*/ 4298191 h 4469549"/>
              <a:gd name="connsiteX544" fmla="*/ 338256 w 5178638"/>
              <a:gd name="connsiteY544" fmla="*/ 4297989 h 4469549"/>
              <a:gd name="connsiteX545" fmla="*/ 342349 w 5178638"/>
              <a:gd name="connsiteY545" fmla="*/ 4299870 h 4469549"/>
              <a:gd name="connsiteX546" fmla="*/ 332830 w 5178638"/>
              <a:gd name="connsiteY546" fmla="*/ 4317086 h 4469549"/>
              <a:gd name="connsiteX547" fmla="*/ 345623 w 5178638"/>
              <a:gd name="connsiteY547" fmla="*/ 4303115 h 4469549"/>
              <a:gd name="connsiteX548" fmla="*/ 350457 w 5178638"/>
              <a:gd name="connsiteY548" fmla="*/ 4309152 h 4469549"/>
              <a:gd name="connsiteX549" fmla="*/ 353522 w 5178638"/>
              <a:gd name="connsiteY549" fmla="*/ 4310235 h 4469549"/>
              <a:gd name="connsiteX550" fmla="*/ 346382 w 5178638"/>
              <a:gd name="connsiteY550" fmla="*/ 4324981 h 4469549"/>
              <a:gd name="connsiteX551" fmla="*/ 343421 w 5178638"/>
              <a:gd name="connsiteY551" fmla="*/ 4336293 h 4469549"/>
              <a:gd name="connsiteX552" fmla="*/ 356118 w 5178638"/>
              <a:gd name="connsiteY552" fmla="*/ 4317617 h 4469549"/>
              <a:gd name="connsiteX553" fmla="*/ 362072 w 5178638"/>
              <a:gd name="connsiteY553" fmla="*/ 4316741 h 4469549"/>
              <a:gd name="connsiteX554" fmla="*/ 358577 w 5178638"/>
              <a:gd name="connsiteY554" fmla="*/ 4332087 h 4469549"/>
              <a:gd name="connsiteX555" fmla="*/ 352628 w 5178638"/>
              <a:gd name="connsiteY555" fmla="*/ 4342781 h 4469549"/>
              <a:gd name="connsiteX556" fmla="*/ 299044 w 5178638"/>
              <a:gd name="connsiteY556" fmla="*/ 4342781 h 4469549"/>
              <a:gd name="connsiteX557" fmla="*/ 316853 w 5178638"/>
              <a:gd name="connsiteY557" fmla="*/ 4316468 h 4469549"/>
              <a:gd name="connsiteX558" fmla="*/ 2152203 w 5178638"/>
              <a:gd name="connsiteY558" fmla="*/ 4287542 h 4469549"/>
              <a:gd name="connsiteX559" fmla="*/ 2168060 w 5178638"/>
              <a:gd name="connsiteY559" fmla="*/ 4288328 h 4469549"/>
              <a:gd name="connsiteX560" fmla="*/ 2156796 w 5178638"/>
              <a:gd name="connsiteY560" fmla="*/ 4290560 h 4469549"/>
              <a:gd name="connsiteX561" fmla="*/ 2107985 w 5178638"/>
              <a:gd name="connsiteY561" fmla="*/ 4290560 h 4469549"/>
              <a:gd name="connsiteX562" fmla="*/ 2104230 w 5178638"/>
              <a:gd name="connsiteY562" fmla="*/ 4290560 h 4469549"/>
              <a:gd name="connsiteX563" fmla="*/ 2056009 w 5178638"/>
              <a:gd name="connsiteY563" fmla="*/ 4289126 h 4469549"/>
              <a:gd name="connsiteX564" fmla="*/ 2063566 w 5178638"/>
              <a:gd name="connsiteY564" fmla="*/ 4288549 h 4469549"/>
              <a:gd name="connsiteX565" fmla="*/ 2138660 w 5178638"/>
              <a:gd name="connsiteY565" fmla="*/ 4288549 h 4469549"/>
              <a:gd name="connsiteX566" fmla="*/ 452380 w 5178638"/>
              <a:gd name="connsiteY566" fmla="*/ 4280735 h 4469549"/>
              <a:gd name="connsiteX567" fmla="*/ 478521 w 5178638"/>
              <a:gd name="connsiteY567" fmla="*/ 4280735 h 4469549"/>
              <a:gd name="connsiteX568" fmla="*/ 478521 w 5178638"/>
              <a:gd name="connsiteY568" fmla="*/ 4285574 h 4469549"/>
              <a:gd name="connsiteX569" fmla="*/ 487411 w 5178638"/>
              <a:gd name="connsiteY569" fmla="*/ 4284064 h 4469549"/>
              <a:gd name="connsiteX570" fmla="*/ 498675 w 5178638"/>
              <a:gd name="connsiteY570" fmla="*/ 4286296 h 4469549"/>
              <a:gd name="connsiteX571" fmla="*/ 513694 w 5178638"/>
              <a:gd name="connsiteY571" fmla="*/ 4294110 h 4469549"/>
              <a:gd name="connsiteX572" fmla="*/ 524958 w 5178638"/>
              <a:gd name="connsiteY572" fmla="*/ 4295227 h 4469549"/>
              <a:gd name="connsiteX573" fmla="*/ 566260 w 5178638"/>
              <a:gd name="connsiteY573" fmla="*/ 4291878 h 4469549"/>
              <a:gd name="connsiteX574" fmla="*/ 592543 w 5178638"/>
              <a:gd name="connsiteY574" fmla="*/ 4290762 h 4469549"/>
              <a:gd name="connsiteX575" fmla="*/ 607527 w 5178638"/>
              <a:gd name="connsiteY575" fmla="*/ 4296330 h 4469549"/>
              <a:gd name="connsiteX576" fmla="*/ 637616 w 5178638"/>
              <a:gd name="connsiteY576" fmla="*/ 4296330 h 4469549"/>
              <a:gd name="connsiteX577" fmla="*/ 645109 w 5178638"/>
              <a:gd name="connsiteY577" fmla="*/ 4290762 h 4469549"/>
              <a:gd name="connsiteX578" fmla="*/ 663883 w 5178638"/>
              <a:gd name="connsiteY578" fmla="*/ 4287413 h 4469549"/>
              <a:gd name="connsiteX579" fmla="*/ 686411 w 5178638"/>
              <a:gd name="connsiteY579" fmla="*/ 4285180 h 4469549"/>
              <a:gd name="connsiteX580" fmla="*/ 716449 w 5178638"/>
              <a:gd name="connsiteY580" fmla="*/ 4289645 h 4469549"/>
              <a:gd name="connsiteX581" fmla="*/ 725662 w 5178638"/>
              <a:gd name="connsiteY581" fmla="*/ 4292055 h 4469549"/>
              <a:gd name="connsiteX582" fmla="*/ 640115 w 5178638"/>
              <a:gd name="connsiteY582" fmla="*/ 4298595 h 4469549"/>
              <a:gd name="connsiteX583" fmla="*/ 591304 w 5178638"/>
              <a:gd name="connsiteY583" fmla="*/ 4301944 h 4469549"/>
              <a:gd name="connsiteX584" fmla="*/ 538738 w 5178638"/>
              <a:gd name="connsiteY584" fmla="*/ 4300828 h 4469549"/>
              <a:gd name="connsiteX585" fmla="*/ 482417 w 5178638"/>
              <a:gd name="connsiteY585" fmla="*/ 4297479 h 4469549"/>
              <a:gd name="connsiteX586" fmla="*/ 399364 w 5178638"/>
              <a:gd name="connsiteY586" fmla="*/ 4299537 h 4469549"/>
              <a:gd name="connsiteX587" fmla="*/ 401302 w 5178638"/>
              <a:gd name="connsiteY587" fmla="*/ 4296141 h 4469549"/>
              <a:gd name="connsiteX588" fmla="*/ 409402 w 5178638"/>
              <a:gd name="connsiteY588" fmla="*/ 4282238 h 4469549"/>
              <a:gd name="connsiteX589" fmla="*/ 426079 w 5178638"/>
              <a:gd name="connsiteY589" fmla="*/ 4281654 h 4469549"/>
              <a:gd name="connsiteX590" fmla="*/ 421059 w 5178638"/>
              <a:gd name="connsiteY590" fmla="*/ 4290270 h 4469549"/>
              <a:gd name="connsiteX591" fmla="*/ 425124 w 5178638"/>
              <a:gd name="connsiteY591" fmla="*/ 4292638 h 4469549"/>
              <a:gd name="connsiteX592" fmla="*/ 431636 w 5178638"/>
              <a:gd name="connsiteY592" fmla="*/ 4281460 h 4469549"/>
              <a:gd name="connsiteX593" fmla="*/ 1937335 w 5178638"/>
              <a:gd name="connsiteY593" fmla="*/ 4276200 h 4469549"/>
              <a:gd name="connsiteX594" fmla="*/ 1938405 w 5178638"/>
              <a:gd name="connsiteY594" fmla="*/ 4276231 h 4469549"/>
              <a:gd name="connsiteX595" fmla="*/ 1938083 w 5178638"/>
              <a:gd name="connsiteY595" fmla="*/ 4276327 h 4469549"/>
              <a:gd name="connsiteX596" fmla="*/ 1939022 w 5178638"/>
              <a:gd name="connsiteY596" fmla="*/ 4279397 h 4469549"/>
              <a:gd name="connsiteX597" fmla="*/ 1946532 w 5178638"/>
              <a:gd name="connsiteY597" fmla="*/ 4280514 h 4469549"/>
              <a:gd name="connsiteX598" fmla="*/ 1956290 w 5178638"/>
              <a:gd name="connsiteY598" fmla="*/ 4280514 h 4469549"/>
              <a:gd name="connsiteX599" fmla="*/ 1950924 w 5178638"/>
              <a:gd name="connsiteY599" fmla="*/ 4280735 h 4469549"/>
              <a:gd name="connsiteX600" fmla="*/ 1937335 w 5178638"/>
              <a:gd name="connsiteY600" fmla="*/ 4280735 h 4469549"/>
              <a:gd name="connsiteX601" fmla="*/ 1298017 w 5178638"/>
              <a:gd name="connsiteY601" fmla="*/ 4273182 h 4469549"/>
              <a:gd name="connsiteX602" fmla="*/ 1298522 w 5178638"/>
              <a:gd name="connsiteY602" fmla="*/ 4273182 h 4469549"/>
              <a:gd name="connsiteX603" fmla="*/ 1298071 w 5178638"/>
              <a:gd name="connsiteY603" fmla="*/ 4273200 h 4469549"/>
              <a:gd name="connsiteX604" fmla="*/ 1964065 w 5178638"/>
              <a:gd name="connsiteY604" fmla="*/ 4269571 h 4469549"/>
              <a:gd name="connsiteX605" fmla="*/ 1988471 w 5178638"/>
              <a:gd name="connsiteY605" fmla="*/ 4270688 h 4469549"/>
              <a:gd name="connsiteX606" fmla="*/ 2003490 w 5178638"/>
              <a:gd name="connsiteY606" fmla="*/ 4274037 h 4469549"/>
              <a:gd name="connsiteX607" fmla="*/ 1996794 w 5178638"/>
              <a:gd name="connsiteY607" fmla="*/ 4275688 h 4469549"/>
              <a:gd name="connsiteX608" fmla="*/ 1965305 w 5178638"/>
              <a:gd name="connsiteY608" fmla="*/ 4273816 h 4469549"/>
              <a:gd name="connsiteX609" fmla="*/ 1952588 w 5178638"/>
              <a:gd name="connsiteY609" fmla="*/ 4274446 h 4469549"/>
              <a:gd name="connsiteX610" fmla="*/ 1601735 w 5178638"/>
              <a:gd name="connsiteY610" fmla="*/ 4267339 h 4469549"/>
              <a:gd name="connsiteX611" fmla="*/ 1673074 w 5178638"/>
              <a:gd name="connsiteY611" fmla="*/ 4272921 h 4469549"/>
              <a:gd name="connsiteX612" fmla="*/ 1703112 w 5178638"/>
              <a:gd name="connsiteY612" fmla="*/ 4274037 h 4469549"/>
              <a:gd name="connsiteX613" fmla="*/ 1744415 w 5178638"/>
              <a:gd name="connsiteY613" fmla="*/ 4274037 h 4469549"/>
              <a:gd name="connsiteX614" fmla="*/ 1766943 w 5178638"/>
              <a:gd name="connsiteY614" fmla="*/ 4274037 h 4469549"/>
              <a:gd name="connsiteX615" fmla="*/ 1812000 w 5178638"/>
              <a:gd name="connsiteY615" fmla="*/ 4270688 h 4469549"/>
              <a:gd name="connsiteX616" fmla="*/ 1838282 w 5178638"/>
              <a:gd name="connsiteY616" fmla="*/ 4271804 h 4469549"/>
              <a:gd name="connsiteX617" fmla="*/ 1879969 w 5178638"/>
              <a:gd name="connsiteY617" fmla="*/ 4273991 h 4469549"/>
              <a:gd name="connsiteX618" fmla="*/ 1791751 w 5178638"/>
              <a:gd name="connsiteY618" fmla="*/ 4280735 h 4469549"/>
              <a:gd name="connsiteX619" fmla="*/ 1744415 w 5178638"/>
              <a:gd name="connsiteY619" fmla="*/ 4280735 h 4469549"/>
              <a:gd name="connsiteX620" fmla="*/ 1680584 w 5178638"/>
              <a:gd name="connsiteY620" fmla="*/ 4282967 h 4469549"/>
              <a:gd name="connsiteX621" fmla="*/ 1669320 w 5178638"/>
              <a:gd name="connsiteY621" fmla="*/ 4285200 h 4469549"/>
              <a:gd name="connsiteX622" fmla="*/ 1668497 w 5178638"/>
              <a:gd name="connsiteY622" fmla="*/ 4285689 h 4469549"/>
              <a:gd name="connsiteX623" fmla="*/ 1657762 w 5178638"/>
              <a:gd name="connsiteY623" fmla="*/ 4285461 h 4469549"/>
              <a:gd name="connsiteX624" fmla="*/ 1601441 w 5178638"/>
              <a:gd name="connsiteY624" fmla="*/ 4282112 h 4469549"/>
              <a:gd name="connsiteX625" fmla="*/ 1511327 w 5178638"/>
              <a:gd name="connsiteY625" fmla="*/ 4284345 h 4469549"/>
              <a:gd name="connsiteX626" fmla="*/ 1500063 w 5178638"/>
              <a:gd name="connsiteY626" fmla="*/ 4284345 h 4469549"/>
              <a:gd name="connsiteX627" fmla="*/ 1409950 w 5178638"/>
              <a:gd name="connsiteY627" fmla="*/ 4283228 h 4469549"/>
              <a:gd name="connsiteX628" fmla="*/ 1312327 w 5178638"/>
              <a:gd name="connsiteY628" fmla="*/ 4283228 h 4469549"/>
              <a:gd name="connsiteX629" fmla="*/ 1257806 w 5178638"/>
              <a:gd name="connsiteY629" fmla="*/ 4284000 h 4469549"/>
              <a:gd name="connsiteX630" fmla="*/ 1230017 w 5178638"/>
              <a:gd name="connsiteY630" fmla="*/ 4282967 h 4469549"/>
              <a:gd name="connsiteX631" fmla="*/ 1199979 w 5178638"/>
              <a:gd name="connsiteY631" fmla="*/ 4282967 h 4469549"/>
              <a:gd name="connsiteX632" fmla="*/ 1181205 w 5178638"/>
              <a:gd name="connsiteY632" fmla="*/ 4279618 h 4469549"/>
              <a:gd name="connsiteX633" fmla="*/ 1184960 w 5178638"/>
              <a:gd name="connsiteY633" fmla="*/ 4277386 h 4469549"/>
              <a:gd name="connsiteX634" fmla="*/ 1260055 w 5178638"/>
              <a:gd name="connsiteY634" fmla="*/ 4282967 h 4469549"/>
              <a:gd name="connsiteX635" fmla="*/ 1312621 w 5178638"/>
              <a:gd name="connsiteY635" fmla="*/ 4280735 h 4469549"/>
              <a:gd name="connsiteX636" fmla="*/ 1323885 w 5178638"/>
              <a:gd name="connsiteY636" fmla="*/ 4276269 h 4469549"/>
              <a:gd name="connsiteX637" fmla="*/ 1338904 w 5178638"/>
              <a:gd name="connsiteY637" fmla="*/ 4276269 h 4469549"/>
              <a:gd name="connsiteX638" fmla="*/ 1338904 w 5178638"/>
              <a:gd name="connsiteY638" fmla="*/ 4273182 h 4469549"/>
              <a:gd name="connsiteX639" fmla="*/ 1342365 w 5178638"/>
              <a:gd name="connsiteY639" fmla="*/ 4273182 h 4469549"/>
              <a:gd name="connsiteX640" fmla="*/ 1460595 w 5178638"/>
              <a:gd name="connsiteY640" fmla="*/ 4274779 h 4469549"/>
              <a:gd name="connsiteX641" fmla="*/ 1466565 w 5178638"/>
              <a:gd name="connsiteY641" fmla="*/ 4275153 h 4469549"/>
              <a:gd name="connsiteX642" fmla="*/ 1488252 w 5178638"/>
              <a:gd name="connsiteY642" fmla="*/ 4275153 h 4469549"/>
              <a:gd name="connsiteX643" fmla="*/ 1507573 w 5178638"/>
              <a:gd name="connsiteY643" fmla="*/ 4275414 h 4469549"/>
              <a:gd name="connsiteX644" fmla="*/ 1508451 w 5178638"/>
              <a:gd name="connsiteY644" fmla="*/ 4275153 h 4469549"/>
              <a:gd name="connsiteX645" fmla="*/ 1526640 w 5178638"/>
              <a:gd name="connsiteY645" fmla="*/ 4275153 h 4469549"/>
              <a:gd name="connsiteX646" fmla="*/ 1582961 w 5178638"/>
              <a:gd name="connsiteY646" fmla="*/ 4269572 h 4469549"/>
              <a:gd name="connsiteX647" fmla="*/ 1601735 w 5178638"/>
              <a:gd name="connsiteY647" fmla="*/ 4267339 h 4469549"/>
              <a:gd name="connsiteX648" fmla="*/ 2093587 w 5178638"/>
              <a:gd name="connsiteY648" fmla="*/ 4267118 h 4469549"/>
              <a:gd name="connsiteX649" fmla="*/ 2104230 w 5178638"/>
              <a:gd name="connsiteY649" fmla="*/ 4267118 h 4469549"/>
              <a:gd name="connsiteX650" fmla="*/ 2145532 w 5178638"/>
              <a:gd name="connsiteY650" fmla="*/ 4269351 h 4469549"/>
              <a:gd name="connsiteX651" fmla="*/ 2153041 w 5178638"/>
              <a:gd name="connsiteY651" fmla="*/ 4269351 h 4469549"/>
              <a:gd name="connsiteX652" fmla="*/ 2209362 w 5178638"/>
              <a:gd name="connsiteY652" fmla="*/ 4269351 h 4469549"/>
              <a:gd name="connsiteX653" fmla="*/ 2265683 w 5178638"/>
              <a:gd name="connsiteY653" fmla="*/ 4269351 h 4469549"/>
              <a:gd name="connsiteX654" fmla="*/ 2392886 w 5178638"/>
              <a:gd name="connsiteY654" fmla="*/ 4271069 h 4469549"/>
              <a:gd name="connsiteX655" fmla="*/ 2402917 w 5178638"/>
              <a:gd name="connsiteY655" fmla="*/ 4272837 h 4469549"/>
              <a:gd name="connsiteX656" fmla="*/ 2412773 w 5178638"/>
              <a:gd name="connsiteY656" fmla="*/ 4275069 h 4469549"/>
              <a:gd name="connsiteX657" fmla="*/ 2416527 w 5178638"/>
              <a:gd name="connsiteY657" fmla="*/ 4280651 h 4469549"/>
              <a:gd name="connsiteX658" fmla="*/ 2409018 w 5178638"/>
              <a:gd name="connsiteY658" fmla="*/ 4284000 h 4469549"/>
              <a:gd name="connsiteX659" fmla="*/ 2390244 w 5178638"/>
              <a:gd name="connsiteY659" fmla="*/ 4284000 h 4469549"/>
              <a:gd name="connsiteX660" fmla="*/ 2345188 w 5178638"/>
              <a:gd name="connsiteY660" fmla="*/ 4279535 h 4469549"/>
              <a:gd name="connsiteX661" fmla="*/ 2334392 w 5178638"/>
              <a:gd name="connsiteY661" fmla="*/ 4278558 h 4469549"/>
              <a:gd name="connsiteX662" fmla="*/ 2330218 w 5178638"/>
              <a:gd name="connsiteY662" fmla="*/ 4280237 h 4469549"/>
              <a:gd name="connsiteX663" fmla="*/ 2318917 w 5178638"/>
              <a:gd name="connsiteY663" fmla="*/ 4279397 h 4469549"/>
              <a:gd name="connsiteX664" fmla="*/ 2235645 w 5178638"/>
              <a:gd name="connsiteY664" fmla="*/ 4279397 h 4469549"/>
              <a:gd name="connsiteX665" fmla="*/ 2156796 w 5178638"/>
              <a:gd name="connsiteY665" fmla="*/ 4280514 h 4469549"/>
              <a:gd name="connsiteX666" fmla="*/ 2145918 w 5178638"/>
              <a:gd name="connsiteY666" fmla="*/ 4282939 h 4469549"/>
              <a:gd name="connsiteX667" fmla="*/ 2104868 w 5178638"/>
              <a:gd name="connsiteY667" fmla="*/ 4278502 h 4469549"/>
              <a:gd name="connsiteX668" fmla="*/ 2048547 w 5178638"/>
              <a:gd name="connsiteY668" fmla="*/ 4274037 h 4469549"/>
              <a:gd name="connsiteX669" fmla="*/ 2063566 w 5178638"/>
              <a:gd name="connsiteY669" fmla="*/ 4270688 h 4469549"/>
              <a:gd name="connsiteX670" fmla="*/ 2434998 w 5178638"/>
              <a:gd name="connsiteY670" fmla="*/ 4263625 h 4469549"/>
              <a:gd name="connsiteX671" fmla="*/ 2432954 w 5178638"/>
              <a:gd name="connsiteY671" fmla="*/ 4264046 h 4469549"/>
              <a:gd name="connsiteX672" fmla="*/ 2435301 w 5178638"/>
              <a:gd name="connsiteY672" fmla="*/ 4266139 h 4469549"/>
              <a:gd name="connsiteX673" fmla="*/ 2435301 w 5178638"/>
              <a:gd name="connsiteY673" fmla="*/ 4268372 h 4469549"/>
              <a:gd name="connsiteX674" fmla="*/ 2431546 w 5178638"/>
              <a:gd name="connsiteY674" fmla="*/ 4268372 h 4469549"/>
              <a:gd name="connsiteX675" fmla="*/ 2416398 w 5178638"/>
              <a:gd name="connsiteY675" fmla="*/ 4267921 h 4469549"/>
              <a:gd name="connsiteX676" fmla="*/ 2419627 w 5178638"/>
              <a:gd name="connsiteY676" fmla="*/ 4266002 h 4469549"/>
              <a:gd name="connsiteX677" fmla="*/ 2430891 w 5178638"/>
              <a:gd name="connsiteY677" fmla="*/ 4263769 h 4469549"/>
              <a:gd name="connsiteX678" fmla="*/ 2463656 w 5178638"/>
              <a:gd name="connsiteY678" fmla="*/ 4262623 h 4469549"/>
              <a:gd name="connsiteX679" fmla="*/ 2465339 w 5178638"/>
              <a:gd name="connsiteY679" fmla="*/ 4262790 h 4469549"/>
              <a:gd name="connsiteX680" fmla="*/ 2458888 w 5178638"/>
              <a:gd name="connsiteY680" fmla="*/ 4262790 h 4469549"/>
              <a:gd name="connsiteX681" fmla="*/ 375112 w 5178638"/>
              <a:gd name="connsiteY681" fmla="*/ 4259231 h 4469549"/>
              <a:gd name="connsiteX682" fmla="*/ 381039 w 5178638"/>
              <a:gd name="connsiteY682" fmla="*/ 4259525 h 4469549"/>
              <a:gd name="connsiteX683" fmla="*/ 385666 w 5178638"/>
              <a:gd name="connsiteY683" fmla="*/ 4259525 h 4469549"/>
              <a:gd name="connsiteX684" fmla="*/ 377463 w 5178638"/>
              <a:gd name="connsiteY684" fmla="*/ 4272344 h 4469549"/>
              <a:gd name="connsiteX685" fmla="*/ 368788 w 5178638"/>
              <a:gd name="connsiteY685" fmla="*/ 4270943 h 4469549"/>
              <a:gd name="connsiteX686" fmla="*/ 374337 w 5178638"/>
              <a:gd name="connsiteY686" fmla="*/ 4261420 h 4469549"/>
              <a:gd name="connsiteX687" fmla="*/ 1102063 w 5178638"/>
              <a:gd name="connsiteY687" fmla="*/ 4245274 h 4469549"/>
              <a:gd name="connsiteX688" fmla="*/ 1132100 w 5178638"/>
              <a:gd name="connsiteY688" fmla="*/ 4249739 h 4469549"/>
              <a:gd name="connsiteX689" fmla="*/ 1132100 w 5178638"/>
              <a:gd name="connsiteY689" fmla="*/ 4253088 h 4469549"/>
              <a:gd name="connsiteX690" fmla="*/ 1120836 w 5178638"/>
              <a:gd name="connsiteY690" fmla="*/ 4256437 h 4469549"/>
              <a:gd name="connsiteX691" fmla="*/ 1132100 w 5178638"/>
              <a:gd name="connsiteY691" fmla="*/ 4257554 h 4469549"/>
              <a:gd name="connsiteX692" fmla="*/ 1147119 w 5178638"/>
              <a:gd name="connsiteY692" fmla="*/ 4257554 h 4469549"/>
              <a:gd name="connsiteX693" fmla="*/ 1165893 w 5178638"/>
              <a:gd name="connsiteY693" fmla="*/ 4257554 h 4469549"/>
              <a:gd name="connsiteX694" fmla="*/ 1165893 w 5178638"/>
              <a:gd name="connsiteY694" fmla="*/ 4260902 h 4469549"/>
              <a:gd name="connsiteX695" fmla="*/ 1150874 w 5178638"/>
              <a:gd name="connsiteY695" fmla="*/ 4260902 h 4469549"/>
              <a:gd name="connsiteX696" fmla="*/ 1139610 w 5178638"/>
              <a:gd name="connsiteY696" fmla="*/ 4261879 h 4469549"/>
              <a:gd name="connsiteX697" fmla="*/ 1139610 w 5178638"/>
              <a:gd name="connsiteY697" fmla="*/ 4264293 h 4469549"/>
              <a:gd name="connsiteX698" fmla="*/ 1098602 w 5178638"/>
              <a:gd name="connsiteY698" fmla="*/ 4265106 h 4469549"/>
              <a:gd name="connsiteX699" fmla="*/ 1075105 w 5178638"/>
              <a:gd name="connsiteY699" fmla="*/ 4265633 h 4469549"/>
              <a:gd name="connsiteX700" fmla="*/ 1052312 w 5178638"/>
              <a:gd name="connsiteY700" fmla="*/ 4261879 h 4469549"/>
              <a:gd name="connsiteX701" fmla="*/ 1019741 w 5178638"/>
              <a:gd name="connsiteY701" fmla="*/ 4261992 h 4469549"/>
              <a:gd name="connsiteX702" fmla="*/ 1014017 w 5178638"/>
              <a:gd name="connsiteY702" fmla="*/ 4260960 h 4469549"/>
              <a:gd name="connsiteX703" fmla="*/ 1014017 w 5178638"/>
              <a:gd name="connsiteY703" fmla="*/ 4247828 h 4469549"/>
              <a:gd name="connsiteX704" fmla="*/ 1026968 w 5178638"/>
              <a:gd name="connsiteY704" fmla="*/ 4247507 h 4469549"/>
              <a:gd name="connsiteX705" fmla="*/ 1102063 w 5178638"/>
              <a:gd name="connsiteY705" fmla="*/ 4245274 h 4469549"/>
              <a:gd name="connsiteX706" fmla="*/ 1394931 w 5178638"/>
              <a:gd name="connsiteY706" fmla="*/ 4241925 h 4469549"/>
              <a:gd name="connsiteX707" fmla="*/ 1455007 w 5178638"/>
              <a:gd name="connsiteY707" fmla="*/ 4241925 h 4469549"/>
              <a:gd name="connsiteX708" fmla="*/ 1500063 w 5178638"/>
              <a:gd name="connsiteY708" fmla="*/ 4244158 h 4469549"/>
              <a:gd name="connsiteX709" fmla="*/ 1541365 w 5178638"/>
              <a:gd name="connsiteY709" fmla="*/ 4244158 h 4469549"/>
              <a:gd name="connsiteX710" fmla="*/ 1548875 w 5178638"/>
              <a:gd name="connsiteY710" fmla="*/ 4244158 h 4469549"/>
              <a:gd name="connsiteX711" fmla="*/ 1601441 w 5178638"/>
              <a:gd name="connsiteY711" fmla="*/ 4246391 h 4469549"/>
              <a:gd name="connsiteX712" fmla="*/ 1646498 w 5178638"/>
              <a:gd name="connsiteY712" fmla="*/ 4241925 h 4469549"/>
              <a:gd name="connsiteX713" fmla="*/ 1654007 w 5178638"/>
              <a:gd name="connsiteY713" fmla="*/ 4243042 h 4469549"/>
              <a:gd name="connsiteX714" fmla="*/ 1665271 w 5178638"/>
              <a:gd name="connsiteY714" fmla="*/ 4244158 h 4469549"/>
              <a:gd name="connsiteX715" fmla="*/ 1777913 w 5178638"/>
              <a:gd name="connsiteY715" fmla="*/ 4245274 h 4469549"/>
              <a:gd name="connsiteX716" fmla="*/ 1811705 w 5178638"/>
              <a:gd name="connsiteY716" fmla="*/ 4247507 h 4469549"/>
              <a:gd name="connsiteX717" fmla="*/ 1849253 w 5178638"/>
              <a:gd name="connsiteY717" fmla="*/ 4247507 h 4469549"/>
              <a:gd name="connsiteX718" fmla="*/ 1909328 w 5178638"/>
              <a:gd name="connsiteY718" fmla="*/ 4246391 h 4469549"/>
              <a:gd name="connsiteX719" fmla="*/ 1924347 w 5178638"/>
              <a:gd name="connsiteY719" fmla="*/ 4246391 h 4469549"/>
              <a:gd name="connsiteX720" fmla="*/ 1935611 w 5178638"/>
              <a:gd name="connsiteY720" fmla="*/ 4247507 h 4469549"/>
              <a:gd name="connsiteX721" fmla="*/ 1928102 w 5178638"/>
              <a:gd name="connsiteY721" fmla="*/ 4250856 h 4469549"/>
              <a:gd name="connsiteX722" fmla="*/ 1890555 w 5178638"/>
              <a:gd name="connsiteY722" fmla="*/ 4255321 h 4469549"/>
              <a:gd name="connsiteX723" fmla="*/ 1875536 w 5178638"/>
              <a:gd name="connsiteY723" fmla="*/ 4258670 h 4469549"/>
              <a:gd name="connsiteX724" fmla="*/ 1898774 w 5178638"/>
              <a:gd name="connsiteY724" fmla="*/ 4260512 h 4469549"/>
              <a:gd name="connsiteX725" fmla="*/ 1894603 w 5178638"/>
              <a:gd name="connsiteY725" fmla="*/ 4260502 h 4469549"/>
              <a:gd name="connsiteX726" fmla="*/ 1838282 w 5178638"/>
              <a:gd name="connsiteY726" fmla="*/ 4259525 h 4469549"/>
              <a:gd name="connsiteX727" fmla="*/ 1830242 w 5178638"/>
              <a:gd name="connsiteY727" fmla="*/ 4258728 h 4469549"/>
              <a:gd name="connsiteX728" fmla="*/ 1830479 w 5178638"/>
              <a:gd name="connsiteY728" fmla="*/ 4258670 h 4469549"/>
              <a:gd name="connsiteX729" fmla="*/ 1815460 w 5178638"/>
              <a:gd name="connsiteY729" fmla="*/ 4255321 h 4469549"/>
              <a:gd name="connsiteX730" fmla="*/ 1777913 w 5178638"/>
              <a:gd name="connsiteY730" fmla="*/ 4259786 h 4469549"/>
              <a:gd name="connsiteX731" fmla="*/ 1766649 w 5178638"/>
              <a:gd name="connsiteY731" fmla="*/ 4260902 h 4469549"/>
              <a:gd name="connsiteX732" fmla="*/ 1729101 w 5178638"/>
              <a:gd name="connsiteY732" fmla="*/ 4259786 h 4469549"/>
              <a:gd name="connsiteX733" fmla="*/ 1665271 w 5178638"/>
              <a:gd name="connsiteY733" fmla="*/ 4256437 h 4469549"/>
              <a:gd name="connsiteX734" fmla="*/ 1638988 w 5178638"/>
              <a:gd name="connsiteY734" fmla="*/ 4255321 h 4469549"/>
              <a:gd name="connsiteX735" fmla="*/ 1616447 w 5178638"/>
              <a:gd name="connsiteY735" fmla="*/ 4257292 h 4469549"/>
              <a:gd name="connsiteX736" fmla="*/ 1567942 w 5178638"/>
              <a:gd name="connsiteY736" fmla="*/ 4257292 h 4469549"/>
              <a:gd name="connsiteX737" fmla="*/ 1544768 w 5178638"/>
              <a:gd name="connsiteY737" fmla="*/ 4258670 h 4469549"/>
              <a:gd name="connsiteX738" fmla="*/ 1530101 w 5178638"/>
              <a:gd name="connsiteY738" fmla="*/ 4258670 h 4469549"/>
              <a:gd name="connsiteX739" fmla="*/ 1500063 w 5178638"/>
              <a:gd name="connsiteY739" fmla="*/ 4257554 h 4469549"/>
              <a:gd name="connsiteX740" fmla="*/ 1428724 w 5178638"/>
              <a:gd name="connsiteY740" fmla="*/ 4251972 h 4469549"/>
              <a:gd name="connsiteX741" fmla="*/ 1409950 w 5178638"/>
              <a:gd name="connsiteY741" fmla="*/ 4254205 h 4469549"/>
              <a:gd name="connsiteX742" fmla="*/ 1353629 w 5178638"/>
              <a:gd name="connsiteY742" fmla="*/ 4259786 h 4469549"/>
              <a:gd name="connsiteX743" fmla="*/ 1293554 w 5178638"/>
              <a:gd name="connsiteY743" fmla="*/ 4259786 h 4469549"/>
              <a:gd name="connsiteX744" fmla="*/ 1222214 w 5178638"/>
              <a:gd name="connsiteY744" fmla="*/ 4255321 h 4469549"/>
              <a:gd name="connsiteX745" fmla="*/ 1203440 w 5178638"/>
              <a:gd name="connsiteY745" fmla="*/ 4255321 h 4469549"/>
              <a:gd name="connsiteX746" fmla="*/ 1184667 w 5178638"/>
              <a:gd name="connsiteY746" fmla="*/ 4251972 h 4469549"/>
              <a:gd name="connsiteX747" fmla="*/ 1252252 w 5178638"/>
              <a:gd name="connsiteY747" fmla="*/ 4249739 h 4469549"/>
              <a:gd name="connsiteX748" fmla="*/ 1338610 w 5178638"/>
              <a:gd name="connsiteY748" fmla="*/ 4245274 h 4469549"/>
              <a:gd name="connsiteX749" fmla="*/ 1394931 w 5178638"/>
              <a:gd name="connsiteY749" fmla="*/ 4241925 h 4469549"/>
              <a:gd name="connsiteX750" fmla="*/ 2025381 w 5178638"/>
              <a:gd name="connsiteY750" fmla="*/ 4241443 h 4469549"/>
              <a:gd name="connsiteX751" fmla="*/ 2055418 w 5178638"/>
              <a:gd name="connsiteY751" fmla="*/ 4245908 h 4469549"/>
              <a:gd name="connsiteX752" fmla="*/ 2055418 w 5178638"/>
              <a:gd name="connsiteY752" fmla="*/ 4249257 h 4469549"/>
              <a:gd name="connsiteX753" fmla="*/ 2044154 w 5178638"/>
              <a:gd name="connsiteY753" fmla="*/ 4252606 h 4469549"/>
              <a:gd name="connsiteX754" fmla="*/ 2055418 w 5178638"/>
              <a:gd name="connsiteY754" fmla="*/ 4253723 h 4469549"/>
              <a:gd name="connsiteX755" fmla="*/ 2070437 w 5178638"/>
              <a:gd name="connsiteY755" fmla="*/ 4253723 h 4469549"/>
              <a:gd name="connsiteX756" fmla="*/ 2089211 w 5178638"/>
              <a:gd name="connsiteY756" fmla="*/ 4253723 h 4469549"/>
              <a:gd name="connsiteX757" fmla="*/ 2089211 w 5178638"/>
              <a:gd name="connsiteY757" fmla="*/ 4257071 h 4469549"/>
              <a:gd name="connsiteX758" fmla="*/ 2074192 w 5178638"/>
              <a:gd name="connsiteY758" fmla="*/ 4257071 h 4469549"/>
              <a:gd name="connsiteX759" fmla="*/ 2062928 w 5178638"/>
              <a:gd name="connsiteY759" fmla="*/ 4261537 h 4469549"/>
              <a:gd name="connsiteX760" fmla="*/ 2054543 w 5178638"/>
              <a:gd name="connsiteY760" fmla="*/ 4261893 h 4469549"/>
              <a:gd name="connsiteX761" fmla="*/ 2053709 w 5178638"/>
              <a:gd name="connsiteY761" fmla="*/ 4261897 h 4469549"/>
              <a:gd name="connsiteX762" fmla="*/ 2022264 w 5178638"/>
              <a:gd name="connsiteY762" fmla="*/ 4262874 h 4469549"/>
              <a:gd name="connsiteX763" fmla="*/ 2004928 w 5178638"/>
              <a:gd name="connsiteY763" fmla="*/ 4262874 h 4469549"/>
              <a:gd name="connsiteX764" fmla="*/ 1975630 w 5178638"/>
              <a:gd name="connsiteY764" fmla="*/ 4258048 h 4469549"/>
              <a:gd name="connsiteX765" fmla="*/ 1937335 w 5178638"/>
              <a:gd name="connsiteY765" fmla="*/ 4258181 h 4469549"/>
              <a:gd name="connsiteX766" fmla="*/ 1937335 w 5178638"/>
              <a:gd name="connsiteY766" fmla="*/ 4243997 h 4469549"/>
              <a:gd name="connsiteX767" fmla="*/ 1950286 w 5178638"/>
              <a:gd name="connsiteY767" fmla="*/ 4243676 h 4469549"/>
              <a:gd name="connsiteX768" fmla="*/ 2025381 w 5178638"/>
              <a:gd name="connsiteY768" fmla="*/ 4241443 h 4469549"/>
              <a:gd name="connsiteX769" fmla="*/ 2318249 w 5178638"/>
              <a:gd name="connsiteY769" fmla="*/ 4238094 h 4469549"/>
              <a:gd name="connsiteX770" fmla="*/ 2378325 w 5178638"/>
              <a:gd name="connsiteY770" fmla="*/ 4238094 h 4469549"/>
              <a:gd name="connsiteX771" fmla="*/ 2423381 w 5178638"/>
              <a:gd name="connsiteY771" fmla="*/ 4240327 h 4469549"/>
              <a:gd name="connsiteX772" fmla="*/ 2464683 w 5178638"/>
              <a:gd name="connsiteY772" fmla="*/ 4240327 h 4469549"/>
              <a:gd name="connsiteX773" fmla="*/ 2472193 w 5178638"/>
              <a:gd name="connsiteY773" fmla="*/ 4240327 h 4469549"/>
              <a:gd name="connsiteX774" fmla="*/ 2476849 w 5178638"/>
              <a:gd name="connsiteY774" fmla="*/ 4241084 h 4469549"/>
              <a:gd name="connsiteX775" fmla="*/ 2472848 w 5178638"/>
              <a:gd name="connsiteY775" fmla="*/ 4241580 h 4469549"/>
              <a:gd name="connsiteX776" fmla="*/ 2401508 w 5178638"/>
              <a:gd name="connsiteY776" fmla="*/ 4246046 h 4469549"/>
              <a:gd name="connsiteX777" fmla="*/ 2401508 w 5178638"/>
              <a:gd name="connsiteY777" fmla="*/ 4247162 h 4469549"/>
              <a:gd name="connsiteX778" fmla="*/ 2401508 w 5178638"/>
              <a:gd name="connsiteY778" fmla="*/ 4249395 h 4469549"/>
              <a:gd name="connsiteX779" fmla="*/ 2416527 w 5178638"/>
              <a:gd name="connsiteY779" fmla="*/ 4249395 h 4469549"/>
              <a:gd name="connsiteX780" fmla="*/ 2429199 w 5178638"/>
              <a:gd name="connsiteY780" fmla="*/ 4251487 h 4469549"/>
              <a:gd name="connsiteX781" fmla="*/ 2428458 w 5178638"/>
              <a:gd name="connsiteY781" fmla="*/ 4253911 h 4469549"/>
              <a:gd name="connsiteX782" fmla="*/ 2423381 w 5178638"/>
              <a:gd name="connsiteY782" fmla="*/ 4253723 h 4469549"/>
              <a:gd name="connsiteX783" fmla="*/ 2352042 w 5178638"/>
              <a:gd name="connsiteY783" fmla="*/ 4248141 h 4469549"/>
              <a:gd name="connsiteX784" fmla="*/ 2333268 w 5178638"/>
              <a:gd name="connsiteY784" fmla="*/ 4250374 h 4469549"/>
              <a:gd name="connsiteX785" fmla="*/ 2276947 w 5178638"/>
              <a:gd name="connsiteY785" fmla="*/ 4255955 h 4469549"/>
              <a:gd name="connsiteX786" fmla="*/ 2216872 w 5178638"/>
              <a:gd name="connsiteY786" fmla="*/ 4255955 h 4469549"/>
              <a:gd name="connsiteX787" fmla="*/ 2145532 w 5178638"/>
              <a:gd name="connsiteY787" fmla="*/ 4251490 h 4469549"/>
              <a:gd name="connsiteX788" fmla="*/ 2126758 w 5178638"/>
              <a:gd name="connsiteY788" fmla="*/ 4251490 h 4469549"/>
              <a:gd name="connsiteX789" fmla="*/ 2107985 w 5178638"/>
              <a:gd name="connsiteY789" fmla="*/ 4248141 h 4469549"/>
              <a:gd name="connsiteX790" fmla="*/ 2175570 w 5178638"/>
              <a:gd name="connsiteY790" fmla="*/ 4245908 h 4469549"/>
              <a:gd name="connsiteX791" fmla="*/ 2261928 w 5178638"/>
              <a:gd name="connsiteY791" fmla="*/ 4241443 h 4469549"/>
              <a:gd name="connsiteX792" fmla="*/ 2318249 w 5178638"/>
              <a:gd name="connsiteY792" fmla="*/ 4238094 h 4469549"/>
              <a:gd name="connsiteX793" fmla="*/ 3696532 w 5178638"/>
              <a:gd name="connsiteY793" fmla="*/ 4218992 h 4469549"/>
              <a:gd name="connsiteX794" fmla="*/ 3692778 w 5178638"/>
              <a:gd name="connsiteY794" fmla="*/ 4220108 h 4469549"/>
              <a:gd name="connsiteX795" fmla="*/ 3707796 w 5178638"/>
              <a:gd name="connsiteY795" fmla="*/ 4221224 h 4469549"/>
              <a:gd name="connsiteX796" fmla="*/ 3711551 w 5178638"/>
              <a:gd name="connsiteY796" fmla="*/ 4222341 h 4469549"/>
              <a:gd name="connsiteX797" fmla="*/ 3707796 w 5178638"/>
              <a:gd name="connsiteY797" fmla="*/ 4224573 h 4469549"/>
              <a:gd name="connsiteX798" fmla="*/ 3696532 w 5178638"/>
              <a:gd name="connsiteY798" fmla="*/ 4226806 h 4469549"/>
              <a:gd name="connsiteX799" fmla="*/ 3632702 w 5178638"/>
              <a:gd name="connsiteY799" fmla="*/ 4229038 h 4469549"/>
              <a:gd name="connsiteX800" fmla="*/ 3426192 w 5178638"/>
              <a:gd name="connsiteY800" fmla="*/ 4229038 h 4469549"/>
              <a:gd name="connsiteX801" fmla="*/ 3373626 w 5178638"/>
              <a:gd name="connsiteY801" fmla="*/ 4235736 h 4469549"/>
              <a:gd name="connsiteX802" fmla="*/ 3388645 w 5178638"/>
              <a:gd name="connsiteY802" fmla="*/ 4239085 h 4469549"/>
              <a:gd name="connsiteX803" fmla="*/ 3426192 w 5178638"/>
              <a:gd name="connsiteY803" fmla="*/ 4234620 h 4469549"/>
              <a:gd name="connsiteX804" fmla="*/ 3437456 w 5178638"/>
              <a:gd name="connsiteY804" fmla="*/ 4233504 h 4469549"/>
              <a:gd name="connsiteX805" fmla="*/ 3475004 w 5178638"/>
              <a:gd name="connsiteY805" fmla="*/ 4234620 h 4469549"/>
              <a:gd name="connsiteX806" fmla="*/ 3538834 w 5178638"/>
              <a:gd name="connsiteY806" fmla="*/ 4237969 h 4469549"/>
              <a:gd name="connsiteX807" fmla="*/ 3565117 w 5178638"/>
              <a:gd name="connsiteY807" fmla="*/ 4239085 h 4469549"/>
              <a:gd name="connsiteX808" fmla="*/ 3610174 w 5178638"/>
              <a:gd name="connsiteY808" fmla="*/ 4235736 h 4469549"/>
              <a:gd name="connsiteX809" fmla="*/ 3632702 w 5178638"/>
              <a:gd name="connsiteY809" fmla="*/ 4235736 h 4469549"/>
              <a:gd name="connsiteX810" fmla="*/ 3674004 w 5178638"/>
              <a:gd name="connsiteY810" fmla="*/ 4235736 h 4469549"/>
              <a:gd name="connsiteX811" fmla="*/ 3704042 w 5178638"/>
              <a:gd name="connsiteY811" fmla="*/ 4236852 h 4469549"/>
              <a:gd name="connsiteX812" fmla="*/ 3764670 w 5178638"/>
              <a:gd name="connsiteY812" fmla="*/ 4241596 h 4469549"/>
              <a:gd name="connsiteX813" fmla="*/ 3764883 w 5178638"/>
              <a:gd name="connsiteY813" fmla="*/ 4241580 h 4469549"/>
              <a:gd name="connsiteX814" fmla="*/ 3809940 w 5178638"/>
              <a:gd name="connsiteY814" fmla="*/ 4235999 h 4469549"/>
              <a:gd name="connsiteX815" fmla="*/ 3817449 w 5178638"/>
              <a:gd name="connsiteY815" fmla="*/ 4233766 h 4469549"/>
              <a:gd name="connsiteX816" fmla="*/ 3806185 w 5178638"/>
              <a:gd name="connsiteY816" fmla="*/ 4231534 h 4469549"/>
              <a:gd name="connsiteX817" fmla="*/ 3772393 w 5178638"/>
              <a:gd name="connsiteY817" fmla="*/ 4231534 h 4469549"/>
              <a:gd name="connsiteX818" fmla="*/ 3764883 w 5178638"/>
              <a:gd name="connsiteY818" fmla="*/ 4230417 h 4469549"/>
              <a:gd name="connsiteX819" fmla="*/ 3768638 w 5178638"/>
              <a:gd name="connsiteY819" fmla="*/ 4228185 h 4469549"/>
              <a:gd name="connsiteX820" fmla="*/ 3791166 w 5178638"/>
              <a:gd name="connsiteY820" fmla="*/ 4225952 h 4469549"/>
              <a:gd name="connsiteX821" fmla="*/ 3824959 w 5178638"/>
              <a:gd name="connsiteY821" fmla="*/ 4225952 h 4469549"/>
              <a:gd name="connsiteX822" fmla="*/ 3828714 w 5178638"/>
              <a:gd name="connsiteY822" fmla="*/ 4221487 h 4469549"/>
              <a:gd name="connsiteX823" fmla="*/ 3828714 w 5178638"/>
              <a:gd name="connsiteY823" fmla="*/ 4220443 h 4469549"/>
              <a:gd name="connsiteX824" fmla="*/ 3779136 w 5178638"/>
              <a:gd name="connsiteY824" fmla="*/ 4219271 h 4469549"/>
              <a:gd name="connsiteX825" fmla="*/ 3696532 w 5178638"/>
              <a:gd name="connsiteY825" fmla="*/ 4218992 h 4469549"/>
              <a:gd name="connsiteX826" fmla="*/ 2480358 w 5178638"/>
              <a:gd name="connsiteY826" fmla="*/ 4212557 h 4469549"/>
              <a:gd name="connsiteX827" fmla="*/ 2536679 w 5178638"/>
              <a:gd name="connsiteY827" fmla="*/ 4219255 h 4469549"/>
              <a:gd name="connsiteX828" fmla="*/ 2536679 w 5178638"/>
              <a:gd name="connsiteY828" fmla="*/ 4221487 h 4469549"/>
              <a:gd name="connsiteX829" fmla="*/ 2532924 w 5178638"/>
              <a:gd name="connsiteY829" fmla="*/ 4225952 h 4469549"/>
              <a:gd name="connsiteX830" fmla="*/ 2499131 w 5178638"/>
              <a:gd name="connsiteY830" fmla="*/ 4225952 h 4469549"/>
              <a:gd name="connsiteX831" fmla="*/ 2476603 w 5178638"/>
              <a:gd name="connsiteY831" fmla="*/ 4228185 h 4469549"/>
              <a:gd name="connsiteX832" fmla="*/ 2472848 w 5178638"/>
              <a:gd name="connsiteY832" fmla="*/ 4230417 h 4469549"/>
              <a:gd name="connsiteX833" fmla="*/ 2480358 w 5178638"/>
              <a:gd name="connsiteY833" fmla="*/ 4231534 h 4469549"/>
              <a:gd name="connsiteX834" fmla="*/ 2514150 w 5178638"/>
              <a:gd name="connsiteY834" fmla="*/ 4231534 h 4469549"/>
              <a:gd name="connsiteX835" fmla="*/ 2525414 w 5178638"/>
              <a:gd name="connsiteY835" fmla="*/ 4233766 h 4469549"/>
              <a:gd name="connsiteX836" fmla="*/ 2517905 w 5178638"/>
              <a:gd name="connsiteY836" fmla="*/ 4235999 h 4469549"/>
              <a:gd name="connsiteX837" fmla="*/ 2479451 w 5178638"/>
              <a:gd name="connsiteY837" fmla="*/ 4240762 h 4469549"/>
              <a:gd name="connsiteX838" fmla="*/ 2476087 w 5178638"/>
              <a:gd name="connsiteY838" fmla="*/ 4240183 h 4469549"/>
              <a:gd name="connsiteX839" fmla="*/ 2469048 w 5178638"/>
              <a:gd name="connsiteY839" fmla="*/ 4231392 h 4469549"/>
              <a:gd name="connsiteX840" fmla="*/ 2454029 w 5178638"/>
              <a:gd name="connsiteY840" fmla="*/ 4221066 h 4469549"/>
              <a:gd name="connsiteX841" fmla="*/ 2430738 w 5178638"/>
              <a:gd name="connsiteY841" fmla="*/ 4213400 h 4469549"/>
              <a:gd name="connsiteX842" fmla="*/ 524958 w 5178638"/>
              <a:gd name="connsiteY842" fmla="*/ 4211504 h 4469549"/>
              <a:gd name="connsiteX843" fmla="*/ 532467 w 5178638"/>
              <a:gd name="connsiteY843" fmla="*/ 4212621 h 4469549"/>
              <a:gd name="connsiteX844" fmla="*/ 543731 w 5178638"/>
              <a:gd name="connsiteY844" fmla="*/ 4213737 h 4469549"/>
              <a:gd name="connsiteX845" fmla="*/ 656373 w 5178638"/>
              <a:gd name="connsiteY845" fmla="*/ 4214853 h 4469549"/>
              <a:gd name="connsiteX846" fmla="*/ 690166 w 5178638"/>
              <a:gd name="connsiteY846" fmla="*/ 4217086 h 4469549"/>
              <a:gd name="connsiteX847" fmla="*/ 727713 w 5178638"/>
              <a:gd name="connsiteY847" fmla="*/ 4217086 h 4469549"/>
              <a:gd name="connsiteX848" fmla="*/ 787788 w 5178638"/>
              <a:gd name="connsiteY848" fmla="*/ 4215970 h 4469549"/>
              <a:gd name="connsiteX849" fmla="*/ 802807 w 5178638"/>
              <a:gd name="connsiteY849" fmla="*/ 4215970 h 4469549"/>
              <a:gd name="connsiteX850" fmla="*/ 814071 w 5178638"/>
              <a:gd name="connsiteY850" fmla="*/ 4217086 h 4469549"/>
              <a:gd name="connsiteX851" fmla="*/ 806562 w 5178638"/>
              <a:gd name="connsiteY851" fmla="*/ 4220435 h 4469549"/>
              <a:gd name="connsiteX852" fmla="*/ 769015 w 5178638"/>
              <a:gd name="connsiteY852" fmla="*/ 4224900 h 4469549"/>
              <a:gd name="connsiteX853" fmla="*/ 753996 w 5178638"/>
              <a:gd name="connsiteY853" fmla="*/ 4228249 h 4469549"/>
              <a:gd name="connsiteX854" fmla="*/ 810317 w 5178638"/>
              <a:gd name="connsiteY854" fmla="*/ 4232714 h 4469549"/>
              <a:gd name="connsiteX855" fmla="*/ 851619 w 5178638"/>
              <a:gd name="connsiteY855" fmla="*/ 4237179 h 4469549"/>
              <a:gd name="connsiteX856" fmla="*/ 859128 w 5178638"/>
              <a:gd name="connsiteY856" fmla="*/ 4241644 h 4469549"/>
              <a:gd name="connsiteX857" fmla="*/ 844109 w 5178638"/>
              <a:gd name="connsiteY857" fmla="*/ 4242761 h 4469549"/>
              <a:gd name="connsiteX858" fmla="*/ 769015 w 5178638"/>
              <a:gd name="connsiteY858" fmla="*/ 4242761 h 4469549"/>
              <a:gd name="connsiteX859" fmla="*/ 637599 w 5178638"/>
              <a:gd name="connsiteY859" fmla="*/ 4252807 h 4469549"/>
              <a:gd name="connsiteX860" fmla="*/ 588788 w 5178638"/>
              <a:gd name="connsiteY860" fmla="*/ 4256156 h 4469549"/>
              <a:gd name="connsiteX861" fmla="*/ 536222 w 5178638"/>
              <a:gd name="connsiteY861" fmla="*/ 4255040 h 4469549"/>
              <a:gd name="connsiteX862" fmla="*/ 479901 w 5178638"/>
              <a:gd name="connsiteY862" fmla="*/ 4251691 h 4469549"/>
              <a:gd name="connsiteX863" fmla="*/ 478521 w 5178638"/>
              <a:gd name="connsiteY863" fmla="*/ 4251699 h 4469549"/>
              <a:gd name="connsiteX864" fmla="*/ 478521 w 5178638"/>
              <a:gd name="connsiteY864" fmla="*/ 4273822 h 4469549"/>
              <a:gd name="connsiteX865" fmla="*/ 474908 w 5178638"/>
              <a:gd name="connsiteY865" fmla="*/ 4274037 h 4469549"/>
              <a:gd name="connsiteX866" fmla="*/ 452380 w 5178638"/>
              <a:gd name="connsiteY866" fmla="*/ 4274037 h 4469549"/>
              <a:gd name="connsiteX867" fmla="*/ 435961 w 5178638"/>
              <a:gd name="connsiteY867" fmla="*/ 4274037 h 4469549"/>
              <a:gd name="connsiteX868" fmla="*/ 442135 w 5178638"/>
              <a:gd name="connsiteY868" fmla="*/ 4263439 h 4469549"/>
              <a:gd name="connsiteX869" fmla="*/ 449162 w 5178638"/>
              <a:gd name="connsiteY869" fmla="*/ 4254497 h 4469549"/>
              <a:gd name="connsiteX870" fmla="*/ 447557 w 5178638"/>
              <a:gd name="connsiteY870" fmla="*/ 4266598 h 4469549"/>
              <a:gd name="connsiteX871" fmla="*/ 451622 w 5178638"/>
              <a:gd name="connsiteY871" fmla="*/ 4268967 h 4469549"/>
              <a:gd name="connsiteX872" fmla="*/ 472164 w 5178638"/>
              <a:gd name="connsiteY872" fmla="*/ 4246171 h 4469549"/>
              <a:gd name="connsiteX873" fmla="*/ 478521 w 5178638"/>
              <a:gd name="connsiteY873" fmla="*/ 4233726 h 4469549"/>
              <a:gd name="connsiteX874" fmla="*/ 478521 w 5178638"/>
              <a:gd name="connsiteY874" fmla="*/ 4234947 h 4469549"/>
              <a:gd name="connsiteX875" fmla="*/ 656373 w 5178638"/>
              <a:gd name="connsiteY875" fmla="*/ 4234947 h 4469549"/>
              <a:gd name="connsiteX876" fmla="*/ 708939 w 5178638"/>
              <a:gd name="connsiteY876" fmla="*/ 4228249 h 4469549"/>
              <a:gd name="connsiteX877" fmla="*/ 693920 w 5178638"/>
              <a:gd name="connsiteY877" fmla="*/ 4224900 h 4469549"/>
              <a:gd name="connsiteX878" fmla="*/ 669515 w 5178638"/>
              <a:gd name="connsiteY878" fmla="*/ 4223783 h 4469549"/>
              <a:gd name="connsiteX879" fmla="*/ 656373 w 5178638"/>
              <a:gd name="connsiteY879" fmla="*/ 4229365 h 4469549"/>
              <a:gd name="connsiteX880" fmla="*/ 645109 w 5178638"/>
              <a:gd name="connsiteY880" fmla="*/ 4230481 h 4469549"/>
              <a:gd name="connsiteX881" fmla="*/ 607562 w 5178638"/>
              <a:gd name="connsiteY881" fmla="*/ 4229365 h 4469549"/>
              <a:gd name="connsiteX882" fmla="*/ 543731 w 5178638"/>
              <a:gd name="connsiteY882" fmla="*/ 4226016 h 4469549"/>
              <a:gd name="connsiteX883" fmla="*/ 517449 w 5178638"/>
              <a:gd name="connsiteY883" fmla="*/ 4224900 h 4469549"/>
              <a:gd name="connsiteX884" fmla="*/ 493512 w 5178638"/>
              <a:gd name="connsiteY884" fmla="*/ 4226993 h 4469549"/>
              <a:gd name="connsiteX885" fmla="*/ 481598 w 5178638"/>
              <a:gd name="connsiteY885" fmla="*/ 4227701 h 4469549"/>
              <a:gd name="connsiteX886" fmla="*/ 488000 w 5178638"/>
              <a:gd name="connsiteY886" fmla="*/ 4215167 h 4469549"/>
              <a:gd name="connsiteX887" fmla="*/ 3515209 w 5178638"/>
              <a:gd name="connsiteY887" fmla="*/ 4208284 h 4469549"/>
              <a:gd name="connsiteX888" fmla="*/ 3546343 w 5178638"/>
              <a:gd name="connsiteY888" fmla="*/ 4208945 h 4469549"/>
              <a:gd name="connsiteX889" fmla="*/ 3602664 w 5178638"/>
              <a:gd name="connsiteY889" fmla="*/ 4212294 h 4469549"/>
              <a:gd name="connsiteX890" fmla="*/ 3622923 w 5178638"/>
              <a:gd name="connsiteY890" fmla="*/ 4212168 h 4469549"/>
              <a:gd name="connsiteX891" fmla="*/ 3627367 w 5178638"/>
              <a:gd name="connsiteY891" fmla="*/ 4209766 h 4469549"/>
              <a:gd name="connsiteX892" fmla="*/ 3640977 w 5178638"/>
              <a:gd name="connsiteY892" fmla="*/ 4210324 h 4469549"/>
              <a:gd name="connsiteX893" fmla="*/ 3682158 w 5178638"/>
              <a:gd name="connsiteY893" fmla="*/ 4208284 h 4469549"/>
              <a:gd name="connsiteX894" fmla="*/ 1207902 w 5178638"/>
              <a:gd name="connsiteY894" fmla="*/ 4205842 h 4469549"/>
              <a:gd name="connsiteX895" fmla="*/ 1264945 w 5178638"/>
              <a:gd name="connsiteY895" fmla="*/ 4205842 h 4469549"/>
              <a:gd name="connsiteX896" fmla="*/ 1328776 w 5178638"/>
              <a:gd name="connsiteY896" fmla="*/ 4205842 h 4469549"/>
              <a:gd name="connsiteX897" fmla="*/ 1328776 w 5178638"/>
              <a:gd name="connsiteY897" fmla="*/ 4206958 h 4469549"/>
              <a:gd name="connsiteX898" fmla="*/ 1296661 w 5178638"/>
              <a:gd name="connsiteY898" fmla="*/ 4207520 h 4469549"/>
              <a:gd name="connsiteX899" fmla="*/ 1241253 w 5178638"/>
              <a:gd name="connsiteY899" fmla="*/ 4206834 h 4469549"/>
              <a:gd name="connsiteX900" fmla="*/ 478521 w 5178638"/>
              <a:gd name="connsiteY900" fmla="*/ 4172949 h 4469549"/>
              <a:gd name="connsiteX901" fmla="*/ 478521 w 5178638"/>
              <a:gd name="connsiteY901" fmla="*/ 4188888 h 4469549"/>
              <a:gd name="connsiteX902" fmla="*/ 477051 w 5178638"/>
              <a:gd name="connsiteY902" fmla="*/ 4191440 h 4469549"/>
              <a:gd name="connsiteX903" fmla="*/ 452621 w 5178638"/>
              <a:gd name="connsiteY903" fmla="*/ 4217404 h 4469549"/>
              <a:gd name="connsiteX904" fmla="*/ 428869 w 5178638"/>
              <a:gd name="connsiteY904" fmla="*/ 4264402 h 4469549"/>
              <a:gd name="connsiteX905" fmla="*/ 433104 w 5178638"/>
              <a:gd name="connsiteY905" fmla="*/ 4266869 h 4469549"/>
              <a:gd name="connsiteX906" fmla="*/ 430021 w 5178638"/>
              <a:gd name="connsiteY906" fmla="*/ 4274037 h 4469549"/>
              <a:gd name="connsiteX907" fmla="*/ 414180 w 5178638"/>
              <a:gd name="connsiteY907" fmla="*/ 4274037 h 4469549"/>
              <a:gd name="connsiteX908" fmla="*/ 422635 w 5178638"/>
              <a:gd name="connsiteY908" fmla="*/ 4259525 h 4469549"/>
              <a:gd name="connsiteX909" fmla="*/ 422750 w 5178638"/>
              <a:gd name="connsiteY909" fmla="*/ 4259525 h 4469549"/>
              <a:gd name="connsiteX910" fmla="*/ 422652 w 5178638"/>
              <a:gd name="connsiteY910" fmla="*/ 4259496 h 4469549"/>
              <a:gd name="connsiteX911" fmla="*/ 437215 w 5178638"/>
              <a:gd name="connsiteY911" fmla="*/ 4234500 h 4469549"/>
              <a:gd name="connsiteX912" fmla="*/ 451265 w 5178638"/>
              <a:gd name="connsiteY912" fmla="*/ 4216613 h 4469549"/>
              <a:gd name="connsiteX913" fmla="*/ 467742 w 5178638"/>
              <a:gd name="connsiteY913" fmla="*/ 4191449 h 4469549"/>
              <a:gd name="connsiteX914" fmla="*/ 491344 w 5178638"/>
              <a:gd name="connsiteY914" fmla="*/ 4166629 h 4469549"/>
              <a:gd name="connsiteX915" fmla="*/ 489777 w 5178638"/>
              <a:gd name="connsiteY915" fmla="*/ 4169349 h 4469549"/>
              <a:gd name="connsiteX916" fmla="*/ 480925 w 5178638"/>
              <a:gd name="connsiteY916" fmla="*/ 4168823 h 4469549"/>
              <a:gd name="connsiteX917" fmla="*/ 482186 w 5178638"/>
              <a:gd name="connsiteY917" fmla="*/ 4166658 h 4469549"/>
              <a:gd name="connsiteX918" fmla="*/ 491756 w 5178638"/>
              <a:gd name="connsiteY918" fmla="*/ 4156381 h 4469549"/>
              <a:gd name="connsiteX919" fmla="*/ 495867 w 5178638"/>
              <a:gd name="connsiteY919" fmla="*/ 4158777 h 4469549"/>
              <a:gd name="connsiteX920" fmla="*/ 494477 w 5178638"/>
              <a:gd name="connsiteY920" fmla="*/ 4161190 h 4469549"/>
              <a:gd name="connsiteX921" fmla="*/ 487064 w 5178638"/>
              <a:gd name="connsiteY921" fmla="*/ 4161190 h 4469549"/>
              <a:gd name="connsiteX922" fmla="*/ 1403722 w 5178638"/>
              <a:gd name="connsiteY922" fmla="*/ 4149331 h 4469549"/>
              <a:gd name="connsiteX923" fmla="*/ 1383463 w 5178638"/>
              <a:gd name="connsiteY923" fmla="*/ 4149457 h 4469549"/>
              <a:gd name="connsiteX924" fmla="*/ 1379019 w 5178638"/>
              <a:gd name="connsiteY924" fmla="*/ 4151859 h 4469549"/>
              <a:gd name="connsiteX925" fmla="*/ 1365409 w 5178638"/>
              <a:gd name="connsiteY925" fmla="*/ 4151301 h 4469549"/>
              <a:gd name="connsiteX926" fmla="*/ 1324228 w 5178638"/>
              <a:gd name="connsiteY926" fmla="*/ 4153341 h 4469549"/>
              <a:gd name="connsiteX927" fmla="*/ 1491177 w 5178638"/>
              <a:gd name="connsiteY927" fmla="*/ 4153341 h 4469549"/>
              <a:gd name="connsiteX928" fmla="*/ 1460043 w 5178638"/>
              <a:gd name="connsiteY928" fmla="*/ 4152680 h 4469549"/>
              <a:gd name="connsiteX929" fmla="*/ 1403722 w 5178638"/>
              <a:gd name="connsiteY929" fmla="*/ 4149331 h 4469549"/>
              <a:gd name="connsiteX930" fmla="*/ 1016219 w 5178638"/>
              <a:gd name="connsiteY930" fmla="*/ 4101067 h 4469549"/>
              <a:gd name="connsiteX931" fmla="*/ 1034993 w 5178638"/>
              <a:gd name="connsiteY931" fmla="*/ 4101067 h 4469549"/>
              <a:gd name="connsiteX932" fmla="*/ 1080050 w 5178638"/>
              <a:gd name="connsiteY932" fmla="*/ 4101067 h 4469549"/>
              <a:gd name="connsiteX933" fmla="*/ 1085311 w 5178638"/>
              <a:gd name="connsiteY933" fmla="*/ 4101223 h 4469549"/>
              <a:gd name="connsiteX934" fmla="*/ 1065945 w 5178638"/>
              <a:gd name="connsiteY934" fmla="*/ 4103143 h 4469549"/>
              <a:gd name="connsiteX935" fmla="*/ 1038254 w 5178638"/>
              <a:gd name="connsiteY935" fmla="*/ 4104956 h 4469549"/>
              <a:gd name="connsiteX936" fmla="*/ 1014732 w 5178638"/>
              <a:gd name="connsiteY936" fmla="*/ 4101130 h 4469549"/>
              <a:gd name="connsiteX937" fmla="*/ 924290 w 5178638"/>
              <a:gd name="connsiteY937" fmla="*/ 4098835 h 4469549"/>
              <a:gd name="connsiteX938" fmla="*/ 941125 w 5178638"/>
              <a:gd name="connsiteY938" fmla="*/ 4098835 h 4469549"/>
              <a:gd name="connsiteX939" fmla="*/ 941816 w 5178638"/>
              <a:gd name="connsiteY939" fmla="*/ 4099451 h 4469549"/>
              <a:gd name="connsiteX940" fmla="*/ 940631 w 5178638"/>
              <a:gd name="connsiteY940" fmla="*/ 4099375 h 4469549"/>
              <a:gd name="connsiteX941" fmla="*/ 888559 w 5178638"/>
              <a:gd name="connsiteY941" fmla="*/ 4096602 h 4469549"/>
              <a:gd name="connsiteX942" fmla="*/ 911087 w 5178638"/>
              <a:gd name="connsiteY942" fmla="*/ 4096602 h 4469549"/>
              <a:gd name="connsiteX943" fmla="*/ 910214 w 5178638"/>
              <a:gd name="connsiteY943" fmla="*/ 4098677 h 4469549"/>
              <a:gd name="connsiteX944" fmla="*/ 884768 w 5178638"/>
              <a:gd name="connsiteY944" fmla="*/ 4098677 h 4469549"/>
              <a:gd name="connsiteX945" fmla="*/ 887620 w 5178638"/>
              <a:gd name="connsiteY945" fmla="*/ 4098556 h 4469549"/>
              <a:gd name="connsiteX946" fmla="*/ 888559 w 5178638"/>
              <a:gd name="connsiteY946" fmla="*/ 4096602 h 4469549"/>
              <a:gd name="connsiteX947" fmla="*/ 558226 w 5178638"/>
              <a:gd name="connsiteY947" fmla="*/ 4093173 h 4469549"/>
              <a:gd name="connsiteX948" fmla="*/ 564244 w 5178638"/>
              <a:gd name="connsiteY948" fmla="*/ 4095765 h 4469549"/>
              <a:gd name="connsiteX949" fmla="*/ 591936 w 5178638"/>
              <a:gd name="connsiteY949" fmla="*/ 4096602 h 4469549"/>
              <a:gd name="connsiteX950" fmla="*/ 595690 w 5178638"/>
              <a:gd name="connsiteY950" fmla="*/ 4096602 h 4469549"/>
              <a:gd name="connsiteX951" fmla="*/ 629483 w 5178638"/>
              <a:gd name="connsiteY951" fmla="*/ 4096602 h 4469549"/>
              <a:gd name="connsiteX952" fmla="*/ 648256 w 5178638"/>
              <a:gd name="connsiteY952" fmla="*/ 4096602 h 4469549"/>
              <a:gd name="connsiteX953" fmla="*/ 663275 w 5178638"/>
              <a:gd name="connsiteY953" fmla="*/ 4094370 h 4469549"/>
              <a:gd name="connsiteX954" fmla="*/ 689559 w 5178638"/>
              <a:gd name="connsiteY954" fmla="*/ 4094370 h 4469549"/>
              <a:gd name="connsiteX955" fmla="*/ 723351 w 5178638"/>
              <a:gd name="connsiteY955" fmla="*/ 4096602 h 4469549"/>
              <a:gd name="connsiteX956" fmla="*/ 757144 w 5178638"/>
              <a:gd name="connsiteY956" fmla="*/ 4096602 h 4469549"/>
              <a:gd name="connsiteX957" fmla="*/ 790936 w 5178638"/>
              <a:gd name="connsiteY957" fmla="*/ 4094370 h 4469549"/>
              <a:gd name="connsiteX958" fmla="*/ 805955 w 5178638"/>
              <a:gd name="connsiteY958" fmla="*/ 4093253 h 4469549"/>
              <a:gd name="connsiteX959" fmla="*/ 817219 w 5178638"/>
              <a:gd name="connsiteY959" fmla="*/ 4093253 h 4469549"/>
              <a:gd name="connsiteX960" fmla="*/ 877294 w 5178638"/>
              <a:gd name="connsiteY960" fmla="*/ 4094370 h 4469549"/>
              <a:gd name="connsiteX961" fmla="*/ 876355 w 5178638"/>
              <a:gd name="connsiteY961" fmla="*/ 4097021 h 4469549"/>
              <a:gd name="connsiteX962" fmla="*/ 880640 w 5178638"/>
              <a:gd name="connsiteY962" fmla="*/ 4098677 h 4469549"/>
              <a:gd name="connsiteX963" fmla="*/ 859435 w 5178638"/>
              <a:gd name="connsiteY963" fmla="*/ 4098677 h 4469549"/>
              <a:gd name="connsiteX964" fmla="*/ 803114 w 5178638"/>
              <a:gd name="connsiteY964" fmla="*/ 4102026 h 4469549"/>
              <a:gd name="connsiteX965" fmla="*/ 716756 w 5178638"/>
              <a:gd name="connsiteY965" fmla="*/ 4106491 h 4469549"/>
              <a:gd name="connsiteX966" fmla="*/ 649171 w 5178638"/>
              <a:gd name="connsiteY966" fmla="*/ 4108724 h 4469549"/>
              <a:gd name="connsiteX967" fmla="*/ 667944 w 5178638"/>
              <a:gd name="connsiteY967" fmla="*/ 4112073 h 4469549"/>
              <a:gd name="connsiteX968" fmla="*/ 686718 w 5178638"/>
              <a:gd name="connsiteY968" fmla="*/ 4112073 h 4469549"/>
              <a:gd name="connsiteX969" fmla="*/ 758058 w 5178638"/>
              <a:gd name="connsiteY969" fmla="*/ 4116538 h 4469549"/>
              <a:gd name="connsiteX970" fmla="*/ 818133 w 5178638"/>
              <a:gd name="connsiteY970" fmla="*/ 4116538 h 4469549"/>
              <a:gd name="connsiteX971" fmla="*/ 874454 w 5178638"/>
              <a:gd name="connsiteY971" fmla="*/ 4110957 h 4469549"/>
              <a:gd name="connsiteX972" fmla="*/ 893228 w 5178638"/>
              <a:gd name="connsiteY972" fmla="*/ 4108724 h 4469549"/>
              <a:gd name="connsiteX973" fmla="*/ 964567 w 5178638"/>
              <a:gd name="connsiteY973" fmla="*/ 4114306 h 4469549"/>
              <a:gd name="connsiteX974" fmla="*/ 994605 w 5178638"/>
              <a:gd name="connsiteY974" fmla="*/ 4115422 h 4469549"/>
              <a:gd name="connsiteX975" fmla="*/ 1035907 w 5178638"/>
              <a:gd name="connsiteY975" fmla="*/ 4115422 h 4469549"/>
              <a:gd name="connsiteX976" fmla="*/ 1058435 w 5178638"/>
              <a:gd name="connsiteY976" fmla="*/ 4115422 h 4469549"/>
              <a:gd name="connsiteX977" fmla="*/ 1103492 w 5178638"/>
              <a:gd name="connsiteY977" fmla="*/ 4112073 h 4469549"/>
              <a:gd name="connsiteX978" fmla="*/ 1129775 w 5178638"/>
              <a:gd name="connsiteY978" fmla="*/ 4113189 h 4469549"/>
              <a:gd name="connsiteX979" fmla="*/ 1193605 w 5178638"/>
              <a:gd name="connsiteY979" fmla="*/ 4116538 h 4469549"/>
              <a:gd name="connsiteX980" fmla="*/ 1231153 w 5178638"/>
              <a:gd name="connsiteY980" fmla="*/ 4117654 h 4469549"/>
              <a:gd name="connsiteX981" fmla="*/ 1242417 w 5178638"/>
              <a:gd name="connsiteY981" fmla="*/ 4116538 h 4469549"/>
              <a:gd name="connsiteX982" fmla="*/ 1279964 w 5178638"/>
              <a:gd name="connsiteY982" fmla="*/ 4112073 h 4469549"/>
              <a:gd name="connsiteX983" fmla="*/ 1294983 w 5178638"/>
              <a:gd name="connsiteY983" fmla="*/ 4115422 h 4469549"/>
              <a:gd name="connsiteX984" fmla="*/ 1272924 w 5178638"/>
              <a:gd name="connsiteY984" fmla="*/ 4120864 h 4469549"/>
              <a:gd name="connsiteX985" fmla="*/ 1259466 w 5178638"/>
              <a:gd name="connsiteY985" fmla="*/ 4121418 h 4469549"/>
              <a:gd name="connsiteX986" fmla="*/ 1241716 w 5178638"/>
              <a:gd name="connsiteY986" fmla="*/ 4120029 h 4469549"/>
              <a:gd name="connsiteX987" fmla="*/ 1241503 w 5178638"/>
              <a:gd name="connsiteY987" fmla="*/ 4120045 h 4469549"/>
              <a:gd name="connsiteX988" fmla="*/ 1224751 w 5178638"/>
              <a:gd name="connsiteY988" fmla="*/ 4122120 h 4469549"/>
              <a:gd name="connsiteX989" fmla="*/ 1035907 w 5178638"/>
              <a:gd name="connsiteY989" fmla="*/ 4122120 h 4469549"/>
              <a:gd name="connsiteX990" fmla="*/ 972077 w 5178638"/>
              <a:gd name="connsiteY990" fmla="*/ 4124352 h 4469549"/>
              <a:gd name="connsiteX991" fmla="*/ 960813 w 5178638"/>
              <a:gd name="connsiteY991" fmla="*/ 4126585 h 4469549"/>
              <a:gd name="connsiteX992" fmla="*/ 957058 w 5178638"/>
              <a:gd name="connsiteY992" fmla="*/ 4128817 h 4469549"/>
              <a:gd name="connsiteX993" fmla="*/ 960813 w 5178638"/>
              <a:gd name="connsiteY993" fmla="*/ 4129934 h 4469549"/>
              <a:gd name="connsiteX994" fmla="*/ 975831 w 5178638"/>
              <a:gd name="connsiteY994" fmla="*/ 4131050 h 4469549"/>
              <a:gd name="connsiteX995" fmla="*/ 972077 w 5178638"/>
              <a:gd name="connsiteY995" fmla="*/ 4132166 h 4469549"/>
              <a:gd name="connsiteX996" fmla="*/ 806869 w 5178638"/>
              <a:gd name="connsiteY996" fmla="*/ 4129934 h 4469549"/>
              <a:gd name="connsiteX997" fmla="*/ 750548 w 5178638"/>
              <a:gd name="connsiteY997" fmla="*/ 4129934 h 4469549"/>
              <a:gd name="connsiteX998" fmla="*/ 694227 w 5178638"/>
              <a:gd name="connsiteY998" fmla="*/ 4129934 h 4469549"/>
              <a:gd name="connsiteX999" fmla="*/ 686718 w 5178638"/>
              <a:gd name="connsiteY999" fmla="*/ 4129934 h 4469549"/>
              <a:gd name="connsiteX1000" fmla="*/ 645416 w 5178638"/>
              <a:gd name="connsiteY1000" fmla="*/ 4127701 h 4469549"/>
              <a:gd name="connsiteX1001" fmla="*/ 574076 w 5178638"/>
              <a:gd name="connsiteY1001" fmla="*/ 4127701 h 4469549"/>
              <a:gd name="connsiteX1002" fmla="*/ 551548 w 5178638"/>
              <a:gd name="connsiteY1002" fmla="*/ 4125469 h 4469549"/>
              <a:gd name="connsiteX1003" fmla="*/ 543926 w 5178638"/>
              <a:gd name="connsiteY1003" fmla="*/ 4125185 h 4469549"/>
              <a:gd name="connsiteX1004" fmla="*/ 544722 w 5178638"/>
              <a:gd name="connsiteY1004" fmla="*/ 4123227 h 4469549"/>
              <a:gd name="connsiteX1005" fmla="*/ 551548 w 5178638"/>
              <a:gd name="connsiteY1005" fmla="*/ 4124352 h 4469549"/>
              <a:gd name="connsiteX1006" fmla="*/ 604114 w 5178638"/>
              <a:gd name="connsiteY1006" fmla="*/ 4122120 h 4469549"/>
              <a:gd name="connsiteX1007" fmla="*/ 615378 w 5178638"/>
              <a:gd name="connsiteY1007" fmla="*/ 4117654 h 4469549"/>
              <a:gd name="connsiteX1008" fmla="*/ 630397 w 5178638"/>
              <a:gd name="connsiteY1008" fmla="*/ 4117654 h 4469549"/>
              <a:gd name="connsiteX1009" fmla="*/ 630397 w 5178638"/>
              <a:gd name="connsiteY1009" fmla="*/ 4114306 h 4469549"/>
              <a:gd name="connsiteX1010" fmla="*/ 611623 w 5178638"/>
              <a:gd name="connsiteY1010" fmla="*/ 4114306 h 4469549"/>
              <a:gd name="connsiteX1011" fmla="*/ 596604 w 5178638"/>
              <a:gd name="connsiteY1011" fmla="*/ 4114306 h 4469549"/>
              <a:gd name="connsiteX1012" fmla="*/ 585340 w 5178638"/>
              <a:gd name="connsiteY1012" fmla="*/ 4113189 h 4469549"/>
              <a:gd name="connsiteX1013" fmla="*/ 596604 w 5178638"/>
              <a:gd name="connsiteY1013" fmla="*/ 4109840 h 4469549"/>
              <a:gd name="connsiteX1014" fmla="*/ 596604 w 5178638"/>
              <a:gd name="connsiteY1014" fmla="*/ 4106491 h 4469549"/>
              <a:gd name="connsiteX1015" fmla="*/ 566567 w 5178638"/>
              <a:gd name="connsiteY1015" fmla="*/ 4102026 h 4469549"/>
              <a:gd name="connsiteX1016" fmla="*/ 553844 w 5178638"/>
              <a:gd name="connsiteY1016" fmla="*/ 4102404 h 4469549"/>
              <a:gd name="connsiteX1017" fmla="*/ 558073 w 5178638"/>
              <a:gd name="connsiteY1017" fmla="*/ 4093475 h 4469549"/>
              <a:gd name="connsiteX1018" fmla="*/ 562667 w 5178638"/>
              <a:gd name="connsiteY1018" fmla="*/ 4084385 h 4469549"/>
              <a:gd name="connsiteX1019" fmla="*/ 573087 w 5178638"/>
              <a:gd name="connsiteY1019" fmla="*/ 4084972 h 4469549"/>
              <a:gd name="connsiteX1020" fmla="*/ 648182 w 5178638"/>
              <a:gd name="connsiteY1020" fmla="*/ 4086089 h 4469549"/>
              <a:gd name="connsiteX1021" fmla="*/ 696993 w 5178638"/>
              <a:gd name="connsiteY1021" fmla="*/ 4086089 h 4469549"/>
              <a:gd name="connsiteX1022" fmla="*/ 700869 w 5178638"/>
              <a:gd name="connsiteY1022" fmla="*/ 4086281 h 4469549"/>
              <a:gd name="connsiteX1023" fmla="*/ 561709 w 5178638"/>
              <a:gd name="connsiteY1023" fmla="*/ 4086281 h 4469549"/>
              <a:gd name="connsiteX1024" fmla="*/ 591936 w 5178638"/>
              <a:gd name="connsiteY1024" fmla="*/ 4077625 h 4469549"/>
              <a:gd name="connsiteX1025" fmla="*/ 603200 w 5178638"/>
              <a:gd name="connsiteY1025" fmla="*/ 4078741 h 4469549"/>
              <a:gd name="connsiteX1026" fmla="*/ 591936 w 5178638"/>
              <a:gd name="connsiteY1026" fmla="*/ 4080974 h 4469549"/>
              <a:gd name="connsiteX1027" fmla="*/ 564391 w 5178638"/>
              <a:gd name="connsiteY1027" fmla="*/ 4080974 h 4469549"/>
              <a:gd name="connsiteX1028" fmla="*/ 565519 w 5178638"/>
              <a:gd name="connsiteY1028" fmla="*/ 4078741 h 4469549"/>
              <a:gd name="connsiteX1029" fmla="*/ 576917 w 5178638"/>
              <a:gd name="connsiteY1029" fmla="*/ 4078741 h 4469549"/>
              <a:gd name="connsiteX1030" fmla="*/ 591936 w 5178638"/>
              <a:gd name="connsiteY1030" fmla="*/ 4077625 h 4469549"/>
              <a:gd name="connsiteX1031" fmla="*/ 727106 w 5178638"/>
              <a:gd name="connsiteY1031" fmla="*/ 4050834 h 4469549"/>
              <a:gd name="connsiteX1032" fmla="*/ 738370 w 5178638"/>
              <a:gd name="connsiteY1032" fmla="*/ 4053066 h 4469549"/>
              <a:gd name="connsiteX1033" fmla="*/ 753389 w 5178638"/>
              <a:gd name="connsiteY1033" fmla="*/ 4060880 h 4469549"/>
              <a:gd name="connsiteX1034" fmla="*/ 764653 w 5178638"/>
              <a:gd name="connsiteY1034" fmla="*/ 4061997 h 4469549"/>
              <a:gd name="connsiteX1035" fmla="*/ 805955 w 5178638"/>
              <a:gd name="connsiteY1035" fmla="*/ 4058648 h 4469549"/>
              <a:gd name="connsiteX1036" fmla="*/ 832238 w 5178638"/>
              <a:gd name="connsiteY1036" fmla="*/ 4057532 h 4469549"/>
              <a:gd name="connsiteX1037" fmla="*/ 847257 w 5178638"/>
              <a:gd name="connsiteY1037" fmla="*/ 4063113 h 4469549"/>
              <a:gd name="connsiteX1038" fmla="*/ 877294 w 5178638"/>
              <a:gd name="connsiteY1038" fmla="*/ 4063113 h 4469549"/>
              <a:gd name="connsiteX1039" fmla="*/ 884804 w 5178638"/>
              <a:gd name="connsiteY1039" fmla="*/ 4057532 h 4469549"/>
              <a:gd name="connsiteX1040" fmla="*/ 903578 w 5178638"/>
              <a:gd name="connsiteY1040" fmla="*/ 4054183 h 4469549"/>
              <a:gd name="connsiteX1041" fmla="*/ 926106 w 5178638"/>
              <a:gd name="connsiteY1041" fmla="*/ 4051950 h 4469549"/>
              <a:gd name="connsiteX1042" fmla="*/ 956144 w 5178638"/>
              <a:gd name="connsiteY1042" fmla="*/ 4056415 h 4469549"/>
              <a:gd name="connsiteX1043" fmla="*/ 1008710 w 5178638"/>
              <a:gd name="connsiteY1043" fmla="*/ 4065346 h 4469549"/>
              <a:gd name="connsiteX1044" fmla="*/ 1034993 w 5178638"/>
              <a:gd name="connsiteY1044" fmla="*/ 4063113 h 4469549"/>
              <a:gd name="connsiteX1045" fmla="*/ 1065031 w 5178638"/>
              <a:gd name="connsiteY1045" fmla="*/ 4058648 h 4469549"/>
              <a:gd name="connsiteX1046" fmla="*/ 1106333 w 5178638"/>
              <a:gd name="connsiteY1046" fmla="*/ 4059764 h 4469549"/>
              <a:gd name="connsiteX1047" fmla="*/ 1113842 w 5178638"/>
              <a:gd name="connsiteY1047" fmla="*/ 4063113 h 4469549"/>
              <a:gd name="connsiteX1048" fmla="*/ 1177672 w 5178638"/>
              <a:gd name="connsiteY1048" fmla="*/ 4057532 h 4469549"/>
              <a:gd name="connsiteX1049" fmla="*/ 1218974 w 5178638"/>
              <a:gd name="connsiteY1049" fmla="*/ 4057532 h 4469549"/>
              <a:gd name="connsiteX1050" fmla="*/ 1312843 w 5178638"/>
              <a:gd name="connsiteY1050" fmla="*/ 4056415 h 4469549"/>
              <a:gd name="connsiteX1051" fmla="*/ 1339126 w 5178638"/>
              <a:gd name="connsiteY1051" fmla="*/ 4055299 h 4469549"/>
              <a:gd name="connsiteX1052" fmla="*/ 1369163 w 5178638"/>
              <a:gd name="connsiteY1052" fmla="*/ 4056415 h 4469549"/>
              <a:gd name="connsiteX1053" fmla="*/ 1402956 w 5178638"/>
              <a:gd name="connsiteY1053" fmla="*/ 4056415 h 4469549"/>
              <a:gd name="connsiteX1054" fmla="*/ 1406711 w 5178638"/>
              <a:gd name="connsiteY1054" fmla="*/ 4063113 h 4469549"/>
              <a:gd name="connsiteX1055" fmla="*/ 1451767 w 5178638"/>
              <a:gd name="connsiteY1055" fmla="*/ 4066462 h 4469549"/>
              <a:gd name="connsiteX1056" fmla="*/ 1463031 w 5178638"/>
              <a:gd name="connsiteY1056" fmla="*/ 4065346 h 4469549"/>
              <a:gd name="connsiteX1057" fmla="*/ 1470541 w 5178638"/>
              <a:gd name="connsiteY1057" fmla="*/ 4068695 h 4469549"/>
              <a:gd name="connsiteX1058" fmla="*/ 1463031 w 5178638"/>
              <a:gd name="connsiteY1058" fmla="*/ 4072044 h 4469549"/>
              <a:gd name="connsiteX1059" fmla="*/ 1432994 w 5178638"/>
              <a:gd name="connsiteY1059" fmla="*/ 4070927 h 4469549"/>
              <a:gd name="connsiteX1060" fmla="*/ 1399201 w 5178638"/>
              <a:gd name="connsiteY1060" fmla="*/ 4073160 h 4469549"/>
              <a:gd name="connsiteX1061" fmla="*/ 1387937 w 5178638"/>
              <a:gd name="connsiteY1061" fmla="*/ 4079858 h 4469549"/>
              <a:gd name="connsiteX1062" fmla="*/ 1369163 w 5178638"/>
              <a:gd name="connsiteY1062" fmla="*/ 4082090 h 4469549"/>
              <a:gd name="connsiteX1063" fmla="*/ 1324107 w 5178638"/>
              <a:gd name="connsiteY1063" fmla="*/ 4077625 h 4469549"/>
              <a:gd name="connsiteX1064" fmla="*/ 1305333 w 5178638"/>
              <a:gd name="connsiteY1064" fmla="*/ 4077625 h 4469549"/>
              <a:gd name="connsiteX1065" fmla="*/ 1297824 w 5178638"/>
              <a:gd name="connsiteY1065" fmla="*/ 4080974 h 4469549"/>
              <a:gd name="connsiteX1066" fmla="*/ 1301578 w 5178638"/>
              <a:gd name="connsiteY1066" fmla="*/ 4086556 h 4469549"/>
              <a:gd name="connsiteX1067" fmla="*/ 1324107 w 5178638"/>
              <a:gd name="connsiteY1067" fmla="*/ 4091021 h 4469549"/>
              <a:gd name="connsiteX1068" fmla="*/ 1327861 w 5178638"/>
              <a:gd name="connsiteY1068" fmla="*/ 4093253 h 4469549"/>
              <a:gd name="connsiteX1069" fmla="*/ 1320352 w 5178638"/>
              <a:gd name="connsiteY1069" fmla="*/ 4094370 h 4469549"/>
              <a:gd name="connsiteX1070" fmla="*/ 1282805 w 5178638"/>
              <a:gd name="connsiteY1070" fmla="*/ 4093253 h 4469549"/>
              <a:gd name="connsiteX1071" fmla="*/ 1279050 w 5178638"/>
              <a:gd name="connsiteY1071" fmla="*/ 4093253 h 4469549"/>
              <a:gd name="connsiteX1072" fmla="*/ 1279050 w 5178638"/>
              <a:gd name="connsiteY1072" fmla="*/ 4095486 h 4469549"/>
              <a:gd name="connsiteX1073" fmla="*/ 1275295 w 5178638"/>
              <a:gd name="connsiteY1073" fmla="*/ 4098835 h 4469549"/>
              <a:gd name="connsiteX1074" fmla="*/ 1249012 w 5178638"/>
              <a:gd name="connsiteY1074" fmla="*/ 4098835 h 4469549"/>
              <a:gd name="connsiteX1075" fmla="*/ 1282805 w 5178638"/>
              <a:gd name="connsiteY1075" fmla="*/ 4102184 h 4469549"/>
              <a:gd name="connsiteX1076" fmla="*/ 1288906 w 5178638"/>
              <a:gd name="connsiteY1076" fmla="*/ 4103858 h 4469549"/>
              <a:gd name="connsiteX1077" fmla="*/ 1288344 w 5178638"/>
              <a:gd name="connsiteY1077" fmla="*/ 4104259 h 4469549"/>
              <a:gd name="connsiteX1078" fmla="*/ 1276209 w 5178638"/>
              <a:gd name="connsiteY1078" fmla="*/ 4104259 h 4469549"/>
              <a:gd name="connsiteX1079" fmla="*/ 1242417 w 5178638"/>
              <a:gd name="connsiteY1079" fmla="*/ 4102026 h 4469549"/>
              <a:gd name="connsiteX1080" fmla="*/ 1186096 w 5178638"/>
              <a:gd name="connsiteY1080" fmla="*/ 4101887 h 4469549"/>
              <a:gd name="connsiteX1081" fmla="*/ 1154053 w 5178638"/>
              <a:gd name="connsiteY1081" fmla="*/ 4101331 h 4469549"/>
              <a:gd name="connsiteX1082" fmla="*/ 1151389 w 5178638"/>
              <a:gd name="connsiteY1082" fmla="*/ 4101067 h 4469549"/>
              <a:gd name="connsiteX1083" fmla="*/ 1138826 w 5178638"/>
              <a:gd name="connsiteY1083" fmla="*/ 4101067 h 4469549"/>
              <a:gd name="connsiteX1084" fmla="*/ 1129775 w 5178638"/>
              <a:gd name="connsiteY1084" fmla="*/ 4100910 h 4469549"/>
              <a:gd name="connsiteX1085" fmla="*/ 1118511 w 5178638"/>
              <a:gd name="connsiteY1085" fmla="*/ 4099794 h 4469549"/>
              <a:gd name="connsiteX1086" fmla="*/ 1111002 w 5178638"/>
              <a:gd name="connsiteY1086" fmla="*/ 4098677 h 4469549"/>
              <a:gd name="connsiteX1087" fmla="*/ 1108851 w 5178638"/>
              <a:gd name="connsiteY1087" fmla="*/ 4098890 h 4469549"/>
              <a:gd name="connsiteX1088" fmla="*/ 1097415 w 5178638"/>
              <a:gd name="connsiteY1088" fmla="*/ 4096044 h 4469549"/>
              <a:gd name="connsiteX1089" fmla="*/ 1068785 w 5178638"/>
              <a:gd name="connsiteY1089" fmla="*/ 4094370 h 4469549"/>
              <a:gd name="connsiteX1090" fmla="*/ 1046257 w 5178638"/>
              <a:gd name="connsiteY1090" fmla="*/ 4094370 h 4469549"/>
              <a:gd name="connsiteX1091" fmla="*/ 933615 w 5178638"/>
              <a:gd name="connsiteY1091" fmla="*/ 4091021 h 4469549"/>
              <a:gd name="connsiteX1092" fmla="*/ 918596 w 5178638"/>
              <a:gd name="connsiteY1092" fmla="*/ 4087672 h 4469549"/>
              <a:gd name="connsiteX1093" fmla="*/ 982427 w 5178638"/>
              <a:gd name="connsiteY1093" fmla="*/ 4086556 h 4469549"/>
              <a:gd name="connsiteX1094" fmla="*/ 982427 w 5178638"/>
              <a:gd name="connsiteY1094" fmla="*/ 4085439 h 4469549"/>
              <a:gd name="connsiteX1095" fmla="*/ 918596 w 5178638"/>
              <a:gd name="connsiteY1095" fmla="*/ 4085439 h 4469549"/>
              <a:gd name="connsiteX1096" fmla="*/ 858521 w 5178638"/>
              <a:gd name="connsiteY1096" fmla="*/ 4085439 h 4469549"/>
              <a:gd name="connsiteX1097" fmla="*/ 843502 w 5178638"/>
              <a:gd name="connsiteY1097" fmla="*/ 4084323 h 4469549"/>
              <a:gd name="connsiteX1098" fmla="*/ 824729 w 5178638"/>
              <a:gd name="connsiteY1098" fmla="*/ 4078741 h 4469549"/>
              <a:gd name="connsiteX1099" fmla="*/ 794691 w 5178638"/>
              <a:gd name="connsiteY1099" fmla="*/ 4077625 h 4469549"/>
              <a:gd name="connsiteX1100" fmla="*/ 768407 w 5178638"/>
              <a:gd name="connsiteY1100" fmla="*/ 4078741 h 4469549"/>
              <a:gd name="connsiteX1101" fmla="*/ 753389 w 5178638"/>
              <a:gd name="connsiteY1101" fmla="*/ 4078741 h 4469549"/>
              <a:gd name="connsiteX1102" fmla="*/ 764653 w 5178638"/>
              <a:gd name="connsiteY1102" fmla="*/ 4074276 h 4469549"/>
              <a:gd name="connsiteX1103" fmla="*/ 757144 w 5178638"/>
              <a:gd name="connsiteY1103" fmla="*/ 4069811 h 4469549"/>
              <a:gd name="connsiteX1104" fmla="*/ 738370 w 5178638"/>
              <a:gd name="connsiteY1104" fmla="*/ 4066462 h 4469549"/>
              <a:gd name="connsiteX1105" fmla="*/ 727106 w 5178638"/>
              <a:gd name="connsiteY1105" fmla="*/ 4065346 h 4469549"/>
              <a:gd name="connsiteX1106" fmla="*/ 674539 w 5178638"/>
              <a:gd name="connsiteY1106" fmla="*/ 4064229 h 4469549"/>
              <a:gd name="connsiteX1107" fmla="*/ 667030 w 5178638"/>
              <a:gd name="connsiteY1107" fmla="*/ 4061997 h 4469549"/>
              <a:gd name="connsiteX1108" fmla="*/ 674539 w 5178638"/>
              <a:gd name="connsiteY1108" fmla="*/ 4059764 h 4469549"/>
              <a:gd name="connsiteX1109" fmla="*/ 727106 w 5178638"/>
              <a:gd name="connsiteY1109" fmla="*/ 4050834 h 4469549"/>
              <a:gd name="connsiteX1110" fmla="*/ 599001 w 5178638"/>
              <a:gd name="connsiteY1110" fmla="*/ 4033583 h 4469549"/>
              <a:gd name="connsiteX1111" fmla="*/ 614389 w 5178638"/>
              <a:gd name="connsiteY1111" fmla="*/ 4034739 h 4469549"/>
              <a:gd name="connsiteX1112" fmla="*/ 636917 w 5178638"/>
              <a:gd name="connsiteY1112" fmla="*/ 4041437 h 4469549"/>
              <a:gd name="connsiteX1113" fmla="*/ 651936 w 5178638"/>
              <a:gd name="connsiteY1113" fmla="*/ 4050367 h 4469549"/>
              <a:gd name="connsiteX1114" fmla="*/ 651936 w 5178638"/>
              <a:gd name="connsiteY1114" fmla="*/ 4052600 h 4469549"/>
              <a:gd name="connsiteX1115" fmla="*/ 595615 w 5178638"/>
              <a:gd name="connsiteY1115" fmla="*/ 4063763 h 4469549"/>
              <a:gd name="connsiteX1116" fmla="*/ 579813 w 5178638"/>
              <a:gd name="connsiteY1116" fmla="*/ 4063763 h 4469549"/>
              <a:gd name="connsiteX1117" fmla="*/ 584252 w 5178638"/>
              <a:gd name="connsiteY1117" fmla="*/ 4060967 h 4469549"/>
              <a:gd name="connsiteX1118" fmla="*/ 599399 w 5178638"/>
              <a:gd name="connsiteY1118" fmla="*/ 4034968 h 4469549"/>
              <a:gd name="connsiteX1119" fmla="*/ 339045 w 5178638"/>
              <a:gd name="connsiteY1119" fmla="*/ 4030543 h 4469549"/>
              <a:gd name="connsiteX1120" fmla="*/ 335209 w 5178638"/>
              <a:gd name="connsiteY1120" fmla="*/ 4037180 h 4469549"/>
              <a:gd name="connsiteX1121" fmla="*/ 336809 w 5178638"/>
              <a:gd name="connsiteY1121" fmla="*/ 4033736 h 4469549"/>
              <a:gd name="connsiteX1122" fmla="*/ 290453 w 5178638"/>
              <a:gd name="connsiteY1122" fmla="*/ 4029505 h 4469549"/>
              <a:gd name="connsiteX1123" fmla="*/ 286529 w 5178638"/>
              <a:gd name="connsiteY1123" fmla="*/ 4036814 h 4469549"/>
              <a:gd name="connsiteX1124" fmla="*/ 293485 w 5178638"/>
              <a:gd name="connsiteY1124" fmla="*/ 4040866 h 4469549"/>
              <a:gd name="connsiteX1125" fmla="*/ 293201 w 5178638"/>
              <a:gd name="connsiteY1125" fmla="*/ 4041809 h 4469549"/>
              <a:gd name="connsiteX1126" fmla="*/ 292056 w 5178638"/>
              <a:gd name="connsiteY1126" fmla="*/ 4044494 h 4469549"/>
              <a:gd name="connsiteX1127" fmla="*/ 292429 w 5178638"/>
              <a:gd name="connsiteY1127" fmla="*/ 4044366 h 4469549"/>
              <a:gd name="connsiteX1128" fmla="*/ 291022 w 5178638"/>
              <a:gd name="connsiteY1128" fmla="*/ 4049025 h 4469549"/>
              <a:gd name="connsiteX1129" fmla="*/ 282642 w 5178638"/>
              <a:gd name="connsiteY1129" fmla="*/ 4057179 h 4469549"/>
              <a:gd name="connsiteX1130" fmla="*/ 275736 w 5178638"/>
              <a:gd name="connsiteY1130" fmla="*/ 4056958 h 4469549"/>
              <a:gd name="connsiteX1131" fmla="*/ 273452 w 5178638"/>
              <a:gd name="connsiteY1131" fmla="*/ 4058686 h 4469549"/>
              <a:gd name="connsiteX1132" fmla="*/ 689559 w 5178638"/>
              <a:gd name="connsiteY1132" fmla="*/ 4001717 h 4469549"/>
              <a:gd name="connsiteX1133" fmla="*/ 834547 w 5178638"/>
              <a:gd name="connsiteY1133" fmla="*/ 4001717 h 4469549"/>
              <a:gd name="connsiteX1134" fmla="*/ 822322 w 5178638"/>
              <a:gd name="connsiteY1134" fmla="*/ 4022795 h 4469549"/>
              <a:gd name="connsiteX1135" fmla="*/ 775917 w 5178638"/>
              <a:gd name="connsiteY1135" fmla="*/ 4021810 h 4469549"/>
              <a:gd name="connsiteX1136" fmla="*/ 719596 w 5178638"/>
              <a:gd name="connsiteY1136" fmla="*/ 4018461 h 4469549"/>
              <a:gd name="connsiteX1137" fmla="*/ 629483 w 5178638"/>
              <a:gd name="connsiteY1137" fmla="*/ 4020694 h 4469549"/>
              <a:gd name="connsiteX1138" fmla="*/ 618218 w 5178638"/>
              <a:gd name="connsiteY1138" fmla="*/ 4020694 h 4469549"/>
              <a:gd name="connsiteX1139" fmla="*/ 596068 w 5178638"/>
              <a:gd name="connsiteY1139" fmla="*/ 4019802 h 4469549"/>
              <a:gd name="connsiteX1140" fmla="*/ 595961 w 5178638"/>
              <a:gd name="connsiteY1140" fmla="*/ 4018318 h 4469549"/>
              <a:gd name="connsiteX1141" fmla="*/ 599101 w 5178638"/>
              <a:gd name="connsiteY1141" fmla="*/ 4011673 h 4469549"/>
              <a:gd name="connsiteX1142" fmla="*/ 625728 w 5178638"/>
              <a:gd name="connsiteY1142" fmla="*/ 4011763 h 4469549"/>
              <a:gd name="connsiteX1143" fmla="*/ 629483 w 5178638"/>
              <a:gd name="connsiteY1143" fmla="*/ 4010647 h 4469549"/>
              <a:gd name="connsiteX1144" fmla="*/ 614464 w 5178638"/>
              <a:gd name="connsiteY1144" fmla="*/ 4009531 h 4469549"/>
              <a:gd name="connsiteX1145" fmla="*/ 610709 w 5178638"/>
              <a:gd name="connsiteY1145" fmla="*/ 4008414 h 4469549"/>
              <a:gd name="connsiteX1146" fmla="*/ 614464 w 5178638"/>
              <a:gd name="connsiteY1146" fmla="*/ 4006182 h 4469549"/>
              <a:gd name="connsiteX1147" fmla="*/ 625728 w 5178638"/>
              <a:gd name="connsiteY1147" fmla="*/ 4003949 h 4469549"/>
              <a:gd name="connsiteX1148" fmla="*/ 689559 w 5178638"/>
              <a:gd name="connsiteY1148" fmla="*/ 4001717 h 4469549"/>
              <a:gd name="connsiteX1149" fmla="*/ 334385 w 5178638"/>
              <a:gd name="connsiteY1149" fmla="*/ 4001419 h 4469549"/>
              <a:gd name="connsiteX1150" fmla="*/ 334852 w 5178638"/>
              <a:gd name="connsiteY1150" fmla="*/ 4001529 h 4469549"/>
              <a:gd name="connsiteX1151" fmla="*/ 333695 w 5178638"/>
              <a:gd name="connsiteY1151" fmla="*/ 4006287 h 4469549"/>
              <a:gd name="connsiteX1152" fmla="*/ 323319 w 5178638"/>
              <a:gd name="connsiteY1152" fmla="*/ 4026314 h 4469549"/>
              <a:gd name="connsiteX1153" fmla="*/ 312903 w 5178638"/>
              <a:gd name="connsiteY1153" fmla="*/ 4041973 h 4469549"/>
              <a:gd name="connsiteX1154" fmla="*/ 308962 w 5178638"/>
              <a:gd name="connsiteY1154" fmla="*/ 4047899 h 4469549"/>
              <a:gd name="connsiteX1155" fmla="*/ 308160 w 5178638"/>
              <a:gd name="connsiteY1155" fmla="*/ 4048721 h 4469549"/>
              <a:gd name="connsiteX1156" fmla="*/ 304048 w 5178638"/>
              <a:gd name="connsiteY1156" fmla="*/ 4046326 h 4469549"/>
              <a:gd name="connsiteX1157" fmla="*/ 316415 w 5178638"/>
              <a:gd name="connsiteY1157" fmla="*/ 4024858 h 4469549"/>
              <a:gd name="connsiteX1158" fmla="*/ 323057 w 5178638"/>
              <a:gd name="connsiteY1158" fmla="*/ 4013459 h 4469549"/>
              <a:gd name="connsiteX1159" fmla="*/ 519386 w 5178638"/>
              <a:gd name="connsiteY1159" fmla="*/ 4000985 h 4469549"/>
              <a:gd name="connsiteX1160" fmla="*/ 524276 w 5178638"/>
              <a:gd name="connsiteY1160" fmla="*/ 4001250 h 4469549"/>
              <a:gd name="connsiteX1161" fmla="*/ 539295 w 5178638"/>
              <a:gd name="connsiteY1161" fmla="*/ 4002366 h 4469549"/>
              <a:gd name="connsiteX1162" fmla="*/ 545984 w 5178638"/>
              <a:gd name="connsiteY1162" fmla="*/ 4005439 h 4469549"/>
              <a:gd name="connsiteX1163" fmla="*/ 536302 w 5178638"/>
              <a:gd name="connsiteY1163" fmla="*/ 4026472 h 4469549"/>
              <a:gd name="connsiteX1164" fmla="*/ 526048 w 5178638"/>
              <a:gd name="connsiteY1164" fmla="*/ 4048744 h 4469549"/>
              <a:gd name="connsiteX1165" fmla="*/ 516687 w 5178638"/>
              <a:gd name="connsiteY1165" fmla="*/ 4063763 h 4469549"/>
              <a:gd name="connsiteX1166" fmla="*/ 505464 w 5178638"/>
              <a:gd name="connsiteY1166" fmla="*/ 4063763 h 4469549"/>
              <a:gd name="connsiteX1167" fmla="*/ 505464 w 5178638"/>
              <a:gd name="connsiteY1167" fmla="*/ 4073956 h 4469549"/>
              <a:gd name="connsiteX1168" fmla="*/ 509332 w 5178638"/>
              <a:gd name="connsiteY1168" fmla="*/ 4075393 h 4469549"/>
              <a:gd name="connsiteX1169" fmla="*/ 509431 w 5178638"/>
              <a:gd name="connsiteY1169" fmla="*/ 4075405 h 4469549"/>
              <a:gd name="connsiteX1170" fmla="*/ 498231 w 5178638"/>
              <a:gd name="connsiteY1170" fmla="*/ 4093374 h 4469549"/>
              <a:gd name="connsiteX1171" fmla="*/ 489774 w 5178638"/>
              <a:gd name="connsiteY1171" fmla="*/ 4104301 h 4469549"/>
              <a:gd name="connsiteX1172" fmla="*/ 478521 w 5178638"/>
              <a:gd name="connsiteY1172" fmla="*/ 4104580 h 4469549"/>
              <a:gd name="connsiteX1173" fmla="*/ 478521 w 5178638"/>
              <a:gd name="connsiteY1173" fmla="*/ 4118764 h 4469549"/>
              <a:gd name="connsiteX1174" fmla="*/ 479135 w 5178638"/>
              <a:gd name="connsiteY1174" fmla="*/ 4118762 h 4469549"/>
              <a:gd name="connsiteX1175" fmla="*/ 465813 w 5178638"/>
              <a:gd name="connsiteY1175" fmla="*/ 4139670 h 4469549"/>
              <a:gd name="connsiteX1176" fmla="*/ 465427 w 5178638"/>
              <a:gd name="connsiteY1176" fmla="*/ 4140347 h 4469549"/>
              <a:gd name="connsiteX1177" fmla="*/ 451973 w 5178638"/>
              <a:gd name="connsiteY1177" fmla="*/ 4132509 h 4469549"/>
              <a:gd name="connsiteX1178" fmla="*/ 442494 w 5178638"/>
              <a:gd name="connsiteY1178" fmla="*/ 4150667 h 4469549"/>
              <a:gd name="connsiteX1179" fmla="*/ 428728 w 5178638"/>
              <a:gd name="connsiteY1179" fmla="*/ 4177409 h 4469549"/>
              <a:gd name="connsiteX1180" fmla="*/ 433614 w 5178638"/>
              <a:gd name="connsiteY1180" fmla="*/ 4184602 h 4469549"/>
              <a:gd name="connsiteX1181" fmla="*/ 445239 w 5178638"/>
              <a:gd name="connsiteY1181" fmla="*/ 4173993 h 4469549"/>
              <a:gd name="connsiteX1182" fmla="*/ 439034 w 5178638"/>
              <a:gd name="connsiteY1182" fmla="*/ 4187760 h 4469549"/>
              <a:gd name="connsiteX1183" fmla="*/ 437144 w 5178638"/>
              <a:gd name="connsiteY1183" fmla="*/ 4191004 h 4469549"/>
              <a:gd name="connsiteX1184" fmla="*/ 443634 w 5178638"/>
              <a:gd name="connsiteY1184" fmla="*/ 4186094 h 4469549"/>
              <a:gd name="connsiteX1185" fmla="*/ 464426 w 5178638"/>
              <a:gd name="connsiteY1185" fmla="*/ 4150408 h 4469549"/>
              <a:gd name="connsiteX1186" fmla="*/ 469562 w 5178638"/>
              <a:gd name="connsiteY1186" fmla="*/ 4144709 h 4469549"/>
              <a:gd name="connsiteX1187" fmla="*/ 473092 w 5178638"/>
              <a:gd name="connsiteY1187" fmla="*/ 4151111 h 4469549"/>
              <a:gd name="connsiteX1188" fmla="*/ 463106 w 5178638"/>
              <a:gd name="connsiteY1188" fmla="*/ 4171366 h 4469549"/>
              <a:gd name="connsiteX1189" fmla="*/ 441494 w 5178638"/>
              <a:gd name="connsiteY1189" fmla="*/ 4202229 h 4469549"/>
              <a:gd name="connsiteX1190" fmla="*/ 433649 w 5178638"/>
              <a:gd name="connsiteY1190" fmla="*/ 4206350 h 4469549"/>
              <a:gd name="connsiteX1191" fmla="*/ 424199 w 5178638"/>
              <a:gd name="connsiteY1191" fmla="*/ 4222571 h 4469549"/>
              <a:gd name="connsiteX1192" fmla="*/ 413357 w 5178638"/>
              <a:gd name="connsiteY1192" fmla="*/ 4216254 h 4469549"/>
              <a:gd name="connsiteX1193" fmla="*/ 393100 w 5178638"/>
              <a:gd name="connsiteY1193" fmla="*/ 4247908 h 4469549"/>
              <a:gd name="connsiteX1194" fmla="*/ 388557 w 5178638"/>
              <a:gd name="connsiteY1194" fmla="*/ 4255008 h 4469549"/>
              <a:gd name="connsiteX1195" fmla="*/ 376059 w 5178638"/>
              <a:gd name="connsiteY1195" fmla="*/ 4256562 h 4469549"/>
              <a:gd name="connsiteX1196" fmla="*/ 382793 w 5178638"/>
              <a:gd name="connsiteY1196" fmla="*/ 4237558 h 4469549"/>
              <a:gd name="connsiteX1197" fmla="*/ 390890 w 5178638"/>
              <a:gd name="connsiteY1197" fmla="*/ 4220547 h 4469549"/>
              <a:gd name="connsiteX1198" fmla="*/ 444361 w 5178638"/>
              <a:gd name="connsiteY1198" fmla="*/ 4128768 h 4469549"/>
              <a:gd name="connsiteX1199" fmla="*/ 444792 w 5178638"/>
              <a:gd name="connsiteY1199" fmla="*/ 4129019 h 4469549"/>
              <a:gd name="connsiteX1200" fmla="*/ 467085 w 5178638"/>
              <a:gd name="connsiteY1200" fmla="*/ 3888017 h 4469549"/>
              <a:gd name="connsiteX1201" fmla="*/ 439519 w 5178638"/>
              <a:gd name="connsiteY1201" fmla="*/ 3919756 h 4469549"/>
              <a:gd name="connsiteX1202" fmla="*/ 425579 w 5178638"/>
              <a:gd name="connsiteY1202" fmla="*/ 3943683 h 4469549"/>
              <a:gd name="connsiteX1203" fmla="*/ 417122 w 5178638"/>
              <a:gd name="connsiteY1203" fmla="*/ 3967545 h 4469549"/>
              <a:gd name="connsiteX1204" fmla="*/ 409026 w 5178638"/>
              <a:gd name="connsiteY1204" fmla="*/ 3984556 h 4469549"/>
              <a:gd name="connsiteX1205" fmla="*/ 355555 w 5178638"/>
              <a:gd name="connsiteY1205" fmla="*/ 4076334 h 4469549"/>
              <a:gd name="connsiteX1206" fmla="*/ 355124 w 5178638"/>
              <a:gd name="connsiteY1206" fmla="*/ 4076083 h 4469549"/>
              <a:gd name="connsiteX1207" fmla="*/ 265592 w 5178638"/>
              <a:gd name="connsiteY1207" fmla="*/ 4229756 h 4469549"/>
              <a:gd name="connsiteX1208" fmla="*/ 247261 w 5178638"/>
              <a:gd name="connsiteY1208" fmla="*/ 4279913 h 4469549"/>
              <a:gd name="connsiteX1209" fmla="*/ 258887 w 5178638"/>
              <a:gd name="connsiteY1209" fmla="*/ 4269305 h 4469549"/>
              <a:gd name="connsiteX1210" fmla="*/ 272529 w 5178638"/>
              <a:gd name="connsiteY1210" fmla="*/ 4249007 h 4469549"/>
              <a:gd name="connsiteX1211" fmla="*/ 272368 w 5178638"/>
              <a:gd name="connsiteY1211" fmla="*/ 4233704 h 4469549"/>
              <a:gd name="connsiteX1212" fmla="*/ 276684 w 5178638"/>
              <a:gd name="connsiteY1212" fmla="*/ 4223182 h 4469549"/>
              <a:gd name="connsiteX1213" fmla="*/ 296940 w 5178638"/>
              <a:gd name="connsiteY1213" fmla="*/ 4191529 h 4469549"/>
              <a:gd name="connsiteX1214" fmla="*/ 333139 w 5178638"/>
              <a:gd name="connsiteY1214" fmla="*/ 4138745 h 4469549"/>
              <a:gd name="connsiteX1215" fmla="*/ 347724 w 5178638"/>
              <a:gd name="connsiteY1215" fmla="*/ 4116825 h 4469549"/>
              <a:gd name="connsiteX1216" fmla="*/ 357233 w 5178638"/>
              <a:gd name="connsiteY1216" fmla="*/ 4094662 h 4469549"/>
              <a:gd name="connsiteX1217" fmla="*/ 363698 w 5178638"/>
              <a:gd name="connsiteY1217" fmla="*/ 4081079 h 4469549"/>
              <a:gd name="connsiteX1218" fmla="*/ 362205 w 5178638"/>
              <a:gd name="connsiteY1218" fmla="*/ 4080209 h 4469549"/>
              <a:gd name="connsiteX1219" fmla="*/ 389709 w 5178638"/>
              <a:gd name="connsiteY1219" fmla="*/ 4032509 h 4469549"/>
              <a:gd name="connsiteX1220" fmla="*/ 430103 w 5178638"/>
              <a:gd name="connsiteY1220" fmla="*/ 3957726 h 4469549"/>
              <a:gd name="connsiteX1221" fmla="*/ 467085 w 5178638"/>
              <a:gd name="connsiteY1221" fmla="*/ 3888017 h 4469549"/>
              <a:gd name="connsiteX1222" fmla="*/ 640323 w 5178638"/>
              <a:gd name="connsiteY1222" fmla="*/ 3803532 h 4469549"/>
              <a:gd name="connsiteX1223" fmla="*/ 644522 w 5178638"/>
              <a:gd name="connsiteY1223" fmla="*/ 3804893 h 4469549"/>
              <a:gd name="connsiteX1224" fmla="*/ 638317 w 5178638"/>
              <a:gd name="connsiteY1224" fmla="*/ 3818660 h 4469549"/>
              <a:gd name="connsiteX1225" fmla="*/ 600514 w 5178638"/>
              <a:gd name="connsiteY1225" fmla="*/ 3883545 h 4469549"/>
              <a:gd name="connsiteX1226" fmla="*/ 569777 w 5178638"/>
              <a:gd name="connsiteY1226" fmla="*/ 3943313 h 4469549"/>
              <a:gd name="connsiteX1227" fmla="*/ 552595 w 5178638"/>
              <a:gd name="connsiteY1227" fmla="*/ 3988362 h 4469549"/>
              <a:gd name="connsiteX1228" fmla="*/ 546879 w 5178638"/>
              <a:gd name="connsiteY1228" fmla="*/ 3988321 h 4469549"/>
              <a:gd name="connsiteX1229" fmla="*/ 528105 w 5178638"/>
              <a:gd name="connsiteY1229" fmla="*/ 3990554 h 4469549"/>
              <a:gd name="connsiteX1230" fmla="*/ 525302 w 5178638"/>
              <a:gd name="connsiteY1230" fmla="*/ 3990832 h 4469549"/>
              <a:gd name="connsiteX1231" fmla="*/ 534324 w 5178638"/>
              <a:gd name="connsiteY1231" fmla="*/ 3975346 h 4469549"/>
              <a:gd name="connsiteX1232" fmla="*/ 552655 w 5178638"/>
              <a:gd name="connsiteY1232" fmla="*/ 3925189 h 4469549"/>
              <a:gd name="connsiteX1233" fmla="*/ 541028 w 5178638"/>
              <a:gd name="connsiteY1233" fmla="*/ 3935798 h 4469549"/>
              <a:gd name="connsiteX1234" fmla="*/ 527387 w 5178638"/>
              <a:gd name="connsiteY1234" fmla="*/ 3956095 h 4469549"/>
              <a:gd name="connsiteX1235" fmla="*/ 527547 w 5178638"/>
              <a:gd name="connsiteY1235" fmla="*/ 3971398 h 4469549"/>
              <a:gd name="connsiteX1236" fmla="*/ 523232 w 5178638"/>
              <a:gd name="connsiteY1236" fmla="*/ 3981920 h 4469549"/>
              <a:gd name="connsiteX1237" fmla="*/ 517003 w 5178638"/>
              <a:gd name="connsiteY1237" fmla="*/ 3991654 h 4469549"/>
              <a:gd name="connsiteX1238" fmla="*/ 505464 w 5178638"/>
              <a:gd name="connsiteY1238" fmla="*/ 3992798 h 4469549"/>
              <a:gd name="connsiteX1239" fmla="*/ 505464 w 5178638"/>
              <a:gd name="connsiteY1239" fmla="*/ 4000233 h 4469549"/>
              <a:gd name="connsiteX1240" fmla="*/ 511311 w 5178638"/>
              <a:gd name="connsiteY1240" fmla="*/ 4000549 h 4469549"/>
              <a:gd name="connsiteX1241" fmla="*/ 502975 w 5178638"/>
              <a:gd name="connsiteY1241" fmla="*/ 4013574 h 4469549"/>
              <a:gd name="connsiteX1242" fmla="*/ 466777 w 5178638"/>
              <a:gd name="connsiteY1242" fmla="*/ 4066358 h 4469549"/>
              <a:gd name="connsiteX1243" fmla="*/ 452192 w 5178638"/>
              <a:gd name="connsiteY1243" fmla="*/ 4088278 h 4469549"/>
              <a:gd name="connsiteX1244" fmla="*/ 442682 w 5178638"/>
              <a:gd name="connsiteY1244" fmla="*/ 4110441 h 4469549"/>
              <a:gd name="connsiteX1245" fmla="*/ 436218 w 5178638"/>
              <a:gd name="connsiteY1245" fmla="*/ 4124024 h 4469549"/>
              <a:gd name="connsiteX1246" fmla="*/ 437711 w 5178638"/>
              <a:gd name="connsiteY1246" fmla="*/ 4124894 h 4469549"/>
              <a:gd name="connsiteX1247" fmla="*/ 410206 w 5178638"/>
              <a:gd name="connsiteY1247" fmla="*/ 4172594 h 4469549"/>
              <a:gd name="connsiteX1248" fmla="*/ 369812 w 5178638"/>
              <a:gd name="connsiteY1248" fmla="*/ 4247377 h 4469549"/>
              <a:gd name="connsiteX1249" fmla="*/ 358764 w 5178638"/>
              <a:gd name="connsiteY1249" fmla="*/ 4269325 h 4469549"/>
              <a:gd name="connsiteX1250" fmla="*/ 348186 w 5178638"/>
              <a:gd name="connsiteY1250" fmla="*/ 4267618 h 4469549"/>
              <a:gd name="connsiteX1251" fmla="*/ 345326 w 5178638"/>
              <a:gd name="connsiteY1251" fmla="*/ 4267597 h 4469549"/>
              <a:gd name="connsiteX1252" fmla="*/ 362217 w 5178638"/>
              <a:gd name="connsiteY1252" fmla="*/ 4238606 h 4469549"/>
              <a:gd name="connsiteX1253" fmla="*/ 376802 w 5178638"/>
              <a:gd name="connsiteY1253" fmla="*/ 4216685 h 4469549"/>
              <a:gd name="connsiteX1254" fmla="*/ 406474 w 5178638"/>
              <a:gd name="connsiteY1254" fmla="*/ 4147063 h 4469549"/>
              <a:gd name="connsiteX1255" fmla="*/ 412965 w 5178638"/>
              <a:gd name="connsiteY1255" fmla="*/ 4142153 h 4469549"/>
              <a:gd name="connsiteX1256" fmla="*/ 421632 w 5178638"/>
              <a:gd name="connsiteY1256" fmla="*/ 4142857 h 4469549"/>
              <a:gd name="connsiteX1257" fmla="*/ 435570 w 5178638"/>
              <a:gd name="connsiteY1257" fmla="*/ 4122952 h 4469549"/>
              <a:gd name="connsiteX1258" fmla="*/ 422118 w 5178638"/>
              <a:gd name="connsiteY1258" fmla="*/ 4115115 h 4469549"/>
              <a:gd name="connsiteX1259" fmla="*/ 422449 w 5178638"/>
              <a:gd name="connsiteY1259" fmla="*/ 4114405 h 4469549"/>
              <a:gd name="connsiteX1260" fmla="*/ 439709 w 5178638"/>
              <a:gd name="connsiteY1260" fmla="*/ 4072315 h 4469549"/>
              <a:gd name="connsiteX1261" fmla="*/ 444845 w 5178638"/>
              <a:gd name="connsiteY1261" fmla="*/ 4066617 h 4469549"/>
              <a:gd name="connsiteX1262" fmla="*/ 451871 w 5178638"/>
              <a:gd name="connsiteY1262" fmla="*/ 4057673 h 4469549"/>
              <a:gd name="connsiteX1263" fmla="*/ 509930 w 5178638"/>
              <a:gd name="connsiteY1263" fmla="*/ 3961134 h 4469549"/>
              <a:gd name="connsiteX1264" fmla="*/ 529652 w 5178638"/>
              <a:gd name="connsiteY1264" fmla="*/ 3933515 h 4469549"/>
              <a:gd name="connsiteX1265" fmla="*/ 548554 w 5178638"/>
              <a:gd name="connsiteY1265" fmla="*/ 3901072 h 4469549"/>
              <a:gd name="connsiteX1266" fmla="*/ 577441 w 5178638"/>
              <a:gd name="connsiteY1266" fmla="*/ 3848375 h 4469549"/>
              <a:gd name="connsiteX1267" fmla="*/ 585002 w 5178638"/>
              <a:gd name="connsiteY1267" fmla="*/ 3835398 h 4469549"/>
              <a:gd name="connsiteX1268" fmla="*/ 592027 w 5178638"/>
              <a:gd name="connsiteY1268" fmla="*/ 3826455 h 4469549"/>
              <a:gd name="connsiteX1269" fmla="*/ 592313 w 5178638"/>
              <a:gd name="connsiteY1269" fmla="*/ 3835312 h 4469549"/>
              <a:gd name="connsiteX1270" fmla="*/ 578832 w 5178638"/>
              <a:gd name="connsiteY1270" fmla="*/ 3870912 h 4469549"/>
              <a:gd name="connsiteX1271" fmla="*/ 575337 w 5178638"/>
              <a:gd name="connsiteY1271" fmla="*/ 3886258 h 4469549"/>
              <a:gd name="connsiteX1272" fmla="*/ 609109 w 5178638"/>
              <a:gd name="connsiteY1272" fmla="*/ 3840752 h 4469549"/>
              <a:gd name="connsiteX1273" fmla="*/ 635321 w 5178638"/>
              <a:gd name="connsiteY1273" fmla="*/ 3808223 h 4469549"/>
              <a:gd name="connsiteX1274" fmla="*/ 640323 w 5178638"/>
              <a:gd name="connsiteY1274" fmla="*/ 3803532 h 4469549"/>
              <a:gd name="connsiteX1275" fmla="*/ 467740 w 5178638"/>
              <a:gd name="connsiteY1275" fmla="*/ 3690434 h 4469549"/>
              <a:gd name="connsiteX1276" fmla="*/ 466854 w 5178638"/>
              <a:gd name="connsiteY1276" fmla="*/ 3698608 h 4469549"/>
              <a:gd name="connsiteX1277" fmla="*/ 451810 w 5178638"/>
              <a:gd name="connsiteY1277" fmla="*/ 3733298 h 4469549"/>
              <a:gd name="connsiteX1278" fmla="*/ 447143 w 5178638"/>
              <a:gd name="connsiteY1278" fmla="*/ 3747961 h 4469549"/>
              <a:gd name="connsiteX1279" fmla="*/ 456119 w 5178638"/>
              <a:gd name="connsiteY1279" fmla="*/ 3735028 h 4469549"/>
              <a:gd name="connsiteX1280" fmla="*/ 446831 w 5178638"/>
              <a:gd name="connsiteY1280" fmla="*/ 3754543 h 4469549"/>
              <a:gd name="connsiteX1281" fmla="*/ 408778 w 5178638"/>
              <a:gd name="connsiteY1281" fmla="*/ 3832318 h 4469549"/>
              <a:gd name="connsiteX1282" fmla="*/ 377466 w 5178638"/>
              <a:gd name="connsiteY1282" fmla="*/ 3892295 h 4469549"/>
              <a:gd name="connsiteX1283" fmla="*/ 390983 w 5178638"/>
              <a:gd name="connsiteY1283" fmla="*/ 3878442 h 4469549"/>
              <a:gd name="connsiteX1284" fmla="*/ 400433 w 5178638"/>
              <a:gd name="connsiteY1284" fmla="*/ 3862221 h 4469549"/>
              <a:gd name="connsiteX1285" fmla="*/ 428087 w 5178638"/>
              <a:gd name="connsiteY1285" fmla="*/ 3823093 h 4469549"/>
              <a:gd name="connsiteX1286" fmla="*/ 409768 w 5178638"/>
              <a:gd name="connsiteY1286" fmla="*/ 3860897 h 4469549"/>
              <a:gd name="connsiteX1287" fmla="*/ 388090 w 5178638"/>
              <a:gd name="connsiteY1287" fmla="*/ 3904758 h 4469549"/>
              <a:gd name="connsiteX1288" fmla="*/ 367410 w 5178638"/>
              <a:gd name="connsiteY1288" fmla="*/ 3938582 h 4469549"/>
              <a:gd name="connsiteX1289" fmla="*/ 366811 w 5178638"/>
              <a:gd name="connsiteY1289" fmla="*/ 3938233 h 4469549"/>
              <a:gd name="connsiteX1290" fmla="*/ 371296 w 5178638"/>
              <a:gd name="connsiteY1290" fmla="*/ 3927809 h 4469549"/>
              <a:gd name="connsiteX1291" fmla="*/ 378856 w 5178638"/>
              <a:gd name="connsiteY1291" fmla="*/ 3914832 h 4469549"/>
              <a:gd name="connsiteX1292" fmla="*/ 374792 w 5178638"/>
              <a:gd name="connsiteY1292" fmla="*/ 3912464 h 4469549"/>
              <a:gd name="connsiteX1293" fmla="*/ 365341 w 5178638"/>
              <a:gd name="connsiteY1293" fmla="*/ 3928686 h 4469549"/>
              <a:gd name="connsiteX1294" fmla="*/ 357780 w 5178638"/>
              <a:gd name="connsiteY1294" fmla="*/ 3941663 h 4469549"/>
              <a:gd name="connsiteX1295" fmla="*/ 350754 w 5178638"/>
              <a:gd name="connsiteY1295" fmla="*/ 3950606 h 4469549"/>
              <a:gd name="connsiteX1296" fmla="*/ 352359 w 5178638"/>
              <a:gd name="connsiteY1296" fmla="*/ 3938504 h 4469549"/>
              <a:gd name="connsiteX1297" fmla="*/ 348293 w 5178638"/>
              <a:gd name="connsiteY1297" fmla="*/ 3936136 h 4469549"/>
              <a:gd name="connsiteX1298" fmla="*/ 341870 w 5178638"/>
              <a:gd name="connsiteY1298" fmla="*/ 3941959 h 4469549"/>
              <a:gd name="connsiteX1299" fmla="*/ 403787 w 5178638"/>
              <a:gd name="connsiteY1299" fmla="*/ 3835684 h 4469549"/>
              <a:gd name="connsiteX1300" fmla="*/ 424461 w 5178638"/>
              <a:gd name="connsiteY1300" fmla="*/ 3786893 h 4469549"/>
              <a:gd name="connsiteX1301" fmla="*/ 414007 w 5178638"/>
              <a:gd name="connsiteY1301" fmla="*/ 3798184 h 4469549"/>
              <a:gd name="connsiteX1302" fmla="*/ 400756 w 5178638"/>
              <a:gd name="connsiteY1302" fmla="*/ 3818709 h 4469549"/>
              <a:gd name="connsiteX1303" fmla="*/ 398964 w 5178638"/>
              <a:gd name="connsiteY1303" fmla="*/ 3832874 h 4469549"/>
              <a:gd name="connsiteX1304" fmla="*/ 394258 w 5178638"/>
              <a:gd name="connsiteY1304" fmla="*/ 3843169 h 4469549"/>
              <a:gd name="connsiteX1305" fmla="*/ 374392 w 5178638"/>
              <a:gd name="connsiteY1305" fmla="*/ 3875049 h 4469549"/>
              <a:gd name="connsiteX1306" fmla="*/ 339365 w 5178638"/>
              <a:gd name="connsiteY1306" fmla="*/ 3928517 h 4469549"/>
              <a:gd name="connsiteX1307" fmla="*/ 325170 w 5178638"/>
              <a:gd name="connsiteY1307" fmla="*/ 3950664 h 4469549"/>
              <a:gd name="connsiteX1308" fmla="*/ 314929 w 5178638"/>
              <a:gd name="connsiteY1308" fmla="*/ 3972400 h 4469549"/>
              <a:gd name="connsiteX1309" fmla="*/ 308152 w 5178638"/>
              <a:gd name="connsiteY1309" fmla="*/ 3985802 h 4469549"/>
              <a:gd name="connsiteX1310" fmla="*/ 309215 w 5178638"/>
              <a:gd name="connsiteY1310" fmla="*/ 3986421 h 4469549"/>
              <a:gd name="connsiteX1311" fmla="*/ 281649 w 5178638"/>
              <a:gd name="connsiteY1311" fmla="*/ 4034085 h 4469549"/>
              <a:gd name="connsiteX1312" fmla="*/ 262857 w 5178638"/>
              <a:gd name="connsiteY1312" fmla="*/ 4068114 h 4469549"/>
              <a:gd name="connsiteX1313" fmla="*/ 258569 w 5178638"/>
              <a:gd name="connsiteY1313" fmla="*/ 4073572 h 4469549"/>
              <a:gd name="connsiteX1314" fmla="*/ 255015 w 5178638"/>
              <a:gd name="connsiteY1314" fmla="*/ 4082315 h 4469549"/>
              <a:gd name="connsiteX1315" fmla="*/ 240572 w 5178638"/>
              <a:gd name="connsiteY1315" fmla="*/ 4108470 h 4469549"/>
              <a:gd name="connsiteX1316" fmla="*/ 224873 w 5178638"/>
              <a:gd name="connsiteY1316" fmla="*/ 4138335 h 4469549"/>
              <a:gd name="connsiteX1317" fmla="*/ 215664 w 5178638"/>
              <a:gd name="connsiteY1317" fmla="*/ 4144136 h 4469549"/>
              <a:gd name="connsiteX1318" fmla="*/ 200517 w 5178638"/>
              <a:gd name="connsiteY1318" fmla="*/ 4170134 h 4469549"/>
              <a:gd name="connsiteX1319" fmla="*/ 203504 w 5178638"/>
              <a:gd name="connsiteY1319" fmla="*/ 4180547 h 4469549"/>
              <a:gd name="connsiteX1320" fmla="*/ 198119 w 5178638"/>
              <a:gd name="connsiteY1320" fmla="*/ 4199137 h 4469549"/>
              <a:gd name="connsiteX1321" fmla="*/ 189489 w 5178638"/>
              <a:gd name="connsiteY1321" fmla="*/ 4220182 h 4469549"/>
              <a:gd name="connsiteX1322" fmla="*/ 168947 w 5178638"/>
              <a:gd name="connsiteY1322" fmla="*/ 4242978 h 4469549"/>
              <a:gd name="connsiteX1323" fmla="*/ 149680 w 5178638"/>
              <a:gd name="connsiteY1323" fmla="*/ 4258912 h 4469549"/>
              <a:gd name="connsiteX1324" fmla="*/ 146157 w 5178638"/>
              <a:gd name="connsiteY1324" fmla="*/ 4263437 h 4469549"/>
              <a:gd name="connsiteX1325" fmla="*/ 121095 w 5178638"/>
              <a:gd name="connsiteY1325" fmla="*/ 4306455 h 4469549"/>
              <a:gd name="connsiteX1326" fmla="*/ 111422 w 5178638"/>
              <a:gd name="connsiteY1326" fmla="*/ 4335483 h 4469549"/>
              <a:gd name="connsiteX1327" fmla="*/ 89275 w 5178638"/>
              <a:gd name="connsiteY1327" fmla="*/ 4370381 h 4469549"/>
              <a:gd name="connsiteX1328" fmla="*/ 81460 w 5178638"/>
              <a:gd name="connsiteY1328" fmla="*/ 4374484 h 4469549"/>
              <a:gd name="connsiteX1329" fmla="*/ 81403 w 5178638"/>
              <a:gd name="connsiteY1329" fmla="*/ 4374583 h 4469549"/>
              <a:gd name="connsiteX1330" fmla="*/ 71293 w 5178638"/>
              <a:gd name="connsiteY1330" fmla="*/ 4405531 h 4469549"/>
              <a:gd name="connsiteX1331" fmla="*/ 56072 w 5178638"/>
              <a:gd name="connsiteY1331" fmla="*/ 4433600 h 4469549"/>
              <a:gd name="connsiteX1332" fmla="*/ 35281 w 5178638"/>
              <a:gd name="connsiteY1332" fmla="*/ 4469287 h 4469549"/>
              <a:gd name="connsiteX1333" fmla="*/ 35275 w 5178638"/>
              <a:gd name="connsiteY1333" fmla="*/ 4469299 h 4469549"/>
              <a:gd name="connsiteX1334" fmla="*/ 16725 w 5178638"/>
              <a:gd name="connsiteY1334" fmla="*/ 4469299 h 4469549"/>
              <a:gd name="connsiteX1335" fmla="*/ 24822 w 5178638"/>
              <a:gd name="connsiteY1335" fmla="*/ 4447739 h 4469549"/>
              <a:gd name="connsiteX1336" fmla="*/ 26673 w 5178638"/>
              <a:gd name="connsiteY1336" fmla="*/ 4440127 h 4469549"/>
              <a:gd name="connsiteX1337" fmla="*/ 20964 w 5178638"/>
              <a:gd name="connsiteY1337" fmla="*/ 4445492 h 4469549"/>
              <a:gd name="connsiteX1338" fmla="*/ 6874 w 5178638"/>
              <a:gd name="connsiteY1338" fmla="*/ 4466072 h 4469549"/>
              <a:gd name="connsiteX1339" fmla="*/ 5101 w 5178638"/>
              <a:gd name="connsiteY1339" fmla="*/ 4469299 h 4469549"/>
              <a:gd name="connsiteX1340" fmla="*/ 0 w 5178638"/>
              <a:gd name="connsiteY1340" fmla="*/ 4469299 h 4469549"/>
              <a:gd name="connsiteX1341" fmla="*/ 106930 w 5178638"/>
              <a:gd name="connsiteY1341" fmla="*/ 4284733 h 4469549"/>
              <a:gd name="connsiteX1342" fmla="*/ 114102 w 5178638"/>
              <a:gd name="connsiteY1342" fmla="*/ 4277591 h 4469549"/>
              <a:gd name="connsiteX1343" fmla="*/ 131635 w 5178638"/>
              <a:gd name="connsiteY1343" fmla="*/ 4266622 h 4469549"/>
              <a:gd name="connsiteX1344" fmla="*/ 125038 w 5178638"/>
              <a:gd name="connsiteY1344" fmla="*/ 4280161 h 4469549"/>
              <a:gd name="connsiteX1345" fmla="*/ 94796 w 5178638"/>
              <a:gd name="connsiteY1345" fmla="*/ 4332069 h 4469549"/>
              <a:gd name="connsiteX1346" fmla="*/ 88239 w 5178638"/>
              <a:gd name="connsiteY1346" fmla="*/ 4349977 h 4469549"/>
              <a:gd name="connsiteX1347" fmla="*/ 122262 w 5178638"/>
              <a:gd name="connsiteY1347" fmla="*/ 4291580 h 4469549"/>
              <a:gd name="connsiteX1348" fmla="*/ 156284 w 5178638"/>
              <a:gd name="connsiteY1348" fmla="*/ 4233183 h 4469549"/>
              <a:gd name="connsiteX1349" fmla="*/ 190347 w 5178638"/>
              <a:gd name="connsiteY1349" fmla="*/ 4179154 h 4469549"/>
              <a:gd name="connsiteX1350" fmla="*/ 235710 w 5178638"/>
              <a:gd name="connsiteY1350" fmla="*/ 4101292 h 4469549"/>
              <a:gd name="connsiteX1351" fmla="*/ 249905 w 5178638"/>
              <a:gd name="connsiteY1351" fmla="*/ 4079144 h 4469549"/>
              <a:gd name="connsiteX1352" fmla="*/ 281921 w 5178638"/>
              <a:gd name="connsiteY1352" fmla="*/ 4010887 h 4469549"/>
              <a:gd name="connsiteX1353" fmla="*/ 287631 w 5178638"/>
              <a:gd name="connsiteY1353" fmla="*/ 4005522 h 4469549"/>
              <a:gd name="connsiteX1354" fmla="*/ 294344 w 5178638"/>
              <a:gd name="connsiteY1354" fmla="*/ 4005088 h 4469549"/>
              <a:gd name="connsiteX1355" fmla="*/ 307779 w 5178638"/>
              <a:gd name="connsiteY1355" fmla="*/ 3984890 h 4469549"/>
              <a:gd name="connsiteX1356" fmla="*/ 298204 w 5178638"/>
              <a:gd name="connsiteY1356" fmla="*/ 3979311 h 4469549"/>
              <a:gd name="connsiteX1357" fmla="*/ 298553 w 5178638"/>
              <a:gd name="connsiteY1357" fmla="*/ 3978612 h 4469549"/>
              <a:gd name="connsiteX1358" fmla="*/ 317376 w 5178638"/>
              <a:gd name="connsiteY1358" fmla="*/ 3937432 h 4469549"/>
              <a:gd name="connsiteX1359" fmla="*/ 322121 w 5178638"/>
              <a:gd name="connsiteY1359" fmla="*/ 3931506 h 4469549"/>
              <a:gd name="connsiteX1360" fmla="*/ 328756 w 5178638"/>
              <a:gd name="connsiteY1360" fmla="*/ 3922335 h 4469549"/>
              <a:gd name="connsiteX1361" fmla="*/ 386425 w 5178638"/>
              <a:gd name="connsiteY1361" fmla="*/ 3825569 h 4469549"/>
              <a:gd name="connsiteX1362" fmla="*/ 405366 w 5178638"/>
              <a:gd name="connsiteY1362" fmla="*/ 3797494 h 4469549"/>
              <a:gd name="connsiteX1363" fmla="*/ 424267 w 5178638"/>
              <a:gd name="connsiteY1363" fmla="*/ 3765052 h 4469549"/>
              <a:gd name="connsiteX1364" fmla="*/ 453545 w 5178638"/>
              <a:gd name="connsiteY1364" fmla="*/ 3712582 h 4469549"/>
              <a:gd name="connsiteX1365" fmla="*/ 461106 w 5178638"/>
              <a:gd name="connsiteY1365" fmla="*/ 3699605 h 4469549"/>
              <a:gd name="connsiteX1366" fmla="*/ 467740 w 5178638"/>
              <a:gd name="connsiteY1366" fmla="*/ 3690434 h 4469549"/>
              <a:gd name="connsiteX1367" fmla="*/ 510898 w 5178638"/>
              <a:gd name="connsiteY1367" fmla="*/ 3663690 h 4469549"/>
              <a:gd name="connsiteX1368" fmla="*/ 511642 w 5178638"/>
              <a:gd name="connsiteY1368" fmla="*/ 3663865 h 4469549"/>
              <a:gd name="connsiteX1369" fmla="*/ 505046 w 5178638"/>
              <a:gd name="connsiteY1369" fmla="*/ 3677405 h 4469549"/>
              <a:gd name="connsiteX1370" fmla="*/ 495905 w 5178638"/>
              <a:gd name="connsiteY1370" fmla="*/ 3693096 h 4469549"/>
              <a:gd name="connsiteX1371" fmla="*/ 500326 w 5178638"/>
              <a:gd name="connsiteY1371" fmla="*/ 3681417 h 4469549"/>
              <a:gd name="connsiteX1372" fmla="*/ 819189 w 5178638"/>
              <a:gd name="connsiteY1372" fmla="*/ 3621153 h 4469549"/>
              <a:gd name="connsiteX1373" fmla="*/ 809738 w 5178638"/>
              <a:gd name="connsiteY1373" fmla="*/ 3637373 h 4469549"/>
              <a:gd name="connsiteX1374" fmla="*/ 801893 w 5178638"/>
              <a:gd name="connsiteY1374" fmla="*/ 3641494 h 4469549"/>
              <a:gd name="connsiteX1375" fmla="*/ 780281 w 5178638"/>
              <a:gd name="connsiteY1375" fmla="*/ 3672358 h 4469549"/>
              <a:gd name="connsiteX1376" fmla="*/ 770295 w 5178638"/>
              <a:gd name="connsiteY1376" fmla="*/ 3692612 h 4469549"/>
              <a:gd name="connsiteX1377" fmla="*/ 773825 w 5178638"/>
              <a:gd name="connsiteY1377" fmla="*/ 3699015 h 4469549"/>
              <a:gd name="connsiteX1378" fmla="*/ 778962 w 5178638"/>
              <a:gd name="connsiteY1378" fmla="*/ 3693316 h 4469549"/>
              <a:gd name="connsiteX1379" fmla="*/ 799753 w 5178638"/>
              <a:gd name="connsiteY1379" fmla="*/ 3657630 h 4469549"/>
              <a:gd name="connsiteX1380" fmla="*/ 806243 w 5178638"/>
              <a:gd name="connsiteY1380" fmla="*/ 3652719 h 4469549"/>
              <a:gd name="connsiteX1381" fmla="*/ 804353 w 5178638"/>
              <a:gd name="connsiteY1381" fmla="*/ 3655964 h 4469549"/>
              <a:gd name="connsiteX1382" fmla="*/ 798148 w 5178638"/>
              <a:gd name="connsiteY1382" fmla="*/ 3669731 h 4469549"/>
              <a:gd name="connsiteX1383" fmla="*/ 805360 w 5178638"/>
              <a:gd name="connsiteY1383" fmla="*/ 3663150 h 4469549"/>
              <a:gd name="connsiteX1384" fmla="*/ 810533 w 5178638"/>
              <a:gd name="connsiteY1384" fmla="*/ 3653919 h 4469549"/>
              <a:gd name="connsiteX1385" fmla="*/ 822409 w 5178638"/>
              <a:gd name="connsiteY1385" fmla="*/ 3630420 h 4469549"/>
              <a:gd name="connsiteX1386" fmla="*/ 825912 w 5178638"/>
              <a:gd name="connsiteY1386" fmla="*/ 3625069 h 4469549"/>
              <a:gd name="connsiteX1387" fmla="*/ 818264 w 5178638"/>
              <a:gd name="connsiteY1387" fmla="*/ 3551085 h 4469549"/>
              <a:gd name="connsiteX1388" fmla="*/ 822328 w 5178638"/>
              <a:gd name="connsiteY1388" fmla="*/ 3553453 h 4469549"/>
              <a:gd name="connsiteX1389" fmla="*/ 814767 w 5178638"/>
              <a:gd name="connsiteY1389" fmla="*/ 3566430 h 4469549"/>
              <a:gd name="connsiteX1390" fmla="*/ 814519 w 5178638"/>
              <a:gd name="connsiteY1390" fmla="*/ 3579322 h 4469549"/>
              <a:gd name="connsiteX1391" fmla="*/ 790766 w 5178638"/>
              <a:gd name="connsiteY1391" fmla="*/ 3626320 h 4469549"/>
              <a:gd name="connsiteX1392" fmla="*/ 766337 w 5178638"/>
              <a:gd name="connsiteY1392" fmla="*/ 3652284 h 4469549"/>
              <a:gd name="connsiteX1393" fmla="*/ 747220 w 5178638"/>
              <a:gd name="connsiteY1393" fmla="*/ 3685467 h 4469549"/>
              <a:gd name="connsiteX1394" fmla="*/ 730001 w 5178638"/>
              <a:gd name="connsiteY1394" fmla="*/ 3675435 h 4469549"/>
              <a:gd name="connsiteX1395" fmla="*/ 736131 w 5178638"/>
              <a:gd name="connsiteY1395" fmla="*/ 3664017 h 4469549"/>
              <a:gd name="connsiteX1396" fmla="*/ 771224 w 5178638"/>
              <a:gd name="connsiteY1396" fmla="*/ 3597552 h 4469549"/>
              <a:gd name="connsiteX1397" fmla="*/ 791765 w 5178638"/>
              <a:gd name="connsiteY1397" fmla="*/ 3574757 h 4469549"/>
              <a:gd name="connsiteX1398" fmla="*/ 795831 w 5178638"/>
              <a:gd name="connsiteY1398" fmla="*/ 3577125 h 4469549"/>
              <a:gd name="connsiteX1399" fmla="*/ 794226 w 5178638"/>
              <a:gd name="connsiteY1399" fmla="*/ 3589227 h 4469549"/>
              <a:gd name="connsiteX1400" fmla="*/ 801252 w 5178638"/>
              <a:gd name="connsiteY1400" fmla="*/ 3580284 h 4469549"/>
              <a:gd name="connsiteX1401" fmla="*/ 808813 w 5178638"/>
              <a:gd name="connsiteY1401" fmla="*/ 3567307 h 4469549"/>
              <a:gd name="connsiteX1402" fmla="*/ 818264 w 5178638"/>
              <a:gd name="connsiteY1402" fmla="*/ 3551085 h 4469549"/>
              <a:gd name="connsiteX1403" fmla="*/ 679816 w 5178638"/>
              <a:gd name="connsiteY1403" fmla="*/ 3406814 h 4469549"/>
              <a:gd name="connsiteX1404" fmla="*/ 681518 w 5178638"/>
              <a:gd name="connsiteY1404" fmla="*/ 3407806 h 4469549"/>
              <a:gd name="connsiteX1405" fmla="*/ 605063 w 5178638"/>
              <a:gd name="connsiteY1405" fmla="*/ 3539034 h 4469549"/>
              <a:gd name="connsiteX1406" fmla="*/ 596171 w 5178638"/>
              <a:gd name="connsiteY1406" fmla="*/ 3533853 h 4469549"/>
              <a:gd name="connsiteX1407" fmla="*/ 600731 w 5178638"/>
              <a:gd name="connsiteY1407" fmla="*/ 3524270 h 4469549"/>
              <a:gd name="connsiteX1408" fmla="*/ 603785 w 5178638"/>
              <a:gd name="connsiteY1408" fmla="*/ 3517153 h 4469549"/>
              <a:gd name="connsiteX1409" fmla="*/ 618789 w 5178638"/>
              <a:gd name="connsiteY1409" fmla="*/ 3490217 h 4469549"/>
              <a:gd name="connsiteX1410" fmla="*/ 622589 w 5178638"/>
              <a:gd name="connsiteY1410" fmla="*/ 3483060 h 4469549"/>
              <a:gd name="connsiteX1411" fmla="*/ 624826 w 5178638"/>
              <a:gd name="connsiteY1411" fmla="*/ 3480187 h 4469549"/>
              <a:gd name="connsiteX1412" fmla="*/ 658056 w 5178638"/>
              <a:gd name="connsiteY1412" fmla="*/ 3431732 h 4469549"/>
              <a:gd name="connsiteX1413" fmla="*/ 658208 w 5178638"/>
              <a:gd name="connsiteY1413" fmla="*/ 3431705 h 4469549"/>
              <a:gd name="connsiteX1414" fmla="*/ 658946 w 5178638"/>
              <a:gd name="connsiteY1414" fmla="*/ 3433765 h 4469549"/>
              <a:gd name="connsiteX1415" fmla="*/ 656169 w 5178638"/>
              <a:gd name="connsiteY1415" fmla="*/ 3445183 h 4469549"/>
              <a:gd name="connsiteX1416" fmla="*/ 662804 w 5178638"/>
              <a:gd name="connsiteY1416" fmla="*/ 3436013 h 4469549"/>
              <a:gd name="connsiteX1417" fmla="*/ 670365 w 5178638"/>
              <a:gd name="connsiteY1417" fmla="*/ 3423036 h 4469549"/>
              <a:gd name="connsiteX1418" fmla="*/ 679816 w 5178638"/>
              <a:gd name="connsiteY1418" fmla="*/ 3406814 h 4469549"/>
              <a:gd name="connsiteX1419" fmla="*/ 837483 w 5178638"/>
              <a:gd name="connsiteY1419" fmla="*/ 3373771 h 4469549"/>
              <a:gd name="connsiteX1420" fmla="*/ 838838 w 5178638"/>
              <a:gd name="connsiteY1420" fmla="*/ 3374561 h 4469549"/>
              <a:gd name="connsiteX1421" fmla="*/ 823353 w 5178638"/>
              <a:gd name="connsiteY1421" fmla="*/ 3402707 h 4469549"/>
              <a:gd name="connsiteX1422" fmla="*/ 794628 w 5178638"/>
              <a:gd name="connsiteY1422" fmla="*/ 3450097 h 4469549"/>
              <a:gd name="connsiteX1423" fmla="*/ 776634 w 5178638"/>
              <a:gd name="connsiteY1423" fmla="*/ 3478213 h 4469549"/>
              <a:gd name="connsiteX1424" fmla="*/ 805350 w 5178638"/>
              <a:gd name="connsiteY1424" fmla="*/ 3428925 h 4469549"/>
              <a:gd name="connsiteX1425" fmla="*/ 837483 w 5178638"/>
              <a:gd name="connsiteY1425" fmla="*/ 3373771 h 4469549"/>
              <a:gd name="connsiteX1426" fmla="*/ 653881 w 5178638"/>
              <a:gd name="connsiteY1426" fmla="*/ 3348378 h 4469549"/>
              <a:gd name="connsiteX1427" fmla="*/ 634235 w 5178638"/>
              <a:gd name="connsiteY1427" fmla="*/ 3384297 h 4469549"/>
              <a:gd name="connsiteX1428" fmla="*/ 617184 w 5178638"/>
              <a:gd name="connsiteY1428" fmla="*/ 3409126 h 4469549"/>
              <a:gd name="connsiteX1429" fmla="*/ 608698 w 5178638"/>
              <a:gd name="connsiteY1429" fmla="*/ 3425910 h 4469549"/>
              <a:gd name="connsiteX1430" fmla="*/ 600251 w 5178638"/>
              <a:gd name="connsiteY1430" fmla="*/ 3447061 h 4469549"/>
              <a:gd name="connsiteX1431" fmla="*/ 563334 w 5178638"/>
              <a:gd name="connsiteY1431" fmla="*/ 3503772 h 4469549"/>
              <a:gd name="connsiteX1432" fmla="*/ 561444 w 5178638"/>
              <a:gd name="connsiteY1432" fmla="*/ 3507016 h 4469549"/>
              <a:gd name="connsiteX1433" fmla="*/ 506591 w 5178638"/>
              <a:gd name="connsiteY1433" fmla="*/ 3596732 h 4469549"/>
              <a:gd name="connsiteX1434" fmla="*/ 502849 w 5178638"/>
              <a:gd name="connsiteY1434" fmla="*/ 3607588 h 4469549"/>
              <a:gd name="connsiteX1435" fmla="*/ 501666 w 5178638"/>
              <a:gd name="connsiteY1435" fmla="*/ 3611308 h 4469549"/>
              <a:gd name="connsiteX1436" fmla="*/ 501597 w 5178638"/>
              <a:gd name="connsiteY1436" fmla="*/ 3603518 h 4469549"/>
              <a:gd name="connsiteX1437" fmla="*/ 641489 w 5178638"/>
              <a:gd name="connsiteY1437" fmla="*/ 3362057 h 4469549"/>
              <a:gd name="connsiteX1438" fmla="*/ 646231 w 5178638"/>
              <a:gd name="connsiteY1438" fmla="*/ 3359519 h 4469549"/>
              <a:gd name="connsiteX1439" fmla="*/ 710564 w 5178638"/>
              <a:gd name="connsiteY1439" fmla="*/ 3339730 h 4469549"/>
              <a:gd name="connsiteX1440" fmla="*/ 707553 w 5178638"/>
              <a:gd name="connsiteY1440" fmla="*/ 3355064 h 4469549"/>
              <a:gd name="connsiteX1441" fmla="*/ 706239 w 5178638"/>
              <a:gd name="connsiteY1441" fmla="*/ 3357026 h 4469549"/>
              <a:gd name="connsiteX1442" fmla="*/ 696788 w 5178638"/>
              <a:gd name="connsiteY1442" fmla="*/ 3373248 h 4469549"/>
              <a:gd name="connsiteX1443" fmla="*/ 689922 w 5178638"/>
              <a:gd name="connsiteY1443" fmla="*/ 3383370 h 4469549"/>
              <a:gd name="connsiteX1444" fmla="*/ 684600 w 5178638"/>
              <a:gd name="connsiteY1444" fmla="*/ 3387657 h 4469549"/>
              <a:gd name="connsiteX1445" fmla="*/ 684842 w 5178638"/>
              <a:gd name="connsiteY1445" fmla="*/ 3387067 h 4469549"/>
              <a:gd name="connsiteX1446" fmla="*/ 701561 w 5178638"/>
              <a:gd name="connsiteY1446" fmla="*/ 3357016 h 4469549"/>
              <a:gd name="connsiteX1447" fmla="*/ 717131 w 5178638"/>
              <a:gd name="connsiteY1447" fmla="*/ 3240043 h 4469549"/>
              <a:gd name="connsiteX1448" fmla="*/ 718095 w 5178638"/>
              <a:gd name="connsiteY1448" fmla="*/ 3240605 h 4469549"/>
              <a:gd name="connsiteX1449" fmla="*/ 702414 w 5178638"/>
              <a:gd name="connsiteY1449" fmla="*/ 3268637 h 4469549"/>
              <a:gd name="connsiteX1450" fmla="*/ 673928 w 5178638"/>
              <a:gd name="connsiteY1450" fmla="*/ 3316167 h 4469549"/>
              <a:gd name="connsiteX1451" fmla="*/ 656282 w 5178638"/>
              <a:gd name="connsiteY1451" fmla="*/ 3344484 h 4469549"/>
              <a:gd name="connsiteX1452" fmla="*/ 684998 w 5178638"/>
              <a:gd name="connsiteY1452" fmla="*/ 3295196 h 4469549"/>
              <a:gd name="connsiteX1453" fmla="*/ 717131 w 5178638"/>
              <a:gd name="connsiteY1453" fmla="*/ 3240043 h 4469549"/>
              <a:gd name="connsiteX1454" fmla="*/ 1278417 w 5178638"/>
              <a:gd name="connsiteY1454" fmla="*/ 2750583 h 4469549"/>
              <a:gd name="connsiteX1455" fmla="*/ 1282482 w 5178638"/>
              <a:gd name="connsiteY1455" fmla="*/ 2752951 h 4469549"/>
              <a:gd name="connsiteX1456" fmla="*/ 1274921 w 5178638"/>
              <a:gd name="connsiteY1456" fmla="*/ 2765928 h 4469549"/>
              <a:gd name="connsiteX1457" fmla="*/ 1274672 w 5178638"/>
              <a:gd name="connsiteY1457" fmla="*/ 2778820 h 4469549"/>
              <a:gd name="connsiteX1458" fmla="*/ 1250920 w 5178638"/>
              <a:gd name="connsiteY1458" fmla="*/ 2825818 h 4469549"/>
              <a:gd name="connsiteX1459" fmla="*/ 1226490 w 5178638"/>
              <a:gd name="connsiteY1459" fmla="*/ 2851782 h 4469549"/>
              <a:gd name="connsiteX1460" fmla="*/ 1207374 w 5178638"/>
              <a:gd name="connsiteY1460" fmla="*/ 2884965 h 4469549"/>
              <a:gd name="connsiteX1461" fmla="*/ 1190155 w 5178638"/>
              <a:gd name="connsiteY1461" fmla="*/ 2874933 h 4469549"/>
              <a:gd name="connsiteX1462" fmla="*/ 1196285 w 5178638"/>
              <a:gd name="connsiteY1462" fmla="*/ 2863515 h 4469549"/>
              <a:gd name="connsiteX1463" fmla="*/ 1231377 w 5178638"/>
              <a:gd name="connsiteY1463" fmla="*/ 2797050 h 4469549"/>
              <a:gd name="connsiteX1464" fmla="*/ 1251919 w 5178638"/>
              <a:gd name="connsiteY1464" fmla="*/ 2774255 h 4469549"/>
              <a:gd name="connsiteX1465" fmla="*/ 1255984 w 5178638"/>
              <a:gd name="connsiteY1465" fmla="*/ 2776623 h 4469549"/>
              <a:gd name="connsiteX1466" fmla="*/ 1254379 w 5178638"/>
              <a:gd name="connsiteY1466" fmla="*/ 2788725 h 4469549"/>
              <a:gd name="connsiteX1467" fmla="*/ 1261406 w 5178638"/>
              <a:gd name="connsiteY1467" fmla="*/ 2779782 h 4469549"/>
              <a:gd name="connsiteX1468" fmla="*/ 1268966 w 5178638"/>
              <a:gd name="connsiteY1468" fmla="*/ 2766805 h 4469549"/>
              <a:gd name="connsiteX1469" fmla="*/ 1278417 w 5178638"/>
              <a:gd name="connsiteY1469" fmla="*/ 2750583 h 4469549"/>
              <a:gd name="connsiteX1470" fmla="*/ 1109869 w 5178638"/>
              <a:gd name="connsiteY1470" fmla="*/ 2740889 h 4469549"/>
              <a:gd name="connsiteX1471" fmla="*/ 1100162 w 5178638"/>
              <a:gd name="connsiteY1471" fmla="*/ 2758892 h 4469549"/>
              <a:gd name="connsiteX1472" fmla="*/ 1095056 w 5178638"/>
              <a:gd name="connsiteY1472" fmla="*/ 2755917 h 4469549"/>
              <a:gd name="connsiteX1473" fmla="*/ 1141310 w 5178638"/>
              <a:gd name="connsiteY1473" fmla="*/ 2607093 h 4469549"/>
              <a:gd name="connsiteX1474" fmla="*/ 1144203 w 5178638"/>
              <a:gd name="connsiteY1474" fmla="*/ 2608779 h 4469549"/>
              <a:gd name="connsiteX1475" fmla="*/ 1136642 w 5178638"/>
              <a:gd name="connsiteY1475" fmla="*/ 2621756 h 4469549"/>
              <a:gd name="connsiteX1476" fmla="*/ 1134831 w 5178638"/>
              <a:gd name="connsiteY1476" fmla="*/ 2633737 h 4469549"/>
              <a:gd name="connsiteX1477" fmla="*/ 1110297 w 5178638"/>
              <a:gd name="connsiteY1477" fmla="*/ 2680280 h 4469549"/>
              <a:gd name="connsiteX1478" fmla="*/ 1087870 w 5178638"/>
              <a:gd name="connsiteY1478" fmla="*/ 2707410 h 4469549"/>
              <a:gd name="connsiteX1479" fmla="*/ 1068707 w 5178638"/>
              <a:gd name="connsiteY1479" fmla="*/ 2740566 h 4469549"/>
              <a:gd name="connsiteX1480" fmla="*/ 1056451 w 5178638"/>
              <a:gd name="connsiteY1480" fmla="*/ 2733425 h 4469549"/>
              <a:gd name="connsiteX1481" fmla="*/ 1062693 w 5178638"/>
              <a:gd name="connsiteY1481" fmla="*/ 2722073 h 4469549"/>
              <a:gd name="connsiteX1482" fmla="*/ 1098567 w 5178638"/>
              <a:gd name="connsiteY1482" fmla="*/ 2656064 h 4469549"/>
              <a:gd name="connsiteX1483" fmla="*/ 1117546 w 5178638"/>
              <a:gd name="connsiteY1483" fmla="*/ 2632358 h 4469549"/>
              <a:gd name="connsiteX1484" fmla="*/ 1120440 w 5178638"/>
              <a:gd name="connsiteY1484" fmla="*/ 2634044 h 4469549"/>
              <a:gd name="connsiteX1485" fmla="*/ 1117663 w 5178638"/>
              <a:gd name="connsiteY1485" fmla="*/ 2645463 h 4469549"/>
              <a:gd name="connsiteX1486" fmla="*/ 1124299 w 5178638"/>
              <a:gd name="connsiteY1486" fmla="*/ 2636292 h 4469549"/>
              <a:gd name="connsiteX1487" fmla="*/ 1131859 w 5178638"/>
              <a:gd name="connsiteY1487" fmla="*/ 2623315 h 4469549"/>
              <a:gd name="connsiteX1488" fmla="*/ 1141310 w 5178638"/>
              <a:gd name="connsiteY1488" fmla="*/ 2607093 h 4469549"/>
              <a:gd name="connsiteX1489" fmla="*/ 1210904 w 5178638"/>
              <a:gd name="connsiteY1489" fmla="*/ 2556384 h 4469549"/>
              <a:gd name="connsiteX1490" fmla="*/ 1207162 w 5178638"/>
              <a:gd name="connsiteY1490" fmla="*/ 2567240 h 4469549"/>
              <a:gd name="connsiteX1491" fmla="*/ 1204335 w 5178638"/>
              <a:gd name="connsiteY1491" fmla="*/ 2572765 h 4469549"/>
              <a:gd name="connsiteX1492" fmla="*/ 1204955 w 5178638"/>
              <a:gd name="connsiteY1492" fmla="*/ 2570044 h 4469549"/>
              <a:gd name="connsiteX1493" fmla="*/ 1203395 w 5178638"/>
              <a:gd name="connsiteY1493" fmla="*/ 2568049 h 4469549"/>
              <a:gd name="connsiteX1494" fmla="*/ 1203247 w 5178638"/>
              <a:gd name="connsiteY1494" fmla="*/ 2568146 h 4469549"/>
              <a:gd name="connsiteX1495" fmla="*/ 1209955 w 5178638"/>
              <a:gd name="connsiteY1495" fmla="*/ 2541833 h 4469549"/>
              <a:gd name="connsiteX1496" fmla="*/ 1198482 w 5178638"/>
              <a:gd name="connsiteY1496" fmla="*/ 2562184 h 4469549"/>
              <a:gd name="connsiteX1497" fmla="*/ 1193815 w 5178638"/>
              <a:gd name="connsiteY1497" fmla="*/ 2576846 h 4469549"/>
              <a:gd name="connsiteX1498" fmla="*/ 1194352 w 5178638"/>
              <a:gd name="connsiteY1498" fmla="*/ 2577758 h 4469549"/>
              <a:gd name="connsiteX1499" fmla="*/ 1186303 w 5178638"/>
              <a:gd name="connsiteY1499" fmla="*/ 2589596 h 4469549"/>
              <a:gd name="connsiteX1500" fmla="*/ 1189264 w 5178638"/>
              <a:gd name="connsiteY1500" fmla="*/ 2578285 h 4469549"/>
              <a:gd name="connsiteX1501" fmla="*/ 1199316 w 5178638"/>
              <a:gd name="connsiteY1501" fmla="*/ 2557525 h 4469549"/>
              <a:gd name="connsiteX1502" fmla="*/ 1339050 w 5178638"/>
              <a:gd name="connsiteY1502" fmla="*/ 2411560 h 4469549"/>
              <a:gd name="connsiteX1503" fmla="*/ 1356269 w 5178638"/>
              <a:gd name="connsiteY1503" fmla="*/ 2421592 h 4469549"/>
              <a:gd name="connsiteX1504" fmla="*/ 1350139 w 5178638"/>
              <a:gd name="connsiteY1504" fmla="*/ 2433009 h 4469549"/>
              <a:gd name="connsiteX1505" fmla="*/ 1315046 w 5178638"/>
              <a:gd name="connsiteY1505" fmla="*/ 2499475 h 4469549"/>
              <a:gd name="connsiteX1506" fmla="*/ 1294505 w 5178638"/>
              <a:gd name="connsiteY1506" fmla="*/ 2522270 h 4469549"/>
              <a:gd name="connsiteX1507" fmla="*/ 1290439 w 5178638"/>
              <a:gd name="connsiteY1507" fmla="*/ 2519902 h 4469549"/>
              <a:gd name="connsiteX1508" fmla="*/ 1292044 w 5178638"/>
              <a:gd name="connsiteY1508" fmla="*/ 2507800 h 4469549"/>
              <a:gd name="connsiteX1509" fmla="*/ 1285018 w 5178638"/>
              <a:gd name="connsiteY1509" fmla="*/ 2516743 h 4469549"/>
              <a:gd name="connsiteX1510" fmla="*/ 1277457 w 5178638"/>
              <a:gd name="connsiteY1510" fmla="*/ 2529720 h 4469549"/>
              <a:gd name="connsiteX1511" fmla="*/ 1268006 w 5178638"/>
              <a:gd name="connsiteY1511" fmla="*/ 2545942 h 4469549"/>
              <a:gd name="connsiteX1512" fmla="*/ 1263942 w 5178638"/>
              <a:gd name="connsiteY1512" fmla="*/ 2543574 h 4469549"/>
              <a:gd name="connsiteX1513" fmla="*/ 1271502 w 5178638"/>
              <a:gd name="connsiteY1513" fmla="*/ 2530597 h 4469549"/>
              <a:gd name="connsiteX1514" fmla="*/ 1271751 w 5178638"/>
              <a:gd name="connsiteY1514" fmla="*/ 2517705 h 4469549"/>
              <a:gd name="connsiteX1515" fmla="*/ 1295504 w 5178638"/>
              <a:gd name="connsiteY1515" fmla="*/ 2470707 h 4469549"/>
              <a:gd name="connsiteX1516" fmla="*/ 1319933 w 5178638"/>
              <a:gd name="connsiteY1516" fmla="*/ 2444744 h 4469549"/>
              <a:gd name="connsiteX1517" fmla="*/ 1294856 w 5178638"/>
              <a:gd name="connsiteY1517" fmla="*/ 2385813 h 4469549"/>
              <a:gd name="connsiteX1518" fmla="*/ 1303368 w 5178638"/>
              <a:gd name="connsiteY1518" fmla="*/ 2390771 h 4469549"/>
              <a:gd name="connsiteX1519" fmla="*/ 1287621 w 5178638"/>
              <a:gd name="connsiteY1519" fmla="*/ 2409175 h 4469549"/>
              <a:gd name="connsiteX1520" fmla="*/ 1279129 w 5178638"/>
              <a:gd name="connsiteY1520" fmla="*/ 2421540 h 4469549"/>
              <a:gd name="connsiteX1521" fmla="*/ 1268874 w 5178638"/>
              <a:gd name="connsiteY1521" fmla="*/ 2439143 h 4469549"/>
              <a:gd name="connsiteX1522" fmla="*/ 1268476 w 5178638"/>
              <a:gd name="connsiteY1522" fmla="*/ 2439208 h 4469549"/>
              <a:gd name="connsiteX1523" fmla="*/ 1271610 w 5178638"/>
              <a:gd name="connsiteY1523" fmla="*/ 2430713 h 4469549"/>
              <a:gd name="connsiteX1524" fmla="*/ 1285376 w 5178638"/>
              <a:gd name="connsiteY1524" fmla="*/ 2403970 h 4469549"/>
              <a:gd name="connsiteX1525" fmla="*/ 1581899 w 5178638"/>
              <a:gd name="connsiteY1525" fmla="*/ 2348599 h 4469549"/>
              <a:gd name="connsiteX1526" fmla="*/ 1579715 w 5178638"/>
              <a:gd name="connsiteY1526" fmla="*/ 2351813 h 4469549"/>
              <a:gd name="connsiteX1527" fmla="*/ 1578071 w 5178638"/>
              <a:gd name="connsiteY1527" fmla="*/ 2355171 h 4469549"/>
              <a:gd name="connsiteX1528" fmla="*/ 1557254 w 5178638"/>
              <a:gd name="connsiteY1528" fmla="*/ 2390901 h 4469549"/>
              <a:gd name="connsiteX1529" fmla="*/ 1555143 w 5178638"/>
              <a:gd name="connsiteY1529" fmla="*/ 2393988 h 4469549"/>
              <a:gd name="connsiteX1530" fmla="*/ 1515984 w 5178638"/>
              <a:gd name="connsiteY1530" fmla="*/ 2458084 h 4469549"/>
              <a:gd name="connsiteX1531" fmla="*/ 1434101 w 5178638"/>
              <a:gd name="connsiteY1531" fmla="*/ 2558125 h 4469549"/>
              <a:gd name="connsiteX1532" fmla="*/ 1425220 w 5178638"/>
              <a:gd name="connsiteY1532" fmla="*/ 2570264 h 4469549"/>
              <a:gd name="connsiteX1533" fmla="*/ 1383301 w 5178638"/>
              <a:gd name="connsiteY1533" fmla="*/ 2642216 h 4469549"/>
              <a:gd name="connsiteX1534" fmla="*/ 1344964 w 5178638"/>
              <a:gd name="connsiteY1534" fmla="*/ 2711135 h 4469549"/>
              <a:gd name="connsiteX1535" fmla="*/ 1341469 w 5178638"/>
              <a:gd name="connsiteY1535" fmla="*/ 2726481 h 4469549"/>
              <a:gd name="connsiteX1536" fmla="*/ 1347423 w 5178638"/>
              <a:gd name="connsiteY1536" fmla="*/ 2725604 h 4469549"/>
              <a:gd name="connsiteX1537" fmla="*/ 1360120 w 5178638"/>
              <a:gd name="connsiteY1537" fmla="*/ 2706929 h 4469549"/>
              <a:gd name="connsiteX1538" fmla="*/ 1357159 w 5178638"/>
              <a:gd name="connsiteY1538" fmla="*/ 2718240 h 4469549"/>
              <a:gd name="connsiteX1539" fmla="*/ 1332588 w 5178638"/>
              <a:gd name="connsiteY1539" fmla="*/ 2760416 h 4469549"/>
              <a:gd name="connsiteX1540" fmla="*/ 1330697 w 5178638"/>
              <a:gd name="connsiteY1540" fmla="*/ 2763660 h 4469549"/>
              <a:gd name="connsiteX1541" fmla="*/ 1290184 w 5178638"/>
              <a:gd name="connsiteY1541" fmla="*/ 2826967 h 4469549"/>
              <a:gd name="connsiteX1542" fmla="*/ 1279342 w 5178638"/>
              <a:gd name="connsiteY1542" fmla="*/ 2820650 h 4469549"/>
              <a:gd name="connsiteX1543" fmla="*/ 1269892 w 5178638"/>
              <a:gd name="connsiteY1543" fmla="*/ 2836871 h 4469549"/>
              <a:gd name="connsiteX1544" fmla="*/ 1262047 w 5178638"/>
              <a:gd name="connsiteY1544" fmla="*/ 2840992 h 4469549"/>
              <a:gd name="connsiteX1545" fmla="*/ 1240435 w 5178638"/>
              <a:gd name="connsiteY1545" fmla="*/ 2871855 h 4469549"/>
              <a:gd name="connsiteX1546" fmla="*/ 1230449 w 5178638"/>
              <a:gd name="connsiteY1546" fmla="*/ 2892110 h 4469549"/>
              <a:gd name="connsiteX1547" fmla="*/ 1233979 w 5178638"/>
              <a:gd name="connsiteY1547" fmla="*/ 2898513 h 4469549"/>
              <a:gd name="connsiteX1548" fmla="*/ 1239115 w 5178638"/>
              <a:gd name="connsiteY1548" fmla="*/ 2892814 h 4469549"/>
              <a:gd name="connsiteX1549" fmla="*/ 1259907 w 5178638"/>
              <a:gd name="connsiteY1549" fmla="*/ 2857127 h 4469549"/>
              <a:gd name="connsiteX1550" fmla="*/ 1266397 w 5178638"/>
              <a:gd name="connsiteY1550" fmla="*/ 2852217 h 4469549"/>
              <a:gd name="connsiteX1551" fmla="*/ 1264507 w 5178638"/>
              <a:gd name="connsiteY1551" fmla="*/ 2855462 h 4469549"/>
              <a:gd name="connsiteX1552" fmla="*/ 1258302 w 5178638"/>
              <a:gd name="connsiteY1552" fmla="*/ 2869229 h 4469549"/>
              <a:gd name="connsiteX1553" fmla="*/ 1269927 w 5178638"/>
              <a:gd name="connsiteY1553" fmla="*/ 2858620 h 4469549"/>
              <a:gd name="connsiteX1554" fmla="*/ 1274813 w 5178638"/>
              <a:gd name="connsiteY1554" fmla="*/ 2865812 h 4469549"/>
              <a:gd name="connsiteX1555" fmla="*/ 1261047 w 5178638"/>
              <a:gd name="connsiteY1555" fmla="*/ 2892555 h 4469549"/>
              <a:gd name="connsiteX1556" fmla="*/ 1251567 w 5178638"/>
              <a:gd name="connsiteY1556" fmla="*/ 2910712 h 4469549"/>
              <a:gd name="connsiteX1557" fmla="*/ 1225585 w 5178638"/>
              <a:gd name="connsiteY1557" fmla="*/ 2895575 h 4469549"/>
              <a:gd name="connsiteX1558" fmla="*/ 1202035 w 5178638"/>
              <a:gd name="connsiteY1558" fmla="*/ 2935995 h 4469549"/>
              <a:gd name="connsiteX1559" fmla="*/ 1148075 w 5178638"/>
              <a:gd name="connsiteY1559" fmla="*/ 3056650 h 4469549"/>
              <a:gd name="connsiteX1560" fmla="*/ 1127569 w 5178638"/>
              <a:gd name="connsiteY1560" fmla="*/ 3101194 h 4469549"/>
              <a:gd name="connsiteX1561" fmla="*/ 1099752 w 5178638"/>
              <a:gd name="connsiteY1561" fmla="*/ 3145824 h 4469549"/>
              <a:gd name="connsiteX1562" fmla="*/ 1067334 w 5178638"/>
              <a:gd name="connsiteY1562" fmla="*/ 3192120 h 4469549"/>
              <a:gd name="connsiteX1563" fmla="*/ 1024681 w 5178638"/>
              <a:gd name="connsiteY1563" fmla="*/ 3271562 h 4469549"/>
              <a:gd name="connsiteX1564" fmla="*/ 1019011 w 5178638"/>
              <a:gd name="connsiteY1564" fmla="*/ 3281294 h 4469549"/>
              <a:gd name="connsiteX1565" fmla="*/ 972291 w 5178638"/>
              <a:gd name="connsiteY1565" fmla="*/ 3358367 h 4469549"/>
              <a:gd name="connsiteX1566" fmla="*/ 923147 w 5178638"/>
              <a:gd name="connsiteY1566" fmla="*/ 3442718 h 4469549"/>
              <a:gd name="connsiteX1567" fmla="*/ 884810 w 5178638"/>
              <a:gd name="connsiteY1567" fmla="*/ 3511637 h 4469549"/>
              <a:gd name="connsiteX1568" fmla="*/ 881315 w 5178638"/>
              <a:gd name="connsiteY1568" fmla="*/ 3526983 h 4469549"/>
              <a:gd name="connsiteX1569" fmla="*/ 887270 w 5178638"/>
              <a:gd name="connsiteY1569" fmla="*/ 3526106 h 4469549"/>
              <a:gd name="connsiteX1570" fmla="*/ 899966 w 5178638"/>
              <a:gd name="connsiteY1570" fmla="*/ 3507431 h 4469549"/>
              <a:gd name="connsiteX1571" fmla="*/ 897006 w 5178638"/>
              <a:gd name="connsiteY1571" fmla="*/ 3518742 h 4469549"/>
              <a:gd name="connsiteX1572" fmla="*/ 872434 w 5178638"/>
              <a:gd name="connsiteY1572" fmla="*/ 3560918 h 4469549"/>
              <a:gd name="connsiteX1573" fmla="*/ 870544 w 5178638"/>
              <a:gd name="connsiteY1573" fmla="*/ 3564162 h 4469549"/>
              <a:gd name="connsiteX1574" fmla="*/ 862320 w 5178638"/>
              <a:gd name="connsiteY1574" fmla="*/ 3577013 h 4469549"/>
              <a:gd name="connsiteX1575" fmla="*/ 865899 w 5178638"/>
              <a:gd name="connsiteY1575" fmla="*/ 3577546 h 4469549"/>
              <a:gd name="connsiteX1576" fmla="*/ 1328730 w 5178638"/>
              <a:gd name="connsiteY1576" fmla="*/ 2783141 h 4469549"/>
              <a:gd name="connsiteX1577" fmla="*/ 1329204 w 5178638"/>
              <a:gd name="connsiteY1577" fmla="*/ 2781802 h 4469549"/>
              <a:gd name="connsiteX1578" fmla="*/ 1343144 w 5178638"/>
              <a:gd name="connsiteY1578" fmla="*/ 2757875 h 4469549"/>
              <a:gd name="connsiteX1579" fmla="*/ 1344072 w 5178638"/>
              <a:gd name="connsiteY1579" fmla="*/ 2756806 h 4469549"/>
              <a:gd name="connsiteX1580" fmla="*/ 1557254 w 5178638"/>
              <a:gd name="connsiteY1580" fmla="*/ 2390901 h 4469549"/>
              <a:gd name="connsiteX1581" fmla="*/ 1568953 w 5178638"/>
              <a:gd name="connsiteY1581" fmla="*/ 2373788 h 4469549"/>
              <a:gd name="connsiteX1582" fmla="*/ 1578071 w 5178638"/>
              <a:gd name="connsiteY1582" fmla="*/ 2355171 h 4469549"/>
              <a:gd name="connsiteX1583" fmla="*/ 1769789 w 5178638"/>
              <a:gd name="connsiteY1583" fmla="*/ 1818312 h 4469549"/>
              <a:gd name="connsiteX1584" fmla="*/ 1741073 w 5178638"/>
              <a:gd name="connsiteY1584" fmla="*/ 1867600 h 4469549"/>
              <a:gd name="connsiteX1585" fmla="*/ 1708941 w 5178638"/>
              <a:gd name="connsiteY1585" fmla="*/ 1922753 h 4469549"/>
              <a:gd name="connsiteX1586" fmla="*/ 1707586 w 5178638"/>
              <a:gd name="connsiteY1586" fmla="*/ 1921964 h 4469549"/>
              <a:gd name="connsiteX1587" fmla="*/ 1723070 w 5178638"/>
              <a:gd name="connsiteY1587" fmla="*/ 1893817 h 4469549"/>
              <a:gd name="connsiteX1588" fmla="*/ 1751796 w 5178638"/>
              <a:gd name="connsiteY1588" fmla="*/ 1846428 h 4469549"/>
              <a:gd name="connsiteX1589" fmla="*/ 1680525 w 5178638"/>
              <a:gd name="connsiteY1589" fmla="*/ 1718978 h 4469549"/>
              <a:gd name="connsiteX1590" fmla="*/ 1217694 w 5178638"/>
              <a:gd name="connsiteY1590" fmla="*/ 2513384 h 4469549"/>
              <a:gd name="connsiteX1591" fmla="*/ 1217219 w 5178638"/>
              <a:gd name="connsiteY1591" fmla="*/ 2514723 h 4469549"/>
              <a:gd name="connsiteX1592" fmla="*/ 1203279 w 5178638"/>
              <a:gd name="connsiteY1592" fmla="*/ 2538650 h 4469549"/>
              <a:gd name="connsiteX1593" fmla="*/ 1202351 w 5178638"/>
              <a:gd name="connsiteY1593" fmla="*/ 2539719 h 4469549"/>
              <a:gd name="connsiteX1594" fmla="*/ 989172 w 5178638"/>
              <a:gd name="connsiteY1594" fmla="*/ 2905622 h 4469549"/>
              <a:gd name="connsiteX1595" fmla="*/ 977470 w 5178638"/>
              <a:gd name="connsiteY1595" fmla="*/ 2922737 h 4469549"/>
              <a:gd name="connsiteX1596" fmla="*/ 968351 w 5178638"/>
              <a:gd name="connsiteY1596" fmla="*/ 2941359 h 4469549"/>
              <a:gd name="connsiteX1597" fmla="*/ 964524 w 5178638"/>
              <a:gd name="connsiteY1597" fmla="*/ 2947926 h 4469549"/>
              <a:gd name="connsiteX1598" fmla="*/ 966708 w 5178638"/>
              <a:gd name="connsiteY1598" fmla="*/ 2944712 h 4469549"/>
              <a:gd name="connsiteX1599" fmla="*/ 968351 w 5178638"/>
              <a:gd name="connsiteY1599" fmla="*/ 2941359 h 4469549"/>
              <a:gd name="connsiteX1600" fmla="*/ 989172 w 5178638"/>
              <a:gd name="connsiteY1600" fmla="*/ 2905622 h 4469549"/>
              <a:gd name="connsiteX1601" fmla="*/ 991280 w 5178638"/>
              <a:gd name="connsiteY1601" fmla="*/ 2902537 h 4469549"/>
              <a:gd name="connsiteX1602" fmla="*/ 1030440 w 5178638"/>
              <a:gd name="connsiteY1602" fmla="*/ 2838441 h 4469549"/>
              <a:gd name="connsiteX1603" fmla="*/ 1042045 w 5178638"/>
              <a:gd name="connsiteY1603" fmla="*/ 2821709 h 4469549"/>
              <a:gd name="connsiteX1604" fmla="*/ 1000644 w 5178638"/>
              <a:gd name="connsiteY1604" fmla="*/ 2907145 h 4469549"/>
              <a:gd name="connsiteX1605" fmla="*/ 978966 w 5178638"/>
              <a:gd name="connsiteY1605" fmla="*/ 2951006 h 4469549"/>
              <a:gd name="connsiteX1606" fmla="*/ 951539 w 5178638"/>
              <a:gd name="connsiteY1606" fmla="*/ 2995864 h 4469549"/>
              <a:gd name="connsiteX1607" fmla="*/ 920293 w 5178638"/>
              <a:gd name="connsiteY1607" fmla="*/ 3042842 h 4469549"/>
              <a:gd name="connsiteX1608" fmla="*/ 876859 w 5178638"/>
              <a:gd name="connsiteY1608" fmla="*/ 3121829 h 4469549"/>
              <a:gd name="connsiteX1609" fmla="*/ 871188 w 5178638"/>
              <a:gd name="connsiteY1609" fmla="*/ 3131562 h 4469549"/>
              <a:gd name="connsiteX1610" fmla="*/ 824860 w 5178638"/>
              <a:gd name="connsiteY1610" fmla="*/ 3208861 h 4469549"/>
              <a:gd name="connsiteX1611" fmla="*/ 775716 w 5178638"/>
              <a:gd name="connsiteY1611" fmla="*/ 3293212 h 4469549"/>
              <a:gd name="connsiteX1612" fmla="*/ 736988 w 5178638"/>
              <a:gd name="connsiteY1612" fmla="*/ 3361904 h 4469549"/>
              <a:gd name="connsiteX1613" fmla="*/ 732321 w 5178638"/>
              <a:gd name="connsiteY1613" fmla="*/ 3376567 h 4469549"/>
              <a:gd name="connsiteX1614" fmla="*/ 737104 w 5178638"/>
              <a:gd name="connsiteY1614" fmla="*/ 3375008 h 4469549"/>
              <a:gd name="connsiteX1615" fmla="*/ 749410 w 5178638"/>
              <a:gd name="connsiteY1615" fmla="*/ 3356105 h 4469549"/>
              <a:gd name="connsiteX1616" fmla="*/ 745668 w 5178638"/>
              <a:gd name="connsiteY1616" fmla="*/ 3366961 h 4469549"/>
              <a:gd name="connsiteX1617" fmla="*/ 721096 w 5178638"/>
              <a:gd name="connsiteY1617" fmla="*/ 3409136 h 4469549"/>
              <a:gd name="connsiteX1618" fmla="*/ 719206 w 5178638"/>
              <a:gd name="connsiteY1618" fmla="*/ 3412381 h 4469549"/>
              <a:gd name="connsiteX1619" fmla="*/ 711140 w 5178638"/>
              <a:gd name="connsiteY1619" fmla="*/ 3425325 h 4469549"/>
              <a:gd name="connsiteX1620" fmla="*/ 713882 w 5178638"/>
              <a:gd name="connsiteY1620" fmla="*/ 3425370 h 4469549"/>
              <a:gd name="connsiteX1621" fmla="*/ 1121152 w 5178638"/>
              <a:gd name="connsiteY1621" fmla="*/ 2726331 h 4469549"/>
              <a:gd name="connsiteX1622" fmla="*/ 1121203 w 5178638"/>
              <a:gd name="connsiteY1622" fmla="*/ 2726260 h 4469549"/>
              <a:gd name="connsiteX1623" fmla="*/ 1163123 w 5178638"/>
              <a:gd name="connsiteY1623" fmla="*/ 2654309 h 4469549"/>
              <a:gd name="connsiteX1624" fmla="*/ 1163341 w 5178638"/>
              <a:gd name="connsiteY1624" fmla="*/ 2653918 h 4469549"/>
              <a:gd name="connsiteX1625" fmla="*/ 1176713 w 5178638"/>
              <a:gd name="connsiteY1625" fmla="*/ 2630965 h 4469549"/>
              <a:gd name="connsiteX1626" fmla="*/ 1177254 w 5178638"/>
              <a:gd name="connsiteY1626" fmla="*/ 2629664 h 4469549"/>
              <a:gd name="connsiteX1627" fmla="*/ 1191193 w 5178638"/>
              <a:gd name="connsiteY1627" fmla="*/ 2605737 h 4469549"/>
              <a:gd name="connsiteX1628" fmla="*/ 1192056 w 5178638"/>
              <a:gd name="connsiteY1628" fmla="*/ 2604630 h 4469549"/>
              <a:gd name="connsiteX1629" fmla="*/ 1267074 w 5178638"/>
              <a:gd name="connsiteY1629" fmla="*/ 2475870 h 4469549"/>
              <a:gd name="connsiteX1630" fmla="*/ 1267081 w 5178638"/>
              <a:gd name="connsiteY1630" fmla="*/ 2475874 h 4469549"/>
              <a:gd name="connsiteX1631" fmla="*/ 1276532 w 5178638"/>
              <a:gd name="connsiteY1631" fmla="*/ 2459653 h 4469549"/>
              <a:gd name="connsiteX1632" fmla="*/ 1284377 w 5178638"/>
              <a:gd name="connsiteY1632" fmla="*/ 2455532 h 4469549"/>
              <a:gd name="connsiteX1633" fmla="*/ 1305989 w 5178638"/>
              <a:gd name="connsiteY1633" fmla="*/ 2424670 h 4469549"/>
              <a:gd name="connsiteX1634" fmla="*/ 1315975 w 5178638"/>
              <a:gd name="connsiteY1634" fmla="*/ 2404415 h 4469549"/>
              <a:gd name="connsiteX1635" fmla="*/ 1312445 w 5178638"/>
              <a:gd name="connsiteY1635" fmla="*/ 2398012 h 4469549"/>
              <a:gd name="connsiteX1636" fmla="*/ 1312415 w 5178638"/>
              <a:gd name="connsiteY1636" fmla="*/ 2398045 h 4469549"/>
              <a:gd name="connsiteX1637" fmla="*/ 1313286 w 5178638"/>
              <a:gd name="connsiteY1637" fmla="*/ 2396550 h 4469549"/>
              <a:gd name="connsiteX1638" fmla="*/ 1320839 w 5178638"/>
              <a:gd name="connsiteY1638" fmla="*/ 2400950 h 4469549"/>
              <a:gd name="connsiteX1639" fmla="*/ 1344388 w 5178638"/>
              <a:gd name="connsiteY1639" fmla="*/ 2360530 h 4469549"/>
              <a:gd name="connsiteX1640" fmla="*/ 1375126 w 5178638"/>
              <a:gd name="connsiteY1640" fmla="*/ 2300762 h 4469549"/>
              <a:gd name="connsiteX1641" fmla="*/ 1386560 w 5178638"/>
              <a:gd name="connsiteY1641" fmla="*/ 2270782 h 4469549"/>
              <a:gd name="connsiteX1642" fmla="*/ 1429883 w 5178638"/>
              <a:gd name="connsiteY1642" fmla="*/ 2196423 h 4469549"/>
              <a:gd name="connsiteX1643" fmla="*/ 1427766 w 5178638"/>
              <a:gd name="connsiteY1643" fmla="*/ 2199675 h 4469549"/>
              <a:gd name="connsiteX1644" fmla="*/ 1403194 w 5178638"/>
              <a:gd name="connsiteY1644" fmla="*/ 2241850 h 4469549"/>
              <a:gd name="connsiteX1645" fmla="*/ 1387945 w 5178638"/>
              <a:gd name="connsiteY1645" fmla="*/ 2267152 h 4469549"/>
              <a:gd name="connsiteX1646" fmla="*/ 1398348 w 5178638"/>
              <a:gd name="connsiteY1646" fmla="*/ 2239875 h 4469549"/>
              <a:gd name="connsiteX1647" fmla="*/ 1418854 w 5178638"/>
              <a:gd name="connsiteY1647" fmla="*/ 2195331 h 4469549"/>
              <a:gd name="connsiteX1648" fmla="*/ 1446671 w 5178638"/>
              <a:gd name="connsiteY1648" fmla="*/ 2150701 h 4469549"/>
              <a:gd name="connsiteX1649" fmla="*/ 1479089 w 5178638"/>
              <a:gd name="connsiteY1649" fmla="*/ 2104406 h 4469549"/>
              <a:gd name="connsiteX1650" fmla="*/ 1521742 w 5178638"/>
              <a:gd name="connsiteY1650" fmla="*/ 2024963 h 4469549"/>
              <a:gd name="connsiteX1651" fmla="*/ 1527413 w 5178638"/>
              <a:gd name="connsiteY1651" fmla="*/ 2015230 h 4469549"/>
              <a:gd name="connsiteX1652" fmla="*/ 1574132 w 5178638"/>
              <a:gd name="connsiteY1652" fmla="*/ 1938159 h 4469549"/>
              <a:gd name="connsiteX1653" fmla="*/ 1623276 w 5178638"/>
              <a:gd name="connsiteY1653" fmla="*/ 1853807 h 4469549"/>
              <a:gd name="connsiteX1654" fmla="*/ 1661613 w 5178638"/>
              <a:gd name="connsiteY1654" fmla="*/ 1784888 h 4469549"/>
              <a:gd name="connsiteX1655" fmla="*/ 1665108 w 5178638"/>
              <a:gd name="connsiteY1655" fmla="*/ 1769542 h 4469549"/>
              <a:gd name="connsiteX1656" fmla="*/ 1659154 w 5178638"/>
              <a:gd name="connsiteY1656" fmla="*/ 1770418 h 4469549"/>
              <a:gd name="connsiteX1657" fmla="*/ 1646457 w 5178638"/>
              <a:gd name="connsiteY1657" fmla="*/ 1789094 h 4469549"/>
              <a:gd name="connsiteX1658" fmla="*/ 1649418 w 5178638"/>
              <a:gd name="connsiteY1658" fmla="*/ 1777783 h 4469549"/>
              <a:gd name="connsiteX1659" fmla="*/ 1673990 w 5178638"/>
              <a:gd name="connsiteY1659" fmla="*/ 1735608 h 4469549"/>
              <a:gd name="connsiteX1660" fmla="*/ 1675880 w 5178638"/>
              <a:gd name="connsiteY1660" fmla="*/ 1732364 h 4469549"/>
              <a:gd name="connsiteX1661" fmla="*/ 1684104 w 5178638"/>
              <a:gd name="connsiteY1661" fmla="*/ 1719512 h 4469549"/>
              <a:gd name="connsiteX1662" fmla="*/ 1799203 w 5178638"/>
              <a:gd name="connsiteY1662" fmla="*/ 1611058 h 4469549"/>
              <a:gd name="connsiteX1663" fmla="*/ 1816422 w 5178638"/>
              <a:gd name="connsiteY1663" fmla="*/ 1621090 h 4469549"/>
              <a:gd name="connsiteX1664" fmla="*/ 1810292 w 5178638"/>
              <a:gd name="connsiteY1664" fmla="*/ 1632509 h 4469549"/>
              <a:gd name="connsiteX1665" fmla="*/ 1775200 w 5178638"/>
              <a:gd name="connsiteY1665" fmla="*/ 1698973 h 4469549"/>
              <a:gd name="connsiteX1666" fmla="*/ 1754659 w 5178638"/>
              <a:gd name="connsiteY1666" fmla="*/ 1721768 h 4469549"/>
              <a:gd name="connsiteX1667" fmla="*/ 1750593 w 5178638"/>
              <a:gd name="connsiteY1667" fmla="*/ 1719400 h 4469549"/>
              <a:gd name="connsiteX1668" fmla="*/ 1752198 w 5178638"/>
              <a:gd name="connsiteY1668" fmla="*/ 1707298 h 4469549"/>
              <a:gd name="connsiteX1669" fmla="*/ 1745171 w 5178638"/>
              <a:gd name="connsiteY1669" fmla="*/ 1716241 h 4469549"/>
              <a:gd name="connsiteX1670" fmla="*/ 1737611 w 5178638"/>
              <a:gd name="connsiteY1670" fmla="*/ 1729219 h 4469549"/>
              <a:gd name="connsiteX1671" fmla="*/ 1728160 w 5178638"/>
              <a:gd name="connsiteY1671" fmla="*/ 1745441 h 4469549"/>
              <a:gd name="connsiteX1672" fmla="*/ 1724095 w 5178638"/>
              <a:gd name="connsiteY1672" fmla="*/ 1743072 h 4469549"/>
              <a:gd name="connsiteX1673" fmla="*/ 1731656 w 5178638"/>
              <a:gd name="connsiteY1673" fmla="*/ 1730095 h 4469549"/>
              <a:gd name="connsiteX1674" fmla="*/ 1731905 w 5178638"/>
              <a:gd name="connsiteY1674" fmla="*/ 1717203 h 4469549"/>
              <a:gd name="connsiteX1675" fmla="*/ 1755657 w 5178638"/>
              <a:gd name="connsiteY1675" fmla="*/ 1670205 h 4469549"/>
              <a:gd name="connsiteX1676" fmla="*/ 1780087 w 5178638"/>
              <a:gd name="connsiteY1676" fmla="*/ 1644242 h 4469549"/>
              <a:gd name="connsiteX1677" fmla="*/ 1772598 w 5178638"/>
              <a:gd name="connsiteY1677" fmla="*/ 1597511 h 4469549"/>
              <a:gd name="connsiteX1678" fmla="*/ 1767462 w 5178638"/>
              <a:gd name="connsiteY1678" fmla="*/ 1603209 h 4469549"/>
              <a:gd name="connsiteX1679" fmla="*/ 1746670 w 5178638"/>
              <a:gd name="connsiteY1679" fmla="*/ 1638896 h 4469549"/>
              <a:gd name="connsiteX1680" fmla="*/ 1740180 w 5178638"/>
              <a:gd name="connsiteY1680" fmla="*/ 1643806 h 4469549"/>
              <a:gd name="connsiteX1681" fmla="*/ 1742071 w 5178638"/>
              <a:gd name="connsiteY1681" fmla="*/ 1640561 h 4469549"/>
              <a:gd name="connsiteX1682" fmla="*/ 1748275 w 5178638"/>
              <a:gd name="connsiteY1682" fmla="*/ 1626794 h 4469549"/>
              <a:gd name="connsiteX1683" fmla="*/ 1741064 w 5178638"/>
              <a:gd name="connsiteY1683" fmla="*/ 1633376 h 4469549"/>
              <a:gd name="connsiteX1684" fmla="*/ 1735890 w 5178638"/>
              <a:gd name="connsiteY1684" fmla="*/ 1642606 h 4469549"/>
              <a:gd name="connsiteX1685" fmla="*/ 1724014 w 5178638"/>
              <a:gd name="connsiteY1685" fmla="*/ 1666105 h 4469549"/>
              <a:gd name="connsiteX1686" fmla="*/ 1720512 w 5178638"/>
              <a:gd name="connsiteY1686" fmla="*/ 1671456 h 4469549"/>
              <a:gd name="connsiteX1687" fmla="*/ 1727235 w 5178638"/>
              <a:gd name="connsiteY1687" fmla="*/ 1675373 h 4469549"/>
              <a:gd name="connsiteX1688" fmla="*/ 1736685 w 5178638"/>
              <a:gd name="connsiteY1688" fmla="*/ 1659152 h 4469549"/>
              <a:gd name="connsiteX1689" fmla="*/ 1744530 w 5178638"/>
              <a:gd name="connsiteY1689" fmla="*/ 1655030 h 4469549"/>
              <a:gd name="connsiteX1690" fmla="*/ 1766142 w 5178638"/>
              <a:gd name="connsiteY1690" fmla="*/ 1624167 h 4469549"/>
              <a:gd name="connsiteX1691" fmla="*/ 1776128 w 5178638"/>
              <a:gd name="connsiteY1691" fmla="*/ 1603913 h 4469549"/>
              <a:gd name="connsiteX1692" fmla="*/ 1772598 w 5178638"/>
              <a:gd name="connsiteY1692" fmla="*/ 1597511 h 4469549"/>
              <a:gd name="connsiteX1693" fmla="*/ 1844017 w 5178638"/>
              <a:gd name="connsiteY1693" fmla="*/ 1312331 h 4469549"/>
              <a:gd name="connsiteX1694" fmla="*/ 1847547 w 5178638"/>
              <a:gd name="connsiteY1694" fmla="*/ 1318734 h 4469549"/>
              <a:gd name="connsiteX1695" fmla="*/ 1837561 w 5178638"/>
              <a:gd name="connsiteY1695" fmla="*/ 1338988 h 4469549"/>
              <a:gd name="connsiteX1696" fmla="*/ 1815949 w 5178638"/>
              <a:gd name="connsiteY1696" fmla="*/ 1369851 h 4469549"/>
              <a:gd name="connsiteX1697" fmla="*/ 1808104 w 5178638"/>
              <a:gd name="connsiteY1697" fmla="*/ 1373973 h 4469549"/>
              <a:gd name="connsiteX1698" fmla="*/ 1798654 w 5178638"/>
              <a:gd name="connsiteY1698" fmla="*/ 1390194 h 4469549"/>
              <a:gd name="connsiteX1699" fmla="*/ 1787812 w 5178638"/>
              <a:gd name="connsiteY1699" fmla="*/ 1383877 h 4469549"/>
              <a:gd name="connsiteX1700" fmla="*/ 1785154 w 5178638"/>
              <a:gd name="connsiteY1700" fmla="*/ 1388032 h 4469549"/>
              <a:gd name="connsiteX1701" fmla="*/ 1805674 w 5178638"/>
              <a:gd name="connsiteY1701" fmla="*/ 1352613 h 4469549"/>
              <a:gd name="connsiteX1702" fmla="*/ 1808069 w 5178638"/>
              <a:gd name="connsiteY1702" fmla="*/ 1352224 h 4469549"/>
              <a:gd name="connsiteX1703" fmla="*/ 1819694 w 5178638"/>
              <a:gd name="connsiteY1703" fmla="*/ 1341615 h 4469549"/>
              <a:gd name="connsiteX1704" fmla="*/ 1813489 w 5178638"/>
              <a:gd name="connsiteY1704" fmla="*/ 1355382 h 4469549"/>
              <a:gd name="connsiteX1705" fmla="*/ 1811599 w 5178638"/>
              <a:gd name="connsiteY1705" fmla="*/ 1358627 h 4469549"/>
              <a:gd name="connsiteX1706" fmla="*/ 1818089 w 5178638"/>
              <a:gd name="connsiteY1706" fmla="*/ 1353716 h 4469549"/>
              <a:gd name="connsiteX1707" fmla="*/ 1838881 w 5178638"/>
              <a:gd name="connsiteY1707" fmla="*/ 1318030 h 4469549"/>
              <a:gd name="connsiteX1708" fmla="*/ 1844017 w 5178638"/>
              <a:gd name="connsiteY1708" fmla="*/ 1312331 h 4469549"/>
              <a:gd name="connsiteX1709" fmla="*/ 2589318 w 5178638"/>
              <a:gd name="connsiteY1709" fmla="*/ 1200583 h 4469549"/>
              <a:gd name="connsiteX1710" fmla="*/ 4165655 w 5178638"/>
              <a:gd name="connsiteY1710" fmla="*/ 3937982 h 4469549"/>
              <a:gd name="connsiteX1711" fmla="*/ 1012982 w 5178638"/>
              <a:gd name="connsiteY1711" fmla="*/ 3937982 h 4469549"/>
              <a:gd name="connsiteX1712" fmla="*/ 1941420 w 5178638"/>
              <a:gd name="connsiteY1712" fmla="*/ 1118308 h 4469549"/>
              <a:gd name="connsiteX1713" fmla="*/ 1921009 w 5178638"/>
              <a:gd name="connsiteY1713" fmla="*/ 1171823 h 4469549"/>
              <a:gd name="connsiteX1714" fmla="*/ 1900503 w 5178638"/>
              <a:gd name="connsiteY1714" fmla="*/ 1216366 h 4469549"/>
              <a:gd name="connsiteX1715" fmla="*/ 1872686 w 5178638"/>
              <a:gd name="connsiteY1715" fmla="*/ 1260996 h 4469549"/>
              <a:gd name="connsiteX1716" fmla="*/ 1840268 w 5178638"/>
              <a:gd name="connsiteY1716" fmla="*/ 1307292 h 4469549"/>
              <a:gd name="connsiteX1717" fmla="*/ 1839882 w 5178638"/>
              <a:gd name="connsiteY1717" fmla="*/ 1307969 h 4469549"/>
              <a:gd name="connsiteX1718" fmla="*/ 1833644 w 5178638"/>
              <a:gd name="connsiteY1718" fmla="*/ 1304335 h 4469549"/>
              <a:gd name="connsiteX1719" fmla="*/ 2299163 w 5178638"/>
              <a:gd name="connsiteY1719" fmla="*/ 1016612 h 4469549"/>
              <a:gd name="connsiteX1720" fmla="*/ 2287536 w 5178638"/>
              <a:gd name="connsiteY1720" fmla="*/ 1027221 h 4469549"/>
              <a:gd name="connsiteX1721" fmla="*/ 2273895 w 5178638"/>
              <a:gd name="connsiteY1721" fmla="*/ 1047518 h 4469549"/>
              <a:gd name="connsiteX1722" fmla="*/ 2274055 w 5178638"/>
              <a:gd name="connsiteY1722" fmla="*/ 1062821 h 4469549"/>
              <a:gd name="connsiteX1723" fmla="*/ 2269740 w 5178638"/>
              <a:gd name="connsiteY1723" fmla="*/ 1073343 h 4469549"/>
              <a:gd name="connsiteX1724" fmla="*/ 2249483 w 5178638"/>
              <a:gd name="connsiteY1724" fmla="*/ 1104996 h 4469549"/>
              <a:gd name="connsiteX1725" fmla="*/ 2213285 w 5178638"/>
              <a:gd name="connsiteY1725" fmla="*/ 1157781 h 4469549"/>
              <a:gd name="connsiteX1726" fmla="*/ 2198700 w 5178638"/>
              <a:gd name="connsiteY1726" fmla="*/ 1179700 h 4469549"/>
              <a:gd name="connsiteX1727" fmla="*/ 2189190 w 5178638"/>
              <a:gd name="connsiteY1727" fmla="*/ 1201863 h 4469549"/>
              <a:gd name="connsiteX1728" fmla="*/ 2182726 w 5178638"/>
              <a:gd name="connsiteY1728" fmla="*/ 1215447 h 4469549"/>
              <a:gd name="connsiteX1729" fmla="*/ 2184219 w 5178638"/>
              <a:gd name="connsiteY1729" fmla="*/ 1216316 h 4469549"/>
              <a:gd name="connsiteX1730" fmla="*/ 2156714 w 5178638"/>
              <a:gd name="connsiteY1730" fmla="*/ 1264016 h 4469549"/>
              <a:gd name="connsiteX1731" fmla="*/ 2116320 w 5178638"/>
              <a:gd name="connsiteY1731" fmla="*/ 1338799 h 4469549"/>
              <a:gd name="connsiteX1732" fmla="*/ 2079338 w 5178638"/>
              <a:gd name="connsiteY1732" fmla="*/ 1408508 h 4469549"/>
              <a:gd name="connsiteX1733" fmla="*/ 2106905 w 5178638"/>
              <a:gd name="connsiteY1733" fmla="*/ 1376769 h 4469549"/>
              <a:gd name="connsiteX1734" fmla="*/ 2120845 w 5178638"/>
              <a:gd name="connsiteY1734" fmla="*/ 1352842 h 4469549"/>
              <a:gd name="connsiteX1735" fmla="*/ 2129301 w 5178638"/>
              <a:gd name="connsiteY1735" fmla="*/ 1328980 h 4469549"/>
              <a:gd name="connsiteX1736" fmla="*/ 2137398 w 5178638"/>
              <a:gd name="connsiteY1736" fmla="*/ 1311969 h 4469549"/>
              <a:gd name="connsiteX1737" fmla="*/ 2190869 w 5178638"/>
              <a:gd name="connsiteY1737" fmla="*/ 1220191 h 4469549"/>
              <a:gd name="connsiteX1738" fmla="*/ 2191300 w 5178638"/>
              <a:gd name="connsiteY1738" fmla="*/ 1220442 h 4469549"/>
              <a:gd name="connsiteX1739" fmla="*/ 2280832 w 5178638"/>
              <a:gd name="connsiteY1739" fmla="*/ 1066769 h 4469549"/>
              <a:gd name="connsiteX1740" fmla="*/ 2299163 w 5178638"/>
              <a:gd name="connsiteY1740" fmla="*/ 1016612 h 4469549"/>
              <a:gd name="connsiteX1741" fmla="*/ 2213593 w 5178638"/>
              <a:gd name="connsiteY1741" fmla="*/ 979440 h 4469549"/>
              <a:gd name="connsiteX1742" fmla="*/ 2186027 w 5178638"/>
              <a:gd name="connsiteY1742" fmla="*/ 1011179 h 4469549"/>
              <a:gd name="connsiteX1743" fmla="*/ 2172087 w 5178638"/>
              <a:gd name="connsiteY1743" fmla="*/ 1035106 h 4469549"/>
              <a:gd name="connsiteX1744" fmla="*/ 2163630 w 5178638"/>
              <a:gd name="connsiteY1744" fmla="*/ 1058967 h 4469549"/>
              <a:gd name="connsiteX1745" fmla="*/ 2155534 w 5178638"/>
              <a:gd name="connsiteY1745" fmla="*/ 1075978 h 4469549"/>
              <a:gd name="connsiteX1746" fmla="*/ 2102063 w 5178638"/>
              <a:gd name="connsiteY1746" fmla="*/ 1167757 h 4469549"/>
              <a:gd name="connsiteX1747" fmla="*/ 2101632 w 5178638"/>
              <a:gd name="connsiteY1747" fmla="*/ 1167506 h 4469549"/>
              <a:gd name="connsiteX1748" fmla="*/ 2012100 w 5178638"/>
              <a:gd name="connsiteY1748" fmla="*/ 1321178 h 4469549"/>
              <a:gd name="connsiteX1749" fmla="*/ 1993769 w 5178638"/>
              <a:gd name="connsiteY1749" fmla="*/ 1371335 h 4469549"/>
              <a:gd name="connsiteX1750" fmla="*/ 2005395 w 5178638"/>
              <a:gd name="connsiteY1750" fmla="*/ 1360728 h 4469549"/>
              <a:gd name="connsiteX1751" fmla="*/ 2019037 w 5178638"/>
              <a:gd name="connsiteY1751" fmla="*/ 1340430 h 4469549"/>
              <a:gd name="connsiteX1752" fmla="*/ 2018876 w 5178638"/>
              <a:gd name="connsiteY1752" fmla="*/ 1325127 h 4469549"/>
              <a:gd name="connsiteX1753" fmla="*/ 2023192 w 5178638"/>
              <a:gd name="connsiteY1753" fmla="*/ 1314604 h 4469549"/>
              <a:gd name="connsiteX1754" fmla="*/ 2043448 w 5178638"/>
              <a:gd name="connsiteY1754" fmla="*/ 1282952 h 4469549"/>
              <a:gd name="connsiteX1755" fmla="*/ 2079647 w 5178638"/>
              <a:gd name="connsiteY1755" fmla="*/ 1230167 h 4469549"/>
              <a:gd name="connsiteX1756" fmla="*/ 2094232 w 5178638"/>
              <a:gd name="connsiteY1756" fmla="*/ 1208247 h 4469549"/>
              <a:gd name="connsiteX1757" fmla="*/ 2103741 w 5178638"/>
              <a:gd name="connsiteY1757" fmla="*/ 1186085 h 4469549"/>
              <a:gd name="connsiteX1758" fmla="*/ 2110206 w 5178638"/>
              <a:gd name="connsiteY1758" fmla="*/ 1172501 h 4469549"/>
              <a:gd name="connsiteX1759" fmla="*/ 2108713 w 5178638"/>
              <a:gd name="connsiteY1759" fmla="*/ 1171631 h 4469549"/>
              <a:gd name="connsiteX1760" fmla="*/ 2136217 w 5178638"/>
              <a:gd name="connsiteY1760" fmla="*/ 1123931 h 4469549"/>
              <a:gd name="connsiteX1761" fmla="*/ 2176611 w 5178638"/>
              <a:gd name="connsiteY1761" fmla="*/ 1049148 h 4469549"/>
              <a:gd name="connsiteX1762" fmla="*/ 2213593 w 5178638"/>
              <a:gd name="connsiteY1762" fmla="*/ 979440 h 4469549"/>
              <a:gd name="connsiteX1763" fmla="*/ 2193644 w 5178638"/>
              <a:gd name="connsiteY1763" fmla="*/ 788775 h 4469549"/>
              <a:gd name="connsiteX1764" fmla="*/ 2184193 w 5178638"/>
              <a:gd name="connsiteY1764" fmla="*/ 804996 h 4469549"/>
              <a:gd name="connsiteX1765" fmla="*/ 2176348 w 5178638"/>
              <a:gd name="connsiteY1765" fmla="*/ 809117 h 4469549"/>
              <a:gd name="connsiteX1766" fmla="*/ 2154736 w 5178638"/>
              <a:gd name="connsiteY1766" fmla="*/ 839980 h 4469549"/>
              <a:gd name="connsiteX1767" fmla="*/ 2144750 w 5178638"/>
              <a:gd name="connsiteY1767" fmla="*/ 860235 h 4469549"/>
              <a:gd name="connsiteX1768" fmla="*/ 2148280 w 5178638"/>
              <a:gd name="connsiteY1768" fmla="*/ 866637 h 4469549"/>
              <a:gd name="connsiteX1769" fmla="*/ 2153417 w 5178638"/>
              <a:gd name="connsiteY1769" fmla="*/ 860938 h 4469549"/>
              <a:gd name="connsiteX1770" fmla="*/ 2174208 w 5178638"/>
              <a:gd name="connsiteY1770" fmla="*/ 825252 h 4469549"/>
              <a:gd name="connsiteX1771" fmla="*/ 2180698 w 5178638"/>
              <a:gd name="connsiteY1771" fmla="*/ 820342 h 4469549"/>
              <a:gd name="connsiteX1772" fmla="*/ 2178808 w 5178638"/>
              <a:gd name="connsiteY1772" fmla="*/ 823586 h 4469549"/>
              <a:gd name="connsiteX1773" fmla="*/ 2172603 w 5178638"/>
              <a:gd name="connsiteY1773" fmla="*/ 837353 h 4469549"/>
              <a:gd name="connsiteX1774" fmla="*/ 2179815 w 5178638"/>
              <a:gd name="connsiteY1774" fmla="*/ 830772 h 4469549"/>
              <a:gd name="connsiteX1775" fmla="*/ 2184988 w 5178638"/>
              <a:gd name="connsiteY1775" fmla="*/ 821541 h 4469549"/>
              <a:gd name="connsiteX1776" fmla="*/ 2196864 w 5178638"/>
              <a:gd name="connsiteY1776" fmla="*/ 798042 h 4469549"/>
              <a:gd name="connsiteX1777" fmla="*/ 2200367 w 5178638"/>
              <a:gd name="connsiteY1777" fmla="*/ 792692 h 4469549"/>
              <a:gd name="connsiteX1778" fmla="*/ 2192719 w 5178638"/>
              <a:gd name="connsiteY1778" fmla="*/ 718708 h 4469549"/>
              <a:gd name="connsiteX1779" fmla="*/ 2196783 w 5178638"/>
              <a:gd name="connsiteY1779" fmla="*/ 721076 h 4469549"/>
              <a:gd name="connsiteX1780" fmla="*/ 2189222 w 5178638"/>
              <a:gd name="connsiteY1780" fmla="*/ 734053 h 4469549"/>
              <a:gd name="connsiteX1781" fmla="*/ 2188974 w 5178638"/>
              <a:gd name="connsiteY1781" fmla="*/ 746944 h 4469549"/>
              <a:gd name="connsiteX1782" fmla="*/ 2165221 w 5178638"/>
              <a:gd name="connsiteY1782" fmla="*/ 793943 h 4469549"/>
              <a:gd name="connsiteX1783" fmla="*/ 2140792 w 5178638"/>
              <a:gd name="connsiteY1783" fmla="*/ 819906 h 4469549"/>
              <a:gd name="connsiteX1784" fmla="*/ 2121675 w 5178638"/>
              <a:gd name="connsiteY1784" fmla="*/ 853089 h 4469549"/>
              <a:gd name="connsiteX1785" fmla="*/ 2104456 w 5178638"/>
              <a:gd name="connsiteY1785" fmla="*/ 843057 h 4469549"/>
              <a:gd name="connsiteX1786" fmla="*/ 2110586 w 5178638"/>
              <a:gd name="connsiteY1786" fmla="*/ 831640 h 4469549"/>
              <a:gd name="connsiteX1787" fmla="*/ 2127932 w 5178638"/>
              <a:gd name="connsiteY1787" fmla="*/ 799920 h 4469549"/>
              <a:gd name="connsiteX1788" fmla="*/ 2143217 w 5178638"/>
              <a:gd name="connsiteY1788" fmla="*/ 769995 h 4469549"/>
              <a:gd name="connsiteX1789" fmla="*/ 2147104 w 5178638"/>
              <a:gd name="connsiteY1789" fmla="*/ 763287 h 4469549"/>
              <a:gd name="connsiteX1790" fmla="*/ 2155643 w 5178638"/>
              <a:gd name="connsiteY1790" fmla="*/ 751969 h 4469549"/>
              <a:gd name="connsiteX1791" fmla="*/ 2166220 w 5178638"/>
              <a:gd name="connsiteY1791" fmla="*/ 742379 h 4469549"/>
              <a:gd name="connsiteX1792" fmla="*/ 2170286 w 5178638"/>
              <a:gd name="connsiteY1792" fmla="*/ 744748 h 4469549"/>
              <a:gd name="connsiteX1793" fmla="*/ 2168681 w 5178638"/>
              <a:gd name="connsiteY1793" fmla="*/ 756849 h 4469549"/>
              <a:gd name="connsiteX1794" fmla="*/ 2175707 w 5178638"/>
              <a:gd name="connsiteY1794" fmla="*/ 747907 h 4469549"/>
              <a:gd name="connsiteX1795" fmla="*/ 2183268 w 5178638"/>
              <a:gd name="connsiteY1795" fmla="*/ 734929 h 4469549"/>
              <a:gd name="connsiteX1796" fmla="*/ 2192719 w 5178638"/>
              <a:gd name="connsiteY1796" fmla="*/ 718708 h 4469549"/>
              <a:gd name="connsiteX1797" fmla="*/ 2565697 w 5178638"/>
              <a:gd name="connsiteY1797" fmla="*/ 712575 h 4469549"/>
              <a:gd name="connsiteX1798" fmla="*/ 2556247 w 5178638"/>
              <a:gd name="connsiteY1798" fmla="*/ 728796 h 4469549"/>
              <a:gd name="connsiteX1799" fmla="*/ 2548402 w 5178638"/>
              <a:gd name="connsiteY1799" fmla="*/ 732917 h 4469549"/>
              <a:gd name="connsiteX1800" fmla="*/ 2526789 w 5178638"/>
              <a:gd name="connsiteY1800" fmla="*/ 763780 h 4469549"/>
              <a:gd name="connsiteX1801" fmla="*/ 2516803 w 5178638"/>
              <a:gd name="connsiteY1801" fmla="*/ 784035 h 4469549"/>
              <a:gd name="connsiteX1802" fmla="*/ 2520333 w 5178638"/>
              <a:gd name="connsiteY1802" fmla="*/ 790437 h 4469549"/>
              <a:gd name="connsiteX1803" fmla="*/ 2525470 w 5178638"/>
              <a:gd name="connsiteY1803" fmla="*/ 784738 h 4469549"/>
              <a:gd name="connsiteX1804" fmla="*/ 2546261 w 5178638"/>
              <a:gd name="connsiteY1804" fmla="*/ 749052 h 4469549"/>
              <a:gd name="connsiteX1805" fmla="*/ 2552751 w 5178638"/>
              <a:gd name="connsiteY1805" fmla="*/ 744142 h 4469549"/>
              <a:gd name="connsiteX1806" fmla="*/ 2550861 w 5178638"/>
              <a:gd name="connsiteY1806" fmla="*/ 747386 h 4469549"/>
              <a:gd name="connsiteX1807" fmla="*/ 2544657 w 5178638"/>
              <a:gd name="connsiteY1807" fmla="*/ 761154 h 4469549"/>
              <a:gd name="connsiteX1808" fmla="*/ 2551868 w 5178638"/>
              <a:gd name="connsiteY1808" fmla="*/ 754572 h 4469549"/>
              <a:gd name="connsiteX1809" fmla="*/ 2557041 w 5178638"/>
              <a:gd name="connsiteY1809" fmla="*/ 745342 h 4469549"/>
              <a:gd name="connsiteX1810" fmla="*/ 2568917 w 5178638"/>
              <a:gd name="connsiteY1810" fmla="*/ 721842 h 4469549"/>
              <a:gd name="connsiteX1811" fmla="*/ 2572420 w 5178638"/>
              <a:gd name="connsiteY1811" fmla="*/ 716492 h 4469549"/>
              <a:gd name="connsiteX1812" fmla="*/ 2564772 w 5178638"/>
              <a:gd name="connsiteY1812" fmla="*/ 642508 h 4469549"/>
              <a:gd name="connsiteX1813" fmla="*/ 2568836 w 5178638"/>
              <a:gd name="connsiteY1813" fmla="*/ 644876 h 4469549"/>
              <a:gd name="connsiteX1814" fmla="*/ 2561276 w 5178638"/>
              <a:gd name="connsiteY1814" fmla="*/ 657853 h 4469549"/>
              <a:gd name="connsiteX1815" fmla="*/ 2561027 w 5178638"/>
              <a:gd name="connsiteY1815" fmla="*/ 670745 h 4469549"/>
              <a:gd name="connsiteX1816" fmla="*/ 2537275 w 5178638"/>
              <a:gd name="connsiteY1816" fmla="*/ 717743 h 4469549"/>
              <a:gd name="connsiteX1817" fmla="*/ 2512845 w 5178638"/>
              <a:gd name="connsiteY1817" fmla="*/ 743707 h 4469549"/>
              <a:gd name="connsiteX1818" fmla="*/ 2493729 w 5178638"/>
              <a:gd name="connsiteY1818" fmla="*/ 776890 h 4469549"/>
              <a:gd name="connsiteX1819" fmla="*/ 2476509 w 5178638"/>
              <a:gd name="connsiteY1819" fmla="*/ 766857 h 4469549"/>
              <a:gd name="connsiteX1820" fmla="*/ 2482639 w 5178638"/>
              <a:gd name="connsiteY1820" fmla="*/ 755440 h 4469549"/>
              <a:gd name="connsiteX1821" fmla="*/ 2517732 w 5178638"/>
              <a:gd name="connsiteY1821" fmla="*/ 688975 h 4469549"/>
              <a:gd name="connsiteX1822" fmla="*/ 2538273 w 5178638"/>
              <a:gd name="connsiteY1822" fmla="*/ 666180 h 4469549"/>
              <a:gd name="connsiteX1823" fmla="*/ 2542339 w 5178638"/>
              <a:gd name="connsiteY1823" fmla="*/ 668548 h 4469549"/>
              <a:gd name="connsiteX1824" fmla="*/ 2540734 w 5178638"/>
              <a:gd name="connsiteY1824" fmla="*/ 680649 h 4469549"/>
              <a:gd name="connsiteX1825" fmla="*/ 2547760 w 5178638"/>
              <a:gd name="connsiteY1825" fmla="*/ 671707 h 4469549"/>
              <a:gd name="connsiteX1826" fmla="*/ 2555321 w 5178638"/>
              <a:gd name="connsiteY1826" fmla="*/ 658730 h 4469549"/>
              <a:gd name="connsiteX1827" fmla="*/ 2564772 w 5178638"/>
              <a:gd name="connsiteY1827" fmla="*/ 642508 h 4469549"/>
              <a:gd name="connsiteX1828" fmla="*/ 2583991 w 5178638"/>
              <a:gd name="connsiteY1828" fmla="*/ 465194 h 4469549"/>
              <a:gd name="connsiteX1829" fmla="*/ 2585346 w 5178638"/>
              <a:gd name="connsiteY1829" fmla="*/ 465984 h 4469549"/>
              <a:gd name="connsiteX1830" fmla="*/ 2569861 w 5178638"/>
              <a:gd name="connsiteY1830" fmla="*/ 494130 h 4469549"/>
              <a:gd name="connsiteX1831" fmla="*/ 2541136 w 5178638"/>
              <a:gd name="connsiteY1831" fmla="*/ 541520 h 4469549"/>
              <a:gd name="connsiteX1832" fmla="*/ 2523142 w 5178638"/>
              <a:gd name="connsiteY1832" fmla="*/ 569635 h 4469549"/>
              <a:gd name="connsiteX1833" fmla="*/ 2551858 w 5178638"/>
              <a:gd name="connsiteY1833" fmla="*/ 520347 h 4469549"/>
              <a:gd name="connsiteX1834" fmla="*/ 2583991 w 5178638"/>
              <a:gd name="connsiteY1834" fmla="*/ 465194 h 4469549"/>
              <a:gd name="connsiteX1835" fmla="*/ 2770729 w 5178638"/>
              <a:gd name="connsiteY1835" fmla="*/ 313123 h 4469549"/>
              <a:gd name="connsiteX1836" fmla="*/ 2784411 w 5178638"/>
              <a:gd name="connsiteY1836" fmla="*/ 336740 h 4469549"/>
              <a:gd name="connsiteX1837" fmla="*/ 2771189 w 5178638"/>
              <a:gd name="connsiteY1837" fmla="*/ 362985 h 4469549"/>
              <a:gd name="connsiteX1838" fmla="*/ 2765519 w 5178638"/>
              <a:gd name="connsiteY1838" fmla="*/ 372717 h 4469549"/>
              <a:gd name="connsiteX1839" fmla="*/ 2718800 w 5178638"/>
              <a:gd name="connsiteY1839" fmla="*/ 449789 h 4469549"/>
              <a:gd name="connsiteX1840" fmla="*/ 2669655 w 5178638"/>
              <a:gd name="connsiteY1840" fmla="*/ 534140 h 4469549"/>
              <a:gd name="connsiteX1841" fmla="*/ 2631318 w 5178638"/>
              <a:gd name="connsiteY1841" fmla="*/ 603060 h 4469549"/>
              <a:gd name="connsiteX1842" fmla="*/ 2627823 w 5178638"/>
              <a:gd name="connsiteY1842" fmla="*/ 618406 h 4469549"/>
              <a:gd name="connsiteX1843" fmla="*/ 2633778 w 5178638"/>
              <a:gd name="connsiteY1843" fmla="*/ 617529 h 4469549"/>
              <a:gd name="connsiteX1844" fmla="*/ 2646475 w 5178638"/>
              <a:gd name="connsiteY1844" fmla="*/ 598854 h 4469549"/>
              <a:gd name="connsiteX1845" fmla="*/ 2643514 w 5178638"/>
              <a:gd name="connsiteY1845" fmla="*/ 610165 h 4469549"/>
              <a:gd name="connsiteX1846" fmla="*/ 2618942 w 5178638"/>
              <a:gd name="connsiteY1846" fmla="*/ 652340 h 4469549"/>
              <a:gd name="connsiteX1847" fmla="*/ 2617052 w 5178638"/>
              <a:gd name="connsiteY1847" fmla="*/ 655585 h 4469549"/>
              <a:gd name="connsiteX1848" fmla="*/ 2608828 w 5178638"/>
              <a:gd name="connsiteY1848" fmla="*/ 668436 h 4469549"/>
              <a:gd name="connsiteX1849" fmla="*/ 2612407 w 5178638"/>
              <a:gd name="connsiteY1849" fmla="*/ 668969 h 4469549"/>
              <a:gd name="connsiteX1850" fmla="*/ 2795160 w 5178638"/>
              <a:gd name="connsiteY1850" fmla="*/ 355292 h 4469549"/>
              <a:gd name="connsiteX1851" fmla="*/ 5178638 w 5178638"/>
              <a:gd name="connsiteY1851" fmla="*/ 4469299 h 4469549"/>
              <a:gd name="connsiteX1852" fmla="*/ 2725850 w 5178638"/>
              <a:gd name="connsiteY1852" fmla="*/ 4469299 h 4469549"/>
              <a:gd name="connsiteX1853" fmla="*/ 2744858 w 5178638"/>
              <a:gd name="connsiteY1853" fmla="*/ 4468995 h 4469549"/>
              <a:gd name="connsiteX1854" fmla="*/ 2703556 w 5178638"/>
              <a:gd name="connsiteY1854" fmla="*/ 4463414 h 4469549"/>
              <a:gd name="connsiteX1855" fmla="*/ 2675865 w 5178638"/>
              <a:gd name="connsiteY1855" fmla="*/ 4463414 h 4469549"/>
              <a:gd name="connsiteX1856" fmla="*/ 2650990 w 5178638"/>
              <a:gd name="connsiteY1856" fmla="*/ 4466763 h 4469549"/>
              <a:gd name="connsiteX1857" fmla="*/ 2632216 w 5178638"/>
              <a:gd name="connsiteY1857" fmla="*/ 4467879 h 4469549"/>
              <a:gd name="connsiteX1858" fmla="*/ 2525397 w 5178638"/>
              <a:gd name="connsiteY1858" fmla="*/ 4467879 h 4469549"/>
              <a:gd name="connsiteX1859" fmla="*/ 2525397 w 5178638"/>
              <a:gd name="connsiteY1859" fmla="*/ 4469299 h 4469549"/>
              <a:gd name="connsiteX1860" fmla="*/ 2431622 w 5178638"/>
              <a:gd name="connsiteY1860" fmla="*/ 4469299 h 4469549"/>
              <a:gd name="connsiteX1861" fmla="*/ 2431622 w 5178638"/>
              <a:gd name="connsiteY1861" fmla="*/ 4468652 h 4469549"/>
              <a:gd name="connsiteX1862" fmla="*/ 2416603 w 5178638"/>
              <a:gd name="connsiteY1862" fmla="*/ 4468652 h 4469549"/>
              <a:gd name="connsiteX1863" fmla="*/ 2405338 w 5178638"/>
              <a:gd name="connsiteY1863" fmla="*/ 4461955 h 4469549"/>
              <a:gd name="connsiteX1864" fmla="*/ 2401584 w 5178638"/>
              <a:gd name="connsiteY1864" fmla="*/ 4458606 h 4469549"/>
              <a:gd name="connsiteX1865" fmla="*/ 2367791 w 5178638"/>
              <a:gd name="connsiteY1865" fmla="*/ 4455257 h 4469549"/>
              <a:gd name="connsiteX1866" fmla="*/ 2394074 w 5178638"/>
              <a:gd name="connsiteY1866" fmla="*/ 4455257 h 4469549"/>
              <a:gd name="connsiteX1867" fmla="*/ 2397829 w 5178638"/>
              <a:gd name="connsiteY1867" fmla="*/ 4451908 h 4469549"/>
              <a:gd name="connsiteX1868" fmla="*/ 2397829 w 5178638"/>
              <a:gd name="connsiteY1868" fmla="*/ 4449675 h 4469549"/>
              <a:gd name="connsiteX1869" fmla="*/ 2401584 w 5178638"/>
              <a:gd name="connsiteY1869" fmla="*/ 4449675 h 4469549"/>
              <a:gd name="connsiteX1870" fmla="*/ 2439131 w 5178638"/>
              <a:gd name="connsiteY1870" fmla="*/ 4450792 h 4469549"/>
              <a:gd name="connsiteX1871" fmla="*/ 2446640 w 5178638"/>
              <a:gd name="connsiteY1871" fmla="*/ 4449675 h 4469549"/>
              <a:gd name="connsiteX1872" fmla="*/ 2442886 w 5178638"/>
              <a:gd name="connsiteY1872" fmla="*/ 4447443 h 4469549"/>
              <a:gd name="connsiteX1873" fmla="*/ 2420357 w 5178638"/>
              <a:gd name="connsiteY1873" fmla="*/ 4442978 h 4469549"/>
              <a:gd name="connsiteX1874" fmla="*/ 2416603 w 5178638"/>
              <a:gd name="connsiteY1874" fmla="*/ 4437396 h 4469549"/>
              <a:gd name="connsiteX1875" fmla="*/ 2424112 w 5178638"/>
              <a:gd name="connsiteY1875" fmla="*/ 4434047 h 4469549"/>
              <a:gd name="connsiteX1876" fmla="*/ 2442886 w 5178638"/>
              <a:gd name="connsiteY1876" fmla="*/ 4434047 h 4469549"/>
              <a:gd name="connsiteX1877" fmla="*/ 2487942 w 5178638"/>
              <a:gd name="connsiteY1877" fmla="*/ 4438512 h 4469549"/>
              <a:gd name="connsiteX1878" fmla="*/ 2506716 w 5178638"/>
              <a:gd name="connsiteY1878" fmla="*/ 4436280 h 4469549"/>
              <a:gd name="connsiteX1879" fmla="*/ 2517980 w 5178638"/>
              <a:gd name="connsiteY1879" fmla="*/ 4429582 h 4469549"/>
              <a:gd name="connsiteX1880" fmla="*/ 2525397 w 5178638"/>
              <a:gd name="connsiteY1880" fmla="*/ 4429092 h 4469549"/>
              <a:gd name="connsiteX1881" fmla="*/ 2525397 w 5178638"/>
              <a:gd name="connsiteY1881" fmla="*/ 4461857 h 4469549"/>
              <a:gd name="connsiteX1882" fmla="*/ 2545858 w 5178638"/>
              <a:gd name="connsiteY1882" fmla="*/ 4461181 h 4469549"/>
              <a:gd name="connsiteX1883" fmla="*/ 2575895 w 5178638"/>
              <a:gd name="connsiteY1883" fmla="*/ 4460065 h 4469549"/>
              <a:gd name="connsiteX1884" fmla="*/ 2579650 w 5178638"/>
              <a:gd name="connsiteY1884" fmla="*/ 4454483 h 4469549"/>
              <a:gd name="connsiteX1885" fmla="*/ 2564631 w 5178638"/>
              <a:gd name="connsiteY1885" fmla="*/ 4451135 h 4469549"/>
              <a:gd name="connsiteX1886" fmla="*/ 2579650 w 5178638"/>
              <a:gd name="connsiteY1886" fmla="*/ 4450018 h 4469549"/>
              <a:gd name="connsiteX1887" fmla="*/ 2583405 w 5178638"/>
              <a:gd name="connsiteY1887" fmla="*/ 4450018 h 4469549"/>
              <a:gd name="connsiteX1888" fmla="*/ 2575895 w 5178638"/>
              <a:gd name="connsiteY1888" fmla="*/ 4447786 h 4469549"/>
              <a:gd name="connsiteX1889" fmla="*/ 2534594 w 5178638"/>
              <a:gd name="connsiteY1889" fmla="*/ 4447786 h 4469549"/>
              <a:gd name="connsiteX1890" fmla="*/ 2527084 w 5178638"/>
              <a:gd name="connsiteY1890" fmla="*/ 4446669 h 4469549"/>
              <a:gd name="connsiteX1891" fmla="*/ 2530839 w 5178638"/>
              <a:gd name="connsiteY1891" fmla="*/ 4442204 h 4469549"/>
              <a:gd name="connsiteX1892" fmla="*/ 2553367 w 5178638"/>
              <a:gd name="connsiteY1892" fmla="*/ 4441088 h 4469549"/>
              <a:gd name="connsiteX1893" fmla="*/ 2590914 w 5178638"/>
              <a:gd name="connsiteY1893" fmla="*/ 4443321 h 4469549"/>
              <a:gd name="connsiteX1894" fmla="*/ 2598424 w 5178638"/>
              <a:gd name="connsiteY1894" fmla="*/ 4446669 h 4469549"/>
              <a:gd name="connsiteX1895" fmla="*/ 2617197 w 5178638"/>
              <a:gd name="connsiteY1895" fmla="*/ 4446669 h 4469549"/>
              <a:gd name="connsiteX1896" fmla="*/ 2617197 w 5178638"/>
              <a:gd name="connsiteY1896" fmla="*/ 4455600 h 4469549"/>
              <a:gd name="connsiteX1897" fmla="*/ 2692292 w 5178638"/>
              <a:gd name="connsiteY1897" fmla="*/ 4457832 h 4469549"/>
              <a:gd name="connsiteX1898" fmla="*/ 2696047 w 5178638"/>
              <a:gd name="connsiteY1898" fmla="*/ 4457832 h 4469549"/>
              <a:gd name="connsiteX1899" fmla="*/ 2744858 w 5178638"/>
              <a:gd name="connsiteY1899" fmla="*/ 4457832 h 4469549"/>
              <a:gd name="connsiteX1900" fmla="*/ 2756122 w 5178638"/>
              <a:gd name="connsiteY1900" fmla="*/ 4455600 h 4469549"/>
              <a:gd name="connsiteX1901" fmla="*/ 2733594 w 5178638"/>
              <a:gd name="connsiteY1901" fmla="*/ 4454483 h 4469549"/>
              <a:gd name="connsiteX1902" fmla="*/ 2729839 w 5178638"/>
              <a:gd name="connsiteY1902" fmla="*/ 4451135 h 4469549"/>
              <a:gd name="connsiteX1903" fmla="*/ 2744858 w 5178638"/>
              <a:gd name="connsiteY1903" fmla="*/ 4447786 h 4469549"/>
              <a:gd name="connsiteX1904" fmla="*/ 2823707 w 5178638"/>
              <a:gd name="connsiteY1904" fmla="*/ 4446669 h 4469549"/>
              <a:gd name="connsiteX1905" fmla="*/ 2921330 w 5178638"/>
              <a:gd name="connsiteY1905" fmla="*/ 4446669 h 4469549"/>
              <a:gd name="connsiteX1906" fmla="*/ 3011443 w 5178638"/>
              <a:gd name="connsiteY1906" fmla="*/ 4447786 h 4469549"/>
              <a:gd name="connsiteX1907" fmla="*/ 3022707 w 5178638"/>
              <a:gd name="connsiteY1907" fmla="*/ 4447786 h 4469549"/>
              <a:gd name="connsiteX1908" fmla="*/ 3112821 w 5178638"/>
              <a:gd name="connsiteY1908" fmla="*/ 4445553 h 4469549"/>
              <a:gd name="connsiteX1909" fmla="*/ 3169142 w 5178638"/>
              <a:gd name="connsiteY1909" fmla="*/ 4448902 h 4469549"/>
              <a:gd name="connsiteX1910" fmla="*/ 3221708 w 5178638"/>
              <a:gd name="connsiteY1910" fmla="*/ 4450018 h 4469549"/>
              <a:gd name="connsiteX1911" fmla="*/ 3270519 w 5178638"/>
              <a:gd name="connsiteY1911" fmla="*/ 4446669 h 4469549"/>
              <a:gd name="connsiteX1912" fmla="*/ 3401935 w 5178638"/>
              <a:gd name="connsiteY1912" fmla="*/ 4436623 h 4469549"/>
              <a:gd name="connsiteX1913" fmla="*/ 3477029 w 5178638"/>
              <a:gd name="connsiteY1913" fmla="*/ 4436623 h 4469549"/>
              <a:gd name="connsiteX1914" fmla="*/ 3492048 w 5178638"/>
              <a:gd name="connsiteY1914" fmla="*/ 4435506 h 4469549"/>
              <a:gd name="connsiteX1915" fmla="*/ 3484539 w 5178638"/>
              <a:gd name="connsiteY1915" fmla="*/ 4431041 h 4469549"/>
              <a:gd name="connsiteX1916" fmla="*/ 3443237 w 5178638"/>
              <a:gd name="connsiteY1916" fmla="*/ 4426576 h 4469549"/>
              <a:gd name="connsiteX1917" fmla="*/ 3386916 w 5178638"/>
              <a:gd name="connsiteY1917" fmla="*/ 4422111 h 4469549"/>
              <a:gd name="connsiteX1918" fmla="*/ 3401935 w 5178638"/>
              <a:gd name="connsiteY1918" fmla="*/ 4418762 h 4469549"/>
              <a:gd name="connsiteX1919" fmla="*/ 3439482 w 5178638"/>
              <a:gd name="connsiteY1919" fmla="*/ 4414297 h 4469549"/>
              <a:gd name="connsiteX1920" fmla="*/ 3446991 w 5178638"/>
              <a:gd name="connsiteY1920" fmla="*/ 4410948 h 4469549"/>
              <a:gd name="connsiteX1921" fmla="*/ 3435727 w 5178638"/>
              <a:gd name="connsiteY1921" fmla="*/ 4409832 h 4469549"/>
              <a:gd name="connsiteX1922" fmla="*/ 3420708 w 5178638"/>
              <a:gd name="connsiteY1922" fmla="*/ 4409832 h 4469549"/>
              <a:gd name="connsiteX1923" fmla="*/ 3360633 w 5178638"/>
              <a:gd name="connsiteY1923" fmla="*/ 4410948 h 4469549"/>
              <a:gd name="connsiteX1924" fmla="*/ 3323085 w 5178638"/>
              <a:gd name="connsiteY1924" fmla="*/ 4410948 h 4469549"/>
              <a:gd name="connsiteX1925" fmla="*/ 3289293 w 5178638"/>
              <a:gd name="connsiteY1925" fmla="*/ 4408715 h 4469549"/>
              <a:gd name="connsiteX1926" fmla="*/ 3176651 w 5178638"/>
              <a:gd name="connsiteY1926" fmla="*/ 4407599 h 4469549"/>
              <a:gd name="connsiteX1927" fmla="*/ 3165387 w 5178638"/>
              <a:gd name="connsiteY1927" fmla="*/ 4406483 h 4469549"/>
              <a:gd name="connsiteX1928" fmla="*/ 3157878 w 5178638"/>
              <a:gd name="connsiteY1928" fmla="*/ 4405366 h 4469549"/>
              <a:gd name="connsiteX1929" fmla="*/ 3112821 w 5178638"/>
              <a:gd name="connsiteY1929" fmla="*/ 4409832 h 4469549"/>
              <a:gd name="connsiteX1930" fmla="*/ 3060255 w 5178638"/>
              <a:gd name="connsiteY1930" fmla="*/ 4407599 h 4469549"/>
              <a:gd name="connsiteX1931" fmla="*/ 3052745 w 5178638"/>
              <a:gd name="connsiteY1931" fmla="*/ 4407599 h 4469549"/>
              <a:gd name="connsiteX1932" fmla="*/ 3011443 w 5178638"/>
              <a:gd name="connsiteY1932" fmla="*/ 4407599 h 4469549"/>
              <a:gd name="connsiteX1933" fmla="*/ 2966387 w 5178638"/>
              <a:gd name="connsiteY1933" fmla="*/ 4405366 h 4469549"/>
              <a:gd name="connsiteX1934" fmla="*/ 2906311 w 5178638"/>
              <a:gd name="connsiteY1934" fmla="*/ 4405366 h 4469549"/>
              <a:gd name="connsiteX1935" fmla="*/ 2849990 w 5178638"/>
              <a:gd name="connsiteY1935" fmla="*/ 4408715 h 4469549"/>
              <a:gd name="connsiteX1936" fmla="*/ 2763632 w 5178638"/>
              <a:gd name="connsiteY1936" fmla="*/ 4413180 h 4469549"/>
              <a:gd name="connsiteX1937" fmla="*/ 2696047 w 5178638"/>
              <a:gd name="connsiteY1937" fmla="*/ 4415413 h 4469549"/>
              <a:gd name="connsiteX1938" fmla="*/ 2714820 w 5178638"/>
              <a:gd name="connsiteY1938" fmla="*/ 4418762 h 4469549"/>
              <a:gd name="connsiteX1939" fmla="*/ 2733594 w 5178638"/>
              <a:gd name="connsiteY1939" fmla="*/ 4418762 h 4469549"/>
              <a:gd name="connsiteX1940" fmla="*/ 2804934 w 5178638"/>
              <a:gd name="connsiteY1940" fmla="*/ 4423227 h 4469549"/>
              <a:gd name="connsiteX1941" fmla="*/ 2865009 w 5178638"/>
              <a:gd name="connsiteY1941" fmla="*/ 4423227 h 4469549"/>
              <a:gd name="connsiteX1942" fmla="*/ 2921330 w 5178638"/>
              <a:gd name="connsiteY1942" fmla="*/ 4417646 h 4469549"/>
              <a:gd name="connsiteX1943" fmla="*/ 2940104 w 5178638"/>
              <a:gd name="connsiteY1943" fmla="*/ 4415413 h 4469549"/>
              <a:gd name="connsiteX1944" fmla="*/ 3011443 w 5178638"/>
              <a:gd name="connsiteY1944" fmla="*/ 4420995 h 4469549"/>
              <a:gd name="connsiteX1945" fmla="*/ 3041481 w 5178638"/>
              <a:gd name="connsiteY1945" fmla="*/ 4422111 h 4469549"/>
              <a:gd name="connsiteX1946" fmla="*/ 3082783 w 5178638"/>
              <a:gd name="connsiteY1946" fmla="*/ 4422111 h 4469549"/>
              <a:gd name="connsiteX1947" fmla="*/ 3105311 w 5178638"/>
              <a:gd name="connsiteY1947" fmla="*/ 4422111 h 4469549"/>
              <a:gd name="connsiteX1948" fmla="*/ 3150368 w 5178638"/>
              <a:gd name="connsiteY1948" fmla="*/ 4418762 h 4469549"/>
              <a:gd name="connsiteX1949" fmla="*/ 3176651 w 5178638"/>
              <a:gd name="connsiteY1949" fmla="*/ 4419878 h 4469549"/>
              <a:gd name="connsiteX1950" fmla="*/ 3240481 w 5178638"/>
              <a:gd name="connsiteY1950" fmla="*/ 4423227 h 4469549"/>
              <a:gd name="connsiteX1951" fmla="*/ 3278029 w 5178638"/>
              <a:gd name="connsiteY1951" fmla="*/ 4424343 h 4469549"/>
              <a:gd name="connsiteX1952" fmla="*/ 3289293 w 5178638"/>
              <a:gd name="connsiteY1952" fmla="*/ 4423227 h 4469549"/>
              <a:gd name="connsiteX1953" fmla="*/ 3326840 w 5178638"/>
              <a:gd name="connsiteY1953" fmla="*/ 4418762 h 4469549"/>
              <a:gd name="connsiteX1954" fmla="*/ 3341859 w 5178638"/>
              <a:gd name="connsiteY1954" fmla="*/ 4422111 h 4469549"/>
              <a:gd name="connsiteX1955" fmla="*/ 3289293 w 5178638"/>
              <a:gd name="connsiteY1955" fmla="*/ 4428809 h 4469549"/>
              <a:gd name="connsiteX1956" fmla="*/ 3082783 w 5178638"/>
              <a:gd name="connsiteY1956" fmla="*/ 4428809 h 4469549"/>
              <a:gd name="connsiteX1957" fmla="*/ 3018953 w 5178638"/>
              <a:gd name="connsiteY1957" fmla="*/ 4431041 h 4469549"/>
              <a:gd name="connsiteX1958" fmla="*/ 3007689 w 5178638"/>
              <a:gd name="connsiteY1958" fmla="*/ 4433274 h 4469549"/>
              <a:gd name="connsiteX1959" fmla="*/ 3003934 w 5178638"/>
              <a:gd name="connsiteY1959" fmla="*/ 4435506 h 4469549"/>
              <a:gd name="connsiteX1960" fmla="*/ 3007689 w 5178638"/>
              <a:gd name="connsiteY1960" fmla="*/ 4436623 h 4469549"/>
              <a:gd name="connsiteX1961" fmla="*/ 3022707 w 5178638"/>
              <a:gd name="connsiteY1961" fmla="*/ 4437739 h 4469549"/>
              <a:gd name="connsiteX1962" fmla="*/ 3018953 w 5178638"/>
              <a:gd name="connsiteY1962" fmla="*/ 4438855 h 4469549"/>
              <a:gd name="connsiteX1963" fmla="*/ 2853745 w 5178638"/>
              <a:gd name="connsiteY1963" fmla="*/ 4436623 h 4469549"/>
              <a:gd name="connsiteX1964" fmla="*/ 2797424 w 5178638"/>
              <a:gd name="connsiteY1964" fmla="*/ 4436623 h 4469549"/>
              <a:gd name="connsiteX1965" fmla="*/ 2741103 w 5178638"/>
              <a:gd name="connsiteY1965" fmla="*/ 4436623 h 4469549"/>
              <a:gd name="connsiteX1966" fmla="*/ 2733594 w 5178638"/>
              <a:gd name="connsiteY1966" fmla="*/ 4436623 h 4469549"/>
              <a:gd name="connsiteX1967" fmla="*/ 2692292 w 5178638"/>
              <a:gd name="connsiteY1967" fmla="*/ 4434390 h 4469549"/>
              <a:gd name="connsiteX1968" fmla="*/ 2620952 w 5178638"/>
              <a:gd name="connsiteY1968" fmla="*/ 4434390 h 4469549"/>
              <a:gd name="connsiteX1969" fmla="*/ 2598424 w 5178638"/>
              <a:gd name="connsiteY1969" fmla="*/ 4432158 h 4469549"/>
              <a:gd name="connsiteX1970" fmla="*/ 2568386 w 5178638"/>
              <a:gd name="connsiteY1970" fmla="*/ 4431041 h 4469549"/>
              <a:gd name="connsiteX1971" fmla="*/ 2538348 w 5178638"/>
              <a:gd name="connsiteY1971" fmla="*/ 4431041 h 4469549"/>
              <a:gd name="connsiteX1972" fmla="*/ 2526873 w 5178638"/>
              <a:gd name="connsiteY1972" fmla="*/ 4428995 h 4469549"/>
              <a:gd name="connsiteX1973" fmla="*/ 2551773 w 5178638"/>
              <a:gd name="connsiteY1973" fmla="*/ 4427349 h 4469549"/>
              <a:gd name="connsiteX1974" fmla="*/ 2581810 w 5178638"/>
              <a:gd name="connsiteY1974" fmla="*/ 4428466 h 4469549"/>
              <a:gd name="connsiteX1975" fmla="*/ 2582075 w 5178638"/>
              <a:gd name="connsiteY1975" fmla="*/ 4428348 h 4469549"/>
              <a:gd name="connsiteX1976" fmla="*/ 2598424 w 5178638"/>
              <a:gd name="connsiteY1976" fmla="*/ 4431041 h 4469549"/>
              <a:gd name="connsiteX1977" fmla="*/ 2650990 w 5178638"/>
              <a:gd name="connsiteY1977" fmla="*/ 4428809 h 4469549"/>
              <a:gd name="connsiteX1978" fmla="*/ 2662254 w 5178638"/>
              <a:gd name="connsiteY1978" fmla="*/ 4424343 h 4469549"/>
              <a:gd name="connsiteX1979" fmla="*/ 2677273 w 5178638"/>
              <a:gd name="connsiteY1979" fmla="*/ 4424343 h 4469549"/>
              <a:gd name="connsiteX1980" fmla="*/ 2677273 w 5178638"/>
              <a:gd name="connsiteY1980" fmla="*/ 4420995 h 4469549"/>
              <a:gd name="connsiteX1981" fmla="*/ 2658499 w 5178638"/>
              <a:gd name="connsiteY1981" fmla="*/ 4420995 h 4469549"/>
              <a:gd name="connsiteX1982" fmla="*/ 2643480 w 5178638"/>
              <a:gd name="connsiteY1982" fmla="*/ 4420995 h 4469549"/>
              <a:gd name="connsiteX1983" fmla="*/ 2632216 w 5178638"/>
              <a:gd name="connsiteY1983" fmla="*/ 4419878 h 4469549"/>
              <a:gd name="connsiteX1984" fmla="*/ 2643480 w 5178638"/>
              <a:gd name="connsiteY1984" fmla="*/ 4416529 h 4469549"/>
              <a:gd name="connsiteX1985" fmla="*/ 2643480 w 5178638"/>
              <a:gd name="connsiteY1985" fmla="*/ 4413180 h 4469549"/>
              <a:gd name="connsiteX1986" fmla="*/ 2613443 w 5178638"/>
              <a:gd name="connsiteY1986" fmla="*/ 4408715 h 4469549"/>
              <a:gd name="connsiteX1987" fmla="*/ 2538348 w 5178638"/>
              <a:gd name="connsiteY1987" fmla="*/ 4410948 h 4469549"/>
              <a:gd name="connsiteX1988" fmla="*/ 2525397 w 5178638"/>
              <a:gd name="connsiteY1988" fmla="*/ 4411269 h 4469549"/>
              <a:gd name="connsiteX1989" fmla="*/ 2525397 w 5178638"/>
              <a:gd name="connsiteY1989" fmla="*/ 4419369 h 4469549"/>
              <a:gd name="connsiteX1990" fmla="*/ 2521735 w 5178638"/>
              <a:gd name="connsiteY1990" fmla="*/ 4412837 h 4469549"/>
              <a:gd name="connsiteX1991" fmla="*/ 2487942 w 5178638"/>
              <a:gd name="connsiteY1991" fmla="*/ 4412837 h 4469549"/>
              <a:gd name="connsiteX1992" fmla="*/ 2457905 w 5178638"/>
              <a:gd name="connsiteY1992" fmla="*/ 4411721 h 4469549"/>
              <a:gd name="connsiteX1993" fmla="*/ 2431622 w 5178638"/>
              <a:gd name="connsiteY1993" fmla="*/ 4412837 h 4469549"/>
              <a:gd name="connsiteX1994" fmla="*/ 2337753 w 5178638"/>
              <a:gd name="connsiteY1994" fmla="*/ 4413954 h 4469549"/>
              <a:gd name="connsiteX1995" fmla="*/ 2296451 w 5178638"/>
              <a:gd name="connsiteY1995" fmla="*/ 4413954 h 4469549"/>
              <a:gd name="connsiteX1996" fmla="*/ 2272500 w 5178638"/>
              <a:gd name="connsiteY1996" fmla="*/ 4414478 h 4469549"/>
              <a:gd name="connsiteX1997" fmla="*/ 2282748 w 5178638"/>
              <a:gd name="connsiteY1997" fmla="*/ 4413575 h 4469549"/>
              <a:gd name="connsiteX1998" fmla="*/ 2292604 w 5178638"/>
              <a:gd name="connsiteY1998" fmla="*/ 4412458 h 4469549"/>
              <a:gd name="connsiteX1999" fmla="*/ 2296359 w 5178638"/>
              <a:gd name="connsiteY1999" fmla="*/ 4410226 h 4469549"/>
              <a:gd name="connsiteX2000" fmla="*/ 2288849 w 5178638"/>
              <a:gd name="connsiteY2000" fmla="*/ 4409109 h 4469549"/>
              <a:gd name="connsiteX2001" fmla="*/ 2255057 w 5178638"/>
              <a:gd name="connsiteY2001" fmla="*/ 4409109 h 4469549"/>
              <a:gd name="connsiteX2002" fmla="*/ 2243793 w 5178638"/>
              <a:gd name="connsiteY2002" fmla="*/ 4406877 h 4469549"/>
              <a:gd name="connsiteX2003" fmla="*/ 2251302 w 5178638"/>
              <a:gd name="connsiteY2003" fmla="*/ 4404644 h 4469549"/>
              <a:gd name="connsiteX2004" fmla="*/ 2296359 w 5178638"/>
              <a:gd name="connsiteY2004" fmla="*/ 4399063 h 4469549"/>
              <a:gd name="connsiteX2005" fmla="*/ 2367699 w 5178638"/>
              <a:gd name="connsiteY2005" fmla="*/ 4394597 h 4469549"/>
              <a:gd name="connsiteX2006" fmla="*/ 2367699 w 5178638"/>
              <a:gd name="connsiteY2006" fmla="*/ 4393481 h 4469549"/>
              <a:gd name="connsiteX2007" fmla="*/ 2367699 w 5178638"/>
              <a:gd name="connsiteY2007" fmla="*/ 4391248 h 4469549"/>
              <a:gd name="connsiteX2008" fmla="*/ 2352680 w 5178638"/>
              <a:gd name="connsiteY2008" fmla="*/ 4391248 h 4469549"/>
              <a:gd name="connsiteX2009" fmla="*/ 2341415 w 5178638"/>
              <a:gd name="connsiteY2009" fmla="*/ 4384551 h 4469549"/>
              <a:gd name="connsiteX2010" fmla="*/ 2337661 w 5178638"/>
              <a:gd name="connsiteY2010" fmla="*/ 4381202 h 4469549"/>
              <a:gd name="connsiteX2011" fmla="*/ 2303868 w 5178638"/>
              <a:gd name="connsiteY2011" fmla="*/ 4377853 h 4469549"/>
              <a:gd name="connsiteX2012" fmla="*/ 2330151 w 5178638"/>
              <a:gd name="connsiteY2012" fmla="*/ 4377853 h 4469549"/>
              <a:gd name="connsiteX2013" fmla="*/ 2333906 w 5178638"/>
              <a:gd name="connsiteY2013" fmla="*/ 4374504 h 4469549"/>
              <a:gd name="connsiteX2014" fmla="*/ 2333906 w 5178638"/>
              <a:gd name="connsiteY2014" fmla="*/ 4372271 h 4469549"/>
              <a:gd name="connsiteX2015" fmla="*/ 2337661 w 5178638"/>
              <a:gd name="connsiteY2015" fmla="*/ 4372271 h 4469549"/>
              <a:gd name="connsiteX2016" fmla="*/ 2375208 w 5178638"/>
              <a:gd name="connsiteY2016" fmla="*/ 4373388 h 4469549"/>
              <a:gd name="connsiteX2017" fmla="*/ 2382717 w 5178638"/>
              <a:gd name="connsiteY2017" fmla="*/ 4372271 h 4469549"/>
              <a:gd name="connsiteX2018" fmla="*/ 2378963 w 5178638"/>
              <a:gd name="connsiteY2018" fmla="*/ 4370039 h 4469549"/>
              <a:gd name="connsiteX2019" fmla="*/ 2356434 w 5178638"/>
              <a:gd name="connsiteY2019" fmla="*/ 4365574 h 4469549"/>
              <a:gd name="connsiteX2020" fmla="*/ 2352680 w 5178638"/>
              <a:gd name="connsiteY2020" fmla="*/ 4359992 h 4469549"/>
              <a:gd name="connsiteX2021" fmla="*/ 2360189 w 5178638"/>
              <a:gd name="connsiteY2021" fmla="*/ 4356643 h 4469549"/>
              <a:gd name="connsiteX2022" fmla="*/ 2378963 w 5178638"/>
              <a:gd name="connsiteY2022" fmla="*/ 4356643 h 4469549"/>
              <a:gd name="connsiteX2023" fmla="*/ 2424019 w 5178638"/>
              <a:gd name="connsiteY2023" fmla="*/ 4361108 h 4469549"/>
              <a:gd name="connsiteX2024" fmla="*/ 2442793 w 5178638"/>
              <a:gd name="connsiteY2024" fmla="*/ 4358876 h 4469549"/>
              <a:gd name="connsiteX2025" fmla="*/ 2454057 w 5178638"/>
              <a:gd name="connsiteY2025" fmla="*/ 4352178 h 4469549"/>
              <a:gd name="connsiteX2026" fmla="*/ 2487850 w 5178638"/>
              <a:gd name="connsiteY2026" fmla="*/ 4349945 h 4469549"/>
              <a:gd name="connsiteX2027" fmla="*/ 2517887 w 5178638"/>
              <a:gd name="connsiteY2027" fmla="*/ 4351062 h 4469549"/>
              <a:gd name="connsiteX2028" fmla="*/ 2525397 w 5178638"/>
              <a:gd name="connsiteY2028" fmla="*/ 4347713 h 4469549"/>
              <a:gd name="connsiteX2029" fmla="*/ 2517887 w 5178638"/>
              <a:gd name="connsiteY2029" fmla="*/ 4344364 h 4469549"/>
              <a:gd name="connsiteX2030" fmla="*/ 2506623 w 5178638"/>
              <a:gd name="connsiteY2030" fmla="*/ 4345480 h 4469549"/>
              <a:gd name="connsiteX2031" fmla="*/ 2461567 w 5178638"/>
              <a:gd name="connsiteY2031" fmla="*/ 4342131 h 4469549"/>
              <a:gd name="connsiteX2032" fmla="*/ 2457812 w 5178638"/>
              <a:gd name="connsiteY2032" fmla="*/ 4335433 h 4469549"/>
              <a:gd name="connsiteX2033" fmla="*/ 2424019 w 5178638"/>
              <a:gd name="connsiteY2033" fmla="*/ 4335433 h 4469549"/>
              <a:gd name="connsiteX2034" fmla="*/ 2393982 w 5178638"/>
              <a:gd name="connsiteY2034" fmla="*/ 4334317 h 4469549"/>
              <a:gd name="connsiteX2035" fmla="*/ 2367699 w 5178638"/>
              <a:gd name="connsiteY2035" fmla="*/ 4335433 h 4469549"/>
              <a:gd name="connsiteX2036" fmla="*/ 2273830 w 5178638"/>
              <a:gd name="connsiteY2036" fmla="*/ 4336550 h 4469549"/>
              <a:gd name="connsiteX2037" fmla="*/ 2232528 w 5178638"/>
              <a:gd name="connsiteY2037" fmla="*/ 4336550 h 4469549"/>
              <a:gd name="connsiteX2038" fmla="*/ 2168698 w 5178638"/>
              <a:gd name="connsiteY2038" fmla="*/ 4342131 h 4469549"/>
              <a:gd name="connsiteX2039" fmla="*/ 2168544 w 5178638"/>
              <a:gd name="connsiteY2039" fmla="*/ 4342063 h 4469549"/>
              <a:gd name="connsiteX2040" fmla="*/ 2172545 w 5178638"/>
              <a:gd name="connsiteY2040" fmla="*/ 4340278 h 4469549"/>
              <a:gd name="connsiteX2041" fmla="*/ 2162258 w 5178638"/>
              <a:gd name="connsiteY2041" fmla="*/ 4339259 h 4469549"/>
              <a:gd name="connsiteX2042" fmla="*/ 2161189 w 5178638"/>
              <a:gd name="connsiteY2042" fmla="*/ 4338782 h 4469549"/>
              <a:gd name="connsiteX2043" fmla="*/ 2119887 w 5178638"/>
              <a:gd name="connsiteY2043" fmla="*/ 4337666 h 4469549"/>
              <a:gd name="connsiteX2044" fmla="*/ 2106576 w 5178638"/>
              <a:gd name="connsiteY2044" fmla="*/ 4339645 h 4469549"/>
              <a:gd name="connsiteX2045" fmla="*/ 2086187 w 5178638"/>
              <a:gd name="connsiteY2045" fmla="*/ 4340278 h 4469549"/>
              <a:gd name="connsiteX2046" fmla="*/ 2048640 w 5178638"/>
              <a:gd name="connsiteY2046" fmla="*/ 4340278 h 4469549"/>
              <a:gd name="connsiteX2047" fmla="*/ 2033151 w 5178638"/>
              <a:gd name="connsiteY2047" fmla="*/ 4339580 h 4469549"/>
              <a:gd name="connsiteX2048" fmla="*/ 2023877 w 5178638"/>
              <a:gd name="connsiteY2048" fmla="*/ 4338803 h 4469549"/>
              <a:gd name="connsiteX2049" fmla="*/ 2011000 w 5178638"/>
              <a:gd name="connsiteY2049" fmla="*/ 4335433 h 4469549"/>
              <a:gd name="connsiteX2050" fmla="*/ 1980962 w 5178638"/>
              <a:gd name="connsiteY2050" fmla="*/ 4330968 h 4469549"/>
              <a:gd name="connsiteX2051" fmla="*/ 1958434 w 5178638"/>
              <a:gd name="connsiteY2051" fmla="*/ 4333201 h 4469549"/>
              <a:gd name="connsiteX2052" fmla="*/ 1939660 w 5178638"/>
              <a:gd name="connsiteY2052" fmla="*/ 4336550 h 4469549"/>
              <a:gd name="connsiteX2053" fmla="*/ 1938307 w 5178638"/>
              <a:gd name="connsiteY2053" fmla="*/ 4337555 h 4469549"/>
              <a:gd name="connsiteX2054" fmla="*/ 1902205 w 5178638"/>
              <a:gd name="connsiteY2054" fmla="*/ 4336929 h 4469549"/>
              <a:gd name="connsiteX2055" fmla="*/ 1890941 w 5178638"/>
              <a:gd name="connsiteY2055" fmla="*/ 4335813 h 4469549"/>
              <a:gd name="connsiteX2056" fmla="*/ 1883432 w 5178638"/>
              <a:gd name="connsiteY2056" fmla="*/ 4334696 h 4469549"/>
              <a:gd name="connsiteX2057" fmla="*/ 1841816 w 5178638"/>
              <a:gd name="connsiteY2057" fmla="*/ 4338821 h 4469549"/>
              <a:gd name="connsiteX2058" fmla="*/ 1840160 w 5178638"/>
              <a:gd name="connsiteY2058" fmla="*/ 4338922 h 4469549"/>
              <a:gd name="connsiteX2059" fmla="*/ 1836718 w 5178638"/>
              <a:gd name="connsiteY2059" fmla="*/ 4339271 h 4469549"/>
              <a:gd name="connsiteX2060" fmla="*/ 1815758 w 5178638"/>
              <a:gd name="connsiteY2060" fmla="*/ 4340643 h 4469549"/>
              <a:gd name="connsiteX2061" fmla="*/ 1808245 w 5178638"/>
              <a:gd name="connsiteY2061" fmla="*/ 4339898 h 4469549"/>
              <a:gd name="connsiteX2062" fmla="*/ 1793226 w 5178638"/>
              <a:gd name="connsiteY2062" fmla="*/ 4332084 h 4469549"/>
              <a:gd name="connsiteX2063" fmla="*/ 1781962 w 5178638"/>
              <a:gd name="connsiteY2063" fmla="*/ 4329852 h 4469549"/>
              <a:gd name="connsiteX2064" fmla="*/ 1740302 w 5178638"/>
              <a:gd name="connsiteY2064" fmla="*/ 4336929 h 4469549"/>
              <a:gd name="connsiteX2065" fmla="*/ 1736997 w 5178638"/>
              <a:gd name="connsiteY2065" fmla="*/ 4336929 h 4469549"/>
              <a:gd name="connsiteX2066" fmla="*/ 1691941 w 5178638"/>
              <a:gd name="connsiteY2066" fmla="*/ 4334696 h 4469549"/>
              <a:gd name="connsiteX2067" fmla="*/ 1631865 w 5178638"/>
              <a:gd name="connsiteY2067" fmla="*/ 4334696 h 4469549"/>
              <a:gd name="connsiteX2068" fmla="*/ 1575544 w 5178638"/>
              <a:gd name="connsiteY2068" fmla="*/ 4338045 h 4469549"/>
              <a:gd name="connsiteX2069" fmla="*/ 1524836 w 5178638"/>
              <a:gd name="connsiteY2069" fmla="*/ 4340667 h 4469549"/>
              <a:gd name="connsiteX2070" fmla="*/ 1519131 w 5178638"/>
              <a:gd name="connsiteY2070" fmla="*/ 4337666 h 4469549"/>
              <a:gd name="connsiteX2071" fmla="*/ 1534150 w 5178638"/>
              <a:gd name="connsiteY2071" fmla="*/ 4336550 h 4469549"/>
              <a:gd name="connsiteX2072" fmla="*/ 1594225 w 5178638"/>
              <a:gd name="connsiteY2072" fmla="*/ 4336550 h 4469549"/>
              <a:gd name="connsiteX2073" fmla="*/ 1612999 w 5178638"/>
              <a:gd name="connsiteY2073" fmla="*/ 4333201 h 4469549"/>
              <a:gd name="connsiteX2074" fmla="*/ 1545414 w 5178638"/>
              <a:gd name="connsiteY2074" fmla="*/ 4333201 h 4469549"/>
              <a:gd name="connsiteX2075" fmla="*/ 1477829 w 5178638"/>
              <a:gd name="connsiteY2075" fmla="*/ 4333201 h 4469549"/>
              <a:gd name="connsiteX2076" fmla="*/ 1413998 w 5178638"/>
              <a:gd name="connsiteY2076" fmla="*/ 4330968 h 4469549"/>
              <a:gd name="connsiteX2077" fmla="*/ 1323885 w 5178638"/>
              <a:gd name="connsiteY2077" fmla="*/ 4330968 h 4469549"/>
              <a:gd name="connsiteX2078" fmla="*/ 1297602 w 5178638"/>
              <a:gd name="connsiteY2078" fmla="*/ 4329852 h 4469549"/>
              <a:gd name="connsiteX2079" fmla="*/ 1222508 w 5178638"/>
              <a:gd name="connsiteY2079" fmla="*/ 4336550 h 4469549"/>
              <a:gd name="connsiteX2080" fmla="*/ 1214998 w 5178638"/>
              <a:gd name="connsiteY2080" fmla="*/ 4334317 h 4469549"/>
              <a:gd name="connsiteX2081" fmla="*/ 1211243 w 5178638"/>
              <a:gd name="connsiteY2081" fmla="*/ 4328735 h 4469549"/>
              <a:gd name="connsiteX2082" fmla="*/ 1154923 w 5178638"/>
              <a:gd name="connsiteY2082" fmla="*/ 4325387 h 4469549"/>
              <a:gd name="connsiteX2083" fmla="*/ 1327640 w 5178638"/>
              <a:gd name="connsiteY2083" fmla="*/ 4323154 h 4469549"/>
              <a:gd name="connsiteX2084" fmla="*/ 1406489 w 5178638"/>
              <a:gd name="connsiteY2084" fmla="*/ 4320921 h 4469549"/>
              <a:gd name="connsiteX2085" fmla="*/ 1365187 w 5178638"/>
              <a:gd name="connsiteY2085" fmla="*/ 4315340 h 4469549"/>
              <a:gd name="connsiteX2086" fmla="*/ 1312621 w 5178638"/>
              <a:gd name="connsiteY2086" fmla="*/ 4318689 h 4469549"/>
              <a:gd name="connsiteX2087" fmla="*/ 1293847 w 5178638"/>
              <a:gd name="connsiteY2087" fmla="*/ 4319805 h 4469549"/>
              <a:gd name="connsiteX2088" fmla="*/ 1173696 w 5178638"/>
              <a:gd name="connsiteY2088" fmla="*/ 4319805 h 4469549"/>
              <a:gd name="connsiteX2089" fmla="*/ 1139904 w 5178638"/>
              <a:gd name="connsiteY2089" fmla="*/ 4315340 h 4469549"/>
              <a:gd name="connsiteX2090" fmla="*/ 1207489 w 5178638"/>
              <a:gd name="connsiteY2090" fmla="*/ 4313107 h 4469549"/>
              <a:gd name="connsiteX2091" fmla="*/ 1237526 w 5178638"/>
              <a:gd name="connsiteY2091" fmla="*/ 4311991 h 4469549"/>
              <a:gd name="connsiteX2092" fmla="*/ 1241281 w 5178638"/>
              <a:gd name="connsiteY2092" fmla="*/ 4306409 h 4469549"/>
              <a:gd name="connsiteX2093" fmla="*/ 1226262 w 5178638"/>
              <a:gd name="connsiteY2093" fmla="*/ 4303061 h 4469549"/>
              <a:gd name="connsiteX2094" fmla="*/ 1241281 w 5178638"/>
              <a:gd name="connsiteY2094" fmla="*/ 4301944 h 4469549"/>
              <a:gd name="connsiteX2095" fmla="*/ 1245036 w 5178638"/>
              <a:gd name="connsiteY2095" fmla="*/ 4301944 h 4469549"/>
              <a:gd name="connsiteX2096" fmla="*/ 1237526 w 5178638"/>
              <a:gd name="connsiteY2096" fmla="*/ 4299712 h 4469549"/>
              <a:gd name="connsiteX2097" fmla="*/ 1196225 w 5178638"/>
              <a:gd name="connsiteY2097" fmla="*/ 4299712 h 4469549"/>
              <a:gd name="connsiteX2098" fmla="*/ 1188715 w 5178638"/>
              <a:gd name="connsiteY2098" fmla="*/ 4298595 h 4469549"/>
              <a:gd name="connsiteX2099" fmla="*/ 1188022 w 5178638"/>
              <a:gd name="connsiteY2099" fmla="*/ 4296330 h 4469549"/>
              <a:gd name="connsiteX2100" fmla="*/ 1254974 w 5178638"/>
              <a:gd name="connsiteY2100" fmla="*/ 4296330 h 4469549"/>
              <a:gd name="connsiteX2101" fmla="*/ 1260055 w 5178638"/>
              <a:gd name="connsiteY2101" fmla="*/ 4298595 h 4469549"/>
              <a:gd name="connsiteX2102" fmla="*/ 1278828 w 5178638"/>
              <a:gd name="connsiteY2102" fmla="*/ 4298595 h 4469549"/>
              <a:gd name="connsiteX2103" fmla="*/ 1278828 w 5178638"/>
              <a:gd name="connsiteY2103" fmla="*/ 4307526 h 4469549"/>
              <a:gd name="connsiteX2104" fmla="*/ 1353923 w 5178638"/>
              <a:gd name="connsiteY2104" fmla="*/ 4309758 h 4469549"/>
              <a:gd name="connsiteX2105" fmla="*/ 1357678 w 5178638"/>
              <a:gd name="connsiteY2105" fmla="*/ 4309758 h 4469549"/>
              <a:gd name="connsiteX2106" fmla="*/ 1406489 w 5178638"/>
              <a:gd name="connsiteY2106" fmla="*/ 4309758 h 4469549"/>
              <a:gd name="connsiteX2107" fmla="*/ 1417753 w 5178638"/>
              <a:gd name="connsiteY2107" fmla="*/ 4307526 h 4469549"/>
              <a:gd name="connsiteX2108" fmla="*/ 1395225 w 5178638"/>
              <a:gd name="connsiteY2108" fmla="*/ 4306409 h 4469549"/>
              <a:gd name="connsiteX2109" fmla="*/ 1391470 w 5178638"/>
              <a:gd name="connsiteY2109" fmla="*/ 4303061 h 4469549"/>
              <a:gd name="connsiteX2110" fmla="*/ 1406489 w 5178638"/>
              <a:gd name="connsiteY2110" fmla="*/ 4299712 h 4469549"/>
              <a:gd name="connsiteX2111" fmla="*/ 1485338 w 5178638"/>
              <a:gd name="connsiteY2111" fmla="*/ 4298595 h 4469549"/>
              <a:gd name="connsiteX2112" fmla="*/ 1582961 w 5178638"/>
              <a:gd name="connsiteY2112" fmla="*/ 4298595 h 4469549"/>
              <a:gd name="connsiteX2113" fmla="*/ 1673074 w 5178638"/>
              <a:gd name="connsiteY2113" fmla="*/ 4299712 h 4469549"/>
              <a:gd name="connsiteX2114" fmla="*/ 1684339 w 5178638"/>
              <a:gd name="connsiteY2114" fmla="*/ 4299712 h 4469549"/>
              <a:gd name="connsiteX2115" fmla="*/ 1774452 w 5178638"/>
              <a:gd name="connsiteY2115" fmla="*/ 4297479 h 4469549"/>
              <a:gd name="connsiteX2116" fmla="*/ 1830773 w 5178638"/>
              <a:gd name="connsiteY2116" fmla="*/ 4300828 h 4469549"/>
              <a:gd name="connsiteX2117" fmla="*/ 1883339 w 5178638"/>
              <a:gd name="connsiteY2117" fmla="*/ 4301944 h 4469549"/>
              <a:gd name="connsiteX2118" fmla="*/ 1932150 w 5178638"/>
              <a:gd name="connsiteY2118" fmla="*/ 4298595 h 4469549"/>
              <a:gd name="connsiteX2119" fmla="*/ 1961779 w 5178638"/>
              <a:gd name="connsiteY2119" fmla="*/ 4296330 h 4469549"/>
              <a:gd name="connsiteX2120" fmla="*/ 2086407 w 5178638"/>
              <a:gd name="connsiteY2120" fmla="*/ 4296330 h 4469549"/>
              <a:gd name="connsiteX2121" fmla="*/ 2087803 w 5178638"/>
              <a:gd name="connsiteY2121" fmla="*/ 4296142 h 4469549"/>
              <a:gd name="connsiteX2122" fmla="*/ 2115494 w 5178638"/>
              <a:gd name="connsiteY2122" fmla="*/ 4296142 h 4469549"/>
              <a:gd name="connsiteX2123" fmla="*/ 2116885 w 5178638"/>
              <a:gd name="connsiteY2123" fmla="*/ 4296330 h 4469549"/>
              <a:gd name="connsiteX2124" fmla="*/ 2278284 w 5178638"/>
              <a:gd name="connsiteY2124" fmla="*/ 4296330 h 4469549"/>
              <a:gd name="connsiteX2125" fmla="*/ 2307640 w 5178638"/>
              <a:gd name="connsiteY2125" fmla="*/ 4298512 h 4469549"/>
              <a:gd name="connsiteX2126" fmla="*/ 2311395 w 5178638"/>
              <a:gd name="connsiteY2126" fmla="*/ 4305210 h 4469549"/>
              <a:gd name="connsiteX2127" fmla="*/ 2345188 w 5178638"/>
              <a:gd name="connsiteY2127" fmla="*/ 4305210 h 4469549"/>
              <a:gd name="connsiteX2128" fmla="*/ 2375225 w 5178638"/>
              <a:gd name="connsiteY2128" fmla="*/ 4306326 h 4469549"/>
              <a:gd name="connsiteX2129" fmla="*/ 2401508 w 5178638"/>
              <a:gd name="connsiteY2129" fmla="*/ 4305210 h 4469549"/>
              <a:gd name="connsiteX2130" fmla="*/ 2495377 w 5178638"/>
              <a:gd name="connsiteY2130" fmla="*/ 4304093 h 4469549"/>
              <a:gd name="connsiteX2131" fmla="*/ 2536679 w 5178638"/>
              <a:gd name="connsiteY2131" fmla="*/ 4304093 h 4469549"/>
              <a:gd name="connsiteX2132" fmla="*/ 2600509 w 5178638"/>
              <a:gd name="connsiteY2132" fmla="*/ 4298512 h 4469549"/>
              <a:gd name="connsiteX2133" fmla="*/ 2608018 w 5178638"/>
              <a:gd name="connsiteY2133" fmla="*/ 4301861 h 4469549"/>
              <a:gd name="connsiteX2134" fmla="*/ 2649320 w 5178638"/>
              <a:gd name="connsiteY2134" fmla="*/ 4302977 h 4469549"/>
              <a:gd name="connsiteX2135" fmla="*/ 2679358 w 5178638"/>
              <a:gd name="connsiteY2135" fmla="*/ 4298512 h 4469549"/>
              <a:gd name="connsiteX2136" fmla="*/ 2705641 w 5178638"/>
              <a:gd name="connsiteY2136" fmla="*/ 4296279 h 4469549"/>
              <a:gd name="connsiteX2137" fmla="*/ 2758207 w 5178638"/>
              <a:gd name="connsiteY2137" fmla="*/ 4305210 h 4469549"/>
              <a:gd name="connsiteX2138" fmla="*/ 2788245 w 5178638"/>
              <a:gd name="connsiteY2138" fmla="*/ 4309675 h 4469549"/>
              <a:gd name="connsiteX2139" fmla="*/ 2810773 w 5178638"/>
              <a:gd name="connsiteY2139" fmla="*/ 4307442 h 4469549"/>
              <a:gd name="connsiteX2140" fmla="*/ 2829547 w 5178638"/>
              <a:gd name="connsiteY2140" fmla="*/ 4304093 h 4469549"/>
              <a:gd name="connsiteX2141" fmla="*/ 2837057 w 5178638"/>
              <a:gd name="connsiteY2141" fmla="*/ 4298512 h 4469549"/>
              <a:gd name="connsiteX2142" fmla="*/ 2867094 w 5178638"/>
              <a:gd name="connsiteY2142" fmla="*/ 4298512 h 4469549"/>
              <a:gd name="connsiteX2143" fmla="*/ 2882113 w 5178638"/>
              <a:gd name="connsiteY2143" fmla="*/ 4304093 h 4469549"/>
              <a:gd name="connsiteX2144" fmla="*/ 2908396 w 5178638"/>
              <a:gd name="connsiteY2144" fmla="*/ 4302977 h 4469549"/>
              <a:gd name="connsiteX2145" fmla="*/ 2949698 w 5178638"/>
              <a:gd name="connsiteY2145" fmla="*/ 4299628 h 4469549"/>
              <a:gd name="connsiteX2146" fmla="*/ 2960962 w 5178638"/>
              <a:gd name="connsiteY2146" fmla="*/ 4300745 h 4469549"/>
              <a:gd name="connsiteX2147" fmla="*/ 2975981 w 5178638"/>
              <a:gd name="connsiteY2147" fmla="*/ 4308559 h 4469549"/>
              <a:gd name="connsiteX2148" fmla="*/ 2987245 w 5178638"/>
              <a:gd name="connsiteY2148" fmla="*/ 4310791 h 4469549"/>
              <a:gd name="connsiteX2149" fmla="*/ 3039812 w 5178638"/>
              <a:gd name="connsiteY2149" fmla="*/ 4301861 h 4469549"/>
              <a:gd name="connsiteX2150" fmla="*/ 3047321 w 5178638"/>
              <a:gd name="connsiteY2150" fmla="*/ 4299628 h 4469549"/>
              <a:gd name="connsiteX2151" fmla="*/ 3039812 w 5178638"/>
              <a:gd name="connsiteY2151" fmla="*/ 4297396 h 4469549"/>
              <a:gd name="connsiteX2152" fmla="*/ 2987245 w 5178638"/>
              <a:gd name="connsiteY2152" fmla="*/ 4296279 h 4469549"/>
              <a:gd name="connsiteX2153" fmla="*/ 2975981 w 5178638"/>
              <a:gd name="connsiteY2153" fmla="*/ 4295163 h 4469549"/>
              <a:gd name="connsiteX2154" fmla="*/ 2957207 w 5178638"/>
              <a:gd name="connsiteY2154" fmla="*/ 4291814 h 4469549"/>
              <a:gd name="connsiteX2155" fmla="*/ 2949698 w 5178638"/>
              <a:gd name="connsiteY2155" fmla="*/ 4287349 h 4469549"/>
              <a:gd name="connsiteX2156" fmla="*/ 2960962 w 5178638"/>
              <a:gd name="connsiteY2156" fmla="*/ 4282884 h 4469549"/>
              <a:gd name="connsiteX2157" fmla="*/ 2945944 w 5178638"/>
              <a:gd name="connsiteY2157" fmla="*/ 4282884 h 4469549"/>
              <a:gd name="connsiteX2158" fmla="*/ 2919660 w 5178638"/>
              <a:gd name="connsiteY2158" fmla="*/ 4284000 h 4469549"/>
              <a:gd name="connsiteX2159" fmla="*/ 2889622 w 5178638"/>
              <a:gd name="connsiteY2159" fmla="*/ 4282884 h 4469549"/>
              <a:gd name="connsiteX2160" fmla="*/ 2870849 w 5178638"/>
              <a:gd name="connsiteY2160" fmla="*/ 4277302 h 4469549"/>
              <a:gd name="connsiteX2161" fmla="*/ 2855830 w 5178638"/>
              <a:gd name="connsiteY2161" fmla="*/ 4276186 h 4469549"/>
              <a:gd name="connsiteX2162" fmla="*/ 2795755 w 5178638"/>
              <a:gd name="connsiteY2162" fmla="*/ 4276186 h 4469549"/>
              <a:gd name="connsiteX2163" fmla="*/ 2731924 w 5178638"/>
              <a:gd name="connsiteY2163" fmla="*/ 4276186 h 4469549"/>
              <a:gd name="connsiteX2164" fmla="*/ 2731924 w 5178638"/>
              <a:gd name="connsiteY2164" fmla="*/ 4275069 h 4469549"/>
              <a:gd name="connsiteX2165" fmla="*/ 2795755 w 5178638"/>
              <a:gd name="connsiteY2165" fmla="*/ 4273953 h 4469549"/>
              <a:gd name="connsiteX2166" fmla="*/ 2780736 w 5178638"/>
              <a:gd name="connsiteY2166" fmla="*/ 4270604 h 4469549"/>
              <a:gd name="connsiteX2167" fmla="*/ 2668094 w 5178638"/>
              <a:gd name="connsiteY2167" fmla="*/ 4267255 h 4469549"/>
              <a:gd name="connsiteX2168" fmla="*/ 2645566 w 5178638"/>
              <a:gd name="connsiteY2168" fmla="*/ 4267255 h 4469549"/>
              <a:gd name="connsiteX2169" fmla="*/ 2596754 w 5178638"/>
              <a:gd name="connsiteY2169" fmla="*/ 4260558 h 4469549"/>
              <a:gd name="connsiteX2170" fmla="*/ 2562962 w 5178638"/>
              <a:gd name="connsiteY2170" fmla="*/ 4260558 h 4469549"/>
              <a:gd name="connsiteX2171" fmla="*/ 2551697 w 5178638"/>
              <a:gd name="connsiteY2171" fmla="*/ 4258325 h 4469549"/>
              <a:gd name="connsiteX2172" fmla="*/ 2555452 w 5178638"/>
              <a:gd name="connsiteY2172" fmla="*/ 4254976 h 4469549"/>
              <a:gd name="connsiteX2173" fmla="*/ 2581735 w 5178638"/>
              <a:gd name="connsiteY2173" fmla="*/ 4253860 h 4469549"/>
              <a:gd name="connsiteX2174" fmla="*/ 2596754 w 5178638"/>
              <a:gd name="connsiteY2174" fmla="*/ 4259441 h 4469549"/>
              <a:gd name="connsiteX2175" fmla="*/ 2634301 w 5178638"/>
              <a:gd name="connsiteY2175" fmla="*/ 4260558 h 4469549"/>
              <a:gd name="connsiteX2176" fmla="*/ 2679358 w 5178638"/>
              <a:gd name="connsiteY2176" fmla="*/ 4260558 h 4469549"/>
              <a:gd name="connsiteX2177" fmla="*/ 2698132 w 5178638"/>
              <a:gd name="connsiteY2177" fmla="*/ 4260558 h 4469549"/>
              <a:gd name="connsiteX2178" fmla="*/ 2724415 w 5178638"/>
              <a:gd name="connsiteY2178" fmla="*/ 4259441 h 4469549"/>
              <a:gd name="connsiteX2179" fmla="*/ 2750698 w 5178638"/>
              <a:gd name="connsiteY2179" fmla="*/ 4260558 h 4469549"/>
              <a:gd name="connsiteX2180" fmla="*/ 2765717 w 5178638"/>
              <a:gd name="connsiteY2180" fmla="*/ 4259441 h 4469549"/>
              <a:gd name="connsiteX2181" fmla="*/ 2773226 w 5178638"/>
              <a:gd name="connsiteY2181" fmla="*/ 4262790 h 4469549"/>
              <a:gd name="connsiteX2182" fmla="*/ 2792000 w 5178638"/>
              <a:gd name="connsiteY2182" fmla="*/ 4262790 h 4469549"/>
              <a:gd name="connsiteX2183" fmla="*/ 2799509 w 5178638"/>
              <a:gd name="connsiteY2183" fmla="*/ 4260558 h 4469549"/>
              <a:gd name="connsiteX2184" fmla="*/ 2803264 w 5178638"/>
              <a:gd name="connsiteY2184" fmla="*/ 4265023 h 4469549"/>
              <a:gd name="connsiteX2185" fmla="*/ 2825792 w 5178638"/>
              <a:gd name="connsiteY2185" fmla="*/ 4265023 h 4469549"/>
              <a:gd name="connsiteX2186" fmla="*/ 2833302 w 5178638"/>
              <a:gd name="connsiteY2186" fmla="*/ 4262790 h 4469549"/>
              <a:gd name="connsiteX2187" fmla="*/ 2837057 w 5178638"/>
              <a:gd name="connsiteY2187" fmla="*/ 4267255 h 4469549"/>
              <a:gd name="connsiteX2188" fmla="*/ 2897132 w 5178638"/>
              <a:gd name="connsiteY2188" fmla="*/ 4268372 h 4469549"/>
              <a:gd name="connsiteX2189" fmla="*/ 2908396 w 5178638"/>
              <a:gd name="connsiteY2189" fmla="*/ 4268372 h 4469549"/>
              <a:gd name="connsiteX2190" fmla="*/ 2923415 w 5178638"/>
              <a:gd name="connsiteY2190" fmla="*/ 4267255 h 4469549"/>
              <a:gd name="connsiteX2191" fmla="*/ 2957207 w 5178638"/>
              <a:gd name="connsiteY2191" fmla="*/ 4265023 h 4469549"/>
              <a:gd name="connsiteX2192" fmla="*/ 2991000 w 5178638"/>
              <a:gd name="connsiteY2192" fmla="*/ 4265023 h 4469549"/>
              <a:gd name="connsiteX2193" fmla="*/ 3024792 w 5178638"/>
              <a:gd name="connsiteY2193" fmla="*/ 4267255 h 4469549"/>
              <a:gd name="connsiteX2194" fmla="*/ 3051076 w 5178638"/>
              <a:gd name="connsiteY2194" fmla="*/ 4267255 h 4469549"/>
              <a:gd name="connsiteX2195" fmla="*/ 3066095 w 5178638"/>
              <a:gd name="connsiteY2195" fmla="*/ 4265023 h 4469549"/>
              <a:gd name="connsiteX2196" fmla="*/ 3084868 w 5178638"/>
              <a:gd name="connsiteY2196" fmla="*/ 4265023 h 4469549"/>
              <a:gd name="connsiteX2197" fmla="*/ 3118661 w 5178638"/>
              <a:gd name="connsiteY2197" fmla="*/ 4265023 h 4469549"/>
              <a:gd name="connsiteX2198" fmla="*/ 3122415 w 5178638"/>
              <a:gd name="connsiteY2198" fmla="*/ 4265023 h 4469549"/>
              <a:gd name="connsiteX2199" fmla="*/ 3163718 w 5178638"/>
              <a:gd name="connsiteY2199" fmla="*/ 4271721 h 4469549"/>
              <a:gd name="connsiteX2200" fmla="*/ 3163718 w 5178638"/>
              <a:gd name="connsiteY2200" fmla="*/ 4273953 h 4469549"/>
              <a:gd name="connsiteX2201" fmla="*/ 3152453 w 5178638"/>
              <a:gd name="connsiteY2201" fmla="*/ 4280651 h 4469549"/>
              <a:gd name="connsiteX2202" fmla="*/ 3122415 w 5178638"/>
              <a:gd name="connsiteY2202" fmla="*/ 4280651 h 4469549"/>
              <a:gd name="connsiteX2203" fmla="*/ 3111151 w 5178638"/>
              <a:gd name="connsiteY2203" fmla="*/ 4282884 h 4469549"/>
              <a:gd name="connsiteX2204" fmla="*/ 3122415 w 5178638"/>
              <a:gd name="connsiteY2204" fmla="*/ 4284000 h 4469549"/>
              <a:gd name="connsiteX2205" fmla="*/ 3137434 w 5178638"/>
              <a:gd name="connsiteY2205" fmla="*/ 4282884 h 4469549"/>
              <a:gd name="connsiteX2206" fmla="*/ 3156208 w 5178638"/>
              <a:gd name="connsiteY2206" fmla="*/ 4282884 h 4469549"/>
              <a:gd name="connsiteX2207" fmla="*/ 3186246 w 5178638"/>
              <a:gd name="connsiteY2207" fmla="*/ 4284000 h 4469549"/>
              <a:gd name="connsiteX2208" fmla="*/ 3205019 w 5178638"/>
              <a:gd name="connsiteY2208" fmla="*/ 4286232 h 4469549"/>
              <a:gd name="connsiteX2209" fmla="*/ 3250076 w 5178638"/>
              <a:gd name="connsiteY2209" fmla="*/ 4302977 h 4469549"/>
              <a:gd name="connsiteX2210" fmla="*/ 3235057 w 5178638"/>
              <a:gd name="connsiteY2210" fmla="*/ 4304093 h 4469549"/>
              <a:gd name="connsiteX2211" fmla="*/ 3174982 w 5178638"/>
              <a:gd name="connsiteY2211" fmla="*/ 4304093 h 4469549"/>
              <a:gd name="connsiteX2212" fmla="*/ 3156208 w 5178638"/>
              <a:gd name="connsiteY2212" fmla="*/ 4307442 h 4469549"/>
              <a:gd name="connsiteX2213" fmla="*/ 3223793 w 5178638"/>
              <a:gd name="connsiteY2213" fmla="*/ 4307442 h 4469549"/>
              <a:gd name="connsiteX2214" fmla="*/ 3291378 w 5178638"/>
              <a:gd name="connsiteY2214" fmla="*/ 4307442 h 4469549"/>
              <a:gd name="connsiteX2215" fmla="*/ 3355209 w 5178638"/>
              <a:gd name="connsiteY2215" fmla="*/ 4309675 h 4469549"/>
              <a:gd name="connsiteX2216" fmla="*/ 3445322 w 5178638"/>
              <a:gd name="connsiteY2216" fmla="*/ 4309675 h 4469549"/>
              <a:gd name="connsiteX2217" fmla="*/ 3471605 w 5178638"/>
              <a:gd name="connsiteY2217" fmla="*/ 4310791 h 4469549"/>
              <a:gd name="connsiteX2218" fmla="*/ 3546699 w 5178638"/>
              <a:gd name="connsiteY2218" fmla="*/ 4304093 h 4469549"/>
              <a:gd name="connsiteX2219" fmla="*/ 3554209 w 5178638"/>
              <a:gd name="connsiteY2219" fmla="*/ 4306326 h 4469549"/>
              <a:gd name="connsiteX2220" fmla="*/ 3557964 w 5178638"/>
              <a:gd name="connsiteY2220" fmla="*/ 4311908 h 4469549"/>
              <a:gd name="connsiteX2221" fmla="*/ 3614284 w 5178638"/>
              <a:gd name="connsiteY2221" fmla="*/ 4315256 h 4469549"/>
              <a:gd name="connsiteX2222" fmla="*/ 3441567 w 5178638"/>
              <a:gd name="connsiteY2222" fmla="*/ 4317489 h 4469549"/>
              <a:gd name="connsiteX2223" fmla="*/ 3362718 w 5178638"/>
              <a:gd name="connsiteY2223" fmla="*/ 4319722 h 4469549"/>
              <a:gd name="connsiteX2224" fmla="*/ 3404020 w 5178638"/>
              <a:gd name="connsiteY2224" fmla="*/ 4325303 h 4469549"/>
              <a:gd name="connsiteX2225" fmla="*/ 3456586 w 5178638"/>
              <a:gd name="connsiteY2225" fmla="*/ 4321954 h 4469549"/>
              <a:gd name="connsiteX2226" fmla="*/ 3475360 w 5178638"/>
              <a:gd name="connsiteY2226" fmla="*/ 4320838 h 4469549"/>
              <a:gd name="connsiteX2227" fmla="*/ 3595511 w 5178638"/>
              <a:gd name="connsiteY2227" fmla="*/ 4320838 h 4469549"/>
              <a:gd name="connsiteX2228" fmla="*/ 3629303 w 5178638"/>
              <a:gd name="connsiteY2228" fmla="*/ 4325303 h 4469549"/>
              <a:gd name="connsiteX2229" fmla="*/ 3561718 w 5178638"/>
              <a:gd name="connsiteY2229" fmla="*/ 4327536 h 4469549"/>
              <a:gd name="connsiteX2230" fmla="*/ 3531681 w 5178638"/>
              <a:gd name="connsiteY2230" fmla="*/ 4328652 h 4469549"/>
              <a:gd name="connsiteX2231" fmla="*/ 3527926 w 5178638"/>
              <a:gd name="connsiteY2231" fmla="*/ 4334234 h 4469549"/>
              <a:gd name="connsiteX2232" fmla="*/ 3542945 w 5178638"/>
              <a:gd name="connsiteY2232" fmla="*/ 4337582 h 4469549"/>
              <a:gd name="connsiteX2233" fmla="*/ 3527926 w 5178638"/>
              <a:gd name="connsiteY2233" fmla="*/ 4338699 h 4469549"/>
              <a:gd name="connsiteX2234" fmla="*/ 3524171 w 5178638"/>
              <a:gd name="connsiteY2234" fmla="*/ 4338699 h 4469549"/>
              <a:gd name="connsiteX2235" fmla="*/ 3531681 w 5178638"/>
              <a:gd name="connsiteY2235" fmla="*/ 4340931 h 4469549"/>
              <a:gd name="connsiteX2236" fmla="*/ 3572982 w 5178638"/>
              <a:gd name="connsiteY2236" fmla="*/ 4340931 h 4469549"/>
              <a:gd name="connsiteX2237" fmla="*/ 3580492 w 5178638"/>
              <a:gd name="connsiteY2237" fmla="*/ 4342048 h 4469549"/>
              <a:gd name="connsiteX2238" fmla="*/ 3576737 w 5178638"/>
              <a:gd name="connsiteY2238" fmla="*/ 4346513 h 4469549"/>
              <a:gd name="connsiteX2239" fmla="*/ 3554209 w 5178638"/>
              <a:gd name="connsiteY2239" fmla="*/ 4347629 h 4469549"/>
              <a:gd name="connsiteX2240" fmla="*/ 3516662 w 5178638"/>
              <a:gd name="connsiteY2240" fmla="*/ 4345396 h 4469549"/>
              <a:gd name="connsiteX2241" fmla="*/ 3509152 w 5178638"/>
              <a:gd name="connsiteY2241" fmla="*/ 4342048 h 4469549"/>
              <a:gd name="connsiteX2242" fmla="*/ 3490379 w 5178638"/>
              <a:gd name="connsiteY2242" fmla="*/ 4342048 h 4469549"/>
              <a:gd name="connsiteX2243" fmla="*/ 3490379 w 5178638"/>
              <a:gd name="connsiteY2243" fmla="*/ 4333117 h 4469549"/>
              <a:gd name="connsiteX2244" fmla="*/ 3415284 w 5178638"/>
              <a:gd name="connsiteY2244" fmla="*/ 4330885 h 4469549"/>
              <a:gd name="connsiteX2245" fmla="*/ 3411529 w 5178638"/>
              <a:gd name="connsiteY2245" fmla="*/ 4330885 h 4469549"/>
              <a:gd name="connsiteX2246" fmla="*/ 3362718 w 5178638"/>
              <a:gd name="connsiteY2246" fmla="*/ 4330885 h 4469549"/>
              <a:gd name="connsiteX2247" fmla="*/ 3351454 w 5178638"/>
              <a:gd name="connsiteY2247" fmla="*/ 4333117 h 4469549"/>
              <a:gd name="connsiteX2248" fmla="*/ 3373982 w 5178638"/>
              <a:gd name="connsiteY2248" fmla="*/ 4334234 h 4469549"/>
              <a:gd name="connsiteX2249" fmla="*/ 3377737 w 5178638"/>
              <a:gd name="connsiteY2249" fmla="*/ 4337582 h 4469549"/>
              <a:gd name="connsiteX2250" fmla="*/ 3362718 w 5178638"/>
              <a:gd name="connsiteY2250" fmla="*/ 4340931 h 4469549"/>
              <a:gd name="connsiteX2251" fmla="*/ 3283869 w 5178638"/>
              <a:gd name="connsiteY2251" fmla="*/ 4342048 h 4469549"/>
              <a:gd name="connsiteX2252" fmla="*/ 3186246 w 5178638"/>
              <a:gd name="connsiteY2252" fmla="*/ 4342048 h 4469549"/>
              <a:gd name="connsiteX2253" fmla="*/ 3096133 w 5178638"/>
              <a:gd name="connsiteY2253" fmla="*/ 4340931 h 4469549"/>
              <a:gd name="connsiteX2254" fmla="*/ 3084868 w 5178638"/>
              <a:gd name="connsiteY2254" fmla="*/ 4340931 h 4469549"/>
              <a:gd name="connsiteX2255" fmla="*/ 2994755 w 5178638"/>
              <a:gd name="connsiteY2255" fmla="*/ 4343164 h 4469549"/>
              <a:gd name="connsiteX2256" fmla="*/ 2938434 w 5178638"/>
              <a:gd name="connsiteY2256" fmla="*/ 4339815 h 4469549"/>
              <a:gd name="connsiteX2257" fmla="*/ 2885868 w 5178638"/>
              <a:gd name="connsiteY2257" fmla="*/ 4338699 h 4469549"/>
              <a:gd name="connsiteX2258" fmla="*/ 2837057 w 5178638"/>
              <a:gd name="connsiteY2258" fmla="*/ 4342048 h 4469549"/>
              <a:gd name="connsiteX2259" fmla="*/ 2705641 w 5178638"/>
              <a:gd name="connsiteY2259" fmla="*/ 4352094 h 4469549"/>
              <a:gd name="connsiteX2260" fmla="*/ 2630547 w 5178638"/>
              <a:gd name="connsiteY2260" fmla="*/ 4352094 h 4469549"/>
              <a:gd name="connsiteX2261" fmla="*/ 2615528 w 5178638"/>
              <a:gd name="connsiteY2261" fmla="*/ 4353211 h 4469549"/>
              <a:gd name="connsiteX2262" fmla="*/ 2623037 w 5178638"/>
              <a:gd name="connsiteY2262" fmla="*/ 4357676 h 4469549"/>
              <a:gd name="connsiteX2263" fmla="*/ 2664339 w 5178638"/>
              <a:gd name="connsiteY2263" fmla="*/ 4362141 h 4469549"/>
              <a:gd name="connsiteX2264" fmla="*/ 2720660 w 5178638"/>
              <a:gd name="connsiteY2264" fmla="*/ 4366606 h 4469549"/>
              <a:gd name="connsiteX2265" fmla="*/ 2705641 w 5178638"/>
              <a:gd name="connsiteY2265" fmla="*/ 4369955 h 4469549"/>
              <a:gd name="connsiteX2266" fmla="*/ 2668094 w 5178638"/>
              <a:gd name="connsiteY2266" fmla="*/ 4374420 h 4469549"/>
              <a:gd name="connsiteX2267" fmla="*/ 2660585 w 5178638"/>
              <a:gd name="connsiteY2267" fmla="*/ 4377769 h 4469549"/>
              <a:gd name="connsiteX2268" fmla="*/ 2671849 w 5178638"/>
              <a:gd name="connsiteY2268" fmla="*/ 4378885 h 4469549"/>
              <a:gd name="connsiteX2269" fmla="*/ 2686868 w 5178638"/>
              <a:gd name="connsiteY2269" fmla="*/ 4378885 h 4469549"/>
              <a:gd name="connsiteX2270" fmla="*/ 2746943 w 5178638"/>
              <a:gd name="connsiteY2270" fmla="*/ 4377769 h 4469549"/>
              <a:gd name="connsiteX2271" fmla="*/ 2784490 w 5178638"/>
              <a:gd name="connsiteY2271" fmla="*/ 4377769 h 4469549"/>
              <a:gd name="connsiteX2272" fmla="*/ 2818283 w 5178638"/>
              <a:gd name="connsiteY2272" fmla="*/ 4380002 h 4469549"/>
              <a:gd name="connsiteX2273" fmla="*/ 2930925 w 5178638"/>
              <a:gd name="connsiteY2273" fmla="*/ 4381118 h 4469549"/>
              <a:gd name="connsiteX2274" fmla="*/ 2942189 w 5178638"/>
              <a:gd name="connsiteY2274" fmla="*/ 4382234 h 4469549"/>
              <a:gd name="connsiteX2275" fmla="*/ 2949698 w 5178638"/>
              <a:gd name="connsiteY2275" fmla="*/ 4383351 h 4469549"/>
              <a:gd name="connsiteX2276" fmla="*/ 2994755 w 5178638"/>
              <a:gd name="connsiteY2276" fmla="*/ 4378885 h 4469549"/>
              <a:gd name="connsiteX2277" fmla="*/ 3047321 w 5178638"/>
              <a:gd name="connsiteY2277" fmla="*/ 4381118 h 4469549"/>
              <a:gd name="connsiteX2278" fmla="*/ 3054830 w 5178638"/>
              <a:gd name="connsiteY2278" fmla="*/ 4381118 h 4469549"/>
              <a:gd name="connsiteX2279" fmla="*/ 3096133 w 5178638"/>
              <a:gd name="connsiteY2279" fmla="*/ 4381118 h 4469549"/>
              <a:gd name="connsiteX2280" fmla="*/ 3141189 w 5178638"/>
              <a:gd name="connsiteY2280" fmla="*/ 4383351 h 4469549"/>
              <a:gd name="connsiteX2281" fmla="*/ 3201265 w 5178638"/>
              <a:gd name="connsiteY2281" fmla="*/ 4383351 h 4469549"/>
              <a:gd name="connsiteX2282" fmla="*/ 3257586 w 5178638"/>
              <a:gd name="connsiteY2282" fmla="*/ 4380002 h 4469549"/>
              <a:gd name="connsiteX2283" fmla="*/ 3343944 w 5178638"/>
              <a:gd name="connsiteY2283" fmla="*/ 4375537 h 4469549"/>
              <a:gd name="connsiteX2284" fmla="*/ 3411529 w 5178638"/>
              <a:gd name="connsiteY2284" fmla="*/ 4373304 h 4469549"/>
              <a:gd name="connsiteX2285" fmla="*/ 3392756 w 5178638"/>
              <a:gd name="connsiteY2285" fmla="*/ 4369955 h 4469549"/>
              <a:gd name="connsiteX2286" fmla="*/ 3373982 w 5178638"/>
              <a:gd name="connsiteY2286" fmla="*/ 4369955 h 4469549"/>
              <a:gd name="connsiteX2287" fmla="*/ 3302642 w 5178638"/>
              <a:gd name="connsiteY2287" fmla="*/ 4365490 h 4469549"/>
              <a:gd name="connsiteX2288" fmla="*/ 3242567 w 5178638"/>
              <a:gd name="connsiteY2288" fmla="*/ 4365490 h 4469549"/>
              <a:gd name="connsiteX2289" fmla="*/ 3186246 w 5178638"/>
              <a:gd name="connsiteY2289" fmla="*/ 4371071 h 4469549"/>
              <a:gd name="connsiteX2290" fmla="*/ 3167472 w 5178638"/>
              <a:gd name="connsiteY2290" fmla="*/ 4373304 h 4469549"/>
              <a:gd name="connsiteX2291" fmla="*/ 3096133 w 5178638"/>
              <a:gd name="connsiteY2291" fmla="*/ 4367722 h 4469549"/>
              <a:gd name="connsiteX2292" fmla="*/ 3066095 w 5178638"/>
              <a:gd name="connsiteY2292" fmla="*/ 4366606 h 4469549"/>
              <a:gd name="connsiteX2293" fmla="*/ 3024792 w 5178638"/>
              <a:gd name="connsiteY2293" fmla="*/ 4366606 h 4469549"/>
              <a:gd name="connsiteX2294" fmla="*/ 3002264 w 5178638"/>
              <a:gd name="connsiteY2294" fmla="*/ 4366606 h 4469549"/>
              <a:gd name="connsiteX2295" fmla="*/ 2957207 w 5178638"/>
              <a:gd name="connsiteY2295" fmla="*/ 4369955 h 4469549"/>
              <a:gd name="connsiteX2296" fmla="*/ 2930925 w 5178638"/>
              <a:gd name="connsiteY2296" fmla="*/ 4368839 h 4469549"/>
              <a:gd name="connsiteX2297" fmla="*/ 2867094 w 5178638"/>
              <a:gd name="connsiteY2297" fmla="*/ 4365490 h 4469549"/>
              <a:gd name="connsiteX2298" fmla="*/ 2829547 w 5178638"/>
              <a:gd name="connsiteY2298" fmla="*/ 4364374 h 4469549"/>
              <a:gd name="connsiteX2299" fmla="*/ 2818283 w 5178638"/>
              <a:gd name="connsiteY2299" fmla="*/ 4365490 h 4469549"/>
              <a:gd name="connsiteX2300" fmla="*/ 2780736 w 5178638"/>
              <a:gd name="connsiteY2300" fmla="*/ 4369955 h 4469549"/>
              <a:gd name="connsiteX2301" fmla="*/ 2765717 w 5178638"/>
              <a:gd name="connsiteY2301" fmla="*/ 4366606 h 4469549"/>
              <a:gd name="connsiteX2302" fmla="*/ 2818283 w 5178638"/>
              <a:gd name="connsiteY2302" fmla="*/ 4359908 h 4469549"/>
              <a:gd name="connsiteX2303" fmla="*/ 3024792 w 5178638"/>
              <a:gd name="connsiteY2303" fmla="*/ 4359908 h 4469549"/>
              <a:gd name="connsiteX2304" fmla="*/ 3088623 w 5178638"/>
              <a:gd name="connsiteY2304" fmla="*/ 4357676 h 4469549"/>
              <a:gd name="connsiteX2305" fmla="*/ 3099887 w 5178638"/>
              <a:gd name="connsiteY2305" fmla="*/ 4355443 h 4469549"/>
              <a:gd name="connsiteX2306" fmla="*/ 3103642 w 5178638"/>
              <a:gd name="connsiteY2306" fmla="*/ 4353211 h 4469549"/>
              <a:gd name="connsiteX2307" fmla="*/ 3099887 w 5178638"/>
              <a:gd name="connsiteY2307" fmla="*/ 4352094 h 4469549"/>
              <a:gd name="connsiteX2308" fmla="*/ 3084868 w 5178638"/>
              <a:gd name="connsiteY2308" fmla="*/ 4350978 h 4469549"/>
              <a:gd name="connsiteX2309" fmla="*/ 3088623 w 5178638"/>
              <a:gd name="connsiteY2309" fmla="*/ 4349862 h 4469549"/>
              <a:gd name="connsiteX2310" fmla="*/ 3253831 w 5178638"/>
              <a:gd name="connsiteY2310" fmla="*/ 4352094 h 4469549"/>
              <a:gd name="connsiteX2311" fmla="*/ 3310152 w 5178638"/>
              <a:gd name="connsiteY2311" fmla="*/ 4352094 h 4469549"/>
              <a:gd name="connsiteX2312" fmla="*/ 3366473 w 5178638"/>
              <a:gd name="connsiteY2312" fmla="*/ 4352094 h 4469549"/>
              <a:gd name="connsiteX2313" fmla="*/ 3373982 w 5178638"/>
              <a:gd name="connsiteY2313" fmla="*/ 4352094 h 4469549"/>
              <a:gd name="connsiteX2314" fmla="*/ 3415284 w 5178638"/>
              <a:gd name="connsiteY2314" fmla="*/ 4354327 h 4469549"/>
              <a:gd name="connsiteX2315" fmla="*/ 3486624 w 5178638"/>
              <a:gd name="connsiteY2315" fmla="*/ 4354327 h 4469549"/>
              <a:gd name="connsiteX2316" fmla="*/ 3509152 w 5178638"/>
              <a:gd name="connsiteY2316" fmla="*/ 4356559 h 4469549"/>
              <a:gd name="connsiteX2317" fmla="*/ 3539190 w 5178638"/>
              <a:gd name="connsiteY2317" fmla="*/ 4357676 h 4469549"/>
              <a:gd name="connsiteX2318" fmla="*/ 3569228 w 5178638"/>
              <a:gd name="connsiteY2318" fmla="*/ 4357676 h 4469549"/>
              <a:gd name="connsiteX2319" fmla="*/ 3588002 w 5178638"/>
              <a:gd name="connsiteY2319" fmla="*/ 4361025 h 4469549"/>
              <a:gd name="connsiteX2320" fmla="*/ 3584247 w 5178638"/>
              <a:gd name="connsiteY2320" fmla="*/ 4363257 h 4469549"/>
              <a:gd name="connsiteX2321" fmla="*/ 3509152 w 5178638"/>
              <a:gd name="connsiteY2321" fmla="*/ 4357676 h 4469549"/>
              <a:gd name="connsiteX2322" fmla="*/ 3456586 w 5178638"/>
              <a:gd name="connsiteY2322" fmla="*/ 4359908 h 4469549"/>
              <a:gd name="connsiteX2323" fmla="*/ 3445322 w 5178638"/>
              <a:gd name="connsiteY2323" fmla="*/ 4364374 h 4469549"/>
              <a:gd name="connsiteX2324" fmla="*/ 3430303 w 5178638"/>
              <a:gd name="connsiteY2324" fmla="*/ 4364374 h 4469549"/>
              <a:gd name="connsiteX2325" fmla="*/ 3430303 w 5178638"/>
              <a:gd name="connsiteY2325" fmla="*/ 4367722 h 4469549"/>
              <a:gd name="connsiteX2326" fmla="*/ 3449077 w 5178638"/>
              <a:gd name="connsiteY2326" fmla="*/ 4367722 h 4469549"/>
              <a:gd name="connsiteX2327" fmla="*/ 3464096 w 5178638"/>
              <a:gd name="connsiteY2327" fmla="*/ 4367722 h 4469549"/>
              <a:gd name="connsiteX2328" fmla="*/ 3475360 w 5178638"/>
              <a:gd name="connsiteY2328" fmla="*/ 4368839 h 4469549"/>
              <a:gd name="connsiteX2329" fmla="*/ 3464096 w 5178638"/>
              <a:gd name="connsiteY2329" fmla="*/ 4372188 h 4469549"/>
              <a:gd name="connsiteX2330" fmla="*/ 3464096 w 5178638"/>
              <a:gd name="connsiteY2330" fmla="*/ 4375537 h 4469549"/>
              <a:gd name="connsiteX2331" fmla="*/ 3494133 w 5178638"/>
              <a:gd name="connsiteY2331" fmla="*/ 4380002 h 4469549"/>
              <a:gd name="connsiteX2332" fmla="*/ 3569228 w 5178638"/>
              <a:gd name="connsiteY2332" fmla="*/ 4377769 h 4469549"/>
              <a:gd name="connsiteX2333" fmla="*/ 3614284 w 5178638"/>
              <a:gd name="connsiteY2333" fmla="*/ 4376653 h 4469549"/>
              <a:gd name="connsiteX2334" fmla="*/ 3670605 w 5178638"/>
              <a:gd name="connsiteY2334" fmla="*/ 4375537 h 4469549"/>
              <a:gd name="connsiteX2335" fmla="*/ 3723172 w 5178638"/>
              <a:gd name="connsiteY2335" fmla="*/ 4377769 h 4469549"/>
              <a:gd name="connsiteX2336" fmla="*/ 3756964 w 5178638"/>
              <a:gd name="connsiteY2336" fmla="*/ 4380002 h 4469549"/>
              <a:gd name="connsiteX2337" fmla="*/ 3794511 w 5178638"/>
              <a:gd name="connsiteY2337" fmla="*/ 4383351 h 4469549"/>
              <a:gd name="connsiteX2338" fmla="*/ 3820794 w 5178638"/>
              <a:gd name="connsiteY2338" fmla="*/ 4382234 h 4469549"/>
              <a:gd name="connsiteX2339" fmla="*/ 3884625 w 5178638"/>
              <a:gd name="connsiteY2339" fmla="*/ 4378885 h 4469549"/>
              <a:gd name="connsiteX2340" fmla="*/ 3963884 w 5178638"/>
              <a:gd name="connsiteY2340" fmla="*/ 4378885 h 4469549"/>
              <a:gd name="connsiteX2341" fmla="*/ 3952620 w 5178638"/>
              <a:gd name="connsiteY2341" fmla="*/ 4377769 h 4469549"/>
              <a:gd name="connsiteX2342" fmla="*/ 3960129 w 5178638"/>
              <a:gd name="connsiteY2342" fmla="*/ 4374420 h 4469549"/>
              <a:gd name="connsiteX2343" fmla="*/ 3997676 w 5178638"/>
              <a:gd name="connsiteY2343" fmla="*/ 4369955 h 4469549"/>
              <a:gd name="connsiteX2344" fmla="*/ 4012695 w 5178638"/>
              <a:gd name="connsiteY2344" fmla="*/ 4366606 h 4469549"/>
              <a:gd name="connsiteX2345" fmla="*/ 3956374 w 5178638"/>
              <a:gd name="connsiteY2345" fmla="*/ 4362141 h 4469549"/>
              <a:gd name="connsiteX2346" fmla="*/ 3915072 w 5178638"/>
              <a:gd name="connsiteY2346" fmla="*/ 4357676 h 4469549"/>
              <a:gd name="connsiteX2347" fmla="*/ 3907563 w 5178638"/>
              <a:gd name="connsiteY2347" fmla="*/ 4353211 h 4469549"/>
              <a:gd name="connsiteX2348" fmla="*/ 3922582 w 5178638"/>
              <a:gd name="connsiteY2348" fmla="*/ 4352094 h 4469549"/>
              <a:gd name="connsiteX2349" fmla="*/ 3997676 w 5178638"/>
              <a:gd name="connsiteY2349" fmla="*/ 4352094 h 4469549"/>
              <a:gd name="connsiteX2350" fmla="*/ 4129092 w 5178638"/>
              <a:gd name="connsiteY2350" fmla="*/ 4342048 h 4469549"/>
              <a:gd name="connsiteX2351" fmla="*/ 4177903 w 5178638"/>
              <a:gd name="connsiteY2351" fmla="*/ 4338699 h 4469549"/>
              <a:gd name="connsiteX2352" fmla="*/ 4230469 w 5178638"/>
              <a:gd name="connsiteY2352" fmla="*/ 4339815 h 4469549"/>
              <a:gd name="connsiteX2353" fmla="*/ 4286790 w 5178638"/>
              <a:gd name="connsiteY2353" fmla="*/ 4343164 h 4469549"/>
              <a:gd name="connsiteX2354" fmla="*/ 4376903 w 5178638"/>
              <a:gd name="connsiteY2354" fmla="*/ 4340931 h 4469549"/>
              <a:gd name="connsiteX2355" fmla="*/ 4388168 w 5178638"/>
              <a:gd name="connsiteY2355" fmla="*/ 4340931 h 4469549"/>
              <a:gd name="connsiteX2356" fmla="*/ 4430951 w 5178638"/>
              <a:gd name="connsiteY2356" fmla="*/ 4342654 h 4469549"/>
              <a:gd name="connsiteX2357" fmla="*/ 4425789 w 5178638"/>
              <a:gd name="connsiteY2357" fmla="*/ 4340282 h 4469549"/>
              <a:gd name="connsiteX2358" fmla="*/ 4391997 w 5178638"/>
              <a:gd name="connsiteY2358" fmla="*/ 4326886 h 4469549"/>
              <a:gd name="connsiteX2359" fmla="*/ 4369469 w 5178638"/>
              <a:gd name="connsiteY2359" fmla="*/ 4320188 h 4469549"/>
              <a:gd name="connsiteX2360" fmla="*/ 4354450 w 5178638"/>
              <a:gd name="connsiteY2360" fmla="*/ 4311258 h 4469549"/>
              <a:gd name="connsiteX2361" fmla="*/ 4354450 w 5178638"/>
              <a:gd name="connsiteY2361" fmla="*/ 4309025 h 4469549"/>
              <a:gd name="connsiteX2362" fmla="*/ 4410771 w 5178638"/>
              <a:gd name="connsiteY2362" fmla="*/ 4297862 h 4469549"/>
              <a:gd name="connsiteX2363" fmla="*/ 4500922 w 5178638"/>
              <a:gd name="connsiteY2363" fmla="*/ 4297862 h 4469549"/>
              <a:gd name="connsiteX2364" fmla="*/ 4500922 w 5178638"/>
              <a:gd name="connsiteY2364" fmla="*/ 4287669 h 4469549"/>
              <a:gd name="connsiteX2365" fmla="*/ 4497054 w 5178638"/>
              <a:gd name="connsiteY2365" fmla="*/ 4286232 h 4469549"/>
              <a:gd name="connsiteX2366" fmla="*/ 4478281 w 5178638"/>
              <a:gd name="connsiteY2366" fmla="*/ 4284000 h 4469549"/>
              <a:gd name="connsiteX2367" fmla="*/ 4448243 w 5178638"/>
              <a:gd name="connsiteY2367" fmla="*/ 4282884 h 4469549"/>
              <a:gd name="connsiteX2368" fmla="*/ 4429469 w 5178638"/>
              <a:gd name="connsiteY2368" fmla="*/ 4282884 h 4469549"/>
              <a:gd name="connsiteX2369" fmla="*/ 4414450 w 5178638"/>
              <a:gd name="connsiteY2369" fmla="*/ 4284000 h 4469549"/>
              <a:gd name="connsiteX2370" fmla="*/ 4403186 w 5178638"/>
              <a:gd name="connsiteY2370" fmla="*/ 4282884 h 4469549"/>
              <a:gd name="connsiteX2371" fmla="*/ 4414450 w 5178638"/>
              <a:gd name="connsiteY2371" fmla="*/ 4280651 h 4469549"/>
              <a:gd name="connsiteX2372" fmla="*/ 4444488 w 5178638"/>
              <a:gd name="connsiteY2372" fmla="*/ 4280651 h 4469549"/>
              <a:gd name="connsiteX2373" fmla="*/ 4449664 w 5178638"/>
              <a:gd name="connsiteY2373" fmla="*/ 4277574 h 4469549"/>
              <a:gd name="connsiteX2374" fmla="*/ 4433299 w 5178638"/>
              <a:gd name="connsiteY2374" fmla="*/ 4276653 h 4469549"/>
              <a:gd name="connsiteX2375" fmla="*/ 4358204 w 5178638"/>
              <a:gd name="connsiteY2375" fmla="*/ 4275536 h 4469549"/>
              <a:gd name="connsiteX2376" fmla="*/ 4309393 w 5178638"/>
              <a:gd name="connsiteY2376" fmla="*/ 4275536 h 4469549"/>
              <a:gd name="connsiteX2377" fmla="*/ 4305517 w 5178638"/>
              <a:gd name="connsiteY2377" fmla="*/ 4275344 h 4469549"/>
              <a:gd name="connsiteX2378" fmla="*/ 4453413 w 5178638"/>
              <a:gd name="connsiteY2378" fmla="*/ 4275344 h 4469549"/>
              <a:gd name="connsiteX2379" fmla="*/ 4455753 w 5178638"/>
              <a:gd name="connsiteY2379" fmla="*/ 4273953 h 4469549"/>
              <a:gd name="connsiteX2380" fmla="*/ 4455753 w 5178638"/>
              <a:gd name="connsiteY2380" fmla="*/ 4271721 h 4469549"/>
              <a:gd name="connsiteX2381" fmla="*/ 4414450 w 5178638"/>
              <a:gd name="connsiteY2381" fmla="*/ 4265023 h 4469549"/>
              <a:gd name="connsiteX2382" fmla="*/ 4410696 w 5178638"/>
              <a:gd name="connsiteY2382" fmla="*/ 4265023 h 4469549"/>
              <a:gd name="connsiteX2383" fmla="*/ 4376903 w 5178638"/>
              <a:gd name="connsiteY2383" fmla="*/ 4265023 h 4469549"/>
              <a:gd name="connsiteX2384" fmla="*/ 4358130 w 5178638"/>
              <a:gd name="connsiteY2384" fmla="*/ 4265023 h 4469549"/>
              <a:gd name="connsiteX2385" fmla="*/ 4343111 w 5178638"/>
              <a:gd name="connsiteY2385" fmla="*/ 4267255 h 4469549"/>
              <a:gd name="connsiteX2386" fmla="*/ 4316827 w 5178638"/>
              <a:gd name="connsiteY2386" fmla="*/ 4267255 h 4469549"/>
              <a:gd name="connsiteX2387" fmla="*/ 4283035 w 5178638"/>
              <a:gd name="connsiteY2387" fmla="*/ 4265023 h 4469549"/>
              <a:gd name="connsiteX2388" fmla="*/ 4249242 w 5178638"/>
              <a:gd name="connsiteY2388" fmla="*/ 4265023 h 4469549"/>
              <a:gd name="connsiteX2389" fmla="*/ 4215450 w 5178638"/>
              <a:gd name="connsiteY2389" fmla="*/ 4267255 h 4469549"/>
              <a:gd name="connsiteX2390" fmla="*/ 4200431 w 5178638"/>
              <a:gd name="connsiteY2390" fmla="*/ 4268372 h 4469549"/>
              <a:gd name="connsiteX2391" fmla="*/ 4189167 w 5178638"/>
              <a:gd name="connsiteY2391" fmla="*/ 4268372 h 4469549"/>
              <a:gd name="connsiteX2392" fmla="*/ 4129092 w 5178638"/>
              <a:gd name="connsiteY2392" fmla="*/ 4267255 h 4469549"/>
              <a:gd name="connsiteX2393" fmla="*/ 4125337 w 5178638"/>
              <a:gd name="connsiteY2393" fmla="*/ 4262790 h 4469549"/>
              <a:gd name="connsiteX2394" fmla="*/ 4117827 w 5178638"/>
              <a:gd name="connsiteY2394" fmla="*/ 4265023 h 4469549"/>
              <a:gd name="connsiteX2395" fmla="*/ 4095299 w 5178638"/>
              <a:gd name="connsiteY2395" fmla="*/ 4265023 h 4469549"/>
              <a:gd name="connsiteX2396" fmla="*/ 4091544 w 5178638"/>
              <a:gd name="connsiteY2396" fmla="*/ 4260558 h 4469549"/>
              <a:gd name="connsiteX2397" fmla="*/ 4084035 w 5178638"/>
              <a:gd name="connsiteY2397" fmla="*/ 4262790 h 4469549"/>
              <a:gd name="connsiteX2398" fmla="*/ 4065261 w 5178638"/>
              <a:gd name="connsiteY2398" fmla="*/ 4262790 h 4469549"/>
              <a:gd name="connsiteX2399" fmla="*/ 4057752 w 5178638"/>
              <a:gd name="connsiteY2399" fmla="*/ 4259441 h 4469549"/>
              <a:gd name="connsiteX2400" fmla="*/ 4042733 w 5178638"/>
              <a:gd name="connsiteY2400" fmla="*/ 4260558 h 4469549"/>
              <a:gd name="connsiteX2401" fmla="*/ 4016450 w 5178638"/>
              <a:gd name="connsiteY2401" fmla="*/ 4259441 h 4469549"/>
              <a:gd name="connsiteX2402" fmla="*/ 3990167 w 5178638"/>
              <a:gd name="connsiteY2402" fmla="*/ 4260558 h 4469549"/>
              <a:gd name="connsiteX2403" fmla="*/ 3971393 w 5178638"/>
              <a:gd name="connsiteY2403" fmla="*/ 4260558 h 4469549"/>
              <a:gd name="connsiteX2404" fmla="*/ 3926336 w 5178638"/>
              <a:gd name="connsiteY2404" fmla="*/ 4260558 h 4469549"/>
              <a:gd name="connsiteX2405" fmla="*/ 3888789 w 5178638"/>
              <a:gd name="connsiteY2405" fmla="*/ 4259441 h 4469549"/>
              <a:gd name="connsiteX2406" fmla="*/ 3873770 w 5178638"/>
              <a:gd name="connsiteY2406" fmla="*/ 4253860 h 4469549"/>
              <a:gd name="connsiteX2407" fmla="*/ 3847487 w 5178638"/>
              <a:gd name="connsiteY2407" fmla="*/ 4254976 h 4469549"/>
              <a:gd name="connsiteX2408" fmla="*/ 3843732 w 5178638"/>
              <a:gd name="connsiteY2408" fmla="*/ 4258325 h 4469549"/>
              <a:gd name="connsiteX2409" fmla="*/ 3854997 w 5178638"/>
              <a:gd name="connsiteY2409" fmla="*/ 4260558 h 4469549"/>
              <a:gd name="connsiteX2410" fmla="*/ 3888789 w 5178638"/>
              <a:gd name="connsiteY2410" fmla="*/ 4260558 h 4469549"/>
              <a:gd name="connsiteX2411" fmla="*/ 3937601 w 5178638"/>
              <a:gd name="connsiteY2411" fmla="*/ 4267255 h 4469549"/>
              <a:gd name="connsiteX2412" fmla="*/ 3960129 w 5178638"/>
              <a:gd name="connsiteY2412" fmla="*/ 4267255 h 4469549"/>
              <a:gd name="connsiteX2413" fmla="*/ 4072771 w 5178638"/>
              <a:gd name="connsiteY2413" fmla="*/ 4270604 h 4469549"/>
              <a:gd name="connsiteX2414" fmla="*/ 4087790 w 5178638"/>
              <a:gd name="connsiteY2414" fmla="*/ 4273953 h 4469549"/>
              <a:gd name="connsiteX2415" fmla="*/ 4023959 w 5178638"/>
              <a:gd name="connsiteY2415" fmla="*/ 4275069 h 4469549"/>
              <a:gd name="connsiteX2416" fmla="*/ 4023959 w 5178638"/>
              <a:gd name="connsiteY2416" fmla="*/ 4276186 h 4469549"/>
              <a:gd name="connsiteX2417" fmla="*/ 4087790 w 5178638"/>
              <a:gd name="connsiteY2417" fmla="*/ 4276186 h 4469549"/>
              <a:gd name="connsiteX2418" fmla="*/ 4147865 w 5178638"/>
              <a:gd name="connsiteY2418" fmla="*/ 4276186 h 4469549"/>
              <a:gd name="connsiteX2419" fmla="*/ 4162884 w 5178638"/>
              <a:gd name="connsiteY2419" fmla="*/ 4277302 h 4469549"/>
              <a:gd name="connsiteX2420" fmla="*/ 4181657 w 5178638"/>
              <a:gd name="connsiteY2420" fmla="*/ 4282884 h 4469549"/>
              <a:gd name="connsiteX2421" fmla="*/ 4211695 w 5178638"/>
              <a:gd name="connsiteY2421" fmla="*/ 4284000 h 4469549"/>
              <a:gd name="connsiteX2422" fmla="*/ 4237979 w 5178638"/>
              <a:gd name="connsiteY2422" fmla="*/ 4282884 h 4469549"/>
              <a:gd name="connsiteX2423" fmla="*/ 4252997 w 5178638"/>
              <a:gd name="connsiteY2423" fmla="*/ 4282884 h 4469549"/>
              <a:gd name="connsiteX2424" fmla="*/ 4241733 w 5178638"/>
              <a:gd name="connsiteY2424" fmla="*/ 4287349 h 4469549"/>
              <a:gd name="connsiteX2425" fmla="*/ 4249242 w 5178638"/>
              <a:gd name="connsiteY2425" fmla="*/ 4291814 h 4469549"/>
              <a:gd name="connsiteX2426" fmla="*/ 4268016 w 5178638"/>
              <a:gd name="connsiteY2426" fmla="*/ 4295163 h 4469549"/>
              <a:gd name="connsiteX2427" fmla="*/ 4279280 w 5178638"/>
              <a:gd name="connsiteY2427" fmla="*/ 4296279 h 4469549"/>
              <a:gd name="connsiteX2428" fmla="*/ 4331847 w 5178638"/>
              <a:gd name="connsiteY2428" fmla="*/ 4297396 h 4469549"/>
              <a:gd name="connsiteX2429" fmla="*/ 4339356 w 5178638"/>
              <a:gd name="connsiteY2429" fmla="*/ 4299628 h 4469549"/>
              <a:gd name="connsiteX2430" fmla="*/ 4331847 w 5178638"/>
              <a:gd name="connsiteY2430" fmla="*/ 4301861 h 4469549"/>
              <a:gd name="connsiteX2431" fmla="*/ 4279280 w 5178638"/>
              <a:gd name="connsiteY2431" fmla="*/ 4310791 h 4469549"/>
              <a:gd name="connsiteX2432" fmla="*/ 4268016 w 5178638"/>
              <a:gd name="connsiteY2432" fmla="*/ 4308559 h 4469549"/>
              <a:gd name="connsiteX2433" fmla="*/ 4252997 w 5178638"/>
              <a:gd name="connsiteY2433" fmla="*/ 4300745 h 4469549"/>
              <a:gd name="connsiteX2434" fmla="*/ 4241733 w 5178638"/>
              <a:gd name="connsiteY2434" fmla="*/ 4299628 h 4469549"/>
              <a:gd name="connsiteX2435" fmla="*/ 4200431 w 5178638"/>
              <a:gd name="connsiteY2435" fmla="*/ 4302977 h 4469549"/>
              <a:gd name="connsiteX2436" fmla="*/ 4174148 w 5178638"/>
              <a:gd name="connsiteY2436" fmla="*/ 4304093 h 4469549"/>
              <a:gd name="connsiteX2437" fmla="*/ 4159129 w 5178638"/>
              <a:gd name="connsiteY2437" fmla="*/ 4298512 h 4469549"/>
              <a:gd name="connsiteX2438" fmla="*/ 4129092 w 5178638"/>
              <a:gd name="connsiteY2438" fmla="*/ 4298512 h 4469549"/>
              <a:gd name="connsiteX2439" fmla="*/ 4121582 w 5178638"/>
              <a:gd name="connsiteY2439" fmla="*/ 4304093 h 4469549"/>
              <a:gd name="connsiteX2440" fmla="*/ 4102808 w 5178638"/>
              <a:gd name="connsiteY2440" fmla="*/ 4307442 h 4469549"/>
              <a:gd name="connsiteX2441" fmla="*/ 4080280 w 5178638"/>
              <a:gd name="connsiteY2441" fmla="*/ 4309675 h 4469549"/>
              <a:gd name="connsiteX2442" fmla="*/ 4050242 w 5178638"/>
              <a:gd name="connsiteY2442" fmla="*/ 4305210 h 4469549"/>
              <a:gd name="connsiteX2443" fmla="*/ 3997676 w 5178638"/>
              <a:gd name="connsiteY2443" fmla="*/ 4296279 h 4469549"/>
              <a:gd name="connsiteX2444" fmla="*/ 3971393 w 5178638"/>
              <a:gd name="connsiteY2444" fmla="*/ 4298512 h 4469549"/>
              <a:gd name="connsiteX2445" fmla="*/ 3941355 w 5178638"/>
              <a:gd name="connsiteY2445" fmla="*/ 4302977 h 4469549"/>
              <a:gd name="connsiteX2446" fmla="*/ 3900053 w 5178638"/>
              <a:gd name="connsiteY2446" fmla="*/ 4301861 h 4469549"/>
              <a:gd name="connsiteX2447" fmla="*/ 3892544 w 5178638"/>
              <a:gd name="connsiteY2447" fmla="*/ 4298512 h 4469549"/>
              <a:gd name="connsiteX2448" fmla="*/ 3828714 w 5178638"/>
              <a:gd name="connsiteY2448" fmla="*/ 4304093 h 4469549"/>
              <a:gd name="connsiteX2449" fmla="*/ 3787412 w 5178638"/>
              <a:gd name="connsiteY2449" fmla="*/ 4304093 h 4469549"/>
              <a:gd name="connsiteX2450" fmla="*/ 3693543 w 5178638"/>
              <a:gd name="connsiteY2450" fmla="*/ 4305210 h 4469549"/>
              <a:gd name="connsiteX2451" fmla="*/ 3667260 w 5178638"/>
              <a:gd name="connsiteY2451" fmla="*/ 4306326 h 4469549"/>
              <a:gd name="connsiteX2452" fmla="*/ 3637223 w 5178638"/>
              <a:gd name="connsiteY2452" fmla="*/ 4305210 h 4469549"/>
              <a:gd name="connsiteX2453" fmla="*/ 3603430 w 5178638"/>
              <a:gd name="connsiteY2453" fmla="*/ 4305210 h 4469549"/>
              <a:gd name="connsiteX2454" fmla="*/ 3599675 w 5178638"/>
              <a:gd name="connsiteY2454" fmla="*/ 4298512 h 4469549"/>
              <a:gd name="connsiteX2455" fmla="*/ 3554619 w 5178638"/>
              <a:gd name="connsiteY2455" fmla="*/ 4295163 h 4469549"/>
              <a:gd name="connsiteX2456" fmla="*/ 3543355 w 5178638"/>
              <a:gd name="connsiteY2456" fmla="*/ 4296279 h 4469549"/>
              <a:gd name="connsiteX2457" fmla="*/ 3535845 w 5178638"/>
              <a:gd name="connsiteY2457" fmla="*/ 4292930 h 4469549"/>
              <a:gd name="connsiteX2458" fmla="*/ 3543355 w 5178638"/>
              <a:gd name="connsiteY2458" fmla="*/ 4289581 h 4469549"/>
              <a:gd name="connsiteX2459" fmla="*/ 3573392 w 5178638"/>
              <a:gd name="connsiteY2459" fmla="*/ 4290698 h 4469549"/>
              <a:gd name="connsiteX2460" fmla="*/ 3607185 w 5178638"/>
              <a:gd name="connsiteY2460" fmla="*/ 4288465 h 4469549"/>
              <a:gd name="connsiteX2461" fmla="*/ 3618449 w 5178638"/>
              <a:gd name="connsiteY2461" fmla="*/ 4281767 h 4469549"/>
              <a:gd name="connsiteX2462" fmla="*/ 3637223 w 5178638"/>
              <a:gd name="connsiteY2462" fmla="*/ 4279535 h 4469549"/>
              <a:gd name="connsiteX2463" fmla="*/ 3682279 w 5178638"/>
              <a:gd name="connsiteY2463" fmla="*/ 4284000 h 4469549"/>
              <a:gd name="connsiteX2464" fmla="*/ 3701053 w 5178638"/>
              <a:gd name="connsiteY2464" fmla="*/ 4284000 h 4469549"/>
              <a:gd name="connsiteX2465" fmla="*/ 3708562 w 5178638"/>
              <a:gd name="connsiteY2465" fmla="*/ 4280651 h 4469549"/>
              <a:gd name="connsiteX2466" fmla="*/ 3704808 w 5178638"/>
              <a:gd name="connsiteY2466" fmla="*/ 4275069 h 4469549"/>
              <a:gd name="connsiteX2467" fmla="*/ 3682279 w 5178638"/>
              <a:gd name="connsiteY2467" fmla="*/ 4270604 h 4469549"/>
              <a:gd name="connsiteX2468" fmla="*/ 3678525 w 5178638"/>
              <a:gd name="connsiteY2468" fmla="*/ 4268372 h 4469549"/>
              <a:gd name="connsiteX2469" fmla="*/ 3686034 w 5178638"/>
              <a:gd name="connsiteY2469" fmla="*/ 4267255 h 4469549"/>
              <a:gd name="connsiteX2470" fmla="*/ 3723581 w 5178638"/>
              <a:gd name="connsiteY2470" fmla="*/ 4268372 h 4469549"/>
              <a:gd name="connsiteX2471" fmla="*/ 3727336 w 5178638"/>
              <a:gd name="connsiteY2471" fmla="*/ 4268372 h 4469549"/>
              <a:gd name="connsiteX2472" fmla="*/ 3727336 w 5178638"/>
              <a:gd name="connsiteY2472" fmla="*/ 4266139 h 4469549"/>
              <a:gd name="connsiteX2473" fmla="*/ 3731091 w 5178638"/>
              <a:gd name="connsiteY2473" fmla="*/ 4262790 h 4469549"/>
              <a:gd name="connsiteX2474" fmla="*/ 3757374 w 5178638"/>
              <a:gd name="connsiteY2474" fmla="*/ 4262790 h 4469549"/>
              <a:gd name="connsiteX2475" fmla="*/ 3723581 w 5178638"/>
              <a:gd name="connsiteY2475" fmla="*/ 4259441 h 4469549"/>
              <a:gd name="connsiteX2476" fmla="*/ 3719827 w 5178638"/>
              <a:gd name="connsiteY2476" fmla="*/ 4256092 h 4469549"/>
              <a:gd name="connsiteX2477" fmla="*/ 3710539 w 5178638"/>
              <a:gd name="connsiteY2477" fmla="*/ 4250570 h 4469549"/>
              <a:gd name="connsiteX2478" fmla="*/ 3704042 w 5178638"/>
              <a:gd name="connsiteY2478" fmla="*/ 4250248 h 4469549"/>
              <a:gd name="connsiteX2479" fmla="*/ 3662740 w 5178638"/>
              <a:gd name="connsiteY2479" fmla="*/ 4250248 h 4469549"/>
              <a:gd name="connsiteX2480" fmla="*/ 3655230 w 5178638"/>
              <a:gd name="connsiteY2480" fmla="*/ 4250248 h 4469549"/>
              <a:gd name="connsiteX2481" fmla="*/ 3602664 w 5178638"/>
              <a:gd name="connsiteY2481" fmla="*/ 4248015 h 4469549"/>
              <a:gd name="connsiteX2482" fmla="*/ 3557607 w 5178638"/>
              <a:gd name="connsiteY2482" fmla="*/ 4252481 h 4469549"/>
              <a:gd name="connsiteX2483" fmla="*/ 3550098 w 5178638"/>
              <a:gd name="connsiteY2483" fmla="*/ 4251364 h 4469549"/>
              <a:gd name="connsiteX2484" fmla="*/ 3538834 w 5178638"/>
              <a:gd name="connsiteY2484" fmla="*/ 4250248 h 4469549"/>
              <a:gd name="connsiteX2485" fmla="*/ 3426192 w 5178638"/>
              <a:gd name="connsiteY2485" fmla="*/ 4249132 h 4469549"/>
              <a:gd name="connsiteX2486" fmla="*/ 3392400 w 5178638"/>
              <a:gd name="connsiteY2486" fmla="*/ 4246899 h 4469549"/>
              <a:gd name="connsiteX2487" fmla="*/ 3354852 w 5178638"/>
              <a:gd name="connsiteY2487" fmla="*/ 4246899 h 4469549"/>
              <a:gd name="connsiteX2488" fmla="*/ 3294777 w 5178638"/>
              <a:gd name="connsiteY2488" fmla="*/ 4248015 h 4469549"/>
              <a:gd name="connsiteX2489" fmla="*/ 3279758 w 5178638"/>
              <a:gd name="connsiteY2489" fmla="*/ 4248015 h 4469549"/>
              <a:gd name="connsiteX2490" fmla="*/ 3268494 w 5178638"/>
              <a:gd name="connsiteY2490" fmla="*/ 4246899 h 4469549"/>
              <a:gd name="connsiteX2491" fmla="*/ 3276003 w 5178638"/>
              <a:gd name="connsiteY2491" fmla="*/ 4243550 h 4469549"/>
              <a:gd name="connsiteX2492" fmla="*/ 3313550 w 5178638"/>
              <a:gd name="connsiteY2492" fmla="*/ 4239085 h 4469549"/>
              <a:gd name="connsiteX2493" fmla="*/ 3328569 w 5178638"/>
              <a:gd name="connsiteY2493" fmla="*/ 4235736 h 4469549"/>
              <a:gd name="connsiteX2494" fmla="*/ 3272248 w 5178638"/>
              <a:gd name="connsiteY2494" fmla="*/ 4231271 h 4469549"/>
              <a:gd name="connsiteX2495" fmla="*/ 3230946 w 5178638"/>
              <a:gd name="connsiteY2495" fmla="*/ 4226806 h 4469549"/>
              <a:gd name="connsiteX2496" fmla="*/ 3223437 w 5178638"/>
              <a:gd name="connsiteY2496" fmla="*/ 4222341 h 4469549"/>
              <a:gd name="connsiteX2497" fmla="*/ 3238456 w 5178638"/>
              <a:gd name="connsiteY2497" fmla="*/ 4221224 h 4469549"/>
              <a:gd name="connsiteX2498" fmla="*/ 3313550 w 5178638"/>
              <a:gd name="connsiteY2498" fmla="*/ 4221224 h 4469549"/>
              <a:gd name="connsiteX2499" fmla="*/ 3444966 w 5178638"/>
              <a:gd name="connsiteY2499" fmla="*/ 4211178 h 4469549"/>
              <a:gd name="connsiteX2500" fmla="*/ 3487146 w 5178638"/>
              <a:gd name="connsiteY2500" fmla="*/ 4208284 h 4469549"/>
              <a:gd name="connsiteX2501" fmla="*/ 2390123 w 5178638"/>
              <a:gd name="connsiteY2501" fmla="*/ 4208284 h 4469549"/>
              <a:gd name="connsiteX2502" fmla="*/ 2372817 w 5178638"/>
              <a:gd name="connsiteY2502" fmla="*/ 4209141 h 4469549"/>
              <a:gd name="connsiteX2503" fmla="*/ 2371425 w 5178638"/>
              <a:gd name="connsiteY2503" fmla="*/ 4209066 h 4469549"/>
              <a:gd name="connsiteX2504" fmla="*/ 2356406 w 5178638"/>
              <a:gd name="connsiteY2504" fmla="*/ 4207950 h 4469549"/>
              <a:gd name="connsiteX2505" fmla="*/ 2326368 w 5178638"/>
              <a:gd name="connsiteY2505" fmla="*/ 4207950 h 4469549"/>
              <a:gd name="connsiteX2506" fmla="*/ 2273802 w 5178638"/>
              <a:gd name="connsiteY2506" fmla="*/ 4211299 h 4469549"/>
              <a:gd name="connsiteX2507" fmla="*/ 2236255 w 5178638"/>
              <a:gd name="connsiteY2507" fmla="*/ 4210183 h 4469549"/>
              <a:gd name="connsiteX2508" fmla="*/ 2172424 w 5178638"/>
              <a:gd name="connsiteY2508" fmla="*/ 4202368 h 4469549"/>
              <a:gd name="connsiteX2509" fmla="*/ 2104839 w 5178638"/>
              <a:gd name="connsiteY2509" fmla="*/ 4209066 h 4469549"/>
              <a:gd name="connsiteX2510" fmla="*/ 2071047 w 5178638"/>
              <a:gd name="connsiteY2510" fmla="*/ 4214648 h 4469549"/>
              <a:gd name="connsiteX2511" fmla="*/ 2037254 w 5178638"/>
              <a:gd name="connsiteY2511" fmla="*/ 4210183 h 4469549"/>
              <a:gd name="connsiteX2512" fmla="*/ 2033499 w 5178638"/>
              <a:gd name="connsiteY2512" fmla="*/ 4207950 h 4469549"/>
              <a:gd name="connsiteX2513" fmla="*/ 1977179 w 5178638"/>
              <a:gd name="connsiteY2513" fmla="*/ 4202368 h 4469549"/>
              <a:gd name="connsiteX2514" fmla="*/ 1950896 w 5178638"/>
              <a:gd name="connsiteY2514" fmla="*/ 4203485 h 4469549"/>
              <a:gd name="connsiteX2515" fmla="*/ 1913348 w 5178638"/>
              <a:gd name="connsiteY2515" fmla="*/ 4211299 h 4469549"/>
              <a:gd name="connsiteX2516" fmla="*/ 1902084 w 5178638"/>
              <a:gd name="connsiteY2516" fmla="*/ 4214648 h 4469549"/>
              <a:gd name="connsiteX2517" fmla="*/ 1853273 w 5178638"/>
              <a:gd name="connsiteY2517" fmla="*/ 4213531 h 4469549"/>
              <a:gd name="connsiteX2518" fmla="*/ 1838254 w 5178638"/>
              <a:gd name="connsiteY2518" fmla="*/ 4210183 h 4469549"/>
              <a:gd name="connsiteX2519" fmla="*/ 1834499 w 5178638"/>
              <a:gd name="connsiteY2519" fmla="*/ 4207950 h 4469549"/>
              <a:gd name="connsiteX2520" fmla="*/ 1785687 w 5178638"/>
              <a:gd name="connsiteY2520" fmla="*/ 4205717 h 4469549"/>
              <a:gd name="connsiteX2521" fmla="*/ 1744386 w 5178638"/>
              <a:gd name="connsiteY2521" fmla="*/ 4210183 h 4469549"/>
              <a:gd name="connsiteX2522" fmla="*/ 1691819 w 5178638"/>
              <a:gd name="connsiteY2522" fmla="*/ 4210183 h 4469549"/>
              <a:gd name="connsiteX2523" fmla="*/ 1665536 w 5178638"/>
              <a:gd name="connsiteY2523" fmla="*/ 4207950 h 4469549"/>
              <a:gd name="connsiteX2524" fmla="*/ 1652930 w 5178638"/>
              <a:gd name="connsiteY2524" fmla="*/ 4207950 h 4469549"/>
              <a:gd name="connsiteX2525" fmla="*/ 1647927 w 5178638"/>
              <a:gd name="connsiteY2525" fmla="*/ 4206958 h 4469549"/>
              <a:gd name="connsiteX2526" fmla="*/ 1644173 w 5178638"/>
              <a:gd name="connsiteY2526" fmla="*/ 4201377 h 4469549"/>
              <a:gd name="connsiteX2527" fmla="*/ 1651682 w 5178638"/>
              <a:gd name="connsiteY2527" fmla="*/ 4198028 h 4469549"/>
              <a:gd name="connsiteX2528" fmla="*/ 1670455 w 5178638"/>
              <a:gd name="connsiteY2528" fmla="*/ 4198028 h 4469549"/>
              <a:gd name="connsiteX2529" fmla="*/ 1715512 w 5178638"/>
              <a:gd name="connsiteY2529" fmla="*/ 4202493 h 4469549"/>
              <a:gd name="connsiteX2530" fmla="*/ 1734286 w 5178638"/>
              <a:gd name="connsiteY2530" fmla="*/ 4200261 h 4469549"/>
              <a:gd name="connsiteX2531" fmla="*/ 1745550 w 5178638"/>
              <a:gd name="connsiteY2531" fmla="*/ 4193563 h 4469549"/>
              <a:gd name="connsiteX2532" fmla="*/ 1779343 w 5178638"/>
              <a:gd name="connsiteY2532" fmla="*/ 4191330 h 4469549"/>
              <a:gd name="connsiteX2533" fmla="*/ 1809380 w 5178638"/>
              <a:gd name="connsiteY2533" fmla="*/ 4192446 h 4469549"/>
              <a:gd name="connsiteX2534" fmla="*/ 1816890 w 5178638"/>
              <a:gd name="connsiteY2534" fmla="*/ 4189098 h 4469549"/>
              <a:gd name="connsiteX2535" fmla="*/ 1809380 w 5178638"/>
              <a:gd name="connsiteY2535" fmla="*/ 4185749 h 4469549"/>
              <a:gd name="connsiteX2536" fmla="*/ 1798116 w 5178638"/>
              <a:gd name="connsiteY2536" fmla="*/ 4186865 h 4469549"/>
              <a:gd name="connsiteX2537" fmla="*/ 1753060 w 5178638"/>
              <a:gd name="connsiteY2537" fmla="*/ 4183516 h 4469549"/>
              <a:gd name="connsiteX2538" fmla="*/ 1749305 w 5178638"/>
              <a:gd name="connsiteY2538" fmla="*/ 4176818 h 4469549"/>
              <a:gd name="connsiteX2539" fmla="*/ 1715512 w 5178638"/>
              <a:gd name="connsiteY2539" fmla="*/ 4176818 h 4469549"/>
              <a:gd name="connsiteX2540" fmla="*/ 1685475 w 5178638"/>
              <a:gd name="connsiteY2540" fmla="*/ 4175702 h 4469549"/>
              <a:gd name="connsiteX2541" fmla="*/ 1659191 w 5178638"/>
              <a:gd name="connsiteY2541" fmla="*/ 4176818 h 4469549"/>
              <a:gd name="connsiteX2542" fmla="*/ 1565323 w 5178638"/>
              <a:gd name="connsiteY2542" fmla="*/ 4177935 h 4469549"/>
              <a:gd name="connsiteX2543" fmla="*/ 1524021 w 5178638"/>
              <a:gd name="connsiteY2543" fmla="*/ 4177935 h 4469549"/>
              <a:gd name="connsiteX2544" fmla="*/ 1460191 w 5178638"/>
              <a:gd name="connsiteY2544" fmla="*/ 4183516 h 4469549"/>
              <a:gd name="connsiteX2545" fmla="*/ 1452682 w 5178638"/>
              <a:gd name="connsiteY2545" fmla="*/ 4180167 h 4469549"/>
              <a:gd name="connsiteX2546" fmla="*/ 1411380 w 5178638"/>
              <a:gd name="connsiteY2546" fmla="*/ 4179051 h 4469549"/>
              <a:gd name="connsiteX2547" fmla="*/ 1381342 w 5178638"/>
              <a:gd name="connsiteY2547" fmla="*/ 4183516 h 4469549"/>
              <a:gd name="connsiteX2548" fmla="*/ 1355059 w 5178638"/>
              <a:gd name="connsiteY2548" fmla="*/ 4185749 h 4469549"/>
              <a:gd name="connsiteX2549" fmla="*/ 1302492 w 5178638"/>
              <a:gd name="connsiteY2549" fmla="*/ 4176818 h 4469549"/>
              <a:gd name="connsiteX2550" fmla="*/ 1272455 w 5178638"/>
              <a:gd name="connsiteY2550" fmla="*/ 4172353 h 4469549"/>
              <a:gd name="connsiteX2551" fmla="*/ 1249927 w 5178638"/>
              <a:gd name="connsiteY2551" fmla="*/ 4174586 h 4469549"/>
              <a:gd name="connsiteX2552" fmla="*/ 1231153 w 5178638"/>
              <a:gd name="connsiteY2552" fmla="*/ 4177935 h 4469549"/>
              <a:gd name="connsiteX2553" fmla="*/ 1223643 w 5178638"/>
              <a:gd name="connsiteY2553" fmla="*/ 4183516 h 4469549"/>
              <a:gd name="connsiteX2554" fmla="*/ 1193605 w 5178638"/>
              <a:gd name="connsiteY2554" fmla="*/ 4183516 h 4469549"/>
              <a:gd name="connsiteX2555" fmla="*/ 1178587 w 5178638"/>
              <a:gd name="connsiteY2555" fmla="*/ 4177935 h 4469549"/>
              <a:gd name="connsiteX2556" fmla="*/ 1152304 w 5178638"/>
              <a:gd name="connsiteY2556" fmla="*/ 4179051 h 4469549"/>
              <a:gd name="connsiteX2557" fmla="*/ 1111002 w 5178638"/>
              <a:gd name="connsiteY2557" fmla="*/ 4182400 h 4469549"/>
              <a:gd name="connsiteX2558" fmla="*/ 1099737 w 5178638"/>
              <a:gd name="connsiteY2558" fmla="*/ 4181283 h 4469549"/>
              <a:gd name="connsiteX2559" fmla="*/ 1084719 w 5178638"/>
              <a:gd name="connsiteY2559" fmla="*/ 4173469 h 4469549"/>
              <a:gd name="connsiteX2560" fmla="*/ 1073454 w 5178638"/>
              <a:gd name="connsiteY2560" fmla="*/ 4171237 h 4469549"/>
              <a:gd name="connsiteX2561" fmla="*/ 1020888 w 5178638"/>
              <a:gd name="connsiteY2561" fmla="*/ 4180167 h 4469549"/>
              <a:gd name="connsiteX2562" fmla="*/ 1013379 w 5178638"/>
              <a:gd name="connsiteY2562" fmla="*/ 4182400 h 4469549"/>
              <a:gd name="connsiteX2563" fmla="*/ 1020888 w 5178638"/>
              <a:gd name="connsiteY2563" fmla="*/ 4184632 h 4469549"/>
              <a:gd name="connsiteX2564" fmla="*/ 1073454 w 5178638"/>
              <a:gd name="connsiteY2564" fmla="*/ 4185749 h 4469549"/>
              <a:gd name="connsiteX2565" fmla="*/ 1084719 w 5178638"/>
              <a:gd name="connsiteY2565" fmla="*/ 4186865 h 4469549"/>
              <a:gd name="connsiteX2566" fmla="*/ 1103492 w 5178638"/>
              <a:gd name="connsiteY2566" fmla="*/ 4190214 h 4469549"/>
              <a:gd name="connsiteX2567" fmla="*/ 1111002 w 5178638"/>
              <a:gd name="connsiteY2567" fmla="*/ 4194679 h 4469549"/>
              <a:gd name="connsiteX2568" fmla="*/ 1099737 w 5178638"/>
              <a:gd name="connsiteY2568" fmla="*/ 4199144 h 4469549"/>
              <a:gd name="connsiteX2569" fmla="*/ 1114756 w 5178638"/>
              <a:gd name="connsiteY2569" fmla="*/ 4199144 h 4469549"/>
              <a:gd name="connsiteX2570" fmla="*/ 1141039 w 5178638"/>
              <a:gd name="connsiteY2570" fmla="*/ 4198028 h 4469549"/>
              <a:gd name="connsiteX2571" fmla="*/ 1171077 w 5178638"/>
              <a:gd name="connsiteY2571" fmla="*/ 4199144 h 4469549"/>
              <a:gd name="connsiteX2572" fmla="*/ 1189851 w 5178638"/>
              <a:gd name="connsiteY2572" fmla="*/ 4204726 h 4469549"/>
              <a:gd name="connsiteX2573" fmla="*/ 1203329 w 5178638"/>
              <a:gd name="connsiteY2573" fmla="*/ 4205728 h 4469549"/>
              <a:gd name="connsiteX2574" fmla="*/ 1162403 w 5178638"/>
              <a:gd name="connsiteY2574" fmla="*/ 4206834 h 4469549"/>
              <a:gd name="connsiteX2575" fmla="*/ 1132366 w 5178638"/>
              <a:gd name="connsiteY2575" fmla="*/ 4204601 h 4469549"/>
              <a:gd name="connsiteX2576" fmla="*/ 1113592 w 5178638"/>
              <a:gd name="connsiteY2576" fmla="*/ 4205717 h 4469549"/>
              <a:gd name="connsiteX2577" fmla="*/ 1091064 w 5178638"/>
              <a:gd name="connsiteY2577" fmla="*/ 4209066 h 4469549"/>
              <a:gd name="connsiteX2578" fmla="*/ 1023479 w 5178638"/>
              <a:gd name="connsiteY2578" fmla="*/ 4205717 h 4469549"/>
              <a:gd name="connsiteX2579" fmla="*/ 1019724 w 5178638"/>
              <a:gd name="connsiteY2579" fmla="*/ 4205717 h 4469549"/>
              <a:gd name="connsiteX2580" fmla="*/ 914592 w 5178638"/>
              <a:gd name="connsiteY2580" fmla="*/ 4203485 h 4469549"/>
              <a:gd name="connsiteX2581" fmla="*/ 903328 w 5178638"/>
              <a:gd name="connsiteY2581" fmla="*/ 4205717 h 4469549"/>
              <a:gd name="connsiteX2582" fmla="*/ 899518 w 5178638"/>
              <a:gd name="connsiteY2582" fmla="*/ 4206567 h 4469549"/>
              <a:gd name="connsiteX2583" fmla="*/ 908246 w 5178638"/>
              <a:gd name="connsiteY2583" fmla="*/ 4201377 h 4469549"/>
              <a:gd name="connsiteX2584" fmla="*/ 938284 w 5178638"/>
              <a:gd name="connsiteY2584" fmla="*/ 4201377 h 4469549"/>
              <a:gd name="connsiteX2585" fmla="*/ 949549 w 5178638"/>
              <a:gd name="connsiteY2585" fmla="*/ 4199144 h 4469549"/>
              <a:gd name="connsiteX2586" fmla="*/ 938284 w 5178638"/>
              <a:gd name="connsiteY2586" fmla="*/ 4198028 h 4469549"/>
              <a:gd name="connsiteX2587" fmla="*/ 923265 w 5178638"/>
              <a:gd name="connsiteY2587" fmla="*/ 4199144 h 4469549"/>
              <a:gd name="connsiteX2588" fmla="*/ 904492 w 5178638"/>
              <a:gd name="connsiteY2588" fmla="*/ 4199144 h 4469549"/>
              <a:gd name="connsiteX2589" fmla="*/ 874454 w 5178638"/>
              <a:gd name="connsiteY2589" fmla="*/ 4198028 h 4469549"/>
              <a:gd name="connsiteX2590" fmla="*/ 855680 w 5178638"/>
              <a:gd name="connsiteY2590" fmla="*/ 4195795 h 4469549"/>
              <a:gd name="connsiteX2591" fmla="*/ 810624 w 5178638"/>
              <a:gd name="connsiteY2591" fmla="*/ 4179051 h 4469549"/>
              <a:gd name="connsiteX2592" fmla="*/ 825643 w 5178638"/>
              <a:gd name="connsiteY2592" fmla="*/ 4177935 h 4469549"/>
              <a:gd name="connsiteX2593" fmla="*/ 885718 w 5178638"/>
              <a:gd name="connsiteY2593" fmla="*/ 4177935 h 4469549"/>
              <a:gd name="connsiteX2594" fmla="*/ 904492 w 5178638"/>
              <a:gd name="connsiteY2594" fmla="*/ 4174586 h 4469549"/>
              <a:gd name="connsiteX2595" fmla="*/ 836907 w 5178638"/>
              <a:gd name="connsiteY2595" fmla="*/ 4174586 h 4469549"/>
              <a:gd name="connsiteX2596" fmla="*/ 769322 w 5178638"/>
              <a:gd name="connsiteY2596" fmla="*/ 4174586 h 4469549"/>
              <a:gd name="connsiteX2597" fmla="*/ 705491 w 5178638"/>
              <a:gd name="connsiteY2597" fmla="*/ 4172353 h 4469549"/>
              <a:gd name="connsiteX2598" fmla="*/ 615378 w 5178638"/>
              <a:gd name="connsiteY2598" fmla="*/ 4172353 h 4469549"/>
              <a:gd name="connsiteX2599" fmla="*/ 589095 w 5178638"/>
              <a:gd name="connsiteY2599" fmla="*/ 4171237 h 4469549"/>
              <a:gd name="connsiteX2600" fmla="*/ 514001 w 5178638"/>
              <a:gd name="connsiteY2600" fmla="*/ 4177935 h 4469549"/>
              <a:gd name="connsiteX2601" fmla="*/ 509005 w 5178638"/>
              <a:gd name="connsiteY2601" fmla="*/ 4176449 h 4469549"/>
              <a:gd name="connsiteX2602" fmla="*/ 513386 w 5178638"/>
              <a:gd name="connsiteY2602" fmla="*/ 4168289 h 4469549"/>
              <a:gd name="connsiteX2603" fmla="*/ 510432 w 5178638"/>
              <a:gd name="connsiteY2603" fmla="*/ 4166568 h 4469549"/>
              <a:gd name="connsiteX2604" fmla="*/ 534182 w 5178638"/>
              <a:gd name="connsiteY2604" fmla="*/ 4166492 h 4469549"/>
              <a:gd name="connsiteX2605" fmla="*/ 619133 w 5178638"/>
              <a:gd name="connsiteY2605" fmla="*/ 4164539 h 4469549"/>
              <a:gd name="connsiteX2606" fmla="*/ 697982 w 5178638"/>
              <a:gd name="connsiteY2606" fmla="*/ 4162306 h 4469549"/>
              <a:gd name="connsiteX2607" fmla="*/ 656680 w 5178638"/>
              <a:gd name="connsiteY2607" fmla="*/ 4156725 h 4469549"/>
              <a:gd name="connsiteX2608" fmla="*/ 628989 w 5178638"/>
              <a:gd name="connsiteY2608" fmla="*/ 4156725 h 4469549"/>
              <a:gd name="connsiteX2609" fmla="*/ 604114 w 5178638"/>
              <a:gd name="connsiteY2609" fmla="*/ 4160074 h 4469549"/>
              <a:gd name="connsiteX2610" fmla="*/ 585340 w 5178638"/>
              <a:gd name="connsiteY2610" fmla="*/ 4161190 h 4469549"/>
              <a:gd name="connsiteX2611" fmla="*/ 507350 w 5178638"/>
              <a:gd name="connsiteY2611" fmla="*/ 4161190 h 4469549"/>
              <a:gd name="connsiteX2612" fmla="*/ 508894 w 5178638"/>
              <a:gd name="connsiteY2612" fmla="*/ 4156077 h 4469549"/>
              <a:gd name="connsiteX2613" fmla="*/ 510188 w 5178638"/>
              <a:gd name="connsiteY2613" fmla="*/ 4154075 h 4469549"/>
              <a:gd name="connsiteX2614" fmla="*/ 529019 w 5178638"/>
              <a:gd name="connsiteY2614" fmla="*/ 4153376 h 4469549"/>
              <a:gd name="connsiteX2615" fmla="*/ 532774 w 5178638"/>
              <a:gd name="connsiteY2615" fmla="*/ 4147794 h 4469549"/>
              <a:gd name="connsiteX2616" fmla="*/ 526494 w 5178638"/>
              <a:gd name="connsiteY2616" fmla="*/ 4146394 h 4469549"/>
              <a:gd name="connsiteX2617" fmla="*/ 530302 w 5178638"/>
              <a:gd name="connsiteY2617" fmla="*/ 4143513 h 4469549"/>
              <a:gd name="connsiteX2618" fmla="*/ 532774 w 5178638"/>
              <a:gd name="connsiteY2618" fmla="*/ 4143329 h 4469549"/>
              <a:gd name="connsiteX2619" fmla="*/ 536529 w 5178638"/>
              <a:gd name="connsiteY2619" fmla="*/ 4143329 h 4469549"/>
              <a:gd name="connsiteX2620" fmla="*/ 535590 w 5178638"/>
              <a:gd name="connsiteY2620" fmla="*/ 4141376 h 4469549"/>
              <a:gd name="connsiteX2621" fmla="*/ 533258 w 5178638"/>
              <a:gd name="connsiteY2621" fmla="*/ 4141277 h 4469549"/>
              <a:gd name="connsiteX2622" fmla="*/ 534321 w 5178638"/>
              <a:gd name="connsiteY2622" fmla="*/ 4140473 h 4469549"/>
              <a:gd name="connsiteX2623" fmla="*/ 537638 w 5178638"/>
              <a:gd name="connsiteY2623" fmla="*/ 4136251 h 4469549"/>
              <a:gd name="connsiteX2624" fmla="*/ 544038 w 5178638"/>
              <a:gd name="connsiteY2624" fmla="*/ 4136632 h 4469549"/>
              <a:gd name="connsiteX2625" fmla="*/ 551548 w 5178638"/>
              <a:gd name="connsiteY2625" fmla="*/ 4139980 h 4469549"/>
              <a:gd name="connsiteX2626" fmla="*/ 570321 w 5178638"/>
              <a:gd name="connsiteY2626" fmla="*/ 4139980 h 4469549"/>
              <a:gd name="connsiteX2627" fmla="*/ 570321 w 5178638"/>
              <a:gd name="connsiteY2627" fmla="*/ 4148911 h 4469549"/>
              <a:gd name="connsiteX2628" fmla="*/ 645416 w 5178638"/>
              <a:gd name="connsiteY2628" fmla="*/ 4151143 h 4469549"/>
              <a:gd name="connsiteX2629" fmla="*/ 649171 w 5178638"/>
              <a:gd name="connsiteY2629" fmla="*/ 4151143 h 4469549"/>
              <a:gd name="connsiteX2630" fmla="*/ 697982 w 5178638"/>
              <a:gd name="connsiteY2630" fmla="*/ 4151143 h 4469549"/>
              <a:gd name="connsiteX2631" fmla="*/ 709246 w 5178638"/>
              <a:gd name="connsiteY2631" fmla="*/ 4148911 h 4469549"/>
              <a:gd name="connsiteX2632" fmla="*/ 686718 w 5178638"/>
              <a:gd name="connsiteY2632" fmla="*/ 4147794 h 4469549"/>
              <a:gd name="connsiteX2633" fmla="*/ 682963 w 5178638"/>
              <a:gd name="connsiteY2633" fmla="*/ 4144446 h 4469549"/>
              <a:gd name="connsiteX2634" fmla="*/ 697982 w 5178638"/>
              <a:gd name="connsiteY2634" fmla="*/ 4141097 h 4469549"/>
              <a:gd name="connsiteX2635" fmla="*/ 776831 w 5178638"/>
              <a:gd name="connsiteY2635" fmla="*/ 4139980 h 4469549"/>
              <a:gd name="connsiteX2636" fmla="*/ 874454 w 5178638"/>
              <a:gd name="connsiteY2636" fmla="*/ 4139980 h 4469549"/>
              <a:gd name="connsiteX2637" fmla="*/ 964567 w 5178638"/>
              <a:gd name="connsiteY2637" fmla="*/ 4141097 h 4469549"/>
              <a:gd name="connsiteX2638" fmla="*/ 975831 w 5178638"/>
              <a:gd name="connsiteY2638" fmla="*/ 4141097 h 4469549"/>
              <a:gd name="connsiteX2639" fmla="*/ 1065945 w 5178638"/>
              <a:gd name="connsiteY2639" fmla="*/ 4138864 h 4469549"/>
              <a:gd name="connsiteX2640" fmla="*/ 1122266 w 5178638"/>
              <a:gd name="connsiteY2640" fmla="*/ 4142213 h 4469549"/>
              <a:gd name="connsiteX2641" fmla="*/ 1174832 w 5178638"/>
              <a:gd name="connsiteY2641" fmla="*/ 4143329 h 4469549"/>
              <a:gd name="connsiteX2642" fmla="*/ 1198833 w 5178638"/>
              <a:gd name="connsiteY2642" fmla="*/ 4141682 h 4469549"/>
              <a:gd name="connsiteX2643" fmla="*/ 1227250 w 5178638"/>
              <a:gd name="connsiteY2643" fmla="*/ 4142354 h 4469549"/>
              <a:gd name="connsiteX2644" fmla="*/ 1309854 w 5178638"/>
              <a:gd name="connsiteY2644" fmla="*/ 4142633 h 4469549"/>
              <a:gd name="connsiteX2645" fmla="*/ 1313608 w 5178638"/>
              <a:gd name="connsiteY2645" fmla="*/ 4141517 h 4469549"/>
              <a:gd name="connsiteX2646" fmla="*/ 1298590 w 5178638"/>
              <a:gd name="connsiteY2646" fmla="*/ 4140401 h 4469549"/>
              <a:gd name="connsiteX2647" fmla="*/ 1294835 w 5178638"/>
              <a:gd name="connsiteY2647" fmla="*/ 4139284 h 4469549"/>
              <a:gd name="connsiteX2648" fmla="*/ 1298590 w 5178638"/>
              <a:gd name="connsiteY2648" fmla="*/ 4137052 h 4469549"/>
              <a:gd name="connsiteX2649" fmla="*/ 1309854 w 5178638"/>
              <a:gd name="connsiteY2649" fmla="*/ 4134819 h 4469549"/>
              <a:gd name="connsiteX2650" fmla="*/ 1373684 w 5178638"/>
              <a:gd name="connsiteY2650" fmla="*/ 4132587 h 4469549"/>
              <a:gd name="connsiteX2651" fmla="*/ 1580194 w 5178638"/>
              <a:gd name="connsiteY2651" fmla="*/ 4132587 h 4469549"/>
              <a:gd name="connsiteX2652" fmla="*/ 1632760 w 5178638"/>
              <a:gd name="connsiteY2652" fmla="*/ 4125889 h 4469549"/>
              <a:gd name="connsiteX2653" fmla="*/ 1617741 w 5178638"/>
              <a:gd name="connsiteY2653" fmla="*/ 4122540 h 4469549"/>
              <a:gd name="connsiteX2654" fmla="*/ 1580194 w 5178638"/>
              <a:gd name="connsiteY2654" fmla="*/ 4127005 h 4469549"/>
              <a:gd name="connsiteX2655" fmla="*/ 1568930 w 5178638"/>
              <a:gd name="connsiteY2655" fmla="*/ 4128121 h 4469549"/>
              <a:gd name="connsiteX2656" fmla="*/ 1531382 w 5178638"/>
              <a:gd name="connsiteY2656" fmla="*/ 4127005 h 4469549"/>
              <a:gd name="connsiteX2657" fmla="*/ 1467552 w 5178638"/>
              <a:gd name="connsiteY2657" fmla="*/ 4123656 h 4469549"/>
              <a:gd name="connsiteX2658" fmla="*/ 1441269 w 5178638"/>
              <a:gd name="connsiteY2658" fmla="*/ 4122540 h 4469549"/>
              <a:gd name="connsiteX2659" fmla="*/ 1430009 w 5178638"/>
              <a:gd name="connsiteY2659" fmla="*/ 4123524 h 4469549"/>
              <a:gd name="connsiteX2660" fmla="*/ 1396361 w 5178638"/>
              <a:gd name="connsiteY2660" fmla="*/ 4119887 h 4469549"/>
              <a:gd name="connsiteX2661" fmla="*/ 1340040 w 5178638"/>
              <a:gd name="connsiteY2661" fmla="*/ 4115422 h 4469549"/>
              <a:gd name="connsiteX2662" fmla="*/ 1355059 w 5178638"/>
              <a:gd name="connsiteY2662" fmla="*/ 4112073 h 4469549"/>
              <a:gd name="connsiteX2663" fmla="*/ 1355276 w 5178638"/>
              <a:gd name="connsiteY2663" fmla="*/ 4112047 h 4469549"/>
              <a:gd name="connsiteX2664" fmla="*/ 1376031 w 5178638"/>
              <a:gd name="connsiteY2664" fmla="*/ 4115423 h 4469549"/>
              <a:gd name="connsiteX2665" fmla="*/ 1403722 w 5178638"/>
              <a:gd name="connsiteY2665" fmla="*/ 4113610 h 4469549"/>
              <a:gd name="connsiteX2666" fmla="*/ 1448779 w 5178638"/>
              <a:gd name="connsiteY2666" fmla="*/ 4109144 h 4469549"/>
              <a:gd name="connsiteX2667" fmla="*/ 1456288 w 5178638"/>
              <a:gd name="connsiteY2667" fmla="*/ 4110261 h 4469549"/>
              <a:gd name="connsiteX2668" fmla="*/ 1467552 w 5178638"/>
              <a:gd name="connsiteY2668" fmla="*/ 4111377 h 4469549"/>
              <a:gd name="connsiteX2669" fmla="*/ 1580194 w 5178638"/>
              <a:gd name="connsiteY2669" fmla="*/ 4112493 h 4469549"/>
              <a:gd name="connsiteX2670" fmla="*/ 1613986 w 5178638"/>
              <a:gd name="connsiteY2670" fmla="*/ 4114726 h 4469549"/>
              <a:gd name="connsiteX2671" fmla="*/ 1651534 w 5178638"/>
              <a:gd name="connsiteY2671" fmla="*/ 4114726 h 4469549"/>
              <a:gd name="connsiteX2672" fmla="*/ 1711609 w 5178638"/>
              <a:gd name="connsiteY2672" fmla="*/ 4113610 h 4469549"/>
              <a:gd name="connsiteX2673" fmla="*/ 1726628 w 5178638"/>
              <a:gd name="connsiteY2673" fmla="*/ 4113610 h 4469549"/>
              <a:gd name="connsiteX2674" fmla="*/ 1737892 w 5178638"/>
              <a:gd name="connsiteY2674" fmla="*/ 4114726 h 4469549"/>
              <a:gd name="connsiteX2675" fmla="*/ 1730383 w 5178638"/>
              <a:gd name="connsiteY2675" fmla="*/ 4118075 h 4469549"/>
              <a:gd name="connsiteX2676" fmla="*/ 1692836 w 5178638"/>
              <a:gd name="connsiteY2676" fmla="*/ 4122540 h 4469549"/>
              <a:gd name="connsiteX2677" fmla="*/ 1677817 w 5178638"/>
              <a:gd name="connsiteY2677" fmla="*/ 4125889 h 4469549"/>
              <a:gd name="connsiteX2678" fmla="*/ 1734138 w 5178638"/>
              <a:gd name="connsiteY2678" fmla="*/ 4130354 h 4469549"/>
              <a:gd name="connsiteX2679" fmla="*/ 1775440 w 5178638"/>
              <a:gd name="connsiteY2679" fmla="*/ 4134819 h 4469549"/>
              <a:gd name="connsiteX2680" fmla="*/ 1782949 w 5178638"/>
              <a:gd name="connsiteY2680" fmla="*/ 4139284 h 4469549"/>
              <a:gd name="connsiteX2681" fmla="*/ 1767930 w 5178638"/>
              <a:gd name="connsiteY2681" fmla="*/ 4140401 h 4469549"/>
              <a:gd name="connsiteX2682" fmla="*/ 1692836 w 5178638"/>
              <a:gd name="connsiteY2682" fmla="*/ 4140401 h 4469549"/>
              <a:gd name="connsiteX2683" fmla="*/ 1561420 w 5178638"/>
              <a:gd name="connsiteY2683" fmla="*/ 4150447 h 4469549"/>
              <a:gd name="connsiteX2684" fmla="*/ 1519240 w 5178638"/>
              <a:gd name="connsiteY2684" fmla="*/ 4153341 h 4469549"/>
              <a:gd name="connsiteX2685" fmla="*/ 2616263 w 5178638"/>
              <a:gd name="connsiteY2685" fmla="*/ 4153341 h 4469549"/>
              <a:gd name="connsiteX2686" fmla="*/ 2657444 w 5178638"/>
              <a:gd name="connsiteY2686" fmla="*/ 4151301 h 4469549"/>
              <a:gd name="connsiteX2687" fmla="*/ 2676217 w 5178638"/>
              <a:gd name="connsiteY2687" fmla="*/ 4149068 h 4469549"/>
              <a:gd name="connsiteX2688" fmla="*/ 2657444 w 5178638"/>
              <a:gd name="connsiteY2688" fmla="*/ 4146836 h 4469549"/>
              <a:gd name="connsiteX2689" fmla="*/ 2526028 w 5178638"/>
              <a:gd name="connsiteY2689" fmla="*/ 4149068 h 4469549"/>
              <a:gd name="connsiteX2690" fmla="*/ 2469707 w 5178638"/>
              <a:gd name="connsiteY2690" fmla="*/ 4142370 h 4469549"/>
              <a:gd name="connsiteX2691" fmla="*/ 2469707 w 5178638"/>
              <a:gd name="connsiteY2691" fmla="*/ 4140138 h 4469549"/>
              <a:gd name="connsiteX2692" fmla="*/ 2473462 w 5178638"/>
              <a:gd name="connsiteY2692" fmla="*/ 4135673 h 4469549"/>
              <a:gd name="connsiteX2693" fmla="*/ 2507255 w 5178638"/>
              <a:gd name="connsiteY2693" fmla="*/ 4135673 h 4469549"/>
              <a:gd name="connsiteX2694" fmla="*/ 2529783 w 5178638"/>
              <a:gd name="connsiteY2694" fmla="*/ 4133440 h 4469549"/>
              <a:gd name="connsiteX2695" fmla="*/ 2533538 w 5178638"/>
              <a:gd name="connsiteY2695" fmla="*/ 4131208 h 4469549"/>
              <a:gd name="connsiteX2696" fmla="*/ 2526028 w 5178638"/>
              <a:gd name="connsiteY2696" fmla="*/ 4130091 h 4469549"/>
              <a:gd name="connsiteX2697" fmla="*/ 2492236 w 5178638"/>
              <a:gd name="connsiteY2697" fmla="*/ 4130091 h 4469549"/>
              <a:gd name="connsiteX2698" fmla="*/ 2480972 w 5178638"/>
              <a:gd name="connsiteY2698" fmla="*/ 4127859 h 4469549"/>
              <a:gd name="connsiteX2699" fmla="*/ 2488481 w 5178638"/>
              <a:gd name="connsiteY2699" fmla="*/ 4125626 h 4469549"/>
              <a:gd name="connsiteX2700" fmla="*/ 2533538 w 5178638"/>
              <a:gd name="connsiteY2700" fmla="*/ 4120045 h 4469549"/>
              <a:gd name="connsiteX2701" fmla="*/ 2604878 w 5178638"/>
              <a:gd name="connsiteY2701" fmla="*/ 4115579 h 4469549"/>
              <a:gd name="connsiteX2702" fmla="*/ 2604878 w 5178638"/>
              <a:gd name="connsiteY2702" fmla="*/ 4114463 h 4469549"/>
              <a:gd name="connsiteX2703" fmla="*/ 2604878 w 5178638"/>
              <a:gd name="connsiteY2703" fmla="*/ 4112230 h 4469549"/>
              <a:gd name="connsiteX2704" fmla="*/ 2589859 w 5178638"/>
              <a:gd name="connsiteY2704" fmla="*/ 4112230 h 4469549"/>
              <a:gd name="connsiteX2705" fmla="*/ 2578594 w 5178638"/>
              <a:gd name="connsiteY2705" fmla="*/ 4105533 h 4469549"/>
              <a:gd name="connsiteX2706" fmla="*/ 2574840 w 5178638"/>
              <a:gd name="connsiteY2706" fmla="*/ 4102184 h 4469549"/>
              <a:gd name="connsiteX2707" fmla="*/ 2541047 w 5178638"/>
              <a:gd name="connsiteY2707" fmla="*/ 4098835 h 4469549"/>
              <a:gd name="connsiteX2708" fmla="*/ 2567330 w 5178638"/>
              <a:gd name="connsiteY2708" fmla="*/ 4098835 h 4469549"/>
              <a:gd name="connsiteX2709" fmla="*/ 2571085 w 5178638"/>
              <a:gd name="connsiteY2709" fmla="*/ 4095486 h 4469549"/>
              <a:gd name="connsiteX2710" fmla="*/ 2571085 w 5178638"/>
              <a:gd name="connsiteY2710" fmla="*/ 4093253 h 4469549"/>
              <a:gd name="connsiteX2711" fmla="*/ 2574840 w 5178638"/>
              <a:gd name="connsiteY2711" fmla="*/ 4093253 h 4469549"/>
              <a:gd name="connsiteX2712" fmla="*/ 2612387 w 5178638"/>
              <a:gd name="connsiteY2712" fmla="*/ 4094370 h 4469549"/>
              <a:gd name="connsiteX2713" fmla="*/ 2619896 w 5178638"/>
              <a:gd name="connsiteY2713" fmla="*/ 4093253 h 4469549"/>
              <a:gd name="connsiteX2714" fmla="*/ 2616142 w 5178638"/>
              <a:gd name="connsiteY2714" fmla="*/ 4091021 h 4469549"/>
              <a:gd name="connsiteX2715" fmla="*/ 2593613 w 5178638"/>
              <a:gd name="connsiteY2715" fmla="*/ 4086556 h 4469549"/>
              <a:gd name="connsiteX2716" fmla="*/ 2589859 w 5178638"/>
              <a:gd name="connsiteY2716" fmla="*/ 4080974 h 4469549"/>
              <a:gd name="connsiteX2717" fmla="*/ 2597368 w 5178638"/>
              <a:gd name="connsiteY2717" fmla="*/ 4077625 h 4469549"/>
              <a:gd name="connsiteX2718" fmla="*/ 2616142 w 5178638"/>
              <a:gd name="connsiteY2718" fmla="*/ 4077625 h 4469549"/>
              <a:gd name="connsiteX2719" fmla="*/ 2661198 w 5178638"/>
              <a:gd name="connsiteY2719" fmla="*/ 4082090 h 4469549"/>
              <a:gd name="connsiteX2720" fmla="*/ 2679972 w 5178638"/>
              <a:gd name="connsiteY2720" fmla="*/ 4079858 h 4469549"/>
              <a:gd name="connsiteX2721" fmla="*/ 2691236 w 5178638"/>
              <a:gd name="connsiteY2721" fmla="*/ 4073160 h 4469549"/>
              <a:gd name="connsiteX2722" fmla="*/ 2725029 w 5178638"/>
              <a:gd name="connsiteY2722" fmla="*/ 4070927 h 4469549"/>
              <a:gd name="connsiteX2723" fmla="*/ 2755066 w 5178638"/>
              <a:gd name="connsiteY2723" fmla="*/ 4072044 h 4469549"/>
              <a:gd name="connsiteX2724" fmla="*/ 2762576 w 5178638"/>
              <a:gd name="connsiteY2724" fmla="*/ 4068695 h 4469549"/>
              <a:gd name="connsiteX2725" fmla="*/ 2755066 w 5178638"/>
              <a:gd name="connsiteY2725" fmla="*/ 4065346 h 4469549"/>
              <a:gd name="connsiteX2726" fmla="*/ 2743802 w 5178638"/>
              <a:gd name="connsiteY2726" fmla="*/ 4066462 h 4469549"/>
              <a:gd name="connsiteX2727" fmla="*/ 2698746 w 5178638"/>
              <a:gd name="connsiteY2727" fmla="*/ 4063113 h 4469549"/>
              <a:gd name="connsiteX2728" fmla="*/ 2694991 w 5178638"/>
              <a:gd name="connsiteY2728" fmla="*/ 4056415 h 4469549"/>
              <a:gd name="connsiteX2729" fmla="*/ 2661198 w 5178638"/>
              <a:gd name="connsiteY2729" fmla="*/ 4056415 h 4469549"/>
              <a:gd name="connsiteX2730" fmla="*/ 2631161 w 5178638"/>
              <a:gd name="connsiteY2730" fmla="*/ 4055299 h 4469549"/>
              <a:gd name="connsiteX2731" fmla="*/ 2604878 w 5178638"/>
              <a:gd name="connsiteY2731" fmla="*/ 4056415 h 4469549"/>
              <a:gd name="connsiteX2732" fmla="*/ 2511009 w 5178638"/>
              <a:gd name="connsiteY2732" fmla="*/ 4057532 h 4469549"/>
              <a:gd name="connsiteX2733" fmla="*/ 2469707 w 5178638"/>
              <a:gd name="connsiteY2733" fmla="*/ 4057532 h 4469549"/>
              <a:gd name="connsiteX2734" fmla="*/ 2405877 w 5178638"/>
              <a:gd name="connsiteY2734" fmla="*/ 4063113 h 4469549"/>
              <a:gd name="connsiteX2735" fmla="*/ 2398368 w 5178638"/>
              <a:gd name="connsiteY2735" fmla="*/ 4059764 h 4469549"/>
              <a:gd name="connsiteX2736" fmla="*/ 2357066 w 5178638"/>
              <a:gd name="connsiteY2736" fmla="*/ 4058648 h 4469549"/>
              <a:gd name="connsiteX2737" fmla="*/ 2327028 w 5178638"/>
              <a:gd name="connsiteY2737" fmla="*/ 4063113 h 4469549"/>
              <a:gd name="connsiteX2738" fmla="*/ 2300745 w 5178638"/>
              <a:gd name="connsiteY2738" fmla="*/ 4065346 h 4469549"/>
              <a:gd name="connsiteX2739" fmla="*/ 2248179 w 5178638"/>
              <a:gd name="connsiteY2739" fmla="*/ 4056415 h 4469549"/>
              <a:gd name="connsiteX2740" fmla="*/ 2218141 w 5178638"/>
              <a:gd name="connsiteY2740" fmla="*/ 4051950 h 4469549"/>
              <a:gd name="connsiteX2741" fmla="*/ 2195613 w 5178638"/>
              <a:gd name="connsiteY2741" fmla="*/ 4054183 h 4469549"/>
              <a:gd name="connsiteX2742" fmla="*/ 2176839 w 5178638"/>
              <a:gd name="connsiteY2742" fmla="*/ 4057532 h 4469549"/>
              <a:gd name="connsiteX2743" fmla="*/ 2169329 w 5178638"/>
              <a:gd name="connsiteY2743" fmla="*/ 4063113 h 4469549"/>
              <a:gd name="connsiteX2744" fmla="*/ 2139292 w 5178638"/>
              <a:gd name="connsiteY2744" fmla="*/ 4063113 h 4469549"/>
              <a:gd name="connsiteX2745" fmla="*/ 2124273 w 5178638"/>
              <a:gd name="connsiteY2745" fmla="*/ 4057532 h 4469549"/>
              <a:gd name="connsiteX2746" fmla="*/ 2097990 w 5178638"/>
              <a:gd name="connsiteY2746" fmla="*/ 4058648 h 4469549"/>
              <a:gd name="connsiteX2747" fmla="*/ 2056688 w 5178638"/>
              <a:gd name="connsiteY2747" fmla="*/ 4061997 h 4469549"/>
              <a:gd name="connsiteX2748" fmla="*/ 2045424 w 5178638"/>
              <a:gd name="connsiteY2748" fmla="*/ 4060880 h 4469549"/>
              <a:gd name="connsiteX2749" fmla="*/ 2030405 w 5178638"/>
              <a:gd name="connsiteY2749" fmla="*/ 4053066 h 4469549"/>
              <a:gd name="connsiteX2750" fmla="*/ 2019141 w 5178638"/>
              <a:gd name="connsiteY2750" fmla="*/ 4050834 h 4469549"/>
              <a:gd name="connsiteX2751" fmla="*/ 1966574 w 5178638"/>
              <a:gd name="connsiteY2751" fmla="*/ 4059764 h 4469549"/>
              <a:gd name="connsiteX2752" fmla="*/ 1959065 w 5178638"/>
              <a:gd name="connsiteY2752" fmla="*/ 4061997 h 4469549"/>
              <a:gd name="connsiteX2753" fmla="*/ 1966574 w 5178638"/>
              <a:gd name="connsiteY2753" fmla="*/ 4064229 h 4469549"/>
              <a:gd name="connsiteX2754" fmla="*/ 2019141 w 5178638"/>
              <a:gd name="connsiteY2754" fmla="*/ 4065346 h 4469549"/>
              <a:gd name="connsiteX2755" fmla="*/ 2030405 w 5178638"/>
              <a:gd name="connsiteY2755" fmla="*/ 4066462 h 4469549"/>
              <a:gd name="connsiteX2756" fmla="*/ 2049179 w 5178638"/>
              <a:gd name="connsiteY2756" fmla="*/ 4069811 h 4469549"/>
              <a:gd name="connsiteX2757" fmla="*/ 2056688 w 5178638"/>
              <a:gd name="connsiteY2757" fmla="*/ 4074276 h 4469549"/>
              <a:gd name="connsiteX2758" fmla="*/ 2045424 w 5178638"/>
              <a:gd name="connsiteY2758" fmla="*/ 4078741 h 4469549"/>
              <a:gd name="connsiteX2759" fmla="*/ 2060442 w 5178638"/>
              <a:gd name="connsiteY2759" fmla="*/ 4078741 h 4469549"/>
              <a:gd name="connsiteX2760" fmla="*/ 2086726 w 5178638"/>
              <a:gd name="connsiteY2760" fmla="*/ 4077625 h 4469549"/>
              <a:gd name="connsiteX2761" fmla="*/ 2116764 w 5178638"/>
              <a:gd name="connsiteY2761" fmla="*/ 4078741 h 4469549"/>
              <a:gd name="connsiteX2762" fmla="*/ 2135537 w 5178638"/>
              <a:gd name="connsiteY2762" fmla="*/ 4084323 h 4469549"/>
              <a:gd name="connsiteX2763" fmla="*/ 2150556 w 5178638"/>
              <a:gd name="connsiteY2763" fmla="*/ 4085439 h 4469549"/>
              <a:gd name="connsiteX2764" fmla="*/ 2210631 w 5178638"/>
              <a:gd name="connsiteY2764" fmla="*/ 4085439 h 4469549"/>
              <a:gd name="connsiteX2765" fmla="*/ 2274462 w 5178638"/>
              <a:gd name="connsiteY2765" fmla="*/ 4085439 h 4469549"/>
              <a:gd name="connsiteX2766" fmla="*/ 2274462 w 5178638"/>
              <a:gd name="connsiteY2766" fmla="*/ 4086556 h 4469549"/>
              <a:gd name="connsiteX2767" fmla="*/ 2210631 w 5178638"/>
              <a:gd name="connsiteY2767" fmla="*/ 4087672 h 4469549"/>
              <a:gd name="connsiteX2768" fmla="*/ 2225650 w 5178638"/>
              <a:gd name="connsiteY2768" fmla="*/ 4091021 h 4469549"/>
              <a:gd name="connsiteX2769" fmla="*/ 2338292 w 5178638"/>
              <a:gd name="connsiteY2769" fmla="*/ 4094370 h 4469549"/>
              <a:gd name="connsiteX2770" fmla="*/ 2360820 w 5178638"/>
              <a:gd name="connsiteY2770" fmla="*/ 4094370 h 4469549"/>
              <a:gd name="connsiteX2771" fmla="*/ 2409632 w 5178638"/>
              <a:gd name="connsiteY2771" fmla="*/ 4101067 h 4469549"/>
              <a:gd name="connsiteX2772" fmla="*/ 2443424 w 5178638"/>
              <a:gd name="connsiteY2772" fmla="*/ 4101067 h 4469549"/>
              <a:gd name="connsiteX2773" fmla="*/ 2454689 w 5178638"/>
              <a:gd name="connsiteY2773" fmla="*/ 4103300 h 4469549"/>
              <a:gd name="connsiteX2774" fmla="*/ 2450934 w 5178638"/>
              <a:gd name="connsiteY2774" fmla="*/ 4106649 h 4469549"/>
              <a:gd name="connsiteX2775" fmla="*/ 2424651 w 5178638"/>
              <a:gd name="connsiteY2775" fmla="*/ 4107765 h 4469549"/>
              <a:gd name="connsiteX2776" fmla="*/ 2409632 w 5178638"/>
              <a:gd name="connsiteY2776" fmla="*/ 4102184 h 4469549"/>
              <a:gd name="connsiteX2777" fmla="*/ 2372085 w 5178638"/>
              <a:gd name="connsiteY2777" fmla="*/ 4101067 h 4469549"/>
              <a:gd name="connsiteX2778" fmla="*/ 2327028 w 5178638"/>
              <a:gd name="connsiteY2778" fmla="*/ 4101067 h 4469549"/>
              <a:gd name="connsiteX2779" fmla="*/ 2308254 w 5178638"/>
              <a:gd name="connsiteY2779" fmla="*/ 4101067 h 4469549"/>
              <a:gd name="connsiteX2780" fmla="*/ 2281971 w 5178638"/>
              <a:gd name="connsiteY2780" fmla="*/ 4102184 h 4469549"/>
              <a:gd name="connsiteX2781" fmla="*/ 2255688 w 5178638"/>
              <a:gd name="connsiteY2781" fmla="*/ 4101067 h 4469549"/>
              <a:gd name="connsiteX2782" fmla="*/ 2240669 w 5178638"/>
              <a:gd name="connsiteY2782" fmla="*/ 4102184 h 4469549"/>
              <a:gd name="connsiteX2783" fmla="*/ 2233160 w 5178638"/>
              <a:gd name="connsiteY2783" fmla="*/ 4098835 h 4469549"/>
              <a:gd name="connsiteX2784" fmla="*/ 2214386 w 5178638"/>
              <a:gd name="connsiteY2784" fmla="*/ 4098835 h 4469549"/>
              <a:gd name="connsiteX2785" fmla="*/ 2206877 w 5178638"/>
              <a:gd name="connsiteY2785" fmla="*/ 4101067 h 4469549"/>
              <a:gd name="connsiteX2786" fmla="*/ 2203122 w 5178638"/>
              <a:gd name="connsiteY2786" fmla="*/ 4096602 h 4469549"/>
              <a:gd name="connsiteX2787" fmla="*/ 2180594 w 5178638"/>
              <a:gd name="connsiteY2787" fmla="*/ 4096602 h 4469549"/>
              <a:gd name="connsiteX2788" fmla="*/ 2173084 w 5178638"/>
              <a:gd name="connsiteY2788" fmla="*/ 4098835 h 4469549"/>
              <a:gd name="connsiteX2789" fmla="*/ 2169329 w 5178638"/>
              <a:gd name="connsiteY2789" fmla="*/ 4094370 h 4469549"/>
              <a:gd name="connsiteX2790" fmla="*/ 2109254 w 5178638"/>
              <a:gd name="connsiteY2790" fmla="*/ 4093253 h 4469549"/>
              <a:gd name="connsiteX2791" fmla="*/ 2097990 w 5178638"/>
              <a:gd name="connsiteY2791" fmla="*/ 4093253 h 4469549"/>
              <a:gd name="connsiteX2792" fmla="*/ 2082971 w 5178638"/>
              <a:gd name="connsiteY2792" fmla="*/ 4094370 h 4469549"/>
              <a:gd name="connsiteX2793" fmla="*/ 2049179 w 5178638"/>
              <a:gd name="connsiteY2793" fmla="*/ 4096602 h 4469549"/>
              <a:gd name="connsiteX2794" fmla="*/ 2015386 w 5178638"/>
              <a:gd name="connsiteY2794" fmla="*/ 4096602 h 4469549"/>
              <a:gd name="connsiteX2795" fmla="*/ 1981594 w 5178638"/>
              <a:gd name="connsiteY2795" fmla="*/ 4094370 h 4469549"/>
              <a:gd name="connsiteX2796" fmla="*/ 1955310 w 5178638"/>
              <a:gd name="connsiteY2796" fmla="*/ 4094370 h 4469549"/>
              <a:gd name="connsiteX2797" fmla="*/ 1940291 w 5178638"/>
              <a:gd name="connsiteY2797" fmla="*/ 4096602 h 4469549"/>
              <a:gd name="connsiteX2798" fmla="*/ 1921518 w 5178638"/>
              <a:gd name="connsiteY2798" fmla="*/ 4096602 h 4469549"/>
              <a:gd name="connsiteX2799" fmla="*/ 1887725 w 5178638"/>
              <a:gd name="connsiteY2799" fmla="*/ 4096602 h 4469549"/>
              <a:gd name="connsiteX2800" fmla="*/ 1883971 w 5178638"/>
              <a:gd name="connsiteY2800" fmla="*/ 4096602 h 4469549"/>
              <a:gd name="connsiteX2801" fmla="*/ 1842668 w 5178638"/>
              <a:gd name="connsiteY2801" fmla="*/ 4089904 h 4469549"/>
              <a:gd name="connsiteX2802" fmla="*/ 1842668 w 5178638"/>
              <a:gd name="connsiteY2802" fmla="*/ 4087672 h 4469549"/>
              <a:gd name="connsiteX2803" fmla="*/ 1853933 w 5178638"/>
              <a:gd name="connsiteY2803" fmla="*/ 4080974 h 4469549"/>
              <a:gd name="connsiteX2804" fmla="*/ 1883971 w 5178638"/>
              <a:gd name="connsiteY2804" fmla="*/ 4080974 h 4469549"/>
              <a:gd name="connsiteX2805" fmla="*/ 1895235 w 5178638"/>
              <a:gd name="connsiteY2805" fmla="*/ 4078741 h 4469549"/>
              <a:gd name="connsiteX2806" fmla="*/ 1883971 w 5178638"/>
              <a:gd name="connsiteY2806" fmla="*/ 4077625 h 4469549"/>
              <a:gd name="connsiteX2807" fmla="*/ 1868952 w 5178638"/>
              <a:gd name="connsiteY2807" fmla="*/ 4078741 h 4469549"/>
              <a:gd name="connsiteX2808" fmla="*/ 1850178 w 5178638"/>
              <a:gd name="connsiteY2808" fmla="*/ 4078741 h 4469549"/>
              <a:gd name="connsiteX2809" fmla="*/ 1820140 w 5178638"/>
              <a:gd name="connsiteY2809" fmla="*/ 4077625 h 4469549"/>
              <a:gd name="connsiteX2810" fmla="*/ 1801367 w 5178638"/>
              <a:gd name="connsiteY2810" fmla="*/ 4075393 h 4469549"/>
              <a:gd name="connsiteX2811" fmla="*/ 1756310 w 5178638"/>
              <a:gd name="connsiteY2811" fmla="*/ 4058648 h 4469549"/>
              <a:gd name="connsiteX2812" fmla="*/ 1771329 w 5178638"/>
              <a:gd name="connsiteY2812" fmla="*/ 4057532 h 4469549"/>
              <a:gd name="connsiteX2813" fmla="*/ 1831404 w 5178638"/>
              <a:gd name="connsiteY2813" fmla="*/ 4057532 h 4469549"/>
              <a:gd name="connsiteX2814" fmla="*/ 1850178 w 5178638"/>
              <a:gd name="connsiteY2814" fmla="*/ 4054183 h 4469549"/>
              <a:gd name="connsiteX2815" fmla="*/ 1782593 w 5178638"/>
              <a:gd name="connsiteY2815" fmla="*/ 4054183 h 4469549"/>
              <a:gd name="connsiteX2816" fmla="*/ 1715008 w 5178638"/>
              <a:gd name="connsiteY2816" fmla="*/ 4054183 h 4469549"/>
              <a:gd name="connsiteX2817" fmla="*/ 1651177 w 5178638"/>
              <a:gd name="connsiteY2817" fmla="*/ 4051950 h 4469549"/>
              <a:gd name="connsiteX2818" fmla="*/ 1561064 w 5178638"/>
              <a:gd name="connsiteY2818" fmla="*/ 4051950 h 4469549"/>
              <a:gd name="connsiteX2819" fmla="*/ 1534781 w 5178638"/>
              <a:gd name="connsiteY2819" fmla="*/ 4050834 h 4469549"/>
              <a:gd name="connsiteX2820" fmla="*/ 1459687 w 5178638"/>
              <a:gd name="connsiteY2820" fmla="*/ 4057532 h 4469549"/>
              <a:gd name="connsiteX2821" fmla="*/ 1452177 w 5178638"/>
              <a:gd name="connsiteY2821" fmla="*/ 4055299 h 4469549"/>
              <a:gd name="connsiteX2822" fmla="*/ 1448422 w 5178638"/>
              <a:gd name="connsiteY2822" fmla="*/ 4049717 h 4469549"/>
              <a:gd name="connsiteX2823" fmla="*/ 1426422 w 5178638"/>
              <a:gd name="connsiteY2823" fmla="*/ 4049665 h 4469549"/>
              <a:gd name="connsiteX2824" fmla="*/ 1420774 w 5178638"/>
              <a:gd name="connsiteY2824" fmla="*/ 4049508 h 4469549"/>
              <a:gd name="connsiteX2825" fmla="*/ 4371810 w 5178638"/>
              <a:gd name="connsiteY2825" fmla="*/ 4049508 h 4469549"/>
              <a:gd name="connsiteX2826" fmla="*/ 2589320 w 5178638"/>
              <a:gd name="connsiteY2826" fmla="*/ 976247 h 4469549"/>
              <a:gd name="connsiteX2827" fmla="*/ 838064 w 5178638"/>
              <a:gd name="connsiteY2827" fmla="*/ 3995653 h 4469549"/>
              <a:gd name="connsiteX2828" fmla="*/ 783426 w 5178638"/>
              <a:gd name="connsiteY2828" fmla="*/ 3992786 h 4469549"/>
              <a:gd name="connsiteX2829" fmla="*/ 757144 w 5178638"/>
              <a:gd name="connsiteY2829" fmla="*/ 3991670 h 4469549"/>
              <a:gd name="connsiteX2830" fmla="*/ 712087 w 5178638"/>
              <a:gd name="connsiteY2830" fmla="*/ 3995019 h 4469549"/>
              <a:gd name="connsiteX2831" fmla="*/ 689559 w 5178638"/>
              <a:gd name="connsiteY2831" fmla="*/ 3995019 h 4469549"/>
              <a:gd name="connsiteX2832" fmla="*/ 648256 w 5178638"/>
              <a:gd name="connsiteY2832" fmla="*/ 3995019 h 4469549"/>
              <a:gd name="connsiteX2833" fmla="*/ 618218 w 5178638"/>
              <a:gd name="connsiteY2833" fmla="*/ 3993903 h 4469549"/>
              <a:gd name="connsiteX2834" fmla="*/ 607456 w 5178638"/>
              <a:gd name="connsiteY2834" fmla="*/ 3992166 h 4469549"/>
              <a:gd name="connsiteX2835" fmla="*/ 610427 w 5178638"/>
              <a:gd name="connsiteY2835" fmla="*/ 3984921 h 4469549"/>
              <a:gd name="connsiteX2836" fmla="*/ 614567 w 5178638"/>
              <a:gd name="connsiteY2836" fmla="*/ 3980326 h 4469549"/>
              <a:gd name="connsiteX2837" fmla="*/ 618218 w 5178638"/>
              <a:gd name="connsiteY2837" fmla="*/ 3980507 h 4469549"/>
              <a:gd name="connsiteX2838" fmla="*/ 659521 w 5178638"/>
              <a:gd name="connsiteY2838" fmla="*/ 3980507 h 4469549"/>
              <a:gd name="connsiteX2839" fmla="*/ 659929 w 5178638"/>
              <a:gd name="connsiteY2839" fmla="*/ 3980507 h 4469549"/>
              <a:gd name="connsiteX2840" fmla="*/ 656176 w 5178638"/>
              <a:gd name="connsiteY2840" fmla="*/ 3979391 h 4469549"/>
              <a:gd name="connsiteX2841" fmla="*/ 633178 w 5178638"/>
              <a:gd name="connsiteY2841" fmla="*/ 3975065 h 4469549"/>
              <a:gd name="connsiteX2842" fmla="*/ 617558 w 5178638"/>
              <a:gd name="connsiteY2842" fmla="*/ 3977006 h 4469549"/>
              <a:gd name="connsiteX2843" fmla="*/ 630968 w 5178638"/>
              <a:gd name="connsiteY2843" fmla="*/ 3962124 h 4469549"/>
              <a:gd name="connsiteX2844" fmla="*/ 650236 w 5178638"/>
              <a:gd name="connsiteY2844" fmla="*/ 3946191 h 4469549"/>
              <a:gd name="connsiteX2845" fmla="*/ 653758 w 5178638"/>
              <a:gd name="connsiteY2845" fmla="*/ 3941666 h 4469549"/>
              <a:gd name="connsiteX2846" fmla="*/ 678821 w 5178638"/>
              <a:gd name="connsiteY2846" fmla="*/ 3898648 h 4469549"/>
              <a:gd name="connsiteX2847" fmla="*/ 688494 w 5178638"/>
              <a:gd name="connsiteY2847" fmla="*/ 3869620 h 4469549"/>
              <a:gd name="connsiteX2848" fmla="*/ 710640 w 5178638"/>
              <a:gd name="connsiteY2848" fmla="*/ 3834722 h 4469549"/>
              <a:gd name="connsiteX2849" fmla="*/ 718455 w 5178638"/>
              <a:gd name="connsiteY2849" fmla="*/ 3830619 h 4469549"/>
              <a:gd name="connsiteX2850" fmla="*/ 718513 w 5178638"/>
              <a:gd name="connsiteY2850" fmla="*/ 3830520 h 4469549"/>
              <a:gd name="connsiteX2851" fmla="*/ 728623 w 5178638"/>
              <a:gd name="connsiteY2851" fmla="*/ 3799572 h 4469549"/>
              <a:gd name="connsiteX2852" fmla="*/ 743843 w 5178638"/>
              <a:gd name="connsiteY2852" fmla="*/ 3771503 h 4469549"/>
              <a:gd name="connsiteX2853" fmla="*/ 764635 w 5178638"/>
              <a:gd name="connsiteY2853" fmla="*/ 3735816 h 4469549"/>
              <a:gd name="connsiteX2854" fmla="*/ 781621 w 5178638"/>
              <a:gd name="connsiteY2854" fmla="*/ 3705509 h 4469549"/>
              <a:gd name="connsiteX2855" fmla="*/ 751200 w 5178638"/>
              <a:gd name="connsiteY2855" fmla="*/ 3687785 h 4469549"/>
              <a:gd name="connsiteX2856" fmla="*/ 760524 w 5178638"/>
              <a:gd name="connsiteY2856" fmla="*/ 3678229 h 4469549"/>
              <a:gd name="connsiteX2857" fmla="*/ 775645 w 5178638"/>
              <a:gd name="connsiteY2857" fmla="*/ 3652274 h 4469549"/>
              <a:gd name="connsiteX2858" fmla="*/ 792122 w 5178638"/>
              <a:gd name="connsiteY2858" fmla="*/ 3627110 h 4469549"/>
              <a:gd name="connsiteX2859" fmla="*/ 806173 w 5178638"/>
              <a:gd name="connsiteY2859" fmla="*/ 3609223 h 4469549"/>
              <a:gd name="connsiteX2860" fmla="*/ 842086 w 5178638"/>
              <a:gd name="connsiteY2860" fmla="*/ 3547582 h 4469549"/>
              <a:gd name="connsiteX2861" fmla="*/ 865588 w 5178638"/>
              <a:gd name="connsiteY2861" fmla="*/ 3513474 h 4469549"/>
              <a:gd name="connsiteX2862" fmla="*/ 869368 w 5178638"/>
              <a:gd name="connsiteY2862" fmla="*/ 3506986 h 4469549"/>
              <a:gd name="connsiteX2863" fmla="*/ 897721 w 5178638"/>
              <a:gd name="connsiteY2863" fmla="*/ 3458322 h 4469549"/>
              <a:gd name="connsiteX2864" fmla="*/ 926073 w 5178638"/>
              <a:gd name="connsiteY2864" fmla="*/ 3409658 h 4469549"/>
              <a:gd name="connsiteX2865" fmla="*/ 1011949 w 5178638"/>
              <a:gd name="connsiteY2865" fmla="*/ 3268489 h 4469549"/>
              <a:gd name="connsiteX2866" fmla="*/ 1012484 w 5178638"/>
              <a:gd name="connsiteY2866" fmla="*/ 3264456 h 4469549"/>
              <a:gd name="connsiteX2867" fmla="*/ 1003569 w 5178638"/>
              <a:gd name="connsiteY2867" fmla="*/ 3276643 h 4469549"/>
              <a:gd name="connsiteX2868" fmla="*/ 1000323 w 5178638"/>
              <a:gd name="connsiteY2868" fmla="*/ 3279097 h 4469549"/>
              <a:gd name="connsiteX2869" fmla="*/ 999504 w 5178638"/>
              <a:gd name="connsiteY2869" fmla="*/ 3274274 h 4469549"/>
              <a:gd name="connsiteX2870" fmla="*/ 1002463 w 5178638"/>
              <a:gd name="connsiteY2870" fmla="*/ 3262962 h 4469549"/>
              <a:gd name="connsiteX2871" fmla="*/ 1031886 w 5178638"/>
              <a:gd name="connsiteY2871" fmla="*/ 3206231 h 4469549"/>
              <a:gd name="connsiteX2872" fmla="*/ 1135845 w 5178638"/>
              <a:gd name="connsiteY2872" fmla="*/ 3027796 h 4469549"/>
              <a:gd name="connsiteX2873" fmla="*/ 1154176 w 5178638"/>
              <a:gd name="connsiteY2873" fmla="*/ 2977639 h 4469549"/>
              <a:gd name="connsiteX2874" fmla="*/ 1142549 w 5178638"/>
              <a:gd name="connsiteY2874" fmla="*/ 2988248 h 4469549"/>
              <a:gd name="connsiteX2875" fmla="*/ 1129068 w 5178638"/>
              <a:gd name="connsiteY2875" fmla="*/ 3023848 h 4469549"/>
              <a:gd name="connsiteX2876" fmla="*/ 1124753 w 5178638"/>
              <a:gd name="connsiteY2876" fmla="*/ 3034370 h 4469549"/>
              <a:gd name="connsiteX2877" fmla="*/ 1104496 w 5178638"/>
              <a:gd name="connsiteY2877" fmla="*/ 3066024 h 4469549"/>
              <a:gd name="connsiteX2878" fmla="*/ 1068298 w 5178638"/>
              <a:gd name="connsiteY2878" fmla="*/ 3118808 h 4469549"/>
              <a:gd name="connsiteX2879" fmla="*/ 1053712 w 5178638"/>
              <a:gd name="connsiteY2879" fmla="*/ 3140728 h 4469549"/>
              <a:gd name="connsiteX2880" fmla="*/ 1035096 w 5178638"/>
              <a:gd name="connsiteY2880" fmla="*/ 3182029 h 4469549"/>
              <a:gd name="connsiteX2881" fmla="*/ 1023755 w 5178638"/>
              <a:gd name="connsiteY2881" fmla="*/ 3201494 h 4469549"/>
              <a:gd name="connsiteX2882" fmla="*/ 1002963 w 5178638"/>
              <a:gd name="connsiteY2882" fmla="*/ 3237181 h 4469549"/>
              <a:gd name="connsiteX2883" fmla="*/ 986487 w 5178638"/>
              <a:gd name="connsiteY2883" fmla="*/ 3262346 h 4469549"/>
              <a:gd name="connsiteX2884" fmla="*/ 943798 w 5178638"/>
              <a:gd name="connsiteY2884" fmla="*/ 3320038 h 4469549"/>
              <a:gd name="connsiteX2885" fmla="*/ 937058 w 5178638"/>
              <a:gd name="connsiteY2885" fmla="*/ 3337839 h 4469549"/>
              <a:gd name="connsiteX2886" fmla="*/ 915481 w 5178638"/>
              <a:gd name="connsiteY2886" fmla="*/ 3390451 h 4469549"/>
              <a:gd name="connsiteX2887" fmla="*/ 885239 w 5178638"/>
              <a:gd name="connsiteY2887" fmla="*/ 3442358 h 4469549"/>
              <a:gd name="connsiteX2888" fmla="*/ 843905 w 5178638"/>
              <a:gd name="connsiteY2888" fmla="*/ 3500842 h 4469549"/>
              <a:gd name="connsiteX2889" fmla="*/ 834454 w 5178638"/>
              <a:gd name="connsiteY2889" fmla="*/ 3517063 h 4469549"/>
              <a:gd name="connsiteX2890" fmla="*/ 820938 w 5178638"/>
              <a:gd name="connsiteY2890" fmla="*/ 3530916 h 4469549"/>
              <a:gd name="connsiteX2891" fmla="*/ 852250 w 5178638"/>
              <a:gd name="connsiteY2891" fmla="*/ 3470939 h 4469549"/>
              <a:gd name="connsiteX2892" fmla="*/ 890303 w 5178638"/>
              <a:gd name="connsiteY2892" fmla="*/ 3393164 h 4469549"/>
              <a:gd name="connsiteX2893" fmla="*/ 914590 w 5178638"/>
              <a:gd name="connsiteY2893" fmla="*/ 3342131 h 4469549"/>
              <a:gd name="connsiteX2894" fmla="*/ 944832 w 5178638"/>
              <a:gd name="connsiteY2894" fmla="*/ 3290222 h 4469549"/>
              <a:gd name="connsiteX2895" fmla="*/ 970225 w 5178638"/>
              <a:gd name="connsiteY2895" fmla="*/ 3252871 h 4469549"/>
              <a:gd name="connsiteX2896" fmla="*/ 991016 w 5178638"/>
              <a:gd name="connsiteY2896" fmla="*/ 3217184 h 4469549"/>
              <a:gd name="connsiteX2897" fmla="*/ 994797 w 5178638"/>
              <a:gd name="connsiteY2897" fmla="*/ 3210695 h 4469549"/>
              <a:gd name="connsiteX2898" fmla="*/ 1023970 w 5178638"/>
              <a:gd name="connsiteY2898" fmla="*/ 3166855 h 4469549"/>
              <a:gd name="connsiteX2899" fmla="*/ 1041230 w 5178638"/>
              <a:gd name="connsiteY2899" fmla="*/ 3124765 h 4469549"/>
              <a:gd name="connsiteX2900" fmla="*/ 1046366 w 5178638"/>
              <a:gd name="connsiteY2900" fmla="*/ 3119067 h 4469549"/>
              <a:gd name="connsiteX2901" fmla="*/ 1053391 w 5178638"/>
              <a:gd name="connsiteY2901" fmla="*/ 3110123 h 4469549"/>
              <a:gd name="connsiteX2902" fmla="*/ 1111451 w 5178638"/>
              <a:gd name="connsiteY2902" fmla="*/ 3013584 h 4469549"/>
              <a:gd name="connsiteX2903" fmla="*/ 1131173 w 5178638"/>
              <a:gd name="connsiteY2903" fmla="*/ 2985966 h 4469549"/>
              <a:gd name="connsiteX2904" fmla="*/ 1150075 w 5178638"/>
              <a:gd name="connsiteY2904" fmla="*/ 2953522 h 4469549"/>
              <a:gd name="connsiteX2905" fmla="*/ 1178962 w 5178638"/>
              <a:gd name="connsiteY2905" fmla="*/ 2900825 h 4469549"/>
              <a:gd name="connsiteX2906" fmla="*/ 1186523 w 5178638"/>
              <a:gd name="connsiteY2906" fmla="*/ 2887848 h 4469549"/>
              <a:gd name="connsiteX2907" fmla="*/ 1193548 w 5178638"/>
              <a:gd name="connsiteY2907" fmla="*/ 2878905 h 4469549"/>
              <a:gd name="connsiteX2908" fmla="*/ 1193834 w 5178638"/>
              <a:gd name="connsiteY2908" fmla="*/ 2887762 h 4469549"/>
              <a:gd name="connsiteX2909" fmla="*/ 1180353 w 5178638"/>
              <a:gd name="connsiteY2909" fmla="*/ 2923362 h 4469549"/>
              <a:gd name="connsiteX2910" fmla="*/ 1176857 w 5178638"/>
              <a:gd name="connsiteY2910" fmla="*/ 2938708 h 4469549"/>
              <a:gd name="connsiteX2911" fmla="*/ 1210630 w 5178638"/>
              <a:gd name="connsiteY2911" fmla="*/ 2893202 h 4469549"/>
              <a:gd name="connsiteX2912" fmla="*/ 1214107 w 5178638"/>
              <a:gd name="connsiteY2912" fmla="*/ 2888887 h 4469549"/>
              <a:gd name="connsiteX2913" fmla="*/ 1211353 w 5178638"/>
              <a:gd name="connsiteY2913" fmla="*/ 2887283 h 4469549"/>
              <a:gd name="connsiteX2914" fmla="*/ 1220677 w 5178638"/>
              <a:gd name="connsiteY2914" fmla="*/ 2877727 h 4469549"/>
              <a:gd name="connsiteX2915" fmla="*/ 1235799 w 5178638"/>
              <a:gd name="connsiteY2915" fmla="*/ 2851772 h 4469549"/>
              <a:gd name="connsiteX2916" fmla="*/ 1252276 w 5178638"/>
              <a:gd name="connsiteY2916" fmla="*/ 2826608 h 4469549"/>
              <a:gd name="connsiteX2917" fmla="*/ 1266326 w 5178638"/>
              <a:gd name="connsiteY2917" fmla="*/ 2808721 h 4469549"/>
              <a:gd name="connsiteX2918" fmla="*/ 1302239 w 5178638"/>
              <a:gd name="connsiteY2918" fmla="*/ 2747080 h 4469549"/>
              <a:gd name="connsiteX2919" fmla="*/ 1325742 w 5178638"/>
              <a:gd name="connsiteY2919" fmla="*/ 2712972 h 4469549"/>
              <a:gd name="connsiteX2920" fmla="*/ 1329522 w 5178638"/>
              <a:gd name="connsiteY2920" fmla="*/ 2706484 h 4469549"/>
              <a:gd name="connsiteX2921" fmla="*/ 1357874 w 5178638"/>
              <a:gd name="connsiteY2921" fmla="*/ 2657820 h 4469549"/>
              <a:gd name="connsiteX2922" fmla="*/ 1386227 w 5178638"/>
              <a:gd name="connsiteY2922" fmla="*/ 2609156 h 4469549"/>
              <a:gd name="connsiteX2923" fmla="*/ 1472103 w 5178638"/>
              <a:gd name="connsiteY2923" fmla="*/ 2467987 h 4469549"/>
              <a:gd name="connsiteX2924" fmla="*/ 1472638 w 5178638"/>
              <a:gd name="connsiteY2924" fmla="*/ 2463954 h 4469549"/>
              <a:gd name="connsiteX2925" fmla="*/ 1463723 w 5178638"/>
              <a:gd name="connsiteY2925" fmla="*/ 2476141 h 4469549"/>
              <a:gd name="connsiteX2926" fmla="*/ 1460477 w 5178638"/>
              <a:gd name="connsiteY2926" fmla="*/ 2478595 h 4469549"/>
              <a:gd name="connsiteX2927" fmla="*/ 1459657 w 5178638"/>
              <a:gd name="connsiteY2927" fmla="*/ 2473772 h 4469549"/>
              <a:gd name="connsiteX2928" fmla="*/ 1462617 w 5178638"/>
              <a:gd name="connsiteY2928" fmla="*/ 2462461 h 4469549"/>
              <a:gd name="connsiteX2929" fmla="*/ 1492040 w 5178638"/>
              <a:gd name="connsiteY2929" fmla="*/ 2405730 h 4469549"/>
              <a:gd name="connsiteX2930" fmla="*/ 1515028 w 5178638"/>
              <a:gd name="connsiteY2930" fmla="*/ 2366271 h 4469549"/>
              <a:gd name="connsiteX2931" fmla="*/ 1513667 w 5178638"/>
              <a:gd name="connsiteY2931" fmla="*/ 2365479 h 4469549"/>
              <a:gd name="connsiteX2932" fmla="*/ 1500642 w 5178638"/>
              <a:gd name="connsiteY2932" fmla="*/ 2370194 h 4469549"/>
              <a:gd name="connsiteX2933" fmla="*/ 1495249 w 5178638"/>
              <a:gd name="connsiteY2933" fmla="*/ 2381527 h 4469549"/>
              <a:gd name="connsiteX2934" fmla="*/ 1483909 w 5178638"/>
              <a:gd name="connsiteY2934" fmla="*/ 2400992 h 4469549"/>
              <a:gd name="connsiteX2935" fmla="*/ 1463117 w 5178638"/>
              <a:gd name="connsiteY2935" fmla="*/ 2436679 h 4469549"/>
              <a:gd name="connsiteX2936" fmla="*/ 1446641 w 5178638"/>
              <a:gd name="connsiteY2936" fmla="*/ 2461844 h 4469549"/>
              <a:gd name="connsiteX2937" fmla="*/ 1403952 w 5178638"/>
              <a:gd name="connsiteY2937" fmla="*/ 2519536 h 4469549"/>
              <a:gd name="connsiteX2938" fmla="*/ 1397212 w 5178638"/>
              <a:gd name="connsiteY2938" fmla="*/ 2537338 h 4469549"/>
              <a:gd name="connsiteX2939" fmla="*/ 1375634 w 5178638"/>
              <a:gd name="connsiteY2939" fmla="*/ 2589949 h 4469549"/>
              <a:gd name="connsiteX2940" fmla="*/ 1345392 w 5178638"/>
              <a:gd name="connsiteY2940" fmla="*/ 2641857 h 4469549"/>
              <a:gd name="connsiteX2941" fmla="*/ 1304059 w 5178638"/>
              <a:gd name="connsiteY2941" fmla="*/ 2700340 h 4469549"/>
              <a:gd name="connsiteX2942" fmla="*/ 1294608 w 5178638"/>
              <a:gd name="connsiteY2942" fmla="*/ 2716561 h 4469549"/>
              <a:gd name="connsiteX2943" fmla="*/ 1281092 w 5178638"/>
              <a:gd name="connsiteY2943" fmla="*/ 2730413 h 4469549"/>
              <a:gd name="connsiteX2944" fmla="*/ 1312404 w 5178638"/>
              <a:gd name="connsiteY2944" fmla="*/ 2670437 h 4469549"/>
              <a:gd name="connsiteX2945" fmla="*/ 1350457 w 5178638"/>
              <a:gd name="connsiteY2945" fmla="*/ 2592662 h 4469549"/>
              <a:gd name="connsiteX2946" fmla="*/ 1374743 w 5178638"/>
              <a:gd name="connsiteY2946" fmla="*/ 2541629 h 4469549"/>
              <a:gd name="connsiteX2947" fmla="*/ 1404986 w 5178638"/>
              <a:gd name="connsiteY2947" fmla="*/ 2489721 h 4469549"/>
              <a:gd name="connsiteX2948" fmla="*/ 1430378 w 5178638"/>
              <a:gd name="connsiteY2948" fmla="*/ 2452370 h 4469549"/>
              <a:gd name="connsiteX2949" fmla="*/ 1451170 w 5178638"/>
              <a:gd name="connsiteY2949" fmla="*/ 2416682 h 4469549"/>
              <a:gd name="connsiteX2950" fmla="*/ 1454951 w 5178638"/>
              <a:gd name="connsiteY2950" fmla="*/ 2410193 h 4469549"/>
              <a:gd name="connsiteX2951" fmla="*/ 1472385 w 5178638"/>
              <a:gd name="connsiteY2951" fmla="*/ 2391562 h 4469549"/>
              <a:gd name="connsiteX2952" fmla="*/ 1473418 w 5178638"/>
              <a:gd name="connsiteY2952" fmla="*/ 2389345 h 4469549"/>
              <a:gd name="connsiteX2953" fmla="*/ 1456736 w 5178638"/>
              <a:gd name="connsiteY2953" fmla="*/ 2406727 h 4469549"/>
              <a:gd name="connsiteX2954" fmla="*/ 1442520 w 5178638"/>
              <a:gd name="connsiteY2954" fmla="*/ 2406591 h 4469549"/>
              <a:gd name="connsiteX2955" fmla="*/ 1422425 w 5178638"/>
              <a:gd name="connsiteY2955" fmla="*/ 2412265 h 4469549"/>
              <a:gd name="connsiteX2956" fmla="*/ 1408283 w 5178638"/>
              <a:gd name="connsiteY2956" fmla="*/ 2422151 h 4469549"/>
              <a:gd name="connsiteX2957" fmla="*/ 1409643 w 5178638"/>
              <a:gd name="connsiteY2957" fmla="*/ 2411891 h 4469549"/>
              <a:gd name="connsiteX2958" fmla="*/ 1435571 w 5178638"/>
              <a:gd name="connsiteY2958" fmla="*/ 2370506 h 4469549"/>
              <a:gd name="connsiteX2959" fmla="*/ 1447196 w 5178638"/>
              <a:gd name="connsiteY2959" fmla="*/ 2359898 h 4469549"/>
              <a:gd name="connsiteX2960" fmla="*/ 1451797 w 5178638"/>
              <a:gd name="connsiteY2960" fmla="*/ 2358232 h 4469549"/>
              <a:gd name="connsiteX2961" fmla="*/ 1479080 w 5178638"/>
              <a:gd name="connsiteY2961" fmla="*/ 2317635 h 4469549"/>
              <a:gd name="connsiteX2962" fmla="*/ 1494450 w 5178638"/>
              <a:gd name="connsiteY2962" fmla="*/ 2278791 h 4469549"/>
              <a:gd name="connsiteX2963" fmla="*/ 1520912 w 5178638"/>
              <a:gd name="connsiteY2963" fmla="*/ 2233370 h 4469549"/>
              <a:gd name="connsiteX2964" fmla="*/ 1536854 w 5178638"/>
              <a:gd name="connsiteY2964" fmla="*/ 2212240 h 4469549"/>
              <a:gd name="connsiteX2965" fmla="*/ 1543200 w 5178638"/>
              <a:gd name="connsiteY2965" fmla="*/ 2201348 h 4469549"/>
              <a:gd name="connsiteX2966" fmla="*/ 1546923 w 5178638"/>
              <a:gd name="connsiteY2966" fmla="*/ 2197727 h 4469549"/>
              <a:gd name="connsiteX2967" fmla="*/ 1555588 w 5178638"/>
              <a:gd name="connsiteY2967" fmla="*/ 2198430 h 4469549"/>
              <a:gd name="connsiteX2968" fmla="*/ 1555874 w 5178638"/>
              <a:gd name="connsiteY2968" fmla="*/ 2207287 h 4469549"/>
              <a:gd name="connsiteX2969" fmla="*/ 1546423 w 5178638"/>
              <a:gd name="connsiteY2969" fmla="*/ 2223508 h 4469549"/>
              <a:gd name="connsiteX2970" fmla="*/ 1518321 w 5178638"/>
              <a:gd name="connsiteY2970" fmla="*/ 2259281 h 4469549"/>
              <a:gd name="connsiteX2971" fmla="*/ 1511579 w 5178638"/>
              <a:gd name="connsiteY2971" fmla="*/ 2277082 h 4469549"/>
              <a:gd name="connsiteX2972" fmla="*/ 1514040 w 5178638"/>
              <a:gd name="connsiteY2972" fmla="*/ 2291551 h 4469549"/>
              <a:gd name="connsiteX2973" fmla="*/ 1499739 w 5178638"/>
              <a:gd name="connsiteY2973" fmla="*/ 2322330 h 4469549"/>
              <a:gd name="connsiteX2974" fmla="*/ 1483264 w 5178638"/>
              <a:gd name="connsiteY2974" fmla="*/ 2347494 h 4469549"/>
              <a:gd name="connsiteX2975" fmla="*/ 1483548 w 5178638"/>
              <a:gd name="connsiteY2975" fmla="*/ 2356351 h 4469549"/>
              <a:gd name="connsiteX2976" fmla="*/ 1491394 w 5178638"/>
              <a:gd name="connsiteY2976" fmla="*/ 2352230 h 4469549"/>
              <a:gd name="connsiteX2977" fmla="*/ 1495709 w 5178638"/>
              <a:gd name="connsiteY2977" fmla="*/ 2341708 h 4469549"/>
              <a:gd name="connsiteX2978" fmla="*/ 1522456 w 5178638"/>
              <a:gd name="connsiteY2978" fmla="*/ 2305147 h 4469549"/>
              <a:gd name="connsiteX2979" fmla="*/ 1532478 w 5178638"/>
              <a:gd name="connsiteY2979" fmla="*/ 2306640 h 4469549"/>
              <a:gd name="connsiteX2980" fmla="*/ 1549490 w 5178638"/>
              <a:gd name="connsiteY2980" fmla="*/ 2277440 h 4469549"/>
              <a:gd name="connsiteX2981" fmla="*/ 1565965 w 5178638"/>
              <a:gd name="connsiteY2981" fmla="*/ 2252276 h 4469549"/>
              <a:gd name="connsiteX2982" fmla="*/ 1577842 w 5178638"/>
              <a:gd name="connsiteY2982" fmla="*/ 2228776 h 4469549"/>
              <a:gd name="connsiteX2983" fmla="*/ 1623740 w 5178638"/>
              <a:gd name="connsiteY2983" fmla="*/ 2146880 h 4469549"/>
              <a:gd name="connsiteX2984" fmla="*/ 1644531 w 5178638"/>
              <a:gd name="connsiteY2984" fmla="*/ 2111193 h 4469549"/>
              <a:gd name="connsiteX2985" fmla="*/ 1669889 w 5178638"/>
              <a:gd name="connsiteY2985" fmla="*/ 2052093 h 4469549"/>
              <a:gd name="connsiteX2986" fmla="*/ 1677734 w 5178638"/>
              <a:gd name="connsiteY2986" fmla="*/ 2047974 h 4469549"/>
              <a:gd name="connsiteX2987" fmla="*/ 1699881 w 5178638"/>
              <a:gd name="connsiteY2987" fmla="*/ 2013076 h 4469549"/>
              <a:gd name="connsiteX2988" fmla="*/ 1709582 w 5178638"/>
              <a:gd name="connsiteY2988" fmla="*/ 1983964 h 4469549"/>
              <a:gd name="connsiteX2989" fmla="*/ 1720102 w 5178638"/>
              <a:gd name="connsiteY2989" fmla="*/ 1959675 h 4469549"/>
              <a:gd name="connsiteX2990" fmla="*/ 1757406 w 5178638"/>
              <a:gd name="connsiteY2990" fmla="*/ 1920571 h 4469549"/>
              <a:gd name="connsiteX2991" fmla="*/ 1777948 w 5178638"/>
              <a:gd name="connsiteY2991" fmla="*/ 1897776 h 4469549"/>
              <a:gd name="connsiteX2992" fmla="*/ 1786578 w 5178638"/>
              <a:gd name="connsiteY2992" fmla="*/ 1876731 h 4469549"/>
              <a:gd name="connsiteX2993" fmla="*/ 1791963 w 5178638"/>
              <a:gd name="connsiteY2993" fmla="*/ 1858140 h 4469549"/>
              <a:gd name="connsiteX2994" fmla="*/ 1788968 w 5178638"/>
              <a:gd name="connsiteY2994" fmla="*/ 1847704 h 4469549"/>
              <a:gd name="connsiteX2995" fmla="*/ 1804090 w 5178638"/>
              <a:gd name="connsiteY2995" fmla="*/ 1821751 h 4469549"/>
              <a:gd name="connsiteX2996" fmla="*/ 1818425 w 5178638"/>
              <a:gd name="connsiteY2996" fmla="*/ 1812721 h 4469549"/>
              <a:gd name="connsiteX2997" fmla="*/ 1830301 w 5178638"/>
              <a:gd name="connsiteY2997" fmla="*/ 1789222 h 4469549"/>
              <a:gd name="connsiteX2998" fmla="*/ 1847027 w 5178638"/>
              <a:gd name="connsiteY2998" fmla="*/ 1751166 h 4469549"/>
              <a:gd name="connsiteX2999" fmla="*/ 1854054 w 5178638"/>
              <a:gd name="connsiteY2999" fmla="*/ 1742222 h 4469549"/>
              <a:gd name="connsiteX3000" fmla="*/ 1871100 w 5178638"/>
              <a:gd name="connsiteY3000" fmla="*/ 1734773 h 4469549"/>
              <a:gd name="connsiteX3001" fmla="*/ 1879481 w 5178638"/>
              <a:gd name="connsiteY3001" fmla="*/ 1726619 h 4469549"/>
              <a:gd name="connsiteX3002" fmla="*/ 1895102 w 5178638"/>
              <a:gd name="connsiteY3002" fmla="*/ 1674882 h 4469549"/>
              <a:gd name="connsiteX3003" fmla="*/ 1896171 w 5178638"/>
              <a:gd name="connsiteY3003" fmla="*/ 1666815 h 4469549"/>
              <a:gd name="connsiteX3004" fmla="*/ 1889682 w 5178638"/>
              <a:gd name="connsiteY3004" fmla="*/ 1671724 h 4469549"/>
              <a:gd name="connsiteX3005" fmla="*/ 1861864 w 5178638"/>
              <a:gd name="connsiteY3005" fmla="*/ 1716354 h 4469549"/>
              <a:gd name="connsiteX3006" fmla="*/ 1854838 w 5178638"/>
              <a:gd name="connsiteY3006" fmla="*/ 1725299 h 4469549"/>
              <a:gd name="connsiteX3007" fmla="*/ 1841322 w 5178638"/>
              <a:gd name="connsiteY3007" fmla="*/ 1739151 h 4469549"/>
              <a:gd name="connsiteX3008" fmla="*/ 1832121 w 5178638"/>
              <a:gd name="connsiteY3008" fmla="*/ 1742482 h 4469549"/>
              <a:gd name="connsiteX3009" fmla="*/ 1832371 w 5178638"/>
              <a:gd name="connsiteY3009" fmla="*/ 1729590 h 4469549"/>
              <a:gd name="connsiteX3010" fmla="*/ 1824811 w 5178638"/>
              <a:gd name="connsiteY3010" fmla="*/ 1742567 h 4469549"/>
              <a:gd name="connsiteX3011" fmla="*/ 1812935 w 5178638"/>
              <a:gd name="connsiteY3011" fmla="*/ 1766066 h 4469549"/>
              <a:gd name="connsiteX3012" fmla="*/ 1796458 w 5178638"/>
              <a:gd name="connsiteY3012" fmla="*/ 1791231 h 4469549"/>
              <a:gd name="connsiteX3013" fmla="*/ 1780231 w 5178638"/>
              <a:gd name="connsiteY3013" fmla="*/ 1803505 h 4469549"/>
              <a:gd name="connsiteX3014" fmla="*/ 1772230 w 5178638"/>
              <a:gd name="connsiteY3014" fmla="*/ 1814442 h 4469549"/>
              <a:gd name="connsiteX3015" fmla="*/ 1791489 w 5178638"/>
              <a:gd name="connsiteY3015" fmla="*/ 1778297 h 4469549"/>
              <a:gd name="connsiteX3016" fmla="*/ 1809321 w 5178638"/>
              <a:gd name="connsiteY3016" fmla="*/ 1753923 h 4469549"/>
              <a:gd name="connsiteX3017" fmla="*/ 1817417 w 5178638"/>
              <a:gd name="connsiteY3017" fmla="*/ 1736912 h 4469549"/>
              <a:gd name="connsiteX3018" fmla="*/ 1824692 w 5178638"/>
              <a:gd name="connsiteY3018" fmla="*/ 1715078 h 4469549"/>
              <a:gd name="connsiteX3019" fmla="*/ 1862781 w 5178638"/>
              <a:gd name="connsiteY3019" fmla="*/ 1659050 h 4469549"/>
              <a:gd name="connsiteX3020" fmla="*/ 1864671 w 5178638"/>
              <a:gd name="connsiteY3020" fmla="*/ 1655806 h 4469549"/>
              <a:gd name="connsiteX3021" fmla="*/ 1920305 w 5178638"/>
              <a:gd name="connsiteY3021" fmla="*/ 1566545 h 4469549"/>
              <a:gd name="connsiteX3022" fmla="*/ 1923266 w 5178638"/>
              <a:gd name="connsiteY3022" fmla="*/ 1555234 h 4469549"/>
              <a:gd name="connsiteX3023" fmla="*/ 1924152 w 5178638"/>
              <a:gd name="connsiteY3023" fmla="*/ 1551341 h 4469549"/>
              <a:gd name="connsiteX3024" fmla="*/ 1926058 w 5178638"/>
              <a:gd name="connsiteY3024" fmla="*/ 1562553 h 4469549"/>
              <a:gd name="connsiteX3025" fmla="*/ 1910937 w 5178638"/>
              <a:gd name="connsiteY3025" fmla="*/ 1588507 h 4469549"/>
              <a:gd name="connsiteX3026" fmla="*/ 1907977 w 5178638"/>
              <a:gd name="connsiteY3026" fmla="*/ 1599820 h 4469549"/>
              <a:gd name="connsiteX3027" fmla="*/ 1915003 w 5178638"/>
              <a:gd name="connsiteY3027" fmla="*/ 1590876 h 4469549"/>
              <a:gd name="connsiteX3028" fmla="*/ 1921209 w 5178638"/>
              <a:gd name="connsiteY3028" fmla="*/ 1577109 h 4469549"/>
              <a:gd name="connsiteX3029" fmla="*/ 1930659 w 5178638"/>
              <a:gd name="connsiteY3029" fmla="*/ 1560888 h 4469549"/>
              <a:gd name="connsiteX3030" fmla="*/ 1947135 w 5178638"/>
              <a:gd name="connsiteY3030" fmla="*/ 1535723 h 4469549"/>
              <a:gd name="connsiteX3031" fmla="*/ 1959297 w 5178638"/>
              <a:gd name="connsiteY3031" fmla="*/ 1521081 h 4469549"/>
              <a:gd name="connsiteX3032" fmla="*/ 2002305 w 5178638"/>
              <a:gd name="connsiteY3032" fmla="*/ 1493993 h 4469549"/>
              <a:gd name="connsiteX3033" fmla="*/ 1996099 w 5178638"/>
              <a:gd name="connsiteY3033" fmla="*/ 1507760 h 4469549"/>
              <a:gd name="connsiteX3034" fmla="*/ 1965857 w 5178638"/>
              <a:gd name="connsiteY3034" fmla="*/ 1559668 h 4469549"/>
              <a:gd name="connsiteX3035" fmla="*/ 1960472 w 5178638"/>
              <a:gd name="connsiteY3035" fmla="*/ 1578258 h 4469549"/>
              <a:gd name="connsiteX3036" fmla="*/ 1994495 w 5178638"/>
              <a:gd name="connsiteY3036" fmla="*/ 1519861 h 4469549"/>
              <a:gd name="connsiteX3037" fmla="*/ 2028517 w 5178638"/>
              <a:gd name="connsiteY3037" fmla="*/ 1461464 h 4469549"/>
              <a:gd name="connsiteX3038" fmla="*/ 2063361 w 5178638"/>
              <a:gd name="connsiteY3038" fmla="*/ 1407890 h 4469549"/>
              <a:gd name="connsiteX3039" fmla="*/ 2108725 w 5178638"/>
              <a:gd name="connsiteY3039" fmla="*/ 1330028 h 4469549"/>
              <a:gd name="connsiteX3040" fmla="*/ 2123310 w 5178638"/>
              <a:gd name="connsiteY3040" fmla="*/ 1308107 h 4469549"/>
              <a:gd name="connsiteX3041" fmla="*/ 2152982 w 5178638"/>
              <a:gd name="connsiteY3041" fmla="*/ 1238485 h 4469549"/>
              <a:gd name="connsiteX3042" fmla="*/ 2159473 w 5178638"/>
              <a:gd name="connsiteY3042" fmla="*/ 1233576 h 4469549"/>
              <a:gd name="connsiteX3043" fmla="*/ 2168140 w 5178638"/>
              <a:gd name="connsiteY3043" fmla="*/ 1234280 h 4469549"/>
              <a:gd name="connsiteX3044" fmla="*/ 2182078 w 5178638"/>
              <a:gd name="connsiteY3044" fmla="*/ 1214374 h 4469549"/>
              <a:gd name="connsiteX3045" fmla="*/ 2168626 w 5178638"/>
              <a:gd name="connsiteY3045" fmla="*/ 1206538 h 4469549"/>
              <a:gd name="connsiteX3046" fmla="*/ 2168957 w 5178638"/>
              <a:gd name="connsiteY3046" fmla="*/ 1205827 h 4469549"/>
              <a:gd name="connsiteX3047" fmla="*/ 2186217 w 5178638"/>
              <a:gd name="connsiteY3047" fmla="*/ 1163737 h 4469549"/>
              <a:gd name="connsiteX3048" fmla="*/ 2191353 w 5178638"/>
              <a:gd name="connsiteY3048" fmla="*/ 1158039 h 4469549"/>
              <a:gd name="connsiteX3049" fmla="*/ 2198379 w 5178638"/>
              <a:gd name="connsiteY3049" fmla="*/ 1149096 h 4469549"/>
              <a:gd name="connsiteX3050" fmla="*/ 2256438 w 5178638"/>
              <a:gd name="connsiteY3050" fmla="*/ 1052557 h 4469549"/>
              <a:gd name="connsiteX3051" fmla="*/ 2276160 w 5178638"/>
              <a:gd name="connsiteY3051" fmla="*/ 1024938 h 4469549"/>
              <a:gd name="connsiteX3052" fmla="*/ 2295062 w 5178638"/>
              <a:gd name="connsiteY3052" fmla="*/ 992495 h 4469549"/>
              <a:gd name="connsiteX3053" fmla="*/ 2323949 w 5178638"/>
              <a:gd name="connsiteY3053" fmla="*/ 939798 h 4469549"/>
              <a:gd name="connsiteX3054" fmla="*/ 2331510 w 5178638"/>
              <a:gd name="connsiteY3054" fmla="*/ 926821 h 4469549"/>
              <a:gd name="connsiteX3055" fmla="*/ 2338535 w 5178638"/>
              <a:gd name="connsiteY3055" fmla="*/ 917877 h 4469549"/>
              <a:gd name="connsiteX3056" fmla="*/ 2338821 w 5178638"/>
              <a:gd name="connsiteY3056" fmla="*/ 926734 h 4469549"/>
              <a:gd name="connsiteX3057" fmla="*/ 2325340 w 5178638"/>
              <a:gd name="connsiteY3057" fmla="*/ 962335 h 4469549"/>
              <a:gd name="connsiteX3058" fmla="*/ 2321845 w 5178638"/>
              <a:gd name="connsiteY3058" fmla="*/ 977681 h 4469549"/>
              <a:gd name="connsiteX3059" fmla="*/ 2355617 w 5178638"/>
              <a:gd name="connsiteY3059" fmla="*/ 932174 h 4469549"/>
              <a:gd name="connsiteX3060" fmla="*/ 2381829 w 5178638"/>
              <a:gd name="connsiteY3060" fmla="*/ 899645 h 4469549"/>
              <a:gd name="connsiteX3061" fmla="*/ 2391030 w 5178638"/>
              <a:gd name="connsiteY3061" fmla="*/ 896315 h 4469549"/>
              <a:gd name="connsiteX3062" fmla="*/ 2384825 w 5178638"/>
              <a:gd name="connsiteY3062" fmla="*/ 910083 h 4469549"/>
              <a:gd name="connsiteX3063" fmla="*/ 2347022 w 5178638"/>
              <a:gd name="connsiteY3063" fmla="*/ 974967 h 4469549"/>
              <a:gd name="connsiteX3064" fmla="*/ 2293062 w 5178638"/>
              <a:gd name="connsiteY3064" fmla="*/ 1095623 h 4469549"/>
              <a:gd name="connsiteX3065" fmla="*/ 2272556 w 5178638"/>
              <a:gd name="connsiteY3065" fmla="*/ 1140167 h 4469549"/>
              <a:gd name="connsiteX3066" fmla="*/ 2244739 w 5178638"/>
              <a:gd name="connsiteY3066" fmla="*/ 1184797 h 4469549"/>
              <a:gd name="connsiteX3067" fmla="*/ 2212321 w 5178638"/>
              <a:gd name="connsiteY3067" fmla="*/ 1231092 h 4469549"/>
              <a:gd name="connsiteX3068" fmla="*/ 2211935 w 5178638"/>
              <a:gd name="connsiteY3068" fmla="*/ 1231770 h 4469549"/>
              <a:gd name="connsiteX3069" fmla="*/ 2198481 w 5178638"/>
              <a:gd name="connsiteY3069" fmla="*/ 1223931 h 4469549"/>
              <a:gd name="connsiteX3070" fmla="*/ 2189002 w 5178638"/>
              <a:gd name="connsiteY3070" fmla="*/ 1242089 h 4469549"/>
              <a:gd name="connsiteX3071" fmla="*/ 2175236 w 5178638"/>
              <a:gd name="connsiteY3071" fmla="*/ 1268832 h 4469549"/>
              <a:gd name="connsiteX3072" fmla="*/ 2180122 w 5178638"/>
              <a:gd name="connsiteY3072" fmla="*/ 1276024 h 4469549"/>
              <a:gd name="connsiteX3073" fmla="*/ 2191747 w 5178638"/>
              <a:gd name="connsiteY3073" fmla="*/ 1265415 h 4469549"/>
              <a:gd name="connsiteX3074" fmla="*/ 2185542 w 5178638"/>
              <a:gd name="connsiteY3074" fmla="*/ 1279182 h 4469549"/>
              <a:gd name="connsiteX3075" fmla="*/ 2183652 w 5178638"/>
              <a:gd name="connsiteY3075" fmla="*/ 1282427 h 4469549"/>
              <a:gd name="connsiteX3076" fmla="*/ 2190142 w 5178638"/>
              <a:gd name="connsiteY3076" fmla="*/ 1277517 h 4469549"/>
              <a:gd name="connsiteX3077" fmla="*/ 2210934 w 5178638"/>
              <a:gd name="connsiteY3077" fmla="*/ 1241831 h 4469549"/>
              <a:gd name="connsiteX3078" fmla="*/ 2216070 w 5178638"/>
              <a:gd name="connsiteY3078" fmla="*/ 1236131 h 4469549"/>
              <a:gd name="connsiteX3079" fmla="*/ 2219600 w 5178638"/>
              <a:gd name="connsiteY3079" fmla="*/ 1242535 h 4469549"/>
              <a:gd name="connsiteX3080" fmla="*/ 2209614 w 5178638"/>
              <a:gd name="connsiteY3080" fmla="*/ 1262789 h 4469549"/>
              <a:gd name="connsiteX3081" fmla="*/ 2188002 w 5178638"/>
              <a:gd name="connsiteY3081" fmla="*/ 1293652 h 4469549"/>
              <a:gd name="connsiteX3082" fmla="*/ 2180157 w 5178638"/>
              <a:gd name="connsiteY3082" fmla="*/ 1297772 h 4469549"/>
              <a:gd name="connsiteX3083" fmla="*/ 2170707 w 5178638"/>
              <a:gd name="connsiteY3083" fmla="*/ 1313993 h 4469549"/>
              <a:gd name="connsiteX3084" fmla="*/ 2159865 w 5178638"/>
              <a:gd name="connsiteY3084" fmla="*/ 1307677 h 4469549"/>
              <a:gd name="connsiteX3085" fmla="*/ 2119352 w 5178638"/>
              <a:gd name="connsiteY3085" fmla="*/ 1370984 h 4469549"/>
              <a:gd name="connsiteX3086" fmla="*/ 2117461 w 5178638"/>
              <a:gd name="connsiteY3086" fmla="*/ 1374228 h 4469549"/>
              <a:gd name="connsiteX3087" fmla="*/ 2092890 w 5178638"/>
              <a:gd name="connsiteY3087" fmla="*/ 1416403 h 4469549"/>
              <a:gd name="connsiteX3088" fmla="*/ 2089929 w 5178638"/>
              <a:gd name="connsiteY3088" fmla="*/ 1427715 h 4469549"/>
              <a:gd name="connsiteX3089" fmla="*/ 2102626 w 5178638"/>
              <a:gd name="connsiteY3089" fmla="*/ 1409040 h 4469549"/>
              <a:gd name="connsiteX3090" fmla="*/ 2108580 w 5178638"/>
              <a:gd name="connsiteY3090" fmla="*/ 1408163 h 4469549"/>
              <a:gd name="connsiteX3091" fmla="*/ 2105085 w 5178638"/>
              <a:gd name="connsiteY3091" fmla="*/ 1423509 h 4469549"/>
              <a:gd name="connsiteX3092" fmla="*/ 2066748 w 5178638"/>
              <a:gd name="connsiteY3092" fmla="*/ 1492429 h 4469549"/>
              <a:gd name="connsiteX3093" fmla="*/ 2017604 w 5178638"/>
              <a:gd name="connsiteY3093" fmla="*/ 1576780 h 4469549"/>
              <a:gd name="connsiteX3094" fmla="*/ 1970885 w 5178638"/>
              <a:gd name="connsiteY3094" fmla="*/ 1653851 h 4469549"/>
              <a:gd name="connsiteX3095" fmla="*/ 1965214 w 5178638"/>
              <a:gd name="connsiteY3095" fmla="*/ 1663585 h 4469549"/>
              <a:gd name="connsiteX3096" fmla="*/ 1922561 w 5178638"/>
              <a:gd name="connsiteY3096" fmla="*/ 1743027 h 4469549"/>
              <a:gd name="connsiteX3097" fmla="*/ 1890143 w 5178638"/>
              <a:gd name="connsiteY3097" fmla="*/ 1789322 h 4469549"/>
              <a:gd name="connsiteX3098" fmla="*/ 1862326 w 5178638"/>
              <a:gd name="connsiteY3098" fmla="*/ 1833952 h 4469549"/>
              <a:gd name="connsiteX3099" fmla="*/ 1841820 w 5178638"/>
              <a:gd name="connsiteY3099" fmla="*/ 1878496 h 4469549"/>
              <a:gd name="connsiteX3100" fmla="*/ 1787860 w 5178638"/>
              <a:gd name="connsiteY3100" fmla="*/ 1999151 h 4469549"/>
              <a:gd name="connsiteX3101" fmla="*/ 1750057 w 5178638"/>
              <a:gd name="connsiteY3101" fmla="*/ 2064036 h 4469549"/>
              <a:gd name="connsiteX3102" fmla="*/ 1743853 w 5178638"/>
              <a:gd name="connsiteY3102" fmla="*/ 2077803 h 4469549"/>
              <a:gd name="connsiteX3103" fmla="*/ 1753053 w 5178638"/>
              <a:gd name="connsiteY3103" fmla="*/ 2074473 h 4469549"/>
              <a:gd name="connsiteX3104" fmla="*/ 1779265 w 5178638"/>
              <a:gd name="connsiteY3104" fmla="*/ 2041944 h 4469549"/>
              <a:gd name="connsiteX3105" fmla="*/ 1813038 w 5178638"/>
              <a:gd name="connsiteY3105" fmla="*/ 1996438 h 4469549"/>
              <a:gd name="connsiteX3106" fmla="*/ 1809543 w 5178638"/>
              <a:gd name="connsiteY3106" fmla="*/ 2011784 h 4469549"/>
              <a:gd name="connsiteX3107" fmla="*/ 1796062 w 5178638"/>
              <a:gd name="connsiteY3107" fmla="*/ 2047384 h 4469549"/>
              <a:gd name="connsiteX3108" fmla="*/ 1796347 w 5178638"/>
              <a:gd name="connsiteY3108" fmla="*/ 2056242 h 4469549"/>
              <a:gd name="connsiteX3109" fmla="*/ 1803372 w 5178638"/>
              <a:gd name="connsiteY3109" fmla="*/ 2047298 h 4469549"/>
              <a:gd name="connsiteX3110" fmla="*/ 1810933 w 5178638"/>
              <a:gd name="connsiteY3110" fmla="*/ 2034321 h 4469549"/>
              <a:gd name="connsiteX3111" fmla="*/ 1839820 w 5178638"/>
              <a:gd name="connsiteY3111" fmla="*/ 1981624 h 4469549"/>
              <a:gd name="connsiteX3112" fmla="*/ 1858722 w 5178638"/>
              <a:gd name="connsiteY3112" fmla="*/ 1949180 h 4469549"/>
              <a:gd name="connsiteX3113" fmla="*/ 1878444 w 5178638"/>
              <a:gd name="connsiteY3113" fmla="*/ 1921562 h 4469549"/>
              <a:gd name="connsiteX3114" fmla="*/ 1936504 w 5178638"/>
              <a:gd name="connsiteY3114" fmla="*/ 1825023 h 4469549"/>
              <a:gd name="connsiteX3115" fmla="*/ 1943529 w 5178638"/>
              <a:gd name="connsiteY3115" fmla="*/ 1816080 h 4469549"/>
              <a:gd name="connsiteX3116" fmla="*/ 1948665 w 5178638"/>
              <a:gd name="connsiteY3116" fmla="*/ 1810381 h 4469549"/>
              <a:gd name="connsiteX3117" fmla="*/ 1965925 w 5178638"/>
              <a:gd name="connsiteY3117" fmla="*/ 1768291 h 4469549"/>
              <a:gd name="connsiteX3118" fmla="*/ 1995098 w 5178638"/>
              <a:gd name="connsiteY3118" fmla="*/ 1724451 h 4469549"/>
              <a:gd name="connsiteX3119" fmla="*/ 1998879 w 5178638"/>
              <a:gd name="connsiteY3119" fmla="*/ 1717962 h 4469549"/>
              <a:gd name="connsiteX3120" fmla="*/ 2019671 w 5178638"/>
              <a:gd name="connsiteY3120" fmla="*/ 1682276 h 4469549"/>
              <a:gd name="connsiteX3121" fmla="*/ 2045063 w 5178638"/>
              <a:gd name="connsiteY3121" fmla="*/ 1644923 h 4469549"/>
              <a:gd name="connsiteX3122" fmla="*/ 2075306 w 5178638"/>
              <a:gd name="connsiteY3122" fmla="*/ 1593015 h 4469549"/>
              <a:gd name="connsiteX3123" fmla="*/ 2099592 w 5178638"/>
              <a:gd name="connsiteY3123" fmla="*/ 1541983 h 4469549"/>
              <a:gd name="connsiteX3124" fmla="*/ 2137645 w 5178638"/>
              <a:gd name="connsiteY3124" fmla="*/ 1464207 h 4469549"/>
              <a:gd name="connsiteX3125" fmla="*/ 2168957 w 5178638"/>
              <a:gd name="connsiteY3125" fmla="*/ 1404230 h 4469549"/>
              <a:gd name="connsiteX3126" fmla="*/ 2155441 w 5178638"/>
              <a:gd name="connsiteY3126" fmla="*/ 1418082 h 4469549"/>
              <a:gd name="connsiteX3127" fmla="*/ 2145990 w 5178638"/>
              <a:gd name="connsiteY3127" fmla="*/ 1434305 h 4469549"/>
              <a:gd name="connsiteX3128" fmla="*/ 2104657 w 5178638"/>
              <a:gd name="connsiteY3128" fmla="*/ 1492788 h 4469549"/>
              <a:gd name="connsiteX3129" fmla="*/ 2074414 w 5178638"/>
              <a:gd name="connsiteY3129" fmla="*/ 1544695 h 4469549"/>
              <a:gd name="connsiteX3130" fmla="*/ 2052837 w 5178638"/>
              <a:gd name="connsiteY3130" fmla="*/ 1597307 h 4469549"/>
              <a:gd name="connsiteX3131" fmla="*/ 2046097 w 5178638"/>
              <a:gd name="connsiteY3131" fmla="*/ 1615108 h 4469549"/>
              <a:gd name="connsiteX3132" fmla="*/ 2003408 w 5178638"/>
              <a:gd name="connsiteY3132" fmla="*/ 1672801 h 4469549"/>
              <a:gd name="connsiteX3133" fmla="*/ 1986932 w 5178638"/>
              <a:gd name="connsiteY3133" fmla="*/ 1697965 h 4469549"/>
              <a:gd name="connsiteX3134" fmla="*/ 1966140 w 5178638"/>
              <a:gd name="connsiteY3134" fmla="*/ 1733653 h 4469549"/>
              <a:gd name="connsiteX3135" fmla="*/ 1954800 w 5178638"/>
              <a:gd name="connsiteY3135" fmla="*/ 1753118 h 4469549"/>
              <a:gd name="connsiteX3136" fmla="*/ 1936183 w 5178638"/>
              <a:gd name="connsiteY3136" fmla="*/ 1794418 h 4469549"/>
              <a:gd name="connsiteX3137" fmla="*/ 1921597 w 5178638"/>
              <a:gd name="connsiteY3137" fmla="*/ 1816339 h 4469549"/>
              <a:gd name="connsiteX3138" fmla="*/ 1885399 w 5178638"/>
              <a:gd name="connsiteY3138" fmla="*/ 1869122 h 4469549"/>
              <a:gd name="connsiteX3139" fmla="*/ 1865143 w 5178638"/>
              <a:gd name="connsiteY3139" fmla="*/ 1900775 h 4469549"/>
              <a:gd name="connsiteX3140" fmla="*/ 1860827 w 5178638"/>
              <a:gd name="connsiteY3140" fmla="*/ 1911298 h 4469549"/>
              <a:gd name="connsiteX3141" fmla="*/ 1847346 w 5178638"/>
              <a:gd name="connsiteY3141" fmla="*/ 1946898 h 4469549"/>
              <a:gd name="connsiteX3142" fmla="*/ 1835720 w 5178638"/>
              <a:gd name="connsiteY3142" fmla="*/ 1957507 h 4469549"/>
              <a:gd name="connsiteX3143" fmla="*/ 1854051 w 5178638"/>
              <a:gd name="connsiteY3143" fmla="*/ 1907350 h 4469549"/>
              <a:gd name="connsiteX3144" fmla="*/ 1958009 w 5178638"/>
              <a:gd name="connsiteY3144" fmla="*/ 1728915 h 4469549"/>
              <a:gd name="connsiteX3145" fmla="*/ 1987432 w 5178638"/>
              <a:gd name="connsiteY3145" fmla="*/ 1672185 h 4469549"/>
              <a:gd name="connsiteX3146" fmla="*/ 1990392 w 5178638"/>
              <a:gd name="connsiteY3146" fmla="*/ 1660873 h 4469549"/>
              <a:gd name="connsiteX3147" fmla="*/ 1989572 w 5178638"/>
              <a:gd name="connsiteY3147" fmla="*/ 1656049 h 4469549"/>
              <a:gd name="connsiteX3148" fmla="*/ 1986326 w 5178638"/>
              <a:gd name="connsiteY3148" fmla="*/ 1658503 h 4469549"/>
              <a:gd name="connsiteX3149" fmla="*/ 1977411 w 5178638"/>
              <a:gd name="connsiteY3149" fmla="*/ 1670690 h 4469549"/>
              <a:gd name="connsiteX3150" fmla="*/ 1977946 w 5178638"/>
              <a:gd name="connsiteY3150" fmla="*/ 1666658 h 4469549"/>
              <a:gd name="connsiteX3151" fmla="*/ 2063822 w 5178638"/>
              <a:gd name="connsiteY3151" fmla="*/ 1525488 h 4469549"/>
              <a:gd name="connsiteX3152" fmla="*/ 2092175 w 5178638"/>
              <a:gd name="connsiteY3152" fmla="*/ 1476824 h 4469549"/>
              <a:gd name="connsiteX3153" fmla="*/ 2120527 w 5178638"/>
              <a:gd name="connsiteY3153" fmla="*/ 1428160 h 4469549"/>
              <a:gd name="connsiteX3154" fmla="*/ 2124307 w 5178638"/>
              <a:gd name="connsiteY3154" fmla="*/ 1421671 h 4469549"/>
              <a:gd name="connsiteX3155" fmla="*/ 2147810 w 5178638"/>
              <a:gd name="connsiteY3155" fmla="*/ 1387564 h 4469549"/>
              <a:gd name="connsiteX3156" fmla="*/ 2183723 w 5178638"/>
              <a:gd name="connsiteY3156" fmla="*/ 1325922 h 4469549"/>
              <a:gd name="connsiteX3157" fmla="*/ 2197773 w 5178638"/>
              <a:gd name="connsiteY3157" fmla="*/ 1308037 h 4469549"/>
              <a:gd name="connsiteX3158" fmla="*/ 2214250 w 5178638"/>
              <a:gd name="connsiteY3158" fmla="*/ 1282872 h 4469549"/>
              <a:gd name="connsiteX3159" fmla="*/ 2229372 w 5178638"/>
              <a:gd name="connsiteY3159" fmla="*/ 1256918 h 4469549"/>
              <a:gd name="connsiteX3160" fmla="*/ 2238264 w 5178638"/>
              <a:gd name="connsiteY3160" fmla="*/ 1247803 h 4469549"/>
              <a:gd name="connsiteX3161" fmla="*/ 2242375 w 5178638"/>
              <a:gd name="connsiteY3161" fmla="*/ 1250199 h 4469549"/>
              <a:gd name="connsiteX3162" fmla="*/ 2223559 w 5178638"/>
              <a:gd name="connsiteY3162" fmla="*/ 1282862 h 4469549"/>
              <a:gd name="connsiteX3163" fmla="*/ 2199129 w 5178638"/>
              <a:gd name="connsiteY3163" fmla="*/ 1308826 h 4469549"/>
              <a:gd name="connsiteX3164" fmla="*/ 2175377 w 5178638"/>
              <a:gd name="connsiteY3164" fmla="*/ 1355825 h 4469549"/>
              <a:gd name="connsiteX3165" fmla="*/ 2175128 w 5178638"/>
              <a:gd name="connsiteY3165" fmla="*/ 1368716 h 4469549"/>
              <a:gd name="connsiteX3166" fmla="*/ 2167567 w 5178638"/>
              <a:gd name="connsiteY3166" fmla="*/ 1381693 h 4469549"/>
              <a:gd name="connsiteX3167" fmla="*/ 2171632 w 5178638"/>
              <a:gd name="connsiteY3167" fmla="*/ 1384061 h 4469549"/>
              <a:gd name="connsiteX3168" fmla="*/ 2181083 w 5178638"/>
              <a:gd name="connsiteY3168" fmla="*/ 1367839 h 4469549"/>
              <a:gd name="connsiteX3169" fmla="*/ 2188643 w 5178638"/>
              <a:gd name="connsiteY3169" fmla="*/ 1354863 h 4469549"/>
              <a:gd name="connsiteX3170" fmla="*/ 2195670 w 5178638"/>
              <a:gd name="connsiteY3170" fmla="*/ 1345919 h 4469549"/>
              <a:gd name="connsiteX3171" fmla="*/ 2194065 w 5178638"/>
              <a:gd name="connsiteY3171" fmla="*/ 1358020 h 4469549"/>
              <a:gd name="connsiteX3172" fmla="*/ 2198130 w 5178638"/>
              <a:gd name="connsiteY3172" fmla="*/ 1360389 h 4469549"/>
              <a:gd name="connsiteX3173" fmla="*/ 2218672 w 5178638"/>
              <a:gd name="connsiteY3173" fmla="*/ 1337595 h 4469549"/>
              <a:gd name="connsiteX3174" fmla="*/ 2253764 w 5178638"/>
              <a:gd name="connsiteY3174" fmla="*/ 1271129 h 4469549"/>
              <a:gd name="connsiteX3175" fmla="*/ 2259894 w 5178638"/>
              <a:gd name="connsiteY3175" fmla="*/ 1259711 h 4469549"/>
              <a:gd name="connsiteX3176" fmla="*/ 2252938 w 5178638"/>
              <a:gd name="connsiteY3176" fmla="*/ 1255659 h 4469549"/>
              <a:gd name="connsiteX3177" fmla="*/ 2255402 w 5178638"/>
              <a:gd name="connsiteY3177" fmla="*/ 1247500 h 4469549"/>
              <a:gd name="connsiteX3178" fmla="*/ 2263782 w 5178638"/>
              <a:gd name="connsiteY3178" fmla="*/ 1239345 h 4469549"/>
              <a:gd name="connsiteX3179" fmla="*/ 2280829 w 5178638"/>
              <a:gd name="connsiteY3179" fmla="*/ 1231895 h 4469549"/>
              <a:gd name="connsiteX3180" fmla="*/ 2287855 w 5178638"/>
              <a:gd name="connsiteY3180" fmla="*/ 1222953 h 4469549"/>
              <a:gd name="connsiteX3181" fmla="*/ 2304581 w 5178638"/>
              <a:gd name="connsiteY3181" fmla="*/ 1184897 h 4469549"/>
              <a:gd name="connsiteX3182" fmla="*/ 2316457 w 5178638"/>
              <a:gd name="connsiteY3182" fmla="*/ 1161398 h 4469549"/>
              <a:gd name="connsiteX3183" fmla="*/ 2330760 w 5178638"/>
              <a:gd name="connsiteY3183" fmla="*/ 1152389 h 4469549"/>
              <a:gd name="connsiteX3184" fmla="*/ 2345907 w 5178638"/>
              <a:gd name="connsiteY3184" fmla="*/ 1126391 h 4469549"/>
              <a:gd name="connsiteX3185" fmla="*/ 2342919 w 5178638"/>
              <a:gd name="connsiteY3185" fmla="*/ 1115978 h 4469549"/>
              <a:gd name="connsiteX3186" fmla="*/ 2348305 w 5178638"/>
              <a:gd name="connsiteY3186" fmla="*/ 1097388 h 4469549"/>
              <a:gd name="connsiteX3187" fmla="*/ 2356935 w 5178638"/>
              <a:gd name="connsiteY3187" fmla="*/ 1076344 h 4469549"/>
              <a:gd name="connsiteX3188" fmla="*/ 2377476 w 5178638"/>
              <a:gd name="connsiteY3188" fmla="*/ 1053547 h 4469549"/>
              <a:gd name="connsiteX3189" fmla="*/ 2396744 w 5178638"/>
              <a:gd name="connsiteY3189" fmla="*/ 1037613 h 4469549"/>
              <a:gd name="connsiteX3190" fmla="*/ 2400266 w 5178638"/>
              <a:gd name="connsiteY3190" fmla="*/ 1033088 h 4469549"/>
              <a:gd name="connsiteX3191" fmla="*/ 2425329 w 5178638"/>
              <a:gd name="connsiteY3191" fmla="*/ 990071 h 4469549"/>
              <a:gd name="connsiteX3192" fmla="*/ 2435002 w 5178638"/>
              <a:gd name="connsiteY3192" fmla="*/ 961043 h 4469549"/>
              <a:gd name="connsiteX3193" fmla="*/ 2457148 w 5178638"/>
              <a:gd name="connsiteY3193" fmla="*/ 926145 h 4469549"/>
              <a:gd name="connsiteX3194" fmla="*/ 2464964 w 5178638"/>
              <a:gd name="connsiteY3194" fmla="*/ 922041 h 4469549"/>
              <a:gd name="connsiteX3195" fmla="*/ 2465021 w 5178638"/>
              <a:gd name="connsiteY3195" fmla="*/ 921943 h 4469549"/>
              <a:gd name="connsiteX3196" fmla="*/ 2475131 w 5178638"/>
              <a:gd name="connsiteY3196" fmla="*/ 890995 h 4469549"/>
              <a:gd name="connsiteX3197" fmla="*/ 2490351 w 5178638"/>
              <a:gd name="connsiteY3197" fmla="*/ 862926 h 4469549"/>
              <a:gd name="connsiteX3198" fmla="*/ 2511143 w 5178638"/>
              <a:gd name="connsiteY3198" fmla="*/ 827239 h 4469549"/>
              <a:gd name="connsiteX3199" fmla="*/ 2528129 w 5178638"/>
              <a:gd name="connsiteY3199" fmla="*/ 796932 h 4469549"/>
              <a:gd name="connsiteX3200" fmla="*/ 2497708 w 5178638"/>
              <a:gd name="connsiteY3200" fmla="*/ 779208 h 4469549"/>
              <a:gd name="connsiteX3201" fmla="*/ 2507032 w 5178638"/>
              <a:gd name="connsiteY3201" fmla="*/ 769651 h 4469549"/>
              <a:gd name="connsiteX3202" fmla="*/ 2522153 w 5178638"/>
              <a:gd name="connsiteY3202" fmla="*/ 743697 h 4469549"/>
              <a:gd name="connsiteX3203" fmla="*/ 2538631 w 5178638"/>
              <a:gd name="connsiteY3203" fmla="*/ 718533 h 4469549"/>
              <a:gd name="connsiteX3204" fmla="*/ 2552681 w 5178638"/>
              <a:gd name="connsiteY3204" fmla="*/ 700646 h 4469549"/>
              <a:gd name="connsiteX3205" fmla="*/ 2588594 w 5178638"/>
              <a:gd name="connsiteY3205" fmla="*/ 639005 h 4469549"/>
              <a:gd name="connsiteX3206" fmla="*/ 2612096 w 5178638"/>
              <a:gd name="connsiteY3206" fmla="*/ 604897 h 4469549"/>
              <a:gd name="connsiteX3207" fmla="*/ 2615876 w 5178638"/>
              <a:gd name="connsiteY3207" fmla="*/ 598409 h 4469549"/>
              <a:gd name="connsiteX3208" fmla="*/ 2644229 w 5178638"/>
              <a:gd name="connsiteY3208" fmla="*/ 549745 h 4469549"/>
              <a:gd name="connsiteX3209" fmla="*/ 2672581 w 5178638"/>
              <a:gd name="connsiteY3209" fmla="*/ 501081 h 4469549"/>
              <a:gd name="connsiteX3210" fmla="*/ 2758458 w 5178638"/>
              <a:gd name="connsiteY3210" fmla="*/ 359912 h 4469549"/>
              <a:gd name="connsiteX3211" fmla="*/ 2758993 w 5178638"/>
              <a:gd name="connsiteY3211" fmla="*/ 355879 h 4469549"/>
              <a:gd name="connsiteX3212" fmla="*/ 2750078 w 5178638"/>
              <a:gd name="connsiteY3212" fmla="*/ 368065 h 4469549"/>
              <a:gd name="connsiteX3213" fmla="*/ 2746831 w 5178638"/>
              <a:gd name="connsiteY3213" fmla="*/ 370520 h 4469549"/>
              <a:gd name="connsiteX3214" fmla="*/ 2746012 w 5178638"/>
              <a:gd name="connsiteY3214" fmla="*/ 365697 h 4469549"/>
              <a:gd name="connsiteX3215" fmla="*/ 2748972 w 5178638"/>
              <a:gd name="connsiteY3215" fmla="*/ 354385 h 4469549"/>
              <a:gd name="connsiteX3216" fmla="*/ 2764191 w 5178638"/>
              <a:gd name="connsiteY3216" fmla="*/ 326316 h 4469549"/>
              <a:gd name="connsiteX3217" fmla="*/ 2755540 w 5178638"/>
              <a:gd name="connsiteY3217" fmla="*/ 286906 h 4469549"/>
              <a:gd name="connsiteX3218" fmla="*/ 2764627 w 5178638"/>
              <a:gd name="connsiteY3218" fmla="*/ 302591 h 4469549"/>
              <a:gd name="connsiteX3219" fmla="*/ 2749472 w 5178638"/>
              <a:gd name="connsiteY3219" fmla="*/ 328604 h 4469549"/>
              <a:gd name="connsiteX3220" fmla="*/ 2732995 w 5178638"/>
              <a:gd name="connsiteY3220" fmla="*/ 353769 h 4469549"/>
              <a:gd name="connsiteX3221" fmla="*/ 2690306 w 5178638"/>
              <a:gd name="connsiteY3221" fmla="*/ 411461 h 4469549"/>
              <a:gd name="connsiteX3222" fmla="*/ 2683566 w 5178638"/>
              <a:gd name="connsiteY3222" fmla="*/ 429262 h 4469549"/>
              <a:gd name="connsiteX3223" fmla="*/ 2661989 w 5178638"/>
              <a:gd name="connsiteY3223" fmla="*/ 481873 h 4469549"/>
              <a:gd name="connsiteX3224" fmla="*/ 2631747 w 5178638"/>
              <a:gd name="connsiteY3224" fmla="*/ 533781 h 4469549"/>
              <a:gd name="connsiteX3225" fmla="*/ 2590414 w 5178638"/>
              <a:gd name="connsiteY3225" fmla="*/ 592265 h 4469549"/>
              <a:gd name="connsiteX3226" fmla="*/ 2580963 w 5178638"/>
              <a:gd name="connsiteY3226" fmla="*/ 608486 h 4469549"/>
              <a:gd name="connsiteX3227" fmla="*/ 2567447 w 5178638"/>
              <a:gd name="connsiteY3227" fmla="*/ 622338 h 4469549"/>
              <a:gd name="connsiteX3228" fmla="*/ 2598758 w 5178638"/>
              <a:gd name="connsiteY3228" fmla="*/ 562362 h 4469549"/>
              <a:gd name="connsiteX3229" fmla="*/ 2636811 w 5178638"/>
              <a:gd name="connsiteY3229" fmla="*/ 484587 h 4469549"/>
              <a:gd name="connsiteX3230" fmla="*/ 2661098 w 5178638"/>
              <a:gd name="connsiteY3230" fmla="*/ 433554 h 4469549"/>
              <a:gd name="connsiteX3231" fmla="*/ 2691341 w 5178638"/>
              <a:gd name="connsiteY3231" fmla="*/ 381645 h 4469549"/>
              <a:gd name="connsiteX3232" fmla="*/ 2716733 w 5178638"/>
              <a:gd name="connsiteY3232" fmla="*/ 344294 h 4469549"/>
              <a:gd name="connsiteX3233" fmla="*/ 2737525 w 5178638"/>
              <a:gd name="connsiteY3233" fmla="*/ 308607 h 4469549"/>
              <a:gd name="connsiteX3234" fmla="*/ 2741305 w 5178638"/>
              <a:gd name="connsiteY3234" fmla="*/ 302118 h 4469549"/>
              <a:gd name="connsiteX3235" fmla="*/ 2605391 w 5178638"/>
              <a:gd name="connsiteY3235" fmla="*/ 27742 h 4469549"/>
              <a:gd name="connsiteX3236" fmla="*/ 2613689 w 5178638"/>
              <a:gd name="connsiteY3236" fmla="*/ 42064 h 4469549"/>
              <a:gd name="connsiteX3237" fmla="*/ 2611315 w 5178638"/>
              <a:gd name="connsiteY3237" fmla="*/ 47173 h 4469549"/>
              <a:gd name="connsiteX3238" fmla="*/ 2604904 w 5178638"/>
              <a:gd name="connsiteY3238" fmla="*/ 59732 h 4469549"/>
              <a:gd name="connsiteX3239" fmla="*/ 2608434 w 5178638"/>
              <a:gd name="connsiteY3239" fmla="*/ 66135 h 4469549"/>
              <a:gd name="connsiteX3240" fmla="*/ 2613571 w 5178638"/>
              <a:gd name="connsiteY3240" fmla="*/ 60436 h 4469549"/>
              <a:gd name="connsiteX3241" fmla="*/ 2618967 w 5178638"/>
              <a:gd name="connsiteY3241" fmla="*/ 51174 h 4469549"/>
              <a:gd name="connsiteX3242" fmla="*/ 2630137 w 5178638"/>
              <a:gd name="connsiteY3242" fmla="*/ 70454 h 4469549"/>
              <a:gd name="connsiteX3243" fmla="*/ 2626023 w 5178638"/>
              <a:gd name="connsiteY3243" fmla="*/ 78335 h 4469549"/>
              <a:gd name="connsiteX3244" fmla="*/ 2600040 w 5178638"/>
              <a:gd name="connsiteY3244" fmla="*/ 63197 h 4469549"/>
              <a:gd name="connsiteX3245" fmla="*/ 2576491 w 5178638"/>
              <a:gd name="connsiteY3245" fmla="*/ 103617 h 4469549"/>
              <a:gd name="connsiteX3246" fmla="*/ 2522531 w 5178638"/>
              <a:gd name="connsiteY3246" fmla="*/ 224273 h 4469549"/>
              <a:gd name="connsiteX3247" fmla="*/ 2502024 w 5178638"/>
              <a:gd name="connsiteY3247" fmla="*/ 268816 h 4469549"/>
              <a:gd name="connsiteX3248" fmla="*/ 2474208 w 5178638"/>
              <a:gd name="connsiteY3248" fmla="*/ 313447 h 4469549"/>
              <a:gd name="connsiteX3249" fmla="*/ 2441790 w 5178638"/>
              <a:gd name="connsiteY3249" fmla="*/ 359742 h 4469549"/>
              <a:gd name="connsiteX3250" fmla="*/ 2399136 w 5178638"/>
              <a:gd name="connsiteY3250" fmla="*/ 439185 h 4469549"/>
              <a:gd name="connsiteX3251" fmla="*/ 2393466 w 5178638"/>
              <a:gd name="connsiteY3251" fmla="*/ 448917 h 4469549"/>
              <a:gd name="connsiteX3252" fmla="*/ 2346746 w 5178638"/>
              <a:gd name="connsiteY3252" fmla="*/ 525989 h 4469549"/>
              <a:gd name="connsiteX3253" fmla="*/ 2297602 w 5178638"/>
              <a:gd name="connsiteY3253" fmla="*/ 610340 h 4469549"/>
              <a:gd name="connsiteX3254" fmla="*/ 2259265 w 5178638"/>
              <a:gd name="connsiteY3254" fmla="*/ 679260 h 4469549"/>
              <a:gd name="connsiteX3255" fmla="*/ 2255770 w 5178638"/>
              <a:gd name="connsiteY3255" fmla="*/ 694606 h 4469549"/>
              <a:gd name="connsiteX3256" fmla="*/ 2261725 w 5178638"/>
              <a:gd name="connsiteY3256" fmla="*/ 693729 h 4469549"/>
              <a:gd name="connsiteX3257" fmla="*/ 2274421 w 5178638"/>
              <a:gd name="connsiteY3257" fmla="*/ 675054 h 4469549"/>
              <a:gd name="connsiteX3258" fmla="*/ 2271461 w 5178638"/>
              <a:gd name="connsiteY3258" fmla="*/ 686365 h 4469549"/>
              <a:gd name="connsiteX3259" fmla="*/ 2246889 w 5178638"/>
              <a:gd name="connsiteY3259" fmla="*/ 728540 h 4469549"/>
              <a:gd name="connsiteX3260" fmla="*/ 2244999 w 5178638"/>
              <a:gd name="connsiteY3260" fmla="*/ 731785 h 4469549"/>
              <a:gd name="connsiteX3261" fmla="*/ 2236775 w 5178638"/>
              <a:gd name="connsiteY3261" fmla="*/ 744636 h 4469549"/>
              <a:gd name="connsiteX3262" fmla="*/ 2240354 w 5178638"/>
              <a:gd name="connsiteY3262" fmla="*/ 745169 h 4469549"/>
              <a:gd name="connsiteX3263" fmla="*/ 2631790 w 5178638"/>
              <a:gd name="connsiteY3263" fmla="*/ 73307 h 4469549"/>
              <a:gd name="connsiteX3264" fmla="*/ 2698582 w 5178638"/>
              <a:gd name="connsiteY3264" fmla="*/ 188594 h 4469549"/>
              <a:gd name="connsiteX3265" fmla="*/ 2691432 w 5178638"/>
              <a:gd name="connsiteY3265" fmla="*/ 201336 h 4469549"/>
              <a:gd name="connsiteX3266" fmla="*/ 2669192 w 5178638"/>
              <a:gd name="connsiteY3266" fmla="*/ 241068 h 4469549"/>
              <a:gd name="connsiteX3267" fmla="*/ 2648400 w 5178638"/>
              <a:gd name="connsiteY3267" fmla="*/ 276755 h 4469549"/>
              <a:gd name="connsiteX3268" fmla="*/ 2623043 w 5178638"/>
              <a:gd name="connsiteY3268" fmla="*/ 335855 h 4469549"/>
              <a:gd name="connsiteX3269" fmla="*/ 2615198 w 5178638"/>
              <a:gd name="connsiteY3269" fmla="*/ 339974 h 4469549"/>
              <a:gd name="connsiteX3270" fmla="*/ 2593051 w 5178638"/>
              <a:gd name="connsiteY3270" fmla="*/ 374872 h 4469549"/>
              <a:gd name="connsiteX3271" fmla="*/ 2583350 w 5178638"/>
              <a:gd name="connsiteY3271" fmla="*/ 403984 h 4469549"/>
              <a:gd name="connsiteX3272" fmla="*/ 2572830 w 5178638"/>
              <a:gd name="connsiteY3272" fmla="*/ 428273 h 4469549"/>
              <a:gd name="connsiteX3273" fmla="*/ 2535525 w 5178638"/>
              <a:gd name="connsiteY3273" fmla="*/ 467377 h 4469549"/>
              <a:gd name="connsiteX3274" fmla="*/ 2514984 w 5178638"/>
              <a:gd name="connsiteY3274" fmla="*/ 490172 h 4469549"/>
              <a:gd name="connsiteX3275" fmla="*/ 2506354 w 5178638"/>
              <a:gd name="connsiteY3275" fmla="*/ 511217 h 4469549"/>
              <a:gd name="connsiteX3276" fmla="*/ 2500969 w 5178638"/>
              <a:gd name="connsiteY3276" fmla="*/ 529807 h 4469549"/>
              <a:gd name="connsiteX3277" fmla="*/ 2503963 w 5178638"/>
              <a:gd name="connsiteY3277" fmla="*/ 540244 h 4469549"/>
              <a:gd name="connsiteX3278" fmla="*/ 2488842 w 5178638"/>
              <a:gd name="connsiteY3278" fmla="*/ 566198 h 4469549"/>
              <a:gd name="connsiteX3279" fmla="*/ 2474507 w 5178638"/>
              <a:gd name="connsiteY3279" fmla="*/ 575227 h 4469549"/>
              <a:gd name="connsiteX3280" fmla="*/ 2462630 w 5178638"/>
              <a:gd name="connsiteY3280" fmla="*/ 598726 h 4469549"/>
              <a:gd name="connsiteX3281" fmla="*/ 2445904 w 5178638"/>
              <a:gd name="connsiteY3281" fmla="*/ 636782 h 4469549"/>
              <a:gd name="connsiteX3282" fmla="*/ 2438877 w 5178638"/>
              <a:gd name="connsiteY3282" fmla="*/ 645725 h 4469549"/>
              <a:gd name="connsiteX3283" fmla="*/ 2421831 w 5178638"/>
              <a:gd name="connsiteY3283" fmla="*/ 653175 h 4469549"/>
              <a:gd name="connsiteX3284" fmla="*/ 2413451 w 5178638"/>
              <a:gd name="connsiteY3284" fmla="*/ 661330 h 4469549"/>
              <a:gd name="connsiteX3285" fmla="*/ 2397830 w 5178638"/>
              <a:gd name="connsiteY3285" fmla="*/ 713065 h 4469549"/>
              <a:gd name="connsiteX3286" fmla="*/ 2396760 w 5178638"/>
              <a:gd name="connsiteY3286" fmla="*/ 721133 h 4469549"/>
              <a:gd name="connsiteX3287" fmla="*/ 2403250 w 5178638"/>
              <a:gd name="connsiteY3287" fmla="*/ 716223 h 4469549"/>
              <a:gd name="connsiteX3288" fmla="*/ 2431068 w 5178638"/>
              <a:gd name="connsiteY3288" fmla="*/ 671594 h 4469549"/>
              <a:gd name="connsiteX3289" fmla="*/ 2438094 w 5178638"/>
              <a:gd name="connsiteY3289" fmla="*/ 662650 h 4469549"/>
              <a:gd name="connsiteX3290" fmla="*/ 2451610 w 5178638"/>
              <a:gd name="connsiteY3290" fmla="*/ 648797 h 4469549"/>
              <a:gd name="connsiteX3291" fmla="*/ 2460811 w 5178638"/>
              <a:gd name="connsiteY3291" fmla="*/ 645466 h 4469549"/>
              <a:gd name="connsiteX3292" fmla="*/ 2460560 w 5178638"/>
              <a:gd name="connsiteY3292" fmla="*/ 658358 h 4469549"/>
              <a:gd name="connsiteX3293" fmla="*/ 2468121 w 5178638"/>
              <a:gd name="connsiteY3293" fmla="*/ 645381 h 4469549"/>
              <a:gd name="connsiteX3294" fmla="*/ 2479997 w 5178638"/>
              <a:gd name="connsiteY3294" fmla="*/ 621882 h 4469549"/>
              <a:gd name="connsiteX3295" fmla="*/ 2496473 w 5178638"/>
              <a:gd name="connsiteY3295" fmla="*/ 596717 h 4469549"/>
              <a:gd name="connsiteX3296" fmla="*/ 2512701 w 5178638"/>
              <a:gd name="connsiteY3296" fmla="*/ 584443 h 4469549"/>
              <a:gd name="connsiteX3297" fmla="*/ 2520702 w 5178638"/>
              <a:gd name="connsiteY3297" fmla="*/ 573506 h 4469549"/>
              <a:gd name="connsiteX3298" fmla="*/ 2501442 w 5178638"/>
              <a:gd name="connsiteY3298" fmla="*/ 609650 h 4469549"/>
              <a:gd name="connsiteX3299" fmla="*/ 2483611 w 5178638"/>
              <a:gd name="connsiteY3299" fmla="*/ 634025 h 4469549"/>
              <a:gd name="connsiteX3300" fmla="*/ 2475514 w 5178638"/>
              <a:gd name="connsiteY3300" fmla="*/ 651036 h 4469549"/>
              <a:gd name="connsiteX3301" fmla="*/ 2468239 w 5178638"/>
              <a:gd name="connsiteY3301" fmla="*/ 672870 h 4469549"/>
              <a:gd name="connsiteX3302" fmla="*/ 2430151 w 5178638"/>
              <a:gd name="connsiteY3302" fmla="*/ 728898 h 4469549"/>
              <a:gd name="connsiteX3303" fmla="*/ 2428261 w 5178638"/>
              <a:gd name="connsiteY3303" fmla="*/ 732142 h 4469549"/>
              <a:gd name="connsiteX3304" fmla="*/ 2372627 w 5178638"/>
              <a:gd name="connsiteY3304" fmla="*/ 821403 h 4469549"/>
              <a:gd name="connsiteX3305" fmla="*/ 2369666 w 5178638"/>
              <a:gd name="connsiteY3305" fmla="*/ 832714 h 4469549"/>
              <a:gd name="connsiteX3306" fmla="*/ 2368780 w 5178638"/>
              <a:gd name="connsiteY3306" fmla="*/ 836607 h 4469549"/>
              <a:gd name="connsiteX3307" fmla="*/ 2366873 w 5178638"/>
              <a:gd name="connsiteY3307" fmla="*/ 825395 h 4469549"/>
              <a:gd name="connsiteX3308" fmla="*/ 2381994 w 5178638"/>
              <a:gd name="connsiteY3308" fmla="*/ 799441 h 4469549"/>
              <a:gd name="connsiteX3309" fmla="*/ 2384955 w 5178638"/>
              <a:gd name="connsiteY3309" fmla="*/ 788128 h 4469549"/>
              <a:gd name="connsiteX3310" fmla="*/ 2377929 w 5178638"/>
              <a:gd name="connsiteY3310" fmla="*/ 797072 h 4469549"/>
              <a:gd name="connsiteX3311" fmla="*/ 2371723 w 5178638"/>
              <a:gd name="connsiteY3311" fmla="*/ 810838 h 4469549"/>
              <a:gd name="connsiteX3312" fmla="*/ 2362272 w 5178638"/>
              <a:gd name="connsiteY3312" fmla="*/ 827059 h 4469549"/>
              <a:gd name="connsiteX3313" fmla="*/ 2345796 w 5178638"/>
              <a:gd name="connsiteY3313" fmla="*/ 852224 h 4469549"/>
              <a:gd name="connsiteX3314" fmla="*/ 2333635 w 5178638"/>
              <a:gd name="connsiteY3314" fmla="*/ 866867 h 4469549"/>
              <a:gd name="connsiteX3315" fmla="*/ 2290626 w 5178638"/>
              <a:gd name="connsiteY3315" fmla="*/ 893955 h 4469549"/>
              <a:gd name="connsiteX3316" fmla="*/ 2296832 w 5178638"/>
              <a:gd name="connsiteY3316" fmla="*/ 880188 h 4469549"/>
              <a:gd name="connsiteX3317" fmla="*/ 2327074 w 5178638"/>
              <a:gd name="connsiteY3317" fmla="*/ 828280 h 4469549"/>
              <a:gd name="connsiteX3318" fmla="*/ 2332460 w 5178638"/>
              <a:gd name="connsiteY3318" fmla="*/ 809690 h 4469549"/>
              <a:gd name="connsiteX3319" fmla="*/ 2298437 w 5178638"/>
              <a:gd name="connsiteY3319" fmla="*/ 868087 h 4469549"/>
              <a:gd name="connsiteX3320" fmla="*/ 2264414 w 5178638"/>
              <a:gd name="connsiteY3320" fmla="*/ 926484 h 4469549"/>
              <a:gd name="connsiteX3321" fmla="*/ 2229570 w 5178638"/>
              <a:gd name="connsiteY3321" fmla="*/ 980057 h 4469549"/>
              <a:gd name="connsiteX3322" fmla="*/ 2184207 w 5178638"/>
              <a:gd name="connsiteY3322" fmla="*/ 1057919 h 4469549"/>
              <a:gd name="connsiteX3323" fmla="*/ 2169621 w 5178638"/>
              <a:gd name="connsiteY3323" fmla="*/ 1079840 h 4469549"/>
              <a:gd name="connsiteX3324" fmla="*/ 2139949 w 5178638"/>
              <a:gd name="connsiteY3324" fmla="*/ 1149462 h 4469549"/>
              <a:gd name="connsiteX3325" fmla="*/ 2133458 w 5178638"/>
              <a:gd name="connsiteY3325" fmla="*/ 1154372 h 4469549"/>
              <a:gd name="connsiteX3326" fmla="*/ 2124791 w 5178638"/>
              <a:gd name="connsiteY3326" fmla="*/ 1153668 h 4469549"/>
              <a:gd name="connsiteX3327" fmla="*/ 2110853 w 5178638"/>
              <a:gd name="connsiteY3327" fmla="*/ 1173573 h 4469549"/>
              <a:gd name="connsiteX3328" fmla="*/ 2124305 w 5178638"/>
              <a:gd name="connsiteY3328" fmla="*/ 1181410 h 4469549"/>
              <a:gd name="connsiteX3329" fmla="*/ 2123975 w 5178638"/>
              <a:gd name="connsiteY3329" fmla="*/ 1182120 h 4469549"/>
              <a:gd name="connsiteX3330" fmla="*/ 2106714 w 5178638"/>
              <a:gd name="connsiteY3330" fmla="*/ 1224210 h 4469549"/>
              <a:gd name="connsiteX3331" fmla="*/ 2101578 w 5178638"/>
              <a:gd name="connsiteY3331" fmla="*/ 1229908 h 4469549"/>
              <a:gd name="connsiteX3332" fmla="*/ 2094553 w 5178638"/>
              <a:gd name="connsiteY3332" fmla="*/ 1238852 h 4469549"/>
              <a:gd name="connsiteX3333" fmla="*/ 2036493 w 5178638"/>
              <a:gd name="connsiteY3333" fmla="*/ 1335391 h 4469549"/>
              <a:gd name="connsiteX3334" fmla="*/ 2016771 w 5178638"/>
              <a:gd name="connsiteY3334" fmla="*/ 1363010 h 4469549"/>
              <a:gd name="connsiteX3335" fmla="*/ 1997870 w 5178638"/>
              <a:gd name="connsiteY3335" fmla="*/ 1395453 h 4469549"/>
              <a:gd name="connsiteX3336" fmla="*/ 1968982 w 5178638"/>
              <a:gd name="connsiteY3336" fmla="*/ 1448150 h 4469549"/>
              <a:gd name="connsiteX3337" fmla="*/ 1961422 w 5178638"/>
              <a:gd name="connsiteY3337" fmla="*/ 1461126 h 4469549"/>
              <a:gd name="connsiteX3338" fmla="*/ 1954396 w 5178638"/>
              <a:gd name="connsiteY3338" fmla="*/ 1470071 h 4469549"/>
              <a:gd name="connsiteX3339" fmla="*/ 1954111 w 5178638"/>
              <a:gd name="connsiteY3339" fmla="*/ 1461213 h 4469549"/>
              <a:gd name="connsiteX3340" fmla="*/ 1967592 w 5178638"/>
              <a:gd name="connsiteY3340" fmla="*/ 1425613 h 4469549"/>
              <a:gd name="connsiteX3341" fmla="*/ 1971087 w 5178638"/>
              <a:gd name="connsiteY3341" fmla="*/ 1410267 h 4469549"/>
              <a:gd name="connsiteX3342" fmla="*/ 1937314 w 5178638"/>
              <a:gd name="connsiteY3342" fmla="*/ 1455773 h 4469549"/>
              <a:gd name="connsiteX3343" fmla="*/ 1911102 w 5178638"/>
              <a:gd name="connsiteY3343" fmla="*/ 1488302 h 4469549"/>
              <a:gd name="connsiteX3344" fmla="*/ 1901902 w 5178638"/>
              <a:gd name="connsiteY3344" fmla="*/ 1491632 h 4469549"/>
              <a:gd name="connsiteX3345" fmla="*/ 1908106 w 5178638"/>
              <a:gd name="connsiteY3345" fmla="*/ 1477865 h 4469549"/>
              <a:gd name="connsiteX3346" fmla="*/ 1945909 w 5178638"/>
              <a:gd name="connsiteY3346" fmla="*/ 1412981 h 4469549"/>
              <a:gd name="connsiteX3347" fmla="*/ 1999869 w 5178638"/>
              <a:gd name="connsiteY3347" fmla="*/ 1292325 h 4469549"/>
              <a:gd name="connsiteX3348" fmla="*/ 2020375 w 5178638"/>
              <a:gd name="connsiteY3348" fmla="*/ 1247781 h 4469549"/>
              <a:gd name="connsiteX3349" fmla="*/ 2048192 w 5178638"/>
              <a:gd name="connsiteY3349" fmla="*/ 1203151 h 4469549"/>
              <a:gd name="connsiteX3350" fmla="*/ 2080610 w 5178638"/>
              <a:gd name="connsiteY3350" fmla="*/ 1156856 h 4469549"/>
              <a:gd name="connsiteX3351" fmla="*/ 2080998 w 5178638"/>
              <a:gd name="connsiteY3351" fmla="*/ 1156179 h 4469549"/>
              <a:gd name="connsiteX3352" fmla="*/ 2094450 w 5178638"/>
              <a:gd name="connsiteY3352" fmla="*/ 1164016 h 4469549"/>
              <a:gd name="connsiteX3353" fmla="*/ 2103930 w 5178638"/>
              <a:gd name="connsiteY3353" fmla="*/ 1145859 h 4469549"/>
              <a:gd name="connsiteX3354" fmla="*/ 2117696 w 5178638"/>
              <a:gd name="connsiteY3354" fmla="*/ 1119116 h 4469549"/>
              <a:gd name="connsiteX3355" fmla="*/ 2112809 w 5178638"/>
              <a:gd name="connsiteY3355" fmla="*/ 1111923 h 4469549"/>
              <a:gd name="connsiteX3356" fmla="*/ 2101184 w 5178638"/>
              <a:gd name="connsiteY3356" fmla="*/ 1122533 h 4469549"/>
              <a:gd name="connsiteX3357" fmla="*/ 2107389 w 5178638"/>
              <a:gd name="connsiteY3357" fmla="*/ 1108765 h 4469549"/>
              <a:gd name="connsiteX3358" fmla="*/ 2109279 w 5178638"/>
              <a:gd name="connsiteY3358" fmla="*/ 1105521 h 4469549"/>
              <a:gd name="connsiteX3359" fmla="*/ 2102789 w 5178638"/>
              <a:gd name="connsiteY3359" fmla="*/ 1110431 h 4469549"/>
              <a:gd name="connsiteX3360" fmla="*/ 2081998 w 5178638"/>
              <a:gd name="connsiteY3360" fmla="*/ 1146117 h 4469549"/>
              <a:gd name="connsiteX3361" fmla="*/ 2076861 w 5178638"/>
              <a:gd name="connsiteY3361" fmla="*/ 1151816 h 4469549"/>
              <a:gd name="connsiteX3362" fmla="*/ 2073331 w 5178638"/>
              <a:gd name="connsiteY3362" fmla="*/ 1145414 h 4469549"/>
              <a:gd name="connsiteX3363" fmla="*/ 2083317 w 5178638"/>
              <a:gd name="connsiteY3363" fmla="*/ 1125159 h 4469549"/>
              <a:gd name="connsiteX3364" fmla="*/ 2104929 w 5178638"/>
              <a:gd name="connsiteY3364" fmla="*/ 1094296 h 4469549"/>
              <a:gd name="connsiteX3365" fmla="*/ 2112774 w 5178638"/>
              <a:gd name="connsiteY3365" fmla="*/ 1090175 h 4469549"/>
              <a:gd name="connsiteX3366" fmla="*/ 2122225 w 5178638"/>
              <a:gd name="connsiteY3366" fmla="*/ 1073954 h 4469549"/>
              <a:gd name="connsiteX3367" fmla="*/ 2133067 w 5178638"/>
              <a:gd name="connsiteY3367" fmla="*/ 1080271 h 4469549"/>
              <a:gd name="connsiteX3368" fmla="*/ 2173580 w 5178638"/>
              <a:gd name="connsiteY3368" fmla="*/ 1016964 h 4469549"/>
              <a:gd name="connsiteX3369" fmla="*/ 2175470 w 5178638"/>
              <a:gd name="connsiteY3369" fmla="*/ 1013719 h 4469549"/>
              <a:gd name="connsiteX3370" fmla="*/ 2200042 w 5178638"/>
              <a:gd name="connsiteY3370" fmla="*/ 971544 h 4469549"/>
              <a:gd name="connsiteX3371" fmla="*/ 2203003 w 5178638"/>
              <a:gd name="connsiteY3371" fmla="*/ 960233 h 4469549"/>
              <a:gd name="connsiteX3372" fmla="*/ 2190306 w 5178638"/>
              <a:gd name="connsiteY3372" fmla="*/ 978908 h 4469549"/>
              <a:gd name="connsiteX3373" fmla="*/ 2184351 w 5178638"/>
              <a:gd name="connsiteY3373" fmla="*/ 979785 h 4469549"/>
              <a:gd name="connsiteX3374" fmla="*/ 2187846 w 5178638"/>
              <a:gd name="connsiteY3374" fmla="*/ 964439 h 4469549"/>
              <a:gd name="connsiteX3375" fmla="*/ 2226183 w 5178638"/>
              <a:gd name="connsiteY3375" fmla="*/ 895519 h 4469549"/>
              <a:gd name="connsiteX3376" fmla="*/ 2275327 w 5178638"/>
              <a:gd name="connsiteY3376" fmla="*/ 811168 h 4469549"/>
              <a:gd name="connsiteX3377" fmla="*/ 2322047 w 5178638"/>
              <a:gd name="connsiteY3377" fmla="*/ 734096 h 4469549"/>
              <a:gd name="connsiteX3378" fmla="*/ 2327717 w 5178638"/>
              <a:gd name="connsiteY3378" fmla="*/ 724363 h 4469549"/>
              <a:gd name="connsiteX3379" fmla="*/ 2370370 w 5178638"/>
              <a:gd name="connsiteY3379" fmla="*/ 644921 h 4469549"/>
              <a:gd name="connsiteX3380" fmla="*/ 2402789 w 5178638"/>
              <a:gd name="connsiteY3380" fmla="*/ 598626 h 4469549"/>
              <a:gd name="connsiteX3381" fmla="*/ 2430606 w 5178638"/>
              <a:gd name="connsiteY3381" fmla="*/ 553995 h 4469549"/>
              <a:gd name="connsiteX3382" fmla="*/ 2451112 w 5178638"/>
              <a:gd name="connsiteY3382" fmla="*/ 509452 h 4469549"/>
              <a:gd name="connsiteX3383" fmla="*/ 2505072 w 5178638"/>
              <a:gd name="connsiteY3383" fmla="*/ 388796 h 4469549"/>
              <a:gd name="connsiteX3384" fmla="*/ 2542875 w 5178638"/>
              <a:gd name="connsiteY3384" fmla="*/ 323911 h 4469549"/>
              <a:gd name="connsiteX3385" fmla="*/ 2549079 w 5178638"/>
              <a:gd name="connsiteY3385" fmla="*/ 310144 h 4469549"/>
              <a:gd name="connsiteX3386" fmla="*/ 2539879 w 5178638"/>
              <a:gd name="connsiteY3386" fmla="*/ 313474 h 4469549"/>
              <a:gd name="connsiteX3387" fmla="*/ 2513667 w 5178638"/>
              <a:gd name="connsiteY3387" fmla="*/ 346003 h 4469549"/>
              <a:gd name="connsiteX3388" fmla="*/ 2479894 w 5178638"/>
              <a:gd name="connsiteY3388" fmla="*/ 391510 h 4469549"/>
              <a:gd name="connsiteX3389" fmla="*/ 2483389 w 5178638"/>
              <a:gd name="connsiteY3389" fmla="*/ 376164 h 4469549"/>
              <a:gd name="connsiteX3390" fmla="*/ 2496870 w 5178638"/>
              <a:gd name="connsiteY3390" fmla="*/ 340563 h 4469549"/>
              <a:gd name="connsiteX3391" fmla="*/ 2496584 w 5178638"/>
              <a:gd name="connsiteY3391" fmla="*/ 331706 h 4469549"/>
              <a:gd name="connsiteX3392" fmla="*/ 2489559 w 5178638"/>
              <a:gd name="connsiteY3392" fmla="*/ 340650 h 4469549"/>
              <a:gd name="connsiteX3393" fmla="*/ 2481999 w 5178638"/>
              <a:gd name="connsiteY3393" fmla="*/ 353627 h 4469549"/>
              <a:gd name="connsiteX3394" fmla="*/ 2453111 w 5178638"/>
              <a:gd name="connsiteY3394" fmla="*/ 406324 h 4469549"/>
              <a:gd name="connsiteX3395" fmla="*/ 2434209 w 5178638"/>
              <a:gd name="connsiteY3395" fmla="*/ 438767 h 4469549"/>
              <a:gd name="connsiteX3396" fmla="*/ 2414487 w 5178638"/>
              <a:gd name="connsiteY3396" fmla="*/ 466386 h 4469549"/>
              <a:gd name="connsiteX3397" fmla="*/ 2356428 w 5178638"/>
              <a:gd name="connsiteY3397" fmla="*/ 562925 h 4469549"/>
              <a:gd name="connsiteX3398" fmla="*/ 2349402 w 5178638"/>
              <a:gd name="connsiteY3398" fmla="*/ 571868 h 4469549"/>
              <a:gd name="connsiteX3399" fmla="*/ 2344266 w 5178638"/>
              <a:gd name="connsiteY3399" fmla="*/ 577566 h 4469549"/>
              <a:gd name="connsiteX3400" fmla="*/ 2327006 w 5178638"/>
              <a:gd name="connsiteY3400" fmla="*/ 619657 h 4469549"/>
              <a:gd name="connsiteX3401" fmla="*/ 2297833 w 5178638"/>
              <a:gd name="connsiteY3401" fmla="*/ 663497 h 4469549"/>
              <a:gd name="connsiteX3402" fmla="*/ 2294053 w 5178638"/>
              <a:gd name="connsiteY3402" fmla="*/ 669986 h 4469549"/>
              <a:gd name="connsiteX3403" fmla="*/ 2273261 w 5178638"/>
              <a:gd name="connsiteY3403" fmla="*/ 705673 h 4469549"/>
              <a:gd name="connsiteX3404" fmla="*/ 2247869 w 5178638"/>
              <a:gd name="connsiteY3404" fmla="*/ 743024 h 4469549"/>
              <a:gd name="connsiteX3405" fmla="*/ 2217626 w 5178638"/>
              <a:gd name="connsiteY3405" fmla="*/ 794933 h 4469549"/>
              <a:gd name="connsiteX3406" fmla="*/ 2193339 w 5178638"/>
              <a:gd name="connsiteY3406" fmla="*/ 845965 h 4469549"/>
              <a:gd name="connsiteX3407" fmla="*/ 2155286 w 5178638"/>
              <a:gd name="connsiteY3407" fmla="*/ 923741 h 4469549"/>
              <a:gd name="connsiteX3408" fmla="*/ 2123974 w 5178638"/>
              <a:gd name="connsiteY3408" fmla="*/ 983717 h 4469549"/>
              <a:gd name="connsiteX3409" fmla="*/ 2137491 w 5178638"/>
              <a:gd name="connsiteY3409" fmla="*/ 969865 h 4469549"/>
              <a:gd name="connsiteX3410" fmla="*/ 2146941 w 5178638"/>
              <a:gd name="connsiteY3410" fmla="*/ 953643 h 4469549"/>
              <a:gd name="connsiteX3411" fmla="*/ 2188275 w 5178638"/>
              <a:gd name="connsiteY3411" fmla="*/ 895160 h 4469549"/>
              <a:gd name="connsiteX3412" fmla="*/ 2218517 w 5178638"/>
              <a:gd name="connsiteY3412" fmla="*/ 843252 h 4469549"/>
              <a:gd name="connsiteX3413" fmla="*/ 2240094 w 5178638"/>
              <a:gd name="connsiteY3413" fmla="*/ 790641 h 4469549"/>
              <a:gd name="connsiteX3414" fmla="*/ 2246834 w 5178638"/>
              <a:gd name="connsiteY3414" fmla="*/ 772840 h 4469549"/>
              <a:gd name="connsiteX3415" fmla="*/ 2289523 w 5178638"/>
              <a:gd name="connsiteY3415" fmla="*/ 715147 h 4469549"/>
              <a:gd name="connsiteX3416" fmla="*/ 2305999 w 5178638"/>
              <a:gd name="connsiteY3416" fmla="*/ 689983 h 4469549"/>
              <a:gd name="connsiteX3417" fmla="*/ 2326791 w 5178638"/>
              <a:gd name="connsiteY3417" fmla="*/ 654295 h 4469549"/>
              <a:gd name="connsiteX3418" fmla="*/ 2338132 w 5178638"/>
              <a:gd name="connsiteY3418" fmla="*/ 634830 h 4469549"/>
              <a:gd name="connsiteX3419" fmla="*/ 2356748 w 5178638"/>
              <a:gd name="connsiteY3419" fmla="*/ 593530 h 4469549"/>
              <a:gd name="connsiteX3420" fmla="*/ 2371334 w 5178638"/>
              <a:gd name="connsiteY3420" fmla="*/ 571609 h 4469549"/>
              <a:gd name="connsiteX3421" fmla="*/ 2407532 w 5178638"/>
              <a:gd name="connsiteY3421" fmla="*/ 518826 h 4469549"/>
              <a:gd name="connsiteX3422" fmla="*/ 2427789 w 5178638"/>
              <a:gd name="connsiteY3422" fmla="*/ 487172 h 4469549"/>
              <a:gd name="connsiteX3423" fmla="*/ 2432105 w 5178638"/>
              <a:gd name="connsiteY3423" fmla="*/ 476650 h 4469549"/>
              <a:gd name="connsiteX3424" fmla="*/ 2445586 w 5178638"/>
              <a:gd name="connsiteY3424" fmla="*/ 441050 h 4469549"/>
              <a:gd name="connsiteX3425" fmla="*/ 2457212 w 5178638"/>
              <a:gd name="connsiteY3425" fmla="*/ 430441 h 4469549"/>
              <a:gd name="connsiteX3426" fmla="*/ 2438881 w 5178638"/>
              <a:gd name="connsiteY3426" fmla="*/ 480598 h 4469549"/>
              <a:gd name="connsiteX3427" fmla="*/ 2334922 w 5178638"/>
              <a:gd name="connsiteY3427" fmla="*/ 659033 h 4469549"/>
              <a:gd name="connsiteX3428" fmla="*/ 2305499 w 5178638"/>
              <a:gd name="connsiteY3428" fmla="*/ 715764 h 4469549"/>
              <a:gd name="connsiteX3429" fmla="*/ 2302540 w 5178638"/>
              <a:gd name="connsiteY3429" fmla="*/ 727076 h 4469549"/>
              <a:gd name="connsiteX3430" fmla="*/ 2303359 w 5178638"/>
              <a:gd name="connsiteY3430" fmla="*/ 731899 h 4469549"/>
              <a:gd name="connsiteX3431" fmla="*/ 2306606 w 5178638"/>
              <a:gd name="connsiteY3431" fmla="*/ 729445 h 4469549"/>
              <a:gd name="connsiteX3432" fmla="*/ 2315520 w 5178638"/>
              <a:gd name="connsiteY3432" fmla="*/ 717257 h 4469549"/>
              <a:gd name="connsiteX3433" fmla="*/ 2314985 w 5178638"/>
              <a:gd name="connsiteY3433" fmla="*/ 721290 h 4469549"/>
              <a:gd name="connsiteX3434" fmla="*/ 2229109 w 5178638"/>
              <a:gd name="connsiteY3434" fmla="*/ 862460 h 4469549"/>
              <a:gd name="connsiteX3435" fmla="*/ 2200757 w 5178638"/>
              <a:gd name="connsiteY3435" fmla="*/ 911124 h 4469549"/>
              <a:gd name="connsiteX3436" fmla="*/ 2172404 w 5178638"/>
              <a:gd name="connsiteY3436" fmla="*/ 959788 h 4469549"/>
              <a:gd name="connsiteX3437" fmla="*/ 2168624 w 5178638"/>
              <a:gd name="connsiteY3437" fmla="*/ 966276 h 4469549"/>
              <a:gd name="connsiteX3438" fmla="*/ 2145122 w 5178638"/>
              <a:gd name="connsiteY3438" fmla="*/ 1000384 h 4469549"/>
              <a:gd name="connsiteX3439" fmla="*/ 2109209 w 5178638"/>
              <a:gd name="connsiteY3439" fmla="*/ 1062025 h 4469549"/>
              <a:gd name="connsiteX3440" fmla="*/ 2095158 w 5178638"/>
              <a:gd name="connsiteY3440" fmla="*/ 1079912 h 4469549"/>
              <a:gd name="connsiteX3441" fmla="*/ 2078681 w 5178638"/>
              <a:gd name="connsiteY3441" fmla="*/ 1105076 h 4469549"/>
              <a:gd name="connsiteX3442" fmla="*/ 2063560 w 5178638"/>
              <a:gd name="connsiteY3442" fmla="*/ 1131030 h 4469549"/>
              <a:gd name="connsiteX3443" fmla="*/ 2054668 w 5178638"/>
              <a:gd name="connsiteY3443" fmla="*/ 1140144 h 4469549"/>
              <a:gd name="connsiteX3444" fmla="*/ 2050556 w 5178638"/>
              <a:gd name="connsiteY3444" fmla="*/ 1137749 h 4469549"/>
              <a:gd name="connsiteX3445" fmla="*/ 2069373 w 5178638"/>
              <a:gd name="connsiteY3445" fmla="*/ 1105085 h 4469549"/>
              <a:gd name="connsiteX3446" fmla="*/ 2093802 w 5178638"/>
              <a:gd name="connsiteY3446" fmla="*/ 1079122 h 4469549"/>
              <a:gd name="connsiteX3447" fmla="*/ 2117555 w 5178638"/>
              <a:gd name="connsiteY3447" fmla="*/ 1032123 h 4469549"/>
              <a:gd name="connsiteX3448" fmla="*/ 2117804 w 5178638"/>
              <a:gd name="connsiteY3448" fmla="*/ 1019232 h 4469549"/>
              <a:gd name="connsiteX3449" fmla="*/ 2125364 w 5178638"/>
              <a:gd name="connsiteY3449" fmla="*/ 1006255 h 4469549"/>
              <a:gd name="connsiteX3450" fmla="*/ 2121300 w 5178638"/>
              <a:gd name="connsiteY3450" fmla="*/ 1003887 h 4469549"/>
              <a:gd name="connsiteX3451" fmla="*/ 2111849 w 5178638"/>
              <a:gd name="connsiteY3451" fmla="*/ 1020109 h 4469549"/>
              <a:gd name="connsiteX3452" fmla="*/ 2104288 w 5178638"/>
              <a:gd name="connsiteY3452" fmla="*/ 1033086 h 4469549"/>
              <a:gd name="connsiteX3453" fmla="*/ 2097262 w 5178638"/>
              <a:gd name="connsiteY3453" fmla="*/ 1042028 h 4469549"/>
              <a:gd name="connsiteX3454" fmla="*/ 2098867 w 5178638"/>
              <a:gd name="connsiteY3454" fmla="*/ 1029927 h 4469549"/>
              <a:gd name="connsiteX3455" fmla="*/ 2094801 w 5178638"/>
              <a:gd name="connsiteY3455" fmla="*/ 1027558 h 4469549"/>
              <a:gd name="connsiteX3456" fmla="*/ 2074260 w 5178638"/>
              <a:gd name="connsiteY3456" fmla="*/ 1050354 h 4469549"/>
              <a:gd name="connsiteX3457" fmla="*/ 2039167 w 5178638"/>
              <a:gd name="connsiteY3457" fmla="*/ 1116819 h 4469549"/>
              <a:gd name="connsiteX3458" fmla="*/ 2033037 w 5178638"/>
              <a:gd name="connsiteY3458" fmla="*/ 1128236 h 4469549"/>
              <a:gd name="connsiteX3459" fmla="*/ 2039993 w 5178638"/>
              <a:gd name="connsiteY3459" fmla="*/ 1132289 h 4469549"/>
              <a:gd name="connsiteX3460" fmla="*/ 2037530 w 5178638"/>
              <a:gd name="connsiteY3460" fmla="*/ 1140448 h 4469549"/>
              <a:gd name="connsiteX3461" fmla="*/ 2029150 w 5178638"/>
              <a:gd name="connsiteY3461" fmla="*/ 1148602 h 4469549"/>
              <a:gd name="connsiteX3462" fmla="*/ 2012103 w 5178638"/>
              <a:gd name="connsiteY3462" fmla="*/ 1156052 h 4469549"/>
              <a:gd name="connsiteX3463" fmla="*/ 2005077 w 5178638"/>
              <a:gd name="connsiteY3463" fmla="*/ 1164995 h 4469549"/>
              <a:gd name="connsiteX3464" fmla="*/ 1988350 w 5178638"/>
              <a:gd name="connsiteY3464" fmla="*/ 1203050 h 4469549"/>
              <a:gd name="connsiteX3465" fmla="*/ 1976474 w 5178638"/>
              <a:gd name="connsiteY3465" fmla="*/ 1226550 h 4469549"/>
              <a:gd name="connsiteX3466" fmla="*/ 1962172 w 5178638"/>
              <a:gd name="connsiteY3466" fmla="*/ 1235558 h 4469549"/>
              <a:gd name="connsiteX3467" fmla="*/ 1947025 w 5178638"/>
              <a:gd name="connsiteY3467" fmla="*/ 1261557 h 4469549"/>
              <a:gd name="connsiteX3468" fmla="*/ 1950012 w 5178638"/>
              <a:gd name="connsiteY3468" fmla="*/ 1271969 h 4469549"/>
              <a:gd name="connsiteX3469" fmla="*/ 1944627 w 5178638"/>
              <a:gd name="connsiteY3469" fmla="*/ 1290559 h 4469549"/>
              <a:gd name="connsiteX3470" fmla="*/ 1935997 w 5178638"/>
              <a:gd name="connsiteY3470" fmla="*/ 1311604 h 4469549"/>
              <a:gd name="connsiteX3471" fmla="*/ 1915455 w 5178638"/>
              <a:gd name="connsiteY3471" fmla="*/ 1334400 h 4469549"/>
              <a:gd name="connsiteX3472" fmla="*/ 1896188 w 5178638"/>
              <a:gd name="connsiteY3472" fmla="*/ 1350335 h 4469549"/>
              <a:gd name="connsiteX3473" fmla="*/ 1892665 w 5178638"/>
              <a:gd name="connsiteY3473" fmla="*/ 1354859 h 4469549"/>
              <a:gd name="connsiteX3474" fmla="*/ 1867603 w 5178638"/>
              <a:gd name="connsiteY3474" fmla="*/ 1397877 h 4469549"/>
              <a:gd name="connsiteX3475" fmla="*/ 1857930 w 5178638"/>
              <a:gd name="connsiteY3475" fmla="*/ 1426905 h 4469549"/>
              <a:gd name="connsiteX3476" fmla="*/ 1835783 w 5178638"/>
              <a:gd name="connsiteY3476" fmla="*/ 1461803 h 4469549"/>
              <a:gd name="connsiteX3477" fmla="*/ 1827968 w 5178638"/>
              <a:gd name="connsiteY3477" fmla="*/ 1465906 h 4469549"/>
              <a:gd name="connsiteX3478" fmla="*/ 1827911 w 5178638"/>
              <a:gd name="connsiteY3478" fmla="*/ 1466005 h 4469549"/>
              <a:gd name="connsiteX3479" fmla="*/ 1817801 w 5178638"/>
              <a:gd name="connsiteY3479" fmla="*/ 1496953 h 4469549"/>
              <a:gd name="connsiteX3480" fmla="*/ 1802580 w 5178638"/>
              <a:gd name="connsiteY3480" fmla="*/ 1525022 h 4469549"/>
              <a:gd name="connsiteX3481" fmla="*/ 1781789 w 5178638"/>
              <a:gd name="connsiteY3481" fmla="*/ 1560709 h 4469549"/>
              <a:gd name="connsiteX3482" fmla="*/ 1764803 w 5178638"/>
              <a:gd name="connsiteY3482" fmla="*/ 1591017 h 4469549"/>
              <a:gd name="connsiteX3483" fmla="*/ 1795224 w 5178638"/>
              <a:gd name="connsiteY3483" fmla="*/ 1608740 h 4469549"/>
              <a:gd name="connsiteX3484" fmla="*/ 1785900 w 5178638"/>
              <a:gd name="connsiteY3484" fmla="*/ 1618296 h 4469549"/>
              <a:gd name="connsiteX3485" fmla="*/ 1770779 w 5178638"/>
              <a:gd name="connsiteY3485" fmla="*/ 1644252 h 4469549"/>
              <a:gd name="connsiteX3486" fmla="*/ 1754301 w 5178638"/>
              <a:gd name="connsiteY3486" fmla="*/ 1669415 h 4469549"/>
              <a:gd name="connsiteX3487" fmla="*/ 1740251 w 5178638"/>
              <a:gd name="connsiteY3487" fmla="*/ 1687302 h 4469549"/>
              <a:gd name="connsiteX3488" fmla="*/ 1704338 w 5178638"/>
              <a:gd name="connsiteY3488" fmla="*/ 1748943 h 4469549"/>
              <a:gd name="connsiteX3489" fmla="*/ 1680835 w 5178638"/>
              <a:gd name="connsiteY3489" fmla="*/ 1783051 h 4469549"/>
              <a:gd name="connsiteX3490" fmla="*/ 1677055 w 5178638"/>
              <a:gd name="connsiteY3490" fmla="*/ 1789539 h 4469549"/>
              <a:gd name="connsiteX3491" fmla="*/ 1648703 w 5178638"/>
              <a:gd name="connsiteY3491" fmla="*/ 1838204 h 4469549"/>
              <a:gd name="connsiteX3492" fmla="*/ 1620351 w 5178638"/>
              <a:gd name="connsiteY3492" fmla="*/ 1886867 h 4469549"/>
              <a:gd name="connsiteX3493" fmla="*/ 1534474 w 5178638"/>
              <a:gd name="connsiteY3493" fmla="*/ 2028036 h 4469549"/>
              <a:gd name="connsiteX3494" fmla="*/ 1533939 w 5178638"/>
              <a:gd name="connsiteY3494" fmla="*/ 2032069 h 4469549"/>
              <a:gd name="connsiteX3495" fmla="*/ 1542854 w 5178638"/>
              <a:gd name="connsiteY3495" fmla="*/ 2019882 h 4469549"/>
              <a:gd name="connsiteX3496" fmla="*/ 1546100 w 5178638"/>
              <a:gd name="connsiteY3496" fmla="*/ 2017428 h 4469549"/>
              <a:gd name="connsiteX3497" fmla="*/ 1546920 w 5178638"/>
              <a:gd name="connsiteY3497" fmla="*/ 2022251 h 4469549"/>
              <a:gd name="connsiteX3498" fmla="*/ 1543960 w 5178638"/>
              <a:gd name="connsiteY3498" fmla="*/ 2033563 h 4469549"/>
              <a:gd name="connsiteX3499" fmla="*/ 1514537 w 5178638"/>
              <a:gd name="connsiteY3499" fmla="*/ 2090294 h 4469549"/>
              <a:gd name="connsiteX3500" fmla="*/ 1410579 w 5178638"/>
              <a:gd name="connsiteY3500" fmla="*/ 2268729 h 4469549"/>
              <a:gd name="connsiteX3501" fmla="*/ 1392248 w 5178638"/>
              <a:gd name="connsiteY3501" fmla="*/ 2318885 h 4469549"/>
              <a:gd name="connsiteX3502" fmla="*/ 1403874 w 5178638"/>
              <a:gd name="connsiteY3502" fmla="*/ 2308277 h 4469549"/>
              <a:gd name="connsiteX3503" fmla="*/ 1417355 w 5178638"/>
              <a:gd name="connsiteY3503" fmla="*/ 2272676 h 4469549"/>
              <a:gd name="connsiteX3504" fmla="*/ 1421671 w 5178638"/>
              <a:gd name="connsiteY3504" fmla="*/ 2262155 h 4469549"/>
              <a:gd name="connsiteX3505" fmla="*/ 1441928 w 5178638"/>
              <a:gd name="connsiteY3505" fmla="*/ 2230501 h 4469549"/>
              <a:gd name="connsiteX3506" fmla="*/ 1478126 w 5178638"/>
              <a:gd name="connsiteY3506" fmla="*/ 2177717 h 4469549"/>
              <a:gd name="connsiteX3507" fmla="*/ 1492711 w 5178638"/>
              <a:gd name="connsiteY3507" fmla="*/ 2155796 h 4469549"/>
              <a:gd name="connsiteX3508" fmla="*/ 1511328 w 5178638"/>
              <a:gd name="connsiteY3508" fmla="*/ 2114497 h 4469549"/>
              <a:gd name="connsiteX3509" fmla="*/ 1522669 w 5178638"/>
              <a:gd name="connsiteY3509" fmla="*/ 2095031 h 4469549"/>
              <a:gd name="connsiteX3510" fmla="*/ 1543460 w 5178638"/>
              <a:gd name="connsiteY3510" fmla="*/ 2059344 h 4469549"/>
              <a:gd name="connsiteX3511" fmla="*/ 1559936 w 5178638"/>
              <a:gd name="connsiteY3511" fmla="*/ 2034179 h 4469549"/>
              <a:gd name="connsiteX3512" fmla="*/ 1602625 w 5178638"/>
              <a:gd name="connsiteY3512" fmla="*/ 1976487 h 4469549"/>
              <a:gd name="connsiteX3513" fmla="*/ 1609365 w 5178638"/>
              <a:gd name="connsiteY3513" fmla="*/ 1958686 h 4469549"/>
              <a:gd name="connsiteX3514" fmla="*/ 1630943 w 5178638"/>
              <a:gd name="connsiteY3514" fmla="*/ 1906075 h 4469549"/>
              <a:gd name="connsiteX3515" fmla="*/ 1661185 w 5178638"/>
              <a:gd name="connsiteY3515" fmla="*/ 1854166 h 4469549"/>
              <a:gd name="connsiteX3516" fmla="*/ 1702518 w 5178638"/>
              <a:gd name="connsiteY3516" fmla="*/ 1795684 h 4469549"/>
              <a:gd name="connsiteX3517" fmla="*/ 1711969 w 5178638"/>
              <a:gd name="connsiteY3517" fmla="*/ 1779461 h 4469549"/>
              <a:gd name="connsiteX3518" fmla="*/ 1725485 w 5178638"/>
              <a:gd name="connsiteY3518" fmla="*/ 1765610 h 4469549"/>
              <a:gd name="connsiteX3519" fmla="*/ 1694173 w 5178638"/>
              <a:gd name="connsiteY3519" fmla="*/ 1825585 h 4469549"/>
              <a:gd name="connsiteX3520" fmla="*/ 1656121 w 5178638"/>
              <a:gd name="connsiteY3520" fmla="*/ 1903361 h 4469549"/>
              <a:gd name="connsiteX3521" fmla="*/ 1631834 w 5178638"/>
              <a:gd name="connsiteY3521" fmla="*/ 1954395 h 4469549"/>
              <a:gd name="connsiteX3522" fmla="*/ 1601591 w 5178638"/>
              <a:gd name="connsiteY3522" fmla="*/ 2006302 h 4469549"/>
              <a:gd name="connsiteX3523" fmla="*/ 1576199 w 5178638"/>
              <a:gd name="connsiteY3523" fmla="*/ 2043654 h 4469549"/>
              <a:gd name="connsiteX3524" fmla="*/ 1555407 w 5178638"/>
              <a:gd name="connsiteY3524" fmla="*/ 2079341 h 4469549"/>
              <a:gd name="connsiteX3525" fmla="*/ 1551627 w 5178638"/>
              <a:gd name="connsiteY3525" fmla="*/ 2085830 h 4469549"/>
              <a:gd name="connsiteX3526" fmla="*/ 1522454 w 5178638"/>
              <a:gd name="connsiteY3526" fmla="*/ 2129671 h 4469549"/>
              <a:gd name="connsiteX3527" fmla="*/ 1505193 w 5178638"/>
              <a:gd name="connsiteY3527" fmla="*/ 2171761 h 4469549"/>
              <a:gd name="connsiteX3528" fmla="*/ 1500057 w 5178638"/>
              <a:gd name="connsiteY3528" fmla="*/ 2177458 h 4469549"/>
              <a:gd name="connsiteX3529" fmla="*/ 1493032 w 5178638"/>
              <a:gd name="connsiteY3529" fmla="*/ 2186401 h 4469549"/>
              <a:gd name="connsiteX3530" fmla="*/ 1434972 w 5178638"/>
              <a:gd name="connsiteY3530" fmla="*/ 2282941 h 4469549"/>
              <a:gd name="connsiteX3531" fmla="*/ 1415251 w 5178638"/>
              <a:gd name="connsiteY3531" fmla="*/ 2310560 h 4469549"/>
              <a:gd name="connsiteX3532" fmla="*/ 1396349 w 5178638"/>
              <a:gd name="connsiteY3532" fmla="*/ 2343002 h 4469549"/>
              <a:gd name="connsiteX3533" fmla="*/ 1367461 w 5178638"/>
              <a:gd name="connsiteY3533" fmla="*/ 2395700 h 4469549"/>
              <a:gd name="connsiteX3534" fmla="*/ 1359901 w 5178638"/>
              <a:gd name="connsiteY3534" fmla="*/ 2408677 h 4469549"/>
              <a:gd name="connsiteX3535" fmla="*/ 1352875 w 5178638"/>
              <a:gd name="connsiteY3535" fmla="*/ 2417620 h 4469549"/>
              <a:gd name="connsiteX3536" fmla="*/ 1352590 w 5178638"/>
              <a:gd name="connsiteY3536" fmla="*/ 2408764 h 4469549"/>
              <a:gd name="connsiteX3537" fmla="*/ 1366071 w 5178638"/>
              <a:gd name="connsiteY3537" fmla="*/ 2373163 h 4469549"/>
              <a:gd name="connsiteX3538" fmla="*/ 1369566 w 5178638"/>
              <a:gd name="connsiteY3538" fmla="*/ 2357817 h 4469549"/>
              <a:gd name="connsiteX3539" fmla="*/ 1335793 w 5178638"/>
              <a:gd name="connsiteY3539" fmla="*/ 2403323 h 4469549"/>
              <a:gd name="connsiteX3540" fmla="*/ 1332317 w 5178638"/>
              <a:gd name="connsiteY3540" fmla="*/ 2407638 h 4469549"/>
              <a:gd name="connsiteX3541" fmla="*/ 1335070 w 5178638"/>
              <a:gd name="connsiteY3541" fmla="*/ 2409242 h 4469549"/>
              <a:gd name="connsiteX3542" fmla="*/ 1325746 w 5178638"/>
              <a:gd name="connsiteY3542" fmla="*/ 2418798 h 4469549"/>
              <a:gd name="connsiteX3543" fmla="*/ 1310625 w 5178638"/>
              <a:gd name="connsiteY3543" fmla="*/ 2444752 h 4469549"/>
              <a:gd name="connsiteX3544" fmla="*/ 1294148 w 5178638"/>
              <a:gd name="connsiteY3544" fmla="*/ 2469917 h 4469549"/>
              <a:gd name="connsiteX3545" fmla="*/ 1280097 w 5178638"/>
              <a:gd name="connsiteY3545" fmla="*/ 2487804 h 4469549"/>
              <a:gd name="connsiteX3546" fmla="*/ 1244184 w 5178638"/>
              <a:gd name="connsiteY3546" fmla="*/ 2549445 h 4469549"/>
              <a:gd name="connsiteX3547" fmla="*/ 1220682 w 5178638"/>
              <a:gd name="connsiteY3547" fmla="*/ 2583552 h 4469549"/>
              <a:gd name="connsiteX3548" fmla="*/ 1216902 w 5178638"/>
              <a:gd name="connsiteY3548" fmla="*/ 2590041 h 4469549"/>
              <a:gd name="connsiteX3549" fmla="*/ 1188549 w 5178638"/>
              <a:gd name="connsiteY3549" fmla="*/ 2638705 h 4469549"/>
              <a:gd name="connsiteX3550" fmla="*/ 1160197 w 5178638"/>
              <a:gd name="connsiteY3550" fmla="*/ 2687369 h 4469549"/>
              <a:gd name="connsiteX3551" fmla="*/ 1074321 w 5178638"/>
              <a:gd name="connsiteY3551" fmla="*/ 2828538 h 4469549"/>
              <a:gd name="connsiteX3552" fmla="*/ 1073786 w 5178638"/>
              <a:gd name="connsiteY3552" fmla="*/ 2832571 h 4469549"/>
              <a:gd name="connsiteX3553" fmla="*/ 1082701 w 5178638"/>
              <a:gd name="connsiteY3553" fmla="*/ 2820384 h 4469549"/>
              <a:gd name="connsiteX3554" fmla="*/ 1085947 w 5178638"/>
              <a:gd name="connsiteY3554" fmla="*/ 2817930 h 4469549"/>
              <a:gd name="connsiteX3555" fmla="*/ 1086766 w 5178638"/>
              <a:gd name="connsiteY3555" fmla="*/ 2822753 h 4469549"/>
              <a:gd name="connsiteX3556" fmla="*/ 1083807 w 5178638"/>
              <a:gd name="connsiteY3556" fmla="*/ 2834065 h 4469549"/>
              <a:gd name="connsiteX3557" fmla="*/ 1054384 w 5178638"/>
              <a:gd name="connsiteY3557" fmla="*/ 2890796 h 4469549"/>
              <a:gd name="connsiteX3558" fmla="*/ 1031395 w 5178638"/>
              <a:gd name="connsiteY3558" fmla="*/ 2930253 h 4469549"/>
              <a:gd name="connsiteX3559" fmla="*/ 1032756 w 5178638"/>
              <a:gd name="connsiteY3559" fmla="*/ 2931046 h 4469549"/>
              <a:gd name="connsiteX3560" fmla="*/ 1045781 w 5178638"/>
              <a:gd name="connsiteY3560" fmla="*/ 2926331 h 4469549"/>
              <a:gd name="connsiteX3561" fmla="*/ 1051174 w 5178638"/>
              <a:gd name="connsiteY3561" fmla="*/ 2914998 h 4469549"/>
              <a:gd name="connsiteX3562" fmla="*/ 1062515 w 5178638"/>
              <a:gd name="connsiteY3562" fmla="*/ 2895533 h 4469549"/>
              <a:gd name="connsiteX3563" fmla="*/ 1083307 w 5178638"/>
              <a:gd name="connsiteY3563" fmla="*/ 2859846 h 4469549"/>
              <a:gd name="connsiteX3564" fmla="*/ 1099783 w 5178638"/>
              <a:gd name="connsiteY3564" fmla="*/ 2834681 h 4469549"/>
              <a:gd name="connsiteX3565" fmla="*/ 1142472 w 5178638"/>
              <a:gd name="connsiteY3565" fmla="*/ 2776989 h 4469549"/>
              <a:gd name="connsiteX3566" fmla="*/ 1149212 w 5178638"/>
              <a:gd name="connsiteY3566" fmla="*/ 2759188 h 4469549"/>
              <a:gd name="connsiteX3567" fmla="*/ 1170789 w 5178638"/>
              <a:gd name="connsiteY3567" fmla="*/ 2706576 h 4469549"/>
              <a:gd name="connsiteX3568" fmla="*/ 1201031 w 5178638"/>
              <a:gd name="connsiteY3568" fmla="*/ 2654668 h 4469549"/>
              <a:gd name="connsiteX3569" fmla="*/ 1242365 w 5178638"/>
              <a:gd name="connsiteY3569" fmla="*/ 2596186 h 4469549"/>
              <a:gd name="connsiteX3570" fmla="*/ 1251816 w 5178638"/>
              <a:gd name="connsiteY3570" fmla="*/ 2579964 h 4469549"/>
              <a:gd name="connsiteX3571" fmla="*/ 1265332 w 5178638"/>
              <a:gd name="connsiteY3571" fmla="*/ 2566111 h 4469549"/>
              <a:gd name="connsiteX3572" fmla="*/ 1234020 w 5178638"/>
              <a:gd name="connsiteY3572" fmla="*/ 2626087 h 4469549"/>
              <a:gd name="connsiteX3573" fmla="*/ 1195967 w 5178638"/>
              <a:gd name="connsiteY3573" fmla="*/ 2703863 h 4469549"/>
              <a:gd name="connsiteX3574" fmla="*/ 1171680 w 5178638"/>
              <a:gd name="connsiteY3574" fmla="*/ 2754896 h 4469549"/>
              <a:gd name="connsiteX3575" fmla="*/ 1141437 w 5178638"/>
              <a:gd name="connsiteY3575" fmla="*/ 2806804 h 4469549"/>
              <a:gd name="connsiteX3576" fmla="*/ 1116045 w 5178638"/>
              <a:gd name="connsiteY3576" fmla="*/ 2844156 h 4469549"/>
              <a:gd name="connsiteX3577" fmla="*/ 1095254 w 5178638"/>
              <a:gd name="connsiteY3577" fmla="*/ 2879843 h 4469549"/>
              <a:gd name="connsiteX3578" fmla="*/ 1091473 w 5178638"/>
              <a:gd name="connsiteY3578" fmla="*/ 2886332 h 4469549"/>
              <a:gd name="connsiteX3579" fmla="*/ 1074039 w 5178638"/>
              <a:gd name="connsiteY3579" fmla="*/ 2904963 h 4469549"/>
              <a:gd name="connsiteX3580" fmla="*/ 1073006 w 5178638"/>
              <a:gd name="connsiteY3580" fmla="*/ 2907181 h 4469549"/>
              <a:gd name="connsiteX3581" fmla="*/ 1089687 w 5178638"/>
              <a:gd name="connsiteY3581" fmla="*/ 2889798 h 4469549"/>
              <a:gd name="connsiteX3582" fmla="*/ 1103903 w 5178638"/>
              <a:gd name="connsiteY3582" fmla="*/ 2889934 h 4469549"/>
              <a:gd name="connsiteX3583" fmla="*/ 1123999 w 5178638"/>
              <a:gd name="connsiteY3583" fmla="*/ 2884259 h 4469549"/>
              <a:gd name="connsiteX3584" fmla="*/ 1138141 w 5178638"/>
              <a:gd name="connsiteY3584" fmla="*/ 2874373 h 4469549"/>
              <a:gd name="connsiteX3585" fmla="*/ 1136780 w 5178638"/>
              <a:gd name="connsiteY3585" fmla="*/ 2884633 h 4469549"/>
              <a:gd name="connsiteX3586" fmla="*/ 1110852 w 5178638"/>
              <a:gd name="connsiteY3586" fmla="*/ 2926018 h 4469549"/>
              <a:gd name="connsiteX3587" fmla="*/ 1099227 w 5178638"/>
              <a:gd name="connsiteY3587" fmla="*/ 2936628 h 4469549"/>
              <a:gd name="connsiteX3588" fmla="*/ 1094626 w 5178638"/>
              <a:gd name="connsiteY3588" fmla="*/ 2938293 h 4469549"/>
              <a:gd name="connsiteX3589" fmla="*/ 1067343 w 5178638"/>
              <a:gd name="connsiteY3589" fmla="*/ 2978889 h 4469549"/>
              <a:gd name="connsiteX3590" fmla="*/ 1051974 w 5178638"/>
              <a:gd name="connsiteY3590" fmla="*/ 3017734 h 4469549"/>
              <a:gd name="connsiteX3591" fmla="*/ 1025511 w 5178638"/>
              <a:gd name="connsiteY3591" fmla="*/ 3063155 h 4469549"/>
              <a:gd name="connsiteX3592" fmla="*/ 1009569 w 5178638"/>
              <a:gd name="connsiteY3592" fmla="*/ 3084285 h 4469549"/>
              <a:gd name="connsiteX3593" fmla="*/ 1003223 w 5178638"/>
              <a:gd name="connsiteY3593" fmla="*/ 3095177 h 4469549"/>
              <a:gd name="connsiteX3594" fmla="*/ 999500 w 5178638"/>
              <a:gd name="connsiteY3594" fmla="*/ 3098799 h 4469549"/>
              <a:gd name="connsiteX3595" fmla="*/ 990836 w 5178638"/>
              <a:gd name="connsiteY3595" fmla="*/ 3098095 h 4469549"/>
              <a:gd name="connsiteX3596" fmla="*/ 990550 w 5178638"/>
              <a:gd name="connsiteY3596" fmla="*/ 3089238 h 4469549"/>
              <a:gd name="connsiteX3597" fmla="*/ 1000000 w 5178638"/>
              <a:gd name="connsiteY3597" fmla="*/ 3073017 h 4469549"/>
              <a:gd name="connsiteX3598" fmla="*/ 1028103 w 5178638"/>
              <a:gd name="connsiteY3598" fmla="*/ 3037244 h 4469549"/>
              <a:gd name="connsiteX3599" fmla="*/ 1034844 w 5178638"/>
              <a:gd name="connsiteY3599" fmla="*/ 3019444 h 4469549"/>
              <a:gd name="connsiteX3600" fmla="*/ 1032383 w 5178638"/>
              <a:gd name="connsiteY3600" fmla="*/ 3004974 h 4469549"/>
              <a:gd name="connsiteX3601" fmla="*/ 1046684 w 5178638"/>
              <a:gd name="connsiteY3601" fmla="*/ 2974195 h 4469549"/>
              <a:gd name="connsiteX3602" fmla="*/ 1063160 w 5178638"/>
              <a:gd name="connsiteY3602" fmla="*/ 2949031 h 4469549"/>
              <a:gd name="connsiteX3603" fmla="*/ 1062876 w 5178638"/>
              <a:gd name="connsiteY3603" fmla="*/ 2940174 h 4469549"/>
              <a:gd name="connsiteX3604" fmla="*/ 1055030 w 5178638"/>
              <a:gd name="connsiteY3604" fmla="*/ 2944295 h 4469549"/>
              <a:gd name="connsiteX3605" fmla="*/ 1050714 w 5178638"/>
              <a:gd name="connsiteY3605" fmla="*/ 2954817 h 4469549"/>
              <a:gd name="connsiteX3606" fmla="*/ 1023967 w 5178638"/>
              <a:gd name="connsiteY3606" fmla="*/ 2991378 h 4469549"/>
              <a:gd name="connsiteX3607" fmla="*/ 1013946 w 5178638"/>
              <a:gd name="connsiteY3607" fmla="*/ 2989886 h 4469549"/>
              <a:gd name="connsiteX3608" fmla="*/ 996934 w 5178638"/>
              <a:gd name="connsiteY3608" fmla="*/ 3019084 h 4469549"/>
              <a:gd name="connsiteX3609" fmla="*/ 980458 w 5178638"/>
              <a:gd name="connsiteY3609" fmla="*/ 3044249 h 4469549"/>
              <a:gd name="connsiteX3610" fmla="*/ 968582 w 5178638"/>
              <a:gd name="connsiteY3610" fmla="*/ 3067749 h 4469549"/>
              <a:gd name="connsiteX3611" fmla="*/ 922684 w 5178638"/>
              <a:gd name="connsiteY3611" fmla="*/ 3149645 h 4469549"/>
              <a:gd name="connsiteX3612" fmla="*/ 901892 w 5178638"/>
              <a:gd name="connsiteY3612" fmla="*/ 3185332 h 4469549"/>
              <a:gd name="connsiteX3613" fmla="*/ 876535 w 5178638"/>
              <a:gd name="connsiteY3613" fmla="*/ 3244432 h 4469549"/>
              <a:gd name="connsiteX3614" fmla="*/ 868689 w 5178638"/>
              <a:gd name="connsiteY3614" fmla="*/ 3248551 h 4469549"/>
              <a:gd name="connsiteX3615" fmla="*/ 846543 w 5178638"/>
              <a:gd name="connsiteY3615" fmla="*/ 3283449 h 4469549"/>
              <a:gd name="connsiteX3616" fmla="*/ 836842 w 5178638"/>
              <a:gd name="connsiteY3616" fmla="*/ 3312561 h 4469549"/>
              <a:gd name="connsiteX3617" fmla="*/ 826322 w 5178638"/>
              <a:gd name="connsiteY3617" fmla="*/ 3336850 h 4469549"/>
              <a:gd name="connsiteX3618" fmla="*/ 789017 w 5178638"/>
              <a:gd name="connsiteY3618" fmla="*/ 3375954 h 4469549"/>
              <a:gd name="connsiteX3619" fmla="*/ 768476 w 5178638"/>
              <a:gd name="connsiteY3619" fmla="*/ 3398750 h 4469549"/>
              <a:gd name="connsiteX3620" fmla="*/ 759846 w 5178638"/>
              <a:gd name="connsiteY3620" fmla="*/ 3419794 h 4469549"/>
              <a:gd name="connsiteX3621" fmla="*/ 754461 w 5178638"/>
              <a:gd name="connsiteY3621" fmla="*/ 3438385 h 4469549"/>
              <a:gd name="connsiteX3622" fmla="*/ 757455 w 5178638"/>
              <a:gd name="connsiteY3622" fmla="*/ 3448821 h 4469549"/>
              <a:gd name="connsiteX3623" fmla="*/ 742334 w 5178638"/>
              <a:gd name="connsiteY3623" fmla="*/ 3474775 h 4469549"/>
              <a:gd name="connsiteX3624" fmla="*/ 727998 w 5178638"/>
              <a:gd name="connsiteY3624" fmla="*/ 3483804 h 4469549"/>
              <a:gd name="connsiteX3625" fmla="*/ 716122 w 5178638"/>
              <a:gd name="connsiteY3625" fmla="*/ 3507303 h 4469549"/>
              <a:gd name="connsiteX3626" fmla="*/ 699396 w 5178638"/>
              <a:gd name="connsiteY3626" fmla="*/ 3545359 h 4469549"/>
              <a:gd name="connsiteX3627" fmla="*/ 692369 w 5178638"/>
              <a:gd name="connsiteY3627" fmla="*/ 3554303 h 4469549"/>
              <a:gd name="connsiteX3628" fmla="*/ 675323 w 5178638"/>
              <a:gd name="connsiteY3628" fmla="*/ 3561752 h 4469549"/>
              <a:gd name="connsiteX3629" fmla="*/ 666943 w 5178638"/>
              <a:gd name="connsiteY3629" fmla="*/ 3569907 h 4469549"/>
              <a:gd name="connsiteX3630" fmla="*/ 651321 w 5178638"/>
              <a:gd name="connsiteY3630" fmla="*/ 3621643 h 4469549"/>
              <a:gd name="connsiteX3631" fmla="*/ 650252 w 5178638"/>
              <a:gd name="connsiteY3631" fmla="*/ 3629710 h 4469549"/>
              <a:gd name="connsiteX3632" fmla="*/ 656742 w 5178638"/>
              <a:gd name="connsiteY3632" fmla="*/ 3624801 h 4469549"/>
              <a:gd name="connsiteX3633" fmla="*/ 684560 w 5178638"/>
              <a:gd name="connsiteY3633" fmla="*/ 3580171 h 4469549"/>
              <a:gd name="connsiteX3634" fmla="*/ 691585 w 5178638"/>
              <a:gd name="connsiteY3634" fmla="*/ 3571227 h 4469549"/>
              <a:gd name="connsiteX3635" fmla="*/ 705102 w 5178638"/>
              <a:gd name="connsiteY3635" fmla="*/ 3557375 h 4469549"/>
              <a:gd name="connsiteX3636" fmla="*/ 714303 w 5178638"/>
              <a:gd name="connsiteY3636" fmla="*/ 3554044 h 4469549"/>
              <a:gd name="connsiteX3637" fmla="*/ 714052 w 5178638"/>
              <a:gd name="connsiteY3637" fmla="*/ 3566935 h 4469549"/>
              <a:gd name="connsiteX3638" fmla="*/ 721613 w 5178638"/>
              <a:gd name="connsiteY3638" fmla="*/ 3553958 h 4469549"/>
              <a:gd name="connsiteX3639" fmla="*/ 733489 w 5178638"/>
              <a:gd name="connsiteY3639" fmla="*/ 3530459 h 4469549"/>
              <a:gd name="connsiteX3640" fmla="*/ 749965 w 5178638"/>
              <a:gd name="connsiteY3640" fmla="*/ 3505294 h 4469549"/>
              <a:gd name="connsiteX3641" fmla="*/ 766192 w 5178638"/>
              <a:gd name="connsiteY3641" fmla="*/ 3493020 h 4469549"/>
              <a:gd name="connsiteX3642" fmla="*/ 774194 w 5178638"/>
              <a:gd name="connsiteY3642" fmla="*/ 3482083 h 4469549"/>
              <a:gd name="connsiteX3643" fmla="*/ 754934 w 5178638"/>
              <a:gd name="connsiteY3643" fmla="*/ 3518228 h 4469549"/>
              <a:gd name="connsiteX3644" fmla="*/ 737102 w 5178638"/>
              <a:gd name="connsiteY3644" fmla="*/ 3542602 h 4469549"/>
              <a:gd name="connsiteX3645" fmla="*/ 729006 w 5178638"/>
              <a:gd name="connsiteY3645" fmla="*/ 3559613 h 4469549"/>
              <a:gd name="connsiteX3646" fmla="*/ 721731 w 5178638"/>
              <a:gd name="connsiteY3646" fmla="*/ 3581447 h 4469549"/>
              <a:gd name="connsiteX3647" fmla="*/ 683643 w 5178638"/>
              <a:gd name="connsiteY3647" fmla="*/ 3637475 h 4469549"/>
              <a:gd name="connsiteX3648" fmla="*/ 681752 w 5178638"/>
              <a:gd name="connsiteY3648" fmla="*/ 3640719 h 4469549"/>
              <a:gd name="connsiteX3649" fmla="*/ 626119 w 5178638"/>
              <a:gd name="connsiteY3649" fmla="*/ 3729980 h 4469549"/>
              <a:gd name="connsiteX3650" fmla="*/ 623158 w 5178638"/>
              <a:gd name="connsiteY3650" fmla="*/ 3741291 h 4469549"/>
              <a:gd name="connsiteX3651" fmla="*/ 622272 w 5178638"/>
              <a:gd name="connsiteY3651" fmla="*/ 3745184 h 4469549"/>
              <a:gd name="connsiteX3652" fmla="*/ 620365 w 5178638"/>
              <a:gd name="connsiteY3652" fmla="*/ 3733972 h 4469549"/>
              <a:gd name="connsiteX3653" fmla="*/ 635486 w 5178638"/>
              <a:gd name="connsiteY3653" fmla="*/ 3708018 h 4469549"/>
              <a:gd name="connsiteX3654" fmla="*/ 638446 w 5178638"/>
              <a:gd name="connsiteY3654" fmla="*/ 3696705 h 4469549"/>
              <a:gd name="connsiteX3655" fmla="*/ 631421 w 5178638"/>
              <a:gd name="connsiteY3655" fmla="*/ 3705649 h 4469549"/>
              <a:gd name="connsiteX3656" fmla="*/ 625215 w 5178638"/>
              <a:gd name="connsiteY3656" fmla="*/ 3719416 h 4469549"/>
              <a:gd name="connsiteX3657" fmla="*/ 615764 w 5178638"/>
              <a:gd name="connsiteY3657" fmla="*/ 3735637 h 4469549"/>
              <a:gd name="connsiteX3658" fmla="*/ 599288 w 5178638"/>
              <a:gd name="connsiteY3658" fmla="*/ 3760802 h 4469549"/>
              <a:gd name="connsiteX3659" fmla="*/ 587127 w 5178638"/>
              <a:gd name="connsiteY3659" fmla="*/ 3775444 h 4469549"/>
              <a:gd name="connsiteX3660" fmla="*/ 544118 w 5178638"/>
              <a:gd name="connsiteY3660" fmla="*/ 3802532 h 4469549"/>
              <a:gd name="connsiteX3661" fmla="*/ 550324 w 5178638"/>
              <a:gd name="connsiteY3661" fmla="*/ 3788765 h 4469549"/>
              <a:gd name="connsiteX3662" fmla="*/ 580566 w 5178638"/>
              <a:gd name="connsiteY3662" fmla="*/ 3736858 h 4469549"/>
              <a:gd name="connsiteX3663" fmla="*/ 585952 w 5178638"/>
              <a:gd name="connsiteY3663" fmla="*/ 3718267 h 4469549"/>
              <a:gd name="connsiteX3664" fmla="*/ 551929 w 5178638"/>
              <a:gd name="connsiteY3664" fmla="*/ 3776664 h 4469549"/>
              <a:gd name="connsiteX3665" fmla="*/ 517906 w 5178638"/>
              <a:gd name="connsiteY3665" fmla="*/ 3835061 h 4469549"/>
              <a:gd name="connsiteX3666" fmla="*/ 483062 w 5178638"/>
              <a:gd name="connsiteY3666" fmla="*/ 3888635 h 4469549"/>
              <a:gd name="connsiteX3667" fmla="*/ 437699 w 5178638"/>
              <a:gd name="connsiteY3667" fmla="*/ 3966497 h 4469549"/>
              <a:gd name="connsiteX3668" fmla="*/ 423113 w 5178638"/>
              <a:gd name="connsiteY3668" fmla="*/ 3988417 h 4469549"/>
              <a:gd name="connsiteX3669" fmla="*/ 393441 w 5178638"/>
              <a:gd name="connsiteY3669" fmla="*/ 4058040 h 4469549"/>
              <a:gd name="connsiteX3670" fmla="*/ 386950 w 5178638"/>
              <a:gd name="connsiteY3670" fmla="*/ 4062949 h 4469549"/>
              <a:gd name="connsiteX3671" fmla="*/ 378283 w 5178638"/>
              <a:gd name="connsiteY3671" fmla="*/ 4062246 h 4469549"/>
              <a:gd name="connsiteX3672" fmla="*/ 364345 w 5178638"/>
              <a:gd name="connsiteY3672" fmla="*/ 4082150 h 4469549"/>
              <a:gd name="connsiteX3673" fmla="*/ 377797 w 5178638"/>
              <a:gd name="connsiteY3673" fmla="*/ 4089988 h 4469549"/>
              <a:gd name="connsiteX3674" fmla="*/ 377467 w 5178638"/>
              <a:gd name="connsiteY3674" fmla="*/ 4090698 h 4469549"/>
              <a:gd name="connsiteX3675" fmla="*/ 360206 w 5178638"/>
              <a:gd name="connsiteY3675" fmla="*/ 4132788 h 4469549"/>
              <a:gd name="connsiteX3676" fmla="*/ 355070 w 5178638"/>
              <a:gd name="connsiteY3676" fmla="*/ 4138486 h 4469549"/>
              <a:gd name="connsiteX3677" fmla="*/ 348045 w 5178638"/>
              <a:gd name="connsiteY3677" fmla="*/ 4147429 h 4469549"/>
              <a:gd name="connsiteX3678" fmla="*/ 289985 w 5178638"/>
              <a:gd name="connsiteY3678" fmla="*/ 4243968 h 4469549"/>
              <a:gd name="connsiteX3679" fmla="*/ 270263 w 5178638"/>
              <a:gd name="connsiteY3679" fmla="*/ 4271588 h 4469549"/>
              <a:gd name="connsiteX3680" fmla="*/ 270244 w 5178638"/>
              <a:gd name="connsiteY3680" fmla="*/ 4271622 h 4469549"/>
              <a:gd name="connsiteX3681" fmla="*/ 268285 w 5178638"/>
              <a:gd name="connsiteY3681" fmla="*/ 4271816 h 4469549"/>
              <a:gd name="connsiteX3682" fmla="*/ 268285 w 5178638"/>
              <a:gd name="connsiteY3682" fmla="*/ 4274984 h 4469549"/>
              <a:gd name="connsiteX3683" fmla="*/ 251362 w 5178638"/>
              <a:gd name="connsiteY3683" fmla="*/ 4304030 h 4469549"/>
              <a:gd name="connsiteX3684" fmla="*/ 222474 w 5178638"/>
              <a:gd name="connsiteY3684" fmla="*/ 4356728 h 4469549"/>
              <a:gd name="connsiteX3685" fmla="*/ 214914 w 5178638"/>
              <a:gd name="connsiteY3685" fmla="*/ 4369705 h 4469549"/>
              <a:gd name="connsiteX3686" fmla="*/ 207888 w 5178638"/>
              <a:gd name="connsiteY3686" fmla="*/ 4378648 h 4469549"/>
              <a:gd name="connsiteX3687" fmla="*/ 207603 w 5178638"/>
              <a:gd name="connsiteY3687" fmla="*/ 4369791 h 4469549"/>
              <a:gd name="connsiteX3688" fmla="*/ 221084 w 5178638"/>
              <a:gd name="connsiteY3688" fmla="*/ 4334191 h 4469549"/>
              <a:gd name="connsiteX3689" fmla="*/ 224579 w 5178638"/>
              <a:gd name="connsiteY3689" fmla="*/ 4318845 h 4469549"/>
              <a:gd name="connsiteX3690" fmla="*/ 190806 w 5178638"/>
              <a:gd name="connsiteY3690" fmla="*/ 4364351 h 4469549"/>
              <a:gd name="connsiteX3691" fmla="*/ 164594 w 5178638"/>
              <a:gd name="connsiteY3691" fmla="*/ 4396880 h 4469549"/>
              <a:gd name="connsiteX3692" fmla="*/ 155394 w 5178638"/>
              <a:gd name="connsiteY3692" fmla="*/ 4400210 h 4469549"/>
              <a:gd name="connsiteX3693" fmla="*/ 161598 w 5178638"/>
              <a:gd name="connsiteY3693" fmla="*/ 4386443 h 4469549"/>
              <a:gd name="connsiteX3694" fmla="*/ 199401 w 5178638"/>
              <a:gd name="connsiteY3694" fmla="*/ 4321558 h 4469549"/>
              <a:gd name="connsiteX3695" fmla="*/ 253361 w 5178638"/>
              <a:gd name="connsiteY3695" fmla="*/ 4200902 h 4469549"/>
              <a:gd name="connsiteX3696" fmla="*/ 258335 w 5178638"/>
              <a:gd name="connsiteY3696" fmla="*/ 4190098 h 4469549"/>
              <a:gd name="connsiteX3697" fmla="*/ 273677 w 5178638"/>
              <a:gd name="connsiteY3697" fmla="*/ 4162522 h 4469549"/>
              <a:gd name="connsiteX3698" fmla="*/ 269470 w 5178638"/>
              <a:gd name="connsiteY3698" fmla="*/ 4165911 h 4469549"/>
              <a:gd name="connsiteX3699" fmla="*/ 273867 w 5178638"/>
              <a:gd name="connsiteY3699" fmla="*/ 4156359 h 4469549"/>
              <a:gd name="connsiteX3700" fmla="*/ 300733 w 5178638"/>
              <a:gd name="connsiteY3700" fmla="*/ 4113254 h 4469549"/>
              <a:gd name="connsiteX3701" fmla="*/ 299175 w 5178638"/>
              <a:gd name="connsiteY3701" fmla="*/ 4116540 h 4469549"/>
              <a:gd name="connsiteX3702" fmla="*/ 302069 w 5178638"/>
              <a:gd name="connsiteY3702" fmla="*/ 4118225 h 4469549"/>
              <a:gd name="connsiteX3703" fmla="*/ 321048 w 5178638"/>
              <a:gd name="connsiteY3703" fmla="*/ 4094520 h 4469549"/>
              <a:gd name="connsiteX3704" fmla="*/ 336294 w 5178638"/>
              <a:gd name="connsiteY3704" fmla="*/ 4065808 h 4469549"/>
              <a:gd name="connsiteX3705" fmla="*/ 347942 w 5178638"/>
              <a:gd name="connsiteY3705" fmla="*/ 4072593 h 4469549"/>
              <a:gd name="connsiteX3706" fmla="*/ 357422 w 5178638"/>
              <a:gd name="connsiteY3706" fmla="*/ 4054436 h 4469549"/>
              <a:gd name="connsiteX3707" fmla="*/ 371188 w 5178638"/>
              <a:gd name="connsiteY3707" fmla="*/ 4027693 h 4469549"/>
              <a:gd name="connsiteX3708" fmla="*/ 366301 w 5178638"/>
              <a:gd name="connsiteY3708" fmla="*/ 4020501 h 4469549"/>
              <a:gd name="connsiteX3709" fmla="*/ 360088 w 5178638"/>
              <a:gd name="connsiteY3709" fmla="*/ 4028830 h 4469549"/>
              <a:gd name="connsiteX3710" fmla="*/ 355718 w 5178638"/>
              <a:gd name="connsiteY3710" fmla="*/ 4030671 h 4469549"/>
              <a:gd name="connsiteX3711" fmla="*/ 356922 w 5178638"/>
              <a:gd name="connsiteY3711" fmla="*/ 4028510 h 4469549"/>
              <a:gd name="connsiteX3712" fmla="*/ 363164 w 5178638"/>
              <a:gd name="connsiteY3712" fmla="*/ 4017158 h 4469549"/>
              <a:gd name="connsiteX3713" fmla="*/ 361540 w 5178638"/>
              <a:gd name="connsiteY3713" fmla="*/ 4016212 h 4469549"/>
              <a:gd name="connsiteX3714" fmla="*/ 362771 w 5178638"/>
              <a:gd name="connsiteY3714" fmla="*/ 4014098 h 4469549"/>
              <a:gd name="connsiteX3715" fmla="*/ 359928 w 5178638"/>
              <a:gd name="connsiteY3715" fmla="*/ 4013528 h 4469549"/>
              <a:gd name="connsiteX3716" fmla="*/ 359092 w 5178638"/>
              <a:gd name="connsiteY3716" fmla="*/ 4014785 h 4469549"/>
              <a:gd name="connsiteX3717" fmla="*/ 358213 w 5178638"/>
              <a:gd name="connsiteY3717" fmla="*/ 4014273 h 4469549"/>
              <a:gd name="connsiteX3718" fmla="*/ 361170 w 5178638"/>
              <a:gd name="connsiteY3718" fmla="*/ 4006402 h 4469549"/>
              <a:gd name="connsiteX3719" fmla="*/ 368769 w 5178638"/>
              <a:gd name="connsiteY3719" fmla="*/ 3997793 h 4469549"/>
              <a:gd name="connsiteX3720" fmla="*/ 383081 w 5178638"/>
              <a:gd name="connsiteY3720" fmla="*/ 3988749 h 4469549"/>
              <a:gd name="connsiteX3721" fmla="*/ 384062 w 5178638"/>
              <a:gd name="connsiteY3721" fmla="*/ 3987394 h 4469549"/>
              <a:gd name="connsiteX3722" fmla="*/ 386559 w 5178638"/>
              <a:gd name="connsiteY3722" fmla="*/ 3988848 h 4469549"/>
              <a:gd name="connsiteX3723" fmla="*/ 427072 w 5178638"/>
              <a:gd name="connsiteY3723" fmla="*/ 3925541 h 4469549"/>
              <a:gd name="connsiteX3724" fmla="*/ 428962 w 5178638"/>
              <a:gd name="connsiteY3724" fmla="*/ 3922297 h 4469549"/>
              <a:gd name="connsiteX3725" fmla="*/ 453534 w 5178638"/>
              <a:gd name="connsiteY3725" fmla="*/ 3880121 h 4469549"/>
              <a:gd name="connsiteX3726" fmla="*/ 456495 w 5178638"/>
              <a:gd name="connsiteY3726" fmla="*/ 3868810 h 4469549"/>
              <a:gd name="connsiteX3727" fmla="*/ 447327 w 5178638"/>
              <a:gd name="connsiteY3727" fmla="*/ 3882295 h 4469549"/>
              <a:gd name="connsiteX3728" fmla="*/ 446343 w 5178638"/>
              <a:gd name="connsiteY3728" fmla="*/ 3873515 h 4469549"/>
              <a:gd name="connsiteX3729" fmla="*/ 452901 w 5178638"/>
              <a:gd name="connsiteY3729" fmla="*/ 3855607 h 4469549"/>
              <a:gd name="connsiteX3730" fmla="*/ 461558 w 5178638"/>
              <a:gd name="connsiteY3730" fmla="*/ 3836666 h 4469549"/>
              <a:gd name="connsiteX3731" fmla="*/ 462847 w 5178638"/>
              <a:gd name="connsiteY3731" fmla="*/ 3834349 h 4469549"/>
              <a:gd name="connsiteX3732" fmla="*/ 481291 w 5178638"/>
              <a:gd name="connsiteY3732" fmla="*/ 3811311 h 4469549"/>
              <a:gd name="connsiteX3733" fmla="*/ 498410 w 5178638"/>
              <a:gd name="connsiteY3733" fmla="*/ 3794125 h 4469549"/>
              <a:gd name="connsiteX3734" fmla="*/ 501742 w 5178638"/>
              <a:gd name="connsiteY3734" fmla="*/ 3789489 h 4469549"/>
              <a:gd name="connsiteX3735" fmla="*/ 526804 w 5178638"/>
              <a:gd name="connsiteY3735" fmla="*/ 3746472 h 4469549"/>
              <a:gd name="connsiteX3736" fmla="*/ 538035 w 5178638"/>
              <a:gd name="connsiteY3736" fmla="*/ 3718351 h 4469549"/>
              <a:gd name="connsiteX3737" fmla="*/ 559791 w 5178638"/>
              <a:gd name="connsiteY3737" fmla="*/ 3683226 h 4469549"/>
              <a:gd name="connsiteX3738" fmla="*/ 566439 w 5178638"/>
              <a:gd name="connsiteY3738" fmla="*/ 3678442 h 4469549"/>
              <a:gd name="connsiteX3739" fmla="*/ 566496 w 5178638"/>
              <a:gd name="connsiteY3739" fmla="*/ 3678344 h 4469549"/>
              <a:gd name="connsiteX3740" fmla="*/ 578311 w 5178638"/>
              <a:gd name="connsiteY3740" fmla="*/ 3648389 h 4469549"/>
              <a:gd name="connsiteX3741" fmla="*/ 593775 w 5178638"/>
              <a:gd name="connsiteY3741" fmla="*/ 3620462 h 4469549"/>
              <a:gd name="connsiteX3742" fmla="*/ 614567 w 5178638"/>
              <a:gd name="connsiteY3742" fmla="*/ 3584775 h 4469549"/>
              <a:gd name="connsiteX3743" fmla="*/ 631697 w 5178638"/>
              <a:gd name="connsiteY3743" fmla="*/ 3554552 h 4469549"/>
              <a:gd name="connsiteX3744" fmla="*/ 625494 w 5178638"/>
              <a:gd name="connsiteY3744" fmla="*/ 3550938 h 4469549"/>
              <a:gd name="connsiteX3745" fmla="*/ 626444 w 5178638"/>
              <a:gd name="connsiteY3745" fmla="*/ 3549447 h 4469549"/>
              <a:gd name="connsiteX3746" fmla="*/ 631139 w 5178638"/>
              <a:gd name="connsiteY3746" fmla="*/ 3543583 h 4469549"/>
              <a:gd name="connsiteX3747" fmla="*/ 640326 w 5178638"/>
              <a:gd name="connsiteY3747" fmla="*/ 3527816 h 4469549"/>
              <a:gd name="connsiteX3748" fmla="*/ 652972 w 5178638"/>
              <a:gd name="connsiteY3748" fmla="*/ 3511477 h 4469549"/>
              <a:gd name="connsiteX3749" fmla="*/ 649154 w 5178638"/>
              <a:gd name="connsiteY3749" fmla="*/ 3519315 h 4469549"/>
              <a:gd name="connsiteX3750" fmla="*/ 655639 w 5178638"/>
              <a:gd name="connsiteY3750" fmla="*/ 3512310 h 4469549"/>
              <a:gd name="connsiteX3751" fmla="*/ 660856 w 5178638"/>
              <a:gd name="connsiteY3751" fmla="*/ 3503105 h 4469549"/>
              <a:gd name="connsiteX3752" fmla="*/ 664784 w 5178638"/>
              <a:gd name="connsiteY3752" fmla="*/ 3493559 h 4469549"/>
              <a:gd name="connsiteX3753" fmla="*/ 684097 w 5178638"/>
              <a:gd name="connsiteY3753" fmla="*/ 3462573 h 4469549"/>
              <a:gd name="connsiteX3754" fmla="*/ 704603 w 5178638"/>
              <a:gd name="connsiteY3754" fmla="*/ 3418029 h 4469549"/>
              <a:gd name="connsiteX3755" fmla="*/ 748321 w 5178638"/>
              <a:gd name="connsiteY3755" fmla="*/ 3320276 h 4469549"/>
              <a:gd name="connsiteX3756" fmla="*/ 753804 w 5178638"/>
              <a:gd name="connsiteY3756" fmla="*/ 3310865 h 4469549"/>
              <a:gd name="connsiteX3757" fmla="*/ 782157 w 5178638"/>
              <a:gd name="connsiteY3757" fmla="*/ 3262201 h 4469549"/>
              <a:gd name="connsiteX3758" fmla="*/ 867252 w 5178638"/>
              <a:gd name="connsiteY3758" fmla="*/ 3120577 h 4469549"/>
              <a:gd name="connsiteX3759" fmla="*/ 868177 w 5178638"/>
              <a:gd name="connsiteY3759" fmla="*/ 3116771 h 4469549"/>
              <a:gd name="connsiteX3760" fmla="*/ 859653 w 5178638"/>
              <a:gd name="connsiteY3760" fmla="*/ 3129186 h 4469549"/>
              <a:gd name="connsiteX3761" fmla="*/ 856798 w 5178638"/>
              <a:gd name="connsiteY3761" fmla="*/ 3131868 h 4469549"/>
              <a:gd name="connsiteX3762" fmla="*/ 856759 w 5178638"/>
              <a:gd name="connsiteY3762" fmla="*/ 3127500 h 4469549"/>
              <a:gd name="connsiteX3763" fmla="*/ 860500 w 5178638"/>
              <a:gd name="connsiteY3763" fmla="*/ 3116643 h 4469549"/>
              <a:gd name="connsiteX3764" fmla="*/ 890704 w 5178638"/>
              <a:gd name="connsiteY3764" fmla="*/ 3060367 h 4469549"/>
              <a:gd name="connsiteX3765" fmla="*/ 994663 w 5178638"/>
              <a:gd name="connsiteY3765" fmla="*/ 2881932 h 4469549"/>
              <a:gd name="connsiteX3766" fmla="*/ 1015337 w 5178638"/>
              <a:gd name="connsiteY3766" fmla="*/ 2833141 h 4469549"/>
              <a:gd name="connsiteX3767" fmla="*/ 1004883 w 5178638"/>
              <a:gd name="connsiteY3767" fmla="*/ 2844432 h 4469549"/>
              <a:gd name="connsiteX3768" fmla="*/ 989840 w 5178638"/>
              <a:gd name="connsiteY3768" fmla="*/ 2879122 h 4469549"/>
              <a:gd name="connsiteX3769" fmla="*/ 985133 w 5178638"/>
              <a:gd name="connsiteY3769" fmla="*/ 2889417 h 4469549"/>
              <a:gd name="connsiteX3770" fmla="*/ 965267 w 5178638"/>
              <a:gd name="connsiteY3770" fmla="*/ 2921298 h 4469549"/>
              <a:gd name="connsiteX3771" fmla="*/ 930241 w 5178638"/>
              <a:gd name="connsiteY3771" fmla="*/ 2974765 h 4469549"/>
              <a:gd name="connsiteX3772" fmla="*/ 916046 w 5178638"/>
              <a:gd name="connsiteY3772" fmla="*/ 2996913 h 4469549"/>
              <a:gd name="connsiteX3773" fmla="*/ 896258 w 5178638"/>
              <a:gd name="connsiteY3773" fmla="*/ 3037530 h 4469549"/>
              <a:gd name="connsiteX3774" fmla="*/ 884917 w 5178638"/>
              <a:gd name="connsiteY3774" fmla="*/ 3056995 h 4469549"/>
              <a:gd name="connsiteX3775" fmla="*/ 864125 w 5178638"/>
              <a:gd name="connsiteY3775" fmla="*/ 3092682 h 4469549"/>
              <a:gd name="connsiteX3776" fmla="*/ 848039 w 5178638"/>
              <a:gd name="connsiteY3776" fmla="*/ 3118075 h 4469549"/>
              <a:gd name="connsiteX3777" fmla="*/ 807304 w 5178638"/>
              <a:gd name="connsiteY3777" fmla="*/ 3176905 h 4469549"/>
              <a:gd name="connsiteX3778" fmla="*/ 799782 w 5178638"/>
              <a:gd name="connsiteY3778" fmla="*/ 3194251 h 4469549"/>
              <a:gd name="connsiteX3779" fmla="*/ 778819 w 5178638"/>
              <a:gd name="connsiteY3779" fmla="*/ 3240110 h 4469549"/>
              <a:gd name="connsiteX3780" fmla="*/ 767158 w 5178638"/>
              <a:gd name="connsiteY3780" fmla="*/ 3254581 h 4469549"/>
              <a:gd name="connsiteX3781" fmla="*/ 733386 w 5178638"/>
              <a:gd name="connsiteY3781" fmla="*/ 3300087 h 4469549"/>
              <a:gd name="connsiteX3782" fmla="*/ 734392 w 5178638"/>
              <a:gd name="connsiteY3782" fmla="*/ 3293619 h 4469549"/>
              <a:gd name="connsiteX3783" fmla="*/ 756152 w 5178638"/>
              <a:gd name="connsiteY3783" fmla="*/ 3251396 h 4469549"/>
              <a:gd name="connsiteX3784" fmla="*/ 781611 w 5178638"/>
              <a:gd name="connsiteY3784" fmla="*/ 3201046 h 4469549"/>
              <a:gd name="connsiteX3785" fmla="*/ 811854 w 5178638"/>
              <a:gd name="connsiteY3785" fmla="*/ 3149138 h 4469549"/>
              <a:gd name="connsiteX3786" fmla="*/ 836465 w 5178638"/>
              <a:gd name="connsiteY3786" fmla="*/ 3111331 h 4469549"/>
              <a:gd name="connsiteX3787" fmla="*/ 857256 w 5178638"/>
              <a:gd name="connsiteY3787" fmla="*/ 3075644 h 4469549"/>
              <a:gd name="connsiteX3788" fmla="*/ 861037 w 5178638"/>
              <a:gd name="connsiteY3788" fmla="*/ 3069155 h 4469549"/>
              <a:gd name="connsiteX3789" fmla="*/ 889428 w 5178638"/>
              <a:gd name="connsiteY3789" fmla="*/ 3024860 h 4469549"/>
              <a:gd name="connsiteX3790" fmla="*/ 908252 w 5178638"/>
              <a:gd name="connsiteY3790" fmla="*/ 2983680 h 4469549"/>
              <a:gd name="connsiteX3791" fmla="*/ 912997 w 5178638"/>
              <a:gd name="connsiteY3791" fmla="*/ 2977754 h 4469549"/>
              <a:gd name="connsiteX3792" fmla="*/ 919631 w 5178638"/>
              <a:gd name="connsiteY3792" fmla="*/ 2968583 h 4469549"/>
              <a:gd name="connsiteX3793" fmla="*/ 977300 w 5178638"/>
              <a:gd name="connsiteY3793" fmla="*/ 2871817 h 4469549"/>
              <a:gd name="connsiteX3794" fmla="*/ 996241 w 5178638"/>
              <a:gd name="connsiteY3794" fmla="*/ 2843743 h 4469549"/>
              <a:gd name="connsiteX3795" fmla="*/ 1015143 w 5178638"/>
              <a:gd name="connsiteY3795" fmla="*/ 2811300 h 4469549"/>
              <a:gd name="connsiteX3796" fmla="*/ 1044421 w 5178638"/>
              <a:gd name="connsiteY3796" fmla="*/ 2758830 h 4469549"/>
              <a:gd name="connsiteX3797" fmla="*/ 1051981 w 5178638"/>
              <a:gd name="connsiteY3797" fmla="*/ 2745853 h 4469549"/>
              <a:gd name="connsiteX3798" fmla="*/ 1058616 w 5178638"/>
              <a:gd name="connsiteY3798" fmla="*/ 2736682 h 4469549"/>
              <a:gd name="connsiteX3799" fmla="*/ 1057730 w 5178638"/>
              <a:gd name="connsiteY3799" fmla="*/ 2744856 h 4469549"/>
              <a:gd name="connsiteX3800" fmla="*/ 1042686 w 5178638"/>
              <a:gd name="connsiteY3800" fmla="*/ 2779546 h 4469549"/>
              <a:gd name="connsiteX3801" fmla="*/ 1038019 w 5178638"/>
              <a:gd name="connsiteY3801" fmla="*/ 2794209 h 4469549"/>
              <a:gd name="connsiteX3802" fmla="*/ 1070230 w 5178638"/>
              <a:gd name="connsiteY3802" fmla="*/ 2747793 h 4469549"/>
              <a:gd name="connsiteX3803" fmla="*/ 1073499 w 5178638"/>
              <a:gd name="connsiteY3803" fmla="*/ 2743358 h 4469549"/>
              <a:gd name="connsiteX3804" fmla="*/ 1071539 w 5178638"/>
              <a:gd name="connsiteY3804" fmla="*/ 2742216 h 4469549"/>
              <a:gd name="connsiteX3805" fmla="*/ 1080055 w 5178638"/>
              <a:gd name="connsiteY3805" fmla="*/ 2732188 h 4469549"/>
              <a:gd name="connsiteX3806" fmla="*/ 1095176 w 5178638"/>
              <a:gd name="connsiteY3806" fmla="*/ 2706234 h 4469549"/>
              <a:gd name="connsiteX3807" fmla="*/ 1111263 w 5178638"/>
              <a:gd name="connsiteY3807" fmla="*/ 2680842 h 4469549"/>
              <a:gd name="connsiteX3808" fmla="*/ 1124532 w 5178638"/>
              <a:gd name="connsiteY3808" fmla="*/ 2662500 h 4469549"/>
              <a:gd name="connsiteX3809" fmla="*/ 1160445 w 5178638"/>
              <a:gd name="connsiteY3809" fmla="*/ 2600860 h 4469549"/>
              <a:gd name="connsiteX3810" fmla="*/ 1183166 w 5178638"/>
              <a:gd name="connsiteY3810" fmla="*/ 2566296 h 4469549"/>
              <a:gd name="connsiteX3811" fmla="*/ 1186946 w 5178638"/>
              <a:gd name="connsiteY3811" fmla="*/ 2559808 h 4469549"/>
              <a:gd name="connsiteX3812" fmla="*/ 1215298 w 5178638"/>
              <a:gd name="connsiteY3812" fmla="*/ 2511144 h 4469549"/>
              <a:gd name="connsiteX3813" fmla="*/ 1243651 w 5178638"/>
              <a:gd name="connsiteY3813" fmla="*/ 2462480 h 4469549"/>
              <a:gd name="connsiteX3814" fmla="*/ 1328746 w 5178638"/>
              <a:gd name="connsiteY3814" fmla="*/ 2320856 h 4469549"/>
              <a:gd name="connsiteX3815" fmla="*/ 1329672 w 5178638"/>
              <a:gd name="connsiteY3815" fmla="*/ 2317050 h 4469549"/>
              <a:gd name="connsiteX3816" fmla="*/ 1321147 w 5178638"/>
              <a:gd name="connsiteY3816" fmla="*/ 2329465 h 4469549"/>
              <a:gd name="connsiteX3817" fmla="*/ 1318292 w 5178638"/>
              <a:gd name="connsiteY3817" fmla="*/ 2332147 h 4469549"/>
              <a:gd name="connsiteX3818" fmla="*/ 1318254 w 5178638"/>
              <a:gd name="connsiteY3818" fmla="*/ 2327779 h 4469549"/>
              <a:gd name="connsiteX3819" fmla="*/ 1321994 w 5178638"/>
              <a:gd name="connsiteY3819" fmla="*/ 2316922 h 4469549"/>
              <a:gd name="connsiteX3820" fmla="*/ 1352198 w 5178638"/>
              <a:gd name="connsiteY3820" fmla="*/ 2260646 h 4469549"/>
              <a:gd name="connsiteX3821" fmla="*/ 1375187 w 5178638"/>
              <a:gd name="connsiteY3821" fmla="*/ 2221188 h 4469549"/>
              <a:gd name="connsiteX3822" fmla="*/ 1374218 w 5178638"/>
              <a:gd name="connsiteY3822" fmla="*/ 2220624 h 4469549"/>
              <a:gd name="connsiteX3823" fmla="*/ 1363405 w 5178638"/>
              <a:gd name="connsiteY3823" fmla="*/ 2226628 h 4469549"/>
              <a:gd name="connsiteX3824" fmla="*/ 1357752 w 5178638"/>
              <a:gd name="connsiteY3824" fmla="*/ 2237809 h 4469549"/>
              <a:gd name="connsiteX3825" fmla="*/ 1346411 w 5178638"/>
              <a:gd name="connsiteY3825" fmla="*/ 2257275 h 4469549"/>
              <a:gd name="connsiteX3826" fmla="*/ 1325619 w 5178638"/>
              <a:gd name="connsiteY3826" fmla="*/ 2292961 h 4469549"/>
              <a:gd name="connsiteX3827" fmla="*/ 1309534 w 5178638"/>
              <a:gd name="connsiteY3827" fmla="*/ 2318354 h 4469549"/>
              <a:gd name="connsiteX3828" fmla="*/ 1268798 w 5178638"/>
              <a:gd name="connsiteY3828" fmla="*/ 2377184 h 4469549"/>
              <a:gd name="connsiteX3829" fmla="*/ 1261276 w 5178638"/>
              <a:gd name="connsiteY3829" fmla="*/ 2394531 h 4469549"/>
              <a:gd name="connsiteX3830" fmla="*/ 1237746 w 5178638"/>
              <a:gd name="connsiteY3830" fmla="*/ 2446003 h 4469549"/>
              <a:gd name="connsiteX3831" fmla="*/ 1207504 w 5178638"/>
              <a:gd name="connsiteY3831" fmla="*/ 2497912 h 4469549"/>
              <a:gd name="connsiteX3832" fmla="*/ 1167733 w 5178638"/>
              <a:gd name="connsiteY3832" fmla="*/ 2557305 h 4469549"/>
              <a:gd name="connsiteX3833" fmla="*/ 1158282 w 5178638"/>
              <a:gd name="connsiteY3833" fmla="*/ 2573527 h 4469549"/>
              <a:gd name="connsiteX3834" fmla="*/ 1145938 w 5178638"/>
              <a:gd name="connsiteY3834" fmla="*/ 2588062 h 4469549"/>
              <a:gd name="connsiteX3835" fmla="*/ 1178031 w 5178638"/>
              <a:gd name="connsiteY3835" fmla="*/ 2528541 h 4469549"/>
              <a:gd name="connsiteX3836" fmla="*/ 1217647 w 5178638"/>
              <a:gd name="connsiteY3836" fmla="*/ 2451675 h 4469549"/>
              <a:gd name="connsiteX3837" fmla="*/ 1243105 w 5178638"/>
              <a:gd name="connsiteY3837" fmla="*/ 2401325 h 4469549"/>
              <a:gd name="connsiteX3838" fmla="*/ 1273348 w 5178638"/>
              <a:gd name="connsiteY3838" fmla="*/ 2349417 h 4469549"/>
              <a:gd name="connsiteX3839" fmla="*/ 1297959 w 5178638"/>
              <a:gd name="connsiteY3839" fmla="*/ 2311610 h 4469549"/>
              <a:gd name="connsiteX3840" fmla="*/ 1318751 w 5178638"/>
              <a:gd name="connsiteY3840" fmla="*/ 2275923 h 4469549"/>
              <a:gd name="connsiteX3841" fmla="*/ 1322531 w 5178638"/>
              <a:gd name="connsiteY3841" fmla="*/ 2269434 h 4469549"/>
              <a:gd name="connsiteX3842" fmla="*/ 1338549 w 5178638"/>
              <a:gd name="connsiteY3842" fmla="*/ 2249978 h 4469549"/>
              <a:gd name="connsiteX3843" fmla="*/ 1339638 w 5178638"/>
              <a:gd name="connsiteY3843" fmla="*/ 2247793 h 4469549"/>
              <a:gd name="connsiteX3844" fmla="*/ 1324367 w 5178638"/>
              <a:gd name="connsiteY3844" fmla="*/ 2265997 h 4469549"/>
              <a:gd name="connsiteX3845" fmla="*/ 1313228 w 5178638"/>
              <a:gd name="connsiteY3845" fmla="*/ 2267654 h 4469549"/>
              <a:gd name="connsiteX3846" fmla="*/ 1276039 w 5178638"/>
              <a:gd name="connsiteY3846" fmla="*/ 2293787 h 4469549"/>
              <a:gd name="connsiteX3847" fmla="*/ 1267514 w 5178638"/>
              <a:gd name="connsiteY3847" fmla="*/ 2306203 h 4469549"/>
              <a:gd name="connsiteX3848" fmla="*/ 1244793 w 5178638"/>
              <a:gd name="connsiteY3848" fmla="*/ 2340766 h 4469549"/>
              <a:gd name="connsiteX3849" fmla="*/ 1236268 w 5178638"/>
              <a:gd name="connsiteY3849" fmla="*/ 2353182 h 4469549"/>
              <a:gd name="connsiteX3850" fmla="*/ 1221147 w 5178638"/>
              <a:gd name="connsiteY3850" fmla="*/ 2379136 h 4469549"/>
              <a:gd name="connsiteX3851" fmla="*/ 1197578 w 5178638"/>
              <a:gd name="connsiteY3851" fmla="*/ 2426241 h 4469549"/>
              <a:gd name="connsiteX3852" fmla="*/ 1177712 w 5178638"/>
              <a:gd name="connsiteY3852" fmla="*/ 2458121 h 4469549"/>
              <a:gd name="connsiteX3853" fmla="*/ 1138827 w 5178638"/>
              <a:gd name="connsiteY3853" fmla="*/ 2509341 h 4469549"/>
              <a:gd name="connsiteX3854" fmla="*/ 1110592 w 5178638"/>
              <a:gd name="connsiteY3854" fmla="*/ 2571109 h 4469549"/>
              <a:gd name="connsiteX3855" fmla="*/ 1098404 w 5178638"/>
              <a:gd name="connsiteY3855" fmla="*/ 2603118 h 4469549"/>
              <a:gd name="connsiteX3856" fmla="*/ 1077534 w 5178638"/>
              <a:gd name="connsiteY3856" fmla="*/ 2630068 h 4469549"/>
              <a:gd name="connsiteX3857" fmla="*/ 1073714 w 5178638"/>
              <a:gd name="connsiteY3857" fmla="*/ 2632189 h 4469549"/>
              <a:gd name="connsiteX3858" fmla="*/ 1040539 w 5178638"/>
              <a:gd name="connsiteY3858" fmla="*/ 2678042 h 4469549"/>
              <a:gd name="connsiteX3859" fmla="*/ 1028273 w 5178638"/>
              <a:gd name="connsiteY3859" fmla="*/ 2701314 h 4469549"/>
              <a:gd name="connsiteX3860" fmla="*/ 1016123 w 5178638"/>
              <a:gd name="connsiteY3860" fmla="*/ 2737691 h 4469549"/>
              <a:gd name="connsiteX3861" fmla="*/ 1013347 w 5178638"/>
              <a:gd name="connsiteY3861" fmla="*/ 2749110 h 4469549"/>
              <a:gd name="connsiteX3862" fmla="*/ 987810 w 5178638"/>
              <a:gd name="connsiteY3862" fmla="*/ 2790722 h 4469549"/>
              <a:gd name="connsiteX3863" fmla="*/ 977356 w 5178638"/>
              <a:gd name="connsiteY3863" fmla="*/ 2802014 h 4469549"/>
              <a:gd name="connsiteX3864" fmla="*/ 973536 w 5178638"/>
              <a:gd name="connsiteY3864" fmla="*/ 2804135 h 4469549"/>
              <a:gd name="connsiteX3865" fmla="*/ 947035 w 5178638"/>
              <a:gd name="connsiteY3865" fmla="*/ 2845186 h 4469549"/>
              <a:gd name="connsiteX3866" fmla="*/ 930102 w 5178638"/>
              <a:gd name="connsiteY3866" fmla="*/ 2883121 h 4469549"/>
              <a:gd name="connsiteX3867" fmla="*/ 903640 w 5178638"/>
              <a:gd name="connsiteY3867" fmla="*/ 2928541 h 4469549"/>
              <a:gd name="connsiteX3868" fmla="*/ 888479 w 5178638"/>
              <a:gd name="connsiteY3868" fmla="*/ 2950127 h 4469549"/>
              <a:gd name="connsiteX3869" fmla="*/ 882133 w 5178638"/>
              <a:gd name="connsiteY3869" fmla="*/ 2961019 h 4469549"/>
              <a:gd name="connsiteX3870" fmla="*/ 878758 w 5178638"/>
              <a:gd name="connsiteY3870" fmla="*/ 2964843 h 4469549"/>
              <a:gd name="connsiteX3871" fmla="*/ 872046 w 5178638"/>
              <a:gd name="connsiteY3871" fmla="*/ 2965277 h 4469549"/>
              <a:gd name="connsiteX3872" fmla="*/ 872203 w 5178638"/>
              <a:gd name="connsiteY3872" fmla="*/ 2963832 h 4469549"/>
              <a:gd name="connsiteX3873" fmla="*/ 898029 w 5178638"/>
              <a:gd name="connsiteY3873" fmla="*/ 2919256 h 4469549"/>
              <a:gd name="connsiteX3874" fmla="*/ 908922 w 5178638"/>
              <a:gd name="connsiteY3874" fmla="*/ 2904198 h 4469549"/>
              <a:gd name="connsiteX3875" fmla="*/ 915201 w 5178638"/>
              <a:gd name="connsiteY3875" fmla="*/ 2895363 h 4469549"/>
              <a:gd name="connsiteX3876" fmla="*/ 916325 w 5178638"/>
              <a:gd name="connsiteY3876" fmla="*/ 2887675 h 4469549"/>
              <a:gd name="connsiteX3877" fmla="*/ 1718820 w 5178638"/>
              <a:gd name="connsiteY3877" fmla="*/ 1502528 h 4469549"/>
              <a:gd name="connsiteX3878" fmla="*/ 1730573 w 5178638"/>
              <a:gd name="connsiteY3878" fmla="*/ 1485239 h 4469549"/>
              <a:gd name="connsiteX3879" fmla="*/ 1736527 w 5178638"/>
              <a:gd name="connsiteY3879" fmla="*/ 1484363 h 4469549"/>
              <a:gd name="connsiteX3880" fmla="*/ 1733032 w 5178638"/>
              <a:gd name="connsiteY3880" fmla="*/ 1499709 h 4469549"/>
              <a:gd name="connsiteX3881" fmla="*/ 1694695 w 5178638"/>
              <a:gd name="connsiteY3881" fmla="*/ 1568628 h 4469549"/>
              <a:gd name="connsiteX3882" fmla="*/ 1645551 w 5178638"/>
              <a:gd name="connsiteY3882" fmla="*/ 1652979 h 4469549"/>
              <a:gd name="connsiteX3883" fmla="*/ 1598832 w 5178638"/>
              <a:gd name="connsiteY3883" fmla="*/ 1730051 h 4469549"/>
              <a:gd name="connsiteX3884" fmla="*/ 1593161 w 5178638"/>
              <a:gd name="connsiteY3884" fmla="*/ 1739784 h 4469549"/>
              <a:gd name="connsiteX3885" fmla="*/ 1550508 w 5178638"/>
              <a:gd name="connsiteY3885" fmla="*/ 1819227 h 4469549"/>
              <a:gd name="connsiteX3886" fmla="*/ 1518090 w 5178638"/>
              <a:gd name="connsiteY3886" fmla="*/ 1865522 h 4469549"/>
              <a:gd name="connsiteX3887" fmla="*/ 1490273 w 5178638"/>
              <a:gd name="connsiteY3887" fmla="*/ 1910152 h 4469549"/>
              <a:gd name="connsiteX3888" fmla="*/ 1469767 w 5178638"/>
              <a:gd name="connsiteY3888" fmla="*/ 1954697 h 4469549"/>
              <a:gd name="connsiteX3889" fmla="*/ 1415807 w 5178638"/>
              <a:gd name="connsiteY3889" fmla="*/ 2075351 h 4469549"/>
              <a:gd name="connsiteX3890" fmla="*/ 1378004 w 5178638"/>
              <a:gd name="connsiteY3890" fmla="*/ 2140236 h 4469549"/>
              <a:gd name="connsiteX3891" fmla="*/ 1371800 w 5178638"/>
              <a:gd name="connsiteY3891" fmla="*/ 2154003 h 4469549"/>
              <a:gd name="connsiteX3892" fmla="*/ 1381000 w 5178638"/>
              <a:gd name="connsiteY3892" fmla="*/ 2150673 h 4469549"/>
              <a:gd name="connsiteX3893" fmla="*/ 1407212 w 5178638"/>
              <a:gd name="connsiteY3893" fmla="*/ 2118144 h 4469549"/>
              <a:gd name="connsiteX3894" fmla="*/ 1440985 w 5178638"/>
              <a:gd name="connsiteY3894" fmla="*/ 2072638 h 4469549"/>
              <a:gd name="connsiteX3895" fmla="*/ 1437490 w 5178638"/>
              <a:gd name="connsiteY3895" fmla="*/ 2087984 h 4469549"/>
              <a:gd name="connsiteX3896" fmla="*/ 1424009 w 5178638"/>
              <a:gd name="connsiteY3896" fmla="*/ 2123584 h 4469549"/>
              <a:gd name="connsiteX3897" fmla="*/ 1424294 w 5178638"/>
              <a:gd name="connsiteY3897" fmla="*/ 2132442 h 4469549"/>
              <a:gd name="connsiteX3898" fmla="*/ 1431319 w 5178638"/>
              <a:gd name="connsiteY3898" fmla="*/ 2123498 h 4469549"/>
              <a:gd name="connsiteX3899" fmla="*/ 1438880 w 5178638"/>
              <a:gd name="connsiteY3899" fmla="*/ 2110521 h 4469549"/>
              <a:gd name="connsiteX3900" fmla="*/ 1467767 w 5178638"/>
              <a:gd name="connsiteY3900" fmla="*/ 2057824 h 4469549"/>
              <a:gd name="connsiteX3901" fmla="*/ 1486669 w 5178638"/>
              <a:gd name="connsiteY3901" fmla="*/ 2025380 h 4469549"/>
              <a:gd name="connsiteX3902" fmla="*/ 1506391 w 5178638"/>
              <a:gd name="connsiteY3902" fmla="*/ 1997762 h 4469549"/>
              <a:gd name="connsiteX3903" fmla="*/ 1564451 w 5178638"/>
              <a:gd name="connsiteY3903" fmla="*/ 1901223 h 4469549"/>
              <a:gd name="connsiteX3904" fmla="*/ 1571476 w 5178638"/>
              <a:gd name="connsiteY3904" fmla="*/ 1892280 h 4469549"/>
              <a:gd name="connsiteX3905" fmla="*/ 1576612 w 5178638"/>
              <a:gd name="connsiteY3905" fmla="*/ 1886581 h 4469549"/>
              <a:gd name="connsiteX3906" fmla="*/ 1593872 w 5178638"/>
              <a:gd name="connsiteY3906" fmla="*/ 1844491 h 4469549"/>
              <a:gd name="connsiteX3907" fmla="*/ 1623045 w 5178638"/>
              <a:gd name="connsiteY3907" fmla="*/ 1800651 h 4469549"/>
              <a:gd name="connsiteX3908" fmla="*/ 1626826 w 5178638"/>
              <a:gd name="connsiteY3908" fmla="*/ 1794162 h 4469549"/>
              <a:gd name="connsiteX3909" fmla="*/ 1647618 w 5178638"/>
              <a:gd name="connsiteY3909" fmla="*/ 1758475 h 4469549"/>
              <a:gd name="connsiteX3910" fmla="*/ 1673010 w 5178638"/>
              <a:gd name="connsiteY3910" fmla="*/ 1721124 h 4469549"/>
              <a:gd name="connsiteX3911" fmla="*/ 1703253 w 5178638"/>
              <a:gd name="connsiteY3911" fmla="*/ 1669216 h 4469549"/>
              <a:gd name="connsiteX3912" fmla="*/ 1727539 w 5178638"/>
              <a:gd name="connsiteY3912" fmla="*/ 1618182 h 4469549"/>
              <a:gd name="connsiteX3913" fmla="*/ 1765592 w 5178638"/>
              <a:gd name="connsiteY3913" fmla="*/ 1540406 h 4469549"/>
              <a:gd name="connsiteX3914" fmla="*/ 1796904 w 5178638"/>
              <a:gd name="connsiteY3914" fmla="*/ 1480431 h 4469549"/>
              <a:gd name="connsiteX3915" fmla="*/ 1783388 w 5178638"/>
              <a:gd name="connsiteY3915" fmla="*/ 1494283 h 4469549"/>
              <a:gd name="connsiteX3916" fmla="*/ 1773937 w 5178638"/>
              <a:gd name="connsiteY3916" fmla="*/ 1510505 h 4469549"/>
              <a:gd name="connsiteX3917" fmla="*/ 1732604 w 5178638"/>
              <a:gd name="connsiteY3917" fmla="*/ 1568988 h 4469549"/>
              <a:gd name="connsiteX3918" fmla="*/ 1702361 w 5178638"/>
              <a:gd name="connsiteY3918" fmla="*/ 1620895 h 4469549"/>
              <a:gd name="connsiteX3919" fmla="*/ 1680784 w 5178638"/>
              <a:gd name="connsiteY3919" fmla="*/ 1673506 h 4469549"/>
              <a:gd name="connsiteX3920" fmla="*/ 1674044 w 5178638"/>
              <a:gd name="connsiteY3920" fmla="*/ 1691308 h 4469549"/>
              <a:gd name="connsiteX3921" fmla="*/ 1631355 w 5178638"/>
              <a:gd name="connsiteY3921" fmla="*/ 1749001 h 4469549"/>
              <a:gd name="connsiteX3922" fmla="*/ 1614879 w 5178638"/>
              <a:gd name="connsiteY3922" fmla="*/ 1774165 h 4469549"/>
              <a:gd name="connsiteX3923" fmla="*/ 1594087 w 5178638"/>
              <a:gd name="connsiteY3923" fmla="*/ 1809852 h 4469549"/>
              <a:gd name="connsiteX3924" fmla="*/ 1582747 w 5178638"/>
              <a:gd name="connsiteY3924" fmla="*/ 1829318 h 4469549"/>
              <a:gd name="connsiteX3925" fmla="*/ 1564130 w 5178638"/>
              <a:gd name="connsiteY3925" fmla="*/ 1870618 h 4469549"/>
              <a:gd name="connsiteX3926" fmla="*/ 1549544 w 5178638"/>
              <a:gd name="connsiteY3926" fmla="*/ 1892538 h 4469549"/>
              <a:gd name="connsiteX3927" fmla="*/ 1513346 w 5178638"/>
              <a:gd name="connsiteY3927" fmla="*/ 1945321 h 4469549"/>
              <a:gd name="connsiteX3928" fmla="*/ 1493090 w 5178638"/>
              <a:gd name="connsiteY3928" fmla="*/ 1976975 h 4469549"/>
              <a:gd name="connsiteX3929" fmla="*/ 1488774 w 5178638"/>
              <a:gd name="connsiteY3929" fmla="*/ 1987498 h 4469549"/>
              <a:gd name="connsiteX3930" fmla="*/ 1475293 w 5178638"/>
              <a:gd name="connsiteY3930" fmla="*/ 2023098 h 4469549"/>
              <a:gd name="connsiteX3931" fmla="*/ 1463667 w 5178638"/>
              <a:gd name="connsiteY3931" fmla="*/ 2033707 h 4469549"/>
              <a:gd name="connsiteX3932" fmla="*/ 1481998 w 5178638"/>
              <a:gd name="connsiteY3932" fmla="*/ 1983550 h 4469549"/>
              <a:gd name="connsiteX3933" fmla="*/ 1585956 w 5178638"/>
              <a:gd name="connsiteY3933" fmla="*/ 1805115 h 4469549"/>
              <a:gd name="connsiteX3934" fmla="*/ 1615379 w 5178638"/>
              <a:gd name="connsiteY3934" fmla="*/ 1748384 h 4469549"/>
              <a:gd name="connsiteX3935" fmla="*/ 1618339 w 5178638"/>
              <a:gd name="connsiteY3935" fmla="*/ 1737072 h 4469549"/>
              <a:gd name="connsiteX3936" fmla="*/ 1617519 w 5178638"/>
              <a:gd name="connsiteY3936" fmla="*/ 1732249 h 4469549"/>
              <a:gd name="connsiteX3937" fmla="*/ 1614273 w 5178638"/>
              <a:gd name="connsiteY3937" fmla="*/ 1734703 h 4469549"/>
              <a:gd name="connsiteX3938" fmla="*/ 1605358 w 5178638"/>
              <a:gd name="connsiteY3938" fmla="*/ 1746890 h 4469549"/>
              <a:gd name="connsiteX3939" fmla="*/ 1605893 w 5178638"/>
              <a:gd name="connsiteY3939" fmla="*/ 1742857 h 4469549"/>
              <a:gd name="connsiteX3940" fmla="*/ 1691769 w 5178638"/>
              <a:gd name="connsiteY3940" fmla="*/ 1601689 h 4469549"/>
              <a:gd name="connsiteX3941" fmla="*/ 1720122 w 5178638"/>
              <a:gd name="connsiteY3941" fmla="*/ 1553024 h 4469549"/>
              <a:gd name="connsiteX3942" fmla="*/ 1748474 w 5178638"/>
              <a:gd name="connsiteY3942" fmla="*/ 1504360 h 4469549"/>
              <a:gd name="connsiteX3943" fmla="*/ 1752254 w 5178638"/>
              <a:gd name="connsiteY3943" fmla="*/ 1497871 h 4469549"/>
              <a:gd name="connsiteX3944" fmla="*/ 1775757 w 5178638"/>
              <a:gd name="connsiteY3944" fmla="*/ 1463765 h 4469549"/>
              <a:gd name="connsiteX3945" fmla="*/ 1811670 w 5178638"/>
              <a:gd name="connsiteY3945" fmla="*/ 1402123 h 4469549"/>
              <a:gd name="connsiteX3946" fmla="*/ 1825720 w 5178638"/>
              <a:gd name="connsiteY3946" fmla="*/ 1384236 h 4469549"/>
              <a:gd name="connsiteX3947" fmla="*/ 1842197 w 5178638"/>
              <a:gd name="connsiteY3947" fmla="*/ 1359072 h 4469549"/>
              <a:gd name="connsiteX3948" fmla="*/ 1857319 w 5178638"/>
              <a:gd name="connsiteY3948" fmla="*/ 1333117 h 4469549"/>
              <a:gd name="connsiteX3949" fmla="*/ 1866211 w 5178638"/>
              <a:gd name="connsiteY3949" fmla="*/ 1324004 h 4469549"/>
              <a:gd name="connsiteX3950" fmla="*/ 1870322 w 5178638"/>
              <a:gd name="connsiteY3950" fmla="*/ 1326399 h 4469549"/>
              <a:gd name="connsiteX3951" fmla="*/ 1851506 w 5178638"/>
              <a:gd name="connsiteY3951" fmla="*/ 1359063 h 4469549"/>
              <a:gd name="connsiteX3952" fmla="*/ 1827076 w 5178638"/>
              <a:gd name="connsiteY3952" fmla="*/ 1385027 h 4469549"/>
              <a:gd name="connsiteX3953" fmla="*/ 1803324 w 5178638"/>
              <a:gd name="connsiteY3953" fmla="*/ 1432024 h 4469549"/>
              <a:gd name="connsiteX3954" fmla="*/ 1803075 w 5178638"/>
              <a:gd name="connsiteY3954" fmla="*/ 1444915 h 4469549"/>
              <a:gd name="connsiteX3955" fmla="*/ 1795514 w 5178638"/>
              <a:gd name="connsiteY3955" fmla="*/ 1457893 h 4469549"/>
              <a:gd name="connsiteX3956" fmla="*/ 1799579 w 5178638"/>
              <a:gd name="connsiteY3956" fmla="*/ 1460260 h 4469549"/>
              <a:gd name="connsiteX3957" fmla="*/ 1809030 w 5178638"/>
              <a:gd name="connsiteY3957" fmla="*/ 1444039 h 4469549"/>
              <a:gd name="connsiteX3958" fmla="*/ 1816590 w 5178638"/>
              <a:gd name="connsiteY3958" fmla="*/ 1431062 h 4469549"/>
              <a:gd name="connsiteX3959" fmla="*/ 1823617 w 5178638"/>
              <a:gd name="connsiteY3959" fmla="*/ 1422119 h 4469549"/>
              <a:gd name="connsiteX3960" fmla="*/ 1822012 w 5178638"/>
              <a:gd name="connsiteY3960" fmla="*/ 1434221 h 4469549"/>
              <a:gd name="connsiteX3961" fmla="*/ 1826077 w 5178638"/>
              <a:gd name="connsiteY3961" fmla="*/ 1436590 h 4469549"/>
              <a:gd name="connsiteX3962" fmla="*/ 1846619 w 5178638"/>
              <a:gd name="connsiteY3962" fmla="*/ 1413794 h 4469549"/>
              <a:gd name="connsiteX3963" fmla="*/ 1881711 w 5178638"/>
              <a:gd name="connsiteY3963" fmla="*/ 1347329 h 4469549"/>
              <a:gd name="connsiteX3964" fmla="*/ 1887841 w 5178638"/>
              <a:gd name="connsiteY3964" fmla="*/ 1335911 h 4469549"/>
              <a:gd name="connsiteX3965" fmla="*/ 1880885 w 5178638"/>
              <a:gd name="connsiteY3965" fmla="*/ 1331859 h 4469549"/>
              <a:gd name="connsiteX3966" fmla="*/ 1883349 w 5178638"/>
              <a:gd name="connsiteY3966" fmla="*/ 1323699 h 4469549"/>
              <a:gd name="connsiteX3967" fmla="*/ 1891729 w 5178638"/>
              <a:gd name="connsiteY3967" fmla="*/ 1315546 h 4469549"/>
              <a:gd name="connsiteX3968" fmla="*/ 1908776 w 5178638"/>
              <a:gd name="connsiteY3968" fmla="*/ 1308095 h 4469549"/>
              <a:gd name="connsiteX3969" fmla="*/ 1915802 w 5178638"/>
              <a:gd name="connsiteY3969" fmla="*/ 1299153 h 4469549"/>
              <a:gd name="connsiteX3970" fmla="*/ 1932528 w 5178638"/>
              <a:gd name="connsiteY3970" fmla="*/ 1261097 h 4469549"/>
              <a:gd name="connsiteX3971" fmla="*/ 1944404 w 5178638"/>
              <a:gd name="connsiteY3971" fmla="*/ 1237598 h 4469549"/>
              <a:gd name="connsiteX3972" fmla="*/ 1958707 w 5178638"/>
              <a:gd name="connsiteY3972" fmla="*/ 1228589 h 4469549"/>
              <a:gd name="connsiteX3973" fmla="*/ 1973854 w 5178638"/>
              <a:gd name="connsiteY3973" fmla="*/ 1202591 h 4469549"/>
              <a:gd name="connsiteX3974" fmla="*/ 1970866 w 5178638"/>
              <a:gd name="connsiteY3974" fmla="*/ 1192178 h 4469549"/>
              <a:gd name="connsiteX3975" fmla="*/ 1976252 w 5178638"/>
              <a:gd name="connsiteY3975" fmla="*/ 1173588 h 4469549"/>
              <a:gd name="connsiteX3976" fmla="*/ 1984882 w 5178638"/>
              <a:gd name="connsiteY3976" fmla="*/ 1152543 h 4469549"/>
              <a:gd name="connsiteX3977" fmla="*/ 2005423 w 5178638"/>
              <a:gd name="connsiteY3977" fmla="*/ 1129747 h 4469549"/>
              <a:gd name="connsiteX3978" fmla="*/ 2024691 w 5178638"/>
              <a:gd name="connsiteY3978" fmla="*/ 1113813 h 4469549"/>
              <a:gd name="connsiteX3979" fmla="*/ 2028213 w 5178638"/>
              <a:gd name="connsiteY3979" fmla="*/ 1109288 h 4469549"/>
              <a:gd name="connsiteX3980" fmla="*/ 2053276 w 5178638"/>
              <a:gd name="connsiteY3980" fmla="*/ 1066271 h 4469549"/>
              <a:gd name="connsiteX3981" fmla="*/ 2062949 w 5178638"/>
              <a:gd name="connsiteY3981" fmla="*/ 1037242 h 4469549"/>
              <a:gd name="connsiteX3982" fmla="*/ 2085095 w 5178638"/>
              <a:gd name="connsiteY3982" fmla="*/ 1002345 h 4469549"/>
              <a:gd name="connsiteX3983" fmla="*/ 2092910 w 5178638"/>
              <a:gd name="connsiteY3983" fmla="*/ 998241 h 4469549"/>
              <a:gd name="connsiteX3984" fmla="*/ 2092968 w 5178638"/>
              <a:gd name="connsiteY3984" fmla="*/ 998143 h 4469549"/>
              <a:gd name="connsiteX3985" fmla="*/ 2103078 w 5178638"/>
              <a:gd name="connsiteY3985" fmla="*/ 967195 h 4469549"/>
              <a:gd name="connsiteX3986" fmla="*/ 2118298 w 5178638"/>
              <a:gd name="connsiteY3986" fmla="*/ 939126 h 4469549"/>
              <a:gd name="connsiteX3987" fmla="*/ 2139090 w 5178638"/>
              <a:gd name="connsiteY3987" fmla="*/ 903439 h 4469549"/>
              <a:gd name="connsiteX3988" fmla="*/ 2156076 w 5178638"/>
              <a:gd name="connsiteY3988" fmla="*/ 873131 h 4469549"/>
              <a:gd name="connsiteX3989" fmla="*/ 2125655 w 5178638"/>
              <a:gd name="connsiteY3989" fmla="*/ 855408 h 4469549"/>
              <a:gd name="connsiteX3990" fmla="*/ 2134979 w 5178638"/>
              <a:gd name="connsiteY3990" fmla="*/ 845851 h 4469549"/>
              <a:gd name="connsiteX3991" fmla="*/ 2150100 w 5178638"/>
              <a:gd name="connsiteY3991" fmla="*/ 819897 h 4469549"/>
              <a:gd name="connsiteX3992" fmla="*/ 2166577 w 5178638"/>
              <a:gd name="connsiteY3992" fmla="*/ 794733 h 4469549"/>
              <a:gd name="connsiteX3993" fmla="*/ 2180628 w 5178638"/>
              <a:gd name="connsiteY3993" fmla="*/ 776846 h 4469549"/>
              <a:gd name="connsiteX3994" fmla="*/ 2216541 w 5178638"/>
              <a:gd name="connsiteY3994" fmla="*/ 715205 h 4469549"/>
              <a:gd name="connsiteX3995" fmla="*/ 2240043 w 5178638"/>
              <a:gd name="connsiteY3995" fmla="*/ 681097 h 4469549"/>
              <a:gd name="connsiteX3996" fmla="*/ 2243823 w 5178638"/>
              <a:gd name="connsiteY3996" fmla="*/ 674609 h 4469549"/>
              <a:gd name="connsiteX3997" fmla="*/ 2272176 w 5178638"/>
              <a:gd name="connsiteY3997" fmla="*/ 625945 h 4469549"/>
              <a:gd name="connsiteX3998" fmla="*/ 2300528 w 5178638"/>
              <a:gd name="connsiteY3998" fmla="*/ 577281 h 4469549"/>
              <a:gd name="connsiteX3999" fmla="*/ 2386405 w 5178638"/>
              <a:gd name="connsiteY3999" fmla="*/ 436111 h 4469549"/>
              <a:gd name="connsiteX4000" fmla="*/ 2386940 w 5178638"/>
              <a:gd name="connsiteY4000" fmla="*/ 432078 h 4469549"/>
              <a:gd name="connsiteX4001" fmla="*/ 2378024 w 5178638"/>
              <a:gd name="connsiteY4001" fmla="*/ 444265 h 4469549"/>
              <a:gd name="connsiteX4002" fmla="*/ 2374778 w 5178638"/>
              <a:gd name="connsiteY4002" fmla="*/ 446720 h 4469549"/>
              <a:gd name="connsiteX4003" fmla="*/ 2373959 w 5178638"/>
              <a:gd name="connsiteY4003" fmla="*/ 441897 h 4469549"/>
              <a:gd name="connsiteX4004" fmla="*/ 2376918 w 5178638"/>
              <a:gd name="connsiteY4004" fmla="*/ 430585 h 4469549"/>
              <a:gd name="connsiteX4005" fmla="*/ 2406341 w 5178638"/>
              <a:gd name="connsiteY4005" fmla="*/ 373854 h 4469549"/>
              <a:gd name="connsiteX4006" fmla="*/ 2510300 w 5178638"/>
              <a:gd name="connsiteY4006" fmla="*/ 195419 h 4469549"/>
              <a:gd name="connsiteX4007" fmla="*/ 2528631 w 5178638"/>
              <a:gd name="connsiteY4007" fmla="*/ 145262 h 4469549"/>
              <a:gd name="connsiteX4008" fmla="*/ 2517004 w 5178638"/>
              <a:gd name="connsiteY4008" fmla="*/ 155870 h 4469549"/>
              <a:gd name="connsiteX4009" fmla="*/ 2503523 w 5178638"/>
              <a:gd name="connsiteY4009" fmla="*/ 191471 h 4469549"/>
              <a:gd name="connsiteX4010" fmla="*/ 2499208 w 5178638"/>
              <a:gd name="connsiteY4010" fmla="*/ 201993 h 4469549"/>
              <a:gd name="connsiteX4011" fmla="*/ 2478951 w 5178638"/>
              <a:gd name="connsiteY4011" fmla="*/ 233647 h 4469549"/>
              <a:gd name="connsiteX4012" fmla="*/ 2442753 w 5178638"/>
              <a:gd name="connsiteY4012" fmla="*/ 286431 h 4469549"/>
              <a:gd name="connsiteX4013" fmla="*/ 2428167 w 5178638"/>
              <a:gd name="connsiteY4013" fmla="*/ 308351 h 4469549"/>
              <a:gd name="connsiteX4014" fmla="*/ 2409551 w 5178638"/>
              <a:gd name="connsiteY4014" fmla="*/ 349651 h 4469549"/>
              <a:gd name="connsiteX4015" fmla="*/ 2398210 w 5178638"/>
              <a:gd name="connsiteY4015" fmla="*/ 369116 h 4469549"/>
              <a:gd name="connsiteX4016" fmla="*/ 2377418 w 5178638"/>
              <a:gd name="connsiteY4016" fmla="*/ 404803 h 4469549"/>
              <a:gd name="connsiteX4017" fmla="*/ 2360942 w 5178638"/>
              <a:gd name="connsiteY4017" fmla="*/ 429968 h 4469549"/>
              <a:gd name="connsiteX4018" fmla="*/ 2318253 w 5178638"/>
              <a:gd name="connsiteY4018" fmla="*/ 487661 h 4469549"/>
              <a:gd name="connsiteX4019" fmla="*/ 2311513 w 5178638"/>
              <a:gd name="connsiteY4019" fmla="*/ 505462 h 4469549"/>
              <a:gd name="connsiteX4020" fmla="*/ 2289936 w 5178638"/>
              <a:gd name="connsiteY4020" fmla="*/ 558073 h 4469549"/>
              <a:gd name="connsiteX4021" fmla="*/ 2259694 w 5178638"/>
              <a:gd name="connsiteY4021" fmla="*/ 609981 h 4469549"/>
              <a:gd name="connsiteX4022" fmla="*/ 2218360 w 5178638"/>
              <a:gd name="connsiteY4022" fmla="*/ 668464 h 4469549"/>
              <a:gd name="connsiteX4023" fmla="*/ 2208909 w 5178638"/>
              <a:gd name="connsiteY4023" fmla="*/ 684686 h 4469549"/>
              <a:gd name="connsiteX4024" fmla="*/ 2195393 w 5178638"/>
              <a:gd name="connsiteY4024" fmla="*/ 698538 h 4469549"/>
              <a:gd name="connsiteX4025" fmla="*/ 2226705 w 5178638"/>
              <a:gd name="connsiteY4025" fmla="*/ 638562 h 4469549"/>
              <a:gd name="connsiteX4026" fmla="*/ 2264758 w 5178638"/>
              <a:gd name="connsiteY4026" fmla="*/ 560786 h 4469549"/>
              <a:gd name="connsiteX4027" fmla="*/ 2266296 w 5178638"/>
              <a:gd name="connsiteY4027" fmla="*/ 557555 h 4469549"/>
              <a:gd name="connsiteX4028" fmla="*/ 2371578 w 5178638"/>
              <a:gd name="connsiteY4028" fmla="*/ 375833 h 4469549"/>
              <a:gd name="connsiteX4029" fmla="*/ 2386687 w 5178638"/>
              <a:gd name="connsiteY4029" fmla="*/ 359687 h 4469549"/>
              <a:gd name="connsiteX4030" fmla="*/ 2398425 w 5178638"/>
              <a:gd name="connsiteY4030" fmla="*/ 334477 h 4469549"/>
              <a:gd name="connsiteX4031" fmla="*/ 2407563 w 5178638"/>
              <a:gd name="connsiteY4031" fmla="*/ 313728 h 4469549"/>
              <a:gd name="connsiteX4032" fmla="*/ 2407572 w 5178638"/>
              <a:gd name="connsiteY4032" fmla="*/ 313704 h 4469549"/>
              <a:gd name="connsiteX4033" fmla="*/ 2437294 w 5178638"/>
              <a:gd name="connsiteY4033" fmla="*/ 262403 h 4469549"/>
              <a:gd name="connsiteX4034" fmla="*/ 2457385 w 5178638"/>
              <a:gd name="connsiteY4034" fmla="*/ 229773 h 4469549"/>
              <a:gd name="connsiteX4035" fmla="*/ 2485906 w 5178638"/>
              <a:gd name="connsiteY4035" fmla="*/ 181207 h 4469549"/>
              <a:gd name="connsiteX4036" fmla="*/ 2505628 w 5178638"/>
              <a:gd name="connsiteY4036" fmla="*/ 153588 h 4469549"/>
              <a:gd name="connsiteX4037" fmla="*/ 2524530 w 5178638"/>
              <a:gd name="connsiteY4037" fmla="*/ 121145 h 4469549"/>
              <a:gd name="connsiteX4038" fmla="*/ 2553417 w 5178638"/>
              <a:gd name="connsiteY4038" fmla="*/ 68448 h 4469549"/>
              <a:gd name="connsiteX4039" fmla="*/ 2560978 w 5178638"/>
              <a:gd name="connsiteY4039" fmla="*/ 55471 h 4469549"/>
              <a:gd name="connsiteX4040" fmla="*/ 2568003 w 5178638"/>
              <a:gd name="connsiteY4040" fmla="*/ 46527 h 4469549"/>
              <a:gd name="connsiteX4041" fmla="*/ 2568289 w 5178638"/>
              <a:gd name="connsiteY4041" fmla="*/ 55384 h 4469549"/>
              <a:gd name="connsiteX4042" fmla="*/ 2554808 w 5178638"/>
              <a:gd name="connsiteY4042" fmla="*/ 90984 h 4469549"/>
              <a:gd name="connsiteX4043" fmla="*/ 2551313 w 5178638"/>
              <a:gd name="connsiteY4043" fmla="*/ 106330 h 4469549"/>
              <a:gd name="connsiteX4044" fmla="*/ 2585086 w 5178638"/>
              <a:gd name="connsiteY4044" fmla="*/ 60824 h 4469549"/>
              <a:gd name="connsiteX4045" fmla="*/ 2588562 w 5178638"/>
              <a:gd name="connsiteY4045" fmla="*/ 56510 h 4469549"/>
              <a:gd name="connsiteX4046" fmla="*/ 2585809 w 5178638"/>
              <a:gd name="connsiteY4046" fmla="*/ 54906 h 4469549"/>
              <a:gd name="connsiteX4047" fmla="*/ 2595132 w 5178638"/>
              <a:gd name="connsiteY4047" fmla="*/ 45349 h 4469549"/>
              <a:gd name="connsiteX4048" fmla="*/ 2589319 w 5178638"/>
              <a:gd name="connsiteY4048" fmla="*/ 0 h 4469549"/>
              <a:gd name="connsiteX4049" fmla="*/ 2600754 w 5178638"/>
              <a:gd name="connsiteY4049" fmla="*/ 19738 h 4469549"/>
              <a:gd name="connsiteX4050" fmla="*/ 2581829 w 5178638"/>
              <a:gd name="connsiteY4050" fmla="*/ 52587 h 4469549"/>
              <a:gd name="connsiteX4051" fmla="*/ 2564651 w 5178638"/>
              <a:gd name="connsiteY4051" fmla="*/ 42579 h 44695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</a:cxnLst>
            <a:rect l="l" t="t" r="r" b="b"/>
            <a:pathLst>
              <a:path w="5178638" h="4469549">
                <a:moveTo>
                  <a:pt x="1275523" y="4465566"/>
                </a:moveTo>
                <a:cubicBezTo>
                  <a:pt x="1275523" y="4465566"/>
                  <a:pt x="1279277" y="4465566"/>
                  <a:pt x="1283032" y="4466683"/>
                </a:cubicBezTo>
                <a:cubicBezTo>
                  <a:pt x="1286787" y="4467799"/>
                  <a:pt x="1290541" y="4467799"/>
                  <a:pt x="1294296" y="4467799"/>
                </a:cubicBezTo>
                <a:cubicBezTo>
                  <a:pt x="1331843" y="4466683"/>
                  <a:pt x="1369391" y="4471148"/>
                  <a:pt x="1406938" y="4468915"/>
                </a:cubicBezTo>
                <a:lnTo>
                  <a:pt x="1411517" y="4469299"/>
                </a:lnTo>
                <a:lnTo>
                  <a:pt x="1237861" y="4469299"/>
                </a:lnTo>
                <a:close/>
                <a:moveTo>
                  <a:pt x="177644" y="4459919"/>
                </a:moveTo>
                <a:lnTo>
                  <a:pt x="179239" y="4469299"/>
                </a:lnTo>
                <a:lnTo>
                  <a:pt x="175322" y="4469299"/>
                </a:lnTo>
                <a:lnTo>
                  <a:pt x="176758" y="4463812"/>
                </a:lnTo>
                <a:close/>
                <a:moveTo>
                  <a:pt x="1632686" y="4432359"/>
                </a:moveTo>
                <a:lnTo>
                  <a:pt x="1879565" y="4432359"/>
                </a:lnTo>
                <a:lnTo>
                  <a:pt x="1879208" y="4432513"/>
                </a:lnTo>
                <a:cubicBezTo>
                  <a:pt x="1876861" y="4433210"/>
                  <a:pt x="1874045" y="4434047"/>
                  <a:pt x="1872168" y="4435163"/>
                </a:cubicBezTo>
                <a:cubicBezTo>
                  <a:pt x="1879677" y="4435163"/>
                  <a:pt x="1883432" y="4436280"/>
                  <a:pt x="1887186" y="4435163"/>
                </a:cubicBezTo>
                <a:cubicBezTo>
                  <a:pt x="1894696" y="4432931"/>
                  <a:pt x="1905960" y="4434047"/>
                  <a:pt x="1913470" y="4434047"/>
                </a:cubicBezTo>
                <a:cubicBezTo>
                  <a:pt x="1924734" y="4432931"/>
                  <a:pt x="1932243" y="4436280"/>
                  <a:pt x="1943508" y="4435163"/>
                </a:cubicBezTo>
                <a:cubicBezTo>
                  <a:pt x="1958526" y="4434047"/>
                  <a:pt x="1954771" y="4438512"/>
                  <a:pt x="1962281" y="4440745"/>
                </a:cubicBezTo>
                <a:cubicBezTo>
                  <a:pt x="1966036" y="4441861"/>
                  <a:pt x="1973545" y="4441861"/>
                  <a:pt x="1977300" y="4441861"/>
                </a:cubicBezTo>
                <a:cubicBezTo>
                  <a:pt x="1996073" y="4441861"/>
                  <a:pt x="2014847" y="4441861"/>
                  <a:pt x="2037375" y="4441861"/>
                </a:cubicBezTo>
                <a:cubicBezTo>
                  <a:pt x="2056149" y="4441861"/>
                  <a:pt x="2078677" y="4441861"/>
                  <a:pt x="2101206" y="4441861"/>
                </a:cubicBezTo>
                <a:cubicBezTo>
                  <a:pt x="2101206" y="4441861"/>
                  <a:pt x="2101206" y="4442978"/>
                  <a:pt x="2101206" y="4442978"/>
                </a:cubicBezTo>
                <a:cubicBezTo>
                  <a:pt x="2082432" y="4442978"/>
                  <a:pt x="2059904" y="4442978"/>
                  <a:pt x="2037375" y="4444094"/>
                </a:cubicBezTo>
                <a:cubicBezTo>
                  <a:pt x="2044885" y="4445210"/>
                  <a:pt x="2048640" y="4447443"/>
                  <a:pt x="2052394" y="4447443"/>
                </a:cubicBezTo>
                <a:cubicBezTo>
                  <a:pt x="2089942" y="4448559"/>
                  <a:pt x="2127489" y="4451908"/>
                  <a:pt x="2165036" y="4450792"/>
                </a:cubicBezTo>
                <a:cubicBezTo>
                  <a:pt x="2172545" y="4450792"/>
                  <a:pt x="2180055" y="4450792"/>
                  <a:pt x="2187564" y="4450792"/>
                </a:cubicBezTo>
                <a:cubicBezTo>
                  <a:pt x="2210093" y="4450792"/>
                  <a:pt x="2225112" y="4453024"/>
                  <a:pt x="2236376" y="4457489"/>
                </a:cubicBezTo>
                <a:cubicBezTo>
                  <a:pt x="2247640" y="4457489"/>
                  <a:pt x="2258904" y="4457489"/>
                  <a:pt x="2270168" y="4457489"/>
                </a:cubicBezTo>
                <a:cubicBezTo>
                  <a:pt x="2277678" y="4457489"/>
                  <a:pt x="2277678" y="4458606"/>
                  <a:pt x="2281433" y="4459722"/>
                </a:cubicBezTo>
                <a:cubicBezTo>
                  <a:pt x="2285187" y="4460838"/>
                  <a:pt x="2281433" y="4461955"/>
                  <a:pt x="2277678" y="4463071"/>
                </a:cubicBezTo>
                <a:cubicBezTo>
                  <a:pt x="2266414" y="4467536"/>
                  <a:pt x="2266414" y="4467536"/>
                  <a:pt x="2251395" y="4464187"/>
                </a:cubicBezTo>
                <a:cubicBezTo>
                  <a:pt x="2247640" y="4463071"/>
                  <a:pt x="2236376" y="4459722"/>
                  <a:pt x="2236376" y="4458606"/>
                </a:cubicBezTo>
                <a:cubicBezTo>
                  <a:pt x="2221357" y="4460838"/>
                  <a:pt x="2210093" y="4457489"/>
                  <a:pt x="2198829" y="4457489"/>
                </a:cubicBezTo>
                <a:cubicBezTo>
                  <a:pt x="2183810" y="4459722"/>
                  <a:pt x="2165036" y="4459722"/>
                  <a:pt x="2153772" y="4457489"/>
                </a:cubicBezTo>
                <a:cubicBezTo>
                  <a:pt x="2146262" y="4457489"/>
                  <a:pt x="2142508" y="4456373"/>
                  <a:pt x="2134998" y="4457489"/>
                </a:cubicBezTo>
                <a:cubicBezTo>
                  <a:pt x="2127489" y="4457489"/>
                  <a:pt x="2119979" y="4456373"/>
                  <a:pt x="2108715" y="4458606"/>
                </a:cubicBezTo>
                <a:cubicBezTo>
                  <a:pt x="2101206" y="4459722"/>
                  <a:pt x="2089942" y="4456373"/>
                  <a:pt x="2082432" y="4457489"/>
                </a:cubicBezTo>
                <a:cubicBezTo>
                  <a:pt x="2078677" y="4459722"/>
                  <a:pt x="2071168" y="4458606"/>
                  <a:pt x="2067413" y="4458606"/>
                </a:cubicBezTo>
                <a:cubicBezTo>
                  <a:pt x="2059904" y="4458606"/>
                  <a:pt x="2063659" y="4456373"/>
                  <a:pt x="2059904" y="4455257"/>
                </a:cubicBezTo>
                <a:cubicBezTo>
                  <a:pt x="2056149" y="4455257"/>
                  <a:pt x="2048640" y="4455257"/>
                  <a:pt x="2041130" y="4455257"/>
                </a:cubicBezTo>
                <a:cubicBezTo>
                  <a:pt x="2041130" y="4456373"/>
                  <a:pt x="2037375" y="4457489"/>
                  <a:pt x="2033621" y="4457489"/>
                </a:cubicBezTo>
                <a:cubicBezTo>
                  <a:pt x="2026111" y="4456373"/>
                  <a:pt x="2029866" y="4454141"/>
                  <a:pt x="2029866" y="4453024"/>
                </a:cubicBezTo>
                <a:cubicBezTo>
                  <a:pt x="2022357" y="4453024"/>
                  <a:pt x="2014847" y="4453024"/>
                  <a:pt x="2007338" y="4453024"/>
                </a:cubicBezTo>
                <a:cubicBezTo>
                  <a:pt x="2011092" y="4455257"/>
                  <a:pt x="2003583" y="4455257"/>
                  <a:pt x="1999828" y="4455257"/>
                </a:cubicBezTo>
                <a:cubicBezTo>
                  <a:pt x="1992319" y="4454141"/>
                  <a:pt x="1996073" y="4453024"/>
                  <a:pt x="1996073" y="4450792"/>
                </a:cubicBezTo>
                <a:cubicBezTo>
                  <a:pt x="1977300" y="4450792"/>
                  <a:pt x="1954771" y="4453024"/>
                  <a:pt x="1935998" y="4449675"/>
                </a:cubicBezTo>
                <a:cubicBezTo>
                  <a:pt x="1932243" y="4448559"/>
                  <a:pt x="1928488" y="4448559"/>
                  <a:pt x="1924734" y="4449675"/>
                </a:cubicBezTo>
                <a:cubicBezTo>
                  <a:pt x="1920979" y="4451908"/>
                  <a:pt x="1913470" y="4451908"/>
                  <a:pt x="1909715" y="4450792"/>
                </a:cubicBezTo>
                <a:cubicBezTo>
                  <a:pt x="1898451" y="4450792"/>
                  <a:pt x="1883432" y="4451908"/>
                  <a:pt x="1875923" y="4453024"/>
                </a:cubicBezTo>
                <a:cubicBezTo>
                  <a:pt x="1864658" y="4455257"/>
                  <a:pt x="1853394" y="4455257"/>
                  <a:pt x="1842130" y="4453024"/>
                </a:cubicBezTo>
                <a:cubicBezTo>
                  <a:pt x="1834620" y="4451908"/>
                  <a:pt x="1823356" y="4450792"/>
                  <a:pt x="1808338" y="4450792"/>
                </a:cubicBezTo>
                <a:cubicBezTo>
                  <a:pt x="1800828" y="4451908"/>
                  <a:pt x="1789564" y="4450792"/>
                  <a:pt x="1782054" y="4450792"/>
                </a:cubicBezTo>
                <a:cubicBezTo>
                  <a:pt x="1778300" y="4454141"/>
                  <a:pt x="1770790" y="4453024"/>
                  <a:pt x="1767035" y="4453024"/>
                </a:cubicBezTo>
                <a:cubicBezTo>
                  <a:pt x="1759526" y="4453024"/>
                  <a:pt x="1755771" y="4453024"/>
                  <a:pt x="1748262" y="4453024"/>
                </a:cubicBezTo>
                <a:cubicBezTo>
                  <a:pt x="1736997" y="4456373"/>
                  <a:pt x="1725733" y="4456373"/>
                  <a:pt x="1714469" y="4453024"/>
                </a:cubicBezTo>
                <a:cubicBezTo>
                  <a:pt x="1714469" y="4453024"/>
                  <a:pt x="1710715" y="4453024"/>
                  <a:pt x="1710715" y="4453024"/>
                </a:cubicBezTo>
                <a:cubicBezTo>
                  <a:pt x="1680677" y="4453024"/>
                  <a:pt x="1680677" y="4453024"/>
                  <a:pt x="1669412" y="4446326"/>
                </a:cubicBezTo>
                <a:cubicBezTo>
                  <a:pt x="1669412" y="4445210"/>
                  <a:pt x="1669412" y="4444094"/>
                  <a:pt x="1669412" y="4444094"/>
                </a:cubicBezTo>
                <a:cubicBezTo>
                  <a:pt x="1661903" y="4440745"/>
                  <a:pt x="1665658" y="4437396"/>
                  <a:pt x="1680677" y="4437396"/>
                </a:cubicBezTo>
                <a:cubicBezTo>
                  <a:pt x="1688186" y="4437396"/>
                  <a:pt x="1699450" y="4437396"/>
                  <a:pt x="1710715" y="4437396"/>
                </a:cubicBezTo>
                <a:cubicBezTo>
                  <a:pt x="1718224" y="4437396"/>
                  <a:pt x="1721979" y="4437396"/>
                  <a:pt x="1721979" y="4435163"/>
                </a:cubicBezTo>
                <a:cubicBezTo>
                  <a:pt x="1721979" y="4432931"/>
                  <a:pt x="1718224" y="4434047"/>
                  <a:pt x="1710715" y="4434047"/>
                </a:cubicBezTo>
                <a:cubicBezTo>
                  <a:pt x="1706960" y="4434047"/>
                  <a:pt x="1699450" y="4432931"/>
                  <a:pt x="1695696" y="4435163"/>
                </a:cubicBezTo>
                <a:cubicBezTo>
                  <a:pt x="1688186" y="4436280"/>
                  <a:pt x="1680677" y="4436280"/>
                  <a:pt x="1676922" y="4435163"/>
                </a:cubicBezTo>
                <a:cubicBezTo>
                  <a:pt x="1665658" y="4434047"/>
                  <a:pt x="1654394" y="4434047"/>
                  <a:pt x="1646884" y="4434047"/>
                </a:cubicBezTo>
                <a:close/>
                <a:moveTo>
                  <a:pt x="2236283" y="4414691"/>
                </a:moveTo>
                <a:lnTo>
                  <a:pt x="2264278" y="4414691"/>
                </a:lnTo>
                <a:lnTo>
                  <a:pt x="2232621" y="4419535"/>
                </a:lnTo>
                <a:lnTo>
                  <a:pt x="2232528" y="4419494"/>
                </a:lnTo>
                <a:lnTo>
                  <a:pt x="2232528" y="4419156"/>
                </a:lnTo>
                <a:cubicBezTo>
                  <a:pt x="2232528" y="4418040"/>
                  <a:pt x="2228774" y="4415807"/>
                  <a:pt x="2236283" y="4414691"/>
                </a:cubicBezTo>
                <a:close/>
                <a:moveTo>
                  <a:pt x="2272500" y="4414478"/>
                </a:moveTo>
                <a:lnTo>
                  <a:pt x="2270076" y="4414691"/>
                </a:lnTo>
                <a:lnTo>
                  <a:pt x="2264278" y="4414691"/>
                </a:lnTo>
                <a:lnTo>
                  <a:pt x="2264536" y="4414652"/>
                </a:lnTo>
                <a:close/>
                <a:moveTo>
                  <a:pt x="1278967" y="4411605"/>
                </a:moveTo>
                <a:lnTo>
                  <a:pt x="1304864" y="4411605"/>
                </a:lnTo>
                <a:lnTo>
                  <a:pt x="1286431" y="4413954"/>
                </a:lnTo>
                <a:cubicBezTo>
                  <a:pt x="1282676" y="4415070"/>
                  <a:pt x="1278921" y="4413954"/>
                  <a:pt x="1278921" y="4411721"/>
                </a:cubicBezTo>
                <a:close/>
                <a:moveTo>
                  <a:pt x="553850" y="4407256"/>
                </a:moveTo>
                <a:cubicBezTo>
                  <a:pt x="561359" y="4406139"/>
                  <a:pt x="565114" y="4408372"/>
                  <a:pt x="565114" y="4409488"/>
                </a:cubicBezTo>
                <a:cubicBezTo>
                  <a:pt x="565114" y="4412837"/>
                  <a:pt x="568868" y="4415070"/>
                  <a:pt x="580133" y="4417302"/>
                </a:cubicBezTo>
                <a:cubicBezTo>
                  <a:pt x="583888" y="4418419"/>
                  <a:pt x="587642" y="4418419"/>
                  <a:pt x="591397" y="4418419"/>
                </a:cubicBezTo>
                <a:cubicBezTo>
                  <a:pt x="602661" y="4415070"/>
                  <a:pt x="621435" y="4417302"/>
                  <a:pt x="632699" y="4415070"/>
                </a:cubicBezTo>
                <a:cubicBezTo>
                  <a:pt x="640208" y="4413954"/>
                  <a:pt x="647718" y="4413954"/>
                  <a:pt x="658982" y="4413954"/>
                </a:cubicBezTo>
                <a:cubicBezTo>
                  <a:pt x="666491" y="4413954"/>
                  <a:pt x="670246" y="4417302"/>
                  <a:pt x="674001" y="4419535"/>
                </a:cubicBezTo>
                <a:cubicBezTo>
                  <a:pt x="681510" y="4422884"/>
                  <a:pt x="696529" y="4424000"/>
                  <a:pt x="704038" y="4419535"/>
                </a:cubicBezTo>
                <a:cubicBezTo>
                  <a:pt x="704038" y="4417302"/>
                  <a:pt x="707793" y="4416186"/>
                  <a:pt x="711548" y="4413954"/>
                </a:cubicBezTo>
                <a:cubicBezTo>
                  <a:pt x="711548" y="4411721"/>
                  <a:pt x="719057" y="4410605"/>
                  <a:pt x="730322" y="4410605"/>
                </a:cubicBezTo>
                <a:cubicBezTo>
                  <a:pt x="737831" y="4410605"/>
                  <a:pt x="745340" y="4410605"/>
                  <a:pt x="752850" y="4408372"/>
                </a:cubicBezTo>
                <a:cubicBezTo>
                  <a:pt x="764114" y="4407256"/>
                  <a:pt x="775378" y="4409488"/>
                  <a:pt x="782888" y="4412837"/>
                </a:cubicBezTo>
                <a:cubicBezTo>
                  <a:pt x="794152" y="4419535"/>
                  <a:pt x="816680" y="4419535"/>
                  <a:pt x="835454" y="4421768"/>
                </a:cubicBezTo>
                <a:cubicBezTo>
                  <a:pt x="842963" y="4422884"/>
                  <a:pt x="850473" y="4420651"/>
                  <a:pt x="861737" y="4419535"/>
                </a:cubicBezTo>
                <a:cubicBezTo>
                  <a:pt x="873001" y="4419535"/>
                  <a:pt x="884265" y="4417302"/>
                  <a:pt x="891775" y="4415070"/>
                </a:cubicBezTo>
                <a:cubicBezTo>
                  <a:pt x="914303" y="4410605"/>
                  <a:pt x="918058" y="4410605"/>
                  <a:pt x="933077" y="4416186"/>
                </a:cubicBezTo>
                <a:lnTo>
                  <a:pt x="940493" y="4419494"/>
                </a:lnTo>
                <a:lnTo>
                  <a:pt x="940493" y="4420200"/>
                </a:lnTo>
                <a:lnTo>
                  <a:pt x="990071" y="4421372"/>
                </a:lnTo>
                <a:cubicBezTo>
                  <a:pt x="1017293" y="4421372"/>
                  <a:pt x="1044514" y="4421093"/>
                  <a:pt x="1072675" y="4421651"/>
                </a:cubicBezTo>
                <a:cubicBezTo>
                  <a:pt x="1072675" y="4421651"/>
                  <a:pt x="1072675" y="4420535"/>
                  <a:pt x="1076429" y="4420535"/>
                </a:cubicBezTo>
                <a:cubicBezTo>
                  <a:pt x="1072675" y="4418302"/>
                  <a:pt x="1068920" y="4419419"/>
                  <a:pt x="1061411" y="4419419"/>
                </a:cubicBezTo>
                <a:cubicBezTo>
                  <a:pt x="1057656" y="4419419"/>
                  <a:pt x="1057656" y="4418302"/>
                  <a:pt x="1057656" y="4418302"/>
                </a:cubicBezTo>
                <a:cubicBezTo>
                  <a:pt x="1057656" y="4417186"/>
                  <a:pt x="1057656" y="4414954"/>
                  <a:pt x="1061411" y="4416070"/>
                </a:cubicBezTo>
                <a:cubicBezTo>
                  <a:pt x="1065165" y="4416070"/>
                  <a:pt x="1068920" y="4413837"/>
                  <a:pt x="1072675" y="4413837"/>
                </a:cubicBezTo>
                <a:lnTo>
                  <a:pt x="1081508" y="4413528"/>
                </a:lnTo>
                <a:lnTo>
                  <a:pt x="1139587" y="4412837"/>
                </a:lnTo>
                <a:lnTo>
                  <a:pt x="1148512" y="4411605"/>
                </a:lnTo>
                <a:lnTo>
                  <a:pt x="1163686" y="4411605"/>
                </a:lnTo>
                <a:lnTo>
                  <a:pt x="1165870" y="4411721"/>
                </a:lnTo>
                <a:cubicBezTo>
                  <a:pt x="1177134" y="4413954"/>
                  <a:pt x="1188398" y="4411721"/>
                  <a:pt x="1195907" y="4412837"/>
                </a:cubicBezTo>
                <a:cubicBezTo>
                  <a:pt x="1207172" y="4412837"/>
                  <a:pt x="1218436" y="4412837"/>
                  <a:pt x="1229700" y="4412837"/>
                </a:cubicBezTo>
                <a:cubicBezTo>
                  <a:pt x="1237209" y="4415070"/>
                  <a:pt x="1229700" y="4417302"/>
                  <a:pt x="1233455" y="4419535"/>
                </a:cubicBezTo>
                <a:cubicBezTo>
                  <a:pt x="1244719" y="4424000"/>
                  <a:pt x="1259738" y="4425117"/>
                  <a:pt x="1278511" y="4422884"/>
                </a:cubicBezTo>
                <a:cubicBezTo>
                  <a:pt x="1282266" y="4422884"/>
                  <a:pt x="1282266" y="4421768"/>
                  <a:pt x="1289775" y="4421768"/>
                </a:cubicBezTo>
                <a:cubicBezTo>
                  <a:pt x="1293530" y="4421768"/>
                  <a:pt x="1297285" y="4422884"/>
                  <a:pt x="1297285" y="4425117"/>
                </a:cubicBezTo>
                <a:cubicBezTo>
                  <a:pt x="1297285" y="4426233"/>
                  <a:pt x="1297285" y="4428466"/>
                  <a:pt x="1289775" y="4428466"/>
                </a:cubicBezTo>
                <a:cubicBezTo>
                  <a:pt x="1278511" y="4427349"/>
                  <a:pt x="1267247" y="4428466"/>
                  <a:pt x="1259738" y="4427349"/>
                </a:cubicBezTo>
                <a:cubicBezTo>
                  <a:pt x="1244719" y="4427349"/>
                  <a:pt x="1237209" y="4429582"/>
                  <a:pt x="1225945" y="4429582"/>
                </a:cubicBezTo>
                <a:lnTo>
                  <a:pt x="1222451" y="4431660"/>
                </a:lnTo>
                <a:lnTo>
                  <a:pt x="1196111" y="4429186"/>
                </a:lnTo>
                <a:cubicBezTo>
                  <a:pt x="1186255" y="4428628"/>
                  <a:pt x="1175930" y="4428349"/>
                  <a:pt x="1166543" y="4428349"/>
                </a:cubicBezTo>
                <a:lnTo>
                  <a:pt x="1146284" y="4428475"/>
                </a:lnTo>
                <a:lnTo>
                  <a:pt x="1141840" y="4430877"/>
                </a:lnTo>
                <a:cubicBezTo>
                  <a:pt x="1137616" y="4430877"/>
                  <a:pt x="1131984" y="4430319"/>
                  <a:pt x="1128230" y="4430319"/>
                </a:cubicBezTo>
                <a:lnTo>
                  <a:pt x="1087049" y="4432359"/>
                </a:lnTo>
                <a:lnTo>
                  <a:pt x="1221275" y="4432359"/>
                </a:lnTo>
                <a:lnTo>
                  <a:pt x="1214681" y="4436280"/>
                </a:lnTo>
                <a:cubicBezTo>
                  <a:pt x="1207172" y="4439629"/>
                  <a:pt x="1207172" y="4440745"/>
                  <a:pt x="1195907" y="4438512"/>
                </a:cubicBezTo>
                <a:cubicBezTo>
                  <a:pt x="1180888" y="4437396"/>
                  <a:pt x="1165870" y="4436280"/>
                  <a:pt x="1150851" y="4434047"/>
                </a:cubicBezTo>
                <a:cubicBezTo>
                  <a:pt x="1147096" y="4432931"/>
                  <a:pt x="1139587" y="4434047"/>
                  <a:pt x="1132077" y="4434047"/>
                </a:cubicBezTo>
                <a:cubicBezTo>
                  <a:pt x="1128322" y="4434047"/>
                  <a:pt x="1128322" y="4436280"/>
                  <a:pt x="1124568" y="4437396"/>
                </a:cubicBezTo>
                <a:cubicBezTo>
                  <a:pt x="1117058" y="4439629"/>
                  <a:pt x="1124568" y="4440745"/>
                  <a:pt x="1128322" y="4442978"/>
                </a:cubicBezTo>
                <a:cubicBezTo>
                  <a:pt x="1132077" y="4445210"/>
                  <a:pt x="1143341" y="4445210"/>
                  <a:pt x="1150851" y="4447443"/>
                </a:cubicBezTo>
                <a:cubicBezTo>
                  <a:pt x="1154605" y="4448559"/>
                  <a:pt x="1154605" y="4448559"/>
                  <a:pt x="1154605" y="4449675"/>
                </a:cubicBezTo>
                <a:cubicBezTo>
                  <a:pt x="1154605" y="4450792"/>
                  <a:pt x="1150851" y="4450792"/>
                  <a:pt x="1147096" y="4450792"/>
                </a:cubicBezTo>
                <a:cubicBezTo>
                  <a:pt x="1135832" y="4450792"/>
                  <a:pt x="1120813" y="4451908"/>
                  <a:pt x="1109549" y="4449675"/>
                </a:cubicBezTo>
                <a:cubicBezTo>
                  <a:pt x="1109549" y="4448559"/>
                  <a:pt x="1105794" y="4449675"/>
                  <a:pt x="1105794" y="4449675"/>
                </a:cubicBezTo>
                <a:cubicBezTo>
                  <a:pt x="1098285" y="4450792"/>
                  <a:pt x="1105794" y="4450792"/>
                  <a:pt x="1105794" y="4451908"/>
                </a:cubicBezTo>
                <a:cubicBezTo>
                  <a:pt x="1109549" y="4453024"/>
                  <a:pt x="1109549" y="4455257"/>
                  <a:pt x="1102039" y="4455257"/>
                </a:cubicBezTo>
                <a:cubicBezTo>
                  <a:pt x="1094530" y="4455257"/>
                  <a:pt x="1087020" y="4455257"/>
                  <a:pt x="1075756" y="4455257"/>
                </a:cubicBezTo>
                <a:cubicBezTo>
                  <a:pt x="1087020" y="4457489"/>
                  <a:pt x="1098285" y="4457489"/>
                  <a:pt x="1109549" y="4458606"/>
                </a:cubicBezTo>
                <a:cubicBezTo>
                  <a:pt x="1117058" y="4459722"/>
                  <a:pt x="1117058" y="4460838"/>
                  <a:pt x="1113303" y="4461955"/>
                </a:cubicBezTo>
                <a:lnTo>
                  <a:pt x="1122591" y="4467477"/>
                </a:lnTo>
                <a:lnTo>
                  <a:pt x="1129088" y="4467799"/>
                </a:lnTo>
                <a:cubicBezTo>
                  <a:pt x="1140352" y="4466683"/>
                  <a:pt x="1155371" y="4467799"/>
                  <a:pt x="1170390" y="4467799"/>
                </a:cubicBezTo>
                <a:cubicBezTo>
                  <a:pt x="1174145" y="4467799"/>
                  <a:pt x="1174145" y="4467799"/>
                  <a:pt x="1177900" y="4467799"/>
                </a:cubicBezTo>
                <a:lnTo>
                  <a:pt x="1187121" y="4469299"/>
                </a:lnTo>
                <a:lnTo>
                  <a:pt x="344167" y="4469299"/>
                </a:lnTo>
                <a:lnTo>
                  <a:pt x="353084" y="4450560"/>
                </a:lnTo>
                <a:lnTo>
                  <a:pt x="361051" y="4434278"/>
                </a:lnTo>
                <a:lnTo>
                  <a:pt x="384887" y="4435163"/>
                </a:lnTo>
                <a:cubicBezTo>
                  <a:pt x="388642" y="4436280"/>
                  <a:pt x="396151" y="4436280"/>
                  <a:pt x="403661" y="4435163"/>
                </a:cubicBezTo>
                <a:cubicBezTo>
                  <a:pt x="407415" y="4432931"/>
                  <a:pt x="414925" y="4434047"/>
                  <a:pt x="418680" y="4434047"/>
                </a:cubicBezTo>
                <a:cubicBezTo>
                  <a:pt x="426189" y="4434047"/>
                  <a:pt x="429944" y="4432931"/>
                  <a:pt x="429944" y="4435163"/>
                </a:cubicBezTo>
                <a:cubicBezTo>
                  <a:pt x="429944" y="4437396"/>
                  <a:pt x="426189" y="4437396"/>
                  <a:pt x="418680" y="4437396"/>
                </a:cubicBezTo>
                <a:cubicBezTo>
                  <a:pt x="407415" y="4437396"/>
                  <a:pt x="396151" y="4437396"/>
                  <a:pt x="388642" y="4437396"/>
                </a:cubicBezTo>
                <a:lnTo>
                  <a:pt x="383466" y="4440473"/>
                </a:lnTo>
                <a:lnTo>
                  <a:pt x="399831" y="4441394"/>
                </a:lnTo>
                <a:cubicBezTo>
                  <a:pt x="422359" y="4441394"/>
                  <a:pt x="448642" y="4440278"/>
                  <a:pt x="474926" y="4442511"/>
                </a:cubicBezTo>
                <a:cubicBezTo>
                  <a:pt x="489944" y="4444743"/>
                  <a:pt x="508718" y="4443627"/>
                  <a:pt x="523737" y="4442511"/>
                </a:cubicBezTo>
                <a:lnTo>
                  <a:pt x="527613" y="4442703"/>
                </a:lnTo>
                <a:lnTo>
                  <a:pt x="379717" y="4442703"/>
                </a:lnTo>
                <a:lnTo>
                  <a:pt x="377377" y="4444094"/>
                </a:lnTo>
                <a:cubicBezTo>
                  <a:pt x="377377" y="4444094"/>
                  <a:pt x="377377" y="4445210"/>
                  <a:pt x="377377" y="4446326"/>
                </a:cubicBezTo>
                <a:cubicBezTo>
                  <a:pt x="388642" y="4453024"/>
                  <a:pt x="388642" y="4453024"/>
                  <a:pt x="418680" y="4453024"/>
                </a:cubicBezTo>
                <a:cubicBezTo>
                  <a:pt x="418680" y="4453024"/>
                  <a:pt x="422434" y="4453024"/>
                  <a:pt x="422434" y="4453024"/>
                </a:cubicBezTo>
                <a:cubicBezTo>
                  <a:pt x="433698" y="4456373"/>
                  <a:pt x="444962" y="4456373"/>
                  <a:pt x="456227" y="4453024"/>
                </a:cubicBezTo>
                <a:cubicBezTo>
                  <a:pt x="463736" y="4453024"/>
                  <a:pt x="467491" y="4453024"/>
                  <a:pt x="475000" y="4453024"/>
                </a:cubicBezTo>
                <a:cubicBezTo>
                  <a:pt x="478755" y="4453024"/>
                  <a:pt x="486265" y="4454141"/>
                  <a:pt x="490019" y="4450792"/>
                </a:cubicBezTo>
                <a:cubicBezTo>
                  <a:pt x="497529" y="4450792"/>
                  <a:pt x="508793" y="4451908"/>
                  <a:pt x="516303" y="4450792"/>
                </a:cubicBezTo>
                <a:cubicBezTo>
                  <a:pt x="531321" y="4450792"/>
                  <a:pt x="542585" y="4451908"/>
                  <a:pt x="550095" y="4453024"/>
                </a:cubicBezTo>
                <a:cubicBezTo>
                  <a:pt x="561359" y="4455257"/>
                  <a:pt x="572623" y="4455257"/>
                  <a:pt x="583888" y="4453024"/>
                </a:cubicBezTo>
                <a:cubicBezTo>
                  <a:pt x="591397" y="4451908"/>
                  <a:pt x="606416" y="4450792"/>
                  <a:pt x="617680" y="4450792"/>
                </a:cubicBezTo>
                <a:cubicBezTo>
                  <a:pt x="621435" y="4451908"/>
                  <a:pt x="628944" y="4451908"/>
                  <a:pt x="632699" y="4449675"/>
                </a:cubicBezTo>
                <a:cubicBezTo>
                  <a:pt x="636453" y="4448559"/>
                  <a:pt x="640208" y="4448559"/>
                  <a:pt x="643963" y="4449675"/>
                </a:cubicBezTo>
                <a:cubicBezTo>
                  <a:pt x="662736" y="4453024"/>
                  <a:pt x="685265" y="4450792"/>
                  <a:pt x="704038" y="4450792"/>
                </a:cubicBezTo>
                <a:cubicBezTo>
                  <a:pt x="704038" y="4453024"/>
                  <a:pt x="700284" y="4454141"/>
                  <a:pt x="707793" y="4455257"/>
                </a:cubicBezTo>
                <a:cubicBezTo>
                  <a:pt x="711548" y="4455257"/>
                  <a:pt x="719057" y="4455257"/>
                  <a:pt x="715303" y="4453024"/>
                </a:cubicBezTo>
                <a:cubicBezTo>
                  <a:pt x="722812" y="4453024"/>
                  <a:pt x="730322" y="4453024"/>
                  <a:pt x="737831" y="4453024"/>
                </a:cubicBezTo>
                <a:cubicBezTo>
                  <a:pt x="737831" y="4454141"/>
                  <a:pt x="734076" y="4456373"/>
                  <a:pt x="741586" y="4457489"/>
                </a:cubicBezTo>
                <a:cubicBezTo>
                  <a:pt x="745340" y="4457489"/>
                  <a:pt x="749095" y="4456373"/>
                  <a:pt x="749095" y="4455257"/>
                </a:cubicBezTo>
                <a:cubicBezTo>
                  <a:pt x="756605" y="4455257"/>
                  <a:pt x="764114" y="4455257"/>
                  <a:pt x="767869" y="4455257"/>
                </a:cubicBezTo>
                <a:cubicBezTo>
                  <a:pt x="771624" y="4456373"/>
                  <a:pt x="767869" y="4458606"/>
                  <a:pt x="775378" y="4458606"/>
                </a:cubicBezTo>
                <a:cubicBezTo>
                  <a:pt x="779133" y="4458606"/>
                  <a:pt x="786642" y="4459722"/>
                  <a:pt x="790397" y="4457489"/>
                </a:cubicBezTo>
                <a:cubicBezTo>
                  <a:pt x="797907" y="4456373"/>
                  <a:pt x="809171" y="4459722"/>
                  <a:pt x="816680" y="4458606"/>
                </a:cubicBezTo>
                <a:cubicBezTo>
                  <a:pt x="827944" y="4456373"/>
                  <a:pt x="835454" y="4457489"/>
                  <a:pt x="842963" y="4457489"/>
                </a:cubicBezTo>
                <a:cubicBezTo>
                  <a:pt x="850473" y="4456373"/>
                  <a:pt x="854227" y="4457489"/>
                  <a:pt x="861737" y="4457489"/>
                </a:cubicBezTo>
                <a:cubicBezTo>
                  <a:pt x="873001" y="4459722"/>
                  <a:pt x="891775" y="4459722"/>
                  <a:pt x="906794" y="4457489"/>
                </a:cubicBezTo>
                <a:cubicBezTo>
                  <a:pt x="918058" y="4457489"/>
                  <a:pt x="929322" y="4460838"/>
                  <a:pt x="944341" y="4458606"/>
                </a:cubicBezTo>
                <a:cubicBezTo>
                  <a:pt x="944341" y="4459722"/>
                  <a:pt x="955605" y="4463071"/>
                  <a:pt x="959360" y="4464187"/>
                </a:cubicBezTo>
                <a:cubicBezTo>
                  <a:pt x="974379" y="4467536"/>
                  <a:pt x="974379" y="4467536"/>
                  <a:pt x="985643" y="4463071"/>
                </a:cubicBezTo>
                <a:cubicBezTo>
                  <a:pt x="989398" y="4461955"/>
                  <a:pt x="993152" y="4460838"/>
                  <a:pt x="989398" y="4459722"/>
                </a:cubicBezTo>
                <a:cubicBezTo>
                  <a:pt x="985643" y="4458606"/>
                  <a:pt x="985643" y="4457489"/>
                  <a:pt x="978133" y="4457489"/>
                </a:cubicBezTo>
                <a:cubicBezTo>
                  <a:pt x="966869" y="4457489"/>
                  <a:pt x="955605" y="4457489"/>
                  <a:pt x="944341" y="4457489"/>
                </a:cubicBezTo>
                <a:cubicBezTo>
                  <a:pt x="933077" y="4453024"/>
                  <a:pt x="918058" y="4450792"/>
                  <a:pt x="895529" y="4450792"/>
                </a:cubicBezTo>
                <a:cubicBezTo>
                  <a:pt x="888020" y="4450792"/>
                  <a:pt x="880510" y="4450792"/>
                  <a:pt x="873001" y="4450792"/>
                </a:cubicBezTo>
                <a:cubicBezTo>
                  <a:pt x="835454" y="4451908"/>
                  <a:pt x="797907" y="4448559"/>
                  <a:pt x="760359" y="4447443"/>
                </a:cubicBezTo>
                <a:cubicBezTo>
                  <a:pt x="756605" y="4447443"/>
                  <a:pt x="752850" y="4445210"/>
                  <a:pt x="745340" y="4444094"/>
                </a:cubicBezTo>
                <a:cubicBezTo>
                  <a:pt x="767869" y="4442978"/>
                  <a:pt x="790397" y="4442978"/>
                  <a:pt x="809171" y="4442978"/>
                </a:cubicBezTo>
                <a:cubicBezTo>
                  <a:pt x="809171" y="4442978"/>
                  <a:pt x="809171" y="4441861"/>
                  <a:pt x="809171" y="4441861"/>
                </a:cubicBezTo>
                <a:cubicBezTo>
                  <a:pt x="786642" y="4441861"/>
                  <a:pt x="764114" y="4441861"/>
                  <a:pt x="745340" y="4441861"/>
                </a:cubicBezTo>
                <a:cubicBezTo>
                  <a:pt x="722812" y="4441861"/>
                  <a:pt x="704038" y="4441861"/>
                  <a:pt x="685265" y="4441861"/>
                </a:cubicBezTo>
                <a:cubicBezTo>
                  <a:pt x="681510" y="4441861"/>
                  <a:pt x="674001" y="4441861"/>
                  <a:pt x="670246" y="4440745"/>
                </a:cubicBezTo>
                <a:cubicBezTo>
                  <a:pt x="662736" y="4438512"/>
                  <a:pt x="666491" y="4434047"/>
                  <a:pt x="651473" y="4435163"/>
                </a:cubicBezTo>
                <a:cubicBezTo>
                  <a:pt x="640208" y="4436280"/>
                  <a:pt x="632699" y="4432931"/>
                  <a:pt x="621435" y="4434047"/>
                </a:cubicBezTo>
                <a:cubicBezTo>
                  <a:pt x="613925" y="4434047"/>
                  <a:pt x="602661" y="4432931"/>
                  <a:pt x="595151" y="4435163"/>
                </a:cubicBezTo>
                <a:cubicBezTo>
                  <a:pt x="591397" y="4436280"/>
                  <a:pt x="587642" y="4435163"/>
                  <a:pt x="580133" y="4435163"/>
                </a:cubicBezTo>
                <a:cubicBezTo>
                  <a:pt x="583888" y="4432931"/>
                  <a:pt x="591397" y="4431815"/>
                  <a:pt x="591397" y="4430698"/>
                </a:cubicBezTo>
                <a:cubicBezTo>
                  <a:pt x="595151" y="4428466"/>
                  <a:pt x="591397" y="4426233"/>
                  <a:pt x="583888" y="4426233"/>
                </a:cubicBezTo>
                <a:cubicBezTo>
                  <a:pt x="576378" y="4426233"/>
                  <a:pt x="565114" y="4426233"/>
                  <a:pt x="565114" y="4422884"/>
                </a:cubicBezTo>
                <a:cubicBezTo>
                  <a:pt x="565114" y="4421768"/>
                  <a:pt x="557605" y="4421768"/>
                  <a:pt x="553850" y="4421768"/>
                </a:cubicBezTo>
                <a:cubicBezTo>
                  <a:pt x="535076" y="4425117"/>
                  <a:pt x="516303" y="4420651"/>
                  <a:pt x="501283" y="4420651"/>
                </a:cubicBezTo>
                <a:cubicBezTo>
                  <a:pt x="497529" y="4419535"/>
                  <a:pt x="493774" y="4419535"/>
                  <a:pt x="493774" y="4418419"/>
                </a:cubicBezTo>
                <a:cubicBezTo>
                  <a:pt x="493774" y="4417302"/>
                  <a:pt x="497529" y="4416186"/>
                  <a:pt x="501283" y="4416186"/>
                </a:cubicBezTo>
                <a:cubicBezTo>
                  <a:pt x="520057" y="4413954"/>
                  <a:pt x="538831" y="4411721"/>
                  <a:pt x="553850" y="4407256"/>
                </a:cubicBezTo>
                <a:close/>
                <a:moveTo>
                  <a:pt x="255797" y="4402571"/>
                </a:moveTo>
                <a:cubicBezTo>
                  <a:pt x="253372" y="4409849"/>
                  <a:pt x="251482" y="4413093"/>
                  <a:pt x="249591" y="4416338"/>
                </a:cubicBezTo>
                <a:cubicBezTo>
                  <a:pt x="238251" y="4435803"/>
                  <a:pt x="228800" y="4452024"/>
                  <a:pt x="219349" y="4468245"/>
                </a:cubicBezTo>
                <a:lnTo>
                  <a:pt x="219044" y="4469299"/>
                </a:lnTo>
                <a:lnTo>
                  <a:pt x="184261" y="4469299"/>
                </a:lnTo>
                <a:lnTo>
                  <a:pt x="200627" y="4444301"/>
                </a:lnTo>
                <a:cubicBezTo>
                  <a:pt x="204408" y="4437812"/>
                  <a:pt x="209543" y="4432114"/>
                  <a:pt x="212789" y="4429659"/>
                </a:cubicBezTo>
                <a:cubicBezTo>
                  <a:pt x="227660" y="4416596"/>
                  <a:pt x="242531" y="4403533"/>
                  <a:pt x="255797" y="4402571"/>
                </a:cubicBezTo>
                <a:close/>
                <a:moveTo>
                  <a:pt x="1354762" y="4401034"/>
                </a:moveTo>
                <a:lnTo>
                  <a:pt x="1343015" y="4406023"/>
                </a:lnTo>
                <a:cubicBezTo>
                  <a:pt x="1339260" y="4408256"/>
                  <a:pt x="1335505" y="4408256"/>
                  <a:pt x="1331751" y="4407139"/>
                </a:cubicBezTo>
                <a:cubicBezTo>
                  <a:pt x="1320487" y="4404907"/>
                  <a:pt x="1305468" y="4406023"/>
                  <a:pt x="1294203" y="4406023"/>
                </a:cubicBezTo>
                <a:cubicBezTo>
                  <a:pt x="1271675" y="4406023"/>
                  <a:pt x="1252902" y="4406023"/>
                  <a:pt x="1230373" y="4402674"/>
                </a:cubicBezTo>
                <a:lnTo>
                  <a:pt x="1230079" y="4402646"/>
                </a:lnTo>
                <a:close/>
                <a:moveTo>
                  <a:pt x="1474430" y="4392628"/>
                </a:moveTo>
                <a:cubicBezTo>
                  <a:pt x="1481940" y="4392628"/>
                  <a:pt x="1485695" y="4392628"/>
                  <a:pt x="1489449" y="4392628"/>
                </a:cubicBezTo>
                <a:cubicBezTo>
                  <a:pt x="1493204" y="4392628"/>
                  <a:pt x="1496959" y="4391511"/>
                  <a:pt x="1500713" y="4393744"/>
                </a:cubicBezTo>
                <a:cubicBezTo>
                  <a:pt x="1500713" y="4394860"/>
                  <a:pt x="1496959" y="4397093"/>
                  <a:pt x="1493204" y="4397093"/>
                </a:cubicBezTo>
                <a:cubicBezTo>
                  <a:pt x="1481940" y="4398209"/>
                  <a:pt x="1470675" y="4401558"/>
                  <a:pt x="1455657" y="4401558"/>
                </a:cubicBezTo>
                <a:cubicBezTo>
                  <a:pt x="1448147" y="4401558"/>
                  <a:pt x="1448147" y="4403791"/>
                  <a:pt x="1440638" y="4404907"/>
                </a:cubicBezTo>
                <a:lnTo>
                  <a:pt x="1489418" y="4408774"/>
                </a:lnTo>
                <a:lnTo>
                  <a:pt x="1477921" y="4408372"/>
                </a:lnTo>
                <a:cubicBezTo>
                  <a:pt x="1447884" y="4408372"/>
                  <a:pt x="1417846" y="4408372"/>
                  <a:pt x="1387808" y="4408372"/>
                </a:cubicBezTo>
                <a:lnTo>
                  <a:pt x="1382456" y="4408145"/>
                </a:lnTo>
                <a:lnTo>
                  <a:pt x="1395581" y="4404907"/>
                </a:lnTo>
                <a:cubicBezTo>
                  <a:pt x="1391826" y="4402674"/>
                  <a:pt x="1384317" y="4402674"/>
                  <a:pt x="1380562" y="4401558"/>
                </a:cubicBezTo>
                <a:lnTo>
                  <a:pt x="1365945" y="4400889"/>
                </a:lnTo>
                <a:lnTo>
                  <a:pt x="1391563" y="4400558"/>
                </a:lnTo>
                <a:cubicBezTo>
                  <a:pt x="1414091" y="4399442"/>
                  <a:pt x="1436619" y="4398325"/>
                  <a:pt x="1470412" y="4398325"/>
                </a:cubicBezTo>
                <a:cubicBezTo>
                  <a:pt x="1461025" y="4397209"/>
                  <a:pt x="1453515" y="4395814"/>
                  <a:pt x="1446945" y="4394698"/>
                </a:cubicBezTo>
                <a:lnTo>
                  <a:pt x="1432962" y="4393166"/>
                </a:lnTo>
                <a:lnTo>
                  <a:pt x="1445800" y="4392767"/>
                </a:lnTo>
                <a:cubicBezTo>
                  <a:pt x="1455657" y="4392070"/>
                  <a:pt x="1465043" y="4391512"/>
                  <a:pt x="1474430" y="4392628"/>
                </a:cubicBezTo>
                <a:close/>
                <a:moveTo>
                  <a:pt x="1263741" y="4390974"/>
                </a:moveTo>
                <a:lnTo>
                  <a:pt x="1286694" y="4391372"/>
                </a:lnTo>
                <a:cubicBezTo>
                  <a:pt x="1305468" y="4392070"/>
                  <a:pt x="1324241" y="4392628"/>
                  <a:pt x="1343015" y="4391511"/>
                </a:cubicBezTo>
                <a:cubicBezTo>
                  <a:pt x="1358034" y="4391511"/>
                  <a:pt x="1365543" y="4394860"/>
                  <a:pt x="1376807" y="4393744"/>
                </a:cubicBezTo>
                <a:lnTo>
                  <a:pt x="1393989" y="4393744"/>
                </a:lnTo>
                <a:lnTo>
                  <a:pt x="1376544" y="4396093"/>
                </a:lnTo>
                <a:cubicBezTo>
                  <a:pt x="1372789" y="4397209"/>
                  <a:pt x="1365280" y="4397209"/>
                  <a:pt x="1357770" y="4397209"/>
                </a:cubicBezTo>
                <a:cubicBezTo>
                  <a:pt x="1320223" y="4397209"/>
                  <a:pt x="1278921" y="4397209"/>
                  <a:pt x="1237619" y="4397209"/>
                </a:cubicBezTo>
                <a:cubicBezTo>
                  <a:pt x="1226355" y="4397209"/>
                  <a:pt x="1215091" y="4396093"/>
                  <a:pt x="1203827" y="4392744"/>
                </a:cubicBezTo>
                <a:cubicBezTo>
                  <a:pt x="1216968" y="4393302"/>
                  <a:pt x="1228232" y="4393023"/>
                  <a:pt x="1239027" y="4392465"/>
                </a:cubicBezTo>
                <a:close/>
                <a:moveTo>
                  <a:pt x="4346457" y="4381118"/>
                </a:moveTo>
                <a:lnTo>
                  <a:pt x="4350210" y="4382234"/>
                </a:lnTo>
                <a:cubicBezTo>
                  <a:pt x="4355842" y="4385025"/>
                  <a:pt x="4364291" y="4386421"/>
                  <a:pt x="4373208" y="4386560"/>
                </a:cubicBezTo>
                <a:cubicBezTo>
                  <a:pt x="4382126" y="4386700"/>
                  <a:pt x="4391512" y="4385584"/>
                  <a:pt x="4399022" y="4383351"/>
                </a:cubicBezTo>
                <a:lnTo>
                  <a:pt x="4403909" y="4381898"/>
                </a:lnTo>
                <a:lnTo>
                  <a:pt x="4388168" y="4381118"/>
                </a:lnTo>
                <a:cubicBezTo>
                  <a:pt x="4376903" y="4382234"/>
                  <a:pt x="4361884" y="4381118"/>
                  <a:pt x="4346865" y="4381118"/>
                </a:cubicBezTo>
                <a:close/>
                <a:moveTo>
                  <a:pt x="4038978" y="4377769"/>
                </a:moveTo>
                <a:cubicBezTo>
                  <a:pt x="4016450" y="4376653"/>
                  <a:pt x="3997676" y="4381118"/>
                  <a:pt x="3978903" y="4378885"/>
                </a:cubicBezTo>
                <a:lnTo>
                  <a:pt x="3989757" y="4378885"/>
                </a:lnTo>
                <a:cubicBezTo>
                  <a:pt x="3997266" y="4378885"/>
                  <a:pt x="4004776" y="4378885"/>
                  <a:pt x="4012285" y="4381118"/>
                </a:cubicBezTo>
                <a:cubicBezTo>
                  <a:pt x="4016040" y="4382234"/>
                  <a:pt x="4027304" y="4382234"/>
                  <a:pt x="4027304" y="4381118"/>
                </a:cubicBezTo>
                <a:cubicBezTo>
                  <a:pt x="4034814" y="4378885"/>
                  <a:pt x="4046078" y="4380002"/>
                  <a:pt x="4057342" y="4378885"/>
                </a:cubicBezTo>
                <a:lnTo>
                  <a:pt x="4093414" y="4378885"/>
                </a:lnTo>
                <a:lnTo>
                  <a:pt x="4076525" y="4377769"/>
                </a:lnTo>
                <a:cubicBezTo>
                  <a:pt x="4065261" y="4377769"/>
                  <a:pt x="4050242" y="4377769"/>
                  <a:pt x="4038978" y="4377769"/>
                </a:cubicBezTo>
                <a:close/>
                <a:moveTo>
                  <a:pt x="389750" y="4375620"/>
                </a:moveTo>
                <a:lnTo>
                  <a:pt x="392304" y="4375620"/>
                </a:lnTo>
                <a:lnTo>
                  <a:pt x="402673" y="4375620"/>
                </a:lnTo>
                <a:lnTo>
                  <a:pt x="407341" y="4377765"/>
                </a:lnTo>
                <a:cubicBezTo>
                  <a:pt x="411095" y="4383347"/>
                  <a:pt x="411095" y="4391161"/>
                  <a:pt x="441133" y="4391161"/>
                </a:cubicBezTo>
                <a:cubicBezTo>
                  <a:pt x="452397" y="4391161"/>
                  <a:pt x="463661" y="4394510"/>
                  <a:pt x="463661" y="4397859"/>
                </a:cubicBezTo>
                <a:cubicBezTo>
                  <a:pt x="467416" y="4401207"/>
                  <a:pt x="471171" y="4403440"/>
                  <a:pt x="478680" y="4406789"/>
                </a:cubicBezTo>
                <a:cubicBezTo>
                  <a:pt x="478680" y="4407905"/>
                  <a:pt x="478680" y="4409022"/>
                  <a:pt x="478680" y="4409022"/>
                </a:cubicBezTo>
                <a:cubicBezTo>
                  <a:pt x="459907" y="4414603"/>
                  <a:pt x="444888" y="4420185"/>
                  <a:pt x="422359" y="4420185"/>
                </a:cubicBezTo>
                <a:lnTo>
                  <a:pt x="367946" y="4420185"/>
                </a:lnTo>
                <a:close/>
                <a:moveTo>
                  <a:pt x="351938" y="4375603"/>
                </a:moveTo>
                <a:lnTo>
                  <a:pt x="354757" y="4375620"/>
                </a:lnTo>
                <a:cubicBezTo>
                  <a:pt x="354757" y="4375620"/>
                  <a:pt x="358511" y="4375620"/>
                  <a:pt x="358511" y="4375620"/>
                </a:cubicBezTo>
                <a:lnTo>
                  <a:pt x="376345" y="4375620"/>
                </a:lnTo>
                <a:lnTo>
                  <a:pt x="358149" y="4401366"/>
                </a:lnTo>
                <a:lnTo>
                  <a:pt x="347184" y="4420185"/>
                </a:lnTo>
                <a:lnTo>
                  <a:pt x="332208" y="4420185"/>
                </a:lnTo>
                <a:lnTo>
                  <a:pt x="332208" y="4430378"/>
                </a:lnTo>
                <a:lnTo>
                  <a:pt x="336076" y="4431815"/>
                </a:lnTo>
                <a:lnTo>
                  <a:pt x="340128" y="4432297"/>
                </a:lnTo>
                <a:lnTo>
                  <a:pt x="327906" y="4453273"/>
                </a:lnTo>
                <a:lnTo>
                  <a:pt x="321334" y="4469299"/>
                </a:lnTo>
                <a:lnTo>
                  <a:pt x="295188" y="4469299"/>
                </a:lnTo>
                <a:lnTo>
                  <a:pt x="317314" y="4434066"/>
                </a:lnTo>
                <a:cubicBezTo>
                  <a:pt x="328121" y="4418634"/>
                  <a:pt x="337572" y="4402414"/>
                  <a:pt x="345667" y="4385402"/>
                </a:cubicBezTo>
                <a:close/>
                <a:moveTo>
                  <a:pt x="1813123" y="4375509"/>
                </a:moveTo>
                <a:lnTo>
                  <a:pt x="1812000" y="4375620"/>
                </a:lnTo>
                <a:lnTo>
                  <a:pt x="1808633" y="4375620"/>
                </a:lnTo>
                <a:close/>
                <a:moveTo>
                  <a:pt x="426096" y="4373388"/>
                </a:moveTo>
                <a:cubicBezTo>
                  <a:pt x="433606" y="4373388"/>
                  <a:pt x="444870" y="4374504"/>
                  <a:pt x="452380" y="4373388"/>
                </a:cubicBezTo>
                <a:cubicBezTo>
                  <a:pt x="467398" y="4373388"/>
                  <a:pt x="478662" y="4374504"/>
                  <a:pt x="486172" y="4375620"/>
                </a:cubicBezTo>
                <a:lnTo>
                  <a:pt x="516598" y="4375620"/>
                </a:lnTo>
                <a:lnTo>
                  <a:pt x="456227" y="4377116"/>
                </a:lnTo>
                <a:cubicBezTo>
                  <a:pt x="452472" y="4378232"/>
                  <a:pt x="448717" y="4378232"/>
                  <a:pt x="444962" y="4377116"/>
                </a:cubicBezTo>
                <a:lnTo>
                  <a:pt x="407815" y="4375620"/>
                </a:lnTo>
                <a:lnTo>
                  <a:pt x="411077" y="4375620"/>
                </a:lnTo>
                <a:cubicBezTo>
                  <a:pt x="414832" y="4375620"/>
                  <a:pt x="422342" y="4376737"/>
                  <a:pt x="426096" y="4373388"/>
                </a:cubicBezTo>
                <a:close/>
                <a:moveTo>
                  <a:pt x="568776" y="4372271"/>
                </a:moveTo>
                <a:cubicBezTo>
                  <a:pt x="572530" y="4371155"/>
                  <a:pt x="576285" y="4371155"/>
                  <a:pt x="580040" y="4372271"/>
                </a:cubicBezTo>
                <a:cubicBezTo>
                  <a:pt x="598813" y="4375620"/>
                  <a:pt x="621342" y="4373388"/>
                  <a:pt x="640115" y="4373388"/>
                </a:cubicBezTo>
                <a:cubicBezTo>
                  <a:pt x="640115" y="4375620"/>
                  <a:pt x="636361" y="4376737"/>
                  <a:pt x="643870" y="4377853"/>
                </a:cubicBezTo>
                <a:cubicBezTo>
                  <a:pt x="647625" y="4377853"/>
                  <a:pt x="655134" y="4377853"/>
                  <a:pt x="651380" y="4375620"/>
                </a:cubicBezTo>
                <a:cubicBezTo>
                  <a:pt x="658889" y="4375620"/>
                  <a:pt x="666399" y="4375620"/>
                  <a:pt x="673908" y="4375620"/>
                </a:cubicBezTo>
                <a:cubicBezTo>
                  <a:pt x="673908" y="4376179"/>
                  <a:pt x="672969" y="4377016"/>
                  <a:pt x="672969" y="4377853"/>
                </a:cubicBezTo>
                <a:lnTo>
                  <a:pt x="673480" y="4378096"/>
                </a:lnTo>
                <a:lnTo>
                  <a:pt x="655227" y="4379348"/>
                </a:lnTo>
                <a:cubicBezTo>
                  <a:pt x="640208" y="4380465"/>
                  <a:pt x="621435" y="4379348"/>
                  <a:pt x="602661" y="4378232"/>
                </a:cubicBezTo>
                <a:cubicBezTo>
                  <a:pt x="587642" y="4375999"/>
                  <a:pt x="565114" y="4374883"/>
                  <a:pt x="546340" y="4374883"/>
                </a:cubicBezTo>
                <a:lnTo>
                  <a:pt x="521088" y="4375509"/>
                </a:lnTo>
                <a:lnTo>
                  <a:pt x="535453" y="4374086"/>
                </a:lnTo>
                <a:cubicBezTo>
                  <a:pt x="541554" y="4373667"/>
                  <a:pt x="548125" y="4373388"/>
                  <a:pt x="553757" y="4373388"/>
                </a:cubicBezTo>
                <a:cubicBezTo>
                  <a:pt x="557512" y="4374504"/>
                  <a:pt x="565021" y="4374504"/>
                  <a:pt x="568776" y="4372271"/>
                </a:cubicBezTo>
                <a:close/>
                <a:moveTo>
                  <a:pt x="2050077" y="4371871"/>
                </a:moveTo>
                <a:lnTo>
                  <a:pt x="2101113" y="4373388"/>
                </a:lnTo>
                <a:cubicBezTo>
                  <a:pt x="2108622" y="4373388"/>
                  <a:pt x="2116132" y="4373388"/>
                  <a:pt x="2123641" y="4373388"/>
                </a:cubicBezTo>
                <a:cubicBezTo>
                  <a:pt x="2146170" y="4373388"/>
                  <a:pt x="2161189" y="4375620"/>
                  <a:pt x="2172453" y="4380085"/>
                </a:cubicBezTo>
                <a:cubicBezTo>
                  <a:pt x="2183717" y="4380085"/>
                  <a:pt x="2194981" y="4380085"/>
                  <a:pt x="2206245" y="4380085"/>
                </a:cubicBezTo>
                <a:cubicBezTo>
                  <a:pt x="2213755" y="4380085"/>
                  <a:pt x="2213755" y="4381202"/>
                  <a:pt x="2217510" y="4382318"/>
                </a:cubicBezTo>
                <a:cubicBezTo>
                  <a:pt x="2221264" y="4383434"/>
                  <a:pt x="2217510" y="4384551"/>
                  <a:pt x="2213755" y="4385667"/>
                </a:cubicBezTo>
                <a:cubicBezTo>
                  <a:pt x="2202491" y="4390132"/>
                  <a:pt x="2202491" y="4390132"/>
                  <a:pt x="2187472" y="4386783"/>
                </a:cubicBezTo>
                <a:cubicBezTo>
                  <a:pt x="2183717" y="4385667"/>
                  <a:pt x="2172453" y="4382318"/>
                  <a:pt x="2172453" y="4381202"/>
                </a:cubicBezTo>
                <a:cubicBezTo>
                  <a:pt x="2157434" y="4383434"/>
                  <a:pt x="2146170" y="4380085"/>
                  <a:pt x="2134906" y="4380085"/>
                </a:cubicBezTo>
                <a:cubicBezTo>
                  <a:pt x="2119887" y="4382318"/>
                  <a:pt x="2101113" y="4382318"/>
                  <a:pt x="2089849" y="4380085"/>
                </a:cubicBezTo>
                <a:cubicBezTo>
                  <a:pt x="2082339" y="4380085"/>
                  <a:pt x="2078585" y="4378969"/>
                  <a:pt x="2071075" y="4380085"/>
                </a:cubicBezTo>
                <a:cubicBezTo>
                  <a:pt x="2063566" y="4380085"/>
                  <a:pt x="2056056" y="4378969"/>
                  <a:pt x="2044792" y="4381202"/>
                </a:cubicBezTo>
                <a:cubicBezTo>
                  <a:pt x="2037283" y="4382318"/>
                  <a:pt x="2026019" y="4378969"/>
                  <a:pt x="2018509" y="4380085"/>
                </a:cubicBezTo>
                <a:cubicBezTo>
                  <a:pt x="2014754" y="4382318"/>
                  <a:pt x="2007245" y="4381202"/>
                  <a:pt x="2003490" y="4381202"/>
                </a:cubicBezTo>
                <a:cubicBezTo>
                  <a:pt x="1995981" y="4381202"/>
                  <a:pt x="1999736" y="4378969"/>
                  <a:pt x="1995981" y="4377853"/>
                </a:cubicBezTo>
                <a:cubicBezTo>
                  <a:pt x="1992226" y="4377853"/>
                  <a:pt x="1984717" y="4377853"/>
                  <a:pt x="1977207" y="4377853"/>
                </a:cubicBezTo>
                <a:cubicBezTo>
                  <a:pt x="1977207" y="4378969"/>
                  <a:pt x="1973452" y="4380085"/>
                  <a:pt x="1969698" y="4380085"/>
                </a:cubicBezTo>
                <a:lnTo>
                  <a:pt x="1965515" y="4378096"/>
                </a:lnTo>
                <a:lnTo>
                  <a:pt x="1996073" y="4375999"/>
                </a:lnTo>
                <a:close/>
                <a:moveTo>
                  <a:pt x="438364" y="4365107"/>
                </a:moveTo>
                <a:lnTo>
                  <a:pt x="459814" y="4365107"/>
                </a:lnTo>
                <a:lnTo>
                  <a:pt x="463690" y="4365299"/>
                </a:lnTo>
                <a:lnTo>
                  <a:pt x="439009" y="4365299"/>
                </a:lnTo>
                <a:close/>
                <a:moveTo>
                  <a:pt x="359149" y="4364336"/>
                </a:moveTo>
                <a:lnTo>
                  <a:pt x="378749" y="4364627"/>
                </a:lnTo>
                <a:lnTo>
                  <a:pt x="380211" y="4365299"/>
                </a:lnTo>
                <a:lnTo>
                  <a:pt x="358532" y="4365299"/>
                </a:lnTo>
                <a:close/>
                <a:moveTo>
                  <a:pt x="290415" y="4356583"/>
                </a:moveTo>
                <a:lnTo>
                  <a:pt x="290926" y="4356643"/>
                </a:lnTo>
                <a:cubicBezTo>
                  <a:pt x="298436" y="4356643"/>
                  <a:pt x="309700" y="4356643"/>
                  <a:pt x="320964" y="4357759"/>
                </a:cubicBezTo>
                <a:cubicBezTo>
                  <a:pt x="324719" y="4358876"/>
                  <a:pt x="332228" y="4358876"/>
                  <a:pt x="339738" y="4357759"/>
                </a:cubicBezTo>
                <a:lnTo>
                  <a:pt x="344493" y="4357406"/>
                </a:lnTo>
                <a:lnTo>
                  <a:pt x="343055" y="4359992"/>
                </a:lnTo>
                <a:lnTo>
                  <a:pt x="324719" y="4359992"/>
                </a:lnTo>
                <a:lnTo>
                  <a:pt x="319543" y="4363069"/>
                </a:lnTo>
                <a:lnTo>
                  <a:pt x="335908" y="4363990"/>
                </a:lnTo>
                <a:lnTo>
                  <a:pt x="340790" y="4364063"/>
                </a:lnTo>
                <a:lnTo>
                  <a:pt x="340103" y="4365299"/>
                </a:lnTo>
                <a:lnTo>
                  <a:pt x="315794" y="4365299"/>
                </a:lnTo>
                <a:lnTo>
                  <a:pt x="313454" y="4366690"/>
                </a:lnTo>
                <a:cubicBezTo>
                  <a:pt x="313454" y="4366690"/>
                  <a:pt x="313454" y="4367806"/>
                  <a:pt x="313454" y="4368922"/>
                </a:cubicBezTo>
                <a:cubicBezTo>
                  <a:pt x="319086" y="4372271"/>
                  <a:pt x="321903" y="4373946"/>
                  <a:pt x="327066" y="4374783"/>
                </a:cubicBezTo>
                <a:lnTo>
                  <a:pt x="334528" y="4375322"/>
                </a:lnTo>
                <a:lnTo>
                  <a:pt x="320240" y="4401006"/>
                </a:lnTo>
                <a:cubicBezTo>
                  <a:pt x="313089" y="4416395"/>
                  <a:pt x="305395" y="4430381"/>
                  <a:pt x="297192" y="4444070"/>
                </a:cubicBezTo>
                <a:lnTo>
                  <a:pt x="281246" y="4469299"/>
                </a:lnTo>
                <a:lnTo>
                  <a:pt x="224182" y="4469299"/>
                </a:lnTo>
                <a:lnTo>
                  <a:pt x="247987" y="4428439"/>
                </a:lnTo>
                <a:cubicBezTo>
                  <a:pt x="259327" y="4408974"/>
                  <a:pt x="272025" y="4390298"/>
                  <a:pt x="282009" y="4370042"/>
                </a:cubicBezTo>
                <a:close/>
                <a:moveTo>
                  <a:pt x="4380658" y="4349862"/>
                </a:moveTo>
                <a:cubicBezTo>
                  <a:pt x="4380658" y="4349862"/>
                  <a:pt x="4380658" y="4350978"/>
                  <a:pt x="4376903" y="4350978"/>
                </a:cubicBezTo>
                <a:cubicBezTo>
                  <a:pt x="4380658" y="4353211"/>
                  <a:pt x="4384413" y="4352094"/>
                  <a:pt x="4391922" y="4352094"/>
                </a:cubicBezTo>
                <a:cubicBezTo>
                  <a:pt x="4395677" y="4352094"/>
                  <a:pt x="4395677" y="4353211"/>
                  <a:pt x="4395677" y="4353211"/>
                </a:cubicBezTo>
                <a:cubicBezTo>
                  <a:pt x="4395677" y="4354327"/>
                  <a:pt x="4395677" y="4356559"/>
                  <a:pt x="4391922" y="4355443"/>
                </a:cubicBezTo>
                <a:cubicBezTo>
                  <a:pt x="4388168" y="4355443"/>
                  <a:pt x="4384413" y="4357676"/>
                  <a:pt x="4380658" y="4357676"/>
                </a:cubicBezTo>
                <a:cubicBezTo>
                  <a:pt x="4358130" y="4356559"/>
                  <a:pt x="4339356" y="4359908"/>
                  <a:pt x="4316827" y="4359908"/>
                </a:cubicBezTo>
                <a:cubicBezTo>
                  <a:pt x="4249242" y="4359908"/>
                  <a:pt x="4177903" y="4359908"/>
                  <a:pt x="4110318" y="4359908"/>
                </a:cubicBezTo>
                <a:cubicBezTo>
                  <a:pt x="4087790" y="4359908"/>
                  <a:pt x="4069016" y="4361025"/>
                  <a:pt x="4057752" y="4366606"/>
                </a:cubicBezTo>
                <a:cubicBezTo>
                  <a:pt x="4061506" y="4368839"/>
                  <a:pt x="4069016" y="4368839"/>
                  <a:pt x="4072771" y="4369955"/>
                </a:cubicBezTo>
                <a:cubicBezTo>
                  <a:pt x="4095299" y="4372188"/>
                  <a:pt x="4102808" y="4372188"/>
                  <a:pt x="4110318" y="4365490"/>
                </a:cubicBezTo>
                <a:cubicBezTo>
                  <a:pt x="4114073" y="4363257"/>
                  <a:pt x="4117827" y="4363257"/>
                  <a:pt x="4121582" y="4364374"/>
                </a:cubicBezTo>
                <a:cubicBezTo>
                  <a:pt x="4132846" y="4366606"/>
                  <a:pt x="4147865" y="4365490"/>
                  <a:pt x="4159129" y="4365490"/>
                </a:cubicBezTo>
                <a:cubicBezTo>
                  <a:pt x="4181657" y="4365490"/>
                  <a:pt x="4200431" y="4365490"/>
                  <a:pt x="4222960" y="4368839"/>
                </a:cubicBezTo>
                <a:cubicBezTo>
                  <a:pt x="4230469" y="4369955"/>
                  <a:pt x="4245488" y="4371071"/>
                  <a:pt x="4249242" y="4369955"/>
                </a:cubicBezTo>
                <a:cubicBezTo>
                  <a:pt x="4264262" y="4366606"/>
                  <a:pt x="4283035" y="4368839"/>
                  <a:pt x="4294299" y="4366606"/>
                </a:cubicBezTo>
                <a:cubicBezTo>
                  <a:pt x="4301809" y="4365490"/>
                  <a:pt x="4309318" y="4365490"/>
                  <a:pt x="4316827" y="4366606"/>
                </a:cubicBezTo>
                <a:cubicBezTo>
                  <a:pt x="4331847" y="4368839"/>
                  <a:pt x="4343111" y="4368839"/>
                  <a:pt x="4358130" y="4366606"/>
                </a:cubicBezTo>
                <a:cubicBezTo>
                  <a:pt x="4369394" y="4365490"/>
                  <a:pt x="4376903" y="4365490"/>
                  <a:pt x="4388168" y="4367722"/>
                </a:cubicBezTo>
                <a:cubicBezTo>
                  <a:pt x="4406941" y="4373304"/>
                  <a:pt x="4433224" y="4374420"/>
                  <a:pt x="4459507" y="4373304"/>
                </a:cubicBezTo>
                <a:cubicBezTo>
                  <a:pt x="4467017" y="4373304"/>
                  <a:pt x="4474526" y="4372188"/>
                  <a:pt x="4478281" y="4371071"/>
                </a:cubicBezTo>
                <a:lnTo>
                  <a:pt x="4500922" y="4368827"/>
                </a:lnTo>
                <a:lnTo>
                  <a:pt x="4500922" y="4361392"/>
                </a:lnTo>
                <a:lnTo>
                  <a:pt x="4482110" y="4360375"/>
                </a:lnTo>
                <a:cubicBezTo>
                  <a:pt x="4478356" y="4360375"/>
                  <a:pt x="4470846" y="4361491"/>
                  <a:pt x="4467091" y="4359259"/>
                </a:cubicBezTo>
                <a:lnTo>
                  <a:pt x="4447128" y="4350087"/>
                </a:lnTo>
                <a:close/>
                <a:moveTo>
                  <a:pt x="1665658" y="4344743"/>
                </a:moveTo>
                <a:cubicBezTo>
                  <a:pt x="1691941" y="4343627"/>
                  <a:pt x="1718224" y="4344743"/>
                  <a:pt x="1736997" y="4350325"/>
                </a:cubicBezTo>
                <a:cubicBezTo>
                  <a:pt x="1748262" y="4352557"/>
                  <a:pt x="1755771" y="4352557"/>
                  <a:pt x="1767035" y="4351441"/>
                </a:cubicBezTo>
                <a:cubicBezTo>
                  <a:pt x="1782054" y="4349208"/>
                  <a:pt x="1793318" y="4349208"/>
                  <a:pt x="1808338" y="4351441"/>
                </a:cubicBezTo>
                <a:lnTo>
                  <a:pt x="1819792" y="4351441"/>
                </a:lnTo>
                <a:lnTo>
                  <a:pt x="1819509" y="4353294"/>
                </a:lnTo>
                <a:cubicBezTo>
                  <a:pt x="1819509" y="4354411"/>
                  <a:pt x="1812000" y="4355527"/>
                  <a:pt x="1808245" y="4357759"/>
                </a:cubicBezTo>
                <a:cubicBezTo>
                  <a:pt x="1815754" y="4357759"/>
                  <a:pt x="1819509" y="4358876"/>
                  <a:pt x="1823263" y="4357759"/>
                </a:cubicBezTo>
                <a:cubicBezTo>
                  <a:pt x="1830773" y="4355527"/>
                  <a:pt x="1842037" y="4356643"/>
                  <a:pt x="1849547" y="4356643"/>
                </a:cubicBezTo>
                <a:cubicBezTo>
                  <a:pt x="1860811" y="4355527"/>
                  <a:pt x="1868320" y="4358876"/>
                  <a:pt x="1879585" y="4357759"/>
                </a:cubicBezTo>
                <a:lnTo>
                  <a:pt x="1882605" y="4358139"/>
                </a:lnTo>
                <a:lnTo>
                  <a:pt x="1808338" y="4358139"/>
                </a:lnTo>
                <a:cubicBezTo>
                  <a:pt x="1785809" y="4358139"/>
                  <a:pt x="1767035" y="4361488"/>
                  <a:pt x="1744507" y="4360371"/>
                </a:cubicBezTo>
                <a:cubicBezTo>
                  <a:pt x="1740752" y="4360371"/>
                  <a:pt x="1736997" y="4362604"/>
                  <a:pt x="1733243" y="4362604"/>
                </a:cubicBezTo>
                <a:cubicBezTo>
                  <a:pt x="1729488" y="4361488"/>
                  <a:pt x="1729488" y="4363720"/>
                  <a:pt x="1729488" y="4364836"/>
                </a:cubicBezTo>
                <a:cubicBezTo>
                  <a:pt x="1729488" y="4364836"/>
                  <a:pt x="1729488" y="4365953"/>
                  <a:pt x="1733243" y="4365953"/>
                </a:cubicBezTo>
                <a:cubicBezTo>
                  <a:pt x="1740752" y="4365953"/>
                  <a:pt x="1744507" y="4364836"/>
                  <a:pt x="1748262" y="4367069"/>
                </a:cubicBezTo>
                <a:cubicBezTo>
                  <a:pt x="1744507" y="4367069"/>
                  <a:pt x="1744507" y="4368185"/>
                  <a:pt x="1744507" y="4368185"/>
                </a:cubicBezTo>
                <a:lnTo>
                  <a:pt x="1605253" y="4366304"/>
                </a:lnTo>
                <a:lnTo>
                  <a:pt x="1602673" y="4362085"/>
                </a:lnTo>
                <a:cubicBezTo>
                  <a:pt x="1604551" y="4360829"/>
                  <a:pt x="1609244" y="4359992"/>
                  <a:pt x="1616754" y="4359992"/>
                </a:cubicBezTo>
                <a:cubicBezTo>
                  <a:pt x="1624263" y="4359992"/>
                  <a:pt x="1635527" y="4359992"/>
                  <a:pt x="1646792" y="4359992"/>
                </a:cubicBezTo>
                <a:cubicBezTo>
                  <a:pt x="1654301" y="4359992"/>
                  <a:pt x="1658056" y="4359992"/>
                  <a:pt x="1658056" y="4357759"/>
                </a:cubicBezTo>
                <a:cubicBezTo>
                  <a:pt x="1658056" y="4355527"/>
                  <a:pt x="1654301" y="4356643"/>
                  <a:pt x="1646792" y="4356643"/>
                </a:cubicBezTo>
                <a:cubicBezTo>
                  <a:pt x="1643037" y="4356643"/>
                  <a:pt x="1635527" y="4355527"/>
                  <a:pt x="1631773" y="4357759"/>
                </a:cubicBezTo>
                <a:cubicBezTo>
                  <a:pt x="1624263" y="4358876"/>
                  <a:pt x="1616754" y="4358876"/>
                  <a:pt x="1612999" y="4357759"/>
                </a:cubicBezTo>
                <a:cubicBezTo>
                  <a:pt x="1601735" y="4356643"/>
                  <a:pt x="1590471" y="4356643"/>
                  <a:pt x="1582961" y="4356643"/>
                </a:cubicBezTo>
                <a:cubicBezTo>
                  <a:pt x="1575451" y="4356643"/>
                  <a:pt x="1567942" y="4355527"/>
                  <a:pt x="1564188" y="4354411"/>
                </a:cubicBezTo>
                <a:lnTo>
                  <a:pt x="1557218" y="4352557"/>
                </a:lnTo>
                <a:lnTo>
                  <a:pt x="1590563" y="4352557"/>
                </a:lnTo>
                <a:cubicBezTo>
                  <a:pt x="1609337" y="4352557"/>
                  <a:pt x="1628111" y="4351441"/>
                  <a:pt x="1646884" y="4346976"/>
                </a:cubicBezTo>
                <a:cubicBezTo>
                  <a:pt x="1650639" y="4345859"/>
                  <a:pt x="1658148" y="4344743"/>
                  <a:pt x="1665658" y="4344743"/>
                </a:cubicBezTo>
                <a:close/>
                <a:moveTo>
                  <a:pt x="1003125" y="4336296"/>
                </a:moveTo>
                <a:lnTo>
                  <a:pt x="948505" y="4339162"/>
                </a:lnTo>
                <a:lnTo>
                  <a:pt x="910619" y="4339162"/>
                </a:lnTo>
                <a:lnTo>
                  <a:pt x="940493" y="4336550"/>
                </a:lnTo>
                <a:cubicBezTo>
                  <a:pt x="955512" y="4336550"/>
                  <a:pt x="966777" y="4336550"/>
                  <a:pt x="981795" y="4336550"/>
                </a:cubicBezTo>
                <a:close/>
                <a:moveTo>
                  <a:pt x="1088805" y="4333619"/>
                </a:moveTo>
                <a:cubicBezTo>
                  <a:pt x="1092560" y="4332922"/>
                  <a:pt x="1096314" y="4332643"/>
                  <a:pt x="1101947" y="4334317"/>
                </a:cubicBezTo>
                <a:cubicBezTo>
                  <a:pt x="1113211" y="4336550"/>
                  <a:pt x="1124475" y="4334317"/>
                  <a:pt x="1131984" y="4335433"/>
                </a:cubicBezTo>
                <a:cubicBezTo>
                  <a:pt x="1143249" y="4335433"/>
                  <a:pt x="1154513" y="4335433"/>
                  <a:pt x="1165777" y="4335433"/>
                </a:cubicBezTo>
                <a:cubicBezTo>
                  <a:pt x="1173286" y="4337666"/>
                  <a:pt x="1165777" y="4339898"/>
                  <a:pt x="1169532" y="4342131"/>
                </a:cubicBezTo>
                <a:lnTo>
                  <a:pt x="1172083" y="4342321"/>
                </a:lnTo>
                <a:lnTo>
                  <a:pt x="1162525" y="4342510"/>
                </a:lnTo>
                <a:cubicBezTo>
                  <a:pt x="1147506" y="4342510"/>
                  <a:pt x="1128732" y="4344743"/>
                  <a:pt x="1109958" y="4340278"/>
                </a:cubicBezTo>
                <a:cubicBezTo>
                  <a:pt x="1098694" y="4342510"/>
                  <a:pt x="1083675" y="4340278"/>
                  <a:pt x="1076166" y="4338045"/>
                </a:cubicBezTo>
                <a:lnTo>
                  <a:pt x="1050269" y="4335735"/>
                </a:lnTo>
                <a:lnTo>
                  <a:pt x="1075664" y="4335433"/>
                </a:lnTo>
                <a:cubicBezTo>
                  <a:pt x="1081296" y="4335433"/>
                  <a:pt x="1085050" y="4334317"/>
                  <a:pt x="1088805" y="4333619"/>
                </a:cubicBezTo>
                <a:close/>
                <a:moveTo>
                  <a:pt x="489927" y="4329852"/>
                </a:moveTo>
                <a:cubicBezTo>
                  <a:pt x="497436" y="4328735"/>
                  <a:pt x="501191" y="4330968"/>
                  <a:pt x="501191" y="4332084"/>
                </a:cubicBezTo>
                <a:cubicBezTo>
                  <a:pt x="501191" y="4335433"/>
                  <a:pt x="504945" y="4337666"/>
                  <a:pt x="516210" y="4339898"/>
                </a:cubicBezTo>
                <a:cubicBezTo>
                  <a:pt x="519965" y="4341015"/>
                  <a:pt x="523719" y="4341015"/>
                  <a:pt x="527474" y="4341015"/>
                </a:cubicBezTo>
                <a:cubicBezTo>
                  <a:pt x="538738" y="4337666"/>
                  <a:pt x="557512" y="4339898"/>
                  <a:pt x="568776" y="4337666"/>
                </a:cubicBezTo>
                <a:cubicBezTo>
                  <a:pt x="576285" y="4336550"/>
                  <a:pt x="583795" y="4336550"/>
                  <a:pt x="595059" y="4336550"/>
                </a:cubicBezTo>
                <a:cubicBezTo>
                  <a:pt x="602568" y="4336550"/>
                  <a:pt x="606323" y="4339898"/>
                  <a:pt x="610078" y="4342131"/>
                </a:cubicBezTo>
                <a:cubicBezTo>
                  <a:pt x="617587" y="4345480"/>
                  <a:pt x="632606" y="4346596"/>
                  <a:pt x="640115" y="4342131"/>
                </a:cubicBezTo>
                <a:cubicBezTo>
                  <a:pt x="640115" y="4339898"/>
                  <a:pt x="643870" y="4338782"/>
                  <a:pt x="647625" y="4336550"/>
                </a:cubicBezTo>
                <a:cubicBezTo>
                  <a:pt x="647625" y="4334317"/>
                  <a:pt x="655134" y="4333201"/>
                  <a:pt x="666399" y="4333201"/>
                </a:cubicBezTo>
                <a:cubicBezTo>
                  <a:pt x="673908" y="4333201"/>
                  <a:pt x="681417" y="4333201"/>
                  <a:pt x="688927" y="4330968"/>
                </a:cubicBezTo>
                <a:cubicBezTo>
                  <a:pt x="700191" y="4329852"/>
                  <a:pt x="711455" y="4332084"/>
                  <a:pt x="718965" y="4335433"/>
                </a:cubicBezTo>
                <a:cubicBezTo>
                  <a:pt x="730229" y="4342131"/>
                  <a:pt x="752757" y="4342131"/>
                  <a:pt x="771531" y="4344364"/>
                </a:cubicBezTo>
                <a:cubicBezTo>
                  <a:pt x="779040" y="4345480"/>
                  <a:pt x="786550" y="4343247"/>
                  <a:pt x="797814" y="4342131"/>
                </a:cubicBezTo>
                <a:lnTo>
                  <a:pt x="814541" y="4339645"/>
                </a:lnTo>
                <a:lnTo>
                  <a:pt x="825598" y="4339301"/>
                </a:lnTo>
                <a:cubicBezTo>
                  <a:pt x="835454" y="4338604"/>
                  <a:pt x="844840" y="4338046"/>
                  <a:pt x="854227" y="4339162"/>
                </a:cubicBezTo>
                <a:lnTo>
                  <a:pt x="843373" y="4339162"/>
                </a:lnTo>
                <a:lnTo>
                  <a:pt x="828032" y="4337642"/>
                </a:lnTo>
                <a:lnTo>
                  <a:pt x="851319" y="4334457"/>
                </a:lnTo>
                <a:cubicBezTo>
                  <a:pt x="856951" y="4334597"/>
                  <a:pt x="861644" y="4335992"/>
                  <a:pt x="869154" y="4338782"/>
                </a:cubicBezTo>
                <a:lnTo>
                  <a:pt x="870006" y="4339162"/>
                </a:lnTo>
                <a:lnTo>
                  <a:pt x="869246" y="4339162"/>
                </a:lnTo>
                <a:lnTo>
                  <a:pt x="870223" y="4339259"/>
                </a:lnTo>
                <a:lnTo>
                  <a:pt x="876509" y="4342063"/>
                </a:lnTo>
                <a:lnTo>
                  <a:pt x="873001" y="4343627"/>
                </a:lnTo>
                <a:cubicBezTo>
                  <a:pt x="861737" y="4344743"/>
                  <a:pt x="850473" y="4348092"/>
                  <a:pt x="835454" y="4348092"/>
                </a:cubicBezTo>
                <a:cubicBezTo>
                  <a:pt x="827944" y="4348092"/>
                  <a:pt x="827944" y="4350325"/>
                  <a:pt x="820435" y="4351441"/>
                </a:cubicBezTo>
                <a:cubicBezTo>
                  <a:pt x="839209" y="4354790"/>
                  <a:pt x="857982" y="4354790"/>
                  <a:pt x="876756" y="4355906"/>
                </a:cubicBezTo>
                <a:cubicBezTo>
                  <a:pt x="891775" y="4357022"/>
                  <a:pt x="903039" y="4359255"/>
                  <a:pt x="918058" y="4360371"/>
                </a:cubicBezTo>
                <a:cubicBezTo>
                  <a:pt x="921813" y="4360371"/>
                  <a:pt x="929322" y="4362604"/>
                  <a:pt x="925567" y="4364836"/>
                </a:cubicBezTo>
                <a:cubicBezTo>
                  <a:pt x="921813" y="4367069"/>
                  <a:pt x="914303" y="4365953"/>
                  <a:pt x="910548" y="4365953"/>
                </a:cubicBezTo>
                <a:cubicBezTo>
                  <a:pt x="884265" y="4365953"/>
                  <a:pt x="861737" y="4365953"/>
                  <a:pt x="835454" y="4365953"/>
                </a:cubicBezTo>
                <a:lnTo>
                  <a:pt x="758042" y="4371871"/>
                </a:lnTo>
                <a:lnTo>
                  <a:pt x="696436" y="4370039"/>
                </a:lnTo>
                <a:cubicBezTo>
                  <a:pt x="692682" y="4370039"/>
                  <a:pt x="688927" y="4367806"/>
                  <a:pt x="681417" y="4366690"/>
                </a:cubicBezTo>
                <a:cubicBezTo>
                  <a:pt x="703946" y="4365574"/>
                  <a:pt x="726474" y="4365574"/>
                  <a:pt x="745248" y="4365574"/>
                </a:cubicBezTo>
                <a:cubicBezTo>
                  <a:pt x="745248" y="4365574"/>
                  <a:pt x="745248" y="4364457"/>
                  <a:pt x="745248" y="4364457"/>
                </a:cubicBezTo>
                <a:cubicBezTo>
                  <a:pt x="722719" y="4364457"/>
                  <a:pt x="700191" y="4364457"/>
                  <a:pt x="681417" y="4364457"/>
                </a:cubicBezTo>
                <a:cubicBezTo>
                  <a:pt x="658889" y="4364457"/>
                  <a:pt x="640115" y="4364457"/>
                  <a:pt x="621342" y="4364457"/>
                </a:cubicBezTo>
                <a:cubicBezTo>
                  <a:pt x="617587" y="4364457"/>
                  <a:pt x="610078" y="4364457"/>
                  <a:pt x="606323" y="4363341"/>
                </a:cubicBezTo>
                <a:cubicBezTo>
                  <a:pt x="602568" y="4362225"/>
                  <a:pt x="601629" y="4360550"/>
                  <a:pt x="599752" y="4359294"/>
                </a:cubicBezTo>
                <a:lnTo>
                  <a:pt x="590570" y="4358139"/>
                </a:lnTo>
                <a:lnTo>
                  <a:pt x="722812" y="4358139"/>
                </a:lnTo>
                <a:cubicBezTo>
                  <a:pt x="745340" y="4358139"/>
                  <a:pt x="764114" y="4357022"/>
                  <a:pt x="775378" y="4351441"/>
                </a:cubicBezTo>
                <a:cubicBezTo>
                  <a:pt x="771624" y="4349208"/>
                  <a:pt x="764114" y="4349208"/>
                  <a:pt x="760359" y="4348092"/>
                </a:cubicBezTo>
                <a:cubicBezTo>
                  <a:pt x="737831" y="4345859"/>
                  <a:pt x="730322" y="4345859"/>
                  <a:pt x="722812" y="4352557"/>
                </a:cubicBezTo>
                <a:cubicBezTo>
                  <a:pt x="719057" y="4354790"/>
                  <a:pt x="715303" y="4354790"/>
                  <a:pt x="711548" y="4353673"/>
                </a:cubicBezTo>
                <a:cubicBezTo>
                  <a:pt x="700284" y="4351441"/>
                  <a:pt x="685265" y="4352557"/>
                  <a:pt x="674001" y="4352557"/>
                </a:cubicBezTo>
                <a:cubicBezTo>
                  <a:pt x="651473" y="4352557"/>
                  <a:pt x="632699" y="4352557"/>
                  <a:pt x="610170" y="4349208"/>
                </a:cubicBezTo>
                <a:cubicBezTo>
                  <a:pt x="602661" y="4348092"/>
                  <a:pt x="587642" y="4346976"/>
                  <a:pt x="583888" y="4348092"/>
                </a:cubicBezTo>
                <a:cubicBezTo>
                  <a:pt x="568868" y="4351441"/>
                  <a:pt x="550095" y="4349208"/>
                  <a:pt x="538831" y="4351441"/>
                </a:cubicBezTo>
                <a:lnTo>
                  <a:pt x="527757" y="4351441"/>
                </a:lnTo>
                <a:lnTo>
                  <a:pt x="527943" y="4350225"/>
                </a:lnTo>
                <a:cubicBezTo>
                  <a:pt x="526535" y="4349388"/>
                  <a:pt x="523719" y="4348829"/>
                  <a:pt x="519965" y="4348829"/>
                </a:cubicBezTo>
                <a:cubicBezTo>
                  <a:pt x="512455" y="4348829"/>
                  <a:pt x="501191" y="4348829"/>
                  <a:pt x="501191" y="4345480"/>
                </a:cubicBezTo>
                <a:cubicBezTo>
                  <a:pt x="501191" y="4344364"/>
                  <a:pt x="493682" y="4344364"/>
                  <a:pt x="489927" y="4344364"/>
                </a:cubicBezTo>
                <a:cubicBezTo>
                  <a:pt x="471153" y="4347713"/>
                  <a:pt x="452380" y="4343247"/>
                  <a:pt x="437360" y="4343247"/>
                </a:cubicBezTo>
                <a:cubicBezTo>
                  <a:pt x="433606" y="4342131"/>
                  <a:pt x="429851" y="4342131"/>
                  <a:pt x="429851" y="4341015"/>
                </a:cubicBezTo>
                <a:cubicBezTo>
                  <a:pt x="429851" y="4339898"/>
                  <a:pt x="433606" y="4338782"/>
                  <a:pt x="437360" y="4338782"/>
                </a:cubicBezTo>
                <a:lnTo>
                  <a:pt x="448267" y="4336929"/>
                </a:lnTo>
                <a:lnTo>
                  <a:pt x="486265" y="4336929"/>
                </a:lnTo>
                <a:lnTo>
                  <a:pt x="486673" y="4336929"/>
                </a:lnTo>
                <a:lnTo>
                  <a:pt x="482920" y="4335813"/>
                </a:lnTo>
                <a:lnTo>
                  <a:pt x="469593" y="4333306"/>
                </a:lnTo>
                <a:close/>
                <a:moveTo>
                  <a:pt x="413732" y="4328776"/>
                </a:moveTo>
                <a:lnTo>
                  <a:pt x="414757" y="4329385"/>
                </a:lnTo>
                <a:cubicBezTo>
                  <a:pt x="414757" y="4330501"/>
                  <a:pt x="414757" y="4331618"/>
                  <a:pt x="414757" y="4331618"/>
                </a:cubicBezTo>
                <a:lnTo>
                  <a:pt x="411703" y="4332494"/>
                </a:lnTo>
                <a:close/>
                <a:moveTo>
                  <a:pt x="390189" y="4315511"/>
                </a:moveTo>
                <a:lnTo>
                  <a:pt x="392698" y="4315850"/>
                </a:lnTo>
                <a:cubicBezTo>
                  <a:pt x="396922" y="4317106"/>
                  <a:pt x="399738" y="4318780"/>
                  <a:pt x="399738" y="4320455"/>
                </a:cubicBezTo>
                <a:lnTo>
                  <a:pt x="409305" y="4326143"/>
                </a:lnTo>
                <a:lnTo>
                  <a:pt x="408933" y="4326660"/>
                </a:lnTo>
                <a:lnTo>
                  <a:pt x="404296" y="4334619"/>
                </a:lnTo>
                <a:lnTo>
                  <a:pt x="388005" y="4339293"/>
                </a:lnTo>
                <a:lnTo>
                  <a:pt x="371652" y="4341222"/>
                </a:lnTo>
                <a:lnTo>
                  <a:pt x="374019" y="4336738"/>
                </a:lnTo>
                <a:cubicBezTo>
                  <a:pt x="375909" y="4333493"/>
                  <a:pt x="377799" y="4330249"/>
                  <a:pt x="377799" y="4330249"/>
                </a:cubicBezTo>
                <a:close/>
                <a:moveTo>
                  <a:pt x="1214998" y="4293014"/>
                </a:moveTo>
                <a:lnTo>
                  <a:pt x="1234557" y="4294177"/>
                </a:lnTo>
                <a:lnTo>
                  <a:pt x="1233478" y="4294391"/>
                </a:lnTo>
                <a:cubicBezTo>
                  <a:pt x="1225968" y="4293833"/>
                  <a:pt x="1218459" y="4294949"/>
                  <a:pt x="1210480" y="4295647"/>
                </a:cubicBezTo>
                <a:lnTo>
                  <a:pt x="1190618" y="4294680"/>
                </a:lnTo>
                <a:lnTo>
                  <a:pt x="1192470" y="4294130"/>
                </a:lnTo>
                <a:cubicBezTo>
                  <a:pt x="1203734" y="4295247"/>
                  <a:pt x="1211243" y="4291898"/>
                  <a:pt x="1214998" y="4293014"/>
                </a:cubicBezTo>
                <a:close/>
                <a:moveTo>
                  <a:pt x="356089" y="4290671"/>
                </a:moveTo>
                <a:lnTo>
                  <a:pt x="365599" y="4290703"/>
                </a:lnTo>
                <a:lnTo>
                  <a:pt x="360064" y="4298867"/>
                </a:lnTo>
                <a:lnTo>
                  <a:pt x="349793" y="4298453"/>
                </a:lnTo>
                <a:close/>
                <a:moveTo>
                  <a:pt x="331931" y="4290589"/>
                </a:moveTo>
                <a:lnTo>
                  <a:pt x="347451" y="4290642"/>
                </a:lnTo>
                <a:lnTo>
                  <a:pt x="343277" y="4298191"/>
                </a:lnTo>
                <a:lnTo>
                  <a:pt x="338256" y="4297989"/>
                </a:lnTo>
                <a:lnTo>
                  <a:pt x="342349" y="4299870"/>
                </a:lnTo>
                <a:lnTo>
                  <a:pt x="332830" y="4317086"/>
                </a:lnTo>
                <a:lnTo>
                  <a:pt x="345623" y="4303115"/>
                </a:lnTo>
                <a:lnTo>
                  <a:pt x="350457" y="4309152"/>
                </a:lnTo>
                <a:lnTo>
                  <a:pt x="353522" y="4310235"/>
                </a:lnTo>
                <a:lnTo>
                  <a:pt x="346382" y="4324981"/>
                </a:lnTo>
                <a:cubicBezTo>
                  <a:pt x="344491" y="4328226"/>
                  <a:pt x="343956" y="4332259"/>
                  <a:pt x="343421" y="4336293"/>
                </a:cubicBezTo>
                <a:cubicBezTo>
                  <a:pt x="348557" y="4330594"/>
                  <a:pt x="352338" y="4324105"/>
                  <a:pt x="356118" y="4317617"/>
                </a:cubicBezTo>
                <a:cubicBezTo>
                  <a:pt x="359363" y="4315162"/>
                  <a:pt x="362608" y="4312707"/>
                  <a:pt x="362072" y="4316741"/>
                </a:cubicBezTo>
                <a:cubicBezTo>
                  <a:pt x="362893" y="4321564"/>
                  <a:pt x="362358" y="4325597"/>
                  <a:pt x="358577" y="4332087"/>
                </a:cubicBezTo>
                <a:lnTo>
                  <a:pt x="352628" y="4342781"/>
                </a:lnTo>
                <a:lnTo>
                  <a:pt x="299044" y="4342781"/>
                </a:lnTo>
                <a:lnTo>
                  <a:pt x="316853" y="4316468"/>
                </a:lnTo>
                <a:close/>
                <a:moveTo>
                  <a:pt x="2152203" y="4287542"/>
                </a:moveTo>
                <a:lnTo>
                  <a:pt x="2168060" y="4288328"/>
                </a:lnTo>
                <a:cubicBezTo>
                  <a:pt x="2164305" y="4289444"/>
                  <a:pt x="2160551" y="4290560"/>
                  <a:pt x="2156796" y="4290560"/>
                </a:cubicBezTo>
                <a:cubicBezTo>
                  <a:pt x="2141777" y="4289444"/>
                  <a:pt x="2126758" y="4295026"/>
                  <a:pt x="2107985" y="4290560"/>
                </a:cubicBezTo>
                <a:cubicBezTo>
                  <a:pt x="2107985" y="4290560"/>
                  <a:pt x="2104230" y="4290560"/>
                  <a:pt x="2104230" y="4290560"/>
                </a:cubicBezTo>
                <a:lnTo>
                  <a:pt x="2056009" y="4289126"/>
                </a:lnTo>
                <a:lnTo>
                  <a:pt x="2063566" y="4288549"/>
                </a:lnTo>
                <a:cubicBezTo>
                  <a:pt x="2089849" y="4288549"/>
                  <a:pt x="2112377" y="4288549"/>
                  <a:pt x="2138660" y="4288549"/>
                </a:cubicBezTo>
                <a:close/>
                <a:moveTo>
                  <a:pt x="452380" y="4280735"/>
                </a:moveTo>
                <a:lnTo>
                  <a:pt x="478521" y="4280735"/>
                </a:lnTo>
                <a:lnTo>
                  <a:pt x="478521" y="4285574"/>
                </a:lnTo>
                <a:lnTo>
                  <a:pt x="487411" y="4284064"/>
                </a:lnTo>
                <a:cubicBezTo>
                  <a:pt x="494920" y="4282947"/>
                  <a:pt x="498675" y="4285180"/>
                  <a:pt x="498675" y="4286296"/>
                </a:cubicBezTo>
                <a:cubicBezTo>
                  <a:pt x="498675" y="4289645"/>
                  <a:pt x="502429" y="4291878"/>
                  <a:pt x="513694" y="4294110"/>
                </a:cubicBezTo>
                <a:cubicBezTo>
                  <a:pt x="517449" y="4295227"/>
                  <a:pt x="521203" y="4295227"/>
                  <a:pt x="524958" y="4295227"/>
                </a:cubicBezTo>
                <a:cubicBezTo>
                  <a:pt x="536222" y="4291878"/>
                  <a:pt x="554996" y="4294110"/>
                  <a:pt x="566260" y="4291878"/>
                </a:cubicBezTo>
                <a:cubicBezTo>
                  <a:pt x="573769" y="4290762"/>
                  <a:pt x="581279" y="4290762"/>
                  <a:pt x="592543" y="4290762"/>
                </a:cubicBezTo>
                <a:lnTo>
                  <a:pt x="607527" y="4296330"/>
                </a:lnTo>
                <a:lnTo>
                  <a:pt x="637616" y="4296330"/>
                </a:lnTo>
                <a:lnTo>
                  <a:pt x="645109" y="4290762"/>
                </a:lnTo>
                <a:cubicBezTo>
                  <a:pt x="645109" y="4288529"/>
                  <a:pt x="652618" y="4287413"/>
                  <a:pt x="663883" y="4287413"/>
                </a:cubicBezTo>
                <a:cubicBezTo>
                  <a:pt x="671392" y="4287413"/>
                  <a:pt x="678901" y="4287413"/>
                  <a:pt x="686411" y="4285180"/>
                </a:cubicBezTo>
                <a:cubicBezTo>
                  <a:pt x="697675" y="4284064"/>
                  <a:pt x="708939" y="4286296"/>
                  <a:pt x="716449" y="4289645"/>
                </a:cubicBezTo>
                <a:lnTo>
                  <a:pt x="725662" y="4292055"/>
                </a:lnTo>
                <a:lnTo>
                  <a:pt x="640115" y="4298595"/>
                </a:lnTo>
                <a:cubicBezTo>
                  <a:pt x="625097" y="4300828"/>
                  <a:pt x="606323" y="4299712"/>
                  <a:pt x="591304" y="4301944"/>
                </a:cubicBezTo>
                <a:cubicBezTo>
                  <a:pt x="576285" y="4303061"/>
                  <a:pt x="557512" y="4301944"/>
                  <a:pt x="538738" y="4300828"/>
                </a:cubicBezTo>
                <a:cubicBezTo>
                  <a:pt x="523719" y="4298595"/>
                  <a:pt x="501191" y="4297479"/>
                  <a:pt x="482417" y="4297479"/>
                </a:cubicBezTo>
                <a:lnTo>
                  <a:pt x="399364" y="4299537"/>
                </a:lnTo>
                <a:lnTo>
                  <a:pt x="401302" y="4296141"/>
                </a:lnTo>
                <a:lnTo>
                  <a:pt x="409402" y="4282238"/>
                </a:lnTo>
                <a:lnTo>
                  <a:pt x="426079" y="4281654"/>
                </a:lnTo>
                <a:lnTo>
                  <a:pt x="421059" y="4290270"/>
                </a:lnTo>
                <a:cubicBezTo>
                  <a:pt x="422414" y="4291060"/>
                  <a:pt x="423769" y="4291849"/>
                  <a:pt x="425124" y="4292638"/>
                </a:cubicBezTo>
                <a:lnTo>
                  <a:pt x="431636" y="4281460"/>
                </a:lnTo>
                <a:close/>
                <a:moveTo>
                  <a:pt x="1937335" y="4276200"/>
                </a:moveTo>
                <a:lnTo>
                  <a:pt x="1938405" y="4276231"/>
                </a:lnTo>
                <a:lnTo>
                  <a:pt x="1938083" y="4276327"/>
                </a:lnTo>
                <a:cubicBezTo>
                  <a:pt x="1938083" y="4277164"/>
                  <a:pt x="1939022" y="4278281"/>
                  <a:pt x="1939022" y="4279397"/>
                </a:cubicBezTo>
                <a:cubicBezTo>
                  <a:pt x="1939022" y="4280514"/>
                  <a:pt x="1942777" y="4280514"/>
                  <a:pt x="1946532" y="4280514"/>
                </a:cubicBezTo>
                <a:lnTo>
                  <a:pt x="1956290" y="4280514"/>
                </a:lnTo>
                <a:lnTo>
                  <a:pt x="1950924" y="4280735"/>
                </a:lnTo>
                <a:lnTo>
                  <a:pt x="1937335" y="4280735"/>
                </a:lnTo>
                <a:close/>
                <a:moveTo>
                  <a:pt x="1298017" y="4273182"/>
                </a:moveTo>
                <a:lnTo>
                  <a:pt x="1298522" y="4273182"/>
                </a:lnTo>
                <a:lnTo>
                  <a:pt x="1298071" y="4273200"/>
                </a:lnTo>
                <a:close/>
                <a:moveTo>
                  <a:pt x="1964065" y="4269571"/>
                </a:moveTo>
                <a:cubicBezTo>
                  <a:pt x="1969697" y="4269013"/>
                  <a:pt x="1977207" y="4269571"/>
                  <a:pt x="1988471" y="4270688"/>
                </a:cubicBezTo>
                <a:cubicBezTo>
                  <a:pt x="1992226" y="4271804"/>
                  <a:pt x="1999736" y="4271804"/>
                  <a:pt x="2003490" y="4274037"/>
                </a:cubicBezTo>
                <a:lnTo>
                  <a:pt x="1996794" y="4275688"/>
                </a:lnTo>
                <a:lnTo>
                  <a:pt x="1965305" y="4273816"/>
                </a:lnTo>
                <a:lnTo>
                  <a:pt x="1952588" y="4274446"/>
                </a:lnTo>
                <a:close/>
                <a:moveTo>
                  <a:pt x="1601735" y="4267339"/>
                </a:moveTo>
                <a:cubicBezTo>
                  <a:pt x="1628018" y="4266223"/>
                  <a:pt x="1654301" y="4267339"/>
                  <a:pt x="1673074" y="4272921"/>
                </a:cubicBezTo>
                <a:cubicBezTo>
                  <a:pt x="1684339" y="4275153"/>
                  <a:pt x="1691848" y="4275153"/>
                  <a:pt x="1703112" y="4274037"/>
                </a:cubicBezTo>
                <a:cubicBezTo>
                  <a:pt x="1718131" y="4271804"/>
                  <a:pt x="1729395" y="4271804"/>
                  <a:pt x="1744415" y="4274037"/>
                </a:cubicBezTo>
                <a:cubicBezTo>
                  <a:pt x="1751924" y="4275153"/>
                  <a:pt x="1759433" y="4275153"/>
                  <a:pt x="1766943" y="4274037"/>
                </a:cubicBezTo>
                <a:cubicBezTo>
                  <a:pt x="1778207" y="4271804"/>
                  <a:pt x="1796980" y="4274037"/>
                  <a:pt x="1812000" y="4270688"/>
                </a:cubicBezTo>
                <a:cubicBezTo>
                  <a:pt x="1815754" y="4269572"/>
                  <a:pt x="1830773" y="4270688"/>
                  <a:pt x="1838282" y="4271804"/>
                </a:cubicBezTo>
                <a:lnTo>
                  <a:pt x="1879969" y="4273991"/>
                </a:lnTo>
                <a:lnTo>
                  <a:pt x="1791751" y="4280735"/>
                </a:lnTo>
                <a:lnTo>
                  <a:pt x="1744415" y="4280735"/>
                </a:lnTo>
                <a:cubicBezTo>
                  <a:pt x="1721886" y="4280735"/>
                  <a:pt x="1703112" y="4284084"/>
                  <a:pt x="1680584" y="4282967"/>
                </a:cubicBezTo>
                <a:cubicBezTo>
                  <a:pt x="1676829" y="4282967"/>
                  <a:pt x="1673074" y="4285200"/>
                  <a:pt x="1669320" y="4285200"/>
                </a:cubicBezTo>
                <a:lnTo>
                  <a:pt x="1668497" y="4285689"/>
                </a:lnTo>
                <a:lnTo>
                  <a:pt x="1657762" y="4285461"/>
                </a:lnTo>
                <a:cubicBezTo>
                  <a:pt x="1642743" y="4283228"/>
                  <a:pt x="1620215" y="4282112"/>
                  <a:pt x="1601441" y="4282112"/>
                </a:cubicBezTo>
                <a:cubicBezTo>
                  <a:pt x="1571403" y="4283228"/>
                  <a:pt x="1541365" y="4280996"/>
                  <a:pt x="1511327" y="4284345"/>
                </a:cubicBezTo>
                <a:cubicBezTo>
                  <a:pt x="1507573" y="4285461"/>
                  <a:pt x="1503818" y="4285461"/>
                  <a:pt x="1500063" y="4284345"/>
                </a:cubicBezTo>
                <a:cubicBezTo>
                  <a:pt x="1470026" y="4280996"/>
                  <a:pt x="1439988" y="4283228"/>
                  <a:pt x="1409950" y="4283228"/>
                </a:cubicBezTo>
                <a:cubicBezTo>
                  <a:pt x="1376157" y="4282112"/>
                  <a:pt x="1346120" y="4280996"/>
                  <a:pt x="1312327" y="4283228"/>
                </a:cubicBezTo>
                <a:lnTo>
                  <a:pt x="1257806" y="4284000"/>
                </a:lnTo>
                <a:lnTo>
                  <a:pt x="1230017" y="4282967"/>
                </a:lnTo>
                <a:cubicBezTo>
                  <a:pt x="1222508" y="4282967"/>
                  <a:pt x="1211243" y="4281851"/>
                  <a:pt x="1199979" y="4282967"/>
                </a:cubicBezTo>
                <a:cubicBezTo>
                  <a:pt x="1192470" y="4282967"/>
                  <a:pt x="1184960" y="4281851"/>
                  <a:pt x="1181205" y="4279618"/>
                </a:cubicBezTo>
                <a:cubicBezTo>
                  <a:pt x="1181205" y="4278502"/>
                  <a:pt x="1181205" y="4277386"/>
                  <a:pt x="1184960" y="4277386"/>
                </a:cubicBezTo>
                <a:cubicBezTo>
                  <a:pt x="1211243" y="4276269"/>
                  <a:pt x="1241281" y="4276269"/>
                  <a:pt x="1260055" y="4282967"/>
                </a:cubicBezTo>
                <a:cubicBezTo>
                  <a:pt x="1278828" y="4284084"/>
                  <a:pt x="1293847" y="4279618"/>
                  <a:pt x="1312621" y="4280735"/>
                </a:cubicBezTo>
                <a:cubicBezTo>
                  <a:pt x="1308866" y="4277386"/>
                  <a:pt x="1312621" y="4276269"/>
                  <a:pt x="1323885" y="4276269"/>
                </a:cubicBezTo>
                <a:cubicBezTo>
                  <a:pt x="1331394" y="4276269"/>
                  <a:pt x="1335149" y="4276269"/>
                  <a:pt x="1338904" y="4276269"/>
                </a:cubicBezTo>
                <a:lnTo>
                  <a:pt x="1338904" y="4273182"/>
                </a:lnTo>
                <a:lnTo>
                  <a:pt x="1342365" y="4273182"/>
                </a:lnTo>
                <a:lnTo>
                  <a:pt x="1460595" y="4274779"/>
                </a:lnTo>
                <a:lnTo>
                  <a:pt x="1466565" y="4275153"/>
                </a:lnTo>
                <a:lnTo>
                  <a:pt x="1488252" y="4275153"/>
                </a:lnTo>
                <a:lnTo>
                  <a:pt x="1507573" y="4275414"/>
                </a:lnTo>
                <a:lnTo>
                  <a:pt x="1508451" y="4275153"/>
                </a:lnTo>
                <a:lnTo>
                  <a:pt x="1526640" y="4275153"/>
                </a:lnTo>
                <a:cubicBezTo>
                  <a:pt x="1545414" y="4275153"/>
                  <a:pt x="1564188" y="4274037"/>
                  <a:pt x="1582961" y="4269572"/>
                </a:cubicBezTo>
                <a:cubicBezTo>
                  <a:pt x="1586716" y="4268455"/>
                  <a:pt x="1594225" y="4267339"/>
                  <a:pt x="1601735" y="4267339"/>
                </a:cubicBezTo>
                <a:close/>
                <a:moveTo>
                  <a:pt x="2093587" y="4267118"/>
                </a:moveTo>
                <a:lnTo>
                  <a:pt x="2104230" y="4267118"/>
                </a:lnTo>
                <a:cubicBezTo>
                  <a:pt x="2119249" y="4267118"/>
                  <a:pt x="2134268" y="4266002"/>
                  <a:pt x="2145532" y="4269351"/>
                </a:cubicBezTo>
                <a:cubicBezTo>
                  <a:pt x="2145532" y="4269351"/>
                  <a:pt x="2149286" y="4269351"/>
                  <a:pt x="2153041" y="4269351"/>
                </a:cubicBezTo>
                <a:cubicBezTo>
                  <a:pt x="2171815" y="4266002"/>
                  <a:pt x="2190588" y="4270467"/>
                  <a:pt x="2209362" y="4269351"/>
                </a:cubicBezTo>
                <a:cubicBezTo>
                  <a:pt x="2228136" y="4268234"/>
                  <a:pt x="2246909" y="4268234"/>
                  <a:pt x="2265683" y="4269351"/>
                </a:cubicBezTo>
                <a:lnTo>
                  <a:pt x="2392886" y="4271069"/>
                </a:lnTo>
                <a:lnTo>
                  <a:pt x="2402917" y="4272837"/>
                </a:lnTo>
                <a:cubicBezTo>
                  <a:pt x="2407141" y="4273395"/>
                  <a:pt x="2410896" y="4273953"/>
                  <a:pt x="2412773" y="4275069"/>
                </a:cubicBezTo>
                <a:cubicBezTo>
                  <a:pt x="2416527" y="4277302"/>
                  <a:pt x="2424037" y="4278418"/>
                  <a:pt x="2416527" y="4280651"/>
                </a:cubicBezTo>
                <a:cubicBezTo>
                  <a:pt x="2412773" y="4281767"/>
                  <a:pt x="2412773" y="4284000"/>
                  <a:pt x="2409018" y="4284000"/>
                </a:cubicBezTo>
                <a:cubicBezTo>
                  <a:pt x="2401508" y="4284000"/>
                  <a:pt x="2393999" y="4285116"/>
                  <a:pt x="2390244" y="4284000"/>
                </a:cubicBezTo>
                <a:cubicBezTo>
                  <a:pt x="2375225" y="4281767"/>
                  <a:pt x="2360207" y="4280651"/>
                  <a:pt x="2345188" y="4279535"/>
                </a:cubicBezTo>
                <a:cubicBezTo>
                  <a:pt x="2339555" y="4278418"/>
                  <a:pt x="2336739" y="4278139"/>
                  <a:pt x="2334392" y="4278558"/>
                </a:cubicBezTo>
                <a:lnTo>
                  <a:pt x="2330218" y="4280237"/>
                </a:lnTo>
                <a:lnTo>
                  <a:pt x="2318917" y="4279397"/>
                </a:lnTo>
                <a:lnTo>
                  <a:pt x="2235645" y="4279397"/>
                </a:lnTo>
                <a:cubicBezTo>
                  <a:pt x="2209362" y="4280514"/>
                  <a:pt x="2183079" y="4280514"/>
                  <a:pt x="2156796" y="4280514"/>
                </a:cubicBezTo>
                <a:lnTo>
                  <a:pt x="2145918" y="4282939"/>
                </a:lnTo>
                <a:lnTo>
                  <a:pt x="2104868" y="4278502"/>
                </a:lnTo>
                <a:cubicBezTo>
                  <a:pt x="2086094" y="4277386"/>
                  <a:pt x="2067321" y="4277386"/>
                  <a:pt x="2048547" y="4274037"/>
                </a:cubicBezTo>
                <a:cubicBezTo>
                  <a:pt x="2056056" y="4272921"/>
                  <a:pt x="2056056" y="4270688"/>
                  <a:pt x="2063566" y="4270688"/>
                </a:cubicBezTo>
                <a:close/>
                <a:moveTo>
                  <a:pt x="2434998" y="4263625"/>
                </a:moveTo>
                <a:lnTo>
                  <a:pt x="2432954" y="4264046"/>
                </a:lnTo>
                <a:cubicBezTo>
                  <a:pt x="2432485" y="4264744"/>
                  <a:pt x="2433424" y="4265581"/>
                  <a:pt x="2435301" y="4266139"/>
                </a:cubicBezTo>
                <a:cubicBezTo>
                  <a:pt x="2435301" y="4267255"/>
                  <a:pt x="2442810" y="4267255"/>
                  <a:pt x="2435301" y="4268372"/>
                </a:cubicBezTo>
                <a:cubicBezTo>
                  <a:pt x="2435301" y="4268372"/>
                  <a:pt x="2431546" y="4269488"/>
                  <a:pt x="2431546" y="4268372"/>
                </a:cubicBezTo>
                <a:lnTo>
                  <a:pt x="2416398" y="4267921"/>
                </a:lnTo>
                <a:lnTo>
                  <a:pt x="2419627" y="4266002"/>
                </a:lnTo>
                <a:cubicBezTo>
                  <a:pt x="2423381" y="4266002"/>
                  <a:pt x="2427136" y="4263769"/>
                  <a:pt x="2430891" y="4263769"/>
                </a:cubicBezTo>
                <a:close/>
                <a:moveTo>
                  <a:pt x="2463656" y="4262623"/>
                </a:moveTo>
                <a:lnTo>
                  <a:pt x="2465339" y="4262790"/>
                </a:lnTo>
                <a:lnTo>
                  <a:pt x="2458888" y="4262790"/>
                </a:lnTo>
                <a:close/>
                <a:moveTo>
                  <a:pt x="375112" y="4259231"/>
                </a:moveTo>
                <a:lnTo>
                  <a:pt x="381039" y="4259525"/>
                </a:lnTo>
                <a:lnTo>
                  <a:pt x="385666" y="4259525"/>
                </a:lnTo>
                <a:lnTo>
                  <a:pt x="377463" y="4272344"/>
                </a:lnTo>
                <a:lnTo>
                  <a:pt x="368788" y="4270943"/>
                </a:lnTo>
                <a:lnTo>
                  <a:pt x="374337" y="4261420"/>
                </a:lnTo>
                <a:close/>
                <a:moveTo>
                  <a:pt x="1102063" y="4245274"/>
                </a:moveTo>
                <a:cubicBezTo>
                  <a:pt x="1113327" y="4246391"/>
                  <a:pt x="1124591" y="4246391"/>
                  <a:pt x="1132100" y="4249739"/>
                </a:cubicBezTo>
                <a:cubicBezTo>
                  <a:pt x="1132100" y="4250856"/>
                  <a:pt x="1135855" y="4251972"/>
                  <a:pt x="1132100" y="4253088"/>
                </a:cubicBezTo>
                <a:cubicBezTo>
                  <a:pt x="1124591" y="4254205"/>
                  <a:pt x="1117082" y="4253088"/>
                  <a:pt x="1120836" y="4256437"/>
                </a:cubicBezTo>
                <a:cubicBezTo>
                  <a:pt x="1120836" y="4258670"/>
                  <a:pt x="1128346" y="4257554"/>
                  <a:pt x="1132100" y="4257554"/>
                </a:cubicBezTo>
                <a:cubicBezTo>
                  <a:pt x="1135855" y="4257554"/>
                  <a:pt x="1139610" y="4257554"/>
                  <a:pt x="1147119" y="4257554"/>
                </a:cubicBezTo>
                <a:cubicBezTo>
                  <a:pt x="1150874" y="4257554"/>
                  <a:pt x="1158383" y="4257554"/>
                  <a:pt x="1165893" y="4257554"/>
                </a:cubicBezTo>
                <a:cubicBezTo>
                  <a:pt x="1165893" y="4258670"/>
                  <a:pt x="1165893" y="4259786"/>
                  <a:pt x="1165893" y="4260902"/>
                </a:cubicBezTo>
                <a:cubicBezTo>
                  <a:pt x="1162138" y="4260902"/>
                  <a:pt x="1158383" y="4260902"/>
                  <a:pt x="1150874" y="4260902"/>
                </a:cubicBezTo>
                <a:cubicBezTo>
                  <a:pt x="1145242" y="4260902"/>
                  <a:pt x="1141487" y="4261181"/>
                  <a:pt x="1139610" y="4261879"/>
                </a:cubicBezTo>
                <a:lnTo>
                  <a:pt x="1139610" y="4264293"/>
                </a:lnTo>
                <a:lnTo>
                  <a:pt x="1098602" y="4265106"/>
                </a:lnTo>
                <a:lnTo>
                  <a:pt x="1075105" y="4265633"/>
                </a:lnTo>
                <a:lnTo>
                  <a:pt x="1052312" y="4261879"/>
                </a:lnTo>
                <a:lnTo>
                  <a:pt x="1019741" y="4261992"/>
                </a:lnTo>
                <a:lnTo>
                  <a:pt x="1014017" y="4260960"/>
                </a:lnTo>
                <a:lnTo>
                  <a:pt x="1014017" y="4247828"/>
                </a:lnTo>
                <a:lnTo>
                  <a:pt x="1026968" y="4247507"/>
                </a:lnTo>
                <a:cubicBezTo>
                  <a:pt x="1049497" y="4248623"/>
                  <a:pt x="1075780" y="4245274"/>
                  <a:pt x="1102063" y="4245274"/>
                </a:cubicBezTo>
                <a:close/>
                <a:moveTo>
                  <a:pt x="1394931" y="4241925"/>
                </a:moveTo>
                <a:cubicBezTo>
                  <a:pt x="1417460" y="4240809"/>
                  <a:pt x="1436233" y="4243042"/>
                  <a:pt x="1455007" y="4241925"/>
                </a:cubicBezTo>
                <a:cubicBezTo>
                  <a:pt x="1470026" y="4240809"/>
                  <a:pt x="1481290" y="4244158"/>
                  <a:pt x="1500063" y="4244158"/>
                </a:cubicBezTo>
                <a:cubicBezTo>
                  <a:pt x="1511327" y="4243042"/>
                  <a:pt x="1526346" y="4244158"/>
                  <a:pt x="1541365" y="4244158"/>
                </a:cubicBezTo>
                <a:cubicBezTo>
                  <a:pt x="1545120" y="4244158"/>
                  <a:pt x="1545120" y="4244158"/>
                  <a:pt x="1548875" y="4244158"/>
                </a:cubicBezTo>
                <a:cubicBezTo>
                  <a:pt x="1563894" y="4249739"/>
                  <a:pt x="1582667" y="4248623"/>
                  <a:pt x="1601441" y="4246391"/>
                </a:cubicBezTo>
                <a:cubicBezTo>
                  <a:pt x="1616460" y="4244158"/>
                  <a:pt x="1631479" y="4245274"/>
                  <a:pt x="1646498" y="4241925"/>
                </a:cubicBezTo>
                <a:cubicBezTo>
                  <a:pt x="1646498" y="4241925"/>
                  <a:pt x="1650252" y="4241925"/>
                  <a:pt x="1654007" y="4243042"/>
                </a:cubicBezTo>
                <a:cubicBezTo>
                  <a:pt x="1657762" y="4244158"/>
                  <a:pt x="1661516" y="4244158"/>
                  <a:pt x="1665271" y="4244158"/>
                </a:cubicBezTo>
                <a:cubicBezTo>
                  <a:pt x="1702818" y="4243042"/>
                  <a:pt x="1740366" y="4247507"/>
                  <a:pt x="1777913" y="4245274"/>
                </a:cubicBezTo>
                <a:cubicBezTo>
                  <a:pt x="1792932" y="4245274"/>
                  <a:pt x="1800441" y="4248623"/>
                  <a:pt x="1811705" y="4247507"/>
                </a:cubicBezTo>
                <a:cubicBezTo>
                  <a:pt x="1822970" y="4247507"/>
                  <a:pt x="1837988" y="4247507"/>
                  <a:pt x="1849253" y="4247507"/>
                </a:cubicBezTo>
                <a:cubicBezTo>
                  <a:pt x="1871781" y="4248623"/>
                  <a:pt x="1890555" y="4244158"/>
                  <a:pt x="1909328" y="4246391"/>
                </a:cubicBezTo>
                <a:cubicBezTo>
                  <a:pt x="1916838" y="4246391"/>
                  <a:pt x="1920593" y="4246391"/>
                  <a:pt x="1924347" y="4246391"/>
                </a:cubicBezTo>
                <a:cubicBezTo>
                  <a:pt x="1928102" y="4246391"/>
                  <a:pt x="1931857" y="4245274"/>
                  <a:pt x="1935611" y="4247507"/>
                </a:cubicBezTo>
                <a:cubicBezTo>
                  <a:pt x="1935611" y="4248623"/>
                  <a:pt x="1931857" y="4250856"/>
                  <a:pt x="1928102" y="4250856"/>
                </a:cubicBezTo>
                <a:cubicBezTo>
                  <a:pt x="1916838" y="4251972"/>
                  <a:pt x="1905573" y="4255321"/>
                  <a:pt x="1890555" y="4255321"/>
                </a:cubicBezTo>
                <a:cubicBezTo>
                  <a:pt x="1883045" y="4255321"/>
                  <a:pt x="1883045" y="4257554"/>
                  <a:pt x="1875536" y="4258670"/>
                </a:cubicBezTo>
                <a:lnTo>
                  <a:pt x="1898774" y="4260512"/>
                </a:lnTo>
                <a:lnTo>
                  <a:pt x="1894603" y="4260502"/>
                </a:lnTo>
                <a:cubicBezTo>
                  <a:pt x="1875830" y="4259804"/>
                  <a:pt x="1857056" y="4258967"/>
                  <a:pt x="1838282" y="4259525"/>
                </a:cubicBezTo>
                <a:lnTo>
                  <a:pt x="1830242" y="4258728"/>
                </a:lnTo>
                <a:lnTo>
                  <a:pt x="1830479" y="4258670"/>
                </a:lnTo>
                <a:cubicBezTo>
                  <a:pt x="1826724" y="4256437"/>
                  <a:pt x="1819215" y="4256437"/>
                  <a:pt x="1815460" y="4255321"/>
                </a:cubicBezTo>
                <a:cubicBezTo>
                  <a:pt x="1792932" y="4253088"/>
                  <a:pt x="1785423" y="4253088"/>
                  <a:pt x="1777913" y="4259786"/>
                </a:cubicBezTo>
                <a:cubicBezTo>
                  <a:pt x="1774158" y="4262019"/>
                  <a:pt x="1770403" y="4262019"/>
                  <a:pt x="1766649" y="4260902"/>
                </a:cubicBezTo>
                <a:cubicBezTo>
                  <a:pt x="1755385" y="4258670"/>
                  <a:pt x="1740366" y="4259786"/>
                  <a:pt x="1729101" y="4259786"/>
                </a:cubicBezTo>
                <a:cubicBezTo>
                  <a:pt x="1706573" y="4259786"/>
                  <a:pt x="1687800" y="4259786"/>
                  <a:pt x="1665271" y="4256437"/>
                </a:cubicBezTo>
                <a:cubicBezTo>
                  <a:pt x="1657762" y="4255321"/>
                  <a:pt x="1642743" y="4254205"/>
                  <a:pt x="1638988" y="4255321"/>
                </a:cubicBezTo>
                <a:lnTo>
                  <a:pt x="1616447" y="4257292"/>
                </a:lnTo>
                <a:lnTo>
                  <a:pt x="1567942" y="4257292"/>
                </a:lnTo>
                <a:lnTo>
                  <a:pt x="1544768" y="4258670"/>
                </a:lnTo>
                <a:lnTo>
                  <a:pt x="1530101" y="4258670"/>
                </a:lnTo>
                <a:cubicBezTo>
                  <a:pt x="1518837" y="4259786"/>
                  <a:pt x="1511327" y="4259786"/>
                  <a:pt x="1500063" y="4257554"/>
                </a:cubicBezTo>
                <a:cubicBezTo>
                  <a:pt x="1481290" y="4251972"/>
                  <a:pt x="1455007" y="4250856"/>
                  <a:pt x="1428724" y="4251972"/>
                </a:cubicBezTo>
                <a:cubicBezTo>
                  <a:pt x="1421214" y="4251972"/>
                  <a:pt x="1413705" y="4253088"/>
                  <a:pt x="1409950" y="4254205"/>
                </a:cubicBezTo>
                <a:cubicBezTo>
                  <a:pt x="1391176" y="4258670"/>
                  <a:pt x="1372403" y="4259786"/>
                  <a:pt x="1353629" y="4259786"/>
                </a:cubicBezTo>
                <a:cubicBezTo>
                  <a:pt x="1334855" y="4259786"/>
                  <a:pt x="1312327" y="4259786"/>
                  <a:pt x="1293554" y="4259786"/>
                </a:cubicBezTo>
                <a:cubicBezTo>
                  <a:pt x="1271025" y="4259786"/>
                  <a:pt x="1244742" y="4258670"/>
                  <a:pt x="1222214" y="4255321"/>
                </a:cubicBezTo>
                <a:cubicBezTo>
                  <a:pt x="1214704" y="4255321"/>
                  <a:pt x="1207195" y="4255321"/>
                  <a:pt x="1203440" y="4255321"/>
                </a:cubicBezTo>
                <a:cubicBezTo>
                  <a:pt x="1192176" y="4255321"/>
                  <a:pt x="1188421" y="4254205"/>
                  <a:pt x="1184667" y="4251972"/>
                </a:cubicBezTo>
                <a:cubicBezTo>
                  <a:pt x="1210950" y="4253088"/>
                  <a:pt x="1229723" y="4249739"/>
                  <a:pt x="1252252" y="4249739"/>
                </a:cubicBezTo>
                <a:cubicBezTo>
                  <a:pt x="1282289" y="4248623"/>
                  <a:pt x="1312327" y="4247507"/>
                  <a:pt x="1338610" y="4245274"/>
                </a:cubicBezTo>
                <a:cubicBezTo>
                  <a:pt x="1357384" y="4244158"/>
                  <a:pt x="1376157" y="4243042"/>
                  <a:pt x="1394931" y="4241925"/>
                </a:cubicBezTo>
                <a:close/>
                <a:moveTo>
                  <a:pt x="2025381" y="4241443"/>
                </a:moveTo>
                <a:cubicBezTo>
                  <a:pt x="2036645" y="4242560"/>
                  <a:pt x="2047909" y="4242560"/>
                  <a:pt x="2055418" y="4245908"/>
                </a:cubicBezTo>
                <a:cubicBezTo>
                  <a:pt x="2055418" y="4247025"/>
                  <a:pt x="2059173" y="4248141"/>
                  <a:pt x="2055418" y="4249257"/>
                </a:cubicBezTo>
                <a:cubicBezTo>
                  <a:pt x="2047909" y="4250374"/>
                  <a:pt x="2040400" y="4249257"/>
                  <a:pt x="2044154" y="4252606"/>
                </a:cubicBezTo>
                <a:cubicBezTo>
                  <a:pt x="2044154" y="4254839"/>
                  <a:pt x="2051664" y="4253723"/>
                  <a:pt x="2055418" y="4253723"/>
                </a:cubicBezTo>
                <a:cubicBezTo>
                  <a:pt x="2059173" y="4253723"/>
                  <a:pt x="2062928" y="4253723"/>
                  <a:pt x="2070437" y="4253723"/>
                </a:cubicBezTo>
                <a:cubicBezTo>
                  <a:pt x="2074192" y="4253723"/>
                  <a:pt x="2081701" y="4253723"/>
                  <a:pt x="2089211" y="4253723"/>
                </a:cubicBezTo>
                <a:cubicBezTo>
                  <a:pt x="2089211" y="4254839"/>
                  <a:pt x="2089211" y="4255955"/>
                  <a:pt x="2089211" y="4257071"/>
                </a:cubicBezTo>
                <a:cubicBezTo>
                  <a:pt x="2085456" y="4257071"/>
                  <a:pt x="2081701" y="4257071"/>
                  <a:pt x="2074192" y="4257071"/>
                </a:cubicBezTo>
                <a:cubicBezTo>
                  <a:pt x="2062928" y="4257071"/>
                  <a:pt x="2059173" y="4258188"/>
                  <a:pt x="2062928" y="4261537"/>
                </a:cubicBezTo>
                <a:lnTo>
                  <a:pt x="2054543" y="4261893"/>
                </a:lnTo>
                <a:lnTo>
                  <a:pt x="2053709" y="4261897"/>
                </a:lnTo>
                <a:cubicBezTo>
                  <a:pt x="2043853" y="4262594"/>
                  <a:pt x="2033528" y="4263432"/>
                  <a:pt x="2022264" y="4262874"/>
                </a:cubicBezTo>
                <a:lnTo>
                  <a:pt x="2004928" y="4262874"/>
                </a:lnTo>
                <a:lnTo>
                  <a:pt x="1975630" y="4258048"/>
                </a:lnTo>
                <a:lnTo>
                  <a:pt x="1937335" y="4258181"/>
                </a:lnTo>
                <a:lnTo>
                  <a:pt x="1937335" y="4243997"/>
                </a:lnTo>
                <a:lnTo>
                  <a:pt x="1950286" y="4243676"/>
                </a:lnTo>
                <a:cubicBezTo>
                  <a:pt x="1972815" y="4244792"/>
                  <a:pt x="1999098" y="4241443"/>
                  <a:pt x="2025381" y="4241443"/>
                </a:cubicBezTo>
                <a:close/>
                <a:moveTo>
                  <a:pt x="2318249" y="4238094"/>
                </a:moveTo>
                <a:cubicBezTo>
                  <a:pt x="2340778" y="4236978"/>
                  <a:pt x="2359551" y="4239211"/>
                  <a:pt x="2378325" y="4238094"/>
                </a:cubicBezTo>
                <a:cubicBezTo>
                  <a:pt x="2393344" y="4236978"/>
                  <a:pt x="2404608" y="4240327"/>
                  <a:pt x="2423381" y="4240327"/>
                </a:cubicBezTo>
                <a:cubicBezTo>
                  <a:pt x="2434645" y="4239211"/>
                  <a:pt x="2449664" y="4240327"/>
                  <a:pt x="2464683" y="4240327"/>
                </a:cubicBezTo>
                <a:cubicBezTo>
                  <a:pt x="2468438" y="4240327"/>
                  <a:pt x="2468438" y="4240327"/>
                  <a:pt x="2472193" y="4240327"/>
                </a:cubicBezTo>
                <a:lnTo>
                  <a:pt x="2476849" y="4241084"/>
                </a:lnTo>
                <a:lnTo>
                  <a:pt x="2472848" y="4241580"/>
                </a:lnTo>
                <a:cubicBezTo>
                  <a:pt x="2446565" y="4241580"/>
                  <a:pt x="2427792" y="4247162"/>
                  <a:pt x="2401508" y="4246046"/>
                </a:cubicBezTo>
                <a:cubicBezTo>
                  <a:pt x="2401508" y="4246046"/>
                  <a:pt x="2401508" y="4247162"/>
                  <a:pt x="2401508" y="4247162"/>
                </a:cubicBezTo>
                <a:cubicBezTo>
                  <a:pt x="2401508" y="4248278"/>
                  <a:pt x="2401508" y="4248278"/>
                  <a:pt x="2401508" y="4249395"/>
                </a:cubicBezTo>
                <a:cubicBezTo>
                  <a:pt x="2405263" y="4249395"/>
                  <a:pt x="2412773" y="4249395"/>
                  <a:pt x="2416527" y="4249395"/>
                </a:cubicBezTo>
                <a:cubicBezTo>
                  <a:pt x="2424037" y="4249953"/>
                  <a:pt x="2427791" y="4250511"/>
                  <a:pt x="2429199" y="4251487"/>
                </a:cubicBezTo>
                <a:lnTo>
                  <a:pt x="2428458" y="4253911"/>
                </a:lnTo>
                <a:lnTo>
                  <a:pt x="2423381" y="4253723"/>
                </a:lnTo>
                <a:cubicBezTo>
                  <a:pt x="2404608" y="4248141"/>
                  <a:pt x="2378325" y="4247025"/>
                  <a:pt x="2352042" y="4248141"/>
                </a:cubicBezTo>
                <a:cubicBezTo>
                  <a:pt x="2344532" y="4248141"/>
                  <a:pt x="2337023" y="4249257"/>
                  <a:pt x="2333268" y="4250374"/>
                </a:cubicBezTo>
                <a:cubicBezTo>
                  <a:pt x="2314494" y="4254839"/>
                  <a:pt x="2295721" y="4255955"/>
                  <a:pt x="2276947" y="4255955"/>
                </a:cubicBezTo>
                <a:cubicBezTo>
                  <a:pt x="2258173" y="4255955"/>
                  <a:pt x="2235645" y="4255955"/>
                  <a:pt x="2216872" y="4255955"/>
                </a:cubicBezTo>
                <a:cubicBezTo>
                  <a:pt x="2194343" y="4255955"/>
                  <a:pt x="2168060" y="4254839"/>
                  <a:pt x="2145532" y="4251490"/>
                </a:cubicBezTo>
                <a:cubicBezTo>
                  <a:pt x="2138022" y="4251490"/>
                  <a:pt x="2130513" y="4251490"/>
                  <a:pt x="2126758" y="4251490"/>
                </a:cubicBezTo>
                <a:cubicBezTo>
                  <a:pt x="2115494" y="4251490"/>
                  <a:pt x="2111739" y="4250374"/>
                  <a:pt x="2107985" y="4248141"/>
                </a:cubicBezTo>
                <a:cubicBezTo>
                  <a:pt x="2134268" y="4249257"/>
                  <a:pt x="2153041" y="4245908"/>
                  <a:pt x="2175570" y="4245908"/>
                </a:cubicBezTo>
                <a:cubicBezTo>
                  <a:pt x="2205607" y="4244792"/>
                  <a:pt x="2235645" y="4243676"/>
                  <a:pt x="2261928" y="4241443"/>
                </a:cubicBezTo>
                <a:cubicBezTo>
                  <a:pt x="2280702" y="4240327"/>
                  <a:pt x="2299475" y="4239211"/>
                  <a:pt x="2318249" y="4238094"/>
                </a:cubicBezTo>
                <a:close/>
                <a:moveTo>
                  <a:pt x="3696532" y="4218992"/>
                </a:moveTo>
                <a:cubicBezTo>
                  <a:pt x="3696532" y="4218992"/>
                  <a:pt x="3696532" y="4220108"/>
                  <a:pt x="3692778" y="4220108"/>
                </a:cubicBezTo>
                <a:cubicBezTo>
                  <a:pt x="3696532" y="4222341"/>
                  <a:pt x="3700287" y="4221224"/>
                  <a:pt x="3707796" y="4221224"/>
                </a:cubicBezTo>
                <a:cubicBezTo>
                  <a:pt x="3711551" y="4221224"/>
                  <a:pt x="3711551" y="4222341"/>
                  <a:pt x="3711551" y="4222341"/>
                </a:cubicBezTo>
                <a:cubicBezTo>
                  <a:pt x="3711551" y="4223457"/>
                  <a:pt x="3711551" y="4225689"/>
                  <a:pt x="3707796" y="4224573"/>
                </a:cubicBezTo>
                <a:cubicBezTo>
                  <a:pt x="3704042" y="4224573"/>
                  <a:pt x="3700287" y="4226806"/>
                  <a:pt x="3696532" y="4226806"/>
                </a:cubicBezTo>
                <a:cubicBezTo>
                  <a:pt x="3674004" y="4225689"/>
                  <a:pt x="3655230" y="4229038"/>
                  <a:pt x="3632702" y="4229038"/>
                </a:cubicBezTo>
                <a:cubicBezTo>
                  <a:pt x="3565117" y="4229038"/>
                  <a:pt x="3493777" y="4229038"/>
                  <a:pt x="3426192" y="4229038"/>
                </a:cubicBezTo>
                <a:cubicBezTo>
                  <a:pt x="3403664" y="4229038"/>
                  <a:pt x="3384890" y="4230155"/>
                  <a:pt x="3373626" y="4235736"/>
                </a:cubicBezTo>
                <a:cubicBezTo>
                  <a:pt x="3377381" y="4237969"/>
                  <a:pt x="3384890" y="4237969"/>
                  <a:pt x="3388645" y="4239085"/>
                </a:cubicBezTo>
                <a:cubicBezTo>
                  <a:pt x="3411173" y="4241318"/>
                  <a:pt x="3418682" y="4241318"/>
                  <a:pt x="3426192" y="4234620"/>
                </a:cubicBezTo>
                <a:cubicBezTo>
                  <a:pt x="3429947" y="4232387"/>
                  <a:pt x="3433702" y="4232387"/>
                  <a:pt x="3437456" y="4233504"/>
                </a:cubicBezTo>
                <a:cubicBezTo>
                  <a:pt x="3448720" y="4235736"/>
                  <a:pt x="3463739" y="4234620"/>
                  <a:pt x="3475004" y="4234620"/>
                </a:cubicBezTo>
                <a:cubicBezTo>
                  <a:pt x="3497532" y="4234620"/>
                  <a:pt x="3516305" y="4234620"/>
                  <a:pt x="3538834" y="4237969"/>
                </a:cubicBezTo>
                <a:cubicBezTo>
                  <a:pt x="3546343" y="4239085"/>
                  <a:pt x="3561362" y="4240201"/>
                  <a:pt x="3565117" y="4239085"/>
                </a:cubicBezTo>
                <a:cubicBezTo>
                  <a:pt x="3580136" y="4235736"/>
                  <a:pt x="3598909" y="4237969"/>
                  <a:pt x="3610174" y="4235736"/>
                </a:cubicBezTo>
                <a:cubicBezTo>
                  <a:pt x="3617683" y="4234620"/>
                  <a:pt x="3625192" y="4234620"/>
                  <a:pt x="3632702" y="4235736"/>
                </a:cubicBezTo>
                <a:cubicBezTo>
                  <a:pt x="3647721" y="4237969"/>
                  <a:pt x="3658985" y="4237969"/>
                  <a:pt x="3674004" y="4235736"/>
                </a:cubicBezTo>
                <a:cubicBezTo>
                  <a:pt x="3685268" y="4234620"/>
                  <a:pt x="3692778" y="4234620"/>
                  <a:pt x="3704042" y="4236852"/>
                </a:cubicBezTo>
                <a:lnTo>
                  <a:pt x="3764670" y="4241596"/>
                </a:lnTo>
                <a:lnTo>
                  <a:pt x="3764883" y="4241580"/>
                </a:lnTo>
                <a:cubicBezTo>
                  <a:pt x="3779902" y="4241580"/>
                  <a:pt x="3794921" y="4239348"/>
                  <a:pt x="3809940" y="4235999"/>
                </a:cubicBezTo>
                <a:cubicBezTo>
                  <a:pt x="3809940" y="4234883"/>
                  <a:pt x="3817449" y="4234883"/>
                  <a:pt x="3817449" y="4233766"/>
                </a:cubicBezTo>
                <a:cubicBezTo>
                  <a:pt x="3817449" y="4231534"/>
                  <a:pt x="3809940" y="4231534"/>
                  <a:pt x="3806185" y="4231534"/>
                </a:cubicBezTo>
                <a:cubicBezTo>
                  <a:pt x="3794921" y="4231534"/>
                  <a:pt x="3783657" y="4231534"/>
                  <a:pt x="3772393" y="4231534"/>
                </a:cubicBezTo>
                <a:cubicBezTo>
                  <a:pt x="3768638" y="4231534"/>
                  <a:pt x="3764883" y="4231534"/>
                  <a:pt x="3764883" y="4230417"/>
                </a:cubicBezTo>
                <a:cubicBezTo>
                  <a:pt x="3764883" y="4229301"/>
                  <a:pt x="3764883" y="4228185"/>
                  <a:pt x="3768638" y="4228185"/>
                </a:cubicBezTo>
                <a:cubicBezTo>
                  <a:pt x="3776147" y="4228185"/>
                  <a:pt x="3779902" y="4225952"/>
                  <a:pt x="3791166" y="4225952"/>
                </a:cubicBezTo>
                <a:cubicBezTo>
                  <a:pt x="3802430" y="4225952"/>
                  <a:pt x="3813695" y="4225952"/>
                  <a:pt x="3824959" y="4225952"/>
                </a:cubicBezTo>
                <a:cubicBezTo>
                  <a:pt x="3832468" y="4224836"/>
                  <a:pt x="3828714" y="4222603"/>
                  <a:pt x="3828714" y="4221487"/>
                </a:cubicBezTo>
                <a:lnTo>
                  <a:pt x="3828714" y="4220443"/>
                </a:lnTo>
                <a:lnTo>
                  <a:pt x="3779136" y="4219271"/>
                </a:lnTo>
                <a:cubicBezTo>
                  <a:pt x="3751914" y="4219271"/>
                  <a:pt x="3724693" y="4219550"/>
                  <a:pt x="3696532" y="4218992"/>
                </a:cubicBezTo>
                <a:close/>
                <a:moveTo>
                  <a:pt x="2480358" y="4212557"/>
                </a:moveTo>
                <a:cubicBezTo>
                  <a:pt x="2502886" y="4212557"/>
                  <a:pt x="2514150" y="4218138"/>
                  <a:pt x="2536679" y="4219255"/>
                </a:cubicBezTo>
                <a:cubicBezTo>
                  <a:pt x="2536679" y="4219255"/>
                  <a:pt x="2536679" y="4220371"/>
                  <a:pt x="2536679" y="4221487"/>
                </a:cubicBezTo>
                <a:cubicBezTo>
                  <a:pt x="2536679" y="4222603"/>
                  <a:pt x="2540433" y="4224836"/>
                  <a:pt x="2532924" y="4225952"/>
                </a:cubicBezTo>
                <a:cubicBezTo>
                  <a:pt x="2521660" y="4225952"/>
                  <a:pt x="2510395" y="4225952"/>
                  <a:pt x="2499131" y="4225952"/>
                </a:cubicBezTo>
                <a:cubicBezTo>
                  <a:pt x="2487867" y="4225952"/>
                  <a:pt x="2484112" y="4228185"/>
                  <a:pt x="2476603" y="4228185"/>
                </a:cubicBezTo>
                <a:cubicBezTo>
                  <a:pt x="2472848" y="4228185"/>
                  <a:pt x="2472848" y="4229301"/>
                  <a:pt x="2472848" y="4230417"/>
                </a:cubicBezTo>
                <a:cubicBezTo>
                  <a:pt x="2472848" y="4231534"/>
                  <a:pt x="2476603" y="4231534"/>
                  <a:pt x="2480358" y="4231534"/>
                </a:cubicBezTo>
                <a:cubicBezTo>
                  <a:pt x="2491622" y="4231534"/>
                  <a:pt x="2502886" y="4231534"/>
                  <a:pt x="2514150" y="4231534"/>
                </a:cubicBezTo>
                <a:cubicBezTo>
                  <a:pt x="2517905" y="4231534"/>
                  <a:pt x="2525414" y="4231534"/>
                  <a:pt x="2525414" y="4233766"/>
                </a:cubicBezTo>
                <a:cubicBezTo>
                  <a:pt x="2525414" y="4234883"/>
                  <a:pt x="2517905" y="4234883"/>
                  <a:pt x="2517905" y="4235999"/>
                </a:cubicBezTo>
                <a:lnTo>
                  <a:pt x="2479451" y="4240762"/>
                </a:lnTo>
                <a:lnTo>
                  <a:pt x="2476087" y="4240183"/>
                </a:lnTo>
                <a:cubicBezTo>
                  <a:pt x="2471863" y="4237532"/>
                  <a:pt x="2470925" y="4234183"/>
                  <a:pt x="2469048" y="4231392"/>
                </a:cubicBezTo>
                <a:cubicBezTo>
                  <a:pt x="2467170" y="4227485"/>
                  <a:pt x="2461538" y="4224136"/>
                  <a:pt x="2454029" y="4221066"/>
                </a:cubicBezTo>
                <a:lnTo>
                  <a:pt x="2430738" y="4213400"/>
                </a:lnTo>
                <a:close/>
                <a:moveTo>
                  <a:pt x="524958" y="4211504"/>
                </a:moveTo>
                <a:cubicBezTo>
                  <a:pt x="524958" y="4211504"/>
                  <a:pt x="528712" y="4211504"/>
                  <a:pt x="532467" y="4212621"/>
                </a:cubicBezTo>
                <a:cubicBezTo>
                  <a:pt x="536222" y="4213737"/>
                  <a:pt x="539977" y="4213737"/>
                  <a:pt x="543731" y="4213737"/>
                </a:cubicBezTo>
                <a:cubicBezTo>
                  <a:pt x="581279" y="4212621"/>
                  <a:pt x="618826" y="4217086"/>
                  <a:pt x="656373" y="4214853"/>
                </a:cubicBezTo>
                <a:cubicBezTo>
                  <a:pt x="671392" y="4214853"/>
                  <a:pt x="678901" y="4218202"/>
                  <a:pt x="690166" y="4217086"/>
                </a:cubicBezTo>
                <a:cubicBezTo>
                  <a:pt x="701430" y="4217086"/>
                  <a:pt x="716449" y="4217086"/>
                  <a:pt x="727713" y="4217086"/>
                </a:cubicBezTo>
                <a:cubicBezTo>
                  <a:pt x="750241" y="4218202"/>
                  <a:pt x="769015" y="4213737"/>
                  <a:pt x="787788" y="4215970"/>
                </a:cubicBezTo>
                <a:cubicBezTo>
                  <a:pt x="795298" y="4215970"/>
                  <a:pt x="799053" y="4215970"/>
                  <a:pt x="802807" y="4215970"/>
                </a:cubicBezTo>
                <a:cubicBezTo>
                  <a:pt x="806562" y="4215970"/>
                  <a:pt x="810317" y="4214853"/>
                  <a:pt x="814071" y="4217086"/>
                </a:cubicBezTo>
                <a:cubicBezTo>
                  <a:pt x="814071" y="4218202"/>
                  <a:pt x="810317" y="4220435"/>
                  <a:pt x="806562" y="4220435"/>
                </a:cubicBezTo>
                <a:cubicBezTo>
                  <a:pt x="795298" y="4221551"/>
                  <a:pt x="784034" y="4224900"/>
                  <a:pt x="769015" y="4224900"/>
                </a:cubicBezTo>
                <a:cubicBezTo>
                  <a:pt x="761505" y="4224900"/>
                  <a:pt x="761505" y="4227133"/>
                  <a:pt x="753996" y="4228249"/>
                </a:cubicBezTo>
                <a:cubicBezTo>
                  <a:pt x="772770" y="4231598"/>
                  <a:pt x="791543" y="4231598"/>
                  <a:pt x="810317" y="4232714"/>
                </a:cubicBezTo>
                <a:cubicBezTo>
                  <a:pt x="825336" y="4233830"/>
                  <a:pt x="836600" y="4236063"/>
                  <a:pt x="851619" y="4237179"/>
                </a:cubicBezTo>
                <a:cubicBezTo>
                  <a:pt x="855374" y="4237179"/>
                  <a:pt x="862883" y="4239412"/>
                  <a:pt x="859128" y="4241644"/>
                </a:cubicBezTo>
                <a:cubicBezTo>
                  <a:pt x="855374" y="4243877"/>
                  <a:pt x="847864" y="4242761"/>
                  <a:pt x="844109" y="4242761"/>
                </a:cubicBezTo>
                <a:cubicBezTo>
                  <a:pt x="817826" y="4242761"/>
                  <a:pt x="795298" y="4242761"/>
                  <a:pt x="769015" y="4242761"/>
                </a:cubicBezTo>
                <a:cubicBezTo>
                  <a:pt x="723958" y="4242761"/>
                  <a:pt x="678901" y="4246110"/>
                  <a:pt x="637599" y="4252807"/>
                </a:cubicBezTo>
                <a:cubicBezTo>
                  <a:pt x="622581" y="4255040"/>
                  <a:pt x="603807" y="4253924"/>
                  <a:pt x="588788" y="4256156"/>
                </a:cubicBezTo>
                <a:cubicBezTo>
                  <a:pt x="573769" y="4257273"/>
                  <a:pt x="554996" y="4256156"/>
                  <a:pt x="536222" y="4255040"/>
                </a:cubicBezTo>
                <a:cubicBezTo>
                  <a:pt x="521203" y="4252807"/>
                  <a:pt x="498675" y="4251691"/>
                  <a:pt x="479901" y="4251691"/>
                </a:cubicBezTo>
                <a:lnTo>
                  <a:pt x="478521" y="4251699"/>
                </a:lnTo>
                <a:lnTo>
                  <a:pt x="478521" y="4273822"/>
                </a:lnTo>
                <a:lnTo>
                  <a:pt x="474908" y="4274037"/>
                </a:lnTo>
                <a:cubicBezTo>
                  <a:pt x="467398" y="4275153"/>
                  <a:pt x="459889" y="4275153"/>
                  <a:pt x="452380" y="4274037"/>
                </a:cubicBezTo>
                <a:lnTo>
                  <a:pt x="435961" y="4274037"/>
                </a:lnTo>
                <a:lnTo>
                  <a:pt x="442135" y="4263439"/>
                </a:lnTo>
                <a:cubicBezTo>
                  <a:pt x="444025" y="4260196"/>
                  <a:pt x="446451" y="4252917"/>
                  <a:pt x="449162" y="4254497"/>
                </a:cubicBezTo>
                <a:cubicBezTo>
                  <a:pt x="455117" y="4253622"/>
                  <a:pt x="449981" y="4259320"/>
                  <a:pt x="447557" y="4266598"/>
                </a:cubicBezTo>
                <a:cubicBezTo>
                  <a:pt x="447021" y="4270632"/>
                  <a:pt x="450266" y="4268177"/>
                  <a:pt x="451622" y="4268967"/>
                </a:cubicBezTo>
                <a:cubicBezTo>
                  <a:pt x="459467" y="4264847"/>
                  <a:pt x="465137" y="4255114"/>
                  <a:pt x="472164" y="4246171"/>
                </a:cubicBezTo>
                <a:lnTo>
                  <a:pt x="478521" y="4233726"/>
                </a:lnTo>
                <a:lnTo>
                  <a:pt x="478521" y="4234947"/>
                </a:lnTo>
                <a:lnTo>
                  <a:pt x="656373" y="4234947"/>
                </a:lnTo>
                <a:cubicBezTo>
                  <a:pt x="678901" y="4234947"/>
                  <a:pt x="697675" y="4233830"/>
                  <a:pt x="708939" y="4228249"/>
                </a:cubicBezTo>
                <a:cubicBezTo>
                  <a:pt x="705185" y="4226016"/>
                  <a:pt x="697675" y="4226016"/>
                  <a:pt x="693920" y="4224900"/>
                </a:cubicBezTo>
                <a:cubicBezTo>
                  <a:pt x="682656" y="4223783"/>
                  <a:pt x="675147" y="4223225"/>
                  <a:pt x="669515" y="4223783"/>
                </a:cubicBezTo>
                <a:cubicBezTo>
                  <a:pt x="663883" y="4224341"/>
                  <a:pt x="660128" y="4226016"/>
                  <a:pt x="656373" y="4229365"/>
                </a:cubicBezTo>
                <a:cubicBezTo>
                  <a:pt x="652618" y="4231598"/>
                  <a:pt x="648864" y="4231598"/>
                  <a:pt x="645109" y="4230481"/>
                </a:cubicBezTo>
                <a:cubicBezTo>
                  <a:pt x="633845" y="4228249"/>
                  <a:pt x="618826" y="4229365"/>
                  <a:pt x="607562" y="4229365"/>
                </a:cubicBezTo>
                <a:cubicBezTo>
                  <a:pt x="585034" y="4229365"/>
                  <a:pt x="566260" y="4229365"/>
                  <a:pt x="543731" y="4226016"/>
                </a:cubicBezTo>
                <a:cubicBezTo>
                  <a:pt x="536222" y="4224900"/>
                  <a:pt x="521203" y="4223784"/>
                  <a:pt x="517449" y="4224900"/>
                </a:cubicBezTo>
                <a:cubicBezTo>
                  <a:pt x="509939" y="4226574"/>
                  <a:pt x="501491" y="4226853"/>
                  <a:pt x="493512" y="4226993"/>
                </a:cubicBezTo>
                <a:lnTo>
                  <a:pt x="481598" y="4227701"/>
                </a:lnTo>
                <a:lnTo>
                  <a:pt x="488000" y="4215167"/>
                </a:lnTo>
                <a:close/>
                <a:moveTo>
                  <a:pt x="3515209" y="4208284"/>
                </a:moveTo>
                <a:lnTo>
                  <a:pt x="3546343" y="4208945"/>
                </a:lnTo>
                <a:cubicBezTo>
                  <a:pt x="3561362" y="4211178"/>
                  <a:pt x="3583890" y="4212294"/>
                  <a:pt x="3602664" y="4212294"/>
                </a:cubicBezTo>
                <a:lnTo>
                  <a:pt x="3622923" y="4212168"/>
                </a:lnTo>
                <a:lnTo>
                  <a:pt x="3627367" y="4209766"/>
                </a:lnTo>
                <a:cubicBezTo>
                  <a:pt x="3631591" y="4209766"/>
                  <a:pt x="3637223" y="4210324"/>
                  <a:pt x="3640977" y="4210324"/>
                </a:cubicBezTo>
                <a:lnTo>
                  <a:pt x="3682158" y="4208284"/>
                </a:lnTo>
                <a:close/>
                <a:moveTo>
                  <a:pt x="1207902" y="4205842"/>
                </a:moveTo>
                <a:lnTo>
                  <a:pt x="1264945" y="4205842"/>
                </a:lnTo>
                <a:cubicBezTo>
                  <a:pt x="1283719" y="4205842"/>
                  <a:pt x="1306247" y="4205842"/>
                  <a:pt x="1328776" y="4205842"/>
                </a:cubicBezTo>
                <a:cubicBezTo>
                  <a:pt x="1328776" y="4205842"/>
                  <a:pt x="1328776" y="4206958"/>
                  <a:pt x="1328776" y="4206958"/>
                </a:cubicBezTo>
                <a:lnTo>
                  <a:pt x="1296661" y="4207520"/>
                </a:lnTo>
                <a:lnTo>
                  <a:pt x="1241253" y="4206834"/>
                </a:lnTo>
                <a:close/>
                <a:moveTo>
                  <a:pt x="478521" y="4172949"/>
                </a:moveTo>
                <a:lnTo>
                  <a:pt x="478521" y="4188888"/>
                </a:lnTo>
                <a:lnTo>
                  <a:pt x="477051" y="4191440"/>
                </a:lnTo>
                <a:cubicBezTo>
                  <a:pt x="469589" y="4202302"/>
                  <a:pt x="461412" y="4211661"/>
                  <a:pt x="452621" y="4217404"/>
                </a:cubicBezTo>
                <a:cubicBezTo>
                  <a:pt x="441815" y="4232834"/>
                  <a:pt x="439676" y="4248970"/>
                  <a:pt x="428869" y="4264402"/>
                </a:cubicBezTo>
                <a:cubicBezTo>
                  <a:pt x="431847" y="4263964"/>
                  <a:pt x="433202" y="4264753"/>
                  <a:pt x="433104" y="4266869"/>
                </a:cubicBezTo>
                <a:lnTo>
                  <a:pt x="430021" y="4274037"/>
                </a:lnTo>
                <a:lnTo>
                  <a:pt x="414180" y="4274037"/>
                </a:lnTo>
                <a:lnTo>
                  <a:pt x="422635" y="4259525"/>
                </a:lnTo>
                <a:lnTo>
                  <a:pt x="422750" y="4259525"/>
                </a:lnTo>
                <a:lnTo>
                  <a:pt x="422652" y="4259496"/>
                </a:lnTo>
                <a:lnTo>
                  <a:pt x="437215" y="4234500"/>
                </a:lnTo>
                <a:cubicBezTo>
                  <a:pt x="440995" y="4228012"/>
                  <a:pt x="446130" y="4222312"/>
                  <a:pt x="451265" y="4216613"/>
                </a:cubicBezTo>
                <a:cubicBezTo>
                  <a:pt x="455581" y="4206092"/>
                  <a:pt x="463427" y="4201971"/>
                  <a:pt x="467742" y="4191449"/>
                </a:cubicBezTo>
                <a:close/>
                <a:moveTo>
                  <a:pt x="491344" y="4166629"/>
                </a:moveTo>
                <a:lnTo>
                  <a:pt x="489777" y="4169349"/>
                </a:lnTo>
                <a:lnTo>
                  <a:pt x="480925" y="4168823"/>
                </a:lnTo>
                <a:lnTo>
                  <a:pt x="482186" y="4166658"/>
                </a:lnTo>
                <a:close/>
                <a:moveTo>
                  <a:pt x="491756" y="4156381"/>
                </a:moveTo>
                <a:lnTo>
                  <a:pt x="495867" y="4158777"/>
                </a:lnTo>
                <a:lnTo>
                  <a:pt x="494477" y="4161190"/>
                </a:lnTo>
                <a:lnTo>
                  <a:pt x="487064" y="4161190"/>
                </a:lnTo>
                <a:close/>
                <a:moveTo>
                  <a:pt x="1403722" y="4149331"/>
                </a:moveTo>
                <a:lnTo>
                  <a:pt x="1383463" y="4149457"/>
                </a:lnTo>
                <a:lnTo>
                  <a:pt x="1379019" y="4151859"/>
                </a:lnTo>
                <a:cubicBezTo>
                  <a:pt x="1374795" y="4151859"/>
                  <a:pt x="1369163" y="4151301"/>
                  <a:pt x="1365409" y="4151301"/>
                </a:cubicBezTo>
                <a:lnTo>
                  <a:pt x="1324228" y="4153341"/>
                </a:lnTo>
                <a:lnTo>
                  <a:pt x="1491177" y="4153341"/>
                </a:lnTo>
                <a:lnTo>
                  <a:pt x="1460043" y="4152680"/>
                </a:lnTo>
                <a:cubicBezTo>
                  <a:pt x="1445024" y="4150447"/>
                  <a:pt x="1422496" y="4149331"/>
                  <a:pt x="1403722" y="4149331"/>
                </a:cubicBezTo>
                <a:close/>
                <a:moveTo>
                  <a:pt x="1016219" y="4101067"/>
                </a:moveTo>
                <a:cubicBezTo>
                  <a:pt x="1023729" y="4099951"/>
                  <a:pt x="1027483" y="4101067"/>
                  <a:pt x="1034993" y="4101067"/>
                </a:cubicBezTo>
                <a:cubicBezTo>
                  <a:pt x="1046257" y="4103300"/>
                  <a:pt x="1065031" y="4103300"/>
                  <a:pt x="1080050" y="4101067"/>
                </a:cubicBezTo>
                <a:lnTo>
                  <a:pt x="1085311" y="4101223"/>
                </a:lnTo>
                <a:lnTo>
                  <a:pt x="1065945" y="4103143"/>
                </a:lnTo>
                <a:cubicBezTo>
                  <a:pt x="1056558" y="4104259"/>
                  <a:pt x="1047171" y="4105096"/>
                  <a:pt x="1038254" y="4104956"/>
                </a:cubicBezTo>
                <a:lnTo>
                  <a:pt x="1014732" y="4101130"/>
                </a:lnTo>
                <a:close/>
                <a:moveTo>
                  <a:pt x="924290" y="4098835"/>
                </a:moveTo>
                <a:lnTo>
                  <a:pt x="941125" y="4098835"/>
                </a:lnTo>
                <a:lnTo>
                  <a:pt x="941816" y="4099451"/>
                </a:lnTo>
                <a:lnTo>
                  <a:pt x="940631" y="4099375"/>
                </a:lnTo>
                <a:close/>
                <a:moveTo>
                  <a:pt x="888559" y="4096602"/>
                </a:moveTo>
                <a:cubicBezTo>
                  <a:pt x="896068" y="4096602"/>
                  <a:pt x="903578" y="4096602"/>
                  <a:pt x="911087" y="4096602"/>
                </a:cubicBezTo>
                <a:lnTo>
                  <a:pt x="910214" y="4098677"/>
                </a:lnTo>
                <a:lnTo>
                  <a:pt x="884768" y="4098677"/>
                </a:lnTo>
                <a:lnTo>
                  <a:pt x="887620" y="4098556"/>
                </a:lnTo>
                <a:cubicBezTo>
                  <a:pt x="889497" y="4098276"/>
                  <a:pt x="890436" y="4097718"/>
                  <a:pt x="888559" y="4096602"/>
                </a:cubicBezTo>
                <a:close/>
                <a:moveTo>
                  <a:pt x="558226" y="4093173"/>
                </a:moveTo>
                <a:lnTo>
                  <a:pt x="564244" y="4095765"/>
                </a:lnTo>
                <a:cubicBezTo>
                  <a:pt x="569407" y="4096602"/>
                  <a:pt x="576917" y="4096602"/>
                  <a:pt x="591936" y="4096602"/>
                </a:cubicBezTo>
                <a:cubicBezTo>
                  <a:pt x="591936" y="4096602"/>
                  <a:pt x="595690" y="4096602"/>
                  <a:pt x="595690" y="4096602"/>
                </a:cubicBezTo>
                <a:cubicBezTo>
                  <a:pt x="606954" y="4099951"/>
                  <a:pt x="618218" y="4099951"/>
                  <a:pt x="629483" y="4096602"/>
                </a:cubicBezTo>
                <a:cubicBezTo>
                  <a:pt x="636992" y="4096602"/>
                  <a:pt x="640747" y="4096602"/>
                  <a:pt x="648256" y="4096602"/>
                </a:cubicBezTo>
                <a:cubicBezTo>
                  <a:pt x="652011" y="4096602"/>
                  <a:pt x="659521" y="4097719"/>
                  <a:pt x="663275" y="4094370"/>
                </a:cubicBezTo>
                <a:cubicBezTo>
                  <a:pt x="670785" y="4094370"/>
                  <a:pt x="682049" y="4095486"/>
                  <a:pt x="689559" y="4094370"/>
                </a:cubicBezTo>
                <a:cubicBezTo>
                  <a:pt x="704577" y="4094370"/>
                  <a:pt x="715841" y="4095486"/>
                  <a:pt x="723351" y="4096602"/>
                </a:cubicBezTo>
                <a:cubicBezTo>
                  <a:pt x="734615" y="4098835"/>
                  <a:pt x="745879" y="4098835"/>
                  <a:pt x="757144" y="4096602"/>
                </a:cubicBezTo>
                <a:cubicBezTo>
                  <a:pt x="764653" y="4095486"/>
                  <a:pt x="779672" y="4094370"/>
                  <a:pt x="790936" y="4094370"/>
                </a:cubicBezTo>
                <a:cubicBezTo>
                  <a:pt x="794691" y="4095486"/>
                  <a:pt x="802200" y="4095486"/>
                  <a:pt x="805955" y="4093253"/>
                </a:cubicBezTo>
                <a:cubicBezTo>
                  <a:pt x="809709" y="4092137"/>
                  <a:pt x="813464" y="4092137"/>
                  <a:pt x="817219" y="4093253"/>
                </a:cubicBezTo>
                <a:cubicBezTo>
                  <a:pt x="835992" y="4096602"/>
                  <a:pt x="858521" y="4094370"/>
                  <a:pt x="877294" y="4094370"/>
                </a:cubicBezTo>
                <a:cubicBezTo>
                  <a:pt x="877294" y="4095486"/>
                  <a:pt x="876355" y="4096323"/>
                  <a:pt x="876355" y="4097021"/>
                </a:cubicBezTo>
                <a:lnTo>
                  <a:pt x="880640" y="4098677"/>
                </a:lnTo>
                <a:lnTo>
                  <a:pt x="859435" y="4098677"/>
                </a:lnTo>
                <a:cubicBezTo>
                  <a:pt x="840661" y="4099794"/>
                  <a:pt x="821888" y="4100910"/>
                  <a:pt x="803114" y="4102026"/>
                </a:cubicBezTo>
                <a:cubicBezTo>
                  <a:pt x="776831" y="4104259"/>
                  <a:pt x="746793" y="4105375"/>
                  <a:pt x="716756" y="4106491"/>
                </a:cubicBezTo>
                <a:cubicBezTo>
                  <a:pt x="694227" y="4106491"/>
                  <a:pt x="675454" y="4109840"/>
                  <a:pt x="649171" y="4108724"/>
                </a:cubicBezTo>
                <a:cubicBezTo>
                  <a:pt x="652925" y="4110957"/>
                  <a:pt x="656680" y="4112073"/>
                  <a:pt x="667944" y="4112073"/>
                </a:cubicBezTo>
                <a:cubicBezTo>
                  <a:pt x="671699" y="4112073"/>
                  <a:pt x="679208" y="4112073"/>
                  <a:pt x="686718" y="4112073"/>
                </a:cubicBezTo>
                <a:cubicBezTo>
                  <a:pt x="709246" y="4115422"/>
                  <a:pt x="735529" y="4116538"/>
                  <a:pt x="758058" y="4116538"/>
                </a:cubicBezTo>
                <a:cubicBezTo>
                  <a:pt x="776831" y="4116538"/>
                  <a:pt x="799359" y="4116538"/>
                  <a:pt x="818133" y="4116538"/>
                </a:cubicBezTo>
                <a:cubicBezTo>
                  <a:pt x="836907" y="4116538"/>
                  <a:pt x="855680" y="4115422"/>
                  <a:pt x="874454" y="4110957"/>
                </a:cubicBezTo>
                <a:cubicBezTo>
                  <a:pt x="878209" y="4109840"/>
                  <a:pt x="885718" y="4108724"/>
                  <a:pt x="893228" y="4108724"/>
                </a:cubicBezTo>
                <a:cubicBezTo>
                  <a:pt x="919511" y="4107608"/>
                  <a:pt x="945794" y="4108724"/>
                  <a:pt x="964567" y="4114306"/>
                </a:cubicBezTo>
                <a:cubicBezTo>
                  <a:pt x="975831" y="4116538"/>
                  <a:pt x="983341" y="4116538"/>
                  <a:pt x="994605" y="4115422"/>
                </a:cubicBezTo>
                <a:cubicBezTo>
                  <a:pt x="1009624" y="4113189"/>
                  <a:pt x="1020888" y="4113189"/>
                  <a:pt x="1035907" y="4115422"/>
                </a:cubicBezTo>
                <a:cubicBezTo>
                  <a:pt x="1043417" y="4116538"/>
                  <a:pt x="1050926" y="4116538"/>
                  <a:pt x="1058435" y="4115422"/>
                </a:cubicBezTo>
                <a:cubicBezTo>
                  <a:pt x="1069700" y="4113189"/>
                  <a:pt x="1088473" y="4115422"/>
                  <a:pt x="1103492" y="4112073"/>
                </a:cubicBezTo>
                <a:cubicBezTo>
                  <a:pt x="1107247" y="4110957"/>
                  <a:pt x="1122266" y="4112073"/>
                  <a:pt x="1129775" y="4113189"/>
                </a:cubicBezTo>
                <a:cubicBezTo>
                  <a:pt x="1152304" y="4116538"/>
                  <a:pt x="1171077" y="4116538"/>
                  <a:pt x="1193605" y="4116538"/>
                </a:cubicBezTo>
                <a:cubicBezTo>
                  <a:pt x="1204870" y="4116538"/>
                  <a:pt x="1219889" y="4115422"/>
                  <a:pt x="1231153" y="4117654"/>
                </a:cubicBezTo>
                <a:cubicBezTo>
                  <a:pt x="1234907" y="4118771"/>
                  <a:pt x="1238662" y="4118771"/>
                  <a:pt x="1242417" y="4116538"/>
                </a:cubicBezTo>
                <a:cubicBezTo>
                  <a:pt x="1249927" y="4109840"/>
                  <a:pt x="1257436" y="4109840"/>
                  <a:pt x="1279964" y="4112073"/>
                </a:cubicBezTo>
                <a:cubicBezTo>
                  <a:pt x="1283719" y="4113189"/>
                  <a:pt x="1291228" y="4113189"/>
                  <a:pt x="1294983" y="4115422"/>
                </a:cubicBezTo>
                <a:cubicBezTo>
                  <a:pt x="1289351" y="4118212"/>
                  <a:pt x="1281841" y="4119887"/>
                  <a:pt x="1272924" y="4120864"/>
                </a:cubicBezTo>
                <a:lnTo>
                  <a:pt x="1259466" y="4121418"/>
                </a:lnTo>
                <a:lnTo>
                  <a:pt x="1241716" y="4120029"/>
                </a:lnTo>
                <a:lnTo>
                  <a:pt x="1241503" y="4120045"/>
                </a:lnTo>
                <a:lnTo>
                  <a:pt x="1224751" y="4122120"/>
                </a:lnTo>
                <a:lnTo>
                  <a:pt x="1035907" y="4122120"/>
                </a:lnTo>
                <a:cubicBezTo>
                  <a:pt x="1013379" y="4122120"/>
                  <a:pt x="994605" y="4125469"/>
                  <a:pt x="972077" y="4124352"/>
                </a:cubicBezTo>
                <a:cubicBezTo>
                  <a:pt x="968322" y="4124352"/>
                  <a:pt x="964567" y="4126585"/>
                  <a:pt x="960813" y="4126585"/>
                </a:cubicBezTo>
                <a:cubicBezTo>
                  <a:pt x="957058" y="4125469"/>
                  <a:pt x="957058" y="4127701"/>
                  <a:pt x="957058" y="4128817"/>
                </a:cubicBezTo>
                <a:cubicBezTo>
                  <a:pt x="957058" y="4128817"/>
                  <a:pt x="957058" y="4129934"/>
                  <a:pt x="960813" y="4129934"/>
                </a:cubicBezTo>
                <a:cubicBezTo>
                  <a:pt x="968322" y="4129934"/>
                  <a:pt x="972077" y="4128817"/>
                  <a:pt x="975831" y="4131050"/>
                </a:cubicBezTo>
                <a:cubicBezTo>
                  <a:pt x="972077" y="4131050"/>
                  <a:pt x="972077" y="4132166"/>
                  <a:pt x="972077" y="4132166"/>
                </a:cubicBezTo>
                <a:cubicBezTo>
                  <a:pt x="915756" y="4131050"/>
                  <a:pt x="863190" y="4133283"/>
                  <a:pt x="806869" y="4129934"/>
                </a:cubicBezTo>
                <a:cubicBezTo>
                  <a:pt x="788095" y="4128817"/>
                  <a:pt x="769322" y="4128817"/>
                  <a:pt x="750548" y="4129934"/>
                </a:cubicBezTo>
                <a:cubicBezTo>
                  <a:pt x="731774" y="4131050"/>
                  <a:pt x="713001" y="4126585"/>
                  <a:pt x="694227" y="4129934"/>
                </a:cubicBezTo>
                <a:cubicBezTo>
                  <a:pt x="690472" y="4129934"/>
                  <a:pt x="686718" y="4129934"/>
                  <a:pt x="686718" y="4129934"/>
                </a:cubicBezTo>
                <a:cubicBezTo>
                  <a:pt x="675454" y="4126585"/>
                  <a:pt x="660435" y="4127701"/>
                  <a:pt x="645416" y="4127701"/>
                </a:cubicBezTo>
                <a:cubicBezTo>
                  <a:pt x="622887" y="4127701"/>
                  <a:pt x="600359" y="4127701"/>
                  <a:pt x="574076" y="4127701"/>
                </a:cubicBezTo>
                <a:cubicBezTo>
                  <a:pt x="566567" y="4127701"/>
                  <a:pt x="559057" y="4126585"/>
                  <a:pt x="551548" y="4125469"/>
                </a:cubicBezTo>
                <a:lnTo>
                  <a:pt x="543926" y="4125185"/>
                </a:lnTo>
                <a:lnTo>
                  <a:pt x="544722" y="4123227"/>
                </a:lnTo>
                <a:lnTo>
                  <a:pt x="551548" y="4124352"/>
                </a:lnTo>
                <a:cubicBezTo>
                  <a:pt x="570321" y="4125469"/>
                  <a:pt x="585340" y="4121003"/>
                  <a:pt x="604114" y="4122120"/>
                </a:cubicBezTo>
                <a:cubicBezTo>
                  <a:pt x="600359" y="4118771"/>
                  <a:pt x="604114" y="4117654"/>
                  <a:pt x="615378" y="4117654"/>
                </a:cubicBezTo>
                <a:cubicBezTo>
                  <a:pt x="622887" y="4117654"/>
                  <a:pt x="626642" y="4117654"/>
                  <a:pt x="630397" y="4117654"/>
                </a:cubicBezTo>
                <a:cubicBezTo>
                  <a:pt x="630397" y="4116538"/>
                  <a:pt x="630397" y="4115422"/>
                  <a:pt x="630397" y="4114306"/>
                </a:cubicBezTo>
                <a:cubicBezTo>
                  <a:pt x="622887" y="4114306"/>
                  <a:pt x="615378" y="4114306"/>
                  <a:pt x="611623" y="4114306"/>
                </a:cubicBezTo>
                <a:cubicBezTo>
                  <a:pt x="604114" y="4114306"/>
                  <a:pt x="600359" y="4114306"/>
                  <a:pt x="596604" y="4114306"/>
                </a:cubicBezTo>
                <a:cubicBezTo>
                  <a:pt x="592850" y="4114306"/>
                  <a:pt x="585340" y="4115422"/>
                  <a:pt x="585340" y="4113189"/>
                </a:cubicBezTo>
                <a:cubicBezTo>
                  <a:pt x="581586" y="4109840"/>
                  <a:pt x="589095" y="4110957"/>
                  <a:pt x="596604" y="4109840"/>
                </a:cubicBezTo>
                <a:cubicBezTo>
                  <a:pt x="600359" y="4108724"/>
                  <a:pt x="596604" y="4107608"/>
                  <a:pt x="596604" y="4106491"/>
                </a:cubicBezTo>
                <a:cubicBezTo>
                  <a:pt x="589095" y="4103143"/>
                  <a:pt x="577831" y="4103143"/>
                  <a:pt x="566567" y="4102026"/>
                </a:cubicBezTo>
                <a:lnTo>
                  <a:pt x="553844" y="4102404"/>
                </a:lnTo>
                <a:lnTo>
                  <a:pt x="558073" y="4093475"/>
                </a:lnTo>
                <a:close/>
                <a:moveTo>
                  <a:pt x="562667" y="4084385"/>
                </a:moveTo>
                <a:lnTo>
                  <a:pt x="573087" y="4084972"/>
                </a:lnTo>
                <a:cubicBezTo>
                  <a:pt x="595615" y="4084972"/>
                  <a:pt x="621898" y="4083856"/>
                  <a:pt x="648182" y="4086089"/>
                </a:cubicBezTo>
                <a:cubicBezTo>
                  <a:pt x="663200" y="4088321"/>
                  <a:pt x="681974" y="4087205"/>
                  <a:pt x="696993" y="4086089"/>
                </a:cubicBezTo>
                <a:lnTo>
                  <a:pt x="700869" y="4086281"/>
                </a:lnTo>
                <a:lnTo>
                  <a:pt x="561709" y="4086281"/>
                </a:lnTo>
                <a:close/>
                <a:moveTo>
                  <a:pt x="591936" y="4077625"/>
                </a:moveTo>
                <a:cubicBezTo>
                  <a:pt x="599445" y="4077625"/>
                  <a:pt x="603200" y="4076509"/>
                  <a:pt x="603200" y="4078741"/>
                </a:cubicBezTo>
                <a:cubicBezTo>
                  <a:pt x="603200" y="4080974"/>
                  <a:pt x="599445" y="4080974"/>
                  <a:pt x="591936" y="4080974"/>
                </a:cubicBezTo>
                <a:lnTo>
                  <a:pt x="564391" y="4080974"/>
                </a:lnTo>
                <a:lnTo>
                  <a:pt x="565519" y="4078741"/>
                </a:lnTo>
                <a:lnTo>
                  <a:pt x="576917" y="4078741"/>
                </a:lnTo>
                <a:cubicBezTo>
                  <a:pt x="580671" y="4076509"/>
                  <a:pt x="588181" y="4077625"/>
                  <a:pt x="591936" y="4077625"/>
                </a:cubicBezTo>
                <a:close/>
                <a:moveTo>
                  <a:pt x="727106" y="4050834"/>
                </a:moveTo>
                <a:cubicBezTo>
                  <a:pt x="734615" y="4049717"/>
                  <a:pt x="738370" y="4051950"/>
                  <a:pt x="738370" y="4053066"/>
                </a:cubicBezTo>
                <a:cubicBezTo>
                  <a:pt x="738370" y="4056415"/>
                  <a:pt x="742124" y="4058648"/>
                  <a:pt x="753389" y="4060880"/>
                </a:cubicBezTo>
                <a:cubicBezTo>
                  <a:pt x="757144" y="4061997"/>
                  <a:pt x="760898" y="4061997"/>
                  <a:pt x="764653" y="4061997"/>
                </a:cubicBezTo>
                <a:cubicBezTo>
                  <a:pt x="775917" y="4058648"/>
                  <a:pt x="794691" y="4060880"/>
                  <a:pt x="805955" y="4058648"/>
                </a:cubicBezTo>
                <a:cubicBezTo>
                  <a:pt x="813464" y="4057532"/>
                  <a:pt x="820974" y="4057532"/>
                  <a:pt x="832238" y="4057532"/>
                </a:cubicBezTo>
                <a:cubicBezTo>
                  <a:pt x="839747" y="4057532"/>
                  <a:pt x="843502" y="4060880"/>
                  <a:pt x="847257" y="4063113"/>
                </a:cubicBezTo>
                <a:cubicBezTo>
                  <a:pt x="854766" y="4066462"/>
                  <a:pt x="869785" y="4067578"/>
                  <a:pt x="877294" y="4063113"/>
                </a:cubicBezTo>
                <a:cubicBezTo>
                  <a:pt x="877294" y="4060880"/>
                  <a:pt x="881049" y="4059764"/>
                  <a:pt x="884804" y="4057532"/>
                </a:cubicBezTo>
                <a:cubicBezTo>
                  <a:pt x="884804" y="4055299"/>
                  <a:pt x="892313" y="4054183"/>
                  <a:pt x="903578" y="4054183"/>
                </a:cubicBezTo>
                <a:cubicBezTo>
                  <a:pt x="911087" y="4054183"/>
                  <a:pt x="918596" y="4054183"/>
                  <a:pt x="926106" y="4051950"/>
                </a:cubicBezTo>
                <a:cubicBezTo>
                  <a:pt x="937370" y="4050834"/>
                  <a:pt x="948634" y="4053066"/>
                  <a:pt x="956144" y="4056415"/>
                </a:cubicBezTo>
                <a:cubicBezTo>
                  <a:pt x="967408" y="4063113"/>
                  <a:pt x="989936" y="4063113"/>
                  <a:pt x="1008710" y="4065346"/>
                </a:cubicBezTo>
                <a:cubicBezTo>
                  <a:pt x="1016219" y="4066462"/>
                  <a:pt x="1023729" y="4064229"/>
                  <a:pt x="1034993" y="4063113"/>
                </a:cubicBezTo>
                <a:cubicBezTo>
                  <a:pt x="1046257" y="4063113"/>
                  <a:pt x="1057521" y="4060880"/>
                  <a:pt x="1065031" y="4058648"/>
                </a:cubicBezTo>
                <a:cubicBezTo>
                  <a:pt x="1087559" y="4054183"/>
                  <a:pt x="1091314" y="4054183"/>
                  <a:pt x="1106333" y="4059764"/>
                </a:cubicBezTo>
                <a:cubicBezTo>
                  <a:pt x="1110087" y="4059764"/>
                  <a:pt x="1110087" y="4061997"/>
                  <a:pt x="1113842" y="4063113"/>
                </a:cubicBezTo>
                <a:cubicBezTo>
                  <a:pt x="1136370" y="4057532"/>
                  <a:pt x="1155144" y="4057532"/>
                  <a:pt x="1177672" y="4057532"/>
                </a:cubicBezTo>
                <a:cubicBezTo>
                  <a:pt x="1192691" y="4057532"/>
                  <a:pt x="1203956" y="4057532"/>
                  <a:pt x="1218974" y="4057532"/>
                </a:cubicBezTo>
                <a:cubicBezTo>
                  <a:pt x="1249012" y="4058648"/>
                  <a:pt x="1279050" y="4055299"/>
                  <a:pt x="1312843" y="4056415"/>
                </a:cubicBezTo>
                <a:cubicBezTo>
                  <a:pt x="1324107" y="4056415"/>
                  <a:pt x="1327861" y="4051950"/>
                  <a:pt x="1339126" y="4055299"/>
                </a:cubicBezTo>
                <a:cubicBezTo>
                  <a:pt x="1350390" y="4057532"/>
                  <a:pt x="1361654" y="4055299"/>
                  <a:pt x="1369163" y="4056415"/>
                </a:cubicBezTo>
                <a:cubicBezTo>
                  <a:pt x="1380428" y="4056415"/>
                  <a:pt x="1391692" y="4056415"/>
                  <a:pt x="1402956" y="4056415"/>
                </a:cubicBezTo>
                <a:cubicBezTo>
                  <a:pt x="1410465" y="4058648"/>
                  <a:pt x="1402956" y="4060880"/>
                  <a:pt x="1406711" y="4063113"/>
                </a:cubicBezTo>
                <a:cubicBezTo>
                  <a:pt x="1417975" y="4067578"/>
                  <a:pt x="1432994" y="4068695"/>
                  <a:pt x="1451767" y="4066462"/>
                </a:cubicBezTo>
                <a:cubicBezTo>
                  <a:pt x="1455522" y="4066462"/>
                  <a:pt x="1455522" y="4065346"/>
                  <a:pt x="1463031" y="4065346"/>
                </a:cubicBezTo>
                <a:cubicBezTo>
                  <a:pt x="1466786" y="4065346"/>
                  <a:pt x="1470541" y="4066462"/>
                  <a:pt x="1470541" y="4068695"/>
                </a:cubicBezTo>
                <a:cubicBezTo>
                  <a:pt x="1470541" y="4069811"/>
                  <a:pt x="1470541" y="4072044"/>
                  <a:pt x="1463031" y="4072044"/>
                </a:cubicBezTo>
                <a:cubicBezTo>
                  <a:pt x="1451767" y="4070927"/>
                  <a:pt x="1440503" y="4072044"/>
                  <a:pt x="1432994" y="4070927"/>
                </a:cubicBezTo>
                <a:cubicBezTo>
                  <a:pt x="1417975" y="4070927"/>
                  <a:pt x="1410465" y="4073160"/>
                  <a:pt x="1399201" y="4073160"/>
                </a:cubicBezTo>
                <a:cubicBezTo>
                  <a:pt x="1391692" y="4074276"/>
                  <a:pt x="1387937" y="4077625"/>
                  <a:pt x="1387937" y="4079858"/>
                </a:cubicBezTo>
                <a:cubicBezTo>
                  <a:pt x="1380428" y="4083207"/>
                  <a:pt x="1380428" y="4084323"/>
                  <a:pt x="1369163" y="4082090"/>
                </a:cubicBezTo>
                <a:cubicBezTo>
                  <a:pt x="1354144" y="4080974"/>
                  <a:pt x="1339126" y="4079858"/>
                  <a:pt x="1324107" y="4077625"/>
                </a:cubicBezTo>
                <a:cubicBezTo>
                  <a:pt x="1320352" y="4076509"/>
                  <a:pt x="1312843" y="4077625"/>
                  <a:pt x="1305333" y="4077625"/>
                </a:cubicBezTo>
                <a:cubicBezTo>
                  <a:pt x="1301578" y="4077625"/>
                  <a:pt x="1301578" y="4079858"/>
                  <a:pt x="1297824" y="4080974"/>
                </a:cubicBezTo>
                <a:cubicBezTo>
                  <a:pt x="1290314" y="4083207"/>
                  <a:pt x="1297824" y="4084323"/>
                  <a:pt x="1301578" y="4086556"/>
                </a:cubicBezTo>
                <a:cubicBezTo>
                  <a:pt x="1305333" y="4088788"/>
                  <a:pt x="1316597" y="4088788"/>
                  <a:pt x="1324107" y="4091021"/>
                </a:cubicBezTo>
                <a:cubicBezTo>
                  <a:pt x="1327861" y="4092137"/>
                  <a:pt x="1327861" y="4092137"/>
                  <a:pt x="1327861" y="4093253"/>
                </a:cubicBezTo>
                <a:cubicBezTo>
                  <a:pt x="1327861" y="4094370"/>
                  <a:pt x="1324107" y="4094370"/>
                  <a:pt x="1320352" y="4094370"/>
                </a:cubicBezTo>
                <a:cubicBezTo>
                  <a:pt x="1309088" y="4094370"/>
                  <a:pt x="1294069" y="4095486"/>
                  <a:pt x="1282805" y="4093253"/>
                </a:cubicBezTo>
                <a:cubicBezTo>
                  <a:pt x="1282805" y="4092137"/>
                  <a:pt x="1279050" y="4093253"/>
                  <a:pt x="1279050" y="4093253"/>
                </a:cubicBezTo>
                <a:cubicBezTo>
                  <a:pt x="1271541" y="4094370"/>
                  <a:pt x="1279050" y="4094370"/>
                  <a:pt x="1279050" y="4095486"/>
                </a:cubicBezTo>
                <a:cubicBezTo>
                  <a:pt x="1282805" y="4096602"/>
                  <a:pt x="1282805" y="4098835"/>
                  <a:pt x="1275295" y="4098835"/>
                </a:cubicBezTo>
                <a:cubicBezTo>
                  <a:pt x="1267786" y="4098835"/>
                  <a:pt x="1260276" y="4098835"/>
                  <a:pt x="1249012" y="4098835"/>
                </a:cubicBezTo>
                <a:cubicBezTo>
                  <a:pt x="1260276" y="4101067"/>
                  <a:pt x="1271541" y="4101067"/>
                  <a:pt x="1282805" y="4102184"/>
                </a:cubicBezTo>
                <a:cubicBezTo>
                  <a:pt x="1286559" y="4102742"/>
                  <a:pt x="1288437" y="4103300"/>
                  <a:pt x="1288906" y="4103858"/>
                </a:cubicBezTo>
                <a:lnTo>
                  <a:pt x="1288344" y="4104259"/>
                </a:lnTo>
                <a:lnTo>
                  <a:pt x="1276209" y="4104259"/>
                </a:lnTo>
                <a:cubicBezTo>
                  <a:pt x="1264945" y="4105375"/>
                  <a:pt x="1257436" y="4102026"/>
                  <a:pt x="1242417" y="4102026"/>
                </a:cubicBezTo>
                <a:cubicBezTo>
                  <a:pt x="1223643" y="4103142"/>
                  <a:pt x="1204870" y="4102584"/>
                  <a:pt x="1186096" y="4101887"/>
                </a:cubicBezTo>
                <a:lnTo>
                  <a:pt x="1154053" y="4101331"/>
                </a:lnTo>
                <a:lnTo>
                  <a:pt x="1151389" y="4101067"/>
                </a:lnTo>
                <a:lnTo>
                  <a:pt x="1138826" y="4101067"/>
                </a:lnTo>
                <a:lnTo>
                  <a:pt x="1129775" y="4100910"/>
                </a:lnTo>
                <a:cubicBezTo>
                  <a:pt x="1126020" y="4100910"/>
                  <a:pt x="1122266" y="4100910"/>
                  <a:pt x="1118511" y="4099794"/>
                </a:cubicBezTo>
                <a:cubicBezTo>
                  <a:pt x="1114756" y="4098677"/>
                  <a:pt x="1111002" y="4098677"/>
                  <a:pt x="1111002" y="4098677"/>
                </a:cubicBezTo>
                <a:lnTo>
                  <a:pt x="1108851" y="4098890"/>
                </a:lnTo>
                <a:lnTo>
                  <a:pt x="1097415" y="4096044"/>
                </a:lnTo>
                <a:cubicBezTo>
                  <a:pt x="1089436" y="4094928"/>
                  <a:pt x="1080049" y="4094370"/>
                  <a:pt x="1068785" y="4094370"/>
                </a:cubicBezTo>
                <a:cubicBezTo>
                  <a:pt x="1061276" y="4094370"/>
                  <a:pt x="1053766" y="4094370"/>
                  <a:pt x="1046257" y="4094370"/>
                </a:cubicBezTo>
                <a:cubicBezTo>
                  <a:pt x="1008710" y="4095486"/>
                  <a:pt x="971163" y="4092137"/>
                  <a:pt x="933615" y="4091021"/>
                </a:cubicBezTo>
                <a:cubicBezTo>
                  <a:pt x="929861" y="4091021"/>
                  <a:pt x="926106" y="4088788"/>
                  <a:pt x="918596" y="4087672"/>
                </a:cubicBezTo>
                <a:cubicBezTo>
                  <a:pt x="941125" y="4086556"/>
                  <a:pt x="963653" y="4086556"/>
                  <a:pt x="982427" y="4086556"/>
                </a:cubicBezTo>
                <a:cubicBezTo>
                  <a:pt x="982427" y="4086556"/>
                  <a:pt x="982427" y="4085439"/>
                  <a:pt x="982427" y="4085439"/>
                </a:cubicBezTo>
                <a:cubicBezTo>
                  <a:pt x="959898" y="4085439"/>
                  <a:pt x="937370" y="4085439"/>
                  <a:pt x="918596" y="4085439"/>
                </a:cubicBezTo>
                <a:cubicBezTo>
                  <a:pt x="896068" y="4085439"/>
                  <a:pt x="877294" y="4085439"/>
                  <a:pt x="858521" y="4085439"/>
                </a:cubicBezTo>
                <a:cubicBezTo>
                  <a:pt x="854766" y="4085439"/>
                  <a:pt x="847257" y="4085439"/>
                  <a:pt x="843502" y="4084323"/>
                </a:cubicBezTo>
                <a:cubicBezTo>
                  <a:pt x="835992" y="4082090"/>
                  <a:pt x="839747" y="4077625"/>
                  <a:pt x="824729" y="4078741"/>
                </a:cubicBezTo>
                <a:cubicBezTo>
                  <a:pt x="813464" y="4079858"/>
                  <a:pt x="805955" y="4076509"/>
                  <a:pt x="794691" y="4077625"/>
                </a:cubicBezTo>
                <a:cubicBezTo>
                  <a:pt x="787181" y="4077625"/>
                  <a:pt x="775917" y="4076509"/>
                  <a:pt x="768407" y="4078741"/>
                </a:cubicBezTo>
                <a:cubicBezTo>
                  <a:pt x="764653" y="4079858"/>
                  <a:pt x="760898" y="4078741"/>
                  <a:pt x="753389" y="4078741"/>
                </a:cubicBezTo>
                <a:cubicBezTo>
                  <a:pt x="757144" y="4076509"/>
                  <a:pt x="764653" y="4075393"/>
                  <a:pt x="764653" y="4074276"/>
                </a:cubicBezTo>
                <a:cubicBezTo>
                  <a:pt x="768407" y="4072044"/>
                  <a:pt x="764653" y="4069811"/>
                  <a:pt x="757144" y="4069811"/>
                </a:cubicBezTo>
                <a:cubicBezTo>
                  <a:pt x="749634" y="4069811"/>
                  <a:pt x="738370" y="4069811"/>
                  <a:pt x="738370" y="4066462"/>
                </a:cubicBezTo>
                <a:cubicBezTo>
                  <a:pt x="738370" y="4065346"/>
                  <a:pt x="730861" y="4065346"/>
                  <a:pt x="727106" y="4065346"/>
                </a:cubicBezTo>
                <a:cubicBezTo>
                  <a:pt x="708332" y="4068695"/>
                  <a:pt x="689559" y="4064229"/>
                  <a:pt x="674539" y="4064229"/>
                </a:cubicBezTo>
                <a:cubicBezTo>
                  <a:pt x="670785" y="4063113"/>
                  <a:pt x="667030" y="4063113"/>
                  <a:pt x="667030" y="4061997"/>
                </a:cubicBezTo>
                <a:cubicBezTo>
                  <a:pt x="667030" y="4060880"/>
                  <a:pt x="670785" y="4059764"/>
                  <a:pt x="674539" y="4059764"/>
                </a:cubicBezTo>
                <a:cubicBezTo>
                  <a:pt x="693313" y="4057532"/>
                  <a:pt x="712087" y="4055299"/>
                  <a:pt x="727106" y="4050834"/>
                </a:cubicBezTo>
                <a:close/>
                <a:moveTo>
                  <a:pt x="599001" y="4033583"/>
                </a:moveTo>
                <a:lnTo>
                  <a:pt x="614389" y="4034739"/>
                </a:lnTo>
                <a:cubicBezTo>
                  <a:pt x="625653" y="4034739"/>
                  <a:pt x="636917" y="4038088"/>
                  <a:pt x="636917" y="4041437"/>
                </a:cubicBezTo>
                <a:cubicBezTo>
                  <a:pt x="640672" y="4044785"/>
                  <a:pt x="644427" y="4047018"/>
                  <a:pt x="651936" y="4050367"/>
                </a:cubicBezTo>
                <a:cubicBezTo>
                  <a:pt x="651936" y="4051483"/>
                  <a:pt x="651936" y="4052600"/>
                  <a:pt x="651936" y="4052600"/>
                </a:cubicBezTo>
                <a:cubicBezTo>
                  <a:pt x="633163" y="4058181"/>
                  <a:pt x="618144" y="4063763"/>
                  <a:pt x="595615" y="4063763"/>
                </a:cubicBezTo>
                <a:lnTo>
                  <a:pt x="579813" y="4063763"/>
                </a:lnTo>
                <a:lnTo>
                  <a:pt x="584252" y="4060967"/>
                </a:lnTo>
                <a:lnTo>
                  <a:pt x="599399" y="4034968"/>
                </a:lnTo>
                <a:close/>
                <a:moveTo>
                  <a:pt x="339045" y="4030543"/>
                </a:moveTo>
                <a:lnTo>
                  <a:pt x="335209" y="4037180"/>
                </a:lnTo>
                <a:lnTo>
                  <a:pt x="336809" y="4033736"/>
                </a:lnTo>
                <a:close/>
                <a:moveTo>
                  <a:pt x="290453" y="4029505"/>
                </a:moveTo>
                <a:lnTo>
                  <a:pt x="286529" y="4036814"/>
                </a:lnTo>
                <a:lnTo>
                  <a:pt x="293485" y="4040866"/>
                </a:lnTo>
                <a:lnTo>
                  <a:pt x="293201" y="4041809"/>
                </a:lnTo>
                <a:lnTo>
                  <a:pt x="292056" y="4044494"/>
                </a:lnTo>
                <a:lnTo>
                  <a:pt x="292429" y="4044366"/>
                </a:lnTo>
                <a:lnTo>
                  <a:pt x="291022" y="4049025"/>
                </a:lnTo>
                <a:cubicBezTo>
                  <a:pt x="288597" y="4056303"/>
                  <a:pt x="283996" y="4057968"/>
                  <a:pt x="282642" y="4057179"/>
                </a:cubicBezTo>
                <a:cubicBezTo>
                  <a:pt x="280609" y="4055995"/>
                  <a:pt x="278442" y="4055819"/>
                  <a:pt x="275736" y="4056958"/>
                </a:cubicBezTo>
                <a:lnTo>
                  <a:pt x="273452" y="4058686"/>
                </a:lnTo>
                <a:close/>
                <a:moveTo>
                  <a:pt x="689559" y="4001717"/>
                </a:moveTo>
                <a:lnTo>
                  <a:pt x="834547" y="4001717"/>
                </a:lnTo>
                <a:lnTo>
                  <a:pt x="822322" y="4022795"/>
                </a:lnTo>
                <a:lnTo>
                  <a:pt x="775917" y="4021810"/>
                </a:lnTo>
                <a:cubicBezTo>
                  <a:pt x="760898" y="4019577"/>
                  <a:pt x="738370" y="4018461"/>
                  <a:pt x="719596" y="4018461"/>
                </a:cubicBezTo>
                <a:cubicBezTo>
                  <a:pt x="689559" y="4019577"/>
                  <a:pt x="659521" y="4017345"/>
                  <a:pt x="629483" y="4020694"/>
                </a:cubicBezTo>
                <a:cubicBezTo>
                  <a:pt x="625728" y="4021810"/>
                  <a:pt x="621973" y="4021810"/>
                  <a:pt x="618218" y="4020694"/>
                </a:cubicBezTo>
                <a:lnTo>
                  <a:pt x="596068" y="4019802"/>
                </a:lnTo>
                <a:lnTo>
                  <a:pt x="595961" y="4018318"/>
                </a:lnTo>
                <a:lnTo>
                  <a:pt x="599101" y="4011673"/>
                </a:lnTo>
                <a:lnTo>
                  <a:pt x="625728" y="4011763"/>
                </a:lnTo>
                <a:cubicBezTo>
                  <a:pt x="625728" y="4011763"/>
                  <a:pt x="625728" y="4010647"/>
                  <a:pt x="629483" y="4010647"/>
                </a:cubicBezTo>
                <a:cubicBezTo>
                  <a:pt x="625728" y="4008414"/>
                  <a:pt x="621973" y="4009531"/>
                  <a:pt x="614464" y="4009531"/>
                </a:cubicBezTo>
                <a:cubicBezTo>
                  <a:pt x="610709" y="4009531"/>
                  <a:pt x="610709" y="4008414"/>
                  <a:pt x="610709" y="4008414"/>
                </a:cubicBezTo>
                <a:cubicBezTo>
                  <a:pt x="610709" y="4007298"/>
                  <a:pt x="610709" y="4005066"/>
                  <a:pt x="614464" y="4006182"/>
                </a:cubicBezTo>
                <a:cubicBezTo>
                  <a:pt x="618218" y="4006182"/>
                  <a:pt x="621973" y="4003949"/>
                  <a:pt x="625728" y="4003949"/>
                </a:cubicBezTo>
                <a:cubicBezTo>
                  <a:pt x="648256" y="4005066"/>
                  <a:pt x="667030" y="4001717"/>
                  <a:pt x="689559" y="4001717"/>
                </a:cubicBezTo>
                <a:close/>
                <a:moveTo>
                  <a:pt x="334385" y="4001419"/>
                </a:moveTo>
                <a:lnTo>
                  <a:pt x="334852" y="4001529"/>
                </a:lnTo>
                <a:cubicBezTo>
                  <a:pt x="335576" y="4001951"/>
                  <a:pt x="335586" y="4003043"/>
                  <a:pt x="333695" y="4006287"/>
                </a:cubicBezTo>
                <a:cubicBezTo>
                  <a:pt x="327060" y="4015458"/>
                  <a:pt x="326173" y="4023632"/>
                  <a:pt x="323319" y="4026314"/>
                </a:cubicBezTo>
                <a:cubicBezTo>
                  <a:pt x="319519" y="4030619"/>
                  <a:pt x="316211" y="4036296"/>
                  <a:pt x="312903" y="4041973"/>
                </a:cubicBezTo>
                <a:lnTo>
                  <a:pt x="308962" y="4047899"/>
                </a:lnTo>
                <a:lnTo>
                  <a:pt x="308160" y="4048721"/>
                </a:lnTo>
                <a:lnTo>
                  <a:pt x="304048" y="4046326"/>
                </a:lnTo>
                <a:lnTo>
                  <a:pt x="316415" y="4024858"/>
                </a:lnTo>
                <a:lnTo>
                  <a:pt x="323057" y="4013459"/>
                </a:lnTo>
                <a:close/>
                <a:moveTo>
                  <a:pt x="519386" y="4000985"/>
                </a:moveTo>
                <a:lnTo>
                  <a:pt x="524276" y="4001250"/>
                </a:lnTo>
                <a:cubicBezTo>
                  <a:pt x="528030" y="4001250"/>
                  <a:pt x="535540" y="4000134"/>
                  <a:pt x="539295" y="4002366"/>
                </a:cubicBezTo>
                <a:lnTo>
                  <a:pt x="545984" y="4005439"/>
                </a:lnTo>
                <a:lnTo>
                  <a:pt x="536302" y="4026472"/>
                </a:lnTo>
                <a:cubicBezTo>
                  <a:pt x="532388" y="4033969"/>
                  <a:pt x="528474" y="4041466"/>
                  <a:pt x="526048" y="4048744"/>
                </a:cubicBezTo>
                <a:lnTo>
                  <a:pt x="516687" y="4063763"/>
                </a:lnTo>
                <a:lnTo>
                  <a:pt x="505464" y="4063763"/>
                </a:lnTo>
                <a:lnTo>
                  <a:pt x="505464" y="4073956"/>
                </a:lnTo>
                <a:lnTo>
                  <a:pt x="509332" y="4075393"/>
                </a:lnTo>
                <a:lnTo>
                  <a:pt x="509431" y="4075405"/>
                </a:lnTo>
                <a:lnTo>
                  <a:pt x="498231" y="4093374"/>
                </a:lnTo>
                <a:lnTo>
                  <a:pt x="489774" y="4104301"/>
                </a:lnTo>
                <a:lnTo>
                  <a:pt x="478521" y="4104580"/>
                </a:lnTo>
                <a:lnTo>
                  <a:pt x="478521" y="4118764"/>
                </a:lnTo>
                <a:lnTo>
                  <a:pt x="479135" y="4118762"/>
                </a:lnTo>
                <a:lnTo>
                  <a:pt x="465813" y="4139670"/>
                </a:lnTo>
                <a:lnTo>
                  <a:pt x="465427" y="4140347"/>
                </a:lnTo>
                <a:lnTo>
                  <a:pt x="451973" y="4132509"/>
                </a:lnTo>
                <a:lnTo>
                  <a:pt x="442494" y="4150667"/>
                </a:lnTo>
                <a:cubicBezTo>
                  <a:pt x="438714" y="4157155"/>
                  <a:pt x="434398" y="4167677"/>
                  <a:pt x="428728" y="4177409"/>
                </a:cubicBezTo>
                <a:cubicBezTo>
                  <a:pt x="423057" y="4187143"/>
                  <a:pt x="424412" y="4187932"/>
                  <a:pt x="433614" y="4184602"/>
                </a:cubicBezTo>
                <a:cubicBezTo>
                  <a:pt x="438749" y="4178903"/>
                  <a:pt x="441175" y="4171625"/>
                  <a:pt x="445239" y="4173993"/>
                </a:cubicBezTo>
                <a:cubicBezTo>
                  <a:pt x="446060" y="4178817"/>
                  <a:pt x="440925" y="4184515"/>
                  <a:pt x="439034" y="4187760"/>
                </a:cubicBezTo>
                <a:cubicBezTo>
                  <a:pt x="439034" y="4187760"/>
                  <a:pt x="437144" y="4191004"/>
                  <a:pt x="437144" y="4191004"/>
                </a:cubicBezTo>
                <a:cubicBezTo>
                  <a:pt x="437963" y="4195827"/>
                  <a:pt x="441744" y="4189338"/>
                  <a:pt x="443634" y="4186094"/>
                </a:cubicBezTo>
                <a:cubicBezTo>
                  <a:pt x="449305" y="4176361"/>
                  <a:pt x="456865" y="4163384"/>
                  <a:pt x="464426" y="4150408"/>
                </a:cubicBezTo>
                <a:cubicBezTo>
                  <a:pt x="466316" y="4147163"/>
                  <a:pt x="468206" y="4143919"/>
                  <a:pt x="469562" y="4144709"/>
                </a:cubicBezTo>
                <a:cubicBezTo>
                  <a:pt x="472272" y="4146288"/>
                  <a:pt x="476873" y="4144622"/>
                  <a:pt x="473092" y="4151111"/>
                </a:cubicBezTo>
                <a:cubicBezTo>
                  <a:pt x="466066" y="4160054"/>
                  <a:pt x="466351" y="4168911"/>
                  <a:pt x="463106" y="4171366"/>
                </a:cubicBezTo>
                <a:cubicBezTo>
                  <a:pt x="454725" y="4179519"/>
                  <a:pt x="449875" y="4194076"/>
                  <a:pt x="441494" y="4202229"/>
                </a:cubicBezTo>
                <a:cubicBezTo>
                  <a:pt x="438249" y="4204684"/>
                  <a:pt x="436359" y="4207929"/>
                  <a:pt x="433649" y="4206350"/>
                </a:cubicBezTo>
                <a:cubicBezTo>
                  <a:pt x="429869" y="4212838"/>
                  <a:pt x="429333" y="4216872"/>
                  <a:pt x="424199" y="4222571"/>
                </a:cubicBezTo>
                <a:cubicBezTo>
                  <a:pt x="420133" y="4220202"/>
                  <a:pt x="417422" y="4218623"/>
                  <a:pt x="413357" y="4216254"/>
                </a:cubicBezTo>
                <a:cubicBezTo>
                  <a:pt x="407419" y="4228004"/>
                  <a:pt x="400260" y="4237956"/>
                  <a:pt x="393100" y="4247908"/>
                </a:cubicBezTo>
                <a:lnTo>
                  <a:pt x="388557" y="4255008"/>
                </a:lnTo>
                <a:lnTo>
                  <a:pt x="376059" y="4256562"/>
                </a:lnTo>
                <a:lnTo>
                  <a:pt x="382793" y="4237558"/>
                </a:lnTo>
                <a:cubicBezTo>
                  <a:pt x="383329" y="4233524"/>
                  <a:pt x="387109" y="4227036"/>
                  <a:pt x="390890" y="4220547"/>
                </a:cubicBezTo>
                <a:lnTo>
                  <a:pt x="444361" y="4128768"/>
                </a:lnTo>
                <a:lnTo>
                  <a:pt x="444792" y="4129019"/>
                </a:lnTo>
                <a:close/>
                <a:moveTo>
                  <a:pt x="467085" y="3888017"/>
                </a:moveTo>
                <a:cubicBezTo>
                  <a:pt x="454925" y="3902660"/>
                  <a:pt x="445189" y="3910024"/>
                  <a:pt x="439519" y="3919756"/>
                </a:cubicBezTo>
                <a:cubicBezTo>
                  <a:pt x="435471" y="3928262"/>
                  <a:pt x="430068" y="3935978"/>
                  <a:pt x="425579" y="3943683"/>
                </a:cubicBezTo>
                <a:cubicBezTo>
                  <a:pt x="421089" y="3951388"/>
                  <a:pt x="417514" y="3959083"/>
                  <a:pt x="417122" y="3967545"/>
                </a:cubicBezTo>
                <a:cubicBezTo>
                  <a:pt x="416587" y="3971579"/>
                  <a:pt x="412807" y="3978067"/>
                  <a:pt x="409026" y="3984556"/>
                </a:cubicBezTo>
                <a:lnTo>
                  <a:pt x="355555" y="4076334"/>
                </a:lnTo>
                <a:lnTo>
                  <a:pt x="355124" y="4076083"/>
                </a:lnTo>
                <a:lnTo>
                  <a:pt x="265592" y="4229756"/>
                </a:lnTo>
                <a:cubicBezTo>
                  <a:pt x="254251" y="4249221"/>
                  <a:pt x="246156" y="4266233"/>
                  <a:pt x="247261" y="4279913"/>
                </a:cubicBezTo>
                <a:cubicBezTo>
                  <a:pt x="251862" y="4278249"/>
                  <a:pt x="255642" y="4271760"/>
                  <a:pt x="258887" y="4269305"/>
                </a:cubicBezTo>
                <a:cubicBezTo>
                  <a:pt x="265914" y="4260362"/>
                  <a:pt x="270371" y="4254268"/>
                  <a:pt x="272529" y="4249007"/>
                </a:cubicBezTo>
                <a:cubicBezTo>
                  <a:pt x="274687" y="4243747"/>
                  <a:pt x="274544" y="4239317"/>
                  <a:pt x="272368" y="4233704"/>
                </a:cubicBezTo>
                <a:cubicBezTo>
                  <a:pt x="271548" y="4228880"/>
                  <a:pt x="273437" y="4225637"/>
                  <a:pt x="276684" y="4223182"/>
                </a:cubicBezTo>
                <a:cubicBezTo>
                  <a:pt x="285064" y="4215028"/>
                  <a:pt x="291270" y="4201262"/>
                  <a:pt x="296940" y="4191529"/>
                </a:cubicBezTo>
                <a:cubicBezTo>
                  <a:pt x="308281" y="4172064"/>
                  <a:pt x="317732" y="4155842"/>
                  <a:pt x="333139" y="4138745"/>
                </a:cubicBezTo>
                <a:cubicBezTo>
                  <a:pt x="338273" y="4133046"/>
                  <a:pt x="347189" y="4120858"/>
                  <a:pt x="347724" y="4116825"/>
                </a:cubicBezTo>
                <a:cubicBezTo>
                  <a:pt x="349472" y="4109152"/>
                  <a:pt x="353386" y="4101655"/>
                  <a:pt x="357233" y="4094662"/>
                </a:cubicBezTo>
                <a:lnTo>
                  <a:pt x="363698" y="4081079"/>
                </a:lnTo>
                <a:lnTo>
                  <a:pt x="362205" y="4080209"/>
                </a:lnTo>
                <a:lnTo>
                  <a:pt x="389709" y="4032509"/>
                </a:lnTo>
                <a:cubicBezTo>
                  <a:pt x="404122" y="4007771"/>
                  <a:pt x="417959" y="3983242"/>
                  <a:pt x="430103" y="3957726"/>
                </a:cubicBezTo>
                <a:cubicBezTo>
                  <a:pt x="440089" y="3937471"/>
                  <a:pt x="450074" y="3917216"/>
                  <a:pt x="467085" y="3888017"/>
                </a:cubicBezTo>
                <a:close/>
                <a:moveTo>
                  <a:pt x="640323" y="3803532"/>
                </a:moveTo>
                <a:cubicBezTo>
                  <a:pt x="642285" y="3802503"/>
                  <a:pt x="644112" y="3802481"/>
                  <a:pt x="644522" y="3804893"/>
                </a:cubicBezTo>
                <a:cubicBezTo>
                  <a:pt x="645343" y="3809716"/>
                  <a:pt x="640208" y="3815415"/>
                  <a:pt x="638317" y="3818660"/>
                </a:cubicBezTo>
                <a:cubicBezTo>
                  <a:pt x="625086" y="3841370"/>
                  <a:pt x="613745" y="3860835"/>
                  <a:pt x="600514" y="3883545"/>
                </a:cubicBezTo>
                <a:cubicBezTo>
                  <a:pt x="589173" y="3903010"/>
                  <a:pt x="578849" y="3923068"/>
                  <a:pt x="569777" y="3943313"/>
                </a:cubicBezTo>
                <a:lnTo>
                  <a:pt x="552595" y="3988362"/>
                </a:lnTo>
                <a:lnTo>
                  <a:pt x="546879" y="3988321"/>
                </a:lnTo>
                <a:cubicBezTo>
                  <a:pt x="539369" y="3988321"/>
                  <a:pt x="531860" y="3989437"/>
                  <a:pt x="528105" y="3990554"/>
                </a:cubicBezTo>
                <a:lnTo>
                  <a:pt x="525302" y="3990832"/>
                </a:lnTo>
                <a:lnTo>
                  <a:pt x="534324" y="3975346"/>
                </a:lnTo>
                <a:cubicBezTo>
                  <a:pt x="545664" y="3955881"/>
                  <a:pt x="553759" y="3938869"/>
                  <a:pt x="552655" y="3925189"/>
                </a:cubicBezTo>
                <a:cubicBezTo>
                  <a:pt x="548054" y="3926854"/>
                  <a:pt x="544273" y="3933343"/>
                  <a:pt x="541028" y="3935798"/>
                </a:cubicBezTo>
                <a:cubicBezTo>
                  <a:pt x="534002" y="3944741"/>
                  <a:pt x="529544" y="3950834"/>
                  <a:pt x="527387" y="3956095"/>
                </a:cubicBezTo>
                <a:cubicBezTo>
                  <a:pt x="525229" y="3961356"/>
                  <a:pt x="525372" y="3965785"/>
                  <a:pt x="527547" y="3971398"/>
                </a:cubicBezTo>
                <a:cubicBezTo>
                  <a:pt x="528368" y="3976222"/>
                  <a:pt x="526478" y="3979466"/>
                  <a:pt x="523232" y="3981920"/>
                </a:cubicBezTo>
                <a:lnTo>
                  <a:pt x="517003" y="3991654"/>
                </a:lnTo>
                <a:lnTo>
                  <a:pt x="505464" y="3992798"/>
                </a:lnTo>
                <a:lnTo>
                  <a:pt x="505464" y="4000233"/>
                </a:lnTo>
                <a:lnTo>
                  <a:pt x="511311" y="4000549"/>
                </a:lnTo>
                <a:lnTo>
                  <a:pt x="502975" y="4013574"/>
                </a:lnTo>
                <a:cubicBezTo>
                  <a:pt x="491635" y="4033039"/>
                  <a:pt x="482184" y="4049260"/>
                  <a:pt x="466777" y="4066358"/>
                </a:cubicBezTo>
                <a:cubicBezTo>
                  <a:pt x="461642" y="4072057"/>
                  <a:pt x="452727" y="4084245"/>
                  <a:pt x="452192" y="4088278"/>
                </a:cubicBezTo>
                <a:cubicBezTo>
                  <a:pt x="450443" y="4095951"/>
                  <a:pt x="446529" y="4103447"/>
                  <a:pt x="442682" y="4110441"/>
                </a:cubicBezTo>
                <a:lnTo>
                  <a:pt x="436218" y="4124024"/>
                </a:lnTo>
                <a:lnTo>
                  <a:pt x="437711" y="4124894"/>
                </a:lnTo>
                <a:lnTo>
                  <a:pt x="410206" y="4172594"/>
                </a:lnTo>
                <a:cubicBezTo>
                  <a:pt x="395794" y="4197331"/>
                  <a:pt x="381957" y="4221860"/>
                  <a:pt x="369812" y="4247377"/>
                </a:cubicBezTo>
                <a:lnTo>
                  <a:pt x="358764" y="4269325"/>
                </a:lnTo>
                <a:lnTo>
                  <a:pt x="348186" y="4267618"/>
                </a:lnTo>
                <a:lnTo>
                  <a:pt x="345326" y="4267597"/>
                </a:lnTo>
                <a:lnTo>
                  <a:pt x="362217" y="4238606"/>
                </a:lnTo>
                <a:cubicBezTo>
                  <a:pt x="367887" y="4228873"/>
                  <a:pt x="374378" y="4223963"/>
                  <a:pt x="376802" y="4216685"/>
                </a:cubicBezTo>
                <a:cubicBezTo>
                  <a:pt x="387324" y="4192397"/>
                  <a:pt x="401910" y="4170476"/>
                  <a:pt x="406474" y="4147063"/>
                </a:cubicBezTo>
                <a:cubicBezTo>
                  <a:pt x="407010" y="4143029"/>
                  <a:pt x="410255" y="4140574"/>
                  <a:pt x="412965" y="4142153"/>
                </a:cubicBezTo>
                <a:cubicBezTo>
                  <a:pt x="414320" y="4142943"/>
                  <a:pt x="415141" y="4147766"/>
                  <a:pt x="421632" y="4142857"/>
                </a:cubicBezTo>
                <a:lnTo>
                  <a:pt x="435570" y="4122952"/>
                </a:lnTo>
                <a:lnTo>
                  <a:pt x="422118" y="4115115"/>
                </a:lnTo>
                <a:lnTo>
                  <a:pt x="422449" y="4114405"/>
                </a:lnTo>
                <a:cubicBezTo>
                  <a:pt x="427299" y="4099848"/>
                  <a:pt x="436214" y="4087661"/>
                  <a:pt x="439709" y="4072315"/>
                </a:cubicBezTo>
                <a:cubicBezTo>
                  <a:pt x="439709" y="4072315"/>
                  <a:pt x="441599" y="4069071"/>
                  <a:pt x="444845" y="4066617"/>
                </a:cubicBezTo>
                <a:cubicBezTo>
                  <a:pt x="448090" y="4064161"/>
                  <a:pt x="449981" y="4060917"/>
                  <a:pt x="451871" y="4057673"/>
                </a:cubicBezTo>
                <a:cubicBezTo>
                  <a:pt x="469418" y="4024441"/>
                  <a:pt x="493739" y="3995156"/>
                  <a:pt x="509930" y="3961134"/>
                </a:cubicBezTo>
                <a:cubicBezTo>
                  <a:pt x="517491" y="3948157"/>
                  <a:pt x="525336" y="3944038"/>
                  <a:pt x="529652" y="3933515"/>
                </a:cubicBezTo>
                <a:cubicBezTo>
                  <a:pt x="535323" y="3923782"/>
                  <a:pt x="542884" y="3910805"/>
                  <a:pt x="548554" y="3901072"/>
                </a:cubicBezTo>
                <a:cubicBezTo>
                  <a:pt x="561249" y="3882396"/>
                  <a:pt x="565280" y="3863017"/>
                  <a:pt x="577441" y="3848375"/>
                </a:cubicBezTo>
                <a:cubicBezTo>
                  <a:pt x="581222" y="3841886"/>
                  <a:pt x="583112" y="3838642"/>
                  <a:pt x="585002" y="3835398"/>
                </a:cubicBezTo>
                <a:cubicBezTo>
                  <a:pt x="586892" y="3832154"/>
                  <a:pt x="587426" y="3828119"/>
                  <a:pt x="592027" y="3826455"/>
                </a:cubicBezTo>
                <a:cubicBezTo>
                  <a:pt x="593382" y="3827244"/>
                  <a:pt x="594203" y="3832067"/>
                  <a:pt x="592313" y="3835312"/>
                </a:cubicBezTo>
                <a:cubicBezTo>
                  <a:pt x="587997" y="3845834"/>
                  <a:pt x="586392" y="3857935"/>
                  <a:pt x="578832" y="3870912"/>
                </a:cubicBezTo>
                <a:cubicBezTo>
                  <a:pt x="575051" y="3877401"/>
                  <a:pt x="577762" y="3878980"/>
                  <a:pt x="575337" y="3886258"/>
                </a:cubicBezTo>
                <a:cubicBezTo>
                  <a:pt x="588853" y="3872405"/>
                  <a:pt x="598304" y="3856184"/>
                  <a:pt x="609109" y="3840752"/>
                </a:cubicBezTo>
                <a:cubicBezTo>
                  <a:pt x="618025" y="3828564"/>
                  <a:pt x="626406" y="3820411"/>
                  <a:pt x="635321" y="3808223"/>
                </a:cubicBezTo>
                <a:cubicBezTo>
                  <a:pt x="636267" y="3806601"/>
                  <a:pt x="638362" y="3804562"/>
                  <a:pt x="640323" y="3803532"/>
                </a:cubicBezTo>
                <a:close/>
                <a:moveTo>
                  <a:pt x="467740" y="3690434"/>
                </a:moveTo>
                <a:cubicBezTo>
                  <a:pt x="468705" y="3690996"/>
                  <a:pt x="468744" y="3695364"/>
                  <a:pt x="466854" y="3698608"/>
                </a:cubicBezTo>
                <a:cubicBezTo>
                  <a:pt x="462148" y="3708903"/>
                  <a:pt x="459371" y="3720321"/>
                  <a:pt x="451810" y="3733298"/>
                </a:cubicBezTo>
                <a:cubicBezTo>
                  <a:pt x="448030" y="3739787"/>
                  <a:pt x="449959" y="3740911"/>
                  <a:pt x="447143" y="3747961"/>
                </a:cubicBezTo>
                <a:lnTo>
                  <a:pt x="456119" y="3735028"/>
                </a:lnTo>
                <a:lnTo>
                  <a:pt x="446831" y="3754543"/>
                </a:lnTo>
                <a:cubicBezTo>
                  <a:pt x="436311" y="3778832"/>
                  <a:pt x="422544" y="3805576"/>
                  <a:pt x="408778" y="3832318"/>
                </a:cubicBezTo>
                <a:cubicBezTo>
                  <a:pt x="397437" y="3851785"/>
                  <a:pt x="392052" y="3870374"/>
                  <a:pt x="377466" y="3892295"/>
                </a:cubicBezTo>
                <a:cubicBezTo>
                  <a:pt x="382067" y="3890630"/>
                  <a:pt x="385312" y="3888175"/>
                  <a:pt x="390983" y="3878442"/>
                </a:cubicBezTo>
                <a:cubicBezTo>
                  <a:pt x="392873" y="3875198"/>
                  <a:pt x="396653" y="3868710"/>
                  <a:pt x="400433" y="3862221"/>
                </a:cubicBezTo>
                <a:lnTo>
                  <a:pt x="428087" y="3823093"/>
                </a:lnTo>
                <a:lnTo>
                  <a:pt x="409768" y="3860897"/>
                </a:lnTo>
                <a:cubicBezTo>
                  <a:pt x="404137" y="3874997"/>
                  <a:pt x="393722" y="3890657"/>
                  <a:pt x="388090" y="3904758"/>
                </a:cubicBezTo>
                <a:lnTo>
                  <a:pt x="367410" y="3938582"/>
                </a:lnTo>
                <a:lnTo>
                  <a:pt x="366811" y="3938233"/>
                </a:lnTo>
                <a:cubicBezTo>
                  <a:pt x="366909" y="3936117"/>
                  <a:pt x="368461" y="3932676"/>
                  <a:pt x="371296" y="3927809"/>
                </a:cubicBezTo>
                <a:cubicBezTo>
                  <a:pt x="375076" y="3921321"/>
                  <a:pt x="376966" y="3918077"/>
                  <a:pt x="378856" y="3914832"/>
                </a:cubicBezTo>
                <a:cubicBezTo>
                  <a:pt x="377502" y="3914043"/>
                  <a:pt x="376147" y="3913254"/>
                  <a:pt x="374792" y="3912464"/>
                </a:cubicBezTo>
                <a:cubicBezTo>
                  <a:pt x="371011" y="3918953"/>
                  <a:pt x="367231" y="3925441"/>
                  <a:pt x="365341" y="3928686"/>
                </a:cubicBezTo>
                <a:cubicBezTo>
                  <a:pt x="361561" y="3935174"/>
                  <a:pt x="359671" y="3938419"/>
                  <a:pt x="357780" y="3941663"/>
                </a:cubicBezTo>
                <a:cubicBezTo>
                  <a:pt x="355891" y="3944907"/>
                  <a:pt x="353465" y="3952185"/>
                  <a:pt x="350754" y="3950606"/>
                </a:cubicBezTo>
                <a:cubicBezTo>
                  <a:pt x="344799" y="3951481"/>
                  <a:pt x="349935" y="3945783"/>
                  <a:pt x="352359" y="3938504"/>
                </a:cubicBezTo>
                <a:cubicBezTo>
                  <a:pt x="352894" y="3934471"/>
                  <a:pt x="349649" y="3936926"/>
                  <a:pt x="348293" y="3936136"/>
                </a:cubicBezTo>
                <a:lnTo>
                  <a:pt x="341870" y="3941959"/>
                </a:lnTo>
                <a:lnTo>
                  <a:pt x="403787" y="3835684"/>
                </a:lnTo>
                <a:cubicBezTo>
                  <a:pt x="415128" y="3816219"/>
                  <a:pt x="423613" y="3799435"/>
                  <a:pt x="424461" y="3786893"/>
                </a:cubicBezTo>
                <a:cubicBezTo>
                  <a:pt x="420642" y="3789012"/>
                  <a:pt x="416862" y="3795501"/>
                  <a:pt x="414007" y="3798184"/>
                </a:cubicBezTo>
                <a:cubicBezTo>
                  <a:pt x="407372" y="3807354"/>
                  <a:pt x="403109" y="3813562"/>
                  <a:pt x="400756" y="3818709"/>
                </a:cubicBezTo>
                <a:cubicBezTo>
                  <a:pt x="398403" y="3823856"/>
                  <a:pt x="397960" y="3827944"/>
                  <a:pt x="398964" y="3832874"/>
                </a:cubicBezTo>
                <a:cubicBezTo>
                  <a:pt x="399003" y="3837243"/>
                  <a:pt x="397113" y="3840486"/>
                  <a:pt x="394258" y="3843169"/>
                </a:cubicBezTo>
                <a:cubicBezTo>
                  <a:pt x="386659" y="3851778"/>
                  <a:pt x="380062" y="3865317"/>
                  <a:pt x="374392" y="3875049"/>
                </a:cubicBezTo>
                <a:cubicBezTo>
                  <a:pt x="363051" y="3894515"/>
                  <a:pt x="353600" y="3910736"/>
                  <a:pt x="339365" y="3928517"/>
                </a:cubicBezTo>
                <a:cubicBezTo>
                  <a:pt x="334621" y="3934443"/>
                  <a:pt x="326096" y="3946858"/>
                  <a:pt x="325170" y="3950664"/>
                </a:cubicBezTo>
                <a:cubicBezTo>
                  <a:pt x="322836" y="3957995"/>
                  <a:pt x="318825" y="3965435"/>
                  <a:pt x="314929" y="3972400"/>
                </a:cubicBezTo>
                <a:lnTo>
                  <a:pt x="308152" y="3985802"/>
                </a:lnTo>
                <a:lnTo>
                  <a:pt x="309215" y="3986421"/>
                </a:lnTo>
                <a:lnTo>
                  <a:pt x="281649" y="4034085"/>
                </a:lnTo>
                <a:lnTo>
                  <a:pt x="262857" y="4068114"/>
                </a:lnTo>
                <a:lnTo>
                  <a:pt x="258569" y="4073572"/>
                </a:lnTo>
                <a:lnTo>
                  <a:pt x="255015" y="4082315"/>
                </a:lnTo>
                <a:lnTo>
                  <a:pt x="240572" y="4108470"/>
                </a:lnTo>
                <a:lnTo>
                  <a:pt x="224873" y="4138335"/>
                </a:lnTo>
                <a:lnTo>
                  <a:pt x="215664" y="4144136"/>
                </a:lnTo>
                <a:lnTo>
                  <a:pt x="200517" y="4170134"/>
                </a:lnTo>
                <a:lnTo>
                  <a:pt x="203504" y="4180547"/>
                </a:lnTo>
                <a:cubicBezTo>
                  <a:pt x="206215" y="4182126"/>
                  <a:pt x="203790" y="4189404"/>
                  <a:pt x="198119" y="4199137"/>
                </a:cubicBezTo>
                <a:cubicBezTo>
                  <a:pt x="194339" y="4205625"/>
                  <a:pt x="190559" y="4212113"/>
                  <a:pt x="189489" y="4220182"/>
                </a:cubicBezTo>
                <a:cubicBezTo>
                  <a:pt x="185173" y="4230704"/>
                  <a:pt x="176793" y="4238858"/>
                  <a:pt x="168947" y="4242978"/>
                </a:cubicBezTo>
                <a:cubicBezTo>
                  <a:pt x="162046" y="4245476"/>
                  <a:pt x="155761" y="4251591"/>
                  <a:pt x="149680" y="4258912"/>
                </a:cubicBezTo>
                <a:lnTo>
                  <a:pt x="146157" y="4263437"/>
                </a:lnTo>
                <a:lnTo>
                  <a:pt x="121095" y="4306455"/>
                </a:lnTo>
                <a:lnTo>
                  <a:pt x="111422" y="4335483"/>
                </a:lnTo>
                <a:cubicBezTo>
                  <a:pt x="105502" y="4358106"/>
                  <a:pt x="103611" y="4361351"/>
                  <a:pt x="89275" y="4370381"/>
                </a:cubicBezTo>
                <a:lnTo>
                  <a:pt x="81460" y="4374484"/>
                </a:lnTo>
                <a:lnTo>
                  <a:pt x="81403" y="4374583"/>
                </a:lnTo>
                <a:lnTo>
                  <a:pt x="71293" y="4405531"/>
                </a:lnTo>
                <a:cubicBezTo>
                  <a:pt x="66941" y="4414945"/>
                  <a:pt x="61743" y="4423867"/>
                  <a:pt x="56072" y="4433600"/>
                </a:cubicBezTo>
                <a:cubicBezTo>
                  <a:pt x="48512" y="4446577"/>
                  <a:pt x="42841" y="4456310"/>
                  <a:pt x="35281" y="4469287"/>
                </a:cubicBezTo>
                <a:lnTo>
                  <a:pt x="35275" y="4469299"/>
                </a:lnTo>
                <a:lnTo>
                  <a:pt x="16725" y="4469299"/>
                </a:lnTo>
                <a:lnTo>
                  <a:pt x="24822" y="4447739"/>
                </a:lnTo>
                <a:cubicBezTo>
                  <a:pt x="26712" y="4444496"/>
                  <a:pt x="27638" y="4440689"/>
                  <a:pt x="26673" y="4440127"/>
                </a:cubicBezTo>
                <a:cubicBezTo>
                  <a:pt x="25708" y="4439565"/>
                  <a:pt x="23818" y="4442810"/>
                  <a:pt x="20964" y="4445492"/>
                </a:cubicBezTo>
                <a:cubicBezTo>
                  <a:pt x="17184" y="4451981"/>
                  <a:pt x="11966" y="4458718"/>
                  <a:pt x="6874" y="4466072"/>
                </a:cubicBezTo>
                <a:lnTo>
                  <a:pt x="5101" y="4469299"/>
                </a:lnTo>
                <a:lnTo>
                  <a:pt x="0" y="4469299"/>
                </a:lnTo>
                <a:lnTo>
                  <a:pt x="106930" y="4284733"/>
                </a:lnTo>
                <a:lnTo>
                  <a:pt x="114102" y="4277591"/>
                </a:lnTo>
                <a:cubicBezTo>
                  <a:pt x="120409" y="4272032"/>
                  <a:pt x="126369" y="4267900"/>
                  <a:pt x="131635" y="4266622"/>
                </a:cubicBezTo>
                <a:cubicBezTo>
                  <a:pt x="128819" y="4273672"/>
                  <a:pt x="126929" y="4276917"/>
                  <a:pt x="125038" y="4280161"/>
                </a:cubicBezTo>
                <a:cubicBezTo>
                  <a:pt x="113698" y="4299626"/>
                  <a:pt x="104247" y="4315847"/>
                  <a:pt x="94796" y="4332069"/>
                </a:cubicBezTo>
                <a:cubicBezTo>
                  <a:pt x="90051" y="4337997"/>
                  <a:pt x="88201" y="4345609"/>
                  <a:pt x="88239" y="4349977"/>
                </a:cubicBezTo>
                <a:cubicBezTo>
                  <a:pt x="99580" y="4330511"/>
                  <a:pt x="110921" y="4311045"/>
                  <a:pt x="122262" y="4291580"/>
                </a:cubicBezTo>
                <a:cubicBezTo>
                  <a:pt x="133602" y="4272114"/>
                  <a:pt x="145909" y="4253211"/>
                  <a:pt x="156284" y="4233183"/>
                </a:cubicBezTo>
                <a:cubicBezTo>
                  <a:pt x="166661" y="4213155"/>
                  <a:pt x="179005" y="4198620"/>
                  <a:pt x="190347" y="4179154"/>
                </a:cubicBezTo>
                <a:cubicBezTo>
                  <a:pt x="205468" y="4153200"/>
                  <a:pt x="220589" y="4127246"/>
                  <a:pt x="235710" y="4101292"/>
                </a:cubicBezTo>
                <a:cubicBezTo>
                  <a:pt x="241381" y="4091559"/>
                  <a:pt x="247091" y="4086194"/>
                  <a:pt x="249905" y="4079144"/>
                </a:cubicBezTo>
                <a:cubicBezTo>
                  <a:pt x="261208" y="4055310"/>
                  <a:pt x="275403" y="4033162"/>
                  <a:pt x="281921" y="4010887"/>
                </a:cubicBezTo>
                <a:cubicBezTo>
                  <a:pt x="282847" y="4007081"/>
                  <a:pt x="285701" y="4004398"/>
                  <a:pt x="287631" y="4005522"/>
                </a:cubicBezTo>
                <a:cubicBezTo>
                  <a:pt x="288595" y="4006084"/>
                  <a:pt x="288634" y="4010453"/>
                  <a:pt x="294344" y="4005088"/>
                </a:cubicBezTo>
                <a:lnTo>
                  <a:pt x="307779" y="3984890"/>
                </a:lnTo>
                <a:lnTo>
                  <a:pt x="298204" y="3979311"/>
                </a:lnTo>
                <a:lnTo>
                  <a:pt x="298553" y="3978612"/>
                </a:lnTo>
                <a:cubicBezTo>
                  <a:pt x="304184" y="3964510"/>
                  <a:pt x="312709" y="3952095"/>
                  <a:pt x="317376" y="3937432"/>
                </a:cubicBezTo>
                <a:cubicBezTo>
                  <a:pt x="317376" y="3937432"/>
                  <a:pt x="319266" y="3934188"/>
                  <a:pt x="322121" y="3931506"/>
                </a:cubicBezTo>
                <a:cubicBezTo>
                  <a:pt x="324976" y="3928823"/>
                  <a:pt x="326866" y="3925579"/>
                  <a:pt x="328756" y="3922335"/>
                </a:cubicBezTo>
                <a:cubicBezTo>
                  <a:pt x="346693" y="3889330"/>
                  <a:pt x="369453" y="3859135"/>
                  <a:pt x="386425" y="3825569"/>
                </a:cubicBezTo>
                <a:cubicBezTo>
                  <a:pt x="393985" y="3812592"/>
                  <a:pt x="400659" y="3807789"/>
                  <a:pt x="405366" y="3797494"/>
                </a:cubicBezTo>
                <a:cubicBezTo>
                  <a:pt x="411036" y="3787761"/>
                  <a:pt x="418597" y="3774784"/>
                  <a:pt x="424267" y="3765052"/>
                </a:cubicBezTo>
                <a:cubicBezTo>
                  <a:pt x="436572" y="3746148"/>
                  <a:pt x="442165" y="3727679"/>
                  <a:pt x="453545" y="3712582"/>
                </a:cubicBezTo>
                <a:cubicBezTo>
                  <a:pt x="457326" y="3706093"/>
                  <a:pt x="459216" y="3702848"/>
                  <a:pt x="461106" y="3699605"/>
                </a:cubicBezTo>
                <a:cubicBezTo>
                  <a:pt x="462996" y="3696360"/>
                  <a:pt x="463921" y="3692554"/>
                  <a:pt x="467740" y="3690434"/>
                </a:cubicBezTo>
                <a:close/>
                <a:moveTo>
                  <a:pt x="510898" y="3663690"/>
                </a:moveTo>
                <a:lnTo>
                  <a:pt x="511642" y="3663865"/>
                </a:lnTo>
                <a:cubicBezTo>
                  <a:pt x="511681" y="3668233"/>
                  <a:pt x="506936" y="3674160"/>
                  <a:pt x="505046" y="3677405"/>
                </a:cubicBezTo>
                <a:lnTo>
                  <a:pt x="495905" y="3693096"/>
                </a:lnTo>
                <a:lnTo>
                  <a:pt x="500326" y="3681417"/>
                </a:lnTo>
                <a:close/>
                <a:moveTo>
                  <a:pt x="819189" y="3621153"/>
                </a:moveTo>
                <a:cubicBezTo>
                  <a:pt x="814054" y="3626851"/>
                  <a:pt x="813518" y="3630885"/>
                  <a:pt x="809738" y="3637373"/>
                </a:cubicBezTo>
                <a:cubicBezTo>
                  <a:pt x="807029" y="3635795"/>
                  <a:pt x="805138" y="3639039"/>
                  <a:pt x="801893" y="3641494"/>
                </a:cubicBezTo>
                <a:cubicBezTo>
                  <a:pt x="793512" y="3649648"/>
                  <a:pt x="788662" y="3664204"/>
                  <a:pt x="780281" y="3672358"/>
                </a:cubicBezTo>
                <a:cubicBezTo>
                  <a:pt x="777036" y="3674813"/>
                  <a:pt x="777322" y="3683670"/>
                  <a:pt x="770295" y="3692612"/>
                </a:cubicBezTo>
                <a:cubicBezTo>
                  <a:pt x="766515" y="3699101"/>
                  <a:pt x="771116" y="3697436"/>
                  <a:pt x="773825" y="3699015"/>
                </a:cubicBezTo>
                <a:cubicBezTo>
                  <a:pt x="775181" y="3699805"/>
                  <a:pt x="777072" y="3696560"/>
                  <a:pt x="778962" y="3693316"/>
                </a:cubicBezTo>
                <a:cubicBezTo>
                  <a:pt x="786522" y="3680339"/>
                  <a:pt x="794083" y="3667362"/>
                  <a:pt x="799753" y="3657630"/>
                </a:cubicBezTo>
                <a:cubicBezTo>
                  <a:pt x="801643" y="3654385"/>
                  <a:pt x="805424" y="3647896"/>
                  <a:pt x="806243" y="3652719"/>
                </a:cubicBezTo>
                <a:cubicBezTo>
                  <a:pt x="806243" y="3652719"/>
                  <a:pt x="804353" y="3655964"/>
                  <a:pt x="804353" y="3655964"/>
                </a:cubicBezTo>
                <a:cubicBezTo>
                  <a:pt x="802463" y="3659208"/>
                  <a:pt x="797328" y="3664907"/>
                  <a:pt x="798148" y="3669731"/>
                </a:cubicBezTo>
                <a:lnTo>
                  <a:pt x="805360" y="3663150"/>
                </a:lnTo>
                <a:lnTo>
                  <a:pt x="810533" y="3653919"/>
                </a:lnTo>
                <a:cubicBezTo>
                  <a:pt x="816203" y="3644186"/>
                  <a:pt x="812673" y="3637785"/>
                  <a:pt x="822409" y="3630420"/>
                </a:cubicBezTo>
                <a:lnTo>
                  <a:pt x="825912" y="3625069"/>
                </a:lnTo>
                <a:close/>
                <a:moveTo>
                  <a:pt x="818264" y="3551085"/>
                </a:moveTo>
                <a:cubicBezTo>
                  <a:pt x="819619" y="3551875"/>
                  <a:pt x="820973" y="3552664"/>
                  <a:pt x="822328" y="3553453"/>
                </a:cubicBezTo>
                <a:cubicBezTo>
                  <a:pt x="820438" y="3556698"/>
                  <a:pt x="818548" y="3559942"/>
                  <a:pt x="814767" y="3566430"/>
                </a:cubicBezTo>
                <a:cubicBezTo>
                  <a:pt x="809097" y="3576163"/>
                  <a:pt x="808563" y="3580198"/>
                  <a:pt x="814519" y="3579322"/>
                </a:cubicBezTo>
                <a:cubicBezTo>
                  <a:pt x="803712" y="3594753"/>
                  <a:pt x="801573" y="3610889"/>
                  <a:pt x="790766" y="3626320"/>
                </a:cubicBezTo>
                <a:cubicBezTo>
                  <a:pt x="781975" y="3632062"/>
                  <a:pt x="773799" y="3641421"/>
                  <a:pt x="766337" y="3652284"/>
                </a:cubicBezTo>
                <a:lnTo>
                  <a:pt x="747220" y="3685467"/>
                </a:lnTo>
                <a:lnTo>
                  <a:pt x="730001" y="3675435"/>
                </a:lnTo>
                <a:lnTo>
                  <a:pt x="736131" y="3664017"/>
                </a:lnTo>
                <a:cubicBezTo>
                  <a:pt x="748827" y="3645340"/>
                  <a:pt x="757993" y="3620262"/>
                  <a:pt x="771224" y="3597552"/>
                </a:cubicBezTo>
                <a:cubicBezTo>
                  <a:pt x="778250" y="3588610"/>
                  <a:pt x="783920" y="3578877"/>
                  <a:pt x="791765" y="3574757"/>
                </a:cubicBezTo>
                <a:cubicBezTo>
                  <a:pt x="793121" y="3575547"/>
                  <a:pt x="796366" y="3573092"/>
                  <a:pt x="795831" y="3577125"/>
                </a:cubicBezTo>
                <a:cubicBezTo>
                  <a:pt x="793406" y="3584404"/>
                  <a:pt x="788270" y="3590102"/>
                  <a:pt x="794226" y="3589227"/>
                </a:cubicBezTo>
                <a:cubicBezTo>
                  <a:pt x="796937" y="3590806"/>
                  <a:pt x="799362" y="3583528"/>
                  <a:pt x="801252" y="3580284"/>
                </a:cubicBezTo>
                <a:cubicBezTo>
                  <a:pt x="803142" y="3577040"/>
                  <a:pt x="805033" y="3573795"/>
                  <a:pt x="808813" y="3567307"/>
                </a:cubicBezTo>
                <a:cubicBezTo>
                  <a:pt x="810703" y="3564062"/>
                  <a:pt x="814483" y="3557574"/>
                  <a:pt x="818264" y="3551085"/>
                </a:cubicBezTo>
                <a:close/>
                <a:moveTo>
                  <a:pt x="679816" y="3406814"/>
                </a:moveTo>
                <a:lnTo>
                  <a:pt x="681518" y="3407806"/>
                </a:lnTo>
                <a:lnTo>
                  <a:pt x="605063" y="3539034"/>
                </a:lnTo>
                <a:lnTo>
                  <a:pt x="596171" y="3533853"/>
                </a:lnTo>
                <a:lnTo>
                  <a:pt x="600731" y="3524270"/>
                </a:lnTo>
                <a:lnTo>
                  <a:pt x="603785" y="3517153"/>
                </a:lnTo>
                <a:lnTo>
                  <a:pt x="618789" y="3490217"/>
                </a:lnTo>
                <a:lnTo>
                  <a:pt x="622589" y="3483060"/>
                </a:lnTo>
                <a:lnTo>
                  <a:pt x="624826" y="3480187"/>
                </a:lnTo>
                <a:lnTo>
                  <a:pt x="658056" y="3431732"/>
                </a:lnTo>
                <a:lnTo>
                  <a:pt x="658208" y="3431705"/>
                </a:lnTo>
                <a:cubicBezTo>
                  <a:pt x="658927" y="3431581"/>
                  <a:pt x="659409" y="3431862"/>
                  <a:pt x="658946" y="3433765"/>
                </a:cubicBezTo>
                <a:cubicBezTo>
                  <a:pt x="656131" y="3440815"/>
                  <a:pt x="651385" y="3446741"/>
                  <a:pt x="656169" y="3445183"/>
                </a:cubicBezTo>
                <a:cubicBezTo>
                  <a:pt x="658098" y="3446307"/>
                  <a:pt x="660915" y="3439257"/>
                  <a:pt x="662804" y="3436013"/>
                </a:cubicBezTo>
                <a:cubicBezTo>
                  <a:pt x="664695" y="3432768"/>
                  <a:pt x="666585" y="3429524"/>
                  <a:pt x="670365" y="3423036"/>
                </a:cubicBezTo>
                <a:cubicBezTo>
                  <a:pt x="672255" y="3419791"/>
                  <a:pt x="676036" y="3413303"/>
                  <a:pt x="679816" y="3406814"/>
                </a:cubicBezTo>
                <a:close/>
                <a:moveTo>
                  <a:pt x="837483" y="3373771"/>
                </a:moveTo>
                <a:cubicBezTo>
                  <a:pt x="837483" y="3373771"/>
                  <a:pt x="838838" y="3374561"/>
                  <a:pt x="838838" y="3374561"/>
                </a:cubicBezTo>
                <a:lnTo>
                  <a:pt x="823353" y="3402707"/>
                </a:lnTo>
                <a:lnTo>
                  <a:pt x="794628" y="3450097"/>
                </a:lnTo>
                <a:lnTo>
                  <a:pt x="776634" y="3478213"/>
                </a:lnTo>
                <a:lnTo>
                  <a:pt x="805350" y="3428925"/>
                </a:lnTo>
                <a:cubicBezTo>
                  <a:pt x="814801" y="3412703"/>
                  <a:pt x="826142" y="3393238"/>
                  <a:pt x="837483" y="3373771"/>
                </a:cubicBezTo>
                <a:close/>
                <a:moveTo>
                  <a:pt x="653881" y="3348378"/>
                </a:moveTo>
                <a:lnTo>
                  <a:pt x="634235" y="3384297"/>
                </a:lnTo>
                <a:cubicBezTo>
                  <a:pt x="630493" y="3395153"/>
                  <a:pt x="623858" y="3404324"/>
                  <a:pt x="617184" y="3409126"/>
                </a:cubicBezTo>
                <a:cubicBezTo>
                  <a:pt x="611474" y="3414491"/>
                  <a:pt x="608659" y="3421542"/>
                  <a:pt x="608698" y="3425910"/>
                </a:cubicBezTo>
                <a:cubicBezTo>
                  <a:pt x="609701" y="3430840"/>
                  <a:pt x="605921" y="3437328"/>
                  <a:pt x="600251" y="3447061"/>
                </a:cubicBezTo>
                <a:cubicBezTo>
                  <a:pt x="588909" y="3466527"/>
                  <a:pt x="578534" y="3486555"/>
                  <a:pt x="563334" y="3503772"/>
                </a:cubicBezTo>
                <a:cubicBezTo>
                  <a:pt x="563334" y="3503772"/>
                  <a:pt x="561444" y="3507016"/>
                  <a:pt x="561444" y="3507016"/>
                </a:cubicBezTo>
                <a:cubicBezTo>
                  <a:pt x="543508" y="3540021"/>
                  <a:pt x="523602" y="3567534"/>
                  <a:pt x="506591" y="3596732"/>
                </a:cubicBezTo>
                <a:cubicBezTo>
                  <a:pt x="502811" y="3603221"/>
                  <a:pt x="500921" y="3606465"/>
                  <a:pt x="502849" y="3607588"/>
                </a:cubicBezTo>
                <a:lnTo>
                  <a:pt x="501666" y="3611308"/>
                </a:lnTo>
                <a:lnTo>
                  <a:pt x="501597" y="3603518"/>
                </a:lnTo>
                <a:lnTo>
                  <a:pt x="641489" y="3362057"/>
                </a:lnTo>
                <a:lnTo>
                  <a:pt x="646231" y="3359519"/>
                </a:lnTo>
                <a:close/>
                <a:moveTo>
                  <a:pt x="710564" y="3339730"/>
                </a:moveTo>
                <a:lnTo>
                  <a:pt x="707553" y="3355064"/>
                </a:lnTo>
                <a:lnTo>
                  <a:pt x="706239" y="3357026"/>
                </a:lnTo>
                <a:cubicBezTo>
                  <a:pt x="702458" y="3363515"/>
                  <a:pt x="698678" y="3370003"/>
                  <a:pt x="696788" y="3373248"/>
                </a:cubicBezTo>
                <a:cubicBezTo>
                  <a:pt x="693953" y="3378114"/>
                  <a:pt x="691822" y="3381218"/>
                  <a:pt x="689922" y="3383370"/>
                </a:cubicBezTo>
                <a:lnTo>
                  <a:pt x="684600" y="3387657"/>
                </a:lnTo>
                <a:lnTo>
                  <a:pt x="684842" y="3387067"/>
                </a:lnTo>
                <a:lnTo>
                  <a:pt x="701561" y="3357016"/>
                </a:lnTo>
                <a:close/>
                <a:moveTo>
                  <a:pt x="717131" y="3240043"/>
                </a:moveTo>
                <a:cubicBezTo>
                  <a:pt x="717131" y="3240043"/>
                  <a:pt x="718095" y="3240605"/>
                  <a:pt x="718095" y="3240605"/>
                </a:cubicBezTo>
                <a:lnTo>
                  <a:pt x="702414" y="3268637"/>
                </a:lnTo>
                <a:lnTo>
                  <a:pt x="673928" y="3316167"/>
                </a:lnTo>
                <a:lnTo>
                  <a:pt x="656282" y="3344484"/>
                </a:lnTo>
                <a:lnTo>
                  <a:pt x="684998" y="3295196"/>
                </a:lnTo>
                <a:cubicBezTo>
                  <a:pt x="694449" y="3278974"/>
                  <a:pt x="705789" y="3259509"/>
                  <a:pt x="717131" y="3240043"/>
                </a:cubicBezTo>
                <a:close/>
                <a:moveTo>
                  <a:pt x="1278417" y="2750583"/>
                </a:moveTo>
                <a:cubicBezTo>
                  <a:pt x="1279772" y="2751373"/>
                  <a:pt x="1281127" y="2752162"/>
                  <a:pt x="1282482" y="2752951"/>
                </a:cubicBezTo>
                <a:cubicBezTo>
                  <a:pt x="1280591" y="2756196"/>
                  <a:pt x="1278701" y="2759440"/>
                  <a:pt x="1274921" y="2765928"/>
                </a:cubicBezTo>
                <a:cubicBezTo>
                  <a:pt x="1269251" y="2775661"/>
                  <a:pt x="1268716" y="2779696"/>
                  <a:pt x="1274672" y="2778820"/>
                </a:cubicBezTo>
                <a:cubicBezTo>
                  <a:pt x="1263865" y="2794251"/>
                  <a:pt x="1261726" y="2810387"/>
                  <a:pt x="1250920" y="2825818"/>
                </a:cubicBezTo>
                <a:cubicBezTo>
                  <a:pt x="1242129" y="2831560"/>
                  <a:pt x="1233952" y="2840919"/>
                  <a:pt x="1226490" y="2851782"/>
                </a:cubicBezTo>
                <a:lnTo>
                  <a:pt x="1207374" y="2884965"/>
                </a:lnTo>
                <a:lnTo>
                  <a:pt x="1190155" y="2874933"/>
                </a:lnTo>
                <a:lnTo>
                  <a:pt x="1196285" y="2863515"/>
                </a:lnTo>
                <a:cubicBezTo>
                  <a:pt x="1208981" y="2844838"/>
                  <a:pt x="1218146" y="2819760"/>
                  <a:pt x="1231377" y="2797050"/>
                </a:cubicBezTo>
                <a:cubicBezTo>
                  <a:pt x="1238404" y="2788107"/>
                  <a:pt x="1244074" y="2778375"/>
                  <a:pt x="1251919" y="2774255"/>
                </a:cubicBezTo>
                <a:cubicBezTo>
                  <a:pt x="1253275" y="2775045"/>
                  <a:pt x="1256520" y="2772589"/>
                  <a:pt x="1255984" y="2776623"/>
                </a:cubicBezTo>
                <a:cubicBezTo>
                  <a:pt x="1253560" y="2783901"/>
                  <a:pt x="1248424" y="2789600"/>
                  <a:pt x="1254379" y="2788725"/>
                </a:cubicBezTo>
                <a:cubicBezTo>
                  <a:pt x="1257090" y="2790304"/>
                  <a:pt x="1259516" y="2783026"/>
                  <a:pt x="1261406" y="2779782"/>
                </a:cubicBezTo>
                <a:cubicBezTo>
                  <a:pt x="1263296" y="2776538"/>
                  <a:pt x="1265186" y="2773293"/>
                  <a:pt x="1268966" y="2766805"/>
                </a:cubicBezTo>
                <a:cubicBezTo>
                  <a:pt x="1270857" y="2763560"/>
                  <a:pt x="1274637" y="2757072"/>
                  <a:pt x="1278417" y="2750583"/>
                </a:cubicBezTo>
                <a:close/>
                <a:moveTo>
                  <a:pt x="1109869" y="2740889"/>
                </a:moveTo>
                <a:lnTo>
                  <a:pt x="1100162" y="2758892"/>
                </a:lnTo>
                <a:lnTo>
                  <a:pt x="1095056" y="2755917"/>
                </a:lnTo>
                <a:close/>
                <a:moveTo>
                  <a:pt x="1141310" y="2607093"/>
                </a:moveTo>
                <a:cubicBezTo>
                  <a:pt x="1142275" y="2607655"/>
                  <a:pt x="1143239" y="2608217"/>
                  <a:pt x="1144203" y="2608779"/>
                </a:cubicBezTo>
                <a:cubicBezTo>
                  <a:pt x="1142313" y="2612023"/>
                  <a:pt x="1140423" y="2615268"/>
                  <a:pt x="1136642" y="2621756"/>
                </a:cubicBezTo>
                <a:cubicBezTo>
                  <a:pt x="1130972" y="2631488"/>
                  <a:pt x="1130047" y="2635296"/>
                  <a:pt x="1134831" y="2633737"/>
                </a:cubicBezTo>
                <a:cubicBezTo>
                  <a:pt x="1124415" y="2649396"/>
                  <a:pt x="1120713" y="2664621"/>
                  <a:pt x="1110297" y="2680280"/>
                </a:cubicBezTo>
                <a:cubicBezTo>
                  <a:pt x="1102678" y="2686705"/>
                  <a:pt x="1095088" y="2696406"/>
                  <a:pt x="1087870" y="2707410"/>
                </a:cubicBezTo>
                <a:lnTo>
                  <a:pt x="1068707" y="2740566"/>
                </a:lnTo>
                <a:lnTo>
                  <a:pt x="1056451" y="2733425"/>
                </a:lnTo>
                <a:lnTo>
                  <a:pt x="1062693" y="2722073"/>
                </a:lnTo>
                <a:cubicBezTo>
                  <a:pt x="1074999" y="2703169"/>
                  <a:pt x="1085336" y="2678773"/>
                  <a:pt x="1098567" y="2656064"/>
                </a:cubicBezTo>
                <a:cubicBezTo>
                  <a:pt x="1105203" y="2646894"/>
                  <a:pt x="1110873" y="2637161"/>
                  <a:pt x="1117546" y="2632358"/>
                </a:cubicBezTo>
                <a:cubicBezTo>
                  <a:pt x="1118511" y="2632920"/>
                  <a:pt x="1121366" y="2630237"/>
                  <a:pt x="1120440" y="2634044"/>
                </a:cubicBezTo>
                <a:cubicBezTo>
                  <a:pt x="1117625" y="2641094"/>
                  <a:pt x="1112880" y="2647020"/>
                  <a:pt x="1117663" y="2645463"/>
                </a:cubicBezTo>
                <a:cubicBezTo>
                  <a:pt x="1119593" y="2646586"/>
                  <a:pt x="1122409" y="2639536"/>
                  <a:pt x="1124299" y="2636292"/>
                </a:cubicBezTo>
                <a:cubicBezTo>
                  <a:pt x="1126189" y="2633047"/>
                  <a:pt x="1128079" y="2629803"/>
                  <a:pt x="1131859" y="2623315"/>
                </a:cubicBezTo>
                <a:cubicBezTo>
                  <a:pt x="1133750" y="2620071"/>
                  <a:pt x="1137530" y="2613582"/>
                  <a:pt x="1141310" y="2607093"/>
                </a:cubicBezTo>
                <a:close/>
                <a:moveTo>
                  <a:pt x="1210904" y="2556384"/>
                </a:moveTo>
                <a:cubicBezTo>
                  <a:pt x="1209978" y="2560191"/>
                  <a:pt x="1209052" y="2563996"/>
                  <a:pt x="1207162" y="2567240"/>
                </a:cubicBezTo>
                <a:lnTo>
                  <a:pt x="1204335" y="2572765"/>
                </a:lnTo>
                <a:lnTo>
                  <a:pt x="1204955" y="2570044"/>
                </a:lnTo>
                <a:cubicBezTo>
                  <a:pt x="1205223" y="2568027"/>
                  <a:pt x="1204545" y="2567633"/>
                  <a:pt x="1203395" y="2568049"/>
                </a:cubicBezTo>
                <a:lnTo>
                  <a:pt x="1203247" y="2568146"/>
                </a:lnTo>
                <a:close/>
                <a:moveTo>
                  <a:pt x="1209955" y="2541833"/>
                </a:moveTo>
                <a:lnTo>
                  <a:pt x="1198482" y="2562184"/>
                </a:lnTo>
                <a:cubicBezTo>
                  <a:pt x="1194701" y="2568672"/>
                  <a:pt x="1193776" y="2572478"/>
                  <a:pt x="1193815" y="2576846"/>
                </a:cubicBezTo>
                <a:lnTo>
                  <a:pt x="1194352" y="2577758"/>
                </a:lnTo>
                <a:lnTo>
                  <a:pt x="1186303" y="2589596"/>
                </a:lnTo>
                <a:cubicBezTo>
                  <a:pt x="1186839" y="2585562"/>
                  <a:pt x="1187374" y="2581529"/>
                  <a:pt x="1189264" y="2578285"/>
                </a:cubicBezTo>
                <a:cubicBezTo>
                  <a:pt x="1193722" y="2572191"/>
                  <a:pt x="1196147" y="2564913"/>
                  <a:pt x="1199316" y="2557525"/>
                </a:cubicBezTo>
                <a:close/>
                <a:moveTo>
                  <a:pt x="1339050" y="2411560"/>
                </a:moveTo>
                <a:lnTo>
                  <a:pt x="1356269" y="2421592"/>
                </a:lnTo>
                <a:lnTo>
                  <a:pt x="1350139" y="2433009"/>
                </a:lnTo>
                <a:cubicBezTo>
                  <a:pt x="1337443" y="2451686"/>
                  <a:pt x="1328277" y="2476765"/>
                  <a:pt x="1315046" y="2499475"/>
                </a:cubicBezTo>
                <a:cubicBezTo>
                  <a:pt x="1308020" y="2508417"/>
                  <a:pt x="1302349" y="2518151"/>
                  <a:pt x="1294505" y="2522270"/>
                </a:cubicBezTo>
                <a:cubicBezTo>
                  <a:pt x="1293149" y="2521480"/>
                  <a:pt x="1289904" y="2523935"/>
                  <a:pt x="1290439" y="2519902"/>
                </a:cubicBezTo>
                <a:cubicBezTo>
                  <a:pt x="1292863" y="2512624"/>
                  <a:pt x="1298000" y="2506925"/>
                  <a:pt x="1292044" y="2507800"/>
                </a:cubicBezTo>
                <a:cubicBezTo>
                  <a:pt x="1289333" y="2506221"/>
                  <a:pt x="1286908" y="2513500"/>
                  <a:pt x="1285018" y="2516743"/>
                </a:cubicBezTo>
                <a:cubicBezTo>
                  <a:pt x="1283127" y="2519987"/>
                  <a:pt x="1281237" y="2523232"/>
                  <a:pt x="1277457" y="2529720"/>
                </a:cubicBezTo>
                <a:cubicBezTo>
                  <a:pt x="1275567" y="2532965"/>
                  <a:pt x="1271787" y="2539453"/>
                  <a:pt x="1268006" y="2545942"/>
                </a:cubicBezTo>
                <a:cubicBezTo>
                  <a:pt x="1266651" y="2545152"/>
                  <a:pt x="1265297" y="2544363"/>
                  <a:pt x="1263942" y="2543574"/>
                </a:cubicBezTo>
                <a:cubicBezTo>
                  <a:pt x="1265832" y="2540329"/>
                  <a:pt x="1267722" y="2537085"/>
                  <a:pt x="1271502" y="2530597"/>
                </a:cubicBezTo>
                <a:cubicBezTo>
                  <a:pt x="1277173" y="2520864"/>
                  <a:pt x="1277707" y="2516829"/>
                  <a:pt x="1271751" y="2517705"/>
                </a:cubicBezTo>
                <a:cubicBezTo>
                  <a:pt x="1282558" y="2502273"/>
                  <a:pt x="1284697" y="2486138"/>
                  <a:pt x="1295504" y="2470707"/>
                </a:cubicBezTo>
                <a:cubicBezTo>
                  <a:pt x="1304295" y="2464965"/>
                  <a:pt x="1312471" y="2455606"/>
                  <a:pt x="1319933" y="2444744"/>
                </a:cubicBezTo>
                <a:close/>
                <a:moveTo>
                  <a:pt x="1294856" y="2385813"/>
                </a:moveTo>
                <a:lnTo>
                  <a:pt x="1303368" y="2390771"/>
                </a:lnTo>
                <a:lnTo>
                  <a:pt x="1287621" y="2409175"/>
                </a:lnTo>
                <a:lnTo>
                  <a:pt x="1279129" y="2421540"/>
                </a:lnTo>
                <a:lnTo>
                  <a:pt x="1268874" y="2439143"/>
                </a:lnTo>
                <a:lnTo>
                  <a:pt x="1268476" y="2439208"/>
                </a:lnTo>
                <a:cubicBezTo>
                  <a:pt x="1267696" y="2438211"/>
                  <a:pt x="1268775" y="2435580"/>
                  <a:pt x="1271610" y="2430713"/>
                </a:cubicBezTo>
                <a:cubicBezTo>
                  <a:pt x="1277281" y="2420980"/>
                  <a:pt x="1281596" y="2410458"/>
                  <a:pt x="1285376" y="2403970"/>
                </a:cubicBezTo>
                <a:close/>
                <a:moveTo>
                  <a:pt x="1581899" y="2348599"/>
                </a:moveTo>
                <a:lnTo>
                  <a:pt x="1579715" y="2351813"/>
                </a:lnTo>
                <a:lnTo>
                  <a:pt x="1578071" y="2355171"/>
                </a:lnTo>
                <a:lnTo>
                  <a:pt x="1557254" y="2390901"/>
                </a:lnTo>
                <a:lnTo>
                  <a:pt x="1555143" y="2393988"/>
                </a:lnTo>
                <a:cubicBezTo>
                  <a:pt x="1539201" y="2415119"/>
                  <a:pt x="1527325" y="2438618"/>
                  <a:pt x="1515984" y="2458084"/>
                </a:cubicBezTo>
                <a:cubicBezTo>
                  <a:pt x="1490057" y="2499469"/>
                  <a:pt x="1463310" y="2536032"/>
                  <a:pt x="1434101" y="2558125"/>
                </a:cubicBezTo>
                <a:lnTo>
                  <a:pt x="1425220" y="2570264"/>
                </a:lnTo>
                <a:lnTo>
                  <a:pt x="1383301" y="2642216"/>
                </a:lnTo>
                <a:cubicBezTo>
                  <a:pt x="1371426" y="2665715"/>
                  <a:pt x="1358195" y="2688425"/>
                  <a:pt x="1344964" y="2711135"/>
                </a:cubicBezTo>
                <a:cubicBezTo>
                  <a:pt x="1341183" y="2717624"/>
                  <a:pt x="1340648" y="2721657"/>
                  <a:pt x="1341469" y="2726481"/>
                </a:cubicBezTo>
                <a:cubicBezTo>
                  <a:pt x="1340933" y="2730515"/>
                  <a:pt x="1344178" y="2728060"/>
                  <a:pt x="1347423" y="2725604"/>
                </a:cubicBezTo>
                <a:cubicBezTo>
                  <a:pt x="1351203" y="2719116"/>
                  <a:pt x="1354984" y="2712627"/>
                  <a:pt x="1360120" y="2706929"/>
                </a:cubicBezTo>
                <a:cubicBezTo>
                  <a:pt x="1359585" y="2710963"/>
                  <a:pt x="1359050" y="2714996"/>
                  <a:pt x="1357159" y="2718240"/>
                </a:cubicBezTo>
                <a:cubicBezTo>
                  <a:pt x="1348244" y="2730428"/>
                  <a:pt x="1347460" y="2747353"/>
                  <a:pt x="1332588" y="2760416"/>
                </a:cubicBezTo>
                <a:cubicBezTo>
                  <a:pt x="1332588" y="2760416"/>
                  <a:pt x="1330697" y="2763660"/>
                  <a:pt x="1330697" y="2763660"/>
                </a:cubicBezTo>
                <a:cubicBezTo>
                  <a:pt x="1318822" y="2787160"/>
                  <a:pt x="1302059" y="2803467"/>
                  <a:pt x="1290184" y="2826967"/>
                </a:cubicBezTo>
                <a:cubicBezTo>
                  <a:pt x="1286119" y="2824599"/>
                  <a:pt x="1283408" y="2823019"/>
                  <a:pt x="1279342" y="2820650"/>
                </a:cubicBezTo>
                <a:cubicBezTo>
                  <a:pt x="1274207" y="2826349"/>
                  <a:pt x="1273672" y="2830383"/>
                  <a:pt x="1269892" y="2836871"/>
                </a:cubicBezTo>
                <a:cubicBezTo>
                  <a:pt x="1267182" y="2835293"/>
                  <a:pt x="1265292" y="2838537"/>
                  <a:pt x="1262047" y="2840992"/>
                </a:cubicBezTo>
                <a:cubicBezTo>
                  <a:pt x="1253666" y="2849146"/>
                  <a:pt x="1248816" y="2863702"/>
                  <a:pt x="1240435" y="2871855"/>
                </a:cubicBezTo>
                <a:cubicBezTo>
                  <a:pt x="1237190" y="2874311"/>
                  <a:pt x="1237475" y="2883167"/>
                  <a:pt x="1230449" y="2892110"/>
                </a:cubicBezTo>
                <a:cubicBezTo>
                  <a:pt x="1226668" y="2898599"/>
                  <a:pt x="1231269" y="2896934"/>
                  <a:pt x="1233979" y="2898513"/>
                </a:cubicBezTo>
                <a:cubicBezTo>
                  <a:pt x="1235335" y="2899303"/>
                  <a:pt x="1237225" y="2896058"/>
                  <a:pt x="1239115" y="2892814"/>
                </a:cubicBezTo>
                <a:cubicBezTo>
                  <a:pt x="1246676" y="2879837"/>
                  <a:pt x="1254236" y="2866860"/>
                  <a:pt x="1259907" y="2857127"/>
                </a:cubicBezTo>
                <a:cubicBezTo>
                  <a:pt x="1261797" y="2853883"/>
                  <a:pt x="1265578" y="2847394"/>
                  <a:pt x="1266397" y="2852217"/>
                </a:cubicBezTo>
                <a:cubicBezTo>
                  <a:pt x="1266397" y="2852217"/>
                  <a:pt x="1264507" y="2855462"/>
                  <a:pt x="1264507" y="2855462"/>
                </a:cubicBezTo>
                <a:cubicBezTo>
                  <a:pt x="1262616" y="2858706"/>
                  <a:pt x="1257481" y="2864405"/>
                  <a:pt x="1258302" y="2869229"/>
                </a:cubicBezTo>
                <a:cubicBezTo>
                  <a:pt x="1262366" y="2871597"/>
                  <a:pt x="1264792" y="2864318"/>
                  <a:pt x="1269927" y="2858620"/>
                </a:cubicBezTo>
                <a:cubicBezTo>
                  <a:pt x="1279129" y="2855289"/>
                  <a:pt x="1280484" y="2856079"/>
                  <a:pt x="1274813" y="2865812"/>
                </a:cubicBezTo>
                <a:cubicBezTo>
                  <a:pt x="1269143" y="2875545"/>
                  <a:pt x="1264827" y="2886067"/>
                  <a:pt x="1261047" y="2892555"/>
                </a:cubicBezTo>
                <a:lnTo>
                  <a:pt x="1251567" y="2910712"/>
                </a:lnTo>
                <a:lnTo>
                  <a:pt x="1225585" y="2895575"/>
                </a:lnTo>
                <a:lnTo>
                  <a:pt x="1202035" y="2935995"/>
                </a:lnTo>
                <a:cubicBezTo>
                  <a:pt x="1179353" y="2974926"/>
                  <a:pt x="1160737" y="3016226"/>
                  <a:pt x="1148075" y="3056650"/>
                </a:cubicBezTo>
                <a:cubicBezTo>
                  <a:pt x="1143225" y="3071207"/>
                  <a:pt x="1132420" y="3086638"/>
                  <a:pt x="1127569" y="3101194"/>
                </a:cubicBezTo>
                <a:cubicBezTo>
                  <a:pt x="1121364" y="3114961"/>
                  <a:pt x="1110558" y="3130393"/>
                  <a:pt x="1099752" y="3145824"/>
                </a:cubicBezTo>
                <a:cubicBezTo>
                  <a:pt x="1089481" y="3157222"/>
                  <a:pt x="1076785" y="3175898"/>
                  <a:pt x="1067334" y="3192120"/>
                </a:cubicBezTo>
                <a:cubicBezTo>
                  <a:pt x="1053568" y="3218863"/>
                  <a:pt x="1035737" y="3243239"/>
                  <a:pt x="1024681" y="3271562"/>
                </a:cubicBezTo>
                <a:cubicBezTo>
                  <a:pt x="1024146" y="3275595"/>
                  <a:pt x="1022256" y="3278839"/>
                  <a:pt x="1019011" y="3281294"/>
                </a:cubicBezTo>
                <a:cubicBezTo>
                  <a:pt x="999824" y="3304879"/>
                  <a:pt x="987413" y="3332412"/>
                  <a:pt x="972291" y="3358367"/>
                </a:cubicBezTo>
                <a:cubicBezTo>
                  <a:pt x="953925" y="3386776"/>
                  <a:pt x="937449" y="3411940"/>
                  <a:pt x="923147" y="3442718"/>
                </a:cubicBezTo>
                <a:cubicBezTo>
                  <a:pt x="911272" y="3466218"/>
                  <a:pt x="898041" y="3488927"/>
                  <a:pt x="884810" y="3511637"/>
                </a:cubicBezTo>
                <a:cubicBezTo>
                  <a:pt x="881030" y="3518126"/>
                  <a:pt x="880495" y="3522159"/>
                  <a:pt x="881315" y="3526983"/>
                </a:cubicBezTo>
                <a:cubicBezTo>
                  <a:pt x="880780" y="3531017"/>
                  <a:pt x="884025" y="3528562"/>
                  <a:pt x="887270" y="3526106"/>
                </a:cubicBezTo>
                <a:cubicBezTo>
                  <a:pt x="891050" y="3519618"/>
                  <a:pt x="894830" y="3513129"/>
                  <a:pt x="899966" y="3507431"/>
                </a:cubicBezTo>
                <a:cubicBezTo>
                  <a:pt x="899431" y="3511465"/>
                  <a:pt x="898896" y="3515498"/>
                  <a:pt x="897006" y="3518742"/>
                </a:cubicBezTo>
                <a:cubicBezTo>
                  <a:pt x="888090" y="3530930"/>
                  <a:pt x="887306" y="3547855"/>
                  <a:pt x="872434" y="3560918"/>
                </a:cubicBezTo>
                <a:cubicBezTo>
                  <a:pt x="872434" y="3560918"/>
                  <a:pt x="870544" y="3564162"/>
                  <a:pt x="870544" y="3564162"/>
                </a:cubicBezTo>
                <a:lnTo>
                  <a:pt x="862320" y="3577013"/>
                </a:lnTo>
                <a:lnTo>
                  <a:pt x="865899" y="3577546"/>
                </a:lnTo>
                <a:lnTo>
                  <a:pt x="1328730" y="2783141"/>
                </a:lnTo>
                <a:lnTo>
                  <a:pt x="1329204" y="2781802"/>
                </a:lnTo>
                <a:cubicBezTo>
                  <a:pt x="1333693" y="2774097"/>
                  <a:pt x="1339096" y="2766381"/>
                  <a:pt x="1343144" y="2757875"/>
                </a:cubicBezTo>
                <a:lnTo>
                  <a:pt x="1344072" y="2756806"/>
                </a:lnTo>
                <a:lnTo>
                  <a:pt x="1557254" y="2390901"/>
                </a:lnTo>
                <a:lnTo>
                  <a:pt x="1568953" y="2373788"/>
                </a:lnTo>
                <a:lnTo>
                  <a:pt x="1578071" y="2355171"/>
                </a:lnTo>
                <a:close/>
                <a:moveTo>
                  <a:pt x="1769789" y="1818312"/>
                </a:moveTo>
                <a:lnTo>
                  <a:pt x="1741073" y="1867600"/>
                </a:lnTo>
                <a:cubicBezTo>
                  <a:pt x="1731622" y="1883822"/>
                  <a:pt x="1720282" y="1903287"/>
                  <a:pt x="1708941" y="1922753"/>
                </a:cubicBezTo>
                <a:cubicBezTo>
                  <a:pt x="1708941" y="1922753"/>
                  <a:pt x="1707586" y="1921964"/>
                  <a:pt x="1707586" y="1921964"/>
                </a:cubicBezTo>
                <a:lnTo>
                  <a:pt x="1723070" y="1893817"/>
                </a:lnTo>
                <a:lnTo>
                  <a:pt x="1751796" y="1846428"/>
                </a:lnTo>
                <a:close/>
                <a:moveTo>
                  <a:pt x="1680525" y="1718978"/>
                </a:moveTo>
                <a:lnTo>
                  <a:pt x="1217694" y="2513384"/>
                </a:lnTo>
                <a:lnTo>
                  <a:pt x="1217219" y="2514723"/>
                </a:lnTo>
                <a:cubicBezTo>
                  <a:pt x="1212730" y="2522428"/>
                  <a:pt x="1207328" y="2530144"/>
                  <a:pt x="1203279" y="2538650"/>
                </a:cubicBezTo>
                <a:lnTo>
                  <a:pt x="1202351" y="2539719"/>
                </a:lnTo>
                <a:lnTo>
                  <a:pt x="989172" y="2905622"/>
                </a:lnTo>
                <a:lnTo>
                  <a:pt x="977470" y="2922737"/>
                </a:lnTo>
                <a:lnTo>
                  <a:pt x="968351" y="2941359"/>
                </a:lnTo>
                <a:lnTo>
                  <a:pt x="964524" y="2947926"/>
                </a:lnTo>
                <a:lnTo>
                  <a:pt x="966708" y="2944712"/>
                </a:lnTo>
                <a:lnTo>
                  <a:pt x="968351" y="2941359"/>
                </a:lnTo>
                <a:lnTo>
                  <a:pt x="989172" y="2905622"/>
                </a:lnTo>
                <a:lnTo>
                  <a:pt x="991280" y="2902537"/>
                </a:lnTo>
                <a:cubicBezTo>
                  <a:pt x="1007223" y="2881406"/>
                  <a:pt x="1019099" y="2857907"/>
                  <a:pt x="1030440" y="2838441"/>
                </a:cubicBezTo>
                <a:lnTo>
                  <a:pt x="1042045" y="2821709"/>
                </a:lnTo>
                <a:lnTo>
                  <a:pt x="1000644" y="2907145"/>
                </a:lnTo>
                <a:cubicBezTo>
                  <a:pt x="995012" y="2921246"/>
                  <a:pt x="984598" y="2936905"/>
                  <a:pt x="978966" y="2951006"/>
                </a:cubicBezTo>
                <a:cubicBezTo>
                  <a:pt x="972370" y="2964545"/>
                  <a:pt x="961954" y="2980205"/>
                  <a:pt x="951539" y="2995864"/>
                </a:cubicBezTo>
                <a:cubicBezTo>
                  <a:pt x="942049" y="3007717"/>
                  <a:pt x="929744" y="3026620"/>
                  <a:pt x="920293" y="3042842"/>
                </a:cubicBezTo>
                <a:cubicBezTo>
                  <a:pt x="906136" y="3069358"/>
                  <a:pt x="889086" y="3094189"/>
                  <a:pt x="876859" y="3121829"/>
                </a:cubicBezTo>
                <a:cubicBezTo>
                  <a:pt x="875933" y="3125634"/>
                  <a:pt x="874043" y="3128879"/>
                  <a:pt x="871188" y="3131562"/>
                </a:cubicBezTo>
                <a:cubicBezTo>
                  <a:pt x="853174" y="3155829"/>
                  <a:pt x="839981" y="3182907"/>
                  <a:pt x="824860" y="3208861"/>
                </a:cubicBezTo>
                <a:cubicBezTo>
                  <a:pt x="806884" y="3237498"/>
                  <a:pt x="790799" y="3262890"/>
                  <a:pt x="775716" y="3293212"/>
                </a:cubicBezTo>
                <a:cubicBezTo>
                  <a:pt x="763450" y="3316484"/>
                  <a:pt x="750219" y="3339194"/>
                  <a:pt x="736988" y="3361904"/>
                </a:cubicBezTo>
                <a:cubicBezTo>
                  <a:pt x="733207" y="3368393"/>
                  <a:pt x="732281" y="3372199"/>
                  <a:pt x="732321" y="3376567"/>
                </a:cubicBezTo>
                <a:cubicBezTo>
                  <a:pt x="731395" y="3380374"/>
                  <a:pt x="734249" y="3377691"/>
                  <a:pt x="737104" y="3375008"/>
                </a:cubicBezTo>
                <a:cubicBezTo>
                  <a:pt x="740884" y="3368520"/>
                  <a:pt x="744664" y="3362031"/>
                  <a:pt x="749410" y="3356105"/>
                </a:cubicBezTo>
                <a:cubicBezTo>
                  <a:pt x="748484" y="3359911"/>
                  <a:pt x="747558" y="3363717"/>
                  <a:pt x="745668" y="3366961"/>
                </a:cubicBezTo>
                <a:cubicBezTo>
                  <a:pt x="737143" y="3379377"/>
                  <a:pt x="734405" y="3395164"/>
                  <a:pt x="721096" y="3409136"/>
                </a:cubicBezTo>
                <a:cubicBezTo>
                  <a:pt x="721096" y="3409136"/>
                  <a:pt x="719206" y="3412381"/>
                  <a:pt x="719206" y="3412381"/>
                </a:cubicBezTo>
                <a:lnTo>
                  <a:pt x="711140" y="3425325"/>
                </a:lnTo>
                <a:lnTo>
                  <a:pt x="713882" y="3425370"/>
                </a:lnTo>
                <a:lnTo>
                  <a:pt x="1121152" y="2726331"/>
                </a:lnTo>
                <a:lnTo>
                  <a:pt x="1121203" y="2726260"/>
                </a:lnTo>
                <a:lnTo>
                  <a:pt x="1163123" y="2654309"/>
                </a:lnTo>
                <a:lnTo>
                  <a:pt x="1163341" y="2653918"/>
                </a:lnTo>
                <a:lnTo>
                  <a:pt x="1176713" y="2630965"/>
                </a:lnTo>
                <a:lnTo>
                  <a:pt x="1177254" y="2629664"/>
                </a:lnTo>
                <a:cubicBezTo>
                  <a:pt x="1181742" y="2621959"/>
                  <a:pt x="1186950" y="2614130"/>
                  <a:pt x="1191193" y="2605737"/>
                </a:cubicBezTo>
                <a:lnTo>
                  <a:pt x="1192056" y="2604630"/>
                </a:lnTo>
                <a:lnTo>
                  <a:pt x="1267074" y="2475870"/>
                </a:lnTo>
                <a:lnTo>
                  <a:pt x="1267081" y="2475874"/>
                </a:lnTo>
                <a:cubicBezTo>
                  <a:pt x="1272216" y="2470176"/>
                  <a:pt x="1272752" y="2466142"/>
                  <a:pt x="1276532" y="2459653"/>
                </a:cubicBezTo>
                <a:cubicBezTo>
                  <a:pt x="1279241" y="2461232"/>
                  <a:pt x="1281132" y="2457988"/>
                  <a:pt x="1284377" y="2455532"/>
                </a:cubicBezTo>
                <a:cubicBezTo>
                  <a:pt x="1292758" y="2447380"/>
                  <a:pt x="1297608" y="2432823"/>
                  <a:pt x="1305989" y="2424670"/>
                </a:cubicBezTo>
                <a:cubicBezTo>
                  <a:pt x="1309234" y="2422214"/>
                  <a:pt x="1308948" y="2413357"/>
                  <a:pt x="1315975" y="2404415"/>
                </a:cubicBezTo>
                <a:cubicBezTo>
                  <a:pt x="1319755" y="2397926"/>
                  <a:pt x="1315154" y="2399591"/>
                  <a:pt x="1312445" y="2398012"/>
                </a:cubicBezTo>
                <a:lnTo>
                  <a:pt x="1312415" y="2398045"/>
                </a:lnTo>
                <a:lnTo>
                  <a:pt x="1313286" y="2396550"/>
                </a:lnTo>
                <a:lnTo>
                  <a:pt x="1320839" y="2400950"/>
                </a:lnTo>
                <a:lnTo>
                  <a:pt x="1344388" y="2360530"/>
                </a:lnTo>
                <a:cubicBezTo>
                  <a:pt x="1355729" y="2341065"/>
                  <a:pt x="1366054" y="2321006"/>
                  <a:pt x="1375126" y="2300762"/>
                </a:cubicBezTo>
                <a:lnTo>
                  <a:pt x="1386560" y="2270782"/>
                </a:lnTo>
                <a:lnTo>
                  <a:pt x="1429883" y="2196423"/>
                </a:lnTo>
                <a:lnTo>
                  <a:pt x="1427766" y="2199675"/>
                </a:lnTo>
                <a:cubicBezTo>
                  <a:pt x="1421169" y="2213214"/>
                  <a:pt x="1412683" y="2229998"/>
                  <a:pt x="1403194" y="2241850"/>
                </a:cubicBezTo>
                <a:lnTo>
                  <a:pt x="1387945" y="2267152"/>
                </a:lnTo>
                <a:lnTo>
                  <a:pt x="1398348" y="2239875"/>
                </a:lnTo>
                <a:cubicBezTo>
                  <a:pt x="1403198" y="2225318"/>
                  <a:pt x="1414003" y="2209887"/>
                  <a:pt x="1418854" y="2195331"/>
                </a:cubicBezTo>
                <a:cubicBezTo>
                  <a:pt x="1425059" y="2181564"/>
                  <a:pt x="1435866" y="2166132"/>
                  <a:pt x="1446671" y="2150701"/>
                </a:cubicBezTo>
                <a:cubicBezTo>
                  <a:pt x="1456943" y="2139303"/>
                  <a:pt x="1469638" y="2120627"/>
                  <a:pt x="1479089" y="2104406"/>
                </a:cubicBezTo>
                <a:cubicBezTo>
                  <a:pt x="1492856" y="2077662"/>
                  <a:pt x="1510687" y="2053286"/>
                  <a:pt x="1521742" y="2024963"/>
                </a:cubicBezTo>
                <a:cubicBezTo>
                  <a:pt x="1522277" y="2020931"/>
                  <a:pt x="1524168" y="2017686"/>
                  <a:pt x="1527413" y="2015230"/>
                </a:cubicBezTo>
                <a:cubicBezTo>
                  <a:pt x="1546599" y="1991645"/>
                  <a:pt x="1559011" y="1964113"/>
                  <a:pt x="1574132" y="1938159"/>
                </a:cubicBezTo>
                <a:cubicBezTo>
                  <a:pt x="1592499" y="1909749"/>
                  <a:pt x="1608974" y="1884585"/>
                  <a:pt x="1623276" y="1853807"/>
                </a:cubicBezTo>
                <a:cubicBezTo>
                  <a:pt x="1635151" y="1830308"/>
                  <a:pt x="1648382" y="1807598"/>
                  <a:pt x="1661613" y="1784888"/>
                </a:cubicBezTo>
                <a:cubicBezTo>
                  <a:pt x="1665394" y="1778399"/>
                  <a:pt x="1665929" y="1774367"/>
                  <a:pt x="1665108" y="1769542"/>
                </a:cubicBezTo>
                <a:cubicBezTo>
                  <a:pt x="1665644" y="1765509"/>
                  <a:pt x="1662399" y="1767963"/>
                  <a:pt x="1659154" y="1770418"/>
                </a:cubicBezTo>
                <a:cubicBezTo>
                  <a:pt x="1655374" y="1776907"/>
                  <a:pt x="1651593" y="1783396"/>
                  <a:pt x="1646457" y="1789094"/>
                </a:cubicBezTo>
                <a:cubicBezTo>
                  <a:pt x="1646992" y="1785060"/>
                  <a:pt x="1647527" y="1781027"/>
                  <a:pt x="1649418" y="1777783"/>
                </a:cubicBezTo>
                <a:cubicBezTo>
                  <a:pt x="1658333" y="1765595"/>
                  <a:pt x="1659117" y="1748669"/>
                  <a:pt x="1673990" y="1735608"/>
                </a:cubicBezTo>
                <a:cubicBezTo>
                  <a:pt x="1673990" y="1735608"/>
                  <a:pt x="1675880" y="1732364"/>
                  <a:pt x="1675880" y="1732364"/>
                </a:cubicBezTo>
                <a:lnTo>
                  <a:pt x="1684104" y="1719512"/>
                </a:lnTo>
                <a:close/>
                <a:moveTo>
                  <a:pt x="1799203" y="1611058"/>
                </a:moveTo>
                <a:lnTo>
                  <a:pt x="1816422" y="1621090"/>
                </a:lnTo>
                <a:lnTo>
                  <a:pt x="1810292" y="1632509"/>
                </a:lnTo>
                <a:cubicBezTo>
                  <a:pt x="1797596" y="1651185"/>
                  <a:pt x="1788431" y="1676263"/>
                  <a:pt x="1775200" y="1698973"/>
                </a:cubicBezTo>
                <a:cubicBezTo>
                  <a:pt x="1768173" y="1707915"/>
                  <a:pt x="1762503" y="1717649"/>
                  <a:pt x="1754659" y="1721768"/>
                </a:cubicBezTo>
                <a:cubicBezTo>
                  <a:pt x="1753303" y="1720978"/>
                  <a:pt x="1750057" y="1723433"/>
                  <a:pt x="1750593" y="1719400"/>
                </a:cubicBezTo>
                <a:cubicBezTo>
                  <a:pt x="1753017" y="1712122"/>
                  <a:pt x="1758153" y="1706424"/>
                  <a:pt x="1752198" y="1707298"/>
                </a:cubicBezTo>
                <a:cubicBezTo>
                  <a:pt x="1749487" y="1705720"/>
                  <a:pt x="1747061" y="1712998"/>
                  <a:pt x="1745171" y="1716241"/>
                </a:cubicBezTo>
                <a:cubicBezTo>
                  <a:pt x="1743281" y="1719485"/>
                  <a:pt x="1741391" y="1722730"/>
                  <a:pt x="1737611" y="1729219"/>
                </a:cubicBezTo>
                <a:cubicBezTo>
                  <a:pt x="1735720" y="1732463"/>
                  <a:pt x="1731940" y="1738951"/>
                  <a:pt x="1728160" y="1745441"/>
                </a:cubicBezTo>
                <a:cubicBezTo>
                  <a:pt x="1726805" y="1744650"/>
                  <a:pt x="1725450" y="1743861"/>
                  <a:pt x="1724095" y="1743072"/>
                </a:cubicBezTo>
                <a:cubicBezTo>
                  <a:pt x="1725986" y="1739827"/>
                  <a:pt x="1727876" y="1736583"/>
                  <a:pt x="1731656" y="1730095"/>
                </a:cubicBezTo>
                <a:cubicBezTo>
                  <a:pt x="1737326" y="1720362"/>
                  <a:pt x="1737861" y="1716327"/>
                  <a:pt x="1731905" y="1717203"/>
                </a:cubicBezTo>
                <a:cubicBezTo>
                  <a:pt x="1742712" y="1701771"/>
                  <a:pt x="1744851" y="1685636"/>
                  <a:pt x="1755657" y="1670205"/>
                </a:cubicBezTo>
                <a:cubicBezTo>
                  <a:pt x="1764448" y="1664463"/>
                  <a:pt x="1772625" y="1655104"/>
                  <a:pt x="1780087" y="1644242"/>
                </a:cubicBezTo>
                <a:close/>
                <a:moveTo>
                  <a:pt x="1772598" y="1597511"/>
                </a:moveTo>
                <a:cubicBezTo>
                  <a:pt x="1771242" y="1596720"/>
                  <a:pt x="1769352" y="1599965"/>
                  <a:pt x="1767462" y="1603209"/>
                </a:cubicBezTo>
                <a:cubicBezTo>
                  <a:pt x="1759901" y="1616185"/>
                  <a:pt x="1752341" y="1629163"/>
                  <a:pt x="1746670" y="1638896"/>
                </a:cubicBezTo>
                <a:cubicBezTo>
                  <a:pt x="1744780" y="1642141"/>
                  <a:pt x="1741000" y="1648629"/>
                  <a:pt x="1740180" y="1643806"/>
                </a:cubicBezTo>
                <a:cubicBezTo>
                  <a:pt x="1740180" y="1643806"/>
                  <a:pt x="1742071" y="1640561"/>
                  <a:pt x="1742071" y="1640561"/>
                </a:cubicBezTo>
                <a:cubicBezTo>
                  <a:pt x="1743961" y="1637317"/>
                  <a:pt x="1749096" y="1631618"/>
                  <a:pt x="1748275" y="1626794"/>
                </a:cubicBezTo>
                <a:lnTo>
                  <a:pt x="1741064" y="1633376"/>
                </a:lnTo>
                <a:lnTo>
                  <a:pt x="1735890" y="1642606"/>
                </a:lnTo>
                <a:cubicBezTo>
                  <a:pt x="1730220" y="1652340"/>
                  <a:pt x="1733751" y="1658741"/>
                  <a:pt x="1724014" y="1666105"/>
                </a:cubicBezTo>
                <a:lnTo>
                  <a:pt x="1720512" y="1671456"/>
                </a:lnTo>
                <a:lnTo>
                  <a:pt x="1727235" y="1675373"/>
                </a:lnTo>
                <a:cubicBezTo>
                  <a:pt x="1732370" y="1669673"/>
                  <a:pt x="1732905" y="1665640"/>
                  <a:pt x="1736685" y="1659152"/>
                </a:cubicBezTo>
                <a:cubicBezTo>
                  <a:pt x="1739395" y="1660731"/>
                  <a:pt x="1741285" y="1657486"/>
                  <a:pt x="1744530" y="1655030"/>
                </a:cubicBezTo>
                <a:cubicBezTo>
                  <a:pt x="1752911" y="1646877"/>
                  <a:pt x="1757761" y="1632321"/>
                  <a:pt x="1766142" y="1624167"/>
                </a:cubicBezTo>
                <a:cubicBezTo>
                  <a:pt x="1769388" y="1621712"/>
                  <a:pt x="1769102" y="1612855"/>
                  <a:pt x="1776128" y="1603913"/>
                </a:cubicBezTo>
                <a:cubicBezTo>
                  <a:pt x="1779909" y="1597424"/>
                  <a:pt x="1775308" y="1599089"/>
                  <a:pt x="1772598" y="1597511"/>
                </a:cubicBezTo>
                <a:close/>
                <a:moveTo>
                  <a:pt x="1844017" y="1312331"/>
                </a:moveTo>
                <a:cubicBezTo>
                  <a:pt x="1846727" y="1313910"/>
                  <a:pt x="1851328" y="1312245"/>
                  <a:pt x="1847547" y="1318734"/>
                </a:cubicBezTo>
                <a:cubicBezTo>
                  <a:pt x="1840521" y="1327677"/>
                  <a:pt x="1840806" y="1336533"/>
                  <a:pt x="1837561" y="1338988"/>
                </a:cubicBezTo>
                <a:cubicBezTo>
                  <a:pt x="1829180" y="1347142"/>
                  <a:pt x="1824330" y="1361698"/>
                  <a:pt x="1815949" y="1369851"/>
                </a:cubicBezTo>
                <a:cubicBezTo>
                  <a:pt x="1812704" y="1372307"/>
                  <a:pt x="1810814" y="1375551"/>
                  <a:pt x="1808104" y="1373973"/>
                </a:cubicBezTo>
                <a:cubicBezTo>
                  <a:pt x="1804324" y="1380461"/>
                  <a:pt x="1803788" y="1384494"/>
                  <a:pt x="1798654" y="1390194"/>
                </a:cubicBezTo>
                <a:cubicBezTo>
                  <a:pt x="1794588" y="1387825"/>
                  <a:pt x="1791877" y="1386245"/>
                  <a:pt x="1787812" y="1383877"/>
                </a:cubicBezTo>
                <a:lnTo>
                  <a:pt x="1785154" y="1388032"/>
                </a:lnTo>
                <a:lnTo>
                  <a:pt x="1805674" y="1352613"/>
                </a:lnTo>
                <a:lnTo>
                  <a:pt x="1808069" y="1352224"/>
                </a:lnTo>
                <a:cubicBezTo>
                  <a:pt x="1813204" y="1346526"/>
                  <a:pt x="1815630" y="1339248"/>
                  <a:pt x="1819694" y="1341615"/>
                </a:cubicBezTo>
                <a:cubicBezTo>
                  <a:pt x="1820515" y="1346439"/>
                  <a:pt x="1815380" y="1352138"/>
                  <a:pt x="1813489" y="1355382"/>
                </a:cubicBezTo>
                <a:cubicBezTo>
                  <a:pt x="1813489" y="1355382"/>
                  <a:pt x="1811599" y="1358627"/>
                  <a:pt x="1811599" y="1358627"/>
                </a:cubicBezTo>
                <a:cubicBezTo>
                  <a:pt x="1812418" y="1363450"/>
                  <a:pt x="1816199" y="1356961"/>
                  <a:pt x="1818089" y="1353716"/>
                </a:cubicBezTo>
                <a:cubicBezTo>
                  <a:pt x="1823760" y="1343984"/>
                  <a:pt x="1831320" y="1331006"/>
                  <a:pt x="1838881" y="1318030"/>
                </a:cubicBezTo>
                <a:cubicBezTo>
                  <a:pt x="1840771" y="1314785"/>
                  <a:pt x="1842661" y="1311541"/>
                  <a:pt x="1844017" y="1312331"/>
                </a:cubicBezTo>
                <a:close/>
                <a:moveTo>
                  <a:pt x="2589318" y="1200583"/>
                </a:moveTo>
                <a:lnTo>
                  <a:pt x="4165655" y="3937982"/>
                </a:lnTo>
                <a:lnTo>
                  <a:pt x="1012982" y="3937982"/>
                </a:lnTo>
                <a:close/>
                <a:moveTo>
                  <a:pt x="1941420" y="1118308"/>
                </a:moveTo>
                <a:lnTo>
                  <a:pt x="1921009" y="1171823"/>
                </a:lnTo>
                <a:cubicBezTo>
                  <a:pt x="1916160" y="1186378"/>
                  <a:pt x="1905354" y="1201810"/>
                  <a:pt x="1900503" y="1216366"/>
                </a:cubicBezTo>
                <a:cubicBezTo>
                  <a:pt x="1894299" y="1230133"/>
                  <a:pt x="1883492" y="1245564"/>
                  <a:pt x="1872686" y="1260996"/>
                </a:cubicBezTo>
                <a:cubicBezTo>
                  <a:pt x="1862415" y="1272394"/>
                  <a:pt x="1849719" y="1291070"/>
                  <a:pt x="1840268" y="1307292"/>
                </a:cubicBezTo>
                <a:lnTo>
                  <a:pt x="1839882" y="1307969"/>
                </a:lnTo>
                <a:lnTo>
                  <a:pt x="1833644" y="1304335"/>
                </a:lnTo>
                <a:close/>
                <a:moveTo>
                  <a:pt x="2299163" y="1016612"/>
                </a:moveTo>
                <a:cubicBezTo>
                  <a:pt x="2294562" y="1018276"/>
                  <a:pt x="2290781" y="1024765"/>
                  <a:pt x="2287536" y="1027221"/>
                </a:cubicBezTo>
                <a:cubicBezTo>
                  <a:pt x="2280510" y="1036163"/>
                  <a:pt x="2276052" y="1042257"/>
                  <a:pt x="2273895" y="1047518"/>
                </a:cubicBezTo>
                <a:cubicBezTo>
                  <a:pt x="2271737" y="1052779"/>
                  <a:pt x="2271880" y="1057208"/>
                  <a:pt x="2274055" y="1062821"/>
                </a:cubicBezTo>
                <a:cubicBezTo>
                  <a:pt x="2274876" y="1067645"/>
                  <a:pt x="2272986" y="1070888"/>
                  <a:pt x="2269740" y="1073343"/>
                </a:cubicBezTo>
                <a:cubicBezTo>
                  <a:pt x="2261360" y="1081497"/>
                  <a:pt x="2255154" y="1095264"/>
                  <a:pt x="2249483" y="1104996"/>
                </a:cubicBezTo>
                <a:cubicBezTo>
                  <a:pt x="2238143" y="1124462"/>
                  <a:pt x="2228692" y="1140683"/>
                  <a:pt x="2213285" y="1157781"/>
                </a:cubicBezTo>
                <a:cubicBezTo>
                  <a:pt x="2208150" y="1163480"/>
                  <a:pt x="2199235" y="1175667"/>
                  <a:pt x="2198700" y="1179700"/>
                </a:cubicBezTo>
                <a:cubicBezTo>
                  <a:pt x="2196951" y="1187373"/>
                  <a:pt x="2193037" y="1194870"/>
                  <a:pt x="2189190" y="1201863"/>
                </a:cubicBezTo>
                <a:lnTo>
                  <a:pt x="2182726" y="1215447"/>
                </a:lnTo>
                <a:lnTo>
                  <a:pt x="2184219" y="1216316"/>
                </a:lnTo>
                <a:lnTo>
                  <a:pt x="2156714" y="1264016"/>
                </a:lnTo>
                <a:cubicBezTo>
                  <a:pt x="2142302" y="1288754"/>
                  <a:pt x="2128465" y="1313283"/>
                  <a:pt x="2116320" y="1338799"/>
                </a:cubicBezTo>
                <a:cubicBezTo>
                  <a:pt x="2106334" y="1359054"/>
                  <a:pt x="2096350" y="1379309"/>
                  <a:pt x="2079338" y="1408508"/>
                </a:cubicBezTo>
                <a:cubicBezTo>
                  <a:pt x="2091499" y="1393865"/>
                  <a:pt x="2101235" y="1386501"/>
                  <a:pt x="2106905" y="1376769"/>
                </a:cubicBezTo>
                <a:cubicBezTo>
                  <a:pt x="2110953" y="1368263"/>
                  <a:pt x="2116356" y="1360547"/>
                  <a:pt x="2120845" y="1352842"/>
                </a:cubicBezTo>
                <a:cubicBezTo>
                  <a:pt x="2125334" y="1345137"/>
                  <a:pt x="2128909" y="1337442"/>
                  <a:pt x="2129301" y="1328980"/>
                </a:cubicBezTo>
                <a:cubicBezTo>
                  <a:pt x="2129837" y="1324947"/>
                  <a:pt x="2133617" y="1318458"/>
                  <a:pt x="2137398" y="1311969"/>
                </a:cubicBezTo>
                <a:lnTo>
                  <a:pt x="2190869" y="1220191"/>
                </a:lnTo>
                <a:lnTo>
                  <a:pt x="2191300" y="1220442"/>
                </a:lnTo>
                <a:lnTo>
                  <a:pt x="2280832" y="1066769"/>
                </a:lnTo>
                <a:cubicBezTo>
                  <a:pt x="2292172" y="1047304"/>
                  <a:pt x="2300267" y="1030292"/>
                  <a:pt x="2299163" y="1016612"/>
                </a:cubicBezTo>
                <a:close/>
                <a:moveTo>
                  <a:pt x="2213593" y="979440"/>
                </a:moveTo>
                <a:cubicBezTo>
                  <a:pt x="2201433" y="994082"/>
                  <a:pt x="2191697" y="1001446"/>
                  <a:pt x="2186027" y="1011179"/>
                </a:cubicBezTo>
                <a:cubicBezTo>
                  <a:pt x="2181979" y="1019685"/>
                  <a:pt x="2176576" y="1027401"/>
                  <a:pt x="2172087" y="1035106"/>
                </a:cubicBezTo>
                <a:cubicBezTo>
                  <a:pt x="2167597" y="1042811"/>
                  <a:pt x="2164022" y="1050505"/>
                  <a:pt x="2163630" y="1058967"/>
                </a:cubicBezTo>
                <a:cubicBezTo>
                  <a:pt x="2163095" y="1063001"/>
                  <a:pt x="2159315" y="1069489"/>
                  <a:pt x="2155534" y="1075978"/>
                </a:cubicBezTo>
                <a:lnTo>
                  <a:pt x="2102063" y="1167757"/>
                </a:lnTo>
                <a:lnTo>
                  <a:pt x="2101632" y="1167506"/>
                </a:lnTo>
                <a:lnTo>
                  <a:pt x="2012100" y="1321178"/>
                </a:lnTo>
                <a:cubicBezTo>
                  <a:pt x="2000759" y="1340644"/>
                  <a:pt x="1992664" y="1357655"/>
                  <a:pt x="1993769" y="1371335"/>
                </a:cubicBezTo>
                <a:cubicBezTo>
                  <a:pt x="1998370" y="1369671"/>
                  <a:pt x="2002150" y="1363183"/>
                  <a:pt x="2005395" y="1360728"/>
                </a:cubicBezTo>
                <a:cubicBezTo>
                  <a:pt x="2012422" y="1351785"/>
                  <a:pt x="2016879" y="1345691"/>
                  <a:pt x="2019037" y="1340430"/>
                </a:cubicBezTo>
                <a:cubicBezTo>
                  <a:pt x="2021195" y="1335169"/>
                  <a:pt x="2021052" y="1330740"/>
                  <a:pt x="2018876" y="1325127"/>
                </a:cubicBezTo>
                <a:cubicBezTo>
                  <a:pt x="2018056" y="1320303"/>
                  <a:pt x="2019945" y="1317060"/>
                  <a:pt x="2023192" y="1314604"/>
                </a:cubicBezTo>
                <a:cubicBezTo>
                  <a:pt x="2031572" y="1306451"/>
                  <a:pt x="2037778" y="1292684"/>
                  <a:pt x="2043448" y="1282952"/>
                </a:cubicBezTo>
                <a:cubicBezTo>
                  <a:pt x="2054789" y="1263487"/>
                  <a:pt x="2064240" y="1247264"/>
                  <a:pt x="2079647" y="1230167"/>
                </a:cubicBezTo>
                <a:cubicBezTo>
                  <a:pt x="2084781" y="1224468"/>
                  <a:pt x="2093697" y="1212280"/>
                  <a:pt x="2094232" y="1208247"/>
                </a:cubicBezTo>
                <a:cubicBezTo>
                  <a:pt x="2095980" y="1200575"/>
                  <a:pt x="2099894" y="1193077"/>
                  <a:pt x="2103741" y="1186085"/>
                </a:cubicBezTo>
                <a:lnTo>
                  <a:pt x="2110206" y="1172501"/>
                </a:lnTo>
                <a:lnTo>
                  <a:pt x="2108713" y="1171631"/>
                </a:lnTo>
                <a:lnTo>
                  <a:pt x="2136217" y="1123931"/>
                </a:lnTo>
                <a:cubicBezTo>
                  <a:pt x="2150630" y="1099194"/>
                  <a:pt x="2164467" y="1074665"/>
                  <a:pt x="2176611" y="1049148"/>
                </a:cubicBezTo>
                <a:cubicBezTo>
                  <a:pt x="2186597" y="1028894"/>
                  <a:pt x="2196582" y="1008638"/>
                  <a:pt x="2213593" y="979440"/>
                </a:cubicBezTo>
                <a:close/>
                <a:moveTo>
                  <a:pt x="2193644" y="788775"/>
                </a:moveTo>
                <a:cubicBezTo>
                  <a:pt x="2188509" y="794474"/>
                  <a:pt x="2187973" y="798508"/>
                  <a:pt x="2184193" y="804996"/>
                </a:cubicBezTo>
                <a:cubicBezTo>
                  <a:pt x="2181484" y="803417"/>
                  <a:pt x="2179593" y="806662"/>
                  <a:pt x="2176348" y="809117"/>
                </a:cubicBezTo>
                <a:cubicBezTo>
                  <a:pt x="2167967" y="817270"/>
                  <a:pt x="2163117" y="831827"/>
                  <a:pt x="2154736" y="839980"/>
                </a:cubicBezTo>
                <a:cubicBezTo>
                  <a:pt x="2151491" y="842435"/>
                  <a:pt x="2151777" y="851292"/>
                  <a:pt x="2144750" y="860235"/>
                </a:cubicBezTo>
                <a:cubicBezTo>
                  <a:pt x="2140970" y="866724"/>
                  <a:pt x="2145571" y="865059"/>
                  <a:pt x="2148280" y="866637"/>
                </a:cubicBezTo>
                <a:cubicBezTo>
                  <a:pt x="2149636" y="867427"/>
                  <a:pt x="2151527" y="864183"/>
                  <a:pt x="2153417" y="860938"/>
                </a:cubicBezTo>
                <a:cubicBezTo>
                  <a:pt x="2160977" y="847962"/>
                  <a:pt x="2168538" y="834985"/>
                  <a:pt x="2174208" y="825252"/>
                </a:cubicBezTo>
                <a:cubicBezTo>
                  <a:pt x="2176098" y="822008"/>
                  <a:pt x="2179879" y="815519"/>
                  <a:pt x="2180698" y="820342"/>
                </a:cubicBezTo>
                <a:cubicBezTo>
                  <a:pt x="2180698" y="820342"/>
                  <a:pt x="2178808" y="823586"/>
                  <a:pt x="2178808" y="823586"/>
                </a:cubicBezTo>
                <a:cubicBezTo>
                  <a:pt x="2176918" y="826831"/>
                  <a:pt x="2171783" y="832530"/>
                  <a:pt x="2172603" y="837353"/>
                </a:cubicBezTo>
                <a:lnTo>
                  <a:pt x="2179815" y="830772"/>
                </a:lnTo>
                <a:lnTo>
                  <a:pt x="2184988" y="821541"/>
                </a:lnTo>
                <a:cubicBezTo>
                  <a:pt x="2190658" y="811809"/>
                  <a:pt x="2187128" y="805407"/>
                  <a:pt x="2196864" y="798042"/>
                </a:cubicBezTo>
                <a:lnTo>
                  <a:pt x="2200367" y="792692"/>
                </a:lnTo>
                <a:close/>
                <a:moveTo>
                  <a:pt x="2192719" y="718708"/>
                </a:moveTo>
                <a:cubicBezTo>
                  <a:pt x="2194074" y="719497"/>
                  <a:pt x="2195428" y="720287"/>
                  <a:pt x="2196783" y="721076"/>
                </a:cubicBezTo>
                <a:cubicBezTo>
                  <a:pt x="2194893" y="724320"/>
                  <a:pt x="2193003" y="727565"/>
                  <a:pt x="2189222" y="734053"/>
                </a:cubicBezTo>
                <a:cubicBezTo>
                  <a:pt x="2183552" y="743786"/>
                  <a:pt x="2183018" y="747820"/>
                  <a:pt x="2188974" y="746944"/>
                </a:cubicBezTo>
                <a:cubicBezTo>
                  <a:pt x="2178167" y="762376"/>
                  <a:pt x="2176028" y="778512"/>
                  <a:pt x="2165221" y="793943"/>
                </a:cubicBezTo>
                <a:cubicBezTo>
                  <a:pt x="2156430" y="799685"/>
                  <a:pt x="2148254" y="809044"/>
                  <a:pt x="2140792" y="819906"/>
                </a:cubicBezTo>
                <a:lnTo>
                  <a:pt x="2121675" y="853089"/>
                </a:lnTo>
                <a:lnTo>
                  <a:pt x="2104456" y="843057"/>
                </a:lnTo>
                <a:lnTo>
                  <a:pt x="2110586" y="831640"/>
                </a:lnTo>
                <a:cubicBezTo>
                  <a:pt x="2116934" y="822302"/>
                  <a:pt x="2122400" y="811363"/>
                  <a:pt x="2127932" y="799920"/>
                </a:cubicBezTo>
                <a:lnTo>
                  <a:pt x="2143217" y="769995"/>
                </a:lnTo>
                <a:lnTo>
                  <a:pt x="2147104" y="763287"/>
                </a:lnTo>
                <a:lnTo>
                  <a:pt x="2155643" y="751969"/>
                </a:lnTo>
                <a:cubicBezTo>
                  <a:pt x="2158919" y="747903"/>
                  <a:pt x="2162298" y="744439"/>
                  <a:pt x="2166220" y="742379"/>
                </a:cubicBezTo>
                <a:cubicBezTo>
                  <a:pt x="2167576" y="743169"/>
                  <a:pt x="2170821" y="740714"/>
                  <a:pt x="2170286" y="744748"/>
                </a:cubicBezTo>
                <a:cubicBezTo>
                  <a:pt x="2167861" y="752026"/>
                  <a:pt x="2162725" y="757724"/>
                  <a:pt x="2168681" y="756849"/>
                </a:cubicBezTo>
                <a:cubicBezTo>
                  <a:pt x="2171392" y="758429"/>
                  <a:pt x="2173817" y="751150"/>
                  <a:pt x="2175707" y="747907"/>
                </a:cubicBezTo>
                <a:cubicBezTo>
                  <a:pt x="2177597" y="744662"/>
                  <a:pt x="2179488" y="741418"/>
                  <a:pt x="2183268" y="734929"/>
                </a:cubicBezTo>
                <a:cubicBezTo>
                  <a:pt x="2185158" y="731685"/>
                  <a:pt x="2188938" y="725197"/>
                  <a:pt x="2192719" y="718708"/>
                </a:cubicBezTo>
                <a:close/>
                <a:moveTo>
                  <a:pt x="2565697" y="712575"/>
                </a:moveTo>
                <a:cubicBezTo>
                  <a:pt x="2560562" y="718274"/>
                  <a:pt x="2560027" y="722308"/>
                  <a:pt x="2556247" y="728796"/>
                </a:cubicBezTo>
                <a:cubicBezTo>
                  <a:pt x="2553537" y="727217"/>
                  <a:pt x="2551647" y="730462"/>
                  <a:pt x="2548402" y="732917"/>
                </a:cubicBezTo>
                <a:cubicBezTo>
                  <a:pt x="2540020" y="741070"/>
                  <a:pt x="2535171" y="755627"/>
                  <a:pt x="2526789" y="763780"/>
                </a:cubicBezTo>
                <a:cubicBezTo>
                  <a:pt x="2523544" y="766235"/>
                  <a:pt x="2523830" y="775092"/>
                  <a:pt x="2516803" y="784035"/>
                </a:cubicBezTo>
                <a:cubicBezTo>
                  <a:pt x="2513023" y="790524"/>
                  <a:pt x="2517624" y="788859"/>
                  <a:pt x="2520333" y="790437"/>
                </a:cubicBezTo>
                <a:cubicBezTo>
                  <a:pt x="2521690" y="791227"/>
                  <a:pt x="2523580" y="787983"/>
                  <a:pt x="2525470" y="784738"/>
                </a:cubicBezTo>
                <a:cubicBezTo>
                  <a:pt x="2533030" y="771762"/>
                  <a:pt x="2540591" y="758785"/>
                  <a:pt x="2546261" y="749052"/>
                </a:cubicBezTo>
                <a:cubicBezTo>
                  <a:pt x="2548152" y="745808"/>
                  <a:pt x="2551932" y="739319"/>
                  <a:pt x="2552751" y="744142"/>
                </a:cubicBezTo>
                <a:cubicBezTo>
                  <a:pt x="2552751" y="744142"/>
                  <a:pt x="2550861" y="747386"/>
                  <a:pt x="2550861" y="747386"/>
                </a:cubicBezTo>
                <a:cubicBezTo>
                  <a:pt x="2548971" y="750631"/>
                  <a:pt x="2543836" y="756330"/>
                  <a:pt x="2544657" y="761154"/>
                </a:cubicBezTo>
                <a:lnTo>
                  <a:pt x="2551868" y="754572"/>
                </a:lnTo>
                <a:lnTo>
                  <a:pt x="2557041" y="745342"/>
                </a:lnTo>
                <a:cubicBezTo>
                  <a:pt x="2562712" y="735609"/>
                  <a:pt x="2559181" y="729207"/>
                  <a:pt x="2568917" y="721842"/>
                </a:cubicBezTo>
                <a:lnTo>
                  <a:pt x="2572420" y="716492"/>
                </a:lnTo>
                <a:close/>
                <a:moveTo>
                  <a:pt x="2564772" y="642508"/>
                </a:moveTo>
                <a:cubicBezTo>
                  <a:pt x="2566127" y="643297"/>
                  <a:pt x="2567482" y="644087"/>
                  <a:pt x="2568836" y="644876"/>
                </a:cubicBezTo>
                <a:cubicBezTo>
                  <a:pt x="2566946" y="648121"/>
                  <a:pt x="2565056" y="651365"/>
                  <a:pt x="2561276" y="657853"/>
                </a:cubicBezTo>
                <a:cubicBezTo>
                  <a:pt x="2555605" y="667586"/>
                  <a:pt x="2555071" y="671620"/>
                  <a:pt x="2561027" y="670745"/>
                </a:cubicBezTo>
                <a:cubicBezTo>
                  <a:pt x="2550220" y="686176"/>
                  <a:pt x="2548081" y="702312"/>
                  <a:pt x="2537275" y="717743"/>
                </a:cubicBezTo>
                <a:cubicBezTo>
                  <a:pt x="2528483" y="723485"/>
                  <a:pt x="2520307" y="732844"/>
                  <a:pt x="2512845" y="743707"/>
                </a:cubicBezTo>
                <a:lnTo>
                  <a:pt x="2493729" y="776890"/>
                </a:lnTo>
                <a:lnTo>
                  <a:pt x="2476509" y="766857"/>
                </a:lnTo>
                <a:lnTo>
                  <a:pt x="2482639" y="755440"/>
                </a:lnTo>
                <a:cubicBezTo>
                  <a:pt x="2495335" y="736763"/>
                  <a:pt x="2504501" y="711685"/>
                  <a:pt x="2517732" y="688975"/>
                </a:cubicBezTo>
                <a:cubicBezTo>
                  <a:pt x="2524758" y="680032"/>
                  <a:pt x="2530429" y="670300"/>
                  <a:pt x="2538273" y="666180"/>
                </a:cubicBezTo>
                <a:cubicBezTo>
                  <a:pt x="2539629" y="666970"/>
                  <a:pt x="2542874" y="664514"/>
                  <a:pt x="2542339" y="668548"/>
                </a:cubicBezTo>
                <a:cubicBezTo>
                  <a:pt x="2539915" y="675826"/>
                  <a:pt x="2534779" y="681524"/>
                  <a:pt x="2540734" y="680649"/>
                </a:cubicBezTo>
                <a:cubicBezTo>
                  <a:pt x="2543445" y="682229"/>
                  <a:pt x="2545871" y="674950"/>
                  <a:pt x="2547760" y="671707"/>
                </a:cubicBezTo>
                <a:cubicBezTo>
                  <a:pt x="2549651" y="668462"/>
                  <a:pt x="2551541" y="665218"/>
                  <a:pt x="2555321" y="658730"/>
                </a:cubicBezTo>
                <a:cubicBezTo>
                  <a:pt x="2557211" y="655485"/>
                  <a:pt x="2560991" y="648997"/>
                  <a:pt x="2564772" y="642508"/>
                </a:cubicBezTo>
                <a:close/>
                <a:moveTo>
                  <a:pt x="2583991" y="465194"/>
                </a:moveTo>
                <a:cubicBezTo>
                  <a:pt x="2583991" y="465194"/>
                  <a:pt x="2585346" y="465984"/>
                  <a:pt x="2585346" y="465984"/>
                </a:cubicBezTo>
                <a:lnTo>
                  <a:pt x="2569861" y="494130"/>
                </a:lnTo>
                <a:lnTo>
                  <a:pt x="2541136" y="541520"/>
                </a:lnTo>
                <a:lnTo>
                  <a:pt x="2523142" y="569635"/>
                </a:lnTo>
                <a:lnTo>
                  <a:pt x="2551858" y="520347"/>
                </a:lnTo>
                <a:cubicBezTo>
                  <a:pt x="2561309" y="504126"/>
                  <a:pt x="2572650" y="484660"/>
                  <a:pt x="2583991" y="465194"/>
                </a:cubicBezTo>
                <a:close/>
                <a:moveTo>
                  <a:pt x="2770729" y="313123"/>
                </a:moveTo>
                <a:lnTo>
                  <a:pt x="2784411" y="336740"/>
                </a:lnTo>
                <a:lnTo>
                  <a:pt x="2771189" y="362985"/>
                </a:lnTo>
                <a:cubicBezTo>
                  <a:pt x="2770654" y="367018"/>
                  <a:pt x="2768764" y="370262"/>
                  <a:pt x="2765519" y="372717"/>
                </a:cubicBezTo>
                <a:cubicBezTo>
                  <a:pt x="2746333" y="396302"/>
                  <a:pt x="2733921" y="423835"/>
                  <a:pt x="2718800" y="449789"/>
                </a:cubicBezTo>
                <a:cubicBezTo>
                  <a:pt x="2700433" y="478199"/>
                  <a:pt x="2683957" y="503363"/>
                  <a:pt x="2669655" y="534140"/>
                </a:cubicBezTo>
                <a:cubicBezTo>
                  <a:pt x="2657780" y="557640"/>
                  <a:pt x="2644549" y="580350"/>
                  <a:pt x="2631318" y="603060"/>
                </a:cubicBezTo>
                <a:cubicBezTo>
                  <a:pt x="2627538" y="609549"/>
                  <a:pt x="2627003" y="613582"/>
                  <a:pt x="2627823" y="618406"/>
                </a:cubicBezTo>
                <a:cubicBezTo>
                  <a:pt x="2627288" y="622440"/>
                  <a:pt x="2630533" y="619984"/>
                  <a:pt x="2633778" y="617529"/>
                </a:cubicBezTo>
                <a:cubicBezTo>
                  <a:pt x="2637558" y="611041"/>
                  <a:pt x="2641339" y="604552"/>
                  <a:pt x="2646475" y="598854"/>
                </a:cubicBezTo>
                <a:cubicBezTo>
                  <a:pt x="2645939" y="602888"/>
                  <a:pt x="2645404" y="606921"/>
                  <a:pt x="2643514" y="610165"/>
                </a:cubicBezTo>
                <a:cubicBezTo>
                  <a:pt x="2634599" y="622353"/>
                  <a:pt x="2633814" y="639278"/>
                  <a:pt x="2618942" y="652340"/>
                </a:cubicBezTo>
                <a:cubicBezTo>
                  <a:pt x="2618942" y="652340"/>
                  <a:pt x="2617052" y="655585"/>
                  <a:pt x="2617052" y="655585"/>
                </a:cubicBezTo>
                <a:lnTo>
                  <a:pt x="2608828" y="668436"/>
                </a:lnTo>
                <a:lnTo>
                  <a:pt x="2612407" y="668969"/>
                </a:lnTo>
                <a:lnTo>
                  <a:pt x="2795160" y="355292"/>
                </a:lnTo>
                <a:lnTo>
                  <a:pt x="5178638" y="4469299"/>
                </a:lnTo>
                <a:lnTo>
                  <a:pt x="2725850" y="4469299"/>
                </a:lnTo>
                <a:lnTo>
                  <a:pt x="2744858" y="4468995"/>
                </a:lnTo>
                <a:cubicBezTo>
                  <a:pt x="2726084" y="4466763"/>
                  <a:pt x="2714820" y="4463414"/>
                  <a:pt x="2703556" y="4463414"/>
                </a:cubicBezTo>
                <a:cubicBezTo>
                  <a:pt x="2694169" y="4463972"/>
                  <a:pt x="2684782" y="4463414"/>
                  <a:pt x="2675865" y="4463414"/>
                </a:cubicBezTo>
                <a:cubicBezTo>
                  <a:pt x="2666947" y="4463414"/>
                  <a:pt x="2658499" y="4463972"/>
                  <a:pt x="2650990" y="4466763"/>
                </a:cubicBezTo>
                <a:cubicBezTo>
                  <a:pt x="2647235" y="4467879"/>
                  <a:pt x="2639726" y="4467879"/>
                  <a:pt x="2632216" y="4467879"/>
                </a:cubicBezTo>
                <a:lnTo>
                  <a:pt x="2525397" y="4467879"/>
                </a:lnTo>
                <a:lnTo>
                  <a:pt x="2525397" y="4469299"/>
                </a:lnTo>
                <a:lnTo>
                  <a:pt x="2431622" y="4469299"/>
                </a:lnTo>
                <a:lnTo>
                  <a:pt x="2431622" y="4468652"/>
                </a:lnTo>
                <a:cubicBezTo>
                  <a:pt x="2427867" y="4468652"/>
                  <a:pt x="2420357" y="4468652"/>
                  <a:pt x="2416603" y="4468652"/>
                </a:cubicBezTo>
                <a:cubicBezTo>
                  <a:pt x="2401584" y="4467536"/>
                  <a:pt x="2401584" y="4466420"/>
                  <a:pt x="2405338" y="4461955"/>
                </a:cubicBezTo>
                <a:cubicBezTo>
                  <a:pt x="2409093" y="4460838"/>
                  <a:pt x="2409093" y="4459722"/>
                  <a:pt x="2401584" y="4458606"/>
                </a:cubicBezTo>
                <a:cubicBezTo>
                  <a:pt x="2390320" y="4457489"/>
                  <a:pt x="2379055" y="4457489"/>
                  <a:pt x="2367791" y="4455257"/>
                </a:cubicBezTo>
                <a:cubicBezTo>
                  <a:pt x="2379055" y="4455257"/>
                  <a:pt x="2386565" y="4455257"/>
                  <a:pt x="2394074" y="4455257"/>
                </a:cubicBezTo>
                <a:cubicBezTo>
                  <a:pt x="2401584" y="4455257"/>
                  <a:pt x="2401584" y="4453024"/>
                  <a:pt x="2397829" y="4451908"/>
                </a:cubicBezTo>
                <a:cubicBezTo>
                  <a:pt x="2397829" y="4450792"/>
                  <a:pt x="2390320" y="4450792"/>
                  <a:pt x="2397829" y="4449675"/>
                </a:cubicBezTo>
                <a:cubicBezTo>
                  <a:pt x="2397829" y="4449675"/>
                  <a:pt x="2401584" y="4448559"/>
                  <a:pt x="2401584" y="4449675"/>
                </a:cubicBezTo>
                <a:cubicBezTo>
                  <a:pt x="2412848" y="4451908"/>
                  <a:pt x="2427867" y="4450792"/>
                  <a:pt x="2439131" y="4450792"/>
                </a:cubicBezTo>
                <a:cubicBezTo>
                  <a:pt x="2442886" y="4450792"/>
                  <a:pt x="2446640" y="4450792"/>
                  <a:pt x="2446640" y="4449675"/>
                </a:cubicBezTo>
                <a:cubicBezTo>
                  <a:pt x="2446640" y="4448559"/>
                  <a:pt x="2446640" y="4448559"/>
                  <a:pt x="2442886" y="4447443"/>
                </a:cubicBezTo>
                <a:cubicBezTo>
                  <a:pt x="2435376" y="4445210"/>
                  <a:pt x="2424112" y="4445210"/>
                  <a:pt x="2420357" y="4442978"/>
                </a:cubicBezTo>
                <a:cubicBezTo>
                  <a:pt x="2416603" y="4440745"/>
                  <a:pt x="2409093" y="4439629"/>
                  <a:pt x="2416603" y="4437396"/>
                </a:cubicBezTo>
                <a:cubicBezTo>
                  <a:pt x="2420357" y="4436280"/>
                  <a:pt x="2420357" y="4434047"/>
                  <a:pt x="2424112" y="4434047"/>
                </a:cubicBezTo>
                <a:cubicBezTo>
                  <a:pt x="2431622" y="4434047"/>
                  <a:pt x="2439131" y="4432931"/>
                  <a:pt x="2442886" y="4434047"/>
                </a:cubicBezTo>
                <a:cubicBezTo>
                  <a:pt x="2457905" y="4436280"/>
                  <a:pt x="2472923" y="4437396"/>
                  <a:pt x="2487942" y="4438512"/>
                </a:cubicBezTo>
                <a:cubicBezTo>
                  <a:pt x="2499207" y="4440745"/>
                  <a:pt x="2499207" y="4439629"/>
                  <a:pt x="2506716" y="4436280"/>
                </a:cubicBezTo>
                <a:cubicBezTo>
                  <a:pt x="2506716" y="4434047"/>
                  <a:pt x="2510471" y="4430698"/>
                  <a:pt x="2517980" y="4429582"/>
                </a:cubicBezTo>
                <a:lnTo>
                  <a:pt x="2525397" y="4429092"/>
                </a:lnTo>
                <a:lnTo>
                  <a:pt x="2525397" y="4461857"/>
                </a:lnTo>
                <a:lnTo>
                  <a:pt x="2545858" y="4461181"/>
                </a:lnTo>
                <a:cubicBezTo>
                  <a:pt x="2553367" y="4461181"/>
                  <a:pt x="2564631" y="4460065"/>
                  <a:pt x="2575895" y="4460065"/>
                </a:cubicBezTo>
                <a:cubicBezTo>
                  <a:pt x="2587160" y="4460065"/>
                  <a:pt x="2587160" y="4458949"/>
                  <a:pt x="2579650" y="4454483"/>
                </a:cubicBezTo>
                <a:cubicBezTo>
                  <a:pt x="2572141" y="4453367"/>
                  <a:pt x="2564631" y="4454483"/>
                  <a:pt x="2564631" y="4451135"/>
                </a:cubicBezTo>
                <a:cubicBezTo>
                  <a:pt x="2568386" y="4448902"/>
                  <a:pt x="2575895" y="4450018"/>
                  <a:pt x="2579650" y="4450018"/>
                </a:cubicBezTo>
                <a:cubicBezTo>
                  <a:pt x="2579650" y="4450018"/>
                  <a:pt x="2583405" y="4450018"/>
                  <a:pt x="2583405" y="4450018"/>
                </a:cubicBezTo>
                <a:cubicBezTo>
                  <a:pt x="2587160" y="4447786"/>
                  <a:pt x="2579650" y="4447786"/>
                  <a:pt x="2575895" y="4447786"/>
                </a:cubicBezTo>
                <a:cubicBezTo>
                  <a:pt x="2564631" y="4447786"/>
                  <a:pt x="2549612" y="4447786"/>
                  <a:pt x="2534594" y="4447786"/>
                </a:cubicBezTo>
                <a:cubicBezTo>
                  <a:pt x="2530839" y="4447786"/>
                  <a:pt x="2527084" y="4447786"/>
                  <a:pt x="2527084" y="4446669"/>
                </a:cubicBezTo>
                <a:cubicBezTo>
                  <a:pt x="2527084" y="4444437"/>
                  <a:pt x="2523329" y="4442204"/>
                  <a:pt x="2530839" y="4442204"/>
                </a:cubicBezTo>
                <a:cubicBezTo>
                  <a:pt x="2542103" y="4443321"/>
                  <a:pt x="2549612" y="4439972"/>
                  <a:pt x="2553367" y="4441088"/>
                </a:cubicBezTo>
                <a:cubicBezTo>
                  <a:pt x="2564631" y="4443321"/>
                  <a:pt x="2579650" y="4441088"/>
                  <a:pt x="2590914" y="4443321"/>
                </a:cubicBezTo>
                <a:cubicBezTo>
                  <a:pt x="2594669" y="4444437"/>
                  <a:pt x="2598424" y="4444437"/>
                  <a:pt x="2598424" y="4446669"/>
                </a:cubicBezTo>
                <a:cubicBezTo>
                  <a:pt x="2605933" y="4446669"/>
                  <a:pt x="2609688" y="4445553"/>
                  <a:pt x="2617197" y="4446669"/>
                </a:cubicBezTo>
                <a:cubicBezTo>
                  <a:pt x="2617197" y="4450018"/>
                  <a:pt x="2617197" y="4452251"/>
                  <a:pt x="2617197" y="4455600"/>
                </a:cubicBezTo>
                <a:cubicBezTo>
                  <a:pt x="2643480" y="4454483"/>
                  <a:pt x="2666009" y="4458949"/>
                  <a:pt x="2692292" y="4457832"/>
                </a:cubicBezTo>
                <a:cubicBezTo>
                  <a:pt x="2692292" y="4457832"/>
                  <a:pt x="2696047" y="4457832"/>
                  <a:pt x="2696047" y="4457832"/>
                </a:cubicBezTo>
                <a:cubicBezTo>
                  <a:pt x="2714820" y="4462298"/>
                  <a:pt x="2729839" y="4456716"/>
                  <a:pt x="2744858" y="4457832"/>
                </a:cubicBezTo>
                <a:cubicBezTo>
                  <a:pt x="2748613" y="4457832"/>
                  <a:pt x="2752367" y="4456716"/>
                  <a:pt x="2756122" y="4455600"/>
                </a:cubicBezTo>
                <a:cubicBezTo>
                  <a:pt x="2748613" y="4454483"/>
                  <a:pt x="2741103" y="4454483"/>
                  <a:pt x="2733594" y="4454483"/>
                </a:cubicBezTo>
                <a:cubicBezTo>
                  <a:pt x="2729839" y="4453367"/>
                  <a:pt x="2726084" y="4452251"/>
                  <a:pt x="2729839" y="4451135"/>
                </a:cubicBezTo>
                <a:cubicBezTo>
                  <a:pt x="2733594" y="4448902"/>
                  <a:pt x="2737348" y="4447786"/>
                  <a:pt x="2744858" y="4447786"/>
                </a:cubicBezTo>
                <a:cubicBezTo>
                  <a:pt x="2771141" y="4447786"/>
                  <a:pt x="2797424" y="4447786"/>
                  <a:pt x="2823707" y="4446669"/>
                </a:cubicBezTo>
                <a:cubicBezTo>
                  <a:pt x="2857500" y="4444437"/>
                  <a:pt x="2887537" y="4445553"/>
                  <a:pt x="2921330" y="4446669"/>
                </a:cubicBezTo>
                <a:cubicBezTo>
                  <a:pt x="2951368" y="4446669"/>
                  <a:pt x="2981406" y="4444437"/>
                  <a:pt x="3011443" y="4447786"/>
                </a:cubicBezTo>
                <a:cubicBezTo>
                  <a:pt x="3015198" y="4448902"/>
                  <a:pt x="3018953" y="4448902"/>
                  <a:pt x="3022707" y="4447786"/>
                </a:cubicBezTo>
                <a:cubicBezTo>
                  <a:pt x="3052745" y="4444437"/>
                  <a:pt x="3082783" y="4446669"/>
                  <a:pt x="3112821" y="4445553"/>
                </a:cubicBezTo>
                <a:cubicBezTo>
                  <a:pt x="3131595" y="4445553"/>
                  <a:pt x="3154123" y="4446669"/>
                  <a:pt x="3169142" y="4448902"/>
                </a:cubicBezTo>
                <a:cubicBezTo>
                  <a:pt x="3187915" y="4450018"/>
                  <a:pt x="3206689" y="4451135"/>
                  <a:pt x="3221708" y="4450018"/>
                </a:cubicBezTo>
                <a:cubicBezTo>
                  <a:pt x="3236727" y="4447786"/>
                  <a:pt x="3255500" y="4448902"/>
                  <a:pt x="3270519" y="4446669"/>
                </a:cubicBezTo>
                <a:cubicBezTo>
                  <a:pt x="3311821" y="4439972"/>
                  <a:pt x="3356878" y="4436623"/>
                  <a:pt x="3401935" y="4436623"/>
                </a:cubicBezTo>
                <a:cubicBezTo>
                  <a:pt x="3428218" y="4436623"/>
                  <a:pt x="3450746" y="4436623"/>
                  <a:pt x="3477029" y="4436623"/>
                </a:cubicBezTo>
                <a:cubicBezTo>
                  <a:pt x="3480784" y="4436623"/>
                  <a:pt x="3488293" y="4437739"/>
                  <a:pt x="3492048" y="4435506"/>
                </a:cubicBezTo>
                <a:cubicBezTo>
                  <a:pt x="3495803" y="4433274"/>
                  <a:pt x="3488293" y="4431041"/>
                  <a:pt x="3484539" y="4431041"/>
                </a:cubicBezTo>
                <a:cubicBezTo>
                  <a:pt x="3469520" y="4429925"/>
                  <a:pt x="3458256" y="4427692"/>
                  <a:pt x="3443237" y="4426576"/>
                </a:cubicBezTo>
                <a:cubicBezTo>
                  <a:pt x="3424463" y="4425460"/>
                  <a:pt x="3405689" y="4425460"/>
                  <a:pt x="3386916" y="4422111"/>
                </a:cubicBezTo>
                <a:cubicBezTo>
                  <a:pt x="3394425" y="4420995"/>
                  <a:pt x="3394425" y="4418762"/>
                  <a:pt x="3401935" y="4418762"/>
                </a:cubicBezTo>
                <a:cubicBezTo>
                  <a:pt x="3416953" y="4418762"/>
                  <a:pt x="3428218" y="4415413"/>
                  <a:pt x="3439482" y="4414297"/>
                </a:cubicBezTo>
                <a:cubicBezTo>
                  <a:pt x="3443237" y="4414297"/>
                  <a:pt x="3446991" y="4412064"/>
                  <a:pt x="3446991" y="4410948"/>
                </a:cubicBezTo>
                <a:cubicBezTo>
                  <a:pt x="3443237" y="4408715"/>
                  <a:pt x="3439482" y="4409832"/>
                  <a:pt x="3435727" y="4409832"/>
                </a:cubicBezTo>
                <a:cubicBezTo>
                  <a:pt x="3431973" y="4409832"/>
                  <a:pt x="3428218" y="4409832"/>
                  <a:pt x="3420708" y="4409832"/>
                </a:cubicBezTo>
                <a:cubicBezTo>
                  <a:pt x="3401935" y="4407599"/>
                  <a:pt x="3383161" y="4412064"/>
                  <a:pt x="3360633" y="4410948"/>
                </a:cubicBezTo>
                <a:cubicBezTo>
                  <a:pt x="3349368" y="4410948"/>
                  <a:pt x="3334350" y="4410948"/>
                  <a:pt x="3323085" y="4410948"/>
                </a:cubicBezTo>
                <a:cubicBezTo>
                  <a:pt x="3311821" y="4412064"/>
                  <a:pt x="3304312" y="4408715"/>
                  <a:pt x="3289293" y="4408715"/>
                </a:cubicBezTo>
                <a:cubicBezTo>
                  <a:pt x="3251746" y="4410948"/>
                  <a:pt x="3214198" y="4406483"/>
                  <a:pt x="3176651" y="4407599"/>
                </a:cubicBezTo>
                <a:cubicBezTo>
                  <a:pt x="3172896" y="4407599"/>
                  <a:pt x="3169142" y="4407599"/>
                  <a:pt x="3165387" y="4406483"/>
                </a:cubicBezTo>
                <a:cubicBezTo>
                  <a:pt x="3161632" y="4405366"/>
                  <a:pt x="3157878" y="4405366"/>
                  <a:pt x="3157878" y="4405366"/>
                </a:cubicBezTo>
                <a:cubicBezTo>
                  <a:pt x="3142859" y="4408715"/>
                  <a:pt x="3127840" y="4407599"/>
                  <a:pt x="3112821" y="4409832"/>
                </a:cubicBezTo>
                <a:cubicBezTo>
                  <a:pt x="3094047" y="4412064"/>
                  <a:pt x="3075274" y="4413180"/>
                  <a:pt x="3060255" y="4407599"/>
                </a:cubicBezTo>
                <a:cubicBezTo>
                  <a:pt x="3056500" y="4407599"/>
                  <a:pt x="3056500" y="4407599"/>
                  <a:pt x="3052745" y="4407599"/>
                </a:cubicBezTo>
                <a:cubicBezTo>
                  <a:pt x="3037726" y="4407599"/>
                  <a:pt x="3022707" y="4406483"/>
                  <a:pt x="3011443" y="4407599"/>
                </a:cubicBezTo>
                <a:cubicBezTo>
                  <a:pt x="2992670" y="4407599"/>
                  <a:pt x="2981406" y="4404250"/>
                  <a:pt x="2966387" y="4405366"/>
                </a:cubicBezTo>
                <a:cubicBezTo>
                  <a:pt x="2947613" y="4406483"/>
                  <a:pt x="2928840" y="4404250"/>
                  <a:pt x="2906311" y="4405366"/>
                </a:cubicBezTo>
                <a:cubicBezTo>
                  <a:pt x="2887537" y="4406483"/>
                  <a:pt x="2868764" y="4407599"/>
                  <a:pt x="2849990" y="4408715"/>
                </a:cubicBezTo>
                <a:cubicBezTo>
                  <a:pt x="2823707" y="4410948"/>
                  <a:pt x="2793669" y="4412064"/>
                  <a:pt x="2763632" y="4413180"/>
                </a:cubicBezTo>
                <a:cubicBezTo>
                  <a:pt x="2741103" y="4413180"/>
                  <a:pt x="2722330" y="4416529"/>
                  <a:pt x="2696047" y="4415413"/>
                </a:cubicBezTo>
                <a:cubicBezTo>
                  <a:pt x="2699801" y="4417646"/>
                  <a:pt x="2703556" y="4418762"/>
                  <a:pt x="2714820" y="4418762"/>
                </a:cubicBezTo>
                <a:cubicBezTo>
                  <a:pt x="2718575" y="4418762"/>
                  <a:pt x="2726084" y="4418762"/>
                  <a:pt x="2733594" y="4418762"/>
                </a:cubicBezTo>
                <a:cubicBezTo>
                  <a:pt x="2756122" y="4422111"/>
                  <a:pt x="2782405" y="4423227"/>
                  <a:pt x="2804934" y="4423227"/>
                </a:cubicBezTo>
                <a:cubicBezTo>
                  <a:pt x="2823707" y="4423227"/>
                  <a:pt x="2846235" y="4423227"/>
                  <a:pt x="2865009" y="4423227"/>
                </a:cubicBezTo>
                <a:cubicBezTo>
                  <a:pt x="2883783" y="4423227"/>
                  <a:pt x="2902556" y="4422111"/>
                  <a:pt x="2921330" y="4417646"/>
                </a:cubicBezTo>
                <a:cubicBezTo>
                  <a:pt x="2925085" y="4416529"/>
                  <a:pt x="2932594" y="4415413"/>
                  <a:pt x="2940104" y="4415413"/>
                </a:cubicBezTo>
                <a:cubicBezTo>
                  <a:pt x="2966387" y="4414297"/>
                  <a:pt x="2992670" y="4415413"/>
                  <a:pt x="3011443" y="4420995"/>
                </a:cubicBezTo>
                <a:cubicBezTo>
                  <a:pt x="3022707" y="4423227"/>
                  <a:pt x="3030217" y="4423227"/>
                  <a:pt x="3041481" y="4422111"/>
                </a:cubicBezTo>
                <a:cubicBezTo>
                  <a:pt x="3056500" y="4419878"/>
                  <a:pt x="3067764" y="4419878"/>
                  <a:pt x="3082783" y="4422111"/>
                </a:cubicBezTo>
                <a:cubicBezTo>
                  <a:pt x="3090293" y="4423227"/>
                  <a:pt x="3097802" y="4423227"/>
                  <a:pt x="3105311" y="4422111"/>
                </a:cubicBezTo>
                <a:cubicBezTo>
                  <a:pt x="3116576" y="4419878"/>
                  <a:pt x="3135349" y="4422111"/>
                  <a:pt x="3150368" y="4418762"/>
                </a:cubicBezTo>
                <a:cubicBezTo>
                  <a:pt x="3154123" y="4417646"/>
                  <a:pt x="3169142" y="4418762"/>
                  <a:pt x="3176651" y="4419878"/>
                </a:cubicBezTo>
                <a:cubicBezTo>
                  <a:pt x="3199180" y="4423227"/>
                  <a:pt x="3217953" y="4423227"/>
                  <a:pt x="3240481" y="4423227"/>
                </a:cubicBezTo>
                <a:cubicBezTo>
                  <a:pt x="3251746" y="4423227"/>
                  <a:pt x="3266765" y="4422111"/>
                  <a:pt x="3278029" y="4424343"/>
                </a:cubicBezTo>
                <a:cubicBezTo>
                  <a:pt x="3281783" y="4425460"/>
                  <a:pt x="3285538" y="4425460"/>
                  <a:pt x="3289293" y="4423227"/>
                </a:cubicBezTo>
                <a:cubicBezTo>
                  <a:pt x="3296803" y="4416529"/>
                  <a:pt x="3304312" y="4416529"/>
                  <a:pt x="3326840" y="4418762"/>
                </a:cubicBezTo>
                <a:cubicBezTo>
                  <a:pt x="3330595" y="4419878"/>
                  <a:pt x="3338104" y="4419878"/>
                  <a:pt x="3341859" y="4422111"/>
                </a:cubicBezTo>
                <a:cubicBezTo>
                  <a:pt x="3330595" y="4427692"/>
                  <a:pt x="3311821" y="4428809"/>
                  <a:pt x="3289293" y="4428809"/>
                </a:cubicBezTo>
                <a:cubicBezTo>
                  <a:pt x="3221708" y="4428809"/>
                  <a:pt x="3150368" y="4428809"/>
                  <a:pt x="3082783" y="4428809"/>
                </a:cubicBezTo>
                <a:cubicBezTo>
                  <a:pt x="3060255" y="4428809"/>
                  <a:pt x="3041481" y="4432158"/>
                  <a:pt x="3018953" y="4431041"/>
                </a:cubicBezTo>
                <a:cubicBezTo>
                  <a:pt x="3015198" y="4431041"/>
                  <a:pt x="3011443" y="4433274"/>
                  <a:pt x="3007689" y="4433274"/>
                </a:cubicBezTo>
                <a:cubicBezTo>
                  <a:pt x="3003934" y="4432158"/>
                  <a:pt x="3003934" y="4434390"/>
                  <a:pt x="3003934" y="4435506"/>
                </a:cubicBezTo>
                <a:cubicBezTo>
                  <a:pt x="3003934" y="4435506"/>
                  <a:pt x="3003934" y="4436623"/>
                  <a:pt x="3007689" y="4436623"/>
                </a:cubicBezTo>
                <a:cubicBezTo>
                  <a:pt x="3015198" y="4436623"/>
                  <a:pt x="3018953" y="4435506"/>
                  <a:pt x="3022707" y="4437739"/>
                </a:cubicBezTo>
                <a:cubicBezTo>
                  <a:pt x="3018953" y="4437739"/>
                  <a:pt x="3018953" y="4438855"/>
                  <a:pt x="3018953" y="4438855"/>
                </a:cubicBezTo>
                <a:cubicBezTo>
                  <a:pt x="2962632" y="4437739"/>
                  <a:pt x="2910066" y="4439972"/>
                  <a:pt x="2853745" y="4436623"/>
                </a:cubicBezTo>
                <a:cubicBezTo>
                  <a:pt x="2834971" y="4435506"/>
                  <a:pt x="2816198" y="4435506"/>
                  <a:pt x="2797424" y="4436623"/>
                </a:cubicBezTo>
                <a:cubicBezTo>
                  <a:pt x="2778650" y="4437739"/>
                  <a:pt x="2759877" y="4433274"/>
                  <a:pt x="2741103" y="4436623"/>
                </a:cubicBezTo>
                <a:cubicBezTo>
                  <a:pt x="2737348" y="4436623"/>
                  <a:pt x="2733594" y="4436623"/>
                  <a:pt x="2733594" y="4436623"/>
                </a:cubicBezTo>
                <a:cubicBezTo>
                  <a:pt x="2722330" y="4433274"/>
                  <a:pt x="2707311" y="4434390"/>
                  <a:pt x="2692292" y="4434390"/>
                </a:cubicBezTo>
                <a:cubicBezTo>
                  <a:pt x="2669763" y="4434390"/>
                  <a:pt x="2647235" y="4434390"/>
                  <a:pt x="2620952" y="4434390"/>
                </a:cubicBezTo>
                <a:cubicBezTo>
                  <a:pt x="2613443" y="4434390"/>
                  <a:pt x="2605933" y="4433274"/>
                  <a:pt x="2598424" y="4432158"/>
                </a:cubicBezTo>
                <a:cubicBezTo>
                  <a:pt x="2587160" y="4433274"/>
                  <a:pt x="2579650" y="4429925"/>
                  <a:pt x="2568386" y="4431041"/>
                </a:cubicBezTo>
                <a:cubicBezTo>
                  <a:pt x="2560877" y="4431041"/>
                  <a:pt x="2549612" y="4429925"/>
                  <a:pt x="2538348" y="4431041"/>
                </a:cubicBezTo>
                <a:lnTo>
                  <a:pt x="2526873" y="4428995"/>
                </a:lnTo>
                <a:lnTo>
                  <a:pt x="2551773" y="4427349"/>
                </a:lnTo>
                <a:cubicBezTo>
                  <a:pt x="2559282" y="4428466"/>
                  <a:pt x="2570546" y="4427349"/>
                  <a:pt x="2581810" y="4428466"/>
                </a:cubicBezTo>
                <a:lnTo>
                  <a:pt x="2582075" y="4428348"/>
                </a:lnTo>
                <a:lnTo>
                  <a:pt x="2598424" y="4431041"/>
                </a:lnTo>
                <a:cubicBezTo>
                  <a:pt x="2617197" y="4432158"/>
                  <a:pt x="2632216" y="4427692"/>
                  <a:pt x="2650990" y="4428809"/>
                </a:cubicBezTo>
                <a:cubicBezTo>
                  <a:pt x="2647235" y="4425460"/>
                  <a:pt x="2650990" y="4424343"/>
                  <a:pt x="2662254" y="4424343"/>
                </a:cubicBezTo>
                <a:cubicBezTo>
                  <a:pt x="2669763" y="4424343"/>
                  <a:pt x="2673518" y="4424343"/>
                  <a:pt x="2677273" y="4424343"/>
                </a:cubicBezTo>
                <a:cubicBezTo>
                  <a:pt x="2677273" y="4423227"/>
                  <a:pt x="2677273" y="4422111"/>
                  <a:pt x="2677273" y="4420995"/>
                </a:cubicBezTo>
                <a:cubicBezTo>
                  <a:pt x="2669763" y="4420995"/>
                  <a:pt x="2662254" y="4420995"/>
                  <a:pt x="2658499" y="4420995"/>
                </a:cubicBezTo>
                <a:cubicBezTo>
                  <a:pt x="2650990" y="4420995"/>
                  <a:pt x="2647235" y="4420995"/>
                  <a:pt x="2643480" y="4420995"/>
                </a:cubicBezTo>
                <a:cubicBezTo>
                  <a:pt x="2639726" y="4420995"/>
                  <a:pt x="2632216" y="4422111"/>
                  <a:pt x="2632216" y="4419878"/>
                </a:cubicBezTo>
                <a:cubicBezTo>
                  <a:pt x="2628462" y="4416529"/>
                  <a:pt x="2635971" y="4417646"/>
                  <a:pt x="2643480" y="4416529"/>
                </a:cubicBezTo>
                <a:cubicBezTo>
                  <a:pt x="2647235" y="4415413"/>
                  <a:pt x="2643480" y="4414297"/>
                  <a:pt x="2643480" y="4413180"/>
                </a:cubicBezTo>
                <a:cubicBezTo>
                  <a:pt x="2635971" y="4409832"/>
                  <a:pt x="2624707" y="4409832"/>
                  <a:pt x="2613443" y="4408715"/>
                </a:cubicBezTo>
                <a:cubicBezTo>
                  <a:pt x="2587160" y="4408715"/>
                  <a:pt x="2560877" y="4412064"/>
                  <a:pt x="2538348" y="4410948"/>
                </a:cubicBezTo>
                <a:lnTo>
                  <a:pt x="2525397" y="4411269"/>
                </a:lnTo>
                <a:lnTo>
                  <a:pt x="2525397" y="4419369"/>
                </a:lnTo>
                <a:lnTo>
                  <a:pt x="2521735" y="4412837"/>
                </a:lnTo>
                <a:cubicBezTo>
                  <a:pt x="2510471" y="4412837"/>
                  <a:pt x="2499207" y="4412837"/>
                  <a:pt x="2487942" y="4412837"/>
                </a:cubicBezTo>
                <a:cubicBezTo>
                  <a:pt x="2480433" y="4411721"/>
                  <a:pt x="2469169" y="4413954"/>
                  <a:pt x="2457905" y="4411721"/>
                </a:cubicBezTo>
                <a:cubicBezTo>
                  <a:pt x="2446640" y="4408372"/>
                  <a:pt x="2442886" y="4412837"/>
                  <a:pt x="2431622" y="4412837"/>
                </a:cubicBezTo>
                <a:cubicBezTo>
                  <a:pt x="2397829" y="4411721"/>
                  <a:pt x="2367791" y="4415070"/>
                  <a:pt x="2337753" y="4413954"/>
                </a:cubicBezTo>
                <a:cubicBezTo>
                  <a:pt x="2322735" y="4413954"/>
                  <a:pt x="2311470" y="4413954"/>
                  <a:pt x="2296451" y="4413954"/>
                </a:cubicBezTo>
                <a:lnTo>
                  <a:pt x="2272500" y="4414478"/>
                </a:lnTo>
                <a:lnTo>
                  <a:pt x="2282748" y="4413575"/>
                </a:lnTo>
                <a:cubicBezTo>
                  <a:pt x="2286034" y="4413017"/>
                  <a:pt x="2288850" y="4412458"/>
                  <a:pt x="2292604" y="4412458"/>
                </a:cubicBezTo>
                <a:cubicBezTo>
                  <a:pt x="2296359" y="4412458"/>
                  <a:pt x="2296359" y="4411342"/>
                  <a:pt x="2296359" y="4410226"/>
                </a:cubicBezTo>
                <a:cubicBezTo>
                  <a:pt x="2296359" y="4409109"/>
                  <a:pt x="2292604" y="4409109"/>
                  <a:pt x="2288849" y="4409109"/>
                </a:cubicBezTo>
                <a:cubicBezTo>
                  <a:pt x="2277585" y="4409109"/>
                  <a:pt x="2266321" y="4409109"/>
                  <a:pt x="2255057" y="4409109"/>
                </a:cubicBezTo>
                <a:cubicBezTo>
                  <a:pt x="2251302" y="4409109"/>
                  <a:pt x="2243793" y="4409109"/>
                  <a:pt x="2243793" y="4406877"/>
                </a:cubicBezTo>
                <a:cubicBezTo>
                  <a:pt x="2243793" y="4405760"/>
                  <a:pt x="2251302" y="4405760"/>
                  <a:pt x="2251302" y="4404644"/>
                </a:cubicBezTo>
                <a:cubicBezTo>
                  <a:pt x="2266321" y="4401295"/>
                  <a:pt x="2281340" y="4399063"/>
                  <a:pt x="2296359" y="4399063"/>
                </a:cubicBezTo>
                <a:cubicBezTo>
                  <a:pt x="2322642" y="4399063"/>
                  <a:pt x="2341415" y="4393481"/>
                  <a:pt x="2367699" y="4394597"/>
                </a:cubicBezTo>
                <a:cubicBezTo>
                  <a:pt x="2367699" y="4394597"/>
                  <a:pt x="2367699" y="4393481"/>
                  <a:pt x="2367699" y="4393481"/>
                </a:cubicBezTo>
                <a:cubicBezTo>
                  <a:pt x="2367699" y="4392365"/>
                  <a:pt x="2367699" y="4392365"/>
                  <a:pt x="2367699" y="4391248"/>
                </a:cubicBezTo>
                <a:cubicBezTo>
                  <a:pt x="2363944" y="4391248"/>
                  <a:pt x="2356434" y="4391248"/>
                  <a:pt x="2352680" y="4391248"/>
                </a:cubicBezTo>
                <a:cubicBezTo>
                  <a:pt x="2337661" y="4390132"/>
                  <a:pt x="2337661" y="4389016"/>
                  <a:pt x="2341415" y="4384551"/>
                </a:cubicBezTo>
                <a:cubicBezTo>
                  <a:pt x="2345170" y="4383434"/>
                  <a:pt x="2345170" y="4382318"/>
                  <a:pt x="2337661" y="4381202"/>
                </a:cubicBezTo>
                <a:cubicBezTo>
                  <a:pt x="2326397" y="4380085"/>
                  <a:pt x="2315132" y="4380085"/>
                  <a:pt x="2303868" y="4377853"/>
                </a:cubicBezTo>
                <a:cubicBezTo>
                  <a:pt x="2315132" y="4377853"/>
                  <a:pt x="2322642" y="4377853"/>
                  <a:pt x="2330151" y="4377853"/>
                </a:cubicBezTo>
                <a:cubicBezTo>
                  <a:pt x="2337661" y="4377853"/>
                  <a:pt x="2337661" y="4375620"/>
                  <a:pt x="2333906" y="4374504"/>
                </a:cubicBezTo>
                <a:cubicBezTo>
                  <a:pt x="2333906" y="4373388"/>
                  <a:pt x="2326397" y="4373388"/>
                  <a:pt x="2333906" y="4372271"/>
                </a:cubicBezTo>
                <a:cubicBezTo>
                  <a:pt x="2333906" y="4372271"/>
                  <a:pt x="2337661" y="4371155"/>
                  <a:pt x="2337661" y="4372271"/>
                </a:cubicBezTo>
                <a:cubicBezTo>
                  <a:pt x="2348925" y="4374504"/>
                  <a:pt x="2363944" y="4373388"/>
                  <a:pt x="2375208" y="4373388"/>
                </a:cubicBezTo>
                <a:cubicBezTo>
                  <a:pt x="2378963" y="4373388"/>
                  <a:pt x="2382717" y="4373388"/>
                  <a:pt x="2382717" y="4372271"/>
                </a:cubicBezTo>
                <a:cubicBezTo>
                  <a:pt x="2382717" y="4371155"/>
                  <a:pt x="2382717" y="4371155"/>
                  <a:pt x="2378963" y="4370039"/>
                </a:cubicBezTo>
                <a:cubicBezTo>
                  <a:pt x="2371453" y="4367806"/>
                  <a:pt x="2360189" y="4367806"/>
                  <a:pt x="2356434" y="4365574"/>
                </a:cubicBezTo>
                <a:cubicBezTo>
                  <a:pt x="2352680" y="4363341"/>
                  <a:pt x="2345170" y="4362225"/>
                  <a:pt x="2352680" y="4359992"/>
                </a:cubicBezTo>
                <a:cubicBezTo>
                  <a:pt x="2356434" y="4358876"/>
                  <a:pt x="2356434" y="4356643"/>
                  <a:pt x="2360189" y="4356643"/>
                </a:cubicBezTo>
                <a:cubicBezTo>
                  <a:pt x="2367699" y="4356643"/>
                  <a:pt x="2375208" y="4355527"/>
                  <a:pt x="2378963" y="4356643"/>
                </a:cubicBezTo>
                <a:cubicBezTo>
                  <a:pt x="2393982" y="4358876"/>
                  <a:pt x="2409000" y="4359992"/>
                  <a:pt x="2424019" y="4361108"/>
                </a:cubicBezTo>
                <a:cubicBezTo>
                  <a:pt x="2435284" y="4363341"/>
                  <a:pt x="2435284" y="4362225"/>
                  <a:pt x="2442793" y="4358876"/>
                </a:cubicBezTo>
                <a:cubicBezTo>
                  <a:pt x="2442793" y="4356643"/>
                  <a:pt x="2446548" y="4353294"/>
                  <a:pt x="2454057" y="4352178"/>
                </a:cubicBezTo>
                <a:cubicBezTo>
                  <a:pt x="2465321" y="4352178"/>
                  <a:pt x="2472831" y="4349945"/>
                  <a:pt x="2487850" y="4349945"/>
                </a:cubicBezTo>
                <a:cubicBezTo>
                  <a:pt x="2495359" y="4351062"/>
                  <a:pt x="2506623" y="4349945"/>
                  <a:pt x="2517887" y="4351062"/>
                </a:cubicBezTo>
                <a:cubicBezTo>
                  <a:pt x="2525397" y="4351062"/>
                  <a:pt x="2525397" y="4348829"/>
                  <a:pt x="2525397" y="4347713"/>
                </a:cubicBezTo>
                <a:cubicBezTo>
                  <a:pt x="2525397" y="4345480"/>
                  <a:pt x="2521642" y="4344364"/>
                  <a:pt x="2517887" y="4344364"/>
                </a:cubicBezTo>
                <a:cubicBezTo>
                  <a:pt x="2510378" y="4344364"/>
                  <a:pt x="2510378" y="4345480"/>
                  <a:pt x="2506623" y="4345480"/>
                </a:cubicBezTo>
                <a:cubicBezTo>
                  <a:pt x="2487850" y="4347713"/>
                  <a:pt x="2472831" y="4346596"/>
                  <a:pt x="2461567" y="4342131"/>
                </a:cubicBezTo>
                <a:cubicBezTo>
                  <a:pt x="2457812" y="4339898"/>
                  <a:pt x="2465321" y="4337666"/>
                  <a:pt x="2457812" y="4335433"/>
                </a:cubicBezTo>
                <a:cubicBezTo>
                  <a:pt x="2446548" y="4335433"/>
                  <a:pt x="2435284" y="4335433"/>
                  <a:pt x="2424019" y="4335433"/>
                </a:cubicBezTo>
                <a:cubicBezTo>
                  <a:pt x="2416510" y="4334317"/>
                  <a:pt x="2405246" y="4336550"/>
                  <a:pt x="2393982" y="4334317"/>
                </a:cubicBezTo>
                <a:cubicBezTo>
                  <a:pt x="2382717" y="4330968"/>
                  <a:pt x="2378963" y="4335433"/>
                  <a:pt x="2367699" y="4335433"/>
                </a:cubicBezTo>
                <a:cubicBezTo>
                  <a:pt x="2333906" y="4334317"/>
                  <a:pt x="2303868" y="4337666"/>
                  <a:pt x="2273830" y="4336550"/>
                </a:cubicBezTo>
                <a:cubicBezTo>
                  <a:pt x="2258812" y="4336550"/>
                  <a:pt x="2247547" y="4336550"/>
                  <a:pt x="2232528" y="4336550"/>
                </a:cubicBezTo>
                <a:cubicBezTo>
                  <a:pt x="2210000" y="4336550"/>
                  <a:pt x="2191226" y="4336550"/>
                  <a:pt x="2168698" y="4342131"/>
                </a:cubicBezTo>
                <a:lnTo>
                  <a:pt x="2168544" y="4342063"/>
                </a:lnTo>
                <a:lnTo>
                  <a:pt x="2172545" y="4340278"/>
                </a:lnTo>
                <a:lnTo>
                  <a:pt x="2162258" y="4339259"/>
                </a:lnTo>
                <a:lnTo>
                  <a:pt x="2161189" y="4338782"/>
                </a:lnTo>
                <a:cubicBezTo>
                  <a:pt x="2146170" y="4333201"/>
                  <a:pt x="2142415" y="4333201"/>
                  <a:pt x="2119887" y="4337666"/>
                </a:cubicBezTo>
                <a:lnTo>
                  <a:pt x="2106576" y="4339645"/>
                </a:lnTo>
                <a:lnTo>
                  <a:pt x="2086187" y="4340278"/>
                </a:lnTo>
                <a:cubicBezTo>
                  <a:pt x="2074923" y="4340278"/>
                  <a:pt x="2059904" y="4340278"/>
                  <a:pt x="2048640" y="4340278"/>
                </a:cubicBezTo>
                <a:cubicBezTo>
                  <a:pt x="2043007" y="4340836"/>
                  <a:pt x="2038314" y="4340278"/>
                  <a:pt x="2033151" y="4339580"/>
                </a:cubicBezTo>
                <a:lnTo>
                  <a:pt x="2023877" y="4338803"/>
                </a:lnTo>
                <a:lnTo>
                  <a:pt x="2011000" y="4335433"/>
                </a:lnTo>
                <a:cubicBezTo>
                  <a:pt x="2003490" y="4332084"/>
                  <a:pt x="1992226" y="4329852"/>
                  <a:pt x="1980962" y="4330968"/>
                </a:cubicBezTo>
                <a:cubicBezTo>
                  <a:pt x="1973452" y="4333201"/>
                  <a:pt x="1965943" y="4333201"/>
                  <a:pt x="1958434" y="4333201"/>
                </a:cubicBezTo>
                <a:cubicBezTo>
                  <a:pt x="1947169" y="4333201"/>
                  <a:pt x="1939660" y="4334317"/>
                  <a:pt x="1939660" y="4336550"/>
                </a:cubicBezTo>
                <a:lnTo>
                  <a:pt x="1938307" y="4337555"/>
                </a:lnTo>
                <a:lnTo>
                  <a:pt x="1902205" y="4336929"/>
                </a:lnTo>
                <a:cubicBezTo>
                  <a:pt x="1898451" y="4336929"/>
                  <a:pt x="1894696" y="4336929"/>
                  <a:pt x="1890941" y="4335813"/>
                </a:cubicBezTo>
                <a:cubicBezTo>
                  <a:pt x="1887186" y="4334696"/>
                  <a:pt x="1883432" y="4334696"/>
                  <a:pt x="1883432" y="4334696"/>
                </a:cubicBezTo>
                <a:lnTo>
                  <a:pt x="1841816" y="4338821"/>
                </a:lnTo>
                <a:lnTo>
                  <a:pt x="1840160" y="4338922"/>
                </a:lnTo>
                <a:lnTo>
                  <a:pt x="1836718" y="4339271"/>
                </a:lnTo>
                <a:lnTo>
                  <a:pt x="1815758" y="4340643"/>
                </a:lnTo>
                <a:lnTo>
                  <a:pt x="1808245" y="4339898"/>
                </a:lnTo>
                <a:cubicBezTo>
                  <a:pt x="1796980" y="4337666"/>
                  <a:pt x="1793226" y="4335433"/>
                  <a:pt x="1793226" y="4332084"/>
                </a:cubicBezTo>
                <a:cubicBezTo>
                  <a:pt x="1793226" y="4330968"/>
                  <a:pt x="1789471" y="4328735"/>
                  <a:pt x="1781962" y="4329852"/>
                </a:cubicBezTo>
                <a:lnTo>
                  <a:pt x="1740302" y="4336929"/>
                </a:lnTo>
                <a:lnTo>
                  <a:pt x="1736997" y="4336929"/>
                </a:lnTo>
                <a:cubicBezTo>
                  <a:pt x="1718224" y="4336929"/>
                  <a:pt x="1706960" y="4333580"/>
                  <a:pt x="1691941" y="4334696"/>
                </a:cubicBezTo>
                <a:cubicBezTo>
                  <a:pt x="1673167" y="4335813"/>
                  <a:pt x="1654394" y="4333580"/>
                  <a:pt x="1631865" y="4334696"/>
                </a:cubicBezTo>
                <a:cubicBezTo>
                  <a:pt x="1613091" y="4335813"/>
                  <a:pt x="1594318" y="4336929"/>
                  <a:pt x="1575544" y="4338045"/>
                </a:cubicBezTo>
                <a:lnTo>
                  <a:pt x="1524836" y="4340667"/>
                </a:lnTo>
                <a:lnTo>
                  <a:pt x="1519131" y="4337666"/>
                </a:lnTo>
                <a:cubicBezTo>
                  <a:pt x="1526640" y="4336550"/>
                  <a:pt x="1530395" y="4336550"/>
                  <a:pt x="1534150" y="4336550"/>
                </a:cubicBezTo>
                <a:cubicBezTo>
                  <a:pt x="1556678" y="4336550"/>
                  <a:pt x="1575451" y="4336550"/>
                  <a:pt x="1594225" y="4336550"/>
                </a:cubicBezTo>
                <a:cubicBezTo>
                  <a:pt x="1601735" y="4337666"/>
                  <a:pt x="1609244" y="4335433"/>
                  <a:pt x="1612999" y="4333201"/>
                </a:cubicBezTo>
                <a:cubicBezTo>
                  <a:pt x="1590471" y="4333201"/>
                  <a:pt x="1567942" y="4333201"/>
                  <a:pt x="1545414" y="4333201"/>
                </a:cubicBezTo>
                <a:cubicBezTo>
                  <a:pt x="1522886" y="4333201"/>
                  <a:pt x="1500357" y="4332084"/>
                  <a:pt x="1477829" y="4333201"/>
                </a:cubicBezTo>
                <a:cubicBezTo>
                  <a:pt x="1455300" y="4334317"/>
                  <a:pt x="1436527" y="4330968"/>
                  <a:pt x="1413998" y="4330968"/>
                </a:cubicBezTo>
                <a:cubicBezTo>
                  <a:pt x="1383961" y="4330968"/>
                  <a:pt x="1353923" y="4330968"/>
                  <a:pt x="1323885" y="4330968"/>
                </a:cubicBezTo>
                <a:cubicBezTo>
                  <a:pt x="1312621" y="4330968"/>
                  <a:pt x="1305111" y="4328735"/>
                  <a:pt x="1297602" y="4329852"/>
                </a:cubicBezTo>
                <a:cubicBezTo>
                  <a:pt x="1271319" y="4332084"/>
                  <a:pt x="1245036" y="4330968"/>
                  <a:pt x="1222508" y="4336550"/>
                </a:cubicBezTo>
                <a:cubicBezTo>
                  <a:pt x="1218753" y="4337666"/>
                  <a:pt x="1214998" y="4336550"/>
                  <a:pt x="1214998" y="4334317"/>
                </a:cubicBezTo>
                <a:cubicBezTo>
                  <a:pt x="1214998" y="4333201"/>
                  <a:pt x="1218753" y="4330968"/>
                  <a:pt x="1211243" y="4328735"/>
                </a:cubicBezTo>
                <a:cubicBezTo>
                  <a:pt x="1173696" y="4328735"/>
                  <a:pt x="1173696" y="4328735"/>
                  <a:pt x="1154923" y="4325387"/>
                </a:cubicBezTo>
                <a:cubicBezTo>
                  <a:pt x="1214998" y="4324270"/>
                  <a:pt x="1271319" y="4326503"/>
                  <a:pt x="1327640" y="4323154"/>
                </a:cubicBezTo>
                <a:cubicBezTo>
                  <a:pt x="1350168" y="4322038"/>
                  <a:pt x="1372696" y="4320921"/>
                  <a:pt x="1406489" y="4320921"/>
                </a:cubicBezTo>
                <a:cubicBezTo>
                  <a:pt x="1387715" y="4318689"/>
                  <a:pt x="1376451" y="4315340"/>
                  <a:pt x="1365187" y="4315340"/>
                </a:cubicBezTo>
                <a:cubicBezTo>
                  <a:pt x="1346413" y="4316456"/>
                  <a:pt x="1327640" y="4313107"/>
                  <a:pt x="1312621" y="4318689"/>
                </a:cubicBezTo>
                <a:cubicBezTo>
                  <a:pt x="1308866" y="4319805"/>
                  <a:pt x="1301357" y="4319805"/>
                  <a:pt x="1293847" y="4319805"/>
                </a:cubicBezTo>
                <a:cubicBezTo>
                  <a:pt x="1256300" y="4319805"/>
                  <a:pt x="1214998" y="4319805"/>
                  <a:pt x="1173696" y="4319805"/>
                </a:cubicBezTo>
                <a:cubicBezTo>
                  <a:pt x="1162432" y="4319805"/>
                  <a:pt x="1151168" y="4318689"/>
                  <a:pt x="1139904" y="4315340"/>
                </a:cubicBezTo>
                <a:cubicBezTo>
                  <a:pt x="1166187" y="4316456"/>
                  <a:pt x="1184960" y="4314224"/>
                  <a:pt x="1207489" y="4313107"/>
                </a:cubicBezTo>
                <a:cubicBezTo>
                  <a:pt x="1214998" y="4313107"/>
                  <a:pt x="1226262" y="4311991"/>
                  <a:pt x="1237526" y="4311991"/>
                </a:cubicBezTo>
                <a:cubicBezTo>
                  <a:pt x="1248791" y="4311991"/>
                  <a:pt x="1248791" y="4310875"/>
                  <a:pt x="1241281" y="4306409"/>
                </a:cubicBezTo>
                <a:cubicBezTo>
                  <a:pt x="1233772" y="4305293"/>
                  <a:pt x="1226262" y="4306409"/>
                  <a:pt x="1226262" y="4303061"/>
                </a:cubicBezTo>
                <a:cubicBezTo>
                  <a:pt x="1230017" y="4300828"/>
                  <a:pt x="1237526" y="4301944"/>
                  <a:pt x="1241281" y="4301944"/>
                </a:cubicBezTo>
                <a:cubicBezTo>
                  <a:pt x="1241281" y="4301944"/>
                  <a:pt x="1245036" y="4301944"/>
                  <a:pt x="1245036" y="4301944"/>
                </a:cubicBezTo>
                <a:cubicBezTo>
                  <a:pt x="1248791" y="4299712"/>
                  <a:pt x="1241281" y="4299712"/>
                  <a:pt x="1237526" y="4299712"/>
                </a:cubicBezTo>
                <a:cubicBezTo>
                  <a:pt x="1226262" y="4299712"/>
                  <a:pt x="1211243" y="4299712"/>
                  <a:pt x="1196225" y="4299712"/>
                </a:cubicBezTo>
                <a:cubicBezTo>
                  <a:pt x="1192470" y="4299712"/>
                  <a:pt x="1188715" y="4299712"/>
                  <a:pt x="1188715" y="4298595"/>
                </a:cubicBezTo>
                <a:lnTo>
                  <a:pt x="1188022" y="4296330"/>
                </a:lnTo>
                <a:lnTo>
                  <a:pt x="1254974" y="4296330"/>
                </a:lnTo>
                <a:lnTo>
                  <a:pt x="1260055" y="4298595"/>
                </a:lnTo>
                <a:cubicBezTo>
                  <a:pt x="1267564" y="4298595"/>
                  <a:pt x="1271319" y="4297479"/>
                  <a:pt x="1278828" y="4298595"/>
                </a:cubicBezTo>
                <a:cubicBezTo>
                  <a:pt x="1278828" y="4301944"/>
                  <a:pt x="1278828" y="4304177"/>
                  <a:pt x="1278828" y="4307526"/>
                </a:cubicBezTo>
                <a:cubicBezTo>
                  <a:pt x="1305111" y="4306409"/>
                  <a:pt x="1327640" y="4310875"/>
                  <a:pt x="1353923" y="4309758"/>
                </a:cubicBezTo>
                <a:cubicBezTo>
                  <a:pt x="1353923" y="4309758"/>
                  <a:pt x="1357678" y="4309758"/>
                  <a:pt x="1357678" y="4309758"/>
                </a:cubicBezTo>
                <a:cubicBezTo>
                  <a:pt x="1376451" y="4314224"/>
                  <a:pt x="1391470" y="4308642"/>
                  <a:pt x="1406489" y="4309758"/>
                </a:cubicBezTo>
                <a:cubicBezTo>
                  <a:pt x="1410244" y="4309758"/>
                  <a:pt x="1413998" y="4308642"/>
                  <a:pt x="1417753" y="4307526"/>
                </a:cubicBezTo>
                <a:cubicBezTo>
                  <a:pt x="1410244" y="4306409"/>
                  <a:pt x="1402734" y="4306409"/>
                  <a:pt x="1395225" y="4306409"/>
                </a:cubicBezTo>
                <a:cubicBezTo>
                  <a:pt x="1391470" y="4305293"/>
                  <a:pt x="1387715" y="4304177"/>
                  <a:pt x="1391470" y="4303061"/>
                </a:cubicBezTo>
                <a:cubicBezTo>
                  <a:pt x="1395225" y="4300828"/>
                  <a:pt x="1398979" y="4299712"/>
                  <a:pt x="1406489" y="4299712"/>
                </a:cubicBezTo>
                <a:cubicBezTo>
                  <a:pt x="1432772" y="4299712"/>
                  <a:pt x="1459055" y="4299712"/>
                  <a:pt x="1485338" y="4298595"/>
                </a:cubicBezTo>
                <a:cubicBezTo>
                  <a:pt x="1519131" y="4296363"/>
                  <a:pt x="1549168" y="4297479"/>
                  <a:pt x="1582961" y="4298595"/>
                </a:cubicBezTo>
                <a:cubicBezTo>
                  <a:pt x="1612999" y="4298595"/>
                  <a:pt x="1643037" y="4296363"/>
                  <a:pt x="1673074" y="4299712"/>
                </a:cubicBezTo>
                <a:cubicBezTo>
                  <a:pt x="1676829" y="4300828"/>
                  <a:pt x="1680584" y="4300828"/>
                  <a:pt x="1684339" y="4299712"/>
                </a:cubicBezTo>
                <a:cubicBezTo>
                  <a:pt x="1714377" y="4296363"/>
                  <a:pt x="1744415" y="4298595"/>
                  <a:pt x="1774452" y="4297479"/>
                </a:cubicBezTo>
                <a:cubicBezTo>
                  <a:pt x="1793226" y="4297479"/>
                  <a:pt x="1815754" y="4298595"/>
                  <a:pt x="1830773" y="4300828"/>
                </a:cubicBezTo>
                <a:cubicBezTo>
                  <a:pt x="1849547" y="4301944"/>
                  <a:pt x="1868320" y="4303061"/>
                  <a:pt x="1883339" y="4301944"/>
                </a:cubicBezTo>
                <a:cubicBezTo>
                  <a:pt x="1898358" y="4299712"/>
                  <a:pt x="1917132" y="4300828"/>
                  <a:pt x="1932150" y="4298595"/>
                </a:cubicBezTo>
                <a:lnTo>
                  <a:pt x="1961779" y="4296330"/>
                </a:lnTo>
                <a:lnTo>
                  <a:pt x="2086407" y="4296330"/>
                </a:lnTo>
                <a:lnTo>
                  <a:pt x="2087803" y="4296142"/>
                </a:lnTo>
                <a:cubicBezTo>
                  <a:pt x="2096720" y="4296142"/>
                  <a:pt x="2106107" y="4296700"/>
                  <a:pt x="2115494" y="4296142"/>
                </a:cubicBezTo>
                <a:lnTo>
                  <a:pt x="2116885" y="4296330"/>
                </a:lnTo>
                <a:lnTo>
                  <a:pt x="2278284" y="4296330"/>
                </a:lnTo>
                <a:lnTo>
                  <a:pt x="2307640" y="4298512"/>
                </a:lnTo>
                <a:cubicBezTo>
                  <a:pt x="2311395" y="4300745"/>
                  <a:pt x="2303886" y="4302977"/>
                  <a:pt x="2311395" y="4305210"/>
                </a:cubicBezTo>
                <a:cubicBezTo>
                  <a:pt x="2322659" y="4305210"/>
                  <a:pt x="2333923" y="4305210"/>
                  <a:pt x="2345188" y="4305210"/>
                </a:cubicBezTo>
                <a:cubicBezTo>
                  <a:pt x="2352697" y="4306326"/>
                  <a:pt x="2363961" y="4304093"/>
                  <a:pt x="2375225" y="4306326"/>
                </a:cubicBezTo>
                <a:cubicBezTo>
                  <a:pt x="2386490" y="4309675"/>
                  <a:pt x="2390244" y="4305210"/>
                  <a:pt x="2401508" y="4305210"/>
                </a:cubicBezTo>
                <a:cubicBezTo>
                  <a:pt x="2435301" y="4306326"/>
                  <a:pt x="2465339" y="4302977"/>
                  <a:pt x="2495377" y="4304093"/>
                </a:cubicBezTo>
                <a:cubicBezTo>
                  <a:pt x="2510395" y="4304093"/>
                  <a:pt x="2521660" y="4304093"/>
                  <a:pt x="2536679" y="4304093"/>
                </a:cubicBezTo>
                <a:cubicBezTo>
                  <a:pt x="2559207" y="4304093"/>
                  <a:pt x="2577981" y="4304093"/>
                  <a:pt x="2600509" y="4298512"/>
                </a:cubicBezTo>
                <a:cubicBezTo>
                  <a:pt x="2604264" y="4299628"/>
                  <a:pt x="2604264" y="4301861"/>
                  <a:pt x="2608018" y="4301861"/>
                </a:cubicBezTo>
                <a:cubicBezTo>
                  <a:pt x="2623037" y="4307442"/>
                  <a:pt x="2626792" y="4307442"/>
                  <a:pt x="2649320" y="4302977"/>
                </a:cubicBezTo>
                <a:cubicBezTo>
                  <a:pt x="2656830" y="4300745"/>
                  <a:pt x="2668094" y="4298512"/>
                  <a:pt x="2679358" y="4298512"/>
                </a:cubicBezTo>
                <a:cubicBezTo>
                  <a:pt x="2690622" y="4297396"/>
                  <a:pt x="2698132" y="4295163"/>
                  <a:pt x="2705641" y="4296279"/>
                </a:cubicBezTo>
                <a:cubicBezTo>
                  <a:pt x="2724415" y="4298512"/>
                  <a:pt x="2746943" y="4298512"/>
                  <a:pt x="2758207" y="4305210"/>
                </a:cubicBezTo>
                <a:cubicBezTo>
                  <a:pt x="2765717" y="4308559"/>
                  <a:pt x="2776981" y="4310791"/>
                  <a:pt x="2788245" y="4309675"/>
                </a:cubicBezTo>
                <a:cubicBezTo>
                  <a:pt x="2795755" y="4307442"/>
                  <a:pt x="2803264" y="4307442"/>
                  <a:pt x="2810773" y="4307442"/>
                </a:cubicBezTo>
                <a:cubicBezTo>
                  <a:pt x="2822038" y="4307442"/>
                  <a:pt x="2829547" y="4306326"/>
                  <a:pt x="2829547" y="4304093"/>
                </a:cubicBezTo>
                <a:cubicBezTo>
                  <a:pt x="2833302" y="4301861"/>
                  <a:pt x="2837057" y="4300745"/>
                  <a:pt x="2837057" y="4298512"/>
                </a:cubicBezTo>
                <a:cubicBezTo>
                  <a:pt x="2844566" y="4294047"/>
                  <a:pt x="2859585" y="4295163"/>
                  <a:pt x="2867094" y="4298512"/>
                </a:cubicBezTo>
                <a:cubicBezTo>
                  <a:pt x="2870849" y="4300745"/>
                  <a:pt x="2874604" y="4304093"/>
                  <a:pt x="2882113" y="4304093"/>
                </a:cubicBezTo>
                <a:cubicBezTo>
                  <a:pt x="2893377" y="4304093"/>
                  <a:pt x="2900887" y="4304093"/>
                  <a:pt x="2908396" y="4302977"/>
                </a:cubicBezTo>
                <a:cubicBezTo>
                  <a:pt x="2919660" y="4300745"/>
                  <a:pt x="2938434" y="4302977"/>
                  <a:pt x="2949698" y="4299628"/>
                </a:cubicBezTo>
                <a:cubicBezTo>
                  <a:pt x="2953453" y="4299628"/>
                  <a:pt x="2957207" y="4299628"/>
                  <a:pt x="2960962" y="4300745"/>
                </a:cubicBezTo>
                <a:cubicBezTo>
                  <a:pt x="2972227" y="4302977"/>
                  <a:pt x="2975981" y="4305210"/>
                  <a:pt x="2975981" y="4308559"/>
                </a:cubicBezTo>
                <a:cubicBezTo>
                  <a:pt x="2975981" y="4309675"/>
                  <a:pt x="2979736" y="4311908"/>
                  <a:pt x="2987245" y="4310791"/>
                </a:cubicBezTo>
                <a:cubicBezTo>
                  <a:pt x="3002264" y="4306326"/>
                  <a:pt x="3021038" y="4304093"/>
                  <a:pt x="3039812" y="4301861"/>
                </a:cubicBezTo>
                <a:cubicBezTo>
                  <a:pt x="3043566" y="4301861"/>
                  <a:pt x="3047321" y="4300745"/>
                  <a:pt x="3047321" y="4299628"/>
                </a:cubicBezTo>
                <a:cubicBezTo>
                  <a:pt x="3047321" y="4298512"/>
                  <a:pt x="3043566" y="4298512"/>
                  <a:pt x="3039812" y="4297396"/>
                </a:cubicBezTo>
                <a:cubicBezTo>
                  <a:pt x="3024792" y="4297396"/>
                  <a:pt x="3006019" y="4292930"/>
                  <a:pt x="2987245" y="4296279"/>
                </a:cubicBezTo>
                <a:cubicBezTo>
                  <a:pt x="2983490" y="4296279"/>
                  <a:pt x="2975981" y="4296279"/>
                  <a:pt x="2975981" y="4295163"/>
                </a:cubicBezTo>
                <a:cubicBezTo>
                  <a:pt x="2975981" y="4291814"/>
                  <a:pt x="2964717" y="4291814"/>
                  <a:pt x="2957207" y="4291814"/>
                </a:cubicBezTo>
                <a:cubicBezTo>
                  <a:pt x="2949698" y="4291814"/>
                  <a:pt x="2945944" y="4289581"/>
                  <a:pt x="2949698" y="4287349"/>
                </a:cubicBezTo>
                <a:cubicBezTo>
                  <a:pt x="2949698" y="4286232"/>
                  <a:pt x="2957207" y="4285116"/>
                  <a:pt x="2960962" y="4282884"/>
                </a:cubicBezTo>
                <a:cubicBezTo>
                  <a:pt x="2953453" y="4282884"/>
                  <a:pt x="2949698" y="4281767"/>
                  <a:pt x="2945944" y="4282884"/>
                </a:cubicBezTo>
                <a:cubicBezTo>
                  <a:pt x="2938434" y="4285116"/>
                  <a:pt x="2927170" y="4284000"/>
                  <a:pt x="2919660" y="4284000"/>
                </a:cubicBezTo>
                <a:cubicBezTo>
                  <a:pt x="2908396" y="4285116"/>
                  <a:pt x="2900887" y="4281767"/>
                  <a:pt x="2889622" y="4282884"/>
                </a:cubicBezTo>
                <a:cubicBezTo>
                  <a:pt x="2874604" y="4284000"/>
                  <a:pt x="2878359" y="4279535"/>
                  <a:pt x="2870849" y="4277302"/>
                </a:cubicBezTo>
                <a:cubicBezTo>
                  <a:pt x="2867094" y="4276186"/>
                  <a:pt x="2859585" y="4276186"/>
                  <a:pt x="2855830" y="4276186"/>
                </a:cubicBezTo>
                <a:cubicBezTo>
                  <a:pt x="2837057" y="4276186"/>
                  <a:pt x="2818283" y="4276186"/>
                  <a:pt x="2795755" y="4276186"/>
                </a:cubicBezTo>
                <a:cubicBezTo>
                  <a:pt x="2776981" y="4276186"/>
                  <a:pt x="2754453" y="4276186"/>
                  <a:pt x="2731924" y="4276186"/>
                </a:cubicBezTo>
                <a:cubicBezTo>
                  <a:pt x="2731924" y="4276186"/>
                  <a:pt x="2731924" y="4275069"/>
                  <a:pt x="2731924" y="4275069"/>
                </a:cubicBezTo>
                <a:cubicBezTo>
                  <a:pt x="2750698" y="4275069"/>
                  <a:pt x="2773226" y="4275069"/>
                  <a:pt x="2795755" y="4273953"/>
                </a:cubicBezTo>
                <a:cubicBezTo>
                  <a:pt x="2788245" y="4272837"/>
                  <a:pt x="2784490" y="4270604"/>
                  <a:pt x="2780736" y="4270604"/>
                </a:cubicBezTo>
                <a:cubicBezTo>
                  <a:pt x="2743188" y="4269488"/>
                  <a:pt x="2705641" y="4266139"/>
                  <a:pt x="2668094" y="4267255"/>
                </a:cubicBezTo>
                <a:cubicBezTo>
                  <a:pt x="2660585" y="4267255"/>
                  <a:pt x="2653075" y="4267255"/>
                  <a:pt x="2645566" y="4267255"/>
                </a:cubicBezTo>
                <a:cubicBezTo>
                  <a:pt x="2623037" y="4267255"/>
                  <a:pt x="2608018" y="4265023"/>
                  <a:pt x="2596754" y="4260558"/>
                </a:cubicBezTo>
                <a:cubicBezTo>
                  <a:pt x="2585490" y="4260558"/>
                  <a:pt x="2574226" y="4260558"/>
                  <a:pt x="2562962" y="4260558"/>
                </a:cubicBezTo>
                <a:cubicBezTo>
                  <a:pt x="2555452" y="4260558"/>
                  <a:pt x="2555452" y="4259441"/>
                  <a:pt x="2551697" y="4258325"/>
                </a:cubicBezTo>
                <a:cubicBezTo>
                  <a:pt x="2547943" y="4257209"/>
                  <a:pt x="2551697" y="4256092"/>
                  <a:pt x="2555452" y="4254976"/>
                </a:cubicBezTo>
                <a:cubicBezTo>
                  <a:pt x="2566716" y="4250511"/>
                  <a:pt x="2566716" y="4250511"/>
                  <a:pt x="2581735" y="4253860"/>
                </a:cubicBezTo>
                <a:cubicBezTo>
                  <a:pt x="2585490" y="4254976"/>
                  <a:pt x="2596754" y="4258325"/>
                  <a:pt x="2596754" y="4259441"/>
                </a:cubicBezTo>
                <a:cubicBezTo>
                  <a:pt x="2611773" y="4257209"/>
                  <a:pt x="2623037" y="4260558"/>
                  <a:pt x="2634301" y="4260558"/>
                </a:cubicBezTo>
                <a:cubicBezTo>
                  <a:pt x="2649320" y="4258325"/>
                  <a:pt x="2668094" y="4258325"/>
                  <a:pt x="2679358" y="4260558"/>
                </a:cubicBezTo>
                <a:cubicBezTo>
                  <a:pt x="2686868" y="4260558"/>
                  <a:pt x="2690622" y="4261674"/>
                  <a:pt x="2698132" y="4260558"/>
                </a:cubicBezTo>
                <a:cubicBezTo>
                  <a:pt x="2705641" y="4260558"/>
                  <a:pt x="2713151" y="4261674"/>
                  <a:pt x="2724415" y="4259441"/>
                </a:cubicBezTo>
                <a:cubicBezTo>
                  <a:pt x="2731924" y="4258325"/>
                  <a:pt x="2743188" y="4261674"/>
                  <a:pt x="2750698" y="4260558"/>
                </a:cubicBezTo>
                <a:cubicBezTo>
                  <a:pt x="2754453" y="4258325"/>
                  <a:pt x="2761962" y="4259441"/>
                  <a:pt x="2765717" y="4259441"/>
                </a:cubicBezTo>
                <a:cubicBezTo>
                  <a:pt x="2773226" y="4259441"/>
                  <a:pt x="2769471" y="4261674"/>
                  <a:pt x="2773226" y="4262790"/>
                </a:cubicBezTo>
                <a:cubicBezTo>
                  <a:pt x="2776981" y="4262790"/>
                  <a:pt x="2784490" y="4262790"/>
                  <a:pt x="2792000" y="4262790"/>
                </a:cubicBezTo>
                <a:cubicBezTo>
                  <a:pt x="2792000" y="4261674"/>
                  <a:pt x="2795755" y="4260558"/>
                  <a:pt x="2799509" y="4260558"/>
                </a:cubicBezTo>
                <a:cubicBezTo>
                  <a:pt x="2807019" y="4261674"/>
                  <a:pt x="2803264" y="4263906"/>
                  <a:pt x="2803264" y="4265023"/>
                </a:cubicBezTo>
                <a:cubicBezTo>
                  <a:pt x="2810773" y="4265023"/>
                  <a:pt x="2818283" y="4265023"/>
                  <a:pt x="2825792" y="4265023"/>
                </a:cubicBezTo>
                <a:cubicBezTo>
                  <a:pt x="2822038" y="4262790"/>
                  <a:pt x="2829547" y="4262790"/>
                  <a:pt x="2833302" y="4262790"/>
                </a:cubicBezTo>
                <a:cubicBezTo>
                  <a:pt x="2840811" y="4263906"/>
                  <a:pt x="2837057" y="4265023"/>
                  <a:pt x="2837057" y="4267255"/>
                </a:cubicBezTo>
                <a:cubicBezTo>
                  <a:pt x="2855830" y="4267255"/>
                  <a:pt x="2878359" y="4265023"/>
                  <a:pt x="2897132" y="4268372"/>
                </a:cubicBezTo>
                <a:cubicBezTo>
                  <a:pt x="2900887" y="4269488"/>
                  <a:pt x="2904642" y="4269488"/>
                  <a:pt x="2908396" y="4268372"/>
                </a:cubicBezTo>
                <a:cubicBezTo>
                  <a:pt x="2912151" y="4266139"/>
                  <a:pt x="2919660" y="4266139"/>
                  <a:pt x="2923415" y="4267255"/>
                </a:cubicBezTo>
                <a:cubicBezTo>
                  <a:pt x="2934679" y="4267255"/>
                  <a:pt x="2949698" y="4266139"/>
                  <a:pt x="2957207" y="4265023"/>
                </a:cubicBezTo>
                <a:cubicBezTo>
                  <a:pt x="2968472" y="4262790"/>
                  <a:pt x="2979736" y="4262790"/>
                  <a:pt x="2991000" y="4265023"/>
                </a:cubicBezTo>
                <a:cubicBezTo>
                  <a:pt x="2998510" y="4266139"/>
                  <a:pt x="3009774" y="4267255"/>
                  <a:pt x="3024792" y="4267255"/>
                </a:cubicBezTo>
                <a:cubicBezTo>
                  <a:pt x="3032302" y="4266139"/>
                  <a:pt x="3043566" y="4267255"/>
                  <a:pt x="3051076" y="4267255"/>
                </a:cubicBezTo>
                <a:cubicBezTo>
                  <a:pt x="3054830" y="4263906"/>
                  <a:pt x="3062340" y="4265023"/>
                  <a:pt x="3066095" y="4265023"/>
                </a:cubicBezTo>
                <a:cubicBezTo>
                  <a:pt x="3073604" y="4265023"/>
                  <a:pt x="3077359" y="4265023"/>
                  <a:pt x="3084868" y="4265023"/>
                </a:cubicBezTo>
                <a:cubicBezTo>
                  <a:pt x="3096133" y="4261674"/>
                  <a:pt x="3107397" y="4261674"/>
                  <a:pt x="3118661" y="4265023"/>
                </a:cubicBezTo>
                <a:cubicBezTo>
                  <a:pt x="3118661" y="4265023"/>
                  <a:pt x="3122415" y="4265023"/>
                  <a:pt x="3122415" y="4265023"/>
                </a:cubicBezTo>
                <a:cubicBezTo>
                  <a:pt x="3152453" y="4265023"/>
                  <a:pt x="3152453" y="4265023"/>
                  <a:pt x="3163718" y="4271721"/>
                </a:cubicBezTo>
                <a:cubicBezTo>
                  <a:pt x="3163718" y="4272837"/>
                  <a:pt x="3163718" y="4273953"/>
                  <a:pt x="3163718" y="4273953"/>
                </a:cubicBezTo>
                <a:cubicBezTo>
                  <a:pt x="3171227" y="4277302"/>
                  <a:pt x="3167472" y="4280651"/>
                  <a:pt x="3152453" y="4280651"/>
                </a:cubicBezTo>
                <a:cubicBezTo>
                  <a:pt x="3144944" y="4280651"/>
                  <a:pt x="3133680" y="4280651"/>
                  <a:pt x="3122415" y="4280651"/>
                </a:cubicBezTo>
                <a:cubicBezTo>
                  <a:pt x="3114906" y="4280651"/>
                  <a:pt x="3111151" y="4280651"/>
                  <a:pt x="3111151" y="4282884"/>
                </a:cubicBezTo>
                <a:cubicBezTo>
                  <a:pt x="3111151" y="4285116"/>
                  <a:pt x="3114906" y="4284000"/>
                  <a:pt x="3122415" y="4284000"/>
                </a:cubicBezTo>
                <a:cubicBezTo>
                  <a:pt x="3126170" y="4284000"/>
                  <a:pt x="3133680" y="4285116"/>
                  <a:pt x="3137434" y="4282884"/>
                </a:cubicBezTo>
                <a:cubicBezTo>
                  <a:pt x="3144944" y="4281767"/>
                  <a:pt x="3152453" y="4281767"/>
                  <a:pt x="3156208" y="4282884"/>
                </a:cubicBezTo>
                <a:cubicBezTo>
                  <a:pt x="3167472" y="4284000"/>
                  <a:pt x="3178736" y="4284000"/>
                  <a:pt x="3186246" y="4284000"/>
                </a:cubicBezTo>
                <a:cubicBezTo>
                  <a:pt x="3193756" y="4284000"/>
                  <a:pt x="3201265" y="4285116"/>
                  <a:pt x="3205019" y="4286232"/>
                </a:cubicBezTo>
                <a:cubicBezTo>
                  <a:pt x="3223793" y="4290698"/>
                  <a:pt x="3242567" y="4295163"/>
                  <a:pt x="3250076" y="4302977"/>
                </a:cubicBezTo>
                <a:cubicBezTo>
                  <a:pt x="3242567" y="4304093"/>
                  <a:pt x="3238812" y="4304093"/>
                  <a:pt x="3235057" y="4304093"/>
                </a:cubicBezTo>
                <a:cubicBezTo>
                  <a:pt x="3212529" y="4304093"/>
                  <a:pt x="3193756" y="4304093"/>
                  <a:pt x="3174982" y="4304093"/>
                </a:cubicBezTo>
                <a:cubicBezTo>
                  <a:pt x="3167472" y="4302977"/>
                  <a:pt x="3159963" y="4305210"/>
                  <a:pt x="3156208" y="4307442"/>
                </a:cubicBezTo>
                <a:cubicBezTo>
                  <a:pt x="3178736" y="4307442"/>
                  <a:pt x="3201265" y="4307442"/>
                  <a:pt x="3223793" y="4307442"/>
                </a:cubicBezTo>
                <a:cubicBezTo>
                  <a:pt x="3246321" y="4307442"/>
                  <a:pt x="3268850" y="4308559"/>
                  <a:pt x="3291378" y="4307442"/>
                </a:cubicBezTo>
                <a:cubicBezTo>
                  <a:pt x="3313907" y="4306326"/>
                  <a:pt x="3332680" y="4309675"/>
                  <a:pt x="3355209" y="4309675"/>
                </a:cubicBezTo>
                <a:cubicBezTo>
                  <a:pt x="3385246" y="4309675"/>
                  <a:pt x="3415284" y="4309675"/>
                  <a:pt x="3445322" y="4309675"/>
                </a:cubicBezTo>
                <a:cubicBezTo>
                  <a:pt x="3456586" y="4309675"/>
                  <a:pt x="3464096" y="4311908"/>
                  <a:pt x="3471605" y="4310791"/>
                </a:cubicBezTo>
                <a:cubicBezTo>
                  <a:pt x="3497888" y="4308559"/>
                  <a:pt x="3524171" y="4309675"/>
                  <a:pt x="3546699" y="4304093"/>
                </a:cubicBezTo>
                <a:cubicBezTo>
                  <a:pt x="3550454" y="4302977"/>
                  <a:pt x="3554209" y="4304093"/>
                  <a:pt x="3554209" y="4306326"/>
                </a:cubicBezTo>
                <a:cubicBezTo>
                  <a:pt x="3554209" y="4307442"/>
                  <a:pt x="3550454" y="4309675"/>
                  <a:pt x="3557964" y="4311908"/>
                </a:cubicBezTo>
                <a:cubicBezTo>
                  <a:pt x="3595511" y="4311908"/>
                  <a:pt x="3595511" y="4311908"/>
                  <a:pt x="3614284" y="4315256"/>
                </a:cubicBezTo>
                <a:cubicBezTo>
                  <a:pt x="3554209" y="4316373"/>
                  <a:pt x="3497888" y="4314140"/>
                  <a:pt x="3441567" y="4317489"/>
                </a:cubicBezTo>
                <a:cubicBezTo>
                  <a:pt x="3419039" y="4318605"/>
                  <a:pt x="3396511" y="4319722"/>
                  <a:pt x="3362718" y="4319722"/>
                </a:cubicBezTo>
                <a:cubicBezTo>
                  <a:pt x="3381492" y="4321954"/>
                  <a:pt x="3392756" y="4325303"/>
                  <a:pt x="3404020" y="4325303"/>
                </a:cubicBezTo>
                <a:cubicBezTo>
                  <a:pt x="3422794" y="4324187"/>
                  <a:pt x="3441567" y="4327536"/>
                  <a:pt x="3456586" y="4321954"/>
                </a:cubicBezTo>
                <a:cubicBezTo>
                  <a:pt x="3460341" y="4320838"/>
                  <a:pt x="3467850" y="4320838"/>
                  <a:pt x="3475360" y="4320838"/>
                </a:cubicBezTo>
                <a:cubicBezTo>
                  <a:pt x="3512907" y="4320838"/>
                  <a:pt x="3554209" y="4320838"/>
                  <a:pt x="3595511" y="4320838"/>
                </a:cubicBezTo>
                <a:cubicBezTo>
                  <a:pt x="3606775" y="4320838"/>
                  <a:pt x="3618039" y="4321954"/>
                  <a:pt x="3629303" y="4325303"/>
                </a:cubicBezTo>
                <a:cubicBezTo>
                  <a:pt x="3603020" y="4324187"/>
                  <a:pt x="3584247" y="4326419"/>
                  <a:pt x="3561718" y="4327536"/>
                </a:cubicBezTo>
                <a:cubicBezTo>
                  <a:pt x="3554209" y="4327536"/>
                  <a:pt x="3542945" y="4328652"/>
                  <a:pt x="3531681" y="4328652"/>
                </a:cubicBezTo>
                <a:cubicBezTo>
                  <a:pt x="3520416" y="4328652"/>
                  <a:pt x="3520416" y="4329768"/>
                  <a:pt x="3527926" y="4334234"/>
                </a:cubicBezTo>
                <a:cubicBezTo>
                  <a:pt x="3535435" y="4335350"/>
                  <a:pt x="3542945" y="4334234"/>
                  <a:pt x="3542945" y="4337582"/>
                </a:cubicBezTo>
                <a:cubicBezTo>
                  <a:pt x="3539190" y="4339815"/>
                  <a:pt x="3531681" y="4338699"/>
                  <a:pt x="3527926" y="4338699"/>
                </a:cubicBezTo>
                <a:cubicBezTo>
                  <a:pt x="3527926" y="4338699"/>
                  <a:pt x="3524171" y="4338699"/>
                  <a:pt x="3524171" y="4338699"/>
                </a:cubicBezTo>
                <a:cubicBezTo>
                  <a:pt x="3520416" y="4340931"/>
                  <a:pt x="3527926" y="4340931"/>
                  <a:pt x="3531681" y="4340931"/>
                </a:cubicBezTo>
                <a:cubicBezTo>
                  <a:pt x="3542945" y="4340931"/>
                  <a:pt x="3557964" y="4340931"/>
                  <a:pt x="3572982" y="4340931"/>
                </a:cubicBezTo>
                <a:cubicBezTo>
                  <a:pt x="3576737" y="4340931"/>
                  <a:pt x="3580492" y="4340931"/>
                  <a:pt x="3580492" y="4342048"/>
                </a:cubicBezTo>
                <a:cubicBezTo>
                  <a:pt x="3580492" y="4344280"/>
                  <a:pt x="3584247" y="4346513"/>
                  <a:pt x="3576737" y="4346513"/>
                </a:cubicBezTo>
                <a:cubicBezTo>
                  <a:pt x="3565473" y="4345396"/>
                  <a:pt x="3557964" y="4348745"/>
                  <a:pt x="3554209" y="4347629"/>
                </a:cubicBezTo>
                <a:cubicBezTo>
                  <a:pt x="3542945" y="4345396"/>
                  <a:pt x="3527926" y="4347629"/>
                  <a:pt x="3516662" y="4345396"/>
                </a:cubicBezTo>
                <a:cubicBezTo>
                  <a:pt x="3512907" y="4344280"/>
                  <a:pt x="3509152" y="4344280"/>
                  <a:pt x="3509152" y="4342048"/>
                </a:cubicBezTo>
                <a:cubicBezTo>
                  <a:pt x="3501643" y="4342048"/>
                  <a:pt x="3497888" y="4343164"/>
                  <a:pt x="3490379" y="4342048"/>
                </a:cubicBezTo>
                <a:cubicBezTo>
                  <a:pt x="3490379" y="4338699"/>
                  <a:pt x="3490379" y="4336466"/>
                  <a:pt x="3490379" y="4333117"/>
                </a:cubicBezTo>
                <a:cubicBezTo>
                  <a:pt x="3464096" y="4334234"/>
                  <a:pt x="3441567" y="4329768"/>
                  <a:pt x="3415284" y="4330885"/>
                </a:cubicBezTo>
                <a:cubicBezTo>
                  <a:pt x="3415284" y="4330885"/>
                  <a:pt x="3411529" y="4330885"/>
                  <a:pt x="3411529" y="4330885"/>
                </a:cubicBezTo>
                <a:cubicBezTo>
                  <a:pt x="3392756" y="4326419"/>
                  <a:pt x="3377737" y="4332001"/>
                  <a:pt x="3362718" y="4330885"/>
                </a:cubicBezTo>
                <a:cubicBezTo>
                  <a:pt x="3358963" y="4330885"/>
                  <a:pt x="3355209" y="4332001"/>
                  <a:pt x="3351454" y="4333117"/>
                </a:cubicBezTo>
                <a:cubicBezTo>
                  <a:pt x="3358963" y="4334234"/>
                  <a:pt x="3366473" y="4334234"/>
                  <a:pt x="3373982" y="4334234"/>
                </a:cubicBezTo>
                <a:cubicBezTo>
                  <a:pt x="3377737" y="4335350"/>
                  <a:pt x="3381492" y="4336466"/>
                  <a:pt x="3377737" y="4337582"/>
                </a:cubicBezTo>
                <a:cubicBezTo>
                  <a:pt x="3373982" y="4339815"/>
                  <a:pt x="3370228" y="4340931"/>
                  <a:pt x="3362718" y="4340931"/>
                </a:cubicBezTo>
                <a:cubicBezTo>
                  <a:pt x="3336435" y="4340931"/>
                  <a:pt x="3310152" y="4340931"/>
                  <a:pt x="3283869" y="4342048"/>
                </a:cubicBezTo>
                <a:cubicBezTo>
                  <a:pt x="3250076" y="4344280"/>
                  <a:pt x="3220039" y="4343164"/>
                  <a:pt x="3186246" y="4342048"/>
                </a:cubicBezTo>
                <a:cubicBezTo>
                  <a:pt x="3156208" y="4342048"/>
                  <a:pt x="3126170" y="4344280"/>
                  <a:pt x="3096133" y="4340931"/>
                </a:cubicBezTo>
                <a:cubicBezTo>
                  <a:pt x="3092378" y="4339815"/>
                  <a:pt x="3088623" y="4339815"/>
                  <a:pt x="3084868" y="4340931"/>
                </a:cubicBezTo>
                <a:cubicBezTo>
                  <a:pt x="3054830" y="4344280"/>
                  <a:pt x="3024792" y="4342048"/>
                  <a:pt x="2994755" y="4343164"/>
                </a:cubicBezTo>
                <a:cubicBezTo>
                  <a:pt x="2975981" y="4343164"/>
                  <a:pt x="2953453" y="4342048"/>
                  <a:pt x="2938434" y="4339815"/>
                </a:cubicBezTo>
                <a:cubicBezTo>
                  <a:pt x="2919660" y="4338699"/>
                  <a:pt x="2900887" y="4337582"/>
                  <a:pt x="2885868" y="4338699"/>
                </a:cubicBezTo>
                <a:cubicBezTo>
                  <a:pt x="2870849" y="4340931"/>
                  <a:pt x="2852075" y="4339815"/>
                  <a:pt x="2837057" y="4342048"/>
                </a:cubicBezTo>
                <a:cubicBezTo>
                  <a:pt x="2795755" y="4348745"/>
                  <a:pt x="2750698" y="4352094"/>
                  <a:pt x="2705641" y="4352094"/>
                </a:cubicBezTo>
                <a:cubicBezTo>
                  <a:pt x="2679358" y="4352094"/>
                  <a:pt x="2656830" y="4352094"/>
                  <a:pt x="2630547" y="4352094"/>
                </a:cubicBezTo>
                <a:cubicBezTo>
                  <a:pt x="2626792" y="4352094"/>
                  <a:pt x="2619282" y="4350978"/>
                  <a:pt x="2615528" y="4353211"/>
                </a:cubicBezTo>
                <a:cubicBezTo>
                  <a:pt x="2611773" y="4355443"/>
                  <a:pt x="2619282" y="4357676"/>
                  <a:pt x="2623037" y="4357676"/>
                </a:cubicBezTo>
                <a:cubicBezTo>
                  <a:pt x="2638056" y="4358792"/>
                  <a:pt x="2649320" y="4361025"/>
                  <a:pt x="2664339" y="4362141"/>
                </a:cubicBezTo>
                <a:cubicBezTo>
                  <a:pt x="2683113" y="4363257"/>
                  <a:pt x="2701886" y="4363257"/>
                  <a:pt x="2720660" y="4366606"/>
                </a:cubicBezTo>
                <a:cubicBezTo>
                  <a:pt x="2713151" y="4367722"/>
                  <a:pt x="2713151" y="4369955"/>
                  <a:pt x="2705641" y="4369955"/>
                </a:cubicBezTo>
                <a:cubicBezTo>
                  <a:pt x="2690622" y="4369955"/>
                  <a:pt x="2679358" y="4373304"/>
                  <a:pt x="2668094" y="4374420"/>
                </a:cubicBezTo>
                <a:cubicBezTo>
                  <a:pt x="2664339" y="4374420"/>
                  <a:pt x="2660585" y="4376653"/>
                  <a:pt x="2660585" y="4377769"/>
                </a:cubicBezTo>
                <a:cubicBezTo>
                  <a:pt x="2664339" y="4380002"/>
                  <a:pt x="2668094" y="4378885"/>
                  <a:pt x="2671849" y="4378885"/>
                </a:cubicBezTo>
                <a:cubicBezTo>
                  <a:pt x="2675603" y="4378885"/>
                  <a:pt x="2679358" y="4378885"/>
                  <a:pt x="2686868" y="4378885"/>
                </a:cubicBezTo>
                <a:cubicBezTo>
                  <a:pt x="2705641" y="4381118"/>
                  <a:pt x="2724415" y="4376653"/>
                  <a:pt x="2746943" y="4377769"/>
                </a:cubicBezTo>
                <a:cubicBezTo>
                  <a:pt x="2758207" y="4377769"/>
                  <a:pt x="2773226" y="4377769"/>
                  <a:pt x="2784490" y="4377769"/>
                </a:cubicBezTo>
                <a:cubicBezTo>
                  <a:pt x="2795755" y="4376653"/>
                  <a:pt x="2803264" y="4380002"/>
                  <a:pt x="2818283" y="4380002"/>
                </a:cubicBezTo>
                <a:cubicBezTo>
                  <a:pt x="2855830" y="4377769"/>
                  <a:pt x="2893377" y="4382234"/>
                  <a:pt x="2930925" y="4381118"/>
                </a:cubicBezTo>
                <a:cubicBezTo>
                  <a:pt x="2934679" y="4381118"/>
                  <a:pt x="2938434" y="4381118"/>
                  <a:pt x="2942189" y="4382234"/>
                </a:cubicBezTo>
                <a:cubicBezTo>
                  <a:pt x="2945944" y="4383351"/>
                  <a:pt x="2949698" y="4383351"/>
                  <a:pt x="2949698" y="4383351"/>
                </a:cubicBezTo>
                <a:cubicBezTo>
                  <a:pt x="2964717" y="4380002"/>
                  <a:pt x="2979736" y="4381118"/>
                  <a:pt x="2994755" y="4378885"/>
                </a:cubicBezTo>
                <a:cubicBezTo>
                  <a:pt x="3013529" y="4376653"/>
                  <a:pt x="3032302" y="4375537"/>
                  <a:pt x="3047321" y="4381118"/>
                </a:cubicBezTo>
                <a:cubicBezTo>
                  <a:pt x="3051076" y="4381118"/>
                  <a:pt x="3051076" y="4381118"/>
                  <a:pt x="3054830" y="4381118"/>
                </a:cubicBezTo>
                <a:cubicBezTo>
                  <a:pt x="3069849" y="4381118"/>
                  <a:pt x="3084868" y="4382234"/>
                  <a:pt x="3096133" y="4381118"/>
                </a:cubicBezTo>
                <a:cubicBezTo>
                  <a:pt x="3114906" y="4381118"/>
                  <a:pt x="3126170" y="4384467"/>
                  <a:pt x="3141189" y="4383351"/>
                </a:cubicBezTo>
                <a:cubicBezTo>
                  <a:pt x="3159963" y="4382234"/>
                  <a:pt x="3178736" y="4384467"/>
                  <a:pt x="3201265" y="4383351"/>
                </a:cubicBezTo>
                <a:cubicBezTo>
                  <a:pt x="3220039" y="4382234"/>
                  <a:pt x="3238812" y="4381118"/>
                  <a:pt x="3257586" y="4380002"/>
                </a:cubicBezTo>
                <a:cubicBezTo>
                  <a:pt x="3283869" y="4377769"/>
                  <a:pt x="3313907" y="4376653"/>
                  <a:pt x="3343944" y="4375537"/>
                </a:cubicBezTo>
                <a:cubicBezTo>
                  <a:pt x="3366473" y="4375537"/>
                  <a:pt x="3385246" y="4372188"/>
                  <a:pt x="3411529" y="4373304"/>
                </a:cubicBezTo>
                <a:cubicBezTo>
                  <a:pt x="3407775" y="4371071"/>
                  <a:pt x="3404020" y="4369955"/>
                  <a:pt x="3392756" y="4369955"/>
                </a:cubicBezTo>
                <a:cubicBezTo>
                  <a:pt x="3389001" y="4369955"/>
                  <a:pt x="3381492" y="4369955"/>
                  <a:pt x="3373982" y="4369955"/>
                </a:cubicBezTo>
                <a:cubicBezTo>
                  <a:pt x="3351454" y="4366606"/>
                  <a:pt x="3325171" y="4365490"/>
                  <a:pt x="3302642" y="4365490"/>
                </a:cubicBezTo>
                <a:cubicBezTo>
                  <a:pt x="3283869" y="4365490"/>
                  <a:pt x="3261341" y="4365490"/>
                  <a:pt x="3242567" y="4365490"/>
                </a:cubicBezTo>
                <a:cubicBezTo>
                  <a:pt x="3223793" y="4365490"/>
                  <a:pt x="3205019" y="4366606"/>
                  <a:pt x="3186246" y="4371071"/>
                </a:cubicBezTo>
                <a:cubicBezTo>
                  <a:pt x="3182491" y="4372188"/>
                  <a:pt x="3174982" y="4373304"/>
                  <a:pt x="3167472" y="4373304"/>
                </a:cubicBezTo>
                <a:cubicBezTo>
                  <a:pt x="3141189" y="4374420"/>
                  <a:pt x="3114906" y="4373304"/>
                  <a:pt x="3096133" y="4367722"/>
                </a:cubicBezTo>
                <a:cubicBezTo>
                  <a:pt x="3084868" y="4365490"/>
                  <a:pt x="3077359" y="4365490"/>
                  <a:pt x="3066095" y="4366606"/>
                </a:cubicBezTo>
                <a:cubicBezTo>
                  <a:pt x="3051076" y="4368839"/>
                  <a:pt x="3039812" y="4368839"/>
                  <a:pt x="3024792" y="4366606"/>
                </a:cubicBezTo>
                <a:cubicBezTo>
                  <a:pt x="3017283" y="4365490"/>
                  <a:pt x="3009774" y="4365490"/>
                  <a:pt x="3002264" y="4366606"/>
                </a:cubicBezTo>
                <a:cubicBezTo>
                  <a:pt x="2991000" y="4368839"/>
                  <a:pt x="2972227" y="4366606"/>
                  <a:pt x="2957207" y="4369955"/>
                </a:cubicBezTo>
                <a:cubicBezTo>
                  <a:pt x="2953453" y="4371071"/>
                  <a:pt x="2938434" y="4369955"/>
                  <a:pt x="2930925" y="4368839"/>
                </a:cubicBezTo>
                <a:cubicBezTo>
                  <a:pt x="2908396" y="4365490"/>
                  <a:pt x="2889622" y="4365490"/>
                  <a:pt x="2867094" y="4365490"/>
                </a:cubicBezTo>
                <a:cubicBezTo>
                  <a:pt x="2855830" y="4365490"/>
                  <a:pt x="2840811" y="4366606"/>
                  <a:pt x="2829547" y="4364374"/>
                </a:cubicBezTo>
                <a:cubicBezTo>
                  <a:pt x="2825792" y="4363257"/>
                  <a:pt x="2822038" y="4363257"/>
                  <a:pt x="2818283" y="4365490"/>
                </a:cubicBezTo>
                <a:cubicBezTo>
                  <a:pt x="2810773" y="4372188"/>
                  <a:pt x="2803264" y="4372188"/>
                  <a:pt x="2780736" y="4369955"/>
                </a:cubicBezTo>
                <a:cubicBezTo>
                  <a:pt x="2776981" y="4368839"/>
                  <a:pt x="2769471" y="4368839"/>
                  <a:pt x="2765717" y="4366606"/>
                </a:cubicBezTo>
                <a:cubicBezTo>
                  <a:pt x="2776981" y="4361025"/>
                  <a:pt x="2795755" y="4359908"/>
                  <a:pt x="2818283" y="4359908"/>
                </a:cubicBezTo>
                <a:cubicBezTo>
                  <a:pt x="2885868" y="4359908"/>
                  <a:pt x="2957207" y="4359908"/>
                  <a:pt x="3024792" y="4359908"/>
                </a:cubicBezTo>
                <a:cubicBezTo>
                  <a:pt x="3047321" y="4359908"/>
                  <a:pt x="3066095" y="4356559"/>
                  <a:pt x="3088623" y="4357676"/>
                </a:cubicBezTo>
                <a:cubicBezTo>
                  <a:pt x="3092378" y="4357676"/>
                  <a:pt x="3096133" y="4355443"/>
                  <a:pt x="3099887" y="4355443"/>
                </a:cubicBezTo>
                <a:cubicBezTo>
                  <a:pt x="3103642" y="4356559"/>
                  <a:pt x="3103642" y="4354327"/>
                  <a:pt x="3103642" y="4353211"/>
                </a:cubicBezTo>
                <a:cubicBezTo>
                  <a:pt x="3103642" y="4353211"/>
                  <a:pt x="3103642" y="4352094"/>
                  <a:pt x="3099887" y="4352094"/>
                </a:cubicBezTo>
                <a:cubicBezTo>
                  <a:pt x="3092378" y="4352094"/>
                  <a:pt x="3088623" y="4353211"/>
                  <a:pt x="3084868" y="4350978"/>
                </a:cubicBezTo>
                <a:cubicBezTo>
                  <a:pt x="3088623" y="4350978"/>
                  <a:pt x="3088623" y="4349862"/>
                  <a:pt x="3088623" y="4349862"/>
                </a:cubicBezTo>
                <a:cubicBezTo>
                  <a:pt x="3144944" y="4350978"/>
                  <a:pt x="3197510" y="4348745"/>
                  <a:pt x="3253831" y="4352094"/>
                </a:cubicBezTo>
                <a:cubicBezTo>
                  <a:pt x="3272605" y="4353211"/>
                  <a:pt x="3291378" y="4353211"/>
                  <a:pt x="3310152" y="4352094"/>
                </a:cubicBezTo>
                <a:cubicBezTo>
                  <a:pt x="3328926" y="4350978"/>
                  <a:pt x="3347699" y="4355443"/>
                  <a:pt x="3366473" y="4352094"/>
                </a:cubicBezTo>
                <a:cubicBezTo>
                  <a:pt x="3370228" y="4352094"/>
                  <a:pt x="3373982" y="4352094"/>
                  <a:pt x="3373982" y="4352094"/>
                </a:cubicBezTo>
                <a:cubicBezTo>
                  <a:pt x="3385246" y="4355443"/>
                  <a:pt x="3400265" y="4354327"/>
                  <a:pt x="3415284" y="4354327"/>
                </a:cubicBezTo>
                <a:cubicBezTo>
                  <a:pt x="3437813" y="4354327"/>
                  <a:pt x="3460341" y="4354327"/>
                  <a:pt x="3486624" y="4354327"/>
                </a:cubicBezTo>
                <a:cubicBezTo>
                  <a:pt x="3494133" y="4354327"/>
                  <a:pt x="3501643" y="4355443"/>
                  <a:pt x="3509152" y="4356559"/>
                </a:cubicBezTo>
                <a:cubicBezTo>
                  <a:pt x="3520416" y="4355443"/>
                  <a:pt x="3527926" y="4358792"/>
                  <a:pt x="3539190" y="4357676"/>
                </a:cubicBezTo>
                <a:cubicBezTo>
                  <a:pt x="3546699" y="4357676"/>
                  <a:pt x="3557964" y="4358792"/>
                  <a:pt x="3569228" y="4357676"/>
                </a:cubicBezTo>
                <a:cubicBezTo>
                  <a:pt x="3576737" y="4357676"/>
                  <a:pt x="3584247" y="4358792"/>
                  <a:pt x="3588002" y="4361025"/>
                </a:cubicBezTo>
                <a:cubicBezTo>
                  <a:pt x="3588002" y="4362141"/>
                  <a:pt x="3588002" y="4363257"/>
                  <a:pt x="3584247" y="4363257"/>
                </a:cubicBezTo>
                <a:cubicBezTo>
                  <a:pt x="3557964" y="4364374"/>
                  <a:pt x="3527926" y="4364374"/>
                  <a:pt x="3509152" y="4357676"/>
                </a:cubicBezTo>
                <a:cubicBezTo>
                  <a:pt x="3490379" y="4356559"/>
                  <a:pt x="3475360" y="4361025"/>
                  <a:pt x="3456586" y="4359908"/>
                </a:cubicBezTo>
                <a:cubicBezTo>
                  <a:pt x="3460341" y="4363257"/>
                  <a:pt x="3456586" y="4364374"/>
                  <a:pt x="3445322" y="4364374"/>
                </a:cubicBezTo>
                <a:cubicBezTo>
                  <a:pt x="3437813" y="4364374"/>
                  <a:pt x="3434058" y="4364374"/>
                  <a:pt x="3430303" y="4364374"/>
                </a:cubicBezTo>
                <a:cubicBezTo>
                  <a:pt x="3430303" y="4365490"/>
                  <a:pt x="3430303" y="4366606"/>
                  <a:pt x="3430303" y="4367722"/>
                </a:cubicBezTo>
                <a:cubicBezTo>
                  <a:pt x="3437813" y="4367722"/>
                  <a:pt x="3445322" y="4367722"/>
                  <a:pt x="3449077" y="4367722"/>
                </a:cubicBezTo>
                <a:cubicBezTo>
                  <a:pt x="3456586" y="4367722"/>
                  <a:pt x="3460341" y="4367722"/>
                  <a:pt x="3464096" y="4367722"/>
                </a:cubicBezTo>
                <a:cubicBezTo>
                  <a:pt x="3467850" y="4367722"/>
                  <a:pt x="3475360" y="4366606"/>
                  <a:pt x="3475360" y="4368839"/>
                </a:cubicBezTo>
                <a:cubicBezTo>
                  <a:pt x="3479114" y="4372188"/>
                  <a:pt x="3471605" y="4371071"/>
                  <a:pt x="3464096" y="4372188"/>
                </a:cubicBezTo>
                <a:cubicBezTo>
                  <a:pt x="3460341" y="4373304"/>
                  <a:pt x="3464096" y="4374420"/>
                  <a:pt x="3464096" y="4375537"/>
                </a:cubicBezTo>
                <a:cubicBezTo>
                  <a:pt x="3471605" y="4378885"/>
                  <a:pt x="3482869" y="4378885"/>
                  <a:pt x="3494133" y="4380002"/>
                </a:cubicBezTo>
                <a:cubicBezTo>
                  <a:pt x="3520416" y="4380002"/>
                  <a:pt x="3546699" y="4376653"/>
                  <a:pt x="3569228" y="4377769"/>
                </a:cubicBezTo>
                <a:cubicBezTo>
                  <a:pt x="3584247" y="4377769"/>
                  <a:pt x="3603020" y="4378885"/>
                  <a:pt x="3614284" y="4376653"/>
                </a:cubicBezTo>
                <a:cubicBezTo>
                  <a:pt x="3633058" y="4374420"/>
                  <a:pt x="3651832" y="4375537"/>
                  <a:pt x="3670605" y="4375537"/>
                </a:cubicBezTo>
                <a:cubicBezTo>
                  <a:pt x="3685624" y="4375537"/>
                  <a:pt x="3704398" y="4373304"/>
                  <a:pt x="3723172" y="4377769"/>
                </a:cubicBezTo>
                <a:cubicBezTo>
                  <a:pt x="3734436" y="4375537"/>
                  <a:pt x="3749455" y="4377769"/>
                  <a:pt x="3756964" y="4380002"/>
                </a:cubicBezTo>
                <a:cubicBezTo>
                  <a:pt x="3768228" y="4382234"/>
                  <a:pt x="3783247" y="4380002"/>
                  <a:pt x="3794511" y="4383351"/>
                </a:cubicBezTo>
                <a:cubicBezTo>
                  <a:pt x="3798266" y="4384467"/>
                  <a:pt x="3813285" y="4384467"/>
                  <a:pt x="3820794" y="4382234"/>
                </a:cubicBezTo>
                <a:cubicBezTo>
                  <a:pt x="3839568" y="4378885"/>
                  <a:pt x="3862096" y="4378885"/>
                  <a:pt x="3884625" y="4378885"/>
                </a:cubicBezTo>
                <a:lnTo>
                  <a:pt x="3963884" y="4378885"/>
                </a:lnTo>
                <a:cubicBezTo>
                  <a:pt x="3960129" y="4378885"/>
                  <a:pt x="3956374" y="4380002"/>
                  <a:pt x="3952620" y="4377769"/>
                </a:cubicBezTo>
                <a:cubicBezTo>
                  <a:pt x="3952620" y="4376653"/>
                  <a:pt x="3956374" y="4374420"/>
                  <a:pt x="3960129" y="4374420"/>
                </a:cubicBezTo>
                <a:cubicBezTo>
                  <a:pt x="3971393" y="4373304"/>
                  <a:pt x="3982657" y="4369955"/>
                  <a:pt x="3997676" y="4369955"/>
                </a:cubicBezTo>
                <a:cubicBezTo>
                  <a:pt x="4005186" y="4369955"/>
                  <a:pt x="4005186" y="4367722"/>
                  <a:pt x="4012695" y="4366606"/>
                </a:cubicBezTo>
                <a:cubicBezTo>
                  <a:pt x="3993921" y="4363257"/>
                  <a:pt x="3975148" y="4363257"/>
                  <a:pt x="3956374" y="4362141"/>
                </a:cubicBezTo>
                <a:cubicBezTo>
                  <a:pt x="3941355" y="4361025"/>
                  <a:pt x="3930091" y="4358792"/>
                  <a:pt x="3915072" y="4357676"/>
                </a:cubicBezTo>
                <a:cubicBezTo>
                  <a:pt x="3911317" y="4357676"/>
                  <a:pt x="3903808" y="4355443"/>
                  <a:pt x="3907563" y="4353211"/>
                </a:cubicBezTo>
                <a:cubicBezTo>
                  <a:pt x="3911317" y="4350978"/>
                  <a:pt x="3918827" y="4352094"/>
                  <a:pt x="3922582" y="4352094"/>
                </a:cubicBezTo>
                <a:cubicBezTo>
                  <a:pt x="3948865" y="4352094"/>
                  <a:pt x="3971393" y="4352094"/>
                  <a:pt x="3997676" y="4352094"/>
                </a:cubicBezTo>
                <a:cubicBezTo>
                  <a:pt x="4042733" y="4352094"/>
                  <a:pt x="4087790" y="4348745"/>
                  <a:pt x="4129092" y="4342048"/>
                </a:cubicBezTo>
                <a:cubicBezTo>
                  <a:pt x="4144110" y="4339815"/>
                  <a:pt x="4162884" y="4340931"/>
                  <a:pt x="4177903" y="4338699"/>
                </a:cubicBezTo>
                <a:cubicBezTo>
                  <a:pt x="4192922" y="4337582"/>
                  <a:pt x="4211695" y="4338699"/>
                  <a:pt x="4230469" y="4339815"/>
                </a:cubicBezTo>
                <a:cubicBezTo>
                  <a:pt x="4245488" y="4342048"/>
                  <a:pt x="4268016" y="4343164"/>
                  <a:pt x="4286790" y="4343164"/>
                </a:cubicBezTo>
                <a:cubicBezTo>
                  <a:pt x="4316827" y="4342048"/>
                  <a:pt x="4346865" y="4344280"/>
                  <a:pt x="4376903" y="4340931"/>
                </a:cubicBezTo>
                <a:cubicBezTo>
                  <a:pt x="4380658" y="4339815"/>
                  <a:pt x="4384413" y="4339815"/>
                  <a:pt x="4388168" y="4340931"/>
                </a:cubicBezTo>
                <a:lnTo>
                  <a:pt x="4430951" y="4342654"/>
                </a:lnTo>
                <a:lnTo>
                  <a:pt x="4425789" y="4340282"/>
                </a:lnTo>
                <a:cubicBezTo>
                  <a:pt x="4422035" y="4334700"/>
                  <a:pt x="4422035" y="4326886"/>
                  <a:pt x="4391997" y="4326886"/>
                </a:cubicBezTo>
                <a:cubicBezTo>
                  <a:pt x="4380733" y="4326886"/>
                  <a:pt x="4369469" y="4323537"/>
                  <a:pt x="4369469" y="4320188"/>
                </a:cubicBezTo>
                <a:cubicBezTo>
                  <a:pt x="4365714" y="4316840"/>
                  <a:pt x="4361959" y="4314607"/>
                  <a:pt x="4354450" y="4311258"/>
                </a:cubicBezTo>
                <a:cubicBezTo>
                  <a:pt x="4354450" y="4310142"/>
                  <a:pt x="4354450" y="4309025"/>
                  <a:pt x="4354450" y="4309025"/>
                </a:cubicBezTo>
                <a:cubicBezTo>
                  <a:pt x="4373223" y="4303444"/>
                  <a:pt x="4388242" y="4297862"/>
                  <a:pt x="4410771" y="4297862"/>
                </a:cubicBezTo>
                <a:lnTo>
                  <a:pt x="4500922" y="4297862"/>
                </a:lnTo>
                <a:lnTo>
                  <a:pt x="4500922" y="4287669"/>
                </a:lnTo>
                <a:lnTo>
                  <a:pt x="4497054" y="4286232"/>
                </a:lnTo>
                <a:cubicBezTo>
                  <a:pt x="4493300" y="4285116"/>
                  <a:pt x="4485791" y="4284000"/>
                  <a:pt x="4478281" y="4284000"/>
                </a:cubicBezTo>
                <a:cubicBezTo>
                  <a:pt x="4470771" y="4284000"/>
                  <a:pt x="4459507" y="4284000"/>
                  <a:pt x="4448243" y="4282884"/>
                </a:cubicBezTo>
                <a:cubicBezTo>
                  <a:pt x="4444488" y="4281767"/>
                  <a:pt x="4436979" y="4281767"/>
                  <a:pt x="4429469" y="4282884"/>
                </a:cubicBezTo>
                <a:cubicBezTo>
                  <a:pt x="4425715" y="4285116"/>
                  <a:pt x="4418205" y="4284000"/>
                  <a:pt x="4414450" y="4284000"/>
                </a:cubicBezTo>
                <a:cubicBezTo>
                  <a:pt x="4406941" y="4284000"/>
                  <a:pt x="4403186" y="4285116"/>
                  <a:pt x="4403186" y="4282884"/>
                </a:cubicBezTo>
                <a:cubicBezTo>
                  <a:pt x="4403186" y="4280651"/>
                  <a:pt x="4406941" y="4280651"/>
                  <a:pt x="4414450" y="4280651"/>
                </a:cubicBezTo>
                <a:cubicBezTo>
                  <a:pt x="4425715" y="4280651"/>
                  <a:pt x="4436979" y="4280651"/>
                  <a:pt x="4444488" y="4280651"/>
                </a:cubicBezTo>
                <a:lnTo>
                  <a:pt x="4449664" y="4277574"/>
                </a:lnTo>
                <a:lnTo>
                  <a:pt x="4433299" y="4276653"/>
                </a:lnTo>
                <a:cubicBezTo>
                  <a:pt x="4410771" y="4276653"/>
                  <a:pt x="4384488" y="4277769"/>
                  <a:pt x="4358204" y="4275536"/>
                </a:cubicBezTo>
                <a:cubicBezTo>
                  <a:pt x="4343186" y="4273304"/>
                  <a:pt x="4324412" y="4274420"/>
                  <a:pt x="4309393" y="4275536"/>
                </a:cubicBezTo>
                <a:lnTo>
                  <a:pt x="4305517" y="4275344"/>
                </a:lnTo>
                <a:lnTo>
                  <a:pt x="4453413" y="4275344"/>
                </a:lnTo>
                <a:lnTo>
                  <a:pt x="4455753" y="4273953"/>
                </a:lnTo>
                <a:cubicBezTo>
                  <a:pt x="4455753" y="4273953"/>
                  <a:pt x="4455753" y="4272837"/>
                  <a:pt x="4455753" y="4271721"/>
                </a:cubicBezTo>
                <a:cubicBezTo>
                  <a:pt x="4444488" y="4265023"/>
                  <a:pt x="4444488" y="4265023"/>
                  <a:pt x="4414450" y="4265023"/>
                </a:cubicBezTo>
                <a:cubicBezTo>
                  <a:pt x="4414450" y="4265023"/>
                  <a:pt x="4410696" y="4265023"/>
                  <a:pt x="4410696" y="4265023"/>
                </a:cubicBezTo>
                <a:cubicBezTo>
                  <a:pt x="4399432" y="4261674"/>
                  <a:pt x="4388168" y="4261674"/>
                  <a:pt x="4376903" y="4265023"/>
                </a:cubicBezTo>
                <a:cubicBezTo>
                  <a:pt x="4369394" y="4265023"/>
                  <a:pt x="4365639" y="4265023"/>
                  <a:pt x="4358130" y="4265023"/>
                </a:cubicBezTo>
                <a:cubicBezTo>
                  <a:pt x="4354375" y="4265023"/>
                  <a:pt x="4346865" y="4263906"/>
                  <a:pt x="4343111" y="4267255"/>
                </a:cubicBezTo>
                <a:cubicBezTo>
                  <a:pt x="4335601" y="4267255"/>
                  <a:pt x="4324337" y="4266139"/>
                  <a:pt x="4316827" y="4267255"/>
                </a:cubicBezTo>
                <a:cubicBezTo>
                  <a:pt x="4301809" y="4267255"/>
                  <a:pt x="4290545" y="4266139"/>
                  <a:pt x="4283035" y="4265023"/>
                </a:cubicBezTo>
                <a:cubicBezTo>
                  <a:pt x="4271771" y="4262790"/>
                  <a:pt x="4260507" y="4262790"/>
                  <a:pt x="4249242" y="4265023"/>
                </a:cubicBezTo>
                <a:cubicBezTo>
                  <a:pt x="4241733" y="4266139"/>
                  <a:pt x="4226714" y="4267255"/>
                  <a:pt x="4215450" y="4267255"/>
                </a:cubicBezTo>
                <a:cubicBezTo>
                  <a:pt x="4211695" y="4266139"/>
                  <a:pt x="4204186" y="4266139"/>
                  <a:pt x="4200431" y="4268372"/>
                </a:cubicBezTo>
                <a:cubicBezTo>
                  <a:pt x="4196677" y="4269488"/>
                  <a:pt x="4192922" y="4269488"/>
                  <a:pt x="4189167" y="4268372"/>
                </a:cubicBezTo>
                <a:cubicBezTo>
                  <a:pt x="4170394" y="4265023"/>
                  <a:pt x="4147865" y="4267255"/>
                  <a:pt x="4129092" y="4267255"/>
                </a:cubicBezTo>
                <a:cubicBezTo>
                  <a:pt x="4129092" y="4265023"/>
                  <a:pt x="4132846" y="4263906"/>
                  <a:pt x="4125337" y="4262790"/>
                </a:cubicBezTo>
                <a:cubicBezTo>
                  <a:pt x="4121582" y="4262790"/>
                  <a:pt x="4114073" y="4262790"/>
                  <a:pt x="4117827" y="4265023"/>
                </a:cubicBezTo>
                <a:cubicBezTo>
                  <a:pt x="4110318" y="4265023"/>
                  <a:pt x="4102808" y="4265023"/>
                  <a:pt x="4095299" y="4265023"/>
                </a:cubicBezTo>
                <a:cubicBezTo>
                  <a:pt x="4095299" y="4263906"/>
                  <a:pt x="4099054" y="4261674"/>
                  <a:pt x="4091544" y="4260558"/>
                </a:cubicBezTo>
                <a:cubicBezTo>
                  <a:pt x="4087790" y="4260558"/>
                  <a:pt x="4084035" y="4261674"/>
                  <a:pt x="4084035" y="4262790"/>
                </a:cubicBezTo>
                <a:cubicBezTo>
                  <a:pt x="4076525" y="4262790"/>
                  <a:pt x="4069016" y="4262790"/>
                  <a:pt x="4065261" y="4262790"/>
                </a:cubicBezTo>
                <a:cubicBezTo>
                  <a:pt x="4061506" y="4261674"/>
                  <a:pt x="4065261" y="4259441"/>
                  <a:pt x="4057752" y="4259441"/>
                </a:cubicBezTo>
                <a:cubicBezTo>
                  <a:pt x="4053997" y="4259441"/>
                  <a:pt x="4046488" y="4258325"/>
                  <a:pt x="4042733" y="4260558"/>
                </a:cubicBezTo>
                <a:cubicBezTo>
                  <a:pt x="4035223" y="4261674"/>
                  <a:pt x="4023959" y="4258325"/>
                  <a:pt x="4016450" y="4259441"/>
                </a:cubicBezTo>
                <a:cubicBezTo>
                  <a:pt x="4005186" y="4261674"/>
                  <a:pt x="3997676" y="4260558"/>
                  <a:pt x="3990167" y="4260558"/>
                </a:cubicBezTo>
                <a:cubicBezTo>
                  <a:pt x="3982657" y="4261674"/>
                  <a:pt x="3978903" y="4260558"/>
                  <a:pt x="3971393" y="4260558"/>
                </a:cubicBezTo>
                <a:cubicBezTo>
                  <a:pt x="3960129" y="4258325"/>
                  <a:pt x="3941355" y="4258325"/>
                  <a:pt x="3926336" y="4260558"/>
                </a:cubicBezTo>
                <a:cubicBezTo>
                  <a:pt x="3915072" y="4260558"/>
                  <a:pt x="3903808" y="4257209"/>
                  <a:pt x="3888789" y="4259441"/>
                </a:cubicBezTo>
                <a:cubicBezTo>
                  <a:pt x="3888789" y="4258325"/>
                  <a:pt x="3877525" y="4254976"/>
                  <a:pt x="3873770" y="4253860"/>
                </a:cubicBezTo>
                <a:cubicBezTo>
                  <a:pt x="3858751" y="4250511"/>
                  <a:pt x="3858751" y="4250511"/>
                  <a:pt x="3847487" y="4254976"/>
                </a:cubicBezTo>
                <a:cubicBezTo>
                  <a:pt x="3843732" y="4256092"/>
                  <a:pt x="3839978" y="4257209"/>
                  <a:pt x="3843732" y="4258325"/>
                </a:cubicBezTo>
                <a:cubicBezTo>
                  <a:pt x="3847487" y="4259441"/>
                  <a:pt x="3847487" y="4260558"/>
                  <a:pt x="3854997" y="4260558"/>
                </a:cubicBezTo>
                <a:cubicBezTo>
                  <a:pt x="3866261" y="4260558"/>
                  <a:pt x="3877525" y="4260558"/>
                  <a:pt x="3888789" y="4260558"/>
                </a:cubicBezTo>
                <a:cubicBezTo>
                  <a:pt x="3900053" y="4265023"/>
                  <a:pt x="3915072" y="4267255"/>
                  <a:pt x="3937601" y="4267255"/>
                </a:cubicBezTo>
                <a:cubicBezTo>
                  <a:pt x="3945110" y="4267255"/>
                  <a:pt x="3952620" y="4267255"/>
                  <a:pt x="3960129" y="4267255"/>
                </a:cubicBezTo>
                <a:cubicBezTo>
                  <a:pt x="3997676" y="4266139"/>
                  <a:pt x="4035223" y="4269488"/>
                  <a:pt x="4072771" y="4270604"/>
                </a:cubicBezTo>
                <a:cubicBezTo>
                  <a:pt x="4076525" y="4270604"/>
                  <a:pt x="4080280" y="4272837"/>
                  <a:pt x="4087790" y="4273953"/>
                </a:cubicBezTo>
                <a:cubicBezTo>
                  <a:pt x="4065261" y="4275069"/>
                  <a:pt x="4042733" y="4275069"/>
                  <a:pt x="4023959" y="4275069"/>
                </a:cubicBezTo>
                <a:cubicBezTo>
                  <a:pt x="4023959" y="4275069"/>
                  <a:pt x="4023959" y="4276186"/>
                  <a:pt x="4023959" y="4276186"/>
                </a:cubicBezTo>
                <a:cubicBezTo>
                  <a:pt x="4046488" y="4276186"/>
                  <a:pt x="4069016" y="4276186"/>
                  <a:pt x="4087790" y="4276186"/>
                </a:cubicBezTo>
                <a:cubicBezTo>
                  <a:pt x="4110318" y="4276186"/>
                  <a:pt x="4129092" y="4276186"/>
                  <a:pt x="4147865" y="4276186"/>
                </a:cubicBezTo>
                <a:cubicBezTo>
                  <a:pt x="4151620" y="4276186"/>
                  <a:pt x="4159129" y="4276186"/>
                  <a:pt x="4162884" y="4277302"/>
                </a:cubicBezTo>
                <a:cubicBezTo>
                  <a:pt x="4170394" y="4279535"/>
                  <a:pt x="4166639" y="4284000"/>
                  <a:pt x="4181657" y="4282884"/>
                </a:cubicBezTo>
                <a:cubicBezTo>
                  <a:pt x="4192922" y="4281767"/>
                  <a:pt x="4200431" y="4285116"/>
                  <a:pt x="4211695" y="4284000"/>
                </a:cubicBezTo>
                <a:cubicBezTo>
                  <a:pt x="4219205" y="4284000"/>
                  <a:pt x="4230469" y="4285116"/>
                  <a:pt x="4237979" y="4282884"/>
                </a:cubicBezTo>
                <a:cubicBezTo>
                  <a:pt x="4241733" y="4281767"/>
                  <a:pt x="4245488" y="4282884"/>
                  <a:pt x="4252997" y="4282884"/>
                </a:cubicBezTo>
                <a:cubicBezTo>
                  <a:pt x="4249242" y="4285116"/>
                  <a:pt x="4241733" y="4286232"/>
                  <a:pt x="4241733" y="4287349"/>
                </a:cubicBezTo>
                <a:cubicBezTo>
                  <a:pt x="4237979" y="4289581"/>
                  <a:pt x="4241733" y="4291814"/>
                  <a:pt x="4249242" y="4291814"/>
                </a:cubicBezTo>
                <a:cubicBezTo>
                  <a:pt x="4256752" y="4291814"/>
                  <a:pt x="4268016" y="4291814"/>
                  <a:pt x="4268016" y="4295163"/>
                </a:cubicBezTo>
                <a:cubicBezTo>
                  <a:pt x="4268016" y="4296279"/>
                  <a:pt x="4275525" y="4296279"/>
                  <a:pt x="4279280" y="4296279"/>
                </a:cubicBezTo>
                <a:cubicBezTo>
                  <a:pt x="4298054" y="4292930"/>
                  <a:pt x="4316827" y="4297396"/>
                  <a:pt x="4331847" y="4297396"/>
                </a:cubicBezTo>
                <a:cubicBezTo>
                  <a:pt x="4335601" y="4298512"/>
                  <a:pt x="4339356" y="4298512"/>
                  <a:pt x="4339356" y="4299628"/>
                </a:cubicBezTo>
                <a:cubicBezTo>
                  <a:pt x="4339356" y="4300745"/>
                  <a:pt x="4335601" y="4301861"/>
                  <a:pt x="4331847" y="4301861"/>
                </a:cubicBezTo>
                <a:cubicBezTo>
                  <a:pt x="4313073" y="4304093"/>
                  <a:pt x="4294299" y="4306326"/>
                  <a:pt x="4279280" y="4310791"/>
                </a:cubicBezTo>
                <a:cubicBezTo>
                  <a:pt x="4271771" y="4311908"/>
                  <a:pt x="4268016" y="4309675"/>
                  <a:pt x="4268016" y="4308559"/>
                </a:cubicBezTo>
                <a:cubicBezTo>
                  <a:pt x="4268016" y="4305210"/>
                  <a:pt x="4264262" y="4302977"/>
                  <a:pt x="4252997" y="4300745"/>
                </a:cubicBezTo>
                <a:cubicBezTo>
                  <a:pt x="4249242" y="4299628"/>
                  <a:pt x="4245488" y="4299628"/>
                  <a:pt x="4241733" y="4299628"/>
                </a:cubicBezTo>
                <a:cubicBezTo>
                  <a:pt x="4230469" y="4302977"/>
                  <a:pt x="4211695" y="4300745"/>
                  <a:pt x="4200431" y="4302977"/>
                </a:cubicBezTo>
                <a:cubicBezTo>
                  <a:pt x="4192922" y="4304093"/>
                  <a:pt x="4185412" y="4304093"/>
                  <a:pt x="4174148" y="4304093"/>
                </a:cubicBezTo>
                <a:cubicBezTo>
                  <a:pt x="4166639" y="4304093"/>
                  <a:pt x="4162884" y="4300745"/>
                  <a:pt x="4159129" y="4298512"/>
                </a:cubicBezTo>
                <a:cubicBezTo>
                  <a:pt x="4151620" y="4295163"/>
                  <a:pt x="4136601" y="4294047"/>
                  <a:pt x="4129092" y="4298512"/>
                </a:cubicBezTo>
                <a:cubicBezTo>
                  <a:pt x="4129092" y="4300745"/>
                  <a:pt x="4125337" y="4301861"/>
                  <a:pt x="4121582" y="4304093"/>
                </a:cubicBezTo>
                <a:cubicBezTo>
                  <a:pt x="4121582" y="4306326"/>
                  <a:pt x="4114073" y="4307442"/>
                  <a:pt x="4102808" y="4307442"/>
                </a:cubicBezTo>
                <a:cubicBezTo>
                  <a:pt x="4095299" y="4307442"/>
                  <a:pt x="4087790" y="4307442"/>
                  <a:pt x="4080280" y="4309675"/>
                </a:cubicBezTo>
                <a:cubicBezTo>
                  <a:pt x="4069016" y="4310791"/>
                  <a:pt x="4057752" y="4308559"/>
                  <a:pt x="4050242" y="4305210"/>
                </a:cubicBezTo>
                <a:cubicBezTo>
                  <a:pt x="4038978" y="4298512"/>
                  <a:pt x="4016450" y="4298512"/>
                  <a:pt x="3997676" y="4296279"/>
                </a:cubicBezTo>
                <a:cubicBezTo>
                  <a:pt x="3990167" y="4295163"/>
                  <a:pt x="3982657" y="4297396"/>
                  <a:pt x="3971393" y="4298512"/>
                </a:cubicBezTo>
                <a:cubicBezTo>
                  <a:pt x="3960129" y="4298512"/>
                  <a:pt x="3948865" y="4300745"/>
                  <a:pt x="3941355" y="4302977"/>
                </a:cubicBezTo>
                <a:cubicBezTo>
                  <a:pt x="3918827" y="4307442"/>
                  <a:pt x="3915072" y="4307442"/>
                  <a:pt x="3900053" y="4301861"/>
                </a:cubicBezTo>
                <a:cubicBezTo>
                  <a:pt x="3896299" y="4301861"/>
                  <a:pt x="3896299" y="4299628"/>
                  <a:pt x="3892544" y="4298512"/>
                </a:cubicBezTo>
                <a:cubicBezTo>
                  <a:pt x="3870016" y="4304093"/>
                  <a:pt x="3851242" y="4304093"/>
                  <a:pt x="3828714" y="4304093"/>
                </a:cubicBezTo>
                <a:cubicBezTo>
                  <a:pt x="3813695" y="4304093"/>
                  <a:pt x="3802430" y="4304093"/>
                  <a:pt x="3787412" y="4304093"/>
                </a:cubicBezTo>
                <a:cubicBezTo>
                  <a:pt x="3757374" y="4302977"/>
                  <a:pt x="3727336" y="4306326"/>
                  <a:pt x="3693543" y="4305210"/>
                </a:cubicBezTo>
                <a:cubicBezTo>
                  <a:pt x="3682279" y="4305210"/>
                  <a:pt x="3678525" y="4309675"/>
                  <a:pt x="3667260" y="4306326"/>
                </a:cubicBezTo>
                <a:cubicBezTo>
                  <a:pt x="3655996" y="4304093"/>
                  <a:pt x="3644732" y="4306326"/>
                  <a:pt x="3637223" y="4305210"/>
                </a:cubicBezTo>
                <a:cubicBezTo>
                  <a:pt x="3625958" y="4305210"/>
                  <a:pt x="3614694" y="4305210"/>
                  <a:pt x="3603430" y="4305210"/>
                </a:cubicBezTo>
                <a:cubicBezTo>
                  <a:pt x="3595921" y="4302977"/>
                  <a:pt x="3603430" y="4300745"/>
                  <a:pt x="3599675" y="4298512"/>
                </a:cubicBezTo>
                <a:cubicBezTo>
                  <a:pt x="3588411" y="4294047"/>
                  <a:pt x="3573392" y="4292930"/>
                  <a:pt x="3554619" y="4295163"/>
                </a:cubicBezTo>
                <a:cubicBezTo>
                  <a:pt x="3550864" y="4295163"/>
                  <a:pt x="3550864" y="4296279"/>
                  <a:pt x="3543355" y="4296279"/>
                </a:cubicBezTo>
                <a:cubicBezTo>
                  <a:pt x="3539600" y="4296279"/>
                  <a:pt x="3535845" y="4295163"/>
                  <a:pt x="3535845" y="4292930"/>
                </a:cubicBezTo>
                <a:cubicBezTo>
                  <a:pt x="3535845" y="4291814"/>
                  <a:pt x="3535845" y="4289581"/>
                  <a:pt x="3543355" y="4289581"/>
                </a:cubicBezTo>
                <a:cubicBezTo>
                  <a:pt x="3554619" y="4290698"/>
                  <a:pt x="3565883" y="4289581"/>
                  <a:pt x="3573392" y="4290698"/>
                </a:cubicBezTo>
                <a:cubicBezTo>
                  <a:pt x="3588411" y="4290698"/>
                  <a:pt x="3595921" y="4288465"/>
                  <a:pt x="3607185" y="4288465"/>
                </a:cubicBezTo>
                <a:cubicBezTo>
                  <a:pt x="3614694" y="4287349"/>
                  <a:pt x="3618449" y="4284000"/>
                  <a:pt x="3618449" y="4281767"/>
                </a:cubicBezTo>
                <a:cubicBezTo>
                  <a:pt x="3625958" y="4278418"/>
                  <a:pt x="3625958" y="4277302"/>
                  <a:pt x="3637223" y="4279535"/>
                </a:cubicBezTo>
                <a:cubicBezTo>
                  <a:pt x="3652242" y="4280651"/>
                  <a:pt x="3667260" y="4281767"/>
                  <a:pt x="3682279" y="4284000"/>
                </a:cubicBezTo>
                <a:cubicBezTo>
                  <a:pt x="3686034" y="4285116"/>
                  <a:pt x="3693543" y="4284000"/>
                  <a:pt x="3701053" y="4284000"/>
                </a:cubicBezTo>
                <a:cubicBezTo>
                  <a:pt x="3704808" y="4284000"/>
                  <a:pt x="3704808" y="4281767"/>
                  <a:pt x="3708562" y="4280651"/>
                </a:cubicBezTo>
                <a:cubicBezTo>
                  <a:pt x="3716072" y="4278418"/>
                  <a:pt x="3708562" y="4277302"/>
                  <a:pt x="3704808" y="4275069"/>
                </a:cubicBezTo>
                <a:cubicBezTo>
                  <a:pt x="3701053" y="4272837"/>
                  <a:pt x="3689789" y="4272837"/>
                  <a:pt x="3682279" y="4270604"/>
                </a:cubicBezTo>
                <a:cubicBezTo>
                  <a:pt x="3678525" y="4269488"/>
                  <a:pt x="3678525" y="4269488"/>
                  <a:pt x="3678525" y="4268372"/>
                </a:cubicBezTo>
                <a:cubicBezTo>
                  <a:pt x="3678525" y="4267255"/>
                  <a:pt x="3682279" y="4267255"/>
                  <a:pt x="3686034" y="4267255"/>
                </a:cubicBezTo>
                <a:cubicBezTo>
                  <a:pt x="3697298" y="4267255"/>
                  <a:pt x="3712317" y="4266139"/>
                  <a:pt x="3723581" y="4268372"/>
                </a:cubicBezTo>
                <a:cubicBezTo>
                  <a:pt x="3723581" y="4269488"/>
                  <a:pt x="3727336" y="4268372"/>
                  <a:pt x="3727336" y="4268372"/>
                </a:cubicBezTo>
                <a:cubicBezTo>
                  <a:pt x="3734845" y="4267255"/>
                  <a:pt x="3727336" y="4267255"/>
                  <a:pt x="3727336" y="4266139"/>
                </a:cubicBezTo>
                <a:cubicBezTo>
                  <a:pt x="3723581" y="4265023"/>
                  <a:pt x="3723581" y="4262790"/>
                  <a:pt x="3731091" y="4262790"/>
                </a:cubicBezTo>
                <a:cubicBezTo>
                  <a:pt x="3738600" y="4262790"/>
                  <a:pt x="3746110" y="4262790"/>
                  <a:pt x="3757374" y="4262790"/>
                </a:cubicBezTo>
                <a:cubicBezTo>
                  <a:pt x="3746110" y="4260558"/>
                  <a:pt x="3734845" y="4260558"/>
                  <a:pt x="3723581" y="4259441"/>
                </a:cubicBezTo>
                <a:cubicBezTo>
                  <a:pt x="3716072" y="4258325"/>
                  <a:pt x="3716072" y="4257209"/>
                  <a:pt x="3719827" y="4256092"/>
                </a:cubicBezTo>
                <a:lnTo>
                  <a:pt x="3710539" y="4250570"/>
                </a:lnTo>
                <a:lnTo>
                  <a:pt x="3704042" y="4250248"/>
                </a:lnTo>
                <a:cubicBezTo>
                  <a:pt x="3692778" y="4251364"/>
                  <a:pt x="3677759" y="4250248"/>
                  <a:pt x="3662740" y="4250248"/>
                </a:cubicBezTo>
                <a:cubicBezTo>
                  <a:pt x="3658985" y="4250248"/>
                  <a:pt x="3658985" y="4250248"/>
                  <a:pt x="3655230" y="4250248"/>
                </a:cubicBezTo>
                <a:cubicBezTo>
                  <a:pt x="3640211" y="4244667"/>
                  <a:pt x="3621438" y="4245783"/>
                  <a:pt x="3602664" y="4248015"/>
                </a:cubicBezTo>
                <a:cubicBezTo>
                  <a:pt x="3587645" y="4250248"/>
                  <a:pt x="3572626" y="4249132"/>
                  <a:pt x="3557607" y="4252481"/>
                </a:cubicBezTo>
                <a:cubicBezTo>
                  <a:pt x="3557607" y="4252481"/>
                  <a:pt x="3553853" y="4252481"/>
                  <a:pt x="3550098" y="4251364"/>
                </a:cubicBezTo>
                <a:cubicBezTo>
                  <a:pt x="3546343" y="4250248"/>
                  <a:pt x="3542589" y="4250248"/>
                  <a:pt x="3538834" y="4250248"/>
                </a:cubicBezTo>
                <a:cubicBezTo>
                  <a:pt x="3501287" y="4251364"/>
                  <a:pt x="3463739" y="4246899"/>
                  <a:pt x="3426192" y="4249132"/>
                </a:cubicBezTo>
                <a:cubicBezTo>
                  <a:pt x="3411173" y="4249132"/>
                  <a:pt x="3403664" y="4245783"/>
                  <a:pt x="3392400" y="4246899"/>
                </a:cubicBezTo>
                <a:cubicBezTo>
                  <a:pt x="3381135" y="4246899"/>
                  <a:pt x="3366117" y="4246899"/>
                  <a:pt x="3354852" y="4246899"/>
                </a:cubicBezTo>
                <a:cubicBezTo>
                  <a:pt x="3332324" y="4245783"/>
                  <a:pt x="3313550" y="4250248"/>
                  <a:pt x="3294777" y="4248015"/>
                </a:cubicBezTo>
                <a:cubicBezTo>
                  <a:pt x="3287267" y="4248015"/>
                  <a:pt x="3283512" y="4248015"/>
                  <a:pt x="3279758" y="4248015"/>
                </a:cubicBezTo>
                <a:cubicBezTo>
                  <a:pt x="3276003" y="4248015"/>
                  <a:pt x="3272248" y="4249132"/>
                  <a:pt x="3268494" y="4246899"/>
                </a:cubicBezTo>
                <a:cubicBezTo>
                  <a:pt x="3268494" y="4245783"/>
                  <a:pt x="3272248" y="4243550"/>
                  <a:pt x="3276003" y="4243550"/>
                </a:cubicBezTo>
                <a:cubicBezTo>
                  <a:pt x="3287267" y="4242434"/>
                  <a:pt x="3298532" y="4239085"/>
                  <a:pt x="3313550" y="4239085"/>
                </a:cubicBezTo>
                <a:cubicBezTo>
                  <a:pt x="3321060" y="4239085"/>
                  <a:pt x="3321060" y="4236852"/>
                  <a:pt x="3328569" y="4235736"/>
                </a:cubicBezTo>
                <a:cubicBezTo>
                  <a:pt x="3309796" y="4232387"/>
                  <a:pt x="3291022" y="4232387"/>
                  <a:pt x="3272248" y="4231271"/>
                </a:cubicBezTo>
                <a:cubicBezTo>
                  <a:pt x="3257229" y="4230155"/>
                  <a:pt x="3245965" y="4227922"/>
                  <a:pt x="3230946" y="4226806"/>
                </a:cubicBezTo>
                <a:cubicBezTo>
                  <a:pt x="3227192" y="4226806"/>
                  <a:pt x="3219682" y="4224573"/>
                  <a:pt x="3223437" y="4222341"/>
                </a:cubicBezTo>
                <a:cubicBezTo>
                  <a:pt x="3227192" y="4220108"/>
                  <a:pt x="3234701" y="4221224"/>
                  <a:pt x="3238456" y="4221224"/>
                </a:cubicBezTo>
                <a:cubicBezTo>
                  <a:pt x="3264739" y="4221224"/>
                  <a:pt x="3287267" y="4221224"/>
                  <a:pt x="3313550" y="4221224"/>
                </a:cubicBezTo>
                <a:cubicBezTo>
                  <a:pt x="3358607" y="4221224"/>
                  <a:pt x="3403664" y="4217875"/>
                  <a:pt x="3444966" y="4211178"/>
                </a:cubicBezTo>
                <a:lnTo>
                  <a:pt x="3487146" y="4208284"/>
                </a:lnTo>
                <a:lnTo>
                  <a:pt x="2390123" y="4208284"/>
                </a:lnTo>
                <a:lnTo>
                  <a:pt x="2372817" y="4209141"/>
                </a:lnTo>
                <a:lnTo>
                  <a:pt x="2371425" y="4209066"/>
                </a:lnTo>
                <a:cubicBezTo>
                  <a:pt x="2367670" y="4207950"/>
                  <a:pt x="2363915" y="4207950"/>
                  <a:pt x="2356406" y="4207950"/>
                </a:cubicBezTo>
                <a:cubicBezTo>
                  <a:pt x="2345142" y="4207950"/>
                  <a:pt x="2333877" y="4207950"/>
                  <a:pt x="2326368" y="4207950"/>
                </a:cubicBezTo>
                <a:cubicBezTo>
                  <a:pt x="2307594" y="4206834"/>
                  <a:pt x="2288821" y="4207950"/>
                  <a:pt x="2273802" y="4211299"/>
                </a:cubicBezTo>
                <a:cubicBezTo>
                  <a:pt x="2262538" y="4214648"/>
                  <a:pt x="2247519" y="4213531"/>
                  <a:pt x="2236255" y="4210183"/>
                </a:cubicBezTo>
                <a:cubicBezTo>
                  <a:pt x="2217481" y="4205717"/>
                  <a:pt x="2191198" y="4205717"/>
                  <a:pt x="2172424" y="4202368"/>
                </a:cubicBezTo>
                <a:cubicBezTo>
                  <a:pt x="2168670" y="4201252"/>
                  <a:pt x="2104839" y="4207950"/>
                  <a:pt x="2104839" y="4209066"/>
                </a:cubicBezTo>
                <a:cubicBezTo>
                  <a:pt x="2097330" y="4213531"/>
                  <a:pt x="2082311" y="4214648"/>
                  <a:pt x="2071047" y="4214648"/>
                </a:cubicBezTo>
                <a:cubicBezTo>
                  <a:pt x="2059783" y="4215764"/>
                  <a:pt x="2048518" y="4212415"/>
                  <a:pt x="2037254" y="4210183"/>
                </a:cubicBezTo>
                <a:cubicBezTo>
                  <a:pt x="2037254" y="4209066"/>
                  <a:pt x="2037254" y="4207950"/>
                  <a:pt x="2033499" y="4207950"/>
                </a:cubicBezTo>
                <a:cubicBezTo>
                  <a:pt x="2010971" y="4207950"/>
                  <a:pt x="1995953" y="4203485"/>
                  <a:pt x="1977179" y="4202368"/>
                </a:cubicBezTo>
                <a:cubicBezTo>
                  <a:pt x="1965914" y="4201252"/>
                  <a:pt x="1962160" y="4205717"/>
                  <a:pt x="1950896" y="4203485"/>
                </a:cubicBezTo>
                <a:cubicBezTo>
                  <a:pt x="1947141" y="4203485"/>
                  <a:pt x="1917103" y="4209066"/>
                  <a:pt x="1913348" y="4211299"/>
                </a:cubicBezTo>
                <a:cubicBezTo>
                  <a:pt x="1909594" y="4212415"/>
                  <a:pt x="1905839" y="4213531"/>
                  <a:pt x="1902084" y="4214648"/>
                </a:cubicBezTo>
                <a:cubicBezTo>
                  <a:pt x="1883310" y="4217997"/>
                  <a:pt x="1868292" y="4217997"/>
                  <a:pt x="1853273" y="4213531"/>
                </a:cubicBezTo>
                <a:cubicBezTo>
                  <a:pt x="1849518" y="4212415"/>
                  <a:pt x="1845763" y="4211299"/>
                  <a:pt x="1838254" y="4210183"/>
                </a:cubicBezTo>
                <a:cubicBezTo>
                  <a:pt x="1838254" y="4209066"/>
                  <a:pt x="1834499" y="4207950"/>
                  <a:pt x="1834499" y="4207950"/>
                </a:cubicBezTo>
                <a:cubicBezTo>
                  <a:pt x="1815725" y="4207950"/>
                  <a:pt x="1800707" y="4204601"/>
                  <a:pt x="1785687" y="4205717"/>
                </a:cubicBezTo>
                <a:cubicBezTo>
                  <a:pt x="1770669" y="4206834"/>
                  <a:pt x="1755650" y="4207950"/>
                  <a:pt x="1744386" y="4210183"/>
                </a:cubicBezTo>
                <a:cubicBezTo>
                  <a:pt x="1721857" y="4214648"/>
                  <a:pt x="1710593" y="4214648"/>
                  <a:pt x="1691819" y="4210183"/>
                </a:cubicBezTo>
                <a:cubicBezTo>
                  <a:pt x="1684310" y="4207950"/>
                  <a:pt x="1676801" y="4207950"/>
                  <a:pt x="1665536" y="4207950"/>
                </a:cubicBezTo>
                <a:lnTo>
                  <a:pt x="1652930" y="4207950"/>
                </a:lnTo>
                <a:lnTo>
                  <a:pt x="1647927" y="4206958"/>
                </a:lnTo>
                <a:cubicBezTo>
                  <a:pt x="1644173" y="4204726"/>
                  <a:pt x="1636663" y="4203609"/>
                  <a:pt x="1644173" y="4201377"/>
                </a:cubicBezTo>
                <a:cubicBezTo>
                  <a:pt x="1647927" y="4200261"/>
                  <a:pt x="1647927" y="4198028"/>
                  <a:pt x="1651682" y="4198028"/>
                </a:cubicBezTo>
                <a:cubicBezTo>
                  <a:pt x="1659191" y="4198028"/>
                  <a:pt x="1666701" y="4196912"/>
                  <a:pt x="1670455" y="4198028"/>
                </a:cubicBezTo>
                <a:cubicBezTo>
                  <a:pt x="1685475" y="4200261"/>
                  <a:pt x="1700493" y="4201377"/>
                  <a:pt x="1715512" y="4202493"/>
                </a:cubicBezTo>
                <a:cubicBezTo>
                  <a:pt x="1726776" y="4204726"/>
                  <a:pt x="1726776" y="4203609"/>
                  <a:pt x="1734286" y="4200261"/>
                </a:cubicBezTo>
                <a:cubicBezTo>
                  <a:pt x="1734286" y="4198028"/>
                  <a:pt x="1738040" y="4194679"/>
                  <a:pt x="1745550" y="4193563"/>
                </a:cubicBezTo>
                <a:cubicBezTo>
                  <a:pt x="1756814" y="4193563"/>
                  <a:pt x="1764323" y="4191330"/>
                  <a:pt x="1779343" y="4191330"/>
                </a:cubicBezTo>
                <a:cubicBezTo>
                  <a:pt x="1786852" y="4192446"/>
                  <a:pt x="1798116" y="4191330"/>
                  <a:pt x="1809380" y="4192446"/>
                </a:cubicBezTo>
                <a:cubicBezTo>
                  <a:pt x="1816890" y="4192446"/>
                  <a:pt x="1816890" y="4190214"/>
                  <a:pt x="1816890" y="4189098"/>
                </a:cubicBezTo>
                <a:cubicBezTo>
                  <a:pt x="1816890" y="4186865"/>
                  <a:pt x="1813135" y="4185749"/>
                  <a:pt x="1809380" y="4185749"/>
                </a:cubicBezTo>
                <a:cubicBezTo>
                  <a:pt x="1801871" y="4185749"/>
                  <a:pt x="1801871" y="4186865"/>
                  <a:pt x="1798116" y="4186865"/>
                </a:cubicBezTo>
                <a:cubicBezTo>
                  <a:pt x="1779343" y="4189098"/>
                  <a:pt x="1764323" y="4187981"/>
                  <a:pt x="1753060" y="4183516"/>
                </a:cubicBezTo>
                <a:cubicBezTo>
                  <a:pt x="1749305" y="4181283"/>
                  <a:pt x="1756814" y="4179051"/>
                  <a:pt x="1749305" y="4176818"/>
                </a:cubicBezTo>
                <a:cubicBezTo>
                  <a:pt x="1738040" y="4176818"/>
                  <a:pt x="1726776" y="4176818"/>
                  <a:pt x="1715512" y="4176818"/>
                </a:cubicBezTo>
                <a:cubicBezTo>
                  <a:pt x="1708003" y="4175702"/>
                  <a:pt x="1696738" y="4177935"/>
                  <a:pt x="1685475" y="4175702"/>
                </a:cubicBezTo>
                <a:cubicBezTo>
                  <a:pt x="1674210" y="4172353"/>
                  <a:pt x="1670455" y="4176818"/>
                  <a:pt x="1659191" y="4176818"/>
                </a:cubicBezTo>
                <a:cubicBezTo>
                  <a:pt x="1625399" y="4175702"/>
                  <a:pt x="1595361" y="4179051"/>
                  <a:pt x="1565323" y="4177935"/>
                </a:cubicBezTo>
                <a:cubicBezTo>
                  <a:pt x="1550304" y="4177935"/>
                  <a:pt x="1539040" y="4177935"/>
                  <a:pt x="1524021" y="4177935"/>
                </a:cubicBezTo>
                <a:cubicBezTo>
                  <a:pt x="1501493" y="4177935"/>
                  <a:pt x="1482719" y="4177935"/>
                  <a:pt x="1460191" y="4183516"/>
                </a:cubicBezTo>
                <a:cubicBezTo>
                  <a:pt x="1456436" y="4182400"/>
                  <a:pt x="1456436" y="4180167"/>
                  <a:pt x="1452682" y="4180167"/>
                </a:cubicBezTo>
                <a:cubicBezTo>
                  <a:pt x="1437663" y="4174586"/>
                  <a:pt x="1433908" y="4174586"/>
                  <a:pt x="1411380" y="4179051"/>
                </a:cubicBezTo>
                <a:cubicBezTo>
                  <a:pt x="1403870" y="4181283"/>
                  <a:pt x="1392606" y="4183516"/>
                  <a:pt x="1381342" y="4183516"/>
                </a:cubicBezTo>
                <a:cubicBezTo>
                  <a:pt x="1370077" y="4184632"/>
                  <a:pt x="1362568" y="4186865"/>
                  <a:pt x="1355059" y="4185749"/>
                </a:cubicBezTo>
                <a:cubicBezTo>
                  <a:pt x="1336285" y="4183516"/>
                  <a:pt x="1313757" y="4183516"/>
                  <a:pt x="1302492" y="4176818"/>
                </a:cubicBezTo>
                <a:cubicBezTo>
                  <a:pt x="1294983" y="4173469"/>
                  <a:pt x="1283719" y="4171237"/>
                  <a:pt x="1272455" y="4172353"/>
                </a:cubicBezTo>
                <a:cubicBezTo>
                  <a:pt x="1264945" y="4174586"/>
                  <a:pt x="1257436" y="4174586"/>
                  <a:pt x="1249927" y="4174586"/>
                </a:cubicBezTo>
                <a:cubicBezTo>
                  <a:pt x="1238662" y="4174586"/>
                  <a:pt x="1231153" y="4175702"/>
                  <a:pt x="1231153" y="4177935"/>
                </a:cubicBezTo>
                <a:cubicBezTo>
                  <a:pt x="1227398" y="4180167"/>
                  <a:pt x="1223643" y="4181283"/>
                  <a:pt x="1223643" y="4183516"/>
                </a:cubicBezTo>
                <a:cubicBezTo>
                  <a:pt x="1216134" y="4187981"/>
                  <a:pt x="1201115" y="4186865"/>
                  <a:pt x="1193605" y="4183516"/>
                </a:cubicBezTo>
                <a:cubicBezTo>
                  <a:pt x="1189851" y="4181283"/>
                  <a:pt x="1186096" y="4177935"/>
                  <a:pt x="1178587" y="4177935"/>
                </a:cubicBezTo>
                <a:cubicBezTo>
                  <a:pt x="1167322" y="4177935"/>
                  <a:pt x="1159813" y="4177935"/>
                  <a:pt x="1152304" y="4179051"/>
                </a:cubicBezTo>
                <a:cubicBezTo>
                  <a:pt x="1141039" y="4181283"/>
                  <a:pt x="1122266" y="4179051"/>
                  <a:pt x="1111002" y="4182400"/>
                </a:cubicBezTo>
                <a:cubicBezTo>
                  <a:pt x="1107247" y="4182400"/>
                  <a:pt x="1103492" y="4182400"/>
                  <a:pt x="1099737" y="4181283"/>
                </a:cubicBezTo>
                <a:cubicBezTo>
                  <a:pt x="1088473" y="4179051"/>
                  <a:pt x="1084719" y="4176818"/>
                  <a:pt x="1084719" y="4173469"/>
                </a:cubicBezTo>
                <a:cubicBezTo>
                  <a:pt x="1084719" y="4172353"/>
                  <a:pt x="1080964" y="4170120"/>
                  <a:pt x="1073454" y="4171237"/>
                </a:cubicBezTo>
                <a:cubicBezTo>
                  <a:pt x="1058435" y="4175702"/>
                  <a:pt x="1039662" y="4177935"/>
                  <a:pt x="1020888" y="4180167"/>
                </a:cubicBezTo>
                <a:cubicBezTo>
                  <a:pt x="1017134" y="4180167"/>
                  <a:pt x="1013379" y="4181283"/>
                  <a:pt x="1013379" y="4182400"/>
                </a:cubicBezTo>
                <a:cubicBezTo>
                  <a:pt x="1013379" y="4183516"/>
                  <a:pt x="1017134" y="4183516"/>
                  <a:pt x="1020888" y="4184632"/>
                </a:cubicBezTo>
                <a:cubicBezTo>
                  <a:pt x="1035907" y="4184632"/>
                  <a:pt x="1054681" y="4189098"/>
                  <a:pt x="1073454" y="4185749"/>
                </a:cubicBezTo>
                <a:cubicBezTo>
                  <a:pt x="1077209" y="4185749"/>
                  <a:pt x="1084719" y="4185749"/>
                  <a:pt x="1084719" y="4186865"/>
                </a:cubicBezTo>
                <a:cubicBezTo>
                  <a:pt x="1084719" y="4190214"/>
                  <a:pt x="1095983" y="4190214"/>
                  <a:pt x="1103492" y="4190214"/>
                </a:cubicBezTo>
                <a:cubicBezTo>
                  <a:pt x="1111002" y="4190214"/>
                  <a:pt x="1114756" y="4192446"/>
                  <a:pt x="1111002" y="4194679"/>
                </a:cubicBezTo>
                <a:cubicBezTo>
                  <a:pt x="1111002" y="4195795"/>
                  <a:pt x="1103492" y="4196912"/>
                  <a:pt x="1099737" y="4199144"/>
                </a:cubicBezTo>
                <a:cubicBezTo>
                  <a:pt x="1107247" y="4199144"/>
                  <a:pt x="1111002" y="4200261"/>
                  <a:pt x="1114756" y="4199144"/>
                </a:cubicBezTo>
                <a:cubicBezTo>
                  <a:pt x="1122266" y="4196912"/>
                  <a:pt x="1133530" y="4198028"/>
                  <a:pt x="1141039" y="4198028"/>
                </a:cubicBezTo>
                <a:cubicBezTo>
                  <a:pt x="1152304" y="4196912"/>
                  <a:pt x="1159813" y="4200261"/>
                  <a:pt x="1171077" y="4199144"/>
                </a:cubicBezTo>
                <a:cubicBezTo>
                  <a:pt x="1186096" y="4198028"/>
                  <a:pt x="1182341" y="4202493"/>
                  <a:pt x="1189851" y="4204726"/>
                </a:cubicBezTo>
                <a:lnTo>
                  <a:pt x="1203329" y="4205728"/>
                </a:lnTo>
                <a:lnTo>
                  <a:pt x="1162403" y="4206834"/>
                </a:lnTo>
                <a:cubicBezTo>
                  <a:pt x="1151139" y="4209066"/>
                  <a:pt x="1139875" y="4207950"/>
                  <a:pt x="1132366" y="4204601"/>
                </a:cubicBezTo>
                <a:cubicBezTo>
                  <a:pt x="1124856" y="4202368"/>
                  <a:pt x="1117347" y="4203485"/>
                  <a:pt x="1113592" y="4205717"/>
                </a:cubicBezTo>
                <a:cubicBezTo>
                  <a:pt x="1109837" y="4209066"/>
                  <a:pt x="1102328" y="4209066"/>
                  <a:pt x="1091064" y="4209066"/>
                </a:cubicBezTo>
                <a:cubicBezTo>
                  <a:pt x="1068535" y="4209066"/>
                  <a:pt x="1046007" y="4210183"/>
                  <a:pt x="1023479" y="4205717"/>
                </a:cubicBezTo>
                <a:cubicBezTo>
                  <a:pt x="1023479" y="4205717"/>
                  <a:pt x="1019724" y="4205717"/>
                  <a:pt x="1019724" y="4205717"/>
                </a:cubicBezTo>
                <a:cubicBezTo>
                  <a:pt x="982177" y="4206834"/>
                  <a:pt x="948384" y="4203485"/>
                  <a:pt x="914592" y="4203485"/>
                </a:cubicBezTo>
                <a:cubicBezTo>
                  <a:pt x="907082" y="4203485"/>
                  <a:pt x="903328" y="4203485"/>
                  <a:pt x="903328" y="4205717"/>
                </a:cubicBezTo>
                <a:lnTo>
                  <a:pt x="899518" y="4206567"/>
                </a:lnTo>
                <a:lnTo>
                  <a:pt x="908246" y="4201377"/>
                </a:lnTo>
                <a:cubicBezTo>
                  <a:pt x="915756" y="4201377"/>
                  <a:pt x="927020" y="4201377"/>
                  <a:pt x="938284" y="4201377"/>
                </a:cubicBezTo>
                <a:cubicBezTo>
                  <a:pt x="945794" y="4201377"/>
                  <a:pt x="949549" y="4201377"/>
                  <a:pt x="949549" y="4199144"/>
                </a:cubicBezTo>
                <a:cubicBezTo>
                  <a:pt x="949549" y="4196912"/>
                  <a:pt x="945794" y="4198028"/>
                  <a:pt x="938284" y="4198028"/>
                </a:cubicBezTo>
                <a:cubicBezTo>
                  <a:pt x="934530" y="4198028"/>
                  <a:pt x="927020" y="4196912"/>
                  <a:pt x="923265" y="4199144"/>
                </a:cubicBezTo>
                <a:cubicBezTo>
                  <a:pt x="915756" y="4200261"/>
                  <a:pt x="908246" y="4200261"/>
                  <a:pt x="904492" y="4199144"/>
                </a:cubicBezTo>
                <a:cubicBezTo>
                  <a:pt x="893228" y="4198028"/>
                  <a:pt x="881964" y="4198028"/>
                  <a:pt x="874454" y="4198028"/>
                </a:cubicBezTo>
                <a:cubicBezTo>
                  <a:pt x="866944" y="4198028"/>
                  <a:pt x="859435" y="4196912"/>
                  <a:pt x="855680" y="4195795"/>
                </a:cubicBezTo>
                <a:cubicBezTo>
                  <a:pt x="836907" y="4191330"/>
                  <a:pt x="818133" y="4186865"/>
                  <a:pt x="810624" y="4179051"/>
                </a:cubicBezTo>
                <a:cubicBezTo>
                  <a:pt x="818133" y="4177935"/>
                  <a:pt x="821888" y="4177935"/>
                  <a:pt x="825643" y="4177935"/>
                </a:cubicBezTo>
                <a:cubicBezTo>
                  <a:pt x="848171" y="4177935"/>
                  <a:pt x="866944" y="4177935"/>
                  <a:pt x="885718" y="4177935"/>
                </a:cubicBezTo>
                <a:cubicBezTo>
                  <a:pt x="893228" y="4179051"/>
                  <a:pt x="900737" y="4176818"/>
                  <a:pt x="904492" y="4174586"/>
                </a:cubicBezTo>
                <a:cubicBezTo>
                  <a:pt x="881964" y="4174586"/>
                  <a:pt x="859435" y="4174586"/>
                  <a:pt x="836907" y="4174586"/>
                </a:cubicBezTo>
                <a:cubicBezTo>
                  <a:pt x="814379" y="4174586"/>
                  <a:pt x="791850" y="4173469"/>
                  <a:pt x="769322" y="4174586"/>
                </a:cubicBezTo>
                <a:cubicBezTo>
                  <a:pt x="746793" y="4175702"/>
                  <a:pt x="728020" y="4172353"/>
                  <a:pt x="705491" y="4172353"/>
                </a:cubicBezTo>
                <a:cubicBezTo>
                  <a:pt x="675454" y="4172353"/>
                  <a:pt x="645416" y="4172353"/>
                  <a:pt x="615378" y="4172353"/>
                </a:cubicBezTo>
                <a:cubicBezTo>
                  <a:pt x="604114" y="4172353"/>
                  <a:pt x="596604" y="4170120"/>
                  <a:pt x="589095" y="4171237"/>
                </a:cubicBezTo>
                <a:cubicBezTo>
                  <a:pt x="562812" y="4173469"/>
                  <a:pt x="536529" y="4172353"/>
                  <a:pt x="514001" y="4177935"/>
                </a:cubicBezTo>
                <a:lnTo>
                  <a:pt x="509005" y="4176449"/>
                </a:lnTo>
                <a:lnTo>
                  <a:pt x="513386" y="4168289"/>
                </a:lnTo>
                <a:lnTo>
                  <a:pt x="510432" y="4166568"/>
                </a:lnTo>
                <a:lnTo>
                  <a:pt x="534182" y="4166492"/>
                </a:lnTo>
                <a:cubicBezTo>
                  <a:pt x="562812" y="4166492"/>
                  <a:pt x="590972" y="4166213"/>
                  <a:pt x="619133" y="4164539"/>
                </a:cubicBezTo>
                <a:cubicBezTo>
                  <a:pt x="641661" y="4163423"/>
                  <a:pt x="664189" y="4162306"/>
                  <a:pt x="697982" y="4162306"/>
                </a:cubicBezTo>
                <a:cubicBezTo>
                  <a:pt x="679208" y="4160074"/>
                  <a:pt x="667944" y="4156725"/>
                  <a:pt x="656680" y="4156725"/>
                </a:cubicBezTo>
                <a:cubicBezTo>
                  <a:pt x="647293" y="4157283"/>
                  <a:pt x="637906" y="4156725"/>
                  <a:pt x="628989" y="4156725"/>
                </a:cubicBezTo>
                <a:cubicBezTo>
                  <a:pt x="620071" y="4156725"/>
                  <a:pt x="611623" y="4157283"/>
                  <a:pt x="604114" y="4160074"/>
                </a:cubicBezTo>
                <a:cubicBezTo>
                  <a:pt x="600359" y="4161190"/>
                  <a:pt x="592850" y="4161190"/>
                  <a:pt x="585340" y="4161190"/>
                </a:cubicBezTo>
                <a:lnTo>
                  <a:pt x="507350" y="4161190"/>
                </a:lnTo>
                <a:lnTo>
                  <a:pt x="508894" y="4156077"/>
                </a:lnTo>
                <a:lnTo>
                  <a:pt x="510188" y="4154075"/>
                </a:lnTo>
                <a:lnTo>
                  <a:pt x="529019" y="4153376"/>
                </a:lnTo>
                <a:cubicBezTo>
                  <a:pt x="540284" y="4153376"/>
                  <a:pt x="540284" y="4152260"/>
                  <a:pt x="532774" y="4147794"/>
                </a:cubicBezTo>
                <a:lnTo>
                  <a:pt x="526494" y="4146394"/>
                </a:lnTo>
                <a:lnTo>
                  <a:pt x="530302" y="4143513"/>
                </a:lnTo>
                <a:lnTo>
                  <a:pt x="532774" y="4143329"/>
                </a:lnTo>
                <a:cubicBezTo>
                  <a:pt x="532774" y="4143329"/>
                  <a:pt x="536529" y="4143329"/>
                  <a:pt x="536529" y="4143329"/>
                </a:cubicBezTo>
                <a:cubicBezTo>
                  <a:pt x="538406" y="4142213"/>
                  <a:pt x="537468" y="4141655"/>
                  <a:pt x="535590" y="4141376"/>
                </a:cubicBezTo>
                <a:lnTo>
                  <a:pt x="533258" y="4141277"/>
                </a:lnTo>
                <a:lnTo>
                  <a:pt x="534321" y="4140473"/>
                </a:lnTo>
                <a:lnTo>
                  <a:pt x="537638" y="4136251"/>
                </a:lnTo>
                <a:lnTo>
                  <a:pt x="544038" y="4136632"/>
                </a:lnTo>
                <a:cubicBezTo>
                  <a:pt x="547793" y="4137748"/>
                  <a:pt x="551548" y="4137748"/>
                  <a:pt x="551548" y="4139980"/>
                </a:cubicBezTo>
                <a:cubicBezTo>
                  <a:pt x="559057" y="4139980"/>
                  <a:pt x="562812" y="4138864"/>
                  <a:pt x="570321" y="4139980"/>
                </a:cubicBezTo>
                <a:cubicBezTo>
                  <a:pt x="570321" y="4143329"/>
                  <a:pt x="570321" y="4145562"/>
                  <a:pt x="570321" y="4148911"/>
                </a:cubicBezTo>
                <a:cubicBezTo>
                  <a:pt x="596604" y="4147794"/>
                  <a:pt x="619133" y="4152260"/>
                  <a:pt x="645416" y="4151143"/>
                </a:cubicBezTo>
                <a:cubicBezTo>
                  <a:pt x="645416" y="4151143"/>
                  <a:pt x="649171" y="4151143"/>
                  <a:pt x="649171" y="4151143"/>
                </a:cubicBezTo>
                <a:cubicBezTo>
                  <a:pt x="667944" y="4155609"/>
                  <a:pt x="682963" y="4150027"/>
                  <a:pt x="697982" y="4151143"/>
                </a:cubicBezTo>
                <a:cubicBezTo>
                  <a:pt x="701737" y="4151143"/>
                  <a:pt x="705491" y="4150027"/>
                  <a:pt x="709246" y="4148911"/>
                </a:cubicBezTo>
                <a:cubicBezTo>
                  <a:pt x="701737" y="4147794"/>
                  <a:pt x="694227" y="4147794"/>
                  <a:pt x="686718" y="4147794"/>
                </a:cubicBezTo>
                <a:cubicBezTo>
                  <a:pt x="682963" y="4146678"/>
                  <a:pt x="679208" y="4145562"/>
                  <a:pt x="682963" y="4144446"/>
                </a:cubicBezTo>
                <a:cubicBezTo>
                  <a:pt x="686718" y="4142213"/>
                  <a:pt x="690472" y="4141097"/>
                  <a:pt x="697982" y="4141097"/>
                </a:cubicBezTo>
                <a:cubicBezTo>
                  <a:pt x="724265" y="4141097"/>
                  <a:pt x="750548" y="4141097"/>
                  <a:pt x="776831" y="4139980"/>
                </a:cubicBezTo>
                <a:cubicBezTo>
                  <a:pt x="810624" y="4137748"/>
                  <a:pt x="840661" y="4138864"/>
                  <a:pt x="874454" y="4139980"/>
                </a:cubicBezTo>
                <a:cubicBezTo>
                  <a:pt x="904492" y="4139980"/>
                  <a:pt x="934530" y="4137748"/>
                  <a:pt x="964567" y="4141097"/>
                </a:cubicBezTo>
                <a:cubicBezTo>
                  <a:pt x="968322" y="4142213"/>
                  <a:pt x="972077" y="4142213"/>
                  <a:pt x="975831" y="4141097"/>
                </a:cubicBezTo>
                <a:cubicBezTo>
                  <a:pt x="1005869" y="4137748"/>
                  <a:pt x="1035907" y="4139980"/>
                  <a:pt x="1065945" y="4138864"/>
                </a:cubicBezTo>
                <a:cubicBezTo>
                  <a:pt x="1084719" y="4138864"/>
                  <a:pt x="1107247" y="4139980"/>
                  <a:pt x="1122266" y="4142213"/>
                </a:cubicBezTo>
                <a:cubicBezTo>
                  <a:pt x="1141039" y="4143329"/>
                  <a:pt x="1159813" y="4144446"/>
                  <a:pt x="1174832" y="4143329"/>
                </a:cubicBezTo>
                <a:lnTo>
                  <a:pt x="1198833" y="4141682"/>
                </a:lnTo>
                <a:lnTo>
                  <a:pt x="1227250" y="4142354"/>
                </a:lnTo>
                <a:cubicBezTo>
                  <a:pt x="1254472" y="4142354"/>
                  <a:pt x="1281693" y="4142075"/>
                  <a:pt x="1309854" y="4142633"/>
                </a:cubicBezTo>
                <a:cubicBezTo>
                  <a:pt x="1309854" y="4142633"/>
                  <a:pt x="1309854" y="4141517"/>
                  <a:pt x="1313608" y="4141517"/>
                </a:cubicBezTo>
                <a:cubicBezTo>
                  <a:pt x="1309854" y="4139284"/>
                  <a:pt x="1306099" y="4140401"/>
                  <a:pt x="1298590" y="4140401"/>
                </a:cubicBezTo>
                <a:cubicBezTo>
                  <a:pt x="1294835" y="4140401"/>
                  <a:pt x="1294835" y="4139284"/>
                  <a:pt x="1294835" y="4139284"/>
                </a:cubicBezTo>
                <a:cubicBezTo>
                  <a:pt x="1294835" y="4138168"/>
                  <a:pt x="1294835" y="4135936"/>
                  <a:pt x="1298590" y="4137052"/>
                </a:cubicBezTo>
                <a:cubicBezTo>
                  <a:pt x="1302344" y="4137052"/>
                  <a:pt x="1306099" y="4134819"/>
                  <a:pt x="1309854" y="4134819"/>
                </a:cubicBezTo>
                <a:cubicBezTo>
                  <a:pt x="1332382" y="4135936"/>
                  <a:pt x="1351156" y="4132587"/>
                  <a:pt x="1373684" y="4132587"/>
                </a:cubicBezTo>
                <a:cubicBezTo>
                  <a:pt x="1441269" y="4132587"/>
                  <a:pt x="1512609" y="4132587"/>
                  <a:pt x="1580194" y="4132587"/>
                </a:cubicBezTo>
                <a:cubicBezTo>
                  <a:pt x="1602722" y="4132587"/>
                  <a:pt x="1621496" y="4131470"/>
                  <a:pt x="1632760" y="4125889"/>
                </a:cubicBezTo>
                <a:cubicBezTo>
                  <a:pt x="1629005" y="4123656"/>
                  <a:pt x="1621496" y="4123656"/>
                  <a:pt x="1617741" y="4122540"/>
                </a:cubicBezTo>
                <a:cubicBezTo>
                  <a:pt x="1595213" y="4120307"/>
                  <a:pt x="1587704" y="4120307"/>
                  <a:pt x="1580194" y="4127005"/>
                </a:cubicBezTo>
                <a:cubicBezTo>
                  <a:pt x="1576439" y="4129238"/>
                  <a:pt x="1572684" y="4129238"/>
                  <a:pt x="1568930" y="4128121"/>
                </a:cubicBezTo>
                <a:cubicBezTo>
                  <a:pt x="1557666" y="4125889"/>
                  <a:pt x="1542647" y="4127005"/>
                  <a:pt x="1531382" y="4127005"/>
                </a:cubicBezTo>
                <a:cubicBezTo>
                  <a:pt x="1508854" y="4127005"/>
                  <a:pt x="1490081" y="4127005"/>
                  <a:pt x="1467552" y="4123656"/>
                </a:cubicBezTo>
                <a:cubicBezTo>
                  <a:pt x="1460043" y="4122540"/>
                  <a:pt x="1445024" y="4121424"/>
                  <a:pt x="1441269" y="4122540"/>
                </a:cubicBezTo>
                <a:lnTo>
                  <a:pt x="1430009" y="4123524"/>
                </a:lnTo>
                <a:lnTo>
                  <a:pt x="1396361" y="4119887"/>
                </a:lnTo>
                <a:cubicBezTo>
                  <a:pt x="1377587" y="4118771"/>
                  <a:pt x="1358813" y="4118771"/>
                  <a:pt x="1340040" y="4115422"/>
                </a:cubicBezTo>
                <a:cubicBezTo>
                  <a:pt x="1347549" y="4114306"/>
                  <a:pt x="1347549" y="4112073"/>
                  <a:pt x="1355059" y="4112073"/>
                </a:cubicBezTo>
                <a:lnTo>
                  <a:pt x="1355276" y="4112047"/>
                </a:lnTo>
                <a:lnTo>
                  <a:pt x="1376031" y="4115423"/>
                </a:lnTo>
                <a:cubicBezTo>
                  <a:pt x="1384948" y="4115563"/>
                  <a:pt x="1394335" y="4114726"/>
                  <a:pt x="1403722" y="4113610"/>
                </a:cubicBezTo>
                <a:cubicBezTo>
                  <a:pt x="1418741" y="4111377"/>
                  <a:pt x="1433760" y="4112493"/>
                  <a:pt x="1448779" y="4109144"/>
                </a:cubicBezTo>
                <a:cubicBezTo>
                  <a:pt x="1448779" y="4109144"/>
                  <a:pt x="1452533" y="4109144"/>
                  <a:pt x="1456288" y="4110261"/>
                </a:cubicBezTo>
                <a:cubicBezTo>
                  <a:pt x="1460043" y="4111377"/>
                  <a:pt x="1463797" y="4111377"/>
                  <a:pt x="1467552" y="4111377"/>
                </a:cubicBezTo>
                <a:cubicBezTo>
                  <a:pt x="1505099" y="4110261"/>
                  <a:pt x="1542647" y="4114726"/>
                  <a:pt x="1580194" y="4112493"/>
                </a:cubicBezTo>
                <a:cubicBezTo>
                  <a:pt x="1595213" y="4112493"/>
                  <a:pt x="1602722" y="4115842"/>
                  <a:pt x="1613986" y="4114726"/>
                </a:cubicBezTo>
                <a:cubicBezTo>
                  <a:pt x="1625251" y="4114726"/>
                  <a:pt x="1640269" y="4114726"/>
                  <a:pt x="1651534" y="4114726"/>
                </a:cubicBezTo>
                <a:cubicBezTo>
                  <a:pt x="1674062" y="4115842"/>
                  <a:pt x="1692836" y="4111377"/>
                  <a:pt x="1711609" y="4113610"/>
                </a:cubicBezTo>
                <a:cubicBezTo>
                  <a:pt x="1719119" y="4113610"/>
                  <a:pt x="1722874" y="4113610"/>
                  <a:pt x="1726628" y="4113610"/>
                </a:cubicBezTo>
                <a:cubicBezTo>
                  <a:pt x="1730383" y="4113610"/>
                  <a:pt x="1734138" y="4112493"/>
                  <a:pt x="1737892" y="4114726"/>
                </a:cubicBezTo>
                <a:cubicBezTo>
                  <a:pt x="1737892" y="4115842"/>
                  <a:pt x="1734138" y="4118075"/>
                  <a:pt x="1730383" y="4118075"/>
                </a:cubicBezTo>
                <a:cubicBezTo>
                  <a:pt x="1719119" y="4119191"/>
                  <a:pt x="1707854" y="4122540"/>
                  <a:pt x="1692836" y="4122540"/>
                </a:cubicBezTo>
                <a:cubicBezTo>
                  <a:pt x="1685326" y="4122540"/>
                  <a:pt x="1685326" y="4124773"/>
                  <a:pt x="1677817" y="4125889"/>
                </a:cubicBezTo>
                <a:cubicBezTo>
                  <a:pt x="1696590" y="4129238"/>
                  <a:pt x="1715364" y="4129238"/>
                  <a:pt x="1734138" y="4130354"/>
                </a:cubicBezTo>
                <a:cubicBezTo>
                  <a:pt x="1749157" y="4131470"/>
                  <a:pt x="1760421" y="4133703"/>
                  <a:pt x="1775440" y="4134819"/>
                </a:cubicBezTo>
                <a:cubicBezTo>
                  <a:pt x="1779194" y="4134819"/>
                  <a:pt x="1786704" y="4137052"/>
                  <a:pt x="1782949" y="4139284"/>
                </a:cubicBezTo>
                <a:cubicBezTo>
                  <a:pt x="1779194" y="4141517"/>
                  <a:pt x="1771685" y="4140401"/>
                  <a:pt x="1767930" y="4140401"/>
                </a:cubicBezTo>
                <a:cubicBezTo>
                  <a:pt x="1741647" y="4140401"/>
                  <a:pt x="1719119" y="4140401"/>
                  <a:pt x="1692836" y="4140401"/>
                </a:cubicBezTo>
                <a:cubicBezTo>
                  <a:pt x="1647779" y="4140401"/>
                  <a:pt x="1602722" y="4143750"/>
                  <a:pt x="1561420" y="4150447"/>
                </a:cubicBezTo>
                <a:lnTo>
                  <a:pt x="1519240" y="4153341"/>
                </a:lnTo>
                <a:lnTo>
                  <a:pt x="2616263" y="4153341"/>
                </a:lnTo>
                <a:lnTo>
                  <a:pt x="2657444" y="4151301"/>
                </a:lnTo>
                <a:cubicBezTo>
                  <a:pt x="2664953" y="4151301"/>
                  <a:pt x="2679972" y="4153533"/>
                  <a:pt x="2676217" y="4149068"/>
                </a:cubicBezTo>
                <a:cubicBezTo>
                  <a:pt x="2676217" y="4145719"/>
                  <a:pt x="2664953" y="4147952"/>
                  <a:pt x="2657444" y="4146836"/>
                </a:cubicBezTo>
                <a:cubicBezTo>
                  <a:pt x="2612387" y="4145719"/>
                  <a:pt x="2571085" y="4149068"/>
                  <a:pt x="2526028" y="4149068"/>
                </a:cubicBezTo>
                <a:cubicBezTo>
                  <a:pt x="2503500" y="4149068"/>
                  <a:pt x="2492236" y="4143487"/>
                  <a:pt x="2469707" y="4142370"/>
                </a:cubicBezTo>
                <a:cubicBezTo>
                  <a:pt x="2469707" y="4142370"/>
                  <a:pt x="2469707" y="4141254"/>
                  <a:pt x="2469707" y="4140138"/>
                </a:cubicBezTo>
                <a:cubicBezTo>
                  <a:pt x="2469707" y="4139022"/>
                  <a:pt x="2465953" y="4136789"/>
                  <a:pt x="2473462" y="4135673"/>
                </a:cubicBezTo>
                <a:cubicBezTo>
                  <a:pt x="2484726" y="4135673"/>
                  <a:pt x="2495991" y="4135673"/>
                  <a:pt x="2507255" y="4135673"/>
                </a:cubicBezTo>
                <a:cubicBezTo>
                  <a:pt x="2518519" y="4135673"/>
                  <a:pt x="2522274" y="4133440"/>
                  <a:pt x="2529783" y="4133440"/>
                </a:cubicBezTo>
                <a:cubicBezTo>
                  <a:pt x="2533538" y="4133440"/>
                  <a:pt x="2533538" y="4132324"/>
                  <a:pt x="2533538" y="4131208"/>
                </a:cubicBezTo>
                <a:cubicBezTo>
                  <a:pt x="2533538" y="4130091"/>
                  <a:pt x="2529783" y="4130091"/>
                  <a:pt x="2526028" y="4130091"/>
                </a:cubicBezTo>
                <a:cubicBezTo>
                  <a:pt x="2514764" y="4130091"/>
                  <a:pt x="2503500" y="4130091"/>
                  <a:pt x="2492236" y="4130091"/>
                </a:cubicBezTo>
                <a:cubicBezTo>
                  <a:pt x="2488481" y="4130091"/>
                  <a:pt x="2480972" y="4130091"/>
                  <a:pt x="2480972" y="4127859"/>
                </a:cubicBezTo>
                <a:cubicBezTo>
                  <a:pt x="2480972" y="4126742"/>
                  <a:pt x="2488481" y="4126742"/>
                  <a:pt x="2488481" y="4125626"/>
                </a:cubicBezTo>
                <a:cubicBezTo>
                  <a:pt x="2503500" y="4122277"/>
                  <a:pt x="2518519" y="4120045"/>
                  <a:pt x="2533538" y="4120045"/>
                </a:cubicBezTo>
                <a:cubicBezTo>
                  <a:pt x="2559821" y="4120045"/>
                  <a:pt x="2578594" y="4114463"/>
                  <a:pt x="2604878" y="4115579"/>
                </a:cubicBezTo>
                <a:cubicBezTo>
                  <a:pt x="2604878" y="4115579"/>
                  <a:pt x="2604878" y="4114463"/>
                  <a:pt x="2604878" y="4114463"/>
                </a:cubicBezTo>
                <a:cubicBezTo>
                  <a:pt x="2604878" y="4113347"/>
                  <a:pt x="2604878" y="4113347"/>
                  <a:pt x="2604878" y="4112230"/>
                </a:cubicBezTo>
                <a:cubicBezTo>
                  <a:pt x="2601123" y="4112230"/>
                  <a:pt x="2593613" y="4112230"/>
                  <a:pt x="2589859" y="4112230"/>
                </a:cubicBezTo>
                <a:cubicBezTo>
                  <a:pt x="2574840" y="4111114"/>
                  <a:pt x="2574840" y="4109998"/>
                  <a:pt x="2578594" y="4105533"/>
                </a:cubicBezTo>
                <a:cubicBezTo>
                  <a:pt x="2582349" y="4104416"/>
                  <a:pt x="2582349" y="4103300"/>
                  <a:pt x="2574840" y="4102184"/>
                </a:cubicBezTo>
                <a:cubicBezTo>
                  <a:pt x="2563576" y="4101067"/>
                  <a:pt x="2552311" y="4101067"/>
                  <a:pt x="2541047" y="4098835"/>
                </a:cubicBezTo>
                <a:cubicBezTo>
                  <a:pt x="2552311" y="4098835"/>
                  <a:pt x="2559821" y="4098835"/>
                  <a:pt x="2567330" y="4098835"/>
                </a:cubicBezTo>
                <a:cubicBezTo>
                  <a:pt x="2574840" y="4098835"/>
                  <a:pt x="2574840" y="4096602"/>
                  <a:pt x="2571085" y="4095486"/>
                </a:cubicBezTo>
                <a:cubicBezTo>
                  <a:pt x="2571085" y="4094370"/>
                  <a:pt x="2563576" y="4094370"/>
                  <a:pt x="2571085" y="4093253"/>
                </a:cubicBezTo>
                <a:cubicBezTo>
                  <a:pt x="2571085" y="4093253"/>
                  <a:pt x="2574840" y="4092137"/>
                  <a:pt x="2574840" y="4093253"/>
                </a:cubicBezTo>
                <a:cubicBezTo>
                  <a:pt x="2586104" y="4095486"/>
                  <a:pt x="2601123" y="4094370"/>
                  <a:pt x="2612387" y="4094370"/>
                </a:cubicBezTo>
                <a:cubicBezTo>
                  <a:pt x="2616142" y="4094370"/>
                  <a:pt x="2619896" y="4094370"/>
                  <a:pt x="2619896" y="4093253"/>
                </a:cubicBezTo>
                <a:cubicBezTo>
                  <a:pt x="2619896" y="4092137"/>
                  <a:pt x="2619896" y="4092137"/>
                  <a:pt x="2616142" y="4091021"/>
                </a:cubicBezTo>
                <a:cubicBezTo>
                  <a:pt x="2608632" y="4088788"/>
                  <a:pt x="2597368" y="4088788"/>
                  <a:pt x="2593613" y="4086556"/>
                </a:cubicBezTo>
                <a:cubicBezTo>
                  <a:pt x="2589859" y="4084323"/>
                  <a:pt x="2582349" y="4083207"/>
                  <a:pt x="2589859" y="4080974"/>
                </a:cubicBezTo>
                <a:cubicBezTo>
                  <a:pt x="2593613" y="4079858"/>
                  <a:pt x="2593613" y="4077625"/>
                  <a:pt x="2597368" y="4077625"/>
                </a:cubicBezTo>
                <a:cubicBezTo>
                  <a:pt x="2604878" y="4077625"/>
                  <a:pt x="2612387" y="4076509"/>
                  <a:pt x="2616142" y="4077625"/>
                </a:cubicBezTo>
                <a:cubicBezTo>
                  <a:pt x="2631161" y="4079858"/>
                  <a:pt x="2646179" y="4080974"/>
                  <a:pt x="2661198" y="4082090"/>
                </a:cubicBezTo>
                <a:cubicBezTo>
                  <a:pt x="2672463" y="4084323"/>
                  <a:pt x="2672463" y="4083207"/>
                  <a:pt x="2679972" y="4079858"/>
                </a:cubicBezTo>
                <a:cubicBezTo>
                  <a:pt x="2679972" y="4077625"/>
                  <a:pt x="2683727" y="4074276"/>
                  <a:pt x="2691236" y="4073160"/>
                </a:cubicBezTo>
                <a:cubicBezTo>
                  <a:pt x="2702500" y="4073160"/>
                  <a:pt x="2710010" y="4070927"/>
                  <a:pt x="2725029" y="4070927"/>
                </a:cubicBezTo>
                <a:cubicBezTo>
                  <a:pt x="2732538" y="4072044"/>
                  <a:pt x="2743802" y="4070927"/>
                  <a:pt x="2755066" y="4072044"/>
                </a:cubicBezTo>
                <a:cubicBezTo>
                  <a:pt x="2762576" y="4072044"/>
                  <a:pt x="2762576" y="4069811"/>
                  <a:pt x="2762576" y="4068695"/>
                </a:cubicBezTo>
                <a:cubicBezTo>
                  <a:pt x="2762576" y="4066462"/>
                  <a:pt x="2758821" y="4065346"/>
                  <a:pt x="2755066" y="4065346"/>
                </a:cubicBezTo>
                <a:cubicBezTo>
                  <a:pt x="2747557" y="4065346"/>
                  <a:pt x="2747557" y="4066462"/>
                  <a:pt x="2743802" y="4066462"/>
                </a:cubicBezTo>
                <a:cubicBezTo>
                  <a:pt x="2725029" y="4068695"/>
                  <a:pt x="2710010" y="4067578"/>
                  <a:pt x="2698746" y="4063113"/>
                </a:cubicBezTo>
                <a:cubicBezTo>
                  <a:pt x="2694991" y="4060880"/>
                  <a:pt x="2702500" y="4058648"/>
                  <a:pt x="2694991" y="4056415"/>
                </a:cubicBezTo>
                <a:cubicBezTo>
                  <a:pt x="2683727" y="4056415"/>
                  <a:pt x="2672463" y="4056415"/>
                  <a:pt x="2661198" y="4056415"/>
                </a:cubicBezTo>
                <a:cubicBezTo>
                  <a:pt x="2653689" y="4055299"/>
                  <a:pt x="2642425" y="4057532"/>
                  <a:pt x="2631161" y="4055299"/>
                </a:cubicBezTo>
                <a:cubicBezTo>
                  <a:pt x="2619896" y="4051950"/>
                  <a:pt x="2616142" y="4056415"/>
                  <a:pt x="2604878" y="4056415"/>
                </a:cubicBezTo>
                <a:cubicBezTo>
                  <a:pt x="2571085" y="4055299"/>
                  <a:pt x="2541047" y="4058648"/>
                  <a:pt x="2511009" y="4057532"/>
                </a:cubicBezTo>
                <a:cubicBezTo>
                  <a:pt x="2495991" y="4057532"/>
                  <a:pt x="2484726" y="4057532"/>
                  <a:pt x="2469707" y="4057532"/>
                </a:cubicBezTo>
                <a:cubicBezTo>
                  <a:pt x="2447179" y="4057532"/>
                  <a:pt x="2428405" y="4057532"/>
                  <a:pt x="2405877" y="4063113"/>
                </a:cubicBezTo>
                <a:cubicBezTo>
                  <a:pt x="2402122" y="4061997"/>
                  <a:pt x="2402122" y="4059764"/>
                  <a:pt x="2398368" y="4059764"/>
                </a:cubicBezTo>
                <a:cubicBezTo>
                  <a:pt x="2383349" y="4054183"/>
                  <a:pt x="2379594" y="4054183"/>
                  <a:pt x="2357066" y="4058648"/>
                </a:cubicBezTo>
                <a:cubicBezTo>
                  <a:pt x="2349556" y="4060880"/>
                  <a:pt x="2338292" y="4063113"/>
                  <a:pt x="2327028" y="4063113"/>
                </a:cubicBezTo>
                <a:cubicBezTo>
                  <a:pt x="2315764" y="4064229"/>
                  <a:pt x="2308254" y="4066462"/>
                  <a:pt x="2300745" y="4065346"/>
                </a:cubicBezTo>
                <a:cubicBezTo>
                  <a:pt x="2281971" y="4063113"/>
                  <a:pt x="2259443" y="4063113"/>
                  <a:pt x="2248179" y="4056415"/>
                </a:cubicBezTo>
                <a:cubicBezTo>
                  <a:pt x="2240669" y="4053066"/>
                  <a:pt x="2229405" y="4050834"/>
                  <a:pt x="2218141" y="4051950"/>
                </a:cubicBezTo>
                <a:cubicBezTo>
                  <a:pt x="2210631" y="4054183"/>
                  <a:pt x="2203122" y="4054183"/>
                  <a:pt x="2195613" y="4054183"/>
                </a:cubicBezTo>
                <a:cubicBezTo>
                  <a:pt x="2184348" y="4054183"/>
                  <a:pt x="2176839" y="4055299"/>
                  <a:pt x="2176839" y="4057532"/>
                </a:cubicBezTo>
                <a:cubicBezTo>
                  <a:pt x="2173084" y="4059764"/>
                  <a:pt x="2169329" y="4060880"/>
                  <a:pt x="2169329" y="4063113"/>
                </a:cubicBezTo>
                <a:cubicBezTo>
                  <a:pt x="2161820" y="4067578"/>
                  <a:pt x="2146801" y="4066462"/>
                  <a:pt x="2139292" y="4063113"/>
                </a:cubicBezTo>
                <a:cubicBezTo>
                  <a:pt x="2135537" y="4060880"/>
                  <a:pt x="2131782" y="4057532"/>
                  <a:pt x="2124273" y="4057532"/>
                </a:cubicBezTo>
                <a:cubicBezTo>
                  <a:pt x="2113009" y="4057532"/>
                  <a:pt x="2105499" y="4057532"/>
                  <a:pt x="2097990" y="4058648"/>
                </a:cubicBezTo>
                <a:cubicBezTo>
                  <a:pt x="2086726" y="4060880"/>
                  <a:pt x="2067952" y="4058648"/>
                  <a:pt x="2056688" y="4061997"/>
                </a:cubicBezTo>
                <a:cubicBezTo>
                  <a:pt x="2052933" y="4061997"/>
                  <a:pt x="2049179" y="4061997"/>
                  <a:pt x="2045424" y="4060880"/>
                </a:cubicBezTo>
                <a:cubicBezTo>
                  <a:pt x="2034159" y="4058648"/>
                  <a:pt x="2030405" y="4056415"/>
                  <a:pt x="2030405" y="4053066"/>
                </a:cubicBezTo>
                <a:cubicBezTo>
                  <a:pt x="2030405" y="4051950"/>
                  <a:pt x="2026650" y="4049717"/>
                  <a:pt x="2019141" y="4050834"/>
                </a:cubicBezTo>
                <a:cubicBezTo>
                  <a:pt x="2004122" y="4055299"/>
                  <a:pt x="1985348" y="4057532"/>
                  <a:pt x="1966574" y="4059764"/>
                </a:cubicBezTo>
                <a:cubicBezTo>
                  <a:pt x="1962820" y="4059764"/>
                  <a:pt x="1959065" y="4060880"/>
                  <a:pt x="1959065" y="4061997"/>
                </a:cubicBezTo>
                <a:cubicBezTo>
                  <a:pt x="1959065" y="4063113"/>
                  <a:pt x="1962820" y="4063113"/>
                  <a:pt x="1966574" y="4064229"/>
                </a:cubicBezTo>
                <a:cubicBezTo>
                  <a:pt x="1981594" y="4064229"/>
                  <a:pt x="2000367" y="4068695"/>
                  <a:pt x="2019141" y="4065346"/>
                </a:cubicBezTo>
                <a:cubicBezTo>
                  <a:pt x="2022896" y="4065346"/>
                  <a:pt x="2030405" y="4065346"/>
                  <a:pt x="2030405" y="4066462"/>
                </a:cubicBezTo>
                <a:cubicBezTo>
                  <a:pt x="2030405" y="4069811"/>
                  <a:pt x="2041669" y="4069811"/>
                  <a:pt x="2049179" y="4069811"/>
                </a:cubicBezTo>
                <a:cubicBezTo>
                  <a:pt x="2056688" y="4069811"/>
                  <a:pt x="2060442" y="4072044"/>
                  <a:pt x="2056688" y="4074276"/>
                </a:cubicBezTo>
                <a:cubicBezTo>
                  <a:pt x="2056688" y="4075393"/>
                  <a:pt x="2049179" y="4076509"/>
                  <a:pt x="2045424" y="4078741"/>
                </a:cubicBezTo>
                <a:cubicBezTo>
                  <a:pt x="2052933" y="4078741"/>
                  <a:pt x="2056688" y="4079858"/>
                  <a:pt x="2060442" y="4078741"/>
                </a:cubicBezTo>
                <a:cubicBezTo>
                  <a:pt x="2067952" y="4076509"/>
                  <a:pt x="2079216" y="4077625"/>
                  <a:pt x="2086726" y="4077625"/>
                </a:cubicBezTo>
                <a:cubicBezTo>
                  <a:pt x="2097990" y="4076509"/>
                  <a:pt x="2105499" y="4079858"/>
                  <a:pt x="2116764" y="4078741"/>
                </a:cubicBezTo>
                <a:cubicBezTo>
                  <a:pt x="2131782" y="4077625"/>
                  <a:pt x="2128027" y="4082090"/>
                  <a:pt x="2135537" y="4084323"/>
                </a:cubicBezTo>
                <a:cubicBezTo>
                  <a:pt x="2139292" y="4085439"/>
                  <a:pt x="2146801" y="4085439"/>
                  <a:pt x="2150556" y="4085439"/>
                </a:cubicBezTo>
                <a:cubicBezTo>
                  <a:pt x="2169329" y="4085439"/>
                  <a:pt x="2188103" y="4085439"/>
                  <a:pt x="2210631" y="4085439"/>
                </a:cubicBezTo>
                <a:cubicBezTo>
                  <a:pt x="2229405" y="4085439"/>
                  <a:pt x="2251933" y="4085439"/>
                  <a:pt x="2274462" y="4085439"/>
                </a:cubicBezTo>
                <a:cubicBezTo>
                  <a:pt x="2274462" y="4085439"/>
                  <a:pt x="2274462" y="4086556"/>
                  <a:pt x="2274462" y="4086556"/>
                </a:cubicBezTo>
                <a:cubicBezTo>
                  <a:pt x="2255688" y="4086556"/>
                  <a:pt x="2233160" y="4086556"/>
                  <a:pt x="2210631" y="4087672"/>
                </a:cubicBezTo>
                <a:cubicBezTo>
                  <a:pt x="2218141" y="4088788"/>
                  <a:pt x="2221896" y="4091021"/>
                  <a:pt x="2225650" y="4091021"/>
                </a:cubicBezTo>
                <a:cubicBezTo>
                  <a:pt x="2263198" y="4092137"/>
                  <a:pt x="2300745" y="4095486"/>
                  <a:pt x="2338292" y="4094370"/>
                </a:cubicBezTo>
                <a:cubicBezTo>
                  <a:pt x="2345801" y="4094370"/>
                  <a:pt x="2353311" y="4094370"/>
                  <a:pt x="2360820" y="4094370"/>
                </a:cubicBezTo>
                <a:cubicBezTo>
                  <a:pt x="2383349" y="4094370"/>
                  <a:pt x="2398368" y="4096602"/>
                  <a:pt x="2409632" y="4101067"/>
                </a:cubicBezTo>
                <a:cubicBezTo>
                  <a:pt x="2420896" y="4101067"/>
                  <a:pt x="2432160" y="4101067"/>
                  <a:pt x="2443424" y="4101067"/>
                </a:cubicBezTo>
                <a:cubicBezTo>
                  <a:pt x="2450934" y="4101067"/>
                  <a:pt x="2450934" y="4102184"/>
                  <a:pt x="2454689" y="4103300"/>
                </a:cubicBezTo>
                <a:cubicBezTo>
                  <a:pt x="2458443" y="4104416"/>
                  <a:pt x="2454689" y="4105533"/>
                  <a:pt x="2450934" y="4106649"/>
                </a:cubicBezTo>
                <a:cubicBezTo>
                  <a:pt x="2439670" y="4111114"/>
                  <a:pt x="2439670" y="4111114"/>
                  <a:pt x="2424651" y="4107765"/>
                </a:cubicBezTo>
                <a:cubicBezTo>
                  <a:pt x="2420896" y="4106649"/>
                  <a:pt x="2409632" y="4103300"/>
                  <a:pt x="2409632" y="4102184"/>
                </a:cubicBezTo>
                <a:cubicBezTo>
                  <a:pt x="2394613" y="4104416"/>
                  <a:pt x="2383349" y="4101067"/>
                  <a:pt x="2372085" y="4101067"/>
                </a:cubicBezTo>
                <a:cubicBezTo>
                  <a:pt x="2357066" y="4103300"/>
                  <a:pt x="2338292" y="4103300"/>
                  <a:pt x="2327028" y="4101067"/>
                </a:cubicBezTo>
                <a:cubicBezTo>
                  <a:pt x="2319518" y="4101067"/>
                  <a:pt x="2315764" y="4099951"/>
                  <a:pt x="2308254" y="4101067"/>
                </a:cubicBezTo>
                <a:cubicBezTo>
                  <a:pt x="2300745" y="4101067"/>
                  <a:pt x="2293235" y="4099951"/>
                  <a:pt x="2281971" y="4102184"/>
                </a:cubicBezTo>
                <a:cubicBezTo>
                  <a:pt x="2274462" y="4103300"/>
                  <a:pt x="2263198" y="4099951"/>
                  <a:pt x="2255688" y="4101067"/>
                </a:cubicBezTo>
                <a:cubicBezTo>
                  <a:pt x="2251933" y="4103300"/>
                  <a:pt x="2244424" y="4102184"/>
                  <a:pt x="2240669" y="4102184"/>
                </a:cubicBezTo>
                <a:cubicBezTo>
                  <a:pt x="2233160" y="4102184"/>
                  <a:pt x="2236915" y="4099951"/>
                  <a:pt x="2233160" y="4098835"/>
                </a:cubicBezTo>
                <a:cubicBezTo>
                  <a:pt x="2229405" y="4098835"/>
                  <a:pt x="2221896" y="4098835"/>
                  <a:pt x="2214386" y="4098835"/>
                </a:cubicBezTo>
                <a:cubicBezTo>
                  <a:pt x="2214386" y="4099951"/>
                  <a:pt x="2210631" y="4101067"/>
                  <a:pt x="2206877" y="4101067"/>
                </a:cubicBezTo>
                <a:cubicBezTo>
                  <a:pt x="2199367" y="4099951"/>
                  <a:pt x="2203122" y="4097719"/>
                  <a:pt x="2203122" y="4096602"/>
                </a:cubicBezTo>
                <a:cubicBezTo>
                  <a:pt x="2195613" y="4096602"/>
                  <a:pt x="2188103" y="4096602"/>
                  <a:pt x="2180594" y="4096602"/>
                </a:cubicBezTo>
                <a:cubicBezTo>
                  <a:pt x="2184348" y="4098835"/>
                  <a:pt x="2176839" y="4098835"/>
                  <a:pt x="2173084" y="4098835"/>
                </a:cubicBezTo>
                <a:cubicBezTo>
                  <a:pt x="2165575" y="4097719"/>
                  <a:pt x="2169329" y="4096602"/>
                  <a:pt x="2169329" y="4094370"/>
                </a:cubicBezTo>
                <a:cubicBezTo>
                  <a:pt x="2150556" y="4094370"/>
                  <a:pt x="2128027" y="4096602"/>
                  <a:pt x="2109254" y="4093253"/>
                </a:cubicBezTo>
                <a:cubicBezTo>
                  <a:pt x="2105499" y="4092137"/>
                  <a:pt x="2101744" y="4092137"/>
                  <a:pt x="2097990" y="4093253"/>
                </a:cubicBezTo>
                <a:cubicBezTo>
                  <a:pt x="2094235" y="4095486"/>
                  <a:pt x="2086726" y="4095486"/>
                  <a:pt x="2082971" y="4094370"/>
                </a:cubicBezTo>
                <a:cubicBezTo>
                  <a:pt x="2071707" y="4094370"/>
                  <a:pt x="2056688" y="4095486"/>
                  <a:pt x="2049179" y="4096602"/>
                </a:cubicBezTo>
                <a:cubicBezTo>
                  <a:pt x="2037914" y="4098835"/>
                  <a:pt x="2026650" y="4098835"/>
                  <a:pt x="2015386" y="4096602"/>
                </a:cubicBezTo>
                <a:cubicBezTo>
                  <a:pt x="2007876" y="4095486"/>
                  <a:pt x="1996612" y="4094370"/>
                  <a:pt x="1981594" y="4094370"/>
                </a:cubicBezTo>
                <a:cubicBezTo>
                  <a:pt x="1974084" y="4095486"/>
                  <a:pt x="1962820" y="4094370"/>
                  <a:pt x="1955310" y="4094370"/>
                </a:cubicBezTo>
                <a:cubicBezTo>
                  <a:pt x="1951556" y="4097719"/>
                  <a:pt x="1944046" y="4096602"/>
                  <a:pt x="1940291" y="4096602"/>
                </a:cubicBezTo>
                <a:cubicBezTo>
                  <a:pt x="1932782" y="4096602"/>
                  <a:pt x="1929027" y="4096602"/>
                  <a:pt x="1921518" y="4096602"/>
                </a:cubicBezTo>
                <a:cubicBezTo>
                  <a:pt x="1910253" y="4099951"/>
                  <a:pt x="1898989" y="4099951"/>
                  <a:pt x="1887725" y="4096602"/>
                </a:cubicBezTo>
                <a:cubicBezTo>
                  <a:pt x="1887725" y="4096602"/>
                  <a:pt x="1883971" y="4096602"/>
                  <a:pt x="1883971" y="4096602"/>
                </a:cubicBezTo>
                <a:cubicBezTo>
                  <a:pt x="1853933" y="4096602"/>
                  <a:pt x="1853933" y="4096602"/>
                  <a:pt x="1842668" y="4089904"/>
                </a:cubicBezTo>
                <a:cubicBezTo>
                  <a:pt x="1842668" y="4088788"/>
                  <a:pt x="1842668" y="4087672"/>
                  <a:pt x="1842668" y="4087672"/>
                </a:cubicBezTo>
                <a:cubicBezTo>
                  <a:pt x="1835159" y="4084323"/>
                  <a:pt x="1838914" y="4080974"/>
                  <a:pt x="1853933" y="4080974"/>
                </a:cubicBezTo>
                <a:cubicBezTo>
                  <a:pt x="1861442" y="4080974"/>
                  <a:pt x="1872706" y="4080974"/>
                  <a:pt x="1883971" y="4080974"/>
                </a:cubicBezTo>
                <a:cubicBezTo>
                  <a:pt x="1891480" y="4080974"/>
                  <a:pt x="1895235" y="4080974"/>
                  <a:pt x="1895235" y="4078741"/>
                </a:cubicBezTo>
                <a:cubicBezTo>
                  <a:pt x="1895235" y="4076509"/>
                  <a:pt x="1891480" y="4077625"/>
                  <a:pt x="1883971" y="4077625"/>
                </a:cubicBezTo>
                <a:cubicBezTo>
                  <a:pt x="1880216" y="4077625"/>
                  <a:pt x="1872706" y="4076509"/>
                  <a:pt x="1868952" y="4078741"/>
                </a:cubicBezTo>
                <a:cubicBezTo>
                  <a:pt x="1861442" y="4079858"/>
                  <a:pt x="1853933" y="4079858"/>
                  <a:pt x="1850178" y="4078741"/>
                </a:cubicBezTo>
                <a:cubicBezTo>
                  <a:pt x="1838914" y="4077625"/>
                  <a:pt x="1827650" y="4077625"/>
                  <a:pt x="1820140" y="4077625"/>
                </a:cubicBezTo>
                <a:cubicBezTo>
                  <a:pt x="1812630" y="4077625"/>
                  <a:pt x="1805121" y="4076509"/>
                  <a:pt x="1801367" y="4075393"/>
                </a:cubicBezTo>
                <a:cubicBezTo>
                  <a:pt x="1782593" y="4070927"/>
                  <a:pt x="1763819" y="4066462"/>
                  <a:pt x="1756310" y="4058648"/>
                </a:cubicBezTo>
                <a:cubicBezTo>
                  <a:pt x="1763819" y="4057532"/>
                  <a:pt x="1767574" y="4057532"/>
                  <a:pt x="1771329" y="4057532"/>
                </a:cubicBezTo>
                <a:cubicBezTo>
                  <a:pt x="1793857" y="4057532"/>
                  <a:pt x="1812630" y="4057532"/>
                  <a:pt x="1831404" y="4057532"/>
                </a:cubicBezTo>
                <a:cubicBezTo>
                  <a:pt x="1838914" y="4058648"/>
                  <a:pt x="1846423" y="4056415"/>
                  <a:pt x="1850178" y="4054183"/>
                </a:cubicBezTo>
                <a:cubicBezTo>
                  <a:pt x="1827650" y="4054183"/>
                  <a:pt x="1805121" y="4054183"/>
                  <a:pt x="1782593" y="4054183"/>
                </a:cubicBezTo>
                <a:cubicBezTo>
                  <a:pt x="1760065" y="4054183"/>
                  <a:pt x="1737536" y="4053066"/>
                  <a:pt x="1715008" y="4054183"/>
                </a:cubicBezTo>
                <a:cubicBezTo>
                  <a:pt x="1692479" y="4055299"/>
                  <a:pt x="1673706" y="4051950"/>
                  <a:pt x="1651177" y="4051950"/>
                </a:cubicBezTo>
                <a:cubicBezTo>
                  <a:pt x="1621140" y="4051950"/>
                  <a:pt x="1591102" y="4051950"/>
                  <a:pt x="1561064" y="4051950"/>
                </a:cubicBezTo>
                <a:cubicBezTo>
                  <a:pt x="1549800" y="4051950"/>
                  <a:pt x="1542290" y="4049717"/>
                  <a:pt x="1534781" y="4050834"/>
                </a:cubicBezTo>
                <a:cubicBezTo>
                  <a:pt x="1508498" y="4053066"/>
                  <a:pt x="1482215" y="4051950"/>
                  <a:pt x="1459687" y="4057532"/>
                </a:cubicBezTo>
                <a:cubicBezTo>
                  <a:pt x="1455932" y="4058648"/>
                  <a:pt x="1452177" y="4057532"/>
                  <a:pt x="1452177" y="4055299"/>
                </a:cubicBezTo>
                <a:cubicBezTo>
                  <a:pt x="1452177" y="4054183"/>
                  <a:pt x="1455932" y="4051950"/>
                  <a:pt x="1448422" y="4049717"/>
                </a:cubicBezTo>
                <a:cubicBezTo>
                  <a:pt x="1439036" y="4049717"/>
                  <a:pt x="1431996" y="4049717"/>
                  <a:pt x="1426422" y="4049665"/>
                </a:cubicBezTo>
                <a:lnTo>
                  <a:pt x="1420774" y="4049508"/>
                </a:lnTo>
                <a:lnTo>
                  <a:pt x="4371810" y="4049508"/>
                </a:lnTo>
                <a:lnTo>
                  <a:pt x="2589320" y="976247"/>
                </a:lnTo>
                <a:lnTo>
                  <a:pt x="838064" y="3995653"/>
                </a:lnTo>
                <a:lnTo>
                  <a:pt x="783426" y="3992786"/>
                </a:lnTo>
                <a:cubicBezTo>
                  <a:pt x="775917" y="3991670"/>
                  <a:pt x="760898" y="3990554"/>
                  <a:pt x="757144" y="3991670"/>
                </a:cubicBezTo>
                <a:cubicBezTo>
                  <a:pt x="742124" y="3995019"/>
                  <a:pt x="723351" y="3992786"/>
                  <a:pt x="712087" y="3995019"/>
                </a:cubicBezTo>
                <a:cubicBezTo>
                  <a:pt x="704577" y="3996135"/>
                  <a:pt x="697068" y="3996135"/>
                  <a:pt x="689559" y="3995019"/>
                </a:cubicBezTo>
                <a:cubicBezTo>
                  <a:pt x="674539" y="3992786"/>
                  <a:pt x="663275" y="3992786"/>
                  <a:pt x="648256" y="3995019"/>
                </a:cubicBezTo>
                <a:cubicBezTo>
                  <a:pt x="636992" y="3996135"/>
                  <a:pt x="629483" y="3996135"/>
                  <a:pt x="618218" y="3993903"/>
                </a:cubicBezTo>
                <a:lnTo>
                  <a:pt x="607456" y="3992166"/>
                </a:lnTo>
                <a:lnTo>
                  <a:pt x="610427" y="3984921"/>
                </a:lnTo>
                <a:lnTo>
                  <a:pt x="614567" y="3980326"/>
                </a:lnTo>
                <a:lnTo>
                  <a:pt x="618218" y="3980507"/>
                </a:lnTo>
                <a:cubicBezTo>
                  <a:pt x="629483" y="3979391"/>
                  <a:pt x="644502" y="3980507"/>
                  <a:pt x="659521" y="3980507"/>
                </a:cubicBezTo>
                <a:lnTo>
                  <a:pt x="659929" y="3980507"/>
                </a:lnTo>
                <a:lnTo>
                  <a:pt x="656176" y="3979391"/>
                </a:lnTo>
                <a:cubicBezTo>
                  <a:pt x="650544" y="3976600"/>
                  <a:pt x="642095" y="3975204"/>
                  <a:pt x="633178" y="3975065"/>
                </a:cubicBezTo>
                <a:lnTo>
                  <a:pt x="617558" y="3977006"/>
                </a:lnTo>
                <a:lnTo>
                  <a:pt x="630968" y="3962124"/>
                </a:lnTo>
                <a:cubicBezTo>
                  <a:pt x="637869" y="3959627"/>
                  <a:pt x="644154" y="3953511"/>
                  <a:pt x="650236" y="3946191"/>
                </a:cubicBezTo>
                <a:lnTo>
                  <a:pt x="653758" y="3941666"/>
                </a:lnTo>
                <a:lnTo>
                  <a:pt x="678821" y="3898648"/>
                </a:lnTo>
                <a:lnTo>
                  <a:pt x="688494" y="3869620"/>
                </a:lnTo>
                <a:cubicBezTo>
                  <a:pt x="694414" y="3846997"/>
                  <a:pt x="696304" y="3843752"/>
                  <a:pt x="710640" y="3834722"/>
                </a:cubicBezTo>
                <a:lnTo>
                  <a:pt x="718455" y="3830619"/>
                </a:lnTo>
                <a:lnTo>
                  <a:pt x="718513" y="3830520"/>
                </a:lnTo>
                <a:lnTo>
                  <a:pt x="728623" y="3799572"/>
                </a:lnTo>
                <a:cubicBezTo>
                  <a:pt x="732975" y="3790158"/>
                  <a:pt x="738173" y="3781236"/>
                  <a:pt x="743843" y="3771503"/>
                </a:cubicBezTo>
                <a:cubicBezTo>
                  <a:pt x="751404" y="3758526"/>
                  <a:pt x="757075" y="3748793"/>
                  <a:pt x="764635" y="3735816"/>
                </a:cubicBezTo>
                <a:lnTo>
                  <a:pt x="781621" y="3705509"/>
                </a:lnTo>
                <a:lnTo>
                  <a:pt x="751200" y="3687785"/>
                </a:lnTo>
                <a:lnTo>
                  <a:pt x="760524" y="3678229"/>
                </a:lnTo>
                <a:cubicBezTo>
                  <a:pt x="764839" y="3667707"/>
                  <a:pt x="771865" y="3658762"/>
                  <a:pt x="775645" y="3652274"/>
                </a:cubicBezTo>
                <a:cubicBezTo>
                  <a:pt x="779961" y="3641752"/>
                  <a:pt x="787807" y="3637632"/>
                  <a:pt x="792122" y="3627110"/>
                </a:cubicBezTo>
                <a:cubicBezTo>
                  <a:pt x="797257" y="3621411"/>
                  <a:pt x="802393" y="3615712"/>
                  <a:pt x="806173" y="3609223"/>
                </a:cubicBezTo>
                <a:cubicBezTo>
                  <a:pt x="819404" y="3586514"/>
                  <a:pt x="830744" y="3567048"/>
                  <a:pt x="842086" y="3547582"/>
                </a:cubicBezTo>
                <a:cubicBezTo>
                  <a:pt x="849646" y="3534605"/>
                  <a:pt x="855852" y="3520838"/>
                  <a:pt x="865588" y="3513474"/>
                </a:cubicBezTo>
                <a:cubicBezTo>
                  <a:pt x="865588" y="3513474"/>
                  <a:pt x="867478" y="3510231"/>
                  <a:pt x="869368" y="3506986"/>
                </a:cubicBezTo>
                <a:cubicBezTo>
                  <a:pt x="874754" y="3488396"/>
                  <a:pt x="889624" y="3475333"/>
                  <a:pt x="897721" y="3458322"/>
                </a:cubicBezTo>
                <a:cubicBezTo>
                  <a:pt x="905816" y="3441310"/>
                  <a:pt x="915266" y="3425090"/>
                  <a:pt x="926073" y="3409658"/>
                </a:cubicBezTo>
                <a:cubicBezTo>
                  <a:pt x="958491" y="3363363"/>
                  <a:pt x="982242" y="3316364"/>
                  <a:pt x="1011949" y="3268489"/>
                </a:cubicBezTo>
                <a:cubicBezTo>
                  <a:pt x="1011949" y="3268489"/>
                  <a:pt x="1010595" y="3267700"/>
                  <a:pt x="1012484" y="3264456"/>
                </a:cubicBezTo>
                <a:cubicBezTo>
                  <a:pt x="1007884" y="3266120"/>
                  <a:pt x="1007349" y="3270155"/>
                  <a:pt x="1003569" y="3276643"/>
                </a:cubicBezTo>
                <a:cubicBezTo>
                  <a:pt x="1001679" y="3279887"/>
                  <a:pt x="1000323" y="3279097"/>
                  <a:pt x="1000323" y="3279097"/>
                </a:cubicBezTo>
                <a:cubicBezTo>
                  <a:pt x="998968" y="3278308"/>
                  <a:pt x="996259" y="3276729"/>
                  <a:pt x="999504" y="3274274"/>
                </a:cubicBezTo>
                <a:cubicBezTo>
                  <a:pt x="1001394" y="3271031"/>
                  <a:pt x="1000573" y="3266207"/>
                  <a:pt x="1002463" y="3262962"/>
                </a:cubicBezTo>
                <a:cubicBezTo>
                  <a:pt x="1015160" y="3244287"/>
                  <a:pt x="1020545" y="3225697"/>
                  <a:pt x="1031886" y="3206231"/>
                </a:cubicBezTo>
                <a:cubicBezTo>
                  <a:pt x="1065909" y="3147834"/>
                  <a:pt x="1101822" y="3086193"/>
                  <a:pt x="1135845" y="3027796"/>
                </a:cubicBezTo>
                <a:cubicBezTo>
                  <a:pt x="1147185" y="3008331"/>
                  <a:pt x="1155280" y="2991319"/>
                  <a:pt x="1154176" y="2977639"/>
                </a:cubicBezTo>
                <a:cubicBezTo>
                  <a:pt x="1149574" y="2979305"/>
                  <a:pt x="1145794" y="2985793"/>
                  <a:pt x="1142549" y="2988248"/>
                </a:cubicBezTo>
                <a:cubicBezTo>
                  <a:pt x="1128498" y="3006134"/>
                  <a:pt x="1124718" y="3012622"/>
                  <a:pt x="1129068" y="3023848"/>
                </a:cubicBezTo>
                <a:cubicBezTo>
                  <a:pt x="1129889" y="3028672"/>
                  <a:pt x="1127998" y="3031917"/>
                  <a:pt x="1124753" y="3034370"/>
                </a:cubicBezTo>
                <a:cubicBezTo>
                  <a:pt x="1116373" y="3042524"/>
                  <a:pt x="1110167" y="3056291"/>
                  <a:pt x="1104496" y="3066024"/>
                </a:cubicBezTo>
                <a:cubicBezTo>
                  <a:pt x="1093155" y="3085490"/>
                  <a:pt x="1083705" y="3101710"/>
                  <a:pt x="1068298" y="3118808"/>
                </a:cubicBezTo>
                <a:cubicBezTo>
                  <a:pt x="1063163" y="3124507"/>
                  <a:pt x="1054248" y="3136695"/>
                  <a:pt x="1053712" y="3140728"/>
                </a:cubicBezTo>
                <a:cubicBezTo>
                  <a:pt x="1050217" y="3156074"/>
                  <a:pt x="1038056" y="3170716"/>
                  <a:pt x="1035096" y="3182029"/>
                </a:cubicBezTo>
                <a:cubicBezTo>
                  <a:pt x="1032670" y="3189306"/>
                  <a:pt x="1028890" y="3195794"/>
                  <a:pt x="1023755" y="3201494"/>
                </a:cubicBezTo>
                <a:cubicBezTo>
                  <a:pt x="1013483" y="3212892"/>
                  <a:pt x="1007813" y="3222624"/>
                  <a:pt x="1002963" y="3237181"/>
                </a:cubicBezTo>
                <a:cubicBezTo>
                  <a:pt x="998648" y="3247703"/>
                  <a:pt x="994867" y="3254192"/>
                  <a:pt x="986487" y="3262346"/>
                </a:cubicBezTo>
                <a:cubicBezTo>
                  <a:pt x="970260" y="3274619"/>
                  <a:pt x="955674" y="3296539"/>
                  <a:pt x="943798" y="3320038"/>
                </a:cubicBezTo>
                <a:cubicBezTo>
                  <a:pt x="940018" y="3326527"/>
                  <a:pt x="937592" y="3333805"/>
                  <a:pt x="937058" y="3337839"/>
                </a:cubicBezTo>
                <a:cubicBezTo>
                  <a:pt x="933027" y="3357219"/>
                  <a:pt x="924932" y="3374229"/>
                  <a:pt x="915481" y="3390451"/>
                </a:cubicBezTo>
                <a:cubicBezTo>
                  <a:pt x="906030" y="3406672"/>
                  <a:pt x="894689" y="3426138"/>
                  <a:pt x="885239" y="3442358"/>
                </a:cubicBezTo>
                <a:cubicBezTo>
                  <a:pt x="873897" y="3461825"/>
                  <a:pt x="859312" y="3483745"/>
                  <a:pt x="843905" y="3500842"/>
                </a:cubicBezTo>
                <a:cubicBezTo>
                  <a:pt x="840125" y="3507331"/>
                  <a:pt x="836345" y="3513819"/>
                  <a:pt x="834454" y="3517063"/>
                </a:cubicBezTo>
                <a:cubicBezTo>
                  <a:pt x="828784" y="3526796"/>
                  <a:pt x="825539" y="3529251"/>
                  <a:pt x="820938" y="3530916"/>
                </a:cubicBezTo>
                <a:cubicBezTo>
                  <a:pt x="835524" y="3508995"/>
                  <a:pt x="840909" y="3490406"/>
                  <a:pt x="852250" y="3470939"/>
                </a:cubicBezTo>
                <a:cubicBezTo>
                  <a:pt x="866016" y="3444197"/>
                  <a:pt x="879783" y="3417453"/>
                  <a:pt x="890303" y="3393164"/>
                </a:cubicBezTo>
                <a:cubicBezTo>
                  <a:pt x="898399" y="3376153"/>
                  <a:pt x="906495" y="3359143"/>
                  <a:pt x="914590" y="3342131"/>
                </a:cubicBezTo>
                <a:cubicBezTo>
                  <a:pt x="924576" y="3321875"/>
                  <a:pt x="936737" y="3307234"/>
                  <a:pt x="944832" y="3290222"/>
                </a:cubicBezTo>
                <a:cubicBezTo>
                  <a:pt x="951038" y="3276456"/>
                  <a:pt x="960774" y="3269092"/>
                  <a:pt x="970225" y="3252871"/>
                </a:cubicBezTo>
                <a:cubicBezTo>
                  <a:pt x="974540" y="3242349"/>
                  <a:pt x="983456" y="3230161"/>
                  <a:pt x="991016" y="3217184"/>
                </a:cubicBezTo>
                <a:cubicBezTo>
                  <a:pt x="992907" y="3213940"/>
                  <a:pt x="992907" y="3213940"/>
                  <a:pt x="994797" y="3210695"/>
                </a:cubicBezTo>
                <a:cubicBezTo>
                  <a:pt x="1009133" y="3201665"/>
                  <a:pt x="1017229" y="3184655"/>
                  <a:pt x="1023970" y="3166855"/>
                </a:cubicBezTo>
                <a:cubicBezTo>
                  <a:pt x="1028820" y="3152298"/>
                  <a:pt x="1037735" y="3140111"/>
                  <a:pt x="1041230" y="3124765"/>
                </a:cubicBezTo>
                <a:cubicBezTo>
                  <a:pt x="1041230" y="3124765"/>
                  <a:pt x="1043120" y="3121521"/>
                  <a:pt x="1046366" y="3119067"/>
                </a:cubicBezTo>
                <a:cubicBezTo>
                  <a:pt x="1049611" y="3116611"/>
                  <a:pt x="1051501" y="3113368"/>
                  <a:pt x="1053391" y="3110123"/>
                </a:cubicBezTo>
                <a:cubicBezTo>
                  <a:pt x="1070938" y="3076891"/>
                  <a:pt x="1095260" y="3047606"/>
                  <a:pt x="1111451" y="3013584"/>
                </a:cubicBezTo>
                <a:cubicBezTo>
                  <a:pt x="1119012" y="3000607"/>
                  <a:pt x="1126857" y="2996488"/>
                  <a:pt x="1131173" y="2985966"/>
                </a:cubicBezTo>
                <a:cubicBezTo>
                  <a:pt x="1136844" y="2976232"/>
                  <a:pt x="1144404" y="2963256"/>
                  <a:pt x="1150075" y="2953522"/>
                </a:cubicBezTo>
                <a:cubicBezTo>
                  <a:pt x="1162770" y="2934846"/>
                  <a:pt x="1166801" y="2915467"/>
                  <a:pt x="1178962" y="2900825"/>
                </a:cubicBezTo>
                <a:cubicBezTo>
                  <a:pt x="1182743" y="2894336"/>
                  <a:pt x="1184633" y="2891092"/>
                  <a:pt x="1186523" y="2887848"/>
                </a:cubicBezTo>
                <a:cubicBezTo>
                  <a:pt x="1188413" y="2884604"/>
                  <a:pt x="1188947" y="2880569"/>
                  <a:pt x="1193548" y="2878905"/>
                </a:cubicBezTo>
                <a:cubicBezTo>
                  <a:pt x="1194903" y="2879694"/>
                  <a:pt x="1195724" y="2884517"/>
                  <a:pt x="1193834" y="2887762"/>
                </a:cubicBezTo>
                <a:cubicBezTo>
                  <a:pt x="1189518" y="2898284"/>
                  <a:pt x="1187913" y="2910386"/>
                  <a:pt x="1180353" y="2923362"/>
                </a:cubicBezTo>
                <a:cubicBezTo>
                  <a:pt x="1176572" y="2929851"/>
                  <a:pt x="1179283" y="2931430"/>
                  <a:pt x="1176857" y="2938708"/>
                </a:cubicBezTo>
                <a:cubicBezTo>
                  <a:pt x="1190374" y="2924856"/>
                  <a:pt x="1199825" y="2908634"/>
                  <a:pt x="1210630" y="2893202"/>
                </a:cubicBezTo>
                <a:lnTo>
                  <a:pt x="1214107" y="2888887"/>
                </a:lnTo>
                <a:lnTo>
                  <a:pt x="1211353" y="2887283"/>
                </a:lnTo>
                <a:lnTo>
                  <a:pt x="1220677" y="2877727"/>
                </a:lnTo>
                <a:cubicBezTo>
                  <a:pt x="1224993" y="2867205"/>
                  <a:pt x="1232018" y="2858260"/>
                  <a:pt x="1235799" y="2851772"/>
                </a:cubicBezTo>
                <a:cubicBezTo>
                  <a:pt x="1240114" y="2841250"/>
                  <a:pt x="1247960" y="2837130"/>
                  <a:pt x="1252276" y="2826608"/>
                </a:cubicBezTo>
                <a:cubicBezTo>
                  <a:pt x="1257411" y="2820909"/>
                  <a:pt x="1262546" y="2815209"/>
                  <a:pt x="1266326" y="2808721"/>
                </a:cubicBezTo>
                <a:cubicBezTo>
                  <a:pt x="1279557" y="2786012"/>
                  <a:pt x="1290898" y="2766546"/>
                  <a:pt x="1302239" y="2747080"/>
                </a:cubicBezTo>
                <a:cubicBezTo>
                  <a:pt x="1309800" y="2734103"/>
                  <a:pt x="1316006" y="2720336"/>
                  <a:pt x="1325742" y="2712972"/>
                </a:cubicBezTo>
                <a:cubicBezTo>
                  <a:pt x="1325742" y="2712972"/>
                  <a:pt x="1327632" y="2709729"/>
                  <a:pt x="1329522" y="2706484"/>
                </a:cubicBezTo>
                <a:cubicBezTo>
                  <a:pt x="1334907" y="2687894"/>
                  <a:pt x="1349778" y="2674831"/>
                  <a:pt x="1357874" y="2657820"/>
                </a:cubicBezTo>
                <a:cubicBezTo>
                  <a:pt x="1365969" y="2640809"/>
                  <a:pt x="1375420" y="2624588"/>
                  <a:pt x="1386227" y="2609156"/>
                </a:cubicBezTo>
                <a:cubicBezTo>
                  <a:pt x="1418644" y="2562861"/>
                  <a:pt x="1442396" y="2515861"/>
                  <a:pt x="1472103" y="2467987"/>
                </a:cubicBezTo>
                <a:cubicBezTo>
                  <a:pt x="1472103" y="2467987"/>
                  <a:pt x="1470748" y="2467198"/>
                  <a:pt x="1472638" y="2463954"/>
                </a:cubicBezTo>
                <a:cubicBezTo>
                  <a:pt x="1468037" y="2465619"/>
                  <a:pt x="1467503" y="2469653"/>
                  <a:pt x="1463723" y="2476141"/>
                </a:cubicBezTo>
                <a:cubicBezTo>
                  <a:pt x="1461833" y="2479385"/>
                  <a:pt x="1460477" y="2478595"/>
                  <a:pt x="1460477" y="2478595"/>
                </a:cubicBezTo>
                <a:cubicBezTo>
                  <a:pt x="1459122" y="2477806"/>
                  <a:pt x="1456412" y="2476227"/>
                  <a:pt x="1459657" y="2473772"/>
                </a:cubicBezTo>
                <a:cubicBezTo>
                  <a:pt x="1461547" y="2470529"/>
                  <a:pt x="1460727" y="2465705"/>
                  <a:pt x="1462617" y="2462461"/>
                </a:cubicBezTo>
                <a:cubicBezTo>
                  <a:pt x="1475314" y="2443785"/>
                  <a:pt x="1480699" y="2425195"/>
                  <a:pt x="1492040" y="2405730"/>
                </a:cubicBezTo>
                <a:lnTo>
                  <a:pt x="1515028" y="2366271"/>
                </a:lnTo>
                <a:lnTo>
                  <a:pt x="1513667" y="2365479"/>
                </a:lnTo>
                <a:lnTo>
                  <a:pt x="1500642" y="2370194"/>
                </a:lnTo>
                <a:lnTo>
                  <a:pt x="1495249" y="2381527"/>
                </a:lnTo>
                <a:cubicBezTo>
                  <a:pt x="1492824" y="2388804"/>
                  <a:pt x="1489044" y="2395292"/>
                  <a:pt x="1483909" y="2400992"/>
                </a:cubicBezTo>
                <a:cubicBezTo>
                  <a:pt x="1473637" y="2412390"/>
                  <a:pt x="1467967" y="2422122"/>
                  <a:pt x="1463117" y="2436679"/>
                </a:cubicBezTo>
                <a:cubicBezTo>
                  <a:pt x="1458801" y="2447201"/>
                  <a:pt x="1455021" y="2453690"/>
                  <a:pt x="1446641" y="2461844"/>
                </a:cubicBezTo>
                <a:cubicBezTo>
                  <a:pt x="1430414" y="2474116"/>
                  <a:pt x="1415828" y="2496038"/>
                  <a:pt x="1403952" y="2519536"/>
                </a:cubicBezTo>
                <a:cubicBezTo>
                  <a:pt x="1400171" y="2526025"/>
                  <a:pt x="1397746" y="2533303"/>
                  <a:pt x="1397212" y="2537338"/>
                </a:cubicBezTo>
                <a:cubicBezTo>
                  <a:pt x="1393181" y="2556717"/>
                  <a:pt x="1385085" y="2573727"/>
                  <a:pt x="1375634" y="2589949"/>
                </a:cubicBezTo>
                <a:cubicBezTo>
                  <a:pt x="1366184" y="2606171"/>
                  <a:pt x="1354843" y="2625636"/>
                  <a:pt x="1345392" y="2641857"/>
                </a:cubicBezTo>
                <a:cubicBezTo>
                  <a:pt x="1334051" y="2661323"/>
                  <a:pt x="1319465" y="2683243"/>
                  <a:pt x="1304059" y="2700340"/>
                </a:cubicBezTo>
                <a:cubicBezTo>
                  <a:pt x="1300278" y="2706829"/>
                  <a:pt x="1296498" y="2713317"/>
                  <a:pt x="1294608" y="2716561"/>
                </a:cubicBezTo>
                <a:cubicBezTo>
                  <a:pt x="1288938" y="2726294"/>
                  <a:pt x="1285692" y="2728749"/>
                  <a:pt x="1281092" y="2730413"/>
                </a:cubicBezTo>
                <a:cubicBezTo>
                  <a:pt x="1295678" y="2708493"/>
                  <a:pt x="1301063" y="2689904"/>
                  <a:pt x="1312404" y="2670437"/>
                </a:cubicBezTo>
                <a:cubicBezTo>
                  <a:pt x="1326170" y="2643695"/>
                  <a:pt x="1339936" y="2616951"/>
                  <a:pt x="1350457" y="2592662"/>
                </a:cubicBezTo>
                <a:cubicBezTo>
                  <a:pt x="1358553" y="2575651"/>
                  <a:pt x="1366648" y="2558641"/>
                  <a:pt x="1374743" y="2541629"/>
                </a:cubicBezTo>
                <a:cubicBezTo>
                  <a:pt x="1384730" y="2521374"/>
                  <a:pt x="1396891" y="2506732"/>
                  <a:pt x="1404986" y="2489721"/>
                </a:cubicBezTo>
                <a:cubicBezTo>
                  <a:pt x="1411192" y="2475954"/>
                  <a:pt x="1420928" y="2468590"/>
                  <a:pt x="1430378" y="2452370"/>
                </a:cubicBezTo>
                <a:cubicBezTo>
                  <a:pt x="1434694" y="2441847"/>
                  <a:pt x="1443609" y="2429659"/>
                  <a:pt x="1451170" y="2416682"/>
                </a:cubicBezTo>
                <a:cubicBezTo>
                  <a:pt x="1453060" y="2413438"/>
                  <a:pt x="1453060" y="2413438"/>
                  <a:pt x="1454951" y="2410193"/>
                </a:cubicBezTo>
                <a:cubicBezTo>
                  <a:pt x="1462118" y="2405679"/>
                  <a:pt x="1467726" y="2399169"/>
                  <a:pt x="1472385" y="2391562"/>
                </a:cubicBezTo>
                <a:lnTo>
                  <a:pt x="1473418" y="2389345"/>
                </a:lnTo>
                <a:lnTo>
                  <a:pt x="1456736" y="2406727"/>
                </a:lnTo>
                <a:cubicBezTo>
                  <a:pt x="1451391" y="2408501"/>
                  <a:pt x="1446854" y="2406944"/>
                  <a:pt x="1442520" y="2406591"/>
                </a:cubicBezTo>
                <a:cubicBezTo>
                  <a:pt x="1436832" y="2405450"/>
                  <a:pt x="1429932" y="2407949"/>
                  <a:pt x="1422425" y="2412265"/>
                </a:cubicBezTo>
                <a:lnTo>
                  <a:pt x="1408283" y="2422151"/>
                </a:lnTo>
                <a:lnTo>
                  <a:pt x="1409643" y="2411891"/>
                </a:lnTo>
                <a:cubicBezTo>
                  <a:pt x="1415029" y="2393301"/>
                  <a:pt x="1422589" y="2380325"/>
                  <a:pt x="1435571" y="2370506"/>
                </a:cubicBezTo>
                <a:cubicBezTo>
                  <a:pt x="1438816" y="2368051"/>
                  <a:pt x="1442061" y="2365596"/>
                  <a:pt x="1447196" y="2359898"/>
                </a:cubicBezTo>
                <a:cubicBezTo>
                  <a:pt x="1448552" y="2360688"/>
                  <a:pt x="1451797" y="2358232"/>
                  <a:pt x="1451797" y="2358232"/>
                </a:cubicBezTo>
                <a:cubicBezTo>
                  <a:pt x="1461248" y="2342011"/>
                  <a:pt x="1472874" y="2331403"/>
                  <a:pt x="1479080" y="2317635"/>
                </a:cubicBezTo>
                <a:cubicBezTo>
                  <a:pt x="1485284" y="2303870"/>
                  <a:pt x="1491490" y="2290103"/>
                  <a:pt x="1494450" y="2278791"/>
                </a:cubicBezTo>
                <a:cubicBezTo>
                  <a:pt x="1500371" y="2256166"/>
                  <a:pt x="1506041" y="2246434"/>
                  <a:pt x="1520912" y="2233370"/>
                </a:cubicBezTo>
                <a:cubicBezTo>
                  <a:pt x="1527403" y="2228462"/>
                  <a:pt x="1531183" y="2221974"/>
                  <a:pt x="1536854" y="2212240"/>
                </a:cubicBezTo>
                <a:lnTo>
                  <a:pt x="1543200" y="2201348"/>
                </a:lnTo>
                <a:lnTo>
                  <a:pt x="1546923" y="2197727"/>
                </a:lnTo>
                <a:cubicBezTo>
                  <a:pt x="1551522" y="2196062"/>
                  <a:pt x="1556659" y="2190362"/>
                  <a:pt x="1555588" y="2198430"/>
                </a:cubicBezTo>
                <a:cubicBezTo>
                  <a:pt x="1555053" y="2202463"/>
                  <a:pt x="1557764" y="2204042"/>
                  <a:pt x="1555874" y="2207287"/>
                </a:cubicBezTo>
                <a:cubicBezTo>
                  <a:pt x="1552093" y="2213776"/>
                  <a:pt x="1549668" y="2221054"/>
                  <a:pt x="1546423" y="2223508"/>
                </a:cubicBezTo>
                <a:cubicBezTo>
                  <a:pt x="1536151" y="2234907"/>
                  <a:pt x="1527236" y="2247093"/>
                  <a:pt x="1518321" y="2259281"/>
                </a:cubicBezTo>
                <a:cubicBezTo>
                  <a:pt x="1509939" y="2267434"/>
                  <a:pt x="1511295" y="2268224"/>
                  <a:pt x="1511579" y="2277082"/>
                </a:cubicBezTo>
                <a:cubicBezTo>
                  <a:pt x="1514290" y="2278661"/>
                  <a:pt x="1516466" y="2284273"/>
                  <a:pt x="1514040" y="2291551"/>
                </a:cubicBezTo>
                <a:cubicBezTo>
                  <a:pt x="1508370" y="2301284"/>
                  <a:pt x="1507301" y="2309352"/>
                  <a:pt x="1499739" y="2322330"/>
                </a:cubicBezTo>
                <a:cubicBezTo>
                  <a:pt x="1494604" y="2328028"/>
                  <a:pt x="1490289" y="2338551"/>
                  <a:pt x="1483264" y="2347494"/>
                </a:cubicBezTo>
                <a:cubicBezTo>
                  <a:pt x="1479483" y="2353983"/>
                  <a:pt x="1482193" y="2355562"/>
                  <a:pt x="1483548" y="2356351"/>
                </a:cubicBezTo>
                <a:cubicBezTo>
                  <a:pt x="1486258" y="2357931"/>
                  <a:pt x="1489503" y="2355475"/>
                  <a:pt x="1491394" y="2352230"/>
                </a:cubicBezTo>
                <a:cubicBezTo>
                  <a:pt x="1495174" y="2345742"/>
                  <a:pt x="1493819" y="2344953"/>
                  <a:pt x="1495709" y="2341708"/>
                </a:cubicBezTo>
                <a:cubicBezTo>
                  <a:pt x="1502449" y="2323908"/>
                  <a:pt x="1511366" y="2311720"/>
                  <a:pt x="1522456" y="2305147"/>
                </a:cubicBezTo>
                <a:cubicBezTo>
                  <a:pt x="1527057" y="2303482"/>
                  <a:pt x="1525987" y="2311548"/>
                  <a:pt x="1532478" y="2306640"/>
                </a:cubicBezTo>
                <a:cubicBezTo>
                  <a:pt x="1538149" y="2296906"/>
                  <a:pt x="1543819" y="2287173"/>
                  <a:pt x="1549490" y="2277440"/>
                </a:cubicBezTo>
                <a:cubicBezTo>
                  <a:pt x="1554624" y="2271741"/>
                  <a:pt x="1557584" y="2260429"/>
                  <a:pt x="1565965" y="2252276"/>
                </a:cubicBezTo>
                <a:cubicBezTo>
                  <a:pt x="1575702" y="2244912"/>
                  <a:pt x="1572171" y="2238509"/>
                  <a:pt x="1577842" y="2228776"/>
                </a:cubicBezTo>
                <a:cubicBezTo>
                  <a:pt x="1596208" y="2200368"/>
                  <a:pt x="1607264" y="2172045"/>
                  <a:pt x="1623740" y="2146880"/>
                </a:cubicBezTo>
                <a:cubicBezTo>
                  <a:pt x="1631300" y="2133902"/>
                  <a:pt x="1636971" y="2124170"/>
                  <a:pt x="1644531" y="2111193"/>
                </a:cubicBezTo>
                <a:cubicBezTo>
                  <a:pt x="1655872" y="2091728"/>
                  <a:pt x="1665323" y="2075506"/>
                  <a:pt x="1669889" y="2052093"/>
                </a:cubicBezTo>
                <a:cubicBezTo>
                  <a:pt x="1673134" y="2049638"/>
                  <a:pt x="1675844" y="2051218"/>
                  <a:pt x="1677734" y="2047974"/>
                </a:cubicBezTo>
                <a:cubicBezTo>
                  <a:pt x="1692070" y="2038944"/>
                  <a:pt x="1693960" y="2035700"/>
                  <a:pt x="1699881" y="2013076"/>
                </a:cubicBezTo>
                <a:cubicBezTo>
                  <a:pt x="1700952" y="2005009"/>
                  <a:pt x="1703911" y="1993696"/>
                  <a:pt x="1709582" y="1983964"/>
                </a:cubicBezTo>
                <a:cubicBezTo>
                  <a:pt x="1713898" y="1973441"/>
                  <a:pt x="1714967" y="1965374"/>
                  <a:pt x="1720102" y="1959675"/>
                </a:cubicBezTo>
                <a:cubicBezTo>
                  <a:pt x="1732264" y="1945032"/>
                  <a:pt x="1743604" y="1925567"/>
                  <a:pt x="1757406" y="1920571"/>
                </a:cubicBezTo>
                <a:cubicBezTo>
                  <a:pt x="1765252" y="1916452"/>
                  <a:pt x="1773632" y="1908298"/>
                  <a:pt x="1777948" y="1897776"/>
                </a:cubicBezTo>
                <a:cubicBezTo>
                  <a:pt x="1779017" y="1889707"/>
                  <a:pt x="1782798" y="1883219"/>
                  <a:pt x="1786578" y="1876731"/>
                </a:cubicBezTo>
                <a:cubicBezTo>
                  <a:pt x="1792249" y="1866998"/>
                  <a:pt x="1794674" y="1859719"/>
                  <a:pt x="1791963" y="1858140"/>
                </a:cubicBezTo>
                <a:cubicBezTo>
                  <a:pt x="1791144" y="1853317"/>
                  <a:pt x="1791679" y="1849284"/>
                  <a:pt x="1788968" y="1847704"/>
                </a:cubicBezTo>
                <a:cubicBezTo>
                  <a:pt x="1787328" y="1838058"/>
                  <a:pt x="1796244" y="1825870"/>
                  <a:pt x="1804090" y="1821751"/>
                </a:cubicBezTo>
                <a:cubicBezTo>
                  <a:pt x="1808690" y="1820086"/>
                  <a:pt x="1814645" y="1819209"/>
                  <a:pt x="1818425" y="1812721"/>
                </a:cubicBezTo>
                <a:cubicBezTo>
                  <a:pt x="1824096" y="1802988"/>
                  <a:pt x="1827876" y="1796499"/>
                  <a:pt x="1830301" y="1789222"/>
                </a:cubicBezTo>
                <a:cubicBezTo>
                  <a:pt x="1833263" y="1777909"/>
                  <a:pt x="1845423" y="1763267"/>
                  <a:pt x="1847027" y="1751166"/>
                </a:cubicBezTo>
                <a:cubicBezTo>
                  <a:pt x="1848918" y="1747922"/>
                  <a:pt x="1850808" y="1744677"/>
                  <a:pt x="1854054" y="1742222"/>
                </a:cubicBezTo>
                <a:cubicBezTo>
                  <a:pt x="1862434" y="1734068"/>
                  <a:pt x="1867035" y="1732405"/>
                  <a:pt x="1871100" y="1734773"/>
                </a:cubicBezTo>
                <a:cubicBezTo>
                  <a:pt x="1872455" y="1735563"/>
                  <a:pt x="1877056" y="1733897"/>
                  <a:pt x="1879481" y="1726619"/>
                </a:cubicBezTo>
                <a:cubicBezTo>
                  <a:pt x="1881621" y="1710483"/>
                  <a:pt x="1888361" y="1692683"/>
                  <a:pt x="1895102" y="1674882"/>
                </a:cubicBezTo>
                <a:cubicBezTo>
                  <a:pt x="1896992" y="1671639"/>
                  <a:pt x="1897527" y="1667606"/>
                  <a:pt x="1896171" y="1666815"/>
                </a:cubicBezTo>
                <a:cubicBezTo>
                  <a:pt x="1894817" y="1666026"/>
                  <a:pt x="1892926" y="1669270"/>
                  <a:pt x="1889682" y="1671724"/>
                </a:cubicBezTo>
                <a:cubicBezTo>
                  <a:pt x="1882121" y="1684702"/>
                  <a:pt x="1867249" y="1697765"/>
                  <a:pt x="1861864" y="1716354"/>
                </a:cubicBezTo>
                <a:cubicBezTo>
                  <a:pt x="1859973" y="1719599"/>
                  <a:pt x="1856193" y="1726088"/>
                  <a:pt x="1854838" y="1725299"/>
                </a:cubicBezTo>
                <a:cubicBezTo>
                  <a:pt x="1850772" y="1722930"/>
                  <a:pt x="1845102" y="1732662"/>
                  <a:pt x="1841322" y="1739151"/>
                </a:cubicBezTo>
                <a:cubicBezTo>
                  <a:pt x="1837541" y="1745639"/>
                  <a:pt x="1832942" y="1747304"/>
                  <a:pt x="1832121" y="1742482"/>
                </a:cubicBezTo>
                <a:cubicBezTo>
                  <a:pt x="1830766" y="1741693"/>
                  <a:pt x="1833191" y="1734413"/>
                  <a:pt x="1832371" y="1729590"/>
                </a:cubicBezTo>
                <a:cubicBezTo>
                  <a:pt x="1828591" y="1736080"/>
                  <a:pt x="1825345" y="1738533"/>
                  <a:pt x="1824811" y="1742567"/>
                </a:cubicBezTo>
                <a:cubicBezTo>
                  <a:pt x="1823740" y="1750635"/>
                  <a:pt x="1816715" y="1759578"/>
                  <a:pt x="1812935" y="1766066"/>
                </a:cubicBezTo>
                <a:cubicBezTo>
                  <a:pt x="1808618" y="1776590"/>
                  <a:pt x="1800773" y="1780709"/>
                  <a:pt x="1796458" y="1791231"/>
                </a:cubicBezTo>
                <a:cubicBezTo>
                  <a:pt x="1790253" y="1804997"/>
                  <a:pt x="1786722" y="1798595"/>
                  <a:pt x="1780231" y="1803505"/>
                </a:cubicBezTo>
                <a:lnTo>
                  <a:pt x="1772230" y="1814442"/>
                </a:lnTo>
                <a:lnTo>
                  <a:pt x="1791489" y="1778297"/>
                </a:lnTo>
                <a:cubicBezTo>
                  <a:pt x="1794450" y="1766986"/>
                  <a:pt x="1801475" y="1758043"/>
                  <a:pt x="1809321" y="1753923"/>
                </a:cubicBezTo>
                <a:cubicBezTo>
                  <a:pt x="1815813" y="1749014"/>
                  <a:pt x="1818237" y="1741736"/>
                  <a:pt x="1817417" y="1736912"/>
                </a:cubicBezTo>
                <a:cubicBezTo>
                  <a:pt x="1815242" y="1731299"/>
                  <a:pt x="1819022" y="1724811"/>
                  <a:pt x="1824692" y="1715078"/>
                </a:cubicBezTo>
                <a:cubicBezTo>
                  <a:pt x="1836034" y="1695612"/>
                  <a:pt x="1846018" y="1675357"/>
                  <a:pt x="1862781" y="1659050"/>
                </a:cubicBezTo>
                <a:cubicBezTo>
                  <a:pt x="1862781" y="1659050"/>
                  <a:pt x="1864671" y="1655806"/>
                  <a:pt x="1864671" y="1655806"/>
                </a:cubicBezTo>
                <a:cubicBezTo>
                  <a:pt x="1882216" y="1622573"/>
                  <a:pt x="1903294" y="1595743"/>
                  <a:pt x="1920305" y="1566545"/>
                </a:cubicBezTo>
                <a:cubicBezTo>
                  <a:pt x="1924085" y="1560056"/>
                  <a:pt x="1925975" y="1556812"/>
                  <a:pt x="1923266" y="1555234"/>
                </a:cubicBezTo>
                <a:lnTo>
                  <a:pt x="1924152" y="1551341"/>
                </a:lnTo>
                <a:lnTo>
                  <a:pt x="1926058" y="1562553"/>
                </a:lnTo>
                <a:cubicBezTo>
                  <a:pt x="1922278" y="1569042"/>
                  <a:pt x="1916608" y="1578775"/>
                  <a:pt x="1910937" y="1588507"/>
                </a:cubicBezTo>
                <a:cubicBezTo>
                  <a:pt x="1907157" y="1594996"/>
                  <a:pt x="1905266" y="1598241"/>
                  <a:pt x="1907977" y="1599820"/>
                </a:cubicBezTo>
                <a:cubicBezTo>
                  <a:pt x="1910687" y="1601399"/>
                  <a:pt x="1911222" y="1597365"/>
                  <a:pt x="1915003" y="1590876"/>
                </a:cubicBezTo>
                <a:cubicBezTo>
                  <a:pt x="1916893" y="1587632"/>
                  <a:pt x="1922028" y="1581933"/>
                  <a:pt x="1921209" y="1577109"/>
                </a:cubicBezTo>
                <a:cubicBezTo>
                  <a:pt x="1923633" y="1569831"/>
                  <a:pt x="1927413" y="1563342"/>
                  <a:pt x="1930659" y="1560888"/>
                </a:cubicBezTo>
                <a:cubicBezTo>
                  <a:pt x="1937684" y="1551945"/>
                  <a:pt x="1943355" y="1542212"/>
                  <a:pt x="1947135" y="1535723"/>
                </a:cubicBezTo>
                <a:cubicBezTo>
                  <a:pt x="1950916" y="1529234"/>
                  <a:pt x="1956051" y="1523536"/>
                  <a:pt x="1959297" y="1521081"/>
                </a:cubicBezTo>
                <a:cubicBezTo>
                  <a:pt x="1974168" y="1508018"/>
                  <a:pt x="1989039" y="1494955"/>
                  <a:pt x="2002305" y="1493993"/>
                </a:cubicBezTo>
                <a:cubicBezTo>
                  <a:pt x="1999880" y="1501270"/>
                  <a:pt x="1997990" y="1504515"/>
                  <a:pt x="1996099" y="1507760"/>
                </a:cubicBezTo>
                <a:cubicBezTo>
                  <a:pt x="1984759" y="1527225"/>
                  <a:pt x="1975308" y="1543445"/>
                  <a:pt x="1965857" y="1559668"/>
                </a:cubicBezTo>
                <a:cubicBezTo>
                  <a:pt x="1960722" y="1565368"/>
                  <a:pt x="1959653" y="1573435"/>
                  <a:pt x="1960472" y="1578258"/>
                </a:cubicBezTo>
                <a:cubicBezTo>
                  <a:pt x="1971813" y="1558792"/>
                  <a:pt x="1983154" y="1539327"/>
                  <a:pt x="1994495" y="1519861"/>
                </a:cubicBezTo>
                <a:cubicBezTo>
                  <a:pt x="2005835" y="1500396"/>
                  <a:pt x="2018533" y="1481719"/>
                  <a:pt x="2028517" y="1461464"/>
                </a:cubicBezTo>
                <a:cubicBezTo>
                  <a:pt x="2038504" y="1441209"/>
                  <a:pt x="2052020" y="1427357"/>
                  <a:pt x="2063361" y="1407890"/>
                </a:cubicBezTo>
                <a:cubicBezTo>
                  <a:pt x="2078482" y="1381937"/>
                  <a:pt x="2093603" y="1355982"/>
                  <a:pt x="2108725" y="1330028"/>
                </a:cubicBezTo>
                <a:cubicBezTo>
                  <a:pt x="2114395" y="1320296"/>
                  <a:pt x="2120886" y="1315386"/>
                  <a:pt x="2123310" y="1308107"/>
                </a:cubicBezTo>
                <a:cubicBezTo>
                  <a:pt x="2133832" y="1283819"/>
                  <a:pt x="2148418" y="1261899"/>
                  <a:pt x="2152982" y="1238485"/>
                </a:cubicBezTo>
                <a:cubicBezTo>
                  <a:pt x="2153518" y="1234452"/>
                  <a:pt x="2156763" y="1231996"/>
                  <a:pt x="2159473" y="1233576"/>
                </a:cubicBezTo>
                <a:cubicBezTo>
                  <a:pt x="2160828" y="1234365"/>
                  <a:pt x="2161649" y="1239189"/>
                  <a:pt x="2168140" y="1234280"/>
                </a:cubicBezTo>
                <a:lnTo>
                  <a:pt x="2182078" y="1214374"/>
                </a:lnTo>
                <a:lnTo>
                  <a:pt x="2168626" y="1206538"/>
                </a:lnTo>
                <a:lnTo>
                  <a:pt x="2168957" y="1205827"/>
                </a:lnTo>
                <a:cubicBezTo>
                  <a:pt x="2173807" y="1191271"/>
                  <a:pt x="2182722" y="1179083"/>
                  <a:pt x="2186217" y="1163737"/>
                </a:cubicBezTo>
                <a:cubicBezTo>
                  <a:pt x="2186217" y="1163737"/>
                  <a:pt x="2188107" y="1160494"/>
                  <a:pt x="2191353" y="1158039"/>
                </a:cubicBezTo>
                <a:cubicBezTo>
                  <a:pt x="2194598" y="1155584"/>
                  <a:pt x="2196489" y="1152340"/>
                  <a:pt x="2198379" y="1149096"/>
                </a:cubicBezTo>
                <a:cubicBezTo>
                  <a:pt x="2215926" y="1115863"/>
                  <a:pt x="2240247" y="1086579"/>
                  <a:pt x="2256438" y="1052557"/>
                </a:cubicBezTo>
                <a:cubicBezTo>
                  <a:pt x="2263999" y="1039580"/>
                  <a:pt x="2271844" y="1035460"/>
                  <a:pt x="2276160" y="1024938"/>
                </a:cubicBezTo>
                <a:cubicBezTo>
                  <a:pt x="2281831" y="1015205"/>
                  <a:pt x="2289392" y="1002228"/>
                  <a:pt x="2295062" y="992495"/>
                </a:cubicBezTo>
                <a:cubicBezTo>
                  <a:pt x="2307757" y="973819"/>
                  <a:pt x="2311788" y="954439"/>
                  <a:pt x="2323949" y="939798"/>
                </a:cubicBezTo>
                <a:cubicBezTo>
                  <a:pt x="2327730" y="933309"/>
                  <a:pt x="2329620" y="930064"/>
                  <a:pt x="2331510" y="926821"/>
                </a:cubicBezTo>
                <a:cubicBezTo>
                  <a:pt x="2333400" y="923576"/>
                  <a:pt x="2333934" y="919542"/>
                  <a:pt x="2338535" y="917877"/>
                </a:cubicBezTo>
                <a:cubicBezTo>
                  <a:pt x="2339890" y="918667"/>
                  <a:pt x="2340711" y="923490"/>
                  <a:pt x="2338821" y="926734"/>
                </a:cubicBezTo>
                <a:cubicBezTo>
                  <a:pt x="2334505" y="937256"/>
                  <a:pt x="2332900" y="949358"/>
                  <a:pt x="2325340" y="962335"/>
                </a:cubicBezTo>
                <a:cubicBezTo>
                  <a:pt x="2321559" y="968824"/>
                  <a:pt x="2324270" y="970403"/>
                  <a:pt x="2321845" y="977681"/>
                </a:cubicBezTo>
                <a:cubicBezTo>
                  <a:pt x="2335361" y="963828"/>
                  <a:pt x="2344812" y="947607"/>
                  <a:pt x="2355617" y="932174"/>
                </a:cubicBezTo>
                <a:cubicBezTo>
                  <a:pt x="2364533" y="919987"/>
                  <a:pt x="2372914" y="911833"/>
                  <a:pt x="2381829" y="899645"/>
                </a:cubicBezTo>
                <a:cubicBezTo>
                  <a:pt x="2383720" y="896401"/>
                  <a:pt x="2390211" y="891492"/>
                  <a:pt x="2391030" y="896315"/>
                </a:cubicBezTo>
                <a:cubicBezTo>
                  <a:pt x="2391851" y="901138"/>
                  <a:pt x="2386716" y="906838"/>
                  <a:pt x="2384825" y="910083"/>
                </a:cubicBezTo>
                <a:cubicBezTo>
                  <a:pt x="2371594" y="932792"/>
                  <a:pt x="2360253" y="952258"/>
                  <a:pt x="2347022" y="974967"/>
                </a:cubicBezTo>
                <a:cubicBezTo>
                  <a:pt x="2324340" y="1013899"/>
                  <a:pt x="2305724" y="1055199"/>
                  <a:pt x="2293062" y="1095623"/>
                </a:cubicBezTo>
                <a:cubicBezTo>
                  <a:pt x="2288213" y="1110178"/>
                  <a:pt x="2277407" y="1125611"/>
                  <a:pt x="2272556" y="1140167"/>
                </a:cubicBezTo>
                <a:cubicBezTo>
                  <a:pt x="2266352" y="1153934"/>
                  <a:pt x="2255545" y="1169365"/>
                  <a:pt x="2244739" y="1184797"/>
                </a:cubicBezTo>
                <a:cubicBezTo>
                  <a:pt x="2234468" y="1196195"/>
                  <a:pt x="2221772" y="1214871"/>
                  <a:pt x="2212321" y="1231092"/>
                </a:cubicBezTo>
                <a:lnTo>
                  <a:pt x="2211935" y="1231770"/>
                </a:lnTo>
                <a:lnTo>
                  <a:pt x="2198481" y="1223931"/>
                </a:lnTo>
                <a:lnTo>
                  <a:pt x="2189002" y="1242089"/>
                </a:lnTo>
                <a:cubicBezTo>
                  <a:pt x="2185222" y="1248577"/>
                  <a:pt x="2180906" y="1259099"/>
                  <a:pt x="2175236" y="1268832"/>
                </a:cubicBezTo>
                <a:cubicBezTo>
                  <a:pt x="2169565" y="1278566"/>
                  <a:pt x="2170920" y="1279355"/>
                  <a:pt x="2180122" y="1276024"/>
                </a:cubicBezTo>
                <a:cubicBezTo>
                  <a:pt x="2185257" y="1270325"/>
                  <a:pt x="2187683" y="1263047"/>
                  <a:pt x="2191747" y="1265415"/>
                </a:cubicBezTo>
                <a:cubicBezTo>
                  <a:pt x="2192568" y="1270239"/>
                  <a:pt x="2187433" y="1275937"/>
                  <a:pt x="2185542" y="1279182"/>
                </a:cubicBezTo>
                <a:cubicBezTo>
                  <a:pt x="2185542" y="1279182"/>
                  <a:pt x="2183652" y="1282427"/>
                  <a:pt x="2183652" y="1282427"/>
                </a:cubicBezTo>
                <a:cubicBezTo>
                  <a:pt x="2184471" y="1287250"/>
                  <a:pt x="2188252" y="1280761"/>
                  <a:pt x="2190142" y="1277517"/>
                </a:cubicBezTo>
                <a:cubicBezTo>
                  <a:pt x="2195813" y="1267783"/>
                  <a:pt x="2203373" y="1254807"/>
                  <a:pt x="2210934" y="1241831"/>
                </a:cubicBezTo>
                <a:cubicBezTo>
                  <a:pt x="2212824" y="1238586"/>
                  <a:pt x="2214714" y="1235341"/>
                  <a:pt x="2216070" y="1236131"/>
                </a:cubicBezTo>
                <a:cubicBezTo>
                  <a:pt x="2218780" y="1237710"/>
                  <a:pt x="2223381" y="1236045"/>
                  <a:pt x="2219600" y="1242535"/>
                </a:cubicBezTo>
                <a:cubicBezTo>
                  <a:pt x="2212574" y="1251476"/>
                  <a:pt x="2212859" y="1260333"/>
                  <a:pt x="2209614" y="1262789"/>
                </a:cubicBezTo>
                <a:cubicBezTo>
                  <a:pt x="2201233" y="1270941"/>
                  <a:pt x="2196383" y="1285499"/>
                  <a:pt x="2188002" y="1293652"/>
                </a:cubicBezTo>
                <a:cubicBezTo>
                  <a:pt x="2184757" y="1296107"/>
                  <a:pt x="2182867" y="1299351"/>
                  <a:pt x="2180157" y="1297772"/>
                </a:cubicBezTo>
                <a:cubicBezTo>
                  <a:pt x="2176377" y="1304261"/>
                  <a:pt x="2175841" y="1308295"/>
                  <a:pt x="2170707" y="1313993"/>
                </a:cubicBezTo>
                <a:cubicBezTo>
                  <a:pt x="2166641" y="1311625"/>
                  <a:pt x="2163930" y="1310045"/>
                  <a:pt x="2159865" y="1307677"/>
                </a:cubicBezTo>
                <a:cubicBezTo>
                  <a:pt x="2147990" y="1331177"/>
                  <a:pt x="2131227" y="1347484"/>
                  <a:pt x="2119352" y="1370984"/>
                </a:cubicBezTo>
                <a:cubicBezTo>
                  <a:pt x="2119352" y="1370984"/>
                  <a:pt x="2117461" y="1374228"/>
                  <a:pt x="2117461" y="1374228"/>
                </a:cubicBezTo>
                <a:cubicBezTo>
                  <a:pt x="2102589" y="1387291"/>
                  <a:pt x="2101805" y="1404216"/>
                  <a:pt x="2092890" y="1416403"/>
                </a:cubicBezTo>
                <a:cubicBezTo>
                  <a:pt x="2090999" y="1419648"/>
                  <a:pt x="2090464" y="1423681"/>
                  <a:pt x="2089929" y="1427715"/>
                </a:cubicBezTo>
                <a:cubicBezTo>
                  <a:pt x="2095065" y="1422016"/>
                  <a:pt x="2098846" y="1415527"/>
                  <a:pt x="2102626" y="1409040"/>
                </a:cubicBezTo>
                <a:cubicBezTo>
                  <a:pt x="2105871" y="1406585"/>
                  <a:pt x="2109116" y="1404129"/>
                  <a:pt x="2108580" y="1408163"/>
                </a:cubicBezTo>
                <a:cubicBezTo>
                  <a:pt x="2109401" y="1412987"/>
                  <a:pt x="2108866" y="1417020"/>
                  <a:pt x="2105085" y="1423509"/>
                </a:cubicBezTo>
                <a:cubicBezTo>
                  <a:pt x="2091854" y="1446219"/>
                  <a:pt x="2078623" y="1468929"/>
                  <a:pt x="2066748" y="1492429"/>
                </a:cubicBezTo>
                <a:cubicBezTo>
                  <a:pt x="2052446" y="1523206"/>
                  <a:pt x="2035970" y="1548371"/>
                  <a:pt x="2017604" y="1576780"/>
                </a:cubicBezTo>
                <a:cubicBezTo>
                  <a:pt x="2002483" y="1602734"/>
                  <a:pt x="1990071" y="1630266"/>
                  <a:pt x="1970885" y="1653851"/>
                </a:cubicBezTo>
                <a:cubicBezTo>
                  <a:pt x="1967639" y="1656307"/>
                  <a:pt x="1965749" y="1659552"/>
                  <a:pt x="1965214" y="1663585"/>
                </a:cubicBezTo>
                <a:cubicBezTo>
                  <a:pt x="1954158" y="1691908"/>
                  <a:pt x="1936328" y="1716284"/>
                  <a:pt x="1922561" y="1743027"/>
                </a:cubicBezTo>
                <a:cubicBezTo>
                  <a:pt x="1913110" y="1759249"/>
                  <a:pt x="1900415" y="1777924"/>
                  <a:pt x="1890143" y="1789322"/>
                </a:cubicBezTo>
                <a:cubicBezTo>
                  <a:pt x="1879338" y="1804754"/>
                  <a:pt x="1868531" y="1820185"/>
                  <a:pt x="1862326" y="1833952"/>
                </a:cubicBezTo>
                <a:cubicBezTo>
                  <a:pt x="1857475" y="1848508"/>
                  <a:pt x="1846670" y="1863940"/>
                  <a:pt x="1841820" y="1878496"/>
                </a:cubicBezTo>
                <a:cubicBezTo>
                  <a:pt x="1829158" y="1918921"/>
                  <a:pt x="1810542" y="1960220"/>
                  <a:pt x="1787860" y="1999151"/>
                </a:cubicBezTo>
                <a:cubicBezTo>
                  <a:pt x="1774629" y="2021862"/>
                  <a:pt x="1763288" y="2041327"/>
                  <a:pt x="1750057" y="2064036"/>
                </a:cubicBezTo>
                <a:cubicBezTo>
                  <a:pt x="1748167" y="2067281"/>
                  <a:pt x="1743032" y="2072980"/>
                  <a:pt x="1743853" y="2077803"/>
                </a:cubicBezTo>
                <a:cubicBezTo>
                  <a:pt x="1744672" y="2082626"/>
                  <a:pt x="1751163" y="2077717"/>
                  <a:pt x="1753053" y="2074473"/>
                </a:cubicBezTo>
                <a:cubicBezTo>
                  <a:pt x="1761968" y="2062285"/>
                  <a:pt x="1770350" y="2054132"/>
                  <a:pt x="1779265" y="2041944"/>
                </a:cubicBezTo>
                <a:cubicBezTo>
                  <a:pt x="1790071" y="2026512"/>
                  <a:pt x="1799522" y="2010291"/>
                  <a:pt x="1813038" y="1996438"/>
                </a:cubicBezTo>
                <a:cubicBezTo>
                  <a:pt x="1810613" y="2003715"/>
                  <a:pt x="1813323" y="2005295"/>
                  <a:pt x="1809543" y="2011784"/>
                </a:cubicBezTo>
                <a:cubicBezTo>
                  <a:pt x="1801983" y="2024760"/>
                  <a:pt x="1800377" y="2036863"/>
                  <a:pt x="1796062" y="2047384"/>
                </a:cubicBezTo>
                <a:cubicBezTo>
                  <a:pt x="1794172" y="2050630"/>
                  <a:pt x="1794993" y="2055452"/>
                  <a:pt x="1796347" y="2056242"/>
                </a:cubicBezTo>
                <a:cubicBezTo>
                  <a:pt x="1800948" y="2054577"/>
                  <a:pt x="1801482" y="2050542"/>
                  <a:pt x="1803372" y="2047298"/>
                </a:cubicBezTo>
                <a:cubicBezTo>
                  <a:pt x="1805262" y="2044054"/>
                  <a:pt x="1807153" y="2040810"/>
                  <a:pt x="1810933" y="2034321"/>
                </a:cubicBezTo>
                <a:cubicBezTo>
                  <a:pt x="1823094" y="2019680"/>
                  <a:pt x="1827125" y="2000300"/>
                  <a:pt x="1839820" y="1981624"/>
                </a:cubicBezTo>
                <a:cubicBezTo>
                  <a:pt x="1845491" y="1971891"/>
                  <a:pt x="1853052" y="1958914"/>
                  <a:pt x="1858722" y="1949180"/>
                </a:cubicBezTo>
                <a:cubicBezTo>
                  <a:pt x="1863038" y="1938658"/>
                  <a:pt x="1870884" y="1934540"/>
                  <a:pt x="1878444" y="1921562"/>
                </a:cubicBezTo>
                <a:cubicBezTo>
                  <a:pt x="1894635" y="1887540"/>
                  <a:pt x="1918957" y="1858255"/>
                  <a:pt x="1936504" y="1825023"/>
                </a:cubicBezTo>
                <a:cubicBezTo>
                  <a:pt x="1938394" y="1821779"/>
                  <a:pt x="1940284" y="1818535"/>
                  <a:pt x="1943529" y="1816080"/>
                </a:cubicBezTo>
                <a:cubicBezTo>
                  <a:pt x="1946775" y="1813626"/>
                  <a:pt x="1948665" y="1810381"/>
                  <a:pt x="1948665" y="1810381"/>
                </a:cubicBezTo>
                <a:cubicBezTo>
                  <a:pt x="1952160" y="1795036"/>
                  <a:pt x="1961076" y="1782848"/>
                  <a:pt x="1965925" y="1768291"/>
                </a:cubicBezTo>
                <a:cubicBezTo>
                  <a:pt x="1972667" y="1750491"/>
                  <a:pt x="1980763" y="1733481"/>
                  <a:pt x="1995098" y="1724451"/>
                </a:cubicBezTo>
                <a:cubicBezTo>
                  <a:pt x="1996989" y="1721207"/>
                  <a:pt x="1996989" y="1721207"/>
                  <a:pt x="1998879" y="1717962"/>
                </a:cubicBezTo>
                <a:cubicBezTo>
                  <a:pt x="2006440" y="1704985"/>
                  <a:pt x="2015355" y="1692798"/>
                  <a:pt x="2019671" y="1682276"/>
                </a:cubicBezTo>
                <a:cubicBezTo>
                  <a:pt x="2029121" y="1666055"/>
                  <a:pt x="2038857" y="1658691"/>
                  <a:pt x="2045063" y="1644923"/>
                </a:cubicBezTo>
                <a:cubicBezTo>
                  <a:pt x="2053158" y="1627912"/>
                  <a:pt x="2065319" y="1613271"/>
                  <a:pt x="2075306" y="1593015"/>
                </a:cubicBezTo>
                <a:cubicBezTo>
                  <a:pt x="2083401" y="1576004"/>
                  <a:pt x="2091496" y="1558994"/>
                  <a:pt x="2099592" y="1541983"/>
                </a:cubicBezTo>
                <a:cubicBezTo>
                  <a:pt x="2110113" y="1517694"/>
                  <a:pt x="2123879" y="1490949"/>
                  <a:pt x="2137645" y="1464207"/>
                </a:cubicBezTo>
                <a:cubicBezTo>
                  <a:pt x="2148986" y="1444740"/>
                  <a:pt x="2154371" y="1426151"/>
                  <a:pt x="2168957" y="1404230"/>
                </a:cubicBezTo>
                <a:cubicBezTo>
                  <a:pt x="2164356" y="1405895"/>
                  <a:pt x="2161111" y="1408350"/>
                  <a:pt x="2155441" y="1418082"/>
                </a:cubicBezTo>
                <a:cubicBezTo>
                  <a:pt x="2153551" y="1421327"/>
                  <a:pt x="2149771" y="1427815"/>
                  <a:pt x="2145990" y="1434305"/>
                </a:cubicBezTo>
                <a:cubicBezTo>
                  <a:pt x="2130584" y="1451401"/>
                  <a:pt x="2115998" y="1473322"/>
                  <a:pt x="2104657" y="1492788"/>
                </a:cubicBezTo>
                <a:cubicBezTo>
                  <a:pt x="2095206" y="1509009"/>
                  <a:pt x="2083865" y="1528474"/>
                  <a:pt x="2074414" y="1544695"/>
                </a:cubicBezTo>
                <a:cubicBezTo>
                  <a:pt x="2064964" y="1560917"/>
                  <a:pt x="2056868" y="1577927"/>
                  <a:pt x="2052837" y="1597307"/>
                </a:cubicBezTo>
                <a:cubicBezTo>
                  <a:pt x="2052303" y="1601341"/>
                  <a:pt x="2049878" y="1608618"/>
                  <a:pt x="2046097" y="1615108"/>
                </a:cubicBezTo>
                <a:cubicBezTo>
                  <a:pt x="2034221" y="1638608"/>
                  <a:pt x="2019635" y="1660528"/>
                  <a:pt x="2003408" y="1672801"/>
                </a:cubicBezTo>
                <a:cubicBezTo>
                  <a:pt x="1995028" y="1680954"/>
                  <a:pt x="1991248" y="1687443"/>
                  <a:pt x="1986932" y="1697965"/>
                </a:cubicBezTo>
                <a:cubicBezTo>
                  <a:pt x="1982082" y="1712522"/>
                  <a:pt x="1976412" y="1722254"/>
                  <a:pt x="1966140" y="1733653"/>
                </a:cubicBezTo>
                <a:cubicBezTo>
                  <a:pt x="1961005" y="1739352"/>
                  <a:pt x="1957225" y="1745840"/>
                  <a:pt x="1954800" y="1753118"/>
                </a:cubicBezTo>
                <a:cubicBezTo>
                  <a:pt x="1951840" y="1764431"/>
                  <a:pt x="1939678" y="1779072"/>
                  <a:pt x="1936183" y="1794418"/>
                </a:cubicBezTo>
                <a:cubicBezTo>
                  <a:pt x="1935648" y="1798452"/>
                  <a:pt x="1926732" y="1810640"/>
                  <a:pt x="1921597" y="1816339"/>
                </a:cubicBezTo>
                <a:cubicBezTo>
                  <a:pt x="1906191" y="1833436"/>
                  <a:pt x="1896740" y="1849657"/>
                  <a:pt x="1885399" y="1869122"/>
                </a:cubicBezTo>
                <a:cubicBezTo>
                  <a:pt x="1879729" y="1878855"/>
                  <a:pt x="1873523" y="1892622"/>
                  <a:pt x="1865143" y="1900775"/>
                </a:cubicBezTo>
                <a:cubicBezTo>
                  <a:pt x="1861897" y="1903229"/>
                  <a:pt x="1860007" y="1906474"/>
                  <a:pt x="1860827" y="1911298"/>
                </a:cubicBezTo>
                <a:cubicBezTo>
                  <a:pt x="1865178" y="1922524"/>
                  <a:pt x="1861398" y="1929012"/>
                  <a:pt x="1847346" y="1946898"/>
                </a:cubicBezTo>
                <a:cubicBezTo>
                  <a:pt x="1844101" y="1949354"/>
                  <a:pt x="1840321" y="1955842"/>
                  <a:pt x="1835720" y="1957507"/>
                </a:cubicBezTo>
                <a:cubicBezTo>
                  <a:pt x="1834615" y="1943827"/>
                  <a:pt x="1842710" y="1926816"/>
                  <a:pt x="1854051" y="1907350"/>
                </a:cubicBezTo>
                <a:cubicBezTo>
                  <a:pt x="1888073" y="1848954"/>
                  <a:pt x="1923986" y="1787312"/>
                  <a:pt x="1958009" y="1728915"/>
                </a:cubicBezTo>
                <a:cubicBezTo>
                  <a:pt x="1969350" y="1709450"/>
                  <a:pt x="1974735" y="1690859"/>
                  <a:pt x="1987432" y="1672185"/>
                </a:cubicBezTo>
                <a:cubicBezTo>
                  <a:pt x="1989322" y="1668940"/>
                  <a:pt x="1988502" y="1664116"/>
                  <a:pt x="1990392" y="1660873"/>
                </a:cubicBezTo>
                <a:cubicBezTo>
                  <a:pt x="1993637" y="1658417"/>
                  <a:pt x="1990927" y="1656838"/>
                  <a:pt x="1989572" y="1656049"/>
                </a:cubicBezTo>
                <a:cubicBezTo>
                  <a:pt x="1989572" y="1656049"/>
                  <a:pt x="1988216" y="1655259"/>
                  <a:pt x="1986326" y="1658503"/>
                </a:cubicBezTo>
                <a:cubicBezTo>
                  <a:pt x="1982546" y="1664992"/>
                  <a:pt x="1982012" y="1669027"/>
                  <a:pt x="1977411" y="1670690"/>
                </a:cubicBezTo>
                <a:cubicBezTo>
                  <a:pt x="1979301" y="1667447"/>
                  <a:pt x="1977946" y="1666658"/>
                  <a:pt x="1977946" y="1666658"/>
                </a:cubicBezTo>
                <a:cubicBezTo>
                  <a:pt x="2007653" y="1618783"/>
                  <a:pt x="2031404" y="1571784"/>
                  <a:pt x="2063822" y="1525488"/>
                </a:cubicBezTo>
                <a:cubicBezTo>
                  <a:pt x="2074629" y="1510056"/>
                  <a:pt x="2084080" y="1493835"/>
                  <a:pt x="2092175" y="1476824"/>
                </a:cubicBezTo>
                <a:cubicBezTo>
                  <a:pt x="2100271" y="1459813"/>
                  <a:pt x="2115142" y="1446750"/>
                  <a:pt x="2120527" y="1428160"/>
                </a:cubicBezTo>
                <a:cubicBezTo>
                  <a:pt x="2122417" y="1424916"/>
                  <a:pt x="2124307" y="1421671"/>
                  <a:pt x="2124307" y="1421671"/>
                </a:cubicBezTo>
                <a:cubicBezTo>
                  <a:pt x="2134043" y="1414307"/>
                  <a:pt x="2140249" y="1400541"/>
                  <a:pt x="2147810" y="1387564"/>
                </a:cubicBezTo>
                <a:cubicBezTo>
                  <a:pt x="2159151" y="1368097"/>
                  <a:pt x="2170492" y="1348632"/>
                  <a:pt x="2183723" y="1325922"/>
                </a:cubicBezTo>
                <a:cubicBezTo>
                  <a:pt x="2187503" y="1319435"/>
                  <a:pt x="2192638" y="1313735"/>
                  <a:pt x="2197773" y="1308037"/>
                </a:cubicBezTo>
                <a:cubicBezTo>
                  <a:pt x="2202089" y="1297514"/>
                  <a:pt x="2209935" y="1293394"/>
                  <a:pt x="2214250" y="1282872"/>
                </a:cubicBezTo>
                <a:cubicBezTo>
                  <a:pt x="2218030" y="1276384"/>
                  <a:pt x="2225056" y="1267439"/>
                  <a:pt x="2229372" y="1256918"/>
                </a:cubicBezTo>
                <a:lnTo>
                  <a:pt x="2238264" y="1247803"/>
                </a:lnTo>
                <a:lnTo>
                  <a:pt x="2242375" y="1250199"/>
                </a:lnTo>
                <a:lnTo>
                  <a:pt x="2223559" y="1282862"/>
                </a:lnTo>
                <a:cubicBezTo>
                  <a:pt x="2216097" y="1293724"/>
                  <a:pt x="2207920" y="1303084"/>
                  <a:pt x="2199129" y="1308826"/>
                </a:cubicBezTo>
                <a:cubicBezTo>
                  <a:pt x="2188323" y="1324257"/>
                  <a:pt x="2186184" y="1340393"/>
                  <a:pt x="2175377" y="1355825"/>
                </a:cubicBezTo>
                <a:cubicBezTo>
                  <a:pt x="2181333" y="1354949"/>
                  <a:pt x="2180798" y="1358983"/>
                  <a:pt x="2175128" y="1368716"/>
                </a:cubicBezTo>
                <a:cubicBezTo>
                  <a:pt x="2171348" y="1375203"/>
                  <a:pt x="2169457" y="1378448"/>
                  <a:pt x="2167567" y="1381693"/>
                </a:cubicBezTo>
                <a:cubicBezTo>
                  <a:pt x="2168922" y="1382482"/>
                  <a:pt x="2170277" y="1383272"/>
                  <a:pt x="2171632" y="1384061"/>
                </a:cubicBezTo>
                <a:cubicBezTo>
                  <a:pt x="2175412" y="1377572"/>
                  <a:pt x="2179192" y="1371083"/>
                  <a:pt x="2181083" y="1367839"/>
                </a:cubicBezTo>
                <a:cubicBezTo>
                  <a:pt x="2184863" y="1361351"/>
                  <a:pt x="2186753" y="1358107"/>
                  <a:pt x="2188643" y="1354863"/>
                </a:cubicBezTo>
                <a:cubicBezTo>
                  <a:pt x="2190533" y="1351618"/>
                  <a:pt x="2192959" y="1344340"/>
                  <a:pt x="2195670" y="1345919"/>
                </a:cubicBezTo>
                <a:cubicBezTo>
                  <a:pt x="2201625" y="1345044"/>
                  <a:pt x="2196489" y="1350742"/>
                  <a:pt x="2194065" y="1358020"/>
                </a:cubicBezTo>
                <a:cubicBezTo>
                  <a:pt x="2193529" y="1362054"/>
                  <a:pt x="2196774" y="1359600"/>
                  <a:pt x="2198130" y="1360389"/>
                </a:cubicBezTo>
                <a:cubicBezTo>
                  <a:pt x="2205975" y="1356269"/>
                  <a:pt x="2211645" y="1346537"/>
                  <a:pt x="2218672" y="1337595"/>
                </a:cubicBezTo>
                <a:cubicBezTo>
                  <a:pt x="2231903" y="1314884"/>
                  <a:pt x="2241068" y="1289805"/>
                  <a:pt x="2253764" y="1271129"/>
                </a:cubicBezTo>
                <a:lnTo>
                  <a:pt x="2259894" y="1259711"/>
                </a:lnTo>
                <a:lnTo>
                  <a:pt x="2252938" y="1255659"/>
                </a:lnTo>
                <a:lnTo>
                  <a:pt x="2255402" y="1247500"/>
                </a:lnTo>
                <a:cubicBezTo>
                  <a:pt x="2257826" y="1240222"/>
                  <a:pt x="2262427" y="1238556"/>
                  <a:pt x="2263782" y="1239345"/>
                </a:cubicBezTo>
                <a:cubicBezTo>
                  <a:pt x="2267848" y="1241715"/>
                  <a:pt x="2272448" y="1240051"/>
                  <a:pt x="2280829" y="1231895"/>
                </a:cubicBezTo>
                <a:cubicBezTo>
                  <a:pt x="2284075" y="1229440"/>
                  <a:pt x="2285965" y="1226197"/>
                  <a:pt x="2287855" y="1222953"/>
                </a:cubicBezTo>
                <a:cubicBezTo>
                  <a:pt x="2289460" y="1210852"/>
                  <a:pt x="2301620" y="1196208"/>
                  <a:pt x="2304581" y="1184897"/>
                </a:cubicBezTo>
                <a:cubicBezTo>
                  <a:pt x="2307006" y="1177620"/>
                  <a:pt x="2310787" y="1171131"/>
                  <a:pt x="2316457" y="1161398"/>
                </a:cubicBezTo>
                <a:lnTo>
                  <a:pt x="2330760" y="1152389"/>
                </a:lnTo>
                <a:lnTo>
                  <a:pt x="2345907" y="1126391"/>
                </a:lnTo>
                <a:lnTo>
                  <a:pt x="2342919" y="1115978"/>
                </a:lnTo>
                <a:cubicBezTo>
                  <a:pt x="2340209" y="1114399"/>
                  <a:pt x="2342634" y="1107122"/>
                  <a:pt x="2348305" y="1097388"/>
                </a:cubicBezTo>
                <a:cubicBezTo>
                  <a:pt x="2352085" y="1090900"/>
                  <a:pt x="2355865" y="1084412"/>
                  <a:pt x="2356935" y="1076344"/>
                </a:cubicBezTo>
                <a:cubicBezTo>
                  <a:pt x="2361250" y="1065822"/>
                  <a:pt x="2369630" y="1057668"/>
                  <a:pt x="2377476" y="1053547"/>
                </a:cubicBezTo>
                <a:cubicBezTo>
                  <a:pt x="2384377" y="1051049"/>
                  <a:pt x="2390662" y="1044934"/>
                  <a:pt x="2396744" y="1037613"/>
                </a:cubicBezTo>
                <a:lnTo>
                  <a:pt x="2400266" y="1033088"/>
                </a:lnTo>
                <a:lnTo>
                  <a:pt x="2425329" y="990071"/>
                </a:lnTo>
                <a:lnTo>
                  <a:pt x="2435002" y="961043"/>
                </a:lnTo>
                <a:cubicBezTo>
                  <a:pt x="2440922" y="938420"/>
                  <a:pt x="2442813" y="935175"/>
                  <a:pt x="2457148" y="926145"/>
                </a:cubicBezTo>
                <a:lnTo>
                  <a:pt x="2464964" y="922041"/>
                </a:lnTo>
                <a:lnTo>
                  <a:pt x="2465021" y="921943"/>
                </a:lnTo>
                <a:lnTo>
                  <a:pt x="2475131" y="890995"/>
                </a:lnTo>
                <a:cubicBezTo>
                  <a:pt x="2479483" y="881581"/>
                  <a:pt x="2484681" y="872659"/>
                  <a:pt x="2490351" y="862926"/>
                </a:cubicBezTo>
                <a:cubicBezTo>
                  <a:pt x="2497912" y="849949"/>
                  <a:pt x="2503583" y="840215"/>
                  <a:pt x="2511143" y="827239"/>
                </a:cubicBezTo>
                <a:lnTo>
                  <a:pt x="2528129" y="796932"/>
                </a:lnTo>
                <a:lnTo>
                  <a:pt x="2497708" y="779208"/>
                </a:lnTo>
                <a:lnTo>
                  <a:pt x="2507032" y="769651"/>
                </a:lnTo>
                <a:cubicBezTo>
                  <a:pt x="2511347" y="759129"/>
                  <a:pt x="2518373" y="750185"/>
                  <a:pt x="2522153" y="743697"/>
                </a:cubicBezTo>
                <a:cubicBezTo>
                  <a:pt x="2526469" y="733175"/>
                  <a:pt x="2534315" y="729055"/>
                  <a:pt x="2538631" y="718533"/>
                </a:cubicBezTo>
                <a:cubicBezTo>
                  <a:pt x="2543765" y="712834"/>
                  <a:pt x="2548901" y="707134"/>
                  <a:pt x="2552681" y="700646"/>
                </a:cubicBezTo>
                <a:cubicBezTo>
                  <a:pt x="2565912" y="677936"/>
                  <a:pt x="2577253" y="658471"/>
                  <a:pt x="2588594" y="639005"/>
                </a:cubicBezTo>
                <a:cubicBezTo>
                  <a:pt x="2596155" y="626028"/>
                  <a:pt x="2602360" y="612261"/>
                  <a:pt x="2612096" y="604897"/>
                </a:cubicBezTo>
                <a:cubicBezTo>
                  <a:pt x="2612096" y="604897"/>
                  <a:pt x="2613986" y="601654"/>
                  <a:pt x="2615876" y="598409"/>
                </a:cubicBezTo>
                <a:cubicBezTo>
                  <a:pt x="2621262" y="579819"/>
                  <a:pt x="2636133" y="566756"/>
                  <a:pt x="2644229" y="549745"/>
                </a:cubicBezTo>
                <a:cubicBezTo>
                  <a:pt x="2652324" y="532733"/>
                  <a:pt x="2661774" y="516512"/>
                  <a:pt x="2672581" y="501081"/>
                </a:cubicBezTo>
                <a:cubicBezTo>
                  <a:pt x="2704999" y="454785"/>
                  <a:pt x="2728750" y="407786"/>
                  <a:pt x="2758458" y="359912"/>
                </a:cubicBezTo>
                <a:cubicBezTo>
                  <a:pt x="2758458" y="359912"/>
                  <a:pt x="2757103" y="359122"/>
                  <a:pt x="2758993" y="355879"/>
                </a:cubicBezTo>
                <a:cubicBezTo>
                  <a:pt x="2754392" y="357543"/>
                  <a:pt x="2753858" y="361577"/>
                  <a:pt x="2750078" y="368065"/>
                </a:cubicBezTo>
                <a:cubicBezTo>
                  <a:pt x="2748187" y="371310"/>
                  <a:pt x="2746831" y="370520"/>
                  <a:pt x="2746831" y="370520"/>
                </a:cubicBezTo>
                <a:cubicBezTo>
                  <a:pt x="2745477" y="369731"/>
                  <a:pt x="2742767" y="368152"/>
                  <a:pt x="2746012" y="365697"/>
                </a:cubicBezTo>
                <a:cubicBezTo>
                  <a:pt x="2747902" y="362453"/>
                  <a:pt x="2747081" y="357629"/>
                  <a:pt x="2748972" y="354385"/>
                </a:cubicBezTo>
                <a:cubicBezTo>
                  <a:pt x="2755320" y="345048"/>
                  <a:pt x="2759841" y="335731"/>
                  <a:pt x="2764191" y="326316"/>
                </a:cubicBezTo>
                <a:close/>
                <a:moveTo>
                  <a:pt x="2755540" y="286906"/>
                </a:moveTo>
                <a:lnTo>
                  <a:pt x="2764627" y="302591"/>
                </a:lnTo>
                <a:lnTo>
                  <a:pt x="2749472" y="328604"/>
                </a:lnTo>
                <a:cubicBezTo>
                  <a:pt x="2745156" y="339126"/>
                  <a:pt x="2741375" y="345615"/>
                  <a:pt x="2732995" y="353769"/>
                </a:cubicBezTo>
                <a:cubicBezTo>
                  <a:pt x="2716769" y="366041"/>
                  <a:pt x="2702183" y="387962"/>
                  <a:pt x="2690306" y="411461"/>
                </a:cubicBezTo>
                <a:cubicBezTo>
                  <a:pt x="2686526" y="417950"/>
                  <a:pt x="2684101" y="425227"/>
                  <a:pt x="2683566" y="429262"/>
                </a:cubicBezTo>
                <a:cubicBezTo>
                  <a:pt x="2679536" y="448642"/>
                  <a:pt x="2671440" y="465652"/>
                  <a:pt x="2661989" y="481873"/>
                </a:cubicBezTo>
                <a:cubicBezTo>
                  <a:pt x="2652538" y="498095"/>
                  <a:pt x="2641197" y="517560"/>
                  <a:pt x="2631747" y="533781"/>
                </a:cubicBezTo>
                <a:cubicBezTo>
                  <a:pt x="2620406" y="553247"/>
                  <a:pt x="2605820" y="575168"/>
                  <a:pt x="2590414" y="592265"/>
                </a:cubicBezTo>
                <a:cubicBezTo>
                  <a:pt x="2586633" y="598753"/>
                  <a:pt x="2582853" y="605242"/>
                  <a:pt x="2580963" y="608486"/>
                </a:cubicBezTo>
                <a:cubicBezTo>
                  <a:pt x="2575292" y="618219"/>
                  <a:pt x="2572047" y="620674"/>
                  <a:pt x="2567447" y="622338"/>
                </a:cubicBezTo>
                <a:cubicBezTo>
                  <a:pt x="2582032" y="600418"/>
                  <a:pt x="2587417" y="581828"/>
                  <a:pt x="2598758" y="562362"/>
                </a:cubicBezTo>
                <a:cubicBezTo>
                  <a:pt x="2612524" y="535619"/>
                  <a:pt x="2626291" y="508876"/>
                  <a:pt x="2636811" y="484587"/>
                </a:cubicBezTo>
                <a:cubicBezTo>
                  <a:pt x="2644907" y="467576"/>
                  <a:pt x="2653003" y="450565"/>
                  <a:pt x="2661098" y="433554"/>
                </a:cubicBezTo>
                <a:cubicBezTo>
                  <a:pt x="2671084" y="413298"/>
                  <a:pt x="2683246" y="398657"/>
                  <a:pt x="2691341" y="381645"/>
                </a:cubicBezTo>
                <a:cubicBezTo>
                  <a:pt x="2697547" y="367879"/>
                  <a:pt x="2707283" y="360515"/>
                  <a:pt x="2716733" y="344294"/>
                </a:cubicBezTo>
                <a:cubicBezTo>
                  <a:pt x="2721049" y="333772"/>
                  <a:pt x="2729964" y="321584"/>
                  <a:pt x="2737525" y="308607"/>
                </a:cubicBezTo>
                <a:cubicBezTo>
                  <a:pt x="2739415" y="305362"/>
                  <a:pt x="2739415" y="305362"/>
                  <a:pt x="2741305" y="302118"/>
                </a:cubicBezTo>
                <a:close/>
                <a:moveTo>
                  <a:pt x="2605391" y="27742"/>
                </a:moveTo>
                <a:lnTo>
                  <a:pt x="2613689" y="42064"/>
                </a:lnTo>
                <a:lnTo>
                  <a:pt x="2611315" y="47173"/>
                </a:lnTo>
                <a:cubicBezTo>
                  <a:pt x="2610102" y="50811"/>
                  <a:pt x="2608417" y="55261"/>
                  <a:pt x="2604904" y="59732"/>
                </a:cubicBezTo>
                <a:cubicBezTo>
                  <a:pt x="2601123" y="66222"/>
                  <a:pt x="2605725" y="64556"/>
                  <a:pt x="2608434" y="66135"/>
                </a:cubicBezTo>
                <a:cubicBezTo>
                  <a:pt x="2609790" y="66925"/>
                  <a:pt x="2611680" y="63681"/>
                  <a:pt x="2613571" y="60436"/>
                </a:cubicBezTo>
                <a:lnTo>
                  <a:pt x="2618967" y="51174"/>
                </a:lnTo>
                <a:lnTo>
                  <a:pt x="2630137" y="70454"/>
                </a:lnTo>
                <a:lnTo>
                  <a:pt x="2626023" y="78335"/>
                </a:lnTo>
                <a:lnTo>
                  <a:pt x="2600040" y="63197"/>
                </a:lnTo>
                <a:lnTo>
                  <a:pt x="2576491" y="103617"/>
                </a:lnTo>
                <a:cubicBezTo>
                  <a:pt x="2553809" y="142549"/>
                  <a:pt x="2535192" y="183849"/>
                  <a:pt x="2522531" y="224273"/>
                </a:cubicBezTo>
                <a:cubicBezTo>
                  <a:pt x="2517681" y="238829"/>
                  <a:pt x="2506875" y="254261"/>
                  <a:pt x="2502024" y="268816"/>
                </a:cubicBezTo>
                <a:cubicBezTo>
                  <a:pt x="2495820" y="282584"/>
                  <a:pt x="2485013" y="298015"/>
                  <a:pt x="2474208" y="313447"/>
                </a:cubicBezTo>
                <a:cubicBezTo>
                  <a:pt x="2463936" y="324845"/>
                  <a:pt x="2451241" y="343521"/>
                  <a:pt x="2441790" y="359742"/>
                </a:cubicBezTo>
                <a:cubicBezTo>
                  <a:pt x="2428023" y="386486"/>
                  <a:pt x="2410192" y="410861"/>
                  <a:pt x="2399136" y="439185"/>
                </a:cubicBezTo>
                <a:cubicBezTo>
                  <a:pt x="2398601" y="443217"/>
                  <a:pt x="2396711" y="446462"/>
                  <a:pt x="2393466" y="448917"/>
                </a:cubicBezTo>
                <a:cubicBezTo>
                  <a:pt x="2374279" y="472502"/>
                  <a:pt x="2361868" y="500035"/>
                  <a:pt x="2346746" y="525989"/>
                </a:cubicBezTo>
                <a:cubicBezTo>
                  <a:pt x="2328380" y="554399"/>
                  <a:pt x="2311904" y="579563"/>
                  <a:pt x="2297602" y="610340"/>
                </a:cubicBezTo>
                <a:cubicBezTo>
                  <a:pt x="2285727" y="633840"/>
                  <a:pt x="2272496" y="656550"/>
                  <a:pt x="2259265" y="679260"/>
                </a:cubicBezTo>
                <a:cubicBezTo>
                  <a:pt x="2255485" y="685749"/>
                  <a:pt x="2254950" y="689782"/>
                  <a:pt x="2255770" y="694606"/>
                </a:cubicBezTo>
                <a:cubicBezTo>
                  <a:pt x="2255235" y="698640"/>
                  <a:pt x="2258480" y="696184"/>
                  <a:pt x="2261725" y="693729"/>
                </a:cubicBezTo>
                <a:cubicBezTo>
                  <a:pt x="2265505" y="687241"/>
                  <a:pt x="2269285" y="680752"/>
                  <a:pt x="2274421" y="675054"/>
                </a:cubicBezTo>
                <a:cubicBezTo>
                  <a:pt x="2273886" y="679088"/>
                  <a:pt x="2273351" y="683121"/>
                  <a:pt x="2271461" y="686365"/>
                </a:cubicBezTo>
                <a:cubicBezTo>
                  <a:pt x="2262545" y="698553"/>
                  <a:pt x="2261761" y="715478"/>
                  <a:pt x="2246889" y="728540"/>
                </a:cubicBezTo>
                <a:cubicBezTo>
                  <a:pt x="2246889" y="728540"/>
                  <a:pt x="2244999" y="731785"/>
                  <a:pt x="2244999" y="731785"/>
                </a:cubicBezTo>
                <a:lnTo>
                  <a:pt x="2236775" y="744636"/>
                </a:lnTo>
                <a:lnTo>
                  <a:pt x="2240354" y="745169"/>
                </a:lnTo>
                <a:lnTo>
                  <a:pt x="2631790" y="73307"/>
                </a:lnTo>
                <a:lnTo>
                  <a:pt x="2698582" y="188594"/>
                </a:lnTo>
                <a:lnTo>
                  <a:pt x="2691432" y="201336"/>
                </a:lnTo>
                <a:cubicBezTo>
                  <a:pt x="2684313" y="215114"/>
                  <a:pt x="2677430" y="228486"/>
                  <a:pt x="2669192" y="241068"/>
                </a:cubicBezTo>
                <a:cubicBezTo>
                  <a:pt x="2661631" y="254045"/>
                  <a:pt x="2655961" y="263777"/>
                  <a:pt x="2648400" y="276755"/>
                </a:cubicBezTo>
                <a:cubicBezTo>
                  <a:pt x="2637060" y="296220"/>
                  <a:pt x="2627609" y="312442"/>
                  <a:pt x="2623043" y="335855"/>
                </a:cubicBezTo>
                <a:cubicBezTo>
                  <a:pt x="2619798" y="338310"/>
                  <a:pt x="2617087" y="336730"/>
                  <a:pt x="2615198" y="339974"/>
                </a:cubicBezTo>
                <a:cubicBezTo>
                  <a:pt x="2600862" y="349004"/>
                  <a:pt x="2598971" y="352248"/>
                  <a:pt x="2593051" y="374872"/>
                </a:cubicBezTo>
                <a:cubicBezTo>
                  <a:pt x="2591980" y="382939"/>
                  <a:pt x="2589020" y="394251"/>
                  <a:pt x="2583350" y="403984"/>
                </a:cubicBezTo>
                <a:cubicBezTo>
                  <a:pt x="2579034" y="414507"/>
                  <a:pt x="2577965" y="422574"/>
                  <a:pt x="2572830" y="428273"/>
                </a:cubicBezTo>
                <a:cubicBezTo>
                  <a:pt x="2560668" y="442915"/>
                  <a:pt x="2549327" y="462381"/>
                  <a:pt x="2535525" y="467377"/>
                </a:cubicBezTo>
                <a:cubicBezTo>
                  <a:pt x="2527680" y="471496"/>
                  <a:pt x="2519300" y="479650"/>
                  <a:pt x="2514984" y="490172"/>
                </a:cubicBezTo>
                <a:cubicBezTo>
                  <a:pt x="2513914" y="498241"/>
                  <a:pt x="2510134" y="504729"/>
                  <a:pt x="2506354" y="511217"/>
                </a:cubicBezTo>
                <a:cubicBezTo>
                  <a:pt x="2500683" y="520950"/>
                  <a:pt x="2498258" y="528228"/>
                  <a:pt x="2500969" y="529807"/>
                </a:cubicBezTo>
                <a:cubicBezTo>
                  <a:pt x="2501788" y="534631"/>
                  <a:pt x="2501253" y="538664"/>
                  <a:pt x="2503963" y="540244"/>
                </a:cubicBezTo>
                <a:cubicBezTo>
                  <a:pt x="2505604" y="549890"/>
                  <a:pt x="2496688" y="562078"/>
                  <a:pt x="2488842" y="566198"/>
                </a:cubicBezTo>
                <a:cubicBezTo>
                  <a:pt x="2484241" y="567862"/>
                  <a:pt x="2478287" y="568739"/>
                  <a:pt x="2474507" y="575227"/>
                </a:cubicBezTo>
                <a:cubicBezTo>
                  <a:pt x="2468836" y="584961"/>
                  <a:pt x="2465056" y="591449"/>
                  <a:pt x="2462630" y="598726"/>
                </a:cubicBezTo>
                <a:cubicBezTo>
                  <a:pt x="2459669" y="610038"/>
                  <a:pt x="2447509" y="624680"/>
                  <a:pt x="2445904" y="636782"/>
                </a:cubicBezTo>
                <a:cubicBezTo>
                  <a:pt x="2444014" y="640026"/>
                  <a:pt x="2442124" y="643271"/>
                  <a:pt x="2438877" y="645725"/>
                </a:cubicBezTo>
                <a:cubicBezTo>
                  <a:pt x="2430498" y="653879"/>
                  <a:pt x="2425897" y="655544"/>
                  <a:pt x="2421831" y="653175"/>
                </a:cubicBezTo>
                <a:cubicBezTo>
                  <a:pt x="2420477" y="652386"/>
                  <a:pt x="2415875" y="654051"/>
                  <a:pt x="2413451" y="661330"/>
                </a:cubicBezTo>
                <a:cubicBezTo>
                  <a:pt x="2411311" y="677465"/>
                  <a:pt x="2404571" y="695265"/>
                  <a:pt x="2397830" y="713065"/>
                </a:cubicBezTo>
                <a:cubicBezTo>
                  <a:pt x="2395940" y="716309"/>
                  <a:pt x="2395404" y="720343"/>
                  <a:pt x="2396760" y="721133"/>
                </a:cubicBezTo>
                <a:cubicBezTo>
                  <a:pt x="2398115" y="721922"/>
                  <a:pt x="2400005" y="718678"/>
                  <a:pt x="2403250" y="716223"/>
                </a:cubicBezTo>
                <a:cubicBezTo>
                  <a:pt x="2410811" y="703246"/>
                  <a:pt x="2425683" y="690183"/>
                  <a:pt x="2431068" y="671594"/>
                </a:cubicBezTo>
                <a:cubicBezTo>
                  <a:pt x="2432958" y="668349"/>
                  <a:pt x="2436739" y="661860"/>
                  <a:pt x="2438094" y="662650"/>
                </a:cubicBezTo>
                <a:cubicBezTo>
                  <a:pt x="2442159" y="665018"/>
                  <a:pt x="2447830" y="655286"/>
                  <a:pt x="2451610" y="648797"/>
                </a:cubicBezTo>
                <a:cubicBezTo>
                  <a:pt x="2455390" y="642308"/>
                  <a:pt x="2459990" y="640644"/>
                  <a:pt x="2460811" y="645466"/>
                </a:cubicBezTo>
                <a:cubicBezTo>
                  <a:pt x="2462166" y="646256"/>
                  <a:pt x="2459741" y="653535"/>
                  <a:pt x="2460560" y="658358"/>
                </a:cubicBezTo>
                <a:cubicBezTo>
                  <a:pt x="2464341" y="651869"/>
                  <a:pt x="2467587" y="649414"/>
                  <a:pt x="2468121" y="645381"/>
                </a:cubicBezTo>
                <a:cubicBezTo>
                  <a:pt x="2469192" y="637313"/>
                  <a:pt x="2476217" y="628370"/>
                  <a:pt x="2479997" y="621882"/>
                </a:cubicBezTo>
                <a:cubicBezTo>
                  <a:pt x="2484313" y="611359"/>
                  <a:pt x="2492159" y="607239"/>
                  <a:pt x="2496473" y="596717"/>
                </a:cubicBezTo>
                <a:cubicBezTo>
                  <a:pt x="2502679" y="582950"/>
                  <a:pt x="2506209" y="589353"/>
                  <a:pt x="2512701" y="584443"/>
                </a:cubicBezTo>
                <a:lnTo>
                  <a:pt x="2520702" y="573506"/>
                </a:lnTo>
                <a:lnTo>
                  <a:pt x="2501442" y="609650"/>
                </a:lnTo>
                <a:cubicBezTo>
                  <a:pt x="2498481" y="620962"/>
                  <a:pt x="2491456" y="629905"/>
                  <a:pt x="2483611" y="634025"/>
                </a:cubicBezTo>
                <a:cubicBezTo>
                  <a:pt x="2477119" y="638934"/>
                  <a:pt x="2474695" y="646212"/>
                  <a:pt x="2475514" y="651036"/>
                </a:cubicBezTo>
                <a:cubicBezTo>
                  <a:pt x="2477690" y="656649"/>
                  <a:pt x="2473910" y="663137"/>
                  <a:pt x="2468239" y="672870"/>
                </a:cubicBezTo>
                <a:cubicBezTo>
                  <a:pt x="2456898" y="692336"/>
                  <a:pt x="2446913" y="712591"/>
                  <a:pt x="2430151" y="728898"/>
                </a:cubicBezTo>
                <a:cubicBezTo>
                  <a:pt x="2430151" y="728898"/>
                  <a:pt x="2428261" y="732142"/>
                  <a:pt x="2428261" y="732142"/>
                </a:cubicBezTo>
                <a:cubicBezTo>
                  <a:pt x="2410715" y="765375"/>
                  <a:pt x="2389638" y="792205"/>
                  <a:pt x="2372627" y="821403"/>
                </a:cubicBezTo>
                <a:cubicBezTo>
                  <a:pt x="2368846" y="827892"/>
                  <a:pt x="2366956" y="831135"/>
                  <a:pt x="2369666" y="832714"/>
                </a:cubicBezTo>
                <a:lnTo>
                  <a:pt x="2368780" y="836607"/>
                </a:lnTo>
                <a:lnTo>
                  <a:pt x="2366873" y="825395"/>
                </a:lnTo>
                <a:cubicBezTo>
                  <a:pt x="2370654" y="818906"/>
                  <a:pt x="2376324" y="809173"/>
                  <a:pt x="2381994" y="799441"/>
                </a:cubicBezTo>
                <a:cubicBezTo>
                  <a:pt x="2385775" y="792952"/>
                  <a:pt x="2387665" y="789707"/>
                  <a:pt x="2384955" y="788128"/>
                </a:cubicBezTo>
                <a:cubicBezTo>
                  <a:pt x="2382245" y="786549"/>
                  <a:pt x="2381709" y="790583"/>
                  <a:pt x="2377929" y="797072"/>
                </a:cubicBezTo>
                <a:cubicBezTo>
                  <a:pt x="2376039" y="800316"/>
                  <a:pt x="2370904" y="806015"/>
                  <a:pt x="2371723" y="810838"/>
                </a:cubicBezTo>
                <a:cubicBezTo>
                  <a:pt x="2369299" y="818117"/>
                  <a:pt x="2365518" y="824606"/>
                  <a:pt x="2362272" y="827059"/>
                </a:cubicBezTo>
                <a:cubicBezTo>
                  <a:pt x="2355247" y="836003"/>
                  <a:pt x="2349577" y="845735"/>
                  <a:pt x="2345796" y="852224"/>
                </a:cubicBezTo>
                <a:cubicBezTo>
                  <a:pt x="2342016" y="858713"/>
                  <a:pt x="2336881" y="864412"/>
                  <a:pt x="2333635" y="866867"/>
                </a:cubicBezTo>
                <a:cubicBezTo>
                  <a:pt x="2318764" y="879929"/>
                  <a:pt x="2303892" y="892993"/>
                  <a:pt x="2290626" y="893955"/>
                </a:cubicBezTo>
                <a:cubicBezTo>
                  <a:pt x="2293052" y="886677"/>
                  <a:pt x="2294942" y="883432"/>
                  <a:pt x="2296832" y="880188"/>
                </a:cubicBezTo>
                <a:cubicBezTo>
                  <a:pt x="2308173" y="860723"/>
                  <a:pt x="2317623" y="844502"/>
                  <a:pt x="2327074" y="828280"/>
                </a:cubicBezTo>
                <a:cubicBezTo>
                  <a:pt x="2332210" y="822581"/>
                  <a:pt x="2333279" y="814513"/>
                  <a:pt x="2332460" y="809690"/>
                </a:cubicBezTo>
                <a:cubicBezTo>
                  <a:pt x="2321119" y="829155"/>
                  <a:pt x="2309778" y="848622"/>
                  <a:pt x="2298437" y="868087"/>
                </a:cubicBezTo>
                <a:cubicBezTo>
                  <a:pt x="2287096" y="887552"/>
                  <a:pt x="2274399" y="906228"/>
                  <a:pt x="2264414" y="926484"/>
                </a:cubicBezTo>
                <a:cubicBezTo>
                  <a:pt x="2254428" y="946739"/>
                  <a:pt x="2240912" y="960591"/>
                  <a:pt x="2229570" y="980057"/>
                </a:cubicBezTo>
                <a:cubicBezTo>
                  <a:pt x="2214450" y="1006011"/>
                  <a:pt x="2199328" y="1031965"/>
                  <a:pt x="2184207" y="1057919"/>
                </a:cubicBezTo>
                <a:cubicBezTo>
                  <a:pt x="2178537" y="1067652"/>
                  <a:pt x="2172045" y="1072562"/>
                  <a:pt x="2169621" y="1079840"/>
                </a:cubicBezTo>
                <a:cubicBezTo>
                  <a:pt x="2159100" y="1104128"/>
                  <a:pt x="2144514" y="1126049"/>
                  <a:pt x="2139949" y="1149462"/>
                </a:cubicBezTo>
                <a:cubicBezTo>
                  <a:pt x="2139414" y="1153496"/>
                  <a:pt x="2136169" y="1155951"/>
                  <a:pt x="2133458" y="1154372"/>
                </a:cubicBezTo>
                <a:cubicBezTo>
                  <a:pt x="2132103" y="1153583"/>
                  <a:pt x="2131283" y="1148759"/>
                  <a:pt x="2124791" y="1153668"/>
                </a:cubicBezTo>
                <a:lnTo>
                  <a:pt x="2110853" y="1173573"/>
                </a:lnTo>
                <a:lnTo>
                  <a:pt x="2124305" y="1181410"/>
                </a:lnTo>
                <a:lnTo>
                  <a:pt x="2123975" y="1182120"/>
                </a:lnTo>
                <a:cubicBezTo>
                  <a:pt x="2119125" y="1196676"/>
                  <a:pt x="2110209" y="1208865"/>
                  <a:pt x="2106714" y="1224210"/>
                </a:cubicBezTo>
                <a:cubicBezTo>
                  <a:pt x="2106714" y="1224210"/>
                  <a:pt x="2104824" y="1227454"/>
                  <a:pt x="2101578" y="1229908"/>
                </a:cubicBezTo>
                <a:cubicBezTo>
                  <a:pt x="2098333" y="1232364"/>
                  <a:pt x="2096443" y="1235608"/>
                  <a:pt x="2094553" y="1238852"/>
                </a:cubicBezTo>
                <a:cubicBezTo>
                  <a:pt x="2077006" y="1272085"/>
                  <a:pt x="2052684" y="1301368"/>
                  <a:pt x="2036493" y="1335391"/>
                </a:cubicBezTo>
                <a:cubicBezTo>
                  <a:pt x="2028933" y="1348367"/>
                  <a:pt x="2021087" y="1352487"/>
                  <a:pt x="2016771" y="1363010"/>
                </a:cubicBezTo>
                <a:cubicBezTo>
                  <a:pt x="2011101" y="1372743"/>
                  <a:pt x="2003540" y="1385720"/>
                  <a:pt x="1997870" y="1395453"/>
                </a:cubicBezTo>
                <a:cubicBezTo>
                  <a:pt x="1985174" y="1414129"/>
                  <a:pt x="1981144" y="1433508"/>
                  <a:pt x="1968982" y="1448150"/>
                </a:cubicBezTo>
                <a:cubicBezTo>
                  <a:pt x="1965202" y="1454639"/>
                  <a:pt x="1963311" y="1457883"/>
                  <a:pt x="1961422" y="1461126"/>
                </a:cubicBezTo>
                <a:cubicBezTo>
                  <a:pt x="1959531" y="1464371"/>
                  <a:pt x="1958997" y="1468406"/>
                  <a:pt x="1954396" y="1470071"/>
                </a:cubicBezTo>
                <a:cubicBezTo>
                  <a:pt x="1953042" y="1469281"/>
                  <a:pt x="1952221" y="1464458"/>
                  <a:pt x="1954111" y="1461213"/>
                </a:cubicBezTo>
                <a:cubicBezTo>
                  <a:pt x="1958426" y="1450692"/>
                  <a:pt x="1960031" y="1438590"/>
                  <a:pt x="1967592" y="1425613"/>
                </a:cubicBezTo>
                <a:cubicBezTo>
                  <a:pt x="1971372" y="1419125"/>
                  <a:pt x="1968662" y="1417545"/>
                  <a:pt x="1971087" y="1410267"/>
                </a:cubicBezTo>
                <a:cubicBezTo>
                  <a:pt x="1957570" y="1424120"/>
                  <a:pt x="1948120" y="1440341"/>
                  <a:pt x="1937314" y="1455773"/>
                </a:cubicBezTo>
                <a:cubicBezTo>
                  <a:pt x="1928399" y="1467961"/>
                  <a:pt x="1920018" y="1476115"/>
                  <a:pt x="1911102" y="1488302"/>
                </a:cubicBezTo>
                <a:cubicBezTo>
                  <a:pt x="1909212" y="1491547"/>
                  <a:pt x="1902721" y="1496456"/>
                  <a:pt x="1901902" y="1491632"/>
                </a:cubicBezTo>
                <a:cubicBezTo>
                  <a:pt x="1901081" y="1486809"/>
                  <a:pt x="1906216" y="1481110"/>
                  <a:pt x="1908106" y="1477865"/>
                </a:cubicBezTo>
                <a:cubicBezTo>
                  <a:pt x="1921337" y="1455155"/>
                  <a:pt x="1932678" y="1435690"/>
                  <a:pt x="1945909" y="1412981"/>
                </a:cubicBezTo>
                <a:cubicBezTo>
                  <a:pt x="1968591" y="1374049"/>
                  <a:pt x="1987207" y="1332748"/>
                  <a:pt x="1999869" y="1292325"/>
                </a:cubicBezTo>
                <a:cubicBezTo>
                  <a:pt x="2004719" y="1277769"/>
                  <a:pt x="2015524" y="1262337"/>
                  <a:pt x="2020375" y="1247781"/>
                </a:cubicBezTo>
                <a:cubicBezTo>
                  <a:pt x="2026580" y="1234014"/>
                  <a:pt x="2037386" y="1218583"/>
                  <a:pt x="2048192" y="1203151"/>
                </a:cubicBezTo>
                <a:cubicBezTo>
                  <a:pt x="2058464" y="1191753"/>
                  <a:pt x="2071159" y="1173077"/>
                  <a:pt x="2080610" y="1156856"/>
                </a:cubicBezTo>
                <a:lnTo>
                  <a:pt x="2080998" y="1156179"/>
                </a:lnTo>
                <a:lnTo>
                  <a:pt x="2094450" y="1164016"/>
                </a:lnTo>
                <a:lnTo>
                  <a:pt x="2103930" y="1145859"/>
                </a:lnTo>
                <a:cubicBezTo>
                  <a:pt x="2107710" y="1139371"/>
                  <a:pt x="2112025" y="1128849"/>
                  <a:pt x="2117696" y="1119116"/>
                </a:cubicBezTo>
                <a:cubicBezTo>
                  <a:pt x="2123366" y="1109382"/>
                  <a:pt x="2122012" y="1108593"/>
                  <a:pt x="2112809" y="1111923"/>
                </a:cubicBezTo>
                <a:cubicBezTo>
                  <a:pt x="2107675" y="1117622"/>
                  <a:pt x="2105249" y="1124901"/>
                  <a:pt x="2101184" y="1122533"/>
                </a:cubicBezTo>
                <a:cubicBezTo>
                  <a:pt x="2100364" y="1117709"/>
                  <a:pt x="2105499" y="1112010"/>
                  <a:pt x="2107389" y="1108765"/>
                </a:cubicBezTo>
                <a:cubicBezTo>
                  <a:pt x="2107389" y="1108765"/>
                  <a:pt x="2109279" y="1105521"/>
                  <a:pt x="2109279" y="1105521"/>
                </a:cubicBezTo>
                <a:cubicBezTo>
                  <a:pt x="2108460" y="1100698"/>
                  <a:pt x="2104679" y="1107187"/>
                  <a:pt x="2102789" y="1110431"/>
                </a:cubicBezTo>
                <a:cubicBezTo>
                  <a:pt x="2097119" y="1120164"/>
                  <a:pt x="2089558" y="1133141"/>
                  <a:pt x="2081998" y="1146117"/>
                </a:cubicBezTo>
                <a:cubicBezTo>
                  <a:pt x="2080108" y="1149362"/>
                  <a:pt x="2078217" y="1152606"/>
                  <a:pt x="2076861" y="1151816"/>
                </a:cubicBezTo>
                <a:cubicBezTo>
                  <a:pt x="2074152" y="1150238"/>
                  <a:pt x="2069551" y="1151903"/>
                  <a:pt x="2073331" y="1145414"/>
                </a:cubicBezTo>
                <a:cubicBezTo>
                  <a:pt x="2080358" y="1136471"/>
                  <a:pt x="2080072" y="1127614"/>
                  <a:pt x="2083317" y="1125159"/>
                </a:cubicBezTo>
                <a:cubicBezTo>
                  <a:pt x="2091698" y="1117006"/>
                  <a:pt x="2096548" y="1102449"/>
                  <a:pt x="2104929" y="1094296"/>
                </a:cubicBezTo>
                <a:cubicBezTo>
                  <a:pt x="2108175" y="1091841"/>
                  <a:pt x="2110065" y="1088596"/>
                  <a:pt x="2112774" y="1090175"/>
                </a:cubicBezTo>
                <a:cubicBezTo>
                  <a:pt x="2116555" y="1083687"/>
                  <a:pt x="2117090" y="1079653"/>
                  <a:pt x="2122225" y="1073954"/>
                </a:cubicBezTo>
                <a:cubicBezTo>
                  <a:pt x="2126290" y="1076323"/>
                  <a:pt x="2129001" y="1077902"/>
                  <a:pt x="2133067" y="1080271"/>
                </a:cubicBezTo>
                <a:cubicBezTo>
                  <a:pt x="2144942" y="1056771"/>
                  <a:pt x="2161705" y="1040464"/>
                  <a:pt x="2173580" y="1016964"/>
                </a:cubicBezTo>
                <a:cubicBezTo>
                  <a:pt x="2173580" y="1016964"/>
                  <a:pt x="2175470" y="1013719"/>
                  <a:pt x="2175470" y="1013719"/>
                </a:cubicBezTo>
                <a:cubicBezTo>
                  <a:pt x="2190342" y="1000657"/>
                  <a:pt x="2191126" y="983732"/>
                  <a:pt x="2200042" y="971544"/>
                </a:cubicBezTo>
                <a:cubicBezTo>
                  <a:pt x="2201932" y="968300"/>
                  <a:pt x="2202467" y="964267"/>
                  <a:pt x="2203003" y="960233"/>
                </a:cubicBezTo>
                <a:cubicBezTo>
                  <a:pt x="2197867" y="965931"/>
                  <a:pt x="2194086" y="972420"/>
                  <a:pt x="2190306" y="978908"/>
                </a:cubicBezTo>
                <a:cubicBezTo>
                  <a:pt x="2187061" y="981363"/>
                  <a:pt x="2183816" y="983818"/>
                  <a:pt x="2184351" y="979785"/>
                </a:cubicBezTo>
                <a:cubicBezTo>
                  <a:pt x="2183531" y="974961"/>
                  <a:pt x="2184066" y="970928"/>
                  <a:pt x="2187846" y="964439"/>
                </a:cubicBezTo>
                <a:cubicBezTo>
                  <a:pt x="2201077" y="941729"/>
                  <a:pt x="2214308" y="919019"/>
                  <a:pt x="2226183" y="895519"/>
                </a:cubicBezTo>
                <a:cubicBezTo>
                  <a:pt x="2240485" y="864742"/>
                  <a:pt x="2256961" y="839578"/>
                  <a:pt x="2275327" y="811168"/>
                </a:cubicBezTo>
                <a:cubicBezTo>
                  <a:pt x="2290449" y="785214"/>
                  <a:pt x="2302860" y="757681"/>
                  <a:pt x="2322047" y="734096"/>
                </a:cubicBezTo>
                <a:cubicBezTo>
                  <a:pt x="2325292" y="731641"/>
                  <a:pt x="2327182" y="728396"/>
                  <a:pt x="2327717" y="724363"/>
                </a:cubicBezTo>
                <a:cubicBezTo>
                  <a:pt x="2338773" y="696041"/>
                  <a:pt x="2356604" y="671665"/>
                  <a:pt x="2370370" y="644921"/>
                </a:cubicBezTo>
                <a:cubicBezTo>
                  <a:pt x="2379821" y="628699"/>
                  <a:pt x="2392517" y="610023"/>
                  <a:pt x="2402789" y="598626"/>
                </a:cubicBezTo>
                <a:cubicBezTo>
                  <a:pt x="2413594" y="583194"/>
                  <a:pt x="2424401" y="567763"/>
                  <a:pt x="2430606" y="553995"/>
                </a:cubicBezTo>
                <a:cubicBezTo>
                  <a:pt x="2435457" y="539440"/>
                  <a:pt x="2446262" y="524008"/>
                  <a:pt x="2451112" y="509452"/>
                </a:cubicBezTo>
                <a:cubicBezTo>
                  <a:pt x="2463773" y="469028"/>
                  <a:pt x="2482390" y="427728"/>
                  <a:pt x="2505072" y="388796"/>
                </a:cubicBezTo>
                <a:cubicBezTo>
                  <a:pt x="2518303" y="366086"/>
                  <a:pt x="2529644" y="346621"/>
                  <a:pt x="2542875" y="323911"/>
                </a:cubicBezTo>
                <a:cubicBezTo>
                  <a:pt x="2544765" y="320667"/>
                  <a:pt x="2549900" y="314968"/>
                  <a:pt x="2549079" y="310144"/>
                </a:cubicBezTo>
                <a:cubicBezTo>
                  <a:pt x="2548260" y="305321"/>
                  <a:pt x="2541769" y="310231"/>
                  <a:pt x="2539879" y="313474"/>
                </a:cubicBezTo>
                <a:cubicBezTo>
                  <a:pt x="2530963" y="325662"/>
                  <a:pt x="2522582" y="333816"/>
                  <a:pt x="2513667" y="346003"/>
                </a:cubicBezTo>
                <a:cubicBezTo>
                  <a:pt x="2502861" y="361436"/>
                  <a:pt x="2493410" y="377657"/>
                  <a:pt x="2479894" y="391510"/>
                </a:cubicBezTo>
                <a:cubicBezTo>
                  <a:pt x="2482319" y="384232"/>
                  <a:pt x="2479608" y="382653"/>
                  <a:pt x="2483389" y="376164"/>
                </a:cubicBezTo>
                <a:cubicBezTo>
                  <a:pt x="2490949" y="363187"/>
                  <a:pt x="2492554" y="351085"/>
                  <a:pt x="2496870" y="340563"/>
                </a:cubicBezTo>
                <a:cubicBezTo>
                  <a:pt x="2498760" y="337319"/>
                  <a:pt x="2497939" y="332496"/>
                  <a:pt x="2496584" y="331706"/>
                </a:cubicBezTo>
                <a:cubicBezTo>
                  <a:pt x="2491984" y="333370"/>
                  <a:pt x="2491450" y="337405"/>
                  <a:pt x="2489559" y="340650"/>
                </a:cubicBezTo>
                <a:cubicBezTo>
                  <a:pt x="2487669" y="343893"/>
                  <a:pt x="2485779" y="347138"/>
                  <a:pt x="2481999" y="353627"/>
                </a:cubicBezTo>
                <a:cubicBezTo>
                  <a:pt x="2469837" y="368268"/>
                  <a:pt x="2465807" y="387648"/>
                  <a:pt x="2453111" y="406324"/>
                </a:cubicBezTo>
                <a:cubicBezTo>
                  <a:pt x="2447440" y="416057"/>
                  <a:pt x="2439880" y="429034"/>
                  <a:pt x="2434209" y="438767"/>
                </a:cubicBezTo>
                <a:cubicBezTo>
                  <a:pt x="2429894" y="449289"/>
                  <a:pt x="2422048" y="453409"/>
                  <a:pt x="2414487" y="466386"/>
                </a:cubicBezTo>
                <a:cubicBezTo>
                  <a:pt x="2398297" y="500408"/>
                  <a:pt x="2373974" y="529693"/>
                  <a:pt x="2356428" y="562925"/>
                </a:cubicBezTo>
                <a:cubicBezTo>
                  <a:pt x="2354537" y="566169"/>
                  <a:pt x="2352648" y="569413"/>
                  <a:pt x="2349402" y="571868"/>
                </a:cubicBezTo>
                <a:cubicBezTo>
                  <a:pt x="2346156" y="574323"/>
                  <a:pt x="2344266" y="577566"/>
                  <a:pt x="2344266" y="577566"/>
                </a:cubicBezTo>
                <a:cubicBezTo>
                  <a:pt x="2340771" y="592912"/>
                  <a:pt x="2331856" y="605100"/>
                  <a:pt x="2327006" y="619657"/>
                </a:cubicBezTo>
                <a:cubicBezTo>
                  <a:pt x="2320265" y="637457"/>
                  <a:pt x="2312169" y="654467"/>
                  <a:pt x="2297833" y="663497"/>
                </a:cubicBezTo>
                <a:cubicBezTo>
                  <a:pt x="2295943" y="666741"/>
                  <a:pt x="2295943" y="666741"/>
                  <a:pt x="2294053" y="669986"/>
                </a:cubicBezTo>
                <a:cubicBezTo>
                  <a:pt x="2286492" y="682963"/>
                  <a:pt x="2277576" y="695151"/>
                  <a:pt x="2273261" y="705673"/>
                </a:cubicBezTo>
                <a:cubicBezTo>
                  <a:pt x="2263810" y="721894"/>
                  <a:pt x="2254074" y="729258"/>
                  <a:pt x="2247869" y="743024"/>
                </a:cubicBezTo>
                <a:cubicBezTo>
                  <a:pt x="2239774" y="760036"/>
                  <a:pt x="2227612" y="774677"/>
                  <a:pt x="2217626" y="794933"/>
                </a:cubicBezTo>
                <a:cubicBezTo>
                  <a:pt x="2209531" y="811944"/>
                  <a:pt x="2201435" y="828954"/>
                  <a:pt x="2193339" y="845965"/>
                </a:cubicBezTo>
                <a:cubicBezTo>
                  <a:pt x="2182819" y="870255"/>
                  <a:pt x="2169052" y="896998"/>
                  <a:pt x="2155286" y="923741"/>
                </a:cubicBezTo>
                <a:cubicBezTo>
                  <a:pt x="2143945" y="943207"/>
                  <a:pt x="2138560" y="961797"/>
                  <a:pt x="2123974" y="983717"/>
                </a:cubicBezTo>
                <a:cubicBezTo>
                  <a:pt x="2128575" y="982053"/>
                  <a:pt x="2131820" y="979598"/>
                  <a:pt x="2137491" y="969865"/>
                </a:cubicBezTo>
                <a:cubicBezTo>
                  <a:pt x="2139381" y="966621"/>
                  <a:pt x="2143161" y="960133"/>
                  <a:pt x="2146941" y="953643"/>
                </a:cubicBezTo>
                <a:cubicBezTo>
                  <a:pt x="2162348" y="936547"/>
                  <a:pt x="2176934" y="914626"/>
                  <a:pt x="2188275" y="895160"/>
                </a:cubicBezTo>
                <a:cubicBezTo>
                  <a:pt x="2197725" y="878939"/>
                  <a:pt x="2209066" y="859474"/>
                  <a:pt x="2218517" y="843252"/>
                </a:cubicBezTo>
                <a:cubicBezTo>
                  <a:pt x="2227968" y="827031"/>
                  <a:pt x="2236064" y="810021"/>
                  <a:pt x="2240094" y="790641"/>
                </a:cubicBezTo>
                <a:cubicBezTo>
                  <a:pt x="2240628" y="786606"/>
                  <a:pt x="2243054" y="779329"/>
                  <a:pt x="2246834" y="772840"/>
                </a:cubicBezTo>
                <a:cubicBezTo>
                  <a:pt x="2258711" y="749341"/>
                  <a:pt x="2273296" y="727420"/>
                  <a:pt x="2289523" y="715147"/>
                </a:cubicBezTo>
                <a:cubicBezTo>
                  <a:pt x="2297903" y="706994"/>
                  <a:pt x="2301684" y="700504"/>
                  <a:pt x="2305999" y="689983"/>
                </a:cubicBezTo>
                <a:cubicBezTo>
                  <a:pt x="2310849" y="675426"/>
                  <a:pt x="2316520" y="665693"/>
                  <a:pt x="2326791" y="654295"/>
                </a:cubicBezTo>
                <a:cubicBezTo>
                  <a:pt x="2331926" y="648596"/>
                  <a:pt x="2335707" y="642108"/>
                  <a:pt x="2338132" y="634830"/>
                </a:cubicBezTo>
                <a:cubicBezTo>
                  <a:pt x="2341092" y="623517"/>
                  <a:pt x="2353253" y="608876"/>
                  <a:pt x="2356748" y="593530"/>
                </a:cubicBezTo>
                <a:cubicBezTo>
                  <a:pt x="2357284" y="589496"/>
                  <a:pt x="2366199" y="577308"/>
                  <a:pt x="2371334" y="571609"/>
                </a:cubicBezTo>
                <a:cubicBezTo>
                  <a:pt x="2386741" y="554512"/>
                  <a:pt x="2396192" y="538291"/>
                  <a:pt x="2407532" y="518826"/>
                </a:cubicBezTo>
                <a:cubicBezTo>
                  <a:pt x="2413203" y="509092"/>
                  <a:pt x="2419409" y="495326"/>
                  <a:pt x="2427789" y="487172"/>
                </a:cubicBezTo>
                <a:cubicBezTo>
                  <a:pt x="2431035" y="484718"/>
                  <a:pt x="2432925" y="481474"/>
                  <a:pt x="2432105" y="476650"/>
                </a:cubicBezTo>
                <a:cubicBezTo>
                  <a:pt x="2427754" y="465424"/>
                  <a:pt x="2431534" y="458935"/>
                  <a:pt x="2445586" y="441050"/>
                </a:cubicBezTo>
                <a:cubicBezTo>
                  <a:pt x="2448831" y="438594"/>
                  <a:pt x="2452611" y="432106"/>
                  <a:pt x="2457212" y="430441"/>
                </a:cubicBezTo>
                <a:cubicBezTo>
                  <a:pt x="2458317" y="444121"/>
                  <a:pt x="2450222" y="461133"/>
                  <a:pt x="2438881" y="480598"/>
                </a:cubicBezTo>
                <a:cubicBezTo>
                  <a:pt x="2404858" y="538995"/>
                  <a:pt x="2368945" y="600636"/>
                  <a:pt x="2334922" y="659033"/>
                </a:cubicBezTo>
                <a:cubicBezTo>
                  <a:pt x="2323582" y="678498"/>
                  <a:pt x="2318196" y="697088"/>
                  <a:pt x="2305499" y="715764"/>
                </a:cubicBezTo>
                <a:cubicBezTo>
                  <a:pt x="2303609" y="719008"/>
                  <a:pt x="2304430" y="723832"/>
                  <a:pt x="2302540" y="727076"/>
                </a:cubicBezTo>
                <a:cubicBezTo>
                  <a:pt x="2299295" y="729531"/>
                  <a:pt x="2302004" y="731110"/>
                  <a:pt x="2303359" y="731899"/>
                </a:cubicBezTo>
                <a:cubicBezTo>
                  <a:pt x="2303359" y="731899"/>
                  <a:pt x="2304715" y="732689"/>
                  <a:pt x="2306606" y="729445"/>
                </a:cubicBezTo>
                <a:cubicBezTo>
                  <a:pt x="2310386" y="722956"/>
                  <a:pt x="2310920" y="718922"/>
                  <a:pt x="2315520" y="717257"/>
                </a:cubicBezTo>
                <a:cubicBezTo>
                  <a:pt x="2313631" y="720501"/>
                  <a:pt x="2314985" y="721290"/>
                  <a:pt x="2314985" y="721290"/>
                </a:cubicBezTo>
                <a:cubicBezTo>
                  <a:pt x="2285278" y="769165"/>
                  <a:pt x="2261527" y="816164"/>
                  <a:pt x="2229109" y="862460"/>
                </a:cubicBezTo>
                <a:cubicBezTo>
                  <a:pt x="2218302" y="877891"/>
                  <a:pt x="2208852" y="894112"/>
                  <a:pt x="2200757" y="911124"/>
                </a:cubicBezTo>
                <a:cubicBezTo>
                  <a:pt x="2192661" y="928135"/>
                  <a:pt x="2177790" y="941198"/>
                  <a:pt x="2172404" y="959788"/>
                </a:cubicBezTo>
                <a:cubicBezTo>
                  <a:pt x="2170514" y="963033"/>
                  <a:pt x="2168624" y="966276"/>
                  <a:pt x="2168624" y="966276"/>
                </a:cubicBezTo>
                <a:cubicBezTo>
                  <a:pt x="2158888" y="973640"/>
                  <a:pt x="2152682" y="987407"/>
                  <a:pt x="2145122" y="1000384"/>
                </a:cubicBezTo>
                <a:cubicBezTo>
                  <a:pt x="2133781" y="1019850"/>
                  <a:pt x="2122440" y="1039315"/>
                  <a:pt x="2109209" y="1062025"/>
                </a:cubicBezTo>
                <a:cubicBezTo>
                  <a:pt x="2105429" y="1068513"/>
                  <a:pt x="2100293" y="1074213"/>
                  <a:pt x="2095158" y="1079912"/>
                </a:cubicBezTo>
                <a:cubicBezTo>
                  <a:pt x="2090843" y="1090434"/>
                  <a:pt x="2082997" y="1094554"/>
                  <a:pt x="2078681" y="1105076"/>
                </a:cubicBezTo>
                <a:cubicBezTo>
                  <a:pt x="2074901" y="1111564"/>
                  <a:pt x="2067875" y="1120508"/>
                  <a:pt x="2063560" y="1131030"/>
                </a:cubicBezTo>
                <a:lnTo>
                  <a:pt x="2054668" y="1140144"/>
                </a:lnTo>
                <a:lnTo>
                  <a:pt x="2050556" y="1137749"/>
                </a:lnTo>
                <a:lnTo>
                  <a:pt x="2069373" y="1105085"/>
                </a:lnTo>
                <a:cubicBezTo>
                  <a:pt x="2076835" y="1094223"/>
                  <a:pt x="2085011" y="1084864"/>
                  <a:pt x="2093802" y="1079122"/>
                </a:cubicBezTo>
                <a:cubicBezTo>
                  <a:pt x="2104609" y="1063691"/>
                  <a:pt x="2106748" y="1047555"/>
                  <a:pt x="2117555" y="1032123"/>
                </a:cubicBezTo>
                <a:cubicBezTo>
                  <a:pt x="2111599" y="1032999"/>
                  <a:pt x="2112133" y="1028965"/>
                  <a:pt x="2117804" y="1019232"/>
                </a:cubicBezTo>
                <a:cubicBezTo>
                  <a:pt x="2121584" y="1012744"/>
                  <a:pt x="2123474" y="1009499"/>
                  <a:pt x="2125364" y="1006255"/>
                </a:cubicBezTo>
                <a:cubicBezTo>
                  <a:pt x="2124010" y="1005466"/>
                  <a:pt x="2122655" y="1004676"/>
                  <a:pt x="2121300" y="1003887"/>
                </a:cubicBezTo>
                <a:cubicBezTo>
                  <a:pt x="2117519" y="1010376"/>
                  <a:pt x="2113739" y="1016864"/>
                  <a:pt x="2111849" y="1020109"/>
                </a:cubicBezTo>
                <a:cubicBezTo>
                  <a:pt x="2108069" y="1026597"/>
                  <a:pt x="2106179" y="1029841"/>
                  <a:pt x="2104288" y="1033086"/>
                </a:cubicBezTo>
                <a:cubicBezTo>
                  <a:pt x="2102399" y="1036329"/>
                  <a:pt x="2099973" y="1043608"/>
                  <a:pt x="2097262" y="1042028"/>
                </a:cubicBezTo>
                <a:cubicBezTo>
                  <a:pt x="2091307" y="1042903"/>
                  <a:pt x="2096443" y="1037205"/>
                  <a:pt x="2098867" y="1029927"/>
                </a:cubicBezTo>
                <a:cubicBezTo>
                  <a:pt x="2099402" y="1025893"/>
                  <a:pt x="2096157" y="1028348"/>
                  <a:pt x="2094801" y="1027558"/>
                </a:cubicBezTo>
                <a:cubicBezTo>
                  <a:pt x="2086957" y="1031678"/>
                  <a:pt x="2081286" y="1041411"/>
                  <a:pt x="2074260" y="1050354"/>
                </a:cubicBezTo>
                <a:cubicBezTo>
                  <a:pt x="2061029" y="1073064"/>
                  <a:pt x="2051863" y="1098142"/>
                  <a:pt x="2039167" y="1116819"/>
                </a:cubicBezTo>
                <a:lnTo>
                  <a:pt x="2033037" y="1128236"/>
                </a:lnTo>
                <a:lnTo>
                  <a:pt x="2039993" y="1132289"/>
                </a:lnTo>
                <a:lnTo>
                  <a:pt x="2037530" y="1140448"/>
                </a:lnTo>
                <a:cubicBezTo>
                  <a:pt x="2035105" y="1147726"/>
                  <a:pt x="2030504" y="1149391"/>
                  <a:pt x="2029150" y="1148602"/>
                </a:cubicBezTo>
                <a:cubicBezTo>
                  <a:pt x="2025084" y="1146233"/>
                  <a:pt x="2020483" y="1147897"/>
                  <a:pt x="2012103" y="1156052"/>
                </a:cubicBezTo>
                <a:cubicBezTo>
                  <a:pt x="2008857" y="1158507"/>
                  <a:pt x="2006967" y="1161750"/>
                  <a:pt x="2005077" y="1164995"/>
                </a:cubicBezTo>
                <a:cubicBezTo>
                  <a:pt x="2003472" y="1177096"/>
                  <a:pt x="1991311" y="1191740"/>
                  <a:pt x="1988350" y="1203050"/>
                </a:cubicBezTo>
                <a:cubicBezTo>
                  <a:pt x="1985925" y="1210328"/>
                  <a:pt x="1982145" y="1216817"/>
                  <a:pt x="1976474" y="1226550"/>
                </a:cubicBezTo>
                <a:lnTo>
                  <a:pt x="1962172" y="1235558"/>
                </a:lnTo>
                <a:lnTo>
                  <a:pt x="1947025" y="1261557"/>
                </a:lnTo>
                <a:lnTo>
                  <a:pt x="1950012" y="1271969"/>
                </a:lnTo>
                <a:cubicBezTo>
                  <a:pt x="1952723" y="1273549"/>
                  <a:pt x="1950298" y="1280826"/>
                  <a:pt x="1944627" y="1290559"/>
                </a:cubicBezTo>
                <a:cubicBezTo>
                  <a:pt x="1940847" y="1297048"/>
                  <a:pt x="1937067" y="1303535"/>
                  <a:pt x="1935997" y="1311604"/>
                </a:cubicBezTo>
                <a:cubicBezTo>
                  <a:pt x="1931681" y="1322126"/>
                  <a:pt x="1923301" y="1330280"/>
                  <a:pt x="1915455" y="1334400"/>
                </a:cubicBezTo>
                <a:cubicBezTo>
                  <a:pt x="1908554" y="1336898"/>
                  <a:pt x="1902269" y="1343014"/>
                  <a:pt x="1896188" y="1350335"/>
                </a:cubicBezTo>
                <a:lnTo>
                  <a:pt x="1892665" y="1354859"/>
                </a:lnTo>
                <a:lnTo>
                  <a:pt x="1867603" y="1397877"/>
                </a:lnTo>
                <a:lnTo>
                  <a:pt x="1857930" y="1426905"/>
                </a:lnTo>
                <a:cubicBezTo>
                  <a:pt x="1852010" y="1449528"/>
                  <a:pt x="1850119" y="1452772"/>
                  <a:pt x="1835783" y="1461803"/>
                </a:cubicBezTo>
                <a:lnTo>
                  <a:pt x="1827968" y="1465906"/>
                </a:lnTo>
                <a:lnTo>
                  <a:pt x="1827911" y="1466005"/>
                </a:lnTo>
                <a:lnTo>
                  <a:pt x="1817801" y="1496953"/>
                </a:lnTo>
                <a:cubicBezTo>
                  <a:pt x="1813449" y="1506367"/>
                  <a:pt x="1808251" y="1515290"/>
                  <a:pt x="1802580" y="1525022"/>
                </a:cubicBezTo>
                <a:cubicBezTo>
                  <a:pt x="1795020" y="1537999"/>
                  <a:pt x="1789349" y="1547732"/>
                  <a:pt x="1781789" y="1560709"/>
                </a:cubicBezTo>
                <a:lnTo>
                  <a:pt x="1764803" y="1591017"/>
                </a:lnTo>
                <a:lnTo>
                  <a:pt x="1795224" y="1608740"/>
                </a:lnTo>
                <a:lnTo>
                  <a:pt x="1785900" y="1618296"/>
                </a:lnTo>
                <a:cubicBezTo>
                  <a:pt x="1781584" y="1628818"/>
                  <a:pt x="1774559" y="1637762"/>
                  <a:pt x="1770779" y="1644252"/>
                </a:cubicBezTo>
                <a:cubicBezTo>
                  <a:pt x="1766463" y="1654773"/>
                  <a:pt x="1758617" y="1658894"/>
                  <a:pt x="1754301" y="1669415"/>
                </a:cubicBezTo>
                <a:cubicBezTo>
                  <a:pt x="1749166" y="1675114"/>
                  <a:pt x="1744031" y="1680813"/>
                  <a:pt x="1740251" y="1687302"/>
                </a:cubicBezTo>
                <a:cubicBezTo>
                  <a:pt x="1727020" y="1710011"/>
                  <a:pt x="1715679" y="1729477"/>
                  <a:pt x="1704338" y="1748943"/>
                </a:cubicBezTo>
                <a:cubicBezTo>
                  <a:pt x="1696777" y="1761920"/>
                  <a:pt x="1690571" y="1775686"/>
                  <a:pt x="1680835" y="1783051"/>
                </a:cubicBezTo>
                <a:cubicBezTo>
                  <a:pt x="1680835" y="1783051"/>
                  <a:pt x="1678946" y="1786294"/>
                  <a:pt x="1677055" y="1789539"/>
                </a:cubicBezTo>
                <a:cubicBezTo>
                  <a:pt x="1671670" y="1808129"/>
                  <a:pt x="1656799" y="1821192"/>
                  <a:pt x="1648703" y="1838204"/>
                </a:cubicBezTo>
                <a:cubicBezTo>
                  <a:pt x="1640608" y="1855214"/>
                  <a:pt x="1631158" y="1871435"/>
                  <a:pt x="1620351" y="1886867"/>
                </a:cubicBezTo>
                <a:cubicBezTo>
                  <a:pt x="1587933" y="1933162"/>
                  <a:pt x="1564181" y="1980162"/>
                  <a:pt x="1534474" y="2028036"/>
                </a:cubicBezTo>
                <a:cubicBezTo>
                  <a:pt x="1534474" y="2028036"/>
                  <a:pt x="1535829" y="2028826"/>
                  <a:pt x="1533939" y="2032069"/>
                </a:cubicBezTo>
                <a:cubicBezTo>
                  <a:pt x="1538540" y="2030405"/>
                  <a:pt x="1539074" y="2026371"/>
                  <a:pt x="1542854" y="2019882"/>
                </a:cubicBezTo>
                <a:cubicBezTo>
                  <a:pt x="1544744" y="2016637"/>
                  <a:pt x="1546100" y="2017428"/>
                  <a:pt x="1546100" y="2017428"/>
                </a:cubicBezTo>
                <a:cubicBezTo>
                  <a:pt x="1547455" y="2018217"/>
                  <a:pt x="1550165" y="2019795"/>
                  <a:pt x="1546920" y="2022251"/>
                </a:cubicBezTo>
                <a:cubicBezTo>
                  <a:pt x="1545030" y="2025495"/>
                  <a:pt x="1545850" y="2030319"/>
                  <a:pt x="1543960" y="2033563"/>
                </a:cubicBezTo>
                <a:cubicBezTo>
                  <a:pt x="1531263" y="2052238"/>
                  <a:pt x="1525878" y="2070829"/>
                  <a:pt x="1514537" y="2090294"/>
                </a:cubicBezTo>
                <a:cubicBezTo>
                  <a:pt x="1480515" y="2148691"/>
                  <a:pt x="1444602" y="2210332"/>
                  <a:pt x="1410579" y="2268729"/>
                </a:cubicBezTo>
                <a:cubicBezTo>
                  <a:pt x="1399238" y="2288194"/>
                  <a:pt x="1391143" y="2305206"/>
                  <a:pt x="1392248" y="2318885"/>
                </a:cubicBezTo>
                <a:cubicBezTo>
                  <a:pt x="1396849" y="2317220"/>
                  <a:pt x="1400629" y="2310733"/>
                  <a:pt x="1403874" y="2308277"/>
                </a:cubicBezTo>
                <a:cubicBezTo>
                  <a:pt x="1417926" y="2290391"/>
                  <a:pt x="1421706" y="2283903"/>
                  <a:pt x="1417355" y="2272676"/>
                </a:cubicBezTo>
                <a:cubicBezTo>
                  <a:pt x="1416535" y="2267853"/>
                  <a:pt x="1418425" y="2264609"/>
                  <a:pt x="1421671" y="2262155"/>
                </a:cubicBezTo>
                <a:cubicBezTo>
                  <a:pt x="1430051" y="2254000"/>
                  <a:pt x="1436257" y="2240234"/>
                  <a:pt x="1441928" y="2230501"/>
                </a:cubicBezTo>
                <a:cubicBezTo>
                  <a:pt x="1453268" y="2211035"/>
                  <a:pt x="1462719" y="2194814"/>
                  <a:pt x="1478126" y="2177717"/>
                </a:cubicBezTo>
                <a:cubicBezTo>
                  <a:pt x="1483260" y="2172018"/>
                  <a:pt x="1492176" y="2159830"/>
                  <a:pt x="1492711" y="2155796"/>
                </a:cubicBezTo>
                <a:cubicBezTo>
                  <a:pt x="1496206" y="2140451"/>
                  <a:pt x="1508368" y="2125810"/>
                  <a:pt x="1511328" y="2114497"/>
                </a:cubicBezTo>
                <a:cubicBezTo>
                  <a:pt x="1513753" y="2107219"/>
                  <a:pt x="1517533" y="2100731"/>
                  <a:pt x="1522669" y="2095031"/>
                </a:cubicBezTo>
                <a:cubicBezTo>
                  <a:pt x="1532940" y="2083633"/>
                  <a:pt x="1538610" y="2073901"/>
                  <a:pt x="1543460" y="2059344"/>
                </a:cubicBezTo>
                <a:cubicBezTo>
                  <a:pt x="1547776" y="2048822"/>
                  <a:pt x="1551556" y="2042333"/>
                  <a:pt x="1559936" y="2034179"/>
                </a:cubicBezTo>
                <a:cubicBezTo>
                  <a:pt x="1576163" y="2021906"/>
                  <a:pt x="1590749" y="1999986"/>
                  <a:pt x="1602625" y="1976487"/>
                </a:cubicBezTo>
                <a:cubicBezTo>
                  <a:pt x="1606406" y="1969998"/>
                  <a:pt x="1608831" y="1962720"/>
                  <a:pt x="1609365" y="1958686"/>
                </a:cubicBezTo>
                <a:cubicBezTo>
                  <a:pt x="1613396" y="1939306"/>
                  <a:pt x="1621492" y="1922297"/>
                  <a:pt x="1630943" y="1906075"/>
                </a:cubicBezTo>
                <a:cubicBezTo>
                  <a:pt x="1640394" y="1889853"/>
                  <a:pt x="1651734" y="1870387"/>
                  <a:pt x="1661185" y="1854166"/>
                </a:cubicBezTo>
                <a:cubicBezTo>
                  <a:pt x="1672526" y="1834701"/>
                  <a:pt x="1687112" y="1812780"/>
                  <a:pt x="1702518" y="1795684"/>
                </a:cubicBezTo>
                <a:cubicBezTo>
                  <a:pt x="1706299" y="1789195"/>
                  <a:pt x="1710079" y="1782706"/>
                  <a:pt x="1711969" y="1779461"/>
                </a:cubicBezTo>
                <a:cubicBezTo>
                  <a:pt x="1717640" y="1769729"/>
                  <a:pt x="1720885" y="1767275"/>
                  <a:pt x="1725485" y="1765610"/>
                </a:cubicBezTo>
                <a:cubicBezTo>
                  <a:pt x="1710899" y="1787531"/>
                  <a:pt x="1705515" y="1806119"/>
                  <a:pt x="1694173" y="1825585"/>
                </a:cubicBezTo>
                <a:cubicBezTo>
                  <a:pt x="1680407" y="1852328"/>
                  <a:pt x="1666641" y="1879072"/>
                  <a:pt x="1656121" y="1903361"/>
                </a:cubicBezTo>
                <a:cubicBezTo>
                  <a:pt x="1648024" y="1920372"/>
                  <a:pt x="1639929" y="1937383"/>
                  <a:pt x="1631834" y="1954395"/>
                </a:cubicBezTo>
                <a:cubicBezTo>
                  <a:pt x="1621847" y="1974650"/>
                  <a:pt x="1609686" y="1989292"/>
                  <a:pt x="1601591" y="2006302"/>
                </a:cubicBezTo>
                <a:cubicBezTo>
                  <a:pt x="1595385" y="2020069"/>
                  <a:pt x="1585649" y="2027433"/>
                  <a:pt x="1576199" y="2043654"/>
                </a:cubicBezTo>
                <a:cubicBezTo>
                  <a:pt x="1571883" y="2054176"/>
                  <a:pt x="1562968" y="2066364"/>
                  <a:pt x="1555407" y="2079341"/>
                </a:cubicBezTo>
                <a:cubicBezTo>
                  <a:pt x="1553517" y="2082585"/>
                  <a:pt x="1553517" y="2082585"/>
                  <a:pt x="1551627" y="2085830"/>
                </a:cubicBezTo>
                <a:cubicBezTo>
                  <a:pt x="1537291" y="2094860"/>
                  <a:pt x="1529195" y="2111870"/>
                  <a:pt x="1522454" y="2129671"/>
                </a:cubicBezTo>
                <a:cubicBezTo>
                  <a:pt x="1517604" y="2144226"/>
                  <a:pt x="1508688" y="2156415"/>
                  <a:pt x="1505193" y="2171761"/>
                </a:cubicBezTo>
                <a:cubicBezTo>
                  <a:pt x="1505193" y="2171761"/>
                  <a:pt x="1503303" y="2175004"/>
                  <a:pt x="1500057" y="2177458"/>
                </a:cubicBezTo>
                <a:cubicBezTo>
                  <a:pt x="1496812" y="2179913"/>
                  <a:pt x="1494922" y="2183157"/>
                  <a:pt x="1493032" y="2186401"/>
                </a:cubicBezTo>
                <a:cubicBezTo>
                  <a:pt x="1475485" y="2219634"/>
                  <a:pt x="1451163" y="2248919"/>
                  <a:pt x="1434972" y="2282941"/>
                </a:cubicBezTo>
                <a:cubicBezTo>
                  <a:pt x="1427412" y="2295918"/>
                  <a:pt x="1419566" y="2300037"/>
                  <a:pt x="1415251" y="2310560"/>
                </a:cubicBezTo>
                <a:cubicBezTo>
                  <a:pt x="1409580" y="2320293"/>
                  <a:pt x="1402020" y="2333269"/>
                  <a:pt x="1396349" y="2343002"/>
                </a:cubicBezTo>
                <a:cubicBezTo>
                  <a:pt x="1383653" y="2361678"/>
                  <a:pt x="1379623" y="2381058"/>
                  <a:pt x="1367461" y="2395700"/>
                </a:cubicBezTo>
                <a:cubicBezTo>
                  <a:pt x="1363681" y="2402188"/>
                  <a:pt x="1361790" y="2405433"/>
                  <a:pt x="1359901" y="2408677"/>
                </a:cubicBezTo>
                <a:cubicBezTo>
                  <a:pt x="1358010" y="2411922"/>
                  <a:pt x="1357476" y="2415956"/>
                  <a:pt x="1352875" y="2417620"/>
                </a:cubicBezTo>
                <a:cubicBezTo>
                  <a:pt x="1351521" y="2416831"/>
                  <a:pt x="1350700" y="2412008"/>
                  <a:pt x="1352590" y="2408764"/>
                </a:cubicBezTo>
                <a:cubicBezTo>
                  <a:pt x="1356906" y="2398241"/>
                  <a:pt x="1358511" y="2386140"/>
                  <a:pt x="1366071" y="2373163"/>
                </a:cubicBezTo>
                <a:cubicBezTo>
                  <a:pt x="1369852" y="2366674"/>
                  <a:pt x="1367141" y="2365095"/>
                  <a:pt x="1369566" y="2357817"/>
                </a:cubicBezTo>
                <a:cubicBezTo>
                  <a:pt x="1356050" y="2371669"/>
                  <a:pt x="1346599" y="2387891"/>
                  <a:pt x="1335793" y="2403323"/>
                </a:cubicBezTo>
                <a:lnTo>
                  <a:pt x="1332317" y="2407638"/>
                </a:lnTo>
                <a:lnTo>
                  <a:pt x="1335070" y="2409242"/>
                </a:lnTo>
                <a:lnTo>
                  <a:pt x="1325746" y="2418798"/>
                </a:lnTo>
                <a:cubicBezTo>
                  <a:pt x="1321431" y="2429321"/>
                  <a:pt x="1314405" y="2438264"/>
                  <a:pt x="1310625" y="2444752"/>
                </a:cubicBezTo>
                <a:cubicBezTo>
                  <a:pt x="1306309" y="2455275"/>
                  <a:pt x="1298463" y="2459395"/>
                  <a:pt x="1294148" y="2469917"/>
                </a:cubicBezTo>
                <a:cubicBezTo>
                  <a:pt x="1289013" y="2475616"/>
                  <a:pt x="1283877" y="2481315"/>
                  <a:pt x="1280097" y="2487804"/>
                </a:cubicBezTo>
                <a:cubicBezTo>
                  <a:pt x="1266866" y="2510514"/>
                  <a:pt x="1255526" y="2529979"/>
                  <a:pt x="1244184" y="2549445"/>
                </a:cubicBezTo>
                <a:cubicBezTo>
                  <a:pt x="1236624" y="2562422"/>
                  <a:pt x="1230418" y="2576188"/>
                  <a:pt x="1220682" y="2583552"/>
                </a:cubicBezTo>
                <a:cubicBezTo>
                  <a:pt x="1220682" y="2583552"/>
                  <a:pt x="1218792" y="2586797"/>
                  <a:pt x="1216902" y="2590041"/>
                </a:cubicBezTo>
                <a:cubicBezTo>
                  <a:pt x="1211516" y="2608631"/>
                  <a:pt x="1196645" y="2621694"/>
                  <a:pt x="1188549" y="2638705"/>
                </a:cubicBezTo>
                <a:cubicBezTo>
                  <a:pt x="1180454" y="2655716"/>
                  <a:pt x="1171004" y="2671937"/>
                  <a:pt x="1160197" y="2687369"/>
                </a:cubicBezTo>
                <a:cubicBezTo>
                  <a:pt x="1127779" y="2733664"/>
                  <a:pt x="1104028" y="2780663"/>
                  <a:pt x="1074321" y="2828538"/>
                </a:cubicBezTo>
                <a:cubicBezTo>
                  <a:pt x="1074321" y="2828538"/>
                  <a:pt x="1075675" y="2829327"/>
                  <a:pt x="1073786" y="2832571"/>
                </a:cubicBezTo>
                <a:cubicBezTo>
                  <a:pt x="1078386" y="2830907"/>
                  <a:pt x="1078920" y="2826872"/>
                  <a:pt x="1082701" y="2820384"/>
                </a:cubicBezTo>
                <a:cubicBezTo>
                  <a:pt x="1084591" y="2817140"/>
                  <a:pt x="1085947" y="2817930"/>
                  <a:pt x="1085947" y="2817930"/>
                </a:cubicBezTo>
                <a:cubicBezTo>
                  <a:pt x="1087302" y="2818719"/>
                  <a:pt x="1090011" y="2820298"/>
                  <a:pt x="1086766" y="2822753"/>
                </a:cubicBezTo>
                <a:cubicBezTo>
                  <a:pt x="1084876" y="2825996"/>
                  <a:pt x="1085697" y="2830820"/>
                  <a:pt x="1083807" y="2834065"/>
                </a:cubicBezTo>
                <a:cubicBezTo>
                  <a:pt x="1071110" y="2852740"/>
                  <a:pt x="1065724" y="2871330"/>
                  <a:pt x="1054384" y="2890796"/>
                </a:cubicBezTo>
                <a:lnTo>
                  <a:pt x="1031395" y="2930253"/>
                </a:lnTo>
                <a:lnTo>
                  <a:pt x="1032756" y="2931046"/>
                </a:lnTo>
                <a:lnTo>
                  <a:pt x="1045781" y="2926331"/>
                </a:lnTo>
                <a:lnTo>
                  <a:pt x="1051174" y="2914998"/>
                </a:lnTo>
                <a:cubicBezTo>
                  <a:pt x="1053599" y="2907721"/>
                  <a:pt x="1057380" y="2901233"/>
                  <a:pt x="1062515" y="2895533"/>
                </a:cubicBezTo>
                <a:cubicBezTo>
                  <a:pt x="1072786" y="2884135"/>
                  <a:pt x="1078457" y="2874403"/>
                  <a:pt x="1083307" y="2859846"/>
                </a:cubicBezTo>
                <a:cubicBezTo>
                  <a:pt x="1087622" y="2849324"/>
                  <a:pt x="1091403" y="2842835"/>
                  <a:pt x="1099783" y="2834681"/>
                </a:cubicBezTo>
                <a:cubicBezTo>
                  <a:pt x="1116010" y="2822408"/>
                  <a:pt x="1130595" y="2800488"/>
                  <a:pt x="1142472" y="2776989"/>
                </a:cubicBezTo>
                <a:cubicBezTo>
                  <a:pt x="1146252" y="2770500"/>
                  <a:pt x="1148678" y="2763222"/>
                  <a:pt x="1149212" y="2759188"/>
                </a:cubicBezTo>
                <a:cubicBezTo>
                  <a:pt x="1153242" y="2739808"/>
                  <a:pt x="1161338" y="2722798"/>
                  <a:pt x="1170789" y="2706576"/>
                </a:cubicBezTo>
                <a:cubicBezTo>
                  <a:pt x="1180240" y="2690354"/>
                  <a:pt x="1191581" y="2670889"/>
                  <a:pt x="1201031" y="2654668"/>
                </a:cubicBezTo>
                <a:cubicBezTo>
                  <a:pt x="1212372" y="2635202"/>
                  <a:pt x="1226958" y="2613282"/>
                  <a:pt x="1242365" y="2596186"/>
                </a:cubicBezTo>
                <a:cubicBezTo>
                  <a:pt x="1246145" y="2589696"/>
                  <a:pt x="1249925" y="2583208"/>
                  <a:pt x="1251816" y="2579964"/>
                </a:cubicBezTo>
                <a:cubicBezTo>
                  <a:pt x="1257486" y="2570231"/>
                  <a:pt x="1260731" y="2567776"/>
                  <a:pt x="1265332" y="2566111"/>
                </a:cubicBezTo>
                <a:cubicBezTo>
                  <a:pt x="1250746" y="2588032"/>
                  <a:pt x="1245361" y="2606621"/>
                  <a:pt x="1234020" y="2626087"/>
                </a:cubicBezTo>
                <a:cubicBezTo>
                  <a:pt x="1220254" y="2652830"/>
                  <a:pt x="1206487" y="2679574"/>
                  <a:pt x="1195967" y="2703863"/>
                </a:cubicBezTo>
                <a:cubicBezTo>
                  <a:pt x="1187871" y="2720874"/>
                  <a:pt x="1179775" y="2737884"/>
                  <a:pt x="1171680" y="2754896"/>
                </a:cubicBezTo>
                <a:cubicBezTo>
                  <a:pt x="1161694" y="2775151"/>
                  <a:pt x="1149532" y="2789793"/>
                  <a:pt x="1141437" y="2806804"/>
                </a:cubicBezTo>
                <a:cubicBezTo>
                  <a:pt x="1135232" y="2820571"/>
                  <a:pt x="1125496" y="2827935"/>
                  <a:pt x="1116045" y="2844156"/>
                </a:cubicBezTo>
                <a:cubicBezTo>
                  <a:pt x="1111730" y="2854678"/>
                  <a:pt x="1102814" y="2866866"/>
                  <a:pt x="1095254" y="2879843"/>
                </a:cubicBezTo>
                <a:cubicBezTo>
                  <a:pt x="1093363" y="2883087"/>
                  <a:pt x="1093363" y="2883087"/>
                  <a:pt x="1091473" y="2886332"/>
                </a:cubicBezTo>
                <a:cubicBezTo>
                  <a:pt x="1084306" y="2890847"/>
                  <a:pt x="1078697" y="2897356"/>
                  <a:pt x="1074039" y="2904963"/>
                </a:cubicBezTo>
                <a:lnTo>
                  <a:pt x="1073006" y="2907181"/>
                </a:lnTo>
                <a:lnTo>
                  <a:pt x="1089687" y="2889798"/>
                </a:lnTo>
                <a:cubicBezTo>
                  <a:pt x="1095032" y="2888023"/>
                  <a:pt x="1099570" y="2889582"/>
                  <a:pt x="1103903" y="2889934"/>
                </a:cubicBezTo>
                <a:cubicBezTo>
                  <a:pt x="1109591" y="2891075"/>
                  <a:pt x="1116492" y="2888577"/>
                  <a:pt x="1123999" y="2884259"/>
                </a:cubicBezTo>
                <a:lnTo>
                  <a:pt x="1138141" y="2874373"/>
                </a:lnTo>
                <a:lnTo>
                  <a:pt x="1136780" y="2884633"/>
                </a:lnTo>
                <a:cubicBezTo>
                  <a:pt x="1131395" y="2903224"/>
                  <a:pt x="1123835" y="2916200"/>
                  <a:pt x="1110852" y="2926018"/>
                </a:cubicBezTo>
                <a:cubicBezTo>
                  <a:pt x="1107607" y="2928474"/>
                  <a:pt x="1104362" y="2930929"/>
                  <a:pt x="1099227" y="2936628"/>
                </a:cubicBezTo>
                <a:cubicBezTo>
                  <a:pt x="1097871" y="2935838"/>
                  <a:pt x="1094626" y="2938293"/>
                  <a:pt x="1094626" y="2938293"/>
                </a:cubicBezTo>
                <a:cubicBezTo>
                  <a:pt x="1085175" y="2954514"/>
                  <a:pt x="1073550" y="2965122"/>
                  <a:pt x="1067343" y="2978889"/>
                </a:cubicBezTo>
                <a:cubicBezTo>
                  <a:pt x="1061139" y="2992656"/>
                  <a:pt x="1054933" y="3006422"/>
                  <a:pt x="1051974" y="3017734"/>
                </a:cubicBezTo>
                <a:cubicBezTo>
                  <a:pt x="1046053" y="3040358"/>
                  <a:pt x="1040382" y="3050091"/>
                  <a:pt x="1025511" y="3063155"/>
                </a:cubicBezTo>
                <a:cubicBezTo>
                  <a:pt x="1019020" y="3068064"/>
                  <a:pt x="1015240" y="3074552"/>
                  <a:pt x="1009569" y="3084285"/>
                </a:cubicBezTo>
                <a:lnTo>
                  <a:pt x="1003223" y="3095177"/>
                </a:lnTo>
                <a:lnTo>
                  <a:pt x="999500" y="3098799"/>
                </a:lnTo>
                <a:cubicBezTo>
                  <a:pt x="994901" y="3100464"/>
                  <a:pt x="989765" y="3106163"/>
                  <a:pt x="990836" y="3098095"/>
                </a:cubicBezTo>
                <a:cubicBezTo>
                  <a:pt x="991371" y="3094062"/>
                  <a:pt x="988660" y="3092483"/>
                  <a:pt x="990550" y="3089238"/>
                </a:cubicBezTo>
                <a:cubicBezTo>
                  <a:pt x="994330" y="3082750"/>
                  <a:pt x="996756" y="3075472"/>
                  <a:pt x="1000000" y="3073017"/>
                </a:cubicBezTo>
                <a:cubicBezTo>
                  <a:pt x="1010272" y="3061619"/>
                  <a:pt x="1019187" y="3049432"/>
                  <a:pt x="1028103" y="3037244"/>
                </a:cubicBezTo>
                <a:cubicBezTo>
                  <a:pt x="1036484" y="3029091"/>
                  <a:pt x="1035128" y="3028300"/>
                  <a:pt x="1034844" y="3019444"/>
                </a:cubicBezTo>
                <a:cubicBezTo>
                  <a:pt x="1032133" y="3017864"/>
                  <a:pt x="1029958" y="3012252"/>
                  <a:pt x="1032383" y="3004974"/>
                </a:cubicBezTo>
                <a:cubicBezTo>
                  <a:pt x="1038054" y="2995241"/>
                  <a:pt x="1039123" y="2987173"/>
                  <a:pt x="1046684" y="2974195"/>
                </a:cubicBezTo>
                <a:cubicBezTo>
                  <a:pt x="1051819" y="2968496"/>
                  <a:pt x="1056135" y="2957975"/>
                  <a:pt x="1063160" y="2949031"/>
                </a:cubicBezTo>
                <a:cubicBezTo>
                  <a:pt x="1066940" y="2942542"/>
                  <a:pt x="1064231" y="2940964"/>
                  <a:pt x="1062876" y="2940174"/>
                </a:cubicBezTo>
                <a:cubicBezTo>
                  <a:pt x="1060165" y="2938595"/>
                  <a:pt x="1056920" y="2941050"/>
                  <a:pt x="1055030" y="2944295"/>
                </a:cubicBezTo>
                <a:cubicBezTo>
                  <a:pt x="1051250" y="2950783"/>
                  <a:pt x="1052605" y="2951572"/>
                  <a:pt x="1050714" y="2954817"/>
                </a:cubicBezTo>
                <a:cubicBezTo>
                  <a:pt x="1043975" y="2972617"/>
                  <a:pt x="1035057" y="2984805"/>
                  <a:pt x="1023967" y="2991378"/>
                </a:cubicBezTo>
                <a:cubicBezTo>
                  <a:pt x="1019366" y="2993044"/>
                  <a:pt x="1020437" y="2984977"/>
                  <a:pt x="1013946" y="2989886"/>
                </a:cubicBezTo>
                <a:cubicBezTo>
                  <a:pt x="1008275" y="2999619"/>
                  <a:pt x="1002604" y="3009352"/>
                  <a:pt x="996934" y="3019084"/>
                </a:cubicBezTo>
                <a:cubicBezTo>
                  <a:pt x="991799" y="3024783"/>
                  <a:pt x="988839" y="3036096"/>
                  <a:pt x="980458" y="3044249"/>
                </a:cubicBezTo>
                <a:cubicBezTo>
                  <a:pt x="970722" y="3051613"/>
                  <a:pt x="974252" y="3058016"/>
                  <a:pt x="968582" y="3067749"/>
                </a:cubicBezTo>
                <a:cubicBezTo>
                  <a:pt x="950216" y="3096157"/>
                  <a:pt x="939160" y="3124480"/>
                  <a:pt x="922684" y="3149645"/>
                </a:cubicBezTo>
                <a:cubicBezTo>
                  <a:pt x="915123" y="3162622"/>
                  <a:pt x="909453" y="3172355"/>
                  <a:pt x="901892" y="3185332"/>
                </a:cubicBezTo>
                <a:cubicBezTo>
                  <a:pt x="890551" y="3204798"/>
                  <a:pt x="881100" y="3221019"/>
                  <a:pt x="876535" y="3244432"/>
                </a:cubicBezTo>
                <a:cubicBezTo>
                  <a:pt x="873290" y="3246887"/>
                  <a:pt x="870579" y="3245308"/>
                  <a:pt x="868689" y="3248551"/>
                </a:cubicBezTo>
                <a:cubicBezTo>
                  <a:pt x="854353" y="3257581"/>
                  <a:pt x="852463" y="3260826"/>
                  <a:pt x="846543" y="3283449"/>
                </a:cubicBezTo>
                <a:cubicBezTo>
                  <a:pt x="845472" y="3291516"/>
                  <a:pt x="842512" y="3302828"/>
                  <a:pt x="836842" y="3312561"/>
                </a:cubicBezTo>
                <a:cubicBezTo>
                  <a:pt x="832526" y="3323084"/>
                  <a:pt x="831456" y="3331151"/>
                  <a:pt x="826322" y="3336850"/>
                </a:cubicBezTo>
                <a:cubicBezTo>
                  <a:pt x="814160" y="3351493"/>
                  <a:pt x="802819" y="3370958"/>
                  <a:pt x="789017" y="3375954"/>
                </a:cubicBezTo>
                <a:cubicBezTo>
                  <a:pt x="781171" y="3380074"/>
                  <a:pt x="772791" y="3388228"/>
                  <a:pt x="768476" y="3398750"/>
                </a:cubicBezTo>
                <a:cubicBezTo>
                  <a:pt x="767406" y="3406818"/>
                  <a:pt x="763626" y="3413306"/>
                  <a:pt x="759846" y="3419794"/>
                </a:cubicBezTo>
                <a:cubicBezTo>
                  <a:pt x="754175" y="3429528"/>
                  <a:pt x="751750" y="3436805"/>
                  <a:pt x="754461" y="3438385"/>
                </a:cubicBezTo>
                <a:cubicBezTo>
                  <a:pt x="755280" y="3443208"/>
                  <a:pt x="754744" y="3447242"/>
                  <a:pt x="757455" y="3448821"/>
                </a:cubicBezTo>
                <a:cubicBezTo>
                  <a:pt x="759095" y="3458467"/>
                  <a:pt x="750180" y="3470655"/>
                  <a:pt x="742334" y="3474775"/>
                </a:cubicBezTo>
                <a:cubicBezTo>
                  <a:pt x="737733" y="3476440"/>
                  <a:pt x="731779" y="3477316"/>
                  <a:pt x="727998" y="3483804"/>
                </a:cubicBezTo>
                <a:cubicBezTo>
                  <a:pt x="722328" y="3493538"/>
                  <a:pt x="718547" y="3500026"/>
                  <a:pt x="716122" y="3507303"/>
                </a:cubicBezTo>
                <a:cubicBezTo>
                  <a:pt x="713161" y="3518616"/>
                  <a:pt x="701001" y="3533258"/>
                  <a:pt x="699396" y="3545359"/>
                </a:cubicBezTo>
                <a:cubicBezTo>
                  <a:pt x="697506" y="3548604"/>
                  <a:pt x="695616" y="3551848"/>
                  <a:pt x="692369" y="3554303"/>
                </a:cubicBezTo>
                <a:cubicBezTo>
                  <a:pt x="683989" y="3562457"/>
                  <a:pt x="679389" y="3564121"/>
                  <a:pt x="675323" y="3561752"/>
                </a:cubicBezTo>
                <a:cubicBezTo>
                  <a:pt x="673968" y="3560963"/>
                  <a:pt x="669367" y="3562628"/>
                  <a:pt x="666943" y="3569907"/>
                </a:cubicBezTo>
                <a:cubicBezTo>
                  <a:pt x="664802" y="3586042"/>
                  <a:pt x="658063" y="3603842"/>
                  <a:pt x="651321" y="3621643"/>
                </a:cubicBezTo>
                <a:cubicBezTo>
                  <a:pt x="649432" y="3624886"/>
                  <a:pt x="648896" y="3628920"/>
                  <a:pt x="650252" y="3629710"/>
                </a:cubicBezTo>
                <a:cubicBezTo>
                  <a:pt x="651607" y="3630499"/>
                  <a:pt x="653497" y="3627255"/>
                  <a:pt x="656742" y="3624801"/>
                </a:cubicBezTo>
                <a:cubicBezTo>
                  <a:pt x="664302" y="3611823"/>
                  <a:pt x="679175" y="3598761"/>
                  <a:pt x="684560" y="3580171"/>
                </a:cubicBezTo>
                <a:cubicBezTo>
                  <a:pt x="686450" y="3576927"/>
                  <a:pt x="690231" y="3570438"/>
                  <a:pt x="691585" y="3571227"/>
                </a:cubicBezTo>
                <a:cubicBezTo>
                  <a:pt x="695651" y="3573596"/>
                  <a:pt x="701321" y="3563863"/>
                  <a:pt x="705102" y="3557375"/>
                </a:cubicBezTo>
                <a:cubicBezTo>
                  <a:pt x="708882" y="3550886"/>
                  <a:pt x="713481" y="3549221"/>
                  <a:pt x="714303" y="3554044"/>
                </a:cubicBezTo>
                <a:cubicBezTo>
                  <a:pt x="715657" y="3554833"/>
                  <a:pt x="713233" y="3562112"/>
                  <a:pt x="714052" y="3566935"/>
                </a:cubicBezTo>
                <a:cubicBezTo>
                  <a:pt x="717833" y="3560446"/>
                  <a:pt x="721079" y="3557992"/>
                  <a:pt x="721613" y="3553958"/>
                </a:cubicBezTo>
                <a:cubicBezTo>
                  <a:pt x="722684" y="3545890"/>
                  <a:pt x="729709" y="3536947"/>
                  <a:pt x="733489" y="3530459"/>
                </a:cubicBezTo>
                <a:cubicBezTo>
                  <a:pt x="737805" y="3519936"/>
                  <a:pt x="745651" y="3515817"/>
                  <a:pt x="749965" y="3505294"/>
                </a:cubicBezTo>
                <a:cubicBezTo>
                  <a:pt x="756171" y="3491527"/>
                  <a:pt x="759701" y="3497930"/>
                  <a:pt x="766192" y="3493020"/>
                </a:cubicBezTo>
                <a:lnTo>
                  <a:pt x="774194" y="3482083"/>
                </a:lnTo>
                <a:lnTo>
                  <a:pt x="754934" y="3518228"/>
                </a:lnTo>
                <a:cubicBezTo>
                  <a:pt x="751973" y="3529539"/>
                  <a:pt x="744948" y="3538482"/>
                  <a:pt x="737102" y="3542602"/>
                </a:cubicBezTo>
                <a:cubicBezTo>
                  <a:pt x="730611" y="3547511"/>
                  <a:pt x="728187" y="3554790"/>
                  <a:pt x="729006" y="3559613"/>
                </a:cubicBezTo>
                <a:cubicBezTo>
                  <a:pt x="731182" y="3565226"/>
                  <a:pt x="727401" y="3571714"/>
                  <a:pt x="721731" y="3581447"/>
                </a:cubicBezTo>
                <a:cubicBezTo>
                  <a:pt x="710390" y="3600913"/>
                  <a:pt x="700405" y="3621168"/>
                  <a:pt x="683643" y="3637475"/>
                </a:cubicBezTo>
                <a:cubicBezTo>
                  <a:pt x="683643" y="3637475"/>
                  <a:pt x="681752" y="3640719"/>
                  <a:pt x="681752" y="3640719"/>
                </a:cubicBezTo>
                <a:cubicBezTo>
                  <a:pt x="664207" y="3673952"/>
                  <a:pt x="643130" y="3700782"/>
                  <a:pt x="626119" y="3729980"/>
                </a:cubicBezTo>
                <a:cubicBezTo>
                  <a:pt x="622338" y="3736469"/>
                  <a:pt x="620448" y="3739713"/>
                  <a:pt x="623158" y="3741291"/>
                </a:cubicBezTo>
                <a:lnTo>
                  <a:pt x="622272" y="3745184"/>
                </a:lnTo>
                <a:lnTo>
                  <a:pt x="620365" y="3733972"/>
                </a:lnTo>
                <a:cubicBezTo>
                  <a:pt x="624146" y="3727483"/>
                  <a:pt x="629816" y="3717751"/>
                  <a:pt x="635486" y="3708018"/>
                </a:cubicBezTo>
                <a:cubicBezTo>
                  <a:pt x="639267" y="3701529"/>
                  <a:pt x="641157" y="3698284"/>
                  <a:pt x="638446" y="3696705"/>
                </a:cubicBezTo>
                <a:cubicBezTo>
                  <a:pt x="635737" y="3695126"/>
                  <a:pt x="635201" y="3699160"/>
                  <a:pt x="631421" y="3705649"/>
                </a:cubicBezTo>
                <a:cubicBezTo>
                  <a:pt x="629531" y="3708893"/>
                  <a:pt x="624396" y="3714593"/>
                  <a:pt x="625215" y="3719416"/>
                </a:cubicBezTo>
                <a:cubicBezTo>
                  <a:pt x="622791" y="3726694"/>
                  <a:pt x="619010" y="3733183"/>
                  <a:pt x="615764" y="3735637"/>
                </a:cubicBezTo>
                <a:cubicBezTo>
                  <a:pt x="608739" y="3744580"/>
                  <a:pt x="603069" y="3754313"/>
                  <a:pt x="599288" y="3760802"/>
                </a:cubicBezTo>
                <a:cubicBezTo>
                  <a:pt x="595508" y="3767291"/>
                  <a:pt x="590373" y="3772989"/>
                  <a:pt x="587127" y="3775444"/>
                </a:cubicBezTo>
                <a:cubicBezTo>
                  <a:pt x="572256" y="3788507"/>
                  <a:pt x="557384" y="3801570"/>
                  <a:pt x="544118" y="3802532"/>
                </a:cubicBezTo>
                <a:cubicBezTo>
                  <a:pt x="546544" y="3795254"/>
                  <a:pt x="548434" y="3792010"/>
                  <a:pt x="550324" y="3788765"/>
                </a:cubicBezTo>
                <a:cubicBezTo>
                  <a:pt x="561665" y="3769300"/>
                  <a:pt x="571115" y="3753079"/>
                  <a:pt x="580566" y="3736858"/>
                </a:cubicBezTo>
                <a:cubicBezTo>
                  <a:pt x="585702" y="3731158"/>
                  <a:pt x="586771" y="3723090"/>
                  <a:pt x="585952" y="3718267"/>
                </a:cubicBezTo>
                <a:cubicBezTo>
                  <a:pt x="574611" y="3737733"/>
                  <a:pt x="563270" y="3757199"/>
                  <a:pt x="551929" y="3776664"/>
                </a:cubicBezTo>
                <a:cubicBezTo>
                  <a:pt x="540588" y="3796129"/>
                  <a:pt x="527891" y="3814805"/>
                  <a:pt x="517906" y="3835061"/>
                </a:cubicBezTo>
                <a:cubicBezTo>
                  <a:pt x="507920" y="3855316"/>
                  <a:pt x="494404" y="3869168"/>
                  <a:pt x="483062" y="3888635"/>
                </a:cubicBezTo>
                <a:cubicBezTo>
                  <a:pt x="467942" y="3914588"/>
                  <a:pt x="452820" y="3940542"/>
                  <a:pt x="437699" y="3966497"/>
                </a:cubicBezTo>
                <a:cubicBezTo>
                  <a:pt x="432029" y="3976229"/>
                  <a:pt x="425537" y="3981139"/>
                  <a:pt x="423113" y="3988417"/>
                </a:cubicBezTo>
                <a:cubicBezTo>
                  <a:pt x="412592" y="4012706"/>
                  <a:pt x="398006" y="4034626"/>
                  <a:pt x="393441" y="4058040"/>
                </a:cubicBezTo>
                <a:cubicBezTo>
                  <a:pt x="392906" y="4062073"/>
                  <a:pt x="389661" y="4064529"/>
                  <a:pt x="386950" y="4062949"/>
                </a:cubicBezTo>
                <a:cubicBezTo>
                  <a:pt x="385595" y="4062160"/>
                  <a:pt x="384775" y="4057336"/>
                  <a:pt x="378283" y="4062246"/>
                </a:cubicBezTo>
                <a:lnTo>
                  <a:pt x="364345" y="4082150"/>
                </a:lnTo>
                <a:lnTo>
                  <a:pt x="377797" y="4089988"/>
                </a:lnTo>
                <a:lnTo>
                  <a:pt x="377467" y="4090698"/>
                </a:lnTo>
                <a:cubicBezTo>
                  <a:pt x="372617" y="4105254"/>
                  <a:pt x="363701" y="4117442"/>
                  <a:pt x="360206" y="4132788"/>
                </a:cubicBezTo>
                <a:cubicBezTo>
                  <a:pt x="360206" y="4132788"/>
                  <a:pt x="358316" y="4136031"/>
                  <a:pt x="355070" y="4138486"/>
                </a:cubicBezTo>
                <a:cubicBezTo>
                  <a:pt x="351825" y="4140941"/>
                  <a:pt x="349935" y="4144186"/>
                  <a:pt x="348045" y="4147429"/>
                </a:cubicBezTo>
                <a:cubicBezTo>
                  <a:pt x="330498" y="4180662"/>
                  <a:pt x="306176" y="4209946"/>
                  <a:pt x="289985" y="4243968"/>
                </a:cubicBezTo>
                <a:cubicBezTo>
                  <a:pt x="282425" y="4256945"/>
                  <a:pt x="274579" y="4261065"/>
                  <a:pt x="270263" y="4271588"/>
                </a:cubicBezTo>
                <a:lnTo>
                  <a:pt x="270244" y="4271622"/>
                </a:lnTo>
                <a:lnTo>
                  <a:pt x="268285" y="4271816"/>
                </a:lnTo>
                <a:lnTo>
                  <a:pt x="268285" y="4274984"/>
                </a:lnTo>
                <a:lnTo>
                  <a:pt x="251362" y="4304030"/>
                </a:lnTo>
                <a:cubicBezTo>
                  <a:pt x="238666" y="4322706"/>
                  <a:pt x="234636" y="4342086"/>
                  <a:pt x="222474" y="4356728"/>
                </a:cubicBezTo>
                <a:cubicBezTo>
                  <a:pt x="218694" y="4363217"/>
                  <a:pt x="216803" y="4366461"/>
                  <a:pt x="214914" y="4369705"/>
                </a:cubicBezTo>
                <a:cubicBezTo>
                  <a:pt x="213023" y="4372949"/>
                  <a:pt x="212489" y="4376984"/>
                  <a:pt x="207888" y="4378648"/>
                </a:cubicBezTo>
                <a:cubicBezTo>
                  <a:pt x="206534" y="4377859"/>
                  <a:pt x="205713" y="4373036"/>
                  <a:pt x="207603" y="4369791"/>
                </a:cubicBezTo>
                <a:cubicBezTo>
                  <a:pt x="211918" y="4359269"/>
                  <a:pt x="213523" y="4347168"/>
                  <a:pt x="221084" y="4334191"/>
                </a:cubicBezTo>
                <a:cubicBezTo>
                  <a:pt x="224864" y="4327701"/>
                  <a:pt x="222154" y="4326122"/>
                  <a:pt x="224579" y="4318845"/>
                </a:cubicBezTo>
                <a:cubicBezTo>
                  <a:pt x="211062" y="4332698"/>
                  <a:pt x="201612" y="4348919"/>
                  <a:pt x="190806" y="4364351"/>
                </a:cubicBezTo>
                <a:cubicBezTo>
                  <a:pt x="181891" y="4376539"/>
                  <a:pt x="173510" y="4384692"/>
                  <a:pt x="164594" y="4396880"/>
                </a:cubicBezTo>
                <a:cubicBezTo>
                  <a:pt x="162704" y="4400125"/>
                  <a:pt x="156213" y="4405033"/>
                  <a:pt x="155394" y="4400210"/>
                </a:cubicBezTo>
                <a:cubicBezTo>
                  <a:pt x="154573" y="4395387"/>
                  <a:pt x="159708" y="4389688"/>
                  <a:pt x="161598" y="4386443"/>
                </a:cubicBezTo>
                <a:cubicBezTo>
                  <a:pt x="174829" y="4363733"/>
                  <a:pt x="186170" y="4344268"/>
                  <a:pt x="199401" y="4321558"/>
                </a:cubicBezTo>
                <a:cubicBezTo>
                  <a:pt x="222083" y="4282626"/>
                  <a:pt x="240699" y="4241326"/>
                  <a:pt x="253361" y="4200902"/>
                </a:cubicBezTo>
                <a:lnTo>
                  <a:pt x="258335" y="4190098"/>
                </a:lnTo>
                <a:lnTo>
                  <a:pt x="273677" y="4162522"/>
                </a:lnTo>
                <a:lnTo>
                  <a:pt x="269470" y="4165911"/>
                </a:lnTo>
                <a:lnTo>
                  <a:pt x="273867" y="4156359"/>
                </a:lnTo>
                <a:lnTo>
                  <a:pt x="300733" y="4113254"/>
                </a:lnTo>
                <a:lnTo>
                  <a:pt x="299175" y="4116540"/>
                </a:lnTo>
                <a:cubicBezTo>
                  <a:pt x="298249" y="4120346"/>
                  <a:pt x="301104" y="4117663"/>
                  <a:pt x="302069" y="4118225"/>
                </a:cubicBezTo>
                <a:cubicBezTo>
                  <a:pt x="308742" y="4113423"/>
                  <a:pt x="314412" y="4103690"/>
                  <a:pt x="321048" y="4094520"/>
                </a:cubicBezTo>
                <a:lnTo>
                  <a:pt x="336294" y="4065808"/>
                </a:lnTo>
                <a:lnTo>
                  <a:pt x="347942" y="4072593"/>
                </a:lnTo>
                <a:lnTo>
                  <a:pt x="357422" y="4054436"/>
                </a:lnTo>
                <a:cubicBezTo>
                  <a:pt x="361202" y="4047948"/>
                  <a:pt x="365517" y="4037426"/>
                  <a:pt x="371188" y="4027693"/>
                </a:cubicBezTo>
                <a:cubicBezTo>
                  <a:pt x="376858" y="4017960"/>
                  <a:pt x="375504" y="4017170"/>
                  <a:pt x="366301" y="4020501"/>
                </a:cubicBezTo>
                <a:cubicBezTo>
                  <a:pt x="363734" y="4023350"/>
                  <a:pt x="361844" y="4026594"/>
                  <a:pt x="360088" y="4028830"/>
                </a:cubicBezTo>
                <a:lnTo>
                  <a:pt x="355718" y="4030671"/>
                </a:lnTo>
                <a:lnTo>
                  <a:pt x="356922" y="4028510"/>
                </a:lnTo>
                <a:lnTo>
                  <a:pt x="363164" y="4017158"/>
                </a:lnTo>
                <a:lnTo>
                  <a:pt x="361540" y="4016212"/>
                </a:lnTo>
                <a:lnTo>
                  <a:pt x="362771" y="4014098"/>
                </a:lnTo>
                <a:cubicBezTo>
                  <a:pt x="362362" y="4011687"/>
                  <a:pt x="361212" y="4012103"/>
                  <a:pt x="359928" y="4013528"/>
                </a:cubicBezTo>
                <a:lnTo>
                  <a:pt x="359092" y="4014785"/>
                </a:lnTo>
                <a:lnTo>
                  <a:pt x="358213" y="4014273"/>
                </a:lnTo>
                <a:lnTo>
                  <a:pt x="361170" y="4006402"/>
                </a:lnTo>
                <a:cubicBezTo>
                  <a:pt x="363985" y="3999351"/>
                  <a:pt x="367804" y="3997231"/>
                  <a:pt x="368769" y="3997793"/>
                </a:cubicBezTo>
                <a:cubicBezTo>
                  <a:pt x="371662" y="3999478"/>
                  <a:pt x="375482" y="3997359"/>
                  <a:pt x="383081" y="3988749"/>
                </a:cubicBezTo>
                <a:lnTo>
                  <a:pt x="384062" y="3987394"/>
                </a:lnTo>
                <a:lnTo>
                  <a:pt x="386559" y="3988848"/>
                </a:lnTo>
                <a:cubicBezTo>
                  <a:pt x="398434" y="3965348"/>
                  <a:pt x="415197" y="3949041"/>
                  <a:pt x="427072" y="3925541"/>
                </a:cubicBezTo>
                <a:cubicBezTo>
                  <a:pt x="427072" y="3925541"/>
                  <a:pt x="428962" y="3922297"/>
                  <a:pt x="428962" y="3922297"/>
                </a:cubicBezTo>
                <a:cubicBezTo>
                  <a:pt x="443834" y="3909234"/>
                  <a:pt x="444618" y="3892309"/>
                  <a:pt x="453534" y="3880121"/>
                </a:cubicBezTo>
                <a:cubicBezTo>
                  <a:pt x="455424" y="3876877"/>
                  <a:pt x="455959" y="3872844"/>
                  <a:pt x="456495" y="3868810"/>
                </a:cubicBezTo>
                <a:lnTo>
                  <a:pt x="447327" y="3882295"/>
                </a:lnTo>
                <a:lnTo>
                  <a:pt x="446343" y="3873515"/>
                </a:lnTo>
                <a:cubicBezTo>
                  <a:pt x="444414" y="3872390"/>
                  <a:pt x="447230" y="3865340"/>
                  <a:pt x="452901" y="3855607"/>
                </a:cubicBezTo>
                <a:lnTo>
                  <a:pt x="461558" y="3836666"/>
                </a:lnTo>
                <a:lnTo>
                  <a:pt x="462847" y="3834349"/>
                </a:lnTo>
                <a:lnTo>
                  <a:pt x="481291" y="3811311"/>
                </a:lnTo>
                <a:cubicBezTo>
                  <a:pt x="487020" y="3808131"/>
                  <a:pt x="492719" y="3801674"/>
                  <a:pt x="498410" y="3794125"/>
                </a:cubicBezTo>
                <a:lnTo>
                  <a:pt x="501742" y="3789489"/>
                </a:lnTo>
                <a:lnTo>
                  <a:pt x="526804" y="3746472"/>
                </a:lnTo>
                <a:lnTo>
                  <a:pt x="538035" y="3718351"/>
                </a:lnTo>
                <a:cubicBezTo>
                  <a:pt x="545518" y="3696638"/>
                  <a:pt x="547408" y="3693394"/>
                  <a:pt x="559791" y="3683226"/>
                </a:cubicBezTo>
                <a:lnTo>
                  <a:pt x="566439" y="3678442"/>
                </a:lnTo>
                <a:lnTo>
                  <a:pt x="566496" y="3678344"/>
                </a:lnTo>
                <a:lnTo>
                  <a:pt x="578311" y="3648389"/>
                </a:lnTo>
                <a:cubicBezTo>
                  <a:pt x="582907" y="3639117"/>
                  <a:pt x="588105" y="3630195"/>
                  <a:pt x="593775" y="3620462"/>
                </a:cubicBezTo>
                <a:cubicBezTo>
                  <a:pt x="601336" y="3607485"/>
                  <a:pt x="607007" y="3597751"/>
                  <a:pt x="614567" y="3584775"/>
                </a:cubicBezTo>
                <a:lnTo>
                  <a:pt x="631697" y="3554552"/>
                </a:lnTo>
                <a:lnTo>
                  <a:pt x="625494" y="3550938"/>
                </a:lnTo>
                <a:lnTo>
                  <a:pt x="626444" y="3549447"/>
                </a:lnTo>
                <a:lnTo>
                  <a:pt x="631139" y="3543583"/>
                </a:lnTo>
                <a:lnTo>
                  <a:pt x="640326" y="3527816"/>
                </a:lnTo>
                <a:lnTo>
                  <a:pt x="652972" y="3511477"/>
                </a:lnTo>
                <a:lnTo>
                  <a:pt x="649154" y="3519315"/>
                </a:lnTo>
                <a:lnTo>
                  <a:pt x="655639" y="3512310"/>
                </a:lnTo>
                <a:lnTo>
                  <a:pt x="660856" y="3503105"/>
                </a:lnTo>
                <a:lnTo>
                  <a:pt x="664784" y="3493559"/>
                </a:lnTo>
                <a:lnTo>
                  <a:pt x="684097" y="3462573"/>
                </a:lnTo>
                <a:cubicBezTo>
                  <a:pt x="688948" y="3448017"/>
                  <a:pt x="699754" y="3432585"/>
                  <a:pt x="704603" y="3418029"/>
                </a:cubicBezTo>
                <a:lnTo>
                  <a:pt x="748321" y="3320276"/>
                </a:lnTo>
                <a:lnTo>
                  <a:pt x="753804" y="3310865"/>
                </a:lnTo>
                <a:cubicBezTo>
                  <a:pt x="762290" y="3294081"/>
                  <a:pt x="771741" y="3277860"/>
                  <a:pt x="782157" y="3262201"/>
                </a:cubicBezTo>
                <a:cubicBezTo>
                  <a:pt x="813403" y="3215223"/>
                  <a:pt x="837935" y="3168679"/>
                  <a:pt x="867252" y="3120577"/>
                </a:cubicBezTo>
                <a:cubicBezTo>
                  <a:pt x="867252" y="3120577"/>
                  <a:pt x="866288" y="3120015"/>
                  <a:pt x="868177" y="3116771"/>
                </a:cubicBezTo>
                <a:cubicBezTo>
                  <a:pt x="864358" y="3118891"/>
                  <a:pt x="863433" y="3122698"/>
                  <a:pt x="859653" y="3129186"/>
                </a:cubicBezTo>
                <a:cubicBezTo>
                  <a:pt x="857763" y="3132430"/>
                  <a:pt x="856798" y="3131868"/>
                  <a:pt x="856798" y="3131868"/>
                </a:cubicBezTo>
                <a:cubicBezTo>
                  <a:pt x="855833" y="3131306"/>
                  <a:pt x="853905" y="3130182"/>
                  <a:pt x="856759" y="3127500"/>
                </a:cubicBezTo>
                <a:cubicBezTo>
                  <a:pt x="858649" y="3124256"/>
                  <a:pt x="858610" y="3119888"/>
                  <a:pt x="860500" y="3116643"/>
                </a:cubicBezTo>
                <a:cubicBezTo>
                  <a:pt x="872806" y="3097740"/>
                  <a:pt x="879363" y="3079832"/>
                  <a:pt x="890704" y="3060367"/>
                </a:cubicBezTo>
                <a:cubicBezTo>
                  <a:pt x="924727" y="3001970"/>
                  <a:pt x="960640" y="2940329"/>
                  <a:pt x="994663" y="2881932"/>
                </a:cubicBezTo>
                <a:cubicBezTo>
                  <a:pt x="1006003" y="2862467"/>
                  <a:pt x="1014489" y="2845683"/>
                  <a:pt x="1015337" y="2833141"/>
                </a:cubicBezTo>
                <a:cubicBezTo>
                  <a:pt x="1011518" y="2835261"/>
                  <a:pt x="1007738" y="2841749"/>
                  <a:pt x="1004883" y="2844432"/>
                </a:cubicBezTo>
                <a:cubicBezTo>
                  <a:pt x="991613" y="2862773"/>
                  <a:pt x="987833" y="2869261"/>
                  <a:pt x="989840" y="2879122"/>
                </a:cubicBezTo>
                <a:cubicBezTo>
                  <a:pt x="989879" y="2883491"/>
                  <a:pt x="987988" y="2886735"/>
                  <a:pt x="985133" y="2889417"/>
                </a:cubicBezTo>
                <a:cubicBezTo>
                  <a:pt x="977535" y="2898026"/>
                  <a:pt x="970938" y="2911565"/>
                  <a:pt x="965267" y="2921298"/>
                </a:cubicBezTo>
                <a:cubicBezTo>
                  <a:pt x="953927" y="2940764"/>
                  <a:pt x="944476" y="2956984"/>
                  <a:pt x="930241" y="2974765"/>
                </a:cubicBezTo>
                <a:cubicBezTo>
                  <a:pt x="925497" y="2980691"/>
                  <a:pt x="916972" y="2993106"/>
                  <a:pt x="916046" y="2996913"/>
                </a:cubicBezTo>
                <a:cubicBezTo>
                  <a:pt x="911379" y="3011576"/>
                  <a:pt x="899999" y="3026672"/>
                  <a:pt x="896258" y="3037530"/>
                </a:cubicBezTo>
                <a:cubicBezTo>
                  <a:pt x="893442" y="3044580"/>
                  <a:pt x="889662" y="3051068"/>
                  <a:pt x="884917" y="3056995"/>
                </a:cubicBezTo>
                <a:cubicBezTo>
                  <a:pt x="875427" y="3068848"/>
                  <a:pt x="869756" y="3078581"/>
                  <a:pt x="864125" y="3092682"/>
                </a:cubicBezTo>
                <a:cubicBezTo>
                  <a:pt x="859419" y="3102977"/>
                  <a:pt x="855638" y="3109466"/>
                  <a:pt x="848039" y="3118075"/>
                </a:cubicBezTo>
                <a:cubicBezTo>
                  <a:pt x="833766" y="3131486"/>
                  <a:pt x="819571" y="3153634"/>
                  <a:pt x="807304" y="3176905"/>
                </a:cubicBezTo>
                <a:cubicBezTo>
                  <a:pt x="803523" y="3183394"/>
                  <a:pt x="800707" y="3190444"/>
                  <a:pt x="799782" y="3194251"/>
                </a:cubicBezTo>
                <a:lnTo>
                  <a:pt x="778819" y="3240110"/>
                </a:lnTo>
                <a:lnTo>
                  <a:pt x="767158" y="3254581"/>
                </a:lnTo>
                <a:cubicBezTo>
                  <a:pt x="756353" y="3270013"/>
                  <a:pt x="746902" y="3286235"/>
                  <a:pt x="733386" y="3300087"/>
                </a:cubicBezTo>
                <a:lnTo>
                  <a:pt x="734392" y="3293619"/>
                </a:lnTo>
                <a:lnTo>
                  <a:pt x="756152" y="3251396"/>
                </a:lnTo>
                <a:cubicBezTo>
                  <a:pt x="764639" y="3234613"/>
                  <a:pt x="773125" y="3217830"/>
                  <a:pt x="781611" y="3201046"/>
                </a:cubicBezTo>
                <a:cubicBezTo>
                  <a:pt x="791988" y="3181018"/>
                  <a:pt x="803368" y="3165922"/>
                  <a:pt x="811854" y="3149138"/>
                </a:cubicBezTo>
                <a:cubicBezTo>
                  <a:pt x="818450" y="3135599"/>
                  <a:pt x="827014" y="3127552"/>
                  <a:pt x="836465" y="3111331"/>
                </a:cubicBezTo>
                <a:cubicBezTo>
                  <a:pt x="841171" y="3101037"/>
                  <a:pt x="849696" y="3088621"/>
                  <a:pt x="857256" y="3075644"/>
                </a:cubicBezTo>
                <a:cubicBezTo>
                  <a:pt x="859147" y="3072400"/>
                  <a:pt x="859147" y="3072400"/>
                  <a:pt x="861037" y="3069155"/>
                </a:cubicBezTo>
                <a:cubicBezTo>
                  <a:pt x="873420" y="3058988"/>
                  <a:pt x="881906" y="3042205"/>
                  <a:pt x="889428" y="3024860"/>
                </a:cubicBezTo>
                <a:cubicBezTo>
                  <a:pt x="895060" y="3010758"/>
                  <a:pt x="903585" y="2998343"/>
                  <a:pt x="908252" y="2983680"/>
                </a:cubicBezTo>
                <a:cubicBezTo>
                  <a:pt x="908252" y="2983680"/>
                  <a:pt x="910141" y="2980436"/>
                  <a:pt x="912997" y="2977754"/>
                </a:cubicBezTo>
                <a:cubicBezTo>
                  <a:pt x="915851" y="2975071"/>
                  <a:pt x="917741" y="2971828"/>
                  <a:pt x="919631" y="2968583"/>
                </a:cubicBezTo>
                <a:cubicBezTo>
                  <a:pt x="937569" y="2935579"/>
                  <a:pt x="960328" y="2905383"/>
                  <a:pt x="977300" y="2871817"/>
                </a:cubicBezTo>
                <a:cubicBezTo>
                  <a:pt x="984861" y="2858840"/>
                  <a:pt x="991535" y="2854037"/>
                  <a:pt x="996241" y="2843743"/>
                </a:cubicBezTo>
                <a:cubicBezTo>
                  <a:pt x="1001912" y="2834009"/>
                  <a:pt x="1009472" y="2821033"/>
                  <a:pt x="1015143" y="2811300"/>
                </a:cubicBezTo>
                <a:cubicBezTo>
                  <a:pt x="1027448" y="2792396"/>
                  <a:pt x="1033041" y="2773927"/>
                  <a:pt x="1044421" y="2758830"/>
                </a:cubicBezTo>
                <a:cubicBezTo>
                  <a:pt x="1048201" y="2752341"/>
                  <a:pt x="1050092" y="2749096"/>
                  <a:pt x="1051981" y="2745853"/>
                </a:cubicBezTo>
                <a:cubicBezTo>
                  <a:pt x="1053872" y="2742608"/>
                  <a:pt x="1054797" y="2738802"/>
                  <a:pt x="1058616" y="2736682"/>
                </a:cubicBezTo>
                <a:cubicBezTo>
                  <a:pt x="1059580" y="2737244"/>
                  <a:pt x="1059620" y="2741612"/>
                  <a:pt x="1057730" y="2744856"/>
                </a:cubicBezTo>
                <a:cubicBezTo>
                  <a:pt x="1053024" y="2755150"/>
                  <a:pt x="1050246" y="2766570"/>
                  <a:pt x="1042686" y="2779546"/>
                </a:cubicBezTo>
                <a:cubicBezTo>
                  <a:pt x="1038906" y="2786035"/>
                  <a:pt x="1040835" y="2787159"/>
                  <a:pt x="1038019" y="2794209"/>
                </a:cubicBezTo>
                <a:cubicBezTo>
                  <a:pt x="1050363" y="2779674"/>
                  <a:pt x="1059814" y="2763453"/>
                  <a:pt x="1070230" y="2747793"/>
                </a:cubicBezTo>
                <a:lnTo>
                  <a:pt x="1073499" y="2743358"/>
                </a:lnTo>
                <a:lnTo>
                  <a:pt x="1071539" y="2742216"/>
                </a:lnTo>
                <a:lnTo>
                  <a:pt x="1080055" y="2732188"/>
                </a:lnTo>
                <a:cubicBezTo>
                  <a:pt x="1084761" y="2721894"/>
                  <a:pt x="1091396" y="2712722"/>
                  <a:pt x="1095176" y="2706234"/>
                </a:cubicBezTo>
                <a:cubicBezTo>
                  <a:pt x="1099882" y="2695940"/>
                  <a:pt x="1106556" y="2691137"/>
                  <a:pt x="1111263" y="2680842"/>
                </a:cubicBezTo>
                <a:cubicBezTo>
                  <a:pt x="1116007" y="2674916"/>
                  <a:pt x="1120752" y="2668989"/>
                  <a:pt x="1124532" y="2662500"/>
                </a:cubicBezTo>
                <a:cubicBezTo>
                  <a:pt x="1137763" y="2639791"/>
                  <a:pt x="1149104" y="2620326"/>
                  <a:pt x="1160445" y="2600860"/>
                </a:cubicBezTo>
                <a:cubicBezTo>
                  <a:pt x="1168006" y="2587882"/>
                  <a:pt x="1174602" y="2574343"/>
                  <a:pt x="1183166" y="2566296"/>
                </a:cubicBezTo>
                <a:cubicBezTo>
                  <a:pt x="1183166" y="2566296"/>
                  <a:pt x="1185056" y="2563053"/>
                  <a:pt x="1186946" y="2559808"/>
                </a:cubicBezTo>
                <a:cubicBezTo>
                  <a:pt x="1193503" y="2541900"/>
                  <a:pt x="1206812" y="2527928"/>
                  <a:pt x="1215298" y="2511144"/>
                </a:cubicBezTo>
                <a:cubicBezTo>
                  <a:pt x="1223784" y="2494360"/>
                  <a:pt x="1233235" y="2478139"/>
                  <a:pt x="1243651" y="2462480"/>
                </a:cubicBezTo>
                <a:cubicBezTo>
                  <a:pt x="1274897" y="2415502"/>
                  <a:pt x="1299430" y="2368958"/>
                  <a:pt x="1328746" y="2320856"/>
                </a:cubicBezTo>
                <a:cubicBezTo>
                  <a:pt x="1328746" y="2320856"/>
                  <a:pt x="1327782" y="2320294"/>
                  <a:pt x="1329672" y="2317050"/>
                </a:cubicBezTo>
                <a:cubicBezTo>
                  <a:pt x="1325852" y="2319170"/>
                  <a:pt x="1324927" y="2322976"/>
                  <a:pt x="1321147" y="2329465"/>
                </a:cubicBezTo>
                <a:cubicBezTo>
                  <a:pt x="1319257" y="2332710"/>
                  <a:pt x="1318292" y="2332147"/>
                  <a:pt x="1318292" y="2332147"/>
                </a:cubicBezTo>
                <a:cubicBezTo>
                  <a:pt x="1317327" y="2331585"/>
                  <a:pt x="1315399" y="2330462"/>
                  <a:pt x="1318254" y="2327779"/>
                </a:cubicBezTo>
                <a:cubicBezTo>
                  <a:pt x="1320143" y="2324535"/>
                  <a:pt x="1320104" y="2320167"/>
                  <a:pt x="1321994" y="2316922"/>
                </a:cubicBezTo>
                <a:cubicBezTo>
                  <a:pt x="1334300" y="2298019"/>
                  <a:pt x="1340858" y="2280112"/>
                  <a:pt x="1352198" y="2260646"/>
                </a:cubicBezTo>
                <a:lnTo>
                  <a:pt x="1375187" y="2221188"/>
                </a:lnTo>
                <a:lnTo>
                  <a:pt x="1374218" y="2220624"/>
                </a:lnTo>
                <a:lnTo>
                  <a:pt x="1363405" y="2226628"/>
                </a:lnTo>
                <a:lnTo>
                  <a:pt x="1357752" y="2237809"/>
                </a:lnTo>
                <a:cubicBezTo>
                  <a:pt x="1354936" y="2244859"/>
                  <a:pt x="1351156" y="2251348"/>
                  <a:pt x="1346411" y="2257275"/>
                </a:cubicBezTo>
                <a:cubicBezTo>
                  <a:pt x="1336921" y="2269127"/>
                  <a:pt x="1331250" y="2278860"/>
                  <a:pt x="1325619" y="2292961"/>
                </a:cubicBezTo>
                <a:cubicBezTo>
                  <a:pt x="1320913" y="2303256"/>
                  <a:pt x="1317133" y="2309745"/>
                  <a:pt x="1309534" y="2318354"/>
                </a:cubicBezTo>
                <a:cubicBezTo>
                  <a:pt x="1295260" y="2331765"/>
                  <a:pt x="1281065" y="2353913"/>
                  <a:pt x="1268798" y="2377184"/>
                </a:cubicBezTo>
                <a:cubicBezTo>
                  <a:pt x="1265017" y="2383674"/>
                  <a:pt x="1262202" y="2390723"/>
                  <a:pt x="1261276" y="2394531"/>
                </a:cubicBezTo>
                <a:cubicBezTo>
                  <a:pt x="1255683" y="2413000"/>
                  <a:pt x="1247197" y="2429782"/>
                  <a:pt x="1237746" y="2446003"/>
                </a:cubicBezTo>
                <a:cubicBezTo>
                  <a:pt x="1228295" y="2462225"/>
                  <a:pt x="1216955" y="2481690"/>
                  <a:pt x="1207504" y="2497912"/>
                </a:cubicBezTo>
                <a:cubicBezTo>
                  <a:pt x="1196163" y="2517377"/>
                  <a:pt x="1181968" y="2539526"/>
                  <a:pt x="1167733" y="2557305"/>
                </a:cubicBezTo>
                <a:cubicBezTo>
                  <a:pt x="1163953" y="2563794"/>
                  <a:pt x="1160173" y="2570283"/>
                  <a:pt x="1158282" y="2573527"/>
                </a:cubicBezTo>
                <a:cubicBezTo>
                  <a:pt x="1152612" y="2583259"/>
                  <a:pt x="1149757" y="2585942"/>
                  <a:pt x="1145938" y="2588062"/>
                </a:cubicBezTo>
                <a:cubicBezTo>
                  <a:pt x="1160133" y="2565914"/>
                  <a:pt x="1166690" y="2548007"/>
                  <a:pt x="1178031" y="2528541"/>
                </a:cubicBezTo>
                <a:cubicBezTo>
                  <a:pt x="1192188" y="2502026"/>
                  <a:pt x="1206345" y="2475509"/>
                  <a:pt x="1217647" y="2451675"/>
                </a:cubicBezTo>
                <a:cubicBezTo>
                  <a:pt x="1226133" y="2434892"/>
                  <a:pt x="1234619" y="2418109"/>
                  <a:pt x="1243105" y="2401325"/>
                </a:cubicBezTo>
                <a:cubicBezTo>
                  <a:pt x="1253482" y="2381298"/>
                  <a:pt x="1264862" y="2366201"/>
                  <a:pt x="1273348" y="2349417"/>
                </a:cubicBezTo>
                <a:cubicBezTo>
                  <a:pt x="1279944" y="2335878"/>
                  <a:pt x="1288508" y="2327831"/>
                  <a:pt x="1297959" y="2311610"/>
                </a:cubicBezTo>
                <a:cubicBezTo>
                  <a:pt x="1302665" y="2301316"/>
                  <a:pt x="1311190" y="2288900"/>
                  <a:pt x="1318751" y="2275923"/>
                </a:cubicBezTo>
                <a:cubicBezTo>
                  <a:pt x="1320641" y="2272679"/>
                  <a:pt x="1320641" y="2272679"/>
                  <a:pt x="1322531" y="2269434"/>
                </a:cubicBezTo>
                <a:cubicBezTo>
                  <a:pt x="1328722" y="2264350"/>
                  <a:pt x="1333940" y="2257614"/>
                  <a:pt x="1338549" y="2249978"/>
                </a:cubicBezTo>
                <a:lnTo>
                  <a:pt x="1339638" y="2247793"/>
                </a:lnTo>
                <a:lnTo>
                  <a:pt x="1324367" y="2265997"/>
                </a:lnTo>
                <a:cubicBezTo>
                  <a:pt x="1319950" y="2268313"/>
                  <a:pt x="1316584" y="2267437"/>
                  <a:pt x="1313228" y="2267654"/>
                </a:cubicBezTo>
                <a:cubicBezTo>
                  <a:pt x="1304586" y="2266965"/>
                  <a:pt x="1290312" y="2280377"/>
                  <a:pt x="1276039" y="2293787"/>
                </a:cubicBezTo>
                <a:cubicBezTo>
                  <a:pt x="1272220" y="2295908"/>
                  <a:pt x="1269404" y="2302959"/>
                  <a:pt x="1267514" y="2306203"/>
                </a:cubicBezTo>
                <a:cubicBezTo>
                  <a:pt x="1259953" y="2319180"/>
                  <a:pt x="1253357" y="2332719"/>
                  <a:pt x="1244793" y="2340766"/>
                </a:cubicBezTo>
                <a:cubicBezTo>
                  <a:pt x="1241938" y="2343448"/>
                  <a:pt x="1240048" y="2346693"/>
                  <a:pt x="1236268" y="2353182"/>
                </a:cubicBezTo>
                <a:cubicBezTo>
                  <a:pt x="1230597" y="2362914"/>
                  <a:pt x="1224927" y="2372648"/>
                  <a:pt x="1221147" y="2379136"/>
                </a:cubicBezTo>
                <a:cubicBezTo>
                  <a:pt x="1210731" y="2394795"/>
                  <a:pt x="1202245" y="2411578"/>
                  <a:pt x="1197578" y="2426241"/>
                </a:cubicBezTo>
                <a:cubicBezTo>
                  <a:pt x="1194801" y="2437659"/>
                  <a:pt x="1186276" y="2450075"/>
                  <a:pt x="1177712" y="2458121"/>
                </a:cubicBezTo>
                <a:cubicBezTo>
                  <a:pt x="1164403" y="2472095"/>
                  <a:pt x="1151172" y="2494805"/>
                  <a:pt x="1138827" y="2509341"/>
                </a:cubicBezTo>
                <a:cubicBezTo>
                  <a:pt x="1135973" y="2512022"/>
                  <a:pt x="1109627" y="2570548"/>
                  <a:pt x="1110592" y="2571109"/>
                </a:cubicBezTo>
                <a:cubicBezTo>
                  <a:pt x="1110670" y="2579845"/>
                  <a:pt x="1104074" y="2593384"/>
                  <a:pt x="1098404" y="2603118"/>
                </a:cubicBezTo>
                <a:cubicBezTo>
                  <a:pt x="1093698" y="2613412"/>
                  <a:pt x="1085133" y="2621459"/>
                  <a:pt x="1077534" y="2630068"/>
                </a:cubicBezTo>
                <a:cubicBezTo>
                  <a:pt x="1076569" y="2629506"/>
                  <a:pt x="1075605" y="2628945"/>
                  <a:pt x="1073714" y="2632189"/>
                </a:cubicBezTo>
                <a:cubicBezTo>
                  <a:pt x="1062374" y="2651654"/>
                  <a:pt x="1050955" y="2662383"/>
                  <a:pt x="1040539" y="2678042"/>
                </a:cubicBezTo>
                <a:cubicBezTo>
                  <a:pt x="1033904" y="2687214"/>
                  <a:pt x="1035872" y="2692705"/>
                  <a:pt x="1028273" y="2701314"/>
                </a:cubicBezTo>
                <a:cubicBezTo>
                  <a:pt x="1026383" y="2704559"/>
                  <a:pt x="1016084" y="2733322"/>
                  <a:pt x="1016123" y="2737691"/>
                </a:cubicBezTo>
                <a:cubicBezTo>
                  <a:pt x="1015198" y="2741496"/>
                  <a:pt x="1014272" y="2745303"/>
                  <a:pt x="1013347" y="2749110"/>
                </a:cubicBezTo>
                <a:cubicBezTo>
                  <a:pt x="1006789" y="2767017"/>
                  <a:pt x="999229" y="2779993"/>
                  <a:pt x="987810" y="2790722"/>
                </a:cubicBezTo>
                <a:cubicBezTo>
                  <a:pt x="984955" y="2793405"/>
                  <a:pt x="982100" y="2796088"/>
                  <a:pt x="977356" y="2802014"/>
                </a:cubicBezTo>
                <a:cubicBezTo>
                  <a:pt x="976391" y="2801452"/>
                  <a:pt x="973536" y="2804135"/>
                  <a:pt x="973536" y="2804135"/>
                </a:cubicBezTo>
                <a:cubicBezTo>
                  <a:pt x="964085" y="2820356"/>
                  <a:pt x="953632" y="2831647"/>
                  <a:pt x="947035" y="2845186"/>
                </a:cubicBezTo>
                <a:cubicBezTo>
                  <a:pt x="940440" y="2858725"/>
                  <a:pt x="933843" y="2872264"/>
                  <a:pt x="930102" y="2883121"/>
                </a:cubicBezTo>
                <a:cubicBezTo>
                  <a:pt x="922619" y="2904835"/>
                  <a:pt x="916949" y="2914567"/>
                  <a:pt x="903640" y="2928541"/>
                </a:cubicBezTo>
                <a:cubicBezTo>
                  <a:pt x="897930" y="2933905"/>
                  <a:pt x="894150" y="2940393"/>
                  <a:pt x="888479" y="2950127"/>
                </a:cubicBezTo>
                <a:lnTo>
                  <a:pt x="882133" y="2961019"/>
                </a:lnTo>
                <a:lnTo>
                  <a:pt x="878758" y="2964843"/>
                </a:lnTo>
                <a:cubicBezTo>
                  <a:pt x="874939" y="2966963"/>
                  <a:pt x="870194" y="2972889"/>
                  <a:pt x="872046" y="2965277"/>
                </a:cubicBezTo>
                <a:lnTo>
                  <a:pt x="872203" y="2963832"/>
                </a:lnTo>
                <a:lnTo>
                  <a:pt x="898029" y="2919256"/>
                </a:lnTo>
                <a:lnTo>
                  <a:pt x="908922" y="2904198"/>
                </a:lnTo>
                <a:cubicBezTo>
                  <a:pt x="912722" y="2899894"/>
                  <a:pt x="914381" y="2897601"/>
                  <a:pt x="915201" y="2895363"/>
                </a:cubicBezTo>
                <a:lnTo>
                  <a:pt x="916325" y="2887675"/>
                </a:lnTo>
                <a:lnTo>
                  <a:pt x="1718820" y="1502528"/>
                </a:lnTo>
                <a:lnTo>
                  <a:pt x="1730573" y="1485239"/>
                </a:lnTo>
                <a:cubicBezTo>
                  <a:pt x="1733818" y="1482785"/>
                  <a:pt x="1737063" y="1480330"/>
                  <a:pt x="1736527" y="1484363"/>
                </a:cubicBezTo>
                <a:cubicBezTo>
                  <a:pt x="1737348" y="1489187"/>
                  <a:pt x="1736813" y="1493220"/>
                  <a:pt x="1733032" y="1499709"/>
                </a:cubicBezTo>
                <a:cubicBezTo>
                  <a:pt x="1719801" y="1522418"/>
                  <a:pt x="1706570" y="1545129"/>
                  <a:pt x="1694695" y="1568628"/>
                </a:cubicBezTo>
                <a:cubicBezTo>
                  <a:pt x="1680393" y="1599406"/>
                  <a:pt x="1663917" y="1624570"/>
                  <a:pt x="1645551" y="1652979"/>
                </a:cubicBezTo>
                <a:cubicBezTo>
                  <a:pt x="1630430" y="1678934"/>
                  <a:pt x="1618018" y="1706467"/>
                  <a:pt x="1598832" y="1730051"/>
                </a:cubicBezTo>
                <a:cubicBezTo>
                  <a:pt x="1595586" y="1732506"/>
                  <a:pt x="1593696" y="1735752"/>
                  <a:pt x="1593161" y="1739784"/>
                </a:cubicBezTo>
                <a:cubicBezTo>
                  <a:pt x="1582105" y="1768107"/>
                  <a:pt x="1564275" y="1792483"/>
                  <a:pt x="1550508" y="1819227"/>
                </a:cubicBezTo>
                <a:cubicBezTo>
                  <a:pt x="1541057" y="1835449"/>
                  <a:pt x="1528362" y="1854125"/>
                  <a:pt x="1518090" y="1865522"/>
                </a:cubicBezTo>
                <a:cubicBezTo>
                  <a:pt x="1507285" y="1880954"/>
                  <a:pt x="1496478" y="1896386"/>
                  <a:pt x="1490273" y="1910152"/>
                </a:cubicBezTo>
                <a:cubicBezTo>
                  <a:pt x="1485422" y="1924708"/>
                  <a:pt x="1474617" y="1940140"/>
                  <a:pt x="1469767" y="1954697"/>
                </a:cubicBezTo>
                <a:cubicBezTo>
                  <a:pt x="1457105" y="1995119"/>
                  <a:pt x="1438489" y="2036420"/>
                  <a:pt x="1415807" y="2075351"/>
                </a:cubicBezTo>
                <a:cubicBezTo>
                  <a:pt x="1402576" y="2098062"/>
                  <a:pt x="1391235" y="2117526"/>
                  <a:pt x="1378004" y="2140236"/>
                </a:cubicBezTo>
                <a:cubicBezTo>
                  <a:pt x="1376114" y="2143481"/>
                  <a:pt x="1370979" y="2149179"/>
                  <a:pt x="1371800" y="2154003"/>
                </a:cubicBezTo>
                <a:cubicBezTo>
                  <a:pt x="1372619" y="2158827"/>
                  <a:pt x="1379110" y="2153917"/>
                  <a:pt x="1381000" y="2150673"/>
                </a:cubicBezTo>
                <a:cubicBezTo>
                  <a:pt x="1389915" y="2138486"/>
                  <a:pt x="1398297" y="2130332"/>
                  <a:pt x="1407212" y="2118144"/>
                </a:cubicBezTo>
                <a:cubicBezTo>
                  <a:pt x="1418018" y="2102712"/>
                  <a:pt x="1427469" y="2086491"/>
                  <a:pt x="1440985" y="2072638"/>
                </a:cubicBezTo>
                <a:cubicBezTo>
                  <a:pt x="1438560" y="2079915"/>
                  <a:pt x="1441270" y="2081495"/>
                  <a:pt x="1437490" y="2087984"/>
                </a:cubicBezTo>
                <a:cubicBezTo>
                  <a:pt x="1429930" y="2100960"/>
                  <a:pt x="1428324" y="2113062"/>
                  <a:pt x="1424009" y="2123584"/>
                </a:cubicBezTo>
                <a:cubicBezTo>
                  <a:pt x="1422119" y="2126829"/>
                  <a:pt x="1422940" y="2131652"/>
                  <a:pt x="1424294" y="2132442"/>
                </a:cubicBezTo>
                <a:cubicBezTo>
                  <a:pt x="1428895" y="2130777"/>
                  <a:pt x="1429429" y="2126742"/>
                  <a:pt x="1431319" y="2123498"/>
                </a:cubicBezTo>
                <a:cubicBezTo>
                  <a:pt x="1433209" y="2120254"/>
                  <a:pt x="1435100" y="2117010"/>
                  <a:pt x="1438880" y="2110521"/>
                </a:cubicBezTo>
                <a:cubicBezTo>
                  <a:pt x="1451041" y="2095879"/>
                  <a:pt x="1455072" y="2076500"/>
                  <a:pt x="1467767" y="2057824"/>
                </a:cubicBezTo>
                <a:cubicBezTo>
                  <a:pt x="1473438" y="2048090"/>
                  <a:pt x="1480999" y="2035114"/>
                  <a:pt x="1486669" y="2025380"/>
                </a:cubicBezTo>
                <a:cubicBezTo>
                  <a:pt x="1490985" y="2014859"/>
                  <a:pt x="1498831" y="2010739"/>
                  <a:pt x="1506391" y="1997762"/>
                </a:cubicBezTo>
                <a:cubicBezTo>
                  <a:pt x="1522582" y="1963740"/>
                  <a:pt x="1546904" y="1934455"/>
                  <a:pt x="1564451" y="1901223"/>
                </a:cubicBezTo>
                <a:cubicBezTo>
                  <a:pt x="1566341" y="1897978"/>
                  <a:pt x="1568231" y="1894735"/>
                  <a:pt x="1571476" y="1892280"/>
                </a:cubicBezTo>
                <a:cubicBezTo>
                  <a:pt x="1574722" y="1889825"/>
                  <a:pt x="1576612" y="1886581"/>
                  <a:pt x="1576612" y="1886581"/>
                </a:cubicBezTo>
                <a:cubicBezTo>
                  <a:pt x="1580107" y="1871236"/>
                  <a:pt x="1589023" y="1859048"/>
                  <a:pt x="1593872" y="1844491"/>
                </a:cubicBezTo>
                <a:cubicBezTo>
                  <a:pt x="1600614" y="1826692"/>
                  <a:pt x="1608710" y="1809681"/>
                  <a:pt x="1623045" y="1800651"/>
                </a:cubicBezTo>
                <a:cubicBezTo>
                  <a:pt x="1624936" y="1797407"/>
                  <a:pt x="1624936" y="1797407"/>
                  <a:pt x="1626826" y="1794162"/>
                </a:cubicBezTo>
                <a:cubicBezTo>
                  <a:pt x="1634387" y="1781185"/>
                  <a:pt x="1643302" y="1768997"/>
                  <a:pt x="1647618" y="1758475"/>
                </a:cubicBezTo>
                <a:cubicBezTo>
                  <a:pt x="1657068" y="1742254"/>
                  <a:pt x="1666804" y="1734891"/>
                  <a:pt x="1673010" y="1721124"/>
                </a:cubicBezTo>
                <a:cubicBezTo>
                  <a:pt x="1681105" y="1704112"/>
                  <a:pt x="1693266" y="1689470"/>
                  <a:pt x="1703253" y="1669216"/>
                </a:cubicBezTo>
                <a:cubicBezTo>
                  <a:pt x="1711348" y="1652203"/>
                  <a:pt x="1719443" y="1635193"/>
                  <a:pt x="1727539" y="1618182"/>
                </a:cubicBezTo>
                <a:cubicBezTo>
                  <a:pt x="1738060" y="1593893"/>
                  <a:pt x="1751826" y="1567149"/>
                  <a:pt x="1765592" y="1540406"/>
                </a:cubicBezTo>
                <a:cubicBezTo>
                  <a:pt x="1776933" y="1520941"/>
                  <a:pt x="1782318" y="1502351"/>
                  <a:pt x="1796904" y="1480431"/>
                </a:cubicBezTo>
                <a:cubicBezTo>
                  <a:pt x="1792303" y="1482095"/>
                  <a:pt x="1789058" y="1484550"/>
                  <a:pt x="1783388" y="1494283"/>
                </a:cubicBezTo>
                <a:cubicBezTo>
                  <a:pt x="1781498" y="1497527"/>
                  <a:pt x="1777718" y="1504015"/>
                  <a:pt x="1773937" y="1510505"/>
                </a:cubicBezTo>
                <a:cubicBezTo>
                  <a:pt x="1758531" y="1527602"/>
                  <a:pt x="1743945" y="1549522"/>
                  <a:pt x="1732604" y="1568988"/>
                </a:cubicBezTo>
                <a:cubicBezTo>
                  <a:pt x="1723153" y="1585208"/>
                  <a:pt x="1711812" y="1604673"/>
                  <a:pt x="1702361" y="1620895"/>
                </a:cubicBezTo>
                <a:cubicBezTo>
                  <a:pt x="1692911" y="1637117"/>
                  <a:pt x="1684815" y="1654128"/>
                  <a:pt x="1680784" y="1673506"/>
                </a:cubicBezTo>
                <a:cubicBezTo>
                  <a:pt x="1680250" y="1677541"/>
                  <a:pt x="1677825" y="1684819"/>
                  <a:pt x="1674044" y="1691308"/>
                </a:cubicBezTo>
                <a:cubicBezTo>
                  <a:pt x="1662168" y="1714807"/>
                  <a:pt x="1647582" y="1736727"/>
                  <a:pt x="1631355" y="1749001"/>
                </a:cubicBezTo>
                <a:cubicBezTo>
                  <a:pt x="1622975" y="1757154"/>
                  <a:pt x="1619195" y="1763644"/>
                  <a:pt x="1614879" y="1774165"/>
                </a:cubicBezTo>
                <a:cubicBezTo>
                  <a:pt x="1610029" y="1788722"/>
                  <a:pt x="1604359" y="1798454"/>
                  <a:pt x="1594087" y="1809852"/>
                </a:cubicBezTo>
                <a:cubicBezTo>
                  <a:pt x="1588952" y="1815552"/>
                  <a:pt x="1585172" y="1822041"/>
                  <a:pt x="1582747" y="1829318"/>
                </a:cubicBezTo>
                <a:cubicBezTo>
                  <a:pt x="1579787" y="1840630"/>
                  <a:pt x="1567625" y="1855272"/>
                  <a:pt x="1564130" y="1870618"/>
                </a:cubicBezTo>
                <a:cubicBezTo>
                  <a:pt x="1563595" y="1874651"/>
                  <a:pt x="1554679" y="1886840"/>
                  <a:pt x="1549544" y="1892538"/>
                </a:cubicBezTo>
                <a:cubicBezTo>
                  <a:pt x="1534138" y="1909636"/>
                  <a:pt x="1524687" y="1925857"/>
                  <a:pt x="1513346" y="1945321"/>
                </a:cubicBezTo>
                <a:cubicBezTo>
                  <a:pt x="1507676" y="1955055"/>
                  <a:pt x="1501470" y="1968822"/>
                  <a:pt x="1493090" y="1976975"/>
                </a:cubicBezTo>
                <a:cubicBezTo>
                  <a:pt x="1489844" y="1979429"/>
                  <a:pt x="1487954" y="1982674"/>
                  <a:pt x="1488774" y="1987498"/>
                </a:cubicBezTo>
                <a:cubicBezTo>
                  <a:pt x="1493125" y="1998724"/>
                  <a:pt x="1489345" y="2005213"/>
                  <a:pt x="1475293" y="2023098"/>
                </a:cubicBezTo>
                <a:cubicBezTo>
                  <a:pt x="1472048" y="2025554"/>
                  <a:pt x="1468268" y="2032042"/>
                  <a:pt x="1463667" y="2033707"/>
                </a:cubicBezTo>
                <a:cubicBezTo>
                  <a:pt x="1462562" y="2020027"/>
                  <a:pt x="1470657" y="2003015"/>
                  <a:pt x="1481998" y="1983550"/>
                </a:cubicBezTo>
                <a:cubicBezTo>
                  <a:pt x="1516020" y="1925153"/>
                  <a:pt x="1551933" y="1863512"/>
                  <a:pt x="1585956" y="1805115"/>
                </a:cubicBezTo>
                <a:cubicBezTo>
                  <a:pt x="1597297" y="1785650"/>
                  <a:pt x="1602682" y="1767060"/>
                  <a:pt x="1615379" y="1748384"/>
                </a:cubicBezTo>
                <a:cubicBezTo>
                  <a:pt x="1617269" y="1745140"/>
                  <a:pt x="1616449" y="1740315"/>
                  <a:pt x="1618339" y="1737072"/>
                </a:cubicBezTo>
                <a:cubicBezTo>
                  <a:pt x="1621584" y="1734617"/>
                  <a:pt x="1618874" y="1733038"/>
                  <a:pt x="1617519" y="1732249"/>
                </a:cubicBezTo>
                <a:cubicBezTo>
                  <a:pt x="1617519" y="1732249"/>
                  <a:pt x="1616163" y="1731459"/>
                  <a:pt x="1614273" y="1734703"/>
                </a:cubicBezTo>
                <a:cubicBezTo>
                  <a:pt x="1610493" y="1741192"/>
                  <a:pt x="1609959" y="1745226"/>
                  <a:pt x="1605358" y="1746890"/>
                </a:cubicBezTo>
                <a:cubicBezTo>
                  <a:pt x="1607248" y="1743647"/>
                  <a:pt x="1605893" y="1742857"/>
                  <a:pt x="1605893" y="1742857"/>
                </a:cubicBezTo>
                <a:cubicBezTo>
                  <a:pt x="1635600" y="1694982"/>
                  <a:pt x="1659351" y="1647983"/>
                  <a:pt x="1691769" y="1601689"/>
                </a:cubicBezTo>
                <a:cubicBezTo>
                  <a:pt x="1702576" y="1586257"/>
                  <a:pt x="1712027" y="1570036"/>
                  <a:pt x="1720122" y="1553024"/>
                </a:cubicBezTo>
                <a:cubicBezTo>
                  <a:pt x="1728218" y="1536013"/>
                  <a:pt x="1743089" y="1522951"/>
                  <a:pt x="1748474" y="1504360"/>
                </a:cubicBezTo>
                <a:cubicBezTo>
                  <a:pt x="1750364" y="1501115"/>
                  <a:pt x="1752254" y="1497871"/>
                  <a:pt x="1752254" y="1497871"/>
                </a:cubicBezTo>
                <a:cubicBezTo>
                  <a:pt x="1761990" y="1490508"/>
                  <a:pt x="1768196" y="1476741"/>
                  <a:pt x="1775757" y="1463765"/>
                </a:cubicBezTo>
                <a:cubicBezTo>
                  <a:pt x="1787098" y="1444298"/>
                  <a:pt x="1798439" y="1424833"/>
                  <a:pt x="1811670" y="1402123"/>
                </a:cubicBezTo>
                <a:cubicBezTo>
                  <a:pt x="1815450" y="1395634"/>
                  <a:pt x="1820585" y="1389934"/>
                  <a:pt x="1825720" y="1384236"/>
                </a:cubicBezTo>
                <a:cubicBezTo>
                  <a:pt x="1830036" y="1373714"/>
                  <a:pt x="1837882" y="1369593"/>
                  <a:pt x="1842197" y="1359072"/>
                </a:cubicBezTo>
                <a:cubicBezTo>
                  <a:pt x="1845977" y="1352583"/>
                  <a:pt x="1853003" y="1343639"/>
                  <a:pt x="1857319" y="1333117"/>
                </a:cubicBezTo>
                <a:lnTo>
                  <a:pt x="1866211" y="1324004"/>
                </a:lnTo>
                <a:lnTo>
                  <a:pt x="1870322" y="1326399"/>
                </a:lnTo>
                <a:lnTo>
                  <a:pt x="1851506" y="1359063"/>
                </a:lnTo>
                <a:cubicBezTo>
                  <a:pt x="1844044" y="1369925"/>
                  <a:pt x="1835867" y="1379283"/>
                  <a:pt x="1827076" y="1385027"/>
                </a:cubicBezTo>
                <a:cubicBezTo>
                  <a:pt x="1816270" y="1400456"/>
                  <a:pt x="1814131" y="1416592"/>
                  <a:pt x="1803324" y="1432024"/>
                </a:cubicBezTo>
                <a:cubicBezTo>
                  <a:pt x="1809280" y="1431148"/>
                  <a:pt x="1808745" y="1435183"/>
                  <a:pt x="1803075" y="1444915"/>
                </a:cubicBezTo>
                <a:cubicBezTo>
                  <a:pt x="1799295" y="1451404"/>
                  <a:pt x="1797404" y="1454649"/>
                  <a:pt x="1795514" y="1457893"/>
                </a:cubicBezTo>
                <a:cubicBezTo>
                  <a:pt x="1796869" y="1458682"/>
                  <a:pt x="1798224" y="1459471"/>
                  <a:pt x="1799579" y="1460260"/>
                </a:cubicBezTo>
                <a:cubicBezTo>
                  <a:pt x="1803359" y="1453771"/>
                  <a:pt x="1807139" y="1447284"/>
                  <a:pt x="1809030" y="1444039"/>
                </a:cubicBezTo>
                <a:cubicBezTo>
                  <a:pt x="1812810" y="1437551"/>
                  <a:pt x="1814700" y="1434306"/>
                  <a:pt x="1816590" y="1431062"/>
                </a:cubicBezTo>
                <a:cubicBezTo>
                  <a:pt x="1818480" y="1427819"/>
                  <a:pt x="1820906" y="1420540"/>
                  <a:pt x="1823617" y="1422119"/>
                </a:cubicBezTo>
                <a:cubicBezTo>
                  <a:pt x="1829572" y="1421244"/>
                  <a:pt x="1824436" y="1426943"/>
                  <a:pt x="1822012" y="1434221"/>
                </a:cubicBezTo>
                <a:cubicBezTo>
                  <a:pt x="1821476" y="1438255"/>
                  <a:pt x="1824721" y="1435799"/>
                  <a:pt x="1826077" y="1436590"/>
                </a:cubicBezTo>
                <a:cubicBezTo>
                  <a:pt x="1833922" y="1432470"/>
                  <a:pt x="1839592" y="1422736"/>
                  <a:pt x="1846619" y="1413794"/>
                </a:cubicBezTo>
                <a:cubicBezTo>
                  <a:pt x="1859850" y="1391084"/>
                  <a:pt x="1869015" y="1366006"/>
                  <a:pt x="1881711" y="1347329"/>
                </a:cubicBezTo>
                <a:lnTo>
                  <a:pt x="1887841" y="1335911"/>
                </a:lnTo>
                <a:lnTo>
                  <a:pt x="1880885" y="1331859"/>
                </a:lnTo>
                <a:lnTo>
                  <a:pt x="1883349" y="1323699"/>
                </a:lnTo>
                <a:cubicBezTo>
                  <a:pt x="1885773" y="1316421"/>
                  <a:pt x="1890374" y="1314757"/>
                  <a:pt x="1891729" y="1315546"/>
                </a:cubicBezTo>
                <a:cubicBezTo>
                  <a:pt x="1895795" y="1317914"/>
                  <a:pt x="1900395" y="1316250"/>
                  <a:pt x="1908776" y="1308095"/>
                </a:cubicBezTo>
                <a:cubicBezTo>
                  <a:pt x="1912022" y="1305641"/>
                  <a:pt x="1913912" y="1302397"/>
                  <a:pt x="1915802" y="1299153"/>
                </a:cubicBezTo>
                <a:cubicBezTo>
                  <a:pt x="1917407" y="1287051"/>
                  <a:pt x="1929567" y="1272409"/>
                  <a:pt x="1932528" y="1261097"/>
                </a:cubicBezTo>
                <a:cubicBezTo>
                  <a:pt x="1934953" y="1253819"/>
                  <a:pt x="1938734" y="1247330"/>
                  <a:pt x="1944404" y="1237598"/>
                </a:cubicBezTo>
                <a:lnTo>
                  <a:pt x="1958707" y="1228589"/>
                </a:lnTo>
                <a:lnTo>
                  <a:pt x="1973854" y="1202591"/>
                </a:lnTo>
                <a:lnTo>
                  <a:pt x="1970866" y="1192178"/>
                </a:lnTo>
                <a:cubicBezTo>
                  <a:pt x="1968156" y="1190599"/>
                  <a:pt x="1970581" y="1183321"/>
                  <a:pt x="1976252" y="1173588"/>
                </a:cubicBezTo>
                <a:cubicBezTo>
                  <a:pt x="1980032" y="1167100"/>
                  <a:pt x="1983812" y="1160612"/>
                  <a:pt x="1984882" y="1152543"/>
                </a:cubicBezTo>
                <a:cubicBezTo>
                  <a:pt x="1989197" y="1142021"/>
                  <a:pt x="1997577" y="1133867"/>
                  <a:pt x="2005423" y="1129747"/>
                </a:cubicBezTo>
                <a:cubicBezTo>
                  <a:pt x="2012324" y="1127250"/>
                  <a:pt x="2018609" y="1121134"/>
                  <a:pt x="2024691" y="1113813"/>
                </a:cubicBezTo>
                <a:lnTo>
                  <a:pt x="2028213" y="1109288"/>
                </a:lnTo>
                <a:lnTo>
                  <a:pt x="2053276" y="1066271"/>
                </a:lnTo>
                <a:lnTo>
                  <a:pt x="2062949" y="1037242"/>
                </a:lnTo>
                <a:cubicBezTo>
                  <a:pt x="2068869" y="1014619"/>
                  <a:pt x="2070759" y="1011375"/>
                  <a:pt x="2085095" y="1002345"/>
                </a:cubicBezTo>
                <a:lnTo>
                  <a:pt x="2092910" y="998241"/>
                </a:lnTo>
                <a:lnTo>
                  <a:pt x="2092968" y="998143"/>
                </a:lnTo>
                <a:lnTo>
                  <a:pt x="2103078" y="967195"/>
                </a:lnTo>
                <a:cubicBezTo>
                  <a:pt x="2107430" y="957781"/>
                  <a:pt x="2112628" y="948859"/>
                  <a:pt x="2118298" y="939126"/>
                </a:cubicBezTo>
                <a:cubicBezTo>
                  <a:pt x="2125859" y="926149"/>
                  <a:pt x="2131530" y="916415"/>
                  <a:pt x="2139090" y="903439"/>
                </a:cubicBezTo>
                <a:lnTo>
                  <a:pt x="2156076" y="873131"/>
                </a:lnTo>
                <a:lnTo>
                  <a:pt x="2125655" y="855408"/>
                </a:lnTo>
                <a:lnTo>
                  <a:pt x="2134979" y="845851"/>
                </a:lnTo>
                <a:cubicBezTo>
                  <a:pt x="2139294" y="835329"/>
                  <a:pt x="2146320" y="826385"/>
                  <a:pt x="2150100" y="819897"/>
                </a:cubicBezTo>
                <a:cubicBezTo>
                  <a:pt x="2154416" y="809375"/>
                  <a:pt x="2162262" y="805255"/>
                  <a:pt x="2166577" y="794733"/>
                </a:cubicBezTo>
                <a:cubicBezTo>
                  <a:pt x="2171712" y="789034"/>
                  <a:pt x="2176848" y="783334"/>
                  <a:pt x="2180628" y="776846"/>
                </a:cubicBezTo>
                <a:cubicBezTo>
                  <a:pt x="2193859" y="754136"/>
                  <a:pt x="2205199" y="734671"/>
                  <a:pt x="2216541" y="715205"/>
                </a:cubicBezTo>
                <a:cubicBezTo>
                  <a:pt x="2224101" y="702227"/>
                  <a:pt x="2230307" y="688461"/>
                  <a:pt x="2240043" y="681097"/>
                </a:cubicBezTo>
                <a:cubicBezTo>
                  <a:pt x="2240043" y="681097"/>
                  <a:pt x="2241933" y="677853"/>
                  <a:pt x="2243823" y="674609"/>
                </a:cubicBezTo>
                <a:cubicBezTo>
                  <a:pt x="2249209" y="656019"/>
                  <a:pt x="2264079" y="642956"/>
                  <a:pt x="2272176" y="625945"/>
                </a:cubicBezTo>
                <a:cubicBezTo>
                  <a:pt x="2280271" y="608933"/>
                  <a:pt x="2289721" y="592712"/>
                  <a:pt x="2300528" y="577281"/>
                </a:cubicBezTo>
                <a:cubicBezTo>
                  <a:pt x="2332946" y="530985"/>
                  <a:pt x="2356697" y="483986"/>
                  <a:pt x="2386405" y="436111"/>
                </a:cubicBezTo>
                <a:cubicBezTo>
                  <a:pt x="2386405" y="436111"/>
                  <a:pt x="2385050" y="435322"/>
                  <a:pt x="2386940" y="432078"/>
                </a:cubicBezTo>
                <a:cubicBezTo>
                  <a:pt x="2382339" y="433743"/>
                  <a:pt x="2381804" y="437777"/>
                  <a:pt x="2378024" y="444265"/>
                </a:cubicBezTo>
                <a:cubicBezTo>
                  <a:pt x="2376134" y="447510"/>
                  <a:pt x="2374778" y="446720"/>
                  <a:pt x="2374778" y="446720"/>
                </a:cubicBezTo>
                <a:cubicBezTo>
                  <a:pt x="2373423" y="445930"/>
                  <a:pt x="2370714" y="444352"/>
                  <a:pt x="2373959" y="441897"/>
                </a:cubicBezTo>
                <a:cubicBezTo>
                  <a:pt x="2375849" y="438653"/>
                  <a:pt x="2375028" y="433829"/>
                  <a:pt x="2376918" y="430585"/>
                </a:cubicBezTo>
                <a:cubicBezTo>
                  <a:pt x="2389615" y="411909"/>
                  <a:pt x="2395001" y="393319"/>
                  <a:pt x="2406341" y="373854"/>
                </a:cubicBezTo>
                <a:cubicBezTo>
                  <a:pt x="2440364" y="315457"/>
                  <a:pt x="2476277" y="253816"/>
                  <a:pt x="2510300" y="195419"/>
                </a:cubicBezTo>
                <a:cubicBezTo>
                  <a:pt x="2521641" y="175954"/>
                  <a:pt x="2529736" y="158942"/>
                  <a:pt x="2528631" y="145262"/>
                </a:cubicBezTo>
                <a:cubicBezTo>
                  <a:pt x="2524030" y="146927"/>
                  <a:pt x="2520250" y="153415"/>
                  <a:pt x="2517004" y="155870"/>
                </a:cubicBezTo>
                <a:cubicBezTo>
                  <a:pt x="2502953" y="173756"/>
                  <a:pt x="2499173" y="180244"/>
                  <a:pt x="2503523" y="191471"/>
                </a:cubicBezTo>
                <a:cubicBezTo>
                  <a:pt x="2504344" y="196295"/>
                  <a:pt x="2502454" y="199539"/>
                  <a:pt x="2499208" y="201993"/>
                </a:cubicBezTo>
                <a:cubicBezTo>
                  <a:pt x="2490828" y="210147"/>
                  <a:pt x="2484622" y="223913"/>
                  <a:pt x="2478951" y="233647"/>
                </a:cubicBezTo>
                <a:cubicBezTo>
                  <a:pt x="2467610" y="253112"/>
                  <a:pt x="2458160" y="269333"/>
                  <a:pt x="2442753" y="286431"/>
                </a:cubicBezTo>
                <a:cubicBezTo>
                  <a:pt x="2437618" y="292129"/>
                  <a:pt x="2428703" y="304317"/>
                  <a:pt x="2428167" y="308351"/>
                </a:cubicBezTo>
                <a:cubicBezTo>
                  <a:pt x="2424672" y="323697"/>
                  <a:pt x="2412511" y="338338"/>
                  <a:pt x="2409551" y="349651"/>
                </a:cubicBezTo>
                <a:cubicBezTo>
                  <a:pt x="2407126" y="356929"/>
                  <a:pt x="2403346" y="363417"/>
                  <a:pt x="2398210" y="369116"/>
                </a:cubicBezTo>
                <a:cubicBezTo>
                  <a:pt x="2387939" y="380514"/>
                  <a:pt x="2382268" y="390247"/>
                  <a:pt x="2377418" y="404803"/>
                </a:cubicBezTo>
                <a:cubicBezTo>
                  <a:pt x="2373103" y="415325"/>
                  <a:pt x="2369322" y="421814"/>
                  <a:pt x="2360942" y="429968"/>
                </a:cubicBezTo>
                <a:cubicBezTo>
                  <a:pt x="2344715" y="442241"/>
                  <a:pt x="2330129" y="464162"/>
                  <a:pt x="2318253" y="487661"/>
                </a:cubicBezTo>
                <a:cubicBezTo>
                  <a:pt x="2314473" y="494150"/>
                  <a:pt x="2312047" y="501427"/>
                  <a:pt x="2311513" y="505462"/>
                </a:cubicBezTo>
                <a:cubicBezTo>
                  <a:pt x="2307482" y="524842"/>
                  <a:pt x="2299387" y="541852"/>
                  <a:pt x="2289936" y="558073"/>
                </a:cubicBezTo>
                <a:cubicBezTo>
                  <a:pt x="2280485" y="574295"/>
                  <a:pt x="2269144" y="593760"/>
                  <a:pt x="2259694" y="609981"/>
                </a:cubicBezTo>
                <a:cubicBezTo>
                  <a:pt x="2248352" y="629447"/>
                  <a:pt x="2233767" y="651368"/>
                  <a:pt x="2218360" y="668464"/>
                </a:cubicBezTo>
                <a:cubicBezTo>
                  <a:pt x="2214580" y="674953"/>
                  <a:pt x="2210800" y="681442"/>
                  <a:pt x="2208909" y="684686"/>
                </a:cubicBezTo>
                <a:cubicBezTo>
                  <a:pt x="2203239" y="694419"/>
                  <a:pt x="2199994" y="696874"/>
                  <a:pt x="2195393" y="698538"/>
                </a:cubicBezTo>
                <a:cubicBezTo>
                  <a:pt x="2209979" y="676618"/>
                  <a:pt x="2215364" y="658028"/>
                  <a:pt x="2226705" y="638562"/>
                </a:cubicBezTo>
                <a:cubicBezTo>
                  <a:pt x="2240471" y="611819"/>
                  <a:pt x="2254238" y="585076"/>
                  <a:pt x="2264758" y="560786"/>
                </a:cubicBezTo>
                <a:lnTo>
                  <a:pt x="2266296" y="557555"/>
                </a:lnTo>
                <a:lnTo>
                  <a:pt x="2371578" y="375833"/>
                </a:lnTo>
                <a:lnTo>
                  <a:pt x="2386687" y="359687"/>
                </a:lnTo>
                <a:cubicBezTo>
                  <a:pt x="2391345" y="352080"/>
                  <a:pt x="2395054" y="343378"/>
                  <a:pt x="2398425" y="334477"/>
                </a:cubicBezTo>
                <a:cubicBezTo>
                  <a:pt x="2400850" y="327199"/>
                  <a:pt x="2404291" y="320513"/>
                  <a:pt x="2407563" y="313728"/>
                </a:cubicBezTo>
                <a:lnTo>
                  <a:pt x="2407572" y="313704"/>
                </a:lnTo>
                <a:lnTo>
                  <a:pt x="2437294" y="262403"/>
                </a:lnTo>
                <a:lnTo>
                  <a:pt x="2457385" y="229773"/>
                </a:lnTo>
                <a:cubicBezTo>
                  <a:pt x="2467683" y="214045"/>
                  <a:pt x="2477811" y="198218"/>
                  <a:pt x="2485906" y="181207"/>
                </a:cubicBezTo>
                <a:cubicBezTo>
                  <a:pt x="2493467" y="168230"/>
                  <a:pt x="2501313" y="164110"/>
                  <a:pt x="2505628" y="153588"/>
                </a:cubicBezTo>
                <a:cubicBezTo>
                  <a:pt x="2511299" y="143855"/>
                  <a:pt x="2518859" y="130878"/>
                  <a:pt x="2524530" y="121145"/>
                </a:cubicBezTo>
                <a:cubicBezTo>
                  <a:pt x="2537226" y="102469"/>
                  <a:pt x="2541256" y="83089"/>
                  <a:pt x="2553417" y="68448"/>
                </a:cubicBezTo>
                <a:cubicBezTo>
                  <a:pt x="2557198" y="61959"/>
                  <a:pt x="2559088" y="58714"/>
                  <a:pt x="2560978" y="55471"/>
                </a:cubicBezTo>
                <a:cubicBezTo>
                  <a:pt x="2562868" y="52226"/>
                  <a:pt x="2563403" y="48192"/>
                  <a:pt x="2568003" y="46527"/>
                </a:cubicBezTo>
                <a:cubicBezTo>
                  <a:pt x="2569358" y="47317"/>
                  <a:pt x="2570179" y="52139"/>
                  <a:pt x="2568289" y="55384"/>
                </a:cubicBezTo>
                <a:cubicBezTo>
                  <a:pt x="2563973" y="65906"/>
                  <a:pt x="2562368" y="78008"/>
                  <a:pt x="2554808" y="90984"/>
                </a:cubicBezTo>
                <a:cubicBezTo>
                  <a:pt x="2551027" y="97474"/>
                  <a:pt x="2553738" y="99053"/>
                  <a:pt x="2551313" y="106330"/>
                </a:cubicBezTo>
                <a:cubicBezTo>
                  <a:pt x="2564829" y="92478"/>
                  <a:pt x="2574280" y="76257"/>
                  <a:pt x="2585086" y="60824"/>
                </a:cubicBezTo>
                <a:lnTo>
                  <a:pt x="2588562" y="56510"/>
                </a:lnTo>
                <a:lnTo>
                  <a:pt x="2585809" y="54906"/>
                </a:lnTo>
                <a:lnTo>
                  <a:pt x="2595132" y="45349"/>
                </a:lnTo>
                <a:close/>
                <a:moveTo>
                  <a:pt x="2589319" y="0"/>
                </a:moveTo>
                <a:lnTo>
                  <a:pt x="2600754" y="19738"/>
                </a:lnTo>
                <a:lnTo>
                  <a:pt x="2581829" y="52587"/>
                </a:lnTo>
                <a:lnTo>
                  <a:pt x="2564651" y="42579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685835" rtl="0" eaLnBrk="1" fontAlgn="auto" latinLnBrk="1" hangingPunct="1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Tx/>
              <a:buSzTx/>
              <a:buFontTx/>
              <a:buNone/>
              <a:tabLst/>
              <a:defRPr sz="900"/>
            </a:lvl1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581708165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Quote dark option CENTERE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ext Placeholder 7"/>
          <p:cNvSpPr>
            <a:spLocks noGrp="1"/>
          </p:cNvSpPr>
          <p:nvPr>
            <p:ph type="body" sz="quarter" idx="13" hasCustomPrompt="1"/>
          </p:nvPr>
        </p:nvSpPr>
        <p:spPr>
          <a:xfrm>
            <a:off x="228600" y="3008885"/>
            <a:ext cx="8743950" cy="840230"/>
          </a:xfrm>
        </p:spPr>
        <p:txBody>
          <a:bodyPr anchor="ctr"/>
          <a:lstStyle>
            <a:lvl1pPr algn="ctr">
              <a:spcBef>
                <a:spcPts val="0"/>
              </a:spcBef>
              <a:defRPr sz="2700" b="0" baseline="0">
                <a:gradFill>
                  <a:gsLst>
                    <a:gs pos="0">
                      <a:schemeClr val="accent1">
                        <a:lumMod val="5000"/>
                        <a:lumOff val="95000"/>
                      </a:schemeClr>
                    </a:gs>
                    <a:gs pos="100000">
                      <a:schemeClr val="bg1"/>
                    </a:gs>
                  </a:gsLst>
                  <a:lin ang="5400000" scaled="1"/>
                </a:gradFill>
              </a:defRPr>
            </a:lvl1pPr>
            <a:lvl2pPr algn="ctr">
              <a:spcBef>
                <a:spcPts val="0"/>
              </a:spcBef>
              <a:defRPr sz="2700" b="1">
                <a:gradFill>
                  <a:gsLst>
                    <a:gs pos="0">
                      <a:schemeClr val="accent1">
                        <a:lumMod val="5000"/>
                        <a:lumOff val="95000"/>
                      </a:schemeClr>
                    </a:gs>
                    <a:gs pos="100000">
                      <a:schemeClr val="bg1"/>
                    </a:gs>
                  </a:gsLst>
                  <a:lin ang="5400000" scaled="1"/>
                </a:gradFill>
                <a:latin typeface="+mn-lt"/>
              </a:defRPr>
            </a:lvl2pPr>
          </a:lstStyle>
          <a:p>
            <a:pPr lvl="0"/>
            <a:r>
              <a:rPr lang="en-US" dirty="0"/>
              <a:t>“QUOTATION.”</a:t>
            </a:r>
          </a:p>
          <a:p>
            <a:pPr lvl="1"/>
            <a:r>
              <a:rPr lang="en-US" dirty="0"/>
              <a:t>BOLD</a:t>
            </a:r>
          </a:p>
        </p:txBody>
      </p:sp>
      <p:sp>
        <p:nvSpPr>
          <p:cNvPr id="7" name="Freeform: Shape 6"/>
          <p:cNvSpPr/>
          <p:nvPr userDrawn="1"/>
        </p:nvSpPr>
        <p:spPr>
          <a:xfrm>
            <a:off x="97141" y="0"/>
            <a:ext cx="2062111" cy="1364786"/>
          </a:xfrm>
          <a:custGeom>
            <a:avLst/>
            <a:gdLst>
              <a:gd name="connsiteX0" fmla="*/ 0 w 4741280"/>
              <a:gd name="connsiteY0" fmla="*/ 0 h 2353474"/>
              <a:gd name="connsiteX1" fmla="*/ 4741280 w 4741280"/>
              <a:gd name="connsiteY1" fmla="*/ 0 h 2353474"/>
              <a:gd name="connsiteX2" fmla="*/ 4729949 w 4741280"/>
              <a:gd name="connsiteY2" fmla="*/ 224399 h 2353474"/>
              <a:gd name="connsiteX3" fmla="*/ 2370640 w 4741280"/>
              <a:gd name="connsiteY3" fmla="*/ 2353474 h 2353474"/>
              <a:gd name="connsiteX4" fmla="*/ 11331 w 4741280"/>
              <a:gd name="connsiteY4" fmla="*/ 224399 h 23534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741280" h="2353474">
                <a:moveTo>
                  <a:pt x="0" y="0"/>
                </a:moveTo>
                <a:lnTo>
                  <a:pt x="4741280" y="0"/>
                </a:lnTo>
                <a:lnTo>
                  <a:pt x="4729949" y="224399"/>
                </a:lnTo>
                <a:cubicBezTo>
                  <a:pt x="4608502" y="1420269"/>
                  <a:pt x="3598552" y="2353474"/>
                  <a:pt x="2370640" y="2353474"/>
                </a:cubicBezTo>
                <a:cubicBezTo>
                  <a:pt x="1142728" y="2353474"/>
                  <a:pt x="132779" y="1420269"/>
                  <a:pt x="11331" y="22439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35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4" hasCustomPrompt="1"/>
          </p:nvPr>
        </p:nvSpPr>
        <p:spPr>
          <a:xfrm>
            <a:off x="2899171" y="5276808"/>
            <a:ext cx="6073379" cy="300082"/>
          </a:xfrm>
        </p:spPr>
        <p:txBody>
          <a:bodyPr/>
          <a:lstStyle>
            <a:lvl1pPr algn="r">
              <a:spcBef>
                <a:spcPts val="0"/>
              </a:spcBef>
              <a:defRPr sz="1500">
                <a:solidFill>
                  <a:schemeClr val="bg1"/>
                </a:solidFill>
              </a:defRPr>
            </a:lvl1pPr>
            <a:lvl2pPr algn="r">
              <a:defRPr>
                <a:solidFill>
                  <a:schemeClr val="bg1"/>
                </a:solidFill>
              </a:defRPr>
            </a:lvl2pPr>
          </a:lstStyle>
          <a:p>
            <a:pPr lvl="0"/>
            <a:r>
              <a:rPr lang="en-US" dirty="0"/>
              <a:t>—Name and Company/Source goes here</a:t>
            </a:r>
          </a:p>
        </p:txBody>
      </p:sp>
    </p:spTree>
    <p:extLst>
      <p:ext uri="{BB962C8B-B14F-4D97-AF65-F5344CB8AC3E}">
        <p14:creationId xmlns:p14="http://schemas.microsoft.com/office/powerpoint/2010/main" val="3969145264"/>
      </p:ext>
    </p:extLst>
  </p:cSld>
  <p:clrMapOvr>
    <a:masterClrMapping/>
  </p:clrMapOvr>
</p:sldLayout>
</file>

<file path=ppt/slideLayouts/slideLayout19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0_Images &amp;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직사각형 2">
            <a:extLst>
              <a:ext uri="{FF2B5EF4-FFF2-40B4-BE49-F238E27FC236}">
                <a16:creationId xmlns:a16="http://schemas.microsoft.com/office/drawing/2014/main" id="{3BA6D116-08C4-4B82-9CED-6CAA135A4C41}"/>
              </a:ext>
            </a:extLst>
          </p:cNvPr>
          <p:cNvSpPr/>
          <p:nvPr userDrawn="1"/>
        </p:nvSpPr>
        <p:spPr>
          <a:xfrm>
            <a:off x="485774" y="1720158"/>
            <a:ext cx="4830873" cy="3417684"/>
          </a:xfrm>
          <a:prstGeom prst="frame">
            <a:avLst>
              <a:gd name="adj1" fmla="val 901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sp>
        <p:nvSpPr>
          <p:cNvPr id="2" name="그림 개체 틀 5">
            <a:extLst>
              <a:ext uri="{FF2B5EF4-FFF2-40B4-BE49-F238E27FC236}">
                <a16:creationId xmlns:a16="http://schemas.microsoft.com/office/drawing/2014/main" id="{94D1C30F-C049-4A2E-AA78-FB452C660A0F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2709250" y="425513"/>
            <a:ext cx="2322214" cy="6006974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685800" rtl="0" eaLnBrk="1" fontAlgn="auto" latinLnBrk="1" hangingPunct="1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Tx/>
              <a:buSzTx/>
              <a:buFontTx/>
              <a:buNone/>
              <a:tabLst/>
              <a:defRPr sz="900"/>
            </a:lvl1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873270534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9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4_Images &amp; Conten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2">
            <a:extLst>
              <a:ext uri="{FF2B5EF4-FFF2-40B4-BE49-F238E27FC236}">
                <a16:creationId xmlns:a16="http://schemas.microsoft.com/office/drawing/2014/main" id="{B1200484-72B4-43EB-A307-AC173EECE210}"/>
              </a:ext>
            </a:extLst>
          </p:cNvPr>
          <p:cNvSpPr/>
          <p:nvPr/>
        </p:nvSpPr>
        <p:spPr>
          <a:xfrm rot="2700000">
            <a:off x="5450796" y="1547811"/>
            <a:ext cx="2073280" cy="3830870"/>
          </a:xfrm>
          <a:prstGeom prst="rect">
            <a:avLst/>
          </a:prstGeom>
          <a:noFill/>
          <a:ln w="8890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2025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lumMod val="75000"/>
                </a:prstClr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sp>
        <p:nvSpPr>
          <p:cNvPr id="5" name="Rectangle 33">
            <a:extLst>
              <a:ext uri="{FF2B5EF4-FFF2-40B4-BE49-F238E27FC236}">
                <a16:creationId xmlns:a16="http://schemas.microsoft.com/office/drawing/2014/main" id="{746E5197-E35A-4AF6-8BB9-724E846289AD}"/>
              </a:ext>
            </a:extLst>
          </p:cNvPr>
          <p:cNvSpPr/>
          <p:nvPr/>
        </p:nvSpPr>
        <p:spPr>
          <a:xfrm rot="18900000">
            <a:off x="5709959" y="875086"/>
            <a:ext cx="1554959" cy="5107830"/>
          </a:xfrm>
          <a:prstGeom prst="rect">
            <a:avLst/>
          </a:prstGeom>
          <a:noFill/>
          <a:ln w="8890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2025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lumMod val="75000"/>
                </a:prstClr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sp>
        <p:nvSpPr>
          <p:cNvPr id="18" name="자유형: 도형 17">
            <a:extLst>
              <a:ext uri="{FF2B5EF4-FFF2-40B4-BE49-F238E27FC236}">
                <a16:creationId xmlns:a16="http://schemas.microsoft.com/office/drawing/2014/main" id="{5C6A544B-DEF5-42CF-B81D-EA204CF5C296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4477442" y="2050576"/>
            <a:ext cx="1924164" cy="2565552"/>
          </a:xfrm>
          <a:custGeom>
            <a:avLst/>
            <a:gdLst>
              <a:gd name="connsiteX0" fmla="*/ 1282776 w 2565552"/>
              <a:gd name="connsiteY0" fmla="*/ 0 h 2565552"/>
              <a:gd name="connsiteX1" fmla="*/ 2565552 w 2565552"/>
              <a:gd name="connsiteY1" fmla="*/ 1282777 h 2565552"/>
              <a:gd name="connsiteX2" fmla="*/ 1282776 w 2565552"/>
              <a:gd name="connsiteY2" fmla="*/ 2565552 h 2565552"/>
              <a:gd name="connsiteX3" fmla="*/ 0 w 2565552"/>
              <a:gd name="connsiteY3" fmla="*/ 1282776 h 25655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65552" h="2565552">
                <a:moveTo>
                  <a:pt x="1282776" y="0"/>
                </a:moveTo>
                <a:lnTo>
                  <a:pt x="2565552" y="1282777"/>
                </a:lnTo>
                <a:lnTo>
                  <a:pt x="1282776" y="2565552"/>
                </a:lnTo>
                <a:lnTo>
                  <a:pt x="0" y="1282776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685835" rtl="0" eaLnBrk="1" fontAlgn="auto" latinLnBrk="1" hangingPunct="1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Tx/>
              <a:buSzTx/>
              <a:buFontTx/>
              <a:buNone/>
              <a:tabLst/>
              <a:defRPr sz="900"/>
            </a:lvl1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17" name="자유형: 도형 16">
            <a:extLst>
              <a:ext uri="{FF2B5EF4-FFF2-40B4-BE49-F238E27FC236}">
                <a16:creationId xmlns:a16="http://schemas.microsoft.com/office/drawing/2014/main" id="{C02AE221-A9B0-4F37-A129-07368400CD52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5528023" y="3451350"/>
            <a:ext cx="1924164" cy="2565552"/>
          </a:xfrm>
          <a:custGeom>
            <a:avLst/>
            <a:gdLst>
              <a:gd name="connsiteX0" fmla="*/ 1282775 w 2565552"/>
              <a:gd name="connsiteY0" fmla="*/ 0 h 2565552"/>
              <a:gd name="connsiteX1" fmla="*/ 2565552 w 2565552"/>
              <a:gd name="connsiteY1" fmla="*/ 1282776 h 2565552"/>
              <a:gd name="connsiteX2" fmla="*/ 1282776 w 2565552"/>
              <a:gd name="connsiteY2" fmla="*/ 2565552 h 2565552"/>
              <a:gd name="connsiteX3" fmla="*/ 0 w 2565552"/>
              <a:gd name="connsiteY3" fmla="*/ 1282776 h 25655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65552" h="2565552">
                <a:moveTo>
                  <a:pt x="1282775" y="0"/>
                </a:moveTo>
                <a:lnTo>
                  <a:pt x="2565552" y="1282776"/>
                </a:lnTo>
                <a:lnTo>
                  <a:pt x="1282776" y="2565552"/>
                </a:lnTo>
                <a:lnTo>
                  <a:pt x="0" y="1282776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685835" rtl="0" eaLnBrk="1" fontAlgn="auto" latinLnBrk="1" hangingPunct="1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Tx/>
              <a:buSzTx/>
              <a:buFontTx/>
              <a:buNone/>
              <a:tabLst/>
              <a:defRPr sz="900"/>
            </a:lvl1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14" name="자유형: 도형 13">
            <a:extLst>
              <a:ext uri="{FF2B5EF4-FFF2-40B4-BE49-F238E27FC236}">
                <a16:creationId xmlns:a16="http://schemas.microsoft.com/office/drawing/2014/main" id="{E5285B70-0363-436C-AB13-3367F4E0FD78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6568637" y="2063864"/>
            <a:ext cx="1924164" cy="2565552"/>
          </a:xfrm>
          <a:custGeom>
            <a:avLst/>
            <a:gdLst>
              <a:gd name="connsiteX0" fmla="*/ 1282776 w 2565552"/>
              <a:gd name="connsiteY0" fmla="*/ 0 h 2565552"/>
              <a:gd name="connsiteX1" fmla="*/ 2565552 w 2565552"/>
              <a:gd name="connsiteY1" fmla="*/ 1282776 h 2565552"/>
              <a:gd name="connsiteX2" fmla="*/ 1282776 w 2565552"/>
              <a:gd name="connsiteY2" fmla="*/ 2565552 h 2565552"/>
              <a:gd name="connsiteX3" fmla="*/ 0 w 2565552"/>
              <a:gd name="connsiteY3" fmla="*/ 1282776 h 25655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65552" h="2565552">
                <a:moveTo>
                  <a:pt x="1282776" y="0"/>
                </a:moveTo>
                <a:lnTo>
                  <a:pt x="2565552" y="1282776"/>
                </a:lnTo>
                <a:lnTo>
                  <a:pt x="1282776" y="2565552"/>
                </a:lnTo>
                <a:lnTo>
                  <a:pt x="0" y="1282776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685835" rtl="0" eaLnBrk="1" fontAlgn="auto" latinLnBrk="1" hangingPunct="1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Tx/>
              <a:buSzTx/>
              <a:buFontTx/>
              <a:buNone/>
              <a:tabLst/>
              <a:defRPr sz="900"/>
            </a:lvl1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13" name="자유형: 도형 12">
            <a:extLst>
              <a:ext uri="{FF2B5EF4-FFF2-40B4-BE49-F238E27FC236}">
                <a16:creationId xmlns:a16="http://schemas.microsoft.com/office/drawing/2014/main" id="{B86ADC2A-A8A4-4EF0-8AEC-78660E2990B3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5518057" y="663093"/>
            <a:ext cx="1924164" cy="2565553"/>
          </a:xfrm>
          <a:custGeom>
            <a:avLst/>
            <a:gdLst>
              <a:gd name="connsiteX0" fmla="*/ 1282775 w 2565552"/>
              <a:gd name="connsiteY0" fmla="*/ 0 h 2565553"/>
              <a:gd name="connsiteX1" fmla="*/ 2565552 w 2565552"/>
              <a:gd name="connsiteY1" fmla="*/ 1282777 h 2565553"/>
              <a:gd name="connsiteX2" fmla="*/ 1282776 w 2565552"/>
              <a:gd name="connsiteY2" fmla="*/ 2565553 h 2565553"/>
              <a:gd name="connsiteX3" fmla="*/ 0 w 2565552"/>
              <a:gd name="connsiteY3" fmla="*/ 1282776 h 25655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65552" h="2565553">
                <a:moveTo>
                  <a:pt x="1282775" y="0"/>
                </a:moveTo>
                <a:lnTo>
                  <a:pt x="2565552" y="1282777"/>
                </a:lnTo>
                <a:lnTo>
                  <a:pt x="1282776" y="2565553"/>
                </a:lnTo>
                <a:lnTo>
                  <a:pt x="0" y="1282776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685835" rtl="0" eaLnBrk="1" fontAlgn="auto" latinLnBrk="1" hangingPunct="1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Tx/>
              <a:buSzTx/>
              <a:buFontTx/>
              <a:buNone/>
              <a:tabLst/>
              <a:defRPr sz="900"/>
            </a:lvl1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774759446"/>
      </p:ext>
    </p:extLst>
  </p:cSld>
  <p:clrMapOvr>
    <a:masterClrMapping/>
  </p:clrMapOvr>
</p:sldLayout>
</file>

<file path=ppt/slideLayouts/slideLayout19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PNG sets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242647" y="245393"/>
            <a:ext cx="8679898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405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PNG &amp; Shapes Layout</a:t>
            </a:r>
          </a:p>
        </p:txBody>
      </p:sp>
    </p:spTree>
    <p:extLst>
      <p:ext uri="{BB962C8B-B14F-4D97-AF65-F5344CB8AC3E}">
        <p14:creationId xmlns:p14="http://schemas.microsoft.com/office/powerpoint/2010/main" val="1540782778"/>
      </p:ext>
    </p:extLst>
  </p:cSld>
  <p:clrMapOvr>
    <a:masterClrMapping/>
  </p:clrMapOvr>
</p:sldLayout>
</file>

<file path=ppt/slideLayouts/slideLayout19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Icon s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242647" y="123478"/>
            <a:ext cx="8679898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405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Icon Sets Layout</a:t>
            </a:r>
          </a:p>
        </p:txBody>
      </p:sp>
      <p:sp>
        <p:nvSpPr>
          <p:cNvPr id="3" name="Rounded Rectangle 2"/>
          <p:cNvSpPr/>
          <p:nvPr userDrawn="1"/>
        </p:nvSpPr>
        <p:spPr>
          <a:xfrm>
            <a:off x="265508" y="1131592"/>
            <a:ext cx="2670575" cy="5402561"/>
          </a:xfrm>
          <a:prstGeom prst="roundRect">
            <a:avLst>
              <a:gd name="adj" fmla="val 3968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013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sp>
        <p:nvSpPr>
          <p:cNvPr id="4" name="Rounded Rectangle 3"/>
          <p:cNvSpPr/>
          <p:nvPr userDrawn="1"/>
        </p:nvSpPr>
        <p:spPr>
          <a:xfrm>
            <a:off x="398950" y="1347500"/>
            <a:ext cx="115401" cy="5015200"/>
          </a:xfrm>
          <a:prstGeom prst="roundRect">
            <a:avLst>
              <a:gd name="adj" fmla="val 50000"/>
            </a:avLst>
          </a:prstGeom>
          <a:solidFill>
            <a:schemeClr val="bg1">
              <a:alpha val="4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013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sp>
        <p:nvSpPr>
          <p:cNvPr id="5" name="Half Frame 4"/>
          <p:cNvSpPr/>
          <p:nvPr userDrawn="1"/>
        </p:nvSpPr>
        <p:spPr>
          <a:xfrm rot="5400000">
            <a:off x="2207152" y="1362297"/>
            <a:ext cx="685849" cy="513861"/>
          </a:xfrm>
          <a:prstGeom prst="halfFrame">
            <a:avLst>
              <a:gd name="adj1" fmla="val 23728"/>
              <a:gd name="adj2" fmla="val 24642"/>
            </a:avLst>
          </a:prstGeom>
          <a:solidFill>
            <a:schemeClr val="bg1">
              <a:alpha val="2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013" b="0" i="0" u="none" strike="noStrike" kern="1200" cap="none" spc="0" normalizeH="0" baseline="0" noProof="0">
              <a:ln>
                <a:noFill/>
              </a:ln>
              <a:solidFill>
                <a:prstClr val="black">
                  <a:lumMod val="85000"/>
                  <a:lumOff val="15000"/>
                </a:prstClr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5644E8BB-F13A-4AE0-889E-633DE4143787}"/>
              </a:ext>
            </a:extLst>
          </p:cNvPr>
          <p:cNvSpPr txBox="1"/>
          <p:nvPr userDrawn="1"/>
        </p:nvSpPr>
        <p:spPr>
          <a:xfrm>
            <a:off x="533778" y="1691075"/>
            <a:ext cx="1674186" cy="415498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105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itchFamily="34" charset="0"/>
                <a:cs typeface="Arial" pitchFamily="34" charset="0"/>
              </a:rPr>
              <a:t>You can Resize without losing quality</a:t>
            </a:r>
            <a:endParaRPr kumimoji="0" lang="ko-KR" altLang="en-US" sz="105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itchFamily="34" charset="0"/>
              <a:cs typeface="Arial" pitchFamily="34" charset="0"/>
            </a:endParaRP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F2CE2B8B-ED32-491A-95B2-D28904BC432C}"/>
              </a:ext>
            </a:extLst>
          </p:cNvPr>
          <p:cNvSpPr txBox="1"/>
          <p:nvPr userDrawn="1"/>
        </p:nvSpPr>
        <p:spPr>
          <a:xfrm>
            <a:off x="533778" y="2208255"/>
            <a:ext cx="1674186" cy="57708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105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itchFamily="34" charset="0"/>
                <a:cs typeface="Arial" pitchFamily="34" charset="0"/>
              </a:rPr>
              <a:t>You can Change Fill Color &amp;</a:t>
            </a:r>
          </a:p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105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itchFamily="34" charset="0"/>
                <a:cs typeface="Arial" pitchFamily="34" charset="0"/>
              </a:rPr>
              <a:t>Line Color</a:t>
            </a:r>
            <a:endParaRPr kumimoji="0" lang="ko-KR" altLang="en-US" sz="105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itchFamily="34" charset="0"/>
              <a:cs typeface="Arial" pitchFamily="34" charset="0"/>
            </a:endParaRP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962A52DF-2523-4479-BFA3-B5ACE9887E1C}"/>
              </a:ext>
            </a:extLst>
          </p:cNvPr>
          <p:cNvSpPr txBox="1"/>
          <p:nvPr userDrawn="1"/>
        </p:nvSpPr>
        <p:spPr>
          <a:xfrm>
            <a:off x="540922" y="5835368"/>
            <a:ext cx="1674000" cy="253916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105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itchFamily="34" charset="0"/>
                <a:cs typeface="Arial" pitchFamily="34" charset="0"/>
              </a:rPr>
              <a:t>www.allppt.com</a:t>
            </a:r>
            <a:endParaRPr kumimoji="0" lang="ko-KR" altLang="en-US" sz="10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itchFamily="34" charset="0"/>
              <a:cs typeface="Arial" pitchFamily="34" charset="0"/>
            </a:endParaRP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BAAC314F-E96A-4408-95DE-A70E9ED054AF}"/>
              </a:ext>
            </a:extLst>
          </p:cNvPr>
          <p:cNvSpPr txBox="1"/>
          <p:nvPr userDrawn="1"/>
        </p:nvSpPr>
        <p:spPr>
          <a:xfrm>
            <a:off x="540922" y="4611907"/>
            <a:ext cx="2037972" cy="106182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21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 pitchFamily="34" charset="0"/>
              </a:rPr>
              <a:t>FREE </a:t>
            </a:r>
          </a:p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21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 pitchFamily="34" charset="0"/>
              </a:rPr>
              <a:t>PPT TEMPLATES</a:t>
            </a:r>
          </a:p>
        </p:txBody>
      </p:sp>
    </p:spTree>
    <p:extLst>
      <p:ext uri="{BB962C8B-B14F-4D97-AF65-F5344CB8AC3E}">
        <p14:creationId xmlns:p14="http://schemas.microsoft.com/office/powerpoint/2010/main" val="757186267"/>
      </p:ext>
    </p:extLst>
  </p:cSld>
  <p:clrMapOvr>
    <a:masterClrMapping/>
  </p:clrMapOvr>
</p:sldLayout>
</file>

<file path=ppt/slideLayouts/slideLayout19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Freeform: Shape 11">
            <a:extLst>
              <a:ext uri="{FF2B5EF4-FFF2-40B4-BE49-F238E27FC236}">
                <a16:creationId xmlns:a16="http://schemas.microsoft.com/office/drawing/2014/main" id="{89254204-7576-4E7F-BCC2-47087CDF8998}"/>
              </a:ext>
            </a:extLst>
          </p:cNvPr>
          <p:cNvSpPr/>
          <p:nvPr/>
        </p:nvSpPr>
        <p:spPr>
          <a:xfrm rot="1200000">
            <a:off x="-233890" y="-189268"/>
            <a:ext cx="535618" cy="2226584"/>
          </a:xfrm>
          <a:custGeom>
            <a:avLst/>
            <a:gdLst>
              <a:gd name="connsiteX0" fmla="*/ 622717 w 714157"/>
              <a:gd name="connsiteY0" fmla="*/ 33281 h 2226584"/>
              <a:gd name="connsiteX1" fmla="*/ 714157 w 714157"/>
              <a:gd name="connsiteY1" fmla="*/ 0 h 2226584"/>
              <a:gd name="connsiteX2" fmla="*/ 714157 w 714157"/>
              <a:gd name="connsiteY2" fmla="*/ 2226584 h 2226584"/>
              <a:gd name="connsiteX3" fmla="*/ 622717 w 714157"/>
              <a:gd name="connsiteY3" fmla="*/ 1975355 h 2226584"/>
              <a:gd name="connsiteX4" fmla="*/ 329492 w 714157"/>
              <a:gd name="connsiteY4" fmla="*/ 140006 h 2226584"/>
              <a:gd name="connsiteX5" fmla="*/ 329492 w 714157"/>
              <a:gd name="connsiteY5" fmla="*/ 1169726 h 2226584"/>
              <a:gd name="connsiteX6" fmla="*/ 238052 w 714157"/>
              <a:gd name="connsiteY6" fmla="*/ 918496 h 2226584"/>
              <a:gd name="connsiteX7" fmla="*/ 238052 w 714157"/>
              <a:gd name="connsiteY7" fmla="*/ 173288 h 2226584"/>
              <a:gd name="connsiteX8" fmla="*/ 567544 w 714157"/>
              <a:gd name="connsiteY8" fmla="*/ 53362 h 2226584"/>
              <a:gd name="connsiteX9" fmla="*/ 567544 w 714157"/>
              <a:gd name="connsiteY9" fmla="*/ 1823768 h 2226584"/>
              <a:gd name="connsiteX10" fmla="*/ 384664 w 714157"/>
              <a:gd name="connsiteY10" fmla="*/ 1321310 h 2226584"/>
              <a:gd name="connsiteX11" fmla="*/ 384664 w 714157"/>
              <a:gd name="connsiteY11" fmla="*/ 119925 h 2226584"/>
              <a:gd name="connsiteX12" fmla="*/ 0 w 714157"/>
              <a:gd name="connsiteY12" fmla="*/ 259931 h 2226584"/>
              <a:gd name="connsiteX13" fmla="*/ 182880 w 714157"/>
              <a:gd name="connsiteY13" fmla="*/ 193369 h 2226584"/>
              <a:gd name="connsiteX14" fmla="*/ 182880 w 714157"/>
              <a:gd name="connsiteY14" fmla="*/ 766913 h 2226584"/>
              <a:gd name="connsiteX15" fmla="*/ 0 w 714157"/>
              <a:gd name="connsiteY15" fmla="*/ 264454 h 22265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714157" h="2226584">
                <a:moveTo>
                  <a:pt x="622717" y="33281"/>
                </a:moveTo>
                <a:lnTo>
                  <a:pt x="714157" y="0"/>
                </a:lnTo>
                <a:lnTo>
                  <a:pt x="714157" y="2226584"/>
                </a:lnTo>
                <a:lnTo>
                  <a:pt x="622717" y="1975355"/>
                </a:lnTo>
                <a:close/>
                <a:moveTo>
                  <a:pt x="329492" y="140006"/>
                </a:moveTo>
                <a:lnTo>
                  <a:pt x="329492" y="1169726"/>
                </a:lnTo>
                <a:lnTo>
                  <a:pt x="238052" y="918496"/>
                </a:lnTo>
                <a:lnTo>
                  <a:pt x="238052" y="173288"/>
                </a:lnTo>
                <a:close/>
                <a:moveTo>
                  <a:pt x="567544" y="53362"/>
                </a:moveTo>
                <a:lnTo>
                  <a:pt x="567544" y="1823768"/>
                </a:lnTo>
                <a:lnTo>
                  <a:pt x="384664" y="1321310"/>
                </a:lnTo>
                <a:lnTo>
                  <a:pt x="384664" y="119925"/>
                </a:lnTo>
                <a:close/>
                <a:moveTo>
                  <a:pt x="0" y="259931"/>
                </a:moveTo>
                <a:lnTo>
                  <a:pt x="182880" y="193369"/>
                </a:lnTo>
                <a:lnTo>
                  <a:pt x="182880" y="766913"/>
                </a:lnTo>
                <a:lnTo>
                  <a:pt x="0" y="264454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715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242647" y="339510"/>
            <a:ext cx="8679898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405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1698653008"/>
      </p:ext>
    </p:extLst>
  </p:cSld>
  <p:clrMapOvr>
    <a:masterClrMapping/>
  </p:clrMapOvr>
</p:sldLayout>
</file>

<file path=ppt/slideLayouts/slideLayout19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242647" y="339510"/>
            <a:ext cx="8679898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405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A444163C-3BE8-445F-BF4D-6FF683F7A99F}"/>
              </a:ext>
            </a:extLst>
          </p:cNvPr>
          <p:cNvGrpSpPr/>
          <p:nvPr userDrawn="1"/>
        </p:nvGrpSpPr>
        <p:grpSpPr>
          <a:xfrm>
            <a:off x="0" y="5030642"/>
            <a:ext cx="8838488" cy="1581249"/>
            <a:chOff x="0" y="5030641"/>
            <a:chExt cx="11784650" cy="1581249"/>
          </a:xfrm>
        </p:grpSpPr>
        <p:grpSp>
          <p:nvGrpSpPr>
            <p:cNvPr id="4" name="Group 3">
              <a:extLst>
                <a:ext uri="{FF2B5EF4-FFF2-40B4-BE49-F238E27FC236}">
                  <a16:creationId xmlns:a16="http://schemas.microsoft.com/office/drawing/2014/main" id="{4C382616-4BAD-46F2-A9B1-3719C195BD07}"/>
                </a:ext>
              </a:extLst>
            </p:cNvPr>
            <p:cNvGrpSpPr/>
            <p:nvPr/>
          </p:nvGrpSpPr>
          <p:grpSpPr>
            <a:xfrm>
              <a:off x="10972494" y="5030641"/>
              <a:ext cx="812156" cy="1343445"/>
              <a:chOff x="10042059" y="85076"/>
              <a:chExt cx="1867634" cy="3089387"/>
            </a:xfrm>
          </p:grpSpPr>
          <p:sp>
            <p:nvSpPr>
              <p:cNvPr id="9" name="Freeform: Shape 8">
                <a:extLst>
                  <a:ext uri="{FF2B5EF4-FFF2-40B4-BE49-F238E27FC236}">
                    <a16:creationId xmlns:a16="http://schemas.microsoft.com/office/drawing/2014/main" id="{4F57692B-CB59-4909-9EE5-9842EC389960}"/>
                  </a:ext>
                </a:extLst>
              </p:cNvPr>
              <p:cNvSpPr/>
              <p:nvPr/>
            </p:nvSpPr>
            <p:spPr>
              <a:xfrm rot="16200000" flipH="1">
                <a:off x="9851011" y="276124"/>
                <a:ext cx="2249729" cy="1867634"/>
              </a:xfrm>
              <a:custGeom>
                <a:avLst/>
                <a:gdLst>
                  <a:gd name="connsiteX0" fmla="*/ 2234976 w 2254431"/>
                  <a:gd name="connsiteY0" fmla="*/ 1132618 h 1867634"/>
                  <a:gd name="connsiteX1" fmla="*/ 2236496 w 2254431"/>
                  <a:gd name="connsiteY1" fmla="*/ 1135418 h 1867634"/>
                  <a:gd name="connsiteX2" fmla="*/ 2234976 w 2254431"/>
                  <a:gd name="connsiteY2" fmla="*/ 1140552 h 1867634"/>
                  <a:gd name="connsiteX3" fmla="*/ 2234976 w 2254431"/>
                  <a:gd name="connsiteY3" fmla="*/ 710150 h 1867634"/>
                  <a:gd name="connsiteX4" fmla="*/ 2240336 w 2254431"/>
                  <a:gd name="connsiteY4" fmla="*/ 727150 h 1867634"/>
                  <a:gd name="connsiteX5" fmla="*/ 2234976 w 2254431"/>
                  <a:gd name="connsiteY5" fmla="*/ 737448 h 1867634"/>
                  <a:gd name="connsiteX6" fmla="*/ 1734909 w 2254431"/>
                  <a:gd name="connsiteY6" fmla="*/ 1232300 h 1867634"/>
                  <a:gd name="connsiteX7" fmla="*/ 1781182 w 2254431"/>
                  <a:gd name="connsiteY7" fmla="*/ 1232300 h 1867634"/>
                  <a:gd name="connsiteX8" fmla="*/ 1734909 w 2254431"/>
                  <a:gd name="connsiteY8" fmla="*/ 1237163 h 1867634"/>
                  <a:gd name="connsiteX9" fmla="*/ 1734908 w 2254431"/>
                  <a:gd name="connsiteY9" fmla="*/ 633988 h 1867634"/>
                  <a:gd name="connsiteX10" fmla="*/ 2124749 w 2254431"/>
                  <a:gd name="connsiteY10" fmla="*/ 668096 h 1867634"/>
                  <a:gd name="connsiteX11" fmla="*/ 1734908 w 2254431"/>
                  <a:gd name="connsiteY11" fmla="*/ 668096 h 1867634"/>
                  <a:gd name="connsiteX12" fmla="*/ 0 w 2254431"/>
                  <a:gd name="connsiteY12" fmla="*/ 933818 h 1867634"/>
                  <a:gd name="connsiteX13" fmla="*/ 273507 w 2254431"/>
                  <a:gd name="connsiteY13" fmla="*/ 1594126 h 1867634"/>
                  <a:gd name="connsiteX14" fmla="*/ 1594123 w 2254431"/>
                  <a:gd name="connsiteY14" fmla="*/ 1594126 h 1867634"/>
                  <a:gd name="connsiteX15" fmla="*/ 1818102 w 2254431"/>
                  <a:gd name="connsiteY15" fmla="*/ 1370146 h 1867634"/>
                  <a:gd name="connsiteX16" fmla="*/ 2067929 w 2254431"/>
                  <a:gd name="connsiteY16" fmla="*/ 1370150 h 1867634"/>
                  <a:gd name="connsiteX17" fmla="*/ 2249729 w 2254431"/>
                  <a:gd name="connsiteY17" fmla="*/ 1188348 h 1867634"/>
                  <a:gd name="connsiteX18" fmla="*/ 2249729 w 2254431"/>
                  <a:gd name="connsiteY18" fmla="*/ 938520 h 1867634"/>
                  <a:gd name="connsiteX19" fmla="*/ 2254431 w 2254431"/>
                  <a:gd name="connsiteY19" fmla="*/ 933818 h 1867634"/>
                  <a:gd name="connsiteX20" fmla="*/ 2249729 w 2254431"/>
                  <a:gd name="connsiteY20" fmla="*/ 929116 h 1867634"/>
                  <a:gd name="connsiteX21" fmla="*/ 2249729 w 2254431"/>
                  <a:gd name="connsiteY21" fmla="*/ 679292 h 1867634"/>
                  <a:gd name="connsiteX22" fmla="*/ 2067926 w 2254431"/>
                  <a:gd name="connsiteY22" fmla="*/ 497490 h 1867634"/>
                  <a:gd name="connsiteX23" fmla="*/ 1818099 w 2254431"/>
                  <a:gd name="connsiteY23" fmla="*/ 497490 h 1867634"/>
                  <a:gd name="connsiteX24" fmla="*/ 1594123 w 2254431"/>
                  <a:gd name="connsiteY24" fmla="*/ 273510 h 1867634"/>
                  <a:gd name="connsiteX25" fmla="*/ 273507 w 2254431"/>
                  <a:gd name="connsiteY25" fmla="*/ 273510 h 1867634"/>
                  <a:gd name="connsiteX26" fmla="*/ 0 w 2254431"/>
                  <a:gd name="connsiteY26" fmla="*/ 933818 h 1867634"/>
                  <a:gd name="connsiteX0" fmla="*/ 2234976 w 2254431"/>
                  <a:gd name="connsiteY0" fmla="*/ 1132618 h 1867634"/>
                  <a:gd name="connsiteX1" fmla="*/ 2236496 w 2254431"/>
                  <a:gd name="connsiteY1" fmla="*/ 1135418 h 1867634"/>
                  <a:gd name="connsiteX2" fmla="*/ 2234976 w 2254431"/>
                  <a:gd name="connsiteY2" fmla="*/ 1140552 h 1867634"/>
                  <a:gd name="connsiteX3" fmla="*/ 2234976 w 2254431"/>
                  <a:gd name="connsiteY3" fmla="*/ 1132618 h 1867634"/>
                  <a:gd name="connsiteX4" fmla="*/ 2234976 w 2254431"/>
                  <a:gd name="connsiteY4" fmla="*/ 710150 h 1867634"/>
                  <a:gd name="connsiteX5" fmla="*/ 2240336 w 2254431"/>
                  <a:gd name="connsiteY5" fmla="*/ 727150 h 1867634"/>
                  <a:gd name="connsiteX6" fmla="*/ 2234976 w 2254431"/>
                  <a:gd name="connsiteY6" fmla="*/ 737448 h 1867634"/>
                  <a:gd name="connsiteX7" fmla="*/ 2234976 w 2254431"/>
                  <a:gd name="connsiteY7" fmla="*/ 710150 h 1867634"/>
                  <a:gd name="connsiteX8" fmla="*/ 1734909 w 2254431"/>
                  <a:gd name="connsiteY8" fmla="*/ 1232300 h 1867634"/>
                  <a:gd name="connsiteX9" fmla="*/ 1781182 w 2254431"/>
                  <a:gd name="connsiteY9" fmla="*/ 1232300 h 1867634"/>
                  <a:gd name="connsiteX10" fmla="*/ 1734909 w 2254431"/>
                  <a:gd name="connsiteY10" fmla="*/ 1237163 h 1867634"/>
                  <a:gd name="connsiteX11" fmla="*/ 1734909 w 2254431"/>
                  <a:gd name="connsiteY11" fmla="*/ 1232300 h 1867634"/>
                  <a:gd name="connsiteX12" fmla="*/ 1734908 w 2254431"/>
                  <a:gd name="connsiteY12" fmla="*/ 668096 h 1867634"/>
                  <a:gd name="connsiteX13" fmla="*/ 2124749 w 2254431"/>
                  <a:gd name="connsiteY13" fmla="*/ 668096 h 1867634"/>
                  <a:gd name="connsiteX14" fmla="*/ 1734908 w 2254431"/>
                  <a:gd name="connsiteY14" fmla="*/ 668096 h 1867634"/>
                  <a:gd name="connsiteX15" fmla="*/ 0 w 2254431"/>
                  <a:gd name="connsiteY15" fmla="*/ 933818 h 1867634"/>
                  <a:gd name="connsiteX16" fmla="*/ 273507 w 2254431"/>
                  <a:gd name="connsiteY16" fmla="*/ 1594126 h 1867634"/>
                  <a:gd name="connsiteX17" fmla="*/ 1594123 w 2254431"/>
                  <a:gd name="connsiteY17" fmla="*/ 1594126 h 1867634"/>
                  <a:gd name="connsiteX18" fmla="*/ 1818102 w 2254431"/>
                  <a:gd name="connsiteY18" fmla="*/ 1370146 h 1867634"/>
                  <a:gd name="connsiteX19" fmla="*/ 2067929 w 2254431"/>
                  <a:gd name="connsiteY19" fmla="*/ 1370150 h 1867634"/>
                  <a:gd name="connsiteX20" fmla="*/ 2249729 w 2254431"/>
                  <a:gd name="connsiteY20" fmla="*/ 1188348 h 1867634"/>
                  <a:gd name="connsiteX21" fmla="*/ 2249729 w 2254431"/>
                  <a:gd name="connsiteY21" fmla="*/ 938520 h 1867634"/>
                  <a:gd name="connsiteX22" fmla="*/ 2254431 w 2254431"/>
                  <a:gd name="connsiteY22" fmla="*/ 933818 h 1867634"/>
                  <a:gd name="connsiteX23" fmla="*/ 2249729 w 2254431"/>
                  <a:gd name="connsiteY23" fmla="*/ 929116 h 1867634"/>
                  <a:gd name="connsiteX24" fmla="*/ 2249729 w 2254431"/>
                  <a:gd name="connsiteY24" fmla="*/ 679292 h 1867634"/>
                  <a:gd name="connsiteX25" fmla="*/ 2067926 w 2254431"/>
                  <a:gd name="connsiteY25" fmla="*/ 497490 h 1867634"/>
                  <a:gd name="connsiteX26" fmla="*/ 1818099 w 2254431"/>
                  <a:gd name="connsiteY26" fmla="*/ 497490 h 1867634"/>
                  <a:gd name="connsiteX27" fmla="*/ 1594123 w 2254431"/>
                  <a:gd name="connsiteY27" fmla="*/ 273510 h 1867634"/>
                  <a:gd name="connsiteX28" fmla="*/ 273507 w 2254431"/>
                  <a:gd name="connsiteY28" fmla="*/ 273510 h 1867634"/>
                  <a:gd name="connsiteX29" fmla="*/ 0 w 2254431"/>
                  <a:gd name="connsiteY29" fmla="*/ 933818 h 1867634"/>
                  <a:gd name="connsiteX0" fmla="*/ 2234976 w 2254431"/>
                  <a:gd name="connsiteY0" fmla="*/ 1132618 h 1867634"/>
                  <a:gd name="connsiteX1" fmla="*/ 2236496 w 2254431"/>
                  <a:gd name="connsiteY1" fmla="*/ 1135418 h 1867634"/>
                  <a:gd name="connsiteX2" fmla="*/ 2234976 w 2254431"/>
                  <a:gd name="connsiteY2" fmla="*/ 1140552 h 1867634"/>
                  <a:gd name="connsiteX3" fmla="*/ 2234976 w 2254431"/>
                  <a:gd name="connsiteY3" fmla="*/ 1132618 h 1867634"/>
                  <a:gd name="connsiteX4" fmla="*/ 2234976 w 2254431"/>
                  <a:gd name="connsiteY4" fmla="*/ 710150 h 1867634"/>
                  <a:gd name="connsiteX5" fmla="*/ 2240336 w 2254431"/>
                  <a:gd name="connsiteY5" fmla="*/ 727150 h 1867634"/>
                  <a:gd name="connsiteX6" fmla="*/ 2234976 w 2254431"/>
                  <a:gd name="connsiteY6" fmla="*/ 737448 h 1867634"/>
                  <a:gd name="connsiteX7" fmla="*/ 2234976 w 2254431"/>
                  <a:gd name="connsiteY7" fmla="*/ 710150 h 1867634"/>
                  <a:gd name="connsiteX8" fmla="*/ 1734909 w 2254431"/>
                  <a:gd name="connsiteY8" fmla="*/ 1232300 h 1867634"/>
                  <a:gd name="connsiteX9" fmla="*/ 1781182 w 2254431"/>
                  <a:gd name="connsiteY9" fmla="*/ 1232300 h 1867634"/>
                  <a:gd name="connsiteX10" fmla="*/ 1734909 w 2254431"/>
                  <a:gd name="connsiteY10" fmla="*/ 1237163 h 1867634"/>
                  <a:gd name="connsiteX11" fmla="*/ 1734909 w 2254431"/>
                  <a:gd name="connsiteY11" fmla="*/ 1232300 h 1867634"/>
                  <a:gd name="connsiteX12" fmla="*/ 0 w 2254431"/>
                  <a:gd name="connsiteY12" fmla="*/ 933818 h 1867634"/>
                  <a:gd name="connsiteX13" fmla="*/ 273507 w 2254431"/>
                  <a:gd name="connsiteY13" fmla="*/ 1594126 h 1867634"/>
                  <a:gd name="connsiteX14" fmla="*/ 1594123 w 2254431"/>
                  <a:gd name="connsiteY14" fmla="*/ 1594126 h 1867634"/>
                  <a:gd name="connsiteX15" fmla="*/ 1818102 w 2254431"/>
                  <a:gd name="connsiteY15" fmla="*/ 1370146 h 1867634"/>
                  <a:gd name="connsiteX16" fmla="*/ 2067929 w 2254431"/>
                  <a:gd name="connsiteY16" fmla="*/ 1370150 h 1867634"/>
                  <a:gd name="connsiteX17" fmla="*/ 2249729 w 2254431"/>
                  <a:gd name="connsiteY17" fmla="*/ 1188348 h 1867634"/>
                  <a:gd name="connsiteX18" fmla="*/ 2249729 w 2254431"/>
                  <a:gd name="connsiteY18" fmla="*/ 938520 h 1867634"/>
                  <a:gd name="connsiteX19" fmla="*/ 2254431 w 2254431"/>
                  <a:gd name="connsiteY19" fmla="*/ 933818 h 1867634"/>
                  <a:gd name="connsiteX20" fmla="*/ 2249729 w 2254431"/>
                  <a:gd name="connsiteY20" fmla="*/ 929116 h 1867634"/>
                  <a:gd name="connsiteX21" fmla="*/ 2249729 w 2254431"/>
                  <a:gd name="connsiteY21" fmla="*/ 679292 h 1867634"/>
                  <a:gd name="connsiteX22" fmla="*/ 2067926 w 2254431"/>
                  <a:gd name="connsiteY22" fmla="*/ 497490 h 1867634"/>
                  <a:gd name="connsiteX23" fmla="*/ 1818099 w 2254431"/>
                  <a:gd name="connsiteY23" fmla="*/ 497490 h 1867634"/>
                  <a:gd name="connsiteX24" fmla="*/ 1594123 w 2254431"/>
                  <a:gd name="connsiteY24" fmla="*/ 273510 h 1867634"/>
                  <a:gd name="connsiteX25" fmla="*/ 273507 w 2254431"/>
                  <a:gd name="connsiteY25" fmla="*/ 273510 h 1867634"/>
                  <a:gd name="connsiteX26" fmla="*/ 0 w 2254431"/>
                  <a:gd name="connsiteY26" fmla="*/ 933818 h 1867634"/>
                  <a:gd name="connsiteX0" fmla="*/ 2234976 w 2254431"/>
                  <a:gd name="connsiteY0" fmla="*/ 1132618 h 1867634"/>
                  <a:gd name="connsiteX1" fmla="*/ 2236496 w 2254431"/>
                  <a:gd name="connsiteY1" fmla="*/ 1135418 h 1867634"/>
                  <a:gd name="connsiteX2" fmla="*/ 2234976 w 2254431"/>
                  <a:gd name="connsiteY2" fmla="*/ 1140552 h 1867634"/>
                  <a:gd name="connsiteX3" fmla="*/ 2234976 w 2254431"/>
                  <a:gd name="connsiteY3" fmla="*/ 1132618 h 1867634"/>
                  <a:gd name="connsiteX4" fmla="*/ 2234976 w 2254431"/>
                  <a:gd name="connsiteY4" fmla="*/ 710150 h 1867634"/>
                  <a:gd name="connsiteX5" fmla="*/ 2240336 w 2254431"/>
                  <a:gd name="connsiteY5" fmla="*/ 727150 h 1867634"/>
                  <a:gd name="connsiteX6" fmla="*/ 2234976 w 2254431"/>
                  <a:gd name="connsiteY6" fmla="*/ 737448 h 1867634"/>
                  <a:gd name="connsiteX7" fmla="*/ 2234976 w 2254431"/>
                  <a:gd name="connsiteY7" fmla="*/ 710150 h 1867634"/>
                  <a:gd name="connsiteX8" fmla="*/ 1734909 w 2254431"/>
                  <a:gd name="connsiteY8" fmla="*/ 1237163 h 1867634"/>
                  <a:gd name="connsiteX9" fmla="*/ 1781182 w 2254431"/>
                  <a:gd name="connsiteY9" fmla="*/ 1232300 h 1867634"/>
                  <a:gd name="connsiteX10" fmla="*/ 1734909 w 2254431"/>
                  <a:gd name="connsiteY10" fmla="*/ 1237163 h 1867634"/>
                  <a:gd name="connsiteX11" fmla="*/ 0 w 2254431"/>
                  <a:gd name="connsiteY11" fmla="*/ 933818 h 1867634"/>
                  <a:gd name="connsiteX12" fmla="*/ 273507 w 2254431"/>
                  <a:gd name="connsiteY12" fmla="*/ 1594126 h 1867634"/>
                  <a:gd name="connsiteX13" fmla="*/ 1594123 w 2254431"/>
                  <a:gd name="connsiteY13" fmla="*/ 1594126 h 1867634"/>
                  <a:gd name="connsiteX14" fmla="*/ 1818102 w 2254431"/>
                  <a:gd name="connsiteY14" fmla="*/ 1370146 h 1867634"/>
                  <a:gd name="connsiteX15" fmla="*/ 2067929 w 2254431"/>
                  <a:gd name="connsiteY15" fmla="*/ 1370150 h 1867634"/>
                  <a:gd name="connsiteX16" fmla="*/ 2249729 w 2254431"/>
                  <a:gd name="connsiteY16" fmla="*/ 1188348 h 1867634"/>
                  <a:gd name="connsiteX17" fmla="*/ 2249729 w 2254431"/>
                  <a:gd name="connsiteY17" fmla="*/ 938520 h 1867634"/>
                  <a:gd name="connsiteX18" fmla="*/ 2254431 w 2254431"/>
                  <a:gd name="connsiteY18" fmla="*/ 933818 h 1867634"/>
                  <a:gd name="connsiteX19" fmla="*/ 2249729 w 2254431"/>
                  <a:gd name="connsiteY19" fmla="*/ 929116 h 1867634"/>
                  <a:gd name="connsiteX20" fmla="*/ 2249729 w 2254431"/>
                  <a:gd name="connsiteY20" fmla="*/ 679292 h 1867634"/>
                  <a:gd name="connsiteX21" fmla="*/ 2067926 w 2254431"/>
                  <a:gd name="connsiteY21" fmla="*/ 497490 h 1867634"/>
                  <a:gd name="connsiteX22" fmla="*/ 1818099 w 2254431"/>
                  <a:gd name="connsiteY22" fmla="*/ 497490 h 1867634"/>
                  <a:gd name="connsiteX23" fmla="*/ 1594123 w 2254431"/>
                  <a:gd name="connsiteY23" fmla="*/ 273510 h 1867634"/>
                  <a:gd name="connsiteX24" fmla="*/ 273507 w 2254431"/>
                  <a:gd name="connsiteY24" fmla="*/ 273510 h 1867634"/>
                  <a:gd name="connsiteX25" fmla="*/ 0 w 2254431"/>
                  <a:gd name="connsiteY25" fmla="*/ 933818 h 1867634"/>
                  <a:gd name="connsiteX0" fmla="*/ 2234976 w 2254431"/>
                  <a:gd name="connsiteY0" fmla="*/ 1132618 h 1867634"/>
                  <a:gd name="connsiteX1" fmla="*/ 2236496 w 2254431"/>
                  <a:gd name="connsiteY1" fmla="*/ 1135418 h 1867634"/>
                  <a:gd name="connsiteX2" fmla="*/ 2234976 w 2254431"/>
                  <a:gd name="connsiteY2" fmla="*/ 1140552 h 1867634"/>
                  <a:gd name="connsiteX3" fmla="*/ 2234976 w 2254431"/>
                  <a:gd name="connsiteY3" fmla="*/ 1132618 h 1867634"/>
                  <a:gd name="connsiteX4" fmla="*/ 2234976 w 2254431"/>
                  <a:gd name="connsiteY4" fmla="*/ 710150 h 1867634"/>
                  <a:gd name="connsiteX5" fmla="*/ 2240336 w 2254431"/>
                  <a:gd name="connsiteY5" fmla="*/ 727150 h 1867634"/>
                  <a:gd name="connsiteX6" fmla="*/ 2234976 w 2254431"/>
                  <a:gd name="connsiteY6" fmla="*/ 737448 h 1867634"/>
                  <a:gd name="connsiteX7" fmla="*/ 2234976 w 2254431"/>
                  <a:gd name="connsiteY7" fmla="*/ 710150 h 1867634"/>
                  <a:gd name="connsiteX8" fmla="*/ 0 w 2254431"/>
                  <a:gd name="connsiteY8" fmla="*/ 933818 h 1867634"/>
                  <a:gd name="connsiteX9" fmla="*/ 273507 w 2254431"/>
                  <a:gd name="connsiteY9" fmla="*/ 1594126 h 1867634"/>
                  <a:gd name="connsiteX10" fmla="*/ 1594123 w 2254431"/>
                  <a:gd name="connsiteY10" fmla="*/ 1594126 h 1867634"/>
                  <a:gd name="connsiteX11" fmla="*/ 1818102 w 2254431"/>
                  <a:gd name="connsiteY11" fmla="*/ 1370146 h 1867634"/>
                  <a:gd name="connsiteX12" fmla="*/ 2067929 w 2254431"/>
                  <a:gd name="connsiteY12" fmla="*/ 1370150 h 1867634"/>
                  <a:gd name="connsiteX13" fmla="*/ 2249729 w 2254431"/>
                  <a:gd name="connsiteY13" fmla="*/ 1188348 h 1867634"/>
                  <a:gd name="connsiteX14" fmla="*/ 2249729 w 2254431"/>
                  <a:gd name="connsiteY14" fmla="*/ 938520 h 1867634"/>
                  <a:gd name="connsiteX15" fmla="*/ 2254431 w 2254431"/>
                  <a:gd name="connsiteY15" fmla="*/ 933818 h 1867634"/>
                  <a:gd name="connsiteX16" fmla="*/ 2249729 w 2254431"/>
                  <a:gd name="connsiteY16" fmla="*/ 929116 h 1867634"/>
                  <a:gd name="connsiteX17" fmla="*/ 2249729 w 2254431"/>
                  <a:gd name="connsiteY17" fmla="*/ 679292 h 1867634"/>
                  <a:gd name="connsiteX18" fmla="*/ 2067926 w 2254431"/>
                  <a:gd name="connsiteY18" fmla="*/ 497490 h 1867634"/>
                  <a:gd name="connsiteX19" fmla="*/ 1818099 w 2254431"/>
                  <a:gd name="connsiteY19" fmla="*/ 497490 h 1867634"/>
                  <a:gd name="connsiteX20" fmla="*/ 1594123 w 2254431"/>
                  <a:gd name="connsiteY20" fmla="*/ 273510 h 1867634"/>
                  <a:gd name="connsiteX21" fmla="*/ 273507 w 2254431"/>
                  <a:gd name="connsiteY21" fmla="*/ 273510 h 1867634"/>
                  <a:gd name="connsiteX22" fmla="*/ 0 w 2254431"/>
                  <a:gd name="connsiteY22" fmla="*/ 933818 h 1867634"/>
                  <a:gd name="connsiteX0" fmla="*/ 2234976 w 2254431"/>
                  <a:gd name="connsiteY0" fmla="*/ 1140552 h 1867634"/>
                  <a:gd name="connsiteX1" fmla="*/ 2236496 w 2254431"/>
                  <a:gd name="connsiteY1" fmla="*/ 1135418 h 1867634"/>
                  <a:gd name="connsiteX2" fmla="*/ 2234976 w 2254431"/>
                  <a:gd name="connsiteY2" fmla="*/ 1140552 h 1867634"/>
                  <a:gd name="connsiteX3" fmla="*/ 2234976 w 2254431"/>
                  <a:gd name="connsiteY3" fmla="*/ 710150 h 1867634"/>
                  <a:gd name="connsiteX4" fmla="*/ 2240336 w 2254431"/>
                  <a:gd name="connsiteY4" fmla="*/ 727150 h 1867634"/>
                  <a:gd name="connsiteX5" fmla="*/ 2234976 w 2254431"/>
                  <a:gd name="connsiteY5" fmla="*/ 737448 h 1867634"/>
                  <a:gd name="connsiteX6" fmla="*/ 2234976 w 2254431"/>
                  <a:gd name="connsiteY6" fmla="*/ 710150 h 1867634"/>
                  <a:gd name="connsiteX7" fmla="*/ 0 w 2254431"/>
                  <a:gd name="connsiteY7" fmla="*/ 933818 h 1867634"/>
                  <a:gd name="connsiteX8" fmla="*/ 273507 w 2254431"/>
                  <a:gd name="connsiteY8" fmla="*/ 1594126 h 1867634"/>
                  <a:gd name="connsiteX9" fmla="*/ 1594123 w 2254431"/>
                  <a:gd name="connsiteY9" fmla="*/ 1594126 h 1867634"/>
                  <a:gd name="connsiteX10" fmla="*/ 1818102 w 2254431"/>
                  <a:gd name="connsiteY10" fmla="*/ 1370146 h 1867634"/>
                  <a:gd name="connsiteX11" fmla="*/ 2067929 w 2254431"/>
                  <a:gd name="connsiteY11" fmla="*/ 1370150 h 1867634"/>
                  <a:gd name="connsiteX12" fmla="*/ 2249729 w 2254431"/>
                  <a:gd name="connsiteY12" fmla="*/ 1188348 h 1867634"/>
                  <a:gd name="connsiteX13" fmla="*/ 2249729 w 2254431"/>
                  <a:gd name="connsiteY13" fmla="*/ 938520 h 1867634"/>
                  <a:gd name="connsiteX14" fmla="*/ 2254431 w 2254431"/>
                  <a:gd name="connsiteY14" fmla="*/ 933818 h 1867634"/>
                  <a:gd name="connsiteX15" fmla="*/ 2249729 w 2254431"/>
                  <a:gd name="connsiteY15" fmla="*/ 929116 h 1867634"/>
                  <a:gd name="connsiteX16" fmla="*/ 2249729 w 2254431"/>
                  <a:gd name="connsiteY16" fmla="*/ 679292 h 1867634"/>
                  <a:gd name="connsiteX17" fmla="*/ 2067926 w 2254431"/>
                  <a:gd name="connsiteY17" fmla="*/ 497490 h 1867634"/>
                  <a:gd name="connsiteX18" fmla="*/ 1818099 w 2254431"/>
                  <a:gd name="connsiteY18" fmla="*/ 497490 h 1867634"/>
                  <a:gd name="connsiteX19" fmla="*/ 1594123 w 2254431"/>
                  <a:gd name="connsiteY19" fmla="*/ 273510 h 1867634"/>
                  <a:gd name="connsiteX20" fmla="*/ 273507 w 2254431"/>
                  <a:gd name="connsiteY20" fmla="*/ 273510 h 1867634"/>
                  <a:gd name="connsiteX21" fmla="*/ 0 w 2254431"/>
                  <a:gd name="connsiteY21" fmla="*/ 933818 h 1867634"/>
                  <a:gd name="connsiteX0" fmla="*/ 2234976 w 2254431"/>
                  <a:gd name="connsiteY0" fmla="*/ 710150 h 1867634"/>
                  <a:gd name="connsiteX1" fmla="*/ 2240336 w 2254431"/>
                  <a:gd name="connsiteY1" fmla="*/ 727150 h 1867634"/>
                  <a:gd name="connsiteX2" fmla="*/ 2234976 w 2254431"/>
                  <a:gd name="connsiteY2" fmla="*/ 737448 h 1867634"/>
                  <a:gd name="connsiteX3" fmla="*/ 2234976 w 2254431"/>
                  <a:gd name="connsiteY3" fmla="*/ 710150 h 1867634"/>
                  <a:gd name="connsiteX4" fmla="*/ 0 w 2254431"/>
                  <a:gd name="connsiteY4" fmla="*/ 933818 h 1867634"/>
                  <a:gd name="connsiteX5" fmla="*/ 273507 w 2254431"/>
                  <a:gd name="connsiteY5" fmla="*/ 1594126 h 1867634"/>
                  <a:gd name="connsiteX6" fmla="*/ 1594123 w 2254431"/>
                  <a:gd name="connsiteY6" fmla="*/ 1594126 h 1867634"/>
                  <a:gd name="connsiteX7" fmla="*/ 1818102 w 2254431"/>
                  <a:gd name="connsiteY7" fmla="*/ 1370146 h 1867634"/>
                  <a:gd name="connsiteX8" fmla="*/ 2067929 w 2254431"/>
                  <a:gd name="connsiteY8" fmla="*/ 1370150 h 1867634"/>
                  <a:gd name="connsiteX9" fmla="*/ 2249729 w 2254431"/>
                  <a:gd name="connsiteY9" fmla="*/ 1188348 h 1867634"/>
                  <a:gd name="connsiteX10" fmla="*/ 2249729 w 2254431"/>
                  <a:gd name="connsiteY10" fmla="*/ 938520 h 1867634"/>
                  <a:gd name="connsiteX11" fmla="*/ 2254431 w 2254431"/>
                  <a:gd name="connsiteY11" fmla="*/ 933818 h 1867634"/>
                  <a:gd name="connsiteX12" fmla="*/ 2249729 w 2254431"/>
                  <a:gd name="connsiteY12" fmla="*/ 929116 h 1867634"/>
                  <a:gd name="connsiteX13" fmla="*/ 2249729 w 2254431"/>
                  <a:gd name="connsiteY13" fmla="*/ 679292 h 1867634"/>
                  <a:gd name="connsiteX14" fmla="*/ 2067926 w 2254431"/>
                  <a:gd name="connsiteY14" fmla="*/ 497490 h 1867634"/>
                  <a:gd name="connsiteX15" fmla="*/ 1818099 w 2254431"/>
                  <a:gd name="connsiteY15" fmla="*/ 497490 h 1867634"/>
                  <a:gd name="connsiteX16" fmla="*/ 1594123 w 2254431"/>
                  <a:gd name="connsiteY16" fmla="*/ 273510 h 1867634"/>
                  <a:gd name="connsiteX17" fmla="*/ 273507 w 2254431"/>
                  <a:gd name="connsiteY17" fmla="*/ 273510 h 1867634"/>
                  <a:gd name="connsiteX18" fmla="*/ 0 w 2254431"/>
                  <a:gd name="connsiteY18" fmla="*/ 933818 h 1867634"/>
                  <a:gd name="connsiteX0" fmla="*/ 2234976 w 2254431"/>
                  <a:gd name="connsiteY0" fmla="*/ 737448 h 1867634"/>
                  <a:gd name="connsiteX1" fmla="*/ 2240336 w 2254431"/>
                  <a:gd name="connsiteY1" fmla="*/ 727150 h 1867634"/>
                  <a:gd name="connsiteX2" fmla="*/ 2234976 w 2254431"/>
                  <a:gd name="connsiteY2" fmla="*/ 737448 h 1867634"/>
                  <a:gd name="connsiteX3" fmla="*/ 0 w 2254431"/>
                  <a:gd name="connsiteY3" fmla="*/ 933818 h 1867634"/>
                  <a:gd name="connsiteX4" fmla="*/ 273507 w 2254431"/>
                  <a:gd name="connsiteY4" fmla="*/ 1594126 h 1867634"/>
                  <a:gd name="connsiteX5" fmla="*/ 1594123 w 2254431"/>
                  <a:gd name="connsiteY5" fmla="*/ 1594126 h 1867634"/>
                  <a:gd name="connsiteX6" fmla="*/ 1818102 w 2254431"/>
                  <a:gd name="connsiteY6" fmla="*/ 1370146 h 1867634"/>
                  <a:gd name="connsiteX7" fmla="*/ 2067929 w 2254431"/>
                  <a:gd name="connsiteY7" fmla="*/ 1370150 h 1867634"/>
                  <a:gd name="connsiteX8" fmla="*/ 2249729 w 2254431"/>
                  <a:gd name="connsiteY8" fmla="*/ 1188348 h 1867634"/>
                  <a:gd name="connsiteX9" fmla="*/ 2249729 w 2254431"/>
                  <a:gd name="connsiteY9" fmla="*/ 938520 h 1867634"/>
                  <a:gd name="connsiteX10" fmla="*/ 2254431 w 2254431"/>
                  <a:gd name="connsiteY10" fmla="*/ 933818 h 1867634"/>
                  <a:gd name="connsiteX11" fmla="*/ 2249729 w 2254431"/>
                  <a:gd name="connsiteY11" fmla="*/ 929116 h 1867634"/>
                  <a:gd name="connsiteX12" fmla="*/ 2249729 w 2254431"/>
                  <a:gd name="connsiteY12" fmla="*/ 679292 h 1867634"/>
                  <a:gd name="connsiteX13" fmla="*/ 2067926 w 2254431"/>
                  <a:gd name="connsiteY13" fmla="*/ 497490 h 1867634"/>
                  <a:gd name="connsiteX14" fmla="*/ 1818099 w 2254431"/>
                  <a:gd name="connsiteY14" fmla="*/ 497490 h 1867634"/>
                  <a:gd name="connsiteX15" fmla="*/ 1594123 w 2254431"/>
                  <a:gd name="connsiteY15" fmla="*/ 273510 h 1867634"/>
                  <a:gd name="connsiteX16" fmla="*/ 273507 w 2254431"/>
                  <a:gd name="connsiteY16" fmla="*/ 273510 h 1867634"/>
                  <a:gd name="connsiteX17" fmla="*/ 0 w 2254431"/>
                  <a:gd name="connsiteY17" fmla="*/ 933818 h 1867634"/>
                  <a:gd name="connsiteX0" fmla="*/ 0 w 2254431"/>
                  <a:gd name="connsiteY0" fmla="*/ 933818 h 1867634"/>
                  <a:gd name="connsiteX1" fmla="*/ 273507 w 2254431"/>
                  <a:gd name="connsiteY1" fmla="*/ 1594126 h 1867634"/>
                  <a:gd name="connsiteX2" fmla="*/ 1594123 w 2254431"/>
                  <a:gd name="connsiteY2" fmla="*/ 1594126 h 1867634"/>
                  <a:gd name="connsiteX3" fmla="*/ 1818102 w 2254431"/>
                  <a:gd name="connsiteY3" fmla="*/ 1370146 h 1867634"/>
                  <a:gd name="connsiteX4" fmla="*/ 2067929 w 2254431"/>
                  <a:gd name="connsiteY4" fmla="*/ 1370150 h 1867634"/>
                  <a:gd name="connsiteX5" fmla="*/ 2249729 w 2254431"/>
                  <a:gd name="connsiteY5" fmla="*/ 1188348 h 1867634"/>
                  <a:gd name="connsiteX6" fmla="*/ 2249729 w 2254431"/>
                  <a:gd name="connsiteY6" fmla="*/ 938520 h 1867634"/>
                  <a:gd name="connsiteX7" fmla="*/ 2254431 w 2254431"/>
                  <a:gd name="connsiteY7" fmla="*/ 933818 h 1867634"/>
                  <a:gd name="connsiteX8" fmla="*/ 2249729 w 2254431"/>
                  <a:gd name="connsiteY8" fmla="*/ 929116 h 1867634"/>
                  <a:gd name="connsiteX9" fmla="*/ 2249729 w 2254431"/>
                  <a:gd name="connsiteY9" fmla="*/ 679292 h 1867634"/>
                  <a:gd name="connsiteX10" fmla="*/ 2067926 w 2254431"/>
                  <a:gd name="connsiteY10" fmla="*/ 497490 h 1867634"/>
                  <a:gd name="connsiteX11" fmla="*/ 1818099 w 2254431"/>
                  <a:gd name="connsiteY11" fmla="*/ 497490 h 1867634"/>
                  <a:gd name="connsiteX12" fmla="*/ 1594123 w 2254431"/>
                  <a:gd name="connsiteY12" fmla="*/ 273510 h 1867634"/>
                  <a:gd name="connsiteX13" fmla="*/ 273507 w 2254431"/>
                  <a:gd name="connsiteY13" fmla="*/ 273510 h 1867634"/>
                  <a:gd name="connsiteX14" fmla="*/ 0 w 2254431"/>
                  <a:gd name="connsiteY14" fmla="*/ 933818 h 1867634"/>
                  <a:gd name="connsiteX0" fmla="*/ 0 w 2249729"/>
                  <a:gd name="connsiteY0" fmla="*/ 933818 h 1867634"/>
                  <a:gd name="connsiteX1" fmla="*/ 273507 w 2249729"/>
                  <a:gd name="connsiteY1" fmla="*/ 1594126 h 1867634"/>
                  <a:gd name="connsiteX2" fmla="*/ 1594123 w 2249729"/>
                  <a:gd name="connsiteY2" fmla="*/ 1594126 h 1867634"/>
                  <a:gd name="connsiteX3" fmla="*/ 1818102 w 2249729"/>
                  <a:gd name="connsiteY3" fmla="*/ 1370146 h 1867634"/>
                  <a:gd name="connsiteX4" fmla="*/ 2067929 w 2249729"/>
                  <a:gd name="connsiteY4" fmla="*/ 1370150 h 1867634"/>
                  <a:gd name="connsiteX5" fmla="*/ 2249729 w 2249729"/>
                  <a:gd name="connsiteY5" fmla="*/ 1188348 h 1867634"/>
                  <a:gd name="connsiteX6" fmla="*/ 2249729 w 2249729"/>
                  <a:gd name="connsiteY6" fmla="*/ 938520 h 1867634"/>
                  <a:gd name="connsiteX7" fmla="*/ 2249729 w 2249729"/>
                  <a:gd name="connsiteY7" fmla="*/ 929116 h 1867634"/>
                  <a:gd name="connsiteX8" fmla="*/ 2249729 w 2249729"/>
                  <a:gd name="connsiteY8" fmla="*/ 679292 h 1867634"/>
                  <a:gd name="connsiteX9" fmla="*/ 2067926 w 2249729"/>
                  <a:gd name="connsiteY9" fmla="*/ 497490 h 1867634"/>
                  <a:gd name="connsiteX10" fmla="*/ 1818099 w 2249729"/>
                  <a:gd name="connsiteY10" fmla="*/ 497490 h 1867634"/>
                  <a:gd name="connsiteX11" fmla="*/ 1594123 w 2249729"/>
                  <a:gd name="connsiteY11" fmla="*/ 273510 h 1867634"/>
                  <a:gd name="connsiteX12" fmla="*/ 273507 w 2249729"/>
                  <a:gd name="connsiteY12" fmla="*/ 273510 h 1867634"/>
                  <a:gd name="connsiteX13" fmla="*/ 0 w 2249729"/>
                  <a:gd name="connsiteY13" fmla="*/ 933818 h 1867634"/>
                  <a:gd name="connsiteX0" fmla="*/ 0 w 2249729"/>
                  <a:gd name="connsiteY0" fmla="*/ 933818 h 1867634"/>
                  <a:gd name="connsiteX1" fmla="*/ 273507 w 2249729"/>
                  <a:gd name="connsiteY1" fmla="*/ 1594126 h 1867634"/>
                  <a:gd name="connsiteX2" fmla="*/ 1594123 w 2249729"/>
                  <a:gd name="connsiteY2" fmla="*/ 1594126 h 1867634"/>
                  <a:gd name="connsiteX3" fmla="*/ 1818102 w 2249729"/>
                  <a:gd name="connsiteY3" fmla="*/ 1370146 h 1867634"/>
                  <a:gd name="connsiteX4" fmla="*/ 2067929 w 2249729"/>
                  <a:gd name="connsiteY4" fmla="*/ 1370150 h 1867634"/>
                  <a:gd name="connsiteX5" fmla="*/ 2249729 w 2249729"/>
                  <a:gd name="connsiteY5" fmla="*/ 1188348 h 1867634"/>
                  <a:gd name="connsiteX6" fmla="*/ 2249729 w 2249729"/>
                  <a:gd name="connsiteY6" fmla="*/ 929116 h 1867634"/>
                  <a:gd name="connsiteX7" fmla="*/ 2249729 w 2249729"/>
                  <a:gd name="connsiteY7" fmla="*/ 679292 h 1867634"/>
                  <a:gd name="connsiteX8" fmla="*/ 2067926 w 2249729"/>
                  <a:gd name="connsiteY8" fmla="*/ 497490 h 1867634"/>
                  <a:gd name="connsiteX9" fmla="*/ 1818099 w 2249729"/>
                  <a:gd name="connsiteY9" fmla="*/ 497490 h 1867634"/>
                  <a:gd name="connsiteX10" fmla="*/ 1594123 w 2249729"/>
                  <a:gd name="connsiteY10" fmla="*/ 273510 h 1867634"/>
                  <a:gd name="connsiteX11" fmla="*/ 273507 w 2249729"/>
                  <a:gd name="connsiteY11" fmla="*/ 273510 h 1867634"/>
                  <a:gd name="connsiteX12" fmla="*/ 0 w 2249729"/>
                  <a:gd name="connsiteY12" fmla="*/ 933818 h 1867634"/>
                  <a:gd name="connsiteX0" fmla="*/ 0 w 2249729"/>
                  <a:gd name="connsiteY0" fmla="*/ 933818 h 1867634"/>
                  <a:gd name="connsiteX1" fmla="*/ 273507 w 2249729"/>
                  <a:gd name="connsiteY1" fmla="*/ 1594126 h 1867634"/>
                  <a:gd name="connsiteX2" fmla="*/ 1594123 w 2249729"/>
                  <a:gd name="connsiteY2" fmla="*/ 1594126 h 1867634"/>
                  <a:gd name="connsiteX3" fmla="*/ 1818102 w 2249729"/>
                  <a:gd name="connsiteY3" fmla="*/ 1370146 h 1867634"/>
                  <a:gd name="connsiteX4" fmla="*/ 2067929 w 2249729"/>
                  <a:gd name="connsiteY4" fmla="*/ 1370150 h 1867634"/>
                  <a:gd name="connsiteX5" fmla="*/ 2249729 w 2249729"/>
                  <a:gd name="connsiteY5" fmla="*/ 1188348 h 1867634"/>
                  <a:gd name="connsiteX6" fmla="*/ 2249729 w 2249729"/>
                  <a:gd name="connsiteY6" fmla="*/ 679292 h 1867634"/>
                  <a:gd name="connsiteX7" fmla="*/ 2067926 w 2249729"/>
                  <a:gd name="connsiteY7" fmla="*/ 497490 h 1867634"/>
                  <a:gd name="connsiteX8" fmla="*/ 1818099 w 2249729"/>
                  <a:gd name="connsiteY8" fmla="*/ 497490 h 1867634"/>
                  <a:gd name="connsiteX9" fmla="*/ 1594123 w 2249729"/>
                  <a:gd name="connsiteY9" fmla="*/ 273510 h 1867634"/>
                  <a:gd name="connsiteX10" fmla="*/ 273507 w 2249729"/>
                  <a:gd name="connsiteY10" fmla="*/ 273510 h 1867634"/>
                  <a:gd name="connsiteX11" fmla="*/ 0 w 2249729"/>
                  <a:gd name="connsiteY11" fmla="*/ 933818 h 18676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249729" h="1867634">
                    <a:moveTo>
                      <a:pt x="0" y="933818"/>
                    </a:moveTo>
                    <a:cubicBezTo>
                      <a:pt x="0" y="1172804"/>
                      <a:pt x="91169" y="1411786"/>
                      <a:pt x="273507" y="1594126"/>
                    </a:cubicBezTo>
                    <a:cubicBezTo>
                      <a:pt x="638186" y="1958804"/>
                      <a:pt x="1229447" y="1958804"/>
                      <a:pt x="1594123" y="1594126"/>
                    </a:cubicBezTo>
                    <a:lnTo>
                      <a:pt x="1818102" y="1370146"/>
                    </a:lnTo>
                    <a:lnTo>
                      <a:pt x="2067929" y="1370150"/>
                    </a:lnTo>
                    <a:cubicBezTo>
                      <a:pt x="2168336" y="1370146"/>
                      <a:pt x="2249729" y="1288752"/>
                      <a:pt x="2249729" y="1188348"/>
                    </a:cubicBezTo>
                    <a:lnTo>
                      <a:pt x="2249729" y="679292"/>
                    </a:lnTo>
                    <a:cubicBezTo>
                      <a:pt x="2249729" y="578884"/>
                      <a:pt x="2168334" y="497490"/>
                      <a:pt x="2067926" y="497490"/>
                    </a:cubicBezTo>
                    <a:lnTo>
                      <a:pt x="1818099" y="497490"/>
                    </a:lnTo>
                    <a:lnTo>
                      <a:pt x="1594123" y="273510"/>
                    </a:lnTo>
                    <a:cubicBezTo>
                      <a:pt x="1229444" y="-91169"/>
                      <a:pt x="638186" y="-91169"/>
                      <a:pt x="273507" y="273510"/>
                    </a:cubicBezTo>
                    <a:cubicBezTo>
                      <a:pt x="91169" y="455848"/>
                      <a:pt x="0" y="694834"/>
                      <a:pt x="0" y="933818"/>
                    </a:cubicBezTo>
                    <a:close/>
                  </a:path>
                </a:pathLst>
              </a:custGeom>
              <a:solidFill>
                <a:schemeClr val="bg1"/>
              </a:solidFill>
              <a:ln w="444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ctr" defTabSz="6858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135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0" name="Freeform: Shape 9">
                <a:extLst>
                  <a:ext uri="{FF2B5EF4-FFF2-40B4-BE49-F238E27FC236}">
                    <a16:creationId xmlns:a16="http://schemas.microsoft.com/office/drawing/2014/main" id="{6DBEC21B-8490-4613-893F-081AAB39C3FB}"/>
                  </a:ext>
                </a:extLst>
              </p:cNvPr>
              <p:cNvSpPr/>
              <p:nvPr/>
            </p:nvSpPr>
            <p:spPr>
              <a:xfrm>
                <a:off x="10573107" y="2486534"/>
                <a:ext cx="805533" cy="687929"/>
              </a:xfrm>
              <a:custGeom>
                <a:avLst/>
                <a:gdLst>
                  <a:gd name="connsiteX0" fmla="*/ 184600 w 805532"/>
                  <a:gd name="connsiteY0" fmla="*/ 520107 h 687929"/>
                  <a:gd name="connsiteX1" fmla="*/ 620929 w 805532"/>
                  <a:gd name="connsiteY1" fmla="*/ 520110 h 687929"/>
                  <a:gd name="connsiteX2" fmla="*/ 704838 w 805532"/>
                  <a:gd name="connsiteY2" fmla="*/ 604019 h 687929"/>
                  <a:gd name="connsiteX3" fmla="*/ 620926 w 805532"/>
                  <a:gd name="connsiteY3" fmla="*/ 687929 h 687929"/>
                  <a:gd name="connsiteX4" fmla="*/ 184600 w 805532"/>
                  <a:gd name="connsiteY4" fmla="*/ 687926 h 687929"/>
                  <a:gd name="connsiteX5" fmla="*/ 100691 w 805532"/>
                  <a:gd name="connsiteY5" fmla="*/ 604019 h 687929"/>
                  <a:gd name="connsiteX6" fmla="*/ 184600 w 805532"/>
                  <a:gd name="connsiteY6" fmla="*/ 520107 h 687929"/>
                  <a:gd name="connsiteX7" fmla="*/ 117472 w 805532"/>
                  <a:gd name="connsiteY7" fmla="*/ 260053 h 687929"/>
                  <a:gd name="connsiteX8" fmla="*/ 688057 w 805532"/>
                  <a:gd name="connsiteY8" fmla="*/ 260053 h 687929"/>
                  <a:gd name="connsiteX9" fmla="*/ 771967 w 805532"/>
                  <a:gd name="connsiteY9" fmla="*/ 343963 h 687929"/>
                  <a:gd name="connsiteX10" fmla="*/ 688057 w 805532"/>
                  <a:gd name="connsiteY10" fmla="*/ 427875 h 687929"/>
                  <a:gd name="connsiteX11" fmla="*/ 117472 w 805532"/>
                  <a:gd name="connsiteY11" fmla="*/ 427872 h 687929"/>
                  <a:gd name="connsiteX12" fmla="*/ 33563 w 805532"/>
                  <a:gd name="connsiteY12" fmla="*/ 343963 h 687929"/>
                  <a:gd name="connsiteX13" fmla="*/ 117472 w 805532"/>
                  <a:gd name="connsiteY13" fmla="*/ 260053 h 687929"/>
                  <a:gd name="connsiteX14" fmla="*/ 83910 w 805532"/>
                  <a:gd name="connsiteY14" fmla="*/ 0 h 687929"/>
                  <a:gd name="connsiteX15" fmla="*/ 721623 w 805532"/>
                  <a:gd name="connsiteY15" fmla="*/ 0 h 687929"/>
                  <a:gd name="connsiteX16" fmla="*/ 805532 w 805532"/>
                  <a:gd name="connsiteY16" fmla="*/ 83910 h 687929"/>
                  <a:gd name="connsiteX17" fmla="*/ 805529 w 805532"/>
                  <a:gd name="connsiteY17" fmla="*/ 83910 h 687929"/>
                  <a:gd name="connsiteX18" fmla="*/ 721620 w 805532"/>
                  <a:gd name="connsiteY18" fmla="*/ 167819 h 687929"/>
                  <a:gd name="connsiteX19" fmla="*/ 83910 w 805532"/>
                  <a:gd name="connsiteY19" fmla="*/ 167819 h 687929"/>
                  <a:gd name="connsiteX20" fmla="*/ 0 w 805532"/>
                  <a:gd name="connsiteY20" fmla="*/ 83910 h 687929"/>
                  <a:gd name="connsiteX21" fmla="*/ 83910 w 805532"/>
                  <a:gd name="connsiteY21" fmla="*/ 0 h 6879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805532" h="687929">
                    <a:moveTo>
                      <a:pt x="184600" y="520107"/>
                    </a:moveTo>
                    <a:lnTo>
                      <a:pt x="620929" y="520110"/>
                    </a:lnTo>
                    <a:cubicBezTo>
                      <a:pt x="667269" y="520110"/>
                      <a:pt x="704838" y="557676"/>
                      <a:pt x="704838" y="604019"/>
                    </a:cubicBezTo>
                    <a:cubicBezTo>
                      <a:pt x="704838" y="650360"/>
                      <a:pt x="667269" y="687929"/>
                      <a:pt x="620926" y="687929"/>
                    </a:cubicBezTo>
                    <a:lnTo>
                      <a:pt x="184600" y="687926"/>
                    </a:lnTo>
                    <a:cubicBezTo>
                      <a:pt x="138257" y="687926"/>
                      <a:pt x="100691" y="650360"/>
                      <a:pt x="100691" y="604019"/>
                    </a:cubicBezTo>
                    <a:cubicBezTo>
                      <a:pt x="100691" y="557676"/>
                      <a:pt x="138257" y="520107"/>
                      <a:pt x="184600" y="520107"/>
                    </a:cubicBezTo>
                    <a:close/>
                    <a:moveTo>
                      <a:pt x="117472" y="260053"/>
                    </a:moveTo>
                    <a:lnTo>
                      <a:pt x="688057" y="260053"/>
                    </a:lnTo>
                    <a:cubicBezTo>
                      <a:pt x="734401" y="260053"/>
                      <a:pt x="771967" y="297622"/>
                      <a:pt x="771967" y="343963"/>
                    </a:cubicBezTo>
                    <a:cubicBezTo>
                      <a:pt x="771967" y="390306"/>
                      <a:pt x="734398" y="427875"/>
                      <a:pt x="688057" y="427875"/>
                    </a:cubicBezTo>
                    <a:lnTo>
                      <a:pt x="117472" y="427872"/>
                    </a:lnTo>
                    <a:cubicBezTo>
                      <a:pt x="71132" y="427872"/>
                      <a:pt x="33566" y="390306"/>
                      <a:pt x="33563" y="343963"/>
                    </a:cubicBezTo>
                    <a:cubicBezTo>
                      <a:pt x="33566" y="297622"/>
                      <a:pt x="71132" y="260053"/>
                      <a:pt x="117472" y="260053"/>
                    </a:cubicBezTo>
                    <a:close/>
                    <a:moveTo>
                      <a:pt x="83910" y="0"/>
                    </a:moveTo>
                    <a:lnTo>
                      <a:pt x="721623" y="0"/>
                    </a:lnTo>
                    <a:cubicBezTo>
                      <a:pt x="767963" y="0"/>
                      <a:pt x="805532" y="37569"/>
                      <a:pt x="805532" y="83910"/>
                    </a:cubicBezTo>
                    <a:lnTo>
                      <a:pt x="805529" y="83910"/>
                    </a:lnTo>
                    <a:cubicBezTo>
                      <a:pt x="805529" y="130253"/>
                      <a:pt x="767963" y="167819"/>
                      <a:pt x="721620" y="167819"/>
                    </a:cubicBezTo>
                    <a:lnTo>
                      <a:pt x="83910" y="167819"/>
                    </a:lnTo>
                    <a:cubicBezTo>
                      <a:pt x="37569" y="167819"/>
                      <a:pt x="0" y="130253"/>
                      <a:pt x="0" y="83910"/>
                    </a:cubicBezTo>
                    <a:cubicBezTo>
                      <a:pt x="0" y="37566"/>
                      <a:pt x="37569" y="0"/>
                      <a:pt x="83910" y="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685715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1" name="Freeform: Shape 10">
                <a:extLst>
                  <a:ext uri="{FF2B5EF4-FFF2-40B4-BE49-F238E27FC236}">
                    <a16:creationId xmlns:a16="http://schemas.microsoft.com/office/drawing/2014/main" id="{3C12866D-7C50-423B-97C6-3A44AEC2FF89}"/>
                  </a:ext>
                </a:extLst>
              </p:cNvPr>
              <p:cNvSpPr/>
              <p:nvPr/>
            </p:nvSpPr>
            <p:spPr>
              <a:xfrm>
                <a:off x="10608146" y="1032479"/>
                <a:ext cx="761035" cy="1312187"/>
              </a:xfrm>
              <a:custGeom>
                <a:avLst/>
                <a:gdLst>
                  <a:gd name="connsiteX0" fmla="*/ 1028878 w 3847556"/>
                  <a:gd name="connsiteY0" fmla="*/ 0 h 6633998"/>
                  <a:gd name="connsiteX1" fmla="*/ 1293726 w 3847556"/>
                  <a:gd name="connsiteY1" fmla="*/ 264865 h 6633998"/>
                  <a:gd name="connsiteX2" fmla="*/ 1293726 w 3847556"/>
                  <a:gd name="connsiteY2" fmla="*/ 664770 h 6633998"/>
                  <a:gd name="connsiteX3" fmla="*/ 1656529 w 3847556"/>
                  <a:gd name="connsiteY3" fmla="*/ 664770 h 6633998"/>
                  <a:gd name="connsiteX4" fmla="*/ 1656545 w 3847556"/>
                  <a:gd name="connsiteY4" fmla="*/ 264865 h 6633998"/>
                  <a:gd name="connsiteX5" fmla="*/ 1921394 w 3847556"/>
                  <a:gd name="connsiteY5" fmla="*/ 0 h 6633998"/>
                  <a:gd name="connsiteX6" fmla="*/ 2186253 w 3847556"/>
                  <a:gd name="connsiteY6" fmla="*/ 264865 h 6633998"/>
                  <a:gd name="connsiteX7" fmla="*/ 2186253 w 3847556"/>
                  <a:gd name="connsiteY7" fmla="*/ 664770 h 6633998"/>
                  <a:gd name="connsiteX8" fmla="*/ 2549056 w 3847556"/>
                  <a:gd name="connsiteY8" fmla="*/ 664770 h 6633998"/>
                  <a:gd name="connsiteX9" fmla="*/ 2549056 w 3847556"/>
                  <a:gd name="connsiteY9" fmla="*/ 264865 h 6633998"/>
                  <a:gd name="connsiteX10" fmla="*/ 2813921 w 3847556"/>
                  <a:gd name="connsiteY10" fmla="*/ 0 h 6633998"/>
                  <a:gd name="connsiteX11" fmla="*/ 3078781 w 3847556"/>
                  <a:gd name="connsiteY11" fmla="*/ 264865 h 6633998"/>
                  <a:gd name="connsiteX12" fmla="*/ 3078764 w 3847556"/>
                  <a:gd name="connsiteY12" fmla="*/ 664770 h 6633998"/>
                  <a:gd name="connsiteX13" fmla="*/ 3512447 w 3847556"/>
                  <a:gd name="connsiteY13" fmla="*/ 664770 h 6633998"/>
                  <a:gd name="connsiteX14" fmla="*/ 3520693 w 3847556"/>
                  <a:gd name="connsiteY14" fmla="*/ 668198 h 6633998"/>
                  <a:gd name="connsiteX15" fmla="*/ 3610357 w 3847556"/>
                  <a:gd name="connsiteY15" fmla="*/ 641623 h 6633998"/>
                  <a:gd name="connsiteX16" fmla="*/ 3846084 w 3847556"/>
                  <a:gd name="connsiteY16" fmla="*/ 932715 h 6633998"/>
                  <a:gd name="connsiteX17" fmla="*/ 3273917 w 3847556"/>
                  <a:gd name="connsiteY17" fmla="*/ 6376417 h 6633998"/>
                  <a:gd name="connsiteX18" fmla="*/ 2982826 w 3847556"/>
                  <a:gd name="connsiteY18" fmla="*/ 6612116 h 6633998"/>
                  <a:gd name="connsiteX19" fmla="*/ 2747105 w 3847556"/>
                  <a:gd name="connsiteY19" fmla="*/ 6321024 h 6633998"/>
                  <a:gd name="connsiteX20" fmla="*/ 3304490 w 3847556"/>
                  <a:gd name="connsiteY20" fmla="*/ 1017914 h 6633998"/>
                  <a:gd name="connsiteX21" fmla="*/ 3078764 w 3847556"/>
                  <a:gd name="connsiteY21" fmla="*/ 1017930 h 6633998"/>
                  <a:gd name="connsiteX22" fmla="*/ 3078764 w 3847556"/>
                  <a:gd name="connsiteY22" fmla="*/ 1417857 h 6633998"/>
                  <a:gd name="connsiteX23" fmla="*/ 2813921 w 3847556"/>
                  <a:gd name="connsiteY23" fmla="*/ 1682700 h 6633998"/>
                  <a:gd name="connsiteX24" fmla="*/ 2549056 w 3847556"/>
                  <a:gd name="connsiteY24" fmla="*/ 1417841 h 6633998"/>
                  <a:gd name="connsiteX25" fmla="*/ 2549056 w 3847556"/>
                  <a:gd name="connsiteY25" fmla="*/ 1017930 h 6633998"/>
                  <a:gd name="connsiteX26" fmla="*/ 2186253 w 3847556"/>
                  <a:gd name="connsiteY26" fmla="*/ 1017930 h 6633998"/>
                  <a:gd name="connsiteX27" fmla="*/ 2186237 w 3847556"/>
                  <a:gd name="connsiteY27" fmla="*/ 1417841 h 6633998"/>
                  <a:gd name="connsiteX28" fmla="*/ 1921394 w 3847556"/>
                  <a:gd name="connsiteY28" fmla="*/ 1682700 h 6633998"/>
                  <a:gd name="connsiteX29" fmla="*/ 1656529 w 3847556"/>
                  <a:gd name="connsiteY29" fmla="*/ 1417841 h 6633998"/>
                  <a:gd name="connsiteX30" fmla="*/ 1656529 w 3847556"/>
                  <a:gd name="connsiteY30" fmla="*/ 1017930 h 6633998"/>
                  <a:gd name="connsiteX31" fmla="*/ 1293726 w 3847556"/>
                  <a:gd name="connsiteY31" fmla="*/ 1017930 h 6633998"/>
                  <a:gd name="connsiteX32" fmla="*/ 1293726 w 3847556"/>
                  <a:gd name="connsiteY32" fmla="*/ 1417841 h 6633998"/>
                  <a:gd name="connsiteX33" fmla="*/ 1216149 w 3847556"/>
                  <a:gd name="connsiteY33" fmla="*/ 1605128 h 6633998"/>
                  <a:gd name="connsiteX34" fmla="*/ 1028872 w 3847556"/>
                  <a:gd name="connsiteY34" fmla="*/ 1682700 h 6633998"/>
                  <a:gd name="connsiteX35" fmla="*/ 841580 w 3847556"/>
                  <a:gd name="connsiteY35" fmla="*/ 1605122 h 6633998"/>
                  <a:gd name="connsiteX36" fmla="*/ 764018 w 3847556"/>
                  <a:gd name="connsiteY36" fmla="*/ 1417841 h 6633998"/>
                  <a:gd name="connsiteX37" fmla="*/ 764018 w 3847556"/>
                  <a:gd name="connsiteY37" fmla="*/ 1017914 h 6633998"/>
                  <a:gd name="connsiteX38" fmla="*/ 539645 w 3847556"/>
                  <a:gd name="connsiteY38" fmla="*/ 1017930 h 6633998"/>
                  <a:gd name="connsiteX39" fmla="*/ 1005791 w 3847556"/>
                  <a:gd name="connsiteY39" fmla="*/ 6346040 h 6633998"/>
                  <a:gd name="connsiteX40" fmla="*/ 765023 w 3847556"/>
                  <a:gd name="connsiteY40" fmla="*/ 6632976 h 6633998"/>
                  <a:gd name="connsiteX41" fmla="*/ 478087 w 3847556"/>
                  <a:gd name="connsiteY41" fmla="*/ 6392208 h 6633998"/>
                  <a:gd name="connsiteX42" fmla="*/ 1023 w 3847556"/>
                  <a:gd name="connsiteY42" fmla="*/ 939358 h 6633998"/>
                  <a:gd name="connsiteX43" fmla="*/ 241807 w 3847556"/>
                  <a:gd name="connsiteY43" fmla="*/ 652422 h 6633998"/>
                  <a:gd name="connsiteX44" fmla="*/ 311187 w 3847556"/>
                  <a:gd name="connsiteY44" fmla="*/ 674309 h 6633998"/>
                  <a:gd name="connsiteX45" fmla="*/ 334193 w 3847556"/>
                  <a:gd name="connsiteY45" fmla="*/ 664770 h 6633998"/>
                  <a:gd name="connsiteX46" fmla="*/ 764018 w 3847556"/>
                  <a:gd name="connsiteY46" fmla="*/ 664770 h 6633998"/>
                  <a:gd name="connsiteX47" fmla="*/ 764018 w 3847556"/>
                  <a:gd name="connsiteY47" fmla="*/ 264865 h 6633998"/>
                  <a:gd name="connsiteX48" fmla="*/ 1028878 w 3847556"/>
                  <a:gd name="connsiteY48" fmla="*/ 0 h 66339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</a:cxnLst>
                <a:rect l="l" t="t" r="r" b="b"/>
                <a:pathLst>
                  <a:path w="3847556" h="6633998">
                    <a:moveTo>
                      <a:pt x="1028878" y="0"/>
                    </a:moveTo>
                    <a:cubicBezTo>
                      <a:pt x="1175157" y="0"/>
                      <a:pt x="1293726" y="118591"/>
                      <a:pt x="1293726" y="264865"/>
                    </a:cubicBezTo>
                    <a:lnTo>
                      <a:pt x="1293726" y="664770"/>
                    </a:lnTo>
                    <a:lnTo>
                      <a:pt x="1656529" y="664770"/>
                    </a:lnTo>
                    <a:lnTo>
                      <a:pt x="1656545" y="264865"/>
                    </a:lnTo>
                    <a:cubicBezTo>
                      <a:pt x="1656529" y="118591"/>
                      <a:pt x="1775115" y="17"/>
                      <a:pt x="1921394" y="0"/>
                    </a:cubicBezTo>
                    <a:cubicBezTo>
                      <a:pt x="2067668" y="17"/>
                      <a:pt x="2186237" y="118591"/>
                      <a:pt x="2186253" y="264865"/>
                    </a:cubicBezTo>
                    <a:lnTo>
                      <a:pt x="2186253" y="664770"/>
                    </a:lnTo>
                    <a:lnTo>
                      <a:pt x="2549056" y="664770"/>
                    </a:lnTo>
                    <a:lnTo>
                      <a:pt x="2549056" y="264865"/>
                    </a:lnTo>
                    <a:cubicBezTo>
                      <a:pt x="2549056" y="118575"/>
                      <a:pt x="2667642" y="0"/>
                      <a:pt x="2813921" y="0"/>
                    </a:cubicBezTo>
                    <a:cubicBezTo>
                      <a:pt x="2960211" y="0"/>
                      <a:pt x="3078781" y="118591"/>
                      <a:pt x="3078781" y="264865"/>
                    </a:cubicBezTo>
                    <a:lnTo>
                      <a:pt x="3078764" y="664770"/>
                    </a:lnTo>
                    <a:lnTo>
                      <a:pt x="3512447" y="664770"/>
                    </a:lnTo>
                    <a:lnTo>
                      <a:pt x="3520693" y="668198"/>
                    </a:lnTo>
                    <a:cubicBezTo>
                      <a:pt x="3545659" y="640863"/>
                      <a:pt x="3577628" y="638174"/>
                      <a:pt x="3610357" y="641623"/>
                    </a:cubicBezTo>
                    <a:cubicBezTo>
                      <a:pt x="3755838" y="656915"/>
                      <a:pt x="3861375" y="787234"/>
                      <a:pt x="3846084" y="932715"/>
                    </a:cubicBezTo>
                    <a:cubicBezTo>
                      <a:pt x="3655380" y="2747282"/>
                      <a:pt x="3464643" y="4561839"/>
                      <a:pt x="3273917" y="6376417"/>
                    </a:cubicBezTo>
                    <a:cubicBezTo>
                      <a:pt x="3258626" y="6521887"/>
                      <a:pt x="3128312" y="6627419"/>
                      <a:pt x="2982826" y="6612116"/>
                    </a:cubicBezTo>
                    <a:cubicBezTo>
                      <a:pt x="2837361" y="6596835"/>
                      <a:pt x="2731824" y="6466505"/>
                      <a:pt x="2747105" y="6321024"/>
                    </a:cubicBezTo>
                    <a:lnTo>
                      <a:pt x="3304490" y="1017914"/>
                    </a:lnTo>
                    <a:lnTo>
                      <a:pt x="3078764" y="1017930"/>
                    </a:lnTo>
                    <a:cubicBezTo>
                      <a:pt x="3078764" y="1151232"/>
                      <a:pt x="3078764" y="1284539"/>
                      <a:pt x="3078764" y="1417857"/>
                    </a:cubicBezTo>
                    <a:cubicBezTo>
                      <a:pt x="3078764" y="1564114"/>
                      <a:pt x="2960195" y="1682700"/>
                      <a:pt x="2813921" y="1682700"/>
                    </a:cubicBezTo>
                    <a:cubicBezTo>
                      <a:pt x="2667631" y="1682700"/>
                      <a:pt x="2549056" y="1564131"/>
                      <a:pt x="2549056" y="1417841"/>
                    </a:cubicBezTo>
                    <a:lnTo>
                      <a:pt x="2549056" y="1017930"/>
                    </a:lnTo>
                    <a:lnTo>
                      <a:pt x="2186253" y="1017930"/>
                    </a:lnTo>
                    <a:cubicBezTo>
                      <a:pt x="2186237" y="1151221"/>
                      <a:pt x="2186237" y="1284555"/>
                      <a:pt x="2186237" y="1417841"/>
                    </a:cubicBezTo>
                    <a:cubicBezTo>
                      <a:pt x="2186237" y="1564131"/>
                      <a:pt x="2067651" y="1682700"/>
                      <a:pt x="1921394" y="1682700"/>
                    </a:cubicBezTo>
                    <a:cubicBezTo>
                      <a:pt x="1775115" y="1682700"/>
                      <a:pt x="1656529" y="1564131"/>
                      <a:pt x="1656529" y="1417841"/>
                    </a:cubicBezTo>
                    <a:lnTo>
                      <a:pt x="1656529" y="1017930"/>
                    </a:lnTo>
                    <a:lnTo>
                      <a:pt x="1293726" y="1017930"/>
                    </a:lnTo>
                    <a:cubicBezTo>
                      <a:pt x="1293710" y="1151221"/>
                      <a:pt x="1293726" y="1284539"/>
                      <a:pt x="1293726" y="1417841"/>
                    </a:cubicBezTo>
                    <a:cubicBezTo>
                      <a:pt x="1293726" y="1490986"/>
                      <a:pt x="1264077" y="1557199"/>
                      <a:pt x="1216149" y="1605128"/>
                    </a:cubicBezTo>
                    <a:lnTo>
                      <a:pt x="1028872" y="1682700"/>
                    </a:lnTo>
                    <a:lnTo>
                      <a:pt x="841580" y="1605122"/>
                    </a:lnTo>
                    <a:cubicBezTo>
                      <a:pt x="793651" y="1557199"/>
                      <a:pt x="764007" y="1490986"/>
                      <a:pt x="764018" y="1417841"/>
                    </a:cubicBezTo>
                    <a:lnTo>
                      <a:pt x="764018" y="1017914"/>
                    </a:lnTo>
                    <a:lnTo>
                      <a:pt x="539645" y="1017930"/>
                    </a:lnTo>
                    <a:cubicBezTo>
                      <a:pt x="695040" y="2793967"/>
                      <a:pt x="850418" y="4570003"/>
                      <a:pt x="1005791" y="6346040"/>
                    </a:cubicBezTo>
                    <a:cubicBezTo>
                      <a:pt x="1018529" y="6491754"/>
                      <a:pt x="910743" y="6620221"/>
                      <a:pt x="765023" y="6632976"/>
                    </a:cubicBezTo>
                    <a:cubicBezTo>
                      <a:pt x="619293" y="6645714"/>
                      <a:pt x="490842" y="6537928"/>
                      <a:pt x="478087" y="6392208"/>
                    </a:cubicBezTo>
                    <a:lnTo>
                      <a:pt x="1023" y="939358"/>
                    </a:lnTo>
                    <a:cubicBezTo>
                      <a:pt x="-11716" y="793639"/>
                      <a:pt x="96076" y="665177"/>
                      <a:pt x="241807" y="652422"/>
                    </a:cubicBezTo>
                    <a:lnTo>
                      <a:pt x="311187" y="674309"/>
                    </a:lnTo>
                    <a:cubicBezTo>
                      <a:pt x="317983" y="665335"/>
                      <a:pt x="326028" y="664770"/>
                      <a:pt x="334193" y="664770"/>
                    </a:cubicBezTo>
                    <a:lnTo>
                      <a:pt x="764018" y="664770"/>
                    </a:lnTo>
                    <a:lnTo>
                      <a:pt x="764018" y="264865"/>
                    </a:lnTo>
                    <a:cubicBezTo>
                      <a:pt x="764018" y="118591"/>
                      <a:pt x="882588" y="0"/>
                      <a:pt x="1028878" y="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685715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</p:grpSp>
        <p:grpSp>
          <p:nvGrpSpPr>
            <p:cNvPr id="5" name="Group 4">
              <a:extLst>
                <a:ext uri="{FF2B5EF4-FFF2-40B4-BE49-F238E27FC236}">
                  <a16:creationId xmlns:a16="http://schemas.microsoft.com/office/drawing/2014/main" id="{D91F9EF7-4F87-415C-8160-7E56B60DA9F9}"/>
                </a:ext>
              </a:extLst>
            </p:cNvPr>
            <p:cNvGrpSpPr/>
            <p:nvPr/>
          </p:nvGrpSpPr>
          <p:grpSpPr>
            <a:xfrm>
              <a:off x="0" y="6374086"/>
              <a:ext cx="11401431" cy="237804"/>
              <a:chOff x="0" y="6374086"/>
              <a:chExt cx="11401431" cy="237804"/>
            </a:xfrm>
          </p:grpSpPr>
          <p:sp>
            <p:nvSpPr>
              <p:cNvPr id="6" name="Rectangle 5">
                <a:extLst>
                  <a:ext uri="{FF2B5EF4-FFF2-40B4-BE49-F238E27FC236}">
                    <a16:creationId xmlns:a16="http://schemas.microsoft.com/office/drawing/2014/main" id="{5AE59EE2-572E-4B51-AE32-612BBCC09DE1}"/>
                  </a:ext>
                </a:extLst>
              </p:cNvPr>
              <p:cNvSpPr/>
              <p:nvPr/>
            </p:nvSpPr>
            <p:spPr>
              <a:xfrm>
                <a:off x="0" y="6566170"/>
                <a:ext cx="11311128" cy="45720"/>
              </a:xfrm>
              <a:prstGeom prst="rect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685715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7" name="Rectangle 6">
                <a:extLst>
                  <a:ext uri="{FF2B5EF4-FFF2-40B4-BE49-F238E27FC236}">
                    <a16:creationId xmlns:a16="http://schemas.microsoft.com/office/drawing/2014/main" id="{4CB77414-9E89-4E91-A109-7F250477ACA9}"/>
                  </a:ext>
                </a:extLst>
              </p:cNvPr>
              <p:cNvSpPr/>
              <p:nvPr/>
            </p:nvSpPr>
            <p:spPr>
              <a:xfrm>
                <a:off x="11355711" y="6374086"/>
                <a:ext cx="45720" cy="155448"/>
              </a:xfrm>
              <a:prstGeom prst="rect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685715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8" name="Block Arc 7">
                <a:extLst>
                  <a:ext uri="{FF2B5EF4-FFF2-40B4-BE49-F238E27FC236}">
                    <a16:creationId xmlns:a16="http://schemas.microsoft.com/office/drawing/2014/main" id="{5F4ACB2E-D9DA-474D-ACD0-6D4C5B5B69E1}"/>
                  </a:ext>
                </a:extLst>
              </p:cNvPr>
              <p:cNvSpPr/>
              <p:nvPr/>
            </p:nvSpPr>
            <p:spPr>
              <a:xfrm>
                <a:off x="11229678" y="6440137"/>
                <a:ext cx="171753" cy="171753"/>
              </a:xfrm>
              <a:prstGeom prst="blockArc">
                <a:avLst>
                  <a:gd name="adj1" fmla="val 21339429"/>
                  <a:gd name="adj2" fmla="val 6091498"/>
                  <a:gd name="adj3" fmla="val 27090"/>
                </a:avLst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685715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012363121"/>
      </p:ext>
    </p:extLst>
  </p:cSld>
  <p:clrMapOvr>
    <a:masterClrMapping/>
  </p:clrMapOvr>
</p:sldLayout>
</file>

<file path=ppt/slideLayouts/slideLayout19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67366766"/>
      </p:ext>
    </p:extLst>
  </p:cSld>
  <p:clrMapOvr>
    <a:masterClrMapping/>
  </p:clrMapOvr>
</p:sldLayout>
</file>

<file path=ppt/slideLayouts/slideLayout19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Agenda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741590383"/>
      </p:ext>
    </p:extLst>
  </p:cSld>
  <p:clrMapOvr>
    <a:masterClrMapping/>
  </p:clrMapOvr>
</p:sldLayout>
</file>

<file path=ppt/slideLayouts/slideLayout19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Style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156897337"/>
      </p:ext>
    </p:extLst>
  </p:cSld>
  <p:clrMapOvr>
    <a:masterClrMapping/>
  </p:clrMapOvr>
</p:sldLayout>
</file>

<file path=ppt/slideLayouts/slideLayout19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Style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extLst>
              <a:ext uri="{FF2B5EF4-FFF2-40B4-BE49-F238E27FC236}">
                <a16:creationId xmlns:a16="http://schemas.microsoft.com/office/drawing/2014/main" id="{67FA6D39-9DFD-4F67-94B9-4D1042BB365A}"/>
              </a:ext>
            </a:extLst>
          </p:cNvPr>
          <p:cNvSpPr/>
          <p:nvPr userDrawn="1"/>
        </p:nvSpPr>
        <p:spPr>
          <a:xfrm>
            <a:off x="0" y="0"/>
            <a:ext cx="9144000" cy="6858000"/>
          </a:xfrm>
          <a:prstGeom prst="rect">
            <a:avLst/>
          </a:prstGeom>
          <a:solidFill>
            <a:schemeClr val="bg1">
              <a:alpha val="18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715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626559599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1122363"/>
            <a:ext cx="77724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647CD28-6B96-4A13-92B2-1433BD4EBAD9}" type="datetimeFigureOut">
              <a:rPr lang="en-US" smtClean="0"/>
              <a:t>12/11/2019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45FE3A3-0E24-4369-9515-F77BD91E4D8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94683059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Quote dark option FLUSH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ext Placeholder 7"/>
          <p:cNvSpPr>
            <a:spLocks noGrp="1"/>
          </p:cNvSpPr>
          <p:nvPr>
            <p:ph type="body" sz="quarter" idx="13" hasCustomPrompt="1"/>
          </p:nvPr>
        </p:nvSpPr>
        <p:spPr>
          <a:xfrm>
            <a:off x="228600" y="3008885"/>
            <a:ext cx="8743950" cy="840230"/>
          </a:xfrm>
        </p:spPr>
        <p:txBody>
          <a:bodyPr anchor="ctr"/>
          <a:lstStyle>
            <a:lvl1pPr marL="173831" indent="-173831" algn="l">
              <a:spcBef>
                <a:spcPts val="0"/>
              </a:spcBef>
              <a:defRPr sz="2700" b="0" baseline="0">
                <a:gradFill>
                  <a:gsLst>
                    <a:gs pos="0">
                      <a:schemeClr val="accent1">
                        <a:lumMod val="5000"/>
                        <a:lumOff val="95000"/>
                      </a:schemeClr>
                    </a:gs>
                    <a:gs pos="100000">
                      <a:schemeClr val="bg1"/>
                    </a:gs>
                  </a:gsLst>
                  <a:lin ang="5400000" scaled="1"/>
                </a:gradFill>
              </a:defRPr>
            </a:lvl1pPr>
            <a:lvl2pPr marL="82154" indent="0" algn="l">
              <a:spcBef>
                <a:spcPts val="0"/>
              </a:spcBef>
              <a:defRPr sz="2700" b="1">
                <a:gradFill>
                  <a:gsLst>
                    <a:gs pos="0">
                      <a:schemeClr val="accent1">
                        <a:lumMod val="5000"/>
                        <a:lumOff val="95000"/>
                      </a:schemeClr>
                    </a:gs>
                    <a:gs pos="100000">
                      <a:schemeClr val="bg1"/>
                    </a:gs>
                  </a:gsLst>
                  <a:lin ang="5400000" scaled="1"/>
                </a:gradFill>
                <a:latin typeface="+mn-lt"/>
              </a:defRPr>
            </a:lvl2pPr>
          </a:lstStyle>
          <a:p>
            <a:pPr lvl="0"/>
            <a:r>
              <a:rPr lang="en-US" dirty="0"/>
              <a:t>“QUOTATION.”</a:t>
            </a:r>
          </a:p>
          <a:p>
            <a:pPr lvl="1"/>
            <a:r>
              <a:rPr lang="en-US" dirty="0"/>
              <a:t> BOLD</a:t>
            </a:r>
          </a:p>
        </p:txBody>
      </p:sp>
      <p:sp>
        <p:nvSpPr>
          <p:cNvPr id="7" name="Freeform: Shape 6"/>
          <p:cNvSpPr/>
          <p:nvPr userDrawn="1"/>
        </p:nvSpPr>
        <p:spPr>
          <a:xfrm>
            <a:off x="97141" y="0"/>
            <a:ext cx="2062111" cy="1364786"/>
          </a:xfrm>
          <a:custGeom>
            <a:avLst/>
            <a:gdLst>
              <a:gd name="connsiteX0" fmla="*/ 0 w 4741280"/>
              <a:gd name="connsiteY0" fmla="*/ 0 h 2353474"/>
              <a:gd name="connsiteX1" fmla="*/ 4741280 w 4741280"/>
              <a:gd name="connsiteY1" fmla="*/ 0 h 2353474"/>
              <a:gd name="connsiteX2" fmla="*/ 4729949 w 4741280"/>
              <a:gd name="connsiteY2" fmla="*/ 224399 h 2353474"/>
              <a:gd name="connsiteX3" fmla="*/ 2370640 w 4741280"/>
              <a:gd name="connsiteY3" fmla="*/ 2353474 h 2353474"/>
              <a:gd name="connsiteX4" fmla="*/ 11331 w 4741280"/>
              <a:gd name="connsiteY4" fmla="*/ 224399 h 23534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741280" h="2353474">
                <a:moveTo>
                  <a:pt x="0" y="0"/>
                </a:moveTo>
                <a:lnTo>
                  <a:pt x="4741280" y="0"/>
                </a:lnTo>
                <a:lnTo>
                  <a:pt x="4729949" y="224399"/>
                </a:lnTo>
                <a:cubicBezTo>
                  <a:pt x="4608502" y="1420269"/>
                  <a:pt x="3598552" y="2353474"/>
                  <a:pt x="2370640" y="2353474"/>
                </a:cubicBezTo>
                <a:cubicBezTo>
                  <a:pt x="1142728" y="2353474"/>
                  <a:pt x="132779" y="1420269"/>
                  <a:pt x="11331" y="22439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35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4" hasCustomPrompt="1"/>
          </p:nvPr>
        </p:nvSpPr>
        <p:spPr>
          <a:xfrm>
            <a:off x="2899171" y="5276808"/>
            <a:ext cx="6073379" cy="300082"/>
          </a:xfrm>
        </p:spPr>
        <p:txBody>
          <a:bodyPr/>
          <a:lstStyle>
            <a:lvl1pPr algn="r">
              <a:spcBef>
                <a:spcPts val="0"/>
              </a:spcBef>
              <a:defRPr sz="1500" b="0">
                <a:solidFill>
                  <a:schemeClr val="bg1"/>
                </a:solidFill>
              </a:defRPr>
            </a:lvl1pPr>
            <a:lvl2pPr algn="r">
              <a:defRPr>
                <a:solidFill>
                  <a:schemeClr val="bg1"/>
                </a:solidFill>
              </a:defRPr>
            </a:lvl2pPr>
          </a:lstStyle>
          <a:p>
            <a:pPr lvl="0"/>
            <a:r>
              <a:rPr lang="en-US" dirty="0"/>
              <a:t>—Name and Company/Source goes here</a:t>
            </a:r>
          </a:p>
        </p:txBody>
      </p:sp>
    </p:spTree>
    <p:extLst>
      <p:ext uri="{BB962C8B-B14F-4D97-AF65-F5344CB8AC3E}">
        <p14:creationId xmlns:p14="http://schemas.microsoft.com/office/powerpoint/2010/main" val="1925807858"/>
      </p:ext>
    </p:extLst>
  </p:cSld>
  <p:clrMapOvr>
    <a:masterClrMapping/>
  </p:clrMapOvr>
</p:sldLayout>
</file>

<file path=ppt/slideLayouts/slideLayout20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Style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: Shape 1">
            <a:extLst>
              <a:ext uri="{FF2B5EF4-FFF2-40B4-BE49-F238E27FC236}">
                <a16:creationId xmlns:a16="http://schemas.microsoft.com/office/drawing/2014/main" id="{C4437516-06DB-4972-90D9-3F56529C786D}"/>
              </a:ext>
            </a:extLst>
          </p:cNvPr>
          <p:cNvSpPr/>
          <p:nvPr userDrawn="1"/>
        </p:nvSpPr>
        <p:spPr>
          <a:xfrm>
            <a:off x="0" y="0"/>
            <a:ext cx="7176977" cy="6858000"/>
          </a:xfrm>
          <a:custGeom>
            <a:avLst/>
            <a:gdLst>
              <a:gd name="connsiteX0" fmla="*/ 0 w 9703610"/>
              <a:gd name="connsiteY0" fmla="*/ 0 h 6858000"/>
              <a:gd name="connsiteX1" fmla="*/ 5546070 w 9703610"/>
              <a:gd name="connsiteY1" fmla="*/ 0 h 6858000"/>
              <a:gd name="connsiteX2" fmla="*/ 9703610 w 9703610"/>
              <a:gd name="connsiteY2" fmla="*/ 6858000 h 6858000"/>
              <a:gd name="connsiteX3" fmla="*/ 0 w 9703610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703610" h="6858000">
                <a:moveTo>
                  <a:pt x="0" y="0"/>
                </a:moveTo>
                <a:lnTo>
                  <a:pt x="5546070" y="0"/>
                </a:lnTo>
                <a:lnTo>
                  <a:pt x="9703610" y="6858000"/>
                </a:lnTo>
                <a:lnTo>
                  <a:pt x="0" y="6858000"/>
                </a:lnTo>
                <a:close/>
              </a:path>
            </a:pathLst>
          </a:custGeom>
          <a:solidFill>
            <a:schemeClr val="accent1">
              <a:alpha val="1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715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829228724"/>
      </p:ext>
    </p:extLst>
  </p:cSld>
  <p:clrMapOvr>
    <a:masterClrMapping/>
  </p:clrMapOvr>
</p:sldLayout>
</file>

<file path=ppt/slideLayouts/slideLayout20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Style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2">
            <a:extLst>
              <a:ext uri="{FF2B5EF4-FFF2-40B4-BE49-F238E27FC236}">
                <a16:creationId xmlns:a16="http://schemas.microsoft.com/office/drawing/2014/main" id="{F246FC87-D219-463B-8334-E16E14819052}"/>
              </a:ext>
            </a:extLst>
          </p:cNvPr>
          <p:cNvSpPr>
            <a:spLocks noGrp="1"/>
          </p:cNvSpPr>
          <p:nvPr>
            <p:ph type="pic" idx="12" hasCustomPrompt="1"/>
          </p:nvPr>
        </p:nvSpPr>
        <p:spPr>
          <a:xfrm>
            <a:off x="6883943" y="1010532"/>
            <a:ext cx="1714500" cy="27432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900">
                <a:latin typeface="+mn-lt"/>
                <a:cs typeface="Arial" pitchFamily="34" charset="0"/>
              </a:defRPr>
            </a:lvl1pPr>
            <a:lvl2pPr marL="342917" indent="0">
              <a:buNone/>
              <a:defRPr sz="2100"/>
            </a:lvl2pPr>
            <a:lvl3pPr marL="685835" indent="0">
              <a:buNone/>
              <a:defRPr sz="1800"/>
            </a:lvl3pPr>
            <a:lvl4pPr marL="1028752" indent="0">
              <a:buNone/>
              <a:defRPr sz="1500"/>
            </a:lvl4pPr>
            <a:lvl5pPr marL="1371668" indent="0">
              <a:buNone/>
              <a:defRPr sz="1500"/>
            </a:lvl5pPr>
            <a:lvl6pPr marL="1714586" indent="0">
              <a:buNone/>
              <a:defRPr sz="1500"/>
            </a:lvl6pPr>
            <a:lvl7pPr marL="2057503" indent="0">
              <a:buNone/>
              <a:defRPr sz="1500"/>
            </a:lvl7pPr>
            <a:lvl8pPr marL="2400420" indent="0">
              <a:buNone/>
              <a:defRPr sz="1500"/>
            </a:lvl8pPr>
            <a:lvl9pPr marL="2743337" indent="0">
              <a:buNone/>
              <a:defRPr sz="1500"/>
            </a:lvl9pPr>
          </a:lstStyle>
          <a:p>
            <a:r>
              <a:rPr lang="en-US" altLang="ko-KR" dirty="0"/>
              <a:t>Your Picture Here </a:t>
            </a:r>
            <a:endParaRPr lang="ko-KR" altLang="en-US" dirty="0"/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608C9F45-5627-4842-A3EA-25038EF99EC8}"/>
              </a:ext>
            </a:extLst>
          </p:cNvPr>
          <p:cNvSpPr>
            <a:spLocks noGrp="1"/>
          </p:cNvSpPr>
          <p:nvPr>
            <p:ph type="pic" idx="13" hasCustomPrompt="1"/>
          </p:nvPr>
        </p:nvSpPr>
        <p:spPr>
          <a:xfrm>
            <a:off x="4639868" y="1010532"/>
            <a:ext cx="1714500" cy="27432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900">
                <a:latin typeface="+mn-lt"/>
                <a:cs typeface="Arial" pitchFamily="34" charset="0"/>
              </a:defRPr>
            </a:lvl1pPr>
            <a:lvl2pPr marL="342917" indent="0">
              <a:buNone/>
              <a:defRPr sz="2100"/>
            </a:lvl2pPr>
            <a:lvl3pPr marL="685835" indent="0">
              <a:buNone/>
              <a:defRPr sz="1800"/>
            </a:lvl3pPr>
            <a:lvl4pPr marL="1028752" indent="0">
              <a:buNone/>
              <a:defRPr sz="1500"/>
            </a:lvl4pPr>
            <a:lvl5pPr marL="1371668" indent="0">
              <a:buNone/>
              <a:defRPr sz="1500"/>
            </a:lvl5pPr>
            <a:lvl6pPr marL="1714586" indent="0">
              <a:buNone/>
              <a:defRPr sz="1500"/>
            </a:lvl6pPr>
            <a:lvl7pPr marL="2057503" indent="0">
              <a:buNone/>
              <a:defRPr sz="1500"/>
            </a:lvl7pPr>
            <a:lvl8pPr marL="2400420" indent="0">
              <a:buNone/>
              <a:defRPr sz="1500"/>
            </a:lvl8pPr>
            <a:lvl9pPr marL="2743337" indent="0">
              <a:buNone/>
              <a:defRPr sz="1500"/>
            </a:lvl9pPr>
          </a:lstStyle>
          <a:p>
            <a:r>
              <a:rPr lang="en-US" altLang="ko-KR" dirty="0"/>
              <a:t>Your Picture Here 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603209734"/>
      </p:ext>
    </p:extLst>
  </p:cSld>
  <p:clrMapOvr>
    <a:masterClrMapping/>
  </p:clrMapOvr>
</p:sldLayout>
</file>

<file path=ppt/slideLayouts/slideLayout20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2">
            <a:extLst>
              <a:ext uri="{FF2B5EF4-FFF2-40B4-BE49-F238E27FC236}">
                <a16:creationId xmlns:a16="http://schemas.microsoft.com/office/drawing/2014/main" id="{D4E14D27-AD6A-4547-8A35-F0A6A7B2B893}"/>
              </a:ext>
            </a:extLst>
          </p:cNvPr>
          <p:cNvGrpSpPr/>
          <p:nvPr userDrawn="1"/>
        </p:nvGrpSpPr>
        <p:grpSpPr>
          <a:xfrm>
            <a:off x="554265" y="1801308"/>
            <a:ext cx="1688542" cy="4202048"/>
            <a:chOff x="3501573" y="3178068"/>
            <a:chExt cx="1340594" cy="2737840"/>
          </a:xfrm>
        </p:grpSpPr>
        <p:sp>
          <p:nvSpPr>
            <p:cNvPr id="4" name="Freeform: Shape 3">
              <a:extLst>
                <a:ext uri="{FF2B5EF4-FFF2-40B4-BE49-F238E27FC236}">
                  <a16:creationId xmlns:a16="http://schemas.microsoft.com/office/drawing/2014/main" id="{1FFFD2AF-5064-446A-95B2-FCACE1D003DC}"/>
                </a:ext>
              </a:extLst>
            </p:cNvPr>
            <p:cNvSpPr/>
            <p:nvPr/>
          </p:nvSpPr>
          <p:spPr>
            <a:xfrm>
              <a:off x="3504728" y="3612346"/>
              <a:ext cx="62939" cy="220286"/>
            </a:xfrm>
            <a:custGeom>
              <a:avLst/>
              <a:gdLst>
                <a:gd name="connsiteX0" fmla="*/ 12859 w 19050"/>
                <a:gd name="connsiteY0" fmla="*/ 68104 h 66675"/>
                <a:gd name="connsiteX1" fmla="*/ 12859 w 19050"/>
                <a:gd name="connsiteY1" fmla="*/ 68104 h 66675"/>
                <a:gd name="connsiteX2" fmla="*/ 7144 w 19050"/>
                <a:gd name="connsiteY2" fmla="*/ 62389 h 66675"/>
                <a:gd name="connsiteX3" fmla="*/ 7144 w 19050"/>
                <a:gd name="connsiteY3" fmla="*/ 12859 h 66675"/>
                <a:gd name="connsiteX4" fmla="*/ 12859 w 19050"/>
                <a:gd name="connsiteY4" fmla="*/ 7144 h 66675"/>
                <a:gd name="connsiteX5" fmla="*/ 12859 w 19050"/>
                <a:gd name="connsiteY5" fmla="*/ 7144 h 66675"/>
                <a:gd name="connsiteX6" fmla="*/ 18574 w 19050"/>
                <a:gd name="connsiteY6" fmla="*/ 12859 h 66675"/>
                <a:gd name="connsiteX7" fmla="*/ 18574 w 19050"/>
                <a:gd name="connsiteY7" fmla="*/ 62389 h 66675"/>
                <a:gd name="connsiteX8" fmla="*/ 12859 w 19050"/>
                <a:gd name="connsiteY8" fmla="*/ 68104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050" h="66675">
                  <a:moveTo>
                    <a:pt x="12859" y="68104"/>
                  </a:moveTo>
                  <a:lnTo>
                    <a:pt x="12859" y="68104"/>
                  </a:lnTo>
                  <a:cubicBezTo>
                    <a:pt x="10001" y="68104"/>
                    <a:pt x="7144" y="65246"/>
                    <a:pt x="7144" y="62389"/>
                  </a:cubicBezTo>
                  <a:lnTo>
                    <a:pt x="7144" y="12859"/>
                  </a:lnTo>
                  <a:cubicBezTo>
                    <a:pt x="7144" y="10001"/>
                    <a:pt x="10001" y="7144"/>
                    <a:pt x="12859" y="7144"/>
                  </a:cubicBezTo>
                  <a:lnTo>
                    <a:pt x="12859" y="7144"/>
                  </a:lnTo>
                  <a:cubicBezTo>
                    <a:pt x="15716" y="7144"/>
                    <a:pt x="18574" y="10001"/>
                    <a:pt x="18574" y="12859"/>
                  </a:cubicBezTo>
                  <a:lnTo>
                    <a:pt x="18574" y="62389"/>
                  </a:lnTo>
                  <a:cubicBezTo>
                    <a:pt x="18574" y="65246"/>
                    <a:pt x="15716" y="68104"/>
                    <a:pt x="12859" y="68104"/>
                  </a:cubicBezTo>
                  <a:close/>
                </a:path>
              </a:pathLst>
            </a:custGeom>
            <a:solidFill>
              <a:srgbClr val="80808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" name="Freeform: Shape 4">
              <a:extLst>
                <a:ext uri="{FF2B5EF4-FFF2-40B4-BE49-F238E27FC236}">
                  <a16:creationId xmlns:a16="http://schemas.microsoft.com/office/drawing/2014/main" id="{CED64445-B2E0-4D7E-8491-252F042F0F6D}"/>
                </a:ext>
              </a:extLst>
            </p:cNvPr>
            <p:cNvSpPr/>
            <p:nvPr/>
          </p:nvSpPr>
          <p:spPr>
            <a:xfrm>
              <a:off x="3501573" y="3832632"/>
              <a:ext cx="62939" cy="220286"/>
            </a:xfrm>
            <a:custGeom>
              <a:avLst/>
              <a:gdLst>
                <a:gd name="connsiteX0" fmla="*/ 12859 w 19050"/>
                <a:gd name="connsiteY0" fmla="*/ 68104 h 66675"/>
                <a:gd name="connsiteX1" fmla="*/ 12859 w 19050"/>
                <a:gd name="connsiteY1" fmla="*/ 68104 h 66675"/>
                <a:gd name="connsiteX2" fmla="*/ 7144 w 19050"/>
                <a:gd name="connsiteY2" fmla="*/ 62389 h 66675"/>
                <a:gd name="connsiteX3" fmla="*/ 7144 w 19050"/>
                <a:gd name="connsiteY3" fmla="*/ 12859 h 66675"/>
                <a:gd name="connsiteX4" fmla="*/ 12859 w 19050"/>
                <a:gd name="connsiteY4" fmla="*/ 7144 h 66675"/>
                <a:gd name="connsiteX5" fmla="*/ 12859 w 19050"/>
                <a:gd name="connsiteY5" fmla="*/ 7144 h 66675"/>
                <a:gd name="connsiteX6" fmla="*/ 18574 w 19050"/>
                <a:gd name="connsiteY6" fmla="*/ 12859 h 66675"/>
                <a:gd name="connsiteX7" fmla="*/ 18574 w 19050"/>
                <a:gd name="connsiteY7" fmla="*/ 62389 h 66675"/>
                <a:gd name="connsiteX8" fmla="*/ 12859 w 19050"/>
                <a:gd name="connsiteY8" fmla="*/ 68104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050" h="66675">
                  <a:moveTo>
                    <a:pt x="12859" y="68104"/>
                  </a:moveTo>
                  <a:lnTo>
                    <a:pt x="12859" y="68104"/>
                  </a:lnTo>
                  <a:cubicBezTo>
                    <a:pt x="10001" y="68104"/>
                    <a:pt x="7144" y="65246"/>
                    <a:pt x="7144" y="62389"/>
                  </a:cubicBezTo>
                  <a:lnTo>
                    <a:pt x="7144" y="12859"/>
                  </a:lnTo>
                  <a:cubicBezTo>
                    <a:pt x="7144" y="10001"/>
                    <a:pt x="10001" y="7144"/>
                    <a:pt x="12859" y="7144"/>
                  </a:cubicBezTo>
                  <a:lnTo>
                    <a:pt x="12859" y="7144"/>
                  </a:lnTo>
                  <a:cubicBezTo>
                    <a:pt x="15716" y="7144"/>
                    <a:pt x="18574" y="10001"/>
                    <a:pt x="18574" y="12859"/>
                  </a:cubicBezTo>
                  <a:lnTo>
                    <a:pt x="18574" y="62389"/>
                  </a:lnTo>
                  <a:cubicBezTo>
                    <a:pt x="18574" y="65246"/>
                    <a:pt x="15716" y="68104"/>
                    <a:pt x="12859" y="68104"/>
                  </a:cubicBezTo>
                  <a:close/>
                </a:path>
              </a:pathLst>
            </a:custGeom>
            <a:solidFill>
              <a:srgbClr val="80808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id="{BA429A64-82C5-47BC-985E-3FDFE804E532}"/>
                </a:ext>
              </a:extLst>
            </p:cNvPr>
            <p:cNvSpPr/>
            <p:nvPr/>
          </p:nvSpPr>
          <p:spPr>
            <a:xfrm>
              <a:off x="4776089" y="3829487"/>
              <a:ext cx="62939" cy="220286"/>
            </a:xfrm>
            <a:custGeom>
              <a:avLst/>
              <a:gdLst>
                <a:gd name="connsiteX0" fmla="*/ 12859 w 19050"/>
                <a:gd name="connsiteY0" fmla="*/ 68104 h 66675"/>
                <a:gd name="connsiteX1" fmla="*/ 12859 w 19050"/>
                <a:gd name="connsiteY1" fmla="*/ 68104 h 66675"/>
                <a:gd name="connsiteX2" fmla="*/ 7144 w 19050"/>
                <a:gd name="connsiteY2" fmla="*/ 62389 h 66675"/>
                <a:gd name="connsiteX3" fmla="*/ 7144 w 19050"/>
                <a:gd name="connsiteY3" fmla="*/ 12859 h 66675"/>
                <a:gd name="connsiteX4" fmla="*/ 12859 w 19050"/>
                <a:gd name="connsiteY4" fmla="*/ 7144 h 66675"/>
                <a:gd name="connsiteX5" fmla="*/ 12859 w 19050"/>
                <a:gd name="connsiteY5" fmla="*/ 7144 h 66675"/>
                <a:gd name="connsiteX6" fmla="*/ 18574 w 19050"/>
                <a:gd name="connsiteY6" fmla="*/ 12859 h 66675"/>
                <a:gd name="connsiteX7" fmla="*/ 18574 w 19050"/>
                <a:gd name="connsiteY7" fmla="*/ 62389 h 66675"/>
                <a:gd name="connsiteX8" fmla="*/ 12859 w 19050"/>
                <a:gd name="connsiteY8" fmla="*/ 68104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050" h="66675">
                  <a:moveTo>
                    <a:pt x="12859" y="68104"/>
                  </a:moveTo>
                  <a:lnTo>
                    <a:pt x="12859" y="68104"/>
                  </a:lnTo>
                  <a:cubicBezTo>
                    <a:pt x="10001" y="68104"/>
                    <a:pt x="7144" y="65246"/>
                    <a:pt x="7144" y="62389"/>
                  </a:cubicBezTo>
                  <a:lnTo>
                    <a:pt x="7144" y="12859"/>
                  </a:lnTo>
                  <a:cubicBezTo>
                    <a:pt x="7144" y="10001"/>
                    <a:pt x="10001" y="7144"/>
                    <a:pt x="12859" y="7144"/>
                  </a:cubicBezTo>
                  <a:lnTo>
                    <a:pt x="12859" y="7144"/>
                  </a:lnTo>
                  <a:cubicBezTo>
                    <a:pt x="15716" y="7144"/>
                    <a:pt x="18574" y="10001"/>
                    <a:pt x="18574" y="12859"/>
                  </a:cubicBezTo>
                  <a:lnTo>
                    <a:pt x="18574" y="62389"/>
                  </a:lnTo>
                  <a:cubicBezTo>
                    <a:pt x="19526" y="65246"/>
                    <a:pt x="16669" y="68104"/>
                    <a:pt x="12859" y="68104"/>
                  </a:cubicBezTo>
                  <a:close/>
                </a:path>
              </a:pathLst>
            </a:custGeom>
            <a:solidFill>
              <a:srgbClr val="80808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D8DF180B-C394-4B18-8CF3-2228F33ED174}"/>
                </a:ext>
              </a:extLst>
            </p:cNvPr>
            <p:cNvSpPr/>
            <p:nvPr/>
          </p:nvSpPr>
          <p:spPr>
            <a:xfrm>
              <a:off x="3520451" y="3178068"/>
              <a:ext cx="1321716" cy="2737840"/>
            </a:xfrm>
            <a:custGeom>
              <a:avLst/>
              <a:gdLst>
                <a:gd name="connsiteX0" fmla="*/ 350044 w 400050"/>
                <a:gd name="connsiteY0" fmla="*/ 7144 h 828675"/>
                <a:gd name="connsiteX1" fmla="*/ 53816 w 400050"/>
                <a:gd name="connsiteY1" fmla="*/ 7144 h 828675"/>
                <a:gd name="connsiteX2" fmla="*/ 7144 w 400050"/>
                <a:gd name="connsiteY2" fmla="*/ 53816 h 828675"/>
                <a:gd name="connsiteX3" fmla="*/ 7144 w 400050"/>
                <a:gd name="connsiteY3" fmla="*/ 781526 h 828675"/>
                <a:gd name="connsiteX4" fmla="*/ 53816 w 400050"/>
                <a:gd name="connsiteY4" fmla="*/ 828199 h 828675"/>
                <a:gd name="connsiteX5" fmla="*/ 350044 w 400050"/>
                <a:gd name="connsiteY5" fmla="*/ 828199 h 828675"/>
                <a:gd name="connsiteX6" fmla="*/ 396716 w 400050"/>
                <a:gd name="connsiteY6" fmla="*/ 781526 h 828675"/>
                <a:gd name="connsiteX7" fmla="*/ 396716 w 400050"/>
                <a:gd name="connsiteY7" fmla="*/ 53816 h 828675"/>
                <a:gd name="connsiteX8" fmla="*/ 350044 w 400050"/>
                <a:gd name="connsiteY8" fmla="*/ 7144 h 828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0050" h="828675">
                  <a:moveTo>
                    <a:pt x="350044" y="7144"/>
                  </a:moveTo>
                  <a:lnTo>
                    <a:pt x="53816" y="7144"/>
                  </a:lnTo>
                  <a:cubicBezTo>
                    <a:pt x="28099" y="7144"/>
                    <a:pt x="7144" y="28099"/>
                    <a:pt x="7144" y="53816"/>
                  </a:cubicBezTo>
                  <a:lnTo>
                    <a:pt x="7144" y="781526"/>
                  </a:lnTo>
                  <a:cubicBezTo>
                    <a:pt x="7144" y="807244"/>
                    <a:pt x="28099" y="828199"/>
                    <a:pt x="53816" y="828199"/>
                  </a:cubicBezTo>
                  <a:lnTo>
                    <a:pt x="350044" y="828199"/>
                  </a:lnTo>
                  <a:cubicBezTo>
                    <a:pt x="375761" y="828199"/>
                    <a:pt x="396716" y="807244"/>
                    <a:pt x="396716" y="781526"/>
                  </a:cubicBezTo>
                  <a:lnTo>
                    <a:pt x="396716" y="53816"/>
                  </a:lnTo>
                  <a:cubicBezTo>
                    <a:pt x="396716" y="28099"/>
                    <a:pt x="375761" y="7144"/>
                    <a:pt x="350044" y="7144"/>
                  </a:cubicBezTo>
                  <a:close/>
                </a:path>
              </a:pathLst>
            </a:custGeom>
            <a:solidFill>
              <a:srgbClr val="80808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8B1C391E-60EC-4442-81F5-E5BD8E5FB94B}"/>
                </a:ext>
              </a:extLst>
            </p:cNvPr>
            <p:cNvSpPr/>
            <p:nvPr/>
          </p:nvSpPr>
          <p:spPr>
            <a:xfrm>
              <a:off x="3529897" y="3190652"/>
              <a:ext cx="1290246" cy="2706371"/>
            </a:xfrm>
            <a:custGeom>
              <a:avLst/>
              <a:gdLst>
                <a:gd name="connsiteX0" fmla="*/ 345281 w 390525"/>
                <a:gd name="connsiteY0" fmla="*/ 7144 h 819150"/>
                <a:gd name="connsiteX1" fmla="*/ 52864 w 390525"/>
                <a:gd name="connsiteY1" fmla="*/ 7144 h 819150"/>
                <a:gd name="connsiteX2" fmla="*/ 7144 w 390525"/>
                <a:gd name="connsiteY2" fmla="*/ 52864 h 819150"/>
                <a:gd name="connsiteX3" fmla="*/ 7144 w 390525"/>
                <a:gd name="connsiteY3" fmla="*/ 772954 h 819150"/>
                <a:gd name="connsiteX4" fmla="*/ 52864 w 390525"/>
                <a:gd name="connsiteY4" fmla="*/ 818674 h 819150"/>
                <a:gd name="connsiteX5" fmla="*/ 345281 w 390525"/>
                <a:gd name="connsiteY5" fmla="*/ 818674 h 819150"/>
                <a:gd name="connsiteX6" fmla="*/ 391001 w 390525"/>
                <a:gd name="connsiteY6" fmla="*/ 772954 h 819150"/>
                <a:gd name="connsiteX7" fmla="*/ 391001 w 390525"/>
                <a:gd name="connsiteY7" fmla="*/ 52864 h 819150"/>
                <a:gd name="connsiteX8" fmla="*/ 345281 w 390525"/>
                <a:gd name="connsiteY8" fmla="*/ 7144 h 819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0525" h="819150">
                  <a:moveTo>
                    <a:pt x="345281" y="7144"/>
                  </a:moveTo>
                  <a:lnTo>
                    <a:pt x="52864" y="7144"/>
                  </a:lnTo>
                  <a:cubicBezTo>
                    <a:pt x="27146" y="7144"/>
                    <a:pt x="7144" y="27146"/>
                    <a:pt x="7144" y="52864"/>
                  </a:cubicBezTo>
                  <a:lnTo>
                    <a:pt x="7144" y="772954"/>
                  </a:lnTo>
                  <a:cubicBezTo>
                    <a:pt x="7144" y="798671"/>
                    <a:pt x="27146" y="818674"/>
                    <a:pt x="52864" y="818674"/>
                  </a:cubicBezTo>
                  <a:lnTo>
                    <a:pt x="345281" y="818674"/>
                  </a:lnTo>
                  <a:cubicBezTo>
                    <a:pt x="370999" y="818674"/>
                    <a:pt x="391001" y="798671"/>
                    <a:pt x="391001" y="772954"/>
                  </a:cubicBezTo>
                  <a:lnTo>
                    <a:pt x="391001" y="52864"/>
                  </a:lnTo>
                  <a:cubicBezTo>
                    <a:pt x="391001" y="28099"/>
                    <a:pt x="370046" y="7144"/>
                    <a:pt x="345281" y="7144"/>
                  </a:cubicBezTo>
                  <a:close/>
                </a:path>
              </a:pathLst>
            </a:custGeom>
            <a:solidFill>
              <a:srgbClr val="1A1A1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E1042DFF-AC0C-4A34-B83D-F94290F8566A}"/>
                </a:ext>
              </a:extLst>
            </p:cNvPr>
            <p:cNvSpPr/>
            <p:nvPr/>
          </p:nvSpPr>
          <p:spPr>
            <a:xfrm>
              <a:off x="3627447" y="3596610"/>
              <a:ext cx="1101430" cy="1951104"/>
            </a:xfrm>
            <a:custGeom>
              <a:avLst/>
              <a:gdLst>
                <a:gd name="connsiteX0" fmla="*/ 7144 w 333375"/>
                <a:gd name="connsiteY0" fmla="*/ 7144 h 590550"/>
                <a:gd name="connsiteX1" fmla="*/ 331946 w 333375"/>
                <a:gd name="connsiteY1" fmla="*/ 7144 h 590550"/>
                <a:gd name="connsiteX2" fmla="*/ 331946 w 333375"/>
                <a:gd name="connsiteY2" fmla="*/ 586264 h 590550"/>
                <a:gd name="connsiteX3" fmla="*/ 7144 w 333375"/>
                <a:gd name="connsiteY3" fmla="*/ 586264 h 590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3375" h="590550">
                  <a:moveTo>
                    <a:pt x="7144" y="7144"/>
                  </a:moveTo>
                  <a:lnTo>
                    <a:pt x="331946" y="7144"/>
                  </a:lnTo>
                  <a:lnTo>
                    <a:pt x="331946" y="586264"/>
                  </a:lnTo>
                  <a:lnTo>
                    <a:pt x="7144" y="586264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4033404E-34F2-4512-89D1-3226AA01335F}"/>
                </a:ext>
              </a:extLst>
            </p:cNvPr>
            <p:cNvGrpSpPr/>
            <p:nvPr/>
          </p:nvGrpSpPr>
          <p:grpSpPr>
            <a:xfrm>
              <a:off x="4088508" y="5635852"/>
              <a:ext cx="173080" cy="173080"/>
              <a:chOff x="6768665" y="6038214"/>
              <a:chExt cx="147968" cy="147968"/>
            </a:xfrm>
          </p:grpSpPr>
          <p:sp>
            <p:nvSpPr>
              <p:cNvPr id="14" name="Oval 13">
                <a:extLst>
                  <a:ext uri="{FF2B5EF4-FFF2-40B4-BE49-F238E27FC236}">
                    <a16:creationId xmlns:a16="http://schemas.microsoft.com/office/drawing/2014/main" id="{C419DFAD-C059-430D-B51F-48079403ED7B}"/>
                  </a:ext>
                </a:extLst>
              </p:cNvPr>
              <p:cNvSpPr/>
              <p:nvPr/>
            </p:nvSpPr>
            <p:spPr>
              <a:xfrm>
                <a:off x="6768665" y="6038214"/>
                <a:ext cx="147968" cy="147968"/>
              </a:xfrm>
              <a:prstGeom prst="ellipse">
                <a:avLst/>
              </a:prstGeom>
              <a:solidFill>
                <a:schemeClr val="bg1">
                  <a:lumMod val="6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685715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5" name="Oval 14">
                <a:extLst>
                  <a:ext uri="{FF2B5EF4-FFF2-40B4-BE49-F238E27FC236}">
                    <a16:creationId xmlns:a16="http://schemas.microsoft.com/office/drawing/2014/main" id="{4BAE4FA9-2632-4576-9E0A-CDF8B2A15BA5}"/>
                  </a:ext>
                </a:extLst>
              </p:cNvPr>
              <p:cNvSpPr/>
              <p:nvPr/>
            </p:nvSpPr>
            <p:spPr>
              <a:xfrm>
                <a:off x="6802088" y="6071634"/>
                <a:ext cx="81180" cy="81180"/>
              </a:xfrm>
              <a:prstGeom prst="ellipse">
                <a:avLst/>
              </a:pr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685715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</p:grp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4B70F8A7-6A5E-4962-A676-F6F37304642E}"/>
                </a:ext>
              </a:extLst>
            </p:cNvPr>
            <p:cNvSpPr/>
            <p:nvPr/>
          </p:nvSpPr>
          <p:spPr>
            <a:xfrm>
              <a:off x="3821102" y="3628406"/>
              <a:ext cx="906450" cy="1887518"/>
            </a:xfrm>
            <a:custGeom>
              <a:avLst/>
              <a:gdLst>
                <a:gd name="connsiteX0" fmla="*/ 614149 w 1119116"/>
                <a:gd name="connsiteY0" fmla="*/ 0 h 2330356"/>
                <a:gd name="connsiteX1" fmla="*/ 1115704 w 1119116"/>
                <a:gd name="connsiteY1" fmla="*/ 6824 h 2330356"/>
                <a:gd name="connsiteX2" fmla="*/ 1119116 w 1119116"/>
                <a:gd name="connsiteY2" fmla="*/ 2330356 h 2330356"/>
                <a:gd name="connsiteX3" fmla="*/ 0 w 1119116"/>
                <a:gd name="connsiteY3" fmla="*/ 2330356 h 2330356"/>
                <a:gd name="connsiteX4" fmla="*/ 614149 w 1119116"/>
                <a:gd name="connsiteY4" fmla="*/ 0 h 2330356"/>
                <a:gd name="connsiteX0" fmla="*/ 614149 w 1119116"/>
                <a:gd name="connsiteY0" fmla="*/ 0 h 2330356"/>
                <a:gd name="connsiteX1" fmla="*/ 1115704 w 1119116"/>
                <a:gd name="connsiteY1" fmla="*/ 3412 h 2330356"/>
                <a:gd name="connsiteX2" fmla="*/ 1119116 w 1119116"/>
                <a:gd name="connsiteY2" fmla="*/ 2330356 h 2330356"/>
                <a:gd name="connsiteX3" fmla="*/ 0 w 1119116"/>
                <a:gd name="connsiteY3" fmla="*/ 2330356 h 2330356"/>
                <a:gd name="connsiteX4" fmla="*/ 614149 w 1119116"/>
                <a:gd name="connsiteY4" fmla="*/ 0 h 2330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19116" h="2330356">
                  <a:moveTo>
                    <a:pt x="614149" y="0"/>
                  </a:moveTo>
                  <a:lnTo>
                    <a:pt x="1115704" y="3412"/>
                  </a:lnTo>
                  <a:cubicBezTo>
                    <a:pt x="1116841" y="777923"/>
                    <a:pt x="1117979" y="1555845"/>
                    <a:pt x="1119116" y="2330356"/>
                  </a:cubicBezTo>
                  <a:lnTo>
                    <a:pt x="0" y="2330356"/>
                  </a:lnTo>
                  <a:lnTo>
                    <a:pt x="614149" y="0"/>
                  </a:lnTo>
                  <a:close/>
                </a:path>
              </a:pathLst>
            </a:custGeom>
            <a:solidFill>
              <a:srgbClr val="999999">
                <a:alpha val="10000"/>
              </a:srgbClr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" name="Rectangle: Rounded Corners 11">
              <a:extLst>
                <a:ext uri="{FF2B5EF4-FFF2-40B4-BE49-F238E27FC236}">
                  <a16:creationId xmlns:a16="http://schemas.microsoft.com/office/drawing/2014/main" id="{FE8FB11B-C9EA-4E18-89D9-555C50D3B3E9}"/>
                </a:ext>
              </a:extLst>
            </p:cNvPr>
            <p:cNvSpPr/>
            <p:nvPr/>
          </p:nvSpPr>
          <p:spPr>
            <a:xfrm>
              <a:off x="4058661" y="3449093"/>
              <a:ext cx="254255" cy="58393"/>
            </a:xfrm>
            <a:prstGeom prst="roundRect">
              <a:avLst>
                <a:gd name="adj" fmla="val 50000"/>
              </a:avLst>
            </a:pr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3" name="Oval 12">
              <a:extLst>
                <a:ext uri="{FF2B5EF4-FFF2-40B4-BE49-F238E27FC236}">
                  <a16:creationId xmlns:a16="http://schemas.microsoft.com/office/drawing/2014/main" id="{B55F62B4-2F6F-4328-9162-DF7E3A0CF7C4}"/>
                </a:ext>
              </a:extLst>
            </p:cNvPr>
            <p:cNvSpPr/>
            <p:nvPr/>
          </p:nvSpPr>
          <p:spPr>
            <a:xfrm>
              <a:off x="3922825" y="3449093"/>
              <a:ext cx="58393" cy="58393"/>
            </a:xfrm>
            <a:prstGeom prst="ellipse">
              <a:avLst/>
            </a:prstGeom>
            <a:solidFill>
              <a:schemeClr val="bg1">
                <a:lumMod val="6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</p:grpSp>
      <p:sp>
        <p:nvSpPr>
          <p:cNvPr id="16" name="Picture Placeholder 2">
            <a:extLst>
              <a:ext uri="{FF2B5EF4-FFF2-40B4-BE49-F238E27FC236}">
                <a16:creationId xmlns:a16="http://schemas.microsoft.com/office/drawing/2014/main" id="{FC596008-C53D-454F-8BCC-25C7C09986FE}"/>
              </a:ext>
            </a:extLst>
          </p:cNvPr>
          <p:cNvSpPr>
            <a:spLocks noGrp="1"/>
          </p:cNvSpPr>
          <p:nvPr>
            <p:ph type="pic" idx="13" hasCustomPrompt="1"/>
          </p:nvPr>
        </p:nvSpPr>
        <p:spPr>
          <a:xfrm>
            <a:off x="742120" y="2484311"/>
            <a:ext cx="1356323" cy="2953939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900">
                <a:latin typeface="+mn-lt"/>
                <a:cs typeface="Arial" pitchFamily="34" charset="0"/>
              </a:defRPr>
            </a:lvl1pPr>
            <a:lvl2pPr marL="342917" indent="0">
              <a:buNone/>
              <a:defRPr sz="2100"/>
            </a:lvl2pPr>
            <a:lvl3pPr marL="685835" indent="0">
              <a:buNone/>
              <a:defRPr sz="1800"/>
            </a:lvl3pPr>
            <a:lvl4pPr marL="1028752" indent="0">
              <a:buNone/>
              <a:defRPr sz="1500"/>
            </a:lvl4pPr>
            <a:lvl5pPr marL="1371668" indent="0">
              <a:buNone/>
              <a:defRPr sz="1500"/>
            </a:lvl5pPr>
            <a:lvl6pPr marL="1714586" indent="0">
              <a:buNone/>
              <a:defRPr sz="1500"/>
            </a:lvl6pPr>
            <a:lvl7pPr marL="2057503" indent="0">
              <a:buNone/>
              <a:defRPr sz="1500"/>
            </a:lvl7pPr>
            <a:lvl8pPr marL="2400420" indent="0">
              <a:buNone/>
              <a:defRPr sz="1500"/>
            </a:lvl8pPr>
            <a:lvl9pPr marL="2743337" indent="0">
              <a:buNone/>
              <a:defRPr sz="1500"/>
            </a:lvl9pPr>
          </a:lstStyle>
          <a:p>
            <a:r>
              <a:rPr lang="en-US" altLang="ko-KR" dirty="0"/>
              <a:t>Your Picture Here </a:t>
            </a:r>
            <a:endParaRPr lang="ko-KR" altLang="en-US" dirty="0"/>
          </a:p>
        </p:txBody>
      </p:sp>
      <p:sp>
        <p:nvSpPr>
          <p:cNvPr id="17" name="Freeform: Shape 16">
            <a:extLst>
              <a:ext uri="{FF2B5EF4-FFF2-40B4-BE49-F238E27FC236}">
                <a16:creationId xmlns:a16="http://schemas.microsoft.com/office/drawing/2014/main" id="{265DD979-30EE-452B-BD97-08E76F947DDC}"/>
              </a:ext>
            </a:extLst>
          </p:cNvPr>
          <p:cNvSpPr/>
          <p:nvPr userDrawn="1"/>
        </p:nvSpPr>
        <p:spPr>
          <a:xfrm rot="1200000">
            <a:off x="-233890" y="-189268"/>
            <a:ext cx="535618" cy="2226584"/>
          </a:xfrm>
          <a:custGeom>
            <a:avLst/>
            <a:gdLst>
              <a:gd name="connsiteX0" fmla="*/ 622717 w 714157"/>
              <a:gd name="connsiteY0" fmla="*/ 33281 h 2226584"/>
              <a:gd name="connsiteX1" fmla="*/ 714157 w 714157"/>
              <a:gd name="connsiteY1" fmla="*/ 0 h 2226584"/>
              <a:gd name="connsiteX2" fmla="*/ 714157 w 714157"/>
              <a:gd name="connsiteY2" fmla="*/ 2226584 h 2226584"/>
              <a:gd name="connsiteX3" fmla="*/ 622717 w 714157"/>
              <a:gd name="connsiteY3" fmla="*/ 1975355 h 2226584"/>
              <a:gd name="connsiteX4" fmla="*/ 329492 w 714157"/>
              <a:gd name="connsiteY4" fmla="*/ 140006 h 2226584"/>
              <a:gd name="connsiteX5" fmla="*/ 329492 w 714157"/>
              <a:gd name="connsiteY5" fmla="*/ 1169726 h 2226584"/>
              <a:gd name="connsiteX6" fmla="*/ 238052 w 714157"/>
              <a:gd name="connsiteY6" fmla="*/ 918496 h 2226584"/>
              <a:gd name="connsiteX7" fmla="*/ 238052 w 714157"/>
              <a:gd name="connsiteY7" fmla="*/ 173288 h 2226584"/>
              <a:gd name="connsiteX8" fmla="*/ 567544 w 714157"/>
              <a:gd name="connsiteY8" fmla="*/ 53362 h 2226584"/>
              <a:gd name="connsiteX9" fmla="*/ 567544 w 714157"/>
              <a:gd name="connsiteY9" fmla="*/ 1823768 h 2226584"/>
              <a:gd name="connsiteX10" fmla="*/ 384664 w 714157"/>
              <a:gd name="connsiteY10" fmla="*/ 1321310 h 2226584"/>
              <a:gd name="connsiteX11" fmla="*/ 384664 w 714157"/>
              <a:gd name="connsiteY11" fmla="*/ 119925 h 2226584"/>
              <a:gd name="connsiteX12" fmla="*/ 0 w 714157"/>
              <a:gd name="connsiteY12" fmla="*/ 259931 h 2226584"/>
              <a:gd name="connsiteX13" fmla="*/ 182880 w 714157"/>
              <a:gd name="connsiteY13" fmla="*/ 193369 h 2226584"/>
              <a:gd name="connsiteX14" fmla="*/ 182880 w 714157"/>
              <a:gd name="connsiteY14" fmla="*/ 766913 h 2226584"/>
              <a:gd name="connsiteX15" fmla="*/ 0 w 714157"/>
              <a:gd name="connsiteY15" fmla="*/ 264454 h 22265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714157" h="2226584">
                <a:moveTo>
                  <a:pt x="622717" y="33281"/>
                </a:moveTo>
                <a:lnTo>
                  <a:pt x="714157" y="0"/>
                </a:lnTo>
                <a:lnTo>
                  <a:pt x="714157" y="2226584"/>
                </a:lnTo>
                <a:lnTo>
                  <a:pt x="622717" y="1975355"/>
                </a:lnTo>
                <a:close/>
                <a:moveTo>
                  <a:pt x="329492" y="140006"/>
                </a:moveTo>
                <a:lnTo>
                  <a:pt x="329492" y="1169726"/>
                </a:lnTo>
                <a:lnTo>
                  <a:pt x="238052" y="918496"/>
                </a:lnTo>
                <a:lnTo>
                  <a:pt x="238052" y="173288"/>
                </a:lnTo>
                <a:close/>
                <a:moveTo>
                  <a:pt x="567544" y="53362"/>
                </a:moveTo>
                <a:lnTo>
                  <a:pt x="567544" y="1823768"/>
                </a:lnTo>
                <a:lnTo>
                  <a:pt x="384664" y="1321310"/>
                </a:lnTo>
                <a:lnTo>
                  <a:pt x="384664" y="119925"/>
                </a:lnTo>
                <a:close/>
                <a:moveTo>
                  <a:pt x="0" y="259931"/>
                </a:moveTo>
                <a:lnTo>
                  <a:pt x="182880" y="193369"/>
                </a:lnTo>
                <a:lnTo>
                  <a:pt x="182880" y="766913"/>
                </a:lnTo>
                <a:lnTo>
                  <a:pt x="0" y="264454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715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sp>
        <p:nvSpPr>
          <p:cNvPr id="18" name="Text Placeholder 9">
            <a:extLst>
              <a:ext uri="{FF2B5EF4-FFF2-40B4-BE49-F238E27FC236}">
                <a16:creationId xmlns:a16="http://schemas.microsoft.com/office/drawing/2014/main" id="{AEF8B7ED-1A1F-4CDE-83D3-C519FA544650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242647" y="339510"/>
            <a:ext cx="8679898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405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613754307"/>
      </p:ext>
    </p:extLst>
  </p:cSld>
  <p:clrMapOvr>
    <a:masterClrMapping/>
  </p:clrMapOvr>
</p:sldLayout>
</file>

<file path=ppt/slideLayouts/slideLayout20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Imag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Freeform: Shape 16">
            <a:extLst>
              <a:ext uri="{FF2B5EF4-FFF2-40B4-BE49-F238E27FC236}">
                <a16:creationId xmlns:a16="http://schemas.microsoft.com/office/drawing/2014/main" id="{265DD979-30EE-452B-BD97-08E76F947DDC}"/>
              </a:ext>
            </a:extLst>
          </p:cNvPr>
          <p:cNvSpPr/>
          <p:nvPr userDrawn="1"/>
        </p:nvSpPr>
        <p:spPr>
          <a:xfrm rot="1200000">
            <a:off x="-233890" y="-189268"/>
            <a:ext cx="535618" cy="2226584"/>
          </a:xfrm>
          <a:custGeom>
            <a:avLst/>
            <a:gdLst>
              <a:gd name="connsiteX0" fmla="*/ 622717 w 714157"/>
              <a:gd name="connsiteY0" fmla="*/ 33281 h 2226584"/>
              <a:gd name="connsiteX1" fmla="*/ 714157 w 714157"/>
              <a:gd name="connsiteY1" fmla="*/ 0 h 2226584"/>
              <a:gd name="connsiteX2" fmla="*/ 714157 w 714157"/>
              <a:gd name="connsiteY2" fmla="*/ 2226584 h 2226584"/>
              <a:gd name="connsiteX3" fmla="*/ 622717 w 714157"/>
              <a:gd name="connsiteY3" fmla="*/ 1975355 h 2226584"/>
              <a:gd name="connsiteX4" fmla="*/ 329492 w 714157"/>
              <a:gd name="connsiteY4" fmla="*/ 140006 h 2226584"/>
              <a:gd name="connsiteX5" fmla="*/ 329492 w 714157"/>
              <a:gd name="connsiteY5" fmla="*/ 1169726 h 2226584"/>
              <a:gd name="connsiteX6" fmla="*/ 238052 w 714157"/>
              <a:gd name="connsiteY6" fmla="*/ 918496 h 2226584"/>
              <a:gd name="connsiteX7" fmla="*/ 238052 w 714157"/>
              <a:gd name="connsiteY7" fmla="*/ 173288 h 2226584"/>
              <a:gd name="connsiteX8" fmla="*/ 567544 w 714157"/>
              <a:gd name="connsiteY8" fmla="*/ 53362 h 2226584"/>
              <a:gd name="connsiteX9" fmla="*/ 567544 w 714157"/>
              <a:gd name="connsiteY9" fmla="*/ 1823768 h 2226584"/>
              <a:gd name="connsiteX10" fmla="*/ 384664 w 714157"/>
              <a:gd name="connsiteY10" fmla="*/ 1321310 h 2226584"/>
              <a:gd name="connsiteX11" fmla="*/ 384664 w 714157"/>
              <a:gd name="connsiteY11" fmla="*/ 119925 h 2226584"/>
              <a:gd name="connsiteX12" fmla="*/ 0 w 714157"/>
              <a:gd name="connsiteY12" fmla="*/ 259931 h 2226584"/>
              <a:gd name="connsiteX13" fmla="*/ 182880 w 714157"/>
              <a:gd name="connsiteY13" fmla="*/ 193369 h 2226584"/>
              <a:gd name="connsiteX14" fmla="*/ 182880 w 714157"/>
              <a:gd name="connsiteY14" fmla="*/ 766913 h 2226584"/>
              <a:gd name="connsiteX15" fmla="*/ 0 w 714157"/>
              <a:gd name="connsiteY15" fmla="*/ 264454 h 22265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714157" h="2226584">
                <a:moveTo>
                  <a:pt x="622717" y="33281"/>
                </a:moveTo>
                <a:lnTo>
                  <a:pt x="714157" y="0"/>
                </a:lnTo>
                <a:lnTo>
                  <a:pt x="714157" y="2226584"/>
                </a:lnTo>
                <a:lnTo>
                  <a:pt x="622717" y="1975355"/>
                </a:lnTo>
                <a:close/>
                <a:moveTo>
                  <a:pt x="329492" y="140006"/>
                </a:moveTo>
                <a:lnTo>
                  <a:pt x="329492" y="1169726"/>
                </a:lnTo>
                <a:lnTo>
                  <a:pt x="238052" y="918496"/>
                </a:lnTo>
                <a:lnTo>
                  <a:pt x="238052" y="173288"/>
                </a:lnTo>
                <a:close/>
                <a:moveTo>
                  <a:pt x="567544" y="53362"/>
                </a:moveTo>
                <a:lnTo>
                  <a:pt x="567544" y="1823768"/>
                </a:lnTo>
                <a:lnTo>
                  <a:pt x="384664" y="1321310"/>
                </a:lnTo>
                <a:lnTo>
                  <a:pt x="384664" y="119925"/>
                </a:lnTo>
                <a:close/>
                <a:moveTo>
                  <a:pt x="0" y="259931"/>
                </a:moveTo>
                <a:lnTo>
                  <a:pt x="182880" y="193369"/>
                </a:lnTo>
                <a:lnTo>
                  <a:pt x="182880" y="766913"/>
                </a:lnTo>
                <a:lnTo>
                  <a:pt x="0" y="264454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715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sp>
        <p:nvSpPr>
          <p:cNvPr id="18" name="Text Placeholder 9">
            <a:extLst>
              <a:ext uri="{FF2B5EF4-FFF2-40B4-BE49-F238E27FC236}">
                <a16:creationId xmlns:a16="http://schemas.microsoft.com/office/drawing/2014/main" id="{AEF8B7ED-1A1F-4CDE-83D3-C519FA544650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242647" y="339510"/>
            <a:ext cx="8679898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405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grpSp>
        <p:nvGrpSpPr>
          <p:cNvPr id="22" name="Group 21">
            <a:extLst>
              <a:ext uri="{FF2B5EF4-FFF2-40B4-BE49-F238E27FC236}">
                <a16:creationId xmlns:a16="http://schemas.microsoft.com/office/drawing/2014/main" id="{A06CCA5E-451F-4542-B206-D2D13583114C}"/>
              </a:ext>
            </a:extLst>
          </p:cNvPr>
          <p:cNvGrpSpPr/>
          <p:nvPr userDrawn="1"/>
        </p:nvGrpSpPr>
        <p:grpSpPr>
          <a:xfrm>
            <a:off x="568881" y="2603863"/>
            <a:ext cx="4440518" cy="3565483"/>
            <a:chOff x="4098364" y="1571764"/>
            <a:chExt cx="7301609" cy="4397082"/>
          </a:xfrm>
        </p:grpSpPr>
        <p:grpSp>
          <p:nvGrpSpPr>
            <p:cNvPr id="23" name="Graphic 55">
              <a:extLst>
                <a:ext uri="{FF2B5EF4-FFF2-40B4-BE49-F238E27FC236}">
                  <a16:creationId xmlns:a16="http://schemas.microsoft.com/office/drawing/2014/main" id="{C49AFA94-CB02-406A-B68E-76F7985C97D6}"/>
                </a:ext>
              </a:extLst>
            </p:cNvPr>
            <p:cNvGrpSpPr/>
            <p:nvPr/>
          </p:nvGrpSpPr>
          <p:grpSpPr>
            <a:xfrm>
              <a:off x="4910815" y="1571764"/>
              <a:ext cx="5616422" cy="3644404"/>
              <a:chOff x="5769768" y="3217068"/>
              <a:chExt cx="651510" cy="422754"/>
            </a:xfrm>
          </p:grpSpPr>
          <p:sp>
            <p:nvSpPr>
              <p:cNvPr id="48" name="Freeform: Shape 47">
                <a:extLst>
                  <a:ext uri="{FF2B5EF4-FFF2-40B4-BE49-F238E27FC236}">
                    <a16:creationId xmlns:a16="http://schemas.microsoft.com/office/drawing/2014/main" id="{05F19F3B-FACD-4743-81B8-DE3B3FC0991C}"/>
                  </a:ext>
                </a:extLst>
              </p:cNvPr>
              <p:cNvSpPr/>
              <p:nvPr/>
            </p:nvSpPr>
            <p:spPr>
              <a:xfrm>
                <a:off x="5769768" y="3217068"/>
                <a:ext cx="647700" cy="419100"/>
              </a:xfrm>
              <a:custGeom>
                <a:avLst/>
                <a:gdLst>
                  <a:gd name="connsiteX0" fmla="*/ 639604 w 647700"/>
                  <a:gd name="connsiteY0" fmla="*/ 417671 h 419100"/>
                  <a:gd name="connsiteX1" fmla="*/ 14764 w 647700"/>
                  <a:gd name="connsiteY1" fmla="*/ 417671 h 419100"/>
                  <a:gd name="connsiteX2" fmla="*/ 7144 w 647700"/>
                  <a:gd name="connsiteY2" fmla="*/ 410051 h 419100"/>
                  <a:gd name="connsiteX3" fmla="*/ 7144 w 647700"/>
                  <a:gd name="connsiteY3" fmla="*/ 38576 h 419100"/>
                  <a:gd name="connsiteX4" fmla="*/ 37624 w 647700"/>
                  <a:gd name="connsiteY4" fmla="*/ 7144 h 419100"/>
                  <a:gd name="connsiteX5" fmla="*/ 616744 w 647700"/>
                  <a:gd name="connsiteY5" fmla="*/ 7144 h 419100"/>
                  <a:gd name="connsiteX6" fmla="*/ 647224 w 647700"/>
                  <a:gd name="connsiteY6" fmla="*/ 37624 h 419100"/>
                  <a:gd name="connsiteX7" fmla="*/ 647224 w 647700"/>
                  <a:gd name="connsiteY7" fmla="*/ 409099 h 419100"/>
                  <a:gd name="connsiteX8" fmla="*/ 639604 w 647700"/>
                  <a:gd name="connsiteY8" fmla="*/ 417671 h 419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47700" h="419100">
                    <a:moveTo>
                      <a:pt x="639604" y="417671"/>
                    </a:moveTo>
                    <a:lnTo>
                      <a:pt x="14764" y="417671"/>
                    </a:lnTo>
                    <a:cubicBezTo>
                      <a:pt x="10954" y="417671"/>
                      <a:pt x="7144" y="413861"/>
                      <a:pt x="7144" y="410051"/>
                    </a:cubicBezTo>
                    <a:lnTo>
                      <a:pt x="7144" y="38576"/>
                    </a:lnTo>
                    <a:cubicBezTo>
                      <a:pt x="7144" y="20479"/>
                      <a:pt x="20479" y="7144"/>
                      <a:pt x="37624" y="7144"/>
                    </a:cubicBezTo>
                    <a:lnTo>
                      <a:pt x="616744" y="7144"/>
                    </a:lnTo>
                    <a:cubicBezTo>
                      <a:pt x="633889" y="7144"/>
                      <a:pt x="647224" y="20479"/>
                      <a:pt x="647224" y="37624"/>
                    </a:cubicBezTo>
                    <a:lnTo>
                      <a:pt x="647224" y="409099"/>
                    </a:lnTo>
                    <a:cubicBezTo>
                      <a:pt x="647224" y="413861"/>
                      <a:pt x="643414" y="417671"/>
                      <a:pt x="639604" y="417671"/>
                    </a:cubicBezTo>
                    <a:close/>
                  </a:path>
                </a:pathLst>
              </a:custGeom>
              <a:solidFill>
                <a:srgbClr val="80808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685715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49" name="Freeform: Shape 48">
                <a:extLst>
                  <a:ext uri="{FF2B5EF4-FFF2-40B4-BE49-F238E27FC236}">
                    <a16:creationId xmlns:a16="http://schemas.microsoft.com/office/drawing/2014/main" id="{611E77FD-F910-47B9-9EE0-9CA9EBB5AD17}"/>
                  </a:ext>
                </a:extLst>
              </p:cNvPr>
              <p:cNvSpPr/>
              <p:nvPr/>
            </p:nvSpPr>
            <p:spPr>
              <a:xfrm>
                <a:off x="5773578" y="3220722"/>
                <a:ext cx="647700" cy="419100"/>
              </a:xfrm>
              <a:custGeom>
                <a:avLst/>
                <a:gdLst>
                  <a:gd name="connsiteX0" fmla="*/ 631984 w 647700"/>
                  <a:gd name="connsiteY0" fmla="*/ 412909 h 419100"/>
                  <a:gd name="connsiteX1" fmla="*/ 14764 w 647700"/>
                  <a:gd name="connsiteY1" fmla="*/ 412909 h 419100"/>
                  <a:gd name="connsiteX2" fmla="*/ 7144 w 647700"/>
                  <a:gd name="connsiteY2" fmla="*/ 405289 h 419100"/>
                  <a:gd name="connsiteX3" fmla="*/ 7144 w 647700"/>
                  <a:gd name="connsiteY3" fmla="*/ 34766 h 419100"/>
                  <a:gd name="connsiteX4" fmla="*/ 34766 w 647700"/>
                  <a:gd name="connsiteY4" fmla="*/ 7144 h 419100"/>
                  <a:gd name="connsiteX5" fmla="*/ 612934 w 647700"/>
                  <a:gd name="connsiteY5" fmla="*/ 7144 h 419100"/>
                  <a:gd name="connsiteX6" fmla="*/ 640556 w 647700"/>
                  <a:gd name="connsiteY6" fmla="*/ 34766 h 419100"/>
                  <a:gd name="connsiteX7" fmla="*/ 640556 w 647700"/>
                  <a:gd name="connsiteY7" fmla="*/ 405289 h 419100"/>
                  <a:gd name="connsiteX8" fmla="*/ 631984 w 647700"/>
                  <a:gd name="connsiteY8" fmla="*/ 412909 h 419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47700" h="419100">
                    <a:moveTo>
                      <a:pt x="631984" y="412909"/>
                    </a:moveTo>
                    <a:lnTo>
                      <a:pt x="14764" y="412909"/>
                    </a:lnTo>
                    <a:cubicBezTo>
                      <a:pt x="10954" y="412909"/>
                      <a:pt x="7144" y="409099"/>
                      <a:pt x="7144" y="405289"/>
                    </a:cubicBezTo>
                    <a:lnTo>
                      <a:pt x="7144" y="34766"/>
                    </a:lnTo>
                    <a:cubicBezTo>
                      <a:pt x="7144" y="19526"/>
                      <a:pt x="19526" y="7144"/>
                      <a:pt x="34766" y="7144"/>
                    </a:cubicBezTo>
                    <a:lnTo>
                      <a:pt x="612934" y="7144"/>
                    </a:lnTo>
                    <a:cubicBezTo>
                      <a:pt x="628174" y="7144"/>
                      <a:pt x="640556" y="19526"/>
                      <a:pt x="640556" y="34766"/>
                    </a:cubicBezTo>
                    <a:lnTo>
                      <a:pt x="640556" y="405289"/>
                    </a:lnTo>
                    <a:cubicBezTo>
                      <a:pt x="639604" y="410051"/>
                      <a:pt x="635794" y="412909"/>
                      <a:pt x="631984" y="412909"/>
                    </a:cubicBezTo>
                    <a:close/>
                  </a:path>
                </a:pathLst>
              </a:custGeom>
              <a:solidFill>
                <a:srgbClr val="33333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685715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</p:grp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AB00050F-BBCF-4B07-B144-24AF043BE2C0}"/>
                </a:ext>
              </a:extLst>
            </p:cNvPr>
            <p:cNvSpPr/>
            <p:nvPr/>
          </p:nvSpPr>
          <p:spPr>
            <a:xfrm>
              <a:off x="5130280" y="1781416"/>
              <a:ext cx="5163280" cy="3278273"/>
            </a:xfrm>
            <a:custGeom>
              <a:avLst/>
              <a:gdLst>
                <a:gd name="connsiteX0" fmla="*/ 7144 w 600075"/>
                <a:gd name="connsiteY0" fmla="*/ 7144 h 381000"/>
                <a:gd name="connsiteX1" fmla="*/ 597694 w 600075"/>
                <a:gd name="connsiteY1" fmla="*/ 7144 h 381000"/>
                <a:gd name="connsiteX2" fmla="*/ 597694 w 600075"/>
                <a:gd name="connsiteY2" fmla="*/ 376714 h 381000"/>
                <a:gd name="connsiteX3" fmla="*/ 7144 w 600075"/>
                <a:gd name="connsiteY3" fmla="*/ 376714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0075" h="381000">
                  <a:moveTo>
                    <a:pt x="7144" y="7144"/>
                  </a:moveTo>
                  <a:lnTo>
                    <a:pt x="597694" y="7144"/>
                  </a:lnTo>
                  <a:lnTo>
                    <a:pt x="597694" y="376714"/>
                  </a:lnTo>
                  <a:lnTo>
                    <a:pt x="7144" y="376714"/>
                  </a:lnTo>
                  <a:close/>
                </a:path>
              </a:pathLst>
            </a:custGeom>
            <a:solidFill>
              <a:srgbClr val="F2F2F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08BADC4B-6EB9-42D0-A753-3C5C7C5FCBF3}"/>
                </a:ext>
              </a:extLst>
            </p:cNvPr>
            <p:cNvSpPr/>
            <p:nvPr/>
          </p:nvSpPr>
          <p:spPr>
            <a:xfrm>
              <a:off x="5210103" y="5108863"/>
              <a:ext cx="4999367" cy="245870"/>
            </a:xfrm>
            <a:custGeom>
              <a:avLst/>
              <a:gdLst>
                <a:gd name="connsiteX0" fmla="*/ 553174 w 581025"/>
                <a:gd name="connsiteY0" fmla="*/ 7144 h 28575"/>
                <a:gd name="connsiteX1" fmla="*/ 574129 w 581025"/>
                <a:gd name="connsiteY1" fmla="*/ 23336 h 28575"/>
                <a:gd name="connsiteX2" fmla="*/ 574129 w 581025"/>
                <a:gd name="connsiteY2" fmla="*/ 30004 h 28575"/>
                <a:gd name="connsiteX3" fmla="*/ 19774 w 581025"/>
                <a:gd name="connsiteY3" fmla="*/ 30004 h 28575"/>
                <a:gd name="connsiteX4" fmla="*/ 8344 w 581025"/>
                <a:gd name="connsiteY4" fmla="*/ 26194 h 28575"/>
                <a:gd name="connsiteX5" fmla="*/ 35014 w 581025"/>
                <a:gd name="connsiteY5" fmla="*/ 7144 h 28575"/>
                <a:gd name="connsiteX6" fmla="*/ 553174 w 581025"/>
                <a:gd name="connsiteY6" fmla="*/ 714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81025" h="28575">
                  <a:moveTo>
                    <a:pt x="553174" y="7144"/>
                  </a:moveTo>
                  <a:cubicBezTo>
                    <a:pt x="553174" y="7144"/>
                    <a:pt x="566509" y="16669"/>
                    <a:pt x="574129" y="23336"/>
                  </a:cubicBezTo>
                  <a:cubicBezTo>
                    <a:pt x="581749" y="30004"/>
                    <a:pt x="574129" y="30004"/>
                    <a:pt x="574129" y="30004"/>
                  </a:cubicBezTo>
                  <a:cubicBezTo>
                    <a:pt x="574129" y="30004"/>
                    <a:pt x="37871" y="30004"/>
                    <a:pt x="19774" y="30004"/>
                  </a:cubicBezTo>
                  <a:cubicBezTo>
                    <a:pt x="1676" y="30004"/>
                    <a:pt x="8344" y="26194"/>
                    <a:pt x="8344" y="26194"/>
                  </a:cubicBezTo>
                  <a:lnTo>
                    <a:pt x="35014" y="7144"/>
                  </a:lnTo>
                  <a:lnTo>
                    <a:pt x="553174" y="7144"/>
                  </a:lnTo>
                  <a:close/>
                </a:path>
              </a:pathLst>
            </a:custGeom>
            <a:solidFill>
              <a:srgbClr val="32333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6378FDA6-D5BA-443E-8CD4-3C2B46AB6C8A}"/>
                </a:ext>
              </a:extLst>
            </p:cNvPr>
            <p:cNvSpPr/>
            <p:nvPr/>
          </p:nvSpPr>
          <p:spPr>
            <a:xfrm>
              <a:off x="5403495" y="5242756"/>
              <a:ext cx="4589582" cy="81957"/>
            </a:xfrm>
            <a:custGeom>
              <a:avLst/>
              <a:gdLst>
                <a:gd name="connsiteX0" fmla="*/ 538318 w 533400"/>
                <a:gd name="connsiteY0" fmla="*/ 3965 h 0"/>
                <a:gd name="connsiteX1" fmla="*/ 3965 w 533400"/>
                <a:gd name="connsiteY1" fmla="*/ 396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33400">
                  <a:moveTo>
                    <a:pt x="538318" y="3965"/>
                  </a:moveTo>
                  <a:lnTo>
                    <a:pt x="3965" y="3965"/>
                  </a:lnTo>
                </a:path>
              </a:pathLst>
            </a:custGeom>
            <a:ln w="5287" cap="rnd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85070495-6AB5-4439-8EED-4223B30F9EAF}"/>
                </a:ext>
              </a:extLst>
            </p:cNvPr>
            <p:cNvSpPr/>
            <p:nvPr/>
          </p:nvSpPr>
          <p:spPr>
            <a:xfrm>
              <a:off x="5469061" y="5201782"/>
              <a:ext cx="4507626" cy="81957"/>
            </a:xfrm>
            <a:custGeom>
              <a:avLst/>
              <a:gdLst>
                <a:gd name="connsiteX0" fmla="*/ 3965 w 523875"/>
                <a:gd name="connsiteY0" fmla="*/ 3965 h 0"/>
                <a:gd name="connsiteX1" fmla="*/ 524031 w 523875"/>
                <a:gd name="connsiteY1" fmla="*/ 396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23875">
                  <a:moveTo>
                    <a:pt x="3965" y="3965"/>
                  </a:moveTo>
                  <a:lnTo>
                    <a:pt x="524031" y="3965"/>
                  </a:lnTo>
                </a:path>
              </a:pathLst>
            </a:custGeom>
            <a:ln w="5287" cap="rnd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9821168E-844C-481A-B8F3-32C75B5054F4}"/>
                </a:ext>
              </a:extLst>
            </p:cNvPr>
            <p:cNvSpPr/>
            <p:nvPr/>
          </p:nvSpPr>
          <p:spPr>
            <a:xfrm>
              <a:off x="5354321" y="5291930"/>
              <a:ext cx="4753496" cy="81957"/>
            </a:xfrm>
            <a:custGeom>
              <a:avLst/>
              <a:gdLst>
                <a:gd name="connsiteX0" fmla="*/ 550701 w 552450"/>
                <a:gd name="connsiteY0" fmla="*/ 3965 h 0"/>
                <a:gd name="connsiteX1" fmla="*/ 3965 w 552450"/>
                <a:gd name="connsiteY1" fmla="*/ 396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52450">
                  <a:moveTo>
                    <a:pt x="550701" y="3965"/>
                  </a:moveTo>
                  <a:lnTo>
                    <a:pt x="3965" y="3965"/>
                  </a:lnTo>
                </a:path>
              </a:pathLst>
            </a:custGeom>
            <a:ln w="5287" cap="rnd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BF376C1E-829F-4627-A9FC-603E3F9D8239}"/>
                </a:ext>
              </a:extLst>
            </p:cNvPr>
            <p:cNvSpPr/>
            <p:nvPr/>
          </p:nvSpPr>
          <p:spPr>
            <a:xfrm>
              <a:off x="5424729" y="5180579"/>
              <a:ext cx="4343712" cy="81957"/>
            </a:xfrm>
            <a:custGeom>
              <a:avLst/>
              <a:gdLst>
                <a:gd name="connsiteX0" fmla="*/ 1586 w 504825"/>
                <a:gd name="connsiteY0" fmla="*/ 1586 h 0"/>
                <a:gd name="connsiteX1" fmla="*/ 511173 w 504825"/>
                <a:gd name="connsiteY1" fmla="*/ 158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04825">
                  <a:moveTo>
                    <a:pt x="1586" y="1586"/>
                  </a:moveTo>
                  <a:lnTo>
                    <a:pt x="511173" y="1586"/>
                  </a:lnTo>
                </a:path>
              </a:pathLst>
            </a:custGeom>
            <a:ln w="2115" cap="rnd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CDCC7A37-C1A5-44ED-8513-F2059D79E78B}"/>
                </a:ext>
              </a:extLst>
            </p:cNvPr>
            <p:cNvSpPr/>
            <p:nvPr/>
          </p:nvSpPr>
          <p:spPr>
            <a:xfrm>
              <a:off x="5269602" y="5117063"/>
              <a:ext cx="4917410" cy="245870"/>
            </a:xfrm>
            <a:custGeom>
              <a:avLst/>
              <a:gdLst>
                <a:gd name="connsiteX0" fmla="*/ 32861 w 571500"/>
                <a:gd name="connsiteY0" fmla="*/ 7144 h 28575"/>
                <a:gd name="connsiteX1" fmla="*/ 7144 w 571500"/>
                <a:gd name="connsiteY1" fmla="*/ 26194 h 28575"/>
                <a:gd name="connsiteX2" fmla="*/ 566261 w 571500"/>
                <a:gd name="connsiteY2" fmla="*/ 26194 h 28575"/>
                <a:gd name="connsiteX3" fmla="*/ 541496 w 571500"/>
                <a:gd name="connsiteY3" fmla="*/ 714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1500" h="28575">
                  <a:moveTo>
                    <a:pt x="32861" y="7144"/>
                  </a:moveTo>
                  <a:lnTo>
                    <a:pt x="7144" y="26194"/>
                  </a:lnTo>
                  <a:lnTo>
                    <a:pt x="566261" y="26194"/>
                  </a:lnTo>
                  <a:lnTo>
                    <a:pt x="541496" y="7144"/>
                  </a:lnTo>
                  <a:close/>
                </a:path>
              </a:pathLst>
            </a:custGeom>
            <a:solidFill>
              <a:srgbClr val="323334">
                <a:alpha val="56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FE8CCBE0-1B0C-438D-94FF-E082C11F048B}"/>
                </a:ext>
              </a:extLst>
            </p:cNvPr>
            <p:cNvSpPr/>
            <p:nvPr/>
          </p:nvSpPr>
          <p:spPr>
            <a:xfrm>
              <a:off x="4105815" y="5559062"/>
              <a:ext cx="7294158" cy="409784"/>
            </a:xfrm>
            <a:custGeom>
              <a:avLst/>
              <a:gdLst>
                <a:gd name="connsiteX0" fmla="*/ 842486 w 847725"/>
                <a:gd name="connsiteY0" fmla="*/ 30069 h 47625"/>
                <a:gd name="connsiteX1" fmla="*/ 830104 w 847725"/>
                <a:gd name="connsiteY1" fmla="*/ 44357 h 47625"/>
                <a:gd name="connsiteX2" fmla="*/ 41434 w 847725"/>
                <a:gd name="connsiteY2" fmla="*/ 44357 h 47625"/>
                <a:gd name="connsiteX3" fmla="*/ 20479 w 847725"/>
                <a:gd name="connsiteY3" fmla="*/ 43404 h 47625"/>
                <a:gd name="connsiteX4" fmla="*/ 7144 w 847725"/>
                <a:gd name="connsiteY4" fmla="*/ 29117 h 47625"/>
                <a:gd name="connsiteX5" fmla="*/ 7144 w 847725"/>
                <a:gd name="connsiteY5" fmla="*/ 9114 h 47625"/>
                <a:gd name="connsiteX6" fmla="*/ 9049 w 847725"/>
                <a:gd name="connsiteY6" fmla="*/ 9114 h 47625"/>
                <a:gd name="connsiteX7" fmla="*/ 27146 w 847725"/>
                <a:gd name="connsiteY7" fmla="*/ 9114 h 47625"/>
                <a:gd name="connsiteX8" fmla="*/ 752951 w 847725"/>
                <a:gd name="connsiteY8" fmla="*/ 7209 h 47625"/>
                <a:gd name="connsiteX9" fmla="*/ 842486 w 847725"/>
                <a:gd name="connsiteY9" fmla="*/ 7209 h 47625"/>
                <a:gd name="connsiteX10" fmla="*/ 842486 w 847725"/>
                <a:gd name="connsiteY10" fmla="*/ 7209 h 47625"/>
                <a:gd name="connsiteX11" fmla="*/ 842486 w 847725"/>
                <a:gd name="connsiteY11" fmla="*/ 30069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47725" h="47625">
                  <a:moveTo>
                    <a:pt x="842486" y="30069"/>
                  </a:moveTo>
                  <a:cubicBezTo>
                    <a:pt x="842486" y="44357"/>
                    <a:pt x="830104" y="44357"/>
                    <a:pt x="830104" y="44357"/>
                  </a:cubicBezTo>
                  <a:cubicBezTo>
                    <a:pt x="830104" y="44357"/>
                    <a:pt x="71914" y="44357"/>
                    <a:pt x="41434" y="44357"/>
                  </a:cubicBezTo>
                  <a:cubicBezTo>
                    <a:pt x="31909" y="44357"/>
                    <a:pt x="25241" y="44357"/>
                    <a:pt x="20479" y="43404"/>
                  </a:cubicBezTo>
                  <a:cubicBezTo>
                    <a:pt x="12859" y="42452"/>
                    <a:pt x="7144" y="36737"/>
                    <a:pt x="7144" y="29117"/>
                  </a:cubicBezTo>
                  <a:lnTo>
                    <a:pt x="7144" y="9114"/>
                  </a:lnTo>
                  <a:lnTo>
                    <a:pt x="9049" y="9114"/>
                  </a:lnTo>
                  <a:lnTo>
                    <a:pt x="27146" y="9114"/>
                  </a:lnTo>
                  <a:lnTo>
                    <a:pt x="752951" y="7209"/>
                  </a:lnTo>
                  <a:lnTo>
                    <a:pt x="842486" y="7209"/>
                  </a:lnTo>
                  <a:lnTo>
                    <a:pt x="842486" y="7209"/>
                  </a:lnTo>
                  <a:cubicBezTo>
                    <a:pt x="841534" y="6257"/>
                    <a:pt x="842486" y="15782"/>
                    <a:pt x="842486" y="30069"/>
                  </a:cubicBezTo>
                  <a:close/>
                </a:path>
              </a:pathLst>
            </a:custGeom>
            <a:solidFill>
              <a:srgbClr val="66666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143BC099-A056-42DA-9F53-27069C0E9109}"/>
                </a:ext>
              </a:extLst>
            </p:cNvPr>
            <p:cNvSpPr/>
            <p:nvPr/>
          </p:nvSpPr>
          <p:spPr>
            <a:xfrm>
              <a:off x="4098364" y="5051498"/>
              <a:ext cx="7294158" cy="655655"/>
            </a:xfrm>
            <a:custGeom>
              <a:avLst/>
              <a:gdLst>
                <a:gd name="connsiteX0" fmla="*/ 827161 w 847725"/>
                <a:gd name="connsiteY0" fmla="*/ 70009 h 76200"/>
                <a:gd name="connsiteX1" fmla="*/ 753818 w 847725"/>
                <a:gd name="connsiteY1" fmla="*/ 70009 h 76200"/>
                <a:gd name="connsiteX2" fmla="*/ 24203 w 847725"/>
                <a:gd name="connsiteY2" fmla="*/ 70009 h 76200"/>
                <a:gd name="connsiteX3" fmla="*/ 17535 w 847725"/>
                <a:gd name="connsiteY3" fmla="*/ 70009 h 76200"/>
                <a:gd name="connsiteX4" fmla="*/ 8010 w 847725"/>
                <a:gd name="connsiteY4" fmla="*/ 67151 h 76200"/>
                <a:gd name="connsiteX5" fmla="*/ 13725 w 847725"/>
                <a:gd name="connsiteY5" fmla="*/ 58579 h 76200"/>
                <a:gd name="connsiteX6" fmla="*/ 97545 w 847725"/>
                <a:gd name="connsiteY6" fmla="*/ 9049 h 76200"/>
                <a:gd name="connsiteX7" fmla="*/ 101355 w 847725"/>
                <a:gd name="connsiteY7" fmla="*/ 7144 h 76200"/>
                <a:gd name="connsiteX8" fmla="*/ 739531 w 847725"/>
                <a:gd name="connsiteY8" fmla="*/ 7144 h 76200"/>
                <a:gd name="connsiteX9" fmla="*/ 742388 w 847725"/>
                <a:gd name="connsiteY9" fmla="*/ 8096 h 76200"/>
                <a:gd name="connsiteX10" fmla="*/ 746198 w 847725"/>
                <a:gd name="connsiteY10" fmla="*/ 9049 h 76200"/>
                <a:gd name="connsiteX11" fmla="*/ 747150 w 847725"/>
                <a:gd name="connsiteY11" fmla="*/ 9049 h 76200"/>
                <a:gd name="connsiteX12" fmla="*/ 757628 w 847725"/>
                <a:gd name="connsiteY12" fmla="*/ 14764 h 76200"/>
                <a:gd name="connsiteX13" fmla="*/ 840496 w 847725"/>
                <a:gd name="connsiteY13" fmla="*/ 62389 h 76200"/>
                <a:gd name="connsiteX14" fmla="*/ 842400 w 847725"/>
                <a:gd name="connsiteY14" fmla="*/ 65246 h 76200"/>
                <a:gd name="connsiteX15" fmla="*/ 827161 w 847725"/>
                <a:gd name="connsiteY15" fmla="*/ 70009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847725" h="76200">
                  <a:moveTo>
                    <a:pt x="827161" y="70009"/>
                  </a:moveTo>
                  <a:cubicBezTo>
                    <a:pt x="823350" y="70009"/>
                    <a:pt x="795728" y="70009"/>
                    <a:pt x="753818" y="70009"/>
                  </a:cubicBezTo>
                  <a:cubicBezTo>
                    <a:pt x="566175" y="70009"/>
                    <a:pt x="85163" y="70009"/>
                    <a:pt x="24203" y="70009"/>
                  </a:cubicBezTo>
                  <a:cubicBezTo>
                    <a:pt x="20393" y="70009"/>
                    <a:pt x="17535" y="70009"/>
                    <a:pt x="17535" y="70009"/>
                  </a:cubicBezTo>
                  <a:cubicBezTo>
                    <a:pt x="17535" y="70009"/>
                    <a:pt x="10868" y="70009"/>
                    <a:pt x="8010" y="67151"/>
                  </a:cubicBezTo>
                  <a:cubicBezTo>
                    <a:pt x="6105" y="65246"/>
                    <a:pt x="7058" y="63341"/>
                    <a:pt x="13725" y="58579"/>
                  </a:cubicBezTo>
                  <a:cubicBezTo>
                    <a:pt x="27060" y="49054"/>
                    <a:pt x="82305" y="17621"/>
                    <a:pt x="97545" y="9049"/>
                  </a:cubicBezTo>
                  <a:cubicBezTo>
                    <a:pt x="100403" y="8096"/>
                    <a:pt x="101355" y="7144"/>
                    <a:pt x="101355" y="7144"/>
                  </a:cubicBezTo>
                  <a:lnTo>
                    <a:pt x="739531" y="7144"/>
                  </a:lnTo>
                  <a:cubicBezTo>
                    <a:pt x="739531" y="7144"/>
                    <a:pt x="740483" y="7144"/>
                    <a:pt x="742388" y="8096"/>
                  </a:cubicBezTo>
                  <a:cubicBezTo>
                    <a:pt x="743340" y="8096"/>
                    <a:pt x="744293" y="9049"/>
                    <a:pt x="746198" y="9049"/>
                  </a:cubicBezTo>
                  <a:cubicBezTo>
                    <a:pt x="746198" y="9049"/>
                    <a:pt x="746198" y="9049"/>
                    <a:pt x="747150" y="9049"/>
                  </a:cubicBezTo>
                  <a:cubicBezTo>
                    <a:pt x="750008" y="10001"/>
                    <a:pt x="753818" y="11906"/>
                    <a:pt x="757628" y="14764"/>
                  </a:cubicBezTo>
                  <a:cubicBezTo>
                    <a:pt x="770963" y="23336"/>
                    <a:pt x="840496" y="62389"/>
                    <a:pt x="840496" y="62389"/>
                  </a:cubicBezTo>
                  <a:cubicBezTo>
                    <a:pt x="840496" y="62389"/>
                    <a:pt x="842400" y="63341"/>
                    <a:pt x="842400" y="65246"/>
                  </a:cubicBezTo>
                  <a:cubicBezTo>
                    <a:pt x="844306" y="67151"/>
                    <a:pt x="842400" y="70009"/>
                    <a:pt x="827161" y="70009"/>
                  </a:cubicBezTo>
                  <a:close/>
                </a:path>
              </a:pathLst>
            </a:custGeom>
            <a:solidFill>
              <a:srgbClr val="9DA4A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42B8C23E-608C-4981-A399-48E23E7525CC}"/>
                </a:ext>
              </a:extLst>
            </p:cNvPr>
            <p:cNvSpPr/>
            <p:nvPr/>
          </p:nvSpPr>
          <p:spPr>
            <a:xfrm>
              <a:off x="6803481" y="5354734"/>
              <a:ext cx="1868616" cy="245870"/>
            </a:xfrm>
            <a:custGeom>
              <a:avLst/>
              <a:gdLst>
                <a:gd name="connsiteX0" fmla="*/ 23187 w 209550"/>
                <a:gd name="connsiteY0" fmla="*/ 7144 h 28575"/>
                <a:gd name="connsiteX1" fmla="*/ 12710 w 209550"/>
                <a:gd name="connsiteY1" fmla="*/ 12859 h 28575"/>
                <a:gd name="connsiteX2" fmla="*/ 7947 w 209550"/>
                <a:gd name="connsiteY2" fmla="*/ 19526 h 28575"/>
                <a:gd name="connsiteX3" fmla="*/ 21282 w 209550"/>
                <a:gd name="connsiteY3" fmla="*/ 25241 h 28575"/>
                <a:gd name="connsiteX4" fmla="*/ 111770 w 209550"/>
                <a:gd name="connsiteY4" fmla="*/ 25241 h 28575"/>
                <a:gd name="connsiteX5" fmla="*/ 111770 w 209550"/>
                <a:gd name="connsiteY5" fmla="*/ 25241 h 28575"/>
                <a:gd name="connsiteX6" fmla="*/ 195590 w 209550"/>
                <a:gd name="connsiteY6" fmla="*/ 25241 h 28575"/>
                <a:gd name="connsiteX7" fmla="*/ 208925 w 209550"/>
                <a:gd name="connsiteY7" fmla="*/ 19526 h 28575"/>
                <a:gd name="connsiteX8" fmla="*/ 204162 w 209550"/>
                <a:gd name="connsiteY8" fmla="*/ 12859 h 28575"/>
                <a:gd name="connsiteX9" fmla="*/ 193685 w 209550"/>
                <a:gd name="connsiteY9" fmla="*/ 714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9550" h="28575">
                  <a:moveTo>
                    <a:pt x="23187" y="7144"/>
                  </a:moveTo>
                  <a:cubicBezTo>
                    <a:pt x="19377" y="7144"/>
                    <a:pt x="15567" y="9049"/>
                    <a:pt x="12710" y="12859"/>
                  </a:cubicBezTo>
                  <a:lnTo>
                    <a:pt x="7947" y="19526"/>
                  </a:lnTo>
                  <a:cubicBezTo>
                    <a:pt x="7947" y="19526"/>
                    <a:pt x="2232" y="26194"/>
                    <a:pt x="21282" y="25241"/>
                  </a:cubicBezTo>
                  <a:cubicBezTo>
                    <a:pt x="30807" y="25241"/>
                    <a:pt x="72717" y="25241"/>
                    <a:pt x="111770" y="25241"/>
                  </a:cubicBezTo>
                  <a:lnTo>
                    <a:pt x="111770" y="25241"/>
                  </a:lnTo>
                  <a:cubicBezTo>
                    <a:pt x="148917" y="25241"/>
                    <a:pt x="187017" y="25241"/>
                    <a:pt x="195590" y="25241"/>
                  </a:cubicBezTo>
                  <a:cubicBezTo>
                    <a:pt x="213687" y="26194"/>
                    <a:pt x="208925" y="19526"/>
                    <a:pt x="208925" y="19526"/>
                  </a:cubicBezTo>
                  <a:lnTo>
                    <a:pt x="204162" y="12859"/>
                  </a:lnTo>
                  <a:cubicBezTo>
                    <a:pt x="202257" y="9049"/>
                    <a:pt x="198447" y="7144"/>
                    <a:pt x="193685" y="7144"/>
                  </a:cubicBezTo>
                </a:path>
              </a:pathLst>
            </a:custGeom>
            <a:solidFill>
              <a:srgbClr val="70757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FD903373-9B9B-454A-8CB4-E269AA113942}"/>
                </a:ext>
              </a:extLst>
            </p:cNvPr>
            <p:cNvSpPr/>
            <p:nvPr/>
          </p:nvSpPr>
          <p:spPr>
            <a:xfrm>
              <a:off x="5179454" y="5125255"/>
              <a:ext cx="4917410" cy="245870"/>
            </a:xfrm>
            <a:custGeom>
              <a:avLst/>
              <a:gdLst>
                <a:gd name="connsiteX0" fmla="*/ 566261 w 571500"/>
                <a:gd name="connsiteY0" fmla="*/ 30004 h 28575"/>
                <a:gd name="connsiteX1" fmla="*/ 7144 w 571500"/>
                <a:gd name="connsiteY1" fmla="*/ 30004 h 28575"/>
                <a:gd name="connsiteX2" fmla="*/ 28099 w 571500"/>
                <a:gd name="connsiteY2" fmla="*/ 7144 h 28575"/>
                <a:gd name="connsiteX3" fmla="*/ 543401 w 571500"/>
                <a:gd name="connsiteY3" fmla="*/ 714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1500" h="28575">
                  <a:moveTo>
                    <a:pt x="566261" y="30004"/>
                  </a:moveTo>
                  <a:lnTo>
                    <a:pt x="7144" y="30004"/>
                  </a:lnTo>
                  <a:lnTo>
                    <a:pt x="28099" y="7144"/>
                  </a:lnTo>
                  <a:lnTo>
                    <a:pt x="543401" y="7144"/>
                  </a:lnTo>
                  <a:close/>
                </a:path>
              </a:pathLst>
            </a:custGeom>
            <a:solidFill>
              <a:srgbClr val="575A5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72F0A2CF-6C4D-4D84-9F0B-0C8B25E6F53C}"/>
                </a:ext>
              </a:extLst>
            </p:cNvPr>
            <p:cNvSpPr/>
            <p:nvPr/>
          </p:nvSpPr>
          <p:spPr>
            <a:xfrm>
              <a:off x="5146671" y="5125255"/>
              <a:ext cx="4917410" cy="245870"/>
            </a:xfrm>
            <a:custGeom>
              <a:avLst/>
              <a:gdLst>
                <a:gd name="connsiteX0" fmla="*/ 571024 w 571500"/>
                <a:gd name="connsiteY0" fmla="*/ 30004 h 28575"/>
                <a:gd name="connsiteX1" fmla="*/ 7144 w 571500"/>
                <a:gd name="connsiteY1" fmla="*/ 30004 h 28575"/>
                <a:gd name="connsiteX2" fmla="*/ 28099 w 571500"/>
                <a:gd name="connsiteY2" fmla="*/ 7144 h 28575"/>
                <a:gd name="connsiteX3" fmla="*/ 548164 w 571500"/>
                <a:gd name="connsiteY3" fmla="*/ 714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1500" h="28575">
                  <a:moveTo>
                    <a:pt x="571024" y="30004"/>
                  </a:moveTo>
                  <a:lnTo>
                    <a:pt x="7144" y="30004"/>
                  </a:lnTo>
                  <a:lnTo>
                    <a:pt x="28099" y="7144"/>
                  </a:lnTo>
                  <a:lnTo>
                    <a:pt x="548164" y="7144"/>
                  </a:lnTo>
                  <a:close/>
                </a:path>
              </a:pathLst>
            </a:custGeom>
            <a:solidFill>
              <a:srgbClr val="575A5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C3A2E818-EF4F-458C-8F18-9578121D3660}"/>
                </a:ext>
              </a:extLst>
            </p:cNvPr>
            <p:cNvSpPr/>
            <p:nvPr/>
          </p:nvSpPr>
          <p:spPr>
            <a:xfrm>
              <a:off x="7022398" y="1844838"/>
              <a:ext cx="3271162" cy="3198464"/>
            </a:xfrm>
            <a:custGeom>
              <a:avLst/>
              <a:gdLst>
                <a:gd name="connsiteX0" fmla="*/ 2567127 w 4009217"/>
                <a:gd name="connsiteY0" fmla="*/ 30683 h 4295590"/>
                <a:gd name="connsiteX1" fmla="*/ 3798529 w 4009217"/>
                <a:gd name="connsiteY1" fmla="*/ 30683 h 4295590"/>
                <a:gd name="connsiteX2" fmla="*/ 4007172 w 4009217"/>
                <a:gd name="connsiteY2" fmla="*/ 272054 h 4295590"/>
                <a:gd name="connsiteX3" fmla="*/ 3998990 w 4009217"/>
                <a:gd name="connsiteY3" fmla="*/ 4268999 h 4295590"/>
                <a:gd name="connsiteX4" fmla="*/ 30683 w 4009217"/>
                <a:gd name="connsiteY4" fmla="*/ 4268999 h 4295590"/>
                <a:gd name="connsiteX0" fmla="*/ 2536444 w 3976489"/>
                <a:gd name="connsiteY0" fmla="*/ 0 h 4238316"/>
                <a:gd name="connsiteX1" fmla="*/ 3976489 w 3976489"/>
                <a:gd name="connsiteY1" fmla="*/ 241371 h 4238316"/>
                <a:gd name="connsiteX2" fmla="*/ 3968307 w 3976489"/>
                <a:gd name="connsiteY2" fmla="*/ 4238316 h 4238316"/>
                <a:gd name="connsiteX3" fmla="*/ 0 w 3976489"/>
                <a:gd name="connsiteY3" fmla="*/ 4238316 h 4238316"/>
                <a:gd name="connsiteX0" fmla="*/ 2536444 w 3976489"/>
                <a:gd name="connsiteY0" fmla="*/ 0 h 4238316"/>
                <a:gd name="connsiteX1" fmla="*/ 3976489 w 3976489"/>
                <a:gd name="connsiteY1" fmla="*/ 213683 h 4238316"/>
                <a:gd name="connsiteX2" fmla="*/ 3968307 w 3976489"/>
                <a:gd name="connsiteY2" fmla="*/ 4238316 h 4238316"/>
                <a:gd name="connsiteX3" fmla="*/ 0 w 3976489"/>
                <a:gd name="connsiteY3" fmla="*/ 4238316 h 4238316"/>
                <a:gd name="connsiteX0" fmla="*/ 2473335 w 3976489"/>
                <a:gd name="connsiteY0" fmla="*/ 0 h 4035268"/>
                <a:gd name="connsiteX1" fmla="*/ 3976489 w 3976489"/>
                <a:gd name="connsiteY1" fmla="*/ 10635 h 4035268"/>
                <a:gd name="connsiteX2" fmla="*/ 3968307 w 3976489"/>
                <a:gd name="connsiteY2" fmla="*/ 4035268 h 4035268"/>
                <a:gd name="connsiteX3" fmla="*/ 0 w 3976489"/>
                <a:gd name="connsiteY3" fmla="*/ 4035268 h 4035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76489" h="4035268">
                  <a:moveTo>
                    <a:pt x="2473335" y="0"/>
                  </a:moveTo>
                  <a:lnTo>
                    <a:pt x="3976489" y="10635"/>
                  </a:lnTo>
                  <a:cubicBezTo>
                    <a:pt x="3973762" y="1342950"/>
                    <a:pt x="3971034" y="2702953"/>
                    <a:pt x="3968307" y="4035268"/>
                  </a:cubicBezTo>
                  <a:lnTo>
                    <a:pt x="0" y="4035268"/>
                  </a:lnTo>
                </a:path>
              </a:pathLst>
            </a:custGeom>
            <a:solidFill>
              <a:srgbClr val="999999">
                <a:alpha val="1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grpSp>
          <p:nvGrpSpPr>
            <p:cNvPr id="37" name="Group 36">
              <a:extLst>
                <a:ext uri="{FF2B5EF4-FFF2-40B4-BE49-F238E27FC236}">
                  <a16:creationId xmlns:a16="http://schemas.microsoft.com/office/drawing/2014/main" id="{63C6B529-B489-4639-A7B2-5AA9180E9729}"/>
                </a:ext>
              </a:extLst>
            </p:cNvPr>
            <p:cNvGrpSpPr/>
            <p:nvPr/>
          </p:nvGrpSpPr>
          <p:grpSpPr>
            <a:xfrm>
              <a:off x="5370712" y="5206368"/>
              <a:ext cx="4572000" cy="149296"/>
              <a:chOff x="5370712" y="5206368"/>
              <a:chExt cx="4572000" cy="149296"/>
            </a:xfrm>
          </p:grpSpPr>
          <p:sp>
            <p:nvSpPr>
              <p:cNvPr id="44" name="Rectangle 43">
                <a:extLst>
                  <a:ext uri="{FF2B5EF4-FFF2-40B4-BE49-F238E27FC236}">
                    <a16:creationId xmlns:a16="http://schemas.microsoft.com/office/drawing/2014/main" id="{4F3DA74A-1C4B-4138-A563-129A39FD9B7F}"/>
                  </a:ext>
                </a:extLst>
              </p:cNvPr>
              <p:cNvSpPr/>
              <p:nvPr/>
            </p:nvSpPr>
            <p:spPr>
              <a:xfrm>
                <a:off x="5370712" y="5337376"/>
                <a:ext cx="4572000" cy="1828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685715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45" name="Rectangle 44">
                <a:extLst>
                  <a:ext uri="{FF2B5EF4-FFF2-40B4-BE49-F238E27FC236}">
                    <a16:creationId xmlns:a16="http://schemas.microsoft.com/office/drawing/2014/main" id="{E22AAAA6-2F39-4DD6-8134-716B9CF62E97}"/>
                  </a:ext>
                </a:extLst>
              </p:cNvPr>
              <p:cNvSpPr/>
              <p:nvPr/>
            </p:nvSpPr>
            <p:spPr>
              <a:xfrm>
                <a:off x="5416432" y="5293706"/>
                <a:ext cx="4480560" cy="1828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685715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46" name="Rectangle 45">
                <a:extLst>
                  <a:ext uri="{FF2B5EF4-FFF2-40B4-BE49-F238E27FC236}">
                    <a16:creationId xmlns:a16="http://schemas.microsoft.com/office/drawing/2014/main" id="{BE744CD6-14E4-479D-8F9D-0DF957DAAD2D}"/>
                  </a:ext>
                </a:extLst>
              </p:cNvPr>
              <p:cNvSpPr/>
              <p:nvPr/>
            </p:nvSpPr>
            <p:spPr>
              <a:xfrm>
                <a:off x="5462152" y="5250037"/>
                <a:ext cx="4389120" cy="1828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685715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47" name="Rectangle 46">
                <a:extLst>
                  <a:ext uri="{FF2B5EF4-FFF2-40B4-BE49-F238E27FC236}">
                    <a16:creationId xmlns:a16="http://schemas.microsoft.com/office/drawing/2014/main" id="{531A40E9-999D-4DB7-A1CE-6B1F19EA0EF4}"/>
                  </a:ext>
                </a:extLst>
              </p:cNvPr>
              <p:cNvSpPr/>
              <p:nvPr/>
            </p:nvSpPr>
            <p:spPr>
              <a:xfrm>
                <a:off x="5507872" y="5206368"/>
                <a:ext cx="4297680" cy="1828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685715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</p:grpSp>
        <p:grpSp>
          <p:nvGrpSpPr>
            <p:cNvPr id="38" name="Group 37">
              <a:extLst>
                <a:ext uri="{FF2B5EF4-FFF2-40B4-BE49-F238E27FC236}">
                  <a16:creationId xmlns:a16="http://schemas.microsoft.com/office/drawing/2014/main" id="{68C9FECB-7A52-4CDC-994B-69A5B24ABCE8}"/>
                </a:ext>
              </a:extLst>
            </p:cNvPr>
            <p:cNvGrpSpPr/>
            <p:nvPr/>
          </p:nvGrpSpPr>
          <p:grpSpPr>
            <a:xfrm>
              <a:off x="7661590" y="1698465"/>
              <a:ext cx="114873" cy="114873"/>
              <a:chOff x="7627525" y="1132589"/>
              <a:chExt cx="234846" cy="234846"/>
            </a:xfrm>
          </p:grpSpPr>
          <p:sp>
            <p:nvSpPr>
              <p:cNvPr id="41" name="Oval 40">
                <a:extLst>
                  <a:ext uri="{FF2B5EF4-FFF2-40B4-BE49-F238E27FC236}">
                    <a16:creationId xmlns:a16="http://schemas.microsoft.com/office/drawing/2014/main" id="{A6AAC56F-62D7-45DE-87B5-B9D9F6A9BFCE}"/>
                  </a:ext>
                </a:extLst>
              </p:cNvPr>
              <p:cNvSpPr/>
              <p:nvPr/>
            </p:nvSpPr>
            <p:spPr>
              <a:xfrm>
                <a:off x="7627525" y="1132589"/>
                <a:ext cx="234846" cy="234846"/>
              </a:xfrm>
              <a:prstGeom prst="ellipse">
                <a:avLst/>
              </a:prstGeom>
              <a:solidFill>
                <a:schemeClr val="bg1">
                  <a:lumMod val="50000"/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685715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42" name="Oval 41">
                <a:extLst>
                  <a:ext uri="{FF2B5EF4-FFF2-40B4-BE49-F238E27FC236}">
                    <a16:creationId xmlns:a16="http://schemas.microsoft.com/office/drawing/2014/main" id="{E075BA51-0F2B-4136-85AE-6668752886FD}"/>
                  </a:ext>
                </a:extLst>
              </p:cNvPr>
              <p:cNvSpPr/>
              <p:nvPr/>
            </p:nvSpPr>
            <p:spPr>
              <a:xfrm>
                <a:off x="7656971" y="1162035"/>
                <a:ext cx="175955" cy="175955"/>
              </a:xfrm>
              <a:prstGeom prst="ellipse">
                <a:avLst/>
              </a:prstGeom>
              <a:solidFill>
                <a:schemeClr val="bg1">
                  <a:lumMod val="50000"/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685715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43" name="Oval 42">
                <a:extLst>
                  <a:ext uri="{FF2B5EF4-FFF2-40B4-BE49-F238E27FC236}">
                    <a16:creationId xmlns:a16="http://schemas.microsoft.com/office/drawing/2014/main" id="{2599569D-ABEC-4CDC-8AEC-FB8A512A7CB6}"/>
                  </a:ext>
                </a:extLst>
              </p:cNvPr>
              <p:cNvSpPr/>
              <p:nvPr/>
            </p:nvSpPr>
            <p:spPr>
              <a:xfrm>
                <a:off x="7683825" y="1188889"/>
                <a:ext cx="122247" cy="122247"/>
              </a:xfrm>
              <a:prstGeom prst="ellipse">
                <a:avLst/>
              </a:prstGeom>
              <a:solidFill>
                <a:schemeClr val="bg1">
                  <a:lumMod val="50000"/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685715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</p:grpSp>
        <p:sp>
          <p:nvSpPr>
            <p:cNvPr id="39" name="Rectangle: Rounded Corners 38">
              <a:extLst>
                <a:ext uri="{FF2B5EF4-FFF2-40B4-BE49-F238E27FC236}">
                  <a16:creationId xmlns:a16="http://schemas.microsoft.com/office/drawing/2014/main" id="{FFF08BBD-F12B-4D72-905D-82425437657C}"/>
                </a:ext>
              </a:extLst>
            </p:cNvPr>
            <p:cNvSpPr/>
            <p:nvPr/>
          </p:nvSpPr>
          <p:spPr>
            <a:xfrm>
              <a:off x="7370377" y="5752599"/>
              <a:ext cx="748642" cy="88504"/>
            </a:xfrm>
            <a:prstGeom prst="roundRect">
              <a:avLst>
                <a:gd name="adj" fmla="val 50000"/>
              </a:avLst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0" name="Oval 39">
              <a:extLst>
                <a:ext uri="{FF2B5EF4-FFF2-40B4-BE49-F238E27FC236}">
                  <a16:creationId xmlns:a16="http://schemas.microsoft.com/office/drawing/2014/main" id="{B37A376A-6189-420B-8C13-3900F127BE7C}"/>
                </a:ext>
              </a:extLst>
            </p:cNvPr>
            <p:cNvSpPr/>
            <p:nvPr/>
          </p:nvSpPr>
          <p:spPr>
            <a:xfrm>
              <a:off x="7133919" y="5752598"/>
              <a:ext cx="101303" cy="101303"/>
            </a:xfrm>
            <a:prstGeom prst="ellipse">
              <a:avLst/>
            </a:prstGeom>
            <a:solidFill>
              <a:schemeClr val="bg1">
                <a:lumMod val="6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</p:grpSp>
      <p:sp>
        <p:nvSpPr>
          <p:cNvPr id="16" name="Picture Placeholder 2">
            <a:extLst>
              <a:ext uri="{FF2B5EF4-FFF2-40B4-BE49-F238E27FC236}">
                <a16:creationId xmlns:a16="http://schemas.microsoft.com/office/drawing/2014/main" id="{FC596008-C53D-454F-8BCC-25C7C09986FE}"/>
              </a:ext>
            </a:extLst>
          </p:cNvPr>
          <p:cNvSpPr>
            <a:spLocks noGrp="1"/>
          </p:cNvSpPr>
          <p:nvPr>
            <p:ph type="pic" idx="13" hasCustomPrompt="1"/>
          </p:nvPr>
        </p:nvSpPr>
        <p:spPr>
          <a:xfrm>
            <a:off x="1214763" y="2798339"/>
            <a:ext cx="3105667" cy="2612234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900">
                <a:latin typeface="+mn-lt"/>
                <a:cs typeface="Arial" pitchFamily="34" charset="0"/>
              </a:defRPr>
            </a:lvl1pPr>
            <a:lvl2pPr marL="342917" indent="0">
              <a:buNone/>
              <a:defRPr sz="2100"/>
            </a:lvl2pPr>
            <a:lvl3pPr marL="685835" indent="0">
              <a:buNone/>
              <a:defRPr sz="1800"/>
            </a:lvl3pPr>
            <a:lvl4pPr marL="1028752" indent="0">
              <a:buNone/>
              <a:defRPr sz="1500"/>
            </a:lvl4pPr>
            <a:lvl5pPr marL="1371668" indent="0">
              <a:buNone/>
              <a:defRPr sz="1500"/>
            </a:lvl5pPr>
            <a:lvl6pPr marL="1714586" indent="0">
              <a:buNone/>
              <a:defRPr sz="1500"/>
            </a:lvl6pPr>
            <a:lvl7pPr marL="2057503" indent="0">
              <a:buNone/>
              <a:defRPr sz="1500"/>
            </a:lvl7pPr>
            <a:lvl8pPr marL="2400420" indent="0">
              <a:buNone/>
              <a:defRPr sz="1500"/>
            </a:lvl8pPr>
            <a:lvl9pPr marL="2743337" indent="0">
              <a:buNone/>
              <a:defRPr sz="1500"/>
            </a:lvl9pPr>
          </a:lstStyle>
          <a:p>
            <a:r>
              <a:rPr lang="en-US" altLang="ko-KR" dirty="0"/>
              <a:t>Your Picture Here and Send to Back 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701223651"/>
      </p:ext>
    </p:extLst>
  </p:cSld>
  <p:clrMapOvr>
    <a:masterClrMapping/>
  </p:clrMapOvr>
</p:sldLayout>
</file>

<file path=ppt/slideLayouts/slideLayout20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Imag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" name="Picture Placeholder 20">
            <a:extLst>
              <a:ext uri="{FF2B5EF4-FFF2-40B4-BE49-F238E27FC236}">
                <a16:creationId xmlns:a16="http://schemas.microsoft.com/office/drawing/2014/main" id="{6FE311F5-A9A3-4147-874B-14B212E901EC}"/>
              </a:ext>
            </a:extLst>
          </p:cNvPr>
          <p:cNvSpPr>
            <a:spLocks noGrp="1"/>
          </p:cNvSpPr>
          <p:nvPr>
            <p:ph type="pic" idx="11" hasCustomPrompt="1"/>
          </p:nvPr>
        </p:nvSpPr>
        <p:spPr>
          <a:xfrm>
            <a:off x="4940536" y="3577044"/>
            <a:ext cx="2325405" cy="3100540"/>
          </a:xfrm>
          <a:custGeom>
            <a:avLst/>
            <a:gdLst>
              <a:gd name="connsiteX0" fmla="*/ 1550270 w 3100540"/>
              <a:gd name="connsiteY0" fmla="*/ 0 h 3100540"/>
              <a:gd name="connsiteX1" fmla="*/ 1677815 w 3100540"/>
              <a:gd name="connsiteY1" fmla="*/ 52831 h 3100540"/>
              <a:gd name="connsiteX2" fmla="*/ 3047709 w 3100540"/>
              <a:gd name="connsiteY2" fmla="*/ 1422726 h 3100540"/>
              <a:gd name="connsiteX3" fmla="*/ 3047709 w 3100540"/>
              <a:gd name="connsiteY3" fmla="*/ 1677816 h 3100540"/>
              <a:gd name="connsiteX4" fmla="*/ 1677816 w 3100540"/>
              <a:gd name="connsiteY4" fmla="*/ 3047710 h 3100540"/>
              <a:gd name="connsiteX5" fmla="*/ 1422726 w 3100540"/>
              <a:gd name="connsiteY5" fmla="*/ 3047710 h 3100540"/>
              <a:gd name="connsiteX6" fmla="*/ 52831 w 3100540"/>
              <a:gd name="connsiteY6" fmla="*/ 1677815 h 3100540"/>
              <a:gd name="connsiteX7" fmla="*/ 52831 w 3100540"/>
              <a:gd name="connsiteY7" fmla="*/ 1422724 h 3100540"/>
              <a:gd name="connsiteX8" fmla="*/ 1422724 w 3100540"/>
              <a:gd name="connsiteY8" fmla="*/ 52831 h 3100540"/>
              <a:gd name="connsiteX9" fmla="*/ 1550270 w 3100540"/>
              <a:gd name="connsiteY9" fmla="*/ 0 h 31005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100540" h="3100540">
                <a:moveTo>
                  <a:pt x="1550270" y="0"/>
                </a:moveTo>
                <a:cubicBezTo>
                  <a:pt x="1596432" y="0"/>
                  <a:pt x="1642594" y="17610"/>
                  <a:pt x="1677815" y="52831"/>
                </a:cubicBezTo>
                <a:lnTo>
                  <a:pt x="3047709" y="1422726"/>
                </a:lnTo>
                <a:cubicBezTo>
                  <a:pt x="3118151" y="1493167"/>
                  <a:pt x="3118151" y="1607375"/>
                  <a:pt x="3047709" y="1677816"/>
                </a:cubicBezTo>
                <a:lnTo>
                  <a:pt x="1677816" y="3047710"/>
                </a:lnTo>
                <a:cubicBezTo>
                  <a:pt x="1607375" y="3118151"/>
                  <a:pt x="1493167" y="3118151"/>
                  <a:pt x="1422726" y="3047710"/>
                </a:cubicBezTo>
                <a:lnTo>
                  <a:pt x="52831" y="1677815"/>
                </a:lnTo>
                <a:cubicBezTo>
                  <a:pt x="-17610" y="1607373"/>
                  <a:pt x="-17610" y="1493166"/>
                  <a:pt x="52831" y="1422724"/>
                </a:cubicBezTo>
                <a:lnTo>
                  <a:pt x="1422724" y="52831"/>
                </a:lnTo>
                <a:cubicBezTo>
                  <a:pt x="1457945" y="17610"/>
                  <a:pt x="1504107" y="0"/>
                  <a:pt x="1550270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 w="50800">
            <a:noFill/>
          </a:ln>
        </p:spPr>
        <p:txBody>
          <a:bodyPr wrap="square" anchor="ctr">
            <a:noAutofit/>
          </a:bodyPr>
          <a:lstStyle>
            <a:lvl1pPr marL="0" indent="0" algn="ctr">
              <a:buNone/>
              <a:defRPr sz="900" baseline="0">
                <a:latin typeface="Arial" pitchFamily="34" charset="0"/>
                <a:cs typeface="Arial" pitchFamily="34" charset="0"/>
              </a:defRPr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51" name="Picture Placeholder 18">
            <a:extLst>
              <a:ext uri="{FF2B5EF4-FFF2-40B4-BE49-F238E27FC236}">
                <a16:creationId xmlns:a16="http://schemas.microsoft.com/office/drawing/2014/main" id="{11224CB0-F9E0-437C-86B4-895C27988953}"/>
              </a:ext>
            </a:extLst>
          </p:cNvPr>
          <p:cNvSpPr>
            <a:spLocks noGrp="1"/>
          </p:cNvSpPr>
          <p:nvPr>
            <p:ph type="pic" idx="12" hasCustomPrompt="1"/>
          </p:nvPr>
        </p:nvSpPr>
        <p:spPr>
          <a:xfrm>
            <a:off x="4940536" y="204021"/>
            <a:ext cx="2325405" cy="3100540"/>
          </a:xfrm>
          <a:custGeom>
            <a:avLst/>
            <a:gdLst>
              <a:gd name="connsiteX0" fmla="*/ 1550269 w 3100540"/>
              <a:gd name="connsiteY0" fmla="*/ 0 h 3100540"/>
              <a:gd name="connsiteX1" fmla="*/ 1677815 w 3100540"/>
              <a:gd name="connsiteY1" fmla="*/ 52831 h 3100540"/>
              <a:gd name="connsiteX2" fmla="*/ 3047709 w 3100540"/>
              <a:gd name="connsiteY2" fmla="*/ 1422726 h 3100540"/>
              <a:gd name="connsiteX3" fmla="*/ 3047709 w 3100540"/>
              <a:gd name="connsiteY3" fmla="*/ 1677816 h 3100540"/>
              <a:gd name="connsiteX4" fmla="*/ 1677816 w 3100540"/>
              <a:gd name="connsiteY4" fmla="*/ 3047709 h 3100540"/>
              <a:gd name="connsiteX5" fmla="*/ 1422726 w 3100540"/>
              <a:gd name="connsiteY5" fmla="*/ 3047709 h 3100540"/>
              <a:gd name="connsiteX6" fmla="*/ 52831 w 3100540"/>
              <a:gd name="connsiteY6" fmla="*/ 1677814 h 3100540"/>
              <a:gd name="connsiteX7" fmla="*/ 52831 w 3100540"/>
              <a:gd name="connsiteY7" fmla="*/ 1422724 h 3100540"/>
              <a:gd name="connsiteX8" fmla="*/ 1422724 w 3100540"/>
              <a:gd name="connsiteY8" fmla="*/ 52831 h 3100540"/>
              <a:gd name="connsiteX9" fmla="*/ 1550269 w 3100540"/>
              <a:gd name="connsiteY9" fmla="*/ 0 h 31005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100540" h="3100540">
                <a:moveTo>
                  <a:pt x="1550269" y="0"/>
                </a:moveTo>
                <a:cubicBezTo>
                  <a:pt x="1596432" y="0"/>
                  <a:pt x="1642594" y="17610"/>
                  <a:pt x="1677815" y="52831"/>
                </a:cubicBezTo>
                <a:lnTo>
                  <a:pt x="3047709" y="1422726"/>
                </a:lnTo>
                <a:cubicBezTo>
                  <a:pt x="3118151" y="1493167"/>
                  <a:pt x="3118151" y="1607375"/>
                  <a:pt x="3047709" y="1677816"/>
                </a:cubicBezTo>
                <a:lnTo>
                  <a:pt x="1677816" y="3047709"/>
                </a:lnTo>
                <a:cubicBezTo>
                  <a:pt x="1607375" y="3118151"/>
                  <a:pt x="1493167" y="3118151"/>
                  <a:pt x="1422726" y="3047709"/>
                </a:cubicBezTo>
                <a:lnTo>
                  <a:pt x="52831" y="1677814"/>
                </a:lnTo>
                <a:cubicBezTo>
                  <a:pt x="-17610" y="1607373"/>
                  <a:pt x="-17610" y="1493166"/>
                  <a:pt x="52831" y="1422724"/>
                </a:cubicBezTo>
                <a:lnTo>
                  <a:pt x="1422724" y="52831"/>
                </a:lnTo>
                <a:cubicBezTo>
                  <a:pt x="1457945" y="17610"/>
                  <a:pt x="1504107" y="0"/>
                  <a:pt x="1550269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 w="50800">
            <a:noFill/>
          </a:ln>
        </p:spPr>
        <p:txBody>
          <a:bodyPr wrap="square" anchor="ctr">
            <a:noAutofit/>
          </a:bodyPr>
          <a:lstStyle>
            <a:lvl1pPr marL="0" indent="0" algn="ctr">
              <a:buNone/>
              <a:defRPr sz="900" baseline="0">
                <a:latin typeface="Arial" pitchFamily="34" charset="0"/>
                <a:cs typeface="Arial" pitchFamily="34" charset="0"/>
              </a:defRPr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52" name="Picture Placeholder 19">
            <a:extLst>
              <a:ext uri="{FF2B5EF4-FFF2-40B4-BE49-F238E27FC236}">
                <a16:creationId xmlns:a16="http://schemas.microsoft.com/office/drawing/2014/main" id="{90C4F28F-E0C5-4C6F-9778-5071266AA6DB}"/>
              </a:ext>
            </a:extLst>
          </p:cNvPr>
          <p:cNvSpPr>
            <a:spLocks noGrp="1"/>
          </p:cNvSpPr>
          <p:nvPr>
            <p:ph type="pic" idx="13" hasCustomPrompt="1"/>
          </p:nvPr>
        </p:nvSpPr>
        <p:spPr>
          <a:xfrm>
            <a:off x="6315561" y="1890533"/>
            <a:ext cx="2325406" cy="3100540"/>
          </a:xfrm>
          <a:custGeom>
            <a:avLst/>
            <a:gdLst>
              <a:gd name="connsiteX0" fmla="*/ 1550270 w 3100541"/>
              <a:gd name="connsiteY0" fmla="*/ 0 h 3100540"/>
              <a:gd name="connsiteX1" fmla="*/ 1677815 w 3100541"/>
              <a:gd name="connsiteY1" fmla="*/ 52831 h 3100540"/>
              <a:gd name="connsiteX2" fmla="*/ 3047710 w 3100541"/>
              <a:gd name="connsiteY2" fmla="*/ 1422726 h 3100540"/>
              <a:gd name="connsiteX3" fmla="*/ 3047710 w 3100541"/>
              <a:gd name="connsiteY3" fmla="*/ 1677816 h 3100540"/>
              <a:gd name="connsiteX4" fmla="*/ 1677817 w 3100541"/>
              <a:gd name="connsiteY4" fmla="*/ 3047710 h 3100540"/>
              <a:gd name="connsiteX5" fmla="*/ 1422727 w 3100541"/>
              <a:gd name="connsiteY5" fmla="*/ 3047710 h 3100540"/>
              <a:gd name="connsiteX6" fmla="*/ 52832 w 3100541"/>
              <a:gd name="connsiteY6" fmla="*/ 1677815 h 3100540"/>
              <a:gd name="connsiteX7" fmla="*/ 52832 w 3100541"/>
              <a:gd name="connsiteY7" fmla="*/ 1422724 h 3100540"/>
              <a:gd name="connsiteX8" fmla="*/ 1422725 w 3100541"/>
              <a:gd name="connsiteY8" fmla="*/ 52831 h 3100540"/>
              <a:gd name="connsiteX9" fmla="*/ 1550270 w 3100541"/>
              <a:gd name="connsiteY9" fmla="*/ 0 h 31005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100541" h="3100540">
                <a:moveTo>
                  <a:pt x="1550270" y="0"/>
                </a:moveTo>
                <a:cubicBezTo>
                  <a:pt x="1596432" y="0"/>
                  <a:pt x="1642594" y="17610"/>
                  <a:pt x="1677815" y="52831"/>
                </a:cubicBezTo>
                <a:lnTo>
                  <a:pt x="3047710" y="1422726"/>
                </a:lnTo>
                <a:cubicBezTo>
                  <a:pt x="3118152" y="1493167"/>
                  <a:pt x="3118152" y="1607375"/>
                  <a:pt x="3047710" y="1677816"/>
                </a:cubicBezTo>
                <a:lnTo>
                  <a:pt x="1677817" y="3047710"/>
                </a:lnTo>
                <a:cubicBezTo>
                  <a:pt x="1607376" y="3118151"/>
                  <a:pt x="1493168" y="3118151"/>
                  <a:pt x="1422727" y="3047710"/>
                </a:cubicBezTo>
                <a:lnTo>
                  <a:pt x="52832" y="1677815"/>
                </a:lnTo>
                <a:cubicBezTo>
                  <a:pt x="-17610" y="1607373"/>
                  <a:pt x="-17610" y="1493166"/>
                  <a:pt x="52832" y="1422724"/>
                </a:cubicBezTo>
                <a:lnTo>
                  <a:pt x="1422725" y="52831"/>
                </a:lnTo>
                <a:cubicBezTo>
                  <a:pt x="1457946" y="17610"/>
                  <a:pt x="1504108" y="0"/>
                  <a:pt x="1550270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 w="50800">
            <a:noFill/>
          </a:ln>
        </p:spPr>
        <p:txBody>
          <a:bodyPr wrap="square" anchor="ctr">
            <a:noAutofit/>
          </a:bodyPr>
          <a:lstStyle>
            <a:lvl1pPr marL="0" indent="0" algn="ctr">
              <a:buNone/>
              <a:defRPr sz="900" baseline="0">
                <a:latin typeface="Arial" pitchFamily="34" charset="0"/>
                <a:cs typeface="Arial" pitchFamily="34" charset="0"/>
              </a:defRPr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265193335"/>
      </p:ext>
    </p:extLst>
  </p:cSld>
  <p:clrMapOvr>
    <a:masterClrMapping/>
  </p:clrMapOvr>
</p:sldLayout>
</file>

<file path=ppt/slideLayouts/slideLayout20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Imag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" name="Picture Placeholder 18">
            <a:extLst>
              <a:ext uri="{FF2B5EF4-FFF2-40B4-BE49-F238E27FC236}">
                <a16:creationId xmlns:a16="http://schemas.microsoft.com/office/drawing/2014/main" id="{11224CB0-F9E0-437C-86B4-895C27988953}"/>
              </a:ext>
            </a:extLst>
          </p:cNvPr>
          <p:cNvSpPr>
            <a:spLocks noGrp="1"/>
          </p:cNvSpPr>
          <p:nvPr>
            <p:ph type="pic" idx="12" hasCustomPrompt="1"/>
          </p:nvPr>
        </p:nvSpPr>
        <p:spPr>
          <a:xfrm>
            <a:off x="4860477" y="1431517"/>
            <a:ext cx="2996225" cy="3994966"/>
          </a:xfrm>
          <a:custGeom>
            <a:avLst/>
            <a:gdLst>
              <a:gd name="connsiteX0" fmla="*/ 1550269 w 3100540"/>
              <a:gd name="connsiteY0" fmla="*/ 0 h 3100540"/>
              <a:gd name="connsiteX1" fmla="*/ 1677815 w 3100540"/>
              <a:gd name="connsiteY1" fmla="*/ 52831 h 3100540"/>
              <a:gd name="connsiteX2" fmla="*/ 3047709 w 3100540"/>
              <a:gd name="connsiteY2" fmla="*/ 1422726 h 3100540"/>
              <a:gd name="connsiteX3" fmla="*/ 3047709 w 3100540"/>
              <a:gd name="connsiteY3" fmla="*/ 1677816 h 3100540"/>
              <a:gd name="connsiteX4" fmla="*/ 1677816 w 3100540"/>
              <a:gd name="connsiteY4" fmla="*/ 3047709 h 3100540"/>
              <a:gd name="connsiteX5" fmla="*/ 1422726 w 3100540"/>
              <a:gd name="connsiteY5" fmla="*/ 3047709 h 3100540"/>
              <a:gd name="connsiteX6" fmla="*/ 52831 w 3100540"/>
              <a:gd name="connsiteY6" fmla="*/ 1677814 h 3100540"/>
              <a:gd name="connsiteX7" fmla="*/ 52831 w 3100540"/>
              <a:gd name="connsiteY7" fmla="*/ 1422724 h 3100540"/>
              <a:gd name="connsiteX8" fmla="*/ 1422724 w 3100540"/>
              <a:gd name="connsiteY8" fmla="*/ 52831 h 3100540"/>
              <a:gd name="connsiteX9" fmla="*/ 1550269 w 3100540"/>
              <a:gd name="connsiteY9" fmla="*/ 0 h 31005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100540" h="3100540">
                <a:moveTo>
                  <a:pt x="1550269" y="0"/>
                </a:moveTo>
                <a:cubicBezTo>
                  <a:pt x="1596432" y="0"/>
                  <a:pt x="1642594" y="17610"/>
                  <a:pt x="1677815" y="52831"/>
                </a:cubicBezTo>
                <a:lnTo>
                  <a:pt x="3047709" y="1422726"/>
                </a:lnTo>
                <a:cubicBezTo>
                  <a:pt x="3118151" y="1493167"/>
                  <a:pt x="3118151" y="1607375"/>
                  <a:pt x="3047709" y="1677816"/>
                </a:cubicBezTo>
                <a:lnTo>
                  <a:pt x="1677816" y="3047709"/>
                </a:lnTo>
                <a:cubicBezTo>
                  <a:pt x="1607375" y="3118151"/>
                  <a:pt x="1493167" y="3118151"/>
                  <a:pt x="1422726" y="3047709"/>
                </a:cubicBezTo>
                <a:lnTo>
                  <a:pt x="52831" y="1677814"/>
                </a:lnTo>
                <a:cubicBezTo>
                  <a:pt x="-17610" y="1607373"/>
                  <a:pt x="-17610" y="1493166"/>
                  <a:pt x="52831" y="1422724"/>
                </a:cubicBezTo>
                <a:lnTo>
                  <a:pt x="1422724" y="52831"/>
                </a:lnTo>
                <a:cubicBezTo>
                  <a:pt x="1457945" y="17610"/>
                  <a:pt x="1504107" y="0"/>
                  <a:pt x="1550269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 w="50800">
            <a:noFill/>
          </a:ln>
        </p:spPr>
        <p:txBody>
          <a:bodyPr wrap="square" anchor="ctr">
            <a:noAutofit/>
          </a:bodyPr>
          <a:lstStyle>
            <a:lvl1pPr marL="0" indent="0" algn="ctr">
              <a:buNone/>
              <a:defRPr sz="900" baseline="0">
                <a:latin typeface="Arial" pitchFamily="34" charset="0"/>
                <a:cs typeface="Arial" pitchFamily="34" charset="0"/>
              </a:defRPr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4084258105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20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Imag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" name="Picture Placeholder 18">
            <a:extLst>
              <a:ext uri="{FF2B5EF4-FFF2-40B4-BE49-F238E27FC236}">
                <a16:creationId xmlns:a16="http://schemas.microsoft.com/office/drawing/2014/main" id="{11224CB0-F9E0-437C-86B4-895C27988953}"/>
              </a:ext>
            </a:extLst>
          </p:cNvPr>
          <p:cNvSpPr>
            <a:spLocks noGrp="1"/>
          </p:cNvSpPr>
          <p:nvPr>
            <p:ph type="pic" idx="12" hasCustomPrompt="1"/>
          </p:nvPr>
        </p:nvSpPr>
        <p:spPr>
          <a:xfrm>
            <a:off x="0" y="0"/>
            <a:ext cx="9144000" cy="6858000"/>
          </a:xfrm>
          <a:prstGeom prst="rect">
            <a:avLst/>
          </a:prstGeom>
          <a:solidFill>
            <a:schemeClr val="bg1">
              <a:lumMod val="95000"/>
            </a:schemeClr>
          </a:solidFill>
          <a:ln w="50800">
            <a:noFill/>
          </a:ln>
        </p:spPr>
        <p:txBody>
          <a:bodyPr wrap="square" anchor="ctr">
            <a:noAutofit/>
          </a:bodyPr>
          <a:lstStyle>
            <a:lvl1pPr marL="0" indent="0" algn="ctr">
              <a:buNone/>
              <a:defRPr sz="900" baseline="0">
                <a:latin typeface="Arial" pitchFamily="34" charset="0"/>
                <a:cs typeface="Arial" pitchFamily="34" charset="0"/>
              </a:defRPr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r>
              <a:rPr lang="en-US" altLang="ko-KR" dirty="0"/>
              <a:t>Your Picture Here and Send to Back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360946453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20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ubtitle">
  <p:cSld name="Subtitle">
    <p:bg>
      <p:bgPr>
        <a:solidFill>
          <a:srgbClr val="95A5A6"/>
        </a:solidFill>
        <a:effectLst/>
      </p:bgPr>
    </p:bg>
    <p:spTree>
      <p:nvGrpSpPr>
        <p:cNvPr id="1" name="Shape 2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7" name="Shape 207"/>
          <p:cNvGrpSpPr/>
          <p:nvPr/>
        </p:nvGrpSpPr>
        <p:grpSpPr>
          <a:xfrm>
            <a:off x="93" y="11"/>
            <a:ext cx="9152065" cy="6864065"/>
            <a:chOff x="3843650" y="238125"/>
            <a:chExt cx="3447625" cy="2585725"/>
          </a:xfrm>
        </p:grpSpPr>
        <p:sp>
          <p:nvSpPr>
            <p:cNvPr id="208" name="Shape 208"/>
            <p:cNvSpPr/>
            <p:nvPr/>
          </p:nvSpPr>
          <p:spPr>
            <a:xfrm>
              <a:off x="4904200" y="1929925"/>
              <a:ext cx="1327375" cy="316500"/>
            </a:xfrm>
            <a:custGeom>
              <a:avLst/>
              <a:gdLst/>
              <a:ahLst/>
              <a:cxnLst/>
              <a:rect l="0" t="0" r="0" b="0"/>
              <a:pathLst>
                <a:path w="53095" h="12660" extrusionOk="0">
                  <a:moveTo>
                    <a:pt x="48112" y="1"/>
                  </a:moveTo>
                  <a:lnTo>
                    <a:pt x="46496" y="34"/>
                  </a:lnTo>
                  <a:lnTo>
                    <a:pt x="43264" y="135"/>
                  </a:lnTo>
                  <a:lnTo>
                    <a:pt x="40032" y="236"/>
                  </a:lnTo>
                  <a:lnTo>
                    <a:pt x="36699" y="371"/>
                  </a:lnTo>
                  <a:lnTo>
                    <a:pt x="33365" y="438"/>
                  </a:lnTo>
                  <a:lnTo>
                    <a:pt x="29999" y="472"/>
                  </a:lnTo>
                  <a:lnTo>
                    <a:pt x="26666" y="506"/>
                  </a:lnTo>
                  <a:lnTo>
                    <a:pt x="20067" y="506"/>
                  </a:lnTo>
                  <a:lnTo>
                    <a:pt x="13501" y="472"/>
                  </a:lnTo>
                  <a:lnTo>
                    <a:pt x="6768" y="405"/>
                  </a:lnTo>
                  <a:lnTo>
                    <a:pt x="3569" y="371"/>
                  </a:lnTo>
                  <a:lnTo>
                    <a:pt x="1145" y="371"/>
                  </a:lnTo>
                  <a:lnTo>
                    <a:pt x="337" y="438"/>
                  </a:lnTo>
                  <a:lnTo>
                    <a:pt x="202" y="236"/>
                  </a:lnTo>
                  <a:lnTo>
                    <a:pt x="169" y="236"/>
                  </a:lnTo>
                  <a:lnTo>
                    <a:pt x="169" y="270"/>
                  </a:lnTo>
                  <a:lnTo>
                    <a:pt x="169" y="438"/>
                  </a:lnTo>
                  <a:lnTo>
                    <a:pt x="68" y="438"/>
                  </a:lnTo>
                  <a:lnTo>
                    <a:pt x="34" y="472"/>
                  </a:lnTo>
                  <a:lnTo>
                    <a:pt x="0" y="506"/>
                  </a:lnTo>
                  <a:lnTo>
                    <a:pt x="34" y="539"/>
                  </a:lnTo>
                  <a:lnTo>
                    <a:pt x="202" y="539"/>
                  </a:lnTo>
                  <a:lnTo>
                    <a:pt x="236" y="809"/>
                  </a:lnTo>
                  <a:lnTo>
                    <a:pt x="303" y="1045"/>
                  </a:lnTo>
                  <a:lnTo>
                    <a:pt x="472" y="1550"/>
                  </a:lnTo>
                  <a:lnTo>
                    <a:pt x="977" y="3065"/>
                  </a:lnTo>
                  <a:lnTo>
                    <a:pt x="2088" y="6330"/>
                  </a:lnTo>
                  <a:lnTo>
                    <a:pt x="4243" y="12593"/>
                  </a:lnTo>
                  <a:lnTo>
                    <a:pt x="4276" y="12626"/>
                  </a:lnTo>
                  <a:lnTo>
                    <a:pt x="4310" y="12660"/>
                  </a:lnTo>
                  <a:lnTo>
                    <a:pt x="4377" y="12660"/>
                  </a:lnTo>
                  <a:lnTo>
                    <a:pt x="4445" y="12626"/>
                  </a:lnTo>
                  <a:lnTo>
                    <a:pt x="4478" y="12559"/>
                  </a:lnTo>
                  <a:lnTo>
                    <a:pt x="4445" y="12525"/>
                  </a:lnTo>
                  <a:lnTo>
                    <a:pt x="2391" y="6229"/>
                  </a:lnTo>
                  <a:lnTo>
                    <a:pt x="1280" y="2997"/>
                  </a:lnTo>
                  <a:lnTo>
                    <a:pt x="741" y="1482"/>
                  </a:lnTo>
                  <a:lnTo>
                    <a:pt x="606" y="1011"/>
                  </a:lnTo>
                  <a:lnTo>
                    <a:pt x="438" y="573"/>
                  </a:lnTo>
                  <a:lnTo>
                    <a:pt x="1179" y="640"/>
                  </a:lnTo>
                  <a:lnTo>
                    <a:pt x="1953" y="640"/>
                  </a:lnTo>
                  <a:lnTo>
                    <a:pt x="3468" y="674"/>
                  </a:lnTo>
                  <a:lnTo>
                    <a:pt x="6498" y="674"/>
                  </a:lnTo>
                  <a:lnTo>
                    <a:pt x="13232" y="708"/>
                  </a:lnTo>
                  <a:lnTo>
                    <a:pt x="19932" y="775"/>
                  </a:lnTo>
                  <a:lnTo>
                    <a:pt x="26666" y="775"/>
                  </a:lnTo>
                  <a:lnTo>
                    <a:pt x="29931" y="742"/>
                  </a:lnTo>
                  <a:lnTo>
                    <a:pt x="33231" y="708"/>
                  </a:lnTo>
                  <a:lnTo>
                    <a:pt x="36497" y="607"/>
                  </a:lnTo>
                  <a:lnTo>
                    <a:pt x="39796" y="506"/>
                  </a:lnTo>
                  <a:lnTo>
                    <a:pt x="43062" y="405"/>
                  </a:lnTo>
                  <a:lnTo>
                    <a:pt x="46328" y="304"/>
                  </a:lnTo>
                  <a:lnTo>
                    <a:pt x="47944" y="270"/>
                  </a:lnTo>
                  <a:lnTo>
                    <a:pt x="49593" y="270"/>
                  </a:lnTo>
                  <a:lnTo>
                    <a:pt x="51210" y="304"/>
                  </a:lnTo>
                  <a:lnTo>
                    <a:pt x="52859" y="337"/>
                  </a:lnTo>
                  <a:lnTo>
                    <a:pt x="52624" y="674"/>
                  </a:lnTo>
                  <a:lnTo>
                    <a:pt x="52422" y="1011"/>
                  </a:lnTo>
                  <a:lnTo>
                    <a:pt x="52051" y="1752"/>
                  </a:lnTo>
                  <a:lnTo>
                    <a:pt x="51445" y="3267"/>
                  </a:lnTo>
                  <a:lnTo>
                    <a:pt x="50873" y="4647"/>
                  </a:lnTo>
                  <a:lnTo>
                    <a:pt x="50334" y="6095"/>
                  </a:lnTo>
                  <a:lnTo>
                    <a:pt x="49762" y="7542"/>
                  </a:lnTo>
                  <a:lnTo>
                    <a:pt x="49257" y="9058"/>
                  </a:lnTo>
                  <a:lnTo>
                    <a:pt x="48752" y="10539"/>
                  </a:lnTo>
                  <a:lnTo>
                    <a:pt x="48314" y="12054"/>
                  </a:lnTo>
                  <a:lnTo>
                    <a:pt x="26531" y="12121"/>
                  </a:lnTo>
                  <a:lnTo>
                    <a:pt x="15589" y="12088"/>
                  </a:lnTo>
                  <a:lnTo>
                    <a:pt x="10067" y="12054"/>
                  </a:lnTo>
                  <a:lnTo>
                    <a:pt x="7306" y="12088"/>
                  </a:lnTo>
                  <a:lnTo>
                    <a:pt x="4546" y="12121"/>
                  </a:lnTo>
                  <a:lnTo>
                    <a:pt x="4512" y="12155"/>
                  </a:lnTo>
                  <a:lnTo>
                    <a:pt x="4478" y="12189"/>
                  </a:lnTo>
                  <a:lnTo>
                    <a:pt x="4512" y="12256"/>
                  </a:lnTo>
                  <a:lnTo>
                    <a:pt x="4546" y="12256"/>
                  </a:lnTo>
                  <a:lnTo>
                    <a:pt x="7239" y="12323"/>
                  </a:lnTo>
                  <a:lnTo>
                    <a:pt x="9933" y="12357"/>
                  </a:lnTo>
                  <a:lnTo>
                    <a:pt x="15319" y="12323"/>
                  </a:lnTo>
                  <a:lnTo>
                    <a:pt x="48247" y="12323"/>
                  </a:lnTo>
                  <a:lnTo>
                    <a:pt x="48247" y="12391"/>
                  </a:lnTo>
                  <a:lnTo>
                    <a:pt x="48314" y="12424"/>
                  </a:lnTo>
                  <a:lnTo>
                    <a:pt x="48381" y="12424"/>
                  </a:lnTo>
                  <a:lnTo>
                    <a:pt x="48449" y="12357"/>
                  </a:lnTo>
                  <a:lnTo>
                    <a:pt x="48482" y="12323"/>
                  </a:lnTo>
                  <a:lnTo>
                    <a:pt x="48516" y="12323"/>
                  </a:lnTo>
                  <a:lnTo>
                    <a:pt x="48583" y="12290"/>
                  </a:lnTo>
                  <a:lnTo>
                    <a:pt x="48617" y="12222"/>
                  </a:lnTo>
                  <a:lnTo>
                    <a:pt x="48617" y="12121"/>
                  </a:lnTo>
                  <a:lnTo>
                    <a:pt x="48550" y="12054"/>
                  </a:lnTo>
                  <a:lnTo>
                    <a:pt x="49055" y="10640"/>
                  </a:lnTo>
                  <a:lnTo>
                    <a:pt x="49526" y="9226"/>
                  </a:lnTo>
                  <a:lnTo>
                    <a:pt x="49964" y="7812"/>
                  </a:lnTo>
                  <a:lnTo>
                    <a:pt x="50469" y="6398"/>
                  </a:lnTo>
                  <a:lnTo>
                    <a:pt x="51075" y="4748"/>
                  </a:lnTo>
                  <a:lnTo>
                    <a:pt x="51748" y="3132"/>
                  </a:lnTo>
                  <a:lnTo>
                    <a:pt x="52051" y="2459"/>
                  </a:lnTo>
                  <a:lnTo>
                    <a:pt x="52388" y="1752"/>
                  </a:lnTo>
                  <a:lnTo>
                    <a:pt x="52725" y="1078"/>
                  </a:lnTo>
                  <a:lnTo>
                    <a:pt x="52859" y="708"/>
                  </a:lnTo>
                  <a:lnTo>
                    <a:pt x="52960" y="371"/>
                  </a:lnTo>
                  <a:lnTo>
                    <a:pt x="53028" y="337"/>
                  </a:lnTo>
                  <a:lnTo>
                    <a:pt x="53061" y="337"/>
                  </a:lnTo>
                  <a:lnTo>
                    <a:pt x="53095" y="236"/>
                  </a:lnTo>
                  <a:lnTo>
                    <a:pt x="53061" y="135"/>
                  </a:lnTo>
                  <a:lnTo>
                    <a:pt x="53028" y="102"/>
                  </a:lnTo>
                  <a:lnTo>
                    <a:pt x="52960" y="102"/>
                  </a:lnTo>
                  <a:lnTo>
                    <a:pt x="51344" y="34"/>
                  </a:lnTo>
                  <a:lnTo>
                    <a:pt x="4972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09" name="Shape 209"/>
            <p:cNvSpPr/>
            <p:nvPr/>
          </p:nvSpPr>
          <p:spPr>
            <a:xfrm>
              <a:off x="5562400" y="1903850"/>
              <a:ext cx="15175" cy="15175"/>
            </a:xfrm>
            <a:custGeom>
              <a:avLst/>
              <a:gdLst/>
              <a:ahLst/>
              <a:cxnLst/>
              <a:rect l="0" t="0" r="0" b="0"/>
              <a:pathLst>
                <a:path w="607" h="607" extrusionOk="0">
                  <a:moveTo>
                    <a:pt x="338" y="0"/>
                  </a:moveTo>
                  <a:lnTo>
                    <a:pt x="237" y="34"/>
                  </a:lnTo>
                  <a:lnTo>
                    <a:pt x="102" y="67"/>
                  </a:lnTo>
                  <a:lnTo>
                    <a:pt x="35" y="135"/>
                  </a:lnTo>
                  <a:lnTo>
                    <a:pt x="1" y="202"/>
                  </a:lnTo>
                  <a:lnTo>
                    <a:pt x="1" y="269"/>
                  </a:lnTo>
                  <a:lnTo>
                    <a:pt x="1" y="370"/>
                  </a:lnTo>
                  <a:lnTo>
                    <a:pt x="35" y="438"/>
                  </a:lnTo>
                  <a:lnTo>
                    <a:pt x="68" y="505"/>
                  </a:lnTo>
                  <a:lnTo>
                    <a:pt x="136" y="572"/>
                  </a:lnTo>
                  <a:lnTo>
                    <a:pt x="203" y="606"/>
                  </a:lnTo>
                  <a:lnTo>
                    <a:pt x="405" y="606"/>
                  </a:lnTo>
                  <a:lnTo>
                    <a:pt x="472" y="539"/>
                  </a:lnTo>
                  <a:lnTo>
                    <a:pt x="540" y="471"/>
                  </a:lnTo>
                  <a:lnTo>
                    <a:pt x="573" y="404"/>
                  </a:lnTo>
                  <a:lnTo>
                    <a:pt x="607" y="303"/>
                  </a:lnTo>
                  <a:lnTo>
                    <a:pt x="607" y="236"/>
                  </a:lnTo>
                  <a:lnTo>
                    <a:pt x="573" y="135"/>
                  </a:lnTo>
                  <a:lnTo>
                    <a:pt x="540" y="67"/>
                  </a:lnTo>
                  <a:lnTo>
                    <a:pt x="43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10" name="Shape 210"/>
            <p:cNvSpPr/>
            <p:nvPr/>
          </p:nvSpPr>
          <p:spPr>
            <a:xfrm>
              <a:off x="5150825" y="2276725"/>
              <a:ext cx="837500" cy="7600"/>
            </a:xfrm>
            <a:custGeom>
              <a:avLst/>
              <a:gdLst/>
              <a:ahLst/>
              <a:cxnLst/>
              <a:rect l="0" t="0" r="0" b="0"/>
              <a:pathLst>
                <a:path w="33500" h="304" extrusionOk="0">
                  <a:moveTo>
                    <a:pt x="23130" y="0"/>
                  </a:moveTo>
                  <a:lnTo>
                    <a:pt x="21009" y="67"/>
                  </a:lnTo>
                  <a:lnTo>
                    <a:pt x="18922" y="101"/>
                  </a:lnTo>
                  <a:lnTo>
                    <a:pt x="16834" y="135"/>
                  </a:lnTo>
                  <a:lnTo>
                    <a:pt x="4242" y="135"/>
                  </a:lnTo>
                  <a:lnTo>
                    <a:pt x="34" y="168"/>
                  </a:lnTo>
                  <a:lnTo>
                    <a:pt x="0" y="168"/>
                  </a:lnTo>
                  <a:lnTo>
                    <a:pt x="0" y="202"/>
                  </a:lnTo>
                  <a:lnTo>
                    <a:pt x="0" y="236"/>
                  </a:lnTo>
                  <a:lnTo>
                    <a:pt x="34" y="236"/>
                  </a:lnTo>
                  <a:lnTo>
                    <a:pt x="4242" y="303"/>
                  </a:lnTo>
                  <a:lnTo>
                    <a:pt x="8417" y="303"/>
                  </a:lnTo>
                  <a:lnTo>
                    <a:pt x="16834" y="269"/>
                  </a:lnTo>
                  <a:lnTo>
                    <a:pt x="18854" y="269"/>
                  </a:lnTo>
                  <a:lnTo>
                    <a:pt x="20874" y="202"/>
                  </a:lnTo>
                  <a:lnTo>
                    <a:pt x="22928" y="168"/>
                  </a:lnTo>
                  <a:lnTo>
                    <a:pt x="27069" y="168"/>
                  </a:lnTo>
                  <a:lnTo>
                    <a:pt x="29190" y="202"/>
                  </a:lnTo>
                  <a:lnTo>
                    <a:pt x="33433" y="303"/>
                  </a:lnTo>
                  <a:lnTo>
                    <a:pt x="33500" y="269"/>
                  </a:lnTo>
                  <a:lnTo>
                    <a:pt x="33500" y="202"/>
                  </a:lnTo>
                  <a:lnTo>
                    <a:pt x="33500" y="168"/>
                  </a:lnTo>
                  <a:lnTo>
                    <a:pt x="33433" y="135"/>
                  </a:lnTo>
                  <a:lnTo>
                    <a:pt x="29325" y="34"/>
                  </a:lnTo>
                  <a:lnTo>
                    <a:pt x="2727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11" name="Shape 211"/>
            <p:cNvSpPr/>
            <p:nvPr/>
          </p:nvSpPr>
          <p:spPr>
            <a:xfrm>
              <a:off x="6030400" y="634550"/>
              <a:ext cx="6750" cy="14350"/>
            </a:xfrm>
            <a:custGeom>
              <a:avLst/>
              <a:gdLst/>
              <a:ahLst/>
              <a:cxnLst/>
              <a:rect l="0" t="0" r="0" b="0"/>
              <a:pathLst>
                <a:path w="270" h="574" extrusionOk="0">
                  <a:moveTo>
                    <a:pt x="169" y="1"/>
                  </a:moveTo>
                  <a:lnTo>
                    <a:pt x="135" y="34"/>
                  </a:lnTo>
                  <a:lnTo>
                    <a:pt x="34" y="236"/>
                  </a:lnTo>
                  <a:lnTo>
                    <a:pt x="0" y="472"/>
                  </a:lnTo>
                  <a:lnTo>
                    <a:pt x="34" y="573"/>
                  </a:lnTo>
                  <a:lnTo>
                    <a:pt x="169" y="573"/>
                  </a:lnTo>
                  <a:lnTo>
                    <a:pt x="202" y="472"/>
                  </a:lnTo>
                  <a:lnTo>
                    <a:pt x="236" y="304"/>
                  </a:lnTo>
                  <a:lnTo>
                    <a:pt x="270" y="102"/>
                  </a:lnTo>
                  <a:lnTo>
                    <a:pt x="270" y="34"/>
                  </a:lnTo>
                  <a:lnTo>
                    <a:pt x="23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12" name="Shape 212"/>
            <p:cNvSpPr/>
            <p:nvPr/>
          </p:nvSpPr>
          <p:spPr>
            <a:xfrm>
              <a:off x="5362925" y="2780900"/>
              <a:ext cx="430975" cy="42950"/>
            </a:xfrm>
            <a:custGeom>
              <a:avLst/>
              <a:gdLst/>
              <a:ahLst/>
              <a:cxnLst/>
              <a:rect l="0" t="0" r="0" b="0"/>
              <a:pathLst>
                <a:path w="17239" h="1718" extrusionOk="0">
                  <a:moveTo>
                    <a:pt x="17070" y="0"/>
                  </a:moveTo>
                  <a:lnTo>
                    <a:pt x="8552" y="34"/>
                  </a:lnTo>
                  <a:lnTo>
                    <a:pt x="4310" y="68"/>
                  </a:lnTo>
                  <a:lnTo>
                    <a:pt x="2256" y="68"/>
                  </a:lnTo>
                  <a:lnTo>
                    <a:pt x="1246" y="101"/>
                  </a:lnTo>
                  <a:lnTo>
                    <a:pt x="741" y="169"/>
                  </a:lnTo>
                  <a:lnTo>
                    <a:pt x="236" y="236"/>
                  </a:lnTo>
                  <a:lnTo>
                    <a:pt x="203" y="101"/>
                  </a:lnTo>
                  <a:lnTo>
                    <a:pt x="169" y="68"/>
                  </a:lnTo>
                  <a:lnTo>
                    <a:pt x="135" y="68"/>
                  </a:lnTo>
                  <a:lnTo>
                    <a:pt x="34" y="303"/>
                  </a:lnTo>
                  <a:lnTo>
                    <a:pt x="1" y="303"/>
                  </a:lnTo>
                  <a:lnTo>
                    <a:pt x="1" y="337"/>
                  </a:lnTo>
                  <a:lnTo>
                    <a:pt x="1" y="404"/>
                  </a:lnTo>
                  <a:lnTo>
                    <a:pt x="1" y="707"/>
                  </a:lnTo>
                  <a:lnTo>
                    <a:pt x="1" y="977"/>
                  </a:lnTo>
                  <a:lnTo>
                    <a:pt x="1" y="1347"/>
                  </a:lnTo>
                  <a:lnTo>
                    <a:pt x="1" y="1717"/>
                  </a:lnTo>
                  <a:lnTo>
                    <a:pt x="270" y="1717"/>
                  </a:lnTo>
                  <a:lnTo>
                    <a:pt x="203" y="1145"/>
                  </a:lnTo>
                  <a:lnTo>
                    <a:pt x="236" y="775"/>
                  </a:lnTo>
                  <a:lnTo>
                    <a:pt x="236" y="404"/>
                  </a:lnTo>
                  <a:lnTo>
                    <a:pt x="1246" y="438"/>
                  </a:lnTo>
                  <a:lnTo>
                    <a:pt x="2290" y="371"/>
                  </a:lnTo>
                  <a:lnTo>
                    <a:pt x="3300" y="303"/>
                  </a:lnTo>
                  <a:lnTo>
                    <a:pt x="4310" y="270"/>
                  </a:lnTo>
                  <a:lnTo>
                    <a:pt x="8552" y="270"/>
                  </a:lnTo>
                  <a:lnTo>
                    <a:pt x="16936" y="303"/>
                  </a:lnTo>
                  <a:lnTo>
                    <a:pt x="16969" y="1650"/>
                  </a:lnTo>
                  <a:lnTo>
                    <a:pt x="16969" y="1717"/>
                  </a:lnTo>
                  <a:lnTo>
                    <a:pt x="17239" y="1717"/>
                  </a:lnTo>
                  <a:lnTo>
                    <a:pt x="17239" y="741"/>
                  </a:lnTo>
                  <a:lnTo>
                    <a:pt x="17205" y="135"/>
                  </a:lnTo>
                  <a:lnTo>
                    <a:pt x="17205" y="101"/>
                  </a:lnTo>
                  <a:lnTo>
                    <a:pt x="17171" y="34"/>
                  </a:lnTo>
                  <a:lnTo>
                    <a:pt x="17138" y="34"/>
                  </a:lnTo>
                  <a:lnTo>
                    <a:pt x="1707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13" name="Shape 213"/>
            <p:cNvSpPr/>
            <p:nvPr/>
          </p:nvSpPr>
          <p:spPr>
            <a:xfrm>
              <a:off x="4575925" y="2354150"/>
              <a:ext cx="326625" cy="469700"/>
            </a:xfrm>
            <a:custGeom>
              <a:avLst/>
              <a:gdLst/>
              <a:ahLst/>
              <a:cxnLst/>
              <a:rect l="0" t="0" r="0" b="0"/>
              <a:pathLst>
                <a:path w="13065" h="18788" extrusionOk="0">
                  <a:moveTo>
                    <a:pt x="1146" y="1"/>
                  </a:moveTo>
                  <a:lnTo>
                    <a:pt x="977" y="34"/>
                  </a:lnTo>
                  <a:lnTo>
                    <a:pt x="809" y="68"/>
                  </a:lnTo>
                  <a:lnTo>
                    <a:pt x="641" y="135"/>
                  </a:lnTo>
                  <a:lnTo>
                    <a:pt x="472" y="270"/>
                  </a:lnTo>
                  <a:lnTo>
                    <a:pt x="338" y="438"/>
                  </a:lnTo>
                  <a:lnTo>
                    <a:pt x="237" y="573"/>
                  </a:lnTo>
                  <a:lnTo>
                    <a:pt x="136" y="741"/>
                  </a:lnTo>
                  <a:lnTo>
                    <a:pt x="68" y="943"/>
                  </a:lnTo>
                  <a:lnTo>
                    <a:pt x="35" y="1112"/>
                  </a:lnTo>
                  <a:lnTo>
                    <a:pt x="1" y="1516"/>
                  </a:lnTo>
                  <a:lnTo>
                    <a:pt x="35" y="1953"/>
                  </a:lnTo>
                  <a:lnTo>
                    <a:pt x="68" y="2391"/>
                  </a:lnTo>
                  <a:lnTo>
                    <a:pt x="169" y="2795"/>
                  </a:lnTo>
                  <a:lnTo>
                    <a:pt x="338" y="3536"/>
                  </a:lnTo>
                  <a:lnTo>
                    <a:pt x="573" y="4310"/>
                  </a:lnTo>
                  <a:lnTo>
                    <a:pt x="809" y="5084"/>
                  </a:lnTo>
                  <a:lnTo>
                    <a:pt x="910" y="5387"/>
                  </a:lnTo>
                  <a:lnTo>
                    <a:pt x="1011" y="5690"/>
                  </a:lnTo>
                  <a:lnTo>
                    <a:pt x="1078" y="5825"/>
                  </a:lnTo>
                  <a:lnTo>
                    <a:pt x="1179" y="5926"/>
                  </a:lnTo>
                  <a:lnTo>
                    <a:pt x="1314" y="5993"/>
                  </a:lnTo>
                  <a:lnTo>
                    <a:pt x="1449" y="6027"/>
                  </a:lnTo>
                  <a:lnTo>
                    <a:pt x="1415" y="6094"/>
                  </a:lnTo>
                  <a:lnTo>
                    <a:pt x="1415" y="6633"/>
                  </a:lnTo>
                  <a:lnTo>
                    <a:pt x="1415" y="6869"/>
                  </a:lnTo>
                  <a:lnTo>
                    <a:pt x="1449" y="7138"/>
                  </a:lnTo>
                  <a:lnTo>
                    <a:pt x="1516" y="7374"/>
                  </a:lnTo>
                  <a:lnTo>
                    <a:pt x="1583" y="7609"/>
                  </a:lnTo>
                  <a:lnTo>
                    <a:pt x="1718" y="7845"/>
                  </a:lnTo>
                  <a:lnTo>
                    <a:pt x="1886" y="8081"/>
                  </a:lnTo>
                  <a:lnTo>
                    <a:pt x="2156" y="8384"/>
                  </a:lnTo>
                  <a:lnTo>
                    <a:pt x="2425" y="8721"/>
                  </a:lnTo>
                  <a:lnTo>
                    <a:pt x="2694" y="9024"/>
                  </a:lnTo>
                  <a:lnTo>
                    <a:pt x="2964" y="9360"/>
                  </a:lnTo>
                  <a:lnTo>
                    <a:pt x="3132" y="9596"/>
                  </a:lnTo>
                  <a:lnTo>
                    <a:pt x="3233" y="9865"/>
                  </a:lnTo>
                  <a:lnTo>
                    <a:pt x="3267" y="10135"/>
                  </a:lnTo>
                  <a:lnTo>
                    <a:pt x="3267" y="10404"/>
                  </a:lnTo>
                  <a:lnTo>
                    <a:pt x="3233" y="10673"/>
                  </a:lnTo>
                  <a:lnTo>
                    <a:pt x="3166" y="10943"/>
                  </a:lnTo>
                  <a:lnTo>
                    <a:pt x="3031" y="11178"/>
                  </a:lnTo>
                  <a:lnTo>
                    <a:pt x="2930" y="11448"/>
                  </a:lnTo>
                  <a:lnTo>
                    <a:pt x="2492" y="12188"/>
                  </a:lnTo>
                  <a:lnTo>
                    <a:pt x="2324" y="12559"/>
                  </a:lnTo>
                  <a:lnTo>
                    <a:pt x="2156" y="12895"/>
                  </a:lnTo>
                  <a:lnTo>
                    <a:pt x="2055" y="13266"/>
                  </a:lnTo>
                  <a:lnTo>
                    <a:pt x="1987" y="13636"/>
                  </a:lnTo>
                  <a:lnTo>
                    <a:pt x="1987" y="14074"/>
                  </a:lnTo>
                  <a:lnTo>
                    <a:pt x="2055" y="14511"/>
                  </a:lnTo>
                  <a:lnTo>
                    <a:pt x="2156" y="14915"/>
                  </a:lnTo>
                  <a:lnTo>
                    <a:pt x="2324" y="15319"/>
                  </a:lnTo>
                  <a:lnTo>
                    <a:pt x="2560" y="15723"/>
                  </a:lnTo>
                  <a:lnTo>
                    <a:pt x="2795" y="16128"/>
                  </a:lnTo>
                  <a:lnTo>
                    <a:pt x="3065" y="16498"/>
                  </a:lnTo>
                  <a:lnTo>
                    <a:pt x="3368" y="16868"/>
                  </a:lnTo>
                  <a:lnTo>
                    <a:pt x="3671" y="17171"/>
                  </a:lnTo>
                  <a:lnTo>
                    <a:pt x="4007" y="17474"/>
                  </a:lnTo>
                  <a:lnTo>
                    <a:pt x="4243" y="17676"/>
                  </a:lnTo>
                  <a:lnTo>
                    <a:pt x="4512" y="17845"/>
                  </a:lnTo>
                  <a:lnTo>
                    <a:pt x="4815" y="17979"/>
                  </a:lnTo>
                  <a:lnTo>
                    <a:pt x="5118" y="18080"/>
                  </a:lnTo>
                  <a:lnTo>
                    <a:pt x="5421" y="18181"/>
                  </a:lnTo>
                  <a:lnTo>
                    <a:pt x="5758" y="18249"/>
                  </a:lnTo>
                  <a:lnTo>
                    <a:pt x="6364" y="18249"/>
                  </a:lnTo>
                  <a:lnTo>
                    <a:pt x="6701" y="18181"/>
                  </a:lnTo>
                  <a:lnTo>
                    <a:pt x="6970" y="18080"/>
                  </a:lnTo>
                  <a:lnTo>
                    <a:pt x="7172" y="17912"/>
                  </a:lnTo>
                  <a:lnTo>
                    <a:pt x="7341" y="17710"/>
                  </a:lnTo>
                  <a:lnTo>
                    <a:pt x="7475" y="17474"/>
                  </a:lnTo>
                  <a:lnTo>
                    <a:pt x="7610" y="17205"/>
                  </a:lnTo>
                  <a:lnTo>
                    <a:pt x="7677" y="16902"/>
                  </a:lnTo>
                  <a:lnTo>
                    <a:pt x="7745" y="16599"/>
                  </a:lnTo>
                  <a:lnTo>
                    <a:pt x="7812" y="16161"/>
                  </a:lnTo>
                  <a:lnTo>
                    <a:pt x="7846" y="15757"/>
                  </a:lnTo>
                  <a:lnTo>
                    <a:pt x="7913" y="14882"/>
                  </a:lnTo>
                  <a:lnTo>
                    <a:pt x="7980" y="14444"/>
                  </a:lnTo>
                  <a:lnTo>
                    <a:pt x="8014" y="14006"/>
                  </a:lnTo>
                  <a:lnTo>
                    <a:pt x="8115" y="13569"/>
                  </a:lnTo>
                  <a:lnTo>
                    <a:pt x="8250" y="13165"/>
                  </a:lnTo>
                  <a:lnTo>
                    <a:pt x="8452" y="12727"/>
                  </a:lnTo>
                  <a:lnTo>
                    <a:pt x="8687" y="12357"/>
                  </a:lnTo>
                  <a:lnTo>
                    <a:pt x="8957" y="11986"/>
                  </a:lnTo>
                  <a:lnTo>
                    <a:pt x="9125" y="11818"/>
                  </a:lnTo>
                  <a:lnTo>
                    <a:pt x="9293" y="11683"/>
                  </a:lnTo>
                  <a:lnTo>
                    <a:pt x="9462" y="11582"/>
                  </a:lnTo>
                  <a:lnTo>
                    <a:pt x="9596" y="11515"/>
                  </a:lnTo>
                  <a:lnTo>
                    <a:pt x="9731" y="11481"/>
                  </a:lnTo>
                  <a:lnTo>
                    <a:pt x="10000" y="11481"/>
                  </a:lnTo>
                  <a:lnTo>
                    <a:pt x="10135" y="11549"/>
                  </a:lnTo>
                  <a:lnTo>
                    <a:pt x="10236" y="11582"/>
                  </a:lnTo>
                  <a:lnTo>
                    <a:pt x="10337" y="11683"/>
                  </a:lnTo>
                  <a:lnTo>
                    <a:pt x="10539" y="11852"/>
                  </a:lnTo>
                  <a:lnTo>
                    <a:pt x="10674" y="12121"/>
                  </a:lnTo>
                  <a:lnTo>
                    <a:pt x="10741" y="12390"/>
                  </a:lnTo>
                  <a:lnTo>
                    <a:pt x="10775" y="12693"/>
                  </a:lnTo>
                  <a:lnTo>
                    <a:pt x="10707" y="12727"/>
                  </a:lnTo>
                  <a:lnTo>
                    <a:pt x="10640" y="12761"/>
                  </a:lnTo>
                  <a:lnTo>
                    <a:pt x="10606" y="12828"/>
                  </a:lnTo>
                  <a:lnTo>
                    <a:pt x="10640" y="12862"/>
                  </a:lnTo>
                  <a:lnTo>
                    <a:pt x="10707" y="12895"/>
                  </a:lnTo>
                  <a:lnTo>
                    <a:pt x="10775" y="12929"/>
                  </a:lnTo>
                  <a:lnTo>
                    <a:pt x="11078" y="12895"/>
                  </a:lnTo>
                  <a:lnTo>
                    <a:pt x="11347" y="12862"/>
                  </a:lnTo>
                  <a:lnTo>
                    <a:pt x="11650" y="12794"/>
                  </a:lnTo>
                  <a:lnTo>
                    <a:pt x="11684" y="12761"/>
                  </a:lnTo>
                  <a:lnTo>
                    <a:pt x="11717" y="12727"/>
                  </a:lnTo>
                  <a:lnTo>
                    <a:pt x="11717" y="12660"/>
                  </a:lnTo>
                  <a:lnTo>
                    <a:pt x="11684" y="12592"/>
                  </a:lnTo>
                  <a:lnTo>
                    <a:pt x="11650" y="12559"/>
                  </a:lnTo>
                  <a:lnTo>
                    <a:pt x="11583" y="12559"/>
                  </a:lnTo>
                  <a:lnTo>
                    <a:pt x="11347" y="12626"/>
                  </a:lnTo>
                  <a:lnTo>
                    <a:pt x="11078" y="12660"/>
                  </a:lnTo>
                  <a:lnTo>
                    <a:pt x="11078" y="12390"/>
                  </a:lnTo>
                  <a:lnTo>
                    <a:pt x="11010" y="12155"/>
                  </a:lnTo>
                  <a:lnTo>
                    <a:pt x="10943" y="11919"/>
                  </a:lnTo>
                  <a:lnTo>
                    <a:pt x="10808" y="11683"/>
                  </a:lnTo>
                  <a:lnTo>
                    <a:pt x="10640" y="11515"/>
                  </a:lnTo>
                  <a:lnTo>
                    <a:pt x="10472" y="11347"/>
                  </a:lnTo>
                  <a:lnTo>
                    <a:pt x="10236" y="11246"/>
                  </a:lnTo>
                  <a:lnTo>
                    <a:pt x="9967" y="11178"/>
                  </a:lnTo>
                  <a:lnTo>
                    <a:pt x="9697" y="11178"/>
                  </a:lnTo>
                  <a:lnTo>
                    <a:pt x="9428" y="11246"/>
                  </a:lnTo>
                  <a:lnTo>
                    <a:pt x="9192" y="11380"/>
                  </a:lnTo>
                  <a:lnTo>
                    <a:pt x="8957" y="11549"/>
                  </a:lnTo>
                  <a:lnTo>
                    <a:pt x="8755" y="11751"/>
                  </a:lnTo>
                  <a:lnTo>
                    <a:pt x="8553" y="11986"/>
                  </a:lnTo>
                  <a:lnTo>
                    <a:pt x="8250" y="12424"/>
                  </a:lnTo>
                  <a:lnTo>
                    <a:pt x="8081" y="12761"/>
                  </a:lnTo>
                  <a:lnTo>
                    <a:pt x="7947" y="13131"/>
                  </a:lnTo>
                  <a:lnTo>
                    <a:pt x="7846" y="13468"/>
                  </a:lnTo>
                  <a:lnTo>
                    <a:pt x="7745" y="13804"/>
                  </a:lnTo>
                  <a:lnTo>
                    <a:pt x="7644" y="14545"/>
                  </a:lnTo>
                  <a:lnTo>
                    <a:pt x="7576" y="15286"/>
                  </a:lnTo>
                  <a:lnTo>
                    <a:pt x="7543" y="15824"/>
                  </a:lnTo>
                  <a:lnTo>
                    <a:pt x="7475" y="16363"/>
                  </a:lnTo>
                  <a:lnTo>
                    <a:pt x="7374" y="16902"/>
                  </a:lnTo>
                  <a:lnTo>
                    <a:pt x="7273" y="17171"/>
                  </a:lnTo>
                  <a:lnTo>
                    <a:pt x="7172" y="17407"/>
                  </a:lnTo>
                  <a:lnTo>
                    <a:pt x="7105" y="17542"/>
                  </a:lnTo>
                  <a:lnTo>
                    <a:pt x="7038" y="17643"/>
                  </a:lnTo>
                  <a:lnTo>
                    <a:pt x="6836" y="17811"/>
                  </a:lnTo>
                  <a:lnTo>
                    <a:pt x="6600" y="17912"/>
                  </a:lnTo>
                  <a:lnTo>
                    <a:pt x="6364" y="17946"/>
                  </a:lnTo>
                  <a:lnTo>
                    <a:pt x="6095" y="17946"/>
                  </a:lnTo>
                  <a:lnTo>
                    <a:pt x="5825" y="17912"/>
                  </a:lnTo>
                  <a:lnTo>
                    <a:pt x="5354" y="17811"/>
                  </a:lnTo>
                  <a:lnTo>
                    <a:pt x="4883" y="17643"/>
                  </a:lnTo>
                  <a:lnTo>
                    <a:pt x="4479" y="17441"/>
                  </a:lnTo>
                  <a:lnTo>
                    <a:pt x="4108" y="17138"/>
                  </a:lnTo>
                  <a:lnTo>
                    <a:pt x="3772" y="16801"/>
                  </a:lnTo>
                  <a:lnTo>
                    <a:pt x="3435" y="16464"/>
                  </a:lnTo>
                  <a:lnTo>
                    <a:pt x="3166" y="16060"/>
                  </a:lnTo>
                  <a:lnTo>
                    <a:pt x="2896" y="15656"/>
                  </a:lnTo>
                  <a:lnTo>
                    <a:pt x="2661" y="15252"/>
                  </a:lnTo>
                  <a:lnTo>
                    <a:pt x="2526" y="14915"/>
                  </a:lnTo>
                  <a:lnTo>
                    <a:pt x="2391" y="14612"/>
                  </a:lnTo>
                  <a:lnTo>
                    <a:pt x="2324" y="14276"/>
                  </a:lnTo>
                  <a:lnTo>
                    <a:pt x="2290" y="13939"/>
                  </a:lnTo>
                  <a:lnTo>
                    <a:pt x="2290" y="13602"/>
                  </a:lnTo>
                  <a:lnTo>
                    <a:pt x="2324" y="13266"/>
                  </a:lnTo>
                  <a:lnTo>
                    <a:pt x="2425" y="12929"/>
                  </a:lnTo>
                  <a:lnTo>
                    <a:pt x="2560" y="12592"/>
                  </a:lnTo>
                  <a:lnTo>
                    <a:pt x="2795" y="12222"/>
                  </a:lnTo>
                  <a:lnTo>
                    <a:pt x="3031" y="11852"/>
                  </a:lnTo>
                  <a:lnTo>
                    <a:pt x="3233" y="11481"/>
                  </a:lnTo>
                  <a:lnTo>
                    <a:pt x="3435" y="11077"/>
                  </a:lnTo>
                  <a:lnTo>
                    <a:pt x="3536" y="10741"/>
                  </a:lnTo>
                  <a:lnTo>
                    <a:pt x="3603" y="10438"/>
                  </a:lnTo>
                  <a:lnTo>
                    <a:pt x="3570" y="10135"/>
                  </a:lnTo>
                  <a:lnTo>
                    <a:pt x="3536" y="9832"/>
                  </a:lnTo>
                  <a:lnTo>
                    <a:pt x="3401" y="9562"/>
                  </a:lnTo>
                  <a:lnTo>
                    <a:pt x="3267" y="9293"/>
                  </a:lnTo>
                  <a:lnTo>
                    <a:pt x="3098" y="9024"/>
                  </a:lnTo>
                  <a:lnTo>
                    <a:pt x="2896" y="8788"/>
                  </a:lnTo>
                  <a:lnTo>
                    <a:pt x="2324" y="8148"/>
                  </a:lnTo>
                  <a:lnTo>
                    <a:pt x="2088" y="7811"/>
                  </a:lnTo>
                  <a:lnTo>
                    <a:pt x="1853" y="7475"/>
                  </a:lnTo>
                  <a:lnTo>
                    <a:pt x="1752" y="7306"/>
                  </a:lnTo>
                  <a:lnTo>
                    <a:pt x="1718" y="7138"/>
                  </a:lnTo>
                  <a:lnTo>
                    <a:pt x="1684" y="6801"/>
                  </a:lnTo>
                  <a:lnTo>
                    <a:pt x="1684" y="6094"/>
                  </a:lnTo>
                  <a:lnTo>
                    <a:pt x="1651" y="5993"/>
                  </a:lnTo>
                  <a:lnTo>
                    <a:pt x="1684" y="5960"/>
                  </a:lnTo>
                  <a:lnTo>
                    <a:pt x="1684" y="5892"/>
                  </a:lnTo>
                  <a:lnTo>
                    <a:pt x="1651" y="5825"/>
                  </a:lnTo>
                  <a:lnTo>
                    <a:pt x="1550" y="5791"/>
                  </a:lnTo>
                  <a:lnTo>
                    <a:pt x="1482" y="5791"/>
                  </a:lnTo>
                  <a:lnTo>
                    <a:pt x="1415" y="5758"/>
                  </a:lnTo>
                  <a:lnTo>
                    <a:pt x="1247" y="5589"/>
                  </a:lnTo>
                  <a:lnTo>
                    <a:pt x="1146" y="5354"/>
                  </a:lnTo>
                  <a:lnTo>
                    <a:pt x="1011" y="5084"/>
                  </a:lnTo>
                  <a:lnTo>
                    <a:pt x="843" y="4512"/>
                  </a:lnTo>
                  <a:lnTo>
                    <a:pt x="742" y="4074"/>
                  </a:lnTo>
                  <a:lnTo>
                    <a:pt x="573" y="3569"/>
                  </a:lnTo>
                  <a:lnTo>
                    <a:pt x="439" y="3031"/>
                  </a:lnTo>
                  <a:lnTo>
                    <a:pt x="338" y="2492"/>
                  </a:lnTo>
                  <a:lnTo>
                    <a:pt x="270" y="1953"/>
                  </a:lnTo>
                  <a:lnTo>
                    <a:pt x="270" y="1448"/>
                  </a:lnTo>
                  <a:lnTo>
                    <a:pt x="270" y="1213"/>
                  </a:lnTo>
                  <a:lnTo>
                    <a:pt x="338" y="943"/>
                  </a:lnTo>
                  <a:lnTo>
                    <a:pt x="405" y="741"/>
                  </a:lnTo>
                  <a:lnTo>
                    <a:pt x="540" y="539"/>
                  </a:lnTo>
                  <a:lnTo>
                    <a:pt x="708" y="371"/>
                  </a:lnTo>
                  <a:lnTo>
                    <a:pt x="944" y="270"/>
                  </a:lnTo>
                  <a:lnTo>
                    <a:pt x="1112" y="236"/>
                  </a:lnTo>
                  <a:lnTo>
                    <a:pt x="1112" y="236"/>
                  </a:lnTo>
                  <a:lnTo>
                    <a:pt x="977" y="337"/>
                  </a:lnTo>
                  <a:lnTo>
                    <a:pt x="843" y="472"/>
                  </a:lnTo>
                  <a:lnTo>
                    <a:pt x="742" y="640"/>
                  </a:lnTo>
                  <a:lnTo>
                    <a:pt x="674" y="842"/>
                  </a:lnTo>
                  <a:lnTo>
                    <a:pt x="674" y="1044"/>
                  </a:lnTo>
                  <a:lnTo>
                    <a:pt x="674" y="1246"/>
                  </a:lnTo>
                  <a:lnTo>
                    <a:pt x="742" y="1415"/>
                  </a:lnTo>
                  <a:lnTo>
                    <a:pt x="876" y="1549"/>
                  </a:lnTo>
                  <a:lnTo>
                    <a:pt x="910" y="1583"/>
                  </a:lnTo>
                  <a:lnTo>
                    <a:pt x="977" y="1583"/>
                  </a:lnTo>
                  <a:lnTo>
                    <a:pt x="1011" y="1549"/>
                  </a:lnTo>
                  <a:lnTo>
                    <a:pt x="1011" y="1482"/>
                  </a:lnTo>
                  <a:lnTo>
                    <a:pt x="910" y="1179"/>
                  </a:lnTo>
                  <a:lnTo>
                    <a:pt x="876" y="1044"/>
                  </a:lnTo>
                  <a:lnTo>
                    <a:pt x="910" y="876"/>
                  </a:lnTo>
                  <a:lnTo>
                    <a:pt x="944" y="741"/>
                  </a:lnTo>
                  <a:lnTo>
                    <a:pt x="1011" y="607"/>
                  </a:lnTo>
                  <a:lnTo>
                    <a:pt x="1213" y="405"/>
                  </a:lnTo>
                  <a:lnTo>
                    <a:pt x="1247" y="371"/>
                  </a:lnTo>
                  <a:lnTo>
                    <a:pt x="1213" y="304"/>
                  </a:lnTo>
                  <a:lnTo>
                    <a:pt x="1213" y="270"/>
                  </a:lnTo>
                  <a:lnTo>
                    <a:pt x="1146" y="236"/>
                  </a:lnTo>
                  <a:lnTo>
                    <a:pt x="1314" y="270"/>
                  </a:lnTo>
                  <a:lnTo>
                    <a:pt x="1449" y="270"/>
                  </a:lnTo>
                  <a:lnTo>
                    <a:pt x="1583" y="337"/>
                  </a:lnTo>
                  <a:lnTo>
                    <a:pt x="1718" y="405"/>
                  </a:lnTo>
                  <a:lnTo>
                    <a:pt x="1954" y="607"/>
                  </a:lnTo>
                  <a:lnTo>
                    <a:pt x="2122" y="876"/>
                  </a:lnTo>
                  <a:lnTo>
                    <a:pt x="2088" y="842"/>
                  </a:lnTo>
                  <a:lnTo>
                    <a:pt x="2021" y="842"/>
                  </a:lnTo>
                  <a:lnTo>
                    <a:pt x="1987" y="876"/>
                  </a:lnTo>
                  <a:lnTo>
                    <a:pt x="1954" y="910"/>
                  </a:lnTo>
                  <a:lnTo>
                    <a:pt x="1920" y="943"/>
                  </a:lnTo>
                  <a:lnTo>
                    <a:pt x="1886" y="943"/>
                  </a:lnTo>
                  <a:lnTo>
                    <a:pt x="1819" y="977"/>
                  </a:lnTo>
                  <a:lnTo>
                    <a:pt x="1785" y="1044"/>
                  </a:lnTo>
                  <a:lnTo>
                    <a:pt x="1752" y="1179"/>
                  </a:lnTo>
                  <a:lnTo>
                    <a:pt x="1785" y="1347"/>
                  </a:lnTo>
                  <a:lnTo>
                    <a:pt x="1785" y="1516"/>
                  </a:lnTo>
                  <a:lnTo>
                    <a:pt x="1853" y="1684"/>
                  </a:lnTo>
                  <a:lnTo>
                    <a:pt x="1954" y="1819"/>
                  </a:lnTo>
                  <a:lnTo>
                    <a:pt x="2088" y="1920"/>
                  </a:lnTo>
                  <a:lnTo>
                    <a:pt x="2156" y="1953"/>
                  </a:lnTo>
                  <a:lnTo>
                    <a:pt x="2223" y="1920"/>
                  </a:lnTo>
                  <a:lnTo>
                    <a:pt x="2257" y="1819"/>
                  </a:lnTo>
                  <a:lnTo>
                    <a:pt x="2223" y="1751"/>
                  </a:lnTo>
                  <a:lnTo>
                    <a:pt x="2290" y="1650"/>
                  </a:lnTo>
                  <a:lnTo>
                    <a:pt x="2257" y="1953"/>
                  </a:lnTo>
                  <a:lnTo>
                    <a:pt x="2189" y="2155"/>
                  </a:lnTo>
                  <a:lnTo>
                    <a:pt x="2055" y="2324"/>
                  </a:lnTo>
                  <a:lnTo>
                    <a:pt x="1920" y="2458"/>
                  </a:lnTo>
                  <a:lnTo>
                    <a:pt x="1752" y="2526"/>
                  </a:lnTo>
                  <a:lnTo>
                    <a:pt x="1550" y="2559"/>
                  </a:lnTo>
                  <a:lnTo>
                    <a:pt x="1381" y="2492"/>
                  </a:lnTo>
                  <a:lnTo>
                    <a:pt x="1314" y="2458"/>
                  </a:lnTo>
                  <a:lnTo>
                    <a:pt x="1213" y="2357"/>
                  </a:lnTo>
                  <a:lnTo>
                    <a:pt x="1146" y="2290"/>
                  </a:lnTo>
                  <a:lnTo>
                    <a:pt x="1112" y="2155"/>
                  </a:lnTo>
                  <a:lnTo>
                    <a:pt x="1045" y="2088"/>
                  </a:lnTo>
                  <a:lnTo>
                    <a:pt x="977" y="2088"/>
                  </a:lnTo>
                  <a:lnTo>
                    <a:pt x="944" y="2122"/>
                  </a:lnTo>
                  <a:lnTo>
                    <a:pt x="910" y="2189"/>
                  </a:lnTo>
                  <a:lnTo>
                    <a:pt x="1011" y="2391"/>
                  </a:lnTo>
                  <a:lnTo>
                    <a:pt x="1146" y="2593"/>
                  </a:lnTo>
                  <a:lnTo>
                    <a:pt x="1179" y="2997"/>
                  </a:lnTo>
                  <a:lnTo>
                    <a:pt x="1247" y="3401"/>
                  </a:lnTo>
                  <a:lnTo>
                    <a:pt x="1415" y="4209"/>
                  </a:lnTo>
                  <a:lnTo>
                    <a:pt x="1583" y="4983"/>
                  </a:lnTo>
                  <a:lnTo>
                    <a:pt x="1651" y="5421"/>
                  </a:lnTo>
                  <a:lnTo>
                    <a:pt x="1718" y="5825"/>
                  </a:lnTo>
                  <a:lnTo>
                    <a:pt x="1718" y="5859"/>
                  </a:lnTo>
                  <a:lnTo>
                    <a:pt x="1785" y="5892"/>
                  </a:lnTo>
                  <a:lnTo>
                    <a:pt x="1819" y="5859"/>
                  </a:lnTo>
                  <a:lnTo>
                    <a:pt x="1853" y="5825"/>
                  </a:lnTo>
                  <a:lnTo>
                    <a:pt x="1853" y="5421"/>
                  </a:lnTo>
                  <a:lnTo>
                    <a:pt x="1819" y="5051"/>
                  </a:lnTo>
                  <a:lnTo>
                    <a:pt x="1718" y="4276"/>
                  </a:lnTo>
                  <a:lnTo>
                    <a:pt x="1550" y="3502"/>
                  </a:lnTo>
                  <a:lnTo>
                    <a:pt x="1348" y="2728"/>
                  </a:lnTo>
                  <a:lnTo>
                    <a:pt x="1482" y="2795"/>
                  </a:lnTo>
                  <a:lnTo>
                    <a:pt x="1752" y="2795"/>
                  </a:lnTo>
                  <a:lnTo>
                    <a:pt x="1920" y="2728"/>
                  </a:lnTo>
                  <a:lnTo>
                    <a:pt x="2055" y="2627"/>
                  </a:lnTo>
                  <a:lnTo>
                    <a:pt x="2223" y="2492"/>
                  </a:lnTo>
                  <a:lnTo>
                    <a:pt x="2324" y="2324"/>
                  </a:lnTo>
                  <a:lnTo>
                    <a:pt x="2425" y="2155"/>
                  </a:lnTo>
                  <a:lnTo>
                    <a:pt x="2492" y="1953"/>
                  </a:lnTo>
                  <a:lnTo>
                    <a:pt x="2526" y="1785"/>
                  </a:lnTo>
                  <a:lnTo>
                    <a:pt x="2526" y="1583"/>
                  </a:lnTo>
                  <a:lnTo>
                    <a:pt x="2492" y="1381"/>
                  </a:lnTo>
                  <a:lnTo>
                    <a:pt x="2459" y="1213"/>
                  </a:lnTo>
                  <a:lnTo>
                    <a:pt x="2391" y="1011"/>
                  </a:lnTo>
                  <a:lnTo>
                    <a:pt x="2324" y="842"/>
                  </a:lnTo>
                  <a:lnTo>
                    <a:pt x="2223" y="674"/>
                  </a:lnTo>
                  <a:lnTo>
                    <a:pt x="1954" y="371"/>
                  </a:lnTo>
                  <a:lnTo>
                    <a:pt x="1819" y="270"/>
                  </a:lnTo>
                  <a:lnTo>
                    <a:pt x="1651" y="169"/>
                  </a:lnTo>
                  <a:lnTo>
                    <a:pt x="1482" y="102"/>
                  </a:lnTo>
                  <a:lnTo>
                    <a:pt x="1314" y="34"/>
                  </a:lnTo>
                  <a:lnTo>
                    <a:pt x="1146" y="1"/>
                  </a:lnTo>
                  <a:close/>
                  <a:moveTo>
                    <a:pt x="11785" y="12592"/>
                  </a:moveTo>
                  <a:lnTo>
                    <a:pt x="11751" y="12626"/>
                  </a:lnTo>
                  <a:lnTo>
                    <a:pt x="11717" y="12727"/>
                  </a:lnTo>
                  <a:lnTo>
                    <a:pt x="11684" y="12929"/>
                  </a:lnTo>
                  <a:lnTo>
                    <a:pt x="11684" y="13165"/>
                  </a:lnTo>
                  <a:lnTo>
                    <a:pt x="11684" y="13400"/>
                  </a:lnTo>
                  <a:lnTo>
                    <a:pt x="11751" y="13636"/>
                  </a:lnTo>
                  <a:lnTo>
                    <a:pt x="11886" y="14074"/>
                  </a:lnTo>
                  <a:lnTo>
                    <a:pt x="12020" y="14478"/>
                  </a:lnTo>
                  <a:lnTo>
                    <a:pt x="12222" y="15286"/>
                  </a:lnTo>
                  <a:lnTo>
                    <a:pt x="12357" y="16128"/>
                  </a:lnTo>
                  <a:lnTo>
                    <a:pt x="12492" y="16936"/>
                  </a:lnTo>
                  <a:lnTo>
                    <a:pt x="12660" y="17777"/>
                  </a:lnTo>
                  <a:lnTo>
                    <a:pt x="12458" y="17811"/>
                  </a:lnTo>
                  <a:lnTo>
                    <a:pt x="12290" y="17777"/>
                  </a:lnTo>
                  <a:lnTo>
                    <a:pt x="12155" y="17710"/>
                  </a:lnTo>
                  <a:lnTo>
                    <a:pt x="12020" y="17609"/>
                  </a:lnTo>
                  <a:lnTo>
                    <a:pt x="11886" y="17474"/>
                  </a:lnTo>
                  <a:lnTo>
                    <a:pt x="11785" y="17340"/>
                  </a:lnTo>
                  <a:lnTo>
                    <a:pt x="11650" y="16969"/>
                  </a:lnTo>
                  <a:lnTo>
                    <a:pt x="11515" y="16565"/>
                  </a:lnTo>
                  <a:lnTo>
                    <a:pt x="11448" y="16161"/>
                  </a:lnTo>
                  <a:lnTo>
                    <a:pt x="11347" y="15454"/>
                  </a:lnTo>
                  <a:lnTo>
                    <a:pt x="11212" y="14781"/>
                  </a:lnTo>
                  <a:lnTo>
                    <a:pt x="11044" y="14141"/>
                  </a:lnTo>
                  <a:lnTo>
                    <a:pt x="10943" y="13501"/>
                  </a:lnTo>
                  <a:lnTo>
                    <a:pt x="10842" y="13198"/>
                  </a:lnTo>
                  <a:lnTo>
                    <a:pt x="10775" y="13064"/>
                  </a:lnTo>
                  <a:lnTo>
                    <a:pt x="10707" y="12963"/>
                  </a:lnTo>
                  <a:lnTo>
                    <a:pt x="10640" y="12929"/>
                  </a:lnTo>
                  <a:lnTo>
                    <a:pt x="10606" y="12963"/>
                  </a:lnTo>
                  <a:lnTo>
                    <a:pt x="10539" y="13097"/>
                  </a:lnTo>
                  <a:lnTo>
                    <a:pt x="10539" y="13299"/>
                  </a:lnTo>
                  <a:lnTo>
                    <a:pt x="10573" y="13501"/>
                  </a:lnTo>
                  <a:lnTo>
                    <a:pt x="10640" y="13737"/>
                  </a:lnTo>
                  <a:lnTo>
                    <a:pt x="10909" y="14511"/>
                  </a:lnTo>
                  <a:lnTo>
                    <a:pt x="11078" y="15387"/>
                  </a:lnTo>
                  <a:lnTo>
                    <a:pt x="11212" y="16229"/>
                  </a:lnTo>
                  <a:lnTo>
                    <a:pt x="11347" y="16835"/>
                  </a:lnTo>
                  <a:lnTo>
                    <a:pt x="11448" y="17138"/>
                  </a:lnTo>
                  <a:lnTo>
                    <a:pt x="11583" y="17407"/>
                  </a:lnTo>
                  <a:lnTo>
                    <a:pt x="11751" y="17643"/>
                  </a:lnTo>
                  <a:lnTo>
                    <a:pt x="11919" y="17845"/>
                  </a:lnTo>
                  <a:lnTo>
                    <a:pt x="12155" y="17979"/>
                  </a:lnTo>
                  <a:lnTo>
                    <a:pt x="12290" y="18013"/>
                  </a:lnTo>
                  <a:lnTo>
                    <a:pt x="12424" y="18047"/>
                  </a:lnTo>
                  <a:lnTo>
                    <a:pt x="12492" y="18417"/>
                  </a:lnTo>
                  <a:lnTo>
                    <a:pt x="12559" y="18787"/>
                  </a:lnTo>
                  <a:lnTo>
                    <a:pt x="12896" y="18787"/>
                  </a:lnTo>
                  <a:lnTo>
                    <a:pt x="12795" y="18383"/>
                  </a:lnTo>
                  <a:lnTo>
                    <a:pt x="12626" y="18013"/>
                  </a:lnTo>
                  <a:lnTo>
                    <a:pt x="12828" y="17979"/>
                  </a:lnTo>
                  <a:lnTo>
                    <a:pt x="13030" y="17912"/>
                  </a:lnTo>
                  <a:lnTo>
                    <a:pt x="13064" y="17878"/>
                  </a:lnTo>
                  <a:lnTo>
                    <a:pt x="13064" y="17845"/>
                  </a:lnTo>
                  <a:lnTo>
                    <a:pt x="13064" y="17744"/>
                  </a:lnTo>
                  <a:lnTo>
                    <a:pt x="12997" y="17676"/>
                  </a:lnTo>
                  <a:lnTo>
                    <a:pt x="12896" y="17676"/>
                  </a:lnTo>
                  <a:lnTo>
                    <a:pt x="12593" y="16262"/>
                  </a:lnTo>
                  <a:lnTo>
                    <a:pt x="12357" y="14814"/>
                  </a:lnTo>
                  <a:lnTo>
                    <a:pt x="12290" y="14545"/>
                  </a:lnTo>
                  <a:lnTo>
                    <a:pt x="12222" y="14276"/>
                  </a:lnTo>
                  <a:lnTo>
                    <a:pt x="12054" y="13771"/>
                  </a:lnTo>
                  <a:lnTo>
                    <a:pt x="11987" y="13501"/>
                  </a:lnTo>
                  <a:lnTo>
                    <a:pt x="11919" y="13232"/>
                  </a:lnTo>
                  <a:lnTo>
                    <a:pt x="11919" y="12963"/>
                  </a:lnTo>
                  <a:lnTo>
                    <a:pt x="11919" y="12693"/>
                  </a:lnTo>
                  <a:lnTo>
                    <a:pt x="11919" y="12626"/>
                  </a:lnTo>
                  <a:lnTo>
                    <a:pt x="11852" y="1259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14" name="Shape 214"/>
            <p:cNvSpPr/>
            <p:nvPr/>
          </p:nvSpPr>
          <p:spPr>
            <a:xfrm>
              <a:off x="4839400" y="1865975"/>
              <a:ext cx="1471300" cy="15175"/>
            </a:xfrm>
            <a:custGeom>
              <a:avLst/>
              <a:gdLst/>
              <a:ahLst/>
              <a:cxnLst/>
              <a:rect l="0" t="0" r="0" b="0"/>
              <a:pathLst>
                <a:path w="58852" h="607" extrusionOk="0">
                  <a:moveTo>
                    <a:pt x="25251" y="0"/>
                  </a:moveTo>
                  <a:lnTo>
                    <a:pt x="18551" y="34"/>
                  </a:lnTo>
                  <a:lnTo>
                    <a:pt x="11851" y="135"/>
                  </a:lnTo>
                  <a:lnTo>
                    <a:pt x="5151" y="269"/>
                  </a:lnTo>
                  <a:lnTo>
                    <a:pt x="2626" y="337"/>
                  </a:lnTo>
                  <a:lnTo>
                    <a:pt x="67" y="438"/>
                  </a:lnTo>
                  <a:lnTo>
                    <a:pt x="34" y="438"/>
                  </a:lnTo>
                  <a:lnTo>
                    <a:pt x="0" y="505"/>
                  </a:lnTo>
                  <a:lnTo>
                    <a:pt x="34" y="539"/>
                  </a:lnTo>
                  <a:lnTo>
                    <a:pt x="67" y="539"/>
                  </a:lnTo>
                  <a:lnTo>
                    <a:pt x="13467" y="303"/>
                  </a:lnTo>
                  <a:lnTo>
                    <a:pt x="20167" y="236"/>
                  </a:lnTo>
                  <a:lnTo>
                    <a:pt x="26867" y="168"/>
                  </a:lnTo>
                  <a:lnTo>
                    <a:pt x="33567" y="168"/>
                  </a:lnTo>
                  <a:lnTo>
                    <a:pt x="40267" y="236"/>
                  </a:lnTo>
                  <a:lnTo>
                    <a:pt x="46967" y="337"/>
                  </a:lnTo>
                  <a:lnTo>
                    <a:pt x="53667" y="471"/>
                  </a:lnTo>
                  <a:lnTo>
                    <a:pt x="58751" y="606"/>
                  </a:lnTo>
                  <a:lnTo>
                    <a:pt x="58818" y="572"/>
                  </a:lnTo>
                  <a:lnTo>
                    <a:pt x="58852" y="539"/>
                  </a:lnTo>
                  <a:lnTo>
                    <a:pt x="58818" y="471"/>
                  </a:lnTo>
                  <a:lnTo>
                    <a:pt x="58751" y="438"/>
                  </a:lnTo>
                  <a:lnTo>
                    <a:pt x="52051" y="236"/>
                  </a:lnTo>
                  <a:lnTo>
                    <a:pt x="45351" y="135"/>
                  </a:lnTo>
                  <a:lnTo>
                    <a:pt x="38651" y="34"/>
                  </a:lnTo>
                  <a:lnTo>
                    <a:pt x="3195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15" name="Shape 215"/>
            <p:cNvSpPr/>
            <p:nvPr/>
          </p:nvSpPr>
          <p:spPr>
            <a:xfrm>
              <a:off x="6021975" y="655600"/>
              <a:ext cx="8450" cy="16850"/>
            </a:xfrm>
            <a:custGeom>
              <a:avLst/>
              <a:gdLst/>
              <a:ahLst/>
              <a:cxnLst/>
              <a:rect l="0" t="0" r="0" b="0"/>
              <a:pathLst>
                <a:path w="338" h="674" extrusionOk="0">
                  <a:moveTo>
                    <a:pt x="236" y="0"/>
                  </a:moveTo>
                  <a:lnTo>
                    <a:pt x="203" y="34"/>
                  </a:lnTo>
                  <a:lnTo>
                    <a:pt x="102" y="303"/>
                  </a:lnTo>
                  <a:lnTo>
                    <a:pt x="1" y="573"/>
                  </a:lnTo>
                  <a:lnTo>
                    <a:pt x="1" y="606"/>
                  </a:lnTo>
                  <a:lnTo>
                    <a:pt x="34" y="674"/>
                  </a:lnTo>
                  <a:lnTo>
                    <a:pt x="102" y="674"/>
                  </a:lnTo>
                  <a:lnTo>
                    <a:pt x="169" y="640"/>
                  </a:lnTo>
                  <a:lnTo>
                    <a:pt x="236" y="539"/>
                  </a:lnTo>
                  <a:lnTo>
                    <a:pt x="304" y="404"/>
                  </a:lnTo>
                  <a:lnTo>
                    <a:pt x="337" y="236"/>
                  </a:lnTo>
                  <a:lnTo>
                    <a:pt x="337" y="101"/>
                  </a:lnTo>
                  <a:lnTo>
                    <a:pt x="337" y="34"/>
                  </a:lnTo>
                  <a:lnTo>
                    <a:pt x="30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16" name="Shape 216"/>
            <p:cNvSpPr/>
            <p:nvPr/>
          </p:nvSpPr>
          <p:spPr>
            <a:xfrm>
              <a:off x="6037975" y="610975"/>
              <a:ext cx="7600" cy="13500"/>
            </a:xfrm>
            <a:custGeom>
              <a:avLst/>
              <a:gdLst/>
              <a:ahLst/>
              <a:cxnLst/>
              <a:rect l="0" t="0" r="0" b="0"/>
              <a:pathLst>
                <a:path w="304" h="540" extrusionOk="0">
                  <a:moveTo>
                    <a:pt x="202" y="1"/>
                  </a:moveTo>
                  <a:lnTo>
                    <a:pt x="135" y="35"/>
                  </a:lnTo>
                  <a:lnTo>
                    <a:pt x="34" y="237"/>
                  </a:lnTo>
                  <a:lnTo>
                    <a:pt x="0" y="439"/>
                  </a:lnTo>
                  <a:lnTo>
                    <a:pt x="34" y="506"/>
                  </a:lnTo>
                  <a:lnTo>
                    <a:pt x="135" y="540"/>
                  </a:lnTo>
                  <a:lnTo>
                    <a:pt x="202" y="506"/>
                  </a:lnTo>
                  <a:lnTo>
                    <a:pt x="236" y="439"/>
                  </a:lnTo>
                  <a:lnTo>
                    <a:pt x="270" y="270"/>
                  </a:lnTo>
                  <a:lnTo>
                    <a:pt x="303" y="102"/>
                  </a:lnTo>
                  <a:lnTo>
                    <a:pt x="303" y="35"/>
                  </a:lnTo>
                  <a:lnTo>
                    <a:pt x="27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17" name="Shape 217"/>
            <p:cNvSpPr/>
            <p:nvPr/>
          </p:nvSpPr>
          <p:spPr>
            <a:xfrm>
              <a:off x="6859475" y="2144575"/>
              <a:ext cx="111975" cy="69875"/>
            </a:xfrm>
            <a:custGeom>
              <a:avLst/>
              <a:gdLst/>
              <a:ahLst/>
              <a:cxnLst/>
              <a:rect l="0" t="0" r="0" b="0"/>
              <a:pathLst>
                <a:path w="4479" h="2795" extrusionOk="0">
                  <a:moveTo>
                    <a:pt x="4175" y="303"/>
                  </a:moveTo>
                  <a:lnTo>
                    <a:pt x="4209" y="707"/>
                  </a:lnTo>
                  <a:lnTo>
                    <a:pt x="4209" y="876"/>
                  </a:lnTo>
                  <a:lnTo>
                    <a:pt x="4175" y="1078"/>
                  </a:lnTo>
                  <a:lnTo>
                    <a:pt x="4108" y="1212"/>
                  </a:lnTo>
                  <a:lnTo>
                    <a:pt x="4007" y="1347"/>
                  </a:lnTo>
                  <a:lnTo>
                    <a:pt x="3838" y="1482"/>
                  </a:lnTo>
                  <a:lnTo>
                    <a:pt x="3603" y="1549"/>
                  </a:lnTo>
                  <a:lnTo>
                    <a:pt x="3569" y="1549"/>
                  </a:lnTo>
                  <a:lnTo>
                    <a:pt x="3502" y="1347"/>
                  </a:lnTo>
                  <a:lnTo>
                    <a:pt x="3367" y="1111"/>
                  </a:lnTo>
                  <a:lnTo>
                    <a:pt x="3266" y="909"/>
                  </a:lnTo>
                  <a:lnTo>
                    <a:pt x="3199" y="674"/>
                  </a:lnTo>
                  <a:lnTo>
                    <a:pt x="3704" y="505"/>
                  </a:lnTo>
                  <a:lnTo>
                    <a:pt x="4175" y="303"/>
                  </a:lnTo>
                  <a:close/>
                  <a:moveTo>
                    <a:pt x="3064" y="707"/>
                  </a:moveTo>
                  <a:lnTo>
                    <a:pt x="3064" y="909"/>
                  </a:lnTo>
                  <a:lnTo>
                    <a:pt x="3131" y="1111"/>
                  </a:lnTo>
                  <a:lnTo>
                    <a:pt x="3232" y="1381"/>
                  </a:lnTo>
                  <a:lnTo>
                    <a:pt x="3367" y="1616"/>
                  </a:lnTo>
                  <a:lnTo>
                    <a:pt x="2660" y="1818"/>
                  </a:lnTo>
                  <a:lnTo>
                    <a:pt x="2559" y="1549"/>
                  </a:lnTo>
                  <a:lnTo>
                    <a:pt x="2391" y="1246"/>
                  </a:lnTo>
                  <a:lnTo>
                    <a:pt x="2290" y="1111"/>
                  </a:lnTo>
                  <a:lnTo>
                    <a:pt x="2155" y="977"/>
                  </a:lnTo>
                  <a:lnTo>
                    <a:pt x="2189" y="977"/>
                  </a:lnTo>
                  <a:lnTo>
                    <a:pt x="3064" y="707"/>
                  </a:lnTo>
                  <a:close/>
                  <a:moveTo>
                    <a:pt x="1987" y="1044"/>
                  </a:moveTo>
                  <a:lnTo>
                    <a:pt x="2155" y="1347"/>
                  </a:lnTo>
                  <a:lnTo>
                    <a:pt x="2290" y="1616"/>
                  </a:lnTo>
                  <a:lnTo>
                    <a:pt x="2391" y="1886"/>
                  </a:lnTo>
                  <a:lnTo>
                    <a:pt x="2189" y="1953"/>
                  </a:lnTo>
                  <a:lnTo>
                    <a:pt x="1549" y="2155"/>
                  </a:lnTo>
                  <a:lnTo>
                    <a:pt x="1414" y="1919"/>
                  </a:lnTo>
                  <a:lnTo>
                    <a:pt x="1381" y="1785"/>
                  </a:lnTo>
                  <a:lnTo>
                    <a:pt x="1347" y="1616"/>
                  </a:lnTo>
                  <a:lnTo>
                    <a:pt x="1280" y="1482"/>
                  </a:lnTo>
                  <a:lnTo>
                    <a:pt x="1212" y="1347"/>
                  </a:lnTo>
                  <a:lnTo>
                    <a:pt x="1179" y="1347"/>
                  </a:lnTo>
                  <a:lnTo>
                    <a:pt x="1145" y="1414"/>
                  </a:lnTo>
                  <a:lnTo>
                    <a:pt x="1111" y="1482"/>
                  </a:lnTo>
                  <a:lnTo>
                    <a:pt x="1111" y="1684"/>
                  </a:lnTo>
                  <a:lnTo>
                    <a:pt x="1145" y="1852"/>
                  </a:lnTo>
                  <a:lnTo>
                    <a:pt x="1212" y="2020"/>
                  </a:lnTo>
                  <a:lnTo>
                    <a:pt x="1313" y="2222"/>
                  </a:lnTo>
                  <a:lnTo>
                    <a:pt x="775" y="2391"/>
                  </a:lnTo>
                  <a:lnTo>
                    <a:pt x="606" y="2458"/>
                  </a:lnTo>
                  <a:lnTo>
                    <a:pt x="472" y="2424"/>
                  </a:lnTo>
                  <a:lnTo>
                    <a:pt x="404" y="2323"/>
                  </a:lnTo>
                  <a:lnTo>
                    <a:pt x="337" y="2189"/>
                  </a:lnTo>
                  <a:lnTo>
                    <a:pt x="303" y="1886"/>
                  </a:lnTo>
                  <a:lnTo>
                    <a:pt x="236" y="1515"/>
                  </a:lnTo>
                  <a:lnTo>
                    <a:pt x="707" y="1448"/>
                  </a:lnTo>
                  <a:lnTo>
                    <a:pt x="1145" y="1347"/>
                  </a:lnTo>
                  <a:lnTo>
                    <a:pt x="1987" y="1044"/>
                  </a:lnTo>
                  <a:close/>
                  <a:moveTo>
                    <a:pt x="4276" y="0"/>
                  </a:moveTo>
                  <a:lnTo>
                    <a:pt x="4209" y="34"/>
                  </a:lnTo>
                  <a:lnTo>
                    <a:pt x="4175" y="67"/>
                  </a:lnTo>
                  <a:lnTo>
                    <a:pt x="3636" y="202"/>
                  </a:lnTo>
                  <a:lnTo>
                    <a:pt x="3131" y="404"/>
                  </a:lnTo>
                  <a:lnTo>
                    <a:pt x="2121" y="775"/>
                  </a:lnTo>
                  <a:lnTo>
                    <a:pt x="1044" y="1078"/>
                  </a:lnTo>
                  <a:lnTo>
                    <a:pt x="539" y="1246"/>
                  </a:lnTo>
                  <a:lnTo>
                    <a:pt x="34" y="1482"/>
                  </a:lnTo>
                  <a:lnTo>
                    <a:pt x="0" y="1515"/>
                  </a:lnTo>
                  <a:lnTo>
                    <a:pt x="34" y="1549"/>
                  </a:lnTo>
                  <a:lnTo>
                    <a:pt x="169" y="1515"/>
                  </a:lnTo>
                  <a:lnTo>
                    <a:pt x="135" y="1818"/>
                  </a:lnTo>
                  <a:lnTo>
                    <a:pt x="135" y="2121"/>
                  </a:lnTo>
                  <a:lnTo>
                    <a:pt x="236" y="2727"/>
                  </a:lnTo>
                  <a:lnTo>
                    <a:pt x="236" y="2761"/>
                  </a:lnTo>
                  <a:lnTo>
                    <a:pt x="270" y="2795"/>
                  </a:lnTo>
                  <a:lnTo>
                    <a:pt x="371" y="2795"/>
                  </a:lnTo>
                  <a:lnTo>
                    <a:pt x="1448" y="2424"/>
                  </a:lnTo>
                  <a:lnTo>
                    <a:pt x="1549" y="2492"/>
                  </a:lnTo>
                  <a:lnTo>
                    <a:pt x="1650" y="2525"/>
                  </a:lnTo>
                  <a:lnTo>
                    <a:pt x="1684" y="2492"/>
                  </a:lnTo>
                  <a:lnTo>
                    <a:pt x="1717" y="2458"/>
                  </a:lnTo>
                  <a:lnTo>
                    <a:pt x="1684" y="2357"/>
                  </a:lnTo>
                  <a:lnTo>
                    <a:pt x="2525" y="2088"/>
                  </a:lnTo>
                  <a:lnTo>
                    <a:pt x="2593" y="2121"/>
                  </a:lnTo>
                  <a:lnTo>
                    <a:pt x="2626" y="2121"/>
                  </a:lnTo>
                  <a:lnTo>
                    <a:pt x="2660" y="2054"/>
                  </a:lnTo>
                  <a:lnTo>
                    <a:pt x="3670" y="1785"/>
                  </a:lnTo>
                  <a:lnTo>
                    <a:pt x="4074" y="1717"/>
                  </a:lnTo>
                  <a:lnTo>
                    <a:pt x="4276" y="1650"/>
                  </a:lnTo>
                  <a:lnTo>
                    <a:pt x="4377" y="1583"/>
                  </a:lnTo>
                  <a:lnTo>
                    <a:pt x="4411" y="1515"/>
                  </a:lnTo>
                  <a:lnTo>
                    <a:pt x="4478" y="1145"/>
                  </a:lnTo>
                  <a:lnTo>
                    <a:pt x="4478" y="808"/>
                  </a:lnTo>
                  <a:lnTo>
                    <a:pt x="4444" y="438"/>
                  </a:lnTo>
                  <a:lnTo>
                    <a:pt x="4377" y="101"/>
                  </a:lnTo>
                  <a:lnTo>
                    <a:pt x="4343" y="34"/>
                  </a:lnTo>
                  <a:lnTo>
                    <a:pt x="427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18" name="Shape 218"/>
            <p:cNvSpPr/>
            <p:nvPr/>
          </p:nvSpPr>
          <p:spPr>
            <a:xfrm>
              <a:off x="7089250" y="1504875"/>
              <a:ext cx="114500" cy="168375"/>
            </a:xfrm>
            <a:custGeom>
              <a:avLst/>
              <a:gdLst/>
              <a:ahLst/>
              <a:cxnLst/>
              <a:rect l="0" t="0" r="0" b="0"/>
              <a:pathLst>
                <a:path w="4580" h="6735" extrusionOk="0">
                  <a:moveTo>
                    <a:pt x="4411" y="0"/>
                  </a:moveTo>
                  <a:lnTo>
                    <a:pt x="4378" y="34"/>
                  </a:lnTo>
                  <a:lnTo>
                    <a:pt x="3334" y="1650"/>
                  </a:lnTo>
                  <a:lnTo>
                    <a:pt x="2324" y="3266"/>
                  </a:lnTo>
                  <a:lnTo>
                    <a:pt x="1785" y="4142"/>
                  </a:lnTo>
                  <a:lnTo>
                    <a:pt x="1213" y="4950"/>
                  </a:lnTo>
                  <a:lnTo>
                    <a:pt x="34" y="6599"/>
                  </a:lnTo>
                  <a:lnTo>
                    <a:pt x="1" y="6667"/>
                  </a:lnTo>
                  <a:lnTo>
                    <a:pt x="34" y="6700"/>
                  </a:lnTo>
                  <a:lnTo>
                    <a:pt x="102" y="6734"/>
                  </a:lnTo>
                  <a:lnTo>
                    <a:pt x="135" y="6700"/>
                  </a:lnTo>
                  <a:lnTo>
                    <a:pt x="472" y="6364"/>
                  </a:lnTo>
                  <a:lnTo>
                    <a:pt x="775" y="5993"/>
                  </a:lnTo>
                  <a:lnTo>
                    <a:pt x="1381" y="5219"/>
                  </a:lnTo>
                  <a:lnTo>
                    <a:pt x="1886" y="4411"/>
                  </a:lnTo>
                  <a:lnTo>
                    <a:pt x="2391" y="3603"/>
                  </a:lnTo>
                  <a:lnTo>
                    <a:pt x="3468" y="1886"/>
                  </a:lnTo>
                  <a:lnTo>
                    <a:pt x="4007" y="1010"/>
                  </a:lnTo>
                  <a:lnTo>
                    <a:pt x="4546" y="169"/>
                  </a:lnTo>
                  <a:lnTo>
                    <a:pt x="4580" y="101"/>
                  </a:lnTo>
                  <a:lnTo>
                    <a:pt x="4580" y="68"/>
                  </a:lnTo>
                  <a:lnTo>
                    <a:pt x="451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19" name="Shape 219"/>
            <p:cNvSpPr/>
            <p:nvPr/>
          </p:nvSpPr>
          <p:spPr>
            <a:xfrm>
              <a:off x="6601075" y="2117625"/>
              <a:ext cx="520200" cy="617850"/>
            </a:xfrm>
            <a:custGeom>
              <a:avLst/>
              <a:gdLst/>
              <a:ahLst/>
              <a:cxnLst/>
              <a:rect l="0" t="0" r="0" b="0"/>
              <a:pathLst>
                <a:path w="20808" h="24714" extrusionOk="0">
                  <a:moveTo>
                    <a:pt x="17710" y="8923"/>
                  </a:moveTo>
                  <a:lnTo>
                    <a:pt x="17979" y="10034"/>
                  </a:lnTo>
                  <a:lnTo>
                    <a:pt x="20470" y="20101"/>
                  </a:lnTo>
                  <a:lnTo>
                    <a:pt x="20369" y="20134"/>
                  </a:lnTo>
                  <a:lnTo>
                    <a:pt x="20369" y="20202"/>
                  </a:lnTo>
                  <a:lnTo>
                    <a:pt x="20369" y="20235"/>
                  </a:lnTo>
                  <a:lnTo>
                    <a:pt x="20437" y="20572"/>
                  </a:lnTo>
                  <a:lnTo>
                    <a:pt x="20470" y="20639"/>
                  </a:lnTo>
                  <a:lnTo>
                    <a:pt x="20437" y="20707"/>
                  </a:lnTo>
                  <a:lnTo>
                    <a:pt x="20403" y="20774"/>
                  </a:lnTo>
                  <a:lnTo>
                    <a:pt x="20336" y="20808"/>
                  </a:lnTo>
                  <a:lnTo>
                    <a:pt x="19326" y="21077"/>
                  </a:lnTo>
                  <a:lnTo>
                    <a:pt x="17272" y="21616"/>
                  </a:lnTo>
                  <a:lnTo>
                    <a:pt x="13232" y="22659"/>
                  </a:lnTo>
                  <a:lnTo>
                    <a:pt x="9495" y="23636"/>
                  </a:lnTo>
                  <a:lnTo>
                    <a:pt x="7542" y="24141"/>
                  </a:lnTo>
                  <a:lnTo>
                    <a:pt x="6835" y="24343"/>
                  </a:lnTo>
                  <a:lnTo>
                    <a:pt x="6431" y="24444"/>
                  </a:lnTo>
                  <a:lnTo>
                    <a:pt x="5993" y="24511"/>
                  </a:lnTo>
                  <a:lnTo>
                    <a:pt x="5589" y="24511"/>
                  </a:lnTo>
                  <a:lnTo>
                    <a:pt x="5387" y="24477"/>
                  </a:lnTo>
                  <a:lnTo>
                    <a:pt x="5219" y="24410"/>
                  </a:lnTo>
                  <a:lnTo>
                    <a:pt x="5084" y="24309"/>
                  </a:lnTo>
                  <a:lnTo>
                    <a:pt x="4983" y="24174"/>
                  </a:lnTo>
                  <a:lnTo>
                    <a:pt x="4882" y="24006"/>
                  </a:lnTo>
                  <a:lnTo>
                    <a:pt x="4848" y="23770"/>
                  </a:lnTo>
                  <a:lnTo>
                    <a:pt x="4815" y="23737"/>
                  </a:lnTo>
                  <a:lnTo>
                    <a:pt x="3468" y="18249"/>
                  </a:lnTo>
                  <a:lnTo>
                    <a:pt x="2189" y="12761"/>
                  </a:lnTo>
                  <a:lnTo>
                    <a:pt x="2626" y="12727"/>
                  </a:lnTo>
                  <a:lnTo>
                    <a:pt x="3064" y="12626"/>
                  </a:lnTo>
                  <a:lnTo>
                    <a:pt x="3939" y="12424"/>
                  </a:lnTo>
                  <a:lnTo>
                    <a:pt x="5690" y="11987"/>
                  </a:lnTo>
                  <a:lnTo>
                    <a:pt x="9697" y="11010"/>
                  </a:lnTo>
                  <a:lnTo>
                    <a:pt x="13737" y="10000"/>
                  </a:lnTo>
                  <a:lnTo>
                    <a:pt x="15723" y="9495"/>
                  </a:lnTo>
                  <a:lnTo>
                    <a:pt x="17710" y="8923"/>
                  </a:lnTo>
                  <a:close/>
                  <a:moveTo>
                    <a:pt x="15488" y="1"/>
                  </a:moveTo>
                  <a:lnTo>
                    <a:pt x="11616" y="876"/>
                  </a:lnTo>
                  <a:lnTo>
                    <a:pt x="7744" y="1819"/>
                  </a:lnTo>
                  <a:lnTo>
                    <a:pt x="3939" y="2829"/>
                  </a:lnTo>
                  <a:lnTo>
                    <a:pt x="101" y="3906"/>
                  </a:lnTo>
                  <a:lnTo>
                    <a:pt x="68" y="3940"/>
                  </a:lnTo>
                  <a:lnTo>
                    <a:pt x="34" y="3974"/>
                  </a:lnTo>
                  <a:lnTo>
                    <a:pt x="34" y="4075"/>
                  </a:lnTo>
                  <a:lnTo>
                    <a:pt x="0" y="4108"/>
                  </a:lnTo>
                  <a:lnTo>
                    <a:pt x="0" y="4176"/>
                  </a:lnTo>
                  <a:lnTo>
                    <a:pt x="1078" y="9091"/>
                  </a:lnTo>
                  <a:lnTo>
                    <a:pt x="2189" y="14007"/>
                  </a:lnTo>
                  <a:lnTo>
                    <a:pt x="3367" y="18922"/>
                  </a:lnTo>
                  <a:lnTo>
                    <a:pt x="4579" y="23804"/>
                  </a:lnTo>
                  <a:lnTo>
                    <a:pt x="4579" y="23838"/>
                  </a:lnTo>
                  <a:lnTo>
                    <a:pt x="4613" y="23871"/>
                  </a:lnTo>
                  <a:lnTo>
                    <a:pt x="4714" y="23905"/>
                  </a:lnTo>
                  <a:lnTo>
                    <a:pt x="4714" y="24040"/>
                  </a:lnTo>
                  <a:lnTo>
                    <a:pt x="4781" y="24208"/>
                  </a:lnTo>
                  <a:lnTo>
                    <a:pt x="4848" y="24309"/>
                  </a:lnTo>
                  <a:lnTo>
                    <a:pt x="4916" y="24410"/>
                  </a:lnTo>
                  <a:lnTo>
                    <a:pt x="5017" y="24511"/>
                  </a:lnTo>
                  <a:lnTo>
                    <a:pt x="5151" y="24578"/>
                  </a:lnTo>
                  <a:lnTo>
                    <a:pt x="5421" y="24646"/>
                  </a:lnTo>
                  <a:lnTo>
                    <a:pt x="5724" y="24713"/>
                  </a:lnTo>
                  <a:lnTo>
                    <a:pt x="6027" y="24679"/>
                  </a:lnTo>
                  <a:lnTo>
                    <a:pt x="6330" y="24646"/>
                  </a:lnTo>
                  <a:lnTo>
                    <a:pt x="6633" y="24612"/>
                  </a:lnTo>
                  <a:lnTo>
                    <a:pt x="11144" y="23434"/>
                  </a:lnTo>
                  <a:lnTo>
                    <a:pt x="20672" y="21010"/>
                  </a:lnTo>
                  <a:lnTo>
                    <a:pt x="20706" y="20976"/>
                  </a:lnTo>
                  <a:lnTo>
                    <a:pt x="20740" y="20942"/>
                  </a:lnTo>
                  <a:lnTo>
                    <a:pt x="20740" y="20841"/>
                  </a:lnTo>
                  <a:lnTo>
                    <a:pt x="20672" y="20437"/>
                  </a:lnTo>
                  <a:lnTo>
                    <a:pt x="20740" y="20437"/>
                  </a:lnTo>
                  <a:lnTo>
                    <a:pt x="20773" y="20404"/>
                  </a:lnTo>
                  <a:lnTo>
                    <a:pt x="20807" y="20336"/>
                  </a:lnTo>
                  <a:lnTo>
                    <a:pt x="20807" y="20269"/>
                  </a:lnTo>
                  <a:lnTo>
                    <a:pt x="18316" y="10202"/>
                  </a:lnTo>
                  <a:lnTo>
                    <a:pt x="17104" y="5287"/>
                  </a:lnTo>
                  <a:lnTo>
                    <a:pt x="16498" y="2728"/>
                  </a:lnTo>
                  <a:lnTo>
                    <a:pt x="16195" y="1482"/>
                  </a:lnTo>
                  <a:lnTo>
                    <a:pt x="15791" y="236"/>
                  </a:lnTo>
                  <a:lnTo>
                    <a:pt x="15757" y="169"/>
                  </a:lnTo>
                  <a:lnTo>
                    <a:pt x="15690" y="169"/>
                  </a:lnTo>
                  <a:lnTo>
                    <a:pt x="15656" y="203"/>
                  </a:lnTo>
                  <a:lnTo>
                    <a:pt x="15656" y="270"/>
                  </a:lnTo>
                  <a:lnTo>
                    <a:pt x="15892" y="1482"/>
                  </a:lnTo>
                  <a:lnTo>
                    <a:pt x="16161" y="2694"/>
                  </a:lnTo>
                  <a:lnTo>
                    <a:pt x="16801" y="5118"/>
                  </a:lnTo>
                  <a:lnTo>
                    <a:pt x="17642" y="8620"/>
                  </a:lnTo>
                  <a:lnTo>
                    <a:pt x="13770" y="9697"/>
                  </a:lnTo>
                  <a:lnTo>
                    <a:pt x="11851" y="10202"/>
                  </a:lnTo>
                  <a:lnTo>
                    <a:pt x="9899" y="10707"/>
                  </a:lnTo>
                  <a:lnTo>
                    <a:pt x="6128" y="11616"/>
                  </a:lnTo>
                  <a:lnTo>
                    <a:pt x="5118" y="11852"/>
                  </a:lnTo>
                  <a:lnTo>
                    <a:pt x="4108" y="12054"/>
                  </a:lnTo>
                  <a:lnTo>
                    <a:pt x="3098" y="12290"/>
                  </a:lnTo>
                  <a:lnTo>
                    <a:pt x="2626" y="12424"/>
                  </a:lnTo>
                  <a:lnTo>
                    <a:pt x="2155" y="12593"/>
                  </a:lnTo>
                  <a:lnTo>
                    <a:pt x="1179" y="8384"/>
                  </a:lnTo>
                  <a:lnTo>
                    <a:pt x="270" y="4142"/>
                  </a:lnTo>
                  <a:lnTo>
                    <a:pt x="4074" y="3065"/>
                  </a:lnTo>
                  <a:lnTo>
                    <a:pt x="7879" y="2055"/>
                  </a:lnTo>
                  <a:lnTo>
                    <a:pt x="11717" y="1112"/>
                  </a:lnTo>
                  <a:lnTo>
                    <a:pt x="15555" y="270"/>
                  </a:lnTo>
                  <a:lnTo>
                    <a:pt x="15622" y="236"/>
                  </a:lnTo>
                  <a:lnTo>
                    <a:pt x="15622" y="203"/>
                  </a:lnTo>
                  <a:lnTo>
                    <a:pt x="15656" y="102"/>
                  </a:lnTo>
                  <a:lnTo>
                    <a:pt x="15589" y="34"/>
                  </a:lnTo>
                  <a:lnTo>
                    <a:pt x="1555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20" name="Shape 220"/>
            <p:cNvSpPr/>
            <p:nvPr/>
          </p:nvSpPr>
          <p:spPr>
            <a:xfrm>
              <a:off x="6923450" y="1426600"/>
              <a:ext cx="69875" cy="218850"/>
            </a:xfrm>
            <a:custGeom>
              <a:avLst/>
              <a:gdLst/>
              <a:ahLst/>
              <a:cxnLst/>
              <a:rect l="0" t="0" r="0" b="0"/>
              <a:pathLst>
                <a:path w="2795" h="8754" extrusionOk="0">
                  <a:moveTo>
                    <a:pt x="1178" y="169"/>
                  </a:moveTo>
                  <a:lnTo>
                    <a:pt x="1347" y="202"/>
                  </a:lnTo>
                  <a:lnTo>
                    <a:pt x="1448" y="236"/>
                  </a:lnTo>
                  <a:lnTo>
                    <a:pt x="1515" y="303"/>
                  </a:lnTo>
                  <a:lnTo>
                    <a:pt x="1616" y="404"/>
                  </a:lnTo>
                  <a:lnTo>
                    <a:pt x="1683" y="539"/>
                  </a:lnTo>
                  <a:lnTo>
                    <a:pt x="1784" y="842"/>
                  </a:lnTo>
                  <a:lnTo>
                    <a:pt x="1852" y="1482"/>
                  </a:lnTo>
                  <a:lnTo>
                    <a:pt x="2391" y="5253"/>
                  </a:lnTo>
                  <a:lnTo>
                    <a:pt x="2458" y="5825"/>
                  </a:lnTo>
                  <a:lnTo>
                    <a:pt x="2492" y="6364"/>
                  </a:lnTo>
                  <a:lnTo>
                    <a:pt x="2525" y="6902"/>
                  </a:lnTo>
                  <a:lnTo>
                    <a:pt x="2525" y="7475"/>
                  </a:lnTo>
                  <a:lnTo>
                    <a:pt x="2458" y="7912"/>
                  </a:lnTo>
                  <a:lnTo>
                    <a:pt x="2391" y="8114"/>
                  </a:lnTo>
                  <a:lnTo>
                    <a:pt x="2290" y="8316"/>
                  </a:lnTo>
                  <a:lnTo>
                    <a:pt x="2256" y="8417"/>
                  </a:lnTo>
                  <a:lnTo>
                    <a:pt x="2189" y="8451"/>
                  </a:lnTo>
                  <a:lnTo>
                    <a:pt x="2121" y="8485"/>
                  </a:lnTo>
                  <a:lnTo>
                    <a:pt x="2054" y="8518"/>
                  </a:lnTo>
                  <a:lnTo>
                    <a:pt x="1919" y="8485"/>
                  </a:lnTo>
                  <a:lnTo>
                    <a:pt x="1751" y="8417"/>
                  </a:lnTo>
                  <a:lnTo>
                    <a:pt x="1616" y="8283"/>
                  </a:lnTo>
                  <a:lnTo>
                    <a:pt x="1481" y="8148"/>
                  </a:lnTo>
                  <a:lnTo>
                    <a:pt x="1279" y="7946"/>
                  </a:lnTo>
                  <a:lnTo>
                    <a:pt x="1178" y="7912"/>
                  </a:lnTo>
                  <a:lnTo>
                    <a:pt x="1111" y="7912"/>
                  </a:lnTo>
                  <a:lnTo>
                    <a:pt x="976" y="7138"/>
                  </a:lnTo>
                  <a:lnTo>
                    <a:pt x="875" y="6330"/>
                  </a:lnTo>
                  <a:lnTo>
                    <a:pt x="808" y="5488"/>
                  </a:lnTo>
                  <a:lnTo>
                    <a:pt x="673" y="4714"/>
                  </a:lnTo>
                  <a:lnTo>
                    <a:pt x="505" y="3704"/>
                  </a:lnTo>
                  <a:lnTo>
                    <a:pt x="370" y="2694"/>
                  </a:lnTo>
                  <a:lnTo>
                    <a:pt x="269" y="1717"/>
                  </a:lnTo>
                  <a:lnTo>
                    <a:pt x="168" y="707"/>
                  </a:lnTo>
                  <a:lnTo>
                    <a:pt x="236" y="707"/>
                  </a:lnTo>
                  <a:lnTo>
                    <a:pt x="404" y="640"/>
                  </a:lnTo>
                  <a:lnTo>
                    <a:pt x="539" y="539"/>
                  </a:lnTo>
                  <a:lnTo>
                    <a:pt x="875" y="337"/>
                  </a:lnTo>
                  <a:lnTo>
                    <a:pt x="1010" y="236"/>
                  </a:lnTo>
                  <a:lnTo>
                    <a:pt x="1178" y="169"/>
                  </a:lnTo>
                  <a:close/>
                  <a:moveTo>
                    <a:pt x="1212" y="0"/>
                  </a:moveTo>
                  <a:lnTo>
                    <a:pt x="976" y="68"/>
                  </a:lnTo>
                  <a:lnTo>
                    <a:pt x="707" y="202"/>
                  </a:lnTo>
                  <a:lnTo>
                    <a:pt x="438" y="371"/>
                  </a:lnTo>
                  <a:lnTo>
                    <a:pt x="168" y="573"/>
                  </a:lnTo>
                  <a:lnTo>
                    <a:pt x="168" y="505"/>
                  </a:lnTo>
                  <a:lnTo>
                    <a:pt x="135" y="438"/>
                  </a:lnTo>
                  <a:lnTo>
                    <a:pt x="67" y="404"/>
                  </a:lnTo>
                  <a:lnTo>
                    <a:pt x="34" y="438"/>
                  </a:lnTo>
                  <a:lnTo>
                    <a:pt x="0" y="505"/>
                  </a:lnTo>
                  <a:lnTo>
                    <a:pt x="0" y="977"/>
                  </a:lnTo>
                  <a:lnTo>
                    <a:pt x="0" y="1448"/>
                  </a:lnTo>
                  <a:lnTo>
                    <a:pt x="67" y="2391"/>
                  </a:lnTo>
                  <a:lnTo>
                    <a:pt x="202" y="3333"/>
                  </a:lnTo>
                  <a:lnTo>
                    <a:pt x="337" y="4276"/>
                  </a:lnTo>
                  <a:lnTo>
                    <a:pt x="539" y="5354"/>
                  </a:lnTo>
                  <a:lnTo>
                    <a:pt x="640" y="5926"/>
                  </a:lnTo>
                  <a:lnTo>
                    <a:pt x="707" y="6465"/>
                  </a:lnTo>
                  <a:lnTo>
                    <a:pt x="808" y="7407"/>
                  </a:lnTo>
                  <a:lnTo>
                    <a:pt x="842" y="7879"/>
                  </a:lnTo>
                  <a:lnTo>
                    <a:pt x="943" y="8350"/>
                  </a:lnTo>
                  <a:lnTo>
                    <a:pt x="976" y="8384"/>
                  </a:lnTo>
                  <a:lnTo>
                    <a:pt x="1010" y="8417"/>
                  </a:lnTo>
                  <a:lnTo>
                    <a:pt x="1111" y="8451"/>
                  </a:lnTo>
                  <a:lnTo>
                    <a:pt x="1178" y="8384"/>
                  </a:lnTo>
                  <a:lnTo>
                    <a:pt x="1212" y="8350"/>
                  </a:lnTo>
                  <a:lnTo>
                    <a:pt x="1178" y="8283"/>
                  </a:lnTo>
                  <a:lnTo>
                    <a:pt x="1178" y="8215"/>
                  </a:lnTo>
                  <a:lnTo>
                    <a:pt x="1347" y="8384"/>
                  </a:lnTo>
                  <a:lnTo>
                    <a:pt x="1515" y="8518"/>
                  </a:lnTo>
                  <a:lnTo>
                    <a:pt x="1683" y="8653"/>
                  </a:lnTo>
                  <a:lnTo>
                    <a:pt x="1885" y="8720"/>
                  </a:lnTo>
                  <a:lnTo>
                    <a:pt x="2054" y="8754"/>
                  </a:lnTo>
                  <a:lnTo>
                    <a:pt x="2256" y="8720"/>
                  </a:lnTo>
                  <a:lnTo>
                    <a:pt x="2323" y="8653"/>
                  </a:lnTo>
                  <a:lnTo>
                    <a:pt x="2424" y="8586"/>
                  </a:lnTo>
                  <a:lnTo>
                    <a:pt x="2559" y="8384"/>
                  </a:lnTo>
                  <a:lnTo>
                    <a:pt x="2660" y="8114"/>
                  </a:lnTo>
                  <a:lnTo>
                    <a:pt x="2761" y="7811"/>
                  </a:lnTo>
                  <a:lnTo>
                    <a:pt x="2795" y="7508"/>
                  </a:lnTo>
                  <a:lnTo>
                    <a:pt x="2795" y="7172"/>
                  </a:lnTo>
                  <a:lnTo>
                    <a:pt x="2795" y="6532"/>
                  </a:lnTo>
                  <a:lnTo>
                    <a:pt x="2727" y="5926"/>
                  </a:lnTo>
                  <a:lnTo>
                    <a:pt x="2391" y="3333"/>
                  </a:lnTo>
                  <a:lnTo>
                    <a:pt x="2189" y="2020"/>
                  </a:lnTo>
                  <a:lnTo>
                    <a:pt x="1953" y="741"/>
                  </a:lnTo>
                  <a:lnTo>
                    <a:pt x="1919" y="539"/>
                  </a:lnTo>
                  <a:lnTo>
                    <a:pt x="1852" y="371"/>
                  </a:lnTo>
                  <a:lnTo>
                    <a:pt x="1784" y="236"/>
                  </a:lnTo>
                  <a:lnTo>
                    <a:pt x="1683" y="135"/>
                  </a:lnTo>
                  <a:lnTo>
                    <a:pt x="1582" y="68"/>
                  </a:lnTo>
                  <a:lnTo>
                    <a:pt x="1481" y="34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21" name="Shape 221"/>
            <p:cNvSpPr/>
            <p:nvPr/>
          </p:nvSpPr>
          <p:spPr>
            <a:xfrm>
              <a:off x="6956275" y="2530075"/>
              <a:ext cx="74925" cy="111125"/>
            </a:xfrm>
            <a:custGeom>
              <a:avLst/>
              <a:gdLst/>
              <a:ahLst/>
              <a:cxnLst/>
              <a:rect l="0" t="0" r="0" b="0"/>
              <a:pathLst>
                <a:path w="2997" h="4445" extrusionOk="0">
                  <a:moveTo>
                    <a:pt x="1381" y="303"/>
                  </a:moveTo>
                  <a:lnTo>
                    <a:pt x="1818" y="337"/>
                  </a:lnTo>
                  <a:lnTo>
                    <a:pt x="1852" y="337"/>
                  </a:lnTo>
                  <a:lnTo>
                    <a:pt x="1919" y="606"/>
                  </a:lnTo>
                  <a:lnTo>
                    <a:pt x="2020" y="943"/>
                  </a:lnTo>
                  <a:lnTo>
                    <a:pt x="2222" y="1381"/>
                  </a:lnTo>
                  <a:lnTo>
                    <a:pt x="2357" y="1987"/>
                  </a:lnTo>
                  <a:lnTo>
                    <a:pt x="2492" y="2593"/>
                  </a:lnTo>
                  <a:lnTo>
                    <a:pt x="2727" y="3805"/>
                  </a:lnTo>
                  <a:lnTo>
                    <a:pt x="2525" y="3805"/>
                  </a:lnTo>
                  <a:lnTo>
                    <a:pt x="2357" y="3838"/>
                  </a:lnTo>
                  <a:lnTo>
                    <a:pt x="1987" y="3973"/>
                  </a:lnTo>
                  <a:lnTo>
                    <a:pt x="1751" y="4040"/>
                  </a:lnTo>
                  <a:lnTo>
                    <a:pt x="1515" y="4074"/>
                  </a:lnTo>
                  <a:lnTo>
                    <a:pt x="1280" y="4108"/>
                  </a:lnTo>
                  <a:lnTo>
                    <a:pt x="1044" y="4141"/>
                  </a:lnTo>
                  <a:lnTo>
                    <a:pt x="673" y="2391"/>
                  </a:lnTo>
                  <a:lnTo>
                    <a:pt x="471" y="1482"/>
                  </a:lnTo>
                  <a:lnTo>
                    <a:pt x="202" y="640"/>
                  </a:lnTo>
                  <a:lnTo>
                    <a:pt x="236" y="640"/>
                  </a:lnTo>
                  <a:lnTo>
                    <a:pt x="404" y="572"/>
                  </a:lnTo>
                  <a:lnTo>
                    <a:pt x="572" y="505"/>
                  </a:lnTo>
                  <a:lnTo>
                    <a:pt x="909" y="370"/>
                  </a:lnTo>
                  <a:lnTo>
                    <a:pt x="1145" y="337"/>
                  </a:lnTo>
                  <a:lnTo>
                    <a:pt x="1381" y="303"/>
                  </a:lnTo>
                  <a:close/>
                  <a:moveTo>
                    <a:pt x="1381" y="0"/>
                  </a:moveTo>
                  <a:lnTo>
                    <a:pt x="1145" y="34"/>
                  </a:lnTo>
                  <a:lnTo>
                    <a:pt x="909" y="67"/>
                  </a:lnTo>
                  <a:lnTo>
                    <a:pt x="673" y="135"/>
                  </a:lnTo>
                  <a:lnTo>
                    <a:pt x="471" y="202"/>
                  </a:lnTo>
                  <a:lnTo>
                    <a:pt x="269" y="337"/>
                  </a:lnTo>
                  <a:lnTo>
                    <a:pt x="135" y="505"/>
                  </a:lnTo>
                  <a:lnTo>
                    <a:pt x="135" y="539"/>
                  </a:lnTo>
                  <a:lnTo>
                    <a:pt x="34" y="539"/>
                  </a:lnTo>
                  <a:lnTo>
                    <a:pt x="0" y="572"/>
                  </a:lnTo>
                  <a:lnTo>
                    <a:pt x="0" y="606"/>
                  </a:lnTo>
                  <a:lnTo>
                    <a:pt x="135" y="1515"/>
                  </a:lnTo>
                  <a:lnTo>
                    <a:pt x="337" y="2424"/>
                  </a:lnTo>
                  <a:lnTo>
                    <a:pt x="775" y="4209"/>
                  </a:lnTo>
                  <a:lnTo>
                    <a:pt x="808" y="4276"/>
                  </a:lnTo>
                  <a:lnTo>
                    <a:pt x="808" y="4343"/>
                  </a:lnTo>
                  <a:lnTo>
                    <a:pt x="842" y="4377"/>
                  </a:lnTo>
                  <a:lnTo>
                    <a:pt x="876" y="4444"/>
                  </a:lnTo>
                  <a:lnTo>
                    <a:pt x="943" y="4444"/>
                  </a:lnTo>
                  <a:lnTo>
                    <a:pt x="1448" y="4343"/>
                  </a:lnTo>
                  <a:lnTo>
                    <a:pt x="1919" y="4276"/>
                  </a:lnTo>
                  <a:lnTo>
                    <a:pt x="2121" y="4242"/>
                  </a:lnTo>
                  <a:lnTo>
                    <a:pt x="2357" y="4175"/>
                  </a:lnTo>
                  <a:lnTo>
                    <a:pt x="2761" y="4040"/>
                  </a:lnTo>
                  <a:lnTo>
                    <a:pt x="2795" y="4108"/>
                  </a:lnTo>
                  <a:lnTo>
                    <a:pt x="2828" y="4141"/>
                  </a:lnTo>
                  <a:lnTo>
                    <a:pt x="2896" y="4141"/>
                  </a:lnTo>
                  <a:lnTo>
                    <a:pt x="2997" y="4074"/>
                  </a:lnTo>
                  <a:lnTo>
                    <a:pt x="2997" y="4040"/>
                  </a:lnTo>
                  <a:lnTo>
                    <a:pt x="2997" y="3973"/>
                  </a:lnTo>
                  <a:lnTo>
                    <a:pt x="2828" y="2997"/>
                  </a:lnTo>
                  <a:lnTo>
                    <a:pt x="2626" y="2054"/>
                  </a:lnTo>
                  <a:lnTo>
                    <a:pt x="2357" y="1111"/>
                  </a:lnTo>
                  <a:lnTo>
                    <a:pt x="1953" y="135"/>
                  </a:lnTo>
                  <a:lnTo>
                    <a:pt x="2020" y="135"/>
                  </a:lnTo>
                  <a:lnTo>
                    <a:pt x="2054" y="101"/>
                  </a:lnTo>
                  <a:lnTo>
                    <a:pt x="2054" y="67"/>
                  </a:lnTo>
                  <a:lnTo>
                    <a:pt x="2020" y="0"/>
                  </a:lnTo>
                  <a:lnTo>
                    <a:pt x="1919" y="0"/>
                  </a:lnTo>
                  <a:lnTo>
                    <a:pt x="1886" y="34"/>
                  </a:lnTo>
                  <a:lnTo>
                    <a:pt x="1818" y="34"/>
                  </a:lnTo>
                  <a:lnTo>
                    <a:pt x="138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22" name="Shape 222"/>
            <p:cNvSpPr/>
            <p:nvPr/>
          </p:nvSpPr>
          <p:spPr>
            <a:xfrm>
              <a:off x="6645675" y="2190850"/>
              <a:ext cx="331650" cy="88425"/>
            </a:xfrm>
            <a:custGeom>
              <a:avLst/>
              <a:gdLst/>
              <a:ahLst/>
              <a:cxnLst/>
              <a:rect l="0" t="0" r="0" b="0"/>
              <a:pathLst>
                <a:path w="13266" h="3537" extrusionOk="0">
                  <a:moveTo>
                    <a:pt x="13131" y="1"/>
                  </a:moveTo>
                  <a:lnTo>
                    <a:pt x="9933" y="910"/>
                  </a:lnTo>
                  <a:lnTo>
                    <a:pt x="6734" y="1752"/>
                  </a:lnTo>
                  <a:lnTo>
                    <a:pt x="3401" y="2560"/>
                  </a:lnTo>
                  <a:lnTo>
                    <a:pt x="2559" y="2762"/>
                  </a:lnTo>
                  <a:lnTo>
                    <a:pt x="1718" y="2930"/>
                  </a:lnTo>
                  <a:lnTo>
                    <a:pt x="876" y="3132"/>
                  </a:lnTo>
                  <a:lnTo>
                    <a:pt x="472" y="3233"/>
                  </a:lnTo>
                  <a:lnTo>
                    <a:pt x="68" y="3368"/>
                  </a:lnTo>
                  <a:lnTo>
                    <a:pt x="34" y="3401"/>
                  </a:lnTo>
                  <a:lnTo>
                    <a:pt x="1" y="3469"/>
                  </a:lnTo>
                  <a:lnTo>
                    <a:pt x="34" y="3502"/>
                  </a:lnTo>
                  <a:lnTo>
                    <a:pt x="102" y="3536"/>
                  </a:lnTo>
                  <a:lnTo>
                    <a:pt x="472" y="3502"/>
                  </a:lnTo>
                  <a:lnTo>
                    <a:pt x="876" y="3435"/>
                  </a:lnTo>
                  <a:lnTo>
                    <a:pt x="1650" y="3267"/>
                  </a:lnTo>
                  <a:lnTo>
                    <a:pt x="3233" y="2896"/>
                  </a:lnTo>
                  <a:lnTo>
                    <a:pt x="6566" y="2088"/>
                  </a:lnTo>
                  <a:lnTo>
                    <a:pt x="9899" y="1213"/>
                  </a:lnTo>
                  <a:lnTo>
                    <a:pt x="13199" y="270"/>
                  </a:lnTo>
                  <a:lnTo>
                    <a:pt x="13232" y="237"/>
                  </a:lnTo>
                  <a:lnTo>
                    <a:pt x="13266" y="203"/>
                  </a:lnTo>
                  <a:lnTo>
                    <a:pt x="13266" y="102"/>
                  </a:lnTo>
                  <a:lnTo>
                    <a:pt x="13232" y="35"/>
                  </a:lnTo>
                  <a:lnTo>
                    <a:pt x="1316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23" name="Shape 223"/>
            <p:cNvSpPr/>
            <p:nvPr/>
          </p:nvSpPr>
          <p:spPr>
            <a:xfrm>
              <a:off x="7052225" y="2597400"/>
              <a:ext cx="16000" cy="8450"/>
            </a:xfrm>
            <a:custGeom>
              <a:avLst/>
              <a:gdLst/>
              <a:ahLst/>
              <a:cxnLst/>
              <a:rect l="0" t="0" r="0" b="0"/>
              <a:pathLst>
                <a:path w="640" h="338" extrusionOk="0">
                  <a:moveTo>
                    <a:pt x="505" y="1"/>
                  </a:moveTo>
                  <a:lnTo>
                    <a:pt x="236" y="135"/>
                  </a:lnTo>
                  <a:lnTo>
                    <a:pt x="135" y="169"/>
                  </a:lnTo>
                  <a:lnTo>
                    <a:pt x="0" y="236"/>
                  </a:lnTo>
                  <a:lnTo>
                    <a:pt x="0" y="270"/>
                  </a:lnTo>
                  <a:lnTo>
                    <a:pt x="34" y="304"/>
                  </a:lnTo>
                  <a:lnTo>
                    <a:pt x="101" y="337"/>
                  </a:lnTo>
                  <a:lnTo>
                    <a:pt x="169" y="337"/>
                  </a:lnTo>
                  <a:lnTo>
                    <a:pt x="303" y="304"/>
                  </a:lnTo>
                  <a:lnTo>
                    <a:pt x="472" y="236"/>
                  </a:lnTo>
                  <a:lnTo>
                    <a:pt x="606" y="169"/>
                  </a:lnTo>
                  <a:lnTo>
                    <a:pt x="640" y="135"/>
                  </a:lnTo>
                  <a:lnTo>
                    <a:pt x="640" y="102"/>
                  </a:lnTo>
                  <a:lnTo>
                    <a:pt x="640" y="34"/>
                  </a:lnTo>
                  <a:lnTo>
                    <a:pt x="6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24" name="Shape 224"/>
            <p:cNvSpPr/>
            <p:nvPr/>
          </p:nvSpPr>
          <p:spPr>
            <a:xfrm>
              <a:off x="7051375" y="2588975"/>
              <a:ext cx="11800" cy="7600"/>
            </a:xfrm>
            <a:custGeom>
              <a:avLst/>
              <a:gdLst/>
              <a:ahLst/>
              <a:cxnLst/>
              <a:rect l="0" t="0" r="0" b="0"/>
              <a:pathLst>
                <a:path w="472" h="304" extrusionOk="0">
                  <a:moveTo>
                    <a:pt x="371" y="1"/>
                  </a:moveTo>
                  <a:lnTo>
                    <a:pt x="270" y="35"/>
                  </a:lnTo>
                  <a:lnTo>
                    <a:pt x="68" y="136"/>
                  </a:lnTo>
                  <a:lnTo>
                    <a:pt x="1" y="169"/>
                  </a:lnTo>
                  <a:lnTo>
                    <a:pt x="1" y="237"/>
                  </a:lnTo>
                  <a:lnTo>
                    <a:pt x="34" y="270"/>
                  </a:lnTo>
                  <a:lnTo>
                    <a:pt x="102" y="304"/>
                  </a:lnTo>
                  <a:lnTo>
                    <a:pt x="337" y="237"/>
                  </a:lnTo>
                  <a:lnTo>
                    <a:pt x="438" y="169"/>
                  </a:lnTo>
                  <a:lnTo>
                    <a:pt x="472" y="68"/>
                  </a:lnTo>
                  <a:lnTo>
                    <a:pt x="438" y="35"/>
                  </a:lnTo>
                  <a:lnTo>
                    <a:pt x="37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25" name="Shape 225"/>
            <p:cNvSpPr/>
            <p:nvPr/>
          </p:nvSpPr>
          <p:spPr>
            <a:xfrm>
              <a:off x="7026125" y="2567950"/>
              <a:ext cx="60625" cy="54725"/>
            </a:xfrm>
            <a:custGeom>
              <a:avLst/>
              <a:gdLst/>
              <a:ahLst/>
              <a:cxnLst/>
              <a:rect l="0" t="0" r="0" b="0"/>
              <a:pathLst>
                <a:path w="2425" h="2189" extrusionOk="0">
                  <a:moveTo>
                    <a:pt x="1785" y="236"/>
                  </a:moveTo>
                  <a:lnTo>
                    <a:pt x="1987" y="741"/>
                  </a:lnTo>
                  <a:lnTo>
                    <a:pt x="2122" y="1111"/>
                  </a:lnTo>
                  <a:lnTo>
                    <a:pt x="2189" y="1347"/>
                  </a:lnTo>
                  <a:lnTo>
                    <a:pt x="2189" y="1414"/>
                  </a:lnTo>
                  <a:lnTo>
                    <a:pt x="2189" y="1482"/>
                  </a:lnTo>
                  <a:lnTo>
                    <a:pt x="2054" y="1583"/>
                  </a:lnTo>
                  <a:lnTo>
                    <a:pt x="1886" y="1650"/>
                  </a:lnTo>
                  <a:lnTo>
                    <a:pt x="1516" y="1751"/>
                  </a:lnTo>
                  <a:lnTo>
                    <a:pt x="1112" y="1852"/>
                  </a:lnTo>
                  <a:lnTo>
                    <a:pt x="910" y="1919"/>
                  </a:lnTo>
                  <a:lnTo>
                    <a:pt x="674" y="1953"/>
                  </a:lnTo>
                  <a:lnTo>
                    <a:pt x="539" y="1381"/>
                  </a:lnTo>
                  <a:lnTo>
                    <a:pt x="506" y="1078"/>
                  </a:lnTo>
                  <a:lnTo>
                    <a:pt x="472" y="909"/>
                  </a:lnTo>
                  <a:lnTo>
                    <a:pt x="405" y="775"/>
                  </a:lnTo>
                  <a:lnTo>
                    <a:pt x="1112" y="472"/>
                  </a:lnTo>
                  <a:lnTo>
                    <a:pt x="1785" y="236"/>
                  </a:lnTo>
                  <a:close/>
                  <a:moveTo>
                    <a:pt x="1819" y="0"/>
                  </a:moveTo>
                  <a:lnTo>
                    <a:pt x="1112" y="236"/>
                  </a:lnTo>
                  <a:lnTo>
                    <a:pt x="371" y="539"/>
                  </a:lnTo>
                  <a:lnTo>
                    <a:pt x="337" y="505"/>
                  </a:lnTo>
                  <a:lnTo>
                    <a:pt x="270" y="505"/>
                  </a:lnTo>
                  <a:lnTo>
                    <a:pt x="236" y="539"/>
                  </a:lnTo>
                  <a:lnTo>
                    <a:pt x="236" y="573"/>
                  </a:lnTo>
                  <a:lnTo>
                    <a:pt x="236" y="606"/>
                  </a:lnTo>
                  <a:lnTo>
                    <a:pt x="68" y="674"/>
                  </a:lnTo>
                  <a:lnTo>
                    <a:pt x="34" y="707"/>
                  </a:lnTo>
                  <a:lnTo>
                    <a:pt x="1" y="741"/>
                  </a:lnTo>
                  <a:lnTo>
                    <a:pt x="34" y="842"/>
                  </a:lnTo>
                  <a:lnTo>
                    <a:pt x="102" y="909"/>
                  </a:lnTo>
                  <a:lnTo>
                    <a:pt x="135" y="909"/>
                  </a:lnTo>
                  <a:lnTo>
                    <a:pt x="203" y="876"/>
                  </a:lnTo>
                  <a:lnTo>
                    <a:pt x="236" y="876"/>
                  </a:lnTo>
                  <a:lnTo>
                    <a:pt x="270" y="1179"/>
                  </a:lnTo>
                  <a:lnTo>
                    <a:pt x="304" y="1482"/>
                  </a:lnTo>
                  <a:lnTo>
                    <a:pt x="472" y="2088"/>
                  </a:lnTo>
                  <a:lnTo>
                    <a:pt x="539" y="2155"/>
                  </a:lnTo>
                  <a:lnTo>
                    <a:pt x="607" y="2189"/>
                  </a:lnTo>
                  <a:lnTo>
                    <a:pt x="842" y="2189"/>
                  </a:lnTo>
                  <a:lnTo>
                    <a:pt x="1112" y="2121"/>
                  </a:lnTo>
                  <a:lnTo>
                    <a:pt x="1583" y="1987"/>
                  </a:lnTo>
                  <a:lnTo>
                    <a:pt x="1987" y="1852"/>
                  </a:lnTo>
                  <a:lnTo>
                    <a:pt x="2155" y="1785"/>
                  </a:lnTo>
                  <a:lnTo>
                    <a:pt x="2357" y="1650"/>
                  </a:lnTo>
                  <a:lnTo>
                    <a:pt x="2391" y="1583"/>
                  </a:lnTo>
                  <a:lnTo>
                    <a:pt x="2425" y="1515"/>
                  </a:lnTo>
                  <a:lnTo>
                    <a:pt x="2425" y="1313"/>
                  </a:lnTo>
                  <a:lnTo>
                    <a:pt x="2324" y="1010"/>
                  </a:lnTo>
                  <a:lnTo>
                    <a:pt x="2223" y="707"/>
                  </a:lnTo>
                  <a:lnTo>
                    <a:pt x="1987" y="68"/>
                  </a:lnTo>
                  <a:lnTo>
                    <a:pt x="192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26" name="Shape 226"/>
            <p:cNvSpPr/>
            <p:nvPr/>
          </p:nvSpPr>
          <p:spPr>
            <a:xfrm>
              <a:off x="4553200" y="2754800"/>
              <a:ext cx="129650" cy="69050"/>
            </a:xfrm>
            <a:custGeom>
              <a:avLst/>
              <a:gdLst/>
              <a:ahLst/>
              <a:cxnLst/>
              <a:rect l="0" t="0" r="0" b="0"/>
              <a:pathLst>
                <a:path w="5186" h="2762" extrusionOk="0">
                  <a:moveTo>
                    <a:pt x="2189" y="304"/>
                  </a:moveTo>
                  <a:lnTo>
                    <a:pt x="2391" y="337"/>
                  </a:lnTo>
                  <a:lnTo>
                    <a:pt x="2560" y="405"/>
                  </a:lnTo>
                  <a:lnTo>
                    <a:pt x="2694" y="506"/>
                  </a:lnTo>
                  <a:lnTo>
                    <a:pt x="2829" y="607"/>
                  </a:lnTo>
                  <a:lnTo>
                    <a:pt x="2930" y="775"/>
                  </a:lnTo>
                  <a:lnTo>
                    <a:pt x="2997" y="977"/>
                  </a:lnTo>
                  <a:lnTo>
                    <a:pt x="3031" y="1213"/>
                  </a:lnTo>
                  <a:lnTo>
                    <a:pt x="3031" y="1415"/>
                  </a:lnTo>
                  <a:lnTo>
                    <a:pt x="2997" y="1617"/>
                  </a:lnTo>
                  <a:lnTo>
                    <a:pt x="2964" y="1819"/>
                  </a:lnTo>
                  <a:lnTo>
                    <a:pt x="2896" y="2021"/>
                  </a:lnTo>
                  <a:lnTo>
                    <a:pt x="2021" y="2122"/>
                  </a:lnTo>
                  <a:lnTo>
                    <a:pt x="1415" y="2122"/>
                  </a:lnTo>
                  <a:lnTo>
                    <a:pt x="1045" y="2054"/>
                  </a:lnTo>
                  <a:lnTo>
                    <a:pt x="708" y="1920"/>
                  </a:lnTo>
                  <a:lnTo>
                    <a:pt x="573" y="1852"/>
                  </a:lnTo>
                  <a:lnTo>
                    <a:pt x="472" y="1751"/>
                  </a:lnTo>
                  <a:lnTo>
                    <a:pt x="371" y="1684"/>
                  </a:lnTo>
                  <a:lnTo>
                    <a:pt x="304" y="1549"/>
                  </a:lnTo>
                  <a:lnTo>
                    <a:pt x="270" y="1415"/>
                  </a:lnTo>
                  <a:lnTo>
                    <a:pt x="304" y="1280"/>
                  </a:lnTo>
                  <a:lnTo>
                    <a:pt x="371" y="1145"/>
                  </a:lnTo>
                  <a:lnTo>
                    <a:pt x="506" y="977"/>
                  </a:lnTo>
                  <a:lnTo>
                    <a:pt x="641" y="842"/>
                  </a:lnTo>
                  <a:lnTo>
                    <a:pt x="809" y="708"/>
                  </a:lnTo>
                  <a:lnTo>
                    <a:pt x="1146" y="506"/>
                  </a:lnTo>
                  <a:lnTo>
                    <a:pt x="1583" y="371"/>
                  </a:lnTo>
                  <a:lnTo>
                    <a:pt x="1785" y="337"/>
                  </a:lnTo>
                  <a:lnTo>
                    <a:pt x="1987" y="304"/>
                  </a:lnTo>
                  <a:close/>
                  <a:moveTo>
                    <a:pt x="2156" y="1"/>
                  </a:moveTo>
                  <a:lnTo>
                    <a:pt x="1920" y="34"/>
                  </a:lnTo>
                  <a:lnTo>
                    <a:pt x="1651" y="68"/>
                  </a:lnTo>
                  <a:lnTo>
                    <a:pt x="1314" y="135"/>
                  </a:lnTo>
                  <a:lnTo>
                    <a:pt x="944" y="304"/>
                  </a:lnTo>
                  <a:lnTo>
                    <a:pt x="607" y="506"/>
                  </a:lnTo>
                  <a:lnTo>
                    <a:pt x="304" y="775"/>
                  </a:lnTo>
                  <a:lnTo>
                    <a:pt x="203" y="910"/>
                  </a:lnTo>
                  <a:lnTo>
                    <a:pt x="102" y="1044"/>
                  </a:lnTo>
                  <a:lnTo>
                    <a:pt x="35" y="1213"/>
                  </a:lnTo>
                  <a:lnTo>
                    <a:pt x="1" y="1381"/>
                  </a:lnTo>
                  <a:lnTo>
                    <a:pt x="35" y="1549"/>
                  </a:lnTo>
                  <a:lnTo>
                    <a:pt x="68" y="1718"/>
                  </a:lnTo>
                  <a:lnTo>
                    <a:pt x="169" y="1886"/>
                  </a:lnTo>
                  <a:lnTo>
                    <a:pt x="338" y="2054"/>
                  </a:lnTo>
                  <a:lnTo>
                    <a:pt x="540" y="2223"/>
                  </a:lnTo>
                  <a:lnTo>
                    <a:pt x="775" y="2324"/>
                  </a:lnTo>
                  <a:lnTo>
                    <a:pt x="1045" y="2391"/>
                  </a:lnTo>
                  <a:lnTo>
                    <a:pt x="1314" y="2425"/>
                  </a:lnTo>
                  <a:lnTo>
                    <a:pt x="1617" y="2458"/>
                  </a:lnTo>
                  <a:lnTo>
                    <a:pt x="1886" y="2425"/>
                  </a:lnTo>
                  <a:lnTo>
                    <a:pt x="2425" y="2391"/>
                  </a:lnTo>
                  <a:lnTo>
                    <a:pt x="2728" y="2324"/>
                  </a:lnTo>
                  <a:lnTo>
                    <a:pt x="2593" y="2559"/>
                  </a:lnTo>
                  <a:lnTo>
                    <a:pt x="2425" y="2761"/>
                  </a:lnTo>
                  <a:lnTo>
                    <a:pt x="2728" y="2761"/>
                  </a:lnTo>
                  <a:lnTo>
                    <a:pt x="2896" y="2559"/>
                  </a:lnTo>
                  <a:lnTo>
                    <a:pt x="2997" y="2324"/>
                  </a:lnTo>
                  <a:lnTo>
                    <a:pt x="3435" y="2290"/>
                  </a:lnTo>
                  <a:lnTo>
                    <a:pt x="3671" y="2324"/>
                  </a:lnTo>
                  <a:lnTo>
                    <a:pt x="3906" y="2357"/>
                  </a:lnTo>
                  <a:lnTo>
                    <a:pt x="4310" y="2526"/>
                  </a:lnTo>
                  <a:lnTo>
                    <a:pt x="4546" y="2627"/>
                  </a:lnTo>
                  <a:lnTo>
                    <a:pt x="4748" y="2761"/>
                  </a:lnTo>
                  <a:lnTo>
                    <a:pt x="5186" y="2761"/>
                  </a:lnTo>
                  <a:lnTo>
                    <a:pt x="5051" y="2627"/>
                  </a:lnTo>
                  <a:lnTo>
                    <a:pt x="4916" y="2492"/>
                  </a:lnTo>
                  <a:lnTo>
                    <a:pt x="4748" y="2391"/>
                  </a:lnTo>
                  <a:lnTo>
                    <a:pt x="4546" y="2290"/>
                  </a:lnTo>
                  <a:lnTo>
                    <a:pt x="4176" y="2122"/>
                  </a:lnTo>
                  <a:lnTo>
                    <a:pt x="3805" y="2021"/>
                  </a:lnTo>
                  <a:lnTo>
                    <a:pt x="3469" y="1987"/>
                  </a:lnTo>
                  <a:lnTo>
                    <a:pt x="3132" y="1987"/>
                  </a:lnTo>
                  <a:lnTo>
                    <a:pt x="3233" y="1583"/>
                  </a:lnTo>
                  <a:lnTo>
                    <a:pt x="3267" y="1179"/>
                  </a:lnTo>
                  <a:lnTo>
                    <a:pt x="3233" y="1011"/>
                  </a:lnTo>
                  <a:lnTo>
                    <a:pt x="3233" y="842"/>
                  </a:lnTo>
                  <a:lnTo>
                    <a:pt x="3166" y="674"/>
                  </a:lnTo>
                  <a:lnTo>
                    <a:pt x="3098" y="506"/>
                  </a:lnTo>
                  <a:lnTo>
                    <a:pt x="2997" y="371"/>
                  </a:lnTo>
                  <a:lnTo>
                    <a:pt x="2863" y="270"/>
                  </a:lnTo>
                  <a:lnTo>
                    <a:pt x="2728" y="169"/>
                  </a:lnTo>
                  <a:lnTo>
                    <a:pt x="2560" y="102"/>
                  </a:lnTo>
                  <a:lnTo>
                    <a:pt x="2358" y="34"/>
                  </a:lnTo>
                  <a:lnTo>
                    <a:pt x="215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27" name="Shape 227"/>
            <p:cNvSpPr/>
            <p:nvPr/>
          </p:nvSpPr>
          <p:spPr>
            <a:xfrm>
              <a:off x="7039600" y="1471200"/>
              <a:ext cx="157425" cy="198675"/>
            </a:xfrm>
            <a:custGeom>
              <a:avLst/>
              <a:gdLst/>
              <a:ahLst/>
              <a:cxnLst/>
              <a:rect l="0" t="0" r="0" b="0"/>
              <a:pathLst>
                <a:path w="6297" h="7947" extrusionOk="0">
                  <a:moveTo>
                    <a:pt x="5084" y="236"/>
                  </a:moveTo>
                  <a:lnTo>
                    <a:pt x="5252" y="337"/>
                  </a:lnTo>
                  <a:lnTo>
                    <a:pt x="5421" y="506"/>
                  </a:lnTo>
                  <a:lnTo>
                    <a:pt x="5555" y="674"/>
                  </a:lnTo>
                  <a:lnTo>
                    <a:pt x="5623" y="910"/>
                  </a:lnTo>
                  <a:lnTo>
                    <a:pt x="5690" y="1145"/>
                  </a:lnTo>
                  <a:lnTo>
                    <a:pt x="5724" y="1179"/>
                  </a:lnTo>
                  <a:lnTo>
                    <a:pt x="5286" y="1852"/>
                  </a:lnTo>
                  <a:lnTo>
                    <a:pt x="4714" y="2761"/>
                  </a:lnTo>
                  <a:lnTo>
                    <a:pt x="4444" y="3199"/>
                  </a:lnTo>
                  <a:lnTo>
                    <a:pt x="4141" y="3637"/>
                  </a:lnTo>
                  <a:lnTo>
                    <a:pt x="2795" y="5489"/>
                  </a:lnTo>
                  <a:lnTo>
                    <a:pt x="2155" y="6431"/>
                  </a:lnTo>
                  <a:lnTo>
                    <a:pt x="1852" y="6936"/>
                  </a:lnTo>
                  <a:lnTo>
                    <a:pt x="1583" y="7441"/>
                  </a:lnTo>
                  <a:lnTo>
                    <a:pt x="1179" y="7509"/>
                  </a:lnTo>
                  <a:lnTo>
                    <a:pt x="775" y="7509"/>
                  </a:lnTo>
                  <a:lnTo>
                    <a:pt x="573" y="7441"/>
                  </a:lnTo>
                  <a:lnTo>
                    <a:pt x="404" y="7340"/>
                  </a:lnTo>
                  <a:lnTo>
                    <a:pt x="303" y="7206"/>
                  </a:lnTo>
                  <a:lnTo>
                    <a:pt x="270" y="7105"/>
                  </a:lnTo>
                  <a:lnTo>
                    <a:pt x="236" y="6970"/>
                  </a:lnTo>
                  <a:lnTo>
                    <a:pt x="236" y="6835"/>
                  </a:lnTo>
                  <a:lnTo>
                    <a:pt x="270" y="6701"/>
                  </a:lnTo>
                  <a:lnTo>
                    <a:pt x="371" y="6398"/>
                  </a:lnTo>
                  <a:lnTo>
                    <a:pt x="505" y="6128"/>
                  </a:lnTo>
                  <a:lnTo>
                    <a:pt x="640" y="5859"/>
                  </a:lnTo>
                  <a:lnTo>
                    <a:pt x="1246" y="4782"/>
                  </a:lnTo>
                  <a:lnTo>
                    <a:pt x="1886" y="3738"/>
                  </a:lnTo>
                  <a:lnTo>
                    <a:pt x="2290" y="3098"/>
                  </a:lnTo>
                  <a:lnTo>
                    <a:pt x="2694" y="2492"/>
                  </a:lnTo>
                  <a:lnTo>
                    <a:pt x="3131" y="1886"/>
                  </a:lnTo>
                  <a:lnTo>
                    <a:pt x="3603" y="1347"/>
                  </a:lnTo>
                  <a:lnTo>
                    <a:pt x="4411" y="539"/>
                  </a:lnTo>
                  <a:lnTo>
                    <a:pt x="4512" y="405"/>
                  </a:lnTo>
                  <a:lnTo>
                    <a:pt x="4646" y="337"/>
                  </a:lnTo>
                  <a:lnTo>
                    <a:pt x="4781" y="270"/>
                  </a:lnTo>
                  <a:lnTo>
                    <a:pt x="4882" y="236"/>
                  </a:lnTo>
                  <a:close/>
                  <a:moveTo>
                    <a:pt x="4916" y="1"/>
                  </a:moveTo>
                  <a:lnTo>
                    <a:pt x="4646" y="68"/>
                  </a:lnTo>
                  <a:lnTo>
                    <a:pt x="4377" y="203"/>
                  </a:lnTo>
                  <a:lnTo>
                    <a:pt x="3973" y="539"/>
                  </a:lnTo>
                  <a:lnTo>
                    <a:pt x="3603" y="943"/>
                  </a:lnTo>
                  <a:lnTo>
                    <a:pt x="3232" y="1347"/>
                  </a:lnTo>
                  <a:lnTo>
                    <a:pt x="2896" y="1785"/>
                  </a:lnTo>
                  <a:lnTo>
                    <a:pt x="2559" y="2223"/>
                  </a:lnTo>
                  <a:lnTo>
                    <a:pt x="2256" y="2694"/>
                  </a:lnTo>
                  <a:lnTo>
                    <a:pt x="1684" y="3603"/>
                  </a:lnTo>
                  <a:lnTo>
                    <a:pt x="1179" y="4479"/>
                  </a:lnTo>
                  <a:lnTo>
                    <a:pt x="674" y="5320"/>
                  </a:lnTo>
                  <a:lnTo>
                    <a:pt x="472" y="5691"/>
                  </a:lnTo>
                  <a:lnTo>
                    <a:pt x="270" y="6027"/>
                  </a:lnTo>
                  <a:lnTo>
                    <a:pt x="101" y="6431"/>
                  </a:lnTo>
                  <a:lnTo>
                    <a:pt x="0" y="6802"/>
                  </a:lnTo>
                  <a:lnTo>
                    <a:pt x="0" y="6970"/>
                  </a:lnTo>
                  <a:lnTo>
                    <a:pt x="0" y="7105"/>
                  </a:lnTo>
                  <a:lnTo>
                    <a:pt x="34" y="7239"/>
                  </a:lnTo>
                  <a:lnTo>
                    <a:pt x="68" y="7340"/>
                  </a:lnTo>
                  <a:lnTo>
                    <a:pt x="135" y="7441"/>
                  </a:lnTo>
                  <a:lnTo>
                    <a:pt x="236" y="7509"/>
                  </a:lnTo>
                  <a:lnTo>
                    <a:pt x="438" y="7643"/>
                  </a:lnTo>
                  <a:lnTo>
                    <a:pt x="674" y="7711"/>
                  </a:lnTo>
                  <a:lnTo>
                    <a:pt x="1179" y="7711"/>
                  </a:lnTo>
                  <a:lnTo>
                    <a:pt x="1448" y="7677"/>
                  </a:lnTo>
                  <a:lnTo>
                    <a:pt x="1381" y="7812"/>
                  </a:lnTo>
                  <a:lnTo>
                    <a:pt x="1381" y="7879"/>
                  </a:lnTo>
                  <a:lnTo>
                    <a:pt x="1414" y="7946"/>
                  </a:lnTo>
                  <a:lnTo>
                    <a:pt x="1482" y="7946"/>
                  </a:lnTo>
                  <a:lnTo>
                    <a:pt x="1549" y="7913"/>
                  </a:lnTo>
                  <a:lnTo>
                    <a:pt x="1919" y="7340"/>
                  </a:lnTo>
                  <a:lnTo>
                    <a:pt x="2222" y="6768"/>
                  </a:lnTo>
                  <a:lnTo>
                    <a:pt x="2559" y="6229"/>
                  </a:lnTo>
                  <a:lnTo>
                    <a:pt x="2896" y="5657"/>
                  </a:lnTo>
                  <a:lnTo>
                    <a:pt x="3266" y="5118"/>
                  </a:lnTo>
                  <a:lnTo>
                    <a:pt x="3670" y="4613"/>
                  </a:lnTo>
                  <a:lnTo>
                    <a:pt x="4074" y="4108"/>
                  </a:lnTo>
                  <a:lnTo>
                    <a:pt x="4478" y="3570"/>
                  </a:lnTo>
                  <a:lnTo>
                    <a:pt x="4882" y="2963"/>
                  </a:lnTo>
                  <a:lnTo>
                    <a:pt x="5252" y="2324"/>
                  </a:lnTo>
                  <a:lnTo>
                    <a:pt x="4815" y="3199"/>
                  </a:lnTo>
                  <a:lnTo>
                    <a:pt x="4613" y="3637"/>
                  </a:lnTo>
                  <a:lnTo>
                    <a:pt x="4377" y="4041"/>
                  </a:lnTo>
                  <a:lnTo>
                    <a:pt x="3771" y="5017"/>
                  </a:lnTo>
                  <a:lnTo>
                    <a:pt x="3098" y="5926"/>
                  </a:lnTo>
                  <a:lnTo>
                    <a:pt x="1751" y="7778"/>
                  </a:lnTo>
                  <a:lnTo>
                    <a:pt x="1751" y="7812"/>
                  </a:lnTo>
                  <a:lnTo>
                    <a:pt x="1785" y="7879"/>
                  </a:lnTo>
                  <a:lnTo>
                    <a:pt x="1886" y="7879"/>
                  </a:lnTo>
                  <a:lnTo>
                    <a:pt x="2525" y="7071"/>
                  </a:lnTo>
                  <a:lnTo>
                    <a:pt x="3131" y="6229"/>
                  </a:lnTo>
                  <a:lnTo>
                    <a:pt x="3737" y="5388"/>
                  </a:lnTo>
                  <a:lnTo>
                    <a:pt x="4310" y="4512"/>
                  </a:lnTo>
                  <a:lnTo>
                    <a:pt x="4545" y="4108"/>
                  </a:lnTo>
                  <a:lnTo>
                    <a:pt x="4781" y="3671"/>
                  </a:lnTo>
                  <a:lnTo>
                    <a:pt x="5252" y="2829"/>
                  </a:lnTo>
                  <a:lnTo>
                    <a:pt x="5454" y="2391"/>
                  </a:lnTo>
                  <a:lnTo>
                    <a:pt x="5724" y="1953"/>
                  </a:lnTo>
                  <a:lnTo>
                    <a:pt x="5993" y="1549"/>
                  </a:lnTo>
                  <a:lnTo>
                    <a:pt x="6296" y="1179"/>
                  </a:lnTo>
                  <a:lnTo>
                    <a:pt x="6296" y="1112"/>
                  </a:lnTo>
                  <a:lnTo>
                    <a:pt x="6296" y="1078"/>
                  </a:lnTo>
                  <a:lnTo>
                    <a:pt x="6229" y="1044"/>
                  </a:lnTo>
                  <a:lnTo>
                    <a:pt x="6195" y="1078"/>
                  </a:lnTo>
                  <a:lnTo>
                    <a:pt x="5993" y="1280"/>
                  </a:lnTo>
                  <a:lnTo>
                    <a:pt x="5825" y="1482"/>
                  </a:lnTo>
                  <a:lnTo>
                    <a:pt x="5960" y="1213"/>
                  </a:lnTo>
                  <a:lnTo>
                    <a:pt x="5993" y="1078"/>
                  </a:lnTo>
                  <a:lnTo>
                    <a:pt x="5993" y="943"/>
                  </a:lnTo>
                  <a:lnTo>
                    <a:pt x="5993" y="910"/>
                  </a:lnTo>
                  <a:lnTo>
                    <a:pt x="5960" y="876"/>
                  </a:lnTo>
                  <a:lnTo>
                    <a:pt x="5926" y="876"/>
                  </a:lnTo>
                  <a:lnTo>
                    <a:pt x="5892" y="910"/>
                  </a:lnTo>
                  <a:lnTo>
                    <a:pt x="5791" y="640"/>
                  </a:lnTo>
                  <a:lnTo>
                    <a:pt x="5657" y="405"/>
                  </a:lnTo>
                  <a:lnTo>
                    <a:pt x="5522" y="203"/>
                  </a:lnTo>
                  <a:lnTo>
                    <a:pt x="5353" y="68"/>
                  </a:lnTo>
                  <a:lnTo>
                    <a:pt x="515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28" name="Shape 228"/>
            <p:cNvSpPr/>
            <p:nvPr/>
          </p:nvSpPr>
          <p:spPr>
            <a:xfrm>
              <a:off x="6976475" y="2197600"/>
              <a:ext cx="36200" cy="117850"/>
            </a:xfrm>
            <a:custGeom>
              <a:avLst/>
              <a:gdLst/>
              <a:ahLst/>
              <a:cxnLst/>
              <a:rect l="0" t="0" r="0" b="0"/>
              <a:pathLst>
                <a:path w="1448" h="4714" extrusionOk="0">
                  <a:moveTo>
                    <a:pt x="34" y="0"/>
                  </a:moveTo>
                  <a:lnTo>
                    <a:pt x="0" y="236"/>
                  </a:lnTo>
                  <a:lnTo>
                    <a:pt x="0" y="505"/>
                  </a:lnTo>
                  <a:lnTo>
                    <a:pt x="68" y="775"/>
                  </a:lnTo>
                  <a:lnTo>
                    <a:pt x="135" y="1044"/>
                  </a:lnTo>
                  <a:lnTo>
                    <a:pt x="438" y="2088"/>
                  </a:lnTo>
                  <a:lnTo>
                    <a:pt x="1145" y="4613"/>
                  </a:lnTo>
                  <a:lnTo>
                    <a:pt x="1179" y="4680"/>
                  </a:lnTo>
                  <a:lnTo>
                    <a:pt x="1212" y="4714"/>
                  </a:lnTo>
                  <a:lnTo>
                    <a:pt x="1313" y="4714"/>
                  </a:lnTo>
                  <a:lnTo>
                    <a:pt x="1381" y="4680"/>
                  </a:lnTo>
                  <a:lnTo>
                    <a:pt x="1414" y="4646"/>
                  </a:lnTo>
                  <a:lnTo>
                    <a:pt x="1448" y="4613"/>
                  </a:lnTo>
                  <a:lnTo>
                    <a:pt x="1448" y="4545"/>
                  </a:lnTo>
                  <a:lnTo>
                    <a:pt x="741" y="1987"/>
                  </a:lnTo>
                  <a:lnTo>
                    <a:pt x="606" y="1482"/>
                  </a:lnTo>
                  <a:lnTo>
                    <a:pt x="472" y="943"/>
                  </a:lnTo>
                  <a:lnTo>
                    <a:pt x="404" y="674"/>
                  </a:lnTo>
                  <a:lnTo>
                    <a:pt x="303" y="438"/>
                  </a:lnTo>
                  <a:lnTo>
                    <a:pt x="202" y="202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29" name="Shape 229"/>
            <p:cNvSpPr/>
            <p:nvPr/>
          </p:nvSpPr>
          <p:spPr>
            <a:xfrm>
              <a:off x="6639775" y="2213575"/>
              <a:ext cx="167525" cy="44650"/>
            </a:xfrm>
            <a:custGeom>
              <a:avLst/>
              <a:gdLst/>
              <a:ahLst/>
              <a:cxnLst/>
              <a:rect l="0" t="0" r="0" b="0"/>
              <a:pathLst>
                <a:path w="6701" h="1786" extrusionOk="0">
                  <a:moveTo>
                    <a:pt x="6600" y="1"/>
                  </a:moveTo>
                  <a:lnTo>
                    <a:pt x="5624" y="102"/>
                  </a:lnTo>
                  <a:lnTo>
                    <a:pt x="4647" y="270"/>
                  </a:lnTo>
                  <a:lnTo>
                    <a:pt x="2728" y="674"/>
                  </a:lnTo>
                  <a:lnTo>
                    <a:pt x="1718" y="910"/>
                  </a:lnTo>
                  <a:lnTo>
                    <a:pt x="708" y="1179"/>
                  </a:lnTo>
                  <a:lnTo>
                    <a:pt x="472" y="1247"/>
                  </a:lnTo>
                  <a:lnTo>
                    <a:pt x="270" y="1348"/>
                  </a:lnTo>
                  <a:lnTo>
                    <a:pt x="102" y="1482"/>
                  </a:lnTo>
                  <a:lnTo>
                    <a:pt x="1" y="1684"/>
                  </a:lnTo>
                  <a:lnTo>
                    <a:pt x="1" y="1752"/>
                  </a:lnTo>
                  <a:lnTo>
                    <a:pt x="35" y="1785"/>
                  </a:lnTo>
                  <a:lnTo>
                    <a:pt x="136" y="1785"/>
                  </a:lnTo>
                  <a:lnTo>
                    <a:pt x="270" y="1651"/>
                  </a:lnTo>
                  <a:lnTo>
                    <a:pt x="405" y="1550"/>
                  </a:lnTo>
                  <a:lnTo>
                    <a:pt x="607" y="1482"/>
                  </a:lnTo>
                  <a:lnTo>
                    <a:pt x="775" y="1415"/>
                  </a:lnTo>
                  <a:lnTo>
                    <a:pt x="1179" y="1314"/>
                  </a:lnTo>
                  <a:lnTo>
                    <a:pt x="1516" y="1247"/>
                  </a:lnTo>
                  <a:lnTo>
                    <a:pt x="3300" y="876"/>
                  </a:lnTo>
                  <a:lnTo>
                    <a:pt x="4142" y="708"/>
                  </a:lnTo>
                  <a:lnTo>
                    <a:pt x="4950" y="573"/>
                  </a:lnTo>
                  <a:lnTo>
                    <a:pt x="5792" y="405"/>
                  </a:lnTo>
                  <a:lnTo>
                    <a:pt x="6634" y="237"/>
                  </a:lnTo>
                  <a:lnTo>
                    <a:pt x="6667" y="237"/>
                  </a:lnTo>
                  <a:lnTo>
                    <a:pt x="6701" y="203"/>
                  </a:lnTo>
                  <a:lnTo>
                    <a:pt x="6701" y="102"/>
                  </a:lnTo>
                  <a:lnTo>
                    <a:pt x="6667" y="35"/>
                  </a:lnTo>
                  <a:lnTo>
                    <a:pt x="663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30" name="Shape 230"/>
            <p:cNvSpPr/>
            <p:nvPr/>
          </p:nvSpPr>
          <p:spPr>
            <a:xfrm>
              <a:off x="6685250" y="2227900"/>
              <a:ext cx="282825" cy="132175"/>
            </a:xfrm>
            <a:custGeom>
              <a:avLst/>
              <a:gdLst/>
              <a:ahLst/>
              <a:cxnLst/>
              <a:rect l="0" t="0" r="0" b="0"/>
              <a:pathLst>
                <a:path w="11313" h="5287" extrusionOk="0">
                  <a:moveTo>
                    <a:pt x="10336" y="270"/>
                  </a:moveTo>
                  <a:lnTo>
                    <a:pt x="10370" y="539"/>
                  </a:lnTo>
                  <a:lnTo>
                    <a:pt x="10403" y="808"/>
                  </a:lnTo>
                  <a:lnTo>
                    <a:pt x="10572" y="1347"/>
                  </a:lnTo>
                  <a:lnTo>
                    <a:pt x="10774" y="1852"/>
                  </a:lnTo>
                  <a:lnTo>
                    <a:pt x="10976" y="2357"/>
                  </a:lnTo>
                  <a:lnTo>
                    <a:pt x="10370" y="2626"/>
                  </a:lnTo>
                  <a:lnTo>
                    <a:pt x="9696" y="2862"/>
                  </a:lnTo>
                  <a:lnTo>
                    <a:pt x="9057" y="3098"/>
                  </a:lnTo>
                  <a:lnTo>
                    <a:pt x="8383" y="3300"/>
                  </a:lnTo>
                  <a:lnTo>
                    <a:pt x="7037" y="3603"/>
                  </a:lnTo>
                  <a:lnTo>
                    <a:pt x="5690" y="3906"/>
                  </a:lnTo>
                  <a:lnTo>
                    <a:pt x="4444" y="4108"/>
                  </a:lnTo>
                  <a:lnTo>
                    <a:pt x="3198" y="4343"/>
                  </a:lnTo>
                  <a:lnTo>
                    <a:pt x="2559" y="4512"/>
                  </a:lnTo>
                  <a:lnTo>
                    <a:pt x="1953" y="4680"/>
                  </a:lnTo>
                  <a:lnTo>
                    <a:pt x="1347" y="4882"/>
                  </a:lnTo>
                  <a:lnTo>
                    <a:pt x="774" y="5118"/>
                  </a:lnTo>
                  <a:lnTo>
                    <a:pt x="572" y="4478"/>
                  </a:lnTo>
                  <a:lnTo>
                    <a:pt x="370" y="3838"/>
                  </a:lnTo>
                  <a:lnTo>
                    <a:pt x="269" y="3266"/>
                  </a:lnTo>
                  <a:lnTo>
                    <a:pt x="236" y="2997"/>
                  </a:lnTo>
                  <a:lnTo>
                    <a:pt x="168" y="2727"/>
                  </a:lnTo>
                  <a:lnTo>
                    <a:pt x="808" y="2626"/>
                  </a:lnTo>
                  <a:lnTo>
                    <a:pt x="1448" y="2492"/>
                  </a:lnTo>
                  <a:lnTo>
                    <a:pt x="2727" y="2189"/>
                  </a:lnTo>
                  <a:lnTo>
                    <a:pt x="4007" y="1818"/>
                  </a:lnTo>
                  <a:lnTo>
                    <a:pt x="5252" y="1515"/>
                  </a:lnTo>
                  <a:lnTo>
                    <a:pt x="10336" y="270"/>
                  </a:lnTo>
                  <a:close/>
                  <a:moveTo>
                    <a:pt x="10336" y="0"/>
                  </a:moveTo>
                  <a:lnTo>
                    <a:pt x="5185" y="1246"/>
                  </a:lnTo>
                  <a:lnTo>
                    <a:pt x="2626" y="1818"/>
                  </a:lnTo>
                  <a:lnTo>
                    <a:pt x="1347" y="2189"/>
                  </a:lnTo>
                  <a:lnTo>
                    <a:pt x="741" y="2357"/>
                  </a:lnTo>
                  <a:lnTo>
                    <a:pt x="101" y="2593"/>
                  </a:lnTo>
                  <a:lnTo>
                    <a:pt x="67" y="2492"/>
                  </a:lnTo>
                  <a:lnTo>
                    <a:pt x="67" y="2525"/>
                  </a:lnTo>
                  <a:lnTo>
                    <a:pt x="34" y="2626"/>
                  </a:lnTo>
                  <a:lnTo>
                    <a:pt x="34" y="2660"/>
                  </a:lnTo>
                  <a:lnTo>
                    <a:pt x="0" y="2929"/>
                  </a:lnTo>
                  <a:lnTo>
                    <a:pt x="34" y="3199"/>
                  </a:lnTo>
                  <a:lnTo>
                    <a:pt x="101" y="3704"/>
                  </a:lnTo>
                  <a:lnTo>
                    <a:pt x="202" y="4074"/>
                  </a:lnTo>
                  <a:lnTo>
                    <a:pt x="303" y="4444"/>
                  </a:lnTo>
                  <a:lnTo>
                    <a:pt x="539" y="5185"/>
                  </a:lnTo>
                  <a:lnTo>
                    <a:pt x="606" y="5253"/>
                  </a:lnTo>
                  <a:lnTo>
                    <a:pt x="640" y="5286"/>
                  </a:lnTo>
                  <a:lnTo>
                    <a:pt x="673" y="5286"/>
                  </a:lnTo>
                  <a:lnTo>
                    <a:pt x="741" y="5253"/>
                  </a:lnTo>
                  <a:lnTo>
                    <a:pt x="1347" y="5118"/>
                  </a:lnTo>
                  <a:lnTo>
                    <a:pt x="1953" y="4983"/>
                  </a:lnTo>
                  <a:lnTo>
                    <a:pt x="2592" y="4815"/>
                  </a:lnTo>
                  <a:lnTo>
                    <a:pt x="3198" y="4646"/>
                  </a:lnTo>
                  <a:lnTo>
                    <a:pt x="4579" y="4377"/>
                  </a:lnTo>
                  <a:lnTo>
                    <a:pt x="5993" y="4108"/>
                  </a:lnTo>
                  <a:lnTo>
                    <a:pt x="7340" y="3838"/>
                  </a:lnTo>
                  <a:lnTo>
                    <a:pt x="8653" y="3502"/>
                  </a:lnTo>
                  <a:lnTo>
                    <a:pt x="9292" y="3300"/>
                  </a:lnTo>
                  <a:lnTo>
                    <a:pt x="9932" y="3064"/>
                  </a:lnTo>
                  <a:lnTo>
                    <a:pt x="10572" y="2828"/>
                  </a:lnTo>
                  <a:lnTo>
                    <a:pt x="11211" y="2559"/>
                  </a:lnTo>
                  <a:lnTo>
                    <a:pt x="11245" y="2525"/>
                  </a:lnTo>
                  <a:lnTo>
                    <a:pt x="11279" y="2458"/>
                  </a:lnTo>
                  <a:lnTo>
                    <a:pt x="11312" y="2391"/>
                  </a:lnTo>
                  <a:lnTo>
                    <a:pt x="11279" y="2290"/>
                  </a:lnTo>
                  <a:lnTo>
                    <a:pt x="11043" y="1751"/>
                  </a:lnTo>
                  <a:lnTo>
                    <a:pt x="10875" y="1212"/>
                  </a:lnTo>
                  <a:lnTo>
                    <a:pt x="10504" y="101"/>
                  </a:lnTo>
                  <a:lnTo>
                    <a:pt x="10504" y="68"/>
                  </a:lnTo>
                  <a:lnTo>
                    <a:pt x="10504" y="34"/>
                  </a:lnTo>
                  <a:lnTo>
                    <a:pt x="10471" y="34"/>
                  </a:lnTo>
                  <a:lnTo>
                    <a:pt x="1043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31" name="Shape 231"/>
            <p:cNvSpPr/>
            <p:nvPr/>
          </p:nvSpPr>
          <p:spPr>
            <a:xfrm>
              <a:off x="6644000" y="2278400"/>
              <a:ext cx="31150" cy="121225"/>
            </a:xfrm>
            <a:custGeom>
              <a:avLst/>
              <a:gdLst/>
              <a:ahLst/>
              <a:cxnLst/>
              <a:rect l="0" t="0" r="0" b="0"/>
              <a:pathLst>
                <a:path w="1246" h="4849" extrusionOk="0">
                  <a:moveTo>
                    <a:pt x="34" y="0"/>
                  </a:moveTo>
                  <a:lnTo>
                    <a:pt x="0" y="236"/>
                  </a:lnTo>
                  <a:lnTo>
                    <a:pt x="0" y="505"/>
                  </a:lnTo>
                  <a:lnTo>
                    <a:pt x="34" y="741"/>
                  </a:lnTo>
                  <a:lnTo>
                    <a:pt x="101" y="1010"/>
                  </a:lnTo>
                  <a:lnTo>
                    <a:pt x="337" y="1987"/>
                  </a:lnTo>
                  <a:lnTo>
                    <a:pt x="674" y="3401"/>
                  </a:lnTo>
                  <a:lnTo>
                    <a:pt x="842" y="4074"/>
                  </a:lnTo>
                  <a:lnTo>
                    <a:pt x="1044" y="4781"/>
                  </a:lnTo>
                  <a:lnTo>
                    <a:pt x="1078" y="4849"/>
                  </a:lnTo>
                  <a:lnTo>
                    <a:pt x="1179" y="4849"/>
                  </a:lnTo>
                  <a:lnTo>
                    <a:pt x="1246" y="4815"/>
                  </a:lnTo>
                  <a:lnTo>
                    <a:pt x="1246" y="4714"/>
                  </a:lnTo>
                  <a:lnTo>
                    <a:pt x="1145" y="4074"/>
                  </a:lnTo>
                  <a:lnTo>
                    <a:pt x="977" y="3435"/>
                  </a:lnTo>
                  <a:lnTo>
                    <a:pt x="674" y="2155"/>
                  </a:lnTo>
                  <a:lnTo>
                    <a:pt x="573" y="1616"/>
                  </a:lnTo>
                  <a:lnTo>
                    <a:pt x="438" y="1044"/>
                  </a:lnTo>
                  <a:lnTo>
                    <a:pt x="371" y="741"/>
                  </a:lnTo>
                  <a:lnTo>
                    <a:pt x="303" y="472"/>
                  </a:lnTo>
                  <a:lnTo>
                    <a:pt x="169" y="236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32" name="Shape 232"/>
            <p:cNvSpPr/>
            <p:nvPr/>
          </p:nvSpPr>
          <p:spPr>
            <a:xfrm>
              <a:off x="6672625" y="2313750"/>
              <a:ext cx="334175" cy="88400"/>
            </a:xfrm>
            <a:custGeom>
              <a:avLst/>
              <a:gdLst/>
              <a:ahLst/>
              <a:cxnLst/>
              <a:rect l="0" t="0" r="0" b="0"/>
              <a:pathLst>
                <a:path w="13367" h="3536" extrusionOk="0">
                  <a:moveTo>
                    <a:pt x="13198" y="0"/>
                  </a:moveTo>
                  <a:lnTo>
                    <a:pt x="11582" y="505"/>
                  </a:lnTo>
                  <a:lnTo>
                    <a:pt x="9932" y="977"/>
                  </a:lnTo>
                  <a:lnTo>
                    <a:pt x="6666" y="1886"/>
                  </a:lnTo>
                  <a:lnTo>
                    <a:pt x="5017" y="2290"/>
                  </a:lnTo>
                  <a:lnTo>
                    <a:pt x="3367" y="2694"/>
                  </a:lnTo>
                  <a:lnTo>
                    <a:pt x="2525" y="2862"/>
                  </a:lnTo>
                  <a:lnTo>
                    <a:pt x="1683" y="3031"/>
                  </a:lnTo>
                  <a:lnTo>
                    <a:pt x="842" y="3233"/>
                  </a:lnTo>
                  <a:lnTo>
                    <a:pt x="438" y="3334"/>
                  </a:lnTo>
                  <a:lnTo>
                    <a:pt x="34" y="3502"/>
                  </a:lnTo>
                  <a:lnTo>
                    <a:pt x="0" y="3536"/>
                  </a:lnTo>
                  <a:lnTo>
                    <a:pt x="438" y="3536"/>
                  </a:lnTo>
                  <a:lnTo>
                    <a:pt x="808" y="3468"/>
                  </a:lnTo>
                  <a:lnTo>
                    <a:pt x="1616" y="3334"/>
                  </a:lnTo>
                  <a:lnTo>
                    <a:pt x="3165" y="2963"/>
                  </a:lnTo>
                  <a:lnTo>
                    <a:pt x="6464" y="2189"/>
                  </a:lnTo>
                  <a:lnTo>
                    <a:pt x="8181" y="1751"/>
                  </a:lnTo>
                  <a:lnTo>
                    <a:pt x="9898" y="1280"/>
                  </a:lnTo>
                  <a:lnTo>
                    <a:pt x="11582" y="775"/>
                  </a:lnTo>
                  <a:lnTo>
                    <a:pt x="13299" y="270"/>
                  </a:lnTo>
                  <a:lnTo>
                    <a:pt x="13333" y="236"/>
                  </a:lnTo>
                  <a:lnTo>
                    <a:pt x="13366" y="202"/>
                  </a:lnTo>
                  <a:lnTo>
                    <a:pt x="13366" y="101"/>
                  </a:lnTo>
                  <a:lnTo>
                    <a:pt x="13333" y="34"/>
                  </a:lnTo>
                  <a:lnTo>
                    <a:pt x="1326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33" name="Shape 233"/>
            <p:cNvSpPr/>
            <p:nvPr/>
          </p:nvSpPr>
          <p:spPr>
            <a:xfrm>
              <a:off x="6762675" y="2487150"/>
              <a:ext cx="15175" cy="24425"/>
            </a:xfrm>
            <a:custGeom>
              <a:avLst/>
              <a:gdLst/>
              <a:ahLst/>
              <a:cxnLst/>
              <a:rect l="0" t="0" r="0" b="0"/>
              <a:pathLst>
                <a:path w="607" h="977" extrusionOk="0">
                  <a:moveTo>
                    <a:pt x="337" y="0"/>
                  </a:moveTo>
                  <a:lnTo>
                    <a:pt x="169" y="101"/>
                  </a:lnTo>
                  <a:lnTo>
                    <a:pt x="68" y="168"/>
                  </a:lnTo>
                  <a:lnTo>
                    <a:pt x="0" y="236"/>
                  </a:lnTo>
                  <a:lnTo>
                    <a:pt x="0" y="303"/>
                  </a:lnTo>
                  <a:lnTo>
                    <a:pt x="34" y="370"/>
                  </a:lnTo>
                  <a:lnTo>
                    <a:pt x="135" y="370"/>
                  </a:lnTo>
                  <a:lnTo>
                    <a:pt x="236" y="303"/>
                  </a:lnTo>
                  <a:lnTo>
                    <a:pt x="371" y="236"/>
                  </a:lnTo>
                  <a:lnTo>
                    <a:pt x="270" y="606"/>
                  </a:lnTo>
                  <a:lnTo>
                    <a:pt x="236" y="808"/>
                  </a:lnTo>
                  <a:lnTo>
                    <a:pt x="270" y="875"/>
                  </a:lnTo>
                  <a:lnTo>
                    <a:pt x="304" y="976"/>
                  </a:lnTo>
                  <a:lnTo>
                    <a:pt x="371" y="976"/>
                  </a:lnTo>
                  <a:lnTo>
                    <a:pt x="438" y="943"/>
                  </a:lnTo>
                  <a:lnTo>
                    <a:pt x="472" y="842"/>
                  </a:lnTo>
                  <a:lnTo>
                    <a:pt x="506" y="741"/>
                  </a:lnTo>
                  <a:lnTo>
                    <a:pt x="506" y="505"/>
                  </a:lnTo>
                  <a:lnTo>
                    <a:pt x="607" y="303"/>
                  </a:lnTo>
                  <a:lnTo>
                    <a:pt x="607" y="202"/>
                  </a:lnTo>
                  <a:lnTo>
                    <a:pt x="607" y="101"/>
                  </a:lnTo>
                  <a:lnTo>
                    <a:pt x="539" y="67"/>
                  </a:lnTo>
                  <a:lnTo>
                    <a:pt x="5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34" name="Shape 234"/>
            <p:cNvSpPr/>
            <p:nvPr/>
          </p:nvSpPr>
          <p:spPr>
            <a:xfrm>
              <a:off x="7013500" y="2429050"/>
              <a:ext cx="7600" cy="5925"/>
            </a:xfrm>
            <a:custGeom>
              <a:avLst/>
              <a:gdLst/>
              <a:ahLst/>
              <a:cxnLst/>
              <a:rect l="0" t="0" r="0" b="0"/>
              <a:pathLst>
                <a:path w="304" h="237" extrusionOk="0">
                  <a:moveTo>
                    <a:pt x="135" y="1"/>
                  </a:moveTo>
                  <a:lnTo>
                    <a:pt x="68" y="35"/>
                  </a:lnTo>
                  <a:lnTo>
                    <a:pt x="1" y="68"/>
                  </a:lnTo>
                  <a:lnTo>
                    <a:pt x="1" y="136"/>
                  </a:lnTo>
                  <a:lnTo>
                    <a:pt x="1" y="203"/>
                  </a:lnTo>
                  <a:lnTo>
                    <a:pt x="68" y="237"/>
                  </a:lnTo>
                  <a:lnTo>
                    <a:pt x="203" y="237"/>
                  </a:lnTo>
                  <a:lnTo>
                    <a:pt x="270" y="203"/>
                  </a:lnTo>
                  <a:lnTo>
                    <a:pt x="304" y="102"/>
                  </a:lnTo>
                  <a:lnTo>
                    <a:pt x="270" y="35"/>
                  </a:lnTo>
                  <a:lnTo>
                    <a:pt x="203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35" name="Shape 235"/>
            <p:cNvSpPr/>
            <p:nvPr/>
          </p:nvSpPr>
          <p:spPr>
            <a:xfrm>
              <a:off x="7026975" y="2478725"/>
              <a:ext cx="15175" cy="27800"/>
            </a:xfrm>
            <a:custGeom>
              <a:avLst/>
              <a:gdLst/>
              <a:ahLst/>
              <a:cxnLst/>
              <a:rect l="0" t="0" r="0" b="0"/>
              <a:pathLst>
                <a:path w="607" h="1112" extrusionOk="0">
                  <a:moveTo>
                    <a:pt x="573" y="0"/>
                  </a:moveTo>
                  <a:lnTo>
                    <a:pt x="404" y="202"/>
                  </a:lnTo>
                  <a:lnTo>
                    <a:pt x="270" y="438"/>
                  </a:lnTo>
                  <a:lnTo>
                    <a:pt x="101" y="303"/>
                  </a:lnTo>
                  <a:lnTo>
                    <a:pt x="34" y="303"/>
                  </a:lnTo>
                  <a:lnTo>
                    <a:pt x="0" y="337"/>
                  </a:lnTo>
                  <a:lnTo>
                    <a:pt x="34" y="371"/>
                  </a:lnTo>
                  <a:lnTo>
                    <a:pt x="202" y="573"/>
                  </a:lnTo>
                  <a:lnTo>
                    <a:pt x="34" y="977"/>
                  </a:lnTo>
                  <a:lnTo>
                    <a:pt x="34" y="1010"/>
                  </a:lnTo>
                  <a:lnTo>
                    <a:pt x="68" y="1078"/>
                  </a:lnTo>
                  <a:lnTo>
                    <a:pt x="135" y="1111"/>
                  </a:lnTo>
                  <a:lnTo>
                    <a:pt x="202" y="1111"/>
                  </a:lnTo>
                  <a:lnTo>
                    <a:pt x="236" y="1078"/>
                  </a:lnTo>
                  <a:lnTo>
                    <a:pt x="270" y="1044"/>
                  </a:lnTo>
                  <a:lnTo>
                    <a:pt x="371" y="707"/>
                  </a:lnTo>
                  <a:lnTo>
                    <a:pt x="404" y="741"/>
                  </a:lnTo>
                  <a:lnTo>
                    <a:pt x="472" y="741"/>
                  </a:lnTo>
                  <a:lnTo>
                    <a:pt x="505" y="707"/>
                  </a:lnTo>
                  <a:lnTo>
                    <a:pt x="539" y="674"/>
                  </a:lnTo>
                  <a:lnTo>
                    <a:pt x="505" y="606"/>
                  </a:lnTo>
                  <a:lnTo>
                    <a:pt x="438" y="573"/>
                  </a:lnTo>
                  <a:lnTo>
                    <a:pt x="472" y="505"/>
                  </a:lnTo>
                  <a:lnTo>
                    <a:pt x="539" y="270"/>
                  </a:lnTo>
                  <a:lnTo>
                    <a:pt x="6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36" name="Shape 236"/>
            <p:cNvSpPr/>
            <p:nvPr/>
          </p:nvSpPr>
          <p:spPr>
            <a:xfrm>
              <a:off x="7005925" y="2460200"/>
              <a:ext cx="58950" cy="57275"/>
            </a:xfrm>
            <a:custGeom>
              <a:avLst/>
              <a:gdLst/>
              <a:ahLst/>
              <a:cxnLst/>
              <a:rect l="0" t="0" r="0" b="0"/>
              <a:pathLst>
                <a:path w="2358" h="2291" extrusionOk="0">
                  <a:moveTo>
                    <a:pt x="1886" y="236"/>
                  </a:moveTo>
                  <a:lnTo>
                    <a:pt x="1953" y="708"/>
                  </a:lnTo>
                  <a:lnTo>
                    <a:pt x="2054" y="1145"/>
                  </a:lnTo>
                  <a:lnTo>
                    <a:pt x="2088" y="1482"/>
                  </a:lnTo>
                  <a:lnTo>
                    <a:pt x="2122" y="1549"/>
                  </a:lnTo>
                  <a:lnTo>
                    <a:pt x="2122" y="1617"/>
                  </a:lnTo>
                  <a:lnTo>
                    <a:pt x="2088" y="1684"/>
                  </a:lnTo>
                  <a:lnTo>
                    <a:pt x="1987" y="1684"/>
                  </a:lnTo>
                  <a:lnTo>
                    <a:pt x="1381" y="1886"/>
                  </a:lnTo>
                  <a:lnTo>
                    <a:pt x="910" y="1987"/>
                  </a:lnTo>
                  <a:lnTo>
                    <a:pt x="708" y="2021"/>
                  </a:lnTo>
                  <a:lnTo>
                    <a:pt x="573" y="1953"/>
                  </a:lnTo>
                  <a:lnTo>
                    <a:pt x="472" y="1852"/>
                  </a:lnTo>
                  <a:lnTo>
                    <a:pt x="405" y="1684"/>
                  </a:lnTo>
                  <a:lnTo>
                    <a:pt x="304" y="1213"/>
                  </a:lnTo>
                  <a:lnTo>
                    <a:pt x="169" y="775"/>
                  </a:lnTo>
                  <a:lnTo>
                    <a:pt x="371" y="741"/>
                  </a:lnTo>
                  <a:lnTo>
                    <a:pt x="573" y="708"/>
                  </a:lnTo>
                  <a:lnTo>
                    <a:pt x="977" y="573"/>
                  </a:lnTo>
                  <a:lnTo>
                    <a:pt x="1448" y="472"/>
                  </a:lnTo>
                  <a:lnTo>
                    <a:pt x="1684" y="371"/>
                  </a:lnTo>
                  <a:lnTo>
                    <a:pt x="1886" y="236"/>
                  </a:lnTo>
                  <a:close/>
                  <a:moveTo>
                    <a:pt x="1819" y="1"/>
                  </a:moveTo>
                  <a:lnTo>
                    <a:pt x="1819" y="34"/>
                  </a:lnTo>
                  <a:lnTo>
                    <a:pt x="1852" y="135"/>
                  </a:lnTo>
                  <a:lnTo>
                    <a:pt x="1617" y="135"/>
                  </a:lnTo>
                  <a:lnTo>
                    <a:pt x="1347" y="169"/>
                  </a:lnTo>
                  <a:lnTo>
                    <a:pt x="910" y="337"/>
                  </a:lnTo>
                  <a:lnTo>
                    <a:pt x="472" y="472"/>
                  </a:lnTo>
                  <a:lnTo>
                    <a:pt x="270" y="539"/>
                  </a:lnTo>
                  <a:lnTo>
                    <a:pt x="68" y="640"/>
                  </a:lnTo>
                  <a:lnTo>
                    <a:pt x="34" y="674"/>
                  </a:lnTo>
                  <a:lnTo>
                    <a:pt x="1" y="708"/>
                  </a:lnTo>
                  <a:lnTo>
                    <a:pt x="1" y="741"/>
                  </a:lnTo>
                  <a:lnTo>
                    <a:pt x="1" y="775"/>
                  </a:lnTo>
                  <a:lnTo>
                    <a:pt x="34" y="775"/>
                  </a:lnTo>
                  <a:lnTo>
                    <a:pt x="68" y="1112"/>
                  </a:lnTo>
                  <a:lnTo>
                    <a:pt x="102" y="1448"/>
                  </a:lnTo>
                  <a:lnTo>
                    <a:pt x="169" y="1819"/>
                  </a:lnTo>
                  <a:lnTo>
                    <a:pt x="270" y="2088"/>
                  </a:lnTo>
                  <a:lnTo>
                    <a:pt x="371" y="2223"/>
                  </a:lnTo>
                  <a:lnTo>
                    <a:pt x="472" y="2256"/>
                  </a:lnTo>
                  <a:lnTo>
                    <a:pt x="607" y="2290"/>
                  </a:lnTo>
                  <a:lnTo>
                    <a:pt x="741" y="2290"/>
                  </a:lnTo>
                  <a:lnTo>
                    <a:pt x="1044" y="2223"/>
                  </a:lnTo>
                  <a:lnTo>
                    <a:pt x="1280" y="2155"/>
                  </a:lnTo>
                  <a:lnTo>
                    <a:pt x="1549" y="2088"/>
                  </a:lnTo>
                  <a:lnTo>
                    <a:pt x="1886" y="2021"/>
                  </a:lnTo>
                  <a:lnTo>
                    <a:pt x="2054" y="1953"/>
                  </a:lnTo>
                  <a:lnTo>
                    <a:pt x="2189" y="1886"/>
                  </a:lnTo>
                  <a:lnTo>
                    <a:pt x="2290" y="1785"/>
                  </a:lnTo>
                  <a:lnTo>
                    <a:pt x="2357" y="1684"/>
                  </a:lnTo>
                  <a:lnTo>
                    <a:pt x="2357" y="1549"/>
                  </a:lnTo>
                  <a:lnTo>
                    <a:pt x="2324" y="1381"/>
                  </a:lnTo>
                  <a:lnTo>
                    <a:pt x="2189" y="1112"/>
                  </a:lnTo>
                  <a:lnTo>
                    <a:pt x="2021" y="573"/>
                  </a:lnTo>
                  <a:lnTo>
                    <a:pt x="1886" y="34"/>
                  </a:lnTo>
                  <a:lnTo>
                    <a:pt x="188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37" name="Shape 237"/>
            <p:cNvSpPr/>
            <p:nvPr/>
          </p:nvSpPr>
          <p:spPr>
            <a:xfrm>
              <a:off x="6926800" y="2425700"/>
              <a:ext cx="63150" cy="54725"/>
            </a:xfrm>
            <a:custGeom>
              <a:avLst/>
              <a:gdLst/>
              <a:ahLst/>
              <a:cxnLst/>
              <a:rect l="0" t="0" r="0" b="0"/>
              <a:pathLst>
                <a:path w="2526" h="2189" extrusionOk="0">
                  <a:moveTo>
                    <a:pt x="1886" y="202"/>
                  </a:moveTo>
                  <a:lnTo>
                    <a:pt x="2021" y="236"/>
                  </a:lnTo>
                  <a:lnTo>
                    <a:pt x="2088" y="270"/>
                  </a:lnTo>
                  <a:lnTo>
                    <a:pt x="2156" y="539"/>
                  </a:lnTo>
                  <a:lnTo>
                    <a:pt x="2223" y="808"/>
                  </a:lnTo>
                  <a:lnTo>
                    <a:pt x="2290" y="1381"/>
                  </a:lnTo>
                  <a:lnTo>
                    <a:pt x="2290" y="1482"/>
                  </a:lnTo>
                  <a:lnTo>
                    <a:pt x="2223" y="1549"/>
                  </a:lnTo>
                  <a:lnTo>
                    <a:pt x="2189" y="1583"/>
                  </a:lnTo>
                  <a:lnTo>
                    <a:pt x="2088" y="1616"/>
                  </a:lnTo>
                  <a:lnTo>
                    <a:pt x="1920" y="1650"/>
                  </a:lnTo>
                  <a:lnTo>
                    <a:pt x="1785" y="1684"/>
                  </a:lnTo>
                  <a:lnTo>
                    <a:pt x="1684" y="1717"/>
                  </a:lnTo>
                  <a:lnTo>
                    <a:pt x="1415" y="1717"/>
                  </a:lnTo>
                  <a:lnTo>
                    <a:pt x="1246" y="1751"/>
                  </a:lnTo>
                  <a:lnTo>
                    <a:pt x="977" y="1886"/>
                  </a:lnTo>
                  <a:lnTo>
                    <a:pt x="842" y="1919"/>
                  </a:lnTo>
                  <a:lnTo>
                    <a:pt x="741" y="1886"/>
                  </a:lnTo>
                  <a:lnTo>
                    <a:pt x="674" y="1785"/>
                  </a:lnTo>
                  <a:lnTo>
                    <a:pt x="640" y="1684"/>
                  </a:lnTo>
                  <a:lnTo>
                    <a:pt x="573" y="1448"/>
                  </a:lnTo>
                  <a:lnTo>
                    <a:pt x="506" y="1212"/>
                  </a:lnTo>
                  <a:lnTo>
                    <a:pt x="371" y="606"/>
                  </a:lnTo>
                  <a:lnTo>
                    <a:pt x="640" y="472"/>
                  </a:lnTo>
                  <a:lnTo>
                    <a:pt x="943" y="371"/>
                  </a:lnTo>
                  <a:lnTo>
                    <a:pt x="1179" y="303"/>
                  </a:lnTo>
                  <a:lnTo>
                    <a:pt x="1549" y="202"/>
                  </a:lnTo>
                  <a:close/>
                  <a:moveTo>
                    <a:pt x="1886" y="0"/>
                  </a:moveTo>
                  <a:lnTo>
                    <a:pt x="1684" y="34"/>
                  </a:lnTo>
                  <a:lnTo>
                    <a:pt x="1482" y="68"/>
                  </a:lnTo>
                  <a:lnTo>
                    <a:pt x="876" y="202"/>
                  </a:lnTo>
                  <a:lnTo>
                    <a:pt x="573" y="303"/>
                  </a:lnTo>
                  <a:lnTo>
                    <a:pt x="304" y="438"/>
                  </a:lnTo>
                  <a:lnTo>
                    <a:pt x="270" y="371"/>
                  </a:lnTo>
                  <a:lnTo>
                    <a:pt x="236" y="371"/>
                  </a:lnTo>
                  <a:lnTo>
                    <a:pt x="236" y="404"/>
                  </a:lnTo>
                  <a:lnTo>
                    <a:pt x="203" y="472"/>
                  </a:lnTo>
                  <a:lnTo>
                    <a:pt x="34" y="573"/>
                  </a:lnTo>
                  <a:lnTo>
                    <a:pt x="1" y="640"/>
                  </a:lnTo>
                  <a:lnTo>
                    <a:pt x="1" y="741"/>
                  </a:lnTo>
                  <a:lnTo>
                    <a:pt x="68" y="775"/>
                  </a:lnTo>
                  <a:lnTo>
                    <a:pt x="135" y="775"/>
                  </a:lnTo>
                  <a:lnTo>
                    <a:pt x="203" y="707"/>
                  </a:lnTo>
                  <a:lnTo>
                    <a:pt x="236" y="1078"/>
                  </a:lnTo>
                  <a:lnTo>
                    <a:pt x="304" y="1414"/>
                  </a:lnTo>
                  <a:lnTo>
                    <a:pt x="405" y="1751"/>
                  </a:lnTo>
                  <a:lnTo>
                    <a:pt x="539" y="2088"/>
                  </a:lnTo>
                  <a:lnTo>
                    <a:pt x="573" y="2155"/>
                  </a:lnTo>
                  <a:lnTo>
                    <a:pt x="640" y="2189"/>
                  </a:lnTo>
                  <a:lnTo>
                    <a:pt x="775" y="2155"/>
                  </a:lnTo>
                  <a:lnTo>
                    <a:pt x="943" y="2121"/>
                  </a:lnTo>
                  <a:lnTo>
                    <a:pt x="1213" y="2054"/>
                  </a:lnTo>
                  <a:lnTo>
                    <a:pt x="1482" y="1987"/>
                  </a:lnTo>
                  <a:lnTo>
                    <a:pt x="1617" y="1953"/>
                  </a:lnTo>
                  <a:lnTo>
                    <a:pt x="1751" y="1987"/>
                  </a:lnTo>
                  <a:lnTo>
                    <a:pt x="1819" y="1987"/>
                  </a:lnTo>
                  <a:lnTo>
                    <a:pt x="1886" y="1953"/>
                  </a:lnTo>
                  <a:lnTo>
                    <a:pt x="1954" y="1886"/>
                  </a:lnTo>
                  <a:lnTo>
                    <a:pt x="2088" y="1852"/>
                  </a:lnTo>
                  <a:lnTo>
                    <a:pt x="2358" y="1785"/>
                  </a:lnTo>
                  <a:lnTo>
                    <a:pt x="2425" y="1751"/>
                  </a:lnTo>
                  <a:lnTo>
                    <a:pt x="2459" y="1684"/>
                  </a:lnTo>
                  <a:lnTo>
                    <a:pt x="2492" y="1515"/>
                  </a:lnTo>
                  <a:lnTo>
                    <a:pt x="2526" y="1347"/>
                  </a:lnTo>
                  <a:lnTo>
                    <a:pt x="2526" y="1179"/>
                  </a:lnTo>
                  <a:lnTo>
                    <a:pt x="2425" y="808"/>
                  </a:lnTo>
                  <a:lnTo>
                    <a:pt x="2324" y="472"/>
                  </a:lnTo>
                  <a:lnTo>
                    <a:pt x="2223" y="169"/>
                  </a:lnTo>
                  <a:lnTo>
                    <a:pt x="2156" y="68"/>
                  </a:lnTo>
                  <a:lnTo>
                    <a:pt x="208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38" name="Shape 238"/>
            <p:cNvSpPr/>
            <p:nvPr/>
          </p:nvSpPr>
          <p:spPr>
            <a:xfrm>
              <a:off x="6867875" y="2439150"/>
              <a:ext cx="63175" cy="58125"/>
            </a:xfrm>
            <a:custGeom>
              <a:avLst/>
              <a:gdLst/>
              <a:ahLst/>
              <a:cxnLst/>
              <a:rect l="0" t="0" r="0" b="0"/>
              <a:pathLst>
                <a:path w="2527" h="2325" extrusionOk="0">
                  <a:moveTo>
                    <a:pt x="1112" y="910"/>
                  </a:moveTo>
                  <a:lnTo>
                    <a:pt x="1112" y="977"/>
                  </a:lnTo>
                  <a:lnTo>
                    <a:pt x="1045" y="1045"/>
                  </a:lnTo>
                  <a:lnTo>
                    <a:pt x="977" y="1078"/>
                  </a:lnTo>
                  <a:lnTo>
                    <a:pt x="910" y="1078"/>
                  </a:lnTo>
                  <a:lnTo>
                    <a:pt x="1045" y="944"/>
                  </a:lnTo>
                  <a:lnTo>
                    <a:pt x="1112" y="910"/>
                  </a:lnTo>
                  <a:close/>
                  <a:moveTo>
                    <a:pt x="1886" y="270"/>
                  </a:moveTo>
                  <a:lnTo>
                    <a:pt x="1954" y="338"/>
                  </a:lnTo>
                  <a:lnTo>
                    <a:pt x="2055" y="506"/>
                  </a:lnTo>
                  <a:lnTo>
                    <a:pt x="2156" y="843"/>
                  </a:lnTo>
                  <a:lnTo>
                    <a:pt x="2257" y="1314"/>
                  </a:lnTo>
                  <a:lnTo>
                    <a:pt x="2257" y="1415"/>
                  </a:lnTo>
                  <a:lnTo>
                    <a:pt x="2223" y="1482"/>
                  </a:lnTo>
                  <a:lnTo>
                    <a:pt x="2156" y="1516"/>
                  </a:lnTo>
                  <a:lnTo>
                    <a:pt x="2088" y="1583"/>
                  </a:lnTo>
                  <a:lnTo>
                    <a:pt x="1886" y="1617"/>
                  </a:lnTo>
                  <a:lnTo>
                    <a:pt x="1718" y="1651"/>
                  </a:lnTo>
                  <a:lnTo>
                    <a:pt x="1482" y="1752"/>
                  </a:lnTo>
                  <a:lnTo>
                    <a:pt x="1482" y="1684"/>
                  </a:lnTo>
                  <a:lnTo>
                    <a:pt x="1415" y="1280"/>
                  </a:lnTo>
                  <a:lnTo>
                    <a:pt x="1348" y="876"/>
                  </a:lnTo>
                  <a:lnTo>
                    <a:pt x="1348" y="843"/>
                  </a:lnTo>
                  <a:lnTo>
                    <a:pt x="1348" y="809"/>
                  </a:lnTo>
                  <a:lnTo>
                    <a:pt x="1247" y="708"/>
                  </a:lnTo>
                  <a:lnTo>
                    <a:pt x="1078" y="708"/>
                  </a:lnTo>
                  <a:lnTo>
                    <a:pt x="977" y="775"/>
                  </a:lnTo>
                  <a:lnTo>
                    <a:pt x="775" y="910"/>
                  </a:lnTo>
                  <a:lnTo>
                    <a:pt x="674" y="1078"/>
                  </a:lnTo>
                  <a:lnTo>
                    <a:pt x="674" y="1179"/>
                  </a:lnTo>
                  <a:lnTo>
                    <a:pt x="708" y="1247"/>
                  </a:lnTo>
                  <a:lnTo>
                    <a:pt x="843" y="1280"/>
                  </a:lnTo>
                  <a:lnTo>
                    <a:pt x="944" y="1314"/>
                  </a:lnTo>
                  <a:lnTo>
                    <a:pt x="1078" y="1280"/>
                  </a:lnTo>
                  <a:lnTo>
                    <a:pt x="1179" y="1213"/>
                  </a:lnTo>
                  <a:lnTo>
                    <a:pt x="1213" y="1482"/>
                  </a:lnTo>
                  <a:lnTo>
                    <a:pt x="1280" y="1718"/>
                  </a:lnTo>
                  <a:lnTo>
                    <a:pt x="1314" y="1785"/>
                  </a:lnTo>
                  <a:lnTo>
                    <a:pt x="1348" y="1785"/>
                  </a:lnTo>
                  <a:lnTo>
                    <a:pt x="708" y="2088"/>
                  </a:lnTo>
                  <a:lnTo>
                    <a:pt x="607" y="1819"/>
                  </a:lnTo>
                  <a:lnTo>
                    <a:pt x="506" y="1550"/>
                  </a:lnTo>
                  <a:lnTo>
                    <a:pt x="405" y="1011"/>
                  </a:lnTo>
                  <a:lnTo>
                    <a:pt x="371" y="843"/>
                  </a:lnTo>
                  <a:lnTo>
                    <a:pt x="304" y="708"/>
                  </a:lnTo>
                  <a:lnTo>
                    <a:pt x="809" y="573"/>
                  </a:lnTo>
                  <a:lnTo>
                    <a:pt x="1314" y="405"/>
                  </a:lnTo>
                  <a:lnTo>
                    <a:pt x="1819" y="270"/>
                  </a:lnTo>
                  <a:close/>
                  <a:moveTo>
                    <a:pt x="1954" y="1"/>
                  </a:moveTo>
                  <a:lnTo>
                    <a:pt x="1045" y="237"/>
                  </a:lnTo>
                  <a:lnTo>
                    <a:pt x="573" y="371"/>
                  </a:lnTo>
                  <a:lnTo>
                    <a:pt x="136" y="540"/>
                  </a:lnTo>
                  <a:lnTo>
                    <a:pt x="102" y="540"/>
                  </a:lnTo>
                  <a:lnTo>
                    <a:pt x="68" y="573"/>
                  </a:lnTo>
                  <a:lnTo>
                    <a:pt x="1" y="607"/>
                  </a:lnTo>
                  <a:lnTo>
                    <a:pt x="1" y="674"/>
                  </a:lnTo>
                  <a:lnTo>
                    <a:pt x="35" y="742"/>
                  </a:lnTo>
                  <a:lnTo>
                    <a:pt x="136" y="742"/>
                  </a:lnTo>
                  <a:lnTo>
                    <a:pt x="304" y="1516"/>
                  </a:lnTo>
                  <a:lnTo>
                    <a:pt x="405" y="1886"/>
                  </a:lnTo>
                  <a:lnTo>
                    <a:pt x="573" y="2257"/>
                  </a:lnTo>
                  <a:lnTo>
                    <a:pt x="573" y="2290"/>
                  </a:lnTo>
                  <a:lnTo>
                    <a:pt x="641" y="2324"/>
                  </a:lnTo>
                  <a:lnTo>
                    <a:pt x="708" y="2290"/>
                  </a:lnTo>
                  <a:lnTo>
                    <a:pt x="1550" y="1954"/>
                  </a:lnTo>
                  <a:lnTo>
                    <a:pt x="2425" y="1684"/>
                  </a:lnTo>
                  <a:lnTo>
                    <a:pt x="2492" y="1651"/>
                  </a:lnTo>
                  <a:lnTo>
                    <a:pt x="2526" y="1583"/>
                  </a:lnTo>
                  <a:lnTo>
                    <a:pt x="2459" y="1179"/>
                  </a:lnTo>
                  <a:lnTo>
                    <a:pt x="2391" y="809"/>
                  </a:lnTo>
                  <a:lnTo>
                    <a:pt x="2257" y="405"/>
                  </a:lnTo>
                  <a:lnTo>
                    <a:pt x="2088" y="68"/>
                  </a:lnTo>
                  <a:lnTo>
                    <a:pt x="202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39" name="Shape 239"/>
            <p:cNvSpPr/>
            <p:nvPr/>
          </p:nvSpPr>
          <p:spPr>
            <a:xfrm>
              <a:off x="7017700" y="2426525"/>
              <a:ext cx="12650" cy="31175"/>
            </a:xfrm>
            <a:custGeom>
              <a:avLst/>
              <a:gdLst/>
              <a:ahLst/>
              <a:cxnLst/>
              <a:rect l="0" t="0" r="0" b="0"/>
              <a:pathLst>
                <a:path w="506" h="1247" extrusionOk="0">
                  <a:moveTo>
                    <a:pt x="405" y="1"/>
                  </a:moveTo>
                  <a:lnTo>
                    <a:pt x="270" y="270"/>
                  </a:lnTo>
                  <a:lnTo>
                    <a:pt x="169" y="573"/>
                  </a:lnTo>
                  <a:lnTo>
                    <a:pt x="35" y="876"/>
                  </a:lnTo>
                  <a:lnTo>
                    <a:pt x="1" y="1011"/>
                  </a:lnTo>
                  <a:lnTo>
                    <a:pt x="1" y="1179"/>
                  </a:lnTo>
                  <a:lnTo>
                    <a:pt x="1" y="1213"/>
                  </a:lnTo>
                  <a:lnTo>
                    <a:pt x="35" y="1247"/>
                  </a:lnTo>
                  <a:lnTo>
                    <a:pt x="68" y="1247"/>
                  </a:lnTo>
                  <a:lnTo>
                    <a:pt x="136" y="1213"/>
                  </a:lnTo>
                  <a:lnTo>
                    <a:pt x="203" y="1112"/>
                  </a:lnTo>
                  <a:lnTo>
                    <a:pt x="270" y="977"/>
                  </a:lnTo>
                  <a:lnTo>
                    <a:pt x="338" y="708"/>
                  </a:lnTo>
                  <a:lnTo>
                    <a:pt x="439" y="371"/>
                  </a:lnTo>
                  <a:lnTo>
                    <a:pt x="506" y="35"/>
                  </a:lnTo>
                  <a:lnTo>
                    <a:pt x="5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40" name="Shape 240"/>
            <p:cNvSpPr/>
            <p:nvPr/>
          </p:nvSpPr>
          <p:spPr>
            <a:xfrm>
              <a:off x="6901550" y="2507350"/>
              <a:ext cx="16025" cy="27800"/>
            </a:xfrm>
            <a:custGeom>
              <a:avLst/>
              <a:gdLst/>
              <a:ahLst/>
              <a:cxnLst/>
              <a:rect l="0" t="0" r="0" b="0"/>
              <a:pathLst>
                <a:path w="641" h="1112" extrusionOk="0">
                  <a:moveTo>
                    <a:pt x="405" y="707"/>
                  </a:moveTo>
                  <a:lnTo>
                    <a:pt x="405" y="741"/>
                  </a:lnTo>
                  <a:lnTo>
                    <a:pt x="405" y="808"/>
                  </a:lnTo>
                  <a:lnTo>
                    <a:pt x="371" y="875"/>
                  </a:lnTo>
                  <a:lnTo>
                    <a:pt x="337" y="909"/>
                  </a:lnTo>
                  <a:lnTo>
                    <a:pt x="304" y="875"/>
                  </a:lnTo>
                  <a:lnTo>
                    <a:pt x="236" y="842"/>
                  </a:lnTo>
                  <a:lnTo>
                    <a:pt x="236" y="774"/>
                  </a:lnTo>
                  <a:lnTo>
                    <a:pt x="337" y="707"/>
                  </a:lnTo>
                  <a:close/>
                  <a:moveTo>
                    <a:pt x="506" y="0"/>
                  </a:moveTo>
                  <a:lnTo>
                    <a:pt x="405" y="34"/>
                  </a:lnTo>
                  <a:lnTo>
                    <a:pt x="270" y="168"/>
                  </a:lnTo>
                  <a:lnTo>
                    <a:pt x="169" y="370"/>
                  </a:lnTo>
                  <a:lnTo>
                    <a:pt x="102" y="572"/>
                  </a:lnTo>
                  <a:lnTo>
                    <a:pt x="102" y="640"/>
                  </a:lnTo>
                  <a:lnTo>
                    <a:pt x="34" y="707"/>
                  </a:lnTo>
                  <a:lnTo>
                    <a:pt x="1" y="741"/>
                  </a:lnTo>
                  <a:lnTo>
                    <a:pt x="1" y="774"/>
                  </a:lnTo>
                  <a:lnTo>
                    <a:pt x="68" y="842"/>
                  </a:lnTo>
                  <a:lnTo>
                    <a:pt x="68" y="909"/>
                  </a:lnTo>
                  <a:lnTo>
                    <a:pt x="102" y="1010"/>
                  </a:lnTo>
                  <a:lnTo>
                    <a:pt x="135" y="1077"/>
                  </a:lnTo>
                  <a:lnTo>
                    <a:pt x="203" y="1111"/>
                  </a:lnTo>
                  <a:lnTo>
                    <a:pt x="371" y="1111"/>
                  </a:lnTo>
                  <a:lnTo>
                    <a:pt x="472" y="1077"/>
                  </a:lnTo>
                  <a:lnTo>
                    <a:pt x="539" y="976"/>
                  </a:lnTo>
                  <a:lnTo>
                    <a:pt x="573" y="909"/>
                  </a:lnTo>
                  <a:lnTo>
                    <a:pt x="607" y="808"/>
                  </a:lnTo>
                  <a:lnTo>
                    <a:pt x="607" y="707"/>
                  </a:lnTo>
                  <a:lnTo>
                    <a:pt x="573" y="640"/>
                  </a:lnTo>
                  <a:lnTo>
                    <a:pt x="539" y="572"/>
                  </a:lnTo>
                  <a:lnTo>
                    <a:pt x="472" y="539"/>
                  </a:lnTo>
                  <a:lnTo>
                    <a:pt x="304" y="505"/>
                  </a:lnTo>
                  <a:lnTo>
                    <a:pt x="371" y="370"/>
                  </a:lnTo>
                  <a:lnTo>
                    <a:pt x="438" y="236"/>
                  </a:lnTo>
                  <a:lnTo>
                    <a:pt x="539" y="135"/>
                  </a:lnTo>
                  <a:lnTo>
                    <a:pt x="607" y="101"/>
                  </a:lnTo>
                  <a:lnTo>
                    <a:pt x="640" y="101"/>
                  </a:lnTo>
                  <a:lnTo>
                    <a:pt x="640" y="34"/>
                  </a:lnTo>
                  <a:lnTo>
                    <a:pt x="57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41" name="Shape 241"/>
            <p:cNvSpPr/>
            <p:nvPr/>
          </p:nvSpPr>
          <p:spPr>
            <a:xfrm>
              <a:off x="6878825" y="2490500"/>
              <a:ext cx="63150" cy="55575"/>
            </a:xfrm>
            <a:custGeom>
              <a:avLst/>
              <a:gdLst/>
              <a:ahLst/>
              <a:cxnLst/>
              <a:rect l="0" t="0" r="0" b="0"/>
              <a:pathLst>
                <a:path w="2526" h="2223" extrusionOk="0">
                  <a:moveTo>
                    <a:pt x="1953" y="169"/>
                  </a:moveTo>
                  <a:lnTo>
                    <a:pt x="2021" y="203"/>
                  </a:lnTo>
                  <a:lnTo>
                    <a:pt x="2021" y="236"/>
                  </a:lnTo>
                  <a:lnTo>
                    <a:pt x="2122" y="741"/>
                  </a:lnTo>
                  <a:lnTo>
                    <a:pt x="2290" y="1650"/>
                  </a:lnTo>
                  <a:lnTo>
                    <a:pt x="1617" y="1852"/>
                  </a:lnTo>
                  <a:lnTo>
                    <a:pt x="1280" y="1920"/>
                  </a:lnTo>
                  <a:lnTo>
                    <a:pt x="943" y="1953"/>
                  </a:lnTo>
                  <a:lnTo>
                    <a:pt x="809" y="1953"/>
                  </a:lnTo>
                  <a:lnTo>
                    <a:pt x="674" y="1852"/>
                  </a:lnTo>
                  <a:lnTo>
                    <a:pt x="573" y="1751"/>
                  </a:lnTo>
                  <a:lnTo>
                    <a:pt x="506" y="1583"/>
                  </a:lnTo>
                  <a:lnTo>
                    <a:pt x="371" y="1179"/>
                  </a:lnTo>
                  <a:lnTo>
                    <a:pt x="304" y="809"/>
                  </a:lnTo>
                  <a:lnTo>
                    <a:pt x="977" y="607"/>
                  </a:lnTo>
                  <a:lnTo>
                    <a:pt x="1650" y="337"/>
                  </a:lnTo>
                  <a:lnTo>
                    <a:pt x="1852" y="203"/>
                  </a:lnTo>
                  <a:lnTo>
                    <a:pt x="1953" y="169"/>
                  </a:lnTo>
                  <a:close/>
                  <a:moveTo>
                    <a:pt x="2021" y="1"/>
                  </a:moveTo>
                  <a:lnTo>
                    <a:pt x="1145" y="337"/>
                  </a:lnTo>
                  <a:lnTo>
                    <a:pt x="270" y="607"/>
                  </a:lnTo>
                  <a:lnTo>
                    <a:pt x="236" y="573"/>
                  </a:lnTo>
                  <a:lnTo>
                    <a:pt x="203" y="506"/>
                  </a:lnTo>
                  <a:lnTo>
                    <a:pt x="169" y="506"/>
                  </a:lnTo>
                  <a:lnTo>
                    <a:pt x="102" y="539"/>
                  </a:lnTo>
                  <a:lnTo>
                    <a:pt x="102" y="573"/>
                  </a:lnTo>
                  <a:lnTo>
                    <a:pt x="102" y="640"/>
                  </a:lnTo>
                  <a:lnTo>
                    <a:pt x="68" y="640"/>
                  </a:lnTo>
                  <a:lnTo>
                    <a:pt x="34" y="708"/>
                  </a:lnTo>
                  <a:lnTo>
                    <a:pt x="1" y="775"/>
                  </a:lnTo>
                  <a:lnTo>
                    <a:pt x="34" y="809"/>
                  </a:lnTo>
                  <a:lnTo>
                    <a:pt x="102" y="842"/>
                  </a:lnTo>
                  <a:lnTo>
                    <a:pt x="169" y="1246"/>
                  </a:lnTo>
                  <a:lnTo>
                    <a:pt x="270" y="1617"/>
                  </a:lnTo>
                  <a:lnTo>
                    <a:pt x="371" y="1920"/>
                  </a:lnTo>
                  <a:lnTo>
                    <a:pt x="438" y="2088"/>
                  </a:lnTo>
                  <a:lnTo>
                    <a:pt x="539" y="2189"/>
                  </a:lnTo>
                  <a:lnTo>
                    <a:pt x="640" y="2223"/>
                  </a:lnTo>
                  <a:lnTo>
                    <a:pt x="943" y="2223"/>
                  </a:lnTo>
                  <a:lnTo>
                    <a:pt x="1314" y="2155"/>
                  </a:lnTo>
                  <a:lnTo>
                    <a:pt x="1886" y="2021"/>
                  </a:lnTo>
                  <a:lnTo>
                    <a:pt x="2189" y="1953"/>
                  </a:lnTo>
                  <a:lnTo>
                    <a:pt x="2458" y="1819"/>
                  </a:lnTo>
                  <a:lnTo>
                    <a:pt x="2526" y="1785"/>
                  </a:lnTo>
                  <a:lnTo>
                    <a:pt x="2526" y="1684"/>
                  </a:lnTo>
                  <a:lnTo>
                    <a:pt x="2324" y="876"/>
                  </a:lnTo>
                  <a:lnTo>
                    <a:pt x="2122" y="34"/>
                  </a:lnTo>
                  <a:lnTo>
                    <a:pt x="208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42" name="Shape 242"/>
            <p:cNvSpPr/>
            <p:nvPr/>
          </p:nvSpPr>
          <p:spPr>
            <a:xfrm>
              <a:off x="7032850" y="2440000"/>
              <a:ext cx="5925" cy="6750"/>
            </a:xfrm>
            <a:custGeom>
              <a:avLst/>
              <a:gdLst/>
              <a:ahLst/>
              <a:cxnLst/>
              <a:rect l="0" t="0" r="0" b="0"/>
              <a:pathLst>
                <a:path w="237" h="270" extrusionOk="0">
                  <a:moveTo>
                    <a:pt x="68" y="1"/>
                  </a:moveTo>
                  <a:lnTo>
                    <a:pt x="1" y="34"/>
                  </a:lnTo>
                  <a:lnTo>
                    <a:pt x="1" y="102"/>
                  </a:lnTo>
                  <a:lnTo>
                    <a:pt x="1" y="169"/>
                  </a:lnTo>
                  <a:lnTo>
                    <a:pt x="35" y="236"/>
                  </a:lnTo>
                  <a:lnTo>
                    <a:pt x="68" y="270"/>
                  </a:lnTo>
                  <a:lnTo>
                    <a:pt x="136" y="270"/>
                  </a:lnTo>
                  <a:lnTo>
                    <a:pt x="203" y="203"/>
                  </a:lnTo>
                  <a:lnTo>
                    <a:pt x="237" y="169"/>
                  </a:lnTo>
                  <a:lnTo>
                    <a:pt x="203" y="102"/>
                  </a:lnTo>
                  <a:lnTo>
                    <a:pt x="13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43" name="Shape 243"/>
            <p:cNvSpPr/>
            <p:nvPr/>
          </p:nvSpPr>
          <p:spPr>
            <a:xfrm>
              <a:off x="6807275" y="1085700"/>
              <a:ext cx="484000" cy="586700"/>
            </a:xfrm>
            <a:custGeom>
              <a:avLst/>
              <a:gdLst/>
              <a:ahLst/>
              <a:cxnLst/>
              <a:rect l="0" t="0" r="0" b="0"/>
              <a:pathLst>
                <a:path w="19360" h="23468" extrusionOk="0">
                  <a:moveTo>
                    <a:pt x="3839" y="14343"/>
                  </a:moveTo>
                  <a:lnTo>
                    <a:pt x="3873" y="15320"/>
                  </a:lnTo>
                  <a:lnTo>
                    <a:pt x="3906" y="16296"/>
                  </a:lnTo>
                  <a:lnTo>
                    <a:pt x="4007" y="17239"/>
                  </a:lnTo>
                  <a:lnTo>
                    <a:pt x="4108" y="18215"/>
                  </a:lnTo>
                  <a:lnTo>
                    <a:pt x="4277" y="19293"/>
                  </a:lnTo>
                  <a:lnTo>
                    <a:pt x="4479" y="20336"/>
                  </a:lnTo>
                  <a:lnTo>
                    <a:pt x="4647" y="21212"/>
                  </a:lnTo>
                  <a:lnTo>
                    <a:pt x="4714" y="21683"/>
                  </a:lnTo>
                  <a:lnTo>
                    <a:pt x="4782" y="22121"/>
                  </a:lnTo>
                  <a:lnTo>
                    <a:pt x="4344" y="21986"/>
                  </a:lnTo>
                  <a:lnTo>
                    <a:pt x="4142" y="21919"/>
                  </a:lnTo>
                  <a:lnTo>
                    <a:pt x="3940" y="21818"/>
                  </a:lnTo>
                  <a:lnTo>
                    <a:pt x="3805" y="21683"/>
                  </a:lnTo>
                  <a:lnTo>
                    <a:pt x="3637" y="21515"/>
                  </a:lnTo>
                  <a:lnTo>
                    <a:pt x="3536" y="21313"/>
                  </a:lnTo>
                  <a:lnTo>
                    <a:pt x="3435" y="21043"/>
                  </a:lnTo>
                  <a:lnTo>
                    <a:pt x="3300" y="20471"/>
                  </a:lnTo>
                  <a:lnTo>
                    <a:pt x="3199" y="19865"/>
                  </a:lnTo>
                  <a:lnTo>
                    <a:pt x="3065" y="18687"/>
                  </a:lnTo>
                  <a:lnTo>
                    <a:pt x="2930" y="17777"/>
                  </a:lnTo>
                  <a:lnTo>
                    <a:pt x="2829" y="16835"/>
                  </a:lnTo>
                  <a:lnTo>
                    <a:pt x="2795" y="16397"/>
                  </a:lnTo>
                  <a:lnTo>
                    <a:pt x="2762" y="15926"/>
                  </a:lnTo>
                  <a:lnTo>
                    <a:pt x="2762" y="15488"/>
                  </a:lnTo>
                  <a:lnTo>
                    <a:pt x="2795" y="15017"/>
                  </a:lnTo>
                  <a:lnTo>
                    <a:pt x="3031" y="14781"/>
                  </a:lnTo>
                  <a:lnTo>
                    <a:pt x="3267" y="14545"/>
                  </a:lnTo>
                  <a:lnTo>
                    <a:pt x="3401" y="14444"/>
                  </a:lnTo>
                  <a:lnTo>
                    <a:pt x="3536" y="14377"/>
                  </a:lnTo>
                  <a:lnTo>
                    <a:pt x="3671" y="14343"/>
                  </a:lnTo>
                  <a:close/>
                  <a:moveTo>
                    <a:pt x="742" y="8081"/>
                  </a:moveTo>
                  <a:lnTo>
                    <a:pt x="809" y="8115"/>
                  </a:lnTo>
                  <a:lnTo>
                    <a:pt x="1314" y="8115"/>
                  </a:lnTo>
                  <a:lnTo>
                    <a:pt x="1146" y="10034"/>
                  </a:lnTo>
                  <a:lnTo>
                    <a:pt x="1078" y="10977"/>
                  </a:lnTo>
                  <a:lnTo>
                    <a:pt x="1078" y="11919"/>
                  </a:lnTo>
                  <a:lnTo>
                    <a:pt x="1112" y="12896"/>
                  </a:lnTo>
                  <a:lnTo>
                    <a:pt x="1179" y="13872"/>
                  </a:lnTo>
                  <a:lnTo>
                    <a:pt x="1381" y="15825"/>
                  </a:lnTo>
                  <a:lnTo>
                    <a:pt x="1516" y="17575"/>
                  </a:lnTo>
                  <a:lnTo>
                    <a:pt x="1583" y="18451"/>
                  </a:lnTo>
                  <a:lnTo>
                    <a:pt x="1684" y="19326"/>
                  </a:lnTo>
                  <a:lnTo>
                    <a:pt x="1853" y="20134"/>
                  </a:lnTo>
                  <a:lnTo>
                    <a:pt x="2088" y="20909"/>
                  </a:lnTo>
                  <a:lnTo>
                    <a:pt x="2391" y="21683"/>
                  </a:lnTo>
                  <a:lnTo>
                    <a:pt x="2728" y="22457"/>
                  </a:lnTo>
                  <a:lnTo>
                    <a:pt x="2694" y="22626"/>
                  </a:lnTo>
                  <a:lnTo>
                    <a:pt x="2661" y="22794"/>
                  </a:lnTo>
                  <a:lnTo>
                    <a:pt x="2492" y="23097"/>
                  </a:lnTo>
                  <a:lnTo>
                    <a:pt x="2425" y="23198"/>
                  </a:lnTo>
                  <a:lnTo>
                    <a:pt x="2358" y="23232"/>
                  </a:lnTo>
                  <a:lnTo>
                    <a:pt x="2324" y="23265"/>
                  </a:lnTo>
                  <a:lnTo>
                    <a:pt x="2257" y="23265"/>
                  </a:lnTo>
                  <a:lnTo>
                    <a:pt x="2122" y="23164"/>
                  </a:lnTo>
                  <a:lnTo>
                    <a:pt x="2021" y="23030"/>
                  </a:lnTo>
                  <a:lnTo>
                    <a:pt x="1920" y="22828"/>
                  </a:lnTo>
                  <a:lnTo>
                    <a:pt x="1853" y="22659"/>
                  </a:lnTo>
                  <a:lnTo>
                    <a:pt x="1785" y="22424"/>
                  </a:lnTo>
                  <a:lnTo>
                    <a:pt x="1516" y="21447"/>
                  </a:lnTo>
                  <a:lnTo>
                    <a:pt x="1280" y="20471"/>
                  </a:lnTo>
                  <a:lnTo>
                    <a:pt x="1078" y="19326"/>
                  </a:lnTo>
                  <a:lnTo>
                    <a:pt x="876" y="18181"/>
                  </a:lnTo>
                  <a:lnTo>
                    <a:pt x="472" y="15858"/>
                  </a:lnTo>
                  <a:lnTo>
                    <a:pt x="371" y="15252"/>
                  </a:lnTo>
                  <a:lnTo>
                    <a:pt x="338" y="14680"/>
                  </a:lnTo>
                  <a:lnTo>
                    <a:pt x="270" y="13502"/>
                  </a:lnTo>
                  <a:lnTo>
                    <a:pt x="237" y="12357"/>
                  </a:lnTo>
                  <a:lnTo>
                    <a:pt x="270" y="11145"/>
                  </a:lnTo>
                  <a:lnTo>
                    <a:pt x="270" y="10135"/>
                  </a:lnTo>
                  <a:lnTo>
                    <a:pt x="338" y="9630"/>
                  </a:lnTo>
                  <a:lnTo>
                    <a:pt x="405" y="9125"/>
                  </a:lnTo>
                  <a:lnTo>
                    <a:pt x="573" y="8586"/>
                  </a:lnTo>
                  <a:lnTo>
                    <a:pt x="708" y="8081"/>
                  </a:lnTo>
                  <a:close/>
                  <a:moveTo>
                    <a:pt x="10808" y="1"/>
                  </a:moveTo>
                  <a:lnTo>
                    <a:pt x="10000" y="34"/>
                  </a:lnTo>
                  <a:lnTo>
                    <a:pt x="9192" y="102"/>
                  </a:lnTo>
                  <a:lnTo>
                    <a:pt x="8351" y="236"/>
                  </a:lnTo>
                  <a:lnTo>
                    <a:pt x="7543" y="405"/>
                  </a:lnTo>
                  <a:lnTo>
                    <a:pt x="6735" y="674"/>
                  </a:lnTo>
                  <a:lnTo>
                    <a:pt x="6330" y="809"/>
                  </a:lnTo>
                  <a:lnTo>
                    <a:pt x="5926" y="977"/>
                  </a:lnTo>
                  <a:lnTo>
                    <a:pt x="5590" y="1145"/>
                  </a:lnTo>
                  <a:lnTo>
                    <a:pt x="5287" y="1314"/>
                  </a:lnTo>
                  <a:lnTo>
                    <a:pt x="4681" y="1751"/>
                  </a:lnTo>
                  <a:lnTo>
                    <a:pt x="4108" y="2189"/>
                  </a:lnTo>
                  <a:lnTo>
                    <a:pt x="3536" y="2694"/>
                  </a:lnTo>
                  <a:lnTo>
                    <a:pt x="2997" y="3199"/>
                  </a:lnTo>
                  <a:lnTo>
                    <a:pt x="2459" y="3772"/>
                  </a:lnTo>
                  <a:lnTo>
                    <a:pt x="2021" y="4378"/>
                  </a:lnTo>
                  <a:lnTo>
                    <a:pt x="1583" y="5017"/>
                  </a:lnTo>
                  <a:lnTo>
                    <a:pt x="1247" y="5691"/>
                  </a:lnTo>
                  <a:lnTo>
                    <a:pt x="977" y="6398"/>
                  </a:lnTo>
                  <a:lnTo>
                    <a:pt x="742" y="7138"/>
                  </a:lnTo>
                  <a:lnTo>
                    <a:pt x="674" y="7509"/>
                  </a:lnTo>
                  <a:lnTo>
                    <a:pt x="607" y="7879"/>
                  </a:lnTo>
                  <a:lnTo>
                    <a:pt x="607" y="7913"/>
                  </a:lnTo>
                  <a:lnTo>
                    <a:pt x="573" y="7913"/>
                  </a:lnTo>
                  <a:lnTo>
                    <a:pt x="540" y="7946"/>
                  </a:lnTo>
                  <a:lnTo>
                    <a:pt x="338" y="8620"/>
                  </a:lnTo>
                  <a:lnTo>
                    <a:pt x="169" y="9293"/>
                  </a:lnTo>
                  <a:lnTo>
                    <a:pt x="102" y="9630"/>
                  </a:lnTo>
                  <a:lnTo>
                    <a:pt x="68" y="9933"/>
                  </a:lnTo>
                  <a:lnTo>
                    <a:pt x="35" y="10606"/>
                  </a:lnTo>
                  <a:lnTo>
                    <a:pt x="1" y="11919"/>
                  </a:lnTo>
                  <a:lnTo>
                    <a:pt x="1" y="12660"/>
                  </a:lnTo>
                  <a:lnTo>
                    <a:pt x="35" y="13434"/>
                  </a:lnTo>
                  <a:lnTo>
                    <a:pt x="68" y="14175"/>
                  </a:lnTo>
                  <a:lnTo>
                    <a:pt x="136" y="14916"/>
                  </a:lnTo>
                  <a:lnTo>
                    <a:pt x="338" y="16397"/>
                  </a:lnTo>
                  <a:lnTo>
                    <a:pt x="607" y="17912"/>
                  </a:lnTo>
                  <a:lnTo>
                    <a:pt x="843" y="19326"/>
                  </a:lnTo>
                  <a:lnTo>
                    <a:pt x="1112" y="20774"/>
                  </a:lnTo>
                  <a:lnTo>
                    <a:pt x="1348" y="21919"/>
                  </a:lnTo>
                  <a:lnTo>
                    <a:pt x="1482" y="22491"/>
                  </a:lnTo>
                  <a:lnTo>
                    <a:pt x="1583" y="22760"/>
                  </a:lnTo>
                  <a:lnTo>
                    <a:pt x="1718" y="22996"/>
                  </a:lnTo>
                  <a:lnTo>
                    <a:pt x="1785" y="23164"/>
                  </a:lnTo>
                  <a:lnTo>
                    <a:pt x="1886" y="23265"/>
                  </a:lnTo>
                  <a:lnTo>
                    <a:pt x="1987" y="23366"/>
                  </a:lnTo>
                  <a:lnTo>
                    <a:pt x="2055" y="23434"/>
                  </a:lnTo>
                  <a:lnTo>
                    <a:pt x="2156" y="23467"/>
                  </a:lnTo>
                  <a:lnTo>
                    <a:pt x="2358" y="23467"/>
                  </a:lnTo>
                  <a:lnTo>
                    <a:pt x="2425" y="23434"/>
                  </a:lnTo>
                  <a:lnTo>
                    <a:pt x="2593" y="23299"/>
                  </a:lnTo>
                  <a:lnTo>
                    <a:pt x="2762" y="23097"/>
                  </a:lnTo>
                  <a:lnTo>
                    <a:pt x="2896" y="22895"/>
                  </a:lnTo>
                  <a:lnTo>
                    <a:pt x="2964" y="22626"/>
                  </a:lnTo>
                  <a:lnTo>
                    <a:pt x="3031" y="22558"/>
                  </a:lnTo>
                  <a:lnTo>
                    <a:pt x="3031" y="22525"/>
                  </a:lnTo>
                  <a:lnTo>
                    <a:pt x="3031" y="22457"/>
                  </a:lnTo>
                  <a:lnTo>
                    <a:pt x="2997" y="22424"/>
                  </a:lnTo>
                  <a:lnTo>
                    <a:pt x="2997" y="22356"/>
                  </a:lnTo>
                  <a:lnTo>
                    <a:pt x="2964" y="22323"/>
                  </a:lnTo>
                  <a:lnTo>
                    <a:pt x="2627" y="21582"/>
                  </a:lnTo>
                  <a:lnTo>
                    <a:pt x="2324" y="20808"/>
                  </a:lnTo>
                  <a:lnTo>
                    <a:pt x="2122" y="20033"/>
                  </a:lnTo>
                  <a:lnTo>
                    <a:pt x="1920" y="19259"/>
                  </a:lnTo>
                  <a:lnTo>
                    <a:pt x="1853" y="18788"/>
                  </a:lnTo>
                  <a:lnTo>
                    <a:pt x="1785" y="18350"/>
                  </a:lnTo>
                  <a:lnTo>
                    <a:pt x="1718" y="17407"/>
                  </a:lnTo>
                  <a:lnTo>
                    <a:pt x="1684" y="16498"/>
                  </a:lnTo>
                  <a:lnTo>
                    <a:pt x="1617" y="15555"/>
                  </a:lnTo>
                  <a:lnTo>
                    <a:pt x="1583" y="15488"/>
                  </a:lnTo>
                  <a:lnTo>
                    <a:pt x="1617" y="15488"/>
                  </a:lnTo>
                  <a:lnTo>
                    <a:pt x="1785" y="15623"/>
                  </a:lnTo>
                  <a:lnTo>
                    <a:pt x="2021" y="15757"/>
                  </a:lnTo>
                  <a:lnTo>
                    <a:pt x="2257" y="15825"/>
                  </a:lnTo>
                  <a:lnTo>
                    <a:pt x="2391" y="15858"/>
                  </a:lnTo>
                  <a:lnTo>
                    <a:pt x="2526" y="15858"/>
                  </a:lnTo>
                  <a:lnTo>
                    <a:pt x="2526" y="16498"/>
                  </a:lnTo>
                  <a:lnTo>
                    <a:pt x="2593" y="17104"/>
                  </a:lnTo>
                  <a:lnTo>
                    <a:pt x="2964" y="19798"/>
                  </a:lnTo>
                  <a:lnTo>
                    <a:pt x="3031" y="20370"/>
                  </a:lnTo>
                  <a:lnTo>
                    <a:pt x="3132" y="20942"/>
                  </a:lnTo>
                  <a:lnTo>
                    <a:pt x="3031" y="21010"/>
                  </a:lnTo>
                  <a:lnTo>
                    <a:pt x="2964" y="21077"/>
                  </a:lnTo>
                  <a:lnTo>
                    <a:pt x="2829" y="21279"/>
                  </a:lnTo>
                  <a:lnTo>
                    <a:pt x="2694" y="21481"/>
                  </a:lnTo>
                  <a:lnTo>
                    <a:pt x="2694" y="21582"/>
                  </a:lnTo>
                  <a:lnTo>
                    <a:pt x="2694" y="21683"/>
                  </a:lnTo>
                  <a:lnTo>
                    <a:pt x="2728" y="21717"/>
                  </a:lnTo>
                  <a:lnTo>
                    <a:pt x="2762" y="21750"/>
                  </a:lnTo>
                  <a:lnTo>
                    <a:pt x="2795" y="21750"/>
                  </a:lnTo>
                  <a:lnTo>
                    <a:pt x="2829" y="21717"/>
                  </a:lnTo>
                  <a:lnTo>
                    <a:pt x="3031" y="21414"/>
                  </a:lnTo>
                  <a:lnTo>
                    <a:pt x="3199" y="21212"/>
                  </a:lnTo>
                  <a:lnTo>
                    <a:pt x="3334" y="21515"/>
                  </a:lnTo>
                  <a:lnTo>
                    <a:pt x="3502" y="21818"/>
                  </a:lnTo>
                  <a:lnTo>
                    <a:pt x="3637" y="21952"/>
                  </a:lnTo>
                  <a:lnTo>
                    <a:pt x="3772" y="22053"/>
                  </a:lnTo>
                  <a:lnTo>
                    <a:pt x="3940" y="22154"/>
                  </a:lnTo>
                  <a:lnTo>
                    <a:pt x="4108" y="22222"/>
                  </a:lnTo>
                  <a:lnTo>
                    <a:pt x="4479" y="22323"/>
                  </a:lnTo>
                  <a:lnTo>
                    <a:pt x="4849" y="22390"/>
                  </a:lnTo>
                  <a:lnTo>
                    <a:pt x="4883" y="22491"/>
                  </a:lnTo>
                  <a:lnTo>
                    <a:pt x="4916" y="22525"/>
                  </a:lnTo>
                  <a:lnTo>
                    <a:pt x="4950" y="22558"/>
                  </a:lnTo>
                  <a:lnTo>
                    <a:pt x="5051" y="22558"/>
                  </a:lnTo>
                  <a:lnTo>
                    <a:pt x="5118" y="22525"/>
                  </a:lnTo>
                  <a:lnTo>
                    <a:pt x="5118" y="22457"/>
                  </a:lnTo>
                  <a:lnTo>
                    <a:pt x="5118" y="22424"/>
                  </a:lnTo>
                  <a:lnTo>
                    <a:pt x="5051" y="22087"/>
                  </a:lnTo>
                  <a:lnTo>
                    <a:pt x="5118" y="22222"/>
                  </a:lnTo>
                  <a:lnTo>
                    <a:pt x="5186" y="22289"/>
                  </a:lnTo>
                  <a:lnTo>
                    <a:pt x="5253" y="22323"/>
                  </a:lnTo>
                  <a:lnTo>
                    <a:pt x="5354" y="22289"/>
                  </a:lnTo>
                  <a:lnTo>
                    <a:pt x="5388" y="22255"/>
                  </a:lnTo>
                  <a:lnTo>
                    <a:pt x="5388" y="22154"/>
                  </a:lnTo>
                  <a:lnTo>
                    <a:pt x="5354" y="22087"/>
                  </a:lnTo>
                  <a:lnTo>
                    <a:pt x="5253" y="22020"/>
                  </a:lnTo>
                  <a:lnTo>
                    <a:pt x="5186" y="21885"/>
                  </a:lnTo>
                  <a:lnTo>
                    <a:pt x="5152" y="21683"/>
                  </a:lnTo>
                  <a:lnTo>
                    <a:pt x="5118" y="21481"/>
                  </a:lnTo>
                  <a:lnTo>
                    <a:pt x="5051" y="20808"/>
                  </a:lnTo>
                  <a:lnTo>
                    <a:pt x="4984" y="19899"/>
                  </a:lnTo>
                  <a:lnTo>
                    <a:pt x="4916" y="18990"/>
                  </a:lnTo>
                  <a:lnTo>
                    <a:pt x="4782" y="17744"/>
                  </a:lnTo>
                  <a:lnTo>
                    <a:pt x="4613" y="16532"/>
                  </a:lnTo>
                  <a:lnTo>
                    <a:pt x="4479" y="15286"/>
                  </a:lnTo>
                  <a:lnTo>
                    <a:pt x="4445" y="14680"/>
                  </a:lnTo>
                  <a:lnTo>
                    <a:pt x="4411" y="14074"/>
                  </a:lnTo>
                  <a:lnTo>
                    <a:pt x="4378" y="14007"/>
                  </a:lnTo>
                  <a:lnTo>
                    <a:pt x="4344" y="13973"/>
                  </a:lnTo>
                  <a:lnTo>
                    <a:pt x="4277" y="14007"/>
                  </a:lnTo>
                  <a:lnTo>
                    <a:pt x="4243" y="14074"/>
                  </a:lnTo>
                  <a:lnTo>
                    <a:pt x="4209" y="14747"/>
                  </a:lnTo>
                  <a:lnTo>
                    <a:pt x="4243" y="15421"/>
                  </a:lnTo>
                  <a:lnTo>
                    <a:pt x="4310" y="16094"/>
                  </a:lnTo>
                  <a:lnTo>
                    <a:pt x="4378" y="16801"/>
                  </a:lnTo>
                  <a:lnTo>
                    <a:pt x="4546" y="18148"/>
                  </a:lnTo>
                  <a:lnTo>
                    <a:pt x="4647" y="18855"/>
                  </a:lnTo>
                  <a:lnTo>
                    <a:pt x="4681" y="19528"/>
                  </a:lnTo>
                  <a:lnTo>
                    <a:pt x="4775" y="20470"/>
                  </a:lnTo>
                  <a:lnTo>
                    <a:pt x="4411" y="18619"/>
                  </a:lnTo>
                  <a:lnTo>
                    <a:pt x="4243" y="17542"/>
                  </a:lnTo>
                  <a:lnTo>
                    <a:pt x="4142" y="16464"/>
                  </a:lnTo>
                  <a:lnTo>
                    <a:pt x="4075" y="15387"/>
                  </a:lnTo>
                  <a:lnTo>
                    <a:pt x="4041" y="14310"/>
                  </a:lnTo>
                  <a:lnTo>
                    <a:pt x="4075" y="14242"/>
                  </a:lnTo>
                  <a:lnTo>
                    <a:pt x="4041" y="14141"/>
                  </a:lnTo>
                  <a:lnTo>
                    <a:pt x="4007" y="14108"/>
                  </a:lnTo>
                  <a:lnTo>
                    <a:pt x="3974" y="14074"/>
                  </a:lnTo>
                  <a:lnTo>
                    <a:pt x="3906" y="14074"/>
                  </a:lnTo>
                  <a:lnTo>
                    <a:pt x="3873" y="14108"/>
                  </a:lnTo>
                  <a:lnTo>
                    <a:pt x="3704" y="14108"/>
                  </a:lnTo>
                  <a:lnTo>
                    <a:pt x="3536" y="14141"/>
                  </a:lnTo>
                  <a:lnTo>
                    <a:pt x="3368" y="14209"/>
                  </a:lnTo>
                  <a:lnTo>
                    <a:pt x="3199" y="14276"/>
                  </a:lnTo>
                  <a:lnTo>
                    <a:pt x="3031" y="14411"/>
                  </a:lnTo>
                  <a:lnTo>
                    <a:pt x="2829" y="14579"/>
                  </a:lnTo>
                  <a:lnTo>
                    <a:pt x="2694" y="14747"/>
                  </a:lnTo>
                  <a:lnTo>
                    <a:pt x="2627" y="14949"/>
                  </a:lnTo>
                  <a:lnTo>
                    <a:pt x="2627" y="15017"/>
                  </a:lnTo>
                  <a:lnTo>
                    <a:pt x="2560" y="15286"/>
                  </a:lnTo>
                  <a:lnTo>
                    <a:pt x="2526" y="15589"/>
                  </a:lnTo>
                  <a:lnTo>
                    <a:pt x="2425" y="15589"/>
                  </a:lnTo>
                  <a:lnTo>
                    <a:pt x="2290" y="15555"/>
                  </a:lnTo>
                  <a:lnTo>
                    <a:pt x="2156" y="15522"/>
                  </a:lnTo>
                  <a:lnTo>
                    <a:pt x="1920" y="15421"/>
                  </a:lnTo>
                  <a:lnTo>
                    <a:pt x="1785" y="15387"/>
                  </a:lnTo>
                  <a:lnTo>
                    <a:pt x="1651" y="15353"/>
                  </a:lnTo>
                  <a:lnTo>
                    <a:pt x="1617" y="15387"/>
                  </a:lnTo>
                  <a:lnTo>
                    <a:pt x="1583" y="15421"/>
                  </a:lnTo>
                  <a:lnTo>
                    <a:pt x="1415" y="13670"/>
                  </a:lnTo>
                  <a:lnTo>
                    <a:pt x="1348" y="12795"/>
                  </a:lnTo>
                  <a:lnTo>
                    <a:pt x="1314" y="11919"/>
                  </a:lnTo>
                  <a:lnTo>
                    <a:pt x="1314" y="10943"/>
                  </a:lnTo>
                  <a:lnTo>
                    <a:pt x="1381" y="10000"/>
                  </a:lnTo>
                  <a:lnTo>
                    <a:pt x="1482" y="9024"/>
                  </a:lnTo>
                  <a:lnTo>
                    <a:pt x="1516" y="8047"/>
                  </a:lnTo>
                  <a:lnTo>
                    <a:pt x="1550" y="8014"/>
                  </a:lnTo>
                  <a:lnTo>
                    <a:pt x="1550" y="7980"/>
                  </a:lnTo>
                  <a:lnTo>
                    <a:pt x="1516" y="7913"/>
                  </a:lnTo>
                  <a:lnTo>
                    <a:pt x="1482" y="7879"/>
                  </a:lnTo>
                  <a:lnTo>
                    <a:pt x="1415" y="7879"/>
                  </a:lnTo>
                  <a:lnTo>
                    <a:pt x="1617" y="7206"/>
                  </a:lnTo>
                  <a:lnTo>
                    <a:pt x="1886" y="6566"/>
                  </a:lnTo>
                  <a:lnTo>
                    <a:pt x="2189" y="5994"/>
                  </a:lnTo>
                  <a:lnTo>
                    <a:pt x="2560" y="5421"/>
                  </a:lnTo>
                  <a:lnTo>
                    <a:pt x="2997" y="4883"/>
                  </a:lnTo>
                  <a:lnTo>
                    <a:pt x="3435" y="4411"/>
                  </a:lnTo>
                  <a:lnTo>
                    <a:pt x="3940" y="3940"/>
                  </a:lnTo>
                  <a:lnTo>
                    <a:pt x="4479" y="3502"/>
                  </a:lnTo>
                  <a:lnTo>
                    <a:pt x="5085" y="3098"/>
                  </a:lnTo>
                  <a:lnTo>
                    <a:pt x="5724" y="2762"/>
                  </a:lnTo>
                  <a:lnTo>
                    <a:pt x="6398" y="2492"/>
                  </a:lnTo>
                  <a:lnTo>
                    <a:pt x="7071" y="2256"/>
                  </a:lnTo>
                  <a:lnTo>
                    <a:pt x="7745" y="2088"/>
                  </a:lnTo>
                  <a:lnTo>
                    <a:pt x="8452" y="1953"/>
                  </a:lnTo>
                  <a:lnTo>
                    <a:pt x="9159" y="1852"/>
                  </a:lnTo>
                  <a:lnTo>
                    <a:pt x="9899" y="1785"/>
                  </a:lnTo>
                  <a:lnTo>
                    <a:pt x="10707" y="1785"/>
                  </a:lnTo>
                  <a:lnTo>
                    <a:pt x="11482" y="1819"/>
                  </a:lnTo>
                  <a:lnTo>
                    <a:pt x="12256" y="1920"/>
                  </a:lnTo>
                  <a:lnTo>
                    <a:pt x="13030" y="2054"/>
                  </a:lnTo>
                  <a:lnTo>
                    <a:pt x="13737" y="2256"/>
                  </a:lnTo>
                  <a:lnTo>
                    <a:pt x="14478" y="2526"/>
                  </a:lnTo>
                  <a:lnTo>
                    <a:pt x="15185" y="2863"/>
                  </a:lnTo>
                  <a:lnTo>
                    <a:pt x="15892" y="3267"/>
                  </a:lnTo>
                  <a:lnTo>
                    <a:pt x="16566" y="3704"/>
                  </a:lnTo>
                  <a:lnTo>
                    <a:pt x="17172" y="4142"/>
                  </a:lnTo>
                  <a:lnTo>
                    <a:pt x="17778" y="4647"/>
                  </a:lnTo>
                  <a:lnTo>
                    <a:pt x="18081" y="4916"/>
                  </a:lnTo>
                  <a:lnTo>
                    <a:pt x="18350" y="5186"/>
                  </a:lnTo>
                  <a:lnTo>
                    <a:pt x="18821" y="5758"/>
                  </a:lnTo>
                  <a:lnTo>
                    <a:pt x="19057" y="6061"/>
                  </a:lnTo>
                  <a:lnTo>
                    <a:pt x="19259" y="6398"/>
                  </a:lnTo>
                  <a:lnTo>
                    <a:pt x="19360" y="6566"/>
                  </a:lnTo>
                  <a:lnTo>
                    <a:pt x="19360" y="6061"/>
                  </a:lnTo>
                  <a:lnTo>
                    <a:pt x="19124" y="5657"/>
                  </a:lnTo>
                  <a:lnTo>
                    <a:pt x="18889" y="5354"/>
                  </a:lnTo>
                  <a:lnTo>
                    <a:pt x="18619" y="5051"/>
                  </a:lnTo>
                  <a:lnTo>
                    <a:pt x="18047" y="4512"/>
                  </a:lnTo>
                  <a:lnTo>
                    <a:pt x="17778" y="4243"/>
                  </a:lnTo>
                  <a:lnTo>
                    <a:pt x="17475" y="4007"/>
                  </a:lnTo>
                  <a:lnTo>
                    <a:pt x="16801" y="3536"/>
                  </a:lnTo>
                  <a:lnTo>
                    <a:pt x="16128" y="3098"/>
                  </a:lnTo>
                  <a:lnTo>
                    <a:pt x="15455" y="2728"/>
                  </a:lnTo>
                  <a:lnTo>
                    <a:pt x="15084" y="2526"/>
                  </a:lnTo>
                  <a:lnTo>
                    <a:pt x="14714" y="2324"/>
                  </a:lnTo>
                  <a:lnTo>
                    <a:pt x="13973" y="2054"/>
                  </a:lnTo>
                  <a:lnTo>
                    <a:pt x="13199" y="1819"/>
                  </a:lnTo>
                  <a:lnTo>
                    <a:pt x="12424" y="1684"/>
                  </a:lnTo>
                  <a:lnTo>
                    <a:pt x="11616" y="1583"/>
                  </a:lnTo>
                  <a:lnTo>
                    <a:pt x="10808" y="1549"/>
                  </a:lnTo>
                  <a:lnTo>
                    <a:pt x="10000" y="1549"/>
                  </a:lnTo>
                  <a:lnTo>
                    <a:pt x="9192" y="1617"/>
                  </a:lnTo>
                  <a:lnTo>
                    <a:pt x="8519" y="1684"/>
                  </a:lnTo>
                  <a:lnTo>
                    <a:pt x="7846" y="1819"/>
                  </a:lnTo>
                  <a:lnTo>
                    <a:pt x="7172" y="1987"/>
                  </a:lnTo>
                  <a:lnTo>
                    <a:pt x="6532" y="2189"/>
                  </a:lnTo>
                  <a:lnTo>
                    <a:pt x="5926" y="2459"/>
                  </a:lnTo>
                  <a:lnTo>
                    <a:pt x="5287" y="2728"/>
                  </a:lnTo>
                  <a:lnTo>
                    <a:pt x="4714" y="3065"/>
                  </a:lnTo>
                  <a:lnTo>
                    <a:pt x="4142" y="3469"/>
                  </a:lnTo>
                  <a:lnTo>
                    <a:pt x="3637" y="3873"/>
                  </a:lnTo>
                  <a:lnTo>
                    <a:pt x="3132" y="4344"/>
                  </a:lnTo>
                  <a:lnTo>
                    <a:pt x="2694" y="4849"/>
                  </a:lnTo>
                  <a:lnTo>
                    <a:pt x="2290" y="5388"/>
                  </a:lnTo>
                  <a:lnTo>
                    <a:pt x="1954" y="5960"/>
                  </a:lnTo>
                  <a:lnTo>
                    <a:pt x="1651" y="6566"/>
                  </a:lnTo>
                  <a:lnTo>
                    <a:pt x="1415" y="7206"/>
                  </a:lnTo>
                  <a:lnTo>
                    <a:pt x="1213" y="7879"/>
                  </a:lnTo>
                  <a:lnTo>
                    <a:pt x="1045" y="7879"/>
                  </a:lnTo>
                  <a:lnTo>
                    <a:pt x="1247" y="7273"/>
                  </a:lnTo>
                  <a:lnTo>
                    <a:pt x="1449" y="6667"/>
                  </a:lnTo>
                  <a:lnTo>
                    <a:pt x="1684" y="6061"/>
                  </a:lnTo>
                  <a:lnTo>
                    <a:pt x="1987" y="5489"/>
                  </a:lnTo>
                  <a:lnTo>
                    <a:pt x="2156" y="5186"/>
                  </a:lnTo>
                  <a:lnTo>
                    <a:pt x="2358" y="4883"/>
                  </a:lnTo>
                  <a:lnTo>
                    <a:pt x="2795" y="4310"/>
                  </a:lnTo>
                  <a:lnTo>
                    <a:pt x="3300" y="3805"/>
                  </a:lnTo>
                  <a:lnTo>
                    <a:pt x="3805" y="3267"/>
                  </a:lnTo>
                  <a:lnTo>
                    <a:pt x="4411" y="2694"/>
                  </a:lnTo>
                  <a:lnTo>
                    <a:pt x="5051" y="2155"/>
                  </a:lnTo>
                  <a:lnTo>
                    <a:pt x="5388" y="1920"/>
                  </a:lnTo>
                  <a:lnTo>
                    <a:pt x="5724" y="1718"/>
                  </a:lnTo>
                  <a:lnTo>
                    <a:pt x="6095" y="1516"/>
                  </a:lnTo>
                  <a:lnTo>
                    <a:pt x="6499" y="1347"/>
                  </a:lnTo>
                  <a:lnTo>
                    <a:pt x="7240" y="1145"/>
                  </a:lnTo>
                  <a:lnTo>
                    <a:pt x="8014" y="1011"/>
                  </a:lnTo>
                  <a:lnTo>
                    <a:pt x="8822" y="876"/>
                  </a:lnTo>
                  <a:lnTo>
                    <a:pt x="9596" y="809"/>
                  </a:lnTo>
                  <a:lnTo>
                    <a:pt x="10337" y="775"/>
                  </a:lnTo>
                  <a:lnTo>
                    <a:pt x="11078" y="775"/>
                  </a:lnTo>
                  <a:lnTo>
                    <a:pt x="11818" y="809"/>
                  </a:lnTo>
                  <a:lnTo>
                    <a:pt x="12559" y="910"/>
                  </a:lnTo>
                  <a:lnTo>
                    <a:pt x="13300" y="1044"/>
                  </a:lnTo>
                  <a:lnTo>
                    <a:pt x="14040" y="1213"/>
                  </a:lnTo>
                  <a:lnTo>
                    <a:pt x="14747" y="1448"/>
                  </a:lnTo>
                  <a:lnTo>
                    <a:pt x="15421" y="1751"/>
                  </a:lnTo>
                  <a:lnTo>
                    <a:pt x="16162" y="2088"/>
                  </a:lnTo>
                  <a:lnTo>
                    <a:pt x="16835" y="2526"/>
                  </a:lnTo>
                  <a:lnTo>
                    <a:pt x="17475" y="2964"/>
                  </a:lnTo>
                  <a:lnTo>
                    <a:pt x="18114" y="3469"/>
                  </a:lnTo>
                  <a:lnTo>
                    <a:pt x="18619" y="3940"/>
                  </a:lnTo>
                  <a:lnTo>
                    <a:pt x="19158" y="4411"/>
                  </a:lnTo>
                  <a:lnTo>
                    <a:pt x="19360" y="4580"/>
                  </a:lnTo>
                  <a:lnTo>
                    <a:pt x="19360" y="4243"/>
                  </a:lnTo>
                  <a:lnTo>
                    <a:pt x="19124" y="4075"/>
                  </a:lnTo>
                  <a:lnTo>
                    <a:pt x="18788" y="3772"/>
                  </a:lnTo>
                  <a:lnTo>
                    <a:pt x="18451" y="3469"/>
                  </a:lnTo>
                  <a:lnTo>
                    <a:pt x="17744" y="2896"/>
                  </a:lnTo>
                  <a:lnTo>
                    <a:pt x="17138" y="2425"/>
                  </a:lnTo>
                  <a:lnTo>
                    <a:pt x="16465" y="2054"/>
                  </a:lnTo>
                  <a:lnTo>
                    <a:pt x="15791" y="1684"/>
                  </a:lnTo>
                  <a:lnTo>
                    <a:pt x="15118" y="1381"/>
                  </a:lnTo>
                  <a:lnTo>
                    <a:pt x="14343" y="1112"/>
                  </a:lnTo>
                  <a:lnTo>
                    <a:pt x="13603" y="876"/>
                  </a:lnTo>
                  <a:lnTo>
                    <a:pt x="12828" y="741"/>
                  </a:lnTo>
                  <a:lnTo>
                    <a:pt x="12054" y="640"/>
                  </a:lnTo>
                  <a:lnTo>
                    <a:pt x="11246" y="573"/>
                  </a:lnTo>
                  <a:lnTo>
                    <a:pt x="10472" y="573"/>
                  </a:lnTo>
                  <a:lnTo>
                    <a:pt x="9664" y="640"/>
                  </a:lnTo>
                  <a:lnTo>
                    <a:pt x="8889" y="708"/>
                  </a:lnTo>
                  <a:lnTo>
                    <a:pt x="8182" y="809"/>
                  </a:lnTo>
                  <a:lnTo>
                    <a:pt x="7442" y="943"/>
                  </a:lnTo>
                  <a:lnTo>
                    <a:pt x="6735" y="1112"/>
                  </a:lnTo>
                  <a:lnTo>
                    <a:pt x="6061" y="1347"/>
                  </a:lnTo>
                  <a:lnTo>
                    <a:pt x="5724" y="1516"/>
                  </a:lnTo>
                  <a:lnTo>
                    <a:pt x="5388" y="1684"/>
                  </a:lnTo>
                  <a:lnTo>
                    <a:pt x="5085" y="1920"/>
                  </a:lnTo>
                  <a:lnTo>
                    <a:pt x="4782" y="2155"/>
                  </a:lnTo>
                  <a:lnTo>
                    <a:pt x="4243" y="2661"/>
                  </a:lnTo>
                  <a:lnTo>
                    <a:pt x="3704" y="3166"/>
                  </a:lnTo>
                  <a:lnTo>
                    <a:pt x="3199" y="3637"/>
                  </a:lnTo>
                  <a:lnTo>
                    <a:pt x="2762" y="4142"/>
                  </a:lnTo>
                  <a:lnTo>
                    <a:pt x="2324" y="4647"/>
                  </a:lnTo>
                  <a:lnTo>
                    <a:pt x="1954" y="5219"/>
                  </a:lnTo>
                  <a:lnTo>
                    <a:pt x="1617" y="5859"/>
                  </a:lnTo>
                  <a:lnTo>
                    <a:pt x="1314" y="6499"/>
                  </a:lnTo>
                  <a:lnTo>
                    <a:pt x="1078" y="7206"/>
                  </a:lnTo>
                  <a:lnTo>
                    <a:pt x="910" y="7879"/>
                  </a:lnTo>
                  <a:lnTo>
                    <a:pt x="809" y="7879"/>
                  </a:lnTo>
                  <a:lnTo>
                    <a:pt x="1011" y="7138"/>
                  </a:lnTo>
                  <a:lnTo>
                    <a:pt x="1247" y="6398"/>
                  </a:lnTo>
                  <a:lnTo>
                    <a:pt x="1550" y="5657"/>
                  </a:lnTo>
                  <a:lnTo>
                    <a:pt x="1920" y="4950"/>
                  </a:lnTo>
                  <a:lnTo>
                    <a:pt x="2088" y="4613"/>
                  </a:lnTo>
                  <a:lnTo>
                    <a:pt x="2324" y="4310"/>
                  </a:lnTo>
                  <a:lnTo>
                    <a:pt x="2526" y="4007"/>
                  </a:lnTo>
                  <a:lnTo>
                    <a:pt x="2762" y="3738"/>
                  </a:lnTo>
                  <a:lnTo>
                    <a:pt x="3300" y="3199"/>
                  </a:lnTo>
                  <a:lnTo>
                    <a:pt x="3873" y="2694"/>
                  </a:lnTo>
                  <a:lnTo>
                    <a:pt x="4479" y="2223"/>
                  </a:lnTo>
                  <a:lnTo>
                    <a:pt x="5085" y="1751"/>
                  </a:lnTo>
                  <a:lnTo>
                    <a:pt x="5388" y="1549"/>
                  </a:lnTo>
                  <a:lnTo>
                    <a:pt x="5724" y="1347"/>
                  </a:lnTo>
                  <a:lnTo>
                    <a:pt x="6061" y="1179"/>
                  </a:lnTo>
                  <a:lnTo>
                    <a:pt x="6431" y="1011"/>
                  </a:lnTo>
                  <a:lnTo>
                    <a:pt x="7240" y="741"/>
                  </a:lnTo>
                  <a:lnTo>
                    <a:pt x="8048" y="539"/>
                  </a:lnTo>
                  <a:lnTo>
                    <a:pt x="8856" y="405"/>
                  </a:lnTo>
                  <a:lnTo>
                    <a:pt x="9697" y="270"/>
                  </a:lnTo>
                  <a:lnTo>
                    <a:pt x="10505" y="236"/>
                  </a:lnTo>
                  <a:lnTo>
                    <a:pt x="11347" y="236"/>
                  </a:lnTo>
                  <a:lnTo>
                    <a:pt x="12155" y="337"/>
                  </a:lnTo>
                  <a:lnTo>
                    <a:pt x="12929" y="438"/>
                  </a:lnTo>
                  <a:lnTo>
                    <a:pt x="13737" y="640"/>
                  </a:lnTo>
                  <a:lnTo>
                    <a:pt x="14512" y="876"/>
                  </a:lnTo>
                  <a:lnTo>
                    <a:pt x="15253" y="1145"/>
                  </a:lnTo>
                  <a:lnTo>
                    <a:pt x="16027" y="1482"/>
                  </a:lnTo>
                  <a:lnTo>
                    <a:pt x="16667" y="1819"/>
                  </a:lnTo>
                  <a:lnTo>
                    <a:pt x="17306" y="2223"/>
                  </a:lnTo>
                  <a:lnTo>
                    <a:pt x="17879" y="2661"/>
                  </a:lnTo>
                  <a:lnTo>
                    <a:pt x="18451" y="3166"/>
                  </a:lnTo>
                  <a:lnTo>
                    <a:pt x="19360" y="4041"/>
                  </a:lnTo>
                  <a:lnTo>
                    <a:pt x="19360" y="3671"/>
                  </a:lnTo>
                  <a:lnTo>
                    <a:pt x="18754" y="3098"/>
                  </a:lnTo>
                  <a:lnTo>
                    <a:pt x="18148" y="2560"/>
                  </a:lnTo>
                  <a:lnTo>
                    <a:pt x="17879" y="2290"/>
                  </a:lnTo>
                  <a:lnTo>
                    <a:pt x="17542" y="2088"/>
                  </a:lnTo>
                  <a:lnTo>
                    <a:pt x="16902" y="1684"/>
                  </a:lnTo>
                  <a:lnTo>
                    <a:pt x="16229" y="1314"/>
                  </a:lnTo>
                  <a:lnTo>
                    <a:pt x="15556" y="1011"/>
                  </a:lnTo>
                  <a:lnTo>
                    <a:pt x="14781" y="708"/>
                  </a:lnTo>
                  <a:lnTo>
                    <a:pt x="14007" y="438"/>
                  </a:lnTo>
                  <a:lnTo>
                    <a:pt x="13232" y="236"/>
                  </a:lnTo>
                  <a:lnTo>
                    <a:pt x="12424" y="102"/>
                  </a:lnTo>
                  <a:lnTo>
                    <a:pt x="11616" y="34"/>
                  </a:lnTo>
                  <a:lnTo>
                    <a:pt x="1080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44" name="Shape 244"/>
            <p:cNvSpPr/>
            <p:nvPr/>
          </p:nvSpPr>
          <p:spPr>
            <a:xfrm>
              <a:off x="6964675" y="2496400"/>
              <a:ext cx="14350" cy="8450"/>
            </a:xfrm>
            <a:custGeom>
              <a:avLst/>
              <a:gdLst/>
              <a:ahLst/>
              <a:cxnLst/>
              <a:rect l="0" t="0" r="0" b="0"/>
              <a:pathLst>
                <a:path w="574" h="338" extrusionOk="0">
                  <a:moveTo>
                    <a:pt x="439" y="0"/>
                  </a:moveTo>
                  <a:lnTo>
                    <a:pt x="102" y="169"/>
                  </a:lnTo>
                  <a:lnTo>
                    <a:pt x="1" y="236"/>
                  </a:lnTo>
                  <a:lnTo>
                    <a:pt x="1" y="270"/>
                  </a:lnTo>
                  <a:lnTo>
                    <a:pt x="1" y="303"/>
                  </a:lnTo>
                  <a:lnTo>
                    <a:pt x="34" y="337"/>
                  </a:lnTo>
                  <a:lnTo>
                    <a:pt x="203" y="337"/>
                  </a:lnTo>
                  <a:lnTo>
                    <a:pt x="472" y="236"/>
                  </a:lnTo>
                  <a:lnTo>
                    <a:pt x="540" y="202"/>
                  </a:lnTo>
                  <a:lnTo>
                    <a:pt x="573" y="169"/>
                  </a:lnTo>
                  <a:lnTo>
                    <a:pt x="573" y="101"/>
                  </a:lnTo>
                  <a:lnTo>
                    <a:pt x="506" y="34"/>
                  </a:lnTo>
                  <a:lnTo>
                    <a:pt x="47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45" name="Shape 245"/>
            <p:cNvSpPr/>
            <p:nvPr/>
          </p:nvSpPr>
          <p:spPr>
            <a:xfrm>
              <a:off x="7014350" y="2516600"/>
              <a:ext cx="60625" cy="54725"/>
            </a:xfrm>
            <a:custGeom>
              <a:avLst/>
              <a:gdLst/>
              <a:ahLst/>
              <a:cxnLst/>
              <a:rect l="0" t="0" r="0" b="0"/>
              <a:pathLst>
                <a:path w="2425" h="2189" extrusionOk="0">
                  <a:moveTo>
                    <a:pt x="1886" y="270"/>
                  </a:moveTo>
                  <a:lnTo>
                    <a:pt x="2020" y="808"/>
                  </a:lnTo>
                  <a:lnTo>
                    <a:pt x="2088" y="1078"/>
                  </a:lnTo>
                  <a:lnTo>
                    <a:pt x="2155" y="1381"/>
                  </a:lnTo>
                  <a:lnTo>
                    <a:pt x="2155" y="1516"/>
                  </a:lnTo>
                  <a:lnTo>
                    <a:pt x="2121" y="1650"/>
                  </a:lnTo>
                  <a:lnTo>
                    <a:pt x="2054" y="1751"/>
                  </a:lnTo>
                  <a:lnTo>
                    <a:pt x="1886" y="1819"/>
                  </a:lnTo>
                  <a:lnTo>
                    <a:pt x="1313" y="1819"/>
                  </a:lnTo>
                  <a:lnTo>
                    <a:pt x="1044" y="1852"/>
                  </a:lnTo>
                  <a:lnTo>
                    <a:pt x="741" y="1920"/>
                  </a:lnTo>
                  <a:lnTo>
                    <a:pt x="640" y="1381"/>
                  </a:lnTo>
                  <a:lnTo>
                    <a:pt x="539" y="1044"/>
                  </a:lnTo>
                  <a:lnTo>
                    <a:pt x="472" y="674"/>
                  </a:lnTo>
                  <a:lnTo>
                    <a:pt x="472" y="640"/>
                  </a:lnTo>
                  <a:lnTo>
                    <a:pt x="842" y="539"/>
                  </a:lnTo>
                  <a:lnTo>
                    <a:pt x="1179" y="472"/>
                  </a:lnTo>
                  <a:lnTo>
                    <a:pt x="1549" y="371"/>
                  </a:lnTo>
                  <a:lnTo>
                    <a:pt x="1886" y="270"/>
                  </a:lnTo>
                  <a:close/>
                  <a:moveTo>
                    <a:pt x="1953" y="0"/>
                  </a:moveTo>
                  <a:lnTo>
                    <a:pt x="1886" y="34"/>
                  </a:lnTo>
                  <a:lnTo>
                    <a:pt x="1650" y="135"/>
                  </a:lnTo>
                  <a:lnTo>
                    <a:pt x="1414" y="169"/>
                  </a:lnTo>
                  <a:lnTo>
                    <a:pt x="909" y="236"/>
                  </a:lnTo>
                  <a:lnTo>
                    <a:pt x="674" y="303"/>
                  </a:lnTo>
                  <a:lnTo>
                    <a:pt x="472" y="337"/>
                  </a:lnTo>
                  <a:lnTo>
                    <a:pt x="34" y="539"/>
                  </a:lnTo>
                  <a:lnTo>
                    <a:pt x="0" y="573"/>
                  </a:lnTo>
                  <a:lnTo>
                    <a:pt x="0" y="606"/>
                  </a:lnTo>
                  <a:lnTo>
                    <a:pt x="0" y="674"/>
                  </a:lnTo>
                  <a:lnTo>
                    <a:pt x="68" y="741"/>
                  </a:lnTo>
                  <a:lnTo>
                    <a:pt x="169" y="741"/>
                  </a:lnTo>
                  <a:lnTo>
                    <a:pt x="270" y="707"/>
                  </a:lnTo>
                  <a:lnTo>
                    <a:pt x="303" y="909"/>
                  </a:lnTo>
                  <a:lnTo>
                    <a:pt x="337" y="1111"/>
                  </a:lnTo>
                  <a:lnTo>
                    <a:pt x="539" y="2088"/>
                  </a:lnTo>
                  <a:lnTo>
                    <a:pt x="606" y="2189"/>
                  </a:lnTo>
                  <a:lnTo>
                    <a:pt x="707" y="2189"/>
                  </a:lnTo>
                  <a:lnTo>
                    <a:pt x="876" y="2122"/>
                  </a:lnTo>
                  <a:lnTo>
                    <a:pt x="1111" y="2088"/>
                  </a:lnTo>
                  <a:lnTo>
                    <a:pt x="1549" y="2088"/>
                  </a:lnTo>
                  <a:lnTo>
                    <a:pt x="1751" y="2054"/>
                  </a:lnTo>
                  <a:lnTo>
                    <a:pt x="1953" y="2021"/>
                  </a:lnTo>
                  <a:lnTo>
                    <a:pt x="2155" y="1953"/>
                  </a:lnTo>
                  <a:lnTo>
                    <a:pt x="2323" y="1852"/>
                  </a:lnTo>
                  <a:lnTo>
                    <a:pt x="2391" y="1785"/>
                  </a:lnTo>
                  <a:lnTo>
                    <a:pt x="2424" y="1684"/>
                  </a:lnTo>
                  <a:lnTo>
                    <a:pt x="2391" y="1448"/>
                  </a:lnTo>
                  <a:lnTo>
                    <a:pt x="2054" y="68"/>
                  </a:lnTo>
                  <a:lnTo>
                    <a:pt x="2020" y="34"/>
                  </a:lnTo>
                  <a:lnTo>
                    <a:pt x="198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46" name="Shape 246"/>
            <p:cNvSpPr/>
            <p:nvPr/>
          </p:nvSpPr>
          <p:spPr>
            <a:xfrm>
              <a:off x="6044700" y="589950"/>
              <a:ext cx="8450" cy="13475"/>
            </a:xfrm>
            <a:custGeom>
              <a:avLst/>
              <a:gdLst/>
              <a:ahLst/>
              <a:cxnLst/>
              <a:rect l="0" t="0" r="0" b="0"/>
              <a:pathLst>
                <a:path w="338" h="539" extrusionOk="0">
                  <a:moveTo>
                    <a:pt x="236" y="0"/>
                  </a:moveTo>
                  <a:lnTo>
                    <a:pt x="203" y="34"/>
                  </a:lnTo>
                  <a:lnTo>
                    <a:pt x="68" y="202"/>
                  </a:lnTo>
                  <a:lnTo>
                    <a:pt x="34" y="303"/>
                  </a:lnTo>
                  <a:lnTo>
                    <a:pt x="1" y="438"/>
                  </a:lnTo>
                  <a:lnTo>
                    <a:pt x="34" y="505"/>
                  </a:lnTo>
                  <a:lnTo>
                    <a:pt x="135" y="539"/>
                  </a:lnTo>
                  <a:lnTo>
                    <a:pt x="203" y="505"/>
                  </a:lnTo>
                  <a:lnTo>
                    <a:pt x="236" y="438"/>
                  </a:lnTo>
                  <a:lnTo>
                    <a:pt x="270" y="270"/>
                  </a:lnTo>
                  <a:lnTo>
                    <a:pt x="337" y="101"/>
                  </a:lnTo>
                  <a:lnTo>
                    <a:pt x="337" y="34"/>
                  </a:lnTo>
                  <a:lnTo>
                    <a:pt x="30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47" name="Shape 247"/>
            <p:cNvSpPr/>
            <p:nvPr/>
          </p:nvSpPr>
          <p:spPr>
            <a:xfrm>
              <a:off x="6754250" y="2521650"/>
              <a:ext cx="64850" cy="53900"/>
            </a:xfrm>
            <a:custGeom>
              <a:avLst/>
              <a:gdLst/>
              <a:ahLst/>
              <a:cxnLst/>
              <a:rect l="0" t="0" r="0" b="0"/>
              <a:pathLst>
                <a:path w="2594" h="2156" extrusionOk="0">
                  <a:moveTo>
                    <a:pt x="1819" y="303"/>
                  </a:moveTo>
                  <a:lnTo>
                    <a:pt x="1954" y="404"/>
                  </a:lnTo>
                  <a:lnTo>
                    <a:pt x="2088" y="505"/>
                  </a:lnTo>
                  <a:lnTo>
                    <a:pt x="2156" y="674"/>
                  </a:lnTo>
                  <a:lnTo>
                    <a:pt x="2223" y="876"/>
                  </a:lnTo>
                  <a:lnTo>
                    <a:pt x="2257" y="1111"/>
                  </a:lnTo>
                  <a:lnTo>
                    <a:pt x="2324" y="1516"/>
                  </a:lnTo>
                  <a:lnTo>
                    <a:pt x="1954" y="1650"/>
                  </a:lnTo>
                  <a:lnTo>
                    <a:pt x="1550" y="1751"/>
                  </a:lnTo>
                  <a:lnTo>
                    <a:pt x="1179" y="1819"/>
                  </a:lnTo>
                  <a:lnTo>
                    <a:pt x="775" y="1886"/>
                  </a:lnTo>
                  <a:lnTo>
                    <a:pt x="573" y="1314"/>
                  </a:lnTo>
                  <a:lnTo>
                    <a:pt x="438" y="741"/>
                  </a:lnTo>
                  <a:lnTo>
                    <a:pt x="1011" y="505"/>
                  </a:lnTo>
                  <a:lnTo>
                    <a:pt x="1314" y="404"/>
                  </a:lnTo>
                  <a:lnTo>
                    <a:pt x="1617" y="337"/>
                  </a:lnTo>
                  <a:lnTo>
                    <a:pt x="1718" y="303"/>
                  </a:lnTo>
                  <a:close/>
                  <a:moveTo>
                    <a:pt x="1785" y="0"/>
                  </a:moveTo>
                  <a:lnTo>
                    <a:pt x="1550" y="68"/>
                  </a:lnTo>
                  <a:lnTo>
                    <a:pt x="1112" y="169"/>
                  </a:lnTo>
                  <a:lnTo>
                    <a:pt x="708" y="303"/>
                  </a:lnTo>
                  <a:lnTo>
                    <a:pt x="337" y="472"/>
                  </a:lnTo>
                  <a:lnTo>
                    <a:pt x="236" y="472"/>
                  </a:lnTo>
                  <a:lnTo>
                    <a:pt x="203" y="505"/>
                  </a:lnTo>
                  <a:lnTo>
                    <a:pt x="169" y="539"/>
                  </a:lnTo>
                  <a:lnTo>
                    <a:pt x="169" y="573"/>
                  </a:lnTo>
                  <a:lnTo>
                    <a:pt x="68" y="640"/>
                  </a:lnTo>
                  <a:lnTo>
                    <a:pt x="34" y="674"/>
                  </a:lnTo>
                  <a:lnTo>
                    <a:pt x="1" y="707"/>
                  </a:lnTo>
                  <a:lnTo>
                    <a:pt x="34" y="808"/>
                  </a:lnTo>
                  <a:lnTo>
                    <a:pt x="102" y="876"/>
                  </a:lnTo>
                  <a:lnTo>
                    <a:pt x="203" y="876"/>
                  </a:lnTo>
                  <a:lnTo>
                    <a:pt x="203" y="842"/>
                  </a:lnTo>
                  <a:lnTo>
                    <a:pt x="270" y="1179"/>
                  </a:lnTo>
                  <a:lnTo>
                    <a:pt x="337" y="1482"/>
                  </a:lnTo>
                  <a:lnTo>
                    <a:pt x="539" y="2054"/>
                  </a:lnTo>
                  <a:lnTo>
                    <a:pt x="607" y="2122"/>
                  </a:lnTo>
                  <a:lnTo>
                    <a:pt x="674" y="2155"/>
                  </a:lnTo>
                  <a:lnTo>
                    <a:pt x="1146" y="2122"/>
                  </a:lnTo>
                  <a:lnTo>
                    <a:pt x="1617" y="2021"/>
                  </a:lnTo>
                  <a:lnTo>
                    <a:pt x="2055" y="1886"/>
                  </a:lnTo>
                  <a:lnTo>
                    <a:pt x="2492" y="1718"/>
                  </a:lnTo>
                  <a:lnTo>
                    <a:pt x="2593" y="1650"/>
                  </a:lnTo>
                  <a:lnTo>
                    <a:pt x="2593" y="1549"/>
                  </a:lnTo>
                  <a:lnTo>
                    <a:pt x="2358" y="438"/>
                  </a:lnTo>
                  <a:lnTo>
                    <a:pt x="2324" y="303"/>
                  </a:lnTo>
                  <a:lnTo>
                    <a:pt x="2257" y="169"/>
                  </a:lnTo>
                  <a:lnTo>
                    <a:pt x="2156" y="101"/>
                  </a:lnTo>
                  <a:lnTo>
                    <a:pt x="2021" y="34"/>
                  </a:lnTo>
                  <a:lnTo>
                    <a:pt x="178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48" name="Shape 248"/>
            <p:cNvSpPr/>
            <p:nvPr/>
          </p:nvSpPr>
          <p:spPr>
            <a:xfrm>
              <a:off x="6746675" y="2465250"/>
              <a:ext cx="58100" cy="58100"/>
            </a:xfrm>
            <a:custGeom>
              <a:avLst/>
              <a:gdLst/>
              <a:ahLst/>
              <a:cxnLst/>
              <a:rect l="0" t="0" r="0" b="0"/>
              <a:pathLst>
                <a:path w="2324" h="2324" extrusionOk="0">
                  <a:moveTo>
                    <a:pt x="1853" y="236"/>
                  </a:moveTo>
                  <a:lnTo>
                    <a:pt x="2088" y="1617"/>
                  </a:lnTo>
                  <a:lnTo>
                    <a:pt x="1449" y="1819"/>
                  </a:lnTo>
                  <a:lnTo>
                    <a:pt x="1045" y="1987"/>
                  </a:lnTo>
                  <a:lnTo>
                    <a:pt x="809" y="2054"/>
                  </a:lnTo>
                  <a:lnTo>
                    <a:pt x="607" y="2088"/>
                  </a:lnTo>
                  <a:lnTo>
                    <a:pt x="405" y="1482"/>
                  </a:lnTo>
                  <a:lnTo>
                    <a:pt x="203" y="842"/>
                  </a:lnTo>
                  <a:lnTo>
                    <a:pt x="640" y="708"/>
                  </a:lnTo>
                  <a:lnTo>
                    <a:pt x="1045" y="573"/>
                  </a:lnTo>
                  <a:lnTo>
                    <a:pt x="1853" y="236"/>
                  </a:lnTo>
                  <a:close/>
                  <a:moveTo>
                    <a:pt x="1886" y="1"/>
                  </a:moveTo>
                  <a:lnTo>
                    <a:pt x="1011" y="304"/>
                  </a:lnTo>
                  <a:lnTo>
                    <a:pt x="573" y="472"/>
                  </a:lnTo>
                  <a:lnTo>
                    <a:pt x="135" y="640"/>
                  </a:lnTo>
                  <a:lnTo>
                    <a:pt x="102" y="607"/>
                  </a:lnTo>
                  <a:lnTo>
                    <a:pt x="34" y="607"/>
                  </a:lnTo>
                  <a:lnTo>
                    <a:pt x="1" y="674"/>
                  </a:lnTo>
                  <a:lnTo>
                    <a:pt x="1" y="741"/>
                  </a:lnTo>
                  <a:lnTo>
                    <a:pt x="68" y="1112"/>
                  </a:lnTo>
                  <a:lnTo>
                    <a:pt x="169" y="1482"/>
                  </a:lnTo>
                  <a:lnTo>
                    <a:pt x="405" y="2256"/>
                  </a:lnTo>
                  <a:lnTo>
                    <a:pt x="438" y="2324"/>
                  </a:lnTo>
                  <a:lnTo>
                    <a:pt x="708" y="2324"/>
                  </a:lnTo>
                  <a:lnTo>
                    <a:pt x="876" y="2290"/>
                  </a:lnTo>
                  <a:lnTo>
                    <a:pt x="1213" y="2155"/>
                  </a:lnTo>
                  <a:lnTo>
                    <a:pt x="2257" y="1819"/>
                  </a:lnTo>
                  <a:lnTo>
                    <a:pt x="2290" y="1819"/>
                  </a:lnTo>
                  <a:lnTo>
                    <a:pt x="2324" y="1785"/>
                  </a:lnTo>
                  <a:lnTo>
                    <a:pt x="2324" y="1684"/>
                  </a:lnTo>
                  <a:lnTo>
                    <a:pt x="2021" y="68"/>
                  </a:lnTo>
                  <a:lnTo>
                    <a:pt x="1954" y="34"/>
                  </a:lnTo>
                  <a:lnTo>
                    <a:pt x="188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49" name="Shape 249"/>
            <p:cNvSpPr/>
            <p:nvPr/>
          </p:nvSpPr>
          <p:spPr>
            <a:xfrm>
              <a:off x="6794650" y="2591500"/>
              <a:ext cx="11825" cy="24450"/>
            </a:xfrm>
            <a:custGeom>
              <a:avLst/>
              <a:gdLst/>
              <a:ahLst/>
              <a:cxnLst/>
              <a:rect l="0" t="0" r="0" b="0"/>
              <a:pathLst>
                <a:path w="473" h="978" extrusionOk="0">
                  <a:moveTo>
                    <a:pt x="35" y="1"/>
                  </a:moveTo>
                  <a:lnTo>
                    <a:pt x="1" y="68"/>
                  </a:lnTo>
                  <a:lnTo>
                    <a:pt x="35" y="169"/>
                  </a:lnTo>
                  <a:lnTo>
                    <a:pt x="68" y="270"/>
                  </a:lnTo>
                  <a:lnTo>
                    <a:pt x="136" y="506"/>
                  </a:lnTo>
                  <a:lnTo>
                    <a:pt x="203" y="742"/>
                  </a:lnTo>
                  <a:lnTo>
                    <a:pt x="237" y="843"/>
                  </a:lnTo>
                  <a:lnTo>
                    <a:pt x="304" y="944"/>
                  </a:lnTo>
                  <a:lnTo>
                    <a:pt x="338" y="977"/>
                  </a:lnTo>
                  <a:lnTo>
                    <a:pt x="405" y="977"/>
                  </a:lnTo>
                  <a:lnTo>
                    <a:pt x="439" y="944"/>
                  </a:lnTo>
                  <a:lnTo>
                    <a:pt x="472" y="876"/>
                  </a:lnTo>
                  <a:lnTo>
                    <a:pt x="439" y="775"/>
                  </a:lnTo>
                  <a:lnTo>
                    <a:pt x="405" y="674"/>
                  </a:lnTo>
                  <a:lnTo>
                    <a:pt x="338" y="439"/>
                  </a:lnTo>
                  <a:lnTo>
                    <a:pt x="237" y="203"/>
                  </a:lnTo>
                  <a:lnTo>
                    <a:pt x="203" y="102"/>
                  </a:lnTo>
                  <a:lnTo>
                    <a:pt x="13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50" name="Shape 250"/>
            <p:cNvSpPr/>
            <p:nvPr/>
          </p:nvSpPr>
          <p:spPr>
            <a:xfrm>
              <a:off x="6770250" y="2573825"/>
              <a:ext cx="62300" cy="58100"/>
            </a:xfrm>
            <a:custGeom>
              <a:avLst/>
              <a:gdLst/>
              <a:ahLst/>
              <a:cxnLst/>
              <a:rect l="0" t="0" r="0" b="0"/>
              <a:pathLst>
                <a:path w="2492" h="2324" extrusionOk="0">
                  <a:moveTo>
                    <a:pt x="1886" y="237"/>
                  </a:moveTo>
                  <a:lnTo>
                    <a:pt x="2122" y="1078"/>
                  </a:lnTo>
                  <a:lnTo>
                    <a:pt x="2223" y="1415"/>
                  </a:lnTo>
                  <a:lnTo>
                    <a:pt x="2256" y="1583"/>
                  </a:lnTo>
                  <a:lnTo>
                    <a:pt x="2223" y="1684"/>
                  </a:lnTo>
                  <a:lnTo>
                    <a:pt x="2189" y="1752"/>
                  </a:lnTo>
                  <a:lnTo>
                    <a:pt x="2088" y="1819"/>
                  </a:lnTo>
                  <a:lnTo>
                    <a:pt x="1920" y="1886"/>
                  </a:lnTo>
                  <a:lnTo>
                    <a:pt x="1583" y="1954"/>
                  </a:lnTo>
                  <a:lnTo>
                    <a:pt x="1280" y="2021"/>
                  </a:lnTo>
                  <a:lnTo>
                    <a:pt x="943" y="2055"/>
                  </a:lnTo>
                  <a:lnTo>
                    <a:pt x="775" y="2055"/>
                  </a:lnTo>
                  <a:lnTo>
                    <a:pt x="674" y="2021"/>
                  </a:lnTo>
                  <a:lnTo>
                    <a:pt x="573" y="1954"/>
                  </a:lnTo>
                  <a:lnTo>
                    <a:pt x="506" y="1785"/>
                  </a:lnTo>
                  <a:lnTo>
                    <a:pt x="438" y="1247"/>
                  </a:lnTo>
                  <a:lnTo>
                    <a:pt x="371" y="944"/>
                  </a:lnTo>
                  <a:lnTo>
                    <a:pt x="270" y="674"/>
                  </a:lnTo>
                  <a:lnTo>
                    <a:pt x="472" y="674"/>
                  </a:lnTo>
                  <a:lnTo>
                    <a:pt x="674" y="641"/>
                  </a:lnTo>
                  <a:lnTo>
                    <a:pt x="1078" y="506"/>
                  </a:lnTo>
                  <a:lnTo>
                    <a:pt x="1886" y="237"/>
                  </a:lnTo>
                  <a:close/>
                  <a:moveTo>
                    <a:pt x="1920" y="1"/>
                  </a:moveTo>
                  <a:lnTo>
                    <a:pt x="977" y="270"/>
                  </a:lnTo>
                  <a:lnTo>
                    <a:pt x="506" y="405"/>
                  </a:lnTo>
                  <a:lnTo>
                    <a:pt x="34" y="506"/>
                  </a:lnTo>
                  <a:lnTo>
                    <a:pt x="1" y="540"/>
                  </a:lnTo>
                  <a:lnTo>
                    <a:pt x="1" y="573"/>
                  </a:lnTo>
                  <a:lnTo>
                    <a:pt x="1" y="641"/>
                  </a:lnTo>
                  <a:lnTo>
                    <a:pt x="34" y="641"/>
                  </a:lnTo>
                  <a:lnTo>
                    <a:pt x="102" y="674"/>
                  </a:lnTo>
                  <a:lnTo>
                    <a:pt x="68" y="708"/>
                  </a:lnTo>
                  <a:lnTo>
                    <a:pt x="68" y="742"/>
                  </a:lnTo>
                  <a:lnTo>
                    <a:pt x="169" y="1112"/>
                  </a:lnTo>
                  <a:lnTo>
                    <a:pt x="203" y="1516"/>
                  </a:lnTo>
                  <a:lnTo>
                    <a:pt x="270" y="1920"/>
                  </a:lnTo>
                  <a:lnTo>
                    <a:pt x="304" y="2122"/>
                  </a:lnTo>
                  <a:lnTo>
                    <a:pt x="405" y="2290"/>
                  </a:lnTo>
                  <a:lnTo>
                    <a:pt x="438" y="2324"/>
                  </a:lnTo>
                  <a:lnTo>
                    <a:pt x="775" y="2324"/>
                  </a:lnTo>
                  <a:lnTo>
                    <a:pt x="1078" y="2290"/>
                  </a:lnTo>
                  <a:lnTo>
                    <a:pt x="1650" y="2156"/>
                  </a:lnTo>
                  <a:lnTo>
                    <a:pt x="2021" y="2088"/>
                  </a:lnTo>
                  <a:lnTo>
                    <a:pt x="2189" y="2021"/>
                  </a:lnTo>
                  <a:lnTo>
                    <a:pt x="2357" y="1920"/>
                  </a:lnTo>
                  <a:lnTo>
                    <a:pt x="2425" y="1853"/>
                  </a:lnTo>
                  <a:lnTo>
                    <a:pt x="2458" y="1785"/>
                  </a:lnTo>
                  <a:lnTo>
                    <a:pt x="2492" y="1651"/>
                  </a:lnTo>
                  <a:lnTo>
                    <a:pt x="2458" y="1482"/>
                  </a:lnTo>
                  <a:lnTo>
                    <a:pt x="2458" y="1348"/>
                  </a:lnTo>
                  <a:lnTo>
                    <a:pt x="2256" y="708"/>
                  </a:lnTo>
                  <a:lnTo>
                    <a:pt x="2054" y="68"/>
                  </a:lnTo>
                  <a:lnTo>
                    <a:pt x="202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51" name="Shape 251"/>
            <p:cNvSpPr/>
            <p:nvPr/>
          </p:nvSpPr>
          <p:spPr>
            <a:xfrm>
              <a:off x="6988250" y="2412225"/>
              <a:ext cx="64825" cy="58100"/>
            </a:xfrm>
            <a:custGeom>
              <a:avLst/>
              <a:gdLst/>
              <a:ahLst/>
              <a:cxnLst/>
              <a:rect l="0" t="0" r="0" b="0"/>
              <a:pathLst>
                <a:path w="2593" h="2324" extrusionOk="0">
                  <a:moveTo>
                    <a:pt x="1953" y="169"/>
                  </a:moveTo>
                  <a:lnTo>
                    <a:pt x="2021" y="506"/>
                  </a:lnTo>
                  <a:lnTo>
                    <a:pt x="2088" y="809"/>
                  </a:lnTo>
                  <a:lnTo>
                    <a:pt x="2189" y="1145"/>
                  </a:lnTo>
                  <a:lnTo>
                    <a:pt x="2357" y="1448"/>
                  </a:lnTo>
                  <a:lnTo>
                    <a:pt x="2290" y="1482"/>
                  </a:lnTo>
                  <a:lnTo>
                    <a:pt x="2155" y="1549"/>
                  </a:lnTo>
                  <a:lnTo>
                    <a:pt x="1684" y="1718"/>
                  </a:lnTo>
                  <a:lnTo>
                    <a:pt x="674" y="2054"/>
                  </a:lnTo>
                  <a:lnTo>
                    <a:pt x="539" y="1347"/>
                  </a:lnTo>
                  <a:lnTo>
                    <a:pt x="438" y="1011"/>
                  </a:lnTo>
                  <a:lnTo>
                    <a:pt x="304" y="674"/>
                  </a:lnTo>
                  <a:lnTo>
                    <a:pt x="1953" y="169"/>
                  </a:lnTo>
                  <a:close/>
                  <a:moveTo>
                    <a:pt x="2021" y="1"/>
                  </a:moveTo>
                  <a:lnTo>
                    <a:pt x="236" y="506"/>
                  </a:lnTo>
                  <a:lnTo>
                    <a:pt x="169" y="506"/>
                  </a:lnTo>
                  <a:lnTo>
                    <a:pt x="169" y="539"/>
                  </a:lnTo>
                  <a:lnTo>
                    <a:pt x="68" y="539"/>
                  </a:lnTo>
                  <a:lnTo>
                    <a:pt x="1" y="607"/>
                  </a:lnTo>
                  <a:lnTo>
                    <a:pt x="1" y="674"/>
                  </a:lnTo>
                  <a:lnTo>
                    <a:pt x="34" y="708"/>
                  </a:lnTo>
                  <a:lnTo>
                    <a:pt x="102" y="741"/>
                  </a:lnTo>
                  <a:lnTo>
                    <a:pt x="135" y="708"/>
                  </a:lnTo>
                  <a:lnTo>
                    <a:pt x="169" y="1112"/>
                  </a:lnTo>
                  <a:lnTo>
                    <a:pt x="270" y="1482"/>
                  </a:lnTo>
                  <a:lnTo>
                    <a:pt x="438" y="2223"/>
                  </a:lnTo>
                  <a:lnTo>
                    <a:pt x="472" y="2290"/>
                  </a:lnTo>
                  <a:lnTo>
                    <a:pt x="506" y="2324"/>
                  </a:lnTo>
                  <a:lnTo>
                    <a:pt x="607" y="2324"/>
                  </a:lnTo>
                  <a:lnTo>
                    <a:pt x="1650" y="1987"/>
                  </a:lnTo>
                  <a:lnTo>
                    <a:pt x="2122" y="1886"/>
                  </a:lnTo>
                  <a:lnTo>
                    <a:pt x="2357" y="1785"/>
                  </a:lnTo>
                  <a:lnTo>
                    <a:pt x="2458" y="1751"/>
                  </a:lnTo>
                  <a:lnTo>
                    <a:pt x="2526" y="1684"/>
                  </a:lnTo>
                  <a:lnTo>
                    <a:pt x="2593" y="1549"/>
                  </a:lnTo>
                  <a:lnTo>
                    <a:pt x="2593" y="1482"/>
                  </a:lnTo>
                  <a:lnTo>
                    <a:pt x="2593" y="1381"/>
                  </a:lnTo>
                  <a:lnTo>
                    <a:pt x="2290" y="741"/>
                  </a:lnTo>
                  <a:lnTo>
                    <a:pt x="2189" y="405"/>
                  </a:lnTo>
                  <a:lnTo>
                    <a:pt x="2122" y="68"/>
                  </a:lnTo>
                  <a:lnTo>
                    <a:pt x="208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52" name="Shape 252"/>
            <p:cNvSpPr/>
            <p:nvPr/>
          </p:nvSpPr>
          <p:spPr>
            <a:xfrm>
              <a:off x="6893150" y="2546050"/>
              <a:ext cx="56400" cy="56425"/>
            </a:xfrm>
            <a:custGeom>
              <a:avLst/>
              <a:gdLst/>
              <a:ahLst/>
              <a:cxnLst/>
              <a:rect l="0" t="0" r="0" b="0"/>
              <a:pathLst>
                <a:path w="2256" h="2257" extrusionOk="0">
                  <a:moveTo>
                    <a:pt x="1751" y="236"/>
                  </a:moveTo>
                  <a:lnTo>
                    <a:pt x="2020" y="1583"/>
                  </a:lnTo>
                  <a:lnTo>
                    <a:pt x="1313" y="1785"/>
                  </a:lnTo>
                  <a:lnTo>
                    <a:pt x="606" y="1987"/>
                  </a:lnTo>
                  <a:lnTo>
                    <a:pt x="303" y="1011"/>
                  </a:lnTo>
                  <a:lnTo>
                    <a:pt x="236" y="775"/>
                  </a:lnTo>
                  <a:lnTo>
                    <a:pt x="236" y="607"/>
                  </a:lnTo>
                  <a:lnTo>
                    <a:pt x="269" y="573"/>
                  </a:lnTo>
                  <a:lnTo>
                    <a:pt x="337" y="540"/>
                  </a:lnTo>
                  <a:lnTo>
                    <a:pt x="572" y="472"/>
                  </a:lnTo>
                  <a:lnTo>
                    <a:pt x="842" y="472"/>
                  </a:lnTo>
                  <a:lnTo>
                    <a:pt x="1313" y="371"/>
                  </a:lnTo>
                  <a:lnTo>
                    <a:pt x="1751" y="236"/>
                  </a:lnTo>
                  <a:close/>
                  <a:moveTo>
                    <a:pt x="1784" y="1"/>
                  </a:moveTo>
                  <a:lnTo>
                    <a:pt x="1212" y="135"/>
                  </a:lnTo>
                  <a:lnTo>
                    <a:pt x="640" y="270"/>
                  </a:lnTo>
                  <a:lnTo>
                    <a:pt x="337" y="304"/>
                  </a:lnTo>
                  <a:lnTo>
                    <a:pt x="168" y="338"/>
                  </a:lnTo>
                  <a:lnTo>
                    <a:pt x="101" y="371"/>
                  </a:lnTo>
                  <a:lnTo>
                    <a:pt x="34" y="439"/>
                  </a:lnTo>
                  <a:lnTo>
                    <a:pt x="0" y="607"/>
                  </a:lnTo>
                  <a:lnTo>
                    <a:pt x="0" y="775"/>
                  </a:lnTo>
                  <a:lnTo>
                    <a:pt x="101" y="1078"/>
                  </a:lnTo>
                  <a:lnTo>
                    <a:pt x="303" y="1651"/>
                  </a:lnTo>
                  <a:lnTo>
                    <a:pt x="370" y="1819"/>
                  </a:lnTo>
                  <a:lnTo>
                    <a:pt x="505" y="2021"/>
                  </a:lnTo>
                  <a:lnTo>
                    <a:pt x="471" y="2055"/>
                  </a:lnTo>
                  <a:lnTo>
                    <a:pt x="438" y="2088"/>
                  </a:lnTo>
                  <a:lnTo>
                    <a:pt x="438" y="2189"/>
                  </a:lnTo>
                  <a:lnTo>
                    <a:pt x="505" y="2257"/>
                  </a:lnTo>
                  <a:lnTo>
                    <a:pt x="606" y="2257"/>
                  </a:lnTo>
                  <a:lnTo>
                    <a:pt x="1380" y="2021"/>
                  </a:lnTo>
                  <a:lnTo>
                    <a:pt x="2188" y="1752"/>
                  </a:lnTo>
                  <a:lnTo>
                    <a:pt x="2256" y="1718"/>
                  </a:lnTo>
                  <a:lnTo>
                    <a:pt x="2256" y="1617"/>
                  </a:lnTo>
                  <a:lnTo>
                    <a:pt x="2121" y="843"/>
                  </a:lnTo>
                  <a:lnTo>
                    <a:pt x="1953" y="68"/>
                  </a:lnTo>
                  <a:lnTo>
                    <a:pt x="188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53" name="Shape 253"/>
            <p:cNvSpPr/>
            <p:nvPr/>
          </p:nvSpPr>
          <p:spPr>
            <a:xfrm>
              <a:off x="6779500" y="2537650"/>
              <a:ext cx="16875" cy="23575"/>
            </a:xfrm>
            <a:custGeom>
              <a:avLst/>
              <a:gdLst/>
              <a:ahLst/>
              <a:cxnLst/>
              <a:rect l="0" t="0" r="0" b="0"/>
              <a:pathLst>
                <a:path w="675" h="943" extrusionOk="0">
                  <a:moveTo>
                    <a:pt x="270" y="0"/>
                  </a:moveTo>
                  <a:lnTo>
                    <a:pt x="203" y="34"/>
                  </a:lnTo>
                  <a:lnTo>
                    <a:pt x="169" y="67"/>
                  </a:lnTo>
                  <a:lnTo>
                    <a:pt x="136" y="202"/>
                  </a:lnTo>
                  <a:lnTo>
                    <a:pt x="1" y="640"/>
                  </a:lnTo>
                  <a:lnTo>
                    <a:pt x="1" y="674"/>
                  </a:lnTo>
                  <a:lnTo>
                    <a:pt x="35" y="707"/>
                  </a:lnTo>
                  <a:lnTo>
                    <a:pt x="68" y="741"/>
                  </a:lnTo>
                  <a:lnTo>
                    <a:pt x="136" y="741"/>
                  </a:lnTo>
                  <a:lnTo>
                    <a:pt x="506" y="606"/>
                  </a:lnTo>
                  <a:lnTo>
                    <a:pt x="506" y="775"/>
                  </a:lnTo>
                  <a:lnTo>
                    <a:pt x="506" y="876"/>
                  </a:lnTo>
                  <a:lnTo>
                    <a:pt x="573" y="909"/>
                  </a:lnTo>
                  <a:lnTo>
                    <a:pt x="573" y="943"/>
                  </a:lnTo>
                  <a:lnTo>
                    <a:pt x="607" y="909"/>
                  </a:lnTo>
                  <a:lnTo>
                    <a:pt x="641" y="876"/>
                  </a:lnTo>
                  <a:lnTo>
                    <a:pt x="674" y="808"/>
                  </a:lnTo>
                  <a:lnTo>
                    <a:pt x="674" y="640"/>
                  </a:lnTo>
                  <a:lnTo>
                    <a:pt x="641" y="438"/>
                  </a:lnTo>
                  <a:lnTo>
                    <a:pt x="573" y="236"/>
                  </a:lnTo>
                  <a:lnTo>
                    <a:pt x="540" y="404"/>
                  </a:lnTo>
                  <a:lnTo>
                    <a:pt x="472" y="404"/>
                  </a:lnTo>
                  <a:lnTo>
                    <a:pt x="237" y="505"/>
                  </a:lnTo>
                  <a:lnTo>
                    <a:pt x="270" y="370"/>
                  </a:lnTo>
                  <a:lnTo>
                    <a:pt x="270" y="236"/>
                  </a:lnTo>
                  <a:lnTo>
                    <a:pt x="304" y="168"/>
                  </a:lnTo>
                  <a:lnTo>
                    <a:pt x="304" y="135"/>
                  </a:lnTo>
                  <a:lnTo>
                    <a:pt x="338" y="101"/>
                  </a:lnTo>
                  <a:lnTo>
                    <a:pt x="338" y="67"/>
                  </a:lnTo>
                  <a:lnTo>
                    <a:pt x="304" y="34"/>
                  </a:lnTo>
                  <a:lnTo>
                    <a:pt x="30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54" name="Shape 254"/>
            <p:cNvSpPr/>
            <p:nvPr/>
          </p:nvSpPr>
          <p:spPr>
            <a:xfrm>
              <a:off x="6819075" y="2507350"/>
              <a:ext cx="59775" cy="53875"/>
            </a:xfrm>
            <a:custGeom>
              <a:avLst/>
              <a:gdLst/>
              <a:ahLst/>
              <a:cxnLst/>
              <a:rect l="0" t="0" r="0" b="0"/>
              <a:pathLst>
                <a:path w="2391" h="2155" extrusionOk="0">
                  <a:moveTo>
                    <a:pt x="1616" y="236"/>
                  </a:moveTo>
                  <a:lnTo>
                    <a:pt x="1717" y="269"/>
                  </a:lnTo>
                  <a:lnTo>
                    <a:pt x="1785" y="303"/>
                  </a:lnTo>
                  <a:lnTo>
                    <a:pt x="1818" y="370"/>
                  </a:lnTo>
                  <a:lnTo>
                    <a:pt x="1886" y="572"/>
                  </a:lnTo>
                  <a:lnTo>
                    <a:pt x="1919" y="774"/>
                  </a:lnTo>
                  <a:lnTo>
                    <a:pt x="2121" y="1616"/>
                  </a:lnTo>
                  <a:lnTo>
                    <a:pt x="1381" y="1784"/>
                  </a:lnTo>
                  <a:lnTo>
                    <a:pt x="606" y="1886"/>
                  </a:lnTo>
                  <a:lnTo>
                    <a:pt x="505" y="1582"/>
                  </a:lnTo>
                  <a:lnTo>
                    <a:pt x="472" y="1279"/>
                  </a:lnTo>
                  <a:lnTo>
                    <a:pt x="371" y="673"/>
                  </a:lnTo>
                  <a:lnTo>
                    <a:pt x="674" y="572"/>
                  </a:lnTo>
                  <a:lnTo>
                    <a:pt x="943" y="471"/>
                  </a:lnTo>
                  <a:lnTo>
                    <a:pt x="1212" y="370"/>
                  </a:lnTo>
                  <a:lnTo>
                    <a:pt x="1515" y="269"/>
                  </a:lnTo>
                  <a:lnTo>
                    <a:pt x="1616" y="236"/>
                  </a:lnTo>
                  <a:close/>
                  <a:moveTo>
                    <a:pt x="1852" y="0"/>
                  </a:moveTo>
                  <a:lnTo>
                    <a:pt x="1650" y="34"/>
                  </a:lnTo>
                  <a:lnTo>
                    <a:pt x="1448" y="67"/>
                  </a:lnTo>
                  <a:lnTo>
                    <a:pt x="1078" y="202"/>
                  </a:lnTo>
                  <a:lnTo>
                    <a:pt x="741" y="337"/>
                  </a:lnTo>
                  <a:lnTo>
                    <a:pt x="337" y="471"/>
                  </a:lnTo>
                  <a:lnTo>
                    <a:pt x="337" y="438"/>
                  </a:lnTo>
                  <a:lnTo>
                    <a:pt x="303" y="370"/>
                  </a:lnTo>
                  <a:lnTo>
                    <a:pt x="270" y="370"/>
                  </a:lnTo>
                  <a:lnTo>
                    <a:pt x="202" y="404"/>
                  </a:lnTo>
                  <a:lnTo>
                    <a:pt x="169" y="438"/>
                  </a:lnTo>
                  <a:lnTo>
                    <a:pt x="169" y="505"/>
                  </a:lnTo>
                  <a:lnTo>
                    <a:pt x="68" y="539"/>
                  </a:lnTo>
                  <a:lnTo>
                    <a:pt x="34" y="539"/>
                  </a:lnTo>
                  <a:lnTo>
                    <a:pt x="0" y="572"/>
                  </a:lnTo>
                  <a:lnTo>
                    <a:pt x="0" y="640"/>
                  </a:lnTo>
                  <a:lnTo>
                    <a:pt x="68" y="707"/>
                  </a:lnTo>
                  <a:lnTo>
                    <a:pt x="101" y="741"/>
                  </a:lnTo>
                  <a:lnTo>
                    <a:pt x="169" y="741"/>
                  </a:lnTo>
                  <a:lnTo>
                    <a:pt x="202" y="1077"/>
                  </a:lnTo>
                  <a:lnTo>
                    <a:pt x="236" y="1414"/>
                  </a:lnTo>
                  <a:lnTo>
                    <a:pt x="303" y="1717"/>
                  </a:lnTo>
                  <a:lnTo>
                    <a:pt x="404" y="2054"/>
                  </a:lnTo>
                  <a:lnTo>
                    <a:pt x="438" y="2121"/>
                  </a:lnTo>
                  <a:lnTo>
                    <a:pt x="505" y="2155"/>
                  </a:lnTo>
                  <a:lnTo>
                    <a:pt x="1414" y="2020"/>
                  </a:lnTo>
                  <a:lnTo>
                    <a:pt x="2290" y="1818"/>
                  </a:lnTo>
                  <a:lnTo>
                    <a:pt x="2357" y="1751"/>
                  </a:lnTo>
                  <a:lnTo>
                    <a:pt x="2391" y="1650"/>
                  </a:lnTo>
                  <a:lnTo>
                    <a:pt x="1953" y="101"/>
                  </a:lnTo>
                  <a:lnTo>
                    <a:pt x="1919" y="34"/>
                  </a:lnTo>
                  <a:lnTo>
                    <a:pt x="185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55" name="Shape 255"/>
            <p:cNvSpPr/>
            <p:nvPr/>
          </p:nvSpPr>
          <p:spPr>
            <a:xfrm>
              <a:off x="6827475" y="2467775"/>
              <a:ext cx="15175" cy="29500"/>
            </a:xfrm>
            <a:custGeom>
              <a:avLst/>
              <a:gdLst/>
              <a:ahLst/>
              <a:cxnLst/>
              <a:rect l="0" t="0" r="0" b="0"/>
              <a:pathLst>
                <a:path w="607" h="1180" extrusionOk="0">
                  <a:moveTo>
                    <a:pt x="405" y="203"/>
                  </a:moveTo>
                  <a:lnTo>
                    <a:pt x="371" y="337"/>
                  </a:lnTo>
                  <a:lnTo>
                    <a:pt x="304" y="506"/>
                  </a:lnTo>
                  <a:lnTo>
                    <a:pt x="270" y="472"/>
                  </a:lnTo>
                  <a:lnTo>
                    <a:pt x="237" y="405"/>
                  </a:lnTo>
                  <a:lnTo>
                    <a:pt x="203" y="337"/>
                  </a:lnTo>
                  <a:lnTo>
                    <a:pt x="203" y="270"/>
                  </a:lnTo>
                  <a:lnTo>
                    <a:pt x="304" y="203"/>
                  </a:lnTo>
                  <a:close/>
                  <a:moveTo>
                    <a:pt x="338" y="1"/>
                  </a:moveTo>
                  <a:lnTo>
                    <a:pt x="203" y="34"/>
                  </a:lnTo>
                  <a:lnTo>
                    <a:pt x="68" y="102"/>
                  </a:lnTo>
                  <a:lnTo>
                    <a:pt x="35" y="169"/>
                  </a:lnTo>
                  <a:lnTo>
                    <a:pt x="1" y="236"/>
                  </a:lnTo>
                  <a:lnTo>
                    <a:pt x="35" y="405"/>
                  </a:lnTo>
                  <a:lnTo>
                    <a:pt x="102" y="573"/>
                  </a:lnTo>
                  <a:lnTo>
                    <a:pt x="203" y="674"/>
                  </a:lnTo>
                  <a:lnTo>
                    <a:pt x="136" y="741"/>
                  </a:lnTo>
                  <a:lnTo>
                    <a:pt x="68" y="809"/>
                  </a:lnTo>
                  <a:lnTo>
                    <a:pt x="68" y="910"/>
                  </a:lnTo>
                  <a:lnTo>
                    <a:pt x="68" y="977"/>
                  </a:lnTo>
                  <a:lnTo>
                    <a:pt x="136" y="1078"/>
                  </a:lnTo>
                  <a:lnTo>
                    <a:pt x="203" y="1145"/>
                  </a:lnTo>
                  <a:lnTo>
                    <a:pt x="304" y="1179"/>
                  </a:lnTo>
                  <a:lnTo>
                    <a:pt x="439" y="1145"/>
                  </a:lnTo>
                  <a:lnTo>
                    <a:pt x="506" y="1044"/>
                  </a:lnTo>
                  <a:lnTo>
                    <a:pt x="540" y="943"/>
                  </a:lnTo>
                  <a:lnTo>
                    <a:pt x="540" y="809"/>
                  </a:lnTo>
                  <a:lnTo>
                    <a:pt x="472" y="674"/>
                  </a:lnTo>
                  <a:lnTo>
                    <a:pt x="405" y="573"/>
                  </a:lnTo>
                  <a:lnTo>
                    <a:pt x="506" y="506"/>
                  </a:lnTo>
                  <a:lnTo>
                    <a:pt x="573" y="371"/>
                  </a:lnTo>
                  <a:lnTo>
                    <a:pt x="607" y="236"/>
                  </a:lnTo>
                  <a:lnTo>
                    <a:pt x="607" y="102"/>
                  </a:lnTo>
                  <a:lnTo>
                    <a:pt x="573" y="34"/>
                  </a:lnTo>
                  <a:lnTo>
                    <a:pt x="5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56" name="Shape 256"/>
            <p:cNvSpPr/>
            <p:nvPr/>
          </p:nvSpPr>
          <p:spPr>
            <a:xfrm>
              <a:off x="6984050" y="2574675"/>
              <a:ext cx="27800" cy="22750"/>
            </a:xfrm>
            <a:custGeom>
              <a:avLst/>
              <a:gdLst/>
              <a:ahLst/>
              <a:cxnLst/>
              <a:rect l="0" t="0" r="0" b="0"/>
              <a:pathLst>
                <a:path w="1112" h="910" extrusionOk="0">
                  <a:moveTo>
                    <a:pt x="101" y="1"/>
                  </a:moveTo>
                  <a:lnTo>
                    <a:pt x="68" y="68"/>
                  </a:lnTo>
                  <a:lnTo>
                    <a:pt x="101" y="203"/>
                  </a:lnTo>
                  <a:lnTo>
                    <a:pt x="135" y="337"/>
                  </a:lnTo>
                  <a:lnTo>
                    <a:pt x="34" y="405"/>
                  </a:lnTo>
                  <a:lnTo>
                    <a:pt x="0" y="438"/>
                  </a:lnTo>
                  <a:lnTo>
                    <a:pt x="0" y="506"/>
                  </a:lnTo>
                  <a:lnTo>
                    <a:pt x="0" y="539"/>
                  </a:lnTo>
                  <a:lnTo>
                    <a:pt x="101" y="573"/>
                  </a:lnTo>
                  <a:lnTo>
                    <a:pt x="169" y="539"/>
                  </a:lnTo>
                  <a:lnTo>
                    <a:pt x="236" y="708"/>
                  </a:lnTo>
                  <a:lnTo>
                    <a:pt x="303" y="842"/>
                  </a:lnTo>
                  <a:lnTo>
                    <a:pt x="337" y="876"/>
                  </a:lnTo>
                  <a:lnTo>
                    <a:pt x="371" y="910"/>
                  </a:lnTo>
                  <a:lnTo>
                    <a:pt x="438" y="876"/>
                  </a:lnTo>
                  <a:lnTo>
                    <a:pt x="438" y="809"/>
                  </a:lnTo>
                  <a:lnTo>
                    <a:pt x="404" y="640"/>
                  </a:lnTo>
                  <a:lnTo>
                    <a:pt x="371" y="472"/>
                  </a:lnTo>
                  <a:lnTo>
                    <a:pt x="438" y="438"/>
                  </a:lnTo>
                  <a:lnTo>
                    <a:pt x="775" y="337"/>
                  </a:lnTo>
                  <a:lnTo>
                    <a:pt x="909" y="304"/>
                  </a:lnTo>
                  <a:lnTo>
                    <a:pt x="1078" y="236"/>
                  </a:lnTo>
                  <a:lnTo>
                    <a:pt x="1111" y="169"/>
                  </a:lnTo>
                  <a:lnTo>
                    <a:pt x="1111" y="135"/>
                  </a:lnTo>
                  <a:lnTo>
                    <a:pt x="1078" y="102"/>
                  </a:lnTo>
                  <a:lnTo>
                    <a:pt x="943" y="68"/>
                  </a:lnTo>
                  <a:lnTo>
                    <a:pt x="808" y="102"/>
                  </a:lnTo>
                  <a:lnTo>
                    <a:pt x="573" y="135"/>
                  </a:lnTo>
                  <a:lnTo>
                    <a:pt x="303" y="236"/>
                  </a:lnTo>
                  <a:lnTo>
                    <a:pt x="202" y="34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57" name="Shape 257"/>
            <p:cNvSpPr/>
            <p:nvPr/>
          </p:nvSpPr>
          <p:spPr>
            <a:xfrm>
              <a:off x="6808975" y="2453475"/>
              <a:ext cx="55575" cy="55575"/>
            </a:xfrm>
            <a:custGeom>
              <a:avLst/>
              <a:gdLst/>
              <a:ahLst/>
              <a:cxnLst/>
              <a:rect l="0" t="0" r="0" b="0"/>
              <a:pathLst>
                <a:path w="2223" h="2223" extrusionOk="0">
                  <a:moveTo>
                    <a:pt x="1650" y="236"/>
                  </a:moveTo>
                  <a:lnTo>
                    <a:pt x="1717" y="371"/>
                  </a:lnTo>
                  <a:lnTo>
                    <a:pt x="1785" y="707"/>
                  </a:lnTo>
                  <a:lnTo>
                    <a:pt x="1953" y="1482"/>
                  </a:lnTo>
                  <a:lnTo>
                    <a:pt x="1246" y="1717"/>
                  </a:lnTo>
                  <a:lnTo>
                    <a:pt x="539" y="1953"/>
                  </a:lnTo>
                  <a:lnTo>
                    <a:pt x="371" y="1381"/>
                  </a:lnTo>
                  <a:lnTo>
                    <a:pt x="270" y="943"/>
                  </a:lnTo>
                  <a:lnTo>
                    <a:pt x="236" y="808"/>
                  </a:lnTo>
                  <a:lnTo>
                    <a:pt x="236" y="741"/>
                  </a:lnTo>
                  <a:lnTo>
                    <a:pt x="943" y="438"/>
                  </a:lnTo>
                  <a:lnTo>
                    <a:pt x="1280" y="303"/>
                  </a:lnTo>
                  <a:lnTo>
                    <a:pt x="1650" y="236"/>
                  </a:lnTo>
                  <a:close/>
                  <a:moveTo>
                    <a:pt x="1751" y="0"/>
                  </a:moveTo>
                  <a:lnTo>
                    <a:pt x="1347" y="34"/>
                  </a:lnTo>
                  <a:lnTo>
                    <a:pt x="909" y="135"/>
                  </a:lnTo>
                  <a:lnTo>
                    <a:pt x="505" y="337"/>
                  </a:lnTo>
                  <a:lnTo>
                    <a:pt x="337" y="438"/>
                  </a:lnTo>
                  <a:lnTo>
                    <a:pt x="169" y="539"/>
                  </a:lnTo>
                  <a:lnTo>
                    <a:pt x="101" y="539"/>
                  </a:lnTo>
                  <a:lnTo>
                    <a:pt x="34" y="573"/>
                  </a:lnTo>
                  <a:lnTo>
                    <a:pt x="0" y="606"/>
                  </a:lnTo>
                  <a:lnTo>
                    <a:pt x="0" y="674"/>
                  </a:lnTo>
                  <a:lnTo>
                    <a:pt x="0" y="775"/>
                  </a:lnTo>
                  <a:lnTo>
                    <a:pt x="68" y="1010"/>
                  </a:lnTo>
                  <a:lnTo>
                    <a:pt x="337" y="2121"/>
                  </a:lnTo>
                  <a:lnTo>
                    <a:pt x="337" y="2189"/>
                  </a:lnTo>
                  <a:lnTo>
                    <a:pt x="371" y="2222"/>
                  </a:lnTo>
                  <a:lnTo>
                    <a:pt x="472" y="2222"/>
                  </a:lnTo>
                  <a:lnTo>
                    <a:pt x="1313" y="1953"/>
                  </a:lnTo>
                  <a:lnTo>
                    <a:pt x="2121" y="1684"/>
                  </a:lnTo>
                  <a:lnTo>
                    <a:pt x="2189" y="1650"/>
                  </a:lnTo>
                  <a:lnTo>
                    <a:pt x="2222" y="1616"/>
                  </a:lnTo>
                  <a:lnTo>
                    <a:pt x="2222" y="1549"/>
                  </a:lnTo>
                  <a:lnTo>
                    <a:pt x="2222" y="1482"/>
                  </a:lnTo>
                  <a:lnTo>
                    <a:pt x="2088" y="1212"/>
                  </a:lnTo>
                  <a:lnTo>
                    <a:pt x="2054" y="909"/>
                  </a:lnTo>
                  <a:lnTo>
                    <a:pt x="1953" y="270"/>
                  </a:lnTo>
                  <a:lnTo>
                    <a:pt x="1919" y="202"/>
                  </a:lnTo>
                  <a:lnTo>
                    <a:pt x="1886" y="101"/>
                  </a:lnTo>
                  <a:lnTo>
                    <a:pt x="1818" y="34"/>
                  </a:lnTo>
                  <a:lnTo>
                    <a:pt x="175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58" name="Shape 258"/>
            <p:cNvSpPr/>
            <p:nvPr/>
          </p:nvSpPr>
          <p:spPr>
            <a:xfrm>
              <a:off x="6914175" y="2562050"/>
              <a:ext cx="15175" cy="24425"/>
            </a:xfrm>
            <a:custGeom>
              <a:avLst/>
              <a:gdLst/>
              <a:ahLst/>
              <a:cxnLst/>
              <a:rect l="0" t="0" r="0" b="0"/>
              <a:pathLst>
                <a:path w="607" h="977" extrusionOk="0">
                  <a:moveTo>
                    <a:pt x="270" y="1"/>
                  </a:moveTo>
                  <a:lnTo>
                    <a:pt x="135" y="102"/>
                  </a:lnTo>
                  <a:lnTo>
                    <a:pt x="34" y="236"/>
                  </a:lnTo>
                  <a:lnTo>
                    <a:pt x="1" y="371"/>
                  </a:lnTo>
                  <a:lnTo>
                    <a:pt x="1" y="405"/>
                  </a:lnTo>
                  <a:lnTo>
                    <a:pt x="34" y="405"/>
                  </a:lnTo>
                  <a:lnTo>
                    <a:pt x="169" y="304"/>
                  </a:lnTo>
                  <a:lnTo>
                    <a:pt x="270" y="236"/>
                  </a:lnTo>
                  <a:lnTo>
                    <a:pt x="304" y="203"/>
                  </a:lnTo>
                  <a:lnTo>
                    <a:pt x="270" y="270"/>
                  </a:lnTo>
                  <a:lnTo>
                    <a:pt x="203" y="405"/>
                  </a:lnTo>
                  <a:lnTo>
                    <a:pt x="203" y="472"/>
                  </a:lnTo>
                  <a:lnTo>
                    <a:pt x="236" y="539"/>
                  </a:lnTo>
                  <a:lnTo>
                    <a:pt x="405" y="539"/>
                  </a:lnTo>
                  <a:lnTo>
                    <a:pt x="405" y="640"/>
                  </a:lnTo>
                  <a:lnTo>
                    <a:pt x="270" y="708"/>
                  </a:lnTo>
                  <a:lnTo>
                    <a:pt x="102" y="809"/>
                  </a:lnTo>
                  <a:lnTo>
                    <a:pt x="34" y="842"/>
                  </a:lnTo>
                  <a:lnTo>
                    <a:pt x="68" y="910"/>
                  </a:lnTo>
                  <a:lnTo>
                    <a:pt x="102" y="943"/>
                  </a:lnTo>
                  <a:lnTo>
                    <a:pt x="169" y="977"/>
                  </a:lnTo>
                  <a:lnTo>
                    <a:pt x="337" y="910"/>
                  </a:lnTo>
                  <a:lnTo>
                    <a:pt x="472" y="809"/>
                  </a:lnTo>
                  <a:lnTo>
                    <a:pt x="573" y="674"/>
                  </a:lnTo>
                  <a:lnTo>
                    <a:pt x="607" y="607"/>
                  </a:lnTo>
                  <a:lnTo>
                    <a:pt x="607" y="506"/>
                  </a:lnTo>
                  <a:lnTo>
                    <a:pt x="573" y="438"/>
                  </a:lnTo>
                  <a:lnTo>
                    <a:pt x="539" y="405"/>
                  </a:lnTo>
                  <a:lnTo>
                    <a:pt x="438" y="337"/>
                  </a:lnTo>
                  <a:lnTo>
                    <a:pt x="472" y="270"/>
                  </a:lnTo>
                  <a:lnTo>
                    <a:pt x="506" y="169"/>
                  </a:lnTo>
                  <a:lnTo>
                    <a:pt x="472" y="102"/>
                  </a:lnTo>
                  <a:lnTo>
                    <a:pt x="405" y="34"/>
                  </a:lnTo>
                  <a:lnTo>
                    <a:pt x="33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59" name="Shape 259"/>
            <p:cNvSpPr/>
            <p:nvPr/>
          </p:nvSpPr>
          <p:spPr>
            <a:xfrm>
              <a:off x="6841800" y="2524175"/>
              <a:ext cx="14325" cy="21900"/>
            </a:xfrm>
            <a:custGeom>
              <a:avLst/>
              <a:gdLst/>
              <a:ahLst/>
              <a:cxnLst/>
              <a:rect l="0" t="0" r="0" b="0"/>
              <a:pathLst>
                <a:path w="573" h="876" extrusionOk="0">
                  <a:moveTo>
                    <a:pt x="337" y="0"/>
                  </a:moveTo>
                  <a:lnTo>
                    <a:pt x="236" y="34"/>
                  </a:lnTo>
                  <a:lnTo>
                    <a:pt x="135" y="101"/>
                  </a:lnTo>
                  <a:lnTo>
                    <a:pt x="68" y="169"/>
                  </a:lnTo>
                  <a:lnTo>
                    <a:pt x="0" y="270"/>
                  </a:lnTo>
                  <a:lnTo>
                    <a:pt x="0" y="371"/>
                  </a:lnTo>
                  <a:lnTo>
                    <a:pt x="0" y="472"/>
                  </a:lnTo>
                  <a:lnTo>
                    <a:pt x="68" y="573"/>
                  </a:lnTo>
                  <a:lnTo>
                    <a:pt x="135" y="606"/>
                  </a:lnTo>
                  <a:lnTo>
                    <a:pt x="202" y="573"/>
                  </a:lnTo>
                  <a:lnTo>
                    <a:pt x="303" y="505"/>
                  </a:lnTo>
                  <a:lnTo>
                    <a:pt x="371" y="505"/>
                  </a:lnTo>
                  <a:lnTo>
                    <a:pt x="404" y="573"/>
                  </a:lnTo>
                  <a:lnTo>
                    <a:pt x="371" y="606"/>
                  </a:lnTo>
                  <a:lnTo>
                    <a:pt x="303" y="674"/>
                  </a:lnTo>
                  <a:lnTo>
                    <a:pt x="101" y="674"/>
                  </a:lnTo>
                  <a:lnTo>
                    <a:pt x="34" y="707"/>
                  </a:lnTo>
                  <a:lnTo>
                    <a:pt x="0" y="741"/>
                  </a:lnTo>
                  <a:lnTo>
                    <a:pt x="34" y="775"/>
                  </a:lnTo>
                  <a:lnTo>
                    <a:pt x="101" y="842"/>
                  </a:lnTo>
                  <a:lnTo>
                    <a:pt x="169" y="876"/>
                  </a:lnTo>
                  <a:lnTo>
                    <a:pt x="371" y="842"/>
                  </a:lnTo>
                  <a:lnTo>
                    <a:pt x="438" y="808"/>
                  </a:lnTo>
                  <a:lnTo>
                    <a:pt x="505" y="741"/>
                  </a:lnTo>
                  <a:lnTo>
                    <a:pt x="573" y="640"/>
                  </a:lnTo>
                  <a:lnTo>
                    <a:pt x="573" y="573"/>
                  </a:lnTo>
                  <a:lnTo>
                    <a:pt x="573" y="472"/>
                  </a:lnTo>
                  <a:lnTo>
                    <a:pt x="539" y="404"/>
                  </a:lnTo>
                  <a:lnTo>
                    <a:pt x="472" y="371"/>
                  </a:lnTo>
                  <a:lnTo>
                    <a:pt x="404" y="337"/>
                  </a:lnTo>
                  <a:lnTo>
                    <a:pt x="270" y="337"/>
                  </a:lnTo>
                  <a:lnTo>
                    <a:pt x="169" y="404"/>
                  </a:lnTo>
                  <a:lnTo>
                    <a:pt x="135" y="337"/>
                  </a:lnTo>
                  <a:lnTo>
                    <a:pt x="169" y="303"/>
                  </a:lnTo>
                  <a:lnTo>
                    <a:pt x="270" y="202"/>
                  </a:lnTo>
                  <a:lnTo>
                    <a:pt x="472" y="101"/>
                  </a:lnTo>
                  <a:lnTo>
                    <a:pt x="472" y="68"/>
                  </a:lnTo>
                  <a:lnTo>
                    <a:pt x="438" y="34"/>
                  </a:lnTo>
                  <a:lnTo>
                    <a:pt x="33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60" name="Shape 260"/>
            <p:cNvSpPr/>
            <p:nvPr/>
          </p:nvSpPr>
          <p:spPr>
            <a:xfrm>
              <a:off x="6716375" y="2637800"/>
              <a:ext cx="66525" cy="59800"/>
            </a:xfrm>
            <a:custGeom>
              <a:avLst/>
              <a:gdLst/>
              <a:ahLst/>
              <a:cxnLst/>
              <a:rect l="0" t="0" r="0" b="0"/>
              <a:pathLst>
                <a:path w="2661" h="2392" extrusionOk="0">
                  <a:moveTo>
                    <a:pt x="1953" y="304"/>
                  </a:moveTo>
                  <a:lnTo>
                    <a:pt x="2021" y="371"/>
                  </a:lnTo>
                  <a:lnTo>
                    <a:pt x="2088" y="472"/>
                  </a:lnTo>
                  <a:lnTo>
                    <a:pt x="2358" y="1347"/>
                  </a:lnTo>
                  <a:lnTo>
                    <a:pt x="2459" y="1718"/>
                  </a:lnTo>
                  <a:lnTo>
                    <a:pt x="2257" y="1718"/>
                  </a:lnTo>
                  <a:lnTo>
                    <a:pt x="2088" y="1751"/>
                  </a:lnTo>
                  <a:lnTo>
                    <a:pt x="1650" y="1852"/>
                  </a:lnTo>
                  <a:lnTo>
                    <a:pt x="1246" y="1987"/>
                  </a:lnTo>
                  <a:lnTo>
                    <a:pt x="977" y="2088"/>
                  </a:lnTo>
                  <a:lnTo>
                    <a:pt x="876" y="2122"/>
                  </a:lnTo>
                  <a:lnTo>
                    <a:pt x="809" y="2088"/>
                  </a:lnTo>
                  <a:lnTo>
                    <a:pt x="741" y="2054"/>
                  </a:lnTo>
                  <a:lnTo>
                    <a:pt x="708" y="1987"/>
                  </a:lnTo>
                  <a:lnTo>
                    <a:pt x="674" y="1852"/>
                  </a:lnTo>
                  <a:lnTo>
                    <a:pt x="640" y="1684"/>
                  </a:lnTo>
                  <a:lnTo>
                    <a:pt x="438" y="876"/>
                  </a:lnTo>
                  <a:lnTo>
                    <a:pt x="876" y="708"/>
                  </a:lnTo>
                  <a:lnTo>
                    <a:pt x="1213" y="607"/>
                  </a:lnTo>
                  <a:lnTo>
                    <a:pt x="1381" y="573"/>
                  </a:lnTo>
                  <a:lnTo>
                    <a:pt x="1549" y="472"/>
                  </a:lnTo>
                  <a:lnTo>
                    <a:pt x="1718" y="371"/>
                  </a:lnTo>
                  <a:lnTo>
                    <a:pt x="1852" y="304"/>
                  </a:lnTo>
                  <a:close/>
                  <a:moveTo>
                    <a:pt x="2021" y="1"/>
                  </a:moveTo>
                  <a:lnTo>
                    <a:pt x="1785" y="102"/>
                  </a:lnTo>
                  <a:lnTo>
                    <a:pt x="1583" y="203"/>
                  </a:lnTo>
                  <a:lnTo>
                    <a:pt x="1347" y="337"/>
                  </a:lnTo>
                  <a:lnTo>
                    <a:pt x="1145" y="405"/>
                  </a:lnTo>
                  <a:lnTo>
                    <a:pt x="573" y="607"/>
                  </a:lnTo>
                  <a:lnTo>
                    <a:pt x="304" y="708"/>
                  </a:lnTo>
                  <a:lnTo>
                    <a:pt x="34" y="842"/>
                  </a:lnTo>
                  <a:lnTo>
                    <a:pt x="1" y="910"/>
                  </a:lnTo>
                  <a:lnTo>
                    <a:pt x="1" y="977"/>
                  </a:lnTo>
                  <a:lnTo>
                    <a:pt x="68" y="1044"/>
                  </a:lnTo>
                  <a:lnTo>
                    <a:pt x="135" y="1044"/>
                  </a:lnTo>
                  <a:lnTo>
                    <a:pt x="304" y="943"/>
                  </a:lnTo>
                  <a:lnTo>
                    <a:pt x="337" y="1280"/>
                  </a:lnTo>
                  <a:lnTo>
                    <a:pt x="405" y="1617"/>
                  </a:lnTo>
                  <a:lnTo>
                    <a:pt x="607" y="2290"/>
                  </a:lnTo>
                  <a:lnTo>
                    <a:pt x="640" y="2357"/>
                  </a:lnTo>
                  <a:lnTo>
                    <a:pt x="708" y="2391"/>
                  </a:lnTo>
                  <a:lnTo>
                    <a:pt x="943" y="2324"/>
                  </a:lnTo>
                  <a:lnTo>
                    <a:pt x="1179" y="2256"/>
                  </a:lnTo>
                  <a:lnTo>
                    <a:pt x="1617" y="2088"/>
                  </a:lnTo>
                  <a:lnTo>
                    <a:pt x="2021" y="1987"/>
                  </a:lnTo>
                  <a:lnTo>
                    <a:pt x="2459" y="1953"/>
                  </a:lnTo>
                  <a:lnTo>
                    <a:pt x="2560" y="1920"/>
                  </a:lnTo>
                  <a:lnTo>
                    <a:pt x="2627" y="1886"/>
                  </a:lnTo>
                  <a:lnTo>
                    <a:pt x="2661" y="1785"/>
                  </a:lnTo>
                  <a:lnTo>
                    <a:pt x="2661" y="1684"/>
                  </a:lnTo>
                  <a:lnTo>
                    <a:pt x="2627" y="1482"/>
                  </a:lnTo>
                  <a:lnTo>
                    <a:pt x="2391" y="775"/>
                  </a:lnTo>
                  <a:lnTo>
                    <a:pt x="2122" y="68"/>
                  </a:lnTo>
                  <a:lnTo>
                    <a:pt x="2088" y="34"/>
                  </a:lnTo>
                  <a:lnTo>
                    <a:pt x="202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61" name="Shape 261"/>
            <p:cNvSpPr/>
            <p:nvPr/>
          </p:nvSpPr>
          <p:spPr>
            <a:xfrm>
              <a:off x="6851050" y="2572150"/>
              <a:ext cx="24425" cy="21900"/>
            </a:xfrm>
            <a:custGeom>
              <a:avLst/>
              <a:gdLst/>
              <a:ahLst/>
              <a:cxnLst/>
              <a:rect l="0" t="0" r="0" b="0"/>
              <a:pathLst>
                <a:path w="977" h="876" extrusionOk="0">
                  <a:moveTo>
                    <a:pt x="304" y="1"/>
                  </a:moveTo>
                  <a:lnTo>
                    <a:pt x="203" y="68"/>
                  </a:lnTo>
                  <a:lnTo>
                    <a:pt x="102" y="135"/>
                  </a:lnTo>
                  <a:lnTo>
                    <a:pt x="1" y="270"/>
                  </a:lnTo>
                  <a:lnTo>
                    <a:pt x="34" y="304"/>
                  </a:lnTo>
                  <a:lnTo>
                    <a:pt x="68" y="304"/>
                  </a:lnTo>
                  <a:lnTo>
                    <a:pt x="203" y="236"/>
                  </a:lnTo>
                  <a:lnTo>
                    <a:pt x="371" y="203"/>
                  </a:lnTo>
                  <a:lnTo>
                    <a:pt x="337" y="371"/>
                  </a:lnTo>
                  <a:lnTo>
                    <a:pt x="304" y="506"/>
                  </a:lnTo>
                  <a:lnTo>
                    <a:pt x="236" y="640"/>
                  </a:lnTo>
                  <a:lnTo>
                    <a:pt x="236" y="741"/>
                  </a:lnTo>
                  <a:lnTo>
                    <a:pt x="270" y="809"/>
                  </a:lnTo>
                  <a:lnTo>
                    <a:pt x="304" y="876"/>
                  </a:lnTo>
                  <a:lnTo>
                    <a:pt x="573" y="876"/>
                  </a:lnTo>
                  <a:lnTo>
                    <a:pt x="910" y="809"/>
                  </a:lnTo>
                  <a:lnTo>
                    <a:pt x="943" y="775"/>
                  </a:lnTo>
                  <a:lnTo>
                    <a:pt x="977" y="741"/>
                  </a:lnTo>
                  <a:lnTo>
                    <a:pt x="977" y="674"/>
                  </a:lnTo>
                  <a:lnTo>
                    <a:pt x="910" y="573"/>
                  </a:lnTo>
                  <a:lnTo>
                    <a:pt x="842" y="573"/>
                  </a:lnTo>
                  <a:lnTo>
                    <a:pt x="573" y="640"/>
                  </a:lnTo>
                  <a:lnTo>
                    <a:pt x="472" y="674"/>
                  </a:lnTo>
                  <a:lnTo>
                    <a:pt x="438" y="674"/>
                  </a:lnTo>
                  <a:lnTo>
                    <a:pt x="472" y="607"/>
                  </a:lnTo>
                  <a:lnTo>
                    <a:pt x="539" y="371"/>
                  </a:lnTo>
                  <a:lnTo>
                    <a:pt x="573" y="102"/>
                  </a:lnTo>
                  <a:lnTo>
                    <a:pt x="539" y="34"/>
                  </a:lnTo>
                  <a:lnTo>
                    <a:pt x="47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62" name="Shape 262"/>
            <p:cNvSpPr/>
            <p:nvPr/>
          </p:nvSpPr>
          <p:spPr>
            <a:xfrm>
              <a:off x="6775300" y="2626025"/>
              <a:ext cx="66525" cy="53050"/>
            </a:xfrm>
            <a:custGeom>
              <a:avLst/>
              <a:gdLst/>
              <a:ahLst/>
              <a:cxnLst/>
              <a:rect l="0" t="0" r="0" b="0"/>
              <a:pathLst>
                <a:path w="2661" h="2122" extrusionOk="0">
                  <a:moveTo>
                    <a:pt x="2122" y="236"/>
                  </a:moveTo>
                  <a:lnTo>
                    <a:pt x="2189" y="303"/>
                  </a:lnTo>
                  <a:lnTo>
                    <a:pt x="2256" y="438"/>
                  </a:lnTo>
                  <a:lnTo>
                    <a:pt x="2290" y="606"/>
                  </a:lnTo>
                  <a:lnTo>
                    <a:pt x="2391" y="1111"/>
                  </a:lnTo>
                  <a:lnTo>
                    <a:pt x="2391" y="1246"/>
                  </a:lnTo>
                  <a:lnTo>
                    <a:pt x="2391" y="1347"/>
                  </a:lnTo>
                  <a:lnTo>
                    <a:pt x="2357" y="1448"/>
                  </a:lnTo>
                  <a:lnTo>
                    <a:pt x="2324" y="1515"/>
                  </a:lnTo>
                  <a:lnTo>
                    <a:pt x="2189" y="1650"/>
                  </a:lnTo>
                  <a:lnTo>
                    <a:pt x="2021" y="1751"/>
                  </a:lnTo>
                  <a:lnTo>
                    <a:pt x="1819" y="1818"/>
                  </a:lnTo>
                  <a:lnTo>
                    <a:pt x="1617" y="1852"/>
                  </a:lnTo>
                  <a:lnTo>
                    <a:pt x="1179" y="1886"/>
                  </a:lnTo>
                  <a:lnTo>
                    <a:pt x="1044" y="1886"/>
                  </a:lnTo>
                  <a:lnTo>
                    <a:pt x="943" y="1785"/>
                  </a:lnTo>
                  <a:lnTo>
                    <a:pt x="842" y="1650"/>
                  </a:lnTo>
                  <a:lnTo>
                    <a:pt x="775" y="1515"/>
                  </a:lnTo>
                  <a:lnTo>
                    <a:pt x="674" y="1145"/>
                  </a:lnTo>
                  <a:lnTo>
                    <a:pt x="607" y="775"/>
                  </a:lnTo>
                  <a:lnTo>
                    <a:pt x="1112" y="640"/>
                  </a:lnTo>
                  <a:lnTo>
                    <a:pt x="1583" y="472"/>
                  </a:lnTo>
                  <a:lnTo>
                    <a:pt x="2054" y="236"/>
                  </a:lnTo>
                  <a:close/>
                  <a:moveTo>
                    <a:pt x="1987" y="0"/>
                  </a:moveTo>
                  <a:lnTo>
                    <a:pt x="1650" y="169"/>
                  </a:lnTo>
                  <a:lnTo>
                    <a:pt x="1381" y="303"/>
                  </a:lnTo>
                  <a:lnTo>
                    <a:pt x="1112" y="404"/>
                  </a:lnTo>
                  <a:lnTo>
                    <a:pt x="539" y="539"/>
                  </a:lnTo>
                  <a:lnTo>
                    <a:pt x="472" y="438"/>
                  </a:lnTo>
                  <a:lnTo>
                    <a:pt x="472" y="472"/>
                  </a:lnTo>
                  <a:lnTo>
                    <a:pt x="438" y="539"/>
                  </a:lnTo>
                  <a:lnTo>
                    <a:pt x="102" y="640"/>
                  </a:lnTo>
                  <a:lnTo>
                    <a:pt x="34" y="640"/>
                  </a:lnTo>
                  <a:lnTo>
                    <a:pt x="1" y="674"/>
                  </a:lnTo>
                  <a:lnTo>
                    <a:pt x="1" y="775"/>
                  </a:lnTo>
                  <a:lnTo>
                    <a:pt x="68" y="842"/>
                  </a:lnTo>
                  <a:lnTo>
                    <a:pt x="135" y="842"/>
                  </a:lnTo>
                  <a:lnTo>
                    <a:pt x="405" y="808"/>
                  </a:lnTo>
                  <a:lnTo>
                    <a:pt x="438" y="1179"/>
                  </a:lnTo>
                  <a:lnTo>
                    <a:pt x="539" y="1583"/>
                  </a:lnTo>
                  <a:lnTo>
                    <a:pt x="640" y="1751"/>
                  </a:lnTo>
                  <a:lnTo>
                    <a:pt x="708" y="1886"/>
                  </a:lnTo>
                  <a:lnTo>
                    <a:pt x="809" y="2020"/>
                  </a:lnTo>
                  <a:lnTo>
                    <a:pt x="943" y="2088"/>
                  </a:lnTo>
                  <a:lnTo>
                    <a:pt x="1179" y="2121"/>
                  </a:lnTo>
                  <a:lnTo>
                    <a:pt x="1415" y="2121"/>
                  </a:lnTo>
                  <a:lnTo>
                    <a:pt x="1650" y="2088"/>
                  </a:lnTo>
                  <a:lnTo>
                    <a:pt x="1852" y="2054"/>
                  </a:lnTo>
                  <a:lnTo>
                    <a:pt x="2223" y="1987"/>
                  </a:lnTo>
                  <a:lnTo>
                    <a:pt x="2391" y="1919"/>
                  </a:lnTo>
                  <a:lnTo>
                    <a:pt x="2458" y="1886"/>
                  </a:lnTo>
                  <a:lnTo>
                    <a:pt x="2526" y="1818"/>
                  </a:lnTo>
                  <a:lnTo>
                    <a:pt x="2627" y="1616"/>
                  </a:lnTo>
                  <a:lnTo>
                    <a:pt x="2660" y="1448"/>
                  </a:lnTo>
                  <a:lnTo>
                    <a:pt x="2627" y="1246"/>
                  </a:lnTo>
                  <a:lnTo>
                    <a:pt x="2593" y="1044"/>
                  </a:lnTo>
                  <a:lnTo>
                    <a:pt x="2526" y="505"/>
                  </a:lnTo>
                  <a:lnTo>
                    <a:pt x="2458" y="236"/>
                  </a:lnTo>
                  <a:lnTo>
                    <a:pt x="2391" y="135"/>
                  </a:lnTo>
                  <a:lnTo>
                    <a:pt x="2324" y="34"/>
                  </a:lnTo>
                  <a:lnTo>
                    <a:pt x="222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63" name="Shape 263"/>
            <p:cNvSpPr/>
            <p:nvPr/>
          </p:nvSpPr>
          <p:spPr>
            <a:xfrm>
              <a:off x="6698700" y="2537650"/>
              <a:ext cx="58100" cy="48825"/>
            </a:xfrm>
            <a:custGeom>
              <a:avLst/>
              <a:gdLst/>
              <a:ahLst/>
              <a:cxnLst/>
              <a:rect l="0" t="0" r="0" b="0"/>
              <a:pathLst>
                <a:path w="2324" h="1953" extrusionOk="0">
                  <a:moveTo>
                    <a:pt x="1650" y="236"/>
                  </a:moveTo>
                  <a:lnTo>
                    <a:pt x="1718" y="269"/>
                  </a:lnTo>
                  <a:lnTo>
                    <a:pt x="1785" y="303"/>
                  </a:lnTo>
                  <a:lnTo>
                    <a:pt x="1886" y="438"/>
                  </a:lnTo>
                  <a:lnTo>
                    <a:pt x="1987" y="606"/>
                  </a:lnTo>
                  <a:lnTo>
                    <a:pt x="2021" y="808"/>
                  </a:lnTo>
                  <a:lnTo>
                    <a:pt x="2088" y="1010"/>
                  </a:lnTo>
                  <a:lnTo>
                    <a:pt x="2122" y="1414"/>
                  </a:lnTo>
                  <a:lnTo>
                    <a:pt x="1516" y="1549"/>
                  </a:lnTo>
                  <a:lnTo>
                    <a:pt x="910" y="1684"/>
                  </a:lnTo>
                  <a:lnTo>
                    <a:pt x="472" y="1684"/>
                  </a:lnTo>
                  <a:lnTo>
                    <a:pt x="371" y="1381"/>
                  </a:lnTo>
                  <a:lnTo>
                    <a:pt x="169" y="741"/>
                  </a:lnTo>
                  <a:lnTo>
                    <a:pt x="809" y="471"/>
                  </a:lnTo>
                  <a:lnTo>
                    <a:pt x="1112" y="337"/>
                  </a:lnTo>
                  <a:lnTo>
                    <a:pt x="1482" y="236"/>
                  </a:lnTo>
                  <a:close/>
                  <a:moveTo>
                    <a:pt x="1684" y="0"/>
                  </a:moveTo>
                  <a:lnTo>
                    <a:pt x="1482" y="34"/>
                  </a:lnTo>
                  <a:lnTo>
                    <a:pt x="1112" y="168"/>
                  </a:lnTo>
                  <a:lnTo>
                    <a:pt x="607" y="370"/>
                  </a:lnTo>
                  <a:lnTo>
                    <a:pt x="102" y="606"/>
                  </a:lnTo>
                  <a:lnTo>
                    <a:pt x="68" y="572"/>
                  </a:lnTo>
                  <a:lnTo>
                    <a:pt x="1" y="572"/>
                  </a:lnTo>
                  <a:lnTo>
                    <a:pt x="1" y="640"/>
                  </a:lnTo>
                  <a:lnTo>
                    <a:pt x="34" y="943"/>
                  </a:lnTo>
                  <a:lnTo>
                    <a:pt x="102" y="1280"/>
                  </a:lnTo>
                  <a:lnTo>
                    <a:pt x="304" y="1886"/>
                  </a:lnTo>
                  <a:lnTo>
                    <a:pt x="371" y="1919"/>
                  </a:lnTo>
                  <a:lnTo>
                    <a:pt x="438" y="1953"/>
                  </a:lnTo>
                  <a:lnTo>
                    <a:pt x="876" y="1886"/>
                  </a:lnTo>
                  <a:lnTo>
                    <a:pt x="1347" y="1818"/>
                  </a:lnTo>
                  <a:lnTo>
                    <a:pt x="1819" y="1717"/>
                  </a:lnTo>
                  <a:lnTo>
                    <a:pt x="2256" y="1583"/>
                  </a:lnTo>
                  <a:lnTo>
                    <a:pt x="2324" y="1515"/>
                  </a:lnTo>
                  <a:lnTo>
                    <a:pt x="2324" y="1448"/>
                  </a:lnTo>
                  <a:lnTo>
                    <a:pt x="2088" y="370"/>
                  </a:lnTo>
                  <a:lnTo>
                    <a:pt x="2021" y="135"/>
                  </a:lnTo>
                  <a:lnTo>
                    <a:pt x="1953" y="67"/>
                  </a:lnTo>
                  <a:lnTo>
                    <a:pt x="185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64" name="Shape 264"/>
            <p:cNvSpPr/>
            <p:nvPr/>
          </p:nvSpPr>
          <p:spPr>
            <a:xfrm>
              <a:off x="6740800" y="2658000"/>
              <a:ext cx="19375" cy="24450"/>
            </a:xfrm>
            <a:custGeom>
              <a:avLst/>
              <a:gdLst/>
              <a:ahLst/>
              <a:cxnLst/>
              <a:rect l="0" t="0" r="0" b="0"/>
              <a:pathLst>
                <a:path w="775" h="978" extrusionOk="0">
                  <a:moveTo>
                    <a:pt x="741" y="1"/>
                  </a:moveTo>
                  <a:lnTo>
                    <a:pt x="673" y="34"/>
                  </a:lnTo>
                  <a:lnTo>
                    <a:pt x="606" y="34"/>
                  </a:lnTo>
                  <a:lnTo>
                    <a:pt x="505" y="135"/>
                  </a:lnTo>
                  <a:lnTo>
                    <a:pt x="269" y="472"/>
                  </a:lnTo>
                  <a:lnTo>
                    <a:pt x="67" y="708"/>
                  </a:lnTo>
                  <a:lnTo>
                    <a:pt x="0" y="809"/>
                  </a:lnTo>
                  <a:lnTo>
                    <a:pt x="0" y="876"/>
                  </a:lnTo>
                  <a:lnTo>
                    <a:pt x="0" y="977"/>
                  </a:lnTo>
                  <a:lnTo>
                    <a:pt x="67" y="977"/>
                  </a:lnTo>
                  <a:lnTo>
                    <a:pt x="135" y="943"/>
                  </a:lnTo>
                  <a:lnTo>
                    <a:pt x="269" y="809"/>
                  </a:lnTo>
                  <a:lnTo>
                    <a:pt x="471" y="573"/>
                  </a:lnTo>
                  <a:lnTo>
                    <a:pt x="673" y="337"/>
                  </a:lnTo>
                  <a:lnTo>
                    <a:pt x="774" y="203"/>
                  </a:lnTo>
                  <a:lnTo>
                    <a:pt x="774" y="135"/>
                  </a:lnTo>
                  <a:lnTo>
                    <a:pt x="774" y="68"/>
                  </a:lnTo>
                  <a:lnTo>
                    <a:pt x="774" y="34"/>
                  </a:lnTo>
                  <a:lnTo>
                    <a:pt x="74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65" name="Shape 265"/>
            <p:cNvSpPr/>
            <p:nvPr/>
          </p:nvSpPr>
          <p:spPr>
            <a:xfrm>
              <a:off x="6705450" y="2585625"/>
              <a:ext cx="62300" cy="57250"/>
            </a:xfrm>
            <a:custGeom>
              <a:avLst/>
              <a:gdLst/>
              <a:ahLst/>
              <a:cxnLst/>
              <a:rect l="0" t="0" r="0" b="0"/>
              <a:pathLst>
                <a:path w="2492" h="2290" extrusionOk="0">
                  <a:moveTo>
                    <a:pt x="2087" y="270"/>
                  </a:moveTo>
                  <a:lnTo>
                    <a:pt x="2155" y="505"/>
                  </a:lnTo>
                  <a:lnTo>
                    <a:pt x="2188" y="741"/>
                  </a:lnTo>
                  <a:lnTo>
                    <a:pt x="2222" y="1212"/>
                  </a:lnTo>
                  <a:lnTo>
                    <a:pt x="2222" y="1381"/>
                  </a:lnTo>
                  <a:lnTo>
                    <a:pt x="2155" y="1515"/>
                  </a:lnTo>
                  <a:lnTo>
                    <a:pt x="2054" y="1583"/>
                  </a:lnTo>
                  <a:lnTo>
                    <a:pt x="1919" y="1650"/>
                  </a:lnTo>
                  <a:lnTo>
                    <a:pt x="1616" y="1751"/>
                  </a:lnTo>
                  <a:lnTo>
                    <a:pt x="1481" y="1818"/>
                  </a:lnTo>
                  <a:lnTo>
                    <a:pt x="1347" y="1886"/>
                  </a:lnTo>
                  <a:lnTo>
                    <a:pt x="1212" y="1953"/>
                  </a:lnTo>
                  <a:lnTo>
                    <a:pt x="976" y="2054"/>
                  </a:lnTo>
                  <a:lnTo>
                    <a:pt x="741" y="2088"/>
                  </a:lnTo>
                  <a:lnTo>
                    <a:pt x="673" y="2054"/>
                  </a:lnTo>
                  <a:lnTo>
                    <a:pt x="606" y="1987"/>
                  </a:lnTo>
                  <a:lnTo>
                    <a:pt x="505" y="1549"/>
                  </a:lnTo>
                  <a:lnTo>
                    <a:pt x="438" y="1179"/>
                  </a:lnTo>
                  <a:lnTo>
                    <a:pt x="337" y="808"/>
                  </a:lnTo>
                  <a:lnTo>
                    <a:pt x="572" y="674"/>
                  </a:lnTo>
                  <a:lnTo>
                    <a:pt x="808" y="606"/>
                  </a:lnTo>
                  <a:lnTo>
                    <a:pt x="1077" y="539"/>
                  </a:lnTo>
                  <a:lnTo>
                    <a:pt x="1347" y="472"/>
                  </a:lnTo>
                  <a:lnTo>
                    <a:pt x="1751" y="438"/>
                  </a:lnTo>
                  <a:lnTo>
                    <a:pt x="1919" y="371"/>
                  </a:lnTo>
                  <a:lnTo>
                    <a:pt x="2087" y="270"/>
                  </a:lnTo>
                  <a:close/>
                  <a:moveTo>
                    <a:pt x="2087" y="0"/>
                  </a:moveTo>
                  <a:lnTo>
                    <a:pt x="2054" y="34"/>
                  </a:lnTo>
                  <a:lnTo>
                    <a:pt x="1953" y="101"/>
                  </a:lnTo>
                  <a:lnTo>
                    <a:pt x="1818" y="169"/>
                  </a:lnTo>
                  <a:lnTo>
                    <a:pt x="1549" y="270"/>
                  </a:lnTo>
                  <a:lnTo>
                    <a:pt x="1279" y="303"/>
                  </a:lnTo>
                  <a:lnTo>
                    <a:pt x="976" y="337"/>
                  </a:lnTo>
                  <a:lnTo>
                    <a:pt x="707" y="371"/>
                  </a:lnTo>
                  <a:lnTo>
                    <a:pt x="438" y="438"/>
                  </a:lnTo>
                  <a:lnTo>
                    <a:pt x="303" y="505"/>
                  </a:lnTo>
                  <a:lnTo>
                    <a:pt x="202" y="606"/>
                  </a:lnTo>
                  <a:lnTo>
                    <a:pt x="101" y="674"/>
                  </a:lnTo>
                  <a:lnTo>
                    <a:pt x="0" y="808"/>
                  </a:lnTo>
                  <a:lnTo>
                    <a:pt x="0" y="876"/>
                  </a:lnTo>
                  <a:lnTo>
                    <a:pt x="34" y="909"/>
                  </a:lnTo>
                  <a:lnTo>
                    <a:pt x="67" y="943"/>
                  </a:lnTo>
                  <a:lnTo>
                    <a:pt x="135" y="909"/>
                  </a:lnTo>
                  <a:lnTo>
                    <a:pt x="236" y="876"/>
                  </a:lnTo>
                  <a:lnTo>
                    <a:pt x="236" y="1179"/>
                  </a:lnTo>
                  <a:lnTo>
                    <a:pt x="269" y="1515"/>
                  </a:lnTo>
                  <a:lnTo>
                    <a:pt x="337" y="1818"/>
                  </a:lnTo>
                  <a:lnTo>
                    <a:pt x="438" y="2121"/>
                  </a:lnTo>
                  <a:lnTo>
                    <a:pt x="505" y="2222"/>
                  </a:lnTo>
                  <a:lnTo>
                    <a:pt x="572" y="2290"/>
                  </a:lnTo>
                  <a:lnTo>
                    <a:pt x="842" y="2290"/>
                  </a:lnTo>
                  <a:lnTo>
                    <a:pt x="1111" y="2222"/>
                  </a:lnTo>
                  <a:lnTo>
                    <a:pt x="1313" y="2155"/>
                  </a:lnTo>
                  <a:lnTo>
                    <a:pt x="1481" y="2088"/>
                  </a:lnTo>
                  <a:lnTo>
                    <a:pt x="1650" y="2020"/>
                  </a:lnTo>
                  <a:lnTo>
                    <a:pt x="1953" y="1953"/>
                  </a:lnTo>
                  <a:lnTo>
                    <a:pt x="2087" y="1886"/>
                  </a:lnTo>
                  <a:lnTo>
                    <a:pt x="2222" y="1785"/>
                  </a:lnTo>
                  <a:lnTo>
                    <a:pt x="2323" y="1684"/>
                  </a:lnTo>
                  <a:lnTo>
                    <a:pt x="2424" y="1515"/>
                  </a:lnTo>
                  <a:lnTo>
                    <a:pt x="2458" y="1347"/>
                  </a:lnTo>
                  <a:lnTo>
                    <a:pt x="2491" y="1145"/>
                  </a:lnTo>
                  <a:lnTo>
                    <a:pt x="2458" y="775"/>
                  </a:lnTo>
                  <a:lnTo>
                    <a:pt x="2357" y="371"/>
                  </a:lnTo>
                  <a:lnTo>
                    <a:pt x="2222" y="34"/>
                  </a:lnTo>
                  <a:lnTo>
                    <a:pt x="218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66" name="Shape 266"/>
            <p:cNvSpPr/>
            <p:nvPr/>
          </p:nvSpPr>
          <p:spPr>
            <a:xfrm>
              <a:off x="6806450" y="2643700"/>
              <a:ext cx="14325" cy="23600"/>
            </a:xfrm>
            <a:custGeom>
              <a:avLst/>
              <a:gdLst/>
              <a:ahLst/>
              <a:cxnLst/>
              <a:rect l="0" t="0" r="0" b="0"/>
              <a:pathLst>
                <a:path w="573" h="944" extrusionOk="0">
                  <a:moveTo>
                    <a:pt x="337" y="236"/>
                  </a:moveTo>
                  <a:lnTo>
                    <a:pt x="337" y="472"/>
                  </a:lnTo>
                  <a:lnTo>
                    <a:pt x="270" y="707"/>
                  </a:lnTo>
                  <a:lnTo>
                    <a:pt x="236" y="707"/>
                  </a:lnTo>
                  <a:lnTo>
                    <a:pt x="202" y="539"/>
                  </a:lnTo>
                  <a:lnTo>
                    <a:pt x="236" y="404"/>
                  </a:lnTo>
                  <a:lnTo>
                    <a:pt x="270" y="303"/>
                  </a:lnTo>
                  <a:lnTo>
                    <a:pt x="337" y="236"/>
                  </a:lnTo>
                  <a:close/>
                  <a:moveTo>
                    <a:pt x="303" y="0"/>
                  </a:moveTo>
                  <a:lnTo>
                    <a:pt x="202" y="68"/>
                  </a:lnTo>
                  <a:lnTo>
                    <a:pt x="135" y="135"/>
                  </a:lnTo>
                  <a:lnTo>
                    <a:pt x="68" y="270"/>
                  </a:lnTo>
                  <a:lnTo>
                    <a:pt x="34" y="371"/>
                  </a:lnTo>
                  <a:lnTo>
                    <a:pt x="0" y="505"/>
                  </a:lnTo>
                  <a:lnTo>
                    <a:pt x="0" y="640"/>
                  </a:lnTo>
                  <a:lnTo>
                    <a:pt x="34" y="775"/>
                  </a:lnTo>
                  <a:lnTo>
                    <a:pt x="101" y="876"/>
                  </a:lnTo>
                  <a:lnTo>
                    <a:pt x="135" y="909"/>
                  </a:lnTo>
                  <a:lnTo>
                    <a:pt x="202" y="943"/>
                  </a:lnTo>
                  <a:lnTo>
                    <a:pt x="337" y="909"/>
                  </a:lnTo>
                  <a:lnTo>
                    <a:pt x="438" y="842"/>
                  </a:lnTo>
                  <a:lnTo>
                    <a:pt x="472" y="775"/>
                  </a:lnTo>
                  <a:lnTo>
                    <a:pt x="505" y="674"/>
                  </a:lnTo>
                  <a:lnTo>
                    <a:pt x="573" y="404"/>
                  </a:lnTo>
                  <a:lnTo>
                    <a:pt x="573" y="169"/>
                  </a:lnTo>
                  <a:lnTo>
                    <a:pt x="539" y="101"/>
                  </a:lnTo>
                  <a:lnTo>
                    <a:pt x="472" y="68"/>
                  </a:lnTo>
                  <a:lnTo>
                    <a:pt x="404" y="34"/>
                  </a:lnTo>
                  <a:lnTo>
                    <a:pt x="37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67" name="Shape 267"/>
            <p:cNvSpPr/>
            <p:nvPr/>
          </p:nvSpPr>
          <p:spPr>
            <a:xfrm>
              <a:off x="6932700" y="2630225"/>
              <a:ext cx="5925" cy="5075"/>
            </a:xfrm>
            <a:custGeom>
              <a:avLst/>
              <a:gdLst/>
              <a:ahLst/>
              <a:cxnLst/>
              <a:rect l="0" t="0" r="0" b="0"/>
              <a:pathLst>
                <a:path w="237" h="203" extrusionOk="0">
                  <a:moveTo>
                    <a:pt x="68" y="1"/>
                  </a:moveTo>
                  <a:lnTo>
                    <a:pt x="34" y="34"/>
                  </a:lnTo>
                  <a:lnTo>
                    <a:pt x="0" y="102"/>
                  </a:lnTo>
                  <a:lnTo>
                    <a:pt x="34" y="169"/>
                  </a:lnTo>
                  <a:lnTo>
                    <a:pt x="68" y="203"/>
                  </a:lnTo>
                  <a:lnTo>
                    <a:pt x="135" y="203"/>
                  </a:lnTo>
                  <a:lnTo>
                    <a:pt x="202" y="169"/>
                  </a:lnTo>
                  <a:lnTo>
                    <a:pt x="236" y="169"/>
                  </a:lnTo>
                  <a:lnTo>
                    <a:pt x="236" y="102"/>
                  </a:lnTo>
                  <a:lnTo>
                    <a:pt x="236" y="68"/>
                  </a:lnTo>
                  <a:lnTo>
                    <a:pt x="202" y="34"/>
                  </a:lnTo>
                  <a:lnTo>
                    <a:pt x="13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68" name="Shape 268"/>
            <p:cNvSpPr/>
            <p:nvPr/>
          </p:nvSpPr>
          <p:spPr>
            <a:xfrm>
              <a:off x="6903250" y="2595725"/>
              <a:ext cx="58925" cy="53875"/>
            </a:xfrm>
            <a:custGeom>
              <a:avLst/>
              <a:gdLst/>
              <a:ahLst/>
              <a:cxnLst/>
              <a:rect l="0" t="0" r="0" b="0"/>
              <a:pathLst>
                <a:path w="2357" h="2155" extrusionOk="0">
                  <a:moveTo>
                    <a:pt x="1885" y="202"/>
                  </a:moveTo>
                  <a:lnTo>
                    <a:pt x="1986" y="640"/>
                  </a:lnTo>
                  <a:lnTo>
                    <a:pt x="2087" y="1044"/>
                  </a:lnTo>
                  <a:lnTo>
                    <a:pt x="2121" y="1313"/>
                  </a:lnTo>
                  <a:lnTo>
                    <a:pt x="2121" y="1448"/>
                  </a:lnTo>
                  <a:lnTo>
                    <a:pt x="2087" y="1515"/>
                  </a:lnTo>
                  <a:lnTo>
                    <a:pt x="2020" y="1549"/>
                  </a:lnTo>
                  <a:lnTo>
                    <a:pt x="1481" y="1751"/>
                  </a:lnTo>
                  <a:lnTo>
                    <a:pt x="1077" y="1886"/>
                  </a:lnTo>
                  <a:lnTo>
                    <a:pt x="943" y="1919"/>
                  </a:lnTo>
                  <a:lnTo>
                    <a:pt x="808" y="1919"/>
                  </a:lnTo>
                  <a:lnTo>
                    <a:pt x="741" y="1886"/>
                  </a:lnTo>
                  <a:lnTo>
                    <a:pt x="673" y="1751"/>
                  </a:lnTo>
                  <a:lnTo>
                    <a:pt x="640" y="1583"/>
                  </a:lnTo>
                  <a:lnTo>
                    <a:pt x="505" y="1145"/>
                  </a:lnTo>
                  <a:lnTo>
                    <a:pt x="370" y="707"/>
                  </a:lnTo>
                  <a:lnTo>
                    <a:pt x="1885" y="202"/>
                  </a:lnTo>
                  <a:close/>
                  <a:moveTo>
                    <a:pt x="1919" y="0"/>
                  </a:moveTo>
                  <a:lnTo>
                    <a:pt x="1347" y="202"/>
                  </a:lnTo>
                  <a:lnTo>
                    <a:pt x="774" y="371"/>
                  </a:lnTo>
                  <a:lnTo>
                    <a:pt x="370" y="438"/>
                  </a:lnTo>
                  <a:lnTo>
                    <a:pt x="202" y="505"/>
                  </a:lnTo>
                  <a:lnTo>
                    <a:pt x="101" y="573"/>
                  </a:lnTo>
                  <a:lnTo>
                    <a:pt x="34" y="640"/>
                  </a:lnTo>
                  <a:lnTo>
                    <a:pt x="0" y="707"/>
                  </a:lnTo>
                  <a:lnTo>
                    <a:pt x="34" y="775"/>
                  </a:lnTo>
                  <a:lnTo>
                    <a:pt x="34" y="808"/>
                  </a:lnTo>
                  <a:lnTo>
                    <a:pt x="67" y="842"/>
                  </a:lnTo>
                  <a:lnTo>
                    <a:pt x="202" y="842"/>
                  </a:lnTo>
                  <a:lnTo>
                    <a:pt x="236" y="775"/>
                  </a:lnTo>
                  <a:lnTo>
                    <a:pt x="236" y="1078"/>
                  </a:lnTo>
                  <a:lnTo>
                    <a:pt x="303" y="1381"/>
                  </a:lnTo>
                  <a:lnTo>
                    <a:pt x="505" y="1919"/>
                  </a:lnTo>
                  <a:lnTo>
                    <a:pt x="572" y="2054"/>
                  </a:lnTo>
                  <a:lnTo>
                    <a:pt x="673" y="2121"/>
                  </a:lnTo>
                  <a:lnTo>
                    <a:pt x="774" y="2155"/>
                  </a:lnTo>
                  <a:lnTo>
                    <a:pt x="909" y="2155"/>
                  </a:lnTo>
                  <a:lnTo>
                    <a:pt x="1145" y="2088"/>
                  </a:lnTo>
                  <a:lnTo>
                    <a:pt x="1414" y="2020"/>
                  </a:lnTo>
                  <a:lnTo>
                    <a:pt x="1919" y="1852"/>
                  </a:lnTo>
                  <a:lnTo>
                    <a:pt x="2054" y="1785"/>
                  </a:lnTo>
                  <a:lnTo>
                    <a:pt x="2188" y="1717"/>
                  </a:lnTo>
                  <a:lnTo>
                    <a:pt x="2289" y="1650"/>
                  </a:lnTo>
                  <a:lnTo>
                    <a:pt x="2323" y="1549"/>
                  </a:lnTo>
                  <a:lnTo>
                    <a:pt x="2357" y="1381"/>
                  </a:lnTo>
                  <a:lnTo>
                    <a:pt x="2357" y="1179"/>
                  </a:lnTo>
                  <a:lnTo>
                    <a:pt x="2289" y="775"/>
                  </a:lnTo>
                  <a:lnTo>
                    <a:pt x="2155" y="404"/>
                  </a:lnTo>
                  <a:lnTo>
                    <a:pt x="2020" y="68"/>
                  </a:lnTo>
                  <a:lnTo>
                    <a:pt x="198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69" name="Shape 269"/>
            <p:cNvSpPr/>
            <p:nvPr/>
          </p:nvSpPr>
          <p:spPr>
            <a:xfrm>
              <a:off x="6844325" y="2609175"/>
              <a:ext cx="64000" cy="55600"/>
            </a:xfrm>
            <a:custGeom>
              <a:avLst/>
              <a:gdLst/>
              <a:ahLst/>
              <a:cxnLst/>
              <a:rect l="0" t="0" r="0" b="0"/>
              <a:pathLst>
                <a:path w="2560" h="2224" extrusionOk="0">
                  <a:moveTo>
                    <a:pt x="1852" y="304"/>
                  </a:moveTo>
                  <a:lnTo>
                    <a:pt x="1953" y="338"/>
                  </a:lnTo>
                  <a:lnTo>
                    <a:pt x="1987" y="371"/>
                  </a:lnTo>
                  <a:lnTo>
                    <a:pt x="2020" y="439"/>
                  </a:lnTo>
                  <a:lnTo>
                    <a:pt x="2020" y="708"/>
                  </a:lnTo>
                  <a:lnTo>
                    <a:pt x="2054" y="977"/>
                  </a:lnTo>
                  <a:lnTo>
                    <a:pt x="2121" y="1247"/>
                  </a:lnTo>
                  <a:lnTo>
                    <a:pt x="2256" y="1482"/>
                  </a:lnTo>
                  <a:lnTo>
                    <a:pt x="1549" y="1752"/>
                  </a:lnTo>
                  <a:lnTo>
                    <a:pt x="1179" y="1886"/>
                  </a:lnTo>
                  <a:lnTo>
                    <a:pt x="808" y="1954"/>
                  </a:lnTo>
                  <a:lnTo>
                    <a:pt x="741" y="1954"/>
                  </a:lnTo>
                  <a:lnTo>
                    <a:pt x="640" y="1853"/>
                  </a:lnTo>
                  <a:lnTo>
                    <a:pt x="573" y="1718"/>
                  </a:lnTo>
                  <a:lnTo>
                    <a:pt x="472" y="1550"/>
                  </a:lnTo>
                  <a:lnTo>
                    <a:pt x="236" y="809"/>
                  </a:lnTo>
                  <a:lnTo>
                    <a:pt x="977" y="540"/>
                  </a:lnTo>
                  <a:lnTo>
                    <a:pt x="1179" y="472"/>
                  </a:lnTo>
                  <a:lnTo>
                    <a:pt x="1549" y="338"/>
                  </a:lnTo>
                  <a:lnTo>
                    <a:pt x="1717" y="304"/>
                  </a:lnTo>
                  <a:close/>
                  <a:moveTo>
                    <a:pt x="1886" y="1"/>
                  </a:moveTo>
                  <a:lnTo>
                    <a:pt x="1717" y="35"/>
                  </a:lnTo>
                  <a:lnTo>
                    <a:pt x="1381" y="136"/>
                  </a:lnTo>
                  <a:lnTo>
                    <a:pt x="68" y="607"/>
                  </a:lnTo>
                  <a:lnTo>
                    <a:pt x="0" y="674"/>
                  </a:lnTo>
                  <a:lnTo>
                    <a:pt x="0" y="742"/>
                  </a:lnTo>
                  <a:lnTo>
                    <a:pt x="34" y="809"/>
                  </a:lnTo>
                  <a:lnTo>
                    <a:pt x="101" y="843"/>
                  </a:lnTo>
                  <a:lnTo>
                    <a:pt x="135" y="1078"/>
                  </a:lnTo>
                  <a:lnTo>
                    <a:pt x="202" y="1280"/>
                  </a:lnTo>
                  <a:lnTo>
                    <a:pt x="337" y="1718"/>
                  </a:lnTo>
                  <a:lnTo>
                    <a:pt x="404" y="1987"/>
                  </a:lnTo>
                  <a:lnTo>
                    <a:pt x="472" y="2122"/>
                  </a:lnTo>
                  <a:lnTo>
                    <a:pt x="505" y="2189"/>
                  </a:lnTo>
                  <a:lnTo>
                    <a:pt x="573" y="2223"/>
                  </a:lnTo>
                  <a:lnTo>
                    <a:pt x="775" y="2223"/>
                  </a:lnTo>
                  <a:lnTo>
                    <a:pt x="977" y="2189"/>
                  </a:lnTo>
                  <a:lnTo>
                    <a:pt x="1414" y="2088"/>
                  </a:lnTo>
                  <a:lnTo>
                    <a:pt x="1684" y="1987"/>
                  </a:lnTo>
                  <a:lnTo>
                    <a:pt x="1953" y="1886"/>
                  </a:lnTo>
                  <a:lnTo>
                    <a:pt x="2492" y="1651"/>
                  </a:lnTo>
                  <a:lnTo>
                    <a:pt x="2525" y="1617"/>
                  </a:lnTo>
                  <a:lnTo>
                    <a:pt x="2525" y="1583"/>
                  </a:lnTo>
                  <a:lnTo>
                    <a:pt x="2559" y="1516"/>
                  </a:lnTo>
                  <a:lnTo>
                    <a:pt x="2525" y="1482"/>
                  </a:lnTo>
                  <a:lnTo>
                    <a:pt x="2391" y="1247"/>
                  </a:lnTo>
                  <a:lnTo>
                    <a:pt x="2290" y="977"/>
                  </a:lnTo>
                  <a:lnTo>
                    <a:pt x="2256" y="708"/>
                  </a:lnTo>
                  <a:lnTo>
                    <a:pt x="2256" y="439"/>
                  </a:lnTo>
                  <a:lnTo>
                    <a:pt x="2256" y="304"/>
                  </a:lnTo>
                  <a:lnTo>
                    <a:pt x="2222" y="203"/>
                  </a:lnTo>
                  <a:lnTo>
                    <a:pt x="2155" y="102"/>
                  </a:lnTo>
                  <a:lnTo>
                    <a:pt x="2054" y="35"/>
                  </a:lnTo>
                  <a:lnTo>
                    <a:pt x="188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70" name="Shape 270"/>
            <p:cNvSpPr/>
            <p:nvPr/>
          </p:nvSpPr>
          <p:spPr>
            <a:xfrm>
              <a:off x="6835050" y="2561200"/>
              <a:ext cx="56425" cy="55575"/>
            </a:xfrm>
            <a:custGeom>
              <a:avLst/>
              <a:gdLst/>
              <a:ahLst/>
              <a:cxnLst/>
              <a:rect l="0" t="0" r="0" b="0"/>
              <a:pathLst>
                <a:path w="2257" h="2223" extrusionOk="0">
                  <a:moveTo>
                    <a:pt x="1651" y="237"/>
                  </a:moveTo>
                  <a:lnTo>
                    <a:pt x="1752" y="573"/>
                  </a:lnTo>
                  <a:lnTo>
                    <a:pt x="1853" y="944"/>
                  </a:lnTo>
                  <a:lnTo>
                    <a:pt x="1954" y="1381"/>
                  </a:lnTo>
                  <a:lnTo>
                    <a:pt x="1987" y="1482"/>
                  </a:lnTo>
                  <a:lnTo>
                    <a:pt x="1987" y="1550"/>
                  </a:lnTo>
                  <a:lnTo>
                    <a:pt x="1954" y="1550"/>
                  </a:lnTo>
                  <a:lnTo>
                    <a:pt x="1853" y="1583"/>
                  </a:lnTo>
                  <a:lnTo>
                    <a:pt x="1516" y="1617"/>
                  </a:lnTo>
                  <a:lnTo>
                    <a:pt x="1213" y="1684"/>
                  </a:lnTo>
                  <a:lnTo>
                    <a:pt x="876" y="1819"/>
                  </a:lnTo>
                  <a:lnTo>
                    <a:pt x="573" y="1954"/>
                  </a:lnTo>
                  <a:lnTo>
                    <a:pt x="540" y="1954"/>
                  </a:lnTo>
                  <a:lnTo>
                    <a:pt x="506" y="1886"/>
                  </a:lnTo>
                  <a:lnTo>
                    <a:pt x="439" y="1617"/>
                  </a:lnTo>
                  <a:lnTo>
                    <a:pt x="338" y="1213"/>
                  </a:lnTo>
                  <a:lnTo>
                    <a:pt x="203" y="472"/>
                  </a:lnTo>
                  <a:lnTo>
                    <a:pt x="1078" y="304"/>
                  </a:lnTo>
                  <a:lnTo>
                    <a:pt x="1449" y="237"/>
                  </a:lnTo>
                  <a:close/>
                  <a:moveTo>
                    <a:pt x="1550" y="1"/>
                  </a:moveTo>
                  <a:lnTo>
                    <a:pt x="1247" y="68"/>
                  </a:lnTo>
                  <a:lnTo>
                    <a:pt x="674" y="169"/>
                  </a:lnTo>
                  <a:lnTo>
                    <a:pt x="405" y="270"/>
                  </a:lnTo>
                  <a:lnTo>
                    <a:pt x="136" y="338"/>
                  </a:lnTo>
                  <a:lnTo>
                    <a:pt x="68" y="371"/>
                  </a:lnTo>
                  <a:lnTo>
                    <a:pt x="1" y="405"/>
                  </a:lnTo>
                  <a:lnTo>
                    <a:pt x="1" y="439"/>
                  </a:lnTo>
                  <a:lnTo>
                    <a:pt x="1" y="708"/>
                  </a:lnTo>
                  <a:lnTo>
                    <a:pt x="68" y="944"/>
                  </a:lnTo>
                  <a:lnTo>
                    <a:pt x="169" y="1449"/>
                  </a:lnTo>
                  <a:lnTo>
                    <a:pt x="237" y="1853"/>
                  </a:lnTo>
                  <a:lnTo>
                    <a:pt x="304" y="2055"/>
                  </a:lnTo>
                  <a:lnTo>
                    <a:pt x="371" y="2122"/>
                  </a:lnTo>
                  <a:lnTo>
                    <a:pt x="439" y="2189"/>
                  </a:lnTo>
                  <a:lnTo>
                    <a:pt x="506" y="2223"/>
                  </a:lnTo>
                  <a:lnTo>
                    <a:pt x="607" y="2189"/>
                  </a:lnTo>
                  <a:lnTo>
                    <a:pt x="843" y="2122"/>
                  </a:lnTo>
                  <a:lnTo>
                    <a:pt x="1179" y="1920"/>
                  </a:lnTo>
                  <a:lnTo>
                    <a:pt x="1449" y="1886"/>
                  </a:lnTo>
                  <a:lnTo>
                    <a:pt x="1684" y="1853"/>
                  </a:lnTo>
                  <a:lnTo>
                    <a:pt x="1920" y="1819"/>
                  </a:lnTo>
                  <a:lnTo>
                    <a:pt x="2156" y="1752"/>
                  </a:lnTo>
                  <a:lnTo>
                    <a:pt x="2223" y="1684"/>
                  </a:lnTo>
                  <a:lnTo>
                    <a:pt x="2257" y="1617"/>
                  </a:lnTo>
                  <a:lnTo>
                    <a:pt x="2223" y="1449"/>
                  </a:lnTo>
                  <a:lnTo>
                    <a:pt x="2156" y="1179"/>
                  </a:lnTo>
                  <a:lnTo>
                    <a:pt x="2021" y="607"/>
                  </a:lnTo>
                  <a:lnTo>
                    <a:pt x="1920" y="338"/>
                  </a:lnTo>
                  <a:lnTo>
                    <a:pt x="1819" y="102"/>
                  </a:lnTo>
                  <a:lnTo>
                    <a:pt x="1752" y="35"/>
                  </a:lnTo>
                  <a:lnTo>
                    <a:pt x="171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71" name="Shape 271"/>
            <p:cNvSpPr/>
            <p:nvPr/>
          </p:nvSpPr>
          <p:spPr>
            <a:xfrm>
              <a:off x="6862825" y="2622650"/>
              <a:ext cx="26125" cy="29475"/>
            </a:xfrm>
            <a:custGeom>
              <a:avLst/>
              <a:gdLst/>
              <a:ahLst/>
              <a:cxnLst/>
              <a:rect l="0" t="0" r="0" b="0"/>
              <a:pathLst>
                <a:path w="1045" h="1179" extrusionOk="0">
                  <a:moveTo>
                    <a:pt x="809" y="203"/>
                  </a:moveTo>
                  <a:lnTo>
                    <a:pt x="843" y="337"/>
                  </a:lnTo>
                  <a:lnTo>
                    <a:pt x="876" y="506"/>
                  </a:lnTo>
                  <a:lnTo>
                    <a:pt x="843" y="674"/>
                  </a:lnTo>
                  <a:lnTo>
                    <a:pt x="809" y="708"/>
                  </a:lnTo>
                  <a:lnTo>
                    <a:pt x="809" y="775"/>
                  </a:lnTo>
                  <a:lnTo>
                    <a:pt x="708" y="775"/>
                  </a:lnTo>
                  <a:lnTo>
                    <a:pt x="641" y="741"/>
                  </a:lnTo>
                  <a:lnTo>
                    <a:pt x="641" y="640"/>
                  </a:lnTo>
                  <a:lnTo>
                    <a:pt x="641" y="539"/>
                  </a:lnTo>
                  <a:lnTo>
                    <a:pt x="641" y="304"/>
                  </a:lnTo>
                  <a:lnTo>
                    <a:pt x="708" y="304"/>
                  </a:lnTo>
                  <a:lnTo>
                    <a:pt x="775" y="270"/>
                  </a:lnTo>
                  <a:lnTo>
                    <a:pt x="809" y="203"/>
                  </a:lnTo>
                  <a:close/>
                  <a:moveTo>
                    <a:pt x="203" y="371"/>
                  </a:moveTo>
                  <a:lnTo>
                    <a:pt x="270" y="405"/>
                  </a:lnTo>
                  <a:lnTo>
                    <a:pt x="338" y="405"/>
                  </a:lnTo>
                  <a:lnTo>
                    <a:pt x="405" y="438"/>
                  </a:lnTo>
                  <a:lnTo>
                    <a:pt x="371" y="573"/>
                  </a:lnTo>
                  <a:lnTo>
                    <a:pt x="338" y="708"/>
                  </a:lnTo>
                  <a:lnTo>
                    <a:pt x="304" y="842"/>
                  </a:lnTo>
                  <a:lnTo>
                    <a:pt x="203" y="977"/>
                  </a:lnTo>
                  <a:lnTo>
                    <a:pt x="169" y="842"/>
                  </a:lnTo>
                  <a:lnTo>
                    <a:pt x="136" y="674"/>
                  </a:lnTo>
                  <a:lnTo>
                    <a:pt x="169" y="539"/>
                  </a:lnTo>
                  <a:lnTo>
                    <a:pt x="203" y="371"/>
                  </a:lnTo>
                  <a:close/>
                  <a:moveTo>
                    <a:pt x="742" y="1"/>
                  </a:moveTo>
                  <a:lnTo>
                    <a:pt x="708" y="34"/>
                  </a:lnTo>
                  <a:lnTo>
                    <a:pt x="674" y="68"/>
                  </a:lnTo>
                  <a:lnTo>
                    <a:pt x="641" y="102"/>
                  </a:lnTo>
                  <a:lnTo>
                    <a:pt x="573" y="203"/>
                  </a:lnTo>
                  <a:lnTo>
                    <a:pt x="540" y="304"/>
                  </a:lnTo>
                  <a:lnTo>
                    <a:pt x="506" y="270"/>
                  </a:lnTo>
                  <a:lnTo>
                    <a:pt x="439" y="203"/>
                  </a:lnTo>
                  <a:lnTo>
                    <a:pt x="405" y="169"/>
                  </a:lnTo>
                  <a:lnTo>
                    <a:pt x="371" y="135"/>
                  </a:lnTo>
                  <a:lnTo>
                    <a:pt x="338" y="135"/>
                  </a:lnTo>
                  <a:lnTo>
                    <a:pt x="270" y="169"/>
                  </a:lnTo>
                  <a:lnTo>
                    <a:pt x="203" y="270"/>
                  </a:lnTo>
                  <a:lnTo>
                    <a:pt x="102" y="337"/>
                  </a:lnTo>
                  <a:lnTo>
                    <a:pt x="35" y="438"/>
                  </a:lnTo>
                  <a:lnTo>
                    <a:pt x="1" y="573"/>
                  </a:lnTo>
                  <a:lnTo>
                    <a:pt x="1" y="674"/>
                  </a:lnTo>
                  <a:lnTo>
                    <a:pt x="1" y="809"/>
                  </a:lnTo>
                  <a:lnTo>
                    <a:pt x="1" y="943"/>
                  </a:lnTo>
                  <a:lnTo>
                    <a:pt x="68" y="1044"/>
                  </a:lnTo>
                  <a:lnTo>
                    <a:pt x="136" y="1145"/>
                  </a:lnTo>
                  <a:lnTo>
                    <a:pt x="203" y="1179"/>
                  </a:lnTo>
                  <a:lnTo>
                    <a:pt x="270" y="1179"/>
                  </a:lnTo>
                  <a:lnTo>
                    <a:pt x="405" y="1011"/>
                  </a:lnTo>
                  <a:lnTo>
                    <a:pt x="506" y="775"/>
                  </a:lnTo>
                  <a:lnTo>
                    <a:pt x="540" y="876"/>
                  </a:lnTo>
                  <a:lnTo>
                    <a:pt x="607" y="943"/>
                  </a:lnTo>
                  <a:lnTo>
                    <a:pt x="708" y="977"/>
                  </a:lnTo>
                  <a:lnTo>
                    <a:pt x="809" y="943"/>
                  </a:lnTo>
                  <a:lnTo>
                    <a:pt x="910" y="876"/>
                  </a:lnTo>
                  <a:lnTo>
                    <a:pt x="977" y="775"/>
                  </a:lnTo>
                  <a:lnTo>
                    <a:pt x="1045" y="640"/>
                  </a:lnTo>
                  <a:lnTo>
                    <a:pt x="1045" y="506"/>
                  </a:lnTo>
                  <a:lnTo>
                    <a:pt x="1045" y="304"/>
                  </a:lnTo>
                  <a:lnTo>
                    <a:pt x="977" y="169"/>
                  </a:lnTo>
                  <a:lnTo>
                    <a:pt x="944" y="68"/>
                  </a:lnTo>
                  <a:lnTo>
                    <a:pt x="910" y="34"/>
                  </a:lnTo>
                  <a:lnTo>
                    <a:pt x="74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72" name="Shape 272"/>
            <p:cNvSpPr/>
            <p:nvPr/>
          </p:nvSpPr>
          <p:spPr>
            <a:xfrm>
              <a:off x="6254275" y="238125"/>
              <a:ext cx="974725" cy="642225"/>
            </a:xfrm>
            <a:custGeom>
              <a:avLst/>
              <a:gdLst/>
              <a:ahLst/>
              <a:cxnLst/>
              <a:rect l="0" t="0" r="0" b="0"/>
              <a:pathLst>
                <a:path w="38989" h="25689" extrusionOk="0">
                  <a:moveTo>
                    <a:pt x="1" y="0"/>
                  </a:moveTo>
                  <a:lnTo>
                    <a:pt x="68" y="135"/>
                  </a:lnTo>
                  <a:lnTo>
                    <a:pt x="439" y="909"/>
                  </a:lnTo>
                  <a:lnTo>
                    <a:pt x="843" y="1683"/>
                  </a:lnTo>
                  <a:lnTo>
                    <a:pt x="1280" y="2424"/>
                  </a:lnTo>
                  <a:lnTo>
                    <a:pt x="1684" y="3198"/>
                  </a:lnTo>
                  <a:lnTo>
                    <a:pt x="2156" y="4108"/>
                  </a:lnTo>
                  <a:lnTo>
                    <a:pt x="2661" y="5050"/>
                  </a:lnTo>
                  <a:lnTo>
                    <a:pt x="3704" y="6868"/>
                  </a:lnTo>
                  <a:lnTo>
                    <a:pt x="4782" y="8686"/>
                  </a:lnTo>
                  <a:lnTo>
                    <a:pt x="5826" y="10471"/>
                  </a:lnTo>
                  <a:lnTo>
                    <a:pt x="6802" y="12222"/>
                  </a:lnTo>
                  <a:lnTo>
                    <a:pt x="7711" y="14006"/>
                  </a:lnTo>
                  <a:lnTo>
                    <a:pt x="9462" y="17575"/>
                  </a:lnTo>
                  <a:lnTo>
                    <a:pt x="10404" y="19359"/>
                  </a:lnTo>
                  <a:lnTo>
                    <a:pt x="11347" y="21110"/>
                  </a:lnTo>
                  <a:lnTo>
                    <a:pt x="11852" y="21952"/>
                  </a:lnTo>
                  <a:lnTo>
                    <a:pt x="12391" y="22793"/>
                  </a:lnTo>
                  <a:lnTo>
                    <a:pt x="12930" y="23635"/>
                  </a:lnTo>
                  <a:lnTo>
                    <a:pt x="13502" y="24443"/>
                  </a:lnTo>
                  <a:lnTo>
                    <a:pt x="13704" y="24780"/>
                  </a:lnTo>
                  <a:lnTo>
                    <a:pt x="13940" y="25049"/>
                  </a:lnTo>
                  <a:lnTo>
                    <a:pt x="14209" y="25318"/>
                  </a:lnTo>
                  <a:lnTo>
                    <a:pt x="14546" y="25487"/>
                  </a:lnTo>
                  <a:lnTo>
                    <a:pt x="14882" y="25621"/>
                  </a:lnTo>
                  <a:lnTo>
                    <a:pt x="15219" y="25689"/>
                  </a:lnTo>
                  <a:lnTo>
                    <a:pt x="15589" y="25689"/>
                  </a:lnTo>
                  <a:lnTo>
                    <a:pt x="15960" y="25621"/>
                  </a:lnTo>
                  <a:lnTo>
                    <a:pt x="15993" y="25655"/>
                  </a:lnTo>
                  <a:lnTo>
                    <a:pt x="16094" y="25621"/>
                  </a:lnTo>
                  <a:lnTo>
                    <a:pt x="18788" y="24140"/>
                  </a:lnTo>
                  <a:lnTo>
                    <a:pt x="21481" y="22659"/>
                  </a:lnTo>
                  <a:lnTo>
                    <a:pt x="24208" y="21144"/>
                  </a:lnTo>
                  <a:lnTo>
                    <a:pt x="26935" y="19696"/>
                  </a:lnTo>
                  <a:lnTo>
                    <a:pt x="29663" y="18282"/>
                  </a:lnTo>
                  <a:lnTo>
                    <a:pt x="32423" y="16901"/>
                  </a:lnTo>
                  <a:lnTo>
                    <a:pt x="33770" y="16194"/>
                  </a:lnTo>
                  <a:lnTo>
                    <a:pt x="34443" y="15824"/>
                  </a:lnTo>
                  <a:lnTo>
                    <a:pt x="35117" y="15420"/>
                  </a:lnTo>
                  <a:lnTo>
                    <a:pt x="36430" y="14646"/>
                  </a:lnTo>
                  <a:lnTo>
                    <a:pt x="37103" y="14275"/>
                  </a:lnTo>
                  <a:lnTo>
                    <a:pt x="37810" y="13972"/>
                  </a:lnTo>
                  <a:lnTo>
                    <a:pt x="38080" y="13871"/>
                  </a:lnTo>
                  <a:lnTo>
                    <a:pt x="38282" y="13737"/>
                  </a:lnTo>
                  <a:lnTo>
                    <a:pt x="38484" y="13568"/>
                  </a:lnTo>
                  <a:lnTo>
                    <a:pt x="38652" y="13434"/>
                  </a:lnTo>
                  <a:lnTo>
                    <a:pt x="38753" y="13232"/>
                  </a:lnTo>
                  <a:lnTo>
                    <a:pt x="38854" y="13063"/>
                  </a:lnTo>
                  <a:lnTo>
                    <a:pt x="38921" y="12861"/>
                  </a:lnTo>
                  <a:lnTo>
                    <a:pt x="38955" y="12626"/>
                  </a:lnTo>
                  <a:lnTo>
                    <a:pt x="38989" y="12424"/>
                  </a:lnTo>
                  <a:lnTo>
                    <a:pt x="38955" y="12188"/>
                  </a:lnTo>
                  <a:lnTo>
                    <a:pt x="38921" y="11952"/>
                  </a:lnTo>
                  <a:lnTo>
                    <a:pt x="38854" y="11683"/>
                  </a:lnTo>
                  <a:lnTo>
                    <a:pt x="38753" y="11447"/>
                  </a:lnTo>
                  <a:lnTo>
                    <a:pt x="38618" y="11178"/>
                  </a:lnTo>
                  <a:lnTo>
                    <a:pt x="38315" y="10639"/>
                  </a:lnTo>
                  <a:lnTo>
                    <a:pt x="36935" y="8013"/>
                  </a:lnTo>
                  <a:lnTo>
                    <a:pt x="35487" y="5387"/>
                  </a:lnTo>
                  <a:lnTo>
                    <a:pt x="34006" y="2727"/>
                  </a:lnTo>
                  <a:lnTo>
                    <a:pt x="33265" y="1380"/>
                  </a:lnTo>
                  <a:lnTo>
                    <a:pt x="32928" y="673"/>
                  </a:lnTo>
                  <a:lnTo>
                    <a:pt x="32625" y="0"/>
                  </a:lnTo>
                  <a:lnTo>
                    <a:pt x="32390" y="0"/>
                  </a:lnTo>
                  <a:lnTo>
                    <a:pt x="32659" y="640"/>
                  </a:lnTo>
                  <a:lnTo>
                    <a:pt x="32962" y="1279"/>
                  </a:lnTo>
                  <a:lnTo>
                    <a:pt x="33635" y="2559"/>
                  </a:lnTo>
                  <a:lnTo>
                    <a:pt x="34342" y="3804"/>
                  </a:lnTo>
                  <a:lnTo>
                    <a:pt x="35016" y="5050"/>
                  </a:lnTo>
                  <a:lnTo>
                    <a:pt x="35824" y="6464"/>
                  </a:lnTo>
                  <a:lnTo>
                    <a:pt x="36632" y="7878"/>
                  </a:lnTo>
                  <a:lnTo>
                    <a:pt x="37642" y="9730"/>
                  </a:lnTo>
                  <a:lnTo>
                    <a:pt x="38248" y="10908"/>
                  </a:lnTo>
                  <a:lnTo>
                    <a:pt x="38450" y="11346"/>
                  </a:lnTo>
                  <a:lnTo>
                    <a:pt x="38585" y="11750"/>
                  </a:lnTo>
                  <a:lnTo>
                    <a:pt x="38686" y="12121"/>
                  </a:lnTo>
                  <a:lnTo>
                    <a:pt x="38719" y="12491"/>
                  </a:lnTo>
                  <a:lnTo>
                    <a:pt x="38719" y="12693"/>
                  </a:lnTo>
                  <a:lnTo>
                    <a:pt x="38686" y="12861"/>
                  </a:lnTo>
                  <a:lnTo>
                    <a:pt x="38618" y="13030"/>
                  </a:lnTo>
                  <a:lnTo>
                    <a:pt x="38551" y="13198"/>
                  </a:lnTo>
                  <a:lnTo>
                    <a:pt x="38416" y="13333"/>
                  </a:lnTo>
                  <a:lnTo>
                    <a:pt x="38282" y="13467"/>
                  </a:lnTo>
                  <a:lnTo>
                    <a:pt x="38113" y="13602"/>
                  </a:lnTo>
                  <a:lnTo>
                    <a:pt x="37878" y="13737"/>
                  </a:lnTo>
                  <a:lnTo>
                    <a:pt x="37238" y="14006"/>
                  </a:lnTo>
                  <a:lnTo>
                    <a:pt x="36632" y="14309"/>
                  </a:lnTo>
                  <a:lnTo>
                    <a:pt x="35487" y="15016"/>
                  </a:lnTo>
                  <a:lnTo>
                    <a:pt x="34107" y="15757"/>
                  </a:lnTo>
                  <a:lnTo>
                    <a:pt x="32760" y="16464"/>
                  </a:lnTo>
                  <a:lnTo>
                    <a:pt x="29898" y="17911"/>
                  </a:lnTo>
                  <a:lnTo>
                    <a:pt x="27036" y="19359"/>
                  </a:lnTo>
                  <a:lnTo>
                    <a:pt x="24377" y="20773"/>
                  </a:lnTo>
                  <a:lnTo>
                    <a:pt x="21717" y="22221"/>
                  </a:lnTo>
                  <a:lnTo>
                    <a:pt x="19091" y="23702"/>
                  </a:lnTo>
                  <a:lnTo>
                    <a:pt x="16465" y="25184"/>
                  </a:lnTo>
                  <a:lnTo>
                    <a:pt x="16397" y="25184"/>
                  </a:lnTo>
                  <a:lnTo>
                    <a:pt x="16027" y="25318"/>
                  </a:lnTo>
                  <a:lnTo>
                    <a:pt x="15690" y="25386"/>
                  </a:lnTo>
                  <a:lnTo>
                    <a:pt x="15320" y="25453"/>
                  </a:lnTo>
                  <a:lnTo>
                    <a:pt x="15152" y="25453"/>
                  </a:lnTo>
                  <a:lnTo>
                    <a:pt x="14950" y="25419"/>
                  </a:lnTo>
                  <a:lnTo>
                    <a:pt x="14714" y="25352"/>
                  </a:lnTo>
                  <a:lnTo>
                    <a:pt x="14512" y="25251"/>
                  </a:lnTo>
                  <a:lnTo>
                    <a:pt x="14344" y="25150"/>
                  </a:lnTo>
                  <a:lnTo>
                    <a:pt x="14175" y="24982"/>
                  </a:lnTo>
                  <a:lnTo>
                    <a:pt x="14041" y="24813"/>
                  </a:lnTo>
                  <a:lnTo>
                    <a:pt x="13872" y="24645"/>
                  </a:lnTo>
                  <a:lnTo>
                    <a:pt x="13637" y="24275"/>
                  </a:lnTo>
                  <a:lnTo>
                    <a:pt x="13603" y="24241"/>
                  </a:lnTo>
                  <a:lnTo>
                    <a:pt x="13064" y="23366"/>
                  </a:lnTo>
                  <a:lnTo>
                    <a:pt x="12526" y="22524"/>
                  </a:lnTo>
                  <a:lnTo>
                    <a:pt x="11515" y="20740"/>
                  </a:lnTo>
                  <a:lnTo>
                    <a:pt x="10573" y="18955"/>
                  </a:lnTo>
                  <a:lnTo>
                    <a:pt x="9630" y="17137"/>
                  </a:lnTo>
                  <a:lnTo>
                    <a:pt x="7778" y="13535"/>
                  </a:lnTo>
                  <a:lnTo>
                    <a:pt x="6802" y="11716"/>
                  </a:lnTo>
                  <a:lnTo>
                    <a:pt x="5826" y="9966"/>
                  </a:lnTo>
                  <a:lnTo>
                    <a:pt x="5287" y="9057"/>
                  </a:lnTo>
                  <a:lnTo>
                    <a:pt x="4748" y="8148"/>
                  </a:lnTo>
                  <a:lnTo>
                    <a:pt x="4209" y="7272"/>
                  </a:lnTo>
                  <a:lnTo>
                    <a:pt x="3671" y="6363"/>
                  </a:lnTo>
                  <a:lnTo>
                    <a:pt x="2593" y="4411"/>
                  </a:lnTo>
                  <a:lnTo>
                    <a:pt x="1583" y="2424"/>
                  </a:lnTo>
                  <a:lnTo>
                    <a:pt x="1280" y="1818"/>
                  </a:lnTo>
                  <a:lnTo>
                    <a:pt x="944" y="1212"/>
                  </a:lnTo>
                  <a:lnTo>
                    <a:pt x="607" y="606"/>
                  </a:lnTo>
                  <a:lnTo>
                    <a:pt x="27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73" name="Shape 273"/>
            <p:cNvSpPr/>
            <p:nvPr/>
          </p:nvSpPr>
          <p:spPr>
            <a:xfrm>
              <a:off x="6883875" y="670750"/>
              <a:ext cx="53900" cy="50525"/>
            </a:xfrm>
            <a:custGeom>
              <a:avLst/>
              <a:gdLst/>
              <a:ahLst/>
              <a:cxnLst/>
              <a:rect l="0" t="0" r="0" b="0"/>
              <a:pathLst>
                <a:path w="2156" h="2021" extrusionOk="0">
                  <a:moveTo>
                    <a:pt x="1044" y="270"/>
                  </a:moveTo>
                  <a:lnTo>
                    <a:pt x="1246" y="303"/>
                  </a:lnTo>
                  <a:lnTo>
                    <a:pt x="1415" y="404"/>
                  </a:lnTo>
                  <a:lnTo>
                    <a:pt x="1583" y="505"/>
                  </a:lnTo>
                  <a:lnTo>
                    <a:pt x="1718" y="674"/>
                  </a:lnTo>
                  <a:lnTo>
                    <a:pt x="1819" y="808"/>
                  </a:lnTo>
                  <a:lnTo>
                    <a:pt x="1886" y="977"/>
                  </a:lnTo>
                  <a:lnTo>
                    <a:pt x="1920" y="1179"/>
                  </a:lnTo>
                  <a:lnTo>
                    <a:pt x="1886" y="1347"/>
                  </a:lnTo>
                  <a:lnTo>
                    <a:pt x="1751" y="1482"/>
                  </a:lnTo>
                  <a:lnTo>
                    <a:pt x="1617" y="1583"/>
                  </a:lnTo>
                  <a:lnTo>
                    <a:pt x="1448" y="1684"/>
                  </a:lnTo>
                  <a:lnTo>
                    <a:pt x="1246" y="1751"/>
                  </a:lnTo>
                  <a:lnTo>
                    <a:pt x="1078" y="1785"/>
                  </a:lnTo>
                  <a:lnTo>
                    <a:pt x="910" y="1785"/>
                  </a:lnTo>
                  <a:lnTo>
                    <a:pt x="741" y="1751"/>
                  </a:lnTo>
                  <a:lnTo>
                    <a:pt x="607" y="1717"/>
                  </a:lnTo>
                  <a:lnTo>
                    <a:pt x="506" y="1616"/>
                  </a:lnTo>
                  <a:lnTo>
                    <a:pt x="405" y="1515"/>
                  </a:lnTo>
                  <a:lnTo>
                    <a:pt x="337" y="1414"/>
                  </a:lnTo>
                  <a:lnTo>
                    <a:pt x="270" y="1280"/>
                  </a:lnTo>
                  <a:lnTo>
                    <a:pt x="270" y="1111"/>
                  </a:lnTo>
                  <a:lnTo>
                    <a:pt x="236" y="977"/>
                  </a:lnTo>
                  <a:lnTo>
                    <a:pt x="270" y="775"/>
                  </a:lnTo>
                  <a:lnTo>
                    <a:pt x="337" y="606"/>
                  </a:lnTo>
                  <a:lnTo>
                    <a:pt x="438" y="472"/>
                  </a:lnTo>
                  <a:lnTo>
                    <a:pt x="573" y="337"/>
                  </a:lnTo>
                  <a:lnTo>
                    <a:pt x="640" y="371"/>
                  </a:lnTo>
                  <a:lnTo>
                    <a:pt x="708" y="337"/>
                  </a:lnTo>
                  <a:lnTo>
                    <a:pt x="876" y="270"/>
                  </a:lnTo>
                  <a:close/>
                  <a:moveTo>
                    <a:pt x="708" y="0"/>
                  </a:moveTo>
                  <a:lnTo>
                    <a:pt x="506" y="34"/>
                  </a:lnTo>
                  <a:lnTo>
                    <a:pt x="371" y="169"/>
                  </a:lnTo>
                  <a:lnTo>
                    <a:pt x="236" y="303"/>
                  </a:lnTo>
                  <a:lnTo>
                    <a:pt x="135" y="472"/>
                  </a:lnTo>
                  <a:lnTo>
                    <a:pt x="68" y="674"/>
                  </a:lnTo>
                  <a:lnTo>
                    <a:pt x="1" y="842"/>
                  </a:lnTo>
                  <a:lnTo>
                    <a:pt x="1" y="1044"/>
                  </a:lnTo>
                  <a:lnTo>
                    <a:pt x="1" y="1246"/>
                  </a:lnTo>
                  <a:lnTo>
                    <a:pt x="68" y="1448"/>
                  </a:lnTo>
                  <a:lnTo>
                    <a:pt x="169" y="1616"/>
                  </a:lnTo>
                  <a:lnTo>
                    <a:pt x="304" y="1785"/>
                  </a:lnTo>
                  <a:lnTo>
                    <a:pt x="472" y="1886"/>
                  </a:lnTo>
                  <a:lnTo>
                    <a:pt x="640" y="1987"/>
                  </a:lnTo>
                  <a:lnTo>
                    <a:pt x="842" y="2020"/>
                  </a:lnTo>
                  <a:lnTo>
                    <a:pt x="1280" y="2020"/>
                  </a:lnTo>
                  <a:lnTo>
                    <a:pt x="1516" y="1919"/>
                  </a:lnTo>
                  <a:lnTo>
                    <a:pt x="1718" y="1818"/>
                  </a:lnTo>
                  <a:lnTo>
                    <a:pt x="1886" y="1684"/>
                  </a:lnTo>
                  <a:lnTo>
                    <a:pt x="2021" y="1515"/>
                  </a:lnTo>
                  <a:lnTo>
                    <a:pt x="2122" y="1313"/>
                  </a:lnTo>
                  <a:lnTo>
                    <a:pt x="2155" y="1078"/>
                  </a:lnTo>
                  <a:lnTo>
                    <a:pt x="2122" y="842"/>
                  </a:lnTo>
                  <a:lnTo>
                    <a:pt x="2054" y="674"/>
                  </a:lnTo>
                  <a:lnTo>
                    <a:pt x="1953" y="539"/>
                  </a:lnTo>
                  <a:lnTo>
                    <a:pt x="1819" y="371"/>
                  </a:lnTo>
                  <a:lnTo>
                    <a:pt x="1650" y="270"/>
                  </a:lnTo>
                  <a:lnTo>
                    <a:pt x="1482" y="169"/>
                  </a:lnTo>
                  <a:lnTo>
                    <a:pt x="1314" y="68"/>
                  </a:lnTo>
                  <a:lnTo>
                    <a:pt x="1112" y="34"/>
                  </a:lnTo>
                  <a:lnTo>
                    <a:pt x="943" y="34"/>
                  </a:lnTo>
                  <a:lnTo>
                    <a:pt x="91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74" name="Shape 274"/>
            <p:cNvSpPr/>
            <p:nvPr/>
          </p:nvSpPr>
          <p:spPr>
            <a:xfrm>
              <a:off x="6979825" y="2369300"/>
              <a:ext cx="63150" cy="42100"/>
            </a:xfrm>
            <a:custGeom>
              <a:avLst/>
              <a:gdLst/>
              <a:ahLst/>
              <a:cxnLst/>
              <a:rect l="0" t="0" r="0" b="0"/>
              <a:pathLst>
                <a:path w="2526" h="1684" extrusionOk="0">
                  <a:moveTo>
                    <a:pt x="2055" y="203"/>
                  </a:moveTo>
                  <a:lnTo>
                    <a:pt x="2156" y="539"/>
                  </a:lnTo>
                  <a:lnTo>
                    <a:pt x="2257" y="910"/>
                  </a:lnTo>
                  <a:lnTo>
                    <a:pt x="2223" y="1011"/>
                  </a:lnTo>
                  <a:lnTo>
                    <a:pt x="2156" y="1112"/>
                  </a:lnTo>
                  <a:lnTo>
                    <a:pt x="2021" y="1179"/>
                  </a:lnTo>
                  <a:lnTo>
                    <a:pt x="1886" y="1213"/>
                  </a:lnTo>
                  <a:lnTo>
                    <a:pt x="1550" y="1246"/>
                  </a:lnTo>
                  <a:lnTo>
                    <a:pt x="1280" y="1280"/>
                  </a:lnTo>
                  <a:lnTo>
                    <a:pt x="1078" y="1347"/>
                  </a:lnTo>
                  <a:lnTo>
                    <a:pt x="809" y="1415"/>
                  </a:lnTo>
                  <a:lnTo>
                    <a:pt x="674" y="1415"/>
                  </a:lnTo>
                  <a:lnTo>
                    <a:pt x="540" y="1381"/>
                  </a:lnTo>
                  <a:lnTo>
                    <a:pt x="472" y="1347"/>
                  </a:lnTo>
                  <a:lnTo>
                    <a:pt x="405" y="1246"/>
                  </a:lnTo>
                  <a:lnTo>
                    <a:pt x="338" y="977"/>
                  </a:lnTo>
                  <a:lnTo>
                    <a:pt x="270" y="741"/>
                  </a:lnTo>
                  <a:lnTo>
                    <a:pt x="472" y="640"/>
                  </a:lnTo>
                  <a:lnTo>
                    <a:pt x="674" y="573"/>
                  </a:lnTo>
                  <a:lnTo>
                    <a:pt x="1146" y="506"/>
                  </a:lnTo>
                  <a:lnTo>
                    <a:pt x="1617" y="371"/>
                  </a:lnTo>
                  <a:lnTo>
                    <a:pt x="2055" y="203"/>
                  </a:lnTo>
                  <a:close/>
                  <a:moveTo>
                    <a:pt x="2088" y="1"/>
                  </a:moveTo>
                  <a:lnTo>
                    <a:pt x="1819" y="102"/>
                  </a:lnTo>
                  <a:lnTo>
                    <a:pt x="1516" y="203"/>
                  </a:lnTo>
                  <a:lnTo>
                    <a:pt x="944" y="337"/>
                  </a:lnTo>
                  <a:lnTo>
                    <a:pt x="540" y="438"/>
                  </a:lnTo>
                  <a:lnTo>
                    <a:pt x="371" y="472"/>
                  </a:lnTo>
                  <a:lnTo>
                    <a:pt x="169" y="539"/>
                  </a:lnTo>
                  <a:lnTo>
                    <a:pt x="169" y="506"/>
                  </a:lnTo>
                  <a:lnTo>
                    <a:pt x="136" y="539"/>
                  </a:lnTo>
                  <a:lnTo>
                    <a:pt x="35" y="607"/>
                  </a:lnTo>
                  <a:lnTo>
                    <a:pt x="1" y="674"/>
                  </a:lnTo>
                  <a:lnTo>
                    <a:pt x="1" y="741"/>
                  </a:lnTo>
                  <a:lnTo>
                    <a:pt x="35" y="775"/>
                  </a:lnTo>
                  <a:lnTo>
                    <a:pt x="102" y="809"/>
                  </a:lnTo>
                  <a:lnTo>
                    <a:pt x="102" y="1011"/>
                  </a:lnTo>
                  <a:lnTo>
                    <a:pt x="169" y="1213"/>
                  </a:lnTo>
                  <a:lnTo>
                    <a:pt x="304" y="1583"/>
                  </a:lnTo>
                  <a:lnTo>
                    <a:pt x="338" y="1650"/>
                  </a:lnTo>
                  <a:lnTo>
                    <a:pt x="439" y="1684"/>
                  </a:lnTo>
                  <a:lnTo>
                    <a:pt x="2425" y="1314"/>
                  </a:lnTo>
                  <a:lnTo>
                    <a:pt x="2492" y="1280"/>
                  </a:lnTo>
                  <a:lnTo>
                    <a:pt x="2526" y="1213"/>
                  </a:lnTo>
                  <a:lnTo>
                    <a:pt x="2425" y="607"/>
                  </a:lnTo>
                  <a:lnTo>
                    <a:pt x="2324" y="337"/>
                  </a:lnTo>
                  <a:lnTo>
                    <a:pt x="2223" y="34"/>
                  </a:lnTo>
                  <a:lnTo>
                    <a:pt x="215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75" name="Shape 275"/>
            <p:cNvSpPr/>
            <p:nvPr/>
          </p:nvSpPr>
          <p:spPr>
            <a:xfrm>
              <a:off x="6897350" y="685900"/>
              <a:ext cx="26125" cy="20225"/>
            </a:xfrm>
            <a:custGeom>
              <a:avLst/>
              <a:gdLst/>
              <a:ahLst/>
              <a:cxnLst/>
              <a:rect l="0" t="0" r="0" b="0"/>
              <a:pathLst>
                <a:path w="1045" h="809" extrusionOk="0">
                  <a:moveTo>
                    <a:pt x="539" y="236"/>
                  </a:moveTo>
                  <a:lnTo>
                    <a:pt x="674" y="371"/>
                  </a:lnTo>
                  <a:lnTo>
                    <a:pt x="741" y="539"/>
                  </a:lnTo>
                  <a:lnTo>
                    <a:pt x="472" y="606"/>
                  </a:lnTo>
                  <a:lnTo>
                    <a:pt x="371" y="640"/>
                  </a:lnTo>
                  <a:lnTo>
                    <a:pt x="303" y="573"/>
                  </a:lnTo>
                  <a:lnTo>
                    <a:pt x="236" y="505"/>
                  </a:lnTo>
                  <a:lnTo>
                    <a:pt x="236" y="404"/>
                  </a:lnTo>
                  <a:lnTo>
                    <a:pt x="539" y="236"/>
                  </a:lnTo>
                  <a:close/>
                  <a:moveTo>
                    <a:pt x="472" y="0"/>
                  </a:moveTo>
                  <a:lnTo>
                    <a:pt x="236" y="135"/>
                  </a:lnTo>
                  <a:lnTo>
                    <a:pt x="34" y="303"/>
                  </a:lnTo>
                  <a:lnTo>
                    <a:pt x="0" y="337"/>
                  </a:lnTo>
                  <a:lnTo>
                    <a:pt x="0" y="404"/>
                  </a:lnTo>
                  <a:lnTo>
                    <a:pt x="0" y="438"/>
                  </a:lnTo>
                  <a:lnTo>
                    <a:pt x="68" y="472"/>
                  </a:lnTo>
                  <a:lnTo>
                    <a:pt x="101" y="573"/>
                  </a:lnTo>
                  <a:lnTo>
                    <a:pt x="169" y="674"/>
                  </a:lnTo>
                  <a:lnTo>
                    <a:pt x="236" y="741"/>
                  </a:lnTo>
                  <a:lnTo>
                    <a:pt x="371" y="808"/>
                  </a:lnTo>
                  <a:lnTo>
                    <a:pt x="539" y="808"/>
                  </a:lnTo>
                  <a:lnTo>
                    <a:pt x="674" y="741"/>
                  </a:lnTo>
                  <a:lnTo>
                    <a:pt x="977" y="606"/>
                  </a:lnTo>
                  <a:lnTo>
                    <a:pt x="1044" y="573"/>
                  </a:lnTo>
                  <a:lnTo>
                    <a:pt x="1044" y="505"/>
                  </a:lnTo>
                  <a:lnTo>
                    <a:pt x="1010" y="472"/>
                  </a:lnTo>
                  <a:lnTo>
                    <a:pt x="943" y="438"/>
                  </a:lnTo>
                  <a:lnTo>
                    <a:pt x="909" y="438"/>
                  </a:lnTo>
                  <a:lnTo>
                    <a:pt x="876" y="303"/>
                  </a:lnTo>
                  <a:lnTo>
                    <a:pt x="808" y="202"/>
                  </a:lnTo>
                  <a:lnTo>
                    <a:pt x="707" y="101"/>
                  </a:lnTo>
                  <a:lnTo>
                    <a:pt x="6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76" name="Shape 276"/>
            <p:cNvSpPr/>
            <p:nvPr/>
          </p:nvSpPr>
          <p:spPr>
            <a:xfrm>
              <a:off x="6942800" y="2476200"/>
              <a:ext cx="61475" cy="58100"/>
            </a:xfrm>
            <a:custGeom>
              <a:avLst/>
              <a:gdLst/>
              <a:ahLst/>
              <a:cxnLst/>
              <a:rect l="0" t="0" r="0" b="0"/>
              <a:pathLst>
                <a:path w="2459" h="2324" extrusionOk="0">
                  <a:moveTo>
                    <a:pt x="1886" y="270"/>
                  </a:moveTo>
                  <a:lnTo>
                    <a:pt x="2223" y="1280"/>
                  </a:lnTo>
                  <a:lnTo>
                    <a:pt x="2256" y="1414"/>
                  </a:lnTo>
                  <a:lnTo>
                    <a:pt x="2256" y="1482"/>
                  </a:lnTo>
                  <a:lnTo>
                    <a:pt x="2189" y="1549"/>
                  </a:lnTo>
                  <a:lnTo>
                    <a:pt x="2054" y="1616"/>
                  </a:lnTo>
                  <a:lnTo>
                    <a:pt x="1751" y="1717"/>
                  </a:lnTo>
                  <a:lnTo>
                    <a:pt x="1448" y="1818"/>
                  </a:lnTo>
                  <a:lnTo>
                    <a:pt x="943" y="1987"/>
                  </a:lnTo>
                  <a:lnTo>
                    <a:pt x="741" y="2020"/>
                  </a:lnTo>
                  <a:lnTo>
                    <a:pt x="674" y="2054"/>
                  </a:lnTo>
                  <a:lnTo>
                    <a:pt x="606" y="2020"/>
                  </a:lnTo>
                  <a:lnTo>
                    <a:pt x="573" y="1987"/>
                  </a:lnTo>
                  <a:lnTo>
                    <a:pt x="505" y="1953"/>
                  </a:lnTo>
                  <a:lnTo>
                    <a:pt x="438" y="1717"/>
                  </a:lnTo>
                  <a:lnTo>
                    <a:pt x="337" y="1482"/>
                  </a:lnTo>
                  <a:lnTo>
                    <a:pt x="270" y="1212"/>
                  </a:lnTo>
                  <a:lnTo>
                    <a:pt x="135" y="707"/>
                  </a:lnTo>
                  <a:lnTo>
                    <a:pt x="169" y="674"/>
                  </a:lnTo>
                  <a:lnTo>
                    <a:pt x="202" y="640"/>
                  </a:lnTo>
                  <a:lnTo>
                    <a:pt x="303" y="606"/>
                  </a:lnTo>
                  <a:lnTo>
                    <a:pt x="505" y="539"/>
                  </a:lnTo>
                  <a:lnTo>
                    <a:pt x="876" y="505"/>
                  </a:lnTo>
                  <a:lnTo>
                    <a:pt x="1852" y="270"/>
                  </a:lnTo>
                  <a:close/>
                  <a:moveTo>
                    <a:pt x="1819" y="0"/>
                  </a:moveTo>
                  <a:lnTo>
                    <a:pt x="1819" y="68"/>
                  </a:lnTo>
                  <a:lnTo>
                    <a:pt x="1785" y="68"/>
                  </a:lnTo>
                  <a:lnTo>
                    <a:pt x="539" y="337"/>
                  </a:lnTo>
                  <a:lnTo>
                    <a:pt x="270" y="404"/>
                  </a:lnTo>
                  <a:lnTo>
                    <a:pt x="135" y="472"/>
                  </a:lnTo>
                  <a:lnTo>
                    <a:pt x="68" y="505"/>
                  </a:lnTo>
                  <a:lnTo>
                    <a:pt x="34" y="573"/>
                  </a:lnTo>
                  <a:lnTo>
                    <a:pt x="0" y="606"/>
                  </a:lnTo>
                  <a:lnTo>
                    <a:pt x="0" y="842"/>
                  </a:lnTo>
                  <a:lnTo>
                    <a:pt x="0" y="1044"/>
                  </a:lnTo>
                  <a:lnTo>
                    <a:pt x="101" y="1482"/>
                  </a:lnTo>
                  <a:lnTo>
                    <a:pt x="236" y="1886"/>
                  </a:lnTo>
                  <a:lnTo>
                    <a:pt x="404" y="2290"/>
                  </a:lnTo>
                  <a:lnTo>
                    <a:pt x="472" y="2323"/>
                  </a:lnTo>
                  <a:lnTo>
                    <a:pt x="539" y="2323"/>
                  </a:lnTo>
                  <a:lnTo>
                    <a:pt x="1044" y="2189"/>
                  </a:lnTo>
                  <a:lnTo>
                    <a:pt x="1516" y="2054"/>
                  </a:lnTo>
                  <a:lnTo>
                    <a:pt x="1987" y="1852"/>
                  </a:lnTo>
                  <a:lnTo>
                    <a:pt x="2425" y="1650"/>
                  </a:lnTo>
                  <a:lnTo>
                    <a:pt x="2458" y="1616"/>
                  </a:lnTo>
                  <a:lnTo>
                    <a:pt x="2458" y="1549"/>
                  </a:lnTo>
                  <a:lnTo>
                    <a:pt x="1953" y="34"/>
                  </a:lnTo>
                  <a:lnTo>
                    <a:pt x="192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77" name="Shape 277"/>
            <p:cNvSpPr/>
            <p:nvPr/>
          </p:nvSpPr>
          <p:spPr>
            <a:xfrm>
              <a:off x="6845150" y="1283500"/>
              <a:ext cx="25" cy="25"/>
            </a:xfrm>
            <a:custGeom>
              <a:avLst/>
              <a:gdLst/>
              <a:ahLst/>
              <a:cxnLst/>
              <a:rect l="0" t="0" r="0" b="0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78" name="Shape 278"/>
            <p:cNvSpPr/>
            <p:nvPr/>
          </p:nvSpPr>
          <p:spPr>
            <a:xfrm>
              <a:off x="6918400" y="2384450"/>
              <a:ext cx="60625" cy="39575"/>
            </a:xfrm>
            <a:custGeom>
              <a:avLst/>
              <a:gdLst/>
              <a:ahLst/>
              <a:cxnLst/>
              <a:rect l="0" t="0" r="0" b="0"/>
              <a:pathLst>
                <a:path w="2425" h="1583" extrusionOk="0">
                  <a:moveTo>
                    <a:pt x="1852" y="270"/>
                  </a:moveTo>
                  <a:lnTo>
                    <a:pt x="1885" y="438"/>
                  </a:lnTo>
                  <a:lnTo>
                    <a:pt x="2121" y="775"/>
                  </a:lnTo>
                  <a:lnTo>
                    <a:pt x="2155" y="876"/>
                  </a:lnTo>
                  <a:lnTo>
                    <a:pt x="2155" y="977"/>
                  </a:lnTo>
                  <a:lnTo>
                    <a:pt x="2155" y="1044"/>
                  </a:lnTo>
                  <a:lnTo>
                    <a:pt x="2087" y="1078"/>
                  </a:lnTo>
                  <a:lnTo>
                    <a:pt x="1919" y="1145"/>
                  </a:lnTo>
                  <a:lnTo>
                    <a:pt x="1717" y="1145"/>
                  </a:lnTo>
                  <a:lnTo>
                    <a:pt x="1347" y="1179"/>
                  </a:lnTo>
                  <a:lnTo>
                    <a:pt x="976" y="1246"/>
                  </a:lnTo>
                  <a:lnTo>
                    <a:pt x="640" y="1347"/>
                  </a:lnTo>
                  <a:lnTo>
                    <a:pt x="539" y="1044"/>
                  </a:lnTo>
                  <a:lnTo>
                    <a:pt x="438" y="741"/>
                  </a:lnTo>
                  <a:lnTo>
                    <a:pt x="1145" y="539"/>
                  </a:lnTo>
                  <a:lnTo>
                    <a:pt x="1852" y="270"/>
                  </a:lnTo>
                  <a:close/>
                  <a:moveTo>
                    <a:pt x="1919" y="1"/>
                  </a:moveTo>
                  <a:lnTo>
                    <a:pt x="1145" y="270"/>
                  </a:lnTo>
                  <a:lnTo>
                    <a:pt x="337" y="539"/>
                  </a:lnTo>
                  <a:lnTo>
                    <a:pt x="269" y="506"/>
                  </a:lnTo>
                  <a:lnTo>
                    <a:pt x="236" y="573"/>
                  </a:lnTo>
                  <a:lnTo>
                    <a:pt x="67" y="607"/>
                  </a:lnTo>
                  <a:lnTo>
                    <a:pt x="0" y="674"/>
                  </a:lnTo>
                  <a:lnTo>
                    <a:pt x="0" y="741"/>
                  </a:lnTo>
                  <a:lnTo>
                    <a:pt x="34" y="775"/>
                  </a:lnTo>
                  <a:lnTo>
                    <a:pt x="135" y="809"/>
                  </a:lnTo>
                  <a:lnTo>
                    <a:pt x="269" y="775"/>
                  </a:lnTo>
                  <a:lnTo>
                    <a:pt x="370" y="1145"/>
                  </a:lnTo>
                  <a:lnTo>
                    <a:pt x="471" y="1516"/>
                  </a:lnTo>
                  <a:lnTo>
                    <a:pt x="505" y="1583"/>
                  </a:lnTo>
                  <a:lnTo>
                    <a:pt x="606" y="1583"/>
                  </a:lnTo>
                  <a:lnTo>
                    <a:pt x="1212" y="1415"/>
                  </a:lnTo>
                  <a:lnTo>
                    <a:pt x="1818" y="1347"/>
                  </a:lnTo>
                  <a:lnTo>
                    <a:pt x="2054" y="1347"/>
                  </a:lnTo>
                  <a:lnTo>
                    <a:pt x="2188" y="1314"/>
                  </a:lnTo>
                  <a:lnTo>
                    <a:pt x="2290" y="1246"/>
                  </a:lnTo>
                  <a:lnTo>
                    <a:pt x="2391" y="1112"/>
                  </a:lnTo>
                  <a:lnTo>
                    <a:pt x="2424" y="977"/>
                  </a:lnTo>
                  <a:lnTo>
                    <a:pt x="2391" y="842"/>
                  </a:lnTo>
                  <a:lnTo>
                    <a:pt x="2323" y="708"/>
                  </a:lnTo>
                  <a:lnTo>
                    <a:pt x="2155" y="405"/>
                  </a:lnTo>
                  <a:lnTo>
                    <a:pt x="2087" y="236"/>
                  </a:lnTo>
                  <a:lnTo>
                    <a:pt x="2054" y="102"/>
                  </a:lnTo>
                  <a:lnTo>
                    <a:pt x="2054" y="68"/>
                  </a:lnTo>
                  <a:lnTo>
                    <a:pt x="2020" y="34"/>
                  </a:lnTo>
                  <a:lnTo>
                    <a:pt x="198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79" name="Shape 279"/>
            <p:cNvSpPr/>
            <p:nvPr/>
          </p:nvSpPr>
          <p:spPr>
            <a:xfrm>
              <a:off x="6689450" y="2435800"/>
              <a:ext cx="87550" cy="43800"/>
            </a:xfrm>
            <a:custGeom>
              <a:avLst/>
              <a:gdLst/>
              <a:ahLst/>
              <a:cxnLst/>
              <a:rect l="0" t="0" r="0" b="0"/>
              <a:pathLst>
                <a:path w="3502" h="1752" extrusionOk="0">
                  <a:moveTo>
                    <a:pt x="2694" y="270"/>
                  </a:moveTo>
                  <a:lnTo>
                    <a:pt x="2761" y="303"/>
                  </a:lnTo>
                  <a:lnTo>
                    <a:pt x="2828" y="303"/>
                  </a:lnTo>
                  <a:lnTo>
                    <a:pt x="2896" y="371"/>
                  </a:lnTo>
                  <a:lnTo>
                    <a:pt x="2929" y="438"/>
                  </a:lnTo>
                  <a:lnTo>
                    <a:pt x="2997" y="674"/>
                  </a:lnTo>
                  <a:lnTo>
                    <a:pt x="2761" y="808"/>
                  </a:lnTo>
                  <a:lnTo>
                    <a:pt x="2458" y="909"/>
                  </a:lnTo>
                  <a:lnTo>
                    <a:pt x="1886" y="1078"/>
                  </a:lnTo>
                  <a:lnTo>
                    <a:pt x="1212" y="1313"/>
                  </a:lnTo>
                  <a:lnTo>
                    <a:pt x="1010" y="1381"/>
                  </a:lnTo>
                  <a:lnTo>
                    <a:pt x="876" y="1414"/>
                  </a:lnTo>
                  <a:lnTo>
                    <a:pt x="775" y="1414"/>
                  </a:lnTo>
                  <a:lnTo>
                    <a:pt x="707" y="1381"/>
                  </a:lnTo>
                  <a:lnTo>
                    <a:pt x="674" y="1313"/>
                  </a:lnTo>
                  <a:lnTo>
                    <a:pt x="876" y="1280"/>
                  </a:lnTo>
                  <a:lnTo>
                    <a:pt x="1044" y="1212"/>
                  </a:lnTo>
                  <a:lnTo>
                    <a:pt x="1246" y="1111"/>
                  </a:lnTo>
                  <a:lnTo>
                    <a:pt x="1482" y="1078"/>
                  </a:lnTo>
                  <a:lnTo>
                    <a:pt x="1549" y="1044"/>
                  </a:lnTo>
                  <a:lnTo>
                    <a:pt x="1583" y="977"/>
                  </a:lnTo>
                  <a:lnTo>
                    <a:pt x="1616" y="943"/>
                  </a:lnTo>
                  <a:lnTo>
                    <a:pt x="1616" y="876"/>
                  </a:lnTo>
                  <a:lnTo>
                    <a:pt x="1583" y="808"/>
                  </a:lnTo>
                  <a:lnTo>
                    <a:pt x="1515" y="741"/>
                  </a:lnTo>
                  <a:lnTo>
                    <a:pt x="1381" y="741"/>
                  </a:lnTo>
                  <a:lnTo>
                    <a:pt x="1179" y="775"/>
                  </a:lnTo>
                  <a:lnTo>
                    <a:pt x="977" y="842"/>
                  </a:lnTo>
                  <a:lnTo>
                    <a:pt x="808" y="977"/>
                  </a:lnTo>
                  <a:lnTo>
                    <a:pt x="640" y="1111"/>
                  </a:lnTo>
                  <a:lnTo>
                    <a:pt x="674" y="909"/>
                  </a:lnTo>
                  <a:lnTo>
                    <a:pt x="1549" y="573"/>
                  </a:lnTo>
                  <a:lnTo>
                    <a:pt x="2256" y="371"/>
                  </a:lnTo>
                  <a:lnTo>
                    <a:pt x="2492" y="337"/>
                  </a:lnTo>
                  <a:lnTo>
                    <a:pt x="2694" y="270"/>
                  </a:lnTo>
                  <a:close/>
                  <a:moveTo>
                    <a:pt x="2862" y="0"/>
                  </a:moveTo>
                  <a:lnTo>
                    <a:pt x="2626" y="34"/>
                  </a:lnTo>
                  <a:lnTo>
                    <a:pt x="2424" y="68"/>
                  </a:lnTo>
                  <a:lnTo>
                    <a:pt x="1987" y="169"/>
                  </a:lnTo>
                  <a:lnTo>
                    <a:pt x="1515" y="303"/>
                  </a:lnTo>
                  <a:lnTo>
                    <a:pt x="640" y="606"/>
                  </a:lnTo>
                  <a:lnTo>
                    <a:pt x="472" y="606"/>
                  </a:lnTo>
                  <a:lnTo>
                    <a:pt x="303" y="674"/>
                  </a:lnTo>
                  <a:lnTo>
                    <a:pt x="169" y="775"/>
                  </a:lnTo>
                  <a:lnTo>
                    <a:pt x="68" y="909"/>
                  </a:lnTo>
                  <a:lnTo>
                    <a:pt x="0" y="1044"/>
                  </a:lnTo>
                  <a:lnTo>
                    <a:pt x="0" y="1212"/>
                  </a:lnTo>
                  <a:lnTo>
                    <a:pt x="0" y="1381"/>
                  </a:lnTo>
                  <a:lnTo>
                    <a:pt x="101" y="1549"/>
                  </a:lnTo>
                  <a:lnTo>
                    <a:pt x="202" y="1650"/>
                  </a:lnTo>
                  <a:lnTo>
                    <a:pt x="371" y="1717"/>
                  </a:lnTo>
                  <a:lnTo>
                    <a:pt x="539" y="1751"/>
                  </a:lnTo>
                  <a:lnTo>
                    <a:pt x="707" y="1717"/>
                  </a:lnTo>
                  <a:lnTo>
                    <a:pt x="1179" y="1616"/>
                  </a:lnTo>
                  <a:lnTo>
                    <a:pt x="1650" y="1448"/>
                  </a:lnTo>
                  <a:lnTo>
                    <a:pt x="2593" y="1111"/>
                  </a:lnTo>
                  <a:lnTo>
                    <a:pt x="2963" y="977"/>
                  </a:lnTo>
                  <a:lnTo>
                    <a:pt x="3131" y="842"/>
                  </a:lnTo>
                  <a:lnTo>
                    <a:pt x="3334" y="707"/>
                  </a:lnTo>
                  <a:lnTo>
                    <a:pt x="3435" y="573"/>
                  </a:lnTo>
                  <a:lnTo>
                    <a:pt x="3468" y="505"/>
                  </a:lnTo>
                  <a:lnTo>
                    <a:pt x="3502" y="404"/>
                  </a:lnTo>
                  <a:lnTo>
                    <a:pt x="3502" y="337"/>
                  </a:lnTo>
                  <a:lnTo>
                    <a:pt x="3468" y="236"/>
                  </a:lnTo>
                  <a:lnTo>
                    <a:pt x="3401" y="169"/>
                  </a:lnTo>
                  <a:lnTo>
                    <a:pt x="3300" y="68"/>
                  </a:lnTo>
                  <a:lnTo>
                    <a:pt x="3199" y="34"/>
                  </a:lnTo>
                  <a:lnTo>
                    <a:pt x="309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80" name="Shape 280"/>
            <p:cNvSpPr/>
            <p:nvPr/>
          </p:nvSpPr>
          <p:spPr>
            <a:xfrm>
              <a:off x="3843650" y="1982125"/>
              <a:ext cx="530300" cy="841725"/>
            </a:xfrm>
            <a:custGeom>
              <a:avLst/>
              <a:gdLst/>
              <a:ahLst/>
              <a:cxnLst/>
              <a:rect l="0" t="0" r="0" b="0"/>
              <a:pathLst>
                <a:path w="21212" h="33669" extrusionOk="0">
                  <a:moveTo>
                    <a:pt x="18787" y="11144"/>
                  </a:moveTo>
                  <a:lnTo>
                    <a:pt x="18990" y="11178"/>
                  </a:lnTo>
                  <a:lnTo>
                    <a:pt x="19091" y="11212"/>
                  </a:lnTo>
                  <a:lnTo>
                    <a:pt x="19192" y="11279"/>
                  </a:lnTo>
                  <a:lnTo>
                    <a:pt x="19360" y="11481"/>
                  </a:lnTo>
                  <a:lnTo>
                    <a:pt x="19562" y="11750"/>
                  </a:lnTo>
                  <a:lnTo>
                    <a:pt x="19730" y="12053"/>
                  </a:lnTo>
                  <a:lnTo>
                    <a:pt x="19596" y="12188"/>
                  </a:lnTo>
                  <a:lnTo>
                    <a:pt x="19562" y="12154"/>
                  </a:lnTo>
                  <a:lnTo>
                    <a:pt x="19495" y="12121"/>
                  </a:lnTo>
                  <a:lnTo>
                    <a:pt x="19461" y="12154"/>
                  </a:lnTo>
                  <a:lnTo>
                    <a:pt x="19427" y="12188"/>
                  </a:lnTo>
                  <a:lnTo>
                    <a:pt x="19360" y="12255"/>
                  </a:lnTo>
                  <a:lnTo>
                    <a:pt x="19225" y="12020"/>
                  </a:lnTo>
                  <a:lnTo>
                    <a:pt x="19158" y="11784"/>
                  </a:lnTo>
                  <a:lnTo>
                    <a:pt x="19057" y="11515"/>
                  </a:lnTo>
                  <a:lnTo>
                    <a:pt x="18956" y="11279"/>
                  </a:lnTo>
                  <a:lnTo>
                    <a:pt x="18888" y="11212"/>
                  </a:lnTo>
                  <a:lnTo>
                    <a:pt x="18821" y="11212"/>
                  </a:lnTo>
                  <a:lnTo>
                    <a:pt x="18754" y="11245"/>
                  </a:lnTo>
                  <a:lnTo>
                    <a:pt x="18720" y="11346"/>
                  </a:lnTo>
                  <a:lnTo>
                    <a:pt x="18720" y="11750"/>
                  </a:lnTo>
                  <a:lnTo>
                    <a:pt x="18754" y="12154"/>
                  </a:lnTo>
                  <a:lnTo>
                    <a:pt x="18653" y="11784"/>
                  </a:lnTo>
                  <a:lnTo>
                    <a:pt x="18552" y="11447"/>
                  </a:lnTo>
                  <a:lnTo>
                    <a:pt x="18518" y="11414"/>
                  </a:lnTo>
                  <a:lnTo>
                    <a:pt x="18484" y="11380"/>
                  </a:lnTo>
                  <a:lnTo>
                    <a:pt x="18787" y="11144"/>
                  </a:lnTo>
                  <a:close/>
                  <a:moveTo>
                    <a:pt x="17508" y="12255"/>
                  </a:moveTo>
                  <a:lnTo>
                    <a:pt x="17474" y="12424"/>
                  </a:lnTo>
                  <a:lnTo>
                    <a:pt x="17441" y="12390"/>
                  </a:lnTo>
                  <a:lnTo>
                    <a:pt x="17373" y="12390"/>
                  </a:lnTo>
                  <a:lnTo>
                    <a:pt x="17508" y="12255"/>
                  </a:lnTo>
                  <a:close/>
                  <a:moveTo>
                    <a:pt x="19023" y="12121"/>
                  </a:moveTo>
                  <a:lnTo>
                    <a:pt x="19091" y="12323"/>
                  </a:lnTo>
                  <a:lnTo>
                    <a:pt x="19225" y="12491"/>
                  </a:lnTo>
                  <a:lnTo>
                    <a:pt x="18990" y="12693"/>
                  </a:lnTo>
                  <a:lnTo>
                    <a:pt x="19023" y="12424"/>
                  </a:lnTo>
                  <a:lnTo>
                    <a:pt x="19023" y="12121"/>
                  </a:lnTo>
                  <a:close/>
                  <a:moveTo>
                    <a:pt x="18282" y="11548"/>
                  </a:moveTo>
                  <a:lnTo>
                    <a:pt x="18249" y="11851"/>
                  </a:lnTo>
                  <a:lnTo>
                    <a:pt x="18215" y="12188"/>
                  </a:lnTo>
                  <a:lnTo>
                    <a:pt x="18114" y="12828"/>
                  </a:lnTo>
                  <a:lnTo>
                    <a:pt x="18013" y="12356"/>
                  </a:lnTo>
                  <a:lnTo>
                    <a:pt x="17878" y="11885"/>
                  </a:lnTo>
                  <a:lnTo>
                    <a:pt x="18282" y="11548"/>
                  </a:lnTo>
                  <a:close/>
                  <a:moveTo>
                    <a:pt x="18484" y="12087"/>
                  </a:moveTo>
                  <a:lnTo>
                    <a:pt x="18653" y="12996"/>
                  </a:lnTo>
                  <a:lnTo>
                    <a:pt x="17542" y="14040"/>
                  </a:lnTo>
                  <a:lnTo>
                    <a:pt x="17609" y="13602"/>
                  </a:lnTo>
                  <a:lnTo>
                    <a:pt x="17643" y="13131"/>
                  </a:lnTo>
                  <a:lnTo>
                    <a:pt x="17676" y="12693"/>
                  </a:lnTo>
                  <a:lnTo>
                    <a:pt x="17744" y="12255"/>
                  </a:lnTo>
                  <a:lnTo>
                    <a:pt x="17878" y="12794"/>
                  </a:lnTo>
                  <a:lnTo>
                    <a:pt x="18013" y="13333"/>
                  </a:lnTo>
                  <a:lnTo>
                    <a:pt x="18047" y="13400"/>
                  </a:lnTo>
                  <a:lnTo>
                    <a:pt x="18114" y="13434"/>
                  </a:lnTo>
                  <a:lnTo>
                    <a:pt x="18181" y="13400"/>
                  </a:lnTo>
                  <a:lnTo>
                    <a:pt x="18249" y="13333"/>
                  </a:lnTo>
                  <a:lnTo>
                    <a:pt x="18350" y="13030"/>
                  </a:lnTo>
                  <a:lnTo>
                    <a:pt x="18383" y="12727"/>
                  </a:lnTo>
                  <a:lnTo>
                    <a:pt x="18484" y="12087"/>
                  </a:lnTo>
                  <a:close/>
                  <a:moveTo>
                    <a:pt x="21010" y="13703"/>
                  </a:moveTo>
                  <a:lnTo>
                    <a:pt x="21043" y="13905"/>
                  </a:lnTo>
                  <a:lnTo>
                    <a:pt x="21077" y="14073"/>
                  </a:lnTo>
                  <a:lnTo>
                    <a:pt x="21010" y="14040"/>
                  </a:lnTo>
                  <a:lnTo>
                    <a:pt x="21010" y="13703"/>
                  </a:lnTo>
                  <a:close/>
                  <a:moveTo>
                    <a:pt x="17306" y="12457"/>
                  </a:moveTo>
                  <a:lnTo>
                    <a:pt x="17306" y="12491"/>
                  </a:lnTo>
                  <a:lnTo>
                    <a:pt x="17272" y="12693"/>
                  </a:lnTo>
                  <a:lnTo>
                    <a:pt x="17239" y="12727"/>
                  </a:lnTo>
                  <a:lnTo>
                    <a:pt x="17239" y="12929"/>
                  </a:lnTo>
                  <a:lnTo>
                    <a:pt x="17205" y="13131"/>
                  </a:lnTo>
                  <a:lnTo>
                    <a:pt x="17239" y="13535"/>
                  </a:lnTo>
                  <a:lnTo>
                    <a:pt x="17239" y="13568"/>
                  </a:lnTo>
                  <a:lnTo>
                    <a:pt x="17171" y="13838"/>
                  </a:lnTo>
                  <a:lnTo>
                    <a:pt x="17070" y="14107"/>
                  </a:lnTo>
                  <a:lnTo>
                    <a:pt x="16936" y="13838"/>
                  </a:lnTo>
                  <a:lnTo>
                    <a:pt x="16868" y="13535"/>
                  </a:lnTo>
                  <a:lnTo>
                    <a:pt x="16835" y="13232"/>
                  </a:lnTo>
                  <a:lnTo>
                    <a:pt x="16835" y="12929"/>
                  </a:lnTo>
                  <a:lnTo>
                    <a:pt x="17306" y="12457"/>
                  </a:lnTo>
                  <a:close/>
                  <a:moveTo>
                    <a:pt x="17272" y="14174"/>
                  </a:moveTo>
                  <a:lnTo>
                    <a:pt x="17340" y="14242"/>
                  </a:lnTo>
                  <a:lnTo>
                    <a:pt x="17171" y="14410"/>
                  </a:lnTo>
                  <a:lnTo>
                    <a:pt x="17171" y="14410"/>
                  </a:lnTo>
                  <a:lnTo>
                    <a:pt x="17272" y="14174"/>
                  </a:lnTo>
                  <a:close/>
                  <a:moveTo>
                    <a:pt x="16666" y="13131"/>
                  </a:moveTo>
                  <a:lnTo>
                    <a:pt x="16666" y="13400"/>
                  </a:lnTo>
                  <a:lnTo>
                    <a:pt x="16666" y="13636"/>
                  </a:lnTo>
                  <a:lnTo>
                    <a:pt x="16666" y="13703"/>
                  </a:lnTo>
                  <a:lnTo>
                    <a:pt x="16599" y="14107"/>
                  </a:lnTo>
                  <a:lnTo>
                    <a:pt x="16498" y="14477"/>
                  </a:lnTo>
                  <a:lnTo>
                    <a:pt x="16363" y="14073"/>
                  </a:lnTo>
                  <a:lnTo>
                    <a:pt x="16262" y="13703"/>
                  </a:lnTo>
                  <a:lnTo>
                    <a:pt x="16195" y="13636"/>
                  </a:lnTo>
                  <a:lnTo>
                    <a:pt x="16666" y="13131"/>
                  </a:lnTo>
                  <a:close/>
                  <a:moveTo>
                    <a:pt x="16801" y="14107"/>
                  </a:moveTo>
                  <a:lnTo>
                    <a:pt x="16969" y="14410"/>
                  </a:lnTo>
                  <a:lnTo>
                    <a:pt x="17037" y="14477"/>
                  </a:lnTo>
                  <a:lnTo>
                    <a:pt x="17104" y="14477"/>
                  </a:lnTo>
                  <a:lnTo>
                    <a:pt x="16027" y="15555"/>
                  </a:lnTo>
                  <a:lnTo>
                    <a:pt x="16094" y="15286"/>
                  </a:lnTo>
                  <a:lnTo>
                    <a:pt x="16161" y="14983"/>
                  </a:lnTo>
                  <a:lnTo>
                    <a:pt x="16195" y="14376"/>
                  </a:lnTo>
                  <a:lnTo>
                    <a:pt x="16296" y="14612"/>
                  </a:lnTo>
                  <a:lnTo>
                    <a:pt x="16397" y="14848"/>
                  </a:lnTo>
                  <a:lnTo>
                    <a:pt x="16431" y="14882"/>
                  </a:lnTo>
                  <a:lnTo>
                    <a:pt x="16565" y="14882"/>
                  </a:lnTo>
                  <a:lnTo>
                    <a:pt x="16633" y="14814"/>
                  </a:lnTo>
                  <a:lnTo>
                    <a:pt x="16734" y="14477"/>
                  </a:lnTo>
                  <a:lnTo>
                    <a:pt x="16801" y="14107"/>
                  </a:lnTo>
                  <a:close/>
                  <a:moveTo>
                    <a:pt x="20976" y="14242"/>
                  </a:moveTo>
                  <a:lnTo>
                    <a:pt x="20976" y="14477"/>
                  </a:lnTo>
                  <a:lnTo>
                    <a:pt x="20909" y="14612"/>
                  </a:lnTo>
                  <a:lnTo>
                    <a:pt x="20774" y="14882"/>
                  </a:lnTo>
                  <a:lnTo>
                    <a:pt x="20639" y="15117"/>
                  </a:lnTo>
                  <a:lnTo>
                    <a:pt x="20471" y="15353"/>
                  </a:lnTo>
                  <a:lnTo>
                    <a:pt x="20269" y="15555"/>
                  </a:lnTo>
                  <a:lnTo>
                    <a:pt x="20505" y="15252"/>
                  </a:lnTo>
                  <a:lnTo>
                    <a:pt x="20707" y="14915"/>
                  </a:lnTo>
                  <a:lnTo>
                    <a:pt x="20875" y="14578"/>
                  </a:lnTo>
                  <a:lnTo>
                    <a:pt x="20976" y="14242"/>
                  </a:lnTo>
                  <a:close/>
                  <a:moveTo>
                    <a:pt x="15993" y="13871"/>
                  </a:moveTo>
                  <a:lnTo>
                    <a:pt x="15926" y="14578"/>
                  </a:lnTo>
                  <a:lnTo>
                    <a:pt x="15892" y="14915"/>
                  </a:lnTo>
                  <a:lnTo>
                    <a:pt x="15858" y="15252"/>
                  </a:lnTo>
                  <a:lnTo>
                    <a:pt x="15757" y="14949"/>
                  </a:lnTo>
                  <a:lnTo>
                    <a:pt x="15724" y="14612"/>
                  </a:lnTo>
                  <a:lnTo>
                    <a:pt x="15690" y="14545"/>
                  </a:lnTo>
                  <a:lnTo>
                    <a:pt x="15623" y="14511"/>
                  </a:lnTo>
                  <a:lnTo>
                    <a:pt x="15555" y="14511"/>
                  </a:lnTo>
                  <a:lnTo>
                    <a:pt x="15488" y="14578"/>
                  </a:lnTo>
                  <a:lnTo>
                    <a:pt x="15353" y="15286"/>
                  </a:lnTo>
                  <a:lnTo>
                    <a:pt x="15219" y="15993"/>
                  </a:lnTo>
                  <a:lnTo>
                    <a:pt x="15084" y="15488"/>
                  </a:lnTo>
                  <a:lnTo>
                    <a:pt x="14983" y="14949"/>
                  </a:lnTo>
                  <a:lnTo>
                    <a:pt x="15993" y="13871"/>
                  </a:lnTo>
                  <a:close/>
                  <a:moveTo>
                    <a:pt x="15589" y="15286"/>
                  </a:moveTo>
                  <a:lnTo>
                    <a:pt x="15757" y="15690"/>
                  </a:lnTo>
                  <a:lnTo>
                    <a:pt x="15791" y="15723"/>
                  </a:lnTo>
                  <a:lnTo>
                    <a:pt x="15858" y="15723"/>
                  </a:lnTo>
                  <a:lnTo>
                    <a:pt x="15421" y="16161"/>
                  </a:lnTo>
                  <a:lnTo>
                    <a:pt x="15522" y="15723"/>
                  </a:lnTo>
                  <a:lnTo>
                    <a:pt x="15589" y="15286"/>
                  </a:lnTo>
                  <a:close/>
                  <a:moveTo>
                    <a:pt x="14916" y="15824"/>
                  </a:moveTo>
                  <a:lnTo>
                    <a:pt x="15017" y="16127"/>
                  </a:lnTo>
                  <a:lnTo>
                    <a:pt x="15151" y="16397"/>
                  </a:lnTo>
                  <a:lnTo>
                    <a:pt x="15151" y="16430"/>
                  </a:lnTo>
                  <a:lnTo>
                    <a:pt x="14848" y="16733"/>
                  </a:lnTo>
                  <a:lnTo>
                    <a:pt x="14916" y="16262"/>
                  </a:lnTo>
                  <a:lnTo>
                    <a:pt x="14916" y="15824"/>
                  </a:lnTo>
                  <a:close/>
                  <a:moveTo>
                    <a:pt x="14747" y="15218"/>
                  </a:moveTo>
                  <a:lnTo>
                    <a:pt x="14680" y="16127"/>
                  </a:lnTo>
                  <a:lnTo>
                    <a:pt x="14613" y="16565"/>
                  </a:lnTo>
                  <a:lnTo>
                    <a:pt x="14579" y="16801"/>
                  </a:lnTo>
                  <a:lnTo>
                    <a:pt x="14512" y="17003"/>
                  </a:lnTo>
                  <a:lnTo>
                    <a:pt x="14411" y="16700"/>
                  </a:lnTo>
                  <a:lnTo>
                    <a:pt x="14343" y="16397"/>
                  </a:lnTo>
                  <a:lnTo>
                    <a:pt x="14209" y="15723"/>
                  </a:lnTo>
                  <a:lnTo>
                    <a:pt x="14747" y="15218"/>
                  </a:lnTo>
                  <a:close/>
                  <a:moveTo>
                    <a:pt x="13906" y="15993"/>
                  </a:moveTo>
                  <a:lnTo>
                    <a:pt x="13771" y="16599"/>
                  </a:lnTo>
                  <a:lnTo>
                    <a:pt x="13670" y="16902"/>
                  </a:lnTo>
                  <a:lnTo>
                    <a:pt x="13569" y="17205"/>
                  </a:lnTo>
                  <a:lnTo>
                    <a:pt x="13468" y="16834"/>
                  </a:lnTo>
                  <a:lnTo>
                    <a:pt x="13333" y="16464"/>
                  </a:lnTo>
                  <a:lnTo>
                    <a:pt x="13906" y="15993"/>
                  </a:lnTo>
                  <a:close/>
                  <a:moveTo>
                    <a:pt x="12997" y="16733"/>
                  </a:moveTo>
                  <a:lnTo>
                    <a:pt x="12929" y="17104"/>
                  </a:lnTo>
                  <a:lnTo>
                    <a:pt x="12896" y="17508"/>
                  </a:lnTo>
                  <a:lnTo>
                    <a:pt x="12828" y="16868"/>
                  </a:lnTo>
                  <a:lnTo>
                    <a:pt x="12997" y="16733"/>
                  </a:lnTo>
                  <a:close/>
                  <a:moveTo>
                    <a:pt x="12492" y="17104"/>
                  </a:moveTo>
                  <a:lnTo>
                    <a:pt x="12458" y="17474"/>
                  </a:lnTo>
                  <a:lnTo>
                    <a:pt x="12391" y="17811"/>
                  </a:lnTo>
                  <a:lnTo>
                    <a:pt x="12357" y="18181"/>
                  </a:lnTo>
                  <a:lnTo>
                    <a:pt x="12256" y="18518"/>
                  </a:lnTo>
                  <a:lnTo>
                    <a:pt x="12155" y="18013"/>
                  </a:lnTo>
                  <a:lnTo>
                    <a:pt x="11987" y="17474"/>
                  </a:lnTo>
                  <a:lnTo>
                    <a:pt x="12492" y="17104"/>
                  </a:lnTo>
                  <a:close/>
                  <a:moveTo>
                    <a:pt x="8216" y="236"/>
                  </a:moveTo>
                  <a:lnTo>
                    <a:pt x="8889" y="808"/>
                  </a:lnTo>
                  <a:lnTo>
                    <a:pt x="9529" y="1448"/>
                  </a:lnTo>
                  <a:lnTo>
                    <a:pt x="10135" y="2088"/>
                  </a:lnTo>
                  <a:lnTo>
                    <a:pt x="10707" y="2761"/>
                  </a:lnTo>
                  <a:lnTo>
                    <a:pt x="11886" y="4108"/>
                  </a:lnTo>
                  <a:lnTo>
                    <a:pt x="12492" y="4781"/>
                  </a:lnTo>
                  <a:lnTo>
                    <a:pt x="13098" y="5421"/>
                  </a:lnTo>
                  <a:lnTo>
                    <a:pt x="14478" y="6734"/>
                  </a:lnTo>
                  <a:lnTo>
                    <a:pt x="15118" y="7407"/>
                  </a:lnTo>
                  <a:lnTo>
                    <a:pt x="15791" y="8114"/>
                  </a:lnTo>
                  <a:lnTo>
                    <a:pt x="17070" y="9629"/>
                  </a:lnTo>
                  <a:lnTo>
                    <a:pt x="18383" y="11144"/>
                  </a:lnTo>
                  <a:lnTo>
                    <a:pt x="17811" y="11616"/>
                  </a:lnTo>
                  <a:lnTo>
                    <a:pt x="17239" y="12121"/>
                  </a:lnTo>
                  <a:lnTo>
                    <a:pt x="16734" y="12659"/>
                  </a:lnTo>
                  <a:lnTo>
                    <a:pt x="16195" y="13232"/>
                  </a:lnTo>
                  <a:lnTo>
                    <a:pt x="15185" y="14343"/>
                  </a:lnTo>
                  <a:lnTo>
                    <a:pt x="14680" y="14882"/>
                  </a:lnTo>
                  <a:lnTo>
                    <a:pt x="14175" y="15420"/>
                  </a:lnTo>
                  <a:lnTo>
                    <a:pt x="13636" y="15925"/>
                  </a:lnTo>
                  <a:lnTo>
                    <a:pt x="13064" y="16363"/>
                  </a:lnTo>
                  <a:lnTo>
                    <a:pt x="11919" y="17238"/>
                  </a:lnTo>
                  <a:lnTo>
                    <a:pt x="11852" y="17205"/>
                  </a:lnTo>
                  <a:lnTo>
                    <a:pt x="11785" y="17171"/>
                  </a:lnTo>
                  <a:lnTo>
                    <a:pt x="11717" y="17171"/>
                  </a:lnTo>
                  <a:lnTo>
                    <a:pt x="11684" y="17238"/>
                  </a:lnTo>
                  <a:lnTo>
                    <a:pt x="11650" y="17440"/>
                  </a:lnTo>
                  <a:lnTo>
                    <a:pt x="11347" y="17676"/>
                  </a:lnTo>
                  <a:lnTo>
                    <a:pt x="10808" y="18114"/>
                  </a:lnTo>
                  <a:lnTo>
                    <a:pt x="10337" y="18551"/>
                  </a:lnTo>
                  <a:lnTo>
                    <a:pt x="9933" y="18282"/>
                  </a:lnTo>
                  <a:lnTo>
                    <a:pt x="9529" y="17945"/>
                  </a:lnTo>
                  <a:lnTo>
                    <a:pt x="9192" y="17609"/>
                  </a:lnTo>
                  <a:lnTo>
                    <a:pt x="8855" y="17238"/>
                  </a:lnTo>
                  <a:lnTo>
                    <a:pt x="8182" y="16464"/>
                  </a:lnTo>
                  <a:lnTo>
                    <a:pt x="7542" y="15690"/>
                  </a:lnTo>
                  <a:lnTo>
                    <a:pt x="6835" y="14949"/>
                  </a:lnTo>
                  <a:lnTo>
                    <a:pt x="6465" y="14578"/>
                  </a:lnTo>
                  <a:lnTo>
                    <a:pt x="6128" y="14141"/>
                  </a:lnTo>
                  <a:lnTo>
                    <a:pt x="5556" y="13434"/>
                  </a:lnTo>
                  <a:lnTo>
                    <a:pt x="5253" y="13097"/>
                  </a:lnTo>
                  <a:lnTo>
                    <a:pt x="4950" y="12760"/>
                  </a:lnTo>
                  <a:lnTo>
                    <a:pt x="4209" y="12053"/>
                  </a:lnTo>
                  <a:lnTo>
                    <a:pt x="3873" y="11683"/>
                  </a:lnTo>
                  <a:lnTo>
                    <a:pt x="3536" y="11279"/>
                  </a:lnTo>
                  <a:lnTo>
                    <a:pt x="2896" y="10404"/>
                  </a:lnTo>
                  <a:lnTo>
                    <a:pt x="2223" y="9495"/>
                  </a:lnTo>
                  <a:lnTo>
                    <a:pt x="1751" y="8922"/>
                  </a:lnTo>
                  <a:lnTo>
                    <a:pt x="1516" y="8619"/>
                  </a:lnTo>
                  <a:lnTo>
                    <a:pt x="1246" y="8350"/>
                  </a:lnTo>
                  <a:lnTo>
                    <a:pt x="741" y="7912"/>
                  </a:lnTo>
                  <a:lnTo>
                    <a:pt x="472" y="7710"/>
                  </a:lnTo>
                  <a:lnTo>
                    <a:pt x="270" y="7441"/>
                  </a:lnTo>
                  <a:lnTo>
                    <a:pt x="539" y="7239"/>
                  </a:lnTo>
                  <a:lnTo>
                    <a:pt x="809" y="7037"/>
                  </a:lnTo>
                  <a:lnTo>
                    <a:pt x="1347" y="6532"/>
                  </a:lnTo>
                  <a:lnTo>
                    <a:pt x="1819" y="6027"/>
                  </a:lnTo>
                  <a:lnTo>
                    <a:pt x="2256" y="5488"/>
                  </a:lnTo>
                  <a:lnTo>
                    <a:pt x="2762" y="4882"/>
                  </a:lnTo>
                  <a:lnTo>
                    <a:pt x="3300" y="4310"/>
                  </a:lnTo>
                  <a:lnTo>
                    <a:pt x="3873" y="3737"/>
                  </a:lnTo>
                  <a:lnTo>
                    <a:pt x="4479" y="3232"/>
                  </a:lnTo>
                  <a:lnTo>
                    <a:pt x="6364" y="1751"/>
                  </a:lnTo>
                  <a:lnTo>
                    <a:pt x="8216" y="236"/>
                  </a:lnTo>
                  <a:close/>
                  <a:moveTo>
                    <a:pt x="14074" y="16296"/>
                  </a:moveTo>
                  <a:lnTo>
                    <a:pt x="14175" y="16767"/>
                  </a:lnTo>
                  <a:lnTo>
                    <a:pt x="14242" y="17003"/>
                  </a:lnTo>
                  <a:lnTo>
                    <a:pt x="14343" y="17205"/>
                  </a:lnTo>
                  <a:lnTo>
                    <a:pt x="13670" y="17811"/>
                  </a:lnTo>
                  <a:lnTo>
                    <a:pt x="12963" y="18383"/>
                  </a:lnTo>
                  <a:lnTo>
                    <a:pt x="12391" y="18854"/>
                  </a:lnTo>
                  <a:lnTo>
                    <a:pt x="12492" y="18585"/>
                  </a:lnTo>
                  <a:lnTo>
                    <a:pt x="12593" y="18282"/>
                  </a:lnTo>
                  <a:lnTo>
                    <a:pt x="12660" y="17710"/>
                  </a:lnTo>
                  <a:lnTo>
                    <a:pt x="12694" y="18013"/>
                  </a:lnTo>
                  <a:lnTo>
                    <a:pt x="12761" y="18316"/>
                  </a:lnTo>
                  <a:lnTo>
                    <a:pt x="12795" y="18349"/>
                  </a:lnTo>
                  <a:lnTo>
                    <a:pt x="12862" y="18383"/>
                  </a:lnTo>
                  <a:lnTo>
                    <a:pt x="12963" y="18383"/>
                  </a:lnTo>
                  <a:lnTo>
                    <a:pt x="13030" y="18316"/>
                  </a:lnTo>
                  <a:lnTo>
                    <a:pt x="13098" y="17945"/>
                  </a:lnTo>
                  <a:lnTo>
                    <a:pt x="13131" y="17575"/>
                  </a:lnTo>
                  <a:lnTo>
                    <a:pt x="13165" y="17205"/>
                  </a:lnTo>
                  <a:lnTo>
                    <a:pt x="13199" y="16868"/>
                  </a:lnTo>
                  <a:lnTo>
                    <a:pt x="13333" y="17205"/>
                  </a:lnTo>
                  <a:lnTo>
                    <a:pt x="13468" y="17541"/>
                  </a:lnTo>
                  <a:lnTo>
                    <a:pt x="13502" y="17609"/>
                  </a:lnTo>
                  <a:lnTo>
                    <a:pt x="13636" y="17609"/>
                  </a:lnTo>
                  <a:lnTo>
                    <a:pt x="13670" y="17541"/>
                  </a:lnTo>
                  <a:lnTo>
                    <a:pt x="13805" y="17272"/>
                  </a:lnTo>
                  <a:lnTo>
                    <a:pt x="13906" y="16935"/>
                  </a:lnTo>
                  <a:lnTo>
                    <a:pt x="14074" y="16296"/>
                  </a:lnTo>
                  <a:close/>
                  <a:moveTo>
                    <a:pt x="11616" y="17777"/>
                  </a:moveTo>
                  <a:lnTo>
                    <a:pt x="11583" y="18585"/>
                  </a:lnTo>
                  <a:lnTo>
                    <a:pt x="11549" y="18989"/>
                  </a:lnTo>
                  <a:lnTo>
                    <a:pt x="11482" y="19393"/>
                  </a:lnTo>
                  <a:lnTo>
                    <a:pt x="11347" y="18821"/>
                  </a:lnTo>
                  <a:lnTo>
                    <a:pt x="11246" y="18248"/>
                  </a:lnTo>
                  <a:lnTo>
                    <a:pt x="11212" y="18181"/>
                  </a:lnTo>
                  <a:lnTo>
                    <a:pt x="11145" y="18147"/>
                  </a:lnTo>
                  <a:lnTo>
                    <a:pt x="11313" y="18013"/>
                  </a:lnTo>
                  <a:lnTo>
                    <a:pt x="11616" y="17777"/>
                  </a:lnTo>
                  <a:close/>
                  <a:moveTo>
                    <a:pt x="11852" y="17878"/>
                  </a:moveTo>
                  <a:lnTo>
                    <a:pt x="11987" y="18417"/>
                  </a:lnTo>
                  <a:lnTo>
                    <a:pt x="12088" y="18922"/>
                  </a:lnTo>
                  <a:lnTo>
                    <a:pt x="12121" y="18989"/>
                  </a:lnTo>
                  <a:lnTo>
                    <a:pt x="12189" y="19023"/>
                  </a:lnTo>
                  <a:lnTo>
                    <a:pt x="12088" y="19090"/>
                  </a:lnTo>
                  <a:lnTo>
                    <a:pt x="11717" y="19427"/>
                  </a:lnTo>
                  <a:lnTo>
                    <a:pt x="11785" y="19023"/>
                  </a:lnTo>
                  <a:lnTo>
                    <a:pt x="11818" y="18652"/>
                  </a:lnTo>
                  <a:lnTo>
                    <a:pt x="11852" y="17878"/>
                  </a:lnTo>
                  <a:close/>
                  <a:moveTo>
                    <a:pt x="10977" y="18282"/>
                  </a:moveTo>
                  <a:lnTo>
                    <a:pt x="10876" y="18686"/>
                  </a:lnTo>
                  <a:lnTo>
                    <a:pt x="10808" y="19090"/>
                  </a:lnTo>
                  <a:lnTo>
                    <a:pt x="10741" y="19528"/>
                  </a:lnTo>
                  <a:lnTo>
                    <a:pt x="10640" y="19932"/>
                  </a:lnTo>
                  <a:lnTo>
                    <a:pt x="10505" y="19359"/>
                  </a:lnTo>
                  <a:lnTo>
                    <a:pt x="10404" y="18787"/>
                  </a:lnTo>
                  <a:lnTo>
                    <a:pt x="10977" y="18282"/>
                  </a:lnTo>
                  <a:close/>
                  <a:moveTo>
                    <a:pt x="11111" y="18753"/>
                  </a:moveTo>
                  <a:lnTo>
                    <a:pt x="11212" y="19258"/>
                  </a:lnTo>
                  <a:lnTo>
                    <a:pt x="11313" y="19763"/>
                  </a:lnTo>
                  <a:lnTo>
                    <a:pt x="10775" y="20235"/>
                  </a:lnTo>
                  <a:lnTo>
                    <a:pt x="10775" y="20235"/>
                  </a:lnTo>
                  <a:lnTo>
                    <a:pt x="10909" y="19898"/>
                  </a:lnTo>
                  <a:lnTo>
                    <a:pt x="10977" y="19494"/>
                  </a:lnTo>
                  <a:lnTo>
                    <a:pt x="11111" y="18753"/>
                  </a:lnTo>
                  <a:close/>
                  <a:moveTo>
                    <a:pt x="10135" y="19056"/>
                  </a:moveTo>
                  <a:lnTo>
                    <a:pt x="10101" y="19763"/>
                  </a:lnTo>
                  <a:lnTo>
                    <a:pt x="10067" y="20100"/>
                  </a:lnTo>
                  <a:lnTo>
                    <a:pt x="10034" y="20437"/>
                  </a:lnTo>
                  <a:lnTo>
                    <a:pt x="9966" y="19898"/>
                  </a:lnTo>
                  <a:lnTo>
                    <a:pt x="9933" y="19359"/>
                  </a:lnTo>
                  <a:lnTo>
                    <a:pt x="9899" y="19292"/>
                  </a:lnTo>
                  <a:lnTo>
                    <a:pt x="10135" y="19056"/>
                  </a:lnTo>
                  <a:close/>
                  <a:moveTo>
                    <a:pt x="10337" y="19696"/>
                  </a:moveTo>
                  <a:lnTo>
                    <a:pt x="10438" y="19999"/>
                  </a:lnTo>
                  <a:lnTo>
                    <a:pt x="10539" y="20302"/>
                  </a:lnTo>
                  <a:lnTo>
                    <a:pt x="10572" y="20336"/>
                  </a:lnTo>
                  <a:lnTo>
                    <a:pt x="10640" y="20369"/>
                  </a:lnTo>
                  <a:lnTo>
                    <a:pt x="10202" y="20773"/>
                  </a:lnTo>
                  <a:lnTo>
                    <a:pt x="10303" y="20235"/>
                  </a:lnTo>
                  <a:lnTo>
                    <a:pt x="10337" y="19696"/>
                  </a:lnTo>
                  <a:close/>
                  <a:moveTo>
                    <a:pt x="9663" y="19494"/>
                  </a:moveTo>
                  <a:lnTo>
                    <a:pt x="9596" y="19864"/>
                  </a:lnTo>
                  <a:lnTo>
                    <a:pt x="9529" y="20235"/>
                  </a:lnTo>
                  <a:lnTo>
                    <a:pt x="9428" y="20942"/>
                  </a:lnTo>
                  <a:lnTo>
                    <a:pt x="9293" y="20437"/>
                  </a:lnTo>
                  <a:lnTo>
                    <a:pt x="9226" y="19932"/>
                  </a:lnTo>
                  <a:lnTo>
                    <a:pt x="9663" y="19494"/>
                  </a:lnTo>
                  <a:close/>
                  <a:moveTo>
                    <a:pt x="9798" y="20066"/>
                  </a:moveTo>
                  <a:lnTo>
                    <a:pt x="9832" y="20571"/>
                  </a:lnTo>
                  <a:lnTo>
                    <a:pt x="9899" y="21009"/>
                  </a:lnTo>
                  <a:lnTo>
                    <a:pt x="9899" y="21043"/>
                  </a:lnTo>
                  <a:lnTo>
                    <a:pt x="9562" y="21346"/>
                  </a:lnTo>
                  <a:lnTo>
                    <a:pt x="9630" y="21043"/>
                  </a:lnTo>
                  <a:lnTo>
                    <a:pt x="9697" y="20706"/>
                  </a:lnTo>
                  <a:lnTo>
                    <a:pt x="9798" y="20066"/>
                  </a:lnTo>
                  <a:close/>
                  <a:moveTo>
                    <a:pt x="19730" y="12390"/>
                  </a:moveTo>
                  <a:lnTo>
                    <a:pt x="20067" y="12592"/>
                  </a:lnTo>
                  <a:lnTo>
                    <a:pt x="20336" y="12861"/>
                  </a:lnTo>
                  <a:lnTo>
                    <a:pt x="20538" y="13131"/>
                  </a:lnTo>
                  <a:lnTo>
                    <a:pt x="20639" y="13434"/>
                  </a:lnTo>
                  <a:lnTo>
                    <a:pt x="20707" y="13770"/>
                  </a:lnTo>
                  <a:lnTo>
                    <a:pt x="20707" y="14107"/>
                  </a:lnTo>
                  <a:lnTo>
                    <a:pt x="20639" y="14444"/>
                  </a:lnTo>
                  <a:lnTo>
                    <a:pt x="20505" y="14814"/>
                  </a:lnTo>
                  <a:lnTo>
                    <a:pt x="20471" y="14781"/>
                  </a:lnTo>
                  <a:lnTo>
                    <a:pt x="20437" y="14814"/>
                  </a:lnTo>
                  <a:lnTo>
                    <a:pt x="20033" y="15454"/>
                  </a:lnTo>
                  <a:lnTo>
                    <a:pt x="19562" y="15925"/>
                  </a:lnTo>
                  <a:lnTo>
                    <a:pt x="19091" y="16363"/>
                  </a:lnTo>
                  <a:lnTo>
                    <a:pt x="18047" y="17137"/>
                  </a:lnTo>
                  <a:lnTo>
                    <a:pt x="17407" y="17609"/>
                  </a:lnTo>
                  <a:lnTo>
                    <a:pt x="16767" y="18147"/>
                  </a:lnTo>
                  <a:lnTo>
                    <a:pt x="15555" y="19225"/>
                  </a:lnTo>
                  <a:lnTo>
                    <a:pt x="14377" y="20369"/>
                  </a:lnTo>
                  <a:lnTo>
                    <a:pt x="13232" y="21514"/>
                  </a:lnTo>
                  <a:lnTo>
                    <a:pt x="12727" y="21110"/>
                  </a:lnTo>
                  <a:lnTo>
                    <a:pt x="12290" y="20672"/>
                  </a:lnTo>
                  <a:lnTo>
                    <a:pt x="11953" y="20268"/>
                  </a:lnTo>
                  <a:lnTo>
                    <a:pt x="11751" y="20100"/>
                  </a:lnTo>
                  <a:lnTo>
                    <a:pt x="11583" y="19932"/>
                  </a:lnTo>
                  <a:lnTo>
                    <a:pt x="11616" y="19864"/>
                  </a:lnTo>
                  <a:lnTo>
                    <a:pt x="11616" y="19797"/>
                  </a:lnTo>
                  <a:lnTo>
                    <a:pt x="11886" y="19561"/>
                  </a:lnTo>
                  <a:lnTo>
                    <a:pt x="13199" y="18484"/>
                  </a:lnTo>
                  <a:lnTo>
                    <a:pt x="14478" y="17407"/>
                  </a:lnTo>
                  <a:lnTo>
                    <a:pt x="14545" y="17407"/>
                  </a:lnTo>
                  <a:lnTo>
                    <a:pt x="14613" y="17339"/>
                  </a:lnTo>
                  <a:lnTo>
                    <a:pt x="14714" y="17171"/>
                  </a:lnTo>
                  <a:lnTo>
                    <a:pt x="15320" y="16599"/>
                  </a:lnTo>
                  <a:lnTo>
                    <a:pt x="15959" y="15993"/>
                  </a:lnTo>
                  <a:lnTo>
                    <a:pt x="17171" y="14747"/>
                  </a:lnTo>
                  <a:lnTo>
                    <a:pt x="18417" y="13535"/>
                  </a:lnTo>
                  <a:lnTo>
                    <a:pt x="19057" y="12929"/>
                  </a:lnTo>
                  <a:lnTo>
                    <a:pt x="19730" y="12390"/>
                  </a:lnTo>
                  <a:close/>
                  <a:moveTo>
                    <a:pt x="8283" y="20841"/>
                  </a:moveTo>
                  <a:lnTo>
                    <a:pt x="8216" y="21278"/>
                  </a:lnTo>
                  <a:lnTo>
                    <a:pt x="8148" y="21716"/>
                  </a:lnTo>
                  <a:lnTo>
                    <a:pt x="8047" y="21514"/>
                  </a:lnTo>
                  <a:lnTo>
                    <a:pt x="7980" y="21278"/>
                  </a:lnTo>
                  <a:lnTo>
                    <a:pt x="7946" y="21211"/>
                  </a:lnTo>
                  <a:lnTo>
                    <a:pt x="7879" y="21177"/>
                  </a:lnTo>
                  <a:lnTo>
                    <a:pt x="8283" y="20841"/>
                  </a:lnTo>
                  <a:close/>
                  <a:moveTo>
                    <a:pt x="8923" y="20201"/>
                  </a:moveTo>
                  <a:lnTo>
                    <a:pt x="8855" y="21009"/>
                  </a:lnTo>
                  <a:lnTo>
                    <a:pt x="8822" y="21413"/>
                  </a:lnTo>
                  <a:lnTo>
                    <a:pt x="8721" y="21783"/>
                  </a:lnTo>
                  <a:lnTo>
                    <a:pt x="8620" y="21211"/>
                  </a:lnTo>
                  <a:lnTo>
                    <a:pt x="8519" y="20639"/>
                  </a:lnTo>
                  <a:lnTo>
                    <a:pt x="8923" y="20201"/>
                  </a:lnTo>
                  <a:close/>
                  <a:moveTo>
                    <a:pt x="9125" y="20605"/>
                  </a:moveTo>
                  <a:lnTo>
                    <a:pt x="9226" y="21009"/>
                  </a:lnTo>
                  <a:lnTo>
                    <a:pt x="9327" y="21379"/>
                  </a:lnTo>
                  <a:lnTo>
                    <a:pt x="9394" y="21447"/>
                  </a:lnTo>
                  <a:lnTo>
                    <a:pt x="9428" y="21480"/>
                  </a:lnTo>
                  <a:lnTo>
                    <a:pt x="8956" y="21918"/>
                  </a:lnTo>
                  <a:lnTo>
                    <a:pt x="9024" y="21581"/>
                  </a:lnTo>
                  <a:lnTo>
                    <a:pt x="9057" y="21278"/>
                  </a:lnTo>
                  <a:lnTo>
                    <a:pt x="9125" y="20605"/>
                  </a:lnTo>
                  <a:close/>
                  <a:moveTo>
                    <a:pt x="7744" y="21312"/>
                  </a:moveTo>
                  <a:lnTo>
                    <a:pt x="7778" y="21985"/>
                  </a:lnTo>
                  <a:lnTo>
                    <a:pt x="7744" y="22659"/>
                  </a:lnTo>
                  <a:lnTo>
                    <a:pt x="7643" y="22187"/>
                  </a:lnTo>
                  <a:lnTo>
                    <a:pt x="7576" y="21682"/>
                  </a:lnTo>
                  <a:lnTo>
                    <a:pt x="7542" y="21649"/>
                  </a:lnTo>
                  <a:lnTo>
                    <a:pt x="7509" y="21615"/>
                  </a:lnTo>
                  <a:lnTo>
                    <a:pt x="7441" y="21615"/>
                  </a:lnTo>
                  <a:lnTo>
                    <a:pt x="7744" y="21312"/>
                  </a:lnTo>
                  <a:close/>
                  <a:moveTo>
                    <a:pt x="8418" y="21514"/>
                  </a:moveTo>
                  <a:lnTo>
                    <a:pt x="8485" y="21851"/>
                  </a:lnTo>
                  <a:lnTo>
                    <a:pt x="8586" y="22187"/>
                  </a:lnTo>
                  <a:lnTo>
                    <a:pt x="7980" y="22692"/>
                  </a:lnTo>
                  <a:lnTo>
                    <a:pt x="8014" y="22322"/>
                  </a:lnTo>
                  <a:lnTo>
                    <a:pt x="8014" y="21952"/>
                  </a:lnTo>
                  <a:lnTo>
                    <a:pt x="8081" y="22086"/>
                  </a:lnTo>
                  <a:lnTo>
                    <a:pt x="8148" y="22154"/>
                  </a:lnTo>
                  <a:lnTo>
                    <a:pt x="8216" y="22154"/>
                  </a:lnTo>
                  <a:lnTo>
                    <a:pt x="8283" y="22120"/>
                  </a:lnTo>
                  <a:lnTo>
                    <a:pt x="8317" y="22086"/>
                  </a:lnTo>
                  <a:lnTo>
                    <a:pt x="8384" y="21783"/>
                  </a:lnTo>
                  <a:lnTo>
                    <a:pt x="8418" y="21514"/>
                  </a:lnTo>
                  <a:close/>
                  <a:moveTo>
                    <a:pt x="7340" y="21682"/>
                  </a:moveTo>
                  <a:lnTo>
                    <a:pt x="7239" y="22356"/>
                  </a:lnTo>
                  <a:lnTo>
                    <a:pt x="7206" y="22692"/>
                  </a:lnTo>
                  <a:lnTo>
                    <a:pt x="7138" y="23029"/>
                  </a:lnTo>
                  <a:lnTo>
                    <a:pt x="6936" y="22625"/>
                  </a:lnTo>
                  <a:lnTo>
                    <a:pt x="6734" y="22221"/>
                  </a:lnTo>
                  <a:lnTo>
                    <a:pt x="7340" y="21682"/>
                  </a:lnTo>
                  <a:close/>
                  <a:moveTo>
                    <a:pt x="7475" y="22524"/>
                  </a:moveTo>
                  <a:lnTo>
                    <a:pt x="7576" y="23029"/>
                  </a:lnTo>
                  <a:lnTo>
                    <a:pt x="7307" y="23231"/>
                  </a:lnTo>
                  <a:lnTo>
                    <a:pt x="7408" y="22861"/>
                  </a:lnTo>
                  <a:lnTo>
                    <a:pt x="7475" y="22524"/>
                  </a:lnTo>
                  <a:close/>
                  <a:moveTo>
                    <a:pt x="6734" y="22760"/>
                  </a:moveTo>
                  <a:lnTo>
                    <a:pt x="6903" y="23097"/>
                  </a:lnTo>
                  <a:lnTo>
                    <a:pt x="7037" y="23400"/>
                  </a:lnTo>
                  <a:lnTo>
                    <a:pt x="7071" y="23433"/>
                  </a:lnTo>
                  <a:lnTo>
                    <a:pt x="6667" y="23736"/>
                  </a:lnTo>
                  <a:lnTo>
                    <a:pt x="6734" y="23265"/>
                  </a:lnTo>
                  <a:lnTo>
                    <a:pt x="6734" y="22760"/>
                  </a:lnTo>
                  <a:close/>
                  <a:moveTo>
                    <a:pt x="6499" y="22423"/>
                  </a:moveTo>
                  <a:lnTo>
                    <a:pt x="6499" y="23097"/>
                  </a:lnTo>
                  <a:lnTo>
                    <a:pt x="6499" y="23433"/>
                  </a:lnTo>
                  <a:lnTo>
                    <a:pt x="6431" y="23770"/>
                  </a:lnTo>
                  <a:lnTo>
                    <a:pt x="6330" y="23534"/>
                  </a:lnTo>
                  <a:lnTo>
                    <a:pt x="6263" y="23299"/>
                  </a:lnTo>
                  <a:lnTo>
                    <a:pt x="6095" y="22793"/>
                  </a:lnTo>
                  <a:lnTo>
                    <a:pt x="6499" y="22423"/>
                  </a:lnTo>
                  <a:close/>
                  <a:moveTo>
                    <a:pt x="5792" y="23063"/>
                  </a:moveTo>
                  <a:lnTo>
                    <a:pt x="5724" y="23736"/>
                  </a:lnTo>
                  <a:lnTo>
                    <a:pt x="5657" y="24073"/>
                  </a:lnTo>
                  <a:lnTo>
                    <a:pt x="5556" y="24410"/>
                  </a:lnTo>
                  <a:lnTo>
                    <a:pt x="5421" y="23938"/>
                  </a:lnTo>
                  <a:lnTo>
                    <a:pt x="5287" y="23501"/>
                  </a:lnTo>
                  <a:lnTo>
                    <a:pt x="5792" y="23063"/>
                  </a:lnTo>
                  <a:close/>
                  <a:moveTo>
                    <a:pt x="5994" y="23265"/>
                  </a:moveTo>
                  <a:lnTo>
                    <a:pt x="6128" y="23669"/>
                  </a:lnTo>
                  <a:lnTo>
                    <a:pt x="6229" y="23837"/>
                  </a:lnTo>
                  <a:lnTo>
                    <a:pt x="6330" y="24039"/>
                  </a:lnTo>
                  <a:lnTo>
                    <a:pt x="5758" y="24511"/>
                  </a:lnTo>
                  <a:lnTo>
                    <a:pt x="5893" y="24208"/>
                  </a:lnTo>
                  <a:lnTo>
                    <a:pt x="5960" y="23905"/>
                  </a:lnTo>
                  <a:lnTo>
                    <a:pt x="5994" y="23265"/>
                  </a:lnTo>
                  <a:close/>
                  <a:moveTo>
                    <a:pt x="4950" y="23770"/>
                  </a:moveTo>
                  <a:lnTo>
                    <a:pt x="4984" y="24275"/>
                  </a:lnTo>
                  <a:lnTo>
                    <a:pt x="4950" y="24511"/>
                  </a:lnTo>
                  <a:lnTo>
                    <a:pt x="4883" y="24746"/>
                  </a:lnTo>
                  <a:lnTo>
                    <a:pt x="4782" y="24376"/>
                  </a:lnTo>
                  <a:lnTo>
                    <a:pt x="4714" y="24006"/>
                  </a:lnTo>
                  <a:lnTo>
                    <a:pt x="4950" y="23770"/>
                  </a:lnTo>
                  <a:close/>
                  <a:moveTo>
                    <a:pt x="4378" y="24309"/>
                  </a:moveTo>
                  <a:lnTo>
                    <a:pt x="4378" y="24679"/>
                  </a:lnTo>
                  <a:lnTo>
                    <a:pt x="4344" y="25083"/>
                  </a:lnTo>
                  <a:lnTo>
                    <a:pt x="4176" y="24477"/>
                  </a:lnTo>
                  <a:lnTo>
                    <a:pt x="4378" y="24309"/>
                  </a:lnTo>
                  <a:close/>
                  <a:moveTo>
                    <a:pt x="5219" y="24140"/>
                  </a:moveTo>
                  <a:lnTo>
                    <a:pt x="5320" y="24410"/>
                  </a:lnTo>
                  <a:lnTo>
                    <a:pt x="5421" y="24713"/>
                  </a:lnTo>
                  <a:lnTo>
                    <a:pt x="5455" y="24746"/>
                  </a:lnTo>
                  <a:lnTo>
                    <a:pt x="5017" y="25150"/>
                  </a:lnTo>
                  <a:lnTo>
                    <a:pt x="5017" y="25150"/>
                  </a:lnTo>
                  <a:lnTo>
                    <a:pt x="5118" y="24915"/>
                  </a:lnTo>
                  <a:lnTo>
                    <a:pt x="5186" y="24645"/>
                  </a:lnTo>
                  <a:lnTo>
                    <a:pt x="5186" y="24376"/>
                  </a:lnTo>
                  <a:lnTo>
                    <a:pt x="5219" y="24140"/>
                  </a:lnTo>
                  <a:close/>
                  <a:moveTo>
                    <a:pt x="3805" y="24814"/>
                  </a:moveTo>
                  <a:lnTo>
                    <a:pt x="3805" y="25352"/>
                  </a:lnTo>
                  <a:lnTo>
                    <a:pt x="3738" y="25857"/>
                  </a:lnTo>
                  <a:lnTo>
                    <a:pt x="3502" y="25083"/>
                  </a:lnTo>
                  <a:lnTo>
                    <a:pt x="3805" y="24814"/>
                  </a:lnTo>
                  <a:close/>
                  <a:moveTo>
                    <a:pt x="3199" y="25386"/>
                  </a:moveTo>
                  <a:lnTo>
                    <a:pt x="3199" y="25790"/>
                  </a:lnTo>
                  <a:lnTo>
                    <a:pt x="3199" y="26194"/>
                  </a:lnTo>
                  <a:lnTo>
                    <a:pt x="3065" y="25487"/>
                  </a:lnTo>
                  <a:lnTo>
                    <a:pt x="3199" y="25386"/>
                  </a:lnTo>
                  <a:close/>
                  <a:moveTo>
                    <a:pt x="4613" y="24645"/>
                  </a:moveTo>
                  <a:lnTo>
                    <a:pt x="4681" y="24915"/>
                  </a:lnTo>
                  <a:lnTo>
                    <a:pt x="4782" y="25184"/>
                  </a:lnTo>
                  <a:lnTo>
                    <a:pt x="4849" y="25251"/>
                  </a:lnTo>
                  <a:lnTo>
                    <a:pt x="4916" y="25251"/>
                  </a:lnTo>
                  <a:lnTo>
                    <a:pt x="4512" y="25655"/>
                  </a:lnTo>
                  <a:lnTo>
                    <a:pt x="4075" y="26093"/>
                  </a:lnTo>
                  <a:lnTo>
                    <a:pt x="3851" y="26338"/>
                  </a:lnTo>
                  <a:lnTo>
                    <a:pt x="3873" y="26295"/>
                  </a:lnTo>
                  <a:lnTo>
                    <a:pt x="3974" y="25992"/>
                  </a:lnTo>
                  <a:lnTo>
                    <a:pt x="4007" y="25655"/>
                  </a:lnTo>
                  <a:lnTo>
                    <a:pt x="4075" y="25016"/>
                  </a:lnTo>
                  <a:lnTo>
                    <a:pt x="4142" y="25319"/>
                  </a:lnTo>
                  <a:lnTo>
                    <a:pt x="4277" y="25588"/>
                  </a:lnTo>
                  <a:lnTo>
                    <a:pt x="4310" y="25655"/>
                  </a:lnTo>
                  <a:lnTo>
                    <a:pt x="4378" y="25655"/>
                  </a:lnTo>
                  <a:lnTo>
                    <a:pt x="4445" y="25622"/>
                  </a:lnTo>
                  <a:lnTo>
                    <a:pt x="4512" y="25588"/>
                  </a:lnTo>
                  <a:lnTo>
                    <a:pt x="4546" y="25352"/>
                  </a:lnTo>
                  <a:lnTo>
                    <a:pt x="4580" y="25117"/>
                  </a:lnTo>
                  <a:lnTo>
                    <a:pt x="4613" y="24645"/>
                  </a:lnTo>
                  <a:close/>
                  <a:moveTo>
                    <a:pt x="3435" y="25790"/>
                  </a:moveTo>
                  <a:lnTo>
                    <a:pt x="3637" y="26329"/>
                  </a:lnTo>
                  <a:lnTo>
                    <a:pt x="3704" y="26396"/>
                  </a:lnTo>
                  <a:lnTo>
                    <a:pt x="3772" y="26396"/>
                  </a:lnTo>
                  <a:lnTo>
                    <a:pt x="3820" y="26372"/>
                  </a:lnTo>
                  <a:lnTo>
                    <a:pt x="3368" y="26867"/>
                  </a:lnTo>
                  <a:lnTo>
                    <a:pt x="3435" y="26329"/>
                  </a:lnTo>
                  <a:lnTo>
                    <a:pt x="3435" y="25790"/>
                  </a:lnTo>
                  <a:close/>
                  <a:moveTo>
                    <a:pt x="11414" y="19999"/>
                  </a:moveTo>
                  <a:lnTo>
                    <a:pt x="11549" y="20235"/>
                  </a:lnTo>
                  <a:lnTo>
                    <a:pt x="11751" y="20437"/>
                  </a:lnTo>
                  <a:lnTo>
                    <a:pt x="12121" y="20807"/>
                  </a:lnTo>
                  <a:lnTo>
                    <a:pt x="12559" y="21278"/>
                  </a:lnTo>
                  <a:lnTo>
                    <a:pt x="12795" y="21480"/>
                  </a:lnTo>
                  <a:lnTo>
                    <a:pt x="13064" y="21649"/>
                  </a:lnTo>
                  <a:lnTo>
                    <a:pt x="12155" y="22524"/>
                  </a:lnTo>
                  <a:lnTo>
                    <a:pt x="9798" y="24780"/>
                  </a:lnTo>
                  <a:lnTo>
                    <a:pt x="7475" y="27036"/>
                  </a:lnTo>
                  <a:lnTo>
                    <a:pt x="7441" y="27036"/>
                  </a:lnTo>
                  <a:lnTo>
                    <a:pt x="6936" y="26531"/>
                  </a:lnTo>
                  <a:lnTo>
                    <a:pt x="6465" y="26059"/>
                  </a:lnTo>
                  <a:lnTo>
                    <a:pt x="5994" y="25554"/>
                  </a:lnTo>
                  <a:lnTo>
                    <a:pt x="5522" y="25016"/>
                  </a:lnTo>
                  <a:lnTo>
                    <a:pt x="6499" y="24174"/>
                  </a:lnTo>
                  <a:lnTo>
                    <a:pt x="6566" y="24140"/>
                  </a:lnTo>
                  <a:lnTo>
                    <a:pt x="7677" y="23231"/>
                  </a:lnTo>
                  <a:lnTo>
                    <a:pt x="7711" y="23299"/>
                  </a:lnTo>
                  <a:lnTo>
                    <a:pt x="7845" y="23299"/>
                  </a:lnTo>
                  <a:lnTo>
                    <a:pt x="7879" y="23231"/>
                  </a:lnTo>
                  <a:lnTo>
                    <a:pt x="7913" y="23029"/>
                  </a:lnTo>
                  <a:lnTo>
                    <a:pt x="9226" y="21952"/>
                  </a:lnTo>
                  <a:lnTo>
                    <a:pt x="10337" y="20975"/>
                  </a:lnTo>
                  <a:lnTo>
                    <a:pt x="11414" y="19999"/>
                  </a:lnTo>
                  <a:close/>
                  <a:moveTo>
                    <a:pt x="21111" y="14410"/>
                  </a:moveTo>
                  <a:lnTo>
                    <a:pt x="21077" y="14612"/>
                  </a:lnTo>
                  <a:lnTo>
                    <a:pt x="21043" y="14848"/>
                  </a:lnTo>
                  <a:lnTo>
                    <a:pt x="20909" y="15252"/>
                  </a:lnTo>
                  <a:lnTo>
                    <a:pt x="20707" y="15656"/>
                  </a:lnTo>
                  <a:lnTo>
                    <a:pt x="20471" y="15993"/>
                  </a:lnTo>
                  <a:lnTo>
                    <a:pt x="20000" y="16599"/>
                  </a:lnTo>
                  <a:lnTo>
                    <a:pt x="19528" y="17171"/>
                  </a:lnTo>
                  <a:lnTo>
                    <a:pt x="18990" y="17710"/>
                  </a:lnTo>
                  <a:lnTo>
                    <a:pt x="18451" y="18215"/>
                  </a:lnTo>
                  <a:lnTo>
                    <a:pt x="17340" y="19225"/>
                  </a:lnTo>
                  <a:lnTo>
                    <a:pt x="16229" y="20201"/>
                  </a:lnTo>
                  <a:lnTo>
                    <a:pt x="15084" y="21177"/>
                  </a:lnTo>
                  <a:lnTo>
                    <a:pt x="14007" y="22187"/>
                  </a:lnTo>
                  <a:lnTo>
                    <a:pt x="12896" y="23265"/>
                  </a:lnTo>
                  <a:lnTo>
                    <a:pt x="11751" y="24342"/>
                  </a:lnTo>
                  <a:lnTo>
                    <a:pt x="10572" y="25352"/>
                  </a:lnTo>
                  <a:lnTo>
                    <a:pt x="9394" y="26329"/>
                  </a:lnTo>
                  <a:lnTo>
                    <a:pt x="8317" y="27271"/>
                  </a:lnTo>
                  <a:lnTo>
                    <a:pt x="9327" y="26329"/>
                  </a:lnTo>
                  <a:lnTo>
                    <a:pt x="10303" y="25386"/>
                  </a:lnTo>
                  <a:lnTo>
                    <a:pt x="12727" y="23231"/>
                  </a:lnTo>
                  <a:lnTo>
                    <a:pt x="13906" y="22120"/>
                  </a:lnTo>
                  <a:lnTo>
                    <a:pt x="15050" y="21009"/>
                  </a:lnTo>
                  <a:lnTo>
                    <a:pt x="15589" y="20504"/>
                  </a:lnTo>
                  <a:lnTo>
                    <a:pt x="16128" y="20033"/>
                  </a:lnTo>
                  <a:lnTo>
                    <a:pt x="17205" y="19124"/>
                  </a:lnTo>
                  <a:lnTo>
                    <a:pt x="18282" y="18181"/>
                  </a:lnTo>
                  <a:lnTo>
                    <a:pt x="18821" y="17710"/>
                  </a:lnTo>
                  <a:lnTo>
                    <a:pt x="19360" y="17205"/>
                  </a:lnTo>
                  <a:lnTo>
                    <a:pt x="19697" y="16834"/>
                  </a:lnTo>
                  <a:lnTo>
                    <a:pt x="20033" y="16430"/>
                  </a:lnTo>
                  <a:lnTo>
                    <a:pt x="20336" y="16026"/>
                  </a:lnTo>
                  <a:lnTo>
                    <a:pt x="20606" y="15589"/>
                  </a:lnTo>
                  <a:lnTo>
                    <a:pt x="20774" y="15353"/>
                  </a:lnTo>
                  <a:lnTo>
                    <a:pt x="20909" y="15050"/>
                  </a:lnTo>
                  <a:lnTo>
                    <a:pt x="21043" y="14747"/>
                  </a:lnTo>
                  <a:lnTo>
                    <a:pt x="21077" y="14444"/>
                  </a:lnTo>
                  <a:lnTo>
                    <a:pt x="21111" y="14410"/>
                  </a:lnTo>
                  <a:close/>
                  <a:moveTo>
                    <a:pt x="2661" y="25891"/>
                  </a:moveTo>
                  <a:lnTo>
                    <a:pt x="2627" y="26699"/>
                  </a:lnTo>
                  <a:lnTo>
                    <a:pt x="2593" y="27137"/>
                  </a:lnTo>
                  <a:lnTo>
                    <a:pt x="2526" y="27541"/>
                  </a:lnTo>
                  <a:lnTo>
                    <a:pt x="2425" y="27204"/>
                  </a:lnTo>
                  <a:lnTo>
                    <a:pt x="2391" y="26901"/>
                  </a:lnTo>
                  <a:lnTo>
                    <a:pt x="2324" y="26228"/>
                  </a:lnTo>
                  <a:lnTo>
                    <a:pt x="2661" y="25891"/>
                  </a:lnTo>
                  <a:close/>
                  <a:moveTo>
                    <a:pt x="2896" y="25925"/>
                  </a:moveTo>
                  <a:lnTo>
                    <a:pt x="2997" y="26463"/>
                  </a:lnTo>
                  <a:lnTo>
                    <a:pt x="3098" y="27036"/>
                  </a:lnTo>
                  <a:lnTo>
                    <a:pt x="3132" y="27069"/>
                  </a:lnTo>
                  <a:lnTo>
                    <a:pt x="3166" y="27103"/>
                  </a:lnTo>
                  <a:lnTo>
                    <a:pt x="2762" y="27608"/>
                  </a:lnTo>
                  <a:lnTo>
                    <a:pt x="2829" y="27170"/>
                  </a:lnTo>
                  <a:lnTo>
                    <a:pt x="2863" y="26766"/>
                  </a:lnTo>
                  <a:lnTo>
                    <a:pt x="2896" y="25925"/>
                  </a:lnTo>
                  <a:close/>
                  <a:moveTo>
                    <a:pt x="2021" y="26531"/>
                  </a:moveTo>
                  <a:lnTo>
                    <a:pt x="1987" y="27204"/>
                  </a:lnTo>
                  <a:lnTo>
                    <a:pt x="1920" y="27877"/>
                  </a:lnTo>
                  <a:lnTo>
                    <a:pt x="1684" y="26867"/>
                  </a:lnTo>
                  <a:lnTo>
                    <a:pt x="2021" y="26531"/>
                  </a:lnTo>
                  <a:close/>
                  <a:moveTo>
                    <a:pt x="1415" y="27170"/>
                  </a:moveTo>
                  <a:lnTo>
                    <a:pt x="1415" y="27776"/>
                  </a:lnTo>
                  <a:lnTo>
                    <a:pt x="1381" y="28349"/>
                  </a:lnTo>
                  <a:lnTo>
                    <a:pt x="1280" y="27911"/>
                  </a:lnTo>
                  <a:lnTo>
                    <a:pt x="1145" y="27440"/>
                  </a:lnTo>
                  <a:lnTo>
                    <a:pt x="1415" y="27170"/>
                  </a:lnTo>
                  <a:close/>
                  <a:moveTo>
                    <a:pt x="2223" y="27372"/>
                  </a:moveTo>
                  <a:lnTo>
                    <a:pt x="2324" y="27675"/>
                  </a:lnTo>
                  <a:lnTo>
                    <a:pt x="2458" y="27945"/>
                  </a:lnTo>
                  <a:lnTo>
                    <a:pt x="2458" y="27978"/>
                  </a:lnTo>
                  <a:lnTo>
                    <a:pt x="2056" y="28443"/>
                  </a:lnTo>
                  <a:lnTo>
                    <a:pt x="2056" y="28443"/>
                  </a:lnTo>
                  <a:lnTo>
                    <a:pt x="2155" y="27911"/>
                  </a:lnTo>
                  <a:lnTo>
                    <a:pt x="2223" y="27372"/>
                  </a:lnTo>
                  <a:close/>
                  <a:moveTo>
                    <a:pt x="977" y="27642"/>
                  </a:moveTo>
                  <a:lnTo>
                    <a:pt x="1044" y="27945"/>
                  </a:lnTo>
                  <a:lnTo>
                    <a:pt x="1112" y="28281"/>
                  </a:lnTo>
                  <a:lnTo>
                    <a:pt x="1213" y="28584"/>
                  </a:lnTo>
                  <a:lnTo>
                    <a:pt x="1347" y="28887"/>
                  </a:lnTo>
                  <a:lnTo>
                    <a:pt x="1415" y="28955"/>
                  </a:lnTo>
                  <a:lnTo>
                    <a:pt x="1482" y="28955"/>
                  </a:lnTo>
                  <a:lnTo>
                    <a:pt x="1549" y="28921"/>
                  </a:lnTo>
                  <a:lnTo>
                    <a:pt x="1583" y="28854"/>
                  </a:lnTo>
                  <a:lnTo>
                    <a:pt x="1650" y="28349"/>
                  </a:lnTo>
                  <a:lnTo>
                    <a:pt x="1650" y="27810"/>
                  </a:lnTo>
                  <a:lnTo>
                    <a:pt x="1819" y="28450"/>
                  </a:lnTo>
                  <a:lnTo>
                    <a:pt x="1852" y="28517"/>
                  </a:lnTo>
                  <a:lnTo>
                    <a:pt x="1953" y="28517"/>
                  </a:lnTo>
                  <a:lnTo>
                    <a:pt x="2021" y="28483"/>
                  </a:lnTo>
                  <a:lnTo>
                    <a:pt x="1482" y="29123"/>
                  </a:lnTo>
                  <a:lnTo>
                    <a:pt x="910" y="29695"/>
                  </a:lnTo>
                  <a:lnTo>
                    <a:pt x="910" y="29224"/>
                  </a:lnTo>
                  <a:lnTo>
                    <a:pt x="910" y="28719"/>
                  </a:lnTo>
                  <a:lnTo>
                    <a:pt x="910" y="28180"/>
                  </a:lnTo>
                  <a:lnTo>
                    <a:pt x="910" y="27675"/>
                  </a:lnTo>
                  <a:lnTo>
                    <a:pt x="977" y="27642"/>
                  </a:lnTo>
                  <a:close/>
                  <a:moveTo>
                    <a:pt x="405" y="28281"/>
                  </a:moveTo>
                  <a:lnTo>
                    <a:pt x="337" y="29123"/>
                  </a:lnTo>
                  <a:lnTo>
                    <a:pt x="304" y="29662"/>
                  </a:lnTo>
                  <a:lnTo>
                    <a:pt x="270" y="29763"/>
                  </a:lnTo>
                  <a:lnTo>
                    <a:pt x="236" y="29628"/>
                  </a:lnTo>
                  <a:lnTo>
                    <a:pt x="203" y="29359"/>
                  </a:lnTo>
                  <a:lnTo>
                    <a:pt x="203" y="28955"/>
                  </a:lnTo>
                  <a:lnTo>
                    <a:pt x="203" y="28753"/>
                  </a:lnTo>
                  <a:lnTo>
                    <a:pt x="169" y="28551"/>
                  </a:lnTo>
                  <a:lnTo>
                    <a:pt x="203" y="28517"/>
                  </a:lnTo>
                  <a:lnTo>
                    <a:pt x="270" y="28483"/>
                  </a:lnTo>
                  <a:lnTo>
                    <a:pt x="304" y="28450"/>
                  </a:lnTo>
                  <a:lnTo>
                    <a:pt x="304" y="28382"/>
                  </a:lnTo>
                  <a:lnTo>
                    <a:pt x="405" y="28281"/>
                  </a:lnTo>
                  <a:close/>
                  <a:moveTo>
                    <a:pt x="18653" y="17003"/>
                  </a:moveTo>
                  <a:lnTo>
                    <a:pt x="18181" y="17407"/>
                  </a:lnTo>
                  <a:lnTo>
                    <a:pt x="17744" y="17811"/>
                  </a:lnTo>
                  <a:lnTo>
                    <a:pt x="15522" y="20066"/>
                  </a:lnTo>
                  <a:lnTo>
                    <a:pt x="13266" y="22255"/>
                  </a:lnTo>
                  <a:lnTo>
                    <a:pt x="12155" y="23332"/>
                  </a:lnTo>
                  <a:lnTo>
                    <a:pt x="10977" y="24376"/>
                  </a:lnTo>
                  <a:lnTo>
                    <a:pt x="9832" y="25386"/>
                  </a:lnTo>
                  <a:lnTo>
                    <a:pt x="8687" y="26463"/>
                  </a:lnTo>
                  <a:lnTo>
                    <a:pt x="6532" y="28618"/>
                  </a:lnTo>
                  <a:lnTo>
                    <a:pt x="5994" y="29123"/>
                  </a:lnTo>
                  <a:lnTo>
                    <a:pt x="5421" y="29628"/>
                  </a:lnTo>
                  <a:lnTo>
                    <a:pt x="4277" y="30638"/>
                  </a:lnTo>
                  <a:lnTo>
                    <a:pt x="3267" y="31615"/>
                  </a:lnTo>
                  <a:lnTo>
                    <a:pt x="2762" y="32086"/>
                  </a:lnTo>
                  <a:lnTo>
                    <a:pt x="2492" y="32288"/>
                  </a:lnTo>
                  <a:lnTo>
                    <a:pt x="2223" y="32490"/>
                  </a:lnTo>
                  <a:lnTo>
                    <a:pt x="1785" y="32759"/>
                  </a:lnTo>
                  <a:lnTo>
                    <a:pt x="2054" y="32524"/>
                  </a:lnTo>
                  <a:lnTo>
                    <a:pt x="2324" y="32254"/>
                  </a:lnTo>
                  <a:lnTo>
                    <a:pt x="2795" y="31749"/>
                  </a:lnTo>
                  <a:lnTo>
                    <a:pt x="3704" y="30874"/>
                  </a:lnTo>
                  <a:lnTo>
                    <a:pt x="4580" y="30032"/>
                  </a:lnTo>
                  <a:lnTo>
                    <a:pt x="6431" y="28382"/>
                  </a:lnTo>
                  <a:lnTo>
                    <a:pt x="8317" y="26632"/>
                  </a:lnTo>
                  <a:lnTo>
                    <a:pt x="10168" y="24847"/>
                  </a:lnTo>
                  <a:lnTo>
                    <a:pt x="11987" y="23063"/>
                  </a:lnTo>
                  <a:lnTo>
                    <a:pt x="13838" y="21278"/>
                  </a:lnTo>
                  <a:lnTo>
                    <a:pt x="15522" y="19662"/>
                  </a:lnTo>
                  <a:lnTo>
                    <a:pt x="16330" y="18888"/>
                  </a:lnTo>
                  <a:lnTo>
                    <a:pt x="17205" y="18114"/>
                  </a:lnTo>
                  <a:lnTo>
                    <a:pt x="17912" y="17541"/>
                  </a:lnTo>
                  <a:lnTo>
                    <a:pt x="18653" y="17003"/>
                  </a:lnTo>
                  <a:close/>
                  <a:moveTo>
                    <a:pt x="8115" y="0"/>
                  </a:moveTo>
                  <a:lnTo>
                    <a:pt x="4479" y="2929"/>
                  </a:lnTo>
                  <a:lnTo>
                    <a:pt x="3940" y="3401"/>
                  </a:lnTo>
                  <a:lnTo>
                    <a:pt x="3401" y="3872"/>
                  </a:lnTo>
                  <a:lnTo>
                    <a:pt x="2930" y="4377"/>
                  </a:lnTo>
                  <a:lnTo>
                    <a:pt x="2458" y="4882"/>
                  </a:lnTo>
                  <a:lnTo>
                    <a:pt x="1886" y="5555"/>
                  </a:lnTo>
                  <a:lnTo>
                    <a:pt x="1314" y="6195"/>
                  </a:lnTo>
                  <a:lnTo>
                    <a:pt x="1011" y="6532"/>
                  </a:lnTo>
                  <a:lnTo>
                    <a:pt x="708" y="6801"/>
                  </a:lnTo>
                  <a:lnTo>
                    <a:pt x="371" y="7071"/>
                  </a:lnTo>
                  <a:lnTo>
                    <a:pt x="1" y="7340"/>
                  </a:lnTo>
                  <a:lnTo>
                    <a:pt x="1" y="7609"/>
                  </a:lnTo>
                  <a:lnTo>
                    <a:pt x="102" y="7542"/>
                  </a:lnTo>
                  <a:lnTo>
                    <a:pt x="236" y="7744"/>
                  </a:lnTo>
                  <a:lnTo>
                    <a:pt x="371" y="7879"/>
                  </a:lnTo>
                  <a:lnTo>
                    <a:pt x="708" y="8182"/>
                  </a:lnTo>
                  <a:lnTo>
                    <a:pt x="1078" y="8518"/>
                  </a:lnTo>
                  <a:lnTo>
                    <a:pt x="1415" y="8889"/>
                  </a:lnTo>
                  <a:lnTo>
                    <a:pt x="1718" y="9259"/>
                  </a:lnTo>
                  <a:lnTo>
                    <a:pt x="2021" y="9629"/>
                  </a:lnTo>
                  <a:lnTo>
                    <a:pt x="3267" y="11245"/>
                  </a:lnTo>
                  <a:lnTo>
                    <a:pt x="3906" y="12020"/>
                  </a:lnTo>
                  <a:lnTo>
                    <a:pt x="4243" y="12424"/>
                  </a:lnTo>
                  <a:lnTo>
                    <a:pt x="4613" y="12760"/>
                  </a:lnTo>
                  <a:lnTo>
                    <a:pt x="5017" y="13164"/>
                  </a:lnTo>
                  <a:lnTo>
                    <a:pt x="5388" y="13568"/>
                  </a:lnTo>
                  <a:lnTo>
                    <a:pt x="6061" y="14444"/>
                  </a:lnTo>
                  <a:lnTo>
                    <a:pt x="6364" y="14814"/>
                  </a:lnTo>
                  <a:lnTo>
                    <a:pt x="6701" y="15185"/>
                  </a:lnTo>
                  <a:lnTo>
                    <a:pt x="7374" y="15858"/>
                  </a:lnTo>
                  <a:lnTo>
                    <a:pt x="8014" y="16632"/>
                  </a:lnTo>
                  <a:lnTo>
                    <a:pt x="8687" y="17373"/>
                  </a:lnTo>
                  <a:lnTo>
                    <a:pt x="9024" y="17777"/>
                  </a:lnTo>
                  <a:lnTo>
                    <a:pt x="9360" y="18114"/>
                  </a:lnTo>
                  <a:lnTo>
                    <a:pt x="9731" y="18417"/>
                  </a:lnTo>
                  <a:lnTo>
                    <a:pt x="10168" y="18686"/>
                  </a:lnTo>
                  <a:lnTo>
                    <a:pt x="9125" y="19696"/>
                  </a:lnTo>
                  <a:lnTo>
                    <a:pt x="9024" y="19696"/>
                  </a:lnTo>
                  <a:lnTo>
                    <a:pt x="8990" y="19730"/>
                  </a:lnTo>
                  <a:lnTo>
                    <a:pt x="8990" y="19797"/>
                  </a:lnTo>
                  <a:lnTo>
                    <a:pt x="8956" y="19831"/>
                  </a:lnTo>
                  <a:lnTo>
                    <a:pt x="8956" y="19864"/>
                  </a:lnTo>
                  <a:lnTo>
                    <a:pt x="8047" y="20740"/>
                  </a:lnTo>
                  <a:lnTo>
                    <a:pt x="7105" y="21581"/>
                  </a:lnTo>
                  <a:lnTo>
                    <a:pt x="5219" y="23231"/>
                  </a:lnTo>
                  <a:lnTo>
                    <a:pt x="5186" y="23097"/>
                  </a:lnTo>
                  <a:lnTo>
                    <a:pt x="5118" y="23029"/>
                  </a:lnTo>
                  <a:lnTo>
                    <a:pt x="5051" y="23029"/>
                  </a:lnTo>
                  <a:lnTo>
                    <a:pt x="4950" y="23063"/>
                  </a:lnTo>
                  <a:lnTo>
                    <a:pt x="4950" y="23130"/>
                  </a:lnTo>
                  <a:lnTo>
                    <a:pt x="4950" y="23501"/>
                  </a:lnTo>
                  <a:lnTo>
                    <a:pt x="4681" y="23736"/>
                  </a:lnTo>
                  <a:lnTo>
                    <a:pt x="4647" y="23669"/>
                  </a:lnTo>
                  <a:lnTo>
                    <a:pt x="4613" y="23635"/>
                  </a:lnTo>
                  <a:lnTo>
                    <a:pt x="4580" y="23602"/>
                  </a:lnTo>
                  <a:lnTo>
                    <a:pt x="4479" y="23602"/>
                  </a:lnTo>
                  <a:lnTo>
                    <a:pt x="3772" y="22928"/>
                  </a:lnTo>
                  <a:lnTo>
                    <a:pt x="3065" y="22255"/>
                  </a:lnTo>
                  <a:lnTo>
                    <a:pt x="1718" y="20841"/>
                  </a:lnTo>
                  <a:lnTo>
                    <a:pt x="68" y="19191"/>
                  </a:lnTo>
                  <a:lnTo>
                    <a:pt x="1" y="19090"/>
                  </a:lnTo>
                  <a:lnTo>
                    <a:pt x="1" y="19393"/>
                  </a:lnTo>
                  <a:lnTo>
                    <a:pt x="135" y="19528"/>
                  </a:lnTo>
                  <a:lnTo>
                    <a:pt x="1751" y="21211"/>
                  </a:lnTo>
                  <a:lnTo>
                    <a:pt x="3031" y="22558"/>
                  </a:lnTo>
                  <a:lnTo>
                    <a:pt x="3704" y="23231"/>
                  </a:lnTo>
                  <a:lnTo>
                    <a:pt x="4411" y="23871"/>
                  </a:lnTo>
                  <a:lnTo>
                    <a:pt x="4378" y="23972"/>
                  </a:lnTo>
                  <a:lnTo>
                    <a:pt x="4108" y="24241"/>
                  </a:lnTo>
                  <a:lnTo>
                    <a:pt x="4075" y="24140"/>
                  </a:lnTo>
                  <a:lnTo>
                    <a:pt x="4041" y="24073"/>
                  </a:lnTo>
                  <a:lnTo>
                    <a:pt x="3940" y="24073"/>
                  </a:lnTo>
                  <a:lnTo>
                    <a:pt x="3873" y="24107"/>
                  </a:lnTo>
                  <a:lnTo>
                    <a:pt x="3839" y="24174"/>
                  </a:lnTo>
                  <a:lnTo>
                    <a:pt x="3839" y="24477"/>
                  </a:lnTo>
                  <a:lnTo>
                    <a:pt x="3401" y="24847"/>
                  </a:lnTo>
                  <a:lnTo>
                    <a:pt x="3401" y="24814"/>
                  </a:lnTo>
                  <a:lnTo>
                    <a:pt x="3334" y="24746"/>
                  </a:lnTo>
                  <a:lnTo>
                    <a:pt x="3267" y="24746"/>
                  </a:lnTo>
                  <a:lnTo>
                    <a:pt x="3199" y="24780"/>
                  </a:lnTo>
                  <a:lnTo>
                    <a:pt x="3166" y="24814"/>
                  </a:lnTo>
                  <a:lnTo>
                    <a:pt x="3166" y="24847"/>
                  </a:lnTo>
                  <a:lnTo>
                    <a:pt x="3166" y="25083"/>
                  </a:lnTo>
                  <a:lnTo>
                    <a:pt x="2997" y="25218"/>
                  </a:lnTo>
                  <a:lnTo>
                    <a:pt x="2997" y="25150"/>
                  </a:lnTo>
                  <a:lnTo>
                    <a:pt x="2930" y="25083"/>
                  </a:lnTo>
                  <a:lnTo>
                    <a:pt x="2863" y="25049"/>
                  </a:lnTo>
                  <a:lnTo>
                    <a:pt x="2795" y="25083"/>
                  </a:lnTo>
                  <a:lnTo>
                    <a:pt x="2762" y="25150"/>
                  </a:lnTo>
                  <a:lnTo>
                    <a:pt x="2694" y="25521"/>
                  </a:lnTo>
                  <a:lnTo>
                    <a:pt x="2256" y="25925"/>
                  </a:lnTo>
                  <a:lnTo>
                    <a:pt x="2256" y="25857"/>
                  </a:lnTo>
                  <a:lnTo>
                    <a:pt x="2223" y="25824"/>
                  </a:lnTo>
                  <a:lnTo>
                    <a:pt x="2189" y="25790"/>
                  </a:lnTo>
                  <a:lnTo>
                    <a:pt x="2122" y="25790"/>
                  </a:lnTo>
                  <a:lnTo>
                    <a:pt x="2054" y="25824"/>
                  </a:lnTo>
                  <a:lnTo>
                    <a:pt x="2021" y="25891"/>
                  </a:lnTo>
                  <a:lnTo>
                    <a:pt x="2021" y="26160"/>
                  </a:lnTo>
                  <a:lnTo>
                    <a:pt x="1617" y="26564"/>
                  </a:lnTo>
                  <a:lnTo>
                    <a:pt x="1549" y="26531"/>
                  </a:lnTo>
                  <a:lnTo>
                    <a:pt x="1482" y="26531"/>
                  </a:lnTo>
                  <a:lnTo>
                    <a:pt x="1415" y="26564"/>
                  </a:lnTo>
                  <a:lnTo>
                    <a:pt x="1381" y="26632"/>
                  </a:lnTo>
                  <a:lnTo>
                    <a:pt x="1381" y="26766"/>
                  </a:lnTo>
                  <a:lnTo>
                    <a:pt x="1011" y="27170"/>
                  </a:lnTo>
                  <a:lnTo>
                    <a:pt x="977" y="27103"/>
                  </a:lnTo>
                  <a:lnTo>
                    <a:pt x="943" y="27036"/>
                  </a:lnTo>
                  <a:lnTo>
                    <a:pt x="876" y="27036"/>
                  </a:lnTo>
                  <a:lnTo>
                    <a:pt x="809" y="27069"/>
                  </a:lnTo>
                  <a:lnTo>
                    <a:pt x="775" y="27137"/>
                  </a:lnTo>
                  <a:lnTo>
                    <a:pt x="708" y="27507"/>
                  </a:lnTo>
                  <a:lnTo>
                    <a:pt x="640" y="27574"/>
                  </a:lnTo>
                  <a:lnTo>
                    <a:pt x="607" y="27541"/>
                  </a:lnTo>
                  <a:lnTo>
                    <a:pt x="607" y="27507"/>
                  </a:lnTo>
                  <a:lnTo>
                    <a:pt x="506" y="27473"/>
                  </a:lnTo>
                  <a:lnTo>
                    <a:pt x="438" y="27507"/>
                  </a:lnTo>
                  <a:lnTo>
                    <a:pt x="405" y="27541"/>
                  </a:lnTo>
                  <a:lnTo>
                    <a:pt x="405" y="27574"/>
                  </a:lnTo>
                  <a:lnTo>
                    <a:pt x="405" y="27844"/>
                  </a:lnTo>
                  <a:lnTo>
                    <a:pt x="102" y="28214"/>
                  </a:lnTo>
                  <a:lnTo>
                    <a:pt x="34" y="28214"/>
                  </a:lnTo>
                  <a:lnTo>
                    <a:pt x="1" y="28281"/>
                  </a:lnTo>
                  <a:lnTo>
                    <a:pt x="1" y="29527"/>
                  </a:lnTo>
                  <a:lnTo>
                    <a:pt x="34" y="29897"/>
                  </a:lnTo>
                  <a:lnTo>
                    <a:pt x="68" y="29965"/>
                  </a:lnTo>
                  <a:lnTo>
                    <a:pt x="135" y="29998"/>
                  </a:lnTo>
                  <a:lnTo>
                    <a:pt x="371" y="29998"/>
                  </a:lnTo>
                  <a:lnTo>
                    <a:pt x="438" y="29965"/>
                  </a:lnTo>
                  <a:lnTo>
                    <a:pt x="472" y="29897"/>
                  </a:lnTo>
                  <a:lnTo>
                    <a:pt x="573" y="29258"/>
                  </a:lnTo>
                  <a:lnTo>
                    <a:pt x="674" y="29763"/>
                  </a:lnTo>
                  <a:lnTo>
                    <a:pt x="708" y="29830"/>
                  </a:lnTo>
                  <a:lnTo>
                    <a:pt x="775" y="29830"/>
                  </a:lnTo>
                  <a:lnTo>
                    <a:pt x="405" y="30200"/>
                  </a:lnTo>
                  <a:lnTo>
                    <a:pt x="1" y="30537"/>
                  </a:lnTo>
                  <a:lnTo>
                    <a:pt x="1" y="30806"/>
                  </a:lnTo>
                  <a:lnTo>
                    <a:pt x="573" y="30369"/>
                  </a:lnTo>
                  <a:lnTo>
                    <a:pt x="1112" y="29864"/>
                  </a:lnTo>
                  <a:lnTo>
                    <a:pt x="1617" y="29325"/>
                  </a:lnTo>
                  <a:lnTo>
                    <a:pt x="2088" y="28786"/>
                  </a:lnTo>
                  <a:lnTo>
                    <a:pt x="3031" y="27675"/>
                  </a:lnTo>
                  <a:lnTo>
                    <a:pt x="3974" y="26564"/>
                  </a:lnTo>
                  <a:lnTo>
                    <a:pt x="4647" y="25857"/>
                  </a:lnTo>
                  <a:lnTo>
                    <a:pt x="5354" y="25184"/>
                  </a:lnTo>
                  <a:lnTo>
                    <a:pt x="5792" y="25723"/>
                  </a:lnTo>
                  <a:lnTo>
                    <a:pt x="6263" y="26228"/>
                  </a:lnTo>
                  <a:lnTo>
                    <a:pt x="6768" y="26699"/>
                  </a:lnTo>
                  <a:lnTo>
                    <a:pt x="7273" y="27204"/>
                  </a:lnTo>
                  <a:lnTo>
                    <a:pt x="7307" y="27204"/>
                  </a:lnTo>
                  <a:lnTo>
                    <a:pt x="6196" y="28214"/>
                  </a:lnTo>
                  <a:lnTo>
                    <a:pt x="5118" y="29224"/>
                  </a:lnTo>
                  <a:lnTo>
                    <a:pt x="4243" y="29998"/>
                  </a:lnTo>
                  <a:lnTo>
                    <a:pt x="3435" y="30806"/>
                  </a:lnTo>
                  <a:lnTo>
                    <a:pt x="2627" y="31615"/>
                  </a:lnTo>
                  <a:lnTo>
                    <a:pt x="1785" y="32389"/>
                  </a:lnTo>
                  <a:lnTo>
                    <a:pt x="1448" y="32658"/>
                  </a:lnTo>
                  <a:lnTo>
                    <a:pt x="1112" y="32894"/>
                  </a:lnTo>
                  <a:lnTo>
                    <a:pt x="371" y="33264"/>
                  </a:lnTo>
                  <a:lnTo>
                    <a:pt x="169" y="33365"/>
                  </a:lnTo>
                  <a:lnTo>
                    <a:pt x="1" y="33500"/>
                  </a:lnTo>
                  <a:lnTo>
                    <a:pt x="1" y="33668"/>
                  </a:lnTo>
                  <a:lnTo>
                    <a:pt x="169" y="33668"/>
                  </a:lnTo>
                  <a:lnTo>
                    <a:pt x="472" y="33466"/>
                  </a:lnTo>
                  <a:lnTo>
                    <a:pt x="775" y="33332"/>
                  </a:lnTo>
                  <a:lnTo>
                    <a:pt x="1347" y="33062"/>
                  </a:lnTo>
                  <a:lnTo>
                    <a:pt x="1347" y="33062"/>
                  </a:lnTo>
                  <a:lnTo>
                    <a:pt x="1078" y="33332"/>
                  </a:lnTo>
                  <a:lnTo>
                    <a:pt x="910" y="33500"/>
                  </a:lnTo>
                  <a:lnTo>
                    <a:pt x="809" y="33668"/>
                  </a:lnTo>
                  <a:lnTo>
                    <a:pt x="910" y="33668"/>
                  </a:lnTo>
                  <a:lnTo>
                    <a:pt x="1078" y="33466"/>
                  </a:lnTo>
                  <a:lnTo>
                    <a:pt x="1280" y="33264"/>
                  </a:lnTo>
                  <a:lnTo>
                    <a:pt x="1482" y="33096"/>
                  </a:lnTo>
                  <a:lnTo>
                    <a:pt x="1718" y="32928"/>
                  </a:lnTo>
                  <a:lnTo>
                    <a:pt x="2189" y="32625"/>
                  </a:lnTo>
                  <a:lnTo>
                    <a:pt x="2627" y="32322"/>
                  </a:lnTo>
                  <a:lnTo>
                    <a:pt x="3199" y="31850"/>
                  </a:lnTo>
                  <a:lnTo>
                    <a:pt x="3738" y="31345"/>
                  </a:lnTo>
                  <a:lnTo>
                    <a:pt x="4277" y="30806"/>
                  </a:lnTo>
                  <a:lnTo>
                    <a:pt x="4815" y="30301"/>
                  </a:lnTo>
                  <a:lnTo>
                    <a:pt x="5926" y="29291"/>
                  </a:lnTo>
                  <a:lnTo>
                    <a:pt x="6499" y="28786"/>
                  </a:lnTo>
                  <a:lnTo>
                    <a:pt x="7037" y="28248"/>
                  </a:lnTo>
                  <a:lnTo>
                    <a:pt x="8115" y="27170"/>
                  </a:lnTo>
                  <a:lnTo>
                    <a:pt x="9192" y="26093"/>
                  </a:lnTo>
                  <a:lnTo>
                    <a:pt x="9764" y="25588"/>
                  </a:lnTo>
                  <a:lnTo>
                    <a:pt x="10337" y="25049"/>
                  </a:lnTo>
                  <a:lnTo>
                    <a:pt x="11482" y="24039"/>
                  </a:lnTo>
                  <a:lnTo>
                    <a:pt x="12660" y="22962"/>
                  </a:lnTo>
                  <a:lnTo>
                    <a:pt x="13805" y="21884"/>
                  </a:lnTo>
                  <a:lnTo>
                    <a:pt x="16027" y="19662"/>
                  </a:lnTo>
                  <a:lnTo>
                    <a:pt x="18249" y="17440"/>
                  </a:lnTo>
                  <a:lnTo>
                    <a:pt x="18855" y="16902"/>
                  </a:lnTo>
                  <a:lnTo>
                    <a:pt x="19495" y="16363"/>
                  </a:lnTo>
                  <a:lnTo>
                    <a:pt x="19225" y="16801"/>
                  </a:lnTo>
                  <a:lnTo>
                    <a:pt x="18821" y="17306"/>
                  </a:lnTo>
                  <a:lnTo>
                    <a:pt x="18350" y="17811"/>
                  </a:lnTo>
                  <a:lnTo>
                    <a:pt x="18148" y="17979"/>
                  </a:lnTo>
                  <a:lnTo>
                    <a:pt x="17912" y="18147"/>
                  </a:lnTo>
                  <a:lnTo>
                    <a:pt x="17474" y="18450"/>
                  </a:lnTo>
                  <a:lnTo>
                    <a:pt x="17676" y="18383"/>
                  </a:lnTo>
                  <a:lnTo>
                    <a:pt x="17912" y="18282"/>
                  </a:lnTo>
                  <a:lnTo>
                    <a:pt x="18282" y="17979"/>
                  </a:lnTo>
                  <a:lnTo>
                    <a:pt x="18484" y="17777"/>
                  </a:lnTo>
                  <a:lnTo>
                    <a:pt x="18720" y="17541"/>
                  </a:lnTo>
                  <a:lnTo>
                    <a:pt x="19091" y="17070"/>
                  </a:lnTo>
                  <a:lnTo>
                    <a:pt x="19427" y="16599"/>
                  </a:lnTo>
                  <a:lnTo>
                    <a:pt x="19730" y="16161"/>
                  </a:lnTo>
                  <a:lnTo>
                    <a:pt x="20067" y="15858"/>
                  </a:lnTo>
                  <a:lnTo>
                    <a:pt x="20370" y="15521"/>
                  </a:lnTo>
                  <a:lnTo>
                    <a:pt x="20639" y="15185"/>
                  </a:lnTo>
                  <a:lnTo>
                    <a:pt x="20875" y="14814"/>
                  </a:lnTo>
                  <a:lnTo>
                    <a:pt x="20740" y="15151"/>
                  </a:lnTo>
                  <a:lnTo>
                    <a:pt x="20471" y="15656"/>
                  </a:lnTo>
                  <a:lnTo>
                    <a:pt x="20168" y="16127"/>
                  </a:lnTo>
                  <a:lnTo>
                    <a:pt x="19730" y="16700"/>
                  </a:lnTo>
                  <a:lnTo>
                    <a:pt x="19225" y="17205"/>
                  </a:lnTo>
                  <a:lnTo>
                    <a:pt x="18720" y="17676"/>
                  </a:lnTo>
                  <a:lnTo>
                    <a:pt x="18181" y="18147"/>
                  </a:lnTo>
                  <a:lnTo>
                    <a:pt x="17104" y="19056"/>
                  </a:lnTo>
                  <a:lnTo>
                    <a:pt x="15993" y="19999"/>
                  </a:lnTo>
                  <a:lnTo>
                    <a:pt x="15421" y="20504"/>
                  </a:lnTo>
                  <a:lnTo>
                    <a:pt x="14882" y="21043"/>
                  </a:lnTo>
                  <a:lnTo>
                    <a:pt x="13771" y="22120"/>
                  </a:lnTo>
                  <a:lnTo>
                    <a:pt x="12593" y="23198"/>
                  </a:lnTo>
                  <a:lnTo>
                    <a:pt x="11414" y="24275"/>
                  </a:lnTo>
                  <a:lnTo>
                    <a:pt x="10236" y="25352"/>
                  </a:lnTo>
                  <a:lnTo>
                    <a:pt x="9057" y="26430"/>
                  </a:lnTo>
                  <a:lnTo>
                    <a:pt x="6802" y="28618"/>
                  </a:lnTo>
                  <a:lnTo>
                    <a:pt x="5623" y="29662"/>
                  </a:lnTo>
                  <a:lnTo>
                    <a:pt x="4445" y="30705"/>
                  </a:lnTo>
                  <a:lnTo>
                    <a:pt x="3637" y="31480"/>
                  </a:lnTo>
                  <a:lnTo>
                    <a:pt x="2829" y="32254"/>
                  </a:lnTo>
                  <a:lnTo>
                    <a:pt x="2526" y="32625"/>
                  </a:lnTo>
                  <a:lnTo>
                    <a:pt x="2189" y="32961"/>
                  </a:lnTo>
                  <a:lnTo>
                    <a:pt x="1886" y="33332"/>
                  </a:lnTo>
                  <a:lnTo>
                    <a:pt x="1549" y="33668"/>
                  </a:lnTo>
                  <a:lnTo>
                    <a:pt x="1650" y="33668"/>
                  </a:lnTo>
                  <a:lnTo>
                    <a:pt x="2021" y="33298"/>
                  </a:lnTo>
                  <a:lnTo>
                    <a:pt x="2357" y="32894"/>
                  </a:lnTo>
                  <a:lnTo>
                    <a:pt x="2863" y="32355"/>
                  </a:lnTo>
                  <a:lnTo>
                    <a:pt x="3401" y="31817"/>
                  </a:lnTo>
                  <a:lnTo>
                    <a:pt x="4344" y="30908"/>
                  </a:lnTo>
                  <a:lnTo>
                    <a:pt x="5354" y="30032"/>
                  </a:lnTo>
                  <a:lnTo>
                    <a:pt x="4748" y="30604"/>
                  </a:lnTo>
                  <a:lnTo>
                    <a:pt x="4007" y="31345"/>
                  </a:lnTo>
                  <a:lnTo>
                    <a:pt x="3300" y="32086"/>
                  </a:lnTo>
                  <a:lnTo>
                    <a:pt x="2593" y="32860"/>
                  </a:lnTo>
                  <a:lnTo>
                    <a:pt x="1920" y="33668"/>
                  </a:lnTo>
                  <a:lnTo>
                    <a:pt x="1987" y="33668"/>
                  </a:lnTo>
                  <a:lnTo>
                    <a:pt x="4075" y="31480"/>
                  </a:lnTo>
                  <a:lnTo>
                    <a:pt x="5118" y="30402"/>
                  </a:lnTo>
                  <a:lnTo>
                    <a:pt x="6196" y="29359"/>
                  </a:lnTo>
                  <a:lnTo>
                    <a:pt x="7340" y="28281"/>
                  </a:lnTo>
                  <a:lnTo>
                    <a:pt x="8519" y="27238"/>
                  </a:lnTo>
                  <a:lnTo>
                    <a:pt x="9697" y="26194"/>
                  </a:lnTo>
                  <a:lnTo>
                    <a:pt x="10876" y="25184"/>
                  </a:lnTo>
                  <a:lnTo>
                    <a:pt x="11482" y="24679"/>
                  </a:lnTo>
                  <a:lnTo>
                    <a:pt x="12054" y="24174"/>
                  </a:lnTo>
                  <a:lnTo>
                    <a:pt x="13165" y="23097"/>
                  </a:lnTo>
                  <a:lnTo>
                    <a:pt x="14276" y="22053"/>
                  </a:lnTo>
                  <a:lnTo>
                    <a:pt x="15421" y="20975"/>
                  </a:lnTo>
                  <a:lnTo>
                    <a:pt x="17643" y="19056"/>
                  </a:lnTo>
                  <a:lnTo>
                    <a:pt x="18720" y="18080"/>
                  </a:lnTo>
                  <a:lnTo>
                    <a:pt x="19259" y="17575"/>
                  </a:lnTo>
                  <a:lnTo>
                    <a:pt x="19764" y="17036"/>
                  </a:lnTo>
                  <a:lnTo>
                    <a:pt x="20067" y="16666"/>
                  </a:lnTo>
                  <a:lnTo>
                    <a:pt x="20370" y="16296"/>
                  </a:lnTo>
                  <a:lnTo>
                    <a:pt x="20673" y="15858"/>
                  </a:lnTo>
                  <a:lnTo>
                    <a:pt x="20909" y="15420"/>
                  </a:lnTo>
                  <a:lnTo>
                    <a:pt x="21010" y="15185"/>
                  </a:lnTo>
                  <a:lnTo>
                    <a:pt x="21111" y="14949"/>
                  </a:lnTo>
                  <a:lnTo>
                    <a:pt x="21178" y="14713"/>
                  </a:lnTo>
                  <a:lnTo>
                    <a:pt x="21212" y="14444"/>
                  </a:lnTo>
                  <a:lnTo>
                    <a:pt x="21212" y="14208"/>
                  </a:lnTo>
                  <a:lnTo>
                    <a:pt x="21178" y="13972"/>
                  </a:lnTo>
                  <a:lnTo>
                    <a:pt x="21111" y="13737"/>
                  </a:lnTo>
                  <a:lnTo>
                    <a:pt x="21010" y="13501"/>
                  </a:lnTo>
                  <a:lnTo>
                    <a:pt x="20976" y="13467"/>
                  </a:lnTo>
                  <a:lnTo>
                    <a:pt x="20942" y="13467"/>
                  </a:lnTo>
                  <a:lnTo>
                    <a:pt x="20808" y="13097"/>
                  </a:lnTo>
                  <a:lnTo>
                    <a:pt x="20606" y="12794"/>
                  </a:lnTo>
                  <a:lnTo>
                    <a:pt x="20336" y="12491"/>
                  </a:lnTo>
                  <a:lnTo>
                    <a:pt x="20033" y="12255"/>
                  </a:lnTo>
                  <a:lnTo>
                    <a:pt x="20067" y="12188"/>
                  </a:lnTo>
                  <a:lnTo>
                    <a:pt x="20067" y="12121"/>
                  </a:lnTo>
                  <a:lnTo>
                    <a:pt x="20067" y="12087"/>
                  </a:lnTo>
                  <a:lnTo>
                    <a:pt x="20101" y="12020"/>
                  </a:lnTo>
                  <a:lnTo>
                    <a:pt x="20101" y="11952"/>
                  </a:lnTo>
                  <a:lnTo>
                    <a:pt x="20033" y="11885"/>
                  </a:lnTo>
                  <a:lnTo>
                    <a:pt x="19966" y="11919"/>
                  </a:lnTo>
                  <a:lnTo>
                    <a:pt x="19730" y="11515"/>
                  </a:lnTo>
                  <a:lnTo>
                    <a:pt x="19461" y="11178"/>
                  </a:lnTo>
                  <a:lnTo>
                    <a:pt x="19326" y="11077"/>
                  </a:lnTo>
                  <a:lnTo>
                    <a:pt x="19192" y="10976"/>
                  </a:lnTo>
                  <a:lnTo>
                    <a:pt x="18990" y="10909"/>
                  </a:lnTo>
                  <a:lnTo>
                    <a:pt x="18821" y="10875"/>
                  </a:lnTo>
                  <a:lnTo>
                    <a:pt x="18720" y="10875"/>
                  </a:lnTo>
                  <a:lnTo>
                    <a:pt x="18585" y="10942"/>
                  </a:lnTo>
                  <a:lnTo>
                    <a:pt x="18585" y="10976"/>
                  </a:lnTo>
                  <a:lnTo>
                    <a:pt x="17340" y="9528"/>
                  </a:lnTo>
                  <a:lnTo>
                    <a:pt x="16094" y="8114"/>
                  </a:lnTo>
                  <a:lnTo>
                    <a:pt x="14781" y="6734"/>
                  </a:lnTo>
                  <a:lnTo>
                    <a:pt x="14141" y="6060"/>
                  </a:lnTo>
                  <a:lnTo>
                    <a:pt x="13434" y="5387"/>
                  </a:lnTo>
                  <a:lnTo>
                    <a:pt x="12795" y="4747"/>
                  </a:lnTo>
                  <a:lnTo>
                    <a:pt x="12155" y="4040"/>
                  </a:lnTo>
                  <a:lnTo>
                    <a:pt x="10943" y="2660"/>
                  </a:lnTo>
                  <a:lnTo>
                    <a:pt x="10337" y="1953"/>
                  </a:lnTo>
                  <a:lnTo>
                    <a:pt x="9697" y="1280"/>
                  </a:lnTo>
                  <a:lnTo>
                    <a:pt x="9024" y="606"/>
                  </a:lnTo>
                  <a:lnTo>
                    <a:pt x="8317" y="34"/>
                  </a:lnTo>
                  <a:lnTo>
                    <a:pt x="828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81" name="Shape 281"/>
            <p:cNvSpPr/>
            <p:nvPr/>
          </p:nvSpPr>
          <p:spPr>
            <a:xfrm>
              <a:off x="6854425" y="2395400"/>
              <a:ext cx="68200" cy="50525"/>
            </a:xfrm>
            <a:custGeom>
              <a:avLst/>
              <a:gdLst/>
              <a:ahLst/>
              <a:cxnLst/>
              <a:rect l="0" t="0" r="0" b="0"/>
              <a:pathLst>
                <a:path w="2728" h="2021" extrusionOk="0">
                  <a:moveTo>
                    <a:pt x="2020" y="0"/>
                  </a:moveTo>
                  <a:lnTo>
                    <a:pt x="68" y="674"/>
                  </a:lnTo>
                  <a:lnTo>
                    <a:pt x="0" y="707"/>
                  </a:lnTo>
                  <a:lnTo>
                    <a:pt x="0" y="808"/>
                  </a:lnTo>
                  <a:lnTo>
                    <a:pt x="34" y="876"/>
                  </a:lnTo>
                  <a:lnTo>
                    <a:pt x="135" y="876"/>
                  </a:lnTo>
                  <a:lnTo>
                    <a:pt x="1549" y="371"/>
                  </a:lnTo>
                  <a:lnTo>
                    <a:pt x="1717" y="303"/>
                  </a:lnTo>
                  <a:lnTo>
                    <a:pt x="1886" y="270"/>
                  </a:lnTo>
                  <a:lnTo>
                    <a:pt x="1953" y="270"/>
                  </a:lnTo>
                  <a:lnTo>
                    <a:pt x="2020" y="303"/>
                  </a:lnTo>
                  <a:lnTo>
                    <a:pt x="2054" y="371"/>
                  </a:lnTo>
                  <a:lnTo>
                    <a:pt x="2121" y="472"/>
                  </a:lnTo>
                  <a:lnTo>
                    <a:pt x="2458" y="1111"/>
                  </a:lnTo>
                  <a:lnTo>
                    <a:pt x="1313" y="1448"/>
                  </a:lnTo>
                  <a:lnTo>
                    <a:pt x="943" y="1549"/>
                  </a:lnTo>
                  <a:lnTo>
                    <a:pt x="808" y="1616"/>
                  </a:lnTo>
                  <a:lnTo>
                    <a:pt x="640" y="1717"/>
                  </a:lnTo>
                  <a:lnTo>
                    <a:pt x="539" y="1246"/>
                  </a:lnTo>
                  <a:lnTo>
                    <a:pt x="472" y="1010"/>
                  </a:lnTo>
                  <a:lnTo>
                    <a:pt x="371" y="808"/>
                  </a:lnTo>
                  <a:lnTo>
                    <a:pt x="337" y="808"/>
                  </a:lnTo>
                  <a:lnTo>
                    <a:pt x="303" y="943"/>
                  </a:lnTo>
                  <a:lnTo>
                    <a:pt x="303" y="1078"/>
                  </a:lnTo>
                  <a:lnTo>
                    <a:pt x="337" y="1381"/>
                  </a:lnTo>
                  <a:lnTo>
                    <a:pt x="404" y="1650"/>
                  </a:lnTo>
                  <a:lnTo>
                    <a:pt x="505" y="1919"/>
                  </a:lnTo>
                  <a:lnTo>
                    <a:pt x="539" y="1987"/>
                  </a:lnTo>
                  <a:lnTo>
                    <a:pt x="573" y="1987"/>
                  </a:lnTo>
                  <a:lnTo>
                    <a:pt x="640" y="2020"/>
                  </a:lnTo>
                  <a:lnTo>
                    <a:pt x="674" y="1987"/>
                  </a:lnTo>
                  <a:lnTo>
                    <a:pt x="876" y="1852"/>
                  </a:lnTo>
                  <a:lnTo>
                    <a:pt x="1078" y="1751"/>
                  </a:lnTo>
                  <a:lnTo>
                    <a:pt x="1549" y="1616"/>
                  </a:lnTo>
                  <a:lnTo>
                    <a:pt x="2626" y="1313"/>
                  </a:lnTo>
                  <a:lnTo>
                    <a:pt x="2694" y="1280"/>
                  </a:lnTo>
                  <a:lnTo>
                    <a:pt x="2727" y="1246"/>
                  </a:lnTo>
                  <a:lnTo>
                    <a:pt x="2727" y="1179"/>
                  </a:lnTo>
                  <a:lnTo>
                    <a:pt x="2694" y="1145"/>
                  </a:lnTo>
                  <a:lnTo>
                    <a:pt x="2155" y="34"/>
                  </a:lnTo>
                  <a:lnTo>
                    <a:pt x="208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82" name="Shape 282"/>
            <p:cNvSpPr/>
            <p:nvPr/>
          </p:nvSpPr>
          <p:spPr>
            <a:xfrm>
              <a:off x="6345200" y="238125"/>
              <a:ext cx="810575" cy="563100"/>
            </a:xfrm>
            <a:custGeom>
              <a:avLst/>
              <a:gdLst/>
              <a:ahLst/>
              <a:cxnLst/>
              <a:rect l="0" t="0" r="0" b="0"/>
              <a:pathLst>
                <a:path w="32423" h="22524" extrusionOk="0">
                  <a:moveTo>
                    <a:pt x="0" y="0"/>
                  </a:moveTo>
                  <a:lnTo>
                    <a:pt x="337" y="707"/>
                  </a:lnTo>
                  <a:lnTo>
                    <a:pt x="1717" y="3299"/>
                  </a:lnTo>
                  <a:lnTo>
                    <a:pt x="2694" y="5118"/>
                  </a:lnTo>
                  <a:lnTo>
                    <a:pt x="3670" y="6868"/>
                  </a:lnTo>
                  <a:lnTo>
                    <a:pt x="4646" y="8653"/>
                  </a:lnTo>
                  <a:lnTo>
                    <a:pt x="5589" y="10471"/>
                  </a:lnTo>
                  <a:lnTo>
                    <a:pt x="7306" y="13939"/>
                  </a:lnTo>
                  <a:lnTo>
                    <a:pt x="9023" y="17373"/>
                  </a:lnTo>
                  <a:lnTo>
                    <a:pt x="9293" y="18046"/>
                  </a:lnTo>
                  <a:lnTo>
                    <a:pt x="9596" y="18719"/>
                  </a:lnTo>
                  <a:lnTo>
                    <a:pt x="10202" y="20066"/>
                  </a:lnTo>
                  <a:lnTo>
                    <a:pt x="10505" y="20706"/>
                  </a:lnTo>
                  <a:lnTo>
                    <a:pt x="10875" y="21346"/>
                  </a:lnTo>
                  <a:lnTo>
                    <a:pt x="11279" y="21952"/>
                  </a:lnTo>
                  <a:lnTo>
                    <a:pt x="11515" y="22221"/>
                  </a:lnTo>
                  <a:lnTo>
                    <a:pt x="11750" y="22490"/>
                  </a:lnTo>
                  <a:lnTo>
                    <a:pt x="11818" y="22524"/>
                  </a:lnTo>
                  <a:lnTo>
                    <a:pt x="11851" y="22524"/>
                  </a:lnTo>
                  <a:lnTo>
                    <a:pt x="11952" y="22490"/>
                  </a:lnTo>
                  <a:lnTo>
                    <a:pt x="11986" y="22389"/>
                  </a:lnTo>
                  <a:lnTo>
                    <a:pt x="11986" y="22356"/>
                  </a:lnTo>
                  <a:lnTo>
                    <a:pt x="11952" y="22288"/>
                  </a:lnTo>
                  <a:lnTo>
                    <a:pt x="11919" y="22288"/>
                  </a:lnTo>
                  <a:lnTo>
                    <a:pt x="12457" y="22154"/>
                  </a:lnTo>
                  <a:lnTo>
                    <a:pt x="12962" y="21985"/>
                  </a:lnTo>
                  <a:lnTo>
                    <a:pt x="13467" y="21750"/>
                  </a:lnTo>
                  <a:lnTo>
                    <a:pt x="13939" y="21480"/>
                  </a:lnTo>
                  <a:lnTo>
                    <a:pt x="14444" y="21177"/>
                  </a:lnTo>
                  <a:lnTo>
                    <a:pt x="14881" y="20841"/>
                  </a:lnTo>
                  <a:lnTo>
                    <a:pt x="15790" y="20235"/>
                  </a:lnTo>
                  <a:lnTo>
                    <a:pt x="16430" y="19830"/>
                  </a:lnTo>
                  <a:lnTo>
                    <a:pt x="17070" y="19426"/>
                  </a:lnTo>
                  <a:lnTo>
                    <a:pt x="18417" y="18686"/>
                  </a:lnTo>
                  <a:lnTo>
                    <a:pt x="21144" y="17272"/>
                  </a:lnTo>
                  <a:lnTo>
                    <a:pt x="22524" y="16598"/>
                  </a:lnTo>
                  <a:lnTo>
                    <a:pt x="23904" y="15925"/>
                  </a:lnTo>
                  <a:lnTo>
                    <a:pt x="25285" y="15285"/>
                  </a:lnTo>
                  <a:lnTo>
                    <a:pt x="26665" y="14612"/>
                  </a:lnTo>
                  <a:lnTo>
                    <a:pt x="27372" y="14242"/>
                  </a:lnTo>
                  <a:lnTo>
                    <a:pt x="28079" y="13838"/>
                  </a:lnTo>
                  <a:lnTo>
                    <a:pt x="29460" y="12996"/>
                  </a:lnTo>
                  <a:lnTo>
                    <a:pt x="30133" y="12592"/>
                  </a:lnTo>
                  <a:lnTo>
                    <a:pt x="30840" y="12222"/>
                  </a:lnTo>
                  <a:lnTo>
                    <a:pt x="31547" y="11851"/>
                  </a:lnTo>
                  <a:lnTo>
                    <a:pt x="32288" y="11548"/>
                  </a:lnTo>
                  <a:lnTo>
                    <a:pt x="32355" y="11548"/>
                  </a:lnTo>
                  <a:lnTo>
                    <a:pt x="32422" y="11481"/>
                  </a:lnTo>
                  <a:lnTo>
                    <a:pt x="32422" y="11447"/>
                  </a:lnTo>
                  <a:lnTo>
                    <a:pt x="32389" y="11380"/>
                  </a:lnTo>
                  <a:lnTo>
                    <a:pt x="32254" y="11211"/>
                  </a:lnTo>
                  <a:lnTo>
                    <a:pt x="32119" y="11077"/>
                  </a:lnTo>
                  <a:lnTo>
                    <a:pt x="31884" y="10706"/>
                  </a:lnTo>
                  <a:lnTo>
                    <a:pt x="31480" y="9966"/>
                  </a:lnTo>
                  <a:lnTo>
                    <a:pt x="31210" y="9562"/>
                  </a:lnTo>
                  <a:lnTo>
                    <a:pt x="30907" y="9158"/>
                  </a:lnTo>
                  <a:lnTo>
                    <a:pt x="30301" y="8350"/>
                  </a:lnTo>
                  <a:lnTo>
                    <a:pt x="29998" y="7878"/>
                  </a:lnTo>
                  <a:lnTo>
                    <a:pt x="29729" y="7407"/>
                  </a:lnTo>
                  <a:lnTo>
                    <a:pt x="29460" y="6936"/>
                  </a:lnTo>
                  <a:lnTo>
                    <a:pt x="29224" y="6464"/>
                  </a:lnTo>
                  <a:lnTo>
                    <a:pt x="28753" y="5454"/>
                  </a:lnTo>
                  <a:lnTo>
                    <a:pt x="28349" y="4478"/>
                  </a:lnTo>
                  <a:lnTo>
                    <a:pt x="27877" y="3434"/>
                  </a:lnTo>
                  <a:lnTo>
                    <a:pt x="27339" y="2458"/>
                  </a:lnTo>
                  <a:lnTo>
                    <a:pt x="26261" y="471"/>
                  </a:lnTo>
                  <a:lnTo>
                    <a:pt x="26026" y="0"/>
                  </a:lnTo>
                  <a:lnTo>
                    <a:pt x="25790" y="0"/>
                  </a:lnTo>
                  <a:lnTo>
                    <a:pt x="26026" y="539"/>
                  </a:lnTo>
                  <a:lnTo>
                    <a:pt x="26295" y="1044"/>
                  </a:lnTo>
                  <a:lnTo>
                    <a:pt x="27406" y="3097"/>
                  </a:lnTo>
                  <a:lnTo>
                    <a:pt x="27911" y="4175"/>
                  </a:lnTo>
                  <a:lnTo>
                    <a:pt x="28382" y="5219"/>
                  </a:lnTo>
                  <a:lnTo>
                    <a:pt x="28820" y="6195"/>
                  </a:lnTo>
                  <a:lnTo>
                    <a:pt x="29258" y="7104"/>
                  </a:lnTo>
                  <a:lnTo>
                    <a:pt x="29796" y="7979"/>
                  </a:lnTo>
                  <a:lnTo>
                    <a:pt x="30369" y="8821"/>
                  </a:lnTo>
                  <a:lnTo>
                    <a:pt x="30941" y="9595"/>
                  </a:lnTo>
                  <a:lnTo>
                    <a:pt x="31177" y="9999"/>
                  </a:lnTo>
                  <a:lnTo>
                    <a:pt x="31412" y="10403"/>
                  </a:lnTo>
                  <a:lnTo>
                    <a:pt x="31715" y="10942"/>
                  </a:lnTo>
                  <a:lnTo>
                    <a:pt x="31884" y="11178"/>
                  </a:lnTo>
                  <a:lnTo>
                    <a:pt x="32086" y="11413"/>
                  </a:lnTo>
                  <a:lnTo>
                    <a:pt x="31446" y="11683"/>
                  </a:lnTo>
                  <a:lnTo>
                    <a:pt x="30840" y="11986"/>
                  </a:lnTo>
                  <a:lnTo>
                    <a:pt x="30200" y="12289"/>
                  </a:lnTo>
                  <a:lnTo>
                    <a:pt x="29594" y="12659"/>
                  </a:lnTo>
                  <a:lnTo>
                    <a:pt x="28416" y="13366"/>
                  </a:lnTo>
                  <a:lnTo>
                    <a:pt x="27204" y="14073"/>
                  </a:lnTo>
                  <a:lnTo>
                    <a:pt x="26531" y="14444"/>
                  </a:lnTo>
                  <a:lnTo>
                    <a:pt x="25857" y="14780"/>
                  </a:lnTo>
                  <a:lnTo>
                    <a:pt x="24477" y="15420"/>
                  </a:lnTo>
                  <a:lnTo>
                    <a:pt x="23096" y="16060"/>
                  </a:lnTo>
                  <a:lnTo>
                    <a:pt x="22389" y="16396"/>
                  </a:lnTo>
                  <a:lnTo>
                    <a:pt x="21716" y="16733"/>
                  </a:lnTo>
                  <a:lnTo>
                    <a:pt x="20302" y="17474"/>
                  </a:lnTo>
                  <a:lnTo>
                    <a:pt x="18888" y="18214"/>
                  </a:lnTo>
                  <a:lnTo>
                    <a:pt x="17508" y="18955"/>
                  </a:lnTo>
                  <a:lnTo>
                    <a:pt x="16834" y="19359"/>
                  </a:lnTo>
                  <a:lnTo>
                    <a:pt x="16127" y="19763"/>
                  </a:lnTo>
                  <a:lnTo>
                    <a:pt x="15083" y="20437"/>
                  </a:lnTo>
                  <a:lnTo>
                    <a:pt x="14040" y="21110"/>
                  </a:lnTo>
                  <a:lnTo>
                    <a:pt x="13501" y="21447"/>
                  </a:lnTo>
                  <a:lnTo>
                    <a:pt x="12962" y="21716"/>
                  </a:lnTo>
                  <a:lnTo>
                    <a:pt x="12390" y="21952"/>
                  </a:lnTo>
                  <a:lnTo>
                    <a:pt x="11784" y="22120"/>
                  </a:lnTo>
                  <a:lnTo>
                    <a:pt x="11346" y="21548"/>
                  </a:lnTo>
                  <a:lnTo>
                    <a:pt x="10942" y="20942"/>
                  </a:lnTo>
                  <a:lnTo>
                    <a:pt x="10606" y="20302"/>
                  </a:lnTo>
                  <a:lnTo>
                    <a:pt x="10269" y="19628"/>
                  </a:lnTo>
                  <a:lnTo>
                    <a:pt x="9697" y="18248"/>
                  </a:lnTo>
                  <a:lnTo>
                    <a:pt x="9394" y="17608"/>
                  </a:lnTo>
                  <a:lnTo>
                    <a:pt x="9091" y="16935"/>
                  </a:lnTo>
                  <a:lnTo>
                    <a:pt x="5488" y="9663"/>
                  </a:lnTo>
                  <a:lnTo>
                    <a:pt x="5017" y="8754"/>
                  </a:lnTo>
                  <a:lnTo>
                    <a:pt x="4545" y="7845"/>
                  </a:lnTo>
                  <a:lnTo>
                    <a:pt x="3569" y="6060"/>
                  </a:lnTo>
                  <a:lnTo>
                    <a:pt x="2559" y="4310"/>
                  </a:lnTo>
                  <a:lnTo>
                    <a:pt x="1583" y="2525"/>
                  </a:lnTo>
                  <a:lnTo>
                    <a:pt x="303" y="135"/>
                  </a:lnTo>
                  <a:lnTo>
                    <a:pt x="23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83" name="Shape 283"/>
            <p:cNvSpPr/>
            <p:nvPr/>
          </p:nvSpPr>
          <p:spPr>
            <a:xfrm>
              <a:off x="6682725" y="2484625"/>
              <a:ext cx="60625" cy="52200"/>
            </a:xfrm>
            <a:custGeom>
              <a:avLst/>
              <a:gdLst/>
              <a:ahLst/>
              <a:cxnLst/>
              <a:rect l="0" t="0" r="0" b="0"/>
              <a:pathLst>
                <a:path w="2425" h="2088" extrusionOk="0">
                  <a:moveTo>
                    <a:pt x="1953" y="202"/>
                  </a:moveTo>
                  <a:lnTo>
                    <a:pt x="2054" y="606"/>
                  </a:lnTo>
                  <a:lnTo>
                    <a:pt x="2121" y="1044"/>
                  </a:lnTo>
                  <a:lnTo>
                    <a:pt x="2155" y="1313"/>
                  </a:lnTo>
                  <a:lnTo>
                    <a:pt x="2155" y="1481"/>
                  </a:lnTo>
                  <a:lnTo>
                    <a:pt x="2155" y="1549"/>
                  </a:lnTo>
                  <a:lnTo>
                    <a:pt x="2121" y="1582"/>
                  </a:lnTo>
                  <a:lnTo>
                    <a:pt x="1953" y="1616"/>
                  </a:lnTo>
                  <a:lnTo>
                    <a:pt x="1784" y="1616"/>
                  </a:lnTo>
                  <a:lnTo>
                    <a:pt x="1414" y="1650"/>
                  </a:lnTo>
                  <a:lnTo>
                    <a:pt x="1145" y="1717"/>
                  </a:lnTo>
                  <a:lnTo>
                    <a:pt x="875" y="1784"/>
                  </a:lnTo>
                  <a:lnTo>
                    <a:pt x="741" y="1784"/>
                  </a:lnTo>
                  <a:lnTo>
                    <a:pt x="640" y="1751"/>
                  </a:lnTo>
                  <a:lnTo>
                    <a:pt x="539" y="1650"/>
                  </a:lnTo>
                  <a:lnTo>
                    <a:pt x="471" y="1481"/>
                  </a:lnTo>
                  <a:lnTo>
                    <a:pt x="404" y="1111"/>
                  </a:lnTo>
                  <a:lnTo>
                    <a:pt x="337" y="909"/>
                  </a:lnTo>
                  <a:lnTo>
                    <a:pt x="269" y="707"/>
                  </a:lnTo>
                  <a:lnTo>
                    <a:pt x="505" y="606"/>
                  </a:lnTo>
                  <a:lnTo>
                    <a:pt x="741" y="539"/>
                  </a:lnTo>
                  <a:lnTo>
                    <a:pt x="1246" y="471"/>
                  </a:lnTo>
                  <a:lnTo>
                    <a:pt x="1616" y="370"/>
                  </a:lnTo>
                  <a:lnTo>
                    <a:pt x="1953" y="202"/>
                  </a:lnTo>
                  <a:close/>
                  <a:moveTo>
                    <a:pt x="2020" y="0"/>
                  </a:moveTo>
                  <a:lnTo>
                    <a:pt x="1953" y="34"/>
                  </a:lnTo>
                  <a:lnTo>
                    <a:pt x="1683" y="135"/>
                  </a:lnTo>
                  <a:lnTo>
                    <a:pt x="1380" y="236"/>
                  </a:lnTo>
                  <a:lnTo>
                    <a:pt x="774" y="370"/>
                  </a:lnTo>
                  <a:lnTo>
                    <a:pt x="539" y="404"/>
                  </a:lnTo>
                  <a:lnTo>
                    <a:pt x="337" y="438"/>
                  </a:lnTo>
                  <a:lnTo>
                    <a:pt x="168" y="539"/>
                  </a:lnTo>
                  <a:lnTo>
                    <a:pt x="67" y="606"/>
                  </a:lnTo>
                  <a:lnTo>
                    <a:pt x="0" y="673"/>
                  </a:lnTo>
                  <a:lnTo>
                    <a:pt x="0" y="741"/>
                  </a:lnTo>
                  <a:lnTo>
                    <a:pt x="0" y="774"/>
                  </a:lnTo>
                  <a:lnTo>
                    <a:pt x="67" y="808"/>
                  </a:lnTo>
                  <a:lnTo>
                    <a:pt x="101" y="842"/>
                  </a:lnTo>
                  <a:lnTo>
                    <a:pt x="168" y="1111"/>
                  </a:lnTo>
                  <a:lnTo>
                    <a:pt x="202" y="1380"/>
                  </a:lnTo>
                  <a:lnTo>
                    <a:pt x="269" y="1582"/>
                  </a:lnTo>
                  <a:lnTo>
                    <a:pt x="303" y="1751"/>
                  </a:lnTo>
                  <a:lnTo>
                    <a:pt x="370" y="1919"/>
                  </a:lnTo>
                  <a:lnTo>
                    <a:pt x="539" y="2054"/>
                  </a:lnTo>
                  <a:lnTo>
                    <a:pt x="606" y="2087"/>
                  </a:lnTo>
                  <a:lnTo>
                    <a:pt x="673" y="2087"/>
                  </a:lnTo>
                  <a:lnTo>
                    <a:pt x="842" y="2054"/>
                  </a:lnTo>
                  <a:lnTo>
                    <a:pt x="1145" y="1953"/>
                  </a:lnTo>
                  <a:lnTo>
                    <a:pt x="1448" y="1885"/>
                  </a:lnTo>
                  <a:lnTo>
                    <a:pt x="1751" y="1852"/>
                  </a:lnTo>
                  <a:lnTo>
                    <a:pt x="2054" y="1818"/>
                  </a:lnTo>
                  <a:lnTo>
                    <a:pt x="2323" y="1751"/>
                  </a:lnTo>
                  <a:lnTo>
                    <a:pt x="2390" y="1683"/>
                  </a:lnTo>
                  <a:lnTo>
                    <a:pt x="2424" y="1616"/>
                  </a:lnTo>
                  <a:lnTo>
                    <a:pt x="2357" y="1212"/>
                  </a:lnTo>
                  <a:lnTo>
                    <a:pt x="2256" y="842"/>
                  </a:lnTo>
                  <a:lnTo>
                    <a:pt x="2087" y="67"/>
                  </a:lnTo>
                  <a:lnTo>
                    <a:pt x="202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84" name="Shape 284"/>
            <p:cNvSpPr/>
            <p:nvPr/>
          </p:nvSpPr>
          <p:spPr>
            <a:xfrm>
              <a:off x="6793825" y="2413075"/>
              <a:ext cx="61450" cy="47150"/>
            </a:xfrm>
            <a:custGeom>
              <a:avLst/>
              <a:gdLst/>
              <a:ahLst/>
              <a:cxnLst/>
              <a:rect l="0" t="0" r="0" b="0"/>
              <a:pathLst>
                <a:path w="2458" h="1886" extrusionOk="0">
                  <a:moveTo>
                    <a:pt x="1852" y="270"/>
                  </a:moveTo>
                  <a:lnTo>
                    <a:pt x="1919" y="337"/>
                  </a:lnTo>
                  <a:lnTo>
                    <a:pt x="2020" y="472"/>
                  </a:lnTo>
                  <a:lnTo>
                    <a:pt x="2088" y="640"/>
                  </a:lnTo>
                  <a:lnTo>
                    <a:pt x="2189" y="977"/>
                  </a:lnTo>
                  <a:lnTo>
                    <a:pt x="1515" y="1179"/>
                  </a:lnTo>
                  <a:lnTo>
                    <a:pt x="1212" y="1280"/>
                  </a:lnTo>
                  <a:lnTo>
                    <a:pt x="909" y="1414"/>
                  </a:lnTo>
                  <a:lnTo>
                    <a:pt x="741" y="1515"/>
                  </a:lnTo>
                  <a:lnTo>
                    <a:pt x="640" y="1583"/>
                  </a:lnTo>
                  <a:lnTo>
                    <a:pt x="606" y="1583"/>
                  </a:lnTo>
                  <a:lnTo>
                    <a:pt x="573" y="1549"/>
                  </a:lnTo>
                  <a:lnTo>
                    <a:pt x="505" y="1381"/>
                  </a:lnTo>
                  <a:lnTo>
                    <a:pt x="438" y="1078"/>
                  </a:lnTo>
                  <a:lnTo>
                    <a:pt x="371" y="775"/>
                  </a:lnTo>
                  <a:lnTo>
                    <a:pt x="977" y="640"/>
                  </a:lnTo>
                  <a:lnTo>
                    <a:pt x="1549" y="438"/>
                  </a:lnTo>
                  <a:lnTo>
                    <a:pt x="1717" y="303"/>
                  </a:lnTo>
                  <a:lnTo>
                    <a:pt x="1818" y="270"/>
                  </a:lnTo>
                  <a:close/>
                  <a:moveTo>
                    <a:pt x="1818" y="0"/>
                  </a:moveTo>
                  <a:lnTo>
                    <a:pt x="1650" y="68"/>
                  </a:lnTo>
                  <a:lnTo>
                    <a:pt x="1482" y="169"/>
                  </a:lnTo>
                  <a:lnTo>
                    <a:pt x="1313" y="270"/>
                  </a:lnTo>
                  <a:lnTo>
                    <a:pt x="1145" y="337"/>
                  </a:lnTo>
                  <a:lnTo>
                    <a:pt x="606" y="472"/>
                  </a:lnTo>
                  <a:lnTo>
                    <a:pt x="68" y="640"/>
                  </a:lnTo>
                  <a:lnTo>
                    <a:pt x="0" y="707"/>
                  </a:lnTo>
                  <a:lnTo>
                    <a:pt x="0" y="775"/>
                  </a:lnTo>
                  <a:lnTo>
                    <a:pt x="34" y="842"/>
                  </a:lnTo>
                  <a:lnTo>
                    <a:pt x="68" y="876"/>
                  </a:lnTo>
                  <a:lnTo>
                    <a:pt x="101" y="842"/>
                  </a:lnTo>
                  <a:lnTo>
                    <a:pt x="202" y="842"/>
                  </a:lnTo>
                  <a:lnTo>
                    <a:pt x="202" y="1145"/>
                  </a:lnTo>
                  <a:lnTo>
                    <a:pt x="270" y="1482"/>
                  </a:lnTo>
                  <a:lnTo>
                    <a:pt x="303" y="1616"/>
                  </a:lnTo>
                  <a:lnTo>
                    <a:pt x="337" y="1751"/>
                  </a:lnTo>
                  <a:lnTo>
                    <a:pt x="404" y="1852"/>
                  </a:lnTo>
                  <a:lnTo>
                    <a:pt x="505" y="1886"/>
                  </a:lnTo>
                  <a:lnTo>
                    <a:pt x="674" y="1886"/>
                  </a:lnTo>
                  <a:lnTo>
                    <a:pt x="775" y="1818"/>
                  </a:lnTo>
                  <a:lnTo>
                    <a:pt x="1010" y="1650"/>
                  </a:lnTo>
                  <a:lnTo>
                    <a:pt x="1347" y="1482"/>
                  </a:lnTo>
                  <a:lnTo>
                    <a:pt x="1684" y="1381"/>
                  </a:lnTo>
                  <a:lnTo>
                    <a:pt x="2391" y="1179"/>
                  </a:lnTo>
                  <a:lnTo>
                    <a:pt x="2458" y="1145"/>
                  </a:lnTo>
                  <a:lnTo>
                    <a:pt x="2458" y="1044"/>
                  </a:lnTo>
                  <a:lnTo>
                    <a:pt x="2391" y="775"/>
                  </a:lnTo>
                  <a:lnTo>
                    <a:pt x="2256" y="404"/>
                  </a:lnTo>
                  <a:lnTo>
                    <a:pt x="2155" y="236"/>
                  </a:lnTo>
                  <a:lnTo>
                    <a:pt x="2054" y="101"/>
                  </a:lnTo>
                  <a:lnTo>
                    <a:pt x="195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85" name="Shape 285"/>
            <p:cNvSpPr/>
            <p:nvPr/>
          </p:nvSpPr>
          <p:spPr>
            <a:xfrm>
              <a:off x="5622175" y="2490500"/>
              <a:ext cx="21050" cy="17700"/>
            </a:xfrm>
            <a:custGeom>
              <a:avLst/>
              <a:gdLst/>
              <a:ahLst/>
              <a:cxnLst/>
              <a:rect l="0" t="0" r="0" b="0"/>
              <a:pathLst>
                <a:path w="842" h="708" extrusionOk="0">
                  <a:moveTo>
                    <a:pt x="674" y="1"/>
                  </a:moveTo>
                  <a:lnTo>
                    <a:pt x="606" y="34"/>
                  </a:lnTo>
                  <a:lnTo>
                    <a:pt x="606" y="102"/>
                  </a:lnTo>
                  <a:lnTo>
                    <a:pt x="606" y="236"/>
                  </a:lnTo>
                  <a:lnTo>
                    <a:pt x="573" y="371"/>
                  </a:lnTo>
                  <a:lnTo>
                    <a:pt x="539" y="438"/>
                  </a:lnTo>
                  <a:lnTo>
                    <a:pt x="472" y="472"/>
                  </a:lnTo>
                  <a:lnTo>
                    <a:pt x="337" y="506"/>
                  </a:lnTo>
                  <a:lnTo>
                    <a:pt x="270" y="506"/>
                  </a:lnTo>
                  <a:lnTo>
                    <a:pt x="236" y="472"/>
                  </a:lnTo>
                  <a:lnTo>
                    <a:pt x="202" y="405"/>
                  </a:lnTo>
                  <a:lnTo>
                    <a:pt x="169" y="337"/>
                  </a:lnTo>
                  <a:lnTo>
                    <a:pt x="202" y="304"/>
                  </a:lnTo>
                  <a:lnTo>
                    <a:pt x="202" y="236"/>
                  </a:lnTo>
                  <a:lnTo>
                    <a:pt x="270" y="135"/>
                  </a:lnTo>
                  <a:lnTo>
                    <a:pt x="236" y="102"/>
                  </a:lnTo>
                  <a:lnTo>
                    <a:pt x="236" y="68"/>
                  </a:lnTo>
                  <a:lnTo>
                    <a:pt x="101" y="68"/>
                  </a:lnTo>
                  <a:lnTo>
                    <a:pt x="34" y="135"/>
                  </a:lnTo>
                  <a:lnTo>
                    <a:pt x="0" y="236"/>
                  </a:lnTo>
                  <a:lnTo>
                    <a:pt x="0" y="337"/>
                  </a:lnTo>
                  <a:lnTo>
                    <a:pt x="0" y="472"/>
                  </a:lnTo>
                  <a:lnTo>
                    <a:pt x="68" y="573"/>
                  </a:lnTo>
                  <a:lnTo>
                    <a:pt x="169" y="640"/>
                  </a:lnTo>
                  <a:lnTo>
                    <a:pt x="270" y="674"/>
                  </a:lnTo>
                  <a:lnTo>
                    <a:pt x="404" y="708"/>
                  </a:lnTo>
                  <a:lnTo>
                    <a:pt x="505" y="674"/>
                  </a:lnTo>
                  <a:lnTo>
                    <a:pt x="640" y="607"/>
                  </a:lnTo>
                  <a:lnTo>
                    <a:pt x="741" y="506"/>
                  </a:lnTo>
                  <a:lnTo>
                    <a:pt x="808" y="405"/>
                  </a:lnTo>
                  <a:lnTo>
                    <a:pt x="842" y="270"/>
                  </a:lnTo>
                  <a:lnTo>
                    <a:pt x="842" y="169"/>
                  </a:lnTo>
                  <a:lnTo>
                    <a:pt x="775" y="34"/>
                  </a:lnTo>
                  <a:lnTo>
                    <a:pt x="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86" name="Shape 286"/>
            <p:cNvSpPr/>
            <p:nvPr/>
          </p:nvSpPr>
          <p:spPr>
            <a:xfrm>
              <a:off x="5600275" y="2466100"/>
              <a:ext cx="64000" cy="61475"/>
            </a:xfrm>
            <a:custGeom>
              <a:avLst/>
              <a:gdLst/>
              <a:ahLst/>
              <a:cxnLst/>
              <a:rect l="0" t="0" r="0" b="0"/>
              <a:pathLst>
                <a:path w="2560" h="2459" extrusionOk="0">
                  <a:moveTo>
                    <a:pt x="169" y="202"/>
                  </a:moveTo>
                  <a:lnTo>
                    <a:pt x="708" y="236"/>
                  </a:lnTo>
                  <a:lnTo>
                    <a:pt x="1247" y="270"/>
                  </a:lnTo>
                  <a:lnTo>
                    <a:pt x="2324" y="236"/>
                  </a:lnTo>
                  <a:lnTo>
                    <a:pt x="2324" y="707"/>
                  </a:lnTo>
                  <a:lnTo>
                    <a:pt x="2324" y="1145"/>
                  </a:lnTo>
                  <a:lnTo>
                    <a:pt x="2324" y="1684"/>
                  </a:lnTo>
                  <a:lnTo>
                    <a:pt x="2324" y="2222"/>
                  </a:lnTo>
                  <a:lnTo>
                    <a:pt x="2088" y="2189"/>
                  </a:lnTo>
                  <a:lnTo>
                    <a:pt x="607" y="2189"/>
                  </a:lnTo>
                  <a:lnTo>
                    <a:pt x="338" y="2256"/>
                  </a:lnTo>
                  <a:lnTo>
                    <a:pt x="304" y="1684"/>
                  </a:lnTo>
                  <a:lnTo>
                    <a:pt x="237" y="1145"/>
                  </a:lnTo>
                  <a:lnTo>
                    <a:pt x="237" y="674"/>
                  </a:lnTo>
                  <a:lnTo>
                    <a:pt x="169" y="202"/>
                  </a:lnTo>
                  <a:close/>
                  <a:moveTo>
                    <a:pt x="708" y="0"/>
                  </a:moveTo>
                  <a:lnTo>
                    <a:pt x="169" y="34"/>
                  </a:lnTo>
                  <a:lnTo>
                    <a:pt x="102" y="68"/>
                  </a:lnTo>
                  <a:lnTo>
                    <a:pt x="68" y="135"/>
                  </a:lnTo>
                  <a:lnTo>
                    <a:pt x="35" y="371"/>
                  </a:lnTo>
                  <a:lnTo>
                    <a:pt x="1" y="640"/>
                  </a:lnTo>
                  <a:lnTo>
                    <a:pt x="35" y="1145"/>
                  </a:lnTo>
                  <a:lnTo>
                    <a:pt x="68" y="1751"/>
                  </a:lnTo>
                  <a:lnTo>
                    <a:pt x="102" y="2054"/>
                  </a:lnTo>
                  <a:lnTo>
                    <a:pt x="169" y="2323"/>
                  </a:lnTo>
                  <a:lnTo>
                    <a:pt x="169" y="2391"/>
                  </a:lnTo>
                  <a:lnTo>
                    <a:pt x="304" y="2391"/>
                  </a:lnTo>
                  <a:lnTo>
                    <a:pt x="540" y="2424"/>
                  </a:lnTo>
                  <a:lnTo>
                    <a:pt x="1280" y="2424"/>
                  </a:lnTo>
                  <a:lnTo>
                    <a:pt x="1819" y="2458"/>
                  </a:lnTo>
                  <a:lnTo>
                    <a:pt x="2088" y="2458"/>
                  </a:lnTo>
                  <a:lnTo>
                    <a:pt x="2358" y="2424"/>
                  </a:lnTo>
                  <a:lnTo>
                    <a:pt x="2391" y="2458"/>
                  </a:lnTo>
                  <a:lnTo>
                    <a:pt x="2425" y="2458"/>
                  </a:lnTo>
                  <a:lnTo>
                    <a:pt x="2459" y="2424"/>
                  </a:lnTo>
                  <a:lnTo>
                    <a:pt x="2492" y="2391"/>
                  </a:lnTo>
                  <a:lnTo>
                    <a:pt x="2526" y="2121"/>
                  </a:lnTo>
                  <a:lnTo>
                    <a:pt x="2560" y="1852"/>
                  </a:lnTo>
                  <a:lnTo>
                    <a:pt x="2526" y="1313"/>
                  </a:lnTo>
                  <a:lnTo>
                    <a:pt x="2526" y="707"/>
                  </a:lnTo>
                  <a:lnTo>
                    <a:pt x="2526" y="404"/>
                  </a:lnTo>
                  <a:lnTo>
                    <a:pt x="2459" y="101"/>
                  </a:lnTo>
                  <a:lnTo>
                    <a:pt x="2425" y="68"/>
                  </a:lnTo>
                  <a:lnTo>
                    <a:pt x="2391" y="34"/>
                  </a:lnTo>
                  <a:lnTo>
                    <a:pt x="2324" y="34"/>
                  </a:lnTo>
                  <a:lnTo>
                    <a:pt x="124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87" name="Shape 287"/>
            <p:cNvSpPr/>
            <p:nvPr/>
          </p:nvSpPr>
          <p:spPr>
            <a:xfrm>
              <a:off x="5633950" y="2397075"/>
              <a:ext cx="7600" cy="60625"/>
            </a:xfrm>
            <a:custGeom>
              <a:avLst/>
              <a:gdLst/>
              <a:ahLst/>
              <a:cxnLst/>
              <a:rect l="0" t="0" r="0" b="0"/>
              <a:pathLst>
                <a:path w="304" h="2425" extrusionOk="0">
                  <a:moveTo>
                    <a:pt x="102" y="1"/>
                  </a:moveTo>
                  <a:lnTo>
                    <a:pt x="68" y="34"/>
                  </a:lnTo>
                  <a:lnTo>
                    <a:pt x="34" y="304"/>
                  </a:lnTo>
                  <a:lnTo>
                    <a:pt x="1" y="573"/>
                  </a:lnTo>
                  <a:lnTo>
                    <a:pt x="34" y="1112"/>
                  </a:lnTo>
                  <a:lnTo>
                    <a:pt x="34" y="1751"/>
                  </a:lnTo>
                  <a:lnTo>
                    <a:pt x="68" y="2054"/>
                  </a:lnTo>
                  <a:lnTo>
                    <a:pt x="135" y="2357"/>
                  </a:lnTo>
                  <a:lnTo>
                    <a:pt x="169" y="2425"/>
                  </a:lnTo>
                  <a:lnTo>
                    <a:pt x="203" y="2425"/>
                  </a:lnTo>
                  <a:lnTo>
                    <a:pt x="236" y="2391"/>
                  </a:lnTo>
                  <a:lnTo>
                    <a:pt x="270" y="2357"/>
                  </a:lnTo>
                  <a:lnTo>
                    <a:pt x="304" y="2054"/>
                  </a:lnTo>
                  <a:lnTo>
                    <a:pt x="270" y="1718"/>
                  </a:lnTo>
                  <a:lnTo>
                    <a:pt x="236" y="1112"/>
                  </a:lnTo>
                  <a:lnTo>
                    <a:pt x="236" y="573"/>
                  </a:lnTo>
                  <a:lnTo>
                    <a:pt x="203" y="304"/>
                  </a:lnTo>
                  <a:lnTo>
                    <a:pt x="169" y="34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88" name="Shape 288"/>
            <p:cNvSpPr/>
            <p:nvPr/>
          </p:nvSpPr>
          <p:spPr>
            <a:xfrm>
              <a:off x="5603650" y="2630225"/>
              <a:ext cx="19375" cy="16850"/>
            </a:xfrm>
            <a:custGeom>
              <a:avLst/>
              <a:gdLst/>
              <a:ahLst/>
              <a:cxnLst/>
              <a:rect l="0" t="0" r="0" b="0"/>
              <a:pathLst>
                <a:path w="775" h="674" extrusionOk="0">
                  <a:moveTo>
                    <a:pt x="102" y="1"/>
                  </a:moveTo>
                  <a:lnTo>
                    <a:pt x="68" y="34"/>
                  </a:lnTo>
                  <a:lnTo>
                    <a:pt x="34" y="102"/>
                  </a:lnTo>
                  <a:lnTo>
                    <a:pt x="34" y="135"/>
                  </a:lnTo>
                  <a:lnTo>
                    <a:pt x="1" y="270"/>
                  </a:lnTo>
                  <a:lnTo>
                    <a:pt x="1" y="573"/>
                  </a:lnTo>
                  <a:lnTo>
                    <a:pt x="1" y="640"/>
                  </a:lnTo>
                  <a:lnTo>
                    <a:pt x="68" y="674"/>
                  </a:lnTo>
                  <a:lnTo>
                    <a:pt x="135" y="674"/>
                  </a:lnTo>
                  <a:lnTo>
                    <a:pt x="169" y="607"/>
                  </a:lnTo>
                  <a:lnTo>
                    <a:pt x="236" y="371"/>
                  </a:lnTo>
                  <a:lnTo>
                    <a:pt x="405" y="607"/>
                  </a:lnTo>
                  <a:lnTo>
                    <a:pt x="472" y="640"/>
                  </a:lnTo>
                  <a:lnTo>
                    <a:pt x="573" y="674"/>
                  </a:lnTo>
                  <a:lnTo>
                    <a:pt x="674" y="674"/>
                  </a:lnTo>
                  <a:lnTo>
                    <a:pt x="741" y="607"/>
                  </a:lnTo>
                  <a:lnTo>
                    <a:pt x="775" y="539"/>
                  </a:lnTo>
                  <a:lnTo>
                    <a:pt x="775" y="472"/>
                  </a:lnTo>
                  <a:lnTo>
                    <a:pt x="741" y="304"/>
                  </a:lnTo>
                  <a:lnTo>
                    <a:pt x="741" y="169"/>
                  </a:lnTo>
                  <a:lnTo>
                    <a:pt x="708" y="102"/>
                  </a:lnTo>
                  <a:lnTo>
                    <a:pt x="674" y="68"/>
                  </a:lnTo>
                  <a:lnTo>
                    <a:pt x="607" y="68"/>
                  </a:lnTo>
                  <a:lnTo>
                    <a:pt x="573" y="102"/>
                  </a:lnTo>
                  <a:lnTo>
                    <a:pt x="539" y="169"/>
                  </a:lnTo>
                  <a:lnTo>
                    <a:pt x="539" y="270"/>
                  </a:lnTo>
                  <a:lnTo>
                    <a:pt x="573" y="472"/>
                  </a:lnTo>
                  <a:lnTo>
                    <a:pt x="506" y="438"/>
                  </a:lnTo>
                  <a:lnTo>
                    <a:pt x="472" y="337"/>
                  </a:lnTo>
                  <a:lnTo>
                    <a:pt x="236" y="34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89" name="Shape 289"/>
            <p:cNvSpPr/>
            <p:nvPr/>
          </p:nvSpPr>
          <p:spPr>
            <a:xfrm>
              <a:off x="5580075" y="2607500"/>
              <a:ext cx="64000" cy="61475"/>
            </a:xfrm>
            <a:custGeom>
              <a:avLst/>
              <a:gdLst/>
              <a:ahLst/>
              <a:cxnLst/>
              <a:rect l="0" t="0" r="0" b="0"/>
              <a:pathLst>
                <a:path w="2560" h="2459" extrusionOk="0">
                  <a:moveTo>
                    <a:pt x="169" y="203"/>
                  </a:moveTo>
                  <a:lnTo>
                    <a:pt x="708" y="236"/>
                  </a:lnTo>
                  <a:lnTo>
                    <a:pt x="1247" y="270"/>
                  </a:lnTo>
                  <a:lnTo>
                    <a:pt x="2324" y="236"/>
                  </a:lnTo>
                  <a:lnTo>
                    <a:pt x="2324" y="708"/>
                  </a:lnTo>
                  <a:lnTo>
                    <a:pt x="2324" y="1145"/>
                  </a:lnTo>
                  <a:lnTo>
                    <a:pt x="2324" y="1684"/>
                  </a:lnTo>
                  <a:lnTo>
                    <a:pt x="2324" y="2223"/>
                  </a:lnTo>
                  <a:lnTo>
                    <a:pt x="2088" y="2189"/>
                  </a:lnTo>
                  <a:lnTo>
                    <a:pt x="607" y="2189"/>
                  </a:lnTo>
                  <a:lnTo>
                    <a:pt x="338" y="2256"/>
                  </a:lnTo>
                  <a:lnTo>
                    <a:pt x="304" y="1684"/>
                  </a:lnTo>
                  <a:lnTo>
                    <a:pt x="237" y="1145"/>
                  </a:lnTo>
                  <a:lnTo>
                    <a:pt x="237" y="674"/>
                  </a:lnTo>
                  <a:lnTo>
                    <a:pt x="169" y="203"/>
                  </a:lnTo>
                  <a:close/>
                  <a:moveTo>
                    <a:pt x="708" y="1"/>
                  </a:moveTo>
                  <a:lnTo>
                    <a:pt x="169" y="34"/>
                  </a:lnTo>
                  <a:lnTo>
                    <a:pt x="102" y="68"/>
                  </a:lnTo>
                  <a:lnTo>
                    <a:pt x="68" y="135"/>
                  </a:lnTo>
                  <a:lnTo>
                    <a:pt x="35" y="371"/>
                  </a:lnTo>
                  <a:lnTo>
                    <a:pt x="1" y="640"/>
                  </a:lnTo>
                  <a:lnTo>
                    <a:pt x="35" y="1145"/>
                  </a:lnTo>
                  <a:lnTo>
                    <a:pt x="68" y="1751"/>
                  </a:lnTo>
                  <a:lnTo>
                    <a:pt x="102" y="2054"/>
                  </a:lnTo>
                  <a:lnTo>
                    <a:pt x="169" y="2324"/>
                  </a:lnTo>
                  <a:lnTo>
                    <a:pt x="169" y="2391"/>
                  </a:lnTo>
                  <a:lnTo>
                    <a:pt x="304" y="2391"/>
                  </a:lnTo>
                  <a:lnTo>
                    <a:pt x="540" y="2425"/>
                  </a:lnTo>
                  <a:lnTo>
                    <a:pt x="1280" y="2425"/>
                  </a:lnTo>
                  <a:lnTo>
                    <a:pt x="1819" y="2458"/>
                  </a:lnTo>
                  <a:lnTo>
                    <a:pt x="2088" y="2458"/>
                  </a:lnTo>
                  <a:lnTo>
                    <a:pt x="2358" y="2425"/>
                  </a:lnTo>
                  <a:lnTo>
                    <a:pt x="2391" y="2458"/>
                  </a:lnTo>
                  <a:lnTo>
                    <a:pt x="2425" y="2458"/>
                  </a:lnTo>
                  <a:lnTo>
                    <a:pt x="2459" y="2425"/>
                  </a:lnTo>
                  <a:lnTo>
                    <a:pt x="2492" y="2391"/>
                  </a:lnTo>
                  <a:lnTo>
                    <a:pt x="2526" y="2122"/>
                  </a:lnTo>
                  <a:lnTo>
                    <a:pt x="2560" y="1852"/>
                  </a:lnTo>
                  <a:lnTo>
                    <a:pt x="2526" y="1314"/>
                  </a:lnTo>
                  <a:lnTo>
                    <a:pt x="2526" y="708"/>
                  </a:lnTo>
                  <a:lnTo>
                    <a:pt x="2526" y="405"/>
                  </a:lnTo>
                  <a:lnTo>
                    <a:pt x="2459" y="102"/>
                  </a:lnTo>
                  <a:lnTo>
                    <a:pt x="2425" y="68"/>
                  </a:lnTo>
                  <a:lnTo>
                    <a:pt x="2391" y="34"/>
                  </a:lnTo>
                  <a:lnTo>
                    <a:pt x="2324" y="34"/>
                  </a:lnTo>
                  <a:lnTo>
                    <a:pt x="12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90" name="Shape 290"/>
            <p:cNvSpPr/>
            <p:nvPr/>
          </p:nvSpPr>
          <p:spPr>
            <a:xfrm>
              <a:off x="5637325" y="2558675"/>
              <a:ext cx="14325" cy="20225"/>
            </a:xfrm>
            <a:custGeom>
              <a:avLst/>
              <a:gdLst/>
              <a:ahLst/>
              <a:cxnLst/>
              <a:rect l="0" t="0" r="0" b="0"/>
              <a:pathLst>
                <a:path w="573" h="809" extrusionOk="0">
                  <a:moveTo>
                    <a:pt x="404" y="1"/>
                  </a:moveTo>
                  <a:lnTo>
                    <a:pt x="404" y="35"/>
                  </a:lnTo>
                  <a:lnTo>
                    <a:pt x="438" y="237"/>
                  </a:lnTo>
                  <a:lnTo>
                    <a:pt x="438" y="439"/>
                  </a:lnTo>
                  <a:lnTo>
                    <a:pt x="404" y="506"/>
                  </a:lnTo>
                  <a:lnTo>
                    <a:pt x="371" y="573"/>
                  </a:lnTo>
                  <a:lnTo>
                    <a:pt x="303" y="641"/>
                  </a:lnTo>
                  <a:lnTo>
                    <a:pt x="202" y="641"/>
                  </a:lnTo>
                  <a:lnTo>
                    <a:pt x="202" y="540"/>
                  </a:lnTo>
                  <a:lnTo>
                    <a:pt x="169" y="439"/>
                  </a:lnTo>
                  <a:lnTo>
                    <a:pt x="101" y="405"/>
                  </a:lnTo>
                  <a:lnTo>
                    <a:pt x="34" y="439"/>
                  </a:lnTo>
                  <a:lnTo>
                    <a:pt x="0" y="472"/>
                  </a:lnTo>
                  <a:lnTo>
                    <a:pt x="0" y="540"/>
                  </a:lnTo>
                  <a:lnTo>
                    <a:pt x="34" y="607"/>
                  </a:lnTo>
                  <a:lnTo>
                    <a:pt x="34" y="674"/>
                  </a:lnTo>
                  <a:lnTo>
                    <a:pt x="34" y="742"/>
                  </a:lnTo>
                  <a:lnTo>
                    <a:pt x="101" y="775"/>
                  </a:lnTo>
                  <a:lnTo>
                    <a:pt x="202" y="809"/>
                  </a:lnTo>
                  <a:lnTo>
                    <a:pt x="303" y="775"/>
                  </a:lnTo>
                  <a:lnTo>
                    <a:pt x="404" y="708"/>
                  </a:lnTo>
                  <a:lnTo>
                    <a:pt x="505" y="607"/>
                  </a:lnTo>
                  <a:lnTo>
                    <a:pt x="539" y="472"/>
                  </a:lnTo>
                  <a:lnTo>
                    <a:pt x="573" y="304"/>
                  </a:lnTo>
                  <a:lnTo>
                    <a:pt x="539" y="136"/>
                  </a:lnTo>
                  <a:lnTo>
                    <a:pt x="47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91" name="Shape 291"/>
            <p:cNvSpPr/>
            <p:nvPr/>
          </p:nvSpPr>
          <p:spPr>
            <a:xfrm>
              <a:off x="5526225" y="2538475"/>
              <a:ext cx="7600" cy="60625"/>
            </a:xfrm>
            <a:custGeom>
              <a:avLst/>
              <a:gdLst/>
              <a:ahLst/>
              <a:cxnLst/>
              <a:rect l="0" t="0" r="0" b="0"/>
              <a:pathLst>
                <a:path w="304" h="2425" extrusionOk="0">
                  <a:moveTo>
                    <a:pt x="135" y="1"/>
                  </a:moveTo>
                  <a:lnTo>
                    <a:pt x="101" y="34"/>
                  </a:lnTo>
                  <a:lnTo>
                    <a:pt x="67" y="304"/>
                  </a:lnTo>
                  <a:lnTo>
                    <a:pt x="67" y="573"/>
                  </a:lnTo>
                  <a:lnTo>
                    <a:pt x="67" y="1112"/>
                  </a:lnTo>
                  <a:lnTo>
                    <a:pt x="34" y="1718"/>
                  </a:lnTo>
                  <a:lnTo>
                    <a:pt x="0" y="2055"/>
                  </a:lnTo>
                  <a:lnTo>
                    <a:pt x="34" y="2358"/>
                  </a:lnTo>
                  <a:lnTo>
                    <a:pt x="67" y="2391"/>
                  </a:lnTo>
                  <a:lnTo>
                    <a:pt x="101" y="2425"/>
                  </a:lnTo>
                  <a:lnTo>
                    <a:pt x="135" y="2425"/>
                  </a:lnTo>
                  <a:lnTo>
                    <a:pt x="168" y="2358"/>
                  </a:lnTo>
                  <a:lnTo>
                    <a:pt x="236" y="2055"/>
                  </a:lnTo>
                  <a:lnTo>
                    <a:pt x="269" y="1752"/>
                  </a:lnTo>
                  <a:lnTo>
                    <a:pt x="269" y="1112"/>
                  </a:lnTo>
                  <a:lnTo>
                    <a:pt x="303" y="573"/>
                  </a:lnTo>
                  <a:lnTo>
                    <a:pt x="269" y="304"/>
                  </a:lnTo>
                  <a:lnTo>
                    <a:pt x="236" y="34"/>
                  </a:lnTo>
                  <a:lnTo>
                    <a:pt x="2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92" name="Shape 292"/>
            <p:cNvSpPr/>
            <p:nvPr/>
          </p:nvSpPr>
          <p:spPr>
            <a:xfrm>
              <a:off x="5528750" y="2464425"/>
              <a:ext cx="63150" cy="68200"/>
            </a:xfrm>
            <a:custGeom>
              <a:avLst/>
              <a:gdLst/>
              <a:ahLst/>
              <a:cxnLst/>
              <a:rect l="0" t="0" r="0" b="0"/>
              <a:pathLst>
                <a:path w="2526" h="2728" extrusionOk="0">
                  <a:moveTo>
                    <a:pt x="202" y="168"/>
                  </a:moveTo>
                  <a:lnTo>
                    <a:pt x="741" y="236"/>
                  </a:lnTo>
                  <a:lnTo>
                    <a:pt x="1280" y="269"/>
                  </a:lnTo>
                  <a:lnTo>
                    <a:pt x="2357" y="236"/>
                  </a:lnTo>
                  <a:lnTo>
                    <a:pt x="2290" y="774"/>
                  </a:lnTo>
                  <a:lnTo>
                    <a:pt x="2256" y="1347"/>
                  </a:lnTo>
                  <a:lnTo>
                    <a:pt x="2256" y="1885"/>
                  </a:lnTo>
                  <a:lnTo>
                    <a:pt x="2290" y="2424"/>
                  </a:lnTo>
                  <a:lnTo>
                    <a:pt x="2290" y="2458"/>
                  </a:lnTo>
                  <a:lnTo>
                    <a:pt x="2256" y="2458"/>
                  </a:lnTo>
                  <a:lnTo>
                    <a:pt x="2020" y="2424"/>
                  </a:lnTo>
                  <a:lnTo>
                    <a:pt x="808" y="2424"/>
                  </a:lnTo>
                  <a:lnTo>
                    <a:pt x="303" y="2390"/>
                  </a:lnTo>
                  <a:lnTo>
                    <a:pt x="236" y="1279"/>
                  </a:lnTo>
                  <a:lnTo>
                    <a:pt x="202" y="168"/>
                  </a:lnTo>
                  <a:close/>
                  <a:moveTo>
                    <a:pt x="741" y="0"/>
                  </a:moveTo>
                  <a:lnTo>
                    <a:pt x="168" y="34"/>
                  </a:lnTo>
                  <a:lnTo>
                    <a:pt x="135" y="34"/>
                  </a:lnTo>
                  <a:lnTo>
                    <a:pt x="101" y="101"/>
                  </a:lnTo>
                  <a:lnTo>
                    <a:pt x="67" y="101"/>
                  </a:lnTo>
                  <a:lnTo>
                    <a:pt x="34" y="168"/>
                  </a:lnTo>
                  <a:lnTo>
                    <a:pt x="0" y="774"/>
                  </a:lnTo>
                  <a:lnTo>
                    <a:pt x="0" y="1414"/>
                  </a:lnTo>
                  <a:lnTo>
                    <a:pt x="34" y="2020"/>
                  </a:lnTo>
                  <a:lnTo>
                    <a:pt x="101" y="2660"/>
                  </a:lnTo>
                  <a:lnTo>
                    <a:pt x="135" y="2693"/>
                  </a:lnTo>
                  <a:lnTo>
                    <a:pt x="168" y="2727"/>
                  </a:lnTo>
                  <a:lnTo>
                    <a:pt x="236" y="2727"/>
                  </a:lnTo>
                  <a:lnTo>
                    <a:pt x="303" y="2693"/>
                  </a:lnTo>
                  <a:lnTo>
                    <a:pt x="337" y="2660"/>
                  </a:lnTo>
                  <a:lnTo>
                    <a:pt x="337" y="2626"/>
                  </a:lnTo>
                  <a:lnTo>
                    <a:pt x="337" y="2559"/>
                  </a:lnTo>
                  <a:lnTo>
                    <a:pt x="808" y="2660"/>
                  </a:lnTo>
                  <a:lnTo>
                    <a:pt x="1313" y="2693"/>
                  </a:lnTo>
                  <a:lnTo>
                    <a:pt x="1818" y="2693"/>
                  </a:lnTo>
                  <a:lnTo>
                    <a:pt x="2054" y="2660"/>
                  </a:lnTo>
                  <a:lnTo>
                    <a:pt x="2256" y="2626"/>
                  </a:lnTo>
                  <a:lnTo>
                    <a:pt x="2323" y="2592"/>
                  </a:lnTo>
                  <a:lnTo>
                    <a:pt x="2323" y="2491"/>
                  </a:lnTo>
                  <a:lnTo>
                    <a:pt x="2357" y="2525"/>
                  </a:lnTo>
                  <a:lnTo>
                    <a:pt x="2391" y="2525"/>
                  </a:lnTo>
                  <a:lnTo>
                    <a:pt x="2458" y="2491"/>
                  </a:lnTo>
                  <a:lnTo>
                    <a:pt x="2458" y="2424"/>
                  </a:lnTo>
                  <a:lnTo>
                    <a:pt x="2492" y="1885"/>
                  </a:lnTo>
                  <a:lnTo>
                    <a:pt x="2525" y="1313"/>
                  </a:lnTo>
                  <a:lnTo>
                    <a:pt x="2492" y="774"/>
                  </a:lnTo>
                  <a:lnTo>
                    <a:pt x="2458" y="202"/>
                  </a:lnTo>
                  <a:lnTo>
                    <a:pt x="2492" y="168"/>
                  </a:lnTo>
                  <a:lnTo>
                    <a:pt x="2492" y="101"/>
                  </a:lnTo>
                  <a:lnTo>
                    <a:pt x="2458" y="34"/>
                  </a:lnTo>
                  <a:lnTo>
                    <a:pt x="1852" y="34"/>
                  </a:lnTo>
                  <a:lnTo>
                    <a:pt x="128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93" name="Shape 293"/>
            <p:cNvSpPr/>
            <p:nvPr/>
          </p:nvSpPr>
          <p:spPr>
            <a:xfrm>
              <a:off x="5541375" y="2535950"/>
              <a:ext cx="64825" cy="62325"/>
            </a:xfrm>
            <a:custGeom>
              <a:avLst/>
              <a:gdLst/>
              <a:ahLst/>
              <a:cxnLst/>
              <a:rect l="0" t="0" r="0" b="0"/>
              <a:pathLst>
                <a:path w="2593" h="2493" extrusionOk="0">
                  <a:moveTo>
                    <a:pt x="1886" y="1"/>
                  </a:moveTo>
                  <a:lnTo>
                    <a:pt x="1347" y="34"/>
                  </a:lnTo>
                  <a:lnTo>
                    <a:pt x="741" y="102"/>
                  </a:lnTo>
                  <a:lnTo>
                    <a:pt x="168" y="169"/>
                  </a:lnTo>
                  <a:lnTo>
                    <a:pt x="135" y="68"/>
                  </a:lnTo>
                  <a:lnTo>
                    <a:pt x="135" y="34"/>
                  </a:lnTo>
                  <a:lnTo>
                    <a:pt x="67" y="34"/>
                  </a:lnTo>
                  <a:lnTo>
                    <a:pt x="34" y="68"/>
                  </a:lnTo>
                  <a:lnTo>
                    <a:pt x="0" y="405"/>
                  </a:lnTo>
                  <a:lnTo>
                    <a:pt x="0" y="708"/>
                  </a:lnTo>
                  <a:lnTo>
                    <a:pt x="0" y="1348"/>
                  </a:lnTo>
                  <a:lnTo>
                    <a:pt x="0" y="1886"/>
                  </a:lnTo>
                  <a:lnTo>
                    <a:pt x="0" y="2156"/>
                  </a:lnTo>
                  <a:lnTo>
                    <a:pt x="34" y="2425"/>
                  </a:lnTo>
                  <a:lnTo>
                    <a:pt x="67" y="2459"/>
                  </a:lnTo>
                  <a:lnTo>
                    <a:pt x="101" y="2459"/>
                  </a:lnTo>
                  <a:lnTo>
                    <a:pt x="135" y="2425"/>
                  </a:lnTo>
                  <a:lnTo>
                    <a:pt x="202" y="2459"/>
                  </a:lnTo>
                  <a:lnTo>
                    <a:pt x="1280" y="2492"/>
                  </a:lnTo>
                  <a:lnTo>
                    <a:pt x="1818" y="2492"/>
                  </a:lnTo>
                  <a:lnTo>
                    <a:pt x="2054" y="2459"/>
                  </a:lnTo>
                  <a:lnTo>
                    <a:pt x="2323" y="2391"/>
                  </a:lnTo>
                  <a:lnTo>
                    <a:pt x="2323" y="2425"/>
                  </a:lnTo>
                  <a:lnTo>
                    <a:pt x="2323" y="2459"/>
                  </a:lnTo>
                  <a:lnTo>
                    <a:pt x="2391" y="2459"/>
                  </a:lnTo>
                  <a:lnTo>
                    <a:pt x="2492" y="2425"/>
                  </a:lnTo>
                  <a:lnTo>
                    <a:pt x="2559" y="2324"/>
                  </a:lnTo>
                  <a:lnTo>
                    <a:pt x="2593" y="2223"/>
                  </a:lnTo>
                  <a:lnTo>
                    <a:pt x="2593" y="2088"/>
                  </a:lnTo>
                  <a:lnTo>
                    <a:pt x="2593" y="1819"/>
                  </a:lnTo>
                  <a:lnTo>
                    <a:pt x="2593" y="1583"/>
                  </a:lnTo>
                  <a:lnTo>
                    <a:pt x="2593" y="843"/>
                  </a:lnTo>
                  <a:lnTo>
                    <a:pt x="2525" y="472"/>
                  </a:lnTo>
                  <a:lnTo>
                    <a:pt x="2492" y="304"/>
                  </a:lnTo>
                  <a:lnTo>
                    <a:pt x="2391" y="135"/>
                  </a:lnTo>
                  <a:lnTo>
                    <a:pt x="2357" y="270"/>
                  </a:lnTo>
                  <a:lnTo>
                    <a:pt x="2323" y="405"/>
                  </a:lnTo>
                  <a:lnTo>
                    <a:pt x="2323" y="674"/>
                  </a:lnTo>
                  <a:lnTo>
                    <a:pt x="2357" y="1213"/>
                  </a:lnTo>
                  <a:lnTo>
                    <a:pt x="2357" y="1752"/>
                  </a:lnTo>
                  <a:lnTo>
                    <a:pt x="2323" y="2290"/>
                  </a:lnTo>
                  <a:lnTo>
                    <a:pt x="2088" y="2223"/>
                  </a:lnTo>
                  <a:lnTo>
                    <a:pt x="1818" y="2189"/>
                  </a:lnTo>
                  <a:lnTo>
                    <a:pt x="1280" y="2189"/>
                  </a:lnTo>
                  <a:lnTo>
                    <a:pt x="202" y="2223"/>
                  </a:lnTo>
                  <a:lnTo>
                    <a:pt x="236" y="1954"/>
                  </a:lnTo>
                  <a:lnTo>
                    <a:pt x="236" y="1684"/>
                  </a:lnTo>
                  <a:lnTo>
                    <a:pt x="202" y="1146"/>
                  </a:lnTo>
                  <a:lnTo>
                    <a:pt x="202" y="775"/>
                  </a:lnTo>
                  <a:lnTo>
                    <a:pt x="202" y="371"/>
                  </a:lnTo>
                  <a:lnTo>
                    <a:pt x="842" y="337"/>
                  </a:lnTo>
                  <a:lnTo>
                    <a:pt x="1515" y="270"/>
                  </a:lnTo>
                  <a:lnTo>
                    <a:pt x="1953" y="270"/>
                  </a:lnTo>
                  <a:lnTo>
                    <a:pt x="2189" y="236"/>
                  </a:lnTo>
                  <a:lnTo>
                    <a:pt x="2290" y="203"/>
                  </a:lnTo>
                  <a:lnTo>
                    <a:pt x="2357" y="135"/>
                  </a:lnTo>
                  <a:lnTo>
                    <a:pt x="2256" y="68"/>
                  </a:lnTo>
                  <a:lnTo>
                    <a:pt x="2121" y="34"/>
                  </a:lnTo>
                  <a:lnTo>
                    <a:pt x="188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94" name="Shape 294"/>
            <p:cNvSpPr/>
            <p:nvPr/>
          </p:nvSpPr>
          <p:spPr>
            <a:xfrm>
              <a:off x="5568300" y="2562050"/>
              <a:ext cx="20225" cy="19375"/>
            </a:xfrm>
            <a:custGeom>
              <a:avLst/>
              <a:gdLst/>
              <a:ahLst/>
              <a:cxnLst/>
              <a:rect l="0" t="0" r="0" b="0"/>
              <a:pathLst>
                <a:path w="809" h="775" extrusionOk="0">
                  <a:moveTo>
                    <a:pt x="607" y="1"/>
                  </a:moveTo>
                  <a:lnTo>
                    <a:pt x="539" y="34"/>
                  </a:lnTo>
                  <a:lnTo>
                    <a:pt x="506" y="102"/>
                  </a:lnTo>
                  <a:lnTo>
                    <a:pt x="472" y="270"/>
                  </a:lnTo>
                  <a:lnTo>
                    <a:pt x="472" y="304"/>
                  </a:lnTo>
                  <a:lnTo>
                    <a:pt x="203" y="337"/>
                  </a:lnTo>
                  <a:lnTo>
                    <a:pt x="203" y="135"/>
                  </a:lnTo>
                  <a:lnTo>
                    <a:pt x="169" y="102"/>
                  </a:lnTo>
                  <a:lnTo>
                    <a:pt x="102" y="102"/>
                  </a:lnTo>
                  <a:lnTo>
                    <a:pt x="68" y="135"/>
                  </a:lnTo>
                  <a:lnTo>
                    <a:pt x="34" y="337"/>
                  </a:lnTo>
                  <a:lnTo>
                    <a:pt x="1" y="371"/>
                  </a:lnTo>
                  <a:lnTo>
                    <a:pt x="34" y="438"/>
                  </a:lnTo>
                  <a:lnTo>
                    <a:pt x="68" y="640"/>
                  </a:lnTo>
                  <a:lnTo>
                    <a:pt x="102" y="674"/>
                  </a:lnTo>
                  <a:lnTo>
                    <a:pt x="135" y="708"/>
                  </a:lnTo>
                  <a:lnTo>
                    <a:pt x="169" y="708"/>
                  </a:lnTo>
                  <a:lnTo>
                    <a:pt x="203" y="674"/>
                  </a:lnTo>
                  <a:lnTo>
                    <a:pt x="236" y="573"/>
                  </a:lnTo>
                  <a:lnTo>
                    <a:pt x="203" y="506"/>
                  </a:lnTo>
                  <a:lnTo>
                    <a:pt x="506" y="506"/>
                  </a:lnTo>
                  <a:lnTo>
                    <a:pt x="506" y="640"/>
                  </a:lnTo>
                  <a:lnTo>
                    <a:pt x="539" y="708"/>
                  </a:lnTo>
                  <a:lnTo>
                    <a:pt x="573" y="741"/>
                  </a:lnTo>
                  <a:lnTo>
                    <a:pt x="607" y="775"/>
                  </a:lnTo>
                  <a:lnTo>
                    <a:pt x="640" y="741"/>
                  </a:lnTo>
                  <a:lnTo>
                    <a:pt x="674" y="674"/>
                  </a:lnTo>
                  <a:lnTo>
                    <a:pt x="674" y="607"/>
                  </a:lnTo>
                  <a:lnTo>
                    <a:pt x="640" y="472"/>
                  </a:lnTo>
                  <a:lnTo>
                    <a:pt x="775" y="405"/>
                  </a:lnTo>
                  <a:lnTo>
                    <a:pt x="809" y="371"/>
                  </a:lnTo>
                  <a:lnTo>
                    <a:pt x="809" y="304"/>
                  </a:lnTo>
                  <a:lnTo>
                    <a:pt x="775" y="270"/>
                  </a:lnTo>
                  <a:lnTo>
                    <a:pt x="708" y="236"/>
                  </a:lnTo>
                  <a:lnTo>
                    <a:pt x="607" y="236"/>
                  </a:lnTo>
                  <a:lnTo>
                    <a:pt x="640" y="169"/>
                  </a:lnTo>
                  <a:lnTo>
                    <a:pt x="674" y="102"/>
                  </a:lnTo>
                  <a:lnTo>
                    <a:pt x="674" y="68"/>
                  </a:lnTo>
                  <a:lnTo>
                    <a:pt x="674" y="34"/>
                  </a:lnTo>
                  <a:lnTo>
                    <a:pt x="64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95" name="Shape 295"/>
            <p:cNvSpPr/>
            <p:nvPr/>
          </p:nvSpPr>
          <p:spPr>
            <a:xfrm>
              <a:off x="5492550" y="2558675"/>
              <a:ext cx="25275" cy="24450"/>
            </a:xfrm>
            <a:custGeom>
              <a:avLst/>
              <a:gdLst/>
              <a:ahLst/>
              <a:cxnLst/>
              <a:rect l="0" t="0" r="0" b="0"/>
              <a:pathLst>
                <a:path w="1011" h="978" extrusionOk="0">
                  <a:moveTo>
                    <a:pt x="505" y="1"/>
                  </a:moveTo>
                  <a:lnTo>
                    <a:pt x="404" y="35"/>
                  </a:lnTo>
                  <a:lnTo>
                    <a:pt x="270" y="68"/>
                  </a:lnTo>
                  <a:lnTo>
                    <a:pt x="169" y="136"/>
                  </a:lnTo>
                  <a:lnTo>
                    <a:pt x="101" y="237"/>
                  </a:lnTo>
                  <a:lnTo>
                    <a:pt x="34" y="338"/>
                  </a:lnTo>
                  <a:lnTo>
                    <a:pt x="0" y="472"/>
                  </a:lnTo>
                  <a:lnTo>
                    <a:pt x="0" y="607"/>
                  </a:lnTo>
                  <a:lnTo>
                    <a:pt x="68" y="674"/>
                  </a:lnTo>
                  <a:lnTo>
                    <a:pt x="101" y="775"/>
                  </a:lnTo>
                  <a:lnTo>
                    <a:pt x="202" y="843"/>
                  </a:lnTo>
                  <a:lnTo>
                    <a:pt x="303" y="910"/>
                  </a:lnTo>
                  <a:lnTo>
                    <a:pt x="404" y="944"/>
                  </a:lnTo>
                  <a:lnTo>
                    <a:pt x="505" y="910"/>
                  </a:lnTo>
                  <a:lnTo>
                    <a:pt x="606" y="876"/>
                  </a:lnTo>
                  <a:lnTo>
                    <a:pt x="606" y="944"/>
                  </a:lnTo>
                  <a:lnTo>
                    <a:pt x="640" y="977"/>
                  </a:lnTo>
                  <a:lnTo>
                    <a:pt x="674" y="977"/>
                  </a:lnTo>
                  <a:lnTo>
                    <a:pt x="707" y="944"/>
                  </a:lnTo>
                  <a:lnTo>
                    <a:pt x="707" y="910"/>
                  </a:lnTo>
                  <a:lnTo>
                    <a:pt x="707" y="809"/>
                  </a:lnTo>
                  <a:lnTo>
                    <a:pt x="707" y="641"/>
                  </a:lnTo>
                  <a:lnTo>
                    <a:pt x="707" y="607"/>
                  </a:lnTo>
                  <a:lnTo>
                    <a:pt x="943" y="607"/>
                  </a:lnTo>
                  <a:lnTo>
                    <a:pt x="1010" y="573"/>
                  </a:lnTo>
                  <a:lnTo>
                    <a:pt x="1010" y="506"/>
                  </a:lnTo>
                  <a:lnTo>
                    <a:pt x="1010" y="439"/>
                  </a:lnTo>
                  <a:lnTo>
                    <a:pt x="943" y="405"/>
                  </a:lnTo>
                  <a:lnTo>
                    <a:pt x="539" y="405"/>
                  </a:lnTo>
                  <a:lnTo>
                    <a:pt x="438" y="472"/>
                  </a:lnTo>
                  <a:lnTo>
                    <a:pt x="438" y="506"/>
                  </a:lnTo>
                  <a:lnTo>
                    <a:pt x="438" y="540"/>
                  </a:lnTo>
                  <a:lnTo>
                    <a:pt x="606" y="607"/>
                  </a:lnTo>
                  <a:lnTo>
                    <a:pt x="606" y="641"/>
                  </a:lnTo>
                  <a:lnTo>
                    <a:pt x="606" y="674"/>
                  </a:lnTo>
                  <a:lnTo>
                    <a:pt x="472" y="708"/>
                  </a:lnTo>
                  <a:lnTo>
                    <a:pt x="303" y="708"/>
                  </a:lnTo>
                  <a:lnTo>
                    <a:pt x="236" y="641"/>
                  </a:lnTo>
                  <a:lnTo>
                    <a:pt x="202" y="573"/>
                  </a:lnTo>
                  <a:lnTo>
                    <a:pt x="202" y="439"/>
                  </a:lnTo>
                  <a:lnTo>
                    <a:pt x="236" y="371"/>
                  </a:lnTo>
                  <a:lnTo>
                    <a:pt x="270" y="270"/>
                  </a:lnTo>
                  <a:lnTo>
                    <a:pt x="371" y="237"/>
                  </a:lnTo>
                  <a:lnTo>
                    <a:pt x="573" y="169"/>
                  </a:lnTo>
                  <a:lnTo>
                    <a:pt x="741" y="136"/>
                  </a:lnTo>
                  <a:lnTo>
                    <a:pt x="775" y="136"/>
                  </a:lnTo>
                  <a:lnTo>
                    <a:pt x="775" y="102"/>
                  </a:lnTo>
                  <a:lnTo>
                    <a:pt x="640" y="35"/>
                  </a:lnTo>
                  <a:lnTo>
                    <a:pt x="50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96" name="Shape 296"/>
            <p:cNvSpPr/>
            <p:nvPr/>
          </p:nvSpPr>
          <p:spPr>
            <a:xfrm>
              <a:off x="5561575" y="2394550"/>
              <a:ext cx="64825" cy="62300"/>
            </a:xfrm>
            <a:custGeom>
              <a:avLst/>
              <a:gdLst/>
              <a:ahLst/>
              <a:cxnLst/>
              <a:rect l="0" t="0" r="0" b="0"/>
              <a:pathLst>
                <a:path w="2593" h="2492" extrusionOk="0">
                  <a:moveTo>
                    <a:pt x="707" y="1"/>
                  </a:moveTo>
                  <a:lnTo>
                    <a:pt x="438" y="34"/>
                  </a:lnTo>
                  <a:lnTo>
                    <a:pt x="337" y="68"/>
                  </a:lnTo>
                  <a:lnTo>
                    <a:pt x="236" y="135"/>
                  </a:lnTo>
                  <a:lnTo>
                    <a:pt x="303" y="203"/>
                  </a:lnTo>
                  <a:lnTo>
                    <a:pt x="404" y="236"/>
                  </a:lnTo>
                  <a:lnTo>
                    <a:pt x="640" y="270"/>
                  </a:lnTo>
                  <a:lnTo>
                    <a:pt x="1078" y="270"/>
                  </a:lnTo>
                  <a:lnTo>
                    <a:pt x="1751" y="337"/>
                  </a:lnTo>
                  <a:lnTo>
                    <a:pt x="2391" y="371"/>
                  </a:lnTo>
                  <a:lnTo>
                    <a:pt x="2391" y="775"/>
                  </a:lnTo>
                  <a:lnTo>
                    <a:pt x="2391" y="1145"/>
                  </a:lnTo>
                  <a:lnTo>
                    <a:pt x="2357" y="1684"/>
                  </a:lnTo>
                  <a:lnTo>
                    <a:pt x="2357" y="1953"/>
                  </a:lnTo>
                  <a:lnTo>
                    <a:pt x="2391" y="2223"/>
                  </a:lnTo>
                  <a:lnTo>
                    <a:pt x="1313" y="2189"/>
                  </a:lnTo>
                  <a:lnTo>
                    <a:pt x="775" y="2189"/>
                  </a:lnTo>
                  <a:lnTo>
                    <a:pt x="505" y="2223"/>
                  </a:lnTo>
                  <a:lnTo>
                    <a:pt x="270" y="2290"/>
                  </a:lnTo>
                  <a:lnTo>
                    <a:pt x="236" y="1751"/>
                  </a:lnTo>
                  <a:lnTo>
                    <a:pt x="236" y="1213"/>
                  </a:lnTo>
                  <a:lnTo>
                    <a:pt x="270" y="674"/>
                  </a:lnTo>
                  <a:lnTo>
                    <a:pt x="270" y="405"/>
                  </a:lnTo>
                  <a:lnTo>
                    <a:pt x="236" y="270"/>
                  </a:lnTo>
                  <a:lnTo>
                    <a:pt x="202" y="135"/>
                  </a:lnTo>
                  <a:lnTo>
                    <a:pt x="101" y="304"/>
                  </a:lnTo>
                  <a:lnTo>
                    <a:pt x="68" y="472"/>
                  </a:lnTo>
                  <a:lnTo>
                    <a:pt x="0" y="842"/>
                  </a:lnTo>
                  <a:lnTo>
                    <a:pt x="0" y="1583"/>
                  </a:lnTo>
                  <a:lnTo>
                    <a:pt x="0" y="1819"/>
                  </a:lnTo>
                  <a:lnTo>
                    <a:pt x="0" y="2088"/>
                  </a:lnTo>
                  <a:lnTo>
                    <a:pt x="0" y="2223"/>
                  </a:lnTo>
                  <a:lnTo>
                    <a:pt x="34" y="2324"/>
                  </a:lnTo>
                  <a:lnTo>
                    <a:pt x="101" y="2425"/>
                  </a:lnTo>
                  <a:lnTo>
                    <a:pt x="202" y="2458"/>
                  </a:lnTo>
                  <a:lnTo>
                    <a:pt x="270" y="2458"/>
                  </a:lnTo>
                  <a:lnTo>
                    <a:pt x="270" y="2425"/>
                  </a:lnTo>
                  <a:lnTo>
                    <a:pt x="270" y="2391"/>
                  </a:lnTo>
                  <a:lnTo>
                    <a:pt x="539" y="2458"/>
                  </a:lnTo>
                  <a:lnTo>
                    <a:pt x="775" y="2492"/>
                  </a:lnTo>
                  <a:lnTo>
                    <a:pt x="1313" y="2492"/>
                  </a:lnTo>
                  <a:lnTo>
                    <a:pt x="2391" y="2458"/>
                  </a:lnTo>
                  <a:lnTo>
                    <a:pt x="2458" y="2425"/>
                  </a:lnTo>
                  <a:lnTo>
                    <a:pt x="2492" y="2458"/>
                  </a:lnTo>
                  <a:lnTo>
                    <a:pt x="2525" y="2458"/>
                  </a:lnTo>
                  <a:lnTo>
                    <a:pt x="2559" y="2425"/>
                  </a:lnTo>
                  <a:lnTo>
                    <a:pt x="2593" y="2155"/>
                  </a:lnTo>
                  <a:lnTo>
                    <a:pt x="2593" y="1886"/>
                  </a:lnTo>
                  <a:lnTo>
                    <a:pt x="2593" y="1347"/>
                  </a:lnTo>
                  <a:lnTo>
                    <a:pt x="2593" y="708"/>
                  </a:lnTo>
                  <a:lnTo>
                    <a:pt x="2593" y="405"/>
                  </a:lnTo>
                  <a:lnTo>
                    <a:pt x="2559" y="68"/>
                  </a:lnTo>
                  <a:lnTo>
                    <a:pt x="2525" y="34"/>
                  </a:lnTo>
                  <a:lnTo>
                    <a:pt x="2458" y="34"/>
                  </a:lnTo>
                  <a:lnTo>
                    <a:pt x="2458" y="68"/>
                  </a:lnTo>
                  <a:lnTo>
                    <a:pt x="2424" y="169"/>
                  </a:lnTo>
                  <a:lnTo>
                    <a:pt x="1852" y="102"/>
                  </a:lnTo>
                  <a:lnTo>
                    <a:pt x="1246" y="34"/>
                  </a:lnTo>
                  <a:lnTo>
                    <a:pt x="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97" name="Shape 297"/>
            <p:cNvSpPr/>
            <p:nvPr/>
          </p:nvSpPr>
          <p:spPr>
            <a:xfrm>
              <a:off x="5587650" y="2429900"/>
              <a:ext cx="11825" cy="18550"/>
            </a:xfrm>
            <a:custGeom>
              <a:avLst/>
              <a:gdLst/>
              <a:ahLst/>
              <a:cxnLst/>
              <a:rect l="0" t="0" r="0" b="0"/>
              <a:pathLst>
                <a:path w="473" h="742" extrusionOk="0">
                  <a:moveTo>
                    <a:pt x="338" y="1"/>
                  </a:moveTo>
                  <a:lnTo>
                    <a:pt x="169" y="34"/>
                  </a:lnTo>
                  <a:lnTo>
                    <a:pt x="35" y="102"/>
                  </a:lnTo>
                  <a:lnTo>
                    <a:pt x="1" y="135"/>
                  </a:lnTo>
                  <a:lnTo>
                    <a:pt x="35" y="169"/>
                  </a:lnTo>
                  <a:lnTo>
                    <a:pt x="35" y="203"/>
                  </a:lnTo>
                  <a:lnTo>
                    <a:pt x="270" y="203"/>
                  </a:lnTo>
                  <a:lnTo>
                    <a:pt x="237" y="405"/>
                  </a:lnTo>
                  <a:lnTo>
                    <a:pt x="136" y="573"/>
                  </a:lnTo>
                  <a:lnTo>
                    <a:pt x="136" y="674"/>
                  </a:lnTo>
                  <a:lnTo>
                    <a:pt x="169" y="708"/>
                  </a:lnTo>
                  <a:lnTo>
                    <a:pt x="237" y="741"/>
                  </a:lnTo>
                  <a:lnTo>
                    <a:pt x="304" y="674"/>
                  </a:lnTo>
                  <a:lnTo>
                    <a:pt x="405" y="539"/>
                  </a:lnTo>
                  <a:lnTo>
                    <a:pt x="439" y="405"/>
                  </a:lnTo>
                  <a:lnTo>
                    <a:pt x="472" y="236"/>
                  </a:lnTo>
                  <a:lnTo>
                    <a:pt x="439" y="68"/>
                  </a:lnTo>
                  <a:lnTo>
                    <a:pt x="40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98" name="Shape 298"/>
            <p:cNvSpPr/>
            <p:nvPr/>
          </p:nvSpPr>
          <p:spPr>
            <a:xfrm>
              <a:off x="5554825" y="2489675"/>
              <a:ext cx="16025" cy="18525"/>
            </a:xfrm>
            <a:custGeom>
              <a:avLst/>
              <a:gdLst/>
              <a:ahLst/>
              <a:cxnLst/>
              <a:rect l="0" t="0" r="0" b="0"/>
              <a:pathLst>
                <a:path w="641" h="741" extrusionOk="0">
                  <a:moveTo>
                    <a:pt x="35" y="0"/>
                  </a:moveTo>
                  <a:lnTo>
                    <a:pt x="35" y="34"/>
                  </a:lnTo>
                  <a:lnTo>
                    <a:pt x="1" y="67"/>
                  </a:lnTo>
                  <a:lnTo>
                    <a:pt x="35" y="168"/>
                  </a:lnTo>
                  <a:lnTo>
                    <a:pt x="136" y="303"/>
                  </a:lnTo>
                  <a:lnTo>
                    <a:pt x="203" y="337"/>
                  </a:lnTo>
                  <a:lnTo>
                    <a:pt x="35" y="572"/>
                  </a:lnTo>
                  <a:lnTo>
                    <a:pt x="1" y="606"/>
                  </a:lnTo>
                  <a:lnTo>
                    <a:pt x="1" y="673"/>
                  </a:lnTo>
                  <a:lnTo>
                    <a:pt x="68" y="707"/>
                  </a:lnTo>
                  <a:lnTo>
                    <a:pt x="136" y="741"/>
                  </a:lnTo>
                  <a:lnTo>
                    <a:pt x="169" y="707"/>
                  </a:lnTo>
                  <a:lnTo>
                    <a:pt x="203" y="673"/>
                  </a:lnTo>
                  <a:lnTo>
                    <a:pt x="405" y="404"/>
                  </a:lnTo>
                  <a:lnTo>
                    <a:pt x="439" y="404"/>
                  </a:lnTo>
                  <a:lnTo>
                    <a:pt x="472" y="370"/>
                  </a:lnTo>
                  <a:lnTo>
                    <a:pt x="472" y="337"/>
                  </a:lnTo>
                  <a:lnTo>
                    <a:pt x="472" y="269"/>
                  </a:lnTo>
                  <a:lnTo>
                    <a:pt x="641" y="34"/>
                  </a:lnTo>
                  <a:lnTo>
                    <a:pt x="641" y="0"/>
                  </a:lnTo>
                  <a:lnTo>
                    <a:pt x="607" y="0"/>
                  </a:lnTo>
                  <a:lnTo>
                    <a:pt x="439" y="101"/>
                  </a:lnTo>
                  <a:lnTo>
                    <a:pt x="304" y="202"/>
                  </a:lnTo>
                  <a:lnTo>
                    <a:pt x="237" y="168"/>
                  </a:lnTo>
                  <a:lnTo>
                    <a:pt x="169" y="101"/>
                  </a:lnTo>
                  <a:lnTo>
                    <a:pt x="102" y="34"/>
                  </a:lnTo>
                  <a:lnTo>
                    <a:pt x="3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99" name="Shape 299"/>
            <p:cNvSpPr/>
            <p:nvPr/>
          </p:nvSpPr>
          <p:spPr>
            <a:xfrm>
              <a:off x="5516125" y="2429900"/>
              <a:ext cx="14325" cy="18550"/>
            </a:xfrm>
            <a:custGeom>
              <a:avLst/>
              <a:gdLst/>
              <a:ahLst/>
              <a:cxnLst/>
              <a:rect l="0" t="0" r="0" b="0"/>
              <a:pathLst>
                <a:path w="573" h="742" extrusionOk="0">
                  <a:moveTo>
                    <a:pt x="370" y="1"/>
                  </a:moveTo>
                  <a:lnTo>
                    <a:pt x="269" y="34"/>
                  </a:lnTo>
                  <a:lnTo>
                    <a:pt x="202" y="68"/>
                  </a:lnTo>
                  <a:lnTo>
                    <a:pt x="67" y="203"/>
                  </a:lnTo>
                  <a:lnTo>
                    <a:pt x="0" y="270"/>
                  </a:lnTo>
                  <a:lnTo>
                    <a:pt x="0" y="371"/>
                  </a:lnTo>
                  <a:lnTo>
                    <a:pt x="0" y="472"/>
                  </a:lnTo>
                  <a:lnTo>
                    <a:pt x="0" y="539"/>
                  </a:lnTo>
                  <a:lnTo>
                    <a:pt x="101" y="674"/>
                  </a:lnTo>
                  <a:lnTo>
                    <a:pt x="236" y="741"/>
                  </a:lnTo>
                  <a:lnTo>
                    <a:pt x="337" y="741"/>
                  </a:lnTo>
                  <a:lnTo>
                    <a:pt x="438" y="708"/>
                  </a:lnTo>
                  <a:lnTo>
                    <a:pt x="572" y="573"/>
                  </a:lnTo>
                  <a:lnTo>
                    <a:pt x="572" y="506"/>
                  </a:lnTo>
                  <a:lnTo>
                    <a:pt x="572" y="472"/>
                  </a:lnTo>
                  <a:lnTo>
                    <a:pt x="539" y="405"/>
                  </a:lnTo>
                  <a:lnTo>
                    <a:pt x="135" y="405"/>
                  </a:lnTo>
                  <a:lnTo>
                    <a:pt x="168" y="304"/>
                  </a:lnTo>
                  <a:lnTo>
                    <a:pt x="236" y="203"/>
                  </a:lnTo>
                  <a:lnTo>
                    <a:pt x="303" y="135"/>
                  </a:lnTo>
                  <a:lnTo>
                    <a:pt x="370" y="34"/>
                  </a:lnTo>
                  <a:lnTo>
                    <a:pt x="37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00" name="Shape 300"/>
            <p:cNvSpPr/>
            <p:nvPr/>
          </p:nvSpPr>
          <p:spPr>
            <a:xfrm>
              <a:off x="5506850" y="2348250"/>
              <a:ext cx="68200" cy="42125"/>
            </a:xfrm>
            <a:custGeom>
              <a:avLst/>
              <a:gdLst/>
              <a:ahLst/>
              <a:cxnLst/>
              <a:rect l="0" t="0" r="0" b="0"/>
              <a:pathLst>
                <a:path w="2728" h="1685" extrusionOk="0">
                  <a:moveTo>
                    <a:pt x="640" y="1"/>
                  </a:moveTo>
                  <a:lnTo>
                    <a:pt x="371" y="34"/>
                  </a:lnTo>
                  <a:lnTo>
                    <a:pt x="102" y="102"/>
                  </a:lnTo>
                  <a:lnTo>
                    <a:pt x="102" y="68"/>
                  </a:lnTo>
                  <a:lnTo>
                    <a:pt x="34" y="68"/>
                  </a:lnTo>
                  <a:lnTo>
                    <a:pt x="1" y="405"/>
                  </a:lnTo>
                  <a:lnTo>
                    <a:pt x="1" y="775"/>
                  </a:lnTo>
                  <a:lnTo>
                    <a:pt x="34" y="1482"/>
                  </a:lnTo>
                  <a:lnTo>
                    <a:pt x="34" y="1550"/>
                  </a:lnTo>
                  <a:lnTo>
                    <a:pt x="68" y="1617"/>
                  </a:lnTo>
                  <a:lnTo>
                    <a:pt x="102" y="1651"/>
                  </a:lnTo>
                  <a:lnTo>
                    <a:pt x="169" y="1684"/>
                  </a:lnTo>
                  <a:lnTo>
                    <a:pt x="236" y="1651"/>
                  </a:lnTo>
                  <a:lnTo>
                    <a:pt x="270" y="1617"/>
                  </a:lnTo>
                  <a:lnTo>
                    <a:pt x="270" y="1583"/>
                  </a:lnTo>
                  <a:lnTo>
                    <a:pt x="775" y="1617"/>
                  </a:lnTo>
                  <a:lnTo>
                    <a:pt x="1853" y="1617"/>
                  </a:lnTo>
                  <a:lnTo>
                    <a:pt x="2122" y="1583"/>
                  </a:lnTo>
                  <a:lnTo>
                    <a:pt x="2358" y="1516"/>
                  </a:lnTo>
                  <a:lnTo>
                    <a:pt x="2088" y="1449"/>
                  </a:lnTo>
                  <a:lnTo>
                    <a:pt x="1853" y="1415"/>
                  </a:lnTo>
                  <a:lnTo>
                    <a:pt x="203" y="1415"/>
                  </a:lnTo>
                  <a:lnTo>
                    <a:pt x="203" y="809"/>
                  </a:lnTo>
                  <a:lnTo>
                    <a:pt x="169" y="472"/>
                  </a:lnTo>
                  <a:lnTo>
                    <a:pt x="102" y="169"/>
                  </a:lnTo>
                  <a:lnTo>
                    <a:pt x="102" y="169"/>
                  </a:lnTo>
                  <a:lnTo>
                    <a:pt x="371" y="237"/>
                  </a:lnTo>
                  <a:lnTo>
                    <a:pt x="674" y="237"/>
                  </a:lnTo>
                  <a:lnTo>
                    <a:pt x="1213" y="203"/>
                  </a:lnTo>
                  <a:lnTo>
                    <a:pt x="1853" y="203"/>
                  </a:lnTo>
                  <a:lnTo>
                    <a:pt x="2492" y="169"/>
                  </a:lnTo>
                  <a:lnTo>
                    <a:pt x="2492" y="843"/>
                  </a:lnTo>
                  <a:lnTo>
                    <a:pt x="2526" y="1550"/>
                  </a:lnTo>
                  <a:lnTo>
                    <a:pt x="2560" y="1617"/>
                  </a:lnTo>
                  <a:lnTo>
                    <a:pt x="2627" y="1651"/>
                  </a:lnTo>
                  <a:lnTo>
                    <a:pt x="2694" y="1617"/>
                  </a:lnTo>
                  <a:lnTo>
                    <a:pt x="2728" y="1550"/>
                  </a:lnTo>
                  <a:lnTo>
                    <a:pt x="2694" y="809"/>
                  </a:lnTo>
                  <a:lnTo>
                    <a:pt x="2694" y="439"/>
                  </a:lnTo>
                  <a:lnTo>
                    <a:pt x="2661" y="68"/>
                  </a:lnTo>
                  <a:lnTo>
                    <a:pt x="2627" y="1"/>
                  </a:lnTo>
                  <a:lnTo>
                    <a:pt x="2560" y="1"/>
                  </a:lnTo>
                  <a:lnTo>
                    <a:pt x="2526" y="34"/>
                  </a:lnTo>
                  <a:lnTo>
                    <a:pt x="218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01" name="Shape 301"/>
            <p:cNvSpPr/>
            <p:nvPr/>
          </p:nvSpPr>
          <p:spPr>
            <a:xfrm>
              <a:off x="5614600" y="2536800"/>
              <a:ext cx="63150" cy="61475"/>
            </a:xfrm>
            <a:custGeom>
              <a:avLst/>
              <a:gdLst/>
              <a:ahLst/>
              <a:cxnLst/>
              <a:rect l="0" t="0" r="0" b="0"/>
              <a:pathLst>
                <a:path w="2526" h="2459" extrusionOk="0">
                  <a:moveTo>
                    <a:pt x="2357" y="202"/>
                  </a:moveTo>
                  <a:lnTo>
                    <a:pt x="2323" y="674"/>
                  </a:lnTo>
                  <a:lnTo>
                    <a:pt x="2323" y="1145"/>
                  </a:lnTo>
                  <a:lnTo>
                    <a:pt x="2256" y="1684"/>
                  </a:lnTo>
                  <a:lnTo>
                    <a:pt x="2222" y="2256"/>
                  </a:lnTo>
                  <a:lnTo>
                    <a:pt x="1953" y="2189"/>
                  </a:lnTo>
                  <a:lnTo>
                    <a:pt x="472" y="2189"/>
                  </a:lnTo>
                  <a:lnTo>
                    <a:pt x="236" y="2223"/>
                  </a:lnTo>
                  <a:lnTo>
                    <a:pt x="236" y="1684"/>
                  </a:lnTo>
                  <a:lnTo>
                    <a:pt x="236" y="1145"/>
                  </a:lnTo>
                  <a:lnTo>
                    <a:pt x="236" y="708"/>
                  </a:lnTo>
                  <a:lnTo>
                    <a:pt x="236" y="236"/>
                  </a:lnTo>
                  <a:lnTo>
                    <a:pt x="1313" y="270"/>
                  </a:lnTo>
                  <a:lnTo>
                    <a:pt x="1852" y="236"/>
                  </a:lnTo>
                  <a:lnTo>
                    <a:pt x="2357" y="202"/>
                  </a:lnTo>
                  <a:close/>
                  <a:moveTo>
                    <a:pt x="1313" y="0"/>
                  </a:moveTo>
                  <a:lnTo>
                    <a:pt x="236" y="34"/>
                  </a:lnTo>
                  <a:lnTo>
                    <a:pt x="169" y="34"/>
                  </a:lnTo>
                  <a:lnTo>
                    <a:pt x="135" y="68"/>
                  </a:lnTo>
                  <a:lnTo>
                    <a:pt x="101" y="101"/>
                  </a:lnTo>
                  <a:lnTo>
                    <a:pt x="34" y="404"/>
                  </a:lnTo>
                  <a:lnTo>
                    <a:pt x="34" y="708"/>
                  </a:lnTo>
                  <a:lnTo>
                    <a:pt x="0" y="1314"/>
                  </a:lnTo>
                  <a:lnTo>
                    <a:pt x="0" y="1852"/>
                  </a:lnTo>
                  <a:lnTo>
                    <a:pt x="34" y="2122"/>
                  </a:lnTo>
                  <a:lnTo>
                    <a:pt x="68" y="2391"/>
                  </a:lnTo>
                  <a:lnTo>
                    <a:pt x="101" y="2425"/>
                  </a:lnTo>
                  <a:lnTo>
                    <a:pt x="135" y="2458"/>
                  </a:lnTo>
                  <a:lnTo>
                    <a:pt x="169" y="2458"/>
                  </a:lnTo>
                  <a:lnTo>
                    <a:pt x="202" y="2425"/>
                  </a:lnTo>
                  <a:lnTo>
                    <a:pt x="472" y="2458"/>
                  </a:lnTo>
                  <a:lnTo>
                    <a:pt x="741" y="2458"/>
                  </a:lnTo>
                  <a:lnTo>
                    <a:pt x="1280" y="2425"/>
                  </a:lnTo>
                  <a:lnTo>
                    <a:pt x="2020" y="2425"/>
                  </a:lnTo>
                  <a:lnTo>
                    <a:pt x="2256" y="2391"/>
                  </a:lnTo>
                  <a:lnTo>
                    <a:pt x="2357" y="2391"/>
                  </a:lnTo>
                  <a:lnTo>
                    <a:pt x="2391" y="2324"/>
                  </a:lnTo>
                  <a:lnTo>
                    <a:pt x="2458" y="2054"/>
                  </a:lnTo>
                  <a:lnTo>
                    <a:pt x="2492" y="1751"/>
                  </a:lnTo>
                  <a:lnTo>
                    <a:pt x="2525" y="1145"/>
                  </a:lnTo>
                  <a:lnTo>
                    <a:pt x="2525" y="640"/>
                  </a:lnTo>
                  <a:lnTo>
                    <a:pt x="2525" y="371"/>
                  </a:lnTo>
                  <a:lnTo>
                    <a:pt x="2492" y="135"/>
                  </a:lnTo>
                  <a:lnTo>
                    <a:pt x="2458" y="68"/>
                  </a:lnTo>
                  <a:lnTo>
                    <a:pt x="2391" y="34"/>
                  </a:lnTo>
                  <a:lnTo>
                    <a:pt x="185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02" name="Shape 302"/>
            <p:cNvSpPr/>
            <p:nvPr/>
          </p:nvSpPr>
          <p:spPr>
            <a:xfrm>
              <a:off x="5579250" y="2345725"/>
              <a:ext cx="69025" cy="47175"/>
            </a:xfrm>
            <a:custGeom>
              <a:avLst/>
              <a:gdLst/>
              <a:ahLst/>
              <a:cxnLst/>
              <a:rect l="0" t="0" r="0" b="0"/>
              <a:pathLst>
                <a:path w="2761" h="1887" extrusionOk="0">
                  <a:moveTo>
                    <a:pt x="1381" y="1"/>
                  </a:moveTo>
                  <a:lnTo>
                    <a:pt x="707" y="34"/>
                  </a:lnTo>
                  <a:lnTo>
                    <a:pt x="404" y="68"/>
                  </a:lnTo>
                  <a:lnTo>
                    <a:pt x="68" y="135"/>
                  </a:lnTo>
                  <a:lnTo>
                    <a:pt x="34" y="169"/>
                  </a:lnTo>
                  <a:lnTo>
                    <a:pt x="0" y="237"/>
                  </a:lnTo>
                  <a:lnTo>
                    <a:pt x="0" y="304"/>
                  </a:lnTo>
                  <a:lnTo>
                    <a:pt x="68" y="338"/>
                  </a:lnTo>
                  <a:lnTo>
                    <a:pt x="68" y="607"/>
                  </a:lnTo>
                  <a:lnTo>
                    <a:pt x="68" y="876"/>
                  </a:lnTo>
                  <a:lnTo>
                    <a:pt x="34" y="1718"/>
                  </a:lnTo>
                  <a:lnTo>
                    <a:pt x="34" y="1752"/>
                  </a:lnTo>
                  <a:lnTo>
                    <a:pt x="68" y="1785"/>
                  </a:lnTo>
                  <a:lnTo>
                    <a:pt x="169" y="1785"/>
                  </a:lnTo>
                  <a:lnTo>
                    <a:pt x="505" y="1853"/>
                  </a:lnTo>
                  <a:lnTo>
                    <a:pt x="842" y="1886"/>
                  </a:lnTo>
                  <a:lnTo>
                    <a:pt x="1179" y="1853"/>
                  </a:lnTo>
                  <a:lnTo>
                    <a:pt x="1515" y="1819"/>
                  </a:lnTo>
                  <a:lnTo>
                    <a:pt x="2020" y="1785"/>
                  </a:lnTo>
                  <a:lnTo>
                    <a:pt x="2256" y="1752"/>
                  </a:lnTo>
                  <a:lnTo>
                    <a:pt x="2492" y="1651"/>
                  </a:lnTo>
                  <a:lnTo>
                    <a:pt x="2222" y="1583"/>
                  </a:lnTo>
                  <a:lnTo>
                    <a:pt x="1919" y="1583"/>
                  </a:lnTo>
                  <a:lnTo>
                    <a:pt x="1347" y="1651"/>
                  </a:lnTo>
                  <a:lnTo>
                    <a:pt x="505" y="1651"/>
                  </a:lnTo>
                  <a:lnTo>
                    <a:pt x="236" y="1684"/>
                  </a:lnTo>
                  <a:lnTo>
                    <a:pt x="236" y="1213"/>
                  </a:lnTo>
                  <a:lnTo>
                    <a:pt x="236" y="775"/>
                  </a:lnTo>
                  <a:lnTo>
                    <a:pt x="236" y="540"/>
                  </a:lnTo>
                  <a:lnTo>
                    <a:pt x="202" y="338"/>
                  </a:lnTo>
                  <a:lnTo>
                    <a:pt x="505" y="304"/>
                  </a:lnTo>
                  <a:lnTo>
                    <a:pt x="808" y="270"/>
                  </a:lnTo>
                  <a:lnTo>
                    <a:pt x="1414" y="270"/>
                  </a:lnTo>
                  <a:lnTo>
                    <a:pt x="2054" y="304"/>
                  </a:lnTo>
                  <a:lnTo>
                    <a:pt x="2357" y="270"/>
                  </a:lnTo>
                  <a:lnTo>
                    <a:pt x="2660" y="237"/>
                  </a:lnTo>
                  <a:lnTo>
                    <a:pt x="2593" y="573"/>
                  </a:lnTo>
                  <a:lnTo>
                    <a:pt x="2593" y="876"/>
                  </a:lnTo>
                  <a:lnTo>
                    <a:pt x="2525" y="1280"/>
                  </a:lnTo>
                  <a:lnTo>
                    <a:pt x="2525" y="1651"/>
                  </a:lnTo>
                  <a:lnTo>
                    <a:pt x="2559" y="1718"/>
                  </a:lnTo>
                  <a:lnTo>
                    <a:pt x="2660" y="1718"/>
                  </a:lnTo>
                  <a:lnTo>
                    <a:pt x="2694" y="1684"/>
                  </a:lnTo>
                  <a:lnTo>
                    <a:pt x="2727" y="1348"/>
                  </a:lnTo>
                  <a:lnTo>
                    <a:pt x="2727" y="1011"/>
                  </a:lnTo>
                  <a:lnTo>
                    <a:pt x="2761" y="607"/>
                  </a:lnTo>
                  <a:lnTo>
                    <a:pt x="2761" y="237"/>
                  </a:lnTo>
                  <a:lnTo>
                    <a:pt x="2727" y="169"/>
                  </a:lnTo>
                  <a:lnTo>
                    <a:pt x="2660" y="203"/>
                  </a:lnTo>
                  <a:lnTo>
                    <a:pt x="2357" y="102"/>
                  </a:lnTo>
                  <a:lnTo>
                    <a:pt x="2054" y="68"/>
                  </a:lnTo>
                  <a:lnTo>
                    <a:pt x="1717" y="34"/>
                  </a:lnTo>
                  <a:lnTo>
                    <a:pt x="138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03" name="Shape 303"/>
            <p:cNvSpPr/>
            <p:nvPr/>
          </p:nvSpPr>
          <p:spPr>
            <a:xfrm>
              <a:off x="5662575" y="2429900"/>
              <a:ext cx="11800" cy="20225"/>
            </a:xfrm>
            <a:custGeom>
              <a:avLst/>
              <a:gdLst/>
              <a:ahLst/>
              <a:cxnLst/>
              <a:rect l="0" t="0" r="0" b="0"/>
              <a:pathLst>
                <a:path w="472" h="809" extrusionOk="0">
                  <a:moveTo>
                    <a:pt x="303" y="203"/>
                  </a:moveTo>
                  <a:lnTo>
                    <a:pt x="303" y="304"/>
                  </a:lnTo>
                  <a:lnTo>
                    <a:pt x="270" y="405"/>
                  </a:lnTo>
                  <a:lnTo>
                    <a:pt x="202" y="337"/>
                  </a:lnTo>
                  <a:lnTo>
                    <a:pt x="169" y="270"/>
                  </a:lnTo>
                  <a:lnTo>
                    <a:pt x="169" y="203"/>
                  </a:lnTo>
                  <a:close/>
                  <a:moveTo>
                    <a:pt x="169" y="1"/>
                  </a:moveTo>
                  <a:lnTo>
                    <a:pt x="68" y="68"/>
                  </a:lnTo>
                  <a:lnTo>
                    <a:pt x="0" y="135"/>
                  </a:lnTo>
                  <a:lnTo>
                    <a:pt x="0" y="236"/>
                  </a:lnTo>
                  <a:lnTo>
                    <a:pt x="0" y="337"/>
                  </a:lnTo>
                  <a:lnTo>
                    <a:pt x="68" y="438"/>
                  </a:lnTo>
                  <a:lnTo>
                    <a:pt x="135" y="472"/>
                  </a:lnTo>
                  <a:lnTo>
                    <a:pt x="34" y="573"/>
                  </a:lnTo>
                  <a:lnTo>
                    <a:pt x="0" y="640"/>
                  </a:lnTo>
                  <a:lnTo>
                    <a:pt x="0" y="674"/>
                  </a:lnTo>
                  <a:lnTo>
                    <a:pt x="68" y="775"/>
                  </a:lnTo>
                  <a:lnTo>
                    <a:pt x="169" y="809"/>
                  </a:lnTo>
                  <a:lnTo>
                    <a:pt x="270" y="809"/>
                  </a:lnTo>
                  <a:lnTo>
                    <a:pt x="337" y="775"/>
                  </a:lnTo>
                  <a:lnTo>
                    <a:pt x="404" y="741"/>
                  </a:lnTo>
                  <a:lnTo>
                    <a:pt x="472" y="674"/>
                  </a:lnTo>
                  <a:lnTo>
                    <a:pt x="472" y="607"/>
                  </a:lnTo>
                  <a:lnTo>
                    <a:pt x="438" y="506"/>
                  </a:lnTo>
                  <a:lnTo>
                    <a:pt x="472" y="472"/>
                  </a:lnTo>
                  <a:lnTo>
                    <a:pt x="472" y="438"/>
                  </a:lnTo>
                  <a:lnTo>
                    <a:pt x="404" y="371"/>
                  </a:lnTo>
                  <a:lnTo>
                    <a:pt x="472" y="304"/>
                  </a:lnTo>
                  <a:lnTo>
                    <a:pt x="472" y="203"/>
                  </a:lnTo>
                  <a:lnTo>
                    <a:pt x="438" y="102"/>
                  </a:lnTo>
                  <a:lnTo>
                    <a:pt x="371" y="34"/>
                  </a:lnTo>
                  <a:lnTo>
                    <a:pt x="27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04" name="Shape 304"/>
            <p:cNvSpPr/>
            <p:nvPr/>
          </p:nvSpPr>
          <p:spPr>
            <a:xfrm>
              <a:off x="5697925" y="2489675"/>
              <a:ext cx="5925" cy="17700"/>
            </a:xfrm>
            <a:custGeom>
              <a:avLst/>
              <a:gdLst/>
              <a:ahLst/>
              <a:cxnLst/>
              <a:rect l="0" t="0" r="0" b="0"/>
              <a:pathLst>
                <a:path w="237" h="708" extrusionOk="0">
                  <a:moveTo>
                    <a:pt x="135" y="0"/>
                  </a:moveTo>
                  <a:lnTo>
                    <a:pt x="101" y="34"/>
                  </a:lnTo>
                  <a:lnTo>
                    <a:pt x="34" y="168"/>
                  </a:lnTo>
                  <a:lnTo>
                    <a:pt x="0" y="337"/>
                  </a:lnTo>
                  <a:lnTo>
                    <a:pt x="0" y="505"/>
                  </a:lnTo>
                  <a:lnTo>
                    <a:pt x="34" y="640"/>
                  </a:lnTo>
                  <a:lnTo>
                    <a:pt x="34" y="707"/>
                  </a:lnTo>
                  <a:lnTo>
                    <a:pt x="169" y="707"/>
                  </a:lnTo>
                  <a:lnTo>
                    <a:pt x="202" y="673"/>
                  </a:lnTo>
                  <a:lnTo>
                    <a:pt x="236" y="606"/>
                  </a:lnTo>
                  <a:lnTo>
                    <a:pt x="236" y="337"/>
                  </a:lnTo>
                  <a:lnTo>
                    <a:pt x="236" y="67"/>
                  </a:lnTo>
                  <a:lnTo>
                    <a:pt x="236" y="34"/>
                  </a:lnTo>
                  <a:lnTo>
                    <a:pt x="2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05" name="Shape 305"/>
            <p:cNvSpPr/>
            <p:nvPr/>
          </p:nvSpPr>
          <p:spPr>
            <a:xfrm>
              <a:off x="5733275" y="2429050"/>
              <a:ext cx="16025" cy="17700"/>
            </a:xfrm>
            <a:custGeom>
              <a:avLst/>
              <a:gdLst/>
              <a:ahLst/>
              <a:cxnLst/>
              <a:rect l="0" t="0" r="0" b="0"/>
              <a:pathLst>
                <a:path w="641" h="708" extrusionOk="0">
                  <a:moveTo>
                    <a:pt x="236" y="1"/>
                  </a:moveTo>
                  <a:lnTo>
                    <a:pt x="135" y="68"/>
                  </a:lnTo>
                  <a:lnTo>
                    <a:pt x="68" y="136"/>
                  </a:lnTo>
                  <a:lnTo>
                    <a:pt x="0" y="203"/>
                  </a:lnTo>
                  <a:lnTo>
                    <a:pt x="0" y="304"/>
                  </a:lnTo>
                  <a:lnTo>
                    <a:pt x="34" y="371"/>
                  </a:lnTo>
                  <a:lnTo>
                    <a:pt x="101" y="405"/>
                  </a:lnTo>
                  <a:lnTo>
                    <a:pt x="202" y="439"/>
                  </a:lnTo>
                  <a:lnTo>
                    <a:pt x="337" y="472"/>
                  </a:lnTo>
                  <a:lnTo>
                    <a:pt x="438" y="439"/>
                  </a:lnTo>
                  <a:lnTo>
                    <a:pt x="438" y="540"/>
                  </a:lnTo>
                  <a:lnTo>
                    <a:pt x="438" y="607"/>
                  </a:lnTo>
                  <a:lnTo>
                    <a:pt x="438" y="708"/>
                  </a:lnTo>
                  <a:lnTo>
                    <a:pt x="505" y="708"/>
                  </a:lnTo>
                  <a:lnTo>
                    <a:pt x="573" y="641"/>
                  </a:lnTo>
                  <a:lnTo>
                    <a:pt x="606" y="540"/>
                  </a:lnTo>
                  <a:lnTo>
                    <a:pt x="640" y="304"/>
                  </a:lnTo>
                  <a:lnTo>
                    <a:pt x="640" y="270"/>
                  </a:lnTo>
                  <a:lnTo>
                    <a:pt x="573" y="203"/>
                  </a:lnTo>
                  <a:lnTo>
                    <a:pt x="505" y="237"/>
                  </a:lnTo>
                  <a:lnTo>
                    <a:pt x="371" y="304"/>
                  </a:lnTo>
                  <a:lnTo>
                    <a:pt x="236" y="304"/>
                  </a:lnTo>
                  <a:lnTo>
                    <a:pt x="169" y="270"/>
                  </a:lnTo>
                  <a:lnTo>
                    <a:pt x="202" y="203"/>
                  </a:lnTo>
                  <a:lnTo>
                    <a:pt x="236" y="169"/>
                  </a:lnTo>
                  <a:lnTo>
                    <a:pt x="539" y="169"/>
                  </a:lnTo>
                  <a:lnTo>
                    <a:pt x="539" y="203"/>
                  </a:lnTo>
                  <a:lnTo>
                    <a:pt x="606" y="203"/>
                  </a:lnTo>
                  <a:lnTo>
                    <a:pt x="640" y="169"/>
                  </a:lnTo>
                  <a:lnTo>
                    <a:pt x="573" y="102"/>
                  </a:lnTo>
                  <a:lnTo>
                    <a:pt x="505" y="35"/>
                  </a:lnTo>
                  <a:lnTo>
                    <a:pt x="303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06" name="Shape 306"/>
            <p:cNvSpPr/>
            <p:nvPr/>
          </p:nvSpPr>
          <p:spPr>
            <a:xfrm>
              <a:off x="5639000" y="2395400"/>
              <a:ext cx="57275" cy="62300"/>
            </a:xfrm>
            <a:custGeom>
              <a:avLst/>
              <a:gdLst/>
              <a:ahLst/>
              <a:cxnLst/>
              <a:rect l="0" t="0" r="0" b="0"/>
              <a:pathLst>
                <a:path w="2291" h="2492" extrusionOk="0">
                  <a:moveTo>
                    <a:pt x="236" y="0"/>
                  </a:moveTo>
                  <a:lnTo>
                    <a:pt x="102" y="34"/>
                  </a:lnTo>
                  <a:lnTo>
                    <a:pt x="1" y="68"/>
                  </a:lnTo>
                  <a:lnTo>
                    <a:pt x="1" y="101"/>
                  </a:lnTo>
                  <a:lnTo>
                    <a:pt x="68" y="169"/>
                  </a:lnTo>
                  <a:lnTo>
                    <a:pt x="169" y="202"/>
                  </a:lnTo>
                  <a:lnTo>
                    <a:pt x="371" y="270"/>
                  </a:lnTo>
                  <a:lnTo>
                    <a:pt x="2088" y="270"/>
                  </a:lnTo>
                  <a:lnTo>
                    <a:pt x="2054" y="472"/>
                  </a:lnTo>
                  <a:lnTo>
                    <a:pt x="2054" y="707"/>
                  </a:lnTo>
                  <a:lnTo>
                    <a:pt x="2054" y="1145"/>
                  </a:lnTo>
                  <a:lnTo>
                    <a:pt x="2054" y="1717"/>
                  </a:lnTo>
                  <a:lnTo>
                    <a:pt x="2054" y="1987"/>
                  </a:lnTo>
                  <a:lnTo>
                    <a:pt x="2088" y="2256"/>
                  </a:lnTo>
                  <a:lnTo>
                    <a:pt x="910" y="2222"/>
                  </a:lnTo>
                  <a:lnTo>
                    <a:pt x="506" y="2189"/>
                  </a:lnTo>
                  <a:lnTo>
                    <a:pt x="304" y="2222"/>
                  </a:lnTo>
                  <a:lnTo>
                    <a:pt x="203" y="2256"/>
                  </a:lnTo>
                  <a:lnTo>
                    <a:pt x="135" y="2323"/>
                  </a:lnTo>
                  <a:lnTo>
                    <a:pt x="203" y="2391"/>
                  </a:lnTo>
                  <a:lnTo>
                    <a:pt x="304" y="2458"/>
                  </a:lnTo>
                  <a:lnTo>
                    <a:pt x="506" y="2492"/>
                  </a:lnTo>
                  <a:lnTo>
                    <a:pt x="2256" y="2492"/>
                  </a:lnTo>
                  <a:lnTo>
                    <a:pt x="2290" y="2424"/>
                  </a:lnTo>
                  <a:lnTo>
                    <a:pt x="2290" y="2357"/>
                  </a:lnTo>
                  <a:lnTo>
                    <a:pt x="2290" y="2290"/>
                  </a:lnTo>
                  <a:lnTo>
                    <a:pt x="2290" y="2020"/>
                  </a:lnTo>
                  <a:lnTo>
                    <a:pt x="2290" y="1717"/>
                  </a:lnTo>
                  <a:lnTo>
                    <a:pt x="2290" y="1145"/>
                  </a:lnTo>
                  <a:lnTo>
                    <a:pt x="2290" y="707"/>
                  </a:lnTo>
                  <a:lnTo>
                    <a:pt x="2290" y="472"/>
                  </a:lnTo>
                  <a:lnTo>
                    <a:pt x="2256" y="236"/>
                  </a:lnTo>
                  <a:lnTo>
                    <a:pt x="2290" y="202"/>
                  </a:lnTo>
                  <a:lnTo>
                    <a:pt x="2290" y="135"/>
                  </a:lnTo>
                  <a:lnTo>
                    <a:pt x="2256" y="68"/>
                  </a:lnTo>
                  <a:lnTo>
                    <a:pt x="2189" y="34"/>
                  </a:lnTo>
                  <a:lnTo>
                    <a:pt x="943" y="34"/>
                  </a:lnTo>
                  <a:lnTo>
                    <a:pt x="47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07" name="Shape 307"/>
            <p:cNvSpPr/>
            <p:nvPr/>
          </p:nvSpPr>
          <p:spPr>
            <a:xfrm>
              <a:off x="5364600" y="2609175"/>
              <a:ext cx="7600" cy="60650"/>
            </a:xfrm>
            <a:custGeom>
              <a:avLst/>
              <a:gdLst/>
              <a:ahLst/>
              <a:cxnLst/>
              <a:rect l="0" t="0" r="0" b="0"/>
              <a:pathLst>
                <a:path w="304" h="2426" extrusionOk="0">
                  <a:moveTo>
                    <a:pt x="102" y="1"/>
                  </a:moveTo>
                  <a:lnTo>
                    <a:pt x="68" y="35"/>
                  </a:lnTo>
                  <a:lnTo>
                    <a:pt x="35" y="304"/>
                  </a:lnTo>
                  <a:lnTo>
                    <a:pt x="1" y="573"/>
                  </a:lnTo>
                  <a:lnTo>
                    <a:pt x="35" y="1112"/>
                  </a:lnTo>
                  <a:lnTo>
                    <a:pt x="35" y="1752"/>
                  </a:lnTo>
                  <a:lnTo>
                    <a:pt x="68" y="2055"/>
                  </a:lnTo>
                  <a:lnTo>
                    <a:pt x="136" y="2358"/>
                  </a:lnTo>
                  <a:lnTo>
                    <a:pt x="169" y="2425"/>
                  </a:lnTo>
                  <a:lnTo>
                    <a:pt x="203" y="2425"/>
                  </a:lnTo>
                  <a:lnTo>
                    <a:pt x="237" y="2391"/>
                  </a:lnTo>
                  <a:lnTo>
                    <a:pt x="270" y="2358"/>
                  </a:lnTo>
                  <a:lnTo>
                    <a:pt x="304" y="2055"/>
                  </a:lnTo>
                  <a:lnTo>
                    <a:pt x="270" y="1718"/>
                  </a:lnTo>
                  <a:lnTo>
                    <a:pt x="237" y="1112"/>
                  </a:lnTo>
                  <a:lnTo>
                    <a:pt x="237" y="573"/>
                  </a:lnTo>
                  <a:lnTo>
                    <a:pt x="203" y="304"/>
                  </a:lnTo>
                  <a:lnTo>
                    <a:pt x="169" y="35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08" name="Shape 308"/>
            <p:cNvSpPr/>
            <p:nvPr/>
          </p:nvSpPr>
          <p:spPr>
            <a:xfrm>
              <a:off x="5672675" y="2465250"/>
              <a:ext cx="64825" cy="62325"/>
            </a:xfrm>
            <a:custGeom>
              <a:avLst/>
              <a:gdLst/>
              <a:ahLst/>
              <a:cxnLst/>
              <a:rect l="0" t="0" r="0" b="0"/>
              <a:pathLst>
                <a:path w="2593" h="2493" extrusionOk="0">
                  <a:moveTo>
                    <a:pt x="707" y="1"/>
                  </a:moveTo>
                  <a:lnTo>
                    <a:pt x="438" y="34"/>
                  </a:lnTo>
                  <a:lnTo>
                    <a:pt x="337" y="68"/>
                  </a:lnTo>
                  <a:lnTo>
                    <a:pt x="236" y="135"/>
                  </a:lnTo>
                  <a:lnTo>
                    <a:pt x="303" y="203"/>
                  </a:lnTo>
                  <a:lnTo>
                    <a:pt x="404" y="236"/>
                  </a:lnTo>
                  <a:lnTo>
                    <a:pt x="640" y="270"/>
                  </a:lnTo>
                  <a:lnTo>
                    <a:pt x="1078" y="270"/>
                  </a:lnTo>
                  <a:lnTo>
                    <a:pt x="1751" y="337"/>
                  </a:lnTo>
                  <a:lnTo>
                    <a:pt x="2391" y="371"/>
                  </a:lnTo>
                  <a:lnTo>
                    <a:pt x="2391" y="775"/>
                  </a:lnTo>
                  <a:lnTo>
                    <a:pt x="2391" y="1145"/>
                  </a:lnTo>
                  <a:lnTo>
                    <a:pt x="2357" y="1684"/>
                  </a:lnTo>
                  <a:lnTo>
                    <a:pt x="2357" y="1953"/>
                  </a:lnTo>
                  <a:lnTo>
                    <a:pt x="2391" y="2223"/>
                  </a:lnTo>
                  <a:lnTo>
                    <a:pt x="1313" y="2189"/>
                  </a:lnTo>
                  <a:lnTo>
                    <a:pt x="775" y="2189"/>
                  </a:lnTo>
                  <a:lnTo>
                    <a:pt x="505" y="2223"/>
                  </a:lnTo>
                  <a:lnTo>
                    <a:pt x="270" y="2290"/>
                  </a:lnTo>
                  <a:lnTo>
                    <a:pt x="236" y="1751"/>
                  </a:lnTo>
                  <a:lnTo>
                    <a:pt x="236" y="1213"/>
                  </a:lnTo>
                  <a:lnTo>
                    <a:pt x="270" y="674"/>
                  </a:lnTo>
                  <a:lnTo>
                    <a:pt x="270" y="405"/>
                  </a:lnTo>
                  <a:lnTo>
                    <a:pt x="236" y="270"/>
                  </a:lnTo>
                  <a:lnTo>
                    <a:pt x="202" y="135"/>
                  </a:lnTo>
                  <a:lnTo>
                    <a:pt x="101" y="304"/>
                  </a:lnTo>
                  <a:lnTo>
                    <a:pt x="68" y="472"/>
                  </a:lnTo>
                  <a:lnTo>
                    <a:pt x="0" y="842"/>
                  </a:lnTo>
                  <a:lnTo>
                    <a:pt x="0" y="1583"/>
                  </a:lnTo>
                  <a:lnTo>
                    <a:pt x="0" y="1819"/>
                  </a:lnTo>
                  <a:lnTo>
                    <a:pt x="0" y="2088"/>
                  </a:lnTo>
                  <a:lnTo>
                    <a:pt x="0" y="2223"/>
                  </a:lnTo>
                  <a:lnTo>
                    <a:pt x="34" y="2324"/>
                  </a:lnTo>
                  <a:lnTo>
                    <a:pt x="101" y="2425"/>
                  </a:lnTo>
                  <a:lnTo>
                    <a:pt x="202" y="2458"/>
                  </a:lnTo>
                  <a:lnTo>
                    <a:pt x="270" y="2458"/>
                  </a:lnTo>
                  <a:lnTo>
                    <a:pt x="270" y="2425"/>
                  </a:lnTo>
                  <a:lnTo>
                    <a:pt x="270" y="2391"/>
                  </a:lnTo>
                  <a:lnTo>
                    <a:pt x="539" y="2458"/>
                  </a:lnTo>
                  <a:lnTo>
                    <a:pt x="775" y="2492"/>
                  </a:lnTo>
                  <a:lnTo>
                    <a:pt x="1313" y="2492"/>
                  </a:lnTo>
                  <a:lnTo>
                    <a:pt x="2391" y="2458"/>
                  </a:lnTo>
                  <a:lnTo>
                    <a:pt x="2458" y="2425"/>
                  </a:lnTo>
                  <a:lnTo>
                    <a:pt x="2492" y="2458"/>
                  </a:lnTo>
                  <a:lnTo>
                    <a:pt x="2525" y="2458"/>
                  </a:lnTo>
                  <a:lnTo>
                    <a:pt x="2559" y="2425"/>
                  </a:lnTo>
                  <a:lnTo>
                    <a:pt x="2593" y="2155"/>
                  </a:lnTo>
                  <a:lnTo>
                    <a:pt x="2593" y="1886"/>
                  </a:lnTo>
                  <a:lnTo>
                    <a:pt x="2593" y="1347"/>
                  </a:lnTo>
                  <a:lnTo>
                    <a:pt x="2593" y="708"/>
                  </a:lnTo>
                  <a:lnTo>
                    <a:pt x="2593" y="405"/>
                  </a:lnTo>
                  <a:lnTo>
                    <a:pt x="2559" y="68"/>
                  </a:lnTo>
                  <a:lnTo>
                    <a:pt x="2525" y="34"/>
                  </a:lnTo>
                  <a:lnTo>
                    <a:pt x="2458" y="34"/>
                  </a:lnTo>
                  <a:lnTo>
                    <a:pt x="2458" y="68"/>
                  </a:lnTo>
                  <a:lnTo>
                    <a:pt x="2424" y="169"/>
                  </a:lnTo>
                  <a:lnTo>
                    <a:pt x="1852" y="102"/>
                  </a:lnTo>
                  <a:lnTo>
                    <a:pt x="1246" y="34"/>
                  </a:lnTo>
                  <a:lnTo>
                    <a:pt x="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09" name="Shape 309"/>
            <p:cNvSpPr/>
            <p:nvPr/>
          </p:nvSpPr>
          <p:spPr>
            <a:xfrm>
              <a:off x="5528750" y="2626850"/>
              <a:ext cx="19375" cy="22750"/>
            </a:xfrm>
            <a:custGeom>
              <a:avLst/>
              <a:gdLst/>
              <a:ahLst/>
              <a:cxnLst/>
              <a:rect l="0" t="0" r="0" b="0"/>
              <a:pathLst>
                <a:path w="775" h="910" extrusionOk="0">
                  <a:moveTo>
                    <a:pt x="606" y="169"/>
                  </a:moveTo>
                  <a:lnTo>
                    <a:pt x="606" y="237"/>
                  </a:lnTo>
                  <a:lnTo>
                    <a:pt x="539" y="304"/>
                  </a:lnTo>
                  <a:lnTo>
                    <a:pt x="404" y="338"/>
                  </a:lnTo>
                  <a:lnTo>
                    <a:pt x="303" y="371"/>
                  </a:lnTo>
                  <a:lnTo>
                    <a:pt x="236" y="169"/>
                  </a:lnTo>
                  <a:close/>
                  <a:moveTo>
                    <a:pt x="505" y="506"/>
                  </a:moveTo>
                  <a:lnTo>
                    <a:pt x="572" y="540"/>
                  </a:lnTo>
                  <a:lnTo>
                    <a:pt x="606" y="573"/>
                  </a:lnTo>
                  <a:lnTo>
                    <a:pt x="539" y="674"/>
                  </a:lnTo>
                  <a:lnTo>
                    <a:pt x="505" y="708"/>
                  </a:lnTo>
                  <a:lnTo>
                    <a:pt x="438" y="742"/>
                  </a:lnTo>
                  <a:lnTo>
                    <a:pt x="303" y="708"/>
                  </a:lnTo>
                  <a:lnTo>
                    <a:pt x="303" y="540"/>
                  </a:lnTo>
                  <a:lnTo>
                    <a:pt x="337" y="540"/>
                  </a:lnTo>
                  <a:lnTo>
                    <a:pt x="505" y="506"/>
                  </a:lnTo>
                  <a:close/>
                  <a:moveTo>
                    <a:pt x="505" y="1"/>
                  </a:moveTo>
                  <a:lnTo>
                    <a:pt x="303" y="68"/>
                  </a:lnTo>
                  <a:lnTo>
                    <a:pt x="135" y="136"/>
                  </a:lnTo>
                  <a:lnTo>
                    <a:pt x="101" y="169"/>
                  </a:lnTo>
                  <a:lnTo>
                    <a:pt x="135" y="506"/>
                  </a:lnTo>
                  <a:lnTo>
                    <a:pt x="135" y="674"/>
                  </a:lnTo>
                  <a:lnTo>
                    <a:pt x="34" y="674"/>
                  </a:lnTo>
                  <a:lnTo>
                    <a:pt x="0" y="742"/>
                  </a:lnTo>
                  <a:lnTo>
                    <a:pt x="0" y="809"/>
                  </a:lnTo>
                  <a:lnTo>
                    <a:pt x="67" y="876"/>
                  </a:lnTo>
                  <a:lnTo>
                    <a:pt x="269" y="910"/>
                  </a:lnTo>
                  <a:lnTo>
                    <a:pt x="505" y="910"/>
                  </a:lnTo>
                  <a:lnTo>
                    <a:pt x="572" y="876"/>
                  </a:lnTo>
                  <a:lnTo>
                    <a:pt x="673" y="843"/>
                  </a:lnTo>
                  <a:lnTo>
                    <a:pt x="741" y="742"/>
                  </a:lnTo>
                  <a:lnTo>
                    <a:pt x="775" y="641"/>
                  </a:lnTo>
                  <a:lnTo>
                    <a:pt x="775" y="506"/>
                  </a:lnTo>
                  <a:lnTo>
                    <a:pt x="741" y="439"/>
                  </a:lnTo>
                  <a:lnTo>
                    <a:pt x="707" y="405"/>
                  </a:lnTo>
                  <a:lnTo>
                    <a:pt x="775" y="304"/>
                  </a:lnTo>
                  <a:lnTo>
                    <a:pt x="775" y="169"/>
                  </a:lnTo>
                  <a:lnTo>
                    <a:pt x="741" y="68"/>
                  </a:lnTo>
                  <a:lnTo>
                    <a:pt x="707" y="35"/>
                  </a:lnTo>
                  <a:lnTo>
                    <a:pt x="6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10" name="Shape 310"/>
            <p:cNvSpPr/>
            <p:nvPr/>
          </p:nvSpPr>
          <p:spPr>
            <a:xfrm>
              <a:off x="5705500" y="2394550"/>
              <a:ext cx="64825" cy="62300"/>
            </a:xfrm>
            <a:custGeom>
              <a:avLst/>
              <a:gdLst/>
              <a:ahLst/>
              <a:cxnLst/>
              <a:rect l="0" t="0" r="0" b="0"/>
              <a:pathLst>
                <a:path w="2593" h="2492" extrusionOk="0">
                  <a:moveTo>
                    <a:pt x="135" y="1"/>
                  </a:moveTo>
                  <a:lnTo>
                    <a:pt x="101" y="34"/>
                  </a:lnTo>
                  <a:lnTo>
                    <a:pt x="34" y="304"/>
                  </a:lnTo>
                  <a:lnTo>
                    <a:pt x="0" y="573"/>
                  </a:lnTo>
                  <a:lnTo>
                    <a:pt x="0" y="1112"/>
                  </a:lnTo>
                  <a:lnTo>
                    <a:pt x="0" y="1751"/>
                  </a:lnTo>
                  <a:lnTo>
                    <a:pt x="34" y="2054"/>
                  </a:lnTo>
                  <a:lnTo>
                    <a:pt x="101" y="2391"/>
                  </a:lnTo>
                  <a:lnTo>
                    <a:pt x="135" y="2425"/>
                  </a:lnTo>
                  <a:lnTo>
                    <a:pt x="236" y="2425"/>
                  </a:lnTo>
                  <a:lnTo>
                    <a:pt x="270" y="2357"/>
                  </a:lnTo>
                  <a:lnTo>
                    <a:pt x="270" y="2054"/>
                  </a:lnTo>
                  <a:lnTo>
                    <a:pt x="236" y="1718"/>
                  </a:lnTo>
                  <a:lnTo>
                    <a:pt x="236" y="1112"/>
                  </a:lnTo>
                  <a:lnTo>
                    <a:pt x="236" y="674"/>
                  </a:lnTo>
                  <a:lnTo>
                    <a:pt x="236" y="236"/>
                  </a:lnTo>
                  <a:lnTo>
                    <a:pt x="472" y="270"/>
                  </a:lnTo>
                  <a:lnTo>
                    <a:pt x="2290" y="270"/>
                  </a:lnTo>
                  <a:lnTo>
                    <a:pt x="2324" y="304"/>
                  </a:lnTo>
                  <a:lnTo>
                    <a:pt x="2357" y="337"/>
                  </a:lnTo>
                  <a:lnTo>
                    <a:pt x="2391" y="337"/>
                  </a:lnTo>
                  <a:lnTo>
                    <a:pt x="2391" y="506"/>
                  </a:lnTo>
                  <a:lnTo>
                    <a:pt x="2357" y="674"/>
                  </a:lnTo>
                  <a:lnTo>
                    <a:pt x="2357" y="1011"/>
                  </a:lnTo>
                  <a:lnTo>
                    <a:pt x="2324" y="2223"/>
                  </a:lnTo>
                  <a:lnTo>
                    <a:pt x="2122" y="2189"/>
                  </a:lnTo>
                  <a:lnTo>
                    <a:pt x="1852" y="2189"/>
                  </a:lnTo>
                  <a:lnTo>
                    <a:pt x="1381" y="2223"/>
                  </a:lnTo>
                  <a:lnTo>
                    <a:pt x="775" y="2189"/>
                  </a:lnTo>
                  <a:lnTo>
                    <a:pt x="640" y="2189"/>
                  </a:lnTo>
                  <a:lnTo>
                    <a:pt x="472" y="2223"/>
                  </a:lnTo>
                  <a:lnTo>
                    <a:pt x="371" y="2256"/>
                  </a:lnTo>
                  <a:lnTo>
                    <a:pt x="270" y="2357"/>
                  </a:lnTo>
                  <a:lnTo>
                    <a:pt x="337" y="2425"/>
                  </a:lnTo>
                  <a:lnTo>
                    <a:pt x="472" y="2492"/>
                  </a:lnTo>
                  <a:lnTo>
                    <a:pt x="2088" y="2492"/>
                  </a:lnTo>
                  <a:lnTo>
                    <a:pt x="2357" y="2458"/>
                  </a:lnTo>
                  <a:lnTo>
                    <a:pt x="2391" y="2492"/>
                  </a:lnTo>
                  <a:lnTo>
                    <a:pt x="2458" y="2492"/>
                  </a:lnTo>
                  <a:lnTo>
                    <a:pt x="2526" y="2458"/>
                  </a:lnTo>
                  <a:lnTo>
                    <a:pt x="2559" y="2391"/>
                  </a:lnTo>
                  <a:lnTo>
                    <a:pt x="2559" y="1179"/>
                  </a:lnTo>
                  <a:lnTo>
                    <a:pt x="2593" y="640"/>
                  </a:lnTo>
                  <a:lnTo>
                    <a:pt x="2559" y="405"/>
                  </a:lnTo>
                  <a:lnTo>
                    <a:pt x="2526" y="135"/>
                  </a:lnTo>
                  <a:lnTo>
                    <a:pt x="2492" y="135"/>
                  </a:lnTo>
                  <a:lnTo>
                    <a:pt x="2458" y="169"/>
                  </a:lnTo>
                  <a:lnTo>
                    <a:pt x="2391" y="102"/>
                  </a:lnTo>
                  <a:lnTo>
                    <a:pt x="2290" y="68"/>
                  </a:lnTo>
                  <a:lnTo>
                    <a:pt x="2088" y="68"/>
                  </a:lnTo>
                  <a:lnTo>
                    <a:pt x="1650" y="102"/>
                  </a:lnTo>
                  <a:lnTo>
                    <a:pt x="943" y="68"/>
                  </a:lnTo>
                  <a:lnTo>
                    <a:pt x="573" y="68"/>
                  </a:lnTo>
                  <a:lnTo>
                    <a:pt x="202" y="102"/>
                  </a:lnTo>
                  <a:lnTo>
                    <a:pt x="202" y="34"/>
                  </a:lnTo>
                  <a:lnTo>
                    <a:pt x="2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11" name="Shape 311"/>
            <p:cNvSpPr/>
            <p:nvPr/>
          </p:nvSpPr>
          <p:spPr>
            <a:xfrm>
              <a:off x="5508550" y="2605825"/>
              <a:ext cx="63150" cy="68200"/>
            </a:xfrm>
            <a:custGeom>
              <a:avLst/>
              <a:gdLst/>
              <a:ahLst/>
              <a:cxnLst/>
              <a:rect l="0" t="0" r="0" b="0"/>
              <a:pathLst>
                <a:path w="2526" h="2728" extrusionOk="0">
                  <a:moveTo>
                    <a:pt x="202" y="169"/>
                  </a:moveTo>
                  <a:lnTo>
                    <a:pt x="741" y="236"/>
                  </a:lnTo>
                  <a:lnTo>
                    <a:pt x="1279" y="270"/>
                  </a:lnTo>
                  <a:lnTo>
                    <a:pt x="2357" y="236"/>
                  </a:lnTo>
                  <a:lnTo>
                    <a:pt x="2290" y="775"/>
                  </a:lnTo>
                  <a:lnTo>
                    <a:pt x="2256" y="1347"/>
                  </a:lnTo>
                  <a:lnTo>
                    <a:pt x="2256" y="1886"/>
                  </a:lnTo>
                  <a:lnTo>
                    <a:pt x="2290" y="2424"/>
                  </a:lnTo>
                  <a:lnTo>
                    <a:pt x="2290" y="2458"/>
                  </a:lnTo>
                  <a:lnTo>
                    <a:pt x="2256" y="2458"/>
                  </a:lnTo>
                  <a:lnTo>
                    <a:pt x="2020" y="2424"/>
                  </a:lnTo>
                  <a:lnTo>
                    <a:pt x="808" y="2424"/>
                  </a:lnTo>
                  <a:lnTo>
                    <a:pt x="303" y="2391"/>
                  </a:lnTo>
                  <a:lnTo>
                    <a:pt x="236" y="1280"/>
                  </a:lnTo>
                  <a:lnTo>
                    <a:pt x="202" y="169"/>
                  </a:lnTo>
                  <a:close/>
                  <a:moveTo>
                    <a:pt x="741" y="0"/>
                  </a:moveTo>
                  <a:lnTo>
                    <a:pt x="168" y="34"/>
                  </a:lnTo>
                  <a:lnTo>
                    <a:pt x="135" y="34"/>
                  </a:lnTo>
                  <a:lnTo>
                    <a:pt x="101" y="101"/>
                  </a:lnTo>
                  <a:lnTo>
                    <a:pt x="67" y="101"/>
                  </a:lnTo>
                  <a:lnTo>
                    <a:pt x="34" y="169"/>
                  </a:lnTo>
                  <a:lnTo>
                    <a:pt x="0" y="775"/>
                  </a:lnTo>
                  <a:lnTo>
                    <a:pt x="0" y="1414"/>
                  </a:lnTo>
                  <a:lnTo>
                    <a:pt x="34" y="2020"/>
                  </a:lnTo>
                  <a:lnTo>
                    <a:pt x="101" y="2660"/>
                  </a:lnTo>
                  <a:lnTo>
                    <a:pt x="135" y="2694"/>
                  </a:lnTo>
                  <a:lnTo>
                    <a:pt x="168" y="2727"/>
                  </a:lnTo>
                  <a:lnTo>
                    <a:pt x="236" y="2727"/>
                  </a:lnTo>
                  <a:lnTo>
                    <a:pt x="303" y="2694"/>
                  </a:lnTo>
                  <a:lnTo>
                    <a:pt x="337" y="2660"/>
                  </a:lnTo>
                  <a:lnTo>
                    <a:pt x="337" y="2626"/>
                  </a:lnTo>
                  <a:lnTo>
                    <a:pt x="337" y="2559"/>
                  </a:lnTo>
                  <a:lnTo>
                    <a:pt x="808" y="2660"/>
                  </a:lnTo>
                  <a:lnTo>
                    <a:pt x="1313" y="2694"/>
                  </a:lnTo>
                  <a:lnTo>
                    <a:pt x="1818" y="2694"/>
                  </a:lnTo>
                  <a:lnTo>
                    <a:pt x="2054" y="2660"/>
                  </a:lnTo>
                  <a:lnTo>
                    <a:pt x="2256" y="2626"/>
                  </a:lnTo>
                  <a:lnTo>
                    <a:pt x="2323" y="2593"/>
                  </a:lnTo>
                  <a:lnTo>
                    <a:pt x="2323" y="2492"/>
                  </a:lnTo>
                  <a:lnTo>
                    <a:pt x="2357" y="2525"/>
                  </a:lnTo>
                  <a:lnTo>
                    <a:pt x="2391" y="2525"/>
                  </a:lnTo>
                  <a:lnTo>
                    <a:pt x="2458" y="2492"/>
                  </a:lnTo>
                  <a:lnTo>
                    <a:pt x="2458" y="2424"/>
                  </a:lnTo>
                  <a:lnTo>
                    <a:pt x="2492" y="1886"/>
                  </a:lnTo>
                  <a:lnTo>
                    <a:pt x="2525" y="1313"/>
                  </a:lnTo>
                  <a:lnTo>
                    <a:pt x="2492" y="775"/>
                  </a:lnTo>
                  <a:lnTo>
                    <a:pt x="2458" y="202"/>
                  </a:lnTo>
                  <a:lnTo>
                    <a:pt x="2492" y="169"/>
                  </a:lnTo>
                  <a:lnTo>
                    <a:pt x="2492" y="101"/>
                  </a:lnTo>
                  <a:lnTo>
                    <a:pt x="2458" y="34"/>
                  </a:lnTo>
                  <a:lnTo>
                    <a:pt x="1852" y="34"/>
                  </a:lnTo>
                  <a:lnTo>
                    <a:pt x="127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12" name="Shape 312"/>
            <p:cNvSpPr/>
            <p:nvPr/>
          </p:nvSpPr>
          <p:spPr>
            <a:xfrm>
              <a:off x="5436150" y="2606650"/>
              <a:ext cx="64850" cy="62325"/>
            </a:xfrm>
            <a:custGeom>
              <a:avLst/>
              <a:gdLst/>
              <a:ahLst/>
              <a:cxnLst/>
              <a:rect l="0" t="0" r="0" b="0"/>
              <a:pathLst>
                <a:path w="2594" h="2493" extrusionOk="0">
                  <a:moveTo>
                    <a:pt x="135" y="1"/>
                  </a:moveTo>
                  <a:lnTo>
                    <a:pt x="102" y="35"/>
                  </a:lnTo>
                  <a:lnTo>
                    <a:pt x="34" y="304"/>
                  </a:lnTo>
                  <a:lnTo>
                    <a:pt x="1" y="573"/>
                  </a:lnTo>
                  <a:lnTo>
                    <a:pt x="1" y="1112"/>
                  </a:lnTo>
                  <a:lnTo>
                    <a:pt x="1" y="1752"/>
                  </a:lnTo>
                  <a:lnTo>
                    <a:pt x="34" y="2055"/>
                  </a:lnTo>
                  <a:lnTo>
                    <a:pt x="102" y="2391"/>
                  </a:lnTo>
                  <a:lnTo>
                    <a:pt x="135" y="2425"/>
                  </a:lnTo>
                  <a:lnTo>
                    <a:pt x="236" y="2425"/>
                  </a:lnTo>
                  <a:lnTo>
                    <a:pt x="270" y="2358"/>
                  </a:lnTo>
                  <a:lnTo>
                    <a:pt x="270" y="2055"/>
                  </a:lnTo>
                  <a:lnTo>
                    <a:pt x="236" y="1718"/>
                  </a:lnTo>
                  <a:lnTo>
                    <a:pt x="236" y="1112"/>
                  </a:lnTo>
                  <a:lnTo>
                    <a:pt x="236" y="674"/>
                  </a:lnTo>
                  <a:lnTo>
                    <a:pt x="236" y="237"/>
                  </a:lnTo>
                  <a:lnTo>
                    <a:pt x="472" y="270"/>
                  </a:lnTo>
                  <a:lnTo>
                    <a:pt x="2290" y="270"/>
                  </a:lnTo>
                  <a:lnTo>
                    <a:pt x="2324" y="304"/>
                  </a:lnTo>
                  <a:lnTo>
                    <a:pt x="2357" y="338"/>
                  </a:lnTo>
                  <a:lnTo>
                    <a:pt x="2391" y="338"/>
                  </a:lnTo>
                  <a:lnTo>
                    <a:pt x="2391" y="506"/>
                  </a:lnTo>
                  <a:lnTo>
                    <a:pt x="2357" y="674"/>
                  </a:lnTo>
                  <a:lnTo>
                    <a:pt x="2357" y="1011"/>
                  </a:lnTo>
                  <a:lnTo>
                    <a:pt x="2324" y="2223"/>
                  </a:lnTo>
                  <a:lnTo>
                    <a:pt x="2122" y="2189"/>
                  </a:lnTo>
                  <a:lnTo>
                    <a:pt x="1852" y="2189"/>
                  </a:lnTo>
                  <a:lnTo>
                    <a:pt x="1381" y="2223"/>
                  </a:lnTo>
                  <a:lnTo>
                    <a:pt x="775" y="2189"/>
                  </a:lnTo>
                  <a:lnTo>
                    <a:pt x="640" y="2189"/>
                  </a:lnTo>
                  <a:lnTo>
                    <a:pt x="472" y="2223"/>
                  </a:lnTo>
                  <a:lnTo>
                    <a:pt x="371" y="2257"/>
                  </a:lnTo>
                  <a:lnTo>
                    <a:pt x="270" y="2358"/>
                  </a:lnTo>
                  <a:lnTo>
                    <a:pt x="337" y="2425"/>
                  </a:lnTo>
                  <a:lnTo>
                    <a:pt x="472" y="2492"/>
                  </a:lnTo>
                  <a:lnTo>
                    <a:pt x="2088" y="2492"/>
                  </a:lnTo>
                  <a:lnTo>
                    <a:pt x="2357" y="2459"/>
                  </a:lnTo>
                  <a:lnTo>
                    <a:pt x="2391" y="2492"/>
                  </a:lnTo>
                  <a:lnTo>
                    <a:pt x="2458" y="2492"/>
                  </a:lnTo>
                  <a:lnTo>
                    <a:pt x="2526" y="2459"/>
                  </a:lnTo>
                  <a:lnTo>
                    <a:pt x="2559" y="2391"/>
                  </a:lnTo>
                  <a:lnTo>
                    <a:pt x="2559" y="1179"/>
                  </a:lnTo>
                  <a:lnTo>
                    <a:pt x="2593" y="641"/>
                  </a:lnTo>
                  <a:lnTo>
                    <a:pt x="2559" y="405"/>
                  </a:lnTo>
                  <a:lnTo>
                    <a:pt x="2526" y="136"/>
                  </a:lnTo>
                  <a:lnTo>
                    <a:pt x="2492" y="136"/>
                  </a:lnTo>
                  <a:lnTo>
                    <a:pt x="2458" y="169"/>
                  </a:lnTo>
                  <a:lnTo>
                    <a:pt x="2391" y="102"/>
                  </a:lnTo>
                  <a:lnTo>
                    <a:pt x="2290" y="68"/>
                  </a:lnTo>
                  <a:lnTo>
                    <a:pt x="2088" y="68"/>
                  </a:lnTo>
                  <a:lnTo>
                    <a:pt x="1650" y="102"/>
                  </a:lnTo>
                  <a:lnTo>
                    <a:pt x="943" y="68"/>
                  </a:lnTo>
                  <a:lnTo>
                    <a:pt x="573" y="68"/>
                  </a:lnTo>
                  <a:lnTo>
                    <a:pt x="203" y="102"/>
                  </a:lnTo>
                  <a:lnTo>
                    <a:pt x="203" y="35"/>
                  </a:lnTo>
                  <a:lnTo>
                    <a:pt x="203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13" name="Shape 313"/>
            <p:cNvSpPr/>
            <p:nvPr/>
          </p:nvSpPr>
          <p:spPr>
            <a:xfrm>
              <a:off x="5461400" y="2627700"/>
              <a:ext cx="18550" cy="16850"/>
            </a:xfrm>
            <a:custGeom>
              <a:avLst/>
              <a:gdLst/>
              <a:ahLst/>
              <a:cxnLst/>
              <a:rect l="0" t="0" r="0" b="0"/>
              <a:pathLst>
                <a:path w="742" h="674" extrusionOk="0">
                  <a:moveTo>
                    <a:pt x="68" y="1"/>
                  </a:moveTo>
                  <a:lnTo>
                    <a:pt x="1" y="68"/>
                  </a:lnTo>
                  <a:lnTo>
                    <a:pt x="1" y="135"/>
                  </a:lnTo>
                  <a:lnTo>
                    <a:pt x="1" y="169"/>
                  </a:lnTo>
                  <a:lnTo>
                    <a:pt x="34" y="203"/>
                  </a:lnTo>
                  <a:lnTo>
                    <a:pt x="68" y="337"/>
                  </a:lnTo>
                  <a:lnTo>
                    <a:pt x="102" y="438"/>
                  </a:lnTo>
                  <a:lnTo>
                    <a:pt x="169" y="573"/>
                  </a:lnTo>
                  <a:lnTo>
                    <a:pt x="270" y="674"/>
                  </a:lnTo>
                  <a:lnTo>
                    <a:pt x="405" y="674"/>
                  </a:lnTo>
                  <a:lnTo>
                    <a:pt x="438" y="640"/>
                  </a:lnTo>
                  <a:lnTo>
                    <a:pt x="506" y="506"/>
                  </a:lnTo>
                  <a:lnTo>
                    <a:pt x="607" y="371"/>
                  </a:lnTo>
                  <a:lnTo>
                    <a:pt x="708" y="270"/>
                  </a:lnTo>
                  <a:lnTo>
                    <a:pt x="741" y="203"/>
                  </a:lnTo>
                  <a:lnTo>
                    <a:pt x="741" y="135"/>
                  </a:lnTo>
                  <a:lnTo>
                    <a:pt x="741" y="102"/>
                  </a:lnTo>
                  <a:lnTo>
                    <a:pt x="708" y="68"/>
                  </a:lnTo>
                  <a:lnTo>
                    <a:pt x="640" y="68"/>
                  </a:lnTo>
                  <a:lnTo>
                    <a:pt x="573" y="102"/>
                  </a:lnTo>
                  <a:lnTo>
                    <a:pt x="472" y="169"/>
                  </a:lnTo>
                  <a:lnTo>
                    <a:pt x="405" y="270"/>
                  </a:lnTo>
                  <a:lnTo>
                    <a:pt x="304" y="405"/>
                  </a:lnTo>
                  <a:lnTo>
                    <a:pt x="236" y="236"/>
                  </a:lnTo>
                  <a:lnTo>
                    <a:pt x="203" y="68"/>
                  </a:lnTo>
                  <a:lnTo>
                    <a:pt x="203" y="34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14" name="Shape 314"/>
            <p:cNvSpPr/>
            <p:nvPr/>
          </p:nvSpPr>
          <p:spPr>
            <a:xfrm>
              <a:off x="5727375" y="2678200"/>
              <a:ext cx="69900" cy="8450"/>
            </a:xfrm>
            <a:custGeom>
              <a:avLst/>
              <a:gdLst/>
              <a:ahLst/>
              <a:cxnLst/>
              <a:rect l="0" t="0" r="0" b="0"/>
              <a:pathLst>
                <a:path w="2796" h="338" extrusionOk="0">
                  <a:moveTo>
                    <a:pt x="337" y="1"/>
                  </a:moveTo>
                  <a:lnTo>
                    <a:pt x="169" y="34"/>
                  </a:lnTo>
                  <a:lnTo>
                    <a:pt x="1" y="102"/>
                  </a:lnTo>
                  <a:lnTo>
                    <a:pt x="1" y="135"/>
                  </a:lnTo>
                  <a:lnTo>
                    <a:pt x="135" y="203"/>
                  </a:lnTo>
                  <a:lnTo>
                    <a:pt x="304" y="236"/>
                  </a:lnTo>
                  <a:lnTo>
                    <a:pt x="607" y="270"/>
                  </a:lnTo>
                  <a:lnTo>
                    <a:pt x="1247" y="270"/>
                  </a:lnTo>
                  <a:lnTo>
                    <a:pt x="2021" y="337"/>
                  </a:lnTo>
                  <a:lnTo>
                    <a:pt x="2391" y="337"/>
                  </a:lnTo>
                  <a:lnTo>
                    <a:pt x="2762" y="270"/>
                  </a:lnTo>
                  <a:lnTo>
                    <a:pt x="2795" y="236"/>
                  </a:lnTo>
                  <a:lnTo>
                    <a:pt x="2762" y="169"/>
                  </a:lnTo>
                  <a:lnTo>
                    <a:pt x="2459" y="102"/>
                  </a:lnTo>
                  <a:lnTo>
                    <a:pt x="2122" y="68"/>
                  </a:lnTo>
                  <a:lnTo>
                    <a:pt x="1449" y="68"/>
                  </a:lnTo>
                  <a:lnTo>
                    <a:pt x="70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15" name="Shape 315"/>
            <p:cNvSpPr/>
            <p:nvPr/>
          </p:nvSpPr>
          <p:spPr>
            <a:xfrm>
              <a:off x="5886475" y="2538475"/>
              <a:ext cx="7600" cy="60625"/>
            </a:xfrm>
            <a:custGeom>
              <a:avLst/>
              <a:gdLst/>
              <a:ahLst/>
              <a:cxnLst/>
              <a:rect l="0" t="0" r="0" b="0"/>
              <a:pathLst>
                <a:path w="304" h="2425" extrusionOk="0">
                  <a:moveTo>
                    <a:pt x="135" y="1"/>
                  </a:moveTo>
                  <a:lnTo>
                    <a:pt x="101" y="34"/>
                  </a:lnTo>
                  <a:lnTo>
                    <a:pt x="67" y="304"/>
                  </a:lnTo>
                  <a:lnTo>
                    <a:pt x="67" y="573"/>
                  </a:lnTo>
                  <a:lnTo>
                    <a:pt x="67" y="1112"/>
                  </a:lnTo>
                  <a:lnTo>
                    <a:pt x="34" y="1718"/>
                  </a:lnTo>
                  <a:lnTo>
                    <a:pt x="0" y="2055"/>
                  </a:lnTo>
                  <a:lnTo>
                    <a:pt x="34" y="2358"/>
                  </a:lnTo>
                  <a:lnTo>
                    <a:pt x="67" y="2391"/>
                  </a:lnTo>
                  <a:lnTo>
                    <a:pt x="101" y="2425"/>
                  </a:lnTo>
                  <a:lnTo>
                    <a:pt x="135" y="2425"/>
                  </a:lnTo>
                  <a:lnTo>
                    <a:pt x="168" y="2358"/>
                  </a:lnTo>
                  <a:lnTo>
                    <a:pt x="236" y="2055"/>
                  </a:lnTo>
                  <a:lnTo>
                    <a:pt x="269" y="1752"/>
                  </a:lnTo>
                  <a:lnTo>
                    <a:pt x="269" y="1112"/>
                  </a:lnTo>
                  <a:lnTo>
                    <a:pt x="303" y="573"/>
                  </a:lnTo>
                  <a:lnTo>
                    <a:pt x="269" y="304"/>
                  </a:lnTo>
                  <a:lnTo>
                    <a:pt x="236" y="34"/>
                  </a:lnTo>
                  <a:lnTo>
                    <a:pt x="2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16" name="Shape 316"/>
            <p:cNvSpPr/>
            <p:nvPr/>
          </p:nvSpPr>
          <p:spPr>
            <a:xfrm>
              <a:off x="5470675" y="2536800"/>
              <a:ext cx="58100" cy="62300"/>
            </a:xfrm>
            <a:custGeom>
              <a:avLst/>
              <a:gdLst/>
              <a:ahLst/>
              <a:cxnLst/>
              <a:rect l="0" t="0" r="0" b="0"/>
              <a:pathLst>
                <a:path w="2324" h="2492" extrusionOk="0">
                  <a:moveTo>
                    <a:pt x="1852" y="0"/>
                  </a:moveTo>
                  <a:lnTo>
                    <a:pt x="1380" y="34"/>
                  </a:lnTo>
                  <a:lnTo>
                    <a:pt x="135" y="34"/>
                  </a:lnTo>
                  <a:lnTo>
                    <a:pt x="67" y="68"/>
                  </a:lnTo>
                  <a:lnTo>
                    <a:pt x="34" y="135"/>
                  </a:lnTo>
                  <a:lnTo>
                    <a:pt x="34" y="202"/>
                  </a:lnTo>
                  <a:lnTo>
                    <a:pt x="67" y="236"/>
                  </a:lnTo>
                  <a:lnTo>
                    <a:pt x="34" y="472"/>
                  </a:lnTo>
                  <a:lnTo>
                    <a:pt x="34" y="708"/>
                  </a:lnTo>
                  <a:lnTo>
                    <a:pt x="34" y="1145"/>
                  </a:lnTo>
                  <a:lnTo>
                    <a:pt x="0" y="1718"/>
                  </a:lnTo>
                  <a:lnTo>
                    <a:pt x="34" y="2021"/>
                  </a:lnTo>
                  <a:lnTo>
                    <a:pt x="34" y="2290"/>
                  </a:lnTo>
                  <a:lnTo>
                    <a:pt x="34" y="2357"/>
                  </a:lnTo>
                  <a:lnTo>
                    <a:pt x="34" y="2425"/>
                  </a:lnTo>
                  <a:lnTo>
                    <a:pt x="67" y="2492"/>
                  </a:lnTo>
                  <a:lnTo>
                    <a:pt x="1818" y="2492"/>
                  </a:lnTo>
                  <a:lnTo>
                    <a:pt x="2020" y="2458"/>
                  </a:lnTo>
                  <a:lnTo>
                    <a:pt x="2121" y="2391"/>
                  </a:lnTo>
                  <a:lnTo>
                    <a:pt x="2188" y="2324"/>
                  </a:lnTo>
                  <a:lnTo>
                    <a:pt x="2121" y="2256"/>
                  </a:lnTo>
                  <a:lnTo>
                    <a:pt x="2020" y="2223"/>
                  </a:lnTo>
                  <a:lnTo>
                    <a:pt x="1818" y="2189"/>
                  </a:lnTo>
                  <a:lnTo>
                    <a:pt x="1414" y="2223"/>
                  </a:lnTo>
                  <a:lnTo>
                    <a:pt x="236" y="2256"/>
                  </a:lnTo>
                  <a:lnTo>
                    <a:pt x="269" y="1987"/>
                  </a:lnTo>
                  <a:lnTo>
                    <a:pt x="269" y="1718"/>
                  </a:lnTo>
                  <a:lnTo>
                    <a:pt x="269" y="1145"/>
                  </a:lnTo>
                  <a:lnTo>
                    <a:pt x="269" y="708"/>
                  </a:lnTo>
                  <a:lnTo>
                    <a:pt x="269" y="472"/>
                  </a:lnTo>
                  <a:lnTo>
                    <a:pt x="236" y="270"/>
                  </a:lnTo>
                  <a:lnTo>
                    <a:pt x="1953" y="270"/>
                  </a:lnTo>
                  <a:lnTo>
                    <a:pt x="2155" y="202"/>
                  </a:lnTo>
                  <a:lnTo>
                    <a:pt x="2222" y="169"/>
                  </a:lnTo>
                  <a:lnTo>
                    <a:pt x="2323" y="101"/>
                  </a:lnTo>
                  <a:lnTo>
                    <a:pt x="2323" y="68"/>
                  </a:lnTo>
                  <a:lnTo>
                    <a:pt x="2222" y="34"/>
                  </a:lnTo>
                  <a:lnTo>
                    <a:pt x="208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17" name="Shape 317"/>
            <p:cNvSpPr/>
            <p:nvPr/>
          </p:nvSpPr>
          <p:spPr>
            <a:xfrm>
              <a:off x="5849425" y="2395400"/>
              <a:ext cx="64000" cy="61450"/>
            </a:xfrm>
            <a:custGeom>
              <a:avLst/>
              <a:gdLst/>
              <a:ahLst/>
              <a:cxnLst/>
              <a:rect l="0" t="0" r="0" b="0"/>
              <a:pathLst>
                <a:path w="2560" h="2458" extrusionOk="0">
                  <a:moveTo>
                    <a:pt x="169" y="202"/>
                  </a:moveTo>
                  <a:lnTo>
                    <a:pt x="708" y="236"/>
                  </a:lnTo>
                  <a:lnTo>
                    <a:pt x="1246" y="270"/>
                  </a:lnTo>
                  <a:lnTo>
                    <a:pt x="2324" y="236"/>
                  </a:lnTo>
                  <a:lnTo>
                    <a:pt x="2324" y="707"/>
                  </a:lnTo>
                  <a:lnTo>
                    <a:pt x="2324" y="1145"/>
                  </a:lnTo>
                  <a:lnTo>
                    <a:pt x="2324" y="1684"/>
                  </a:lnTo>
                  <a:lnTo>
                    <a:pt x="2324" y="2222"/>
                  </a:lnTo>
                  <a:lnTo>
                    <a:pt x="2088" y="2189"/>
                  </a:lnTo>
                  <a:lnTo>
                    <a:pt x="607" y="2189"/>
                  </a:lnTo>
                  <a:lnTo>
                    <a:pt x="337" y="2256"/>
                  </a:lnTo>
                  <a:lnTo>
                    <a:pt x="304" y="1684"/>
                  </a:lnTo>
                  <a:lnTo>
                    <a:pt x="236" y="1145"/>
                  </a:lnTo>
                  <a:lnTo>
                    <a:pt x="236" y="674"/>
                  </a:lnTo>
                  <a:lnTo>
                    <a:pt x="169" y="202"/>
                  </a:lnTo>
                  <a:close/>
                  <a:moveTo>
                    <a:pt x="708" y="0"/>
                  </a:moveTo>
                  <a:lnTo>
                    <a:pt x="169" y="34"/>
                  </a:lnTo>
                  <a:lnTo>
                    <a:pt x="102" y="68"/>
                  </a:lnTo>
                  <a:lnTo>
                    <a:pt x="68" y="135"/>
                  </a:lnTo>
                  <a:lnTo>
                    <a:pt x="34" y="371"/>
                  </a:lnTo>
                  <a:lnTo>
                    <a:pt x="1" y="640"/>
                  </a:lnTo>
                  <a:lnTo>
                    <a:pt x="34" y="1145"/>
                  </a:lnTo>
                  <a:lnTo>
                    <a:pt x="68" y="1751"/>
                  </a:lnTo>
                  <a:lnTo>
                    <a:pt x="102" y="2054"/>
                  </a:lnTo>
                  <a:lnTo>
                    <a:pt x="169" y="2323"/>
                  </a:lnTo>
                  <a:lnTo>
                    <a:pt x="169" y="2391"/>
                  </a:lnTo>
                  <a:lnTo>
                    <a:pt x="304" y="2391"/>
                  </a:lnTo>
                  <a:lnTo>
                    <a:pt x="539" y="2424"/>
                  </a:lnTo>
                  <a:lnTo>
                    <a:pt x="1280" y="2424"/>
                  </a:lnTo>
                  <a:lnTo>
                    <a:pt x="1819" y="2458"/>
                  </a:lnTo>
                  <a:lnTo>
                    <a:pt x="2088" y="2458"/>
                  </a:lnTo>
                  <a:lnTo>
                    <a:pt x="2357" y="2424"/>
                  </a:lnTo>
                  <a:lnTo>
                    <a:pt x="2391" y="2458"/>
                  </a:lnTo>
                  <a:lnTo>
                    <a:pt x="2425" y="2458"/>
                  </a:lnTo>
                  <a:lnTo>
                    <a:pt x="2458" y="2424"/>
                  </a:lnTo>
                  <a:lnTo>
                    <a:pt x="2492" y="2391"/>
                  </a:lnTo>
                  <a:lnTo>
                    <a:pt x="2526" y="2121"/>
                  </a:lnTo>
                  <a:lnTo>
                    <a:pt x="2559" y="1852"/>
                  </a:lnTo>
                  <a:lnTo>
                    <a:pt x="2526" y="1313"/>
                  </a:lnTo>
                  <a:lnTo>
                    <a:pt x="2526" y="707"/>
                  </a:lnTo>
                  <a:lnTo>
                    <a:pt x="2526" y="404"/>
                  </a:lnTo>
                  <a:lnTo>
                    <a:pt x="2458" y="101"/>
                  </a:lnTo>
                  <a:lnTo>
                    <a:pt x="2425" y="68"/>
                  </a:lnTo>
                  <a:lnTo>
                    <a:pt x="2391" y="34"/>
                  </a:lnTo>
                  <a:lnTo>
                    <a:pt x="2324" y="34"/>
                  </a:lnTo>
                  <a:lnTo>
                    <a:pt x="124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18" name="Shape 318"/>
            <p:cNvSpPr/>
            <p:nvPr/>
          </p:nvSpPr>
          <p:spPr>
            <a:xfrm>
              <a:off x="5777875" y="2393700"/>
              <a:ext cx="63150" cy="68225"/>
            </a:xfrm>
            <a:custGeom>
              <a:avLst/>
              <a:gdLst/>
              <a:ahLst/>
              <a:cxnLst/>
              <a:rect l="0" t="0" r="0" b="0"/>
              <a:pathLst>
                <a:path w="2526" h="2729" extrusionOk="0">
                  <a:moveTo>
                    <a:pt x="203" y="169"/>
                  </a:moveTo>
                  <a:lnTo>
                    <a:pt x="742" y="237"/>
                  </a:lnTo>
                  <a:lnTo>
                    <a:pt x="1280" y="270"/>
                  </a:lnTo>
                  <a:lnTo>
                    <a:pt x="2358" y="237"/>
                  </a:lnTo>
                  <a:lnTo>
                    <a:pt x="2358" y="237"/>
                  </a:lnTo>
                  <a:lnTo>
                    <a:pt x="2290" y="775"/>
                  </a:lnTo>
                  <a:lnTo>
                    <a:pt x="2257" y="1348"/>
                  </a:lnTo>
                  <a:lnTo>
                    <a:pt x="2257" y="1886"/>
                  </a:lnTo>
                  <a:lnTo>
                    <a:pt x="2290" y="2425"/>
                  </a:lnTo>
                  <a:lnTo>
                    <a:pt x="2290" y="2459"/>
                  </a:lnTo>
                  <a:lnTo>
                    <a:pt x="2257" y="2459"/>
                  </a:lnTo>
                  <a:lnTo>
                    <a:pt x="2021" y="2425"/>
                  </a:lnTo>
                  <a:lnTo>
                    <a:pt x="809" y="2425"/>
                  </a:lnTo>
                  <a:lnTo>
                    <a:pt x="304" y="2391"/>
                  </a:lnTo>
                  <a:lnTo>
                    <a:pt x="237" y="1280"/>
                  </a:lnTo>
                  <a:lnTo>
                    <a:pt x="203" y="169"/>
                  </a:lnTo>
                  <a:close/>
                  <a:moveTo>
                    <a:pt x="742" y="1"/>
                  </a:moveTo>
                  <a:lnTo>
                    <a:pt x="169" y="35"/>
                  </a:lnTo>
                  <a:lnTo>
                    <a:pt x="136" y="35"/>
                  </a:lnTo>
                  <a:lnTo>
                    <a:pt x="102" y="102"/>
                  </a:lnTo>
                  <a:lnTo>
                    <a:pt x="68" y="102"/>
                  </a:lnTo>
                  <a:lnTo>
                    <a:pt x="35" y="169"/>
                  </a:lnTo>
                  <a:lnTo>
                    <a:pt x="1" y="775"/>
                  </a:lnTo>
                  <a:lnTo>
                    <a:pt x="1" y="1415"/>
                  </a:lnTo>
                  <a:lnTo>
                    <a:pt x="35" y="2021"/>
                  </a:lnTo>
                  <a:lnTo>
                    <a:pt x="102" y="2661"/>
                  </a:lnTo>
                  <a:lnTo>
                    <a:pt x="136" y="2694"/>
                  </a:lnTo>
                  <a:lnTo>
                    <a:pt x="169" y="2728"/>
                  </a:lnTo>
                  <a:lnTo>
                    <a:pt x="237" y="2728"/>
                  </a:lnTo>
                  <a:lnTo>
                    <a:pt x="304" y="2694"/>
                  </a:lnTo>
                  <a:lnTo>
                    <a:pt x="338" y="2661"/>
                  </a:lnTo>
                  <a:lnTo>
                    <a:pt x="338" y="2627"/>
                  </a:lnTo>
                  <a:lnTo>
                    <a:pt x="338" y="2560"/>
                  </a:lnTo>
                  <a:lnTo>
                    <a:pt x="809" y="2661"/>
                  </a:lnTo>
                  <a:lnTo>
                    <a:pt x="1314" y="2694"/>
                  </a:lnTo>
                  <a:lnTo>
                    <a:pt x="1819" y="2694"/>
                  </a:lnTo>
                  <a:lnTo>
                    <a:pt x="2055" y="2661"/>
                  </a:lnTo>
                  <a:lnTo>
                    <a:pt x="2257" y="2627"/>
                  </a:lnTo>
                  <a:lnTo>
                    <a:pt x="2324" y="2593"/>
                  </a:lnTo>
                  <a:lnTo>
                    <a:pt x="2324" y="2492"/>
                  </a:lnTo>
                  <a:lnTo>
                    <a:pt x="2358" y="2526"/>
                  </a:lnTo>
                  <a:lnTo>
                    <a:pt x="2391" y="2526"/>
                  </a:lnTo>
                  <a:lnTo>
                    <a:pt x="2459" y="2492"/>
                  </a:lnTo>
                  <a:lnTo>
                    <a:pt x="2459" y="2425"/>
                  </a:lnTo>
                  <a:lnTo>
                    <a:pt x="2492" y="1886"/>
                  </a:lnTo>
                  <a:lnTo>
                    <a:pt x="2526" y="1314"/>
                  </a:lnTo>
                  <a:lnTo>
                    <a:pt x="2492" y="775"/>
                  </a:lnTo>
                  <a:lnTo>
                    <a:pt x="2459" y="203"/>
                  </a:lnTo>
                  <a:lnTo>
                    <a:pt x="2492" y="169"/>
                  </a:lnTo>
                  <a:lnTo>
                    <a:pt x="2492" y="102"/>
                  </a:lnTo>
                  <a:lnTo>
                    <a:pt x="2459" y="35"/>
                  </a:lnTo>
                  <a:lnTo>
                    <a:pt x="1853" y="35"/>
                  </a:lnTo>
                  <a:lnTo>
                    <a:pt x="128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19" name="Shape 319"/>
            <p:cNvSpPr/>
            <p:nvPr/>
          </p:nvSpPr>
          <p:spPr>
            <a:xfrm>
              <a:off x="6053950" y="571425"/>
              <a:ext cx="7600" cy="11800"/>
            </a:xfrm>
            <a:custGeom>
              <a:avLst/>
              <a:gdLst/>
              <a:ahLst/>
              <a:cxnLst/>
              <a:rect l="0" t="0" r="0" b="0"/>
              <a:pathLst>
                <a:path w="304" h="472" extrusionOk="0">
                  <a:moveTo>
                    <a:pt x="169" y="1"/>
                  </a:moveTo>
                  <a:lnTo>
                    <a:pt x="102" y="34"/>
                  </a:lnTo>
                  <a:lnTo>
                    <a:pt x="35" y="203"/>
                  </a:lnTo>
                  <a:lnTo>
                    <a:pt x="1" y="304"/>
                  </a:lnTo>
                  <a:lnTo>
                    <a:pt x="35" y="405"/>
                  </a:lnTo>
                  <a:lnTo>
                    <a:pt x="68" y="438"/>
                  </a:lnTo>
                  <a:lnTo>
                    <a:pt x="102" y="472"/>
                  </a:lnTo>
                  <a:lnTo>
                    <a:pt x="169" y="438"/>
                  </a:lnTo>
                  <a:lnTo>
                    <a:pt x="203" y="405"/>
                  </a:lnTo>
                  <a:lnTo>
                    <a:pt x="237" y="270"/>
                  </a:lnTo>
                  <a:lnTo>
                    <a:pt x="304" y="102"/>
                  </a:lnTo>
                  <a:lnTo>
                    <a:pt x="304" y="34"/>
                  </a:lnTo>
                  <a:lnTo>
                    <a:pt x="23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20" name="Shape 320"/>
            <p:cNvSpPr/>
            <p:nvPr/>
          </p:nvSpPr>
          <p:spPr>
            <a:xfrm>
              <a:off x="5384800" y="2467775"/>
              <a:ext cx="7600" cy="60625"/>
            </a:xfrm>
            <a:custGeom>
              <a:avLst/>
              <a:gdLst/>
              <a:ahLst/>
              <a:cxnLst/>
              <a:rect l="0" t="0" r="0" b="0"/>
              <a:pathLst>
                <a:path w="304" h="2425" extrusionOk="0">
                  <a:moveTo>
                    <a:pt x="102" y="1"/>
                  </a:moveTo>
                  <a:lnTo>
                    <a:pt x="68" y="34"/>
                  </a:lnTo>
                  <a:lnTo>
                    <a:pt x="35" y="304"/>
                  </a:lnTo>
                  <a:lnTo>
                    <a:pt x="1" y="573"/>
                  </a:lnTo>
                  <a:lnTo>
                    <a:pt x="35" y="1112"/>
                  </a:lnTo>
                  <a:lnTo>
                    <a:pt x="35" y="1751"/>
                  </a:lnTo>
                  <a:lnTo>
                    <a:pt x="68" y="2054"/>
                  </a:lnTo>
                  <a:lnTo>
                    <a:pt x="136" y="2357"/>
                  </a:lnTo>
                  <a:lnTo>
                    <a:pt x="169" y="2425"/>
                  </a:lnTo>
                  <a:lnTo>
                    <a:pt x="203" y="2425"/>
                  </a:lnTo>
                  <a:lnTo>
                    <a:pt x="237" y="2391"/>
                  </a:lnTo>
                  <a:lnTo>
                    <a:pt x="270" y="2357"/>
                  </a:lnTo>
                  <a:lnTo>
                    <a:pt x="304" y="2054"/>
                  </a:lnTo>
                  <a:lnTo>
                    <a:pt x="270" y="1718"/>
                  </a:lnTo>
                  <a:lnTo>
                    <a:pt x="237" y="1112"/>
                  </a:lnTo>
                  <a:lnTo>
                    <a:pt x="237" y="573"/>
                  </a:lnTo>
                  <a:lnTo>
                    <a:pt x="203" y="304"/>
                  </a:lnTo>
                  <a:lnTo>
                    <a:pt x="169" y="34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21" name="Shape 321"/>
            <p:cNvSpPr/>
            <p:nvPr/>
          </p:nvSpPr>
          <p:spPr>
            <a:xfrm>
              <a:off x="5456350" y="2465250"/>
              <a:ext cx="64850" cy="62325"/>
            </a:xfrm>
            <a:custGeom>
              <a:avLst/>
              <a:gdLst/>
              <a:ahLst/>
              <a:cxnLst/>
              <a:rect l="0" t="0" r="0" b="0"/>
              <a:pathLst>
                <a:path w="2594" h="2493" extrusionOk="0">
                  <a:moveTo>
                    <a:pt x="135" y="1"/>
                  </a:moveTo>
                  <a:lnTo>
                    <a:pt x="102" y="34"/>
                  </a:lnTo>
                  <a:lnTo>
                    <a:pt x="34" y="304"/>
                  </a:lnTo>
                  <a:lnTo>
                    <a:pt x="1" y="573"/>
                  </a:lnTo>
                  <a:lnTo>
                    <a:pt x="1" y="1112"/>
                  </a:lnTo>
                  <a:lnTo>
                    <a:pt x="1" y="1751"/>
                  </a:lnTo>
                  <a:lnTo>
                    <a:pt x="34" y="2054"/>
                  </a:lnTo>
                  <a:lnTo>
                    <a:pt x="102" y="2391"/>
                  </a:lnTo>
                  <a:lnTo>
                    <a:pt x="135" y="2425"/>
                  </a:lnTo>
                  <a:lnTo>
                    <a:pt x="236" y="2425"/>
                  </a:lnTo>
                  <a:lnTo>
                    <a:pt x="270" y="2357"/>
                  </a:lnTo>
                  <a:lnTo>
                    <a:pt x="270" y="2054"/>
                  </a:lnTo>
                  <a:lnTo>
                    <a:pt x="236" y="1718"/>
                  </a:lnTo>
                  <a:lnTo>
                    <a:pt x="236" y="1112"/>
                  </a:lnTo>
                  <a:lnTo>
                    <a:pt x="236" y="674"/>
                  </a:lnTo>
                  <a:lnTo>
                    <a:pt x="236" y="236"/>
                  </a:lnTo>
                  <a:lnTo>
                    <a:pt x="472" y="270"/>
                  </a:lnTo>
                  <a:lnTo>
                    <a:pt x="2290" y="270"/>
                  </a:lnTo>
                  <a:lnTo>
                    <a:pt x="2324" y="304"/>
                  </a:lnTo>
                  <a:lnTo>
                    <a:pt x="2357" y="337"/>
                  </a:lnTo>
                  <a:lnTo>
                    <a:pt x="2391" y="337"/>
                  </a:lnTo>
                  <a:lnTo>
                    <a:pt x="2391" y="506"/>
                  </a:lnTo>
                  <a:lnTo>
                    <a:pt x="2357" y="674"/>
                  </a:lnTo>
                  <a:lnTo>
                    <a:pt x="2357" y="1011"/>
                  </a:lnTo>
                  <a:lnTo>
                    <a:pt x="2324" y="2223"/>
                  </a:lnTo>
                  <a:lnTo>
                    <a:pt x="2122" y="2189"/>
                  </a:lnTo>
                  <a:lnTo>
                    <a:pt x="1852" y="2189"/>
                  </a:lnTo>
                  <a:lnTo>
                    <a:pt x="1381" y="2223"/>
                  </a:lnTo>
                  <a:lnTo>
                    <a:pt x="775" y="2189"/>
                  </a:lnTo>
                  <a:lnTo>
                    <a:pt x="640" y="2189"/>
                  </a:lnTo>
                  <a:lnTo>
                    <a:pt x="472" y="2223"/>
                  </a:lnTo>
                  <a:lnTo>
                    <a:pt x="371" y="2256"/>
                  </a:lnTo>
                  <a:lnTo>
                    <a:pt x="270" y="2357"/>
                  </a:lnTo>
                  <a:lnTo>
                    <a:pt x="337" y="2425"/>
                  </a:lnTo>
                  <a:lnTo>
                    <a:pt x="472" y="2492"/>
                  </a:lnTo>
                  <a:lnTo>
                    <a:pt x="2088" y="2492"/>
                  </a:lnTo>
                  <a:lnTo>
                    <a:pt x="2357" y="2458"/>
                  </a:lnTo>
                  <a:lnTo>
                    <a:pt x="2391" y="2492"/>
                  </a:lnTo>
                  <a:lnTo>
                    <a:pt x="2458" y="2492"/>
                  </a:lnTo>
                  <a:lnTo>
                    <a:pt x="2526" y="2458"/>
                  </a:lnTo>
                  <a:lnTo>
                    <a:pt x="2559" y="2391"/>
                  </a:lnTo>
                  <a:lnTo>
                    <a:pt x="2559" y="1179"/>
                  </a:lnTo>
                  <a:lnTo>
                    <a:pt x="2593" y="640"/>
                  </a:lnTo>
                  <a:lnTo>
                    <a:pt x="2559" y="405"/>
                  </a:lnTo>
                  <a:lnTo>
                    <a:pt x="2526" y="135"/>
                  </a:lnTo>
                  <a:lnTo>
                    <a:pt x="2492" y="135"/>
                  </a:lnTo>
                  <a:lnTo>
                    <a:pt x="2458" y="169"/>
                  </a:lnTo>
                  <a:lnTo>
                    <a:pt x="2391" y="102"/>
                  </a:lnTo>
                  <a:lnTo>
                    <a:pt x="2290" y="68"/>
                  </a:lnTo>
                  <a:lnTo>
                    <a:pt x="2088" y="68"/>
                  </a:lnTo>
                  <a:lnTo>
                    <a:pt x="1650" y="102"/>
                  </a:lnTo>
                  <a:lnTo>
                    <a:pt x="943" y="68"/>
                  </a:lnTo>
                  <a:lnTo>
                    <a:pt x="573" y="68"/>
                  </a:lnTo>
                  <a:lnTo>
                    <a:pt x="203" y="102"/>
                  </a:lnTo>
                  <a:lnTo>
                    <a:pt x="203" y="34"/>
                  </a:lnTo>
                  <a:lnTo>
                    <a:pt x="203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22" name="Shape 322"/>
            <p:cNvSpPr/>
            <p:nvPr/>
          </p:nvSpPr>
          <p:spPr>
            <a:xfrm>
              <a:off x="5397425" y="2535950"/>
              <a:ext cx="64850" cy="62325"/>
            </a:xfrm>
            <a:custGeom>
              <a:avLst/>
              <a:gdLst/>
              <a:ahLst/>
              <a:cxnLst/>
              <a:rect l="0" t="0" r="0" b="0"/>
              <a:pathLst>
                <a:path w="2594" h="2493" extrusionOk="0">
                  <a:moveTo>
                    <a:pt x="2391" y="1"/>
                  </a:moveTo>
                  <a:lnTo>
                    <a:pt x="2391" y="34"/>
                  </a:lnTo>
                  <a:lnTo>
                    <a:pt x="2391" y="102"/>
                  </a:lnTo>
                  <a:lnTo>
                    <a:pt x="2021" y="68"/>
                  </a:lnTo>
                  <a:lnTo>
                    <a:pt x="1651" y="68"/>
                  </a:lnTo>
                  <a:lnTo>
                    <a:pt x="910" y="102"/>
                  </a:lnTo>
                  <a:lnTo>
                    <a:pt x="506" y="68"/>
                  </a:lnTo>
                  <a:lnTo>
                    <a:pt x="304" y="68"/>
                  </a:lnTo>
                  <a:lnTo>
                    <a:pt x="203" y="102"/>
                  </a:lnTo>
                  <a:lnTo>
                    <a:pt x="136" y="169"/>
                  </a:lnTo>
                  <a:lnTo>
                    <a:pt x="102" y="135"/>
                  </a:lnTo>
                  <a:lnTo>
                    <a:pt x="68" y="135"/>
                  </a:lnTo>
                  <a:lnTo>
                    <a:pt x="35" y="405"/>
                  </a:lnTo>
                  <a:lnTo>
                    <a:pt x="1" y="640"/>
                  </a:lnTo>
                  <a:lnTo>
                    <a:pt x="35" y="1179"/>
                  </a:lnTo>
                  <a:lnTo>
                    <a:pt x="35" y="2391"/>
                  </a:lnTo>
                  <a:lnTo>
                    <a:pt x="68" y="2459"/>
                  </a:lnTo>
                  <a:lnTo>
                    <a:pt x="136" y="2492"/>
                  </a:lnTo>
                  <a:lnTo>
                    <a:pt x="203" y="2492"/>
                  </a:lnTo>
                  <a:lnTo>
                    <a:pt x="237" y="2459"/>
                  </a:lnTo>
                  <a:lnTo>
                    <a:pt x="506" y="2492"/>
                  </a:lnTo>
                  <a:lnTo>
                    <a:pt x="2122" y="2492"/>
                  </a:lnTo>
                  <a:lnTo>
                    <a:pt x="2257" y="2425"/>
                  </a:lnTo>
                  <a:lnTo>
                    <a:pt x="2324" y="2358"/>
                  </a:lnTo>
                  <a:lnTo>
                    <a:pt x="2223" y="2257"/>
                  </a:lnTo>
                  <a:lnTo>
                    <a:pt x="2088" y="2223"/>
                  </a:lnTo>
                  <a:lnTo>
                    <a:pt x="1954" y="2189"/>
                  </a:lnTo>
                  <a:lnTo>
                    <a:pt x="1819" y="2189"/>
                  </a:lnTo>
                  <a:lnTo>
                    <a:pt x="1213" y="2223"/>
                  </a:lnTo>
                  <a:lnTo>
                    <a:pt x="742" y="2189"/>
                  </a:lnTo>
                  <a:lnTo>
                    <a:pt x="472" y="2189"/>
                  </a:lnTo>
                  <a:lnTo>
                    <a:pt x="270" y="2223"/>
                  </a:lnTo>
                  <a:lnTo>
                    <a:pt x="237" y="1011"/>
                  </a:lnTo>
                  <a:lnTo>
                    <a:pt x="237" y="674"/>
                  </a:lnTo>
                  <a:lnTo>
                    <a:pt x="203" y="506"/>
                  </a:lnTo>
                  <a:lnTo>
                    <a:pt x="169" y="337"/>
                  </a:lnTo>
                  <a:lnTo>
                    <a:pt x="237" y="337"/>
                  </a:lnTo>
                  <a:lnTo>
                    <a:pt x="270" y="304"/>
                  </a:lnTo>
                  <a:lnTo>
                    <a:pt x="304" y="270"/>
                  </a:lnTo>
                  <a:lnTo>
                    <a:pt x="2122" y="270"/>
                  </a:lnTo>
                  <a:lnTo>
                    <a:pt x="2358" y="236"/>
                  </a:lnTo>
                  <a:lnTo>
                    <a:pt x="2358" y="674"/>
                  </a:lnTo>
                  <a:lnTo>
                    <a:pt x="2358" y="1112"/>
                  </a:lnTo>
                  <a:lnTo>
                    <a:pt x="2324" y="1718"/>
                  </a:lnTo>
                  <a:lnTo>
                    <a:pt x="2324" y="2055"/>
                  </a:lnTo>
                  <a:lnTo>
                    <a:pt x="2324" y="2358"/>
                  </a:lnTo>
                  <a:lnTo>
                    <a:pt x="2358" y="2425"/>
                  </a:lnTo>
                  <a:lnTo>
                    <a:pt x="2459" y="2425"/>
                  </a:lnTo>
                  <a:lnTo>
                    <a:pt x="2492" y="2391"/>
                  </a:lnTo>
                  <a:lnTo>
                    <a:pt x="2560" y="2055"/>
                  </a:lnTo>
                  <a:lnTo>
                    <a:pt x="2593" y="1752"/>
                  </a:lnTo>
                  <a:lnTo>
                    <a:pt x="2593" y="1112"/>
                  </a:lnTo>
                  <a:lnTo>
                    <a:pt x="2593" y="573"/>
                  </a:lnTo>
                  <a:lnTo>
                    <a:pt x="2560" y="304"/>
                  </a:lnTo>
                  <a:lnTo>
                    <a:pt x="2492" y="34"/>
                  </a:lnTo>
                  <a:lnTo>
                    <a:pt x="245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23" name="Shape 323"/>
            <p:cNvSpPr/>
            <p:nvPr/>
          </p:nvSpPr>
          <p:spPr>
            <a:xfrm>
              <a:off x="5479075" y="2489675"/>
              <a:ext cx="21925" cy="17700"/>
            </a:xfrm>
            <a:custGeom>
              <a:avLst/>
              <a:gdLst/>
              <a:ahLst/>
              <a:cxnLst/>
              <a:rect l="0" t="0" r="0" b="0"/>
              <a:pathLst>
                <a:path w="877" h="708" extrusionOk="0">
                  <a:moveTo>
                    <a:pt x="34" y="0"/>
                  </a:moveTo>
                  <a:lnTo>
                    <a:pt x="1" y="34"/>
                  </a:lnTo>
                  <a:lnTo>
                    <a:pt x="1" y="67"/>
                  </a:lnTo>
                  <a:lnTo>
                    <a:pt x="34" y="101"/>
                  </a:lnTo>
                  <a:lnTo>
                    <a:pt x="135" y="168"/>
                  </a:lnTo>
                  <a:lnTo>
                    <a:pt x="236" y="202"/>
                  </a:lnTo>
                  <a:lnTo>
                    <a:pt x="169" y="404"/>
                  </a:lnTo>
                  <a:lnTo>
                    <a:pt x="135" y="606"/>
                  </a:lnTo>
                  <a:lnTo>
                    <a:pt x="169" y="673"/>
                  </a:lnTo>
                  <a:lnTo>
                    <a:pt x="203" y="707"/>
                  </a:lnTo>
                  <a:lnTo>
                    <a:pt x="270" y="707"/>
                  </a:lnTo>
                  <a:lnTo>
                    <a:pt x="304" y="640"/>
                  </a:lnTo>
                  <a:lnTo>
                    <a:pt x="371" y="438"/>
                  </a:lnTo>
                  <a:lnTo>
                    <a:pt x="405" y="202"/>
                  </a:lnTo>
                  <a:lnTo>
                    <a:pt x="438" y="236"/>
                  </a:lnTo>
                  <a:lnTo>
                    <a:pt x="741" y="236"/>
                  </a:lnTo>
                  <a:lnTo>
                    <a:pt x="842" y="202"/>
                  </a:lnTo>
                  <a:lnTo>
                    <a:pt x="876" y="168"/>
                  </a:lnTo>
                  <a:lnTo>
                    <a:pt x="876" y="101"/>
                  </a:lnTo>
                  <a:lnTo>
                    <a:pt x="876" y="67"/>
                  </a:lnTo>
                  <a:lnTo>
                    <a:pt x="842" y="34"/>
                  </a:lnTo>
                  <a:lnTo>
                    <a:pt x="77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24" name="Shape 324"/>
            <p:cNvSpPr/>
            <p:nvPr/>
          </p:nvSpPr>
          <p:spPr>
            <a:xfrm>
              <a:off x="5369650" y="2607500"/>
              <a:ext cx="57275" cy="62325"/>
            </a:xfrm>
            <a:custGeom>
              <a:avLst/>
              <a:gdLst/>
              <a:ahLst/>
              <a:cxnLst/>
              <a:rect l="0" t="0" r="0" b="0"/>
              <a:pathLst>
                <a:path w="2291" h="2493" extrusionOk="0">
                  <a:moveTo>
                    <a:pt x="237" y="1"/>
                  </a:moveTo>
                  <a:lnTo>
                    <a:pt x="102" y="34"/>
                  </a:lnTo>
                  <a:lnTo>
                    <a:pt x="1" y="68"/>
                  </a:lnTo>
                  <a:lnTo>
                    <a:pt x="1" y="102"/>
                  </a:lnTo>
                  <a:lnTo>
                    <a:pt x="68" y="169"/>
                  </a:lnTo>
                  <a:lnTo>
                    <a:pt x="169" y="203"/>
                  </a:lnTo>
                  <a:lnTo>
                    <a:pt x="371" y="270"/>
                  </a:lnTo>
                  <a:lnTo>
                    <a:pt x="2088" y="270"/>
                  </a:lnTo>
                  <a:lnTo>
                    <a:pt x="2055" y="472"/>
                  </a:lnTo>
                  <a:lnTo>
                    <a:pt x="2055" y="708"/>
                  </a:lnTo>
                  <a:lnTo>
                    <a:pt x="2055" y="1145"/>
                  </a:lnTo>
                  <a:lnTo>
                    <a:pt x="2055" y="1718"/>
                  </a:lnTo>
                  <a:lnTo>
                    <a:pt x="2055" y="1987"/>
                  </a:lnTo>
                  <a:lnTo>
                    <a:pt x="2088" y="2256"/>
                  </a:lnTo>
                  <a:lnTo>
                    <a:pt x="910" y="2223"/>
                  </a:lnTo>
                  <a:lnTo>
                    <a:pt x="506" y="2189"/>
                  </a:lnTo>
                  <a:lnTo>
                    <a:pt x="304" y="2223"/>
                  </a:lnTo>
                  <a:lnTo>
                    <a:pt x="203" y="2256"/>
                  </a:lnTo>
                  <a:lnTo>
                    <a:pt x="136" y="2324"/>
                  </a:lnTo>
                  <a:lnTo>
                    <a:pt x="203" y="2391"/>
                  </a:lnTo>
                  <a:lnTo>
                    <a:pt x="304" y="2458"/>
                  </a:lnTo>
                  <a:lnTo>
                    <a:pt x="506" y="2492"/>
                  </a:lnTo>
                  <a:lnTo>
                    <a:pt x="2257" y="2492"/>
                  </a:lnTo>
                  <a:lnTo>
                    <a:pt x="2290" y="2425"/>
                  </a:lnTo>
                  <a:lnTo>
                    <a:pt x="2290" y="2357"/>
                  </a:lnTo>
                  <a:lnTo>
                    <a:pt x="2290" y="2290"/>
                  </a:lnTo>
                  <a:lnTo>
                    <a:pt x="2290" y="2021"/>
                  </a:lnTo>
                  <a:lnTo>
                    <a:pt x="2290" y="1718"/>
                  </a:lnTo>
                  <a:lnTo>
                    <a:pt x="2290" y="1145"/>
                  </a:lnTo>
                  <a:lnTo>
                    <a:pt x="2290" y="708"/>
                  </a:lnTo>
                  <a:lnTo>
                    <a:pt x="2290" y="472"/>
                  </a:lnTo>
                  <a:lnTo>
                    <a:pt x="2257" y="236"/>
                  </a:lnTo>
                  <a:lnTo>
                    <a:pt x="2290" y="203"/>
                  </a:lnTo>
                  <a:lnTo>
                    <a:pt x="2290" y="135"/>
                  </a:lnTo>
                  <a:lnTo>
                    <a:pt x="2257" y="68"/>
                  </a:lnTo>
                  <a:lnTo>
                    <a:pt x="2189" y="34"/>
                  </a:lnTo>
                  <a:lnTo>
                    <a:pt x="944" y="34"/>
                  </a:lnTo>
                  <a:lnTo>
                    <a:pt x="47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25" name="Shape 325"/>
            <p:cNvSpPr/>
            <p:nvPr/>
          </p:nvSpPr>
          <p:spPr>
            <a:xfrm>
              <a:off x="5422675" y="2558675"/>
              <a:ext cx="18550" cy="26975"/>
            </a:xfrm>
            <a:custGeom>
              <a:avLst/>
              <a:gdLst/>
              <a:ahLst/>
              <a:cxnLst/>
              <a:rect l="0" t="0" r="0" b="0"/>
              <a:pathLst>
                <a:path w="742" h="1079" extrusionOk="0">
                  <a:moveTo>
                    <a:pt x="540" y="1"/>
                  </a:moveTo>
                  <a:lnTo>
                    <a:pt x="371" y="35"/>
                  </a:lnTo>
                  <a:lnTo>
                    <a:pt x="136" y="35"/>
                  </a:lnTo>
                  <a:lnTo>
                    <a:pt x="102" y="68"/>
                  </a:lnTo>
                  <a:lnTo>
                    <a:pt x="35" y="68"/>
                  </a:lnTo>
                  <a:lnTo>
                    <a:pt x="1" y="136"/>
                  </a:lnTo>
                  <a:lnTo>
                    <a:pt x="1" y="169"/>
                  </a:lnTo>
                  <a:lnTo>
                    <a:pt x="35" y="203"/>
                  </a:lnTo>
                  <a:lnTo>
                    <a:pt x="68" y="203"/>
                  </a:lnTo>
                  <a:lnTo>
                    <a:pt x="68" y="607"/>
                  </a:lnTo>
                  <a:lnTo>
                    <a:pt x="136" y="1011"/>
                  </a:lnTo>
                  <a:lnTo>
                    <a:pt x="169" y="1078"/>
                  </a:lnTo>
                  <a:lnTo>
                    <a:pt x="237" y="1078"/>
                  </a:lnTo>
                  <a:lnTo>
                    <a:pt x="304" y="1045"/>
                  </a:lnTo>
                  <a:lnTo>
                    <a:pt x="338" y="977"/>
                  </a:lnTo>
                  <a:lnTo>
                    <a:pt x="304" y="607"/>
                  </a:lnTo>
                  <a:lnTo>
                    <a:pt x="371" y="641"/>
                  </a:lnTo>
                  <a:lnTo>
                    <a:pt x="472" y="607"/>
                  </a:lnTo>
                  <a:lnTo>
                    <a:pt x="573" y="573"/>
                  </a:lnTo>
                  <a:lnTo>
                    <a:pt x="607" y="540"/>
                  </a:lnTo>
                  <a:lnTo>
                    <a:pt x="607" y="506"/>
                  </a:lnTo>
                  <a:lnTo>
                    <a:pt x="573" y="439"/>
                  </a:lnTo>
                  <a:lnTo>
                    <a:pt x="506" y="439"/>
                  </a:lnTo>
                  <a:lnTo>
                    <a:pt x="338" y="472"/>
                  </a:lnTo>
                  <a:lnTo>
                    <a:pt x="270" y="506"/>
                  </a:lnTo>
                  <a:lnTo>
                    <a:pt x="237" y="237"/>
                  </a:lnTo>
                  <a:lnTo>
                    <a:pt x="540" y="237"/>
                  </a:lnTo>
                  <a:lnTo>
                    <a:pt x="641" y="203"/>
                  </a:lnTo>
                  <a:lnTo>
                    <a:pt x="708" y="169"/>
                  </a:lnTo>
                  <a:lnTo>
                    <a:pt x="742" y="136"/>
                  </a:lnTo>
                  <a:lnTo>
                    <a:pt x="742" y="68"/>
                  </a:lnTo>
                  <a:lnTo>
                    <a:pt x="6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26" name="Shape 326"/>
            <p:cNvSpPr/>
            <p:nvPr/>
          </p:nvSpPr>
          <p:spPr>
            <a:xfrm>
              <a:off x="5489175" y="2395400"/>
              <a:ext cx="64000" cy="61450"/>
            </a:xfrm>
            <a:custGeom>
              <a:avLst/>
              <a:gdLst/>
              <a:ahLst/>
              <a:cxnLst/>
              <a:rect l="0" t="0" r="0" b="0"/>
              <a:pathLst>
                <a:path w="2560" h="2458" extrusionOk="0">
                  <a:moveTo>
                    <a:pt x="169" y="202"/>
                  </a:moveTo>
                  <a:lnTo>
                    <a:pt x="708" y="236"/>
                  </a:lnTo>
                  <a:lnTo>
                    <a:pt x="1246" y="270"/>
                  </a:lnTo>
                  <a:lnTo>
                    <a:pt x="2324" y="236"/>
                  </a:lnTo>
                  <a:lnTo>
                    <a:pt x="2324" y="707"/>
                  </a:lnTo>
                  <a:lnTo>
                    <a:pt x="2324" y="1145"/>
                  </a:lnTo>
                  <a:lnTo>
                    <a:pt x="2324" y="1684"/>
                  </a:lnTo>
                  <a:lnTo>
                    <a:pt x="2324" y="2222"/>
                  </a:lnTo>
                  <a:lnTo>
                    <a:pt x="2088" y="2189"/>
                  </a:lnTo>
                  <a:lnTo>
                    <a:pt x="607" y="2189"/>
                  </a:lnTo>
                  <a:lnTo>
                    <a:pt x="337" y="2256"/>
                  </a:lnTo>
                  <a:lnTo>
                    <a:pt x="304" y="1684"/>
                  </a:lnTo>
                  <a:lnTo>
                    <a:pt x="236" y="1145"/>
                  </a:lnTo>
                  <a:lnTo>
                    <a:pt x="236" y="674"/>
                  </a:lnTo>
                  <a:lnTo>
                    <a:pt x="169" y="202"/>
                  </a:lnTo>
                  <a:close/>
                  <a:moveTo>
                    <a:pt x="708" y="0"/>
                  </a:moveTo>
                  <a:lnTo>
                    <a:pt x="169" y="34"/>
                  </a:lnTo>
                  <a:lnTo>
                    <a:pt x="102" y="68"/>
                  </a:lnTo>
                  <a:lnTo>
                    <a:pt x="68" y="135"/>
                  </a:lnTo>
                  <a:lnTo>
                    <a:pt x="34" y="371"/>
                  </a:lnTo>
                  <a:lnTo>
                    <a:pt x="1" y="640"/>
                  </a:lnTo>
                  <a:lnTo>
                    <a:pt x="34" y="1145"/>
                  </a:lnTo>
                  <a:lnTo>
                    <a:pt x="68" y="1751"/>
                  </a:lnTo>
                  <a:lnTo>
                    <a:pt x="102" y="2054"/>
                  </a:lnTo>
                  <a:lnTo>
                    <a:pt x="169" y="2323"/>
                  </a:lnTo>
                  <a:lnTo>
                    <a:pt x="169" y="2391"/>
                  </a:lnTo>
                  <a:lnTo>
                    <a:pt x="304" y="2391"/>
                  </a:lnTo>
                  <a:lnTo>
                    <a:pt x="539" y="2424"/>
                  </a:lnTo>
                  <a:lnTo>
                    <a:pt x="1280" y="2424"/>
                  </a:lnTo>
                  <a:lnTo>
                    <a:pt x="1819" y="2458"/>
                  </a:lnTo>
                  <a:lnTo>
                    <a:pt x="2088" y="2458"/>
                  </a:lnTo>
                  <a:lnTo>
                    <a:pt x="2358" y="2424"/>
                  </a:lnTo>
                  <a:lnTo>
                    <a:pt x="2391" y="2458"/>
                  </a:lnTo>
                  <a:lnTo>
                    <a:pt x="2425" y="2458"/>
                  </a:lnTo>
                  <a:lnTo>
                    <a:pt x="2459" y="2424"/>
                  </a:lnTo>
                  <a:lnTo>
                    <a:pt x="2492" y="2391"/>
                  </a:lnTo>
                  <a:lnTo>
                    <a:pt x="2526" y="2121"/>
                  </a:lnTo>
                  <a:lnTo>
                    <a:pt x="2560" y="1852"/>
                  </a:lnTo>
                  <a:lnTo>
                    <a:pt x="2526" y="1313"/>
                  </a:lnTo>
                  <a:lnTo>
                    <a:pt x="2526" y="707"/>
                  </a:lnTo>
                  <a:lnTo>
                    <a:pt x="2526" y="404"/>
                  </a:lnTo>
                  <a:lnTo>
                    <a:pt x="2459" y="101"/>
                  </a:lnTo>
                  <a:lnTo>
                    <a:pt x="2425" y="68"/>
                  </a:lnTo>
                  <a:lnTo>
                    <a:pt x="2391" y="34"/>
                  </a:lnTo>
                  <a:lnTo>
                    <a:pt x="2324" y="34"/>
                  </a:lnTo>
                  <a:lnTo>
                    <a:pt x="124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27" name="Shape 327"/>
            <p:cNvSpPr/>
            <p:nvPr/>
          </p:nvSpPr>
          <p:spPr>
            <a:xfrm>
              <a:off x="5389025" y="2629375"/>
              <a:ext cx="16850" cy="16025"/>
            </a:xfrm>
            <a:custGeom>
              <a:avLst/>
              <a:gdLst/>
              <a:ahLst/>
              <a:cxnLst/>
              <a:rect l="0" t="0" r="0" b="0"/>
              <a:pathLst>
                <a:path w="674" h="641" extrusionOk="0">
                  <a:moveTo>
                    <a:pt x="270" y="1"/>
                  </a:moveTo>
                  <a:lnTo>
                    <a:pt x="169" y="68"/>
                  </a:lnTo>
                  <a:lnTo>
                    <a:pt x="101" y="136"/>
                  </a:lnTo>
                  <a:lnTo>
                    <a:pt x="34" y="203"/>
                  </a:lnTo>
                  <a:lnTo>
                    <a:pt x="0" y="304"/>
                  </a:lnTo>
                  <a:lnTo>
                    <a:pt x="34" y="405"/>
                  </a:lnTo>
                  <a:lnTo>
                    <a:pt x="68" y="506"/>
                  </a:lnTo>
                  <a:lnTo>
                    <a:pt x="169" y="573"/>
                  </a:lnTo>
                  <a:lnTo>
                    <a:pt x="270" y="607"/>
                  </a:lnTo>
                  <a:lnTo>
                    <a:pt x="371" y="641"/>
                  </a:lnTo>
                  <a:lnTo>
                    <a:pt x="472" y="607"/>
                  </a:lnTo>
                  <a:lnTo>
                    <a:pt x="539" y="540"/>
                  </a:lnTo>
                  <a:lnTo>
                    <a:pt x="606" y="472"/>
                  </a:lnTo>
                  <a:lnTo>
                    <a:pt x="573" y="405"/>
                  </a:lnTo>
                  <a:lnTo>
                    <a:pt x="539" y="371"/>
                  </a:lnTo>
                  <a:lnTo>
                    <a:pt x="472" y="371"/>
                  </a:lnTo>
                  <a:lnTo>
                    <a:pt x="404" y="405"/>
                  </a:lnTo>
                  <a:lnTo>
                    <a:pt x="303" y="405"/>
                  </a:lnTo>
                  <a:lnTo>
                    <a:pt x="236" y="371"/>
                  </a:lnTo>
                  <a:lnTo>
                    <a:pt x="202" y="338"/>
                  </a:lnTo>
                  <a:lnTo>
                    <a:pt x="202" y="304"/>
                  </a:lnTo>
                  <a:lnTo>
                    <a:pt x="236" y="237"/>
                  </a:lnTo>
                  <a:lnTo>
                    <a:pt x="270" y="203"/>
                  </a:lnTo>
                  <a:lnTo>
                    <a:pt x="404" y="169"/>
                  </a:lnTo>
                  <a:lnTo>
                    <a:pt x="505" y="169"/>
                  </a:lnTo>
                  <a:lnTo>
                    <a:pt x="640" y="136"/>
                  </a:lnTo>
                  <a:lnTo>
                    <a:pt x="674" y="136"/>
                  </a:lnTo>
                  <a:lnTo>
                    <a:pt x="674" y="68"/>
                  </a:lnTo>
                  <a:lnTo>
                    <a:pt x="573" y="35"/>
                  </a:lnTo>
                  <a:lnTo>
                    <a:pt x="47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28" name="Shape 328"/>
            <p:cNvSpPr/>
            <p:nvPr/>
          </p:nvSpPr>
          <p:spPr>
            <a:xfrm>
              <a:off x="5389850" y="2466100"/>
              <a:ext cx="57275" cy="62300"/>
            </a:xfrm>
            <a:custGeom>
              <a:avLst/>
              <a:gdLst/>
              <a:ahLst/>
              <a:cxnLst/>
              <a:rect l="0" t="0" r="0" b="0"/>
              <a:pathLst>
                <a:path w="2291" h="2492" extrusionOk="0">
                  <a:moveTo>
                    <a:pt x="237" y="0"/>
                  </a:moveTo>
                  <a:lnTo>
                    <a:pt x="102" y="34"/>
                  </a:lnTo>
                  <a:lnTo>
                    <a:pt x="1" y="68"/>
                  </a:lnTo>
                  <a:lnTo>
                    <a:pt x="1" y="101"/>
                  </a:lnTo>
                  <a:lnTo>
                    <a:pt x="68" y="169"/>
                  </a:lnTo>
                  <a:lnTo>
                    <a:pt x="169" y="202"/>
                  </a:lnTo>
                  <a:lnTo>
                    <a:pt x="371" y="270"/>
                  </a:lnTo>
                  <a:lnTo>
                    <a:pt x="2088" y="270"/>
                  </a:lnTo>
                  <a:lnTo>
                    <a:pt x="2055" y="472"/>
                  </a:lnTo>
                  <a:lnTo>
                    <a:pt x="2055" y="707"/>
                  </a:lnTo>
                  <a:lnTo>
                    <a:pt x="2055" y="1145"/>
                  </a:lnTo>
                  <a:lnTo>
                    <a:pt x="2055" y="1717"/>
                  </a:lnTo>
                  <a:lnTo>
                    <a:pt x="2055" y="1987"/>
                  </a:lnTo>
                  <a:lnTo>
                    <a:pt x="2088" y="2256"/>
                  </a:lnTo>
                  <a:lnTo>
                    <a:pt x="910" y="2222"/>
                  </a:lnTo>
                  <a:lnTo>
                    <a:pt x="506" y="2189"/>
                  </a:lnTo>
                  <a:lnTo>
                    <a:pt x="304" y="2222"/>
                  </a:lnTo>
                  <a:lnTo>
                    <a:pt x="203" y="2256"/>
                  </a:lnTo>
                  <a:lnTo>
                    <a:pt x="136" y="2323"/>
                  </a:lnTo>
                  <a:lnTo>
                    <a:pt x="203" y="2391"/>
                  </a:lnTo>
                  <a:lnTo>
                    <a:pt x="304" y="2458"/>
                  </a:lnTo>
                  <a:lnTo>
                    <a:pt x="506" y="2492"/>
                  </a:lnTo>
                  <a:lnTo>
                    <a:pt x="2257" y="2492"/>
                  </a:lnTo>
                  <a:lnTo>
                    <a:pt x="2290" y="2424"/>
                  </a:lnTo>
                  <a:lnTo>
                    <a:pt x="2290" y="2357"/>
                  </a:lnTo>
                  <a:lnTo>
                    <a:pt x="2290" y="2290"/>
                  </a:lnTo>
                  <a:lnTo>
                    <a:pt x="2290" y="2020"/>
                  </a:lnTo>
                  <a:lnTo>
                    <a:pt x="2290" y="1717"/>
                  </a:lnTo>
                  <a:lnTo>
                    <a:pt x="2290" y="1145"/>
                  </a:lnTo>
                  <a:lnTo>
                    <a:pt x="2290" y="707"/>
                  </a:lnTo>
                  <a:lnTo>
                    <a:pt x="2290" y="472"/>
                  </a:lnTo>
                  <a:lnTo>
                    <a:pt x="2257" y="236"/>
                  </a:lnTo>
                  <a:lnTo>
                    <a:pt x="2290" y="202"/>
                  </a:lnTo>
                  <a:lnTo>
                    <a:pt x="2290" y="135"/>
                  </a:lnTo>
                  <a:lnTo>
                    <a:pt x="2257" y="68"/>
                  </a:lnTo>
                  <a:lnTo>
                    <a:pt x="2189" y="34"/>
                  </a:lnTo>
                  <a:lnTo>
                    <a:pt x="944" y="34"/>
                  </a:lnTo>
                  <a:lnTo>
                    <a:pt x="47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29" name="Shape 329"/>
            <p:cNvSpPr/>
            <p:nvPr/>
          </p:nvSpPr>
          <p:spPr>
            <a:xfrm>
              <a:off x="5410900" y="2488825"/>
              <a:ext cx="14325" cy="21900"/>
            </a:xfrm>
            <a:custGeom>
              <a:avLst/>
              <a:gdLst/>
              <a:ahLst/>
              <a:cxnLst/>
              <a:rect l="0" t="0" r="0" b="0"/>
              <a:pathLst>
                <a:path w="573" h="876" extrusionOk="0">
                  <a:moveTo>
                    <a:pt x="371" y="169"/>
                  </a:moveTo>
                  <a:lnTo>
                    <a:pt x="337" y="303"/>
                  </a:lnTo>
                  <a:lnTo>
                    <a:pt x="270" y="371"/>
                  </a:lnTo>
                  <a:lnTo>
                    <a:pt x="203" y="404"/>
                  </a:lnTo>
                  <a:lnTo>
                    <a:pt x="169" y="438"/>
                  </a:lnTo>
                  <a:lnTo>
                    <a:pt x="169" y="337"/>
                  </a:lnTo>
                  <a:lnTo>
                    <a:pt x="203" y="270"/>
                  </a:lnTo>
                  <a:lnTo>
                    <a:pt x="236" y="236"/>
                  </a:lnTo>
                  <a:lnTo>
                    <a:pt x="304" y="169"/>
                  </a:lnTo>
                  <a:close/>
                  <a:moveTo>
                    <a:pt x="405" y="0"/>
                  </a:moveTo>
                  <a:lnTo>
                    <a:pt x="236" y="34"/>
                  </a:lnTo>
                  <a:lnTo>
                    <a:pt x="102" y="135"/>
                  </a:lnTo>
                  <a:lnTo>
                    <a:pt x="68" y="135"/>
                  </a:lnTo>
                  <a:lnTo>
                    <a:pt x="68" y="169"/>
                  </a:lnTo>
                  <a:lnTo>
                    <a:pt x="34" y="202"/>
                  </a:lnTo>
                  <a:lnTo>
                    <a:pt x="1" y="337"/>
                  </a:lnTo>
                  <a:lnTo>
                    <a:pt x="1" y="472"/>
                  </a:lnTo>
                  <a:lnTo>
                    <a:pt x="34" y="741"/>
                  </a:lnTo>
                  <a:lnTo>
                    <a:pt x="68" y="808"/>
                  </a:lnTo>
                  <a:lnTo>
                    <a:pt x="102" y="808"/>
                  </a:lnTo>
                  <a:lnTo>
                    <a:pt x="135" y="775"/>
                  </a:lnTo>
                  <a:lnTo>
                    <a:pt x="169" y="741"/>
                  </a:lnTo>
                  <a:lnTo>
                    <a:pt x="169" y="606"/>
                  </a:lnTo>
                  <a:lnTo>
                    <a:pt x="203" y="674"/>
                  </a:lnTo>
                  <a:lnTo>
                    <a:pt x="270" y="775"/>
                  </a:lnTo>
                  <a:lnTo>
                    <a:pt x="371" y="842"/>
                  </a:lnTo>
                  <a:lnTo>
                    <a:pt x="472" y="876"/>
                  </a:lnTo>
                  <a:lnTo>
                    <a:pt x="539" y="876"/>
                  </a:lnTo>
                  <a:lnTo>
                    <a:pt x="573" y="808"/>
                  </a:lnTo>
                  <a:lnTo>
                    <a:pt x="573" y="741"/>
                  </a:lnTo>
                  <a:lnTo>
                    <a:pt x="506" y="674"/>
                  </a:lnTo>
                  <a:lnTo>
                    <a:pt x="405" y="640"/>
                  </a:lnTo>
                  <a:lnTo>
                    <a:pt x="337" y="539"/>
                  </a:lnTo>
                  <a:lnTo>
                    <a:pt x="472" y="438"/>
                  </a:lnTo>
                  <a:lnTo>
                    <a:pt x="573" y="270"/>
                  </a:lnTo>
                  <a:lnTo>
                    <a:pt x="573" y="169"/>
                  </a:lnTo>
                  <a:lnTo>
                    <a:pt x="573" y="68"/>
                  </a:lnTo>
                  <a:lnTo>
                    <a:pt x="5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30" name="Shape 330"/>
            <p:cNvSpPr/>
            <p:nvPr/>
          </p:nvSpPr>
          <p:spPr>
            <a:xfrm>
              <a:off x="5671000" y="2627700"/>
              <a:ext cx="23575" cy="21075"/>
            </a:xfrm>
            <a:custGeom>
              <a:avLst/>
              <a:gdLst/>
              <a:ahLst/>
              <a:cxnLst/>
              <a:rect l="0" t="0" r="0" b="0"/>
              <a:pathLst>
                <a:path w="943" h="843" extrusionOk="0">
                  <a:moveTo>
                    <a:pt x="67" y="1"/>
                  </a:moveTo>
                  <a:lnTo>
                    <a:pt x="34" y="34"/>
                  </a:lnTo>
                  <a:lnTo>
                    <a:pt x="0" y="102"/>
                  </a:lnTo>
                  <a:lnTo>
                    <a:pt x="0" y="674"/>
                  </a:lnTo>
                  <a:lnTo>
                    <a:pt x="34" y="741"/>
                  </a:lnTo>
                  <a:lnTo>
                    <a:pt x="101" y="775"/>
                  </a:lnTo>
                  <a:lnTo>
                    <a:pt x="168" y="741"/>
                  </a:lnTo>
                  <a:lnTo>
                    <a:pt x="202" y="674"/>
                  </a:lnTo>
                  <a:lnTo>
                    <a:pt x="202" y="438"/>
                  </a:lnTo>
                  <a:lnTo>
                    <a:pt x="303" y="640"/>
                  </a:lnTo>
                  <a:lnTo>
                    <a:pt x="337" y="674"/>
                  </a:lnTo>
                  <a:lnTo>
                    <a:pt x="438" y="674"/>
                  </a:lnTo>
                  <a:lnTo>
                    <a:pt x="471" y="640"/>
                  </a:lnTo>
                  <a:lnTo>
                    <a:pt x="673" y="438"/>
                  </a:lnTo>
                  <a:lnTo>
                    <a:pt x="707" y="607"/>
                  </a:lnTo>
                  <a:lnTo>
                    <a:pt x="774" y="775"/>
                  </a:lnTo>
                  <a:lnTo>
                    <a:pt x="808" y="842"/>
                  </a:lnTo>
                  <a:lnTo>
                    <a:pt x="875" y="809"/>
                  </a:lnTo>
                  <a:lnTo>
                    <a:pt x="943" y="775"/>
                  </a:lnTo>
                  <a:lnTo>
                    <a:pt x="943" y="674"/>
                  </a:lnTo>
                  <a:lnTo>
                    <a:pt x="875" y="573"/>
                  </a:lnTo>
                  <a:lnTo>
                    <a:pt x="875" y="438"/>
                  </a:lnTo>
                  <a:lnTo>
                    <a:pt x="875" y="304"/>
                  </a:lnTo>
                  <a:lnTo>
                    <a:pt x="875" y="169"/>
                  </a:lnTo>
                  <a:lnTo>
                    <a:pt x="875" y="102"/>
                  </a:lnTo>
                  <a:lnTo>
                    <a:pt x="842" y="68"/>
                  </a:lnTo>
                  <a:lnTo>
                    <a:pt x="774" y="34"/>
                  </a:lnTo>
                  <a:lnTo>
                    <a:pt x="707" y="68"/>
                  </a:lnTo>
                  <a:lnTo>
                    <a:pt x="404" y="405"/>
                  </a:lnTo>
                  <a:lnTo>
                    <a:pt x="202" y="34"/>
                  </a:lnTo>
                  <a:lnTo>
                    <a:pt x="13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31" name="Shape 331"/>
            <p:cNvSpPr/>
            <p:nvPr/>
          </p:nvSpPr>
          <p:spPr>
            <a:xfrm>
              <a:off x="5347775" y="2557000"/>
              <a:ext cx="19375" cy="26950"/>
            </a:xfrm>
            <a:custGeom>
              <a:avLst/>
              <a:gdLst/>
              <a:ahLst/>
              <a:cxnLst/>
              <a:rect l="0" t="0" r="0" b="0"/>
              <a:pathLst>
                <a:path w="775" h="1078" extrusionOk="0">
                  <a:moveTo>
                    <a:pt x="472" y="270"/>
                  </a:moveTo>
                  <a:lnTo>
                    <a:pt x="573" y="304"/>
                  </a:lnTo>
                  <a:lnTo>
                    <a:pt x="640" y="371"/>
                  </a:lnTo>
                  <a:lnTo>
                    <a:pt x="640" y="472"/>
                  </a:lnTo>
                  <a:lnTo>
                    <a:pt x="640" y="640"/>
                  </a:lnTo>
                  <a:lnTo>
                    <a:pt x="573" y="708"/>
                  </a:lnTo>
                  <a:lnTo>
                    <a:pt x="506" y="775"/>
                  </a:lnTo>
                  <a:lnTo>
                    <a:pt x="438" y="842"/>
                  </a:lnTo>
                  <a:lnTo>
                    <a:pt x="337" y="876"/>
                  </a:lnTo>
                  <a:lnTo>
                    <a:pt x="304" y="876"/>
                  </a:lnTo>
                  <a:lnTo>
                    <a:pt x="304" y="472"/>
                  </a:lnTo>
                  <a:lnTo>
                    <a:pt x="337" y="270"/>
                  </a:lnTo>
                  <a:close/>
                  <a:moveTo>
                    <a:pt x="304" y="1"/>
                  </a:moveTo>
                  <a:lnTo>
                    <a:pt x="236" y="68"/>
                  </a:lnTo>
                  <a:lnTo>
                    <a:pt x="203" y="169"/>
                  </a:lnTo>
                  <a:lnTo>
                    <a:pt x="135" y="405"/>
                  </a:lnTo>
                  <a:lnTo>
                    <a:pt x="102" y="640"/>
                  </a:lnTo>
                  <a:lnTo>
                    <a:pt x="135" y="876"/>
                  </a:lnTo>
                  <a:lnTo>
                    <a:pt x="34" y="910"/>
                  </a:lnTo>
                  <a:lnTo>
                    <a:pt x="1" y="910"/>
                  </a:lnTo>
                  <a:lnTo>
                    <a:pt x="1" y="977"/>
                  </a:lnTo>
                  <a:lnTo>
                    <a:pt x="1" y="1011"/>
                  </a:lnTo>
                  <a:lnTo>
                    <a:pt x="34" y="1044"/>
                  </a:lnTo>
                  <a:lnTo>
                    <a:pt x="135" y="1078"/>
                  </a:lnTo>
                  <a:lnTo>
                    <a:pt x="236" y="1078"/>
                  </a:lnTo>
                  <a:lnTo>
                    <a:pt x="337" y="1044"/>
                  </a:lnTo>
                  <a:lnTo>
                    <a:pt x="472" y="1011"/>
                  </a:lnTo>
                  <a:lnTo>
                    <a:pt x="640" y="842"/>
                  </a:lnTo>
                  <a:lnTo>
                    <a:pt x="708" y="741"/>
                  </a:lnTo>
                  <a:lnTo>
                    <a:pt x="775" y="674"/>
                  </a:lnTo>
                  <a:lnTo>
                    <a:pt x="775" y="573"/>
                  </a:lnTo>
                  <a:lnTo>
                    <a:pt x="775" y="438"/>
                  </a:lnTo>
                  <a:lnTo>
                    <a:pt x="741" y="337"/>
                  </a:lnTo>
                  <a:lnTo>
                    <a:pt x="708" y="236"/>
                  </a:lnTo>
                  <a:lnTo>
                    <a:pt x="640" y="203"/>
                  </a:lnTo>
                  <a:lnTo>
                    <a:pt x="539" y="169"/>
                  </a:lnTo>
                  <a:lnTo>
                    <a:pt x="337" y="169"/>
                  </a:lnTo>
                  <a:lnTo>
                    <a:pt x="33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32" name="Shape 332"/>
            <p:cNvSpPr/>
            <p:nvPr/>
          </p:nvSpPr>
          <p:spPr>
            <a:xfrm>
              <a:off x="5219825" y="2607500"/>
              <a:ext cx="64000" cy="61475"/>
            </a:xfrm>
            <a:custGeom>
              <a:avLst/>
              <a:gdLst/>
              <a:ahLst/>
              <a:cxnLst/>
              <a:rect l="0" t="0" r="0" b="0"/>
              <a:pathLst>
                <a:path w="2560" h="2459" extrusionOk="0">
                  <a:moveTo>
                    <a:pt x="169" y="203"/>
                  </a:moveTo>
                  <a:lnTo>
                    <a:pt x="708" y="236"/>
                  </a:lnTo>
                  <a:lnTo>
                    <a:pt x="1247" y="270"/>
                  </a:lnTo>
                  <a:lnTo>
                    <a:pt x="2324" y="236"/>
                  </a:lnTo>
                  <a:lnTo>
                    <a:pt x="2324" y="708"/>
                  </a:lnTo>
                  <a:lnTo>
                    <a:pt x="2324" y="1145"/>
                  </a:lnTo>
                  <a:lnTo>
                    <a:pt x="2324" y="1684"/>
                  </a:lnTo>
                  <a:lnTo>
                    <a:pt x="2324" y="2223"/>
                  </a:lnTo>
                  <a:lnTo>
                    <a:pt x="2088" y="2189"/>
                  </a:lnTo>
                  <a:lnTo>
                    <a:pt x="607" y="2189"/>
                  </a:lnTo>
                  <a:lnTo>
                    <a:pt x="338" y="2256"/>
                  </a:lnTo>
                  <a:lnTo>
                    <a:pt x="304" y="1684"/>
                  </a:lnTo>
                  <a:lnTo>
                    <a:pt x="237" y="1145"/>
                  </a:lnTo>
                  <a:lnTo>
                    <a:pt x="237" y="674"/>
                  </a:lnTo>
                  <a:lnTo>
                    <a:pt x="169" y="203"/>
                  </a:lnTo>
                  <a:close/>
                  <a:moveTo>
                    <a:pt x="708" y="1"/>
                  </a:moveTo>
                  <a:lnTo>
                    <a:pt x="169" y="34"/>
                  </a:lnTo>
                  <a:lnTo>
                    <a:pt x="102" y="68"/>
                  </a:lnTo>
                  <a:lnTo>
                    <a:pt x="68" y="135"/>
                  </a:lnTo>
                  <a:lnTo>
                    <a:pt x="35" y="371"/>
                  </a:lnTo>
                  <a:lnTo>
                    <a:pt x="1" y="640"/>
                  </a:lnTo>
                  <a:lnTo>
                    <a:pt x="35" y="1145"/>
                  </a:lnTo>
                  <a:lnTo>
                    <a:pt x="68" y="1751"/>
                  </a:lnTo>
                  <a:lnTo>
                    <a:pt x="102" y="2054"/>
                  </a:lnTo>
                  <a:lnTo>
                    <a:pt x="169" y="2324"/>
                  </a:lnTo>
                  <a:lnTo>
                    <a:pt x="169" y="2391"/>
                  </a:lnTo>
                  <a:lnTo>
                    <a:pt x="304" y="2391"/>
                  </a:lnTo>
                  <a:lnTo>
                    <a:pt x="540" y="2425"/>
                  </a:lnTo>
                  <a:lnTo>
                    <a:pt x="1280" y="2425"/>
                  </a:lnTo>
                  <a:lnTo>
                    <a:pt x="1819" y="2458"/>
                  </a:lnTo>
                  <a:lnTo>
                    <a:pt x="2088" y="2458"/>
                  </a:lnTo>
                  <a:lnTo>
                    <a:pt x="2358" y="2425"/>
                  </a:lnTo>
                  <a:lnTo>
                    <a:pt x="2391" y="2458"/>
                  </a:lnTo>
                  <a:lnTo>
                    <a:pt x="2425" y="2458"/>
                  </a:lnTo>
                  <a:lnTo>
                    <a:pt x="2459" y="2425"/>
                  </a:lnTo>
                  <a:lnTo>
                    <a:pt x="2492" y="2391"/>
                  </a:lnTo>
                  <a:lnTo>
                    <a:pt x="2526" y="2122"/>
                  </a:lnTo>
                  <a:lnTo>
                    <a:pt x="2560" y="1852"/>
                  </a:lnTo>
                  <a:lnTo>
                    <a:pt x="2526" y="1314"/>
                  </a:lnTo>
                  <a:lnTo>
                    <a:pt x="2526" y="708"/>
                  </a:lnTo>
                  <a:lnTo>
                    <a:pt x="2526" y="405"/>
                  </a:lnTo>
                  <a:lnTo>
                    <a:pt x="2459" y="102"/>
                  </a:lnTo>
                  <a:lnTo>
                    <a:pt x="2425" y="68"/>
                  </a:lnTo>
                  <a:lnTo>
                    <a:pt x="2391" y="34"/>
                  </a:lnTo>
                  <a:lnTo>
                    <a:pt x="2324" y="34"/>
                  </a:lnTo>
                  <a:lnTo>
                    <a:pt x="12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33" name="Shape 333"/>
            <p:cNvSpPr/>
            <p:nvPr/>
          </p:nvSpPr>
          <p:spPr>
            <a:xfrm>
              <a:off x="5652475" y="2606650"/>
              <a:ext cx="64825" cy="62325"/>
            </a:xfrm>
            <a:custGeom>
              <a:avLst/>
              <a:gdLst/>
              <a:ahLst/>
              <a:cxnLst/>
              <a:rect l="0" t="0" r="0" b="0"/>
              <a:pathLst>
                <a:path w="2593" h="2493" extrusionOk="0">
                  <a:moveTo>
                    <a:pt x="707" y="1"/>
                  </a:moveTo>
                  <a:lnTo>
                    <a:pt x="438" y="35"/>
                  </a:lnTo>
                  <a:lnTo>
                    <a:pt x="337" y="68"/>
                  </a:lnTo>
                  <a:lnTo>
                    <a:pt x="236" y="136"/>
                  </a:lnTo>
                  <a:lnTo>
                    <a:pt x="303" y="203"/>
                  </a:lnTo>
                  <a:lnTo>
                    <a:pt x="404" y="237"/>
                  </a:lnTo>
                  <a:lnTo>
                    <a:pt x="640" y="270"/>
                  </a:lnTo>
                  <a:lnTo>
                    <a:pt x="1078" y="270"/>
                  </a:lnTo>
                  <a:lnTo>
                    <a:pt x="1751" y="338"/>
                  </a:lnTo>
                  <a:lnTo>
                    <a:pt x="2391" y="371"/>
                  </a:lnTo>
                  <a:lnTo>
                    <a:pt x="2391" y="775"/>
                  </a:lnTo>
                  <a:lnTo>
                    <a:pt x="2391" y="1146"/>
                  </a:lnTo>
                  <a:lnTo>
                    <a:pt x="2357" y="1684"/>
                  </a:lnTo>
                  <a:lnTo>
                    <a:pt x="2357" y="1954"/>
                  </a:lnTo>
                  <a:lnTo>
                    <a:pt x="2391" y="2223"/>
                  </a:lnTo>
                  <a:lnTo>
                    <a:pt x="1313" y="2189"/>
                  </a:lnTo>
                  <a:lnTo>
                    <a:pt x="775" y="2189"/>
                  </a:lnTo>
                  <a:lnTo>
                    <a:pt x="505" y="2223"/>
                  </a:lnTo>
                  <a:lnTo>
                    <a:pt x="270" y="2290"/>
                  </a:lnTo>
                  <a:lnTo>
                    <a:pt x="236" y="1752"/>
                  </a:lnTo>
                  <a:lnTo>
                    <a:pt x="236" y="1213"/>
                  </a:lnTo>
                  <a:lnTo>
                    <a:pt x="270" y="674"/>
                  </a:lnTo>
                  <a:lnTo>
                    <a:pt x="270" y="405"/>
                  </a:lnTo>
                  <a:lnTo>
                    <a:pt x="236" y="270"/>
                  </a:lnTo>
                  <a:lnTo>
                    <a:pt x="202" y="136"/>
                  </a:lnTo>
                  <a:lnTo>
                    <a:pt x="101" y="304"/>
                  </a:lnTo>
                  <a:lnTo>
                    <a:pt x="68" y="472"/>
                  </a:lnTo>
                  <a:lnTo>
                    <a:pt x="0" y="843"/>
                  </a:lnTo>
                  <a:lnTo>
                    <a:pt x="0" y="1583"/>
                  </a:lnTo>
                  <a:lnTo>
                    <a:pt x="0" y="1819"/>
                  </a:lnTo>
                  <a:lnTo>
                    <a:pt x="0" y="2088"/>
                  </a:lnTo>
                  <a:lnTo>
                    <a:pt x="0" y="2223"/>
                  </a:lnTo>
                  <a:lnTo>
                    <a:pt x="34" y="2324"/>
                  </a:lnTo>
                  <a:lnTo>
                    <a:pt x="101" y="2425"/>
                  </a:lnTo>
                  <a:lnTo>
                    <a:pt x="202" y="2459"/>
                  </a:lnTo>
                  <a:lnTo>
                    <a:pt x="270" y="2459"/>
                  </a:lnTo>
                  <a:lnTo>
                    <a:pt x="270" y="2425"/>
                  </a:lnTo>
                  <a:lnTo>
                    <a:pt x="270" y="2391"/>
                  </a:lnTo>
                  <a:lnTo>
                    <a:pt x="539" y="2459"/>
                  </a:lnTo>
                  <a:lnTo>
                    <a:pt x="775" y="2492"/>
                  </a:lnTo>
                  <a:lnTo>
                    <a:pt x="1313" y="2492"/>
                  </a:lnTo>
                  <a:lnTo>
                    <a:pt x="2391" y="2459"/>
                  </a:lnTo>
                  <a:lnTo>
                    <a:pt x="2458" y="2425"/>
                  </a:lnTo>
                  <a:lnTo>
                    <a:pt x="2492" y="2459"/>
                  </a:lnTo>
                  <a:lnTo>
                    <a:pt x="2525" y="2459"/>
                  </a:lnTo>
                  <a:lnTo>
                    <a:pt x="2559" y="2425"/>
                  </a:lnTo>
                  <a:lnTo>
                    <a:pt x="2593" y="2156"/>
                  </a:lnTo>
                  <a:lnTo>
                    <a:pt x="2593" y="1886"/>
                  </a:lnTo>
                  <a:lnTo>
                    <a:pt x="2593" y="1348"/>
                  </a:lnTo>
                  <a:lnTo>
                    <a:pt x="2593" y="708"/>
                  </a:lnTo>
                  <a:lnTo>
                    <a:pt x="2593" y="405"/>
                  </a:lnTo>
                  <a:lnTo>
                    <a:pt x="2559" y="68"/>
                  </a:lnTo>
                  <a:lnTo>
                    <a:pt x="2525" y="35"/>
                  </a:lnTo>
                  <a:lnTo>
                    <a:pt x="2458" y="35"/>
                  </a:lnTo>
                  <a:lnTo>
                    <a:pt x="2458" y="68"/>
                  </a:lnTo>
                  <a:lnTo>
                    <a:pt x="2424" y="169"/>
                  </a:lnTo>
                  <a:lnTo>
                    <a:pt x="1852" y="102"/>
                  </a:lnTo>
                  <a:lnTo>
                    <a:pt x="1246" y="35"/>
                  </a:lnTo>
                  <a:lnTo>
                    <a:pt x="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34" name="Shape 334"/>
            <p:cNvSpPr/>
            <p:nvPr/>
          </p:nvSpPr>
          <p:spPr>
            <a:xfrm>
              <a:off x="5326725" y="2535125"/>
              <a:ext cx="63150" cy="68200"/>
            </a:xfrm>
            <a:custGeom>
              <a:avLst/>
              <a:gdLst/>
              <a:ahLst/>
              <a:cxnLst/>
              <a:rect l="0" t="0" r="0" b="0"/>
              <a:pathLst>
                <a:path w="2526" h="2728" extrusionOk="0">
                  <a:moveTo>
                    <a:pt x="2324" y="168"/>
                  </a:moveTo>
                  <a:lnTo>
                    <a:pt x="2257" y="1280"/>
                  </a:lnTo>
                  <a:lnTo>
                    <a:pt x="2223" y="2391"/>
                  </a:lnTo>
                  <a:lnTo>
                    <a:pt x="1718" y="2424"/>
                  </a:lnTo>
                  <a:lnTo>
                    <a:pt x="506" y="2424"/>
                  </a:lnTo>
                  <a:lnTo>
                    <a:pt x="270" y="2458"/>
                  </a:lnTo>
                  <a:lnTo>
                    <a:pt x="236" y="2458"/>
                  </a:lnTo>
                  <a:lnTo>
                    <a:pt x="236" y="2424"/>
                  </a:lnTo>
                  <a:lnTo>
                    <a:pt x="270" y="1886"/>
                  </a:lnTo>
                  <a:lnTo>
                    <a:pt x="270" y="1347"/>
                  </a:lnTo>
                  <a:lnTo>
                    <a:pt x="236" y="775"/>
                  </a:lnTo>
                  <a:lnTo>
                    <a:pt x="169" y="236"/>
                  </a:lnTo>
                  <a:lnTo>
                    <a:pt x="1247" y="269"/>
                  </a:lnTo>
                  <a:lnTo>
                    <a:pt x="1785" y="236"/>
                  </a:lnTo>
                  <a:lnTo>
                    <a:pt x="2324" y="168"/>
                  </a:lnTo>
                  <a:close/>
                  <a:moveTo>
                    <a:pt x="1247" y="0"/>
                  </a:moveTo>
                  <a:lnTo>
                    <a:pt x="674" y="34"/>
                  </a:lnTo>
                  <a:lnTo>
                    <a:pt x="68" y="34"/>
                  </a:lnTo>
                  <a:lnTo>
                    <a:pt x="34" y="101"/>
                  </a:lnTo>
                  <a:lnTo>
                    <a:pt x="34" y="168"/>
                  </a:lnTo>
                  <a:lnTo>
                    <a:pt x="68" y="202"/>
                  </a:lnTo>
                  <a:lnTo>
                    <a:pt x="34" y="775"/>
                  </a:lnTo>
                  <a:lnTo>
                    <a:pt x="1" y="1313"/>
                  </a:lnTo>
                  <a:lnTo>
                    <a:pt x="34" y="1886"/>
                  </a:lnTo>
                  <a:lnTo>
                    <a:pt x="68" y="2424"/>
                  </a:lnTo>
                  <a:lnTo>
                    <a:pt x="68" y="2492"/>
                  </a:lnTo>
                  <a:lnTo>
                    <a:pt x="102" y="2525"/>
                  </a:lnTo>
                  <a:lnTo>
                    <a:pt x="169" y="2525"/>
                  </a:lnTo>
                  <a:lnTo>
                    <a:pt x="203" y="2492"/>
                  </a:lnTo>
                  <a:lnTo>
                    <a:pt x="203" y="2593"/>
                  </a:lnTo>
                  <a:lnTo>
                    <a:pt x="270" y="2626"/>
                  </a:lnTo>
                  <a:lnTo>
                    <a:pt x="472" y="2660"/>
                  </a:lnTo>
                  <a:lnTo>
                    <a:pt x="708" y="2694"/>
                  </a:lnTo>
                  <a:lnTo>
                    <a:pt x="1213" y="2694"/>
                  </a:lnTo>
                  <a:lnTo>
                    <a:pt x="1718" y="2660"/>
                  </a:lnTo>
                  <a:lnTo>
                    <a:pt x="2189" y="2559"/>
                  </a:lnTo>
                  <a:lnTo>
                    <a:pt x="2189" y="2626"/>
                  </a:lnTo>
                  <a:lnTo>
                    <a:pt x="2189" y="2660"/>
                  </a:lnTo>
                  <a:lnTo>
                    <a:pt x="2223" y="2694"/>
                  </a:lnTo>
                  <a:lnTo>
                    <a:pt x="2290" y="2727"/>
                  </a:lnTo>
                  <a:lnTo>
                    <a:pt x="2358" y="2727"/>
                  </a:lnTo>
                  <a:lnTo>
                    <a:pt x="2391" y="2694"/>
                  </a:lnTo>
                  <a:lnTo>
                    <a:pt x="2425" y="2660"/>
                  </a:lnTo>
                  <a:lnTo>
                    <a:pt x="2492" y="2020"/>
                  </a:lnTo>
                  <a:lnTo>
                    <a:pt x="2526" y="1414"/>
                  </a:lnTo>
                  <a:lnTo>
                    <a:pt x="2526" y="775"/>
                  </a:lnTo>
                  <a:lnTo>
                    <a:pt x="2459" y="168"/>
                  </a:lnTo>
                  <a:lnTo>
                    <a:pt x="2459" y="101"/>
                  </a:lnTo>
                  <a:lnTo>
                    <a:pt x="2425" y="101"/>
                  </a:lnTo>
                  <a:lnTo>
                    <a:pt x="2391" y="34"/>
                  </a:lnTo>
                  <a:lnTo>
                    <a:pt x="2324" y="34"/>
                  </a:lnTo>
                  <a:lnTo>
                    <a:pt x="178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35" name="Shape 335"/>
            <p:cNvSpPr/>
            <p:nvPr/>
          </p:nvSpPr>
          <p:spPr>
            <a:xfrm>
              <a:off x="5244250" y="2627700"/>
              <a:ext cx="19375" cy="22750"/>
            </a:xfrm>
            <a:custGeom>
              <a:avLst/>
              <a:gdLst/>
              <a:ahLst/>
              <a:cxnLst/>
              <a:rect l="0" t="0" r="0" b="0"/>
              <a:pathLst>
                <a:path w="775" h="910" extrusionOk="0">
                  <a:moveTo>
                    <a:pt x="135" y="1"/>
                  </a:moveTo>
                  <a:lnTo>
                    <a:pt x="68" y="34"/>
                  </a:lnTo>
                  <a:lnTo>
                    <a:pt x="34" y="34"/>
                  </a:lnTo>
                  <a:lnTo>
                    <a:pt x="34" y="102"/>
                  </a:lnTo>
                  <a:lnTo>
                    <a:pt x="68" y="169"/>
                  </a:lnTo>
                  <a:lnTo>
                    <a:pt x="169" y="203"/>
                  </a:lnTo>
                  <a:lnTo>
                    <a:pt x="371" y="270"/>
                  </a:lnTo>
                  <a:lnTo>
                    <a:pt x="202" y="506"/>
                  </a:lnTo>
                  <a:lnTo>
                    <a:pt x="34" y="741"/>
                  </a:lnTo>
                  <a:lnTo>
                    <a:pt x="0" y="809"/>
                  </a:lnTo>
                  <a:lnTo>
                    <a:pt x="34" y="842"/>
                  </a:lnTo>
                  <a:lnTo>
                    <a:pt x="68" y="876"/>
                  </a:lnTo>
                  <a:lnTo>
                    <a:pt x="135" y="910"/>
                  </a:lnTo>
                  <a:lnTo>
                    <a:pt x="539" y="809"/>
                  </a:lnTo>
                  <a:lnTo>
                    <a:pt x="674" y="775"/>
                  </a:lnTo>
                  <a:lnTo>
                    <a:pt x="741" y="741"/>
                  </a:lnTo>
                  <a:lnTo>
                    <a:pt x="775" y="674"/>
                  </a:lnTo>
                  <a:lnTo>
                    <a:pt x="741" y="607"/>
                  </a:lnTo>
                  <a:lnTo>
                    <a:pt x="707" y="573"/>
                  </a:lnTo>
                  <a:lnTo>
                    <a:pt x="640" y="573"/>
                  </a:lnTo>
                  <a:lnTo>
                    <a:pt x="505" y="607"/>
                  </a:lnTo>
                  <a:lnTo>
                    <a:pt x="371" y="640"/>
                  </a:lnTo>
                  <a:lnTo>
                    <a:pt x="674" y="270"/>
                  </a:lnTo>
                  <a:lnTo>
                    <a:pt x="707" y="203"/>
                  </a:lnTo>
                  <a:lnTo>
                    <a:pt x="674" y="135"/>
                  </a:lnTo>
                  <a:lnTo>
                    <a:pt x="640" y="102"/>
                  </a:lnTo>
                  <a:lnTo>
                    <a:pt x="606" y="68"/>
                  </a:lnTo>
                  <a:lnTo>
                    <a:pt x="270" y="34"/>
                  </a:lnTo>
                  <a:lnTo>
                    <a:pt x="13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36" name="Shape 336"/>
            <p:cNvSpPr/>
            <p:nvPr/>
          </p:nvSpPr>
          <p:spPr>
            <a:xfrm>
              <a:off x="5057400" y="2606650"/>
              <a:ext cx="81650" cy="67375"/>
            </a:xfrm>
            <a:custGeom>
              <a:avLst/>
              <a:gdLst/>
              <a:ahLst/>
              <a:cxnLst/>
              <a:rect l="0" t="0" r="0" b="0"/>
              <a:pathLst>
                <a:path w="3266" h="2695" extrusionOk="0">
                  <a:moveTo>
                    <a:pt x="269" y="270"/>
                  </a:moveTo>
                  <a:lnTo>
                    <a:pt x="572" y="304"/>
                  </a:lnTo>
                  <a:lnTo>
                    <a:pt x="842" y="304"/>
                  </a:lnTo>
                  <a:lnTo>
                    <a:pt x="1414" y="338"/>
                  </a:lnTo>
                  <a:lnTo>
                    <a:pt x="2222" y="371"/>
                  </a:lnTo>
                  <a:lnTo>
                    <a:pt x="2996" y="439"/>
                  </a:lnTo>
                  <a:lnTo>
                    <a:pt x="2963" y="910"/>
                  </a:lnTo>
                  <a:lnTo>
                    <a:pt x="2929" y="1415"/>
                  </a:lnTo>
                  <a:lnTo>
                    <a:pt x="2963" y="1920"/>
                  </a:lnTo>
                  <a:lnTo>
                    <a:pt x="2996" y="2391"/>
                  </a:lnTo>
                  <a:lnTo>
                    <a:pt x="2424" y="2391"/>
                  </a:lnTo>
                  <a:lnTo>
                    <a:pt x="1616" y="2425"/>
                  </a:lnTo>
                  <a:lnTo>
                    <a:pt x="875" y="2425"/>
                  </a:lnTo>
                  <a:lnTo>
                    <a:pt x="572" y="2391"/>
                  </a:lnTo>
                  <a:lnTo>
                    <a:pt x="404" y="2324"/>
                  </a:lnTo>
                  <a:lnTo>
                    <a:pt x="404" y="2055"/>
                  </a:lnTo>
                  <a:lnTo>
                    <a:pt x="404" y="1752"/>
                  </a:lnTo>
                  <a:lnTo>
                    <a:pt x="370" y="1179"/>
                  </a:lnTo>
                  <a:lnTo>
                    <a:pt x="337" y="708"/>
                  </a:lnTo>
                  <a:lnTo>
                    <a:pt x="269" y="270"/>
                  </a:lnTo>
                  <a:close/>
                  <a:moveTo>
                    <a:pt x="135" y="1"/>
                  </a:moveTo>
                  <a:lnTo>
                    <a:pt x="101" y="35"/>
                  </a:lnTo>
                  <a:lnTo>
                    <a:pt x="67" y="102"/>
                  </a:lnTo>
                  <a:lnTo>
                    <a:pt x="67" y="136"/>
                  </a:lnTo>
                  <a:lnTo>
                    <a:pt x="34" y="169"/>
                  </a:lnTo>
                  <a:lnTo>
                    <a:pt x="0" y="203"/>
                  </a:lnTo>
                  <a:lnTo>
                    <a:pt x="34" y="237"/>
                  </a:lnTo>
                  <a:lnTo>
                    <a:pt x="67" y="237"/>
                  </a:lnTo>
                  <a:lnTo>
                    <a:pt x="67" y="775"/>
                  </a:lnTo>
                  <a:lnTo>
                    <a:pt x="101" y="1348"/>
                  </a:lnTo>
                  <a:lnTo>
                    <a:pt x="135" y="1886"/>
                  </a:lnTo>
                  <a:lnTo>
                    <a:pt x="135" y="2156"/>
                  </a:lnTo>
                  <a:lnTo>
                    <a:pt x="202" y="2425"/>
                  </a:lnTo>
                  <a:lnTo>
                    <a:pt x="202" y="2492"/>
                  </a:lnTo>
                  <a:lnTo>
                    <a:pt x="236" y="2526"/>
                  </a:lnTo>
                  <a:lnTo>
                    <a:pt x="337" y="2492"/>
                  </a:lnTo>
                  <a:lnTo>
                    <a:pt x="1010" y="2627"/>
                  </a:lnTo>
                  <a:lnTo>
                    <a:pt x="1717" y="2694"/>
                  </a:lnTo>
                  <a:lnTo>
                    <a:pt x="2390" y="2661"/>
                  </a:lnTo>
                  <a:lnTo>
                    <a:pt x="3064" y="2560"/>
                  </a:lnTo>
                  <a:lnTo>
                    <a:pt x="3131" y="2593"/>
                  </a:lnTo>
                  <a:lnTo>
                    <a:pt x="3199" y="2560"/>
                  </a:lnTo>
                  <a:lnTo>
                    <a:pt x="3232" y="2526"/>
                  </a:lnTo>
                  <a:lnTo>
                    <a:pt x="3266" y="2459"/>
                  </a:lnTo>
                  <a:lnTo>
                    <a:pt x="3232" y="1819"/>
                  </a:lnTo>
                  <a:lnTo>
                    <a:pt x="3232" y="1179"/>
                  </a:lnTo>
                  <a:lnTo>
                    <a:pt x="3266" y="641"/>
                  </a:lnTo>
                  <a:lnTo>
                    <a:pt x="3266" y="371"/>
                  </a:lnTo>
                  <a:lnTo>
                    <a:pt x="3232" y="102"/>
                  </a:lnTo>
                  <a:lnTo>
                    <a:pt x="3232" y="35"/>
                  </a:lnTo>
                  <a:lnTo>
                    <a:pt x="3131" y="35"/>
                  </a:lnTo>
                  <a:lnTo>
                    <a:pt x="3097" y="102"/>
                  </a:lnTo>
                  <a:lnTo>
                    <a:pt x="3064" y="237"/>
                  </a:lnTo>
                  <a:lnTo>
                    <a:pt x="2357" y="169"/>
                  </a:lnTo>
                  <a:lnTo>
                    <a:pt x="1650" y="102"/>
                  </a:lnTo>
                  <a:lnTo>
                    <a:pt x="943" y="68"/>
                  </a:lnTo>
                  <a:lnTo>
                    <a:pt x="606" y="68"/>
                  </a:lnTo>
                  <a:lnTo>
                    <a:pt x="269" y="102"/>
                  </a:lnTo>
                  <a:lnTo>
                    <a:pt x="236" y="68"/>
                  </a:lnTo>
                  <a:lnTo>
                    <a:pt x="202" y="35"/>
                  </a:lnTo>
                  <a:lnTo>
                    <a:pt x="13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37" name="Shape 337"/>
            <p:cNvSpPr/>
            <p:nvPr/>
          </p:nvSpPr>
          <p:spPr>
            <a:xfrm>
              <a:off x="5058225" y="2535950"/>
              <a:ext cx="117025" cy="65675"/>
            </a:xfrm>
            <a:custGeom>
              <a:avLst/>
              <a:gdLst/>
              <a:ahLst/>
              <a:cxnLst/>
              <a:rect l="0" t="0" r="0" b="0"/>
              <a:pathLst>
                <a:path w="4681" h="2627" extrusionOk="0">
                  <a:moveTo>
                    <a:pt x="2357" y="270"/>
                  </a:moveTo>
                  <a:lnTo>
                    <a:pt x="4479" y="337"/>
                  </a:lnTo>
                  <a:lnTo>
                    <a:pt x="4411" y="539"/>
                  </a:lnTo>
                  <a:lnTo>
                    <a:pt x="4411" y="742"/>
                  </a:lnTo>
                  <a:lnTo>
                    <a:pt x="4411" y="1112"/>
                  </a:lnTo>
                  <a:lnTo>
                    <a:pt x="4411" y="1684"/>
                  </a:lnTo>
                  <a:lnTo>
                    <a:pt x="4411" y="2257"/>
                  </a:lnTo>
                  <a:lnTo>
                    <a:pt x="3401" y="2223"/>
                  </a:lnTo>
                  <a:lnTo>
                    <a:pt x="2391" y="2189"/>
                  </a:lnTo>
                  <a:lnTo>
                    <a:pt x="1852" y="2189"/>
                  </a:lnTo>
                  <a:lnTo>
                    <a:pt x="1347" y="2223"/>
                  </a:lnTo>
                  <a:lnTo>
                    <a:pt x="809" y="2257"/>
                  </a:lnTo>
                  <a:lnTo>
                    <a:pt x="539" y="2324"/>
                  </a:lnTo>
                  <a:lnTo>
                    <a:pt x="304" y="2391"/>
                  </a:lnTo>
                  <a:lnTo>
                    <a:pt x="270" y="1213"/>
                  </a:lnTo>
                  <a:lnTo>
                    <a:pt x="304" y="742"/>
                  </a:lnTo>
                  <a:lnTo>
                    <a:pt x="270" y="506"/>
                  </a:lnTo>
                  <a:lnTo>
                    <a:pt x="236" y="270"/>
                  </a:lnTo>
                  <a:close/>
                  <a:moveTo>
                    <a:pt x="842" y="1"/>
                  </a:moveTo>
                  <a:lnTo>
                    <a:pt x="607" y="34"/>
                  </a:lnTo>
                  <a:lnTo>
                    <a:pt x="405" y="102"/>
                  </a:lnTo>
                  <a:lnTo>
                    <a:pt x="203" y="169"/>
                  </a:lnTo>
                  <a:lnTo>
                    <a:pt x="169" y="135"/>
                  </a:lnTo>
                  <a:lnTo>
                    <a:pt x="135" y="102"/>
                  </a:lnTo>
                  <a:lnTo>
                    <a:pt x="102" y="135"/>
                  </a:lnTo>
                  <a:lnTo>
                    <a:pt x="34" y="337"/>
                  </a:lnTo>
                  <a:lnTo>
                    <a:pt x="1" y="573"/>
                  </a:lnTo>
                  <a:lnTo>
                    <a:pt x="34" y="1011"/>
                  </a:lnTo>
                  <a:lnTo>
                    <a:pt x="68" y="2459"/>
                  </a:lnTo>
                  <a:lnTo>
                    <a:pt x="68" y="2492"/>
                  </a:lnTo>
                  <a:lnTo>
                    <a:pt x="102" y="2526"/>
                  </a:lnTo>
                  <a:lnTo>
                    <a:pt x="203" y="2560"/>
                  </a:lnTo>
                  <a:lnTo>
                    <a:pt x="270" y="2526"/>
                  </a:lnTo>
                  <a:lnTo>
                    <a:pt x="304" y="2492"/>
                  </a:lnTo>
                  <a:lnTo>
                    <a:pt x="304" y="2459"/>
                  </a:lnTo>
                  <a:lnTo>
                    <a:pt x="304" y="2425"/>
                  </a:lnTo>
                  <a:lnTo>
                    <a:pt x="741" y="2459"/>
                  </a:lnTo>
                  <a:lnTo>
                    <a:pt x="1213" y="2459"/>
                  </a:lnTo>
                  <a:lnTo>
                    <a:pt x="2122" y="2425"/>
                  </a:lnTo>
                  <a:lnTo>
                    <a:pt x="3267" y="2425"/>
                  </a:lnTo>
                  <a:lnTo>
                    <a:pt x="4445" y="2459"/>
                  </a:lnTo>
                  <a:lnTo>
                    <a:pt x="4445" y="2526"/>
                  </a:lnTo>
                  <a:lnTo>
                    <a:pt x="4479" y="2627"/>
                  </a:lnTo>
                  <a:lnTo>
                    <a:pt x="4613" y="2627"/>
                  </a:lnTo>
                  <a:lnTo>
                    <a:pt x="4647" y="2526"/>
                  </a:lnTo>
                  <a:lnTo>
                    <a:pt x="4681" y="1920"/>
                  </a:lnTo>
                  <a:lnTo>
                    <a:pt x="4681" y="1314"/>
                  </a:lnTo>
                  <a:lnTo>
                    <a:pt x="4681" y="809"/>
                  </a:lnTo>
                  <a:lnTo>
                    <a:pt x="4681" y="573"/>
                  </a:lnTo>
                  <a:lnTo>
                    <a:pt x="4613" y="337"/>
                  </a:lnTo>
                  <a:lnTo>
                    <a:pt x="4681" y="304"/>
                  </a:lnTo>
                  <a:lnTo>
                    <a:pt x="4681" y="236"/>
                  </a:lnTo>
                  <a:lnTo>
                    <a:pt x="4647" y="169"/>
                  </a:lnTo>
                  <a:lnTo>
                    <a:pt x="4580" y="135"/>
                  </a:lnTo>
                  <a:lnTo>
                    <a:pt x="3940" y="102"/>
                  </a:lnTo>
                  <a:lnTo>
                    <a:pt x="3334" y="68"/>
                  </a:lnTo>
                  <a:lnTo>
                    <a:pt x="2054" y="34"/>
                  </a:lnTo>
                  <a:lnTo>
                    <a:pt x="161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38" name="Shape 338"/>
            <p:cNvSpPr/>
            <p:nvPr/>
          </p:nvSpPr>
          <p:spPr>
            <a:xfrm>
              <a:off x="5128925" y="2395400"/>
              <a:ext cx="64000" cy="61450"/>
            </a:xfrm>
            <a:custGeom>
              <a:avLst/>
              <a:gdLst/>
              <a:ahLst/>
              <a:cxnLst/>
              <a:rect l="0" t="0" r="0" b="0"/>
              <a:pathLst>
                <a:path w="2560" h="2458" extrusionOk="0">
                  <a:moveTo>
                    <a:pt x="169" y="202"/>
                  </a:moveTo>
                  <a:lnTo>
                    <a:pt x="708" y="236"/>
                  </a:lnTo>
                  <a:lnTo>
                    <a:pt x="1247" y="270"/>
                  </a:lnTo>
                  <a:lnTo>
                    <a:pt x="2324" y="236"/>
                  </a:lnTo>
                  <a:lnTo>
                    <a:pt x="2324" y="707"/>
                  </a:lnTo>
                  <a:lnTo>
                    <a:pt x="2324" y="1145"/>
                  </a:lnTo>
                  <a:lnTo>
                    <a:pt x="2324" y="1684"/>
                  </a:lnTo>
                  <a:lnTo>
                    <a:pt x="2324" y="2222"/>
                  </a:lnTo>
                  <a:lnTo>
                    <a:pt x="2088" y="2189"/>
                  </a:lnTo>
                  <a:lnTo>
                    <a:pt x="1415" y="2189"/>
                  </a:lnTo>
                  <a:lnTo>
                    <a:pt x="1449" y="2155"/>
                  </a:lnTo>
                  <a:lnTo>
                    <a:pt x="1449" y="1953"/>
                  </a:lnTo>
                  <a:lnTo>
                    <a:pt x="1449" y="1751"/>
                  </a:lnTo>
                  <a:lnTo>
                    <a:pt x="1449" y="1347"/>
                  </a:lnTo>
                  <a:lnTo>
                    <a:pt x="1415" y="1280"/>
                  </a:lnTo>
                  <a:lnTo>
                    <a:pt x="1348" y="1246"/>
                  </a:lnTo>
                  <a:lnTo>
                    <a:pt x="1314" y="1280"/>
                  </a:lnTo>
                  <a:lnTo>
                    <a:pt x="1280" y="1347"/>
                  </a:lnTo>
                  <a:lnTo>
                    <a:pt x="1247" y="1751"/>
                  </a:lnTo>
                  <a:lnTo>
                    <a:pt x="1247" y="1987"/>
                  </a:lnTo>
                  <a:lnTo>
                    <a:pt x="1314" y="2155"/>
                  </a:lnTo>
                  <a:lnTo>
                    <a:pt x="1314" y="2189"/>
                  </a:lnTo>
                  <a:lnTo>
                    <a:pt x="573" y="2189"/>
                  </a:lnTo>
                  <a:lnTo>
                    <a:pt x="338" y="2256"/>
                  </a:lnTo>
                  <a:lnTo>
                    <a:pt x="304" y="1684"/>
                  </a:lnTo>
                  <a:lnTo>
                    <a:pt x="236" y="1145"/>
                  </a:lnTo>
                  <a:lnTo>
                    <a:pt x="236" y="674"/>
                  </a:lnTo>
                  <a:lnTo>
                    <a:pt x="169" y="202"/>
                  </a:lnTo>
                  <a:close/>
                  <a:moveTo>
                    <a:pt x="708" y="0"/>
                  </a:moveTo>
                  <a:lnTo>
                    <a:pt x="169" y="34"/>
                  </a:lnTo>
                  <a:lnTo>
                    <a:pt x="102" y="68"/>
                  </a:lnTo>
                  <a:lnTo>
                    <a:pt x="68" y="135"/>
                  </a:lnTo>
                  <a:lnTo>
                    <a:pt x="34" y="371"/>
                  </a:lnTo>
                  <a:lnTo>
                    <a:pt x="1" y="640"/>
                  </a:lnTo>
                  <a:lnTo>
                    <a:pt x="34" y="1145"/>
                  </a:lnTo>
                  <a:lnTo>
                    <a:pt x="68" y="1751"/>
                  </a:lnTo>
                  <a:lnTo>
                    <a:pt x="102" y="2054"/>
                  </a:lnTo>
                  <a:lnTo>
                    <a:pt x="169" y="2323"/>
                  </a:lnTo>
                  <a:lnTo>
                    <a:pt x="169" y="2391"/>
                  </a:lnTo>
                  <a:lnTo>
                    <a:pt x="304" y="2391"/>
                  </a:lnTo>
                  <a:lnTo>
                    <a:pt x="540" y="2424"/>
                  </a:lnTo>
                  <a:lnTo>
                    <a:pt x="1280" y="2424"/>
                  </a:lnTo>
                  <a:lnTo>
                    <a:pt x="1819" y="2458"/>
                  </a:lnTo>
                  <a:lnTo>
                    <a:pt x="2088" y="2458"/>
                  </a:lnTo>
                  <a:lnTo>
                    <a:pt x="2358" y="2424"/>
                  </a:lnTo>
                  <a:lnTo>
                    <a:pt x="2391" y="2458"/>
                  </a:lnTo>
                  <a:lnTo>
                    <a:pt x="2425" y="2458"/>
                  </a:lnTo>
                  <a:lnTo>
                    <a:pt x="2459" y="2424"/>
                  </a:lnTo>
                  <a:lnTo>
                    <a:pt x="2492" y="2391"/>
                  </a:lnTo>
                  <a:lnTo>
                    <a:pt x="2526" y="2121"/>
                  </a:lnTo>
                  <a:lnTo>
                    <a:pt x="2560" y="1852"/>
                  </a:lnTo>
                  <a:lnTo>
                    <a:pt x="2526" y="1313"/>
                  </a:lnTo>
                  <a:lnTo>
                    <a:pt x="2526" y="707"/>
                  </a:lnTo>
                  <a:lnTo>
                    <a:pt x="2526" y="404"/>
                  </a:lnTo>
                  <a:lnTo>
                    <a:pt x="2459" y="101"/>
                  </a:lnTo>
                  <a:lnTo>
                    <a:pt x="2425" y="68"/>
                  </a:lnTo>
                  <a:lnTo>
                    <a:pt x="2391" y="34"/>
                  </a:lnTo>
                  <a:lnTo>
                    <a:pt x="2324" y="34"/>
                  </a:lnTo>
                  <a:lnTo>
                    <a:pt x="124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39" name="Shape 339"/>
            <p:cNvSpPr/>
            <p:nvPr/>
          </p:nvSpPr>
          <p:spPr>
            <a:xfrm>
              <a:off x="5148300" y="2605825"/>
              <a:ext cx="63150" cy="68200"/>
            </a:xfrm>
            <a:custGeom>
              <a:avLst/>
              <a:gdLst/>
              <a:ahLst/>
              <a:cxnLst/>
              <a:rect l="0" t="0" r="0" b="0"/>
              <a:pathLst>
                <a:path w="2526" h="2728" extrusionOk="0">
                  <a:moveTo>
                    <a:pt x="202" y="169"/>
                  </a:moveTo>
                  <a:lnTo>
                    <a:pt x="741" y="236"/>
                  </a:lnTo>
                  <a:lnTo>
                    <a:pt x="1280" y="270"/>
                  </a:lnTo>
                  <a:lnTo>
                    <a:pt x="2357" y="236"/>
                  </a:lnTo>
                  <a:lnTo>
                    <a:pt x="2290" y="775"/>
                  </a:lnTo>
                  <a:lnTo>
                    <a:pt x="2256" y="1347"/>
                  </a:lnTo>
                  <a:lnTo>
                    <a:pt x="2256" y="1886"/>
                  </a:lnTo>
                  <a:lnTo>
                    <a:pt x="2290" y="2424"/>
                  </a:lnTo>
                  <a:lnTo>
                    <a:pt x="2290" y="2458"/>
                  </a:lnTo>
                  <a:lnTo>
                    <a:pt x="2256" y="2458"/>
                  </a:lnTo>
                  <a:lnTo>
                    <a:pt x="2020" y="2424"/>
                  </a:lnTo>
                  <a:lnTo>
                    <a:pt x="808" y="2424"/>
                  </a:lnTo>
                  <a:lnTo>
                    <a:pt x="303" y="2391"/>
                  </a:lnTo>
                  <a:lnTo>
                    <a:pt x="236" y="1280"/>
                  </a:lnTo>
                  <a:lnTo>
                    <a:pt x="202" y="169"/>
                  </a:lnTo>
                  <a:close/>
                  <a:moveTo>
                    <a:pt x="741" y="0"/>
                  </a:moveTo>
                  <a:lnTo>
                    <a:pt x="169" y="34"/>
                  </a:lnTo>
                  <a:lnTo>
                    <a:pt x="135" y="34"/>
                  </a:lnTo>
                  <a:lnTo>
                    <a:pt x="101" y="101"/>
                  </a:lnTo>
                  <a:lnTo>
                    <a:pt x="68" y="101"/>
                  </a:lnTo>
                  <a:lnTo>
                    <a:pt x="34" y="169"/>
                  </a:lnTo>
                  <a:lnTo>
                    <a:pt x="0" y="775"/>
                  </a:lnTo>
                  <a:lnTo>
                    <a:pt x="0" y="1414"/>
                  </a:lnTo>
                  <a:lnTo>
                    <a:pt x="34" y="2020"/>
                  </a:lnTo>
                  <a:lnTo>
                    <a:pt x="101" y="2660"/>
                  </a:lnTo>
                  <a:lnTo>
                    <a:pt x="135" y="2694"/>
                  </a:lnTo>
                  <a:lnTo>
                    <a:pt x="169" y="2727"/>
                  </a:lnTo>
                  <a:lnTo>
                    <a:pt x="236" y="2727"/>
                  </a:lnTo>
                  <a:lnTo>
                    <a:pt x="303" y="2694"/>
                  </a:lnTo>
                  <a:lnTo>
                    <a:pt x="337" y="2660"/>
                  </a:lnTo>
                  <a:lnTo>
                    <a:pt x="337" y="2626"/>
                  </a:lnTo>
                  <a:lnTo>
                    <a:pt x="337" y="2559"/>
                  </a:lnTo>
                  <a:lnTo>
                    <a:pt x="808" y="2660"/>
                  </a:lnTo>
                  <a:lnTo>
                    <a:pt x="1313" y="2694"/>
                  </a:lnTo>
                  <a:lnTo>
                    <a:pt x="1818" y="2694"/>
                  </a:lnTo>
                  <a:lnTo>
                    <a:pt x="2054" y="2660"/>
                  </a:lnTo>
                  <a:lnTo>
                    <a:pt x="2256" y="2626"/>
                  </a:lnTo>
                  <a:lnTo>
                    <a:pt x="2323" y="2593"/>
                  </a:lnTo>
                  <a:lnTo>
                    <a:pt x="2323" y="2492"/>
                  </a:lnTo>
                  <a:lnTo>
                    <a:pt x="2357" y="2525"/>
                  </a:lnTo>
                  <a:lnTo>
                    <a:pt x="2391" y="2525"/>
                  </a:lnTo>
                  <a:lnTo>
                    <a:pt x="2458" y="2492"/>
                  </a:lnTo>
                  <a:lnTo>
                    <a:pt x="2458" y="2424"/>
                  </a:lnTo>
                  <a:lnTo>
                    <a:pt x="2492" y="1886"/>
                  </a:lnTo>
                  <a:lnTo>
                    <a:pt x="2525" y="1313"/>
                  </a:lnTo>
                  <a:lnTo>
                    <a:pt x="2492" y="775"/>
                  </a:lnTo>
                  <a:lnTo>
                    <a:pt x="2458" y="202"/>
                  </a:lnTo>
                  <a:lnTo>
                    <a:pt x="2492" y="169"/>
                  </a:lnTo>
                  <a:lnTo>
                    <a:pt x="2492" y="101"/>
                  </a:lnTo>
                  <a:lnTo>
                    <a:pt x="2458" y="34"/>
                  </a:lnTo>
                  <a:lnTo>
                    <a:pt x="1852" y="34"/>
                  </a:lnTo>
                  <a:lnTo>
                    <a:pt x="128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40" name="Shape 340"/>
            <p:cNvSpPr/>
            <p:nvPr/>
          </p:nvSpPr>
          <p:spPr>
            <a:xfrm>
              <a:off x="5199625" y="2678200"/>
              <a:ext cx="64000" cy="71575"/>
            </a:xfrm>
            <a:custGeom>
              <a:avLst/>
              <a:gdLst/>
              <a:ahLst/>
              <a:cxnLst/>
              <a:rect l="0" t="0" r="0" b="0"/>
              <a:pathLst>
                <a:path w="2560" h="2863" extrusionOk="0">
                  <a:moveTo>
                    <a:pt x="169" y="203"/>
                  </a:moveTo>
                  <a:lnTo>
                    <a:pt x="708" y="236"/>
                  </a:lnTo>
                  <a:lnTo>
                    <a:pt x="1247" y="270"/>
                  </a:lnTo>
                  <a:lnTo>
                    <a:pt x="2324" y="236"/>
                  </a:lnTo>
                  <a:lnTo>
                    <a:pt x="2324" y="708"/>
                  </a:lnTo>
                  <a:lnTo>
                    <a:pt x="2324" y="1145"/>
                  </a:lnTo>
                  <a:lnTo>
                    <a:pt x="2324" y="1886"/>
                  </a:lnTo>
                  <a:lnTo>
                    <a:pt x="2324" y="2627"/>
                  </a:lnTo>
                  <a:lnTo>
                    <a:pt x="2088" y="2593"/>
                  </a:lnTo>
                  <a:lnTo>
                    <a:pt x="607" y="2593"/>
                  </a:lnTo>
                  <a:lnTo>
                    <a:pt x="338" y="2660"/>
                  </a:lnTo>
                  <a:lnTo>
                    <a:pt x="304" y="1886"/>
                  </a:lnTo>
                  <a:lnTo>
                    <a:pt x="237" y="1145"/>
                  </a:lnTo>
                  <a:lnTo>
                    <a:pt x="237" y="674"/>
                  </a:lnTo>
                  <a:lnTo>
                    <a:pt x="169" y="203"/>
                  </a:lnTo>
                  <a:close/>
                  <a:moveTo>
                    <a:pt x="708" y="1"/>
                  </a:moveTo>
                  <a:lnTo>
                    <a:pt x="169" y="34"/>
                  </a:lnTo>
                  <a:lnTo>
                    <a:pt x="102" y="68"/>
                  </a:lnTo>
                  <a:lnTo>
                    <a:pt x="68" y="135"/>
                  </a:lnTo>
                  <a:lnTo>
                    <a:pt x="35" y="371"/>
                  </a:lnTo>
                  <a:lnTo>
                    <a:pt x="1" y="640"/>
                  </a:lnTo>
                  <a:lnTo>
                    <a:pt x="35" y="1145"/>
                  </a:lnTo>
                  <a:lnTo>
                    <a:pt x="68" y="1953"/>
                  </a:lnTo>
                  <a:lnTo>
                    <a:pt x="102" y="2391"/>
                  </a:lnTo>
                  <a:lnTo>
                    <a:pt x="169" y="2728"/>
                  </a:lnTo>
                  <a:lnTo>
                    <a:pt x="169" y="2795"/>
                  </a:lnTo>
                  <a:lnTo>
                    <a:pt x="304" y="2795"/>
                  </a:lnTo>
                  <a:lnTo>
                    <a:pt x="540" y="2829"/>
                  </a:lnTo>
                  <a:lnTo>
                    <a:pt x="1280" y="2829"/>
                  </a:lnTo>
                  <a:lnTo>
                    <a:pt x="1819" y="2862"/>
                  </a:lnTo>
                  <a:lnTo>
                    <a:pt x="2088" y="2862"/>
                  </a:lnTo>
                  <a:lnTo>
                    <a:pt x="2358" y="2829"/>
                  </a:lnTo>
                  <a:lnTo>
                    <a:pt x="2391" y="2862"/>
                  </a:lnTo>
                  <a:lnTo>
                    <a:pt x="2425" y="2862"/>
                  </a:lnTo>
                  <a:lnTo>
                    <a:pt x="2459" y="2829"/>
                  </a:lnTo>
                  <a:lnTo>
                    <a:pt x="2492" y="2795"/>
                  </a:lnTo>
                  <a:lnTo>
                    <a:pt x="2526" y="2458"/>
                  </a:lnTo>
                  <a:lnTo>
                    <a:pt x="2560" y="2054"/>
                  </a:lnTo>
                  <a:lnTo>
                    <a:pt x="2526" y="1314"/>
                  </a:lnTo>
                  <a:lnTo>
                    <a:pt x="2526" y="708"/>
                  </a:lnTo>
                  <a:lnTo>
                    <a:pt x="2526" y="405"/>
                  </a:lnTo>
                  <a:lnTo>
                    <a:pt x="2459" y="102"/>
                  </a:lnTo>
                  <a:lnTo>
                    <a:pt x="2425" y="68"/>
                  </a:lnTo>
                  <a:lnTo>
                    <a:pt x="2391" y="34"/>
                  </a:lnTo>
                  <a:lnTo>
                    <a:pt x="2324" y="34"/>
                  </a:lnTo>
                  <a:lnTo>
                    <a:pt x="12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41" name="Shape 341"/>
            <p:cNvSpPr/>
            <p:nvPr/>
          </p:nvSpPr>
          <p:spPr>
            <a:xfrm>
              <a:off x="5724850" y="2609175"/>
              <a:ext cx="7600" cy="60650"/>
            </a:xfrm>
            <a:custGeom>
              <a:avLst/>
              <a:gdLst/>
              <a:ahLst/>
              <a:cxnLst/>
              <a:rect l="0" t="0" r="0" b="0"/>
              <a:pathLst>
                <a:path w="304" h="2426" extrusionOk="0">
                  <a:moveTo>
                    <a:pt x="102" y="1"/>
                  </a:moveTo>
                  <a:lnTo>
                    <a:pt x="68" y="35"/>
                  </a:lnTo>
                  <a:lnTo>
                    <a:pt x="34" y="304"/>
                  </a:lnTo>
                  <a:lnTo>
                    <a:pt x="1" y="573"/>
                  </a:lnTo>
                  <a:lnTo>
                    <a:pt x="34" y="1112"/>
                  </a:lnTo>
                  <a:lnTo>
                    <a:pt x="34" y="1752"/>
                  </a:lnTo>
                  <a:lnTo>
                    <a:pt x="68" y="2055"/>
                  </a:lnTo>
                  <a:lnTo>
                    <a:pt x="135" y="2358"/>
                  </a:lnTo>
                  <a:lnTo>
                    <a:pt x="169" y="2425"/>
                  </a:lnTo>
                  <a:lnTo>
                    <a:pt x="203" y="2425"/>
                  </a:lnTo>
                  <a:lnTo>
                    <a:pt x="236" y="2391"/>
                  </a:lnTo>
                  <a:lnTo>
                    <a:pt x="270" y="2358"/>
                  </a:lnTo>
                  <a:lnTo>
                    <a:pt x="304" y="2055"/>
                  </a:lnTo>
                  <a:lnTo>
                    <a:pt x="270" y="1718"/>
                  </a:lnTo>
                  <a:lnTo>
                    <a:pt x="236" y="1112"/>
                  </a:lnTo>
                  <a:lnTo>
                    <a:pt x="236" y="573"/>
                  </a:lnTo>
                  <a:lnTo>
                    <a:pt x="203" y="304"/>
                  </a:lnTo>
                  <a:lnTo>
                    <a:pt x="169" y="35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42" name="Shape 342"/>
            <p:cNvSpPr/>
            <p:nvPr/>
          </p:nvSpPr>
          <p:spPr>
            <a:xfrm>
              <a:off x="5806500" y="2684100"/>
              <a:ext cx="7600" cy="68200"/>
            </a:xfrm>
            <a:custGeom>
              <a:avLst/>
              <a:gdLst/>
              <a:ahLst/>
              <a:cxnLst/>
              <a:rect l="0" t="0" r="0" b="0"/>
              <a:pathLst>
                <a:path w="304" h="2728" extrusionOk="0">
                  <a:moveTo>
                    <a:pt x="169" y="0"/>
                  </a:moveTo>
                  <a:lnTo>
                    <a:pt x="102" y="236"/>
                  </a:lnTo>
                  <a:lnTo>
                    <a:pt x="68" y="505"/>
                  </a:lnTo>
                  <a:lnTo>
                    <a:pt x="68" y="1010"/>
                  </a:lnTo>
                  <a:lnTo>
                    <a:pt x="1" y="1852"/>
                  </a:lnTo>
                  <a:lnTo>
                    <a:pt x="1" y="2256"/>
                  </a:lnTo>
                  <a:lnTo>
                    <a:pt x="34" y="2660"/>
                  </a:lnTo>
                  <a:lnTo>
                    <a:pt x="68" y="2694"/>
                  </a:lnTo>
                  <a:lnTo>
                    <a:pt x="102" y="2727"/>
                  </a:lnTo>
                  <a:lnTo>
                    <a:pt x="169" y="2727"/>
                  </a:lnTo>
                  <a:lnTo>
                    <a:pt x="203" y="2660"/>
                  </a:lnTo>
                  <a:lnTo>
                    <a:pt x="236" y="2357"/>
                  </a:lnTo>
                  <a:lnTo>
                    <a:pt x="236" y="2054"/>
                  </a:lnTo>
                  <a:lnTo>
                    <a:pt x="270" y="1414"/>
                  </a:lnTo>
                  <a:lnTo>
                    <a:pt x="304" y="707"/>
                  </a:lnTo>
                  <a:lnTo>
                    <a:pt x="270" y="337"/>
                  </a:lnTo>
                  <a:lnTo>
                    <a:pt x="270" y="169"/>
                  </a:lnTo>
                  <a:lnTo>
                    <a:pt x="20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43" name="Shape 343"/>
            <p:cNvSpPr/>
            <p:nvPr/>
          </p:nvSpPr>
          <p:spPr>
            <a:xfrm>
              <a:off x="5912550" y="2723650"/>
              <a:ext cx="11825" cy="17700"/>
            </a:xfrm>
            <a:custGeom>
              <a:avLst/>
              <a:gdLst/>
              <a:ahLst/>
              <a:cxnLst/>
              <a:rect l="0" t="0" r="0" b="0"/>
              <a:pathLst>
                <a:path w="473" h="708" extrusionOk="0">
                  <a:moveTo>
                    <a:pt x="304" y="1"/>
                  </a:moveTo>
                  <a:lnTo>
                    <a:pt x="203" y="68"/>
                  </a:lnTo>
                  <a:lnTo>
                    <a:pt x="135" y="135"/>
                  </a:lnTo>
                  <a:lnTo>
                    <a:pt x="68" y="236"/>
                  </a:lnTo>
                  <a:lnTo>
                    <a:pt x="1" y="371"/>
                  </a:lnTo>
                  <a:lnTo>
                    <a:pt x="1" y="438"/>
                  </a:lnTo>
                  <a:lnTo>
                    <a:pt x="34" y="438"/>
                  </a:lnTo>
                  <a:lnTo>
                    <a:pt x="68" y="472"/>
                  </a:lnTo>
                  <a:lnTo>
                    <a:pt x="135" y="438"/>
                  </a:lnTo>
                  <a:lnTo>
                    <a:pt x="169" y="506"/>
                  </a:lnTo>
                  <a:lnTo>
                    <a:pt x="304" y="674"/>
                  </a:lnTo>
                  <a:lnTo>
                    <a:pt x="371" y="708"/>
                  </a:lnTo>
                  <a:lnTo>
                    <a:pt x="405" y="674"/>
                  </a:lnTo>
                  <a:lnTo>
                    <a:pt x="438" y="640"/>
                  </a:lnTo>
                  <a:lnTo>
                    <a:pt x="438" y="573"/>
                  </a:lnTo>
                  <a:lnTo>
                    <a:pt x="337" y="438"/>
                  </a:lnTo>
                  <a:lnTo>
                    <a:pt x="236" y="337"/>
                  </a:lnTo>
                  <a:lnTo>
                    <a:pt x="438" y="203"/>
                  </a:lnTo>
                  <a:lnTo>
                    <a:pt x="472" y="135"/>
                  </a:lnTo>
                  <a:lnTo>
                    <a:pt x="472" y="68"/>
                  </a:lnTo>
                  <a:lnTo>
                    <a:pt x="438" y="34"/>
                  </a:lnTo>
                  <a:lnTo>
                    <a:pt x="40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44" name="Shape 344"/>
            <p:cNvSpPr/>
            <p:nvPr/>
          </p:nvSpPr>
          <p:spPr>
            <a:xfrm>
              <a:off x="5888150" y="2710200"/>
              <a:ext cx="64825" cy="43775"/>
            </a:xfrm>
            <a:custGeom>
              <a:avLst/>
              <a:gdLst/>
              <a:ahLst/>
              <a:cxnLst/>
              <a:rect l="0" t="0" r="0" b="0"/>
              <a:pathLst>
                <a:path w="2593" h="1751" extrusionOk="0">
                  <a:moveTo>
                    <a:pt x="169" y="236"/>
                  </a:moveTo>
                  <a:lnTo>
                    <a:pt x="438" y="303"/>
                  </a:lnTo>
                  <a:lnTo>
                    <a:pt x="674" y="337"/>
                  </a:lnTo>
                  <a:lnTo>
                    <a:pt x="1212" y="370"/>
                  </a:lnTo>
                  <a:lnTo>
                    <a:pt x="1751" y="370"/>
                  </a:lnTo>
                  <a:lnTo>
                    <a:pt x="2020" y="337"/>
                  </a:lnTo>
                  <a:lnTo>
                    <a:pt x="2290" y="303"/>
                  </a:lnTo>
                  <a:lnTo>
                    <a:pt x="2323" y="943"/>
                  </a:lnTo>
                  <a:lnTo>
                    <a:pt x="2391" y="1414"/>
                  </a:lnTo>
                  <a:lnTo>
                    <a:pt x="2121" y="1380"/>
                  </a:lnTo>
                  <a:lnTo>
                    <a:pt x="505" y="1380"/>
                  </a:lnTo>
                  <a:lnTo>
                    <a:pt x="202" y="1448"/>
                  </a:lnTo>
                  <a:lnTo>
                    <a:pt x="202" y="808"/>
                  </a:lnTo>
                  <a:lnTo>
                    <a:pt x="202" y="505"/>
                  </a:lnTo>
                  <a:lnTo>
                    <a:pt x="202" y="370"/>
                  </a:lnTo>
                  <a:lnTo>
                    <a:pt x="169" y="236"/>
                  </a:lnTo>
                  <a:close/>
                  <a:moveTo>
                    <a:pt x="2290" y="0"/>
                  </a:moveTo>
                  <a:lnTo>
                    <a:pt x="2290" y="34"/>
                  </a:lnTo>
                  <a:lnTo>
                    <a:pt x="2290" y="135"/>
                  </a:lnTo>
                  <a:lnTo>
                    <a:pt x="1818" y="135"/>
                  </a:lnTo>
                  <a:lnTo>
                    <a:pt x="1381" y="168"/>
                  </a:lnTo>
                  <a:lnTo>
                    <a:pt x="775" y="135"/>
                  </a:lnTo>
                  <a:lnTo>
                    <a:pt x="472" y="101"/>
                  </a:lnTo>
                  <a:lnTo>
                    <a:pt x="169" y="135"/>
                  </a:lnTo>
                  <a:lnTo>
                    <a:pt x="101" y="135"/>
                  </a:lnTo>
                  <a:lnTo>
                    <a:pt x="68" y="168"/>
                  </a:lnTo>
                  <a:lnTo>
                    <a:pt x="34" y="303"/>
                  </a:lnTo>
                  <a:lnTo>
                    <a:pt x="0" y="438"/>
                  </a:lnTo>
                  <a:lnTo>
                    <a:pt x="0" y="707"/>
                  </a:lnTo>
                  <a:lnTo>
                    <a:pt x="0" y="1515"/>
                  </a:lnTo>
                  <a:lnTo>
                    <a:pt x="34" y="1582"/>
                  </a:lnTo>
                  <a:lnTo>
                    <a:pt x="101" y="1616"/>
                  </a:lnTo>
                  <a:lnTo>
                    <a:pt x="169" y="1582"/>
                  </a:lnTo>
                  <a:lnTo>
                    <a:pt x="202" y="1549"/>
                  </a:lnTo>
                  <a:lnTo>
                    <a:pt x="472" y="1582"/>
                  </a:lnTo>
                  <a:lnTo>
                    <a:pt x="707" y="1616"/>
                  </a:lnTo>
                  <a:lnTo>
                    <a:pt x="1212" y="1582"/>
                  </a:lnTo>
                  <a:lnTo>
                    <a:pt x="1818" y="1616"/>
                  </a:lnTo>
                  <a:lnTo>
                    <a:pt x="2121" y="1582"/>
                  </a:lnTo>
                  <a:lnTo>
                    <a:pt x="2391" y="1549"/>
                  </a:lnTo>
                  <a:lnTo>
                    <a:pt x="2458" y="1751"/>
                  </a:lnTo>
                  <a:lnTo>
                    <a:pt x="2525" y="1751"/>
                  </a:lnTo>
                  <a:lnTo>
                    <a:pt x="2559" y="1717"/>
                  </a:lnTo>
                  <a:lnTo>
                    <a:pt x="2593" y="1515"/>
                  </a:lnTo>
                  <a:lnTo>
                    <a:pt x="2593" y="1347"/>
                  </a:lnTo>
                  <a:lnTo>
                    <a:pt x="2525" y="943"/>
                  </a:lnTo>
                  <a:lnTo>
                    <a:pt x="2492" y="606"/>
                  </a:lnTo>
                  <a:lnTo>
                    <a:pt x="2458" y="269"/>
                  </a:lnTo>
                  <a:lnTo>
                    <a:pt x="2458" y="236"/>
                  </a:lnTo>
                  <a:lnTo>
                    <a:pt x="2492" y="202"/>
                  </a:lnTo>
                  <a:lnTo>
                    <a:pt x="2458" y="168"/>
                  </a:lnTo>
                  <a:lnTo>
                    <a:pt x="2424" y="168"/>
                  </a:lnTo>
                  <a:lnTo>
                    <a:pt x="2391" y="34"/>
                  </a:lnTo>
                  <a:lnTo>
                    <a:pt x="235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45" name="Shape 345"/>
            <p:cNvSpPr/>
            <p:nvPr/>
          </p:nvSpPr>
          <p:spPr>
            <a:xfrm>
              <a:off x="5950425" y="2345725"/>
              <a:ext cx="69050" cy="47175"/>
            </a:xfrm>
            <a:custGeom>
              <a:avLst/>
              <a:gdLst/>
              <a:ahLst/>
              <a:cxnLst/>
              <a:rect l="0" t="0" r="0" b="0"/>
              <a:pathLst>
                <a:path w="2762" h="1887" extrusionOk="0">
                  <a:moveTo>
                    <a:pt x="1415" y="1"/>
                  </a:moveTo>
                  <a:lnTo>
                    <a:pt x="1078" y="34"/>
                  </a:lnTo>
                  <a:lnTo>
                    <a:pt x="742" y="68"/>
                  </a:lnTo>
                  <a:lnTo>
                    <a:pt x="405" y="102"/>
                  </a:lnTo>
                  <a:lnTo>
                    <a:pt x="102" y="203"/>
                  </a:lnTo>
                  <a:lnTo>
                    <a:pt x="34" y="169"/>
                  </a:lnTo>
                  <a:lnTo>
                    <a:pt x="1" y="237"/>
                  </a:lnTo>
                  <a:lnTo>
                    <a:pt x="1" y="607"/>
                  </a:lnTo>
                  <a:lnTo>
                    <a:pt x="34" y="1011"/>
                  </a:lnTo>
                  <a:lnTo>
                    <a:pt x="34" y="1348"/>
                  </a:lnTo>
                  <a:lnTo>
                    <a:pt x="102" y="1684"/>
                  </a:lnTo>
                  <a:lnTo>
                    <a:pt x="135" y="1718"/>
                  </a:lnTo>
                  <a:lnTo>
                    <a:pt x="237" y="1718"/>
                  </a:lnTo>
                  <a:lnTo>
                    <a:pt x="237" y="1651"/>
                  </a:lnTo>
                  <a:lnTo>
                    <a:pt x="237" y="1280"/>
                  </a:lnTo>
                  <a:lnTo>
                    <a:pt x="203" y="876"/>
                  </a:lnTo>
                  <a:lnTo>
                    <a:pt x="169" y="573"/>
                  </a:lnTo>
                  <a:lnTo>
                    <a:pt x="102" y="237"/>
                  </a:lnTo>
                  <a:lnTo>
                    <a:pt x="102" y="237"/>
                  </a:lnTo>
                  <a:lnTo>
                    <a:pt x="439" y="270"/>
                  </a:lnTo>
                  <a:lnTo>
                    <a:pt x="742" y="304"/>
                  </a:lnTo>
                  <a:lnTo>
                    <a:pt x="1348" y="270"/>
                  </a:lnTo>
                  <a:lnTo>
                    <a:pt x="1987" y="270"/>
                  </a:lnTo>
                  <a:lnTo>
                    <a:pt x="2290" y="304"/>
                  </a:lnTo>
                  <a:lnTo>
                    <a:pt x="2593" y="338"/>
                  </a:lnTo>
                  <a:lnTo>
                    <a:pt x="2560" y="540"/>
                  </a:lnTo>
                  <a:lnTo>
                    <a:pt x="2526" y="775"/>
                  </a:lnTo>
                  <a:lnTo>
                    <a:pt x="2526" y="1213"/>
                  </a:lnTo>
                  <a:lnTo>
                    <a:pt x="2560" y="1684"/>
                  </a:lnTo>
                  <a:lnTo>
                    <a:pt x="2560" y="1684"/>
                  </a:lnTo>
                  <a:lnTo>
                    <a:pt x="2257" y="1651"/>
                  </a:lnTo>
                  <a:lnTo>
                    <a:pt x="1415" y="1651"/>
                  </a:lnTo>
                  <a:lnTo>
                    <a:pt x="843" y="1583"/>
                  </a:lnTo>
                  <a:lnTo>
                    <a:pt x="540" y="1583"/>
                  </a:lnTo>
                  <a:lnTo>
                    <a:pt x="270" y="1651"/>
                  </a:lnTo>
                  <a:lnTo>
                    <a:pt x="506" y="1752"/>
                  </a:lnTo>
                  <a:lnTo>
                    <a:pt x="742" y="1785"/>
                  </a:lnTo>
                  <a:lnTo>
                    <a:pt x="1280" y="1819"/>
                  </a:lnTo>
                  <a:lnTo>
                    <a:pt x="1583" y="1853"/>
                  </a:lnTo>
                  <a:lnTo>
                    <a:pt x="1954" y="1886"/>
                  </a:lnTo>
                  <a:lnTo>
                    <a:pt x="2290" y="1853"/>
                  </a:lnTo>
                  <a:lnTo>
                    <a:pt x="2593" y="1785"/>
                  </a:lnTo>
                  <a:lnTo>
                    <a:pt x="2694" y="1785"/>
                  </a:lnTo>
                  <a:lnTo>
                    <a:pt x="2728" y="1752"/>
                  </a:lnTo>
                  <a:lnTo>
                    <a:pt x="2728" y="1718"/>
                  </a:lnTo>
                  <a:lnTo>
                    <a:pt x="2694" y="876"/>
                  </a:lnTo>
                  <a:lnTo>
                    <a:pt x="2728" y="607"/>
                  </a:lnTo>
                  <a:lnTo>
                    <a:pt x="2728" y="338"/>
                  </a:lnTo>
                  <a:lnTo>
                    <a:pt x="2762" y="304"/>
                  </a:lnTo>
                  <a:lnTo>
                    <a:pt x="2762" y="237"/>
                  </a:lnTo>
                  <a:lnTo>
                    <a:pt x="2762" y="169"/>
                  </a:lnTo>
                  <a:lnTo>
                    <a:pt x="2694" y="135"/>
                  </a:lnTo>
                  <a:lnTo>
                    <a:pt x="2391" y="68"/>
                  </a:lnTo>
                  <a:lnTo>
                    <a:pt x="2055" y="34"/>
                  </a:lnTo>
                  <a:lnTo>
                    <a:pt x="141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46" name="Shape 346"/>
            <p:cNvSpPr/>
            <p:nvPr/>
          </p:nvSpPr>
          <p:spPr>
            <a:xfrm>
              <a:off x="5710550" y="2559525"/>
              <a:ext cx="21075" cy="22750"/>
            </a:xfrm>
            <a:custGeom>
              <a:avLst/>
              <a:gdLst/>
              <a:ahLst/>
              <a:cxnLst/>
              <a:rect l="0" t="0" r="0" b="0"/>
              <a:pathLst>
                <a:path w="843" h="910" extrusionOk="0">
                  <a:moveTo>
                    <a:pt x="34" y="1"/>
                  </a:moveTo>
                  <a:lnTo>
                    <a:pt x="0" y="135"/>
                  </a:lnTo>
                  <a:lnTo>
                    <a:pt x="0" y="270"/>
                  </a:lnTo>
                  <a:lnTo>
                    <a:pt x="34" y="708"/>
                  </a:lnTo>
                  <a:lnTo>
                    <a:pt x="34" y="741"/>
                  </a:lnTo>
                  <a:lnTo>
                    <a:pt x="68" y="775"/>
                  </a:lnTo>
                  <a:lnTo>
                    <a:pt x="169" y="775"/>
                  </a:lnTo>
                  <a:lnTo>
                    <a:pt x="404" y="573"/>
                  </a:lnTo>
                  <a:lnTo>
                    <a:pt x="438" y="640"/>
                  </a:lnTo>
                  <a:lnTo>
                    <a:pt x="505" y="775"/>
                  </a:lnTo>
                  <a:lnTo>
                    <a:pt x="573" y="876"/>
                  </a:lnTo>
                  <a:lnTo>
                    <a:pt x="640" y="910"/>
                  </a:lnTo>
                  <a:lnTo>
                    <a:pt x="674" y="910"/>
                  </a:lnTo>
                  <a:lnTo>
                    <a:pt x="707" y="876"/>
                  </a:lnTo>
                  <a:lnTo>
                    <a:pt x="707" y="809"/>
                  </a:lnTo>
                  <a:lnTo>
                    <a:pt x="640" y="708"/>
                  </a:lnTo>
                  <a:lnTo>
                    <a:pt x="539" y="573"/>
                  </a:lnTo>
                  <a:lnTo>
                    <a:pt x="505" y="539"/>
                  </a:lnTo>
                  <a:lnTo>
                    <a:pt x="472" y="506"/>
                  </a:lnTo>
                  <a:lnTo>
                    <a:pt x="438" y="506"/>
                  </a:lnTo>
                  <a:lnTo>
                    <a:pt x="539" y="438"/>
                  </a:lnTo>
                  <a:lnTo>
                    <a:pt x="674" y="337"/>
                  </a:lnTo>
                  <a:lnTo>
                    <a:pt x="775" y="337"/>
                  </a:lnTo>
                  <a:lnTo>
                    <a:pt x="842" y="270"/>
                  </a:lnTo>
                  <a:lnTo>
                    <a:pt x="842" y="203"/>
                  </a:lnTo>
                  <a:lnTo>
                    <a:pt x="842" y="169"/>
                  </a:lnTo>
                  <a:lnTo>
                    <a:pt x="775" y="135"/>
                  </a:lnTo>
                  <a:lnTo>
                    <a:pt x="741" y="102"/>
                  </a:lnTo>
                  <a:lnTo>
                    <a:pt x="640" y="102"/>
                  </a:lnTo>
                  <a:lnTo>
                    <a:pt x="472" y="203"/>
                  </a:lnTo>
                  <a:lnTo>
                    <a:pt x="337" y="337"/>
                  </a:lnTo>
                  <a:lnTo>
                    <a:pt x="169" y="506"/>
                  </a:lnTo>
                  <a:lnTo>
                    <a:pt x="169" y="337"/>
                  </a:lnTo>
                  <a:lnTo>
                    <a:pt x="135" y="169"/>
                  </a:lnTo>
                  <a:lnTo>
                    <a:pt x="135" y="102"/>
                  </a:lnTo>
                  <a:lnTo>
                    <a:pt x="10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47" name="Shape 347"/>
            <p:cNvSpPr/>
            <p:nvPr/>
          </p:nvSpPr>
          <p:spPr>
            <a:xfrm>
              <a:off x="6010200" y="1881125"/>
              <a:ext cx="297150" cy="942725"/>
            </a:xfrm>
            <a:custGeom>
              <a:avLst/>
              <a:gdLst/>
              <a:ahLst/>
              <a:cxnLst/>
              <a:rect l="0" t="0" r="0" b="0"/>
              <a:pathLst>
                <a:path w="11886" h="37709" extrusionOk="0">
                  <a:moveTo>
                    <a:pt x="11885" y="0"/>
                  </a:moveTo>
                  <a:lnTo>
                    <a:pt x="11683" y="303"/>
                  </a:lnTo>
                  <a:lnTo>
                    <a:pt x="11515" y="606"/>
                  </a:lnTo>
                  <a:lnTo>
                    <a:pt x="11279" y="1279"/>
                  </a:lnTo>
                  <a:lnTo>
                    <a:pt x="10437" y="3266"/>
                  </a:lnTo>
                  <a:lnTo>
                    <a:pt x="8720" y="7508"/>
                  </a:lnTo>
                  <a:lnTo>
                    <a:pt x="5252" y="15959"/>
                  </a:lnTo>
                  <a:lnTo>
                    <a:pt x="5252" y="16026"/>
                  </a:lnTo>
                  <a:lnTo>
                    <a:pt x="4646" y="15992"/>
                  </a:lnTo>
                  <a:lnTo>
                    <a:pt x="2896" y="15992"/>
                  </a:lnTo>
                  <a:lnTo>
                    <a:pt x="2189" y="15959"/>
                  </a:lnTo>
                  <a:lnTo>
                    <a:pt x="1448" y="15891"/>
                  </a:lnTo>
                  <a:lnTo>
                    <a:pt x="707" y="15891"/>
                  </a:lnTo>
                  <a:lnTo>
                    <a:pt x="371" y="15925"/>
                  </a:lnTo>
                  <a:lnTo>
                    <a:pt x="34" y="15992"/>
                  </a:lnTo>
                  <a:lnTo>
                    <a:pt x="0" y="16026"/>
                  </a:lnTo>
                  <a:lnTo>
                    <a:pt x="34" y="16060"/>
                  </a:lnTo>
                  <a:lnTo>
                    <a:pt x="337" y="16127"/>
                  </a:lnTo>
                  <a:lnTo>
                    <a:pt x="640" y="16194"/>
                  </a:lnTo>
                  <a:lnTo>
                    <a:pt x="1313" y="16228"/>
                  </a:lnTo>
                  <a:lnTo>
                    <a:pt x="2660" y="16228"/>
                  </a:lnTo>
                  <a:lnTo>
                    <a:pt x="3838" y="16295"/>
                  </a:lnTo>
                  <a:lnTo>
                    <a:pt x="4444" y="16329"/>
                  </a:lnTo>
                  <a:lnTo>
                    <a:pt x="5050" y="16329"/>
                  </a:lnTo>
                  <a:lnTo>
                    <a:pt x="5623" y="16767"/>
                  </a:lnTo>
                  <a:lnTo>
                    <a:pt x="5892" y="16969"/>
                  </a:lnTo>
                  <a:lnTo>
                    <a:pt x="6094" y="17238"/>
                  </a:lnTo>
                  <a:lnTo>
                    <a:pt x="6296" y="17507"/>
                  </a:lnTo>
                  <a:lnTo>
                    <a:pt x="6465" y="17777"/>
                  </a:lnTo>
                  <a:lnTo>
                    <a:pt x="6566" y="18113"/>
                  </a:lnTo>
                  <a:lnTo>
                    <a:pt x="6633" y="18484"/>
                  </a:lnTo>
                  <a:lnTo>
                    <a:pt x="6667" y="18821"/>
                  </a:lnTo>
                  <a:lnTo>
                    <a:pt x="6667" y="19157"/>
                  </a:lnTo>
                  <a:lnTo>
                    <a:pt x="6633" y="19864"/>
                  </a:lnTo>
                  <a:lnTo>
                    <a:pt x="6532" y="21278"/>
                  </a:lnTo>
                  <a:lnTo>
                    <a:pt x="6397" y="24039"/>
                  </a:lnTo>
                  <a:lnTo>
                    <a:pt x="6364" y="26833"/>
                  </a:lnTo>
                  <a:lnTo>
                    <a:pt x="6330" y="29561"/>
                  </a:lnTo>
                  <a:lnTo>
                    <a:pt x="6330" y="32288"/>
                  </a:lnTo>
                  <a:lnTo>
                    <a:pt x="6364" y="37708"/>
                  </a:lnTo>
                  <a:lnTo>
                    <a:pt x="6667" y="37708"/>
                  </a:lnTo>
                  <a:lnTo>
                    <a:pt x="6599" y="31884"/>
                  </a:lnTo>
                  <a:lnTo>
                    <a:pt x="6599" y="28955"/>
                  </a:lnTo>
                  <a:lnTo>
                    <a:pt x="6633" y="26025"/>
                  </a:lnTo>
                  <a:lnTo>
                    <a:pt x="6700" y="22995"/>
                  </a:lnTo>
                  <a:lnTo>
                    <a:pt x="6835" y="19932"/>
                  </a:lnTo>
                  <a:lnTo>
                    <a:pt x="6869" y="19326"/>
                  </a:lnTo>
                  <a:lnTo>
                    <a:pt x="6869" y="18719"/>
                  </a:lnTo>
                  <a:lnTo>
                    <a:pt x="6869" y="18450"/>
                  </a:lnTo>
                  <a:lnTo>
                    <a:pt x="6801" y="18147"/>
                  </a:lnTo>
                  <a:lnTo>
                    <a:pt x="6734" y="17844"/>
                  </a:lnTo>
                  <a:lnTo>
                    <a:pt x="6633" y="17575"/>
                  </a:lnTo>
                  <a:lnTo>
                    <a:pt x="6532" y="17373"/>
                  </a:lnTo>
                  <a:lnTo>
                    <a:pt x="6397" y="17171"/>
                  </a:lnTo>
                  <a:lnTo>
                    <a:pt x="6094" y="16868"/>
                  </a:lnTo>
                  <a:lnTo>
                    <a:pt x="5757" y="16565"/>
                  </a:lnTo>
                  <a:lnTo>
                    <a:pt x="5387" y="16329"/>
                  </a:lnTo>
                  <a:lnTo>
                    <a:pt x="5791" y="16262"/>
                  </a:lnTo>
                  <a:lnTo>
                    <a:pt x="5825" y="16262"/>
                  </a:lnTo>
                  <a:lnTo>
                    <a:pt x="5858" y="16194"/>
                  </a:lnTo>
                  <a:lnTo>
                    <a:pt x="5858" y="16127"/>
                  </a:lnTo>
                  <a:lnTo>
                    <a:pt x="5791" y="16093"/>
                  </a:lnTo>
                  <a:lnTo>
                    <a:pt x="5454" y="16060"/>
                  </a:lnTo>
                  <a:lnTo>
                    <a:pt x="5454" y="16026"/>
                  </a:lnTo>
                  <a:lnTo>
                    <a:pt x="7138" y="11919"/>
                  </a:lnTo>
                  <a:lnTo>
                    <a:pt x="8821" y="7811"/>
                  </a:lnTo>
                  <a:lnTo>
                    <a:pt x="10437" y="3805"/>
                  </a:lnTo>
                  <a:lnTo>
                    <a:pt x="11245" y="1818"/>
                  </a:lnTo>
                  <a:lnTo>
                    <a:pt x="11649" y="943"/>
                  </a:lnTo>
                  <a:lnTo>
                    <a:pt x="11818" y="471"/>
                  </a:lnTo>
                  <a:lnTo>
                    <a:pt x="11851" y="236"/>
                  </a:lnTo>
                  <a:lnTo>
                    <a:pt x="11885" y="34"/>
                  </a:lnTo>
                  <a:lnTo>
                    <a:pt x="1188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48" name="Shape 348"/>
            <p:cNvSpPr/>
            <p:nvPr/>
          </p:nvSpPr>
          <p:spPr>
            <a:xfrm>
              <a:off x="7092625" y="1473725"/>
              <a:ext cx="198650" cy="260950"/>
            </a:xfrm>
            <a:custGeom>
              <a:avLst/>
              <a:gdLst/>
              <a:ahLst/>
              <a:cxnLst/>
              <a:rect l="0" t="0" r="0" b="0"/>
              <a:pathLst>
                <a:path w="7946" h="10438" extrusionOk="0">
                  <a:moveTo>
                    <a:pt x="4647" y="1246"/>
                  </a:moveTo>
                  <a:lnTo>
                    <a:pt x="4546" y="1280"/>
                  </a:lnTo>
                  <a:lnTo>
                    <a:pt x="4512" y="1347"/>
                  </a:lnTo>
                  <a:lnTo>
                    <a:pt x="4546" y="1381"/>
                  </a:lnTo>
                  <a:lnTo>
                    <a:pt x="4579" y="1448"/>
                  </a:lnTo>
                  <a:lnTo>
                    <a:pt x="4613" y="1482"/>
                  </a:lnTo>
                  <a:lnTo>
                    <a:pt x="4680" y="1516"/>
                  </a:lnTo>
                  <a:lnTo>
                    <a:pt x="4748" y="1516"/>
                  </a:lnTo>
                  <a:lnTo>
                    <a:pt x="4815" y="1549"/>
                  </a:lnTo>
                  <a:lnTo>
                    <a:pt x="4916" y="1650"/>
                  </a:lnTo>
                  <a:lnTo>
                    <a:pt x="4983" y="1819"/>
                  </a:lnTo>
                  <a:lnTo>
                    <a:pt x="5017" y="2021"/>
                  </a:lnTo>
                  <a:lnTo>
                    <a:pt x="5017" y="2391"/>
                  </a:lnTo>
                  <a:lnTo>
                    <a:pt x="4983" y="2694"/>
                  </a:lnTo>
                  <a:lnTo>
                    <a:pt x="4950" y="2930"/>
                  </a:lnTo>
                  <a:lnTo>
                    <a:pt x="4849" y="3199"/>
                  </a:lnTo>
                  <a:lnTo>
                    <a:pt x="4647" y="3671"/>
                  </a:lnTo>
                  <a:lnTo>
                    <a:pt x="4377" y="4142"/>
                  </a:lnTo>
                  <a:lnTo>
                    <a:pt x="4074" y="4580"/>
                  </a:lnTo>
                  <a:lnTo>
                    <a:pt x="3468" y="5455"/>
                  </a:lnTo>
                  <a:lnTo>
                    <a:pt x="2862" y="6330"/>
                  </a:lnTo>
                  <a:lnTo>
                    <a:pt x="2222" y="7172"/>
                  </a:lnTo>
                  <a:lnTo>
                    <a:pt x="1515" y="7980"/>
                  </a:lnTo>
                  <a:lnTo>
                    <a:pt x="1515" y="8014"/>
                  </a:lnTo>
                  <a:lnTo>
                    <a:pt x="1313" y="8115"/>
                  </a:lnTo>
                  <a:lnTo>
                    <a:pt x="1078" y="8148"/>
                  </a:lnTo>
                  <a:lnTo>
                    <a:pt x="876" y="8115"/>
                  </a:lnTo>
                  <a:lnTo>
                    <a:pt x="640" y="8081"/>
                  </a:lnTo>
                  <a:lnTo>
                    <a:pt x="337" y="8014"/>
                  </a:lnTo>
                  <a:lnTo>
                    <a:pt x="202" y="8014"/>
                  </a:lnTo>
                  <a:lnTo>
                    <a:pt x="34" y="8047"/>
                  </a:lnTo>
                  <a:lnTo>
                    <a:pt x="0" y="8047"/>
                  </a:lnTo>
                  <a:lnTo>
                    <a:pt x="0" y="8081"/>
                  </a:lnTo>
                  <a:lnTo>
                    <a:pt x="0" y="8148"/>
                  </a:lnTo>
                  <a:lnTo>
                    <a:pt x="34" y="8148"/>
                  </a:lnTo>
                  <a:lnTo>
                    <a:pt x="472" y="8317"/>
                  </a:lnTo>
                  <a:lnTo>
                    <a:pt x="707" y="8350"/>
                  </a:lnTo>
                  <a:lnTo>
                    <a:pt x="943" y="8384"/>
                  </a:lnTo>
                  <a:lnTo>
                    <a:pt x="1179" y="8384"/>
                  </a:lnTo>
                  <a:lnTo>
                    <a:pt x="1381" y="8350"/>
                  </a:lnTo>
                  <a:lnTo>
                    <a:pt x="1583" y="8249"/>
                  </a:lnTo>
                  <a:lnTo>
                    <a:pt x="1785" y="8115"/>
                  </a:lnTo>
                  <a:lnTo>
                    <a:pt x="1818" y="8047"/>
                  </a:lnTo>
                  <a:lnTo>
                    <a:pt x="1785" y="7980"/>
                  </a:lnTo>
                  <a:lnTo>
                    <a:pt x="1987" y="7778"/>
                  </a:lnTo>
                  <a:lnTo>
                    <a:pt x="2323" y="7408"/>
                  </a:lnTo>
                  <a:lnTo>
                    <a:pt x="2660" y="7037"/>
                  </a:lnTo>
                  <a:lnTo>
                    <a:pt x="3232" y="6229"/>
                  </a:lnTo>
                  <a:lnTo>
                    <a:pt x="3940" y="5219"/>
                  </a:lnTo>
                  <a:lnTo>
                    <a:pt x="4613" y="4209"/>
                  </a:lnTo>
                  <a:lnTo>
                    <a:pt x="4815" y="3805"/>
                  </a:lnTo>
                  <a:lnTo>
                    <a:pt x="5017" y="3401"/>
                  </a:lnTo>
                  <a:lnTo>
                    <a:pt x="5185" y="3469"/>
                  </a:lnTo>
                  <a:lnTo>
                    <a:pt x="5354" y="3502"/>
                  </a:lnTo>
                  <a:lnTo>
                    <a:pt x="5522" y="3502"/>
                  </a:lnTo>
                  <a:lnTo>
                    <a:pt x="5724" y="3469"/>
                  </a:lnTo>
                  <a:lnTo>
                    <a:pt x="5892" y="3435"/>
                  </a:lnTo>
                  <a:lnTo>
                    <a:pt x="5960" y="3368"/>
                  </a:lnTo>
                  <a:lnTo>
                    <a:pt x="5993" y="3300"/>
                  </a:lnTo>
                  <a:lnTo>
                    <a:pt x="6027" y="3267"/>
                  </a:lnTo>
                  <a:lnTo>
                    <a:pt x="5993" y="3233"/>
                  </a:lnTo>
                  <a:lnTo>
                    <a:pt x="5993" y="3199"/>
                  </a:lnTo>
                  <a:lnTo>
                    <a:pt x="5926" y="3166"/>
                  </a:lnTo>
                  <a:lnTo>
                    <a:pt x="5825" y="3199"/>
                  </a:lnTo>
                  <a:lnTo>
                    <a:pt x="5724" y="3233"/>
                  </a:lnTo>
                  <a:lnTo>
                    <a:pt x="5589" y="3267"/>
                  </a:lnTo>
                  <a:lnTo>
                    <a:pt x="5488" y="3300"/>
                  </a:lnTo>
                  <a:lnTo>
                    <a:pt x="5253" y="3267"/>
                  </a:lnTo>
                  <a:lnTo>
                    <a:pt x="5185" y="3233"/>
                  </a:lnTo>
                  <a:lnTo>
                    <a:pt x="5084" y="3166"/>
                  </a:lnTo>
                  <a:lnTo>
                    <a:pt x="5219" y="2795"/>
                  </a:lnTo>
                  <a:lnTo>
                    <a:pt x="5253" y="2357"/>
                  </a:lnTo>
                  <a:lnTo>
                    <a:pt x="5253" y="2189"/>
                  </a:lnTo>
                  <a:lnTo>
                    <a:pt x="5253" y="1987"/>
                  </a:lnTo>
                  <a:lnTo>
                    <a:pt x="5185" y="1819"/>
                  </a:lnTo>
                  <a:lnTo>
                    <a:pt x="5118" y="1650"/>
                  </a:lnTo>
                  <a:lnTo>
                    <a:pt x="5017" y="1448"/>
                  </a:lnTo>
                  <a:lnTo>
                    <a:pt x="4916" y="1314"/>
                  </a:lnTo>
                  <a:lnTo>
                    <a:pt x="4882" y="1280"/>
                  </a:lnTo>
                  <a:lnTo>
                    <a:pt x="4781" y="1280"/>
                  </a:lnTo>
                  <a:lnTo>
                    <a:pt x="4748" y="1246"/>
                  </a:lnTo>
                  <a:close/>
                  <a:moveTo>
                    <a:pt x="7946" y="1"/>
                  </a:moveTo>
                  <a:lnTo>
                    <a:pt x="7542" y="708"/>
                  </a:lnTo>
                  <a:lnTo>
                    <a:pt x="7138" y="1415"/>
                  </a:lnTo>
                  <a:lnTo>
                    <a:pt x="6700" y="2155"/>
                  </a:lnTo>
                  <a:lnTo>
                    <a:pt x="6263" y="2930"/>
                  </a:lnTo>
                  <a:lnTo>
                    <a:pt x="5421" y="4512"/>
                  </a:lnTo>
                  <a:lnTo>
                    <a:pt x="5017" y="5219"/>
                  </a:lnTo>
                  <a:lnTo>
                    <a:pt x="4579" y="5893"/>
                  </a:lnTo>
                  <a:lnTo>
                    <a:pt x="4108" y="6532"/>
                  </a:lnTo>
                  <a:lnTo>
                    <a:pt x="3569" y="7138"/>
                  </a:lnTo>
                  <a:lnTo>
                    <a:pt x="3098" y="7677"/>
                  </a:lnTo>
                  <a:lnTo>
                    <a:pt x="2626" y="8249"/>
                  </a:lnTo>
                  <a:lnTo>
                    <a:pt x="2626" y="8216"/>
                  </a:lnTo>
                  <a:lnTo>
                    <a:pt x="2492" y="7946"/>
                  </a:lnTo>
                  <a:lnTo>
                    <a:pt x="2424" y="7845"/>
                  </a:lnTo>
                  <a:lnTo>
                    <a:pt x="2290" y="7778"/>
                  </a:lnTo>
                  <a:lnTo>
                    <a:pt x="2155" y="7744"/>
                  </a:lnTo>
                  <a:lnTo>
                    <a:pt x="2020" y="7744"/>
                  </a:lnTo>
                  <a:lnTo>
                    <a:pt x="1987" y="7778"/>
                  </a:lnTo>
                  <a:lnTo>
                    <a:pt x="1953" y="7845"/>
                  </a:lnTo>
                  <a:lnTo>
                    <a:pt x="1953" y="7879"/>
                  </a:lnTo>
                  <a:lnTo>
                    <a:pt x="1987" y="7946"/>
                  </a:lnTo>
                  <a:lnTo>
                    <a:pt x="2054" y="7946"/>
                  </a:lnTo>
                  <a:lnTo>
                    <a:pt x="2155" y="7980"/>
                  </a:lnTo>
                  <a:lnTo>
                    <a:pt x="2222" y="7980"/>
                  </a:lnTo>
                  <a:lnTo>
                    <a:pt x="2290" y="8047"/>
                  </a:lnTo>
                  <a:lnTo>
                    <a:pt x="2357" y="8115"/>
                  </a:lnTo>
                  <a:lnTo>
                    <a:pt x="2391" y="8317"/>
                  </a:lnTo>
                  <a:lnTo>
                    <a:pt x="2424" y="8384"/>
                  </a:lnTo>
                  <a:lnTo>
                    <a:pt x="2458" y="8451"/>
                  </a:lnTo>
                  <a:lnTo>
                    <a:pt x="2121" y="8889"/>
                  </a:lnTo>
                  <a:lnTo>
                    <a:pt x="1751" y="9293"/>
                  </a:lnTo>
                  <a:lnTo>
                    <a:pt x="1717" y="9327"/>
                  </a:lnTo>
                  <a:lnTo>
                    <a:pt x="1751" y="9394"/>
                  </a:lnTo>
                  <a:lnTo>
                    <a:pt x="1684" y="9529"/>
                  </a:lnTo>
                  <a:lnTo>
                    <a:pt x="1650" y="9731"/>
                  </a:lnTo>
                  <a:lnTo>
                    <a:pt x="1650" y="9899"/>
                  </a:lnTo>
                  <a:lnTo>
                    <a:pt x="1684" y="10101"/>
                  </a:lnTo>
                  <a:lnTo>
                    <a:pt x="1751" y="10269"/>
                  </a:lnTo>
                  <a:lnTo>
                    <a:pt x="1852" y="10370"/>
                  </a:lnTo>
                  <a:lnTo>
                    <a:pt x="1987" y="10438"/>
                  </a:lnTo>
                  <a:lnTo>
                    <a:pt x="2290" y="10438"/>
                  </a:lnTo>
                  <a:lnTo>
                    <a:pt x="2424" y="10370"/>
                  </a:lnTo>
                  <a:lnTo>
                    <a:pt x="2626" y="10202"/>
                  </a:lnTo>
                  <a:lnTo>
                    <a:pt x="2997" y="9832"/>
                  </a:lnTo>
                  <a:lnTo>
                    <a:pt x="3468" y="9293"/>
                  </a:lnTo>
                  <a:lnTo>
                    <a:pt x="3906" y="8687"/>
                  </a:lnTo>
                  <a:lnTo>
                    <a:pt x="4579" y="7812"/>
                  </a:lnTo>
                  <a:lnTo>
                    <a:pt x="5320" y="6936"/>
                  </a:lnTo>
                  <a:lnTo>
                    <a:pt x="5993" y="6027"/>
                  </a:lnTo>
                  <a:lnTo>
                    <a:pt x="6330" y="5590"/>
                  </a:lnTo>
                  <a:lnTo>
                    <a:pt x="6633" y="5085"/>
                  </a:lnTo>
                  <a:lnTo>
                    <a:pt x="7239" y="3974"/>
                  </a:lnTo>
                  <a:lnTo>
                    <a:pt x="7576" y="3435"/>
                  </a:lnTo>
                  <a:lnTo>
                    <a:pt x="7946" y="2896"/>
                  </a:lnTo>
                  <a:lnTo>
                    <a:pt x="7946" y="2458"/>
                  </a:lnTo>
                  <a:lnTo>
                    <a:pt x="7306" y="3401"/>
                  </a:lnTo>
                  <a:lnTo>
                    <a:pt x="6801" y="4209"/>
                  </a:lnTo>
                  <a:lnTo>
                    <a:pt x="6330" y="5051"/>
                  </a:lnTo>
                  <a:lnTo>
                    <a:pt x="5825" y="5859"/>
                  </a:lnTo>
                  <a:lnTo>
                    <a:pt x="5556" y="6263"/>
                  </a:lnTo>
                  <a:lnTo>
                    <a:pt x="5253" y="6633"/>
                  </a:lnTo>
                  <a:lnTo>
                    <a:pt x="4344" y="7744"/>
                  </a:lnTo>
                  <a:lnTo>
                    <a:pt x="3468" y="8855"/>
                  </a:lnTo>
                  <a:lnTo>
                    <a:pt x="3064" y="9394"/>
                  </a:lnTo>
                  <a:lnTo>
                    <a:pt x="2593" y="9865"/>
                  </a:lnTo>
                  <a:lnTo>
                    <a:pt x="2391" y="10067"/>
                  </a:lnTo>
                  <a:lnTo>
                    <a:pt x="2256" y="10168"/>
                  </a:lnTo>
                  <a:lnTo>
                    <a:pt x="2121" y="10236"/>
                  </a:lnTo>
                  <a:lnTo>
                    <a:pt x="1987" y="10236"/>
                  </a:lnTo>
                  <a:lnTo>
                    <a:pt x="1919" y="10168"/>
                  </a:lnTo>
                  <a:lnTo>
                    <a:pt x="1886" y="10067"/>
                  </a:lnTo>
                  <a:lnTo>
                    <a:pt x="1852" y="9899"/>
                  </a:lnTo>
                  <a:lnTo>
                    <a:pt x="1886" y="9596"/>
                  </a:lnTo>
                  <a:lnTo>
                    <a:pt x="1919" y="9394"/>
                  </a:lnTo>
                  <a:lnTo>
                    <a:pt x="1919" y="9360"/>
                  </a:lnTo>
                  <a:lnTo>
                    <a:pt x="2155" y="9158"/>
                  </a:lnTo>
                  <a:lnTo>
                    <a:pt x="2391" y="8923"/>
                  </a:lnTo>
                  <a:lnTo>
                    <a:pt x="2795" y="8418"/>
                  </a:lnTo>
                  <a:lnTo>
                    <a:pt x="3165" y="7913"/>
                  </a:lnTo>
                  <a:lnTo>
                    <a:pt x="3569" y="7441"/>
                  </a:lnTo>
                  <a:lnTo>
                    <a:pt x="4074" y="6869"/>
                  </a:lnTo>
                  <a:lnTo>
                    <a:pt x="4546" y="6297"/>
                  </a:lnTo>
                  <a:lnTo>
                    <a:pt x="4983" y="5691"/>
                  </a:lnTo>
                  <a:lnTo>
                    <a:pt x="5354" y="5051"/>
                  </a:lnTo>
                  <a:lnTo>
                    <a:pt x="6229" y="3502"/>
                  </a:lnTo>
                  <a:lnTo>
                    <a:pt x="7071" y="1953"/>
                  </a:lnTo>
                  <a:lnTo>
                    <a:pt x="7946" y="506"/>
                  </a:lnTo>
                  <a:lnTo>
                    <a:pt x="794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49" name="Shape 349"/>
            <p:cNvSpPr/>
            <p:nvPr/>
          </p:nvSpPr>
          <p:spPr>
            <a:xfrm>
              <a:off x="5168500" y="2464425"/>
              <a:ext cx="63150" cy="68200"/>
            </a:xfrm>
            <a:custGeom>
              <a:avLst/>
              <a:gdLst/>
              <a:ahLst/>
              <a:cxnLst/>
              <a:rect l="0" t="0" r="0" b="0"/>
              <a:pathLst>
                <a:path w="2526" h="2728" extrusionOk="0">
                  <a:moveTo>
                    <a:pt x="202" y="168"/>
                  </a:moveTo>
                  <a:lnTo>
                    <a:pt x="741" y="236"/>
                  </a:lnTo>
                  <a:lnTo>
                    <a:pt x="1280" y="269"/>
                  </a:lnTo>
                  <a:lnTo>
                    <a:pt x="2357" y="236"/>
                  </a:lnTo>
                  <a:lnTo>
                    <a:pt x="2290" y="774"/>
                  </a:lnTo>
                  <a:lnTo>
                    <a:pt x="2256" y="1347"/>
                  </a:lnTo>
                  <a:lnTo>
                    <a:pt x="2256" y="1885"/>
                  </a:lnTo>
                  <a:lnTo>
                    <a:pt x="2290" y="2424"/>
                  </a:lnTo>
                  <a:lnTo>
                    <a:pt x="2290" y="2458"/>
                  </a:lnTo>
                  <a:lnTo>
                    <a:pt x="2256" y="2458"/>
                  </a:lnTo>
                  <a:lnTo>
                    <a:pt x="2020" y="2424"/>
                  </a:lnTo>
                  <a:lnTo>
                    <a:pt x="808" y="2424"/>
                  </a:lnTo>
                  <a:lnTo>
                    <a:pt x="303" y="2390"/>
                  </a:lnTo>
                  <a:lnTo>
                    <a:pt x="236" y="1279"/>
                  </a:lnTo>
                  <a:lnTo>
                    <a:pt x="202" y="168"/>
                  </a:lnTo>
                  <a:close/>
                  <a:moveTo>
                    <a:pt x="741" y="0"/>
                  </a:moveTo>
                  <a:lnTo>
                    <a:pt x="169" y="34"/>
                  </a:lnTo>
                  <a:lnTo>
                    <a:pt x="135" y="34"/>
                  </a:lnTo>
                  <a:lnTo>
                    <a:pt x="101" y="101"/>
                  </a:lnTo>
                  <a:lnTo>
                    <a:pt x="68" y="101"/>
                  </a:lnTo>
                  <a:lnTo>
                    <a:pt x="34" y="168"/>
                  </a:lnTo>
                  <a:lnTo>
                    <a:pt x="0" y="774"/>
                  </a:lnTo>
                  <a:lnTo>
                    <a:pt x="0" y="1414"/>
                  </a:lnTo>
                  <a:lnTo>
                    <a:pt x="34" y="2020"/>
                  </a:lnTo>
                  <a:lnTo>
                    <a:pt x="101" y="2660"/>
                  </a:lnTo>
                  <a:lnTo>
                    <a:pt x="135" y="2693"/>
                  </a:lnTo>
                  <a:lnTo>
                    <a:pt x="169" y="2727"/>
                  </a:lnTo>
                  <a:lnTo>
                    <a:pt x="236" y="2727"/>
                  </a:lnTo>
                  <a:lnTo>
                    <a:pt x="303" y="2693"/>
                  </a:lnTo>
                  <a:lnTo>
                    <a:pt x="337" y="2660"/>
                  </a:lnTo>
                  <a:lnTo>
                    <a:pt x="337" y="2626"/>
                  </a:lnTo>
                  <a:lnTo>
                    <a:pt x="337" y="2559"/>
                  </a:lnTo>
                  <a:lnTo>
                    <a:pt x="808" y="2660"/>
                  </a:lnTo>
                  <a:lnTo>
                    <a:pt x="1313" y="2693"/>
                  </a:lnTo>
                  <a:lnTo>
                    <a:pt x="1818" y="2693"/>
                  </a:lnTo>
                  <a:lnTo>
                    <a:pt x="2054" y="2660"/>
                  </a:lnTo>
                  <a:lnTo>
                    <a:pt x="2256" y="2626"/>
                  </a:lnTo>
                  <a:lnTo>
                    <a:pt x="2323" y="2592"/>
                  </a:lnTo>
                  <a:lnTo>
                    <a:pt x="2323" y="2491"/>
                  </a:lnTo>
                  <a:lnTo>
                    <a:pt x="2357" y="2525"/>
                  </a:lnTo>
                  <a:lnTo>
                    <a:pt x="2391" y="2525"/>
                  </a:lnTo>
                  <a:lnTo>
                    <a:pt x="2458" y="2491"/>
                  </a:lnTo>
                  <a:lnTo>
                    <a:pt x="2458" y="2424"/>
                  </a:lnTo>
                  <a:lnTo>
                    <a:pt x="2492" y="1885"/>
                  </a:lnTo>
                  <a:lnTo>
                    <a:pt x="2525" y="1313"/>
                  </a:lnTo>
                  <a:lnTo>
                    <a:pt x="2492" y="774"/>
                  </a:lnTo>
                  <a:lnTo>
                    <a:pt x="2458" y="202"/>
                  </a:lnTo>
                  <a:lnTo>
                    <a:pt x="2492" y="168"/>
                  </a:lnTo>
                  <a:lnTo>
                    <a:pt x="2492" y="101"/>
                  </a:lnTo>
                  <a:lnTo>
                    <a:pt x="2458" y="34"/>
                  </a:lnTo>
                  <a:lnTo>
                    <a:pt x="1852" y="34"/>
                  </a:lnTo>
                  <a:lnTo>
                    <a:pt x="128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50" name="Shape 350"/>
            <p:cNvSpPr/>
            <p:nvPr/>
          </p:nvSpPr>
          <p:spPr>
            <a:xfrm>
              <a:off x="5686975" y="2535125"/>
              <a:ext cx="63150" cy="68200"/>
            </a:xfrm>
            <a:custGeom>
              <a:avLst/>
              <a:gdLst/>
              <a:ahLst/>
              <a:cxnLst/>
              <a:rect l="0" t="0" r="0" b="0"/>
              <a:pathLst>
                <a:path w="2526" h="2728" extrusionOk="0">
                  <a:moveTo>
                    <a:pt x="2324" y="168"/>
                  </a:moveTo>
                  <a:lnTo>
                    <a:pt x="2256" y="1280"/>
                  </a:lnTo>
                  <a:lnTo>
                    <a:pt x="2223" y="2391"/>
                  </a:lnTo>
                  <a:lnTo>
                    <a:pt x="1718" y="2424"/>
                  </a:lnTo>
                  <a:lnTo>
                    <a:pt x="506" y="2424"/>
                  </a:lnTo>
                  <a:lnTo>
                    <a:pt x="270" y="2458"/>
                  </a:lnTo>
                  <a:lnTo>
                    <a:pt x="236" y="2458"/>
                  </a:lnTo>
                  <a:lnTo>
                    <a:pt x="236" y="2424"/>
                  </a:lnTo>
                  <a:lnTo>
                    <a:pt x="270" y="1886"/>
                  </a:lnTo>
                  <a:lnTo>
                    <a:pt x="270" y="1347"/>
                  </a:lnTo>
                  <a:lnTo>
                    <a:pt x="236" y="775"/>
                  </a:lnTo>
                  <a:lnTo>
                    <a:pt x="169" y="236"/>
                  </a:lnTo>
                  <a:lnTo>
                    <a:pt x="1246" y="269"/>
                  </a:lnTo>
                  <a:lnTo>
                    <a:pt x="1785" y="236"/>
                  </a:lnTo>
                  <a:lnTo>
                    <a:pt x="2324" y="168"/>
                  </a:lnTo>
                  <a:close/>
                  <a:moveTo>
                    <a:pt x="1246" y="0"/>
                  </a:moveTo>
                  <a:lnTo>
                    <a:pt x="674" y="34"/>
                  </a:lnTo>
                  <a:lnTo>
                    <a:pt x="68" y="34"/>
                  </a:lnTo>
                  <a:lnTo>
                    <a:pt x="34" y="101"/>
                  </a:lnTo>
                  <a:lnTo>
                    <a:pt x="34" y="168"/>
                  </a:lnTo>
                  <a:lnTo>
                    <a:pt x="68" y="202"/>
                  </a:lnTo>
                  <a:lnTo>
                    <a:pt x="34" y="775"/>
                  </a:lnTo>
                  <a:lnTo>
                    <a:pt x="1" y="1313"/>
                  </a:lnTo>
                  <a:lnTo>
                    <a:pt x="34" y="1886"/>
                  </a:lnTo>
                  <a:lnTo>
                    <a:pt x="68" y="2424"/>
                  </a:lnTo>
                  <a:lnTo>
                    <a:pt x="68" y="2492"/>
                  </a:lnTo>
                  <a:lnTo>
                    <a:pt x="102" y="2525"/>
                  </a:lnTo>
                  <a:lnTo>
                    <a:pt x="169" y="2525"/>
                  </a:lnTo>
                  <a:lnTo>
                    <a:pt x="203" y="2492"/>
                  </a:lnTo>
                  <a:lnTo>
                    <a:pt x="203" y="2593"/>
                  </a:lnTo>
                  <a:lnTo>
                    <a:pt x="270" y="2626"/>
                  </a:lnTo>
                  <a:lnTo>
                    <a:pt x="472" y="2660"/>
                  </a:lnTo>
                  <a:lnTo>
                    <a:pt x="708" y="2694"/>
                  </a:lnTo>
                  <a:lnTo>
                    <a:pt x="1213" y="2694"/>
                  </a:lnTo>
                  <a:lnTo>
                    <a:pt x="1718" y="2660"/>
                  </a:lnTo>
                  <a:lnTo>
                    <a:pt x="2189" y="2559"/>
                  </a:lnTo>
                  <a:lnTo>
                    <a:pt x="2189" y="2626"/>
                  </a:lnTo>
                  <a:lnTo>
                    <a:pt x="2189" y="2660"/>
                  </a:lnTo>
                  <a:lnTo>
                    <a:pt x="2223" y="2694"/>
                  </a:lnTo>
                  <a:lnTo>
                    <a:pt x="2290" y="2727"/>
                  </a:lnTo>
                  <a:lnTo>
                    <a:pt x="2357" y="2727"/>
                  </a:lnTo>
                  <a:lnTo>
                    <a:pt x="2391" y="2694"/>
                  </a:lnTo>
                  <a:lnTo>
                    <a:pt x="2425" y="2660"/>
                  </a:lnTo>
                  <a:lnTo>
                    <a:pt x="2492" y="2020"/>
                  </a:lnTo>
                  <a:lnTo>
                    <a:pt x="2526" y="1414"/>
                  </a:lnTo>
                  <a:lnTo>
                    <a:pt x="2526" y="775"/>
                  </a:lnTo>
                  <a:lnTo>
                    <a:pt x="2458" y="168"/>
                  </a:lnTo>
                  <a:lnTo>
                    <a:pt x="2458" y="101"/>
                  </a:lnTo>
                  <a:lnTo>
                    <a:pt x="2425" y="101"/>
                  </a:lnTo>
                  <a:lnTo>
                    <a:pt x="2391" y="34"/>
                  </a:lnTo>
                  <a:lnTo>
                    <a:pt x="2324" y="34"/>
                  </a:lnTo>
                  <a:lnTo>
                    <a:pt x="178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51" name="Shape 351"/>
            <p:cNvSpPr/>
            <p:nvPr/>
          </p:nvSpPr>
          <p:spPr>
            <a:xfrm>
              <a:off x="5796400" y="2606650"/>
              <a:ext cx="64825" cy="62325"/>
            </a:xfrm>
            <a:custGeom>
              <a:avLst/>
              <a:gdLst/>
              <a:ahLst/>
              <a:cxnLst/>
              <a:rect l="0" t="0" r="0" b="0"/>
              <a:pathLst>
                <a:path w="2593" h="2493" extrusionOk="0">
                  <a:moveTo>
                    <a:pt x="135" y="1"/>
                  </a:moveTo>
                  <a:lnTo>
                    <a:pt x="102" y="35"/>
                  </a:lnTo>
                  <a:lnTo>
                    <a:pt x="34" y="304"/>
                  </a:lnTo>
                  <a:lnTo>
                    <a:pt x="1" y="573"/>
                  </a:lnTo>
                  <a:lnTo>
                    <a:pt x="1" y="1112"/>
                  </a:lnTo>
                  <a:lnTo>
                    <a:pt x="1" y="1752"/>
                  </a:lnTo>
                  <a:lnTo>
                    <a:pt x="34" y="2055"/>
                  </a:lnTo>
                  <a:lnTo>
                    <a:pt x="102" y="2391"/>
                  </a:lnTo>
                  <a:lnTo>
                    <a:pt x="135" y="2425"/>
                  </a:lnTo>
                  <a:lnTo>
                    <a:pt x="236" y="2425"/>
                  </a:lnTo>
                  <a:lnTo>
                    <a:pt x="270" y="2358"/>
                  </a:lnTo>
                  <a:lnTo>
                    <a:pt x="270" y="2055"/>
                  </a:lnTo>
                  <a:lnTo>
                    <a:pt x="236" y="1718"/>
                  </a:lnTo>
                  <a:lnTo>
                    <a:pt x="236" y="1112"/>
                  </a:lnTo>
                  <a:lnTo>
                    <a:pt x="236" y="674"/>
                  </a:lnTo>
                  <a:lnTo>
                    <a:pt x="236" y="237"/>
                  </a:lnTo>
                  <a:lnTo>
                    <a:pt x="472" y="270"/>
                  </a:lnTo>
                  <a:lnTo>
                    <a:pt x="2290" y="270"/>
                  </a:lnTo>
                  <a:lnTo>
                    <a:pt x="2324" y="304"/>
                  </a:lnTo>
                  <a:lnTo>
                    <a:pt x="2357" y="338"/>
                  </a:lnTo>
                  <a:lnTo>
                    <a:pt x="2391" y="338"/>
                  </a:lnTo>
                  <a:lnTo>
                    <a:pt x="2391" y="506"/>
                  </a:lnTo>
                  <a:lnTo>
                    <a:pt x="2357" y="674"/>
                  </a:lnTo>
                  <a:lnTo>
                    <a:pt x="2357" y="1011"/>
                  </a:lnTo>
                  <a:lnTo>
                    <a:pt x="2324" y="2223"/>
                  </a:lnTo>
                  <a:lnTo>
                    <a:pt x="2122" y="2189"/>
                  </a:lnTo>
                  <a:lnTo>
                    <a:pt x="1852" y="2189"/>
                  </a:lnTo>
                  <a:lnTo>
                    <a:pt x="1381" y="2223"/>
                  </a:lnTo>
                  <a:lnTo>
                    <a:pt x="775" y="2189"/>
                  </a:lnTo>
                  <a:lnTo>
                    <a:pt x="640" y="2189"/>
                  </a:lnTo>
                  <a:lnTo>
                    <a:pt x="472" y="2223"/>
                  </a:lnTo>
                  <a:lnTo>
                    <a:pt x="371" y="2257"/>
                  </a:lnTo>
                  <a:lnTo>
                    <a:pt x="270" y="2358"/>
                  </a:lnTo>
                  <a:lnTo>
                    <a:pt x="337" y="2425"/>
                  </a:lnTo>
                  <a:lnTo>
                    <a:pt x="472" y="2492"/>
                  </a:lnTo>
                  <a:lnTo>
                    <a:pt x="2088" y="2492"/>
                  </a:lnTo>
                  <a:lnTo>
                    <a:pt x="2357" y="2459"/>
                  </a:lnTo>
                  <a:lnTo>
                    <a:pt x="2391" y="2492"/>
                  </a:lnTo>
                  <a:lnTo>
                    <a:pt x="2458" y="2492"/>
                  </a:lnTo>
                  <a:lnTo>
                    <a:pt x="2526" y="2459"/>
                  </a:lnTo>
                  <a:lnTo>
                    <a:pt x="2559" y="2391"/>
                  </a:lnTo>
                  <a:lnTo>
                    <a:pt x="2559" y="1179"/>
                  </a:lnTo>
                  <a:lnTo>
                    <a:pt x="2593" y="641"/>
                  </a:lnTo>
                  <a:lnTo>
                    <a:pt x="2559" y="405"/>
                  </a:lnTo>
                  <a:lnTo>
                    <a:pt x="2526" y="136"/>
                  </a:lnTo>
                  <a:lnTo>
                    <a:pt x="2492" y="136"/>
                  </a:lnTo>
                  <a:lnTo>
                    <a:pt x="2458" y="169"/>
                  </a:lnTo>
                  <a:lnTo>
                    <a:pt x="2391" y="102"/>
                  </a:lnTo>
                  <a:lnTo>
                    <a:pt x="2290" y="68"/>
                  </a:lnTo>
                  <a:lnTo>
                    <a:pt x="2088" y="68"/>
                  </a:lnTo>
                  <a:lnTo>
                    <a:pt x="1650" y="102"/>
                  </a:lnTo>
                  <a:lnTo>
                    <a:pt x="943" y="68"/>
                  </a:lnTo>
                  <a:lnTo>
                    <a:pt x="573" y="68"/>
                  </a:lnTo>
                  <a:lnTo>
                    <a:pt x="203" y="102"/>
                  </a:lnTo>
                  <a:lnTo>
                    <a:pt x="203" y="35"/>
                  </a:lnTo>
                  <a:lnTo>
                    <a:pt x="203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52" name="Shape 352"/>
            <p:cNvSpPr/>
            <p:nvPr/>
          </p:nvSpPr>
          <p:spPr>
            <a:xfrm>
              <a:off x="5818275" y="2619275"/>
              <a:ext cx="16875" cy="16875"/>
            </a:xfrm>
            <a:custGeom>
              <a:avLst/>
              <a:gdLst/>
              <a:ahLst/>
              <a:cxnLst/>
              <a:rect l="0" t="0" r="0" b="0"/>
              <a:pathLst>
                <a:path w="675" h="675" extrusionOk="0">
                  <a:moveTo>
                    <a:pt x="1" y="1"/>
                  </a:moveTo>
                  <a:lnTo>
                    <a:pt x="1" y="35"/>
                  </a:lnTo>
                  <a:lnTo>
                    <a:pt x="1" y="68"/>
                  </a:lnTo>
                  <a:lnTo>
                    <a:pt x="1" y="102"/>
                  </a:lnTo>
                  <a:lnTo>
                    <a:pt x="169" y="237"/>
                  </a:lnTo>
                  <a:lnTo>
                    <a:pt x="338" y="304"/>
                  </a:lnTo>
                  <a:lnTo>
                    <a:pt x="68" y="506"/>
                  </a:lnTo>
                  <a:lnTo>
                    <a:pt x="35" y="573"/>
                  </a:lnTo>
                  <a:lnTo>
                    <a:pt x="68" y="641"/>
                  </a:lnTo>
                  <a:lnTo>
                    <a:pt x="136" y="674"/>
                  </a:lnTo>
                  <a:lnTo>
                    <a:pt x="203" y="674"/>
                  </a:lnTo>
                  <a:lnTo>
                    <a:pt x="405" y="506"/>
                  </a:lnTo>
                  <a:lnTo>
                    <a:pt x="641" y="371"/>
                  </a:lnTo>
                  <a:lnTo>
                    <a:pt x="674" y="304"/>
                  </a:lnTo>
                  <a:lnTo>
                    <a:pt x="674" y="237"/>
                  </a:lnTo>
                  <a:lnTo>
                    <a:pt x="674" y="203"/>
                  </a:lnTo>
                  <a:lnTo>
                    <a:pt x="607" y="169"/>
                  </a:lnTo>
                  <a:lnTo>
                    <a:pt x="338" y="68"/>
                  </a:lnTo>
                  <a:lnTo>
                    <a:pt x="203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53" name="Shape 353"/>
            <p:cNvSpPr/>
            <p:nvPr/>
          </p:nvSpPr>
          <p:spPr>
            <a:xfrm>
              <a:off x="5280450" y="2348250"/>
              <a:ext cx="68200" cy="42125"/>
            </a:xfrm>
            <a:custGeom>
              <a:avLst/>
              <a:gdLst/>
              <a:ahLst/>
              <a:cxnLst/>
              <a:rect l="0" t="0" r="0" b="0"/>
              <a:pathLst>
                <a:path w="2728" h="1685" extrusionOk="0">
                  <a:moveTo>
                    <a:pt x="67" y="1"/>
                  </a:moveTo>
                  <a:lnTo>
                    <a:pt x="67" y="68"/>
                  </a:lnTo>
                  <a:lnTo>
                    <a:pt x="34" y="439"/>
                  </a:lnTo>
                  <a:lnTo>
                    <a:pt x="0" y="809"/>
                  </a:lnTo>
                  <a:lnTo>
                    <a:pt x="0" y="1550"/>
                  </a:lnTo>
                  <a:lnTo>
                    <a:pt x="0" y="1617"/>
                  </a:lnTo>
                  <a:lnTo>
                    <a:pt x="67" y="1651"/>
                  </a:lnTo>
                  <a:lnTo>
                    <a:pt x="135" y="1617"/>
                  </a:lnTo>
                  <a:lnTo>
                    <a:pt x="168" y="1550"/>
                  </a:lnTo>
                  <a:lnTo>
                    <a:pt x="202" y="843"/>
                  </a:lnTo>
                  <a:lnTo>
                    <a:pt x="202" y="169"/>
                  </a:lnTo>
                  <a:lnTo>
                    <a:pt x="842" y="203"/>
                  </a:lnTo>
                  <a:lnTo>
                    <a:pt x="1481" y="203"/>
                  </a:lnTo>
                  <a:lnTo>
                    <a:pt x="2054" y="237"/>
                  </a:lnTo>
                  <a:lnTo>
                    <a:pt x="2323" y="237"/>
                  </a:lnTo>
                  <a:lnTo>
                    <a:pt x="2593" y="169"/>
                  </a:lnTo>
                  <a:lnTo>
                    <a:pt x="2525" y="472"/>
                  </a:lnTo>
                  <a:lnTo>
                    <a:pt x="2525" y="809"/>
                  </a:lnTo>
                  <a:lnTo>
                    <a:pt x="2525" y="1415"/>
                  </a:lnTo>
                  <a:lnTo>
                    <a:pt x="875" y="1415"/>
                  </a:lnTo>
                  <a:lnTo>
                    <a:pt x="606" y="1449"/>
                  </a:lnTo>
                  <a:lnTo>
                    <a:pt x="337" y="1516"/>
                  </a:lnTo>
                  <a:lnTo>
                    <a:pt x="606" y="1583"/>
                  </a:lnTo>
                  <a:lnTo>
                    <a:pt x="842" y="1617"/>
                  </a:lnTo>
                  <a:lnTo>
                    <a:pt x="1953" y="1617"/>
                  </a:lnTo>
                  <a:lnTo>
                    <a:pt x="2458" y="1583"/>
                  </a:lnTo>
                  <a:lnTo>
                    <a:pt x="2458" y="1617"/>
                  </a:lnTo>
                  <a:lnTo>
                    <a:pt x="2492" y="1651"/>
                  </a:lnTo>
                  <a:lnTo>
                    <a:pt x="2559" y="1684"/>
                  </a:lnTo>
                  <a:lnTo>
                    <a:pt x="2626" y="1651"/>
                  </a:lnTo>
                  <a:lnTo>
                    <a:pt x="2660" y="1617"/>
                  </a:lnTo>
                  <a:lnTo>
                    <a:pt x="2660" y="1550"/>
                  </a:lnTo>
                  <a:lnTo>
                    <a:pt x="2694" y="1482"/>
                  </a:lnTo>
                  <a:lnTo>
                    <a:pt x="2727" y="775"/>
                  </a:lnTo>
                  <a:lnTo>
                    <a:pt x="2727" y="405"/>
                  </a:lnTo>
                  <a:lnTo>
                    <a:pt x="2660" y="68"/>
                  </a:lnTo>
                  <a:lnTo>
                    <a:pt x="2626" y="68"/>
                  </a:lnTo>
                  <a:lnTo>
                    <a:pt x="2593" y="102"/>
                  </a:lnTo>
                  <a:lnTo>
                    <a:pt x="2357" y="34"/>
                  </a:lnTo>
                  <a:lnTo>
                    <a:pt x="2054" y="1"/>
                  </a:lnTo>
                  <a:lnTo>
                    <a:pt x="505" y="1"/>
                  </a:lnTo>
                  <a:lnTo>
                    <a:pt x="202" y="34"/>
                  </a:lnTo>
                  <a:lnTo>
                    <a:pt x="16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54" name="Shape 354"/>
            <p:cNvSpPr/>
            <p:nvPr/>
          </p:nvSpPr>
          <p:spPr>
            <a:xfrm>
              <a:off x="5262775" y="2490500"/>
              <a:ext cx="24425" cy="17700"/>
            </a:xfrm>
            <a:custGeom>
              <a:avLst/>
              <a:gdLst/>
              <a:ahLst/>
              <a:cxnLst/>
              <a:rect l="0" t="0" r="0" b="0"/>
              <a:pathLst>
                <a:path w="977" h="708" extrusionOk="0">
                  <a:moveTo>
                    <a:pt x="875" y="1"/>
                  </a:moveTo>
                  <a:lnTo>
                    <a:pt x="842" y="34"/>
                  </a:lnTo>
                  <a:lnTo>
                    <a:pt x="774" y="135"/>
                  </a:lnTo>
                  <a:lnTo>
                    <a:pt x="707" y="236"/>
                  </a:lnTo>
                  <a:lnTo>
                    <a:pt x="606" y="506"/>
                  </a:lnTo>
                  <a:lnTo>
                    <a:pt x="539" y="371"/>
                  </a:lnTo>
                  <a:lnTo>
                    <a:pt x="471" y="270"/>
                  </a:lnTo>
                  <a:lnTo>
                    <a:pt x="539" y="169"/>
                  </a:lnTo>
                  <a:lnTo>
                    <a:pt x="539" y="102"/>
                  </a:lnTo>
                  <a:lnTo>
                    <a:pt x="505" y="68"/>
                  </a:lnTo>
                  <a:lnTo>
                    <a:pt x="438" y="34"/>
                  </a:lnTo>
                  <a:lnTo>
                    <a:pt x="370" y="68"/>
                  </a:lnTo>
                  <a:lnTo>
                    <a:pt x="168" y="405"/>
                  </a:lnTo>
                  <a:lnTo>
                    <a:pt x="168" y="337"/>
                  </a:lnTo>
                  <a:lnTo>
                    <a:pt x="135" y="203"/>
                  </a:lnTo>
                  <a:lnTo>
                    <a:pt x="135" y="169"/>
                  </a:lnTo>
                  <a:lnTo>
                    <a:pt x="101" y="135"/>
                  </a:lnTo>
                  <a:lnTo>
                    <a:pt x="67" y="135"/>
                  </a:lnTo>
                  <a:lnTo>
                    <a:pt x="34" y="169"/>
                  </a:lnTo>
                  <a:lnTo>
                    <a:pt x="0" y="236"/>
                  </a:lnTo>
                  <a:lnTo>
                    <a:pt x="0" y="371"/>
                  </a:lnTo>
                  <a:lnTo>
                    <a:pt x="67" y="607"/>
                  </a:lnTo>
                  <a:lnTo>
                    <a:pt x="101" y="674"/>
                  </a:lnTo>
                  <a:lnTo>
                    <a:pt x="202" y="674"/>
                  </a:lnTo>
                  <a:lnTo>
                    <a:pt x="236" y="640"/>
                  </a:lnTo>
                  <a:lnTo>
                    <a:pt x="370" y="405"/>
                  </a:lnTo>
                  <a:lnTo>
                    <a:pt x="404" y="472"/>
                  </a:lnTo>
                  <a:lnTo>
                    <a:pt x="505" y="607"/>
                  </a:lnTo>
                  <a:lnTo>
                    <a:pt x="640" y="708"/>
                  </a:lnTo>
                  <a:lnTo>
                    <a:pt x="707" y="708"/>
                  </a:lnTo>
                  <a:lnTo>
                    <a:pt x="741" y="640"/>
                  </a:lnTo>
                  <a:lnTo>
                    <a:pt x="842" y="371"/>
                  </a:lnTo>
                  <a:lnTo>
                    <a:pt x="976" y="102"/>
                  </a:lnTo>
                  <a:lnTo>
                    <a:pt x="943" y="34"/>
                  </a:lnTo>
                  <a:lnTo>
                    <a:pt x="90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55" name="Shape 355"/>
            <p:cNvSpPr/>
            <p:nvPr/>
          </p:nvSpPr>
          <p:spPr>
            <a:xfrm>
              <a:off x="5240050" y="2466100"/>
              <a:ext cx="63975" cy="61475"/>
            </a:xfrm>
            <a:custGeom>
              <a:avLst/>
              <a:gdLst/>
              <a:ahLst/>
              <a:cxnLst/>
              <a:rect l="0" t="0" r="0" b="0"/>
              <a:pathLst>
                <a:path w="2559" h="2459" extrusionOk="0">
                  <a:moveTo>
                    <a:pt x="168" y="202"/>
                  </a:moveTo>
                  <a:lnTo>
                    <a:pt x="707" y="236"/>
                  </a:lnTo>
                  <a:lnTo>
                    <a:pt x="1246" y="270"/>
                  </a:lnTo>
                  <a:lnTo>
                    <a:pt x="2323" y="236"/>
                  </a:lnTo>
                  <a:lnTo>
                    <a:pt x="2323" y="707"/>
                  </a:lnTo>
                  <a:lnTo>
                    <a:pt x="2323" y="1145"/>
                  </a:lnTo>
                  <a:lnTo>
                    <a:pt x="2323" y="1684"/>
                  </a:lnTo>
                  <a:lnTo>
                    <a:pt x="2323" y="2222"/>
                  </a:lnTo>
                  <a:lnTo>
                    <a:pt x="2087" y="2189"/>
                  </a:lnTo>
                  <a:lnTo>
                    <a:pt x="606" y="2189"/>
                  </a:lnTo>
                  <a:lnTo>
                    <a:pt x="337" y="2256"/>
                  </a:lnTo>
                  <a:lnTo>
                    <a:pt x="303" y="1684"/>
                  </a:lnTo>
                  <a:lnTo>
                    <a:pt x="236" y="1145"/>
                  </a:lnTo>
                  <a:lnTo>
                    <a:pt x="236" y="674"/>
                  </a:lnTo>
                  <a:lnTo>
                    <a:pt x="168" y="202"/>
                  </a:lnTo>
                  <a:close/>
                  <a:moveTo>
                    <a:pt x="707" y="0"/>
                  </a:moveTo>
                  <a:lnTo>
                    <a:pt x="168" y="34"/>
                  </a:lnTo>
                  <a:lnTo>
                    <a:pt x="101" y="68"/>
                  </a:lnTo>
                  <a:lnTo>
                    <a:pt x="67" y="135"/>
                  </a:lnTo>
                  <a:lnTo>
                    <a:pt x="34" y="371"/>
                  </a:lnTo>
                  <a:lnTo>
                    <a:pt x="0" y="640"/>
                  </a:lnTo>
                  <a:lnTo>
                    <a:pt x="34" y="1145"/>
                  </a:lnTo>
                  <a:lnTo>
                    <a:pt x="67" y="1751"/>
                  </a:lnTo>
                  <a:lnTo>
                    <a:pt x="101" y="2054"/>
                  </a:lnTo>
                  <a:lnTo>
                    <a:pt x="168" y="2323"/>
                  </a:lnTo>
                  <a:lnTo>
                    <a:pt x="168" y="2391"/>
                  </a:lnTo>
                  <a:lnTo>
                    <a:pt x="303" y="2391"/>
                  </a:lnTo>
                  <a:lnTo>
                    <a:pt x="539" y="2424"/>
                  </a:lnTo>
                  <a:lnTo>
                    <a:pt x="1279" y="2424"/>
                  </a:lnTo>
                  <a:lnTo>
                    <a:pt x="1818" y="2458"/>
                  </a:lnTo>
                  <a:lnTo>
                    <a:pt x="2087" y="2458"/>
                  </a:lnTo>
                  <a:lnTo>
                    <a:pt x="2357" y="2424"/>
                  </a:lnTo>
                  <a:lnTo>
                    <a:pt x="2390" y="2458"/>
                  </a:lnTo>
                  <a:lnTo>
                    <a:pt x="2424" y="2458"/>
                  </a:lnTo>
                  <a:lnTo>
                    <a:pt x="2458" y="2424"/>
                  </a:lnTo>
                  <a:lnTo>
                    <a:pt x="2491" y="2391"/>
                  </a:lnTo>
                  <a:lnTo>
                    <a:pt x="2525" y="2121"/>
                  </a:lnTo>
                  <a:lnTo>
                    <a:pt x="2559" y="1852"/>
                  </a:lnTo>
                  <a:lnTo>
                    <a:pt x="2525" y="1313"/>
                  </a:lnTo>
                  <a:lnTo>
                    <a:pt x="2525" y="707"/>
                  </a:lnTo>
                  <a:lnTo>
                    <a:pt x="2525" y="404"/>
                  </a:lnTo>
                  <a:lnTo>
                    <a:pt x="2458" y="101"/>
                  </a:lnTo>
                  <a:lnTo>
                    <a:pt x="2424" y="68"/>
                  </a:lnTo>
                  <a:lnTo>
                    <a:pt x="2390" y="34"/>
                  </a:lnTo>
                  <a:lnTo>
                    <a:pt x="2323" y="34"/>
                  </a:lnTo>
                  <a:lnTo>
                    <a:pt x="124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56" name="Shape 356"/>
            <p:cNvSpPr/>
            <p:nvPr/>
          </p:nvSpPr>
          <p:spPr>
            <a:xfrm>
              <a:off x="5209725" y="2556150"/>
              <a:ext cx="15175" cy="23600"/>
            </a:xfrm>
            <a:custGeom>
              <a:avLst/>
              <a:gdLst/>
              <a:ahLst/>
              <a:cxnLst/>
              <a:rect l="0" t="0" r="0" b="0"/>
              <a:pathLst>
                <a:path w="607" h="944" extrusionOk="0">
                  <a:moveTo>
                    <a:pt x="338" y="1"/>
                  </a:moveTo>
                  <a:lnTo>
                    <a:pt x="270" y="35"/>
                  </a:lnTo>
                  <a:lnTo>
                    <a:pt x="237" y="68"/>
                  </a:lnTo>
                  <a:lnTo>
                    <a:pt x="102" y="506"/>
                  </a:lnTo>
                  <a:lnTo>
                    <a:pt x="35" y="641"/>
                  </a:lnTo>
                  <a:lnTo>
                    <a:pt x="1" y="742"/>
                  </a:lnTo>
                  <a:lnTo>
                    <a:pt x="35" y="843"/>
                  </a:lnTo>
                  <a:lnTo>
                    <a:pt x="68" y="876"/>
                  </a:lnTo>
                  <a:lnTo>
                    <a:pt x="169" y="809"/>
                  </a:lnTo>
                  <a:lnTo>
                    <a:pt x="237" y="742"/>
                  </a:lnTo>
                  <a:lnTo>
                    <a:pt x="371" y="742"/>
                  </a:lnTo>
                  <a:lnTo>
                    <a:pt x="405" y="809"/>
                  </a:lnTo>
                  <a:lnTo>
                    <a:pt x="439" y="910"/>
                  </a:lnTo>
                  <a:lnTo>
                    <a:pt x="472" y="944"/>
                  </a:lnTo>
                  <a:lnTo>
                    <a:pt x="540" y="944"/>
                  </a:lnTo>
                  <a:lnTo>
                    <a:pt x="573" y="910"/>
                  </a:lnTo>
                  <a:lnTo>
                    <a:pt x="607" y="843"/>
                  </a:lnTo>
                  <a:lnTo>
                    <a:pt x="573" y="708"/>
                  </a:lnTo>
                  <a:lnTo>
                    <a:pt x="607" y="674"/>
                  </a:lnTo>
                  <a:lnTo>
                    <a:pt x="607" y="641"/>
                  </a:lnTo>
                  <a:lnTo>
                    <a:pt x="607" y="607"/>
                  </a:lnTo>
                  <a:lnTo>
                    <a:pt x="573" y="607"/>
                  </a:lnTo>
                  <a:lnTo>
                    <a:pt x="540" y="472"/>
                  </a:lnTo>
                  <a:lnTo>
                    <a:pt x="439" y="68"/>
                  </a:lnTo>
                  <a:lnTo>
                    <a:pt x="405" y="35"/>
                  </a:lnTo>
                  <a:lnTo>
                    <a:pt x="33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57" name="Shape 357"/>
            <p:cNvSpPr/>
            <p:nvPr/>
          </p:nvSpPr>
          <p:spPr>
            <a:xfrm>
              <a:off x="5254350" y="2536800"/>
              <a:ext cx="63150" cy="61475"/>
            </a:xfrm>
            <a:custGeom>
              <a:avLst/>
              <a:gdLst/>
              <a:ahLst/>
              <a:cxnLst/>
              <a:rect l="0" t="0" r="0" b="0"/>
              <a:pathLst>
                <a:path w="2526" h="2459" extrusionOk="0">
                  <a:moveTo>
                    <a:pt x="2357" y="202"/>
                  </a:moveTo>
                  <a:lnTo>
                    <a:pt x="2323" y="674"/>
                  </a:lnTo>
                  <a:lnTo>
                    <a:pt x="2323" y="1145"/>
                  </a:lnTo>
                  <a:lnTo>
                    <a:pt x="2256" y="1684"/>
                  </a:lnTo>
                  <a:lnTo>
                    <a:pt x="2222" y="2256"/>
                  </a:lnTo>
                  <a:lnTo>
                    <a:pt x="1953" y="2189"/>
                  </a:lnTo>
                  <a:lnTo>
                    <a:pt x="472" y="2189"/>
                  </a:lnTo>
                  <a:lnTo>
                    <a:pt x="236" y="2223"/>
                  </a:lnTo>
                  <a:lnTo>
                    <a:pt x="236" y="1684"/>
                  </a:lnTo>
                  <a:lnTo>
                    <a:pt x="236" y="1145"/>
                  </a:lnTo>
                  <a:lnTo>
                    <a:pt x="236" y="708"/>
                  </a:lnTo>
                  <a:lnTo>
                    <a:pt x="236" y="236"/>
                  </a:lnTo>
                  <a:lnTo>
                    <a:pt x="1313" y="270"/>
                  </a:lnTo>
                  <a:lnTo>
                    <a:pt x="1852" y="236"/>
                  </a:lnTo>
                  <a:lnTo>
                    <a:pt x="2357" y="202"/>
                  </a:lnTo>
                  <a:close/>
                  <a:moveTo>
                    <a:pt x="1313" y="0"/>
                  </a:moveTo>
                  <a:lnTo>
                    <a:pt x="236" y="34"/>
                  </a:lnTo>
                  <a:lnTo>
                    <a:pt x="169" y="34"/>
                  </a:lnTo>
                  <a:lnTo>
                    <a:pt x="135" y="68"/>
                  </a:lnTo>
                  <a:lnTo>
                    <a:pt x="101" y="101"/>
                  </a:lnTo>
                  <a:lnTo>
                    <a:pt x="34" y="404"/>
                  </a:lnTo>
                  <a:lnTo>
                    <a:pt x="34" y="708"/>
                  </a:lnTo>
                  <a:lnTo>
                    <a:pt x="0" y="1314"/>
                  </a:lnTo>
                  <a:lnTo>
                    <a:pt x="0" y="1852"/>
                  </a:lnTo>
                  <a:lnTo>
                    <a:pt x="34" y="2122"/>
                  </a:lnTo>
                  <a:lnTo>
                    <a:pt x="68" y="2391"/>
                  </a:lnTo>
                  <a:lnTo>
                    <a:pt x="101" y="2425"/>
                  </a:lnTo>
                  <a:lnTo>
                    <a:pt x="135" y="2458"/>
                  </a:lnTo>
                  <a:lnTo>
                    <a:pt x="169" y="2458"/>
                  </a:lnTo>
                  <a:lnTo>
                    <a:pt x="202" y="2425"/>
                  </a:lnTo>
                  <a:lnTo>
                    <a:pt x="472" y="2458"/>
                  </a:lnTo>
                  <a:lnTo>
                    <a:pt x="741" y="2458"/>
                  </a:lnTo>
                  <a:lnTo>
                    <a:pt x="1280" y="2425"/>
                  </a:lnTo>
                  <a:lnTo>
                    <a:pt x="2020" y="2425"/>
                  </a:lnTo>
                  <a:lnTo>
                    <a:pt x="2256" y="2391"/>
                  </a:lnTo>
                  <a:lnTo>
                    <a:pt x="2357" y="2391"/>
                  </a:lnTo>
                  <a:lnTo>
                    <a:pt x="2391" y="2324"/>
                  </a:lnTo>
                  <a:lnTo>
                    <a:pt x="2458" y="2054"/>
                  </a:lnTo>
                  <a:lnTo>
                    <a:pt x="2492" y="1751"/>
                  </a:lnTo>
                  <a:lnTo>
                    <a:pt x="2525" y="1145"/>
                  </a:lnTo>
                  <a:lnTo>
                    <a:pt x="2525" y="640"/>
                  </a:lnTo>
                  <a:lnTo>
                    <a:pt x="2525" y="371"/>
                  </a:lnTo>
                  <a:lnTo>
                    <a:pt x="2492" y="135"/>
                  </a:lnTo>
                  <a:lnTo>
                    <a:pt x="2458" y="68"/>
                  </a:lnTo>
                  <a:lnTo>
                    <a:pt x="2391" y="34"/>
                  </a:lnTo>
                  <a:lnTo>
                    <a:pt x="185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58" name="Shape 358"/>
            <p:cNvSpPr/>
            <p:nvPr/>
          </p:nvSpPr>
          <p:spPr>
            <a:xfrm>
              <a:off x="5278750" y="2560375"/>
              <a:ext cx="16025" cy="21900"/>
            </a:xfrm>
            <a:custGeom>
              <a:avLst/>
              <a:gdLst/>
              <a:ahLst/>
              <a:cxnLst/>
              <a:rect l="0" t="0" r="0" b="0"/>
              <a:pathLst>
                <a:path w="641" h="876" extrusionOk="0">
                  <a:moveTo>
                    <a:pt x="337" y="0"/>
                  </a:moveTo>
                  <a:lnTo>
                    <a:pt x="203" y="68"/>
                  </a:lnTo>
                  <a:lnTo>
                    <a:pt x="135" y="101"/>
                  </a:lnTo>
                  <a:lnTo>
                    <a:pt x="102" y="169"/>
                  </a:lnTo>
                  <a:lnTo>
                    <a:pt x="102" y="236"/>
                  </a:lnTo>
                  <a:lnTo>
                    <a:pt x="102" y="303"/>
                  </a:lnTo>
                  <a:lnTo>
                    <a:pt x="169" y="438"/>
                  </a:lnTo>
                  <a:lnTo>
                    <a:pt x="270" y="505"/>
                  </a:lnTo>
                  <a:lnTo>
                    <a:pt x="438" y="573"/>
                  </a:lnTo>
                  <a:lnTo>
                    <a:pt x="405" y="606"/>
                  </a:lnTo>
                  <a:lnTo>
                    <a:pt x="371" y="674"/>
                  </a:lnTo>
                  <a:lnTo>
                    <a:pt x="304" y="707"/>
                  </a:lnTo>
                  <a:lnTo>
                    <a:pt x="236" y="707"/>
                  </a:lnTo>
                  <a:lnTo>
                    <a:pt x="135" y="640"/>
                  </a:lnTo>
                  <a:lnTo>
                    <a:pt x="34" y="640"/>
                  </a:lnTo>
                  <a:lnTo>
                    <a:pt x="1" y="674"/>
                  </a:lnTo>
                  <a:lnTo>
                    <a:pt x="1" y="741"/>
                  </a:lnTo>
                  <a:lnTo>
                    <a:pt x="34" y="775"/>
                  </a:lnTo>
                  <a:lnTo>
                    <a:pt x="135" y="842"/>
                  </a:lnTo>
                  <a:lnTo>
                    <a:pt x="236" y="876"/>
                  </a:lnTo>
                  <a:lnTo>
                    <a:pt x="337" y="876"/>
                  </a:lnTo>
                  <a:lnTo>
                    <a:pt x="472" y="842"/>
                  </a:lnTo>
                  <a:lnTo>
                    <a:pt x="539" y="775"/>
                  </a:lnTo>
                  <a:lnTo>
                    <a:pt x="607" y="674"/>
                  </a:lnTo>
                  <a:lnTo>
                    <a:pt x="640" y="573"/>
                  </a:lnTo>
                  <a:lnTo>
                    <a:pt x="607" y="438"/>
                  </a:lnTo>
                  <a:lnTo>
                    <a:pt x="573" y="404"/>
                  </a:lnTo>
                  <a:lnTo>
                    <a:pt x="506" y="371"/>
                  </a:lnTo>
                  <a:lnTo>
                    <a:pt x="371" y="337"/>
                  </a:lnTo>
                  <a:lnTo>
                    <a:pt x="304" y="303"/>
                  </a:lnTo>
                  <a:lnTo>
                    <a:pt x="304" y="236"/>
                  </a:lnTo>
                  <a:lnTo>
                    <a:pt x="304" y="202"/>
                  </a:lnTo>
                  <a:lnTo>
                    <a:pt x="371" y="169"/>
                  </a:lnTo>
                  <a:lnTo>
                    <a:pt x="539" y="169"/>
                  </a:lnTo>
                  <a:lnTo>
                    <a:pt x="539" y="135"/>
                  </a:lnTo>
                  <a:lnTo>
                    <a:pt x="506" y="68"/>
                  </a:lnTo>
                  <a:lnTo>
                    <a:pt x="472" y="34"/>
                  </a:lnTo>
                  <a:lnTo>
                    <a:pt x="40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59" name="Shape 359"/>
            <p:cNvSpPr/>
            <p:nvPr/>
          </p:nvSpPr>
          <p:spPr>
            <a:xfrm>
              <a:off x="5181125" y="2535950"/>
              <a:ext cx="64825" cy="62325"/>
            </a:xfrm>
            <a:custGeom>
              <a:avLst/>
              <a:gdLst/>
              <a:ahLst/>
              <a:cxnLst/>
              <a:rect l="0" t="0" r="0" b="0"/>
              <a:pathLst>
                <a:path w="2593" h="2493" extrusionOk="0">
                  <a:moveTo>
                    <a:pt x="1886" y="1"/>
                  </a:moveTo>
                  <a:lnTo>
                    <a:pt x="1347" y="34"/>
                  </a:lnTo>
                  <a:lnTo>
                    <a:pt x="741" y="102"/>
                  </a:lnTo>
                  <a:lnTo>
                    <a:pt x="169" y="169"/>
                  </a:lnTo>
                  <a:lnTo>
                    <a:pt x="135" y="68"/>
                  </a:lnTo>
                  <a:lnTo>
                    <a:pt x="135" y="34"/>
                  </a:lnTo>
                  <a:lnTo>
                    <a:pt x="68" y="34"/>
                  </a:lnTo>
                  <a:lnTo>
                    <a:pt x="34" y="68"/>
                  </a:lnTo>
                  <a:lnTo>
                    <a:pt x="0" y="405"/>
                  </a:lnTo>
                  <a:lnTo>
                    <a:pt x="0" y="708"/>
                  </a:lnTo>
                  <a:lnTo>
                    <a:pt x="0" y="1348"/>
                  </a:lnTo>
                  <a:lnTo>
                    <a:pt x="0" y="1886"/>
                  </a:lnTo>
                  <a:lnTo>
                    <a:pt x="0" y="2156"/>
                  </a:lnTo>
                  <a:lnTo>
                    <a:pt x="34" y="2425"/>
                  </a:lnTo>
                  <a:lnTo>
                    <a:pt x="68" y="2459"/>
                  </a:lnTo>
                  <a:lnTo>
                    <a:pt x="101" y="2459"/>
                  </a:lnTo>
                  <a:lnTo>
                    <a:pt x="135" y="2425"/>
                  </a:lnTo>
                  <a:lnTo>
                    <a:pt x="202" y="2459"/>
                  </a:lnTo>
                  <a:lnTo>
                    <a:pt x="1280" y="2492"/>
                  </a:lnTo>
                  <a:lnTo>
                    <a:pt x="1818" y="2492"/>
                  </a:lnTo>
                  <a:lnTo>
                    <a:pt x="2054" y="2459"/>
                  </a:lnTo>
                  <a:lnTo>
                    <a:pt x="2323" y="2391"/>
                  </a:lnTo>
                  <a:lnTo>
                    <a:pt x="2323" y="2425"/>
                  </a:lnTo>
                  <a:lnTo>
                    <a:pt x="2323" y="2459"/>
                  </a:lnTo>
                  <a:lnTo>
                    <a:pt x="2391" y="2459"/>
                  </a:lnTo>
                  <a:lnTo>
                    <a:pt x="2492" y="2425"/>
                  </a:lnTo>
                  <a:lnTo>
                    <a:pt x="2559" y="2324"/>
                  </a:lnTo>
                  <a:lnTo>
                    <a:pt x="2593" y="2223"/>
                  </a:lnTo>
                  <a:lnTo>
                    <a:pt x="2593" y="2088"/>
                  </a:lnTo>
                  <a:lnTo>
                    <a:pt x="2593" y="1819"/>
                  </a:lnTo>
                  <a:lnTo>
                    <a:pt x="2593" y="1583"/>
                  </a:lnTo>
                  <a:lnTo>
                    <a:pt x="2593" y="843"/>
                  </a:lnTo>
                  <a:lnTo>
                    <a:pt x="2525" y="472"/>
                  </a:lnTo>
                  <a:lnTo>
                    <a:pt x="2492" y="304"/>
                  </a:lnTo>
                  <a:lnTo>
                    <a:pt x="2391" y="135"/>
                  </a:lnTo>
                  <a:lnTo>
                    <a:pt x="2357" y="270"/>
                  </a:lnTo>
                  <a:lnTo>
                    <a:pt x="2323" y="405"/>
                  </a:lnTo>
                  <a:lnTo>
                    <a:pt x="2323" y="674"/>
                  </a:lnTo>
                  <a:lnTo>
                    <a:pt x="2357" y="1213"/>
                  </a:lnTo>
                  <a:lnTo>
                    <a:pt x="2357" y="1752"/>
                  </a:lnTo>
                  <a:lnTo>
                    <a:pt x="2323" y="2290"/>
                  </a:lnTo>
                  <a:lnTo>
                    <a:pt x="2088" y="2223"/>
                  </a:lnTo>
                  <a:lnTo>
                    <a:pt x="1818" y="2189"/>
                  </a:lnTo>
                  <a:lnTo>
                    <a:pt x="1280" y="2189"/>
                  </a:lnTo>
                  <a:lnTo>
                    <a:pt x="202" y="2223"/>
                  </a:lnTo>
                  <a:lnTo>
                    <a:pt x="202" y="2223"/>
                  </a:lnTo>
                  <a:lnTo>
                    <a:pt x="236" y="1954"/>
                  </a:lnTo>
                  <a:lnTo>
                    <a:pt x="236" y="1684"/>
                  </a:lnTo>
                  <a:lnTo>
                    <a:pt x="202" y="1146"/>
                  </a:lnTo>
                  <a:lnTo>
                    <a:pt x="202" y="775"/>
                  </a:lnTo>
                  <a:lnTo>
                    <a:pt x="202" y="371"/>
                  </a:lnTo>
                  <a:lnTo>
                    <a:pt x="842" y="337"/>
                  </a:lnTo>
                  <a:lnTo>
                    <a:pt x="1515" y="270"/>
                  </a:lnTo>
                  <a:lnTo>
                    <a:pt x="1953" y="270"/>
                  </a:lnTo>
                  <a:lnTo>
                    <a:pt x="2189" y="236"/>
                  </a:lnTo>
                  <a:lnTo>
                    <a:pt x="2290" y="203"/>
                  </a:lnTo>
                  <a:lnTo>
                    <a:pt x="2357" y="135"/>
                  </a:lnTo>
                  <a:lnTo>
                    <a:pt x="2256" y="68"/>
                  </a:lnTo>
                  <a:lnTo>
                    <a:pt x="2121" y="34"/>
                  </a:lnTo>
                  <a:lnTo>
                    <a:pt x="188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60" name="Shape 360"/>
            <p:cNvSpPr/>
            <p:nvPr/>
          </p:nvSpPr>
          <p:spPr>
            <a:xfrm>
              <a:off x="5315800" y="2629375"/>
              <a:ext cx="20225" cy="19400"/>
            </a:xfrm>
            <a:custGeom>
              <a:avLst/>
              <a:gdLst/>
              <a:ahLst/>
              <a:cxnLst/>
              <a:rect l="0" t="0" r="0" b="0"/>
              <a:pathLst>
                <a:path w="809" h="776" extrusionOk="0">
                  <a:moveTo>
                    <a:pt x="741" y="1"/>
                  </a:moveTo>
                  <a:lnTo>
                    <a:pt x="539" y="102"/>
                  </a:lnTo>
                  <a:lnTo>
                    <a:pt x="404" y="237"/>
                  </a:lnTo>
                  <a:lnTo>
                    <a:pt x="202" y="102"/>
                  </a:lnTo>
                  <a:lnTo>
                    <a:pt x="135" y="102"/>
                  </a:lnTo>
                  <a:lnTo>
                    <a:pt x="101" y="169"/>
                  </a:lnTo>
                  <a:lnTo>
                    <a:pt x="101" y="203"/>
                  </a:lnTo>
                  <a:lnTo>
                    <a:pt x="269" y="371"/>
                  </a:lnTo>
                  <a:lnTo>
                    <a:pt x="168" y="472"/>
                  </a:lnTo>
                  <a:lnTo>
                    <a:pt x="67" y="573"/>
                  </a:lnTo>
                  <a:lnTo>
                    <a:pt x="34" y="607"/>
                  </a:lnTo>
                  <a:lnTo>
                    <a:pt x="0" y="674"/>
                  </a:lnTo>
                  <a:lnTo>
                    <a:pt x="34" y="742"/>
                  </a:lnTo>
                  <a:lnTo>
                    <a:pt x="101" y="775"/>
                  </a:lnTo>
                  <a:lnTo>
                    <a:pt x="202" y="742"/>
                  </a:lnTo>
                  <a:lnTo>
                    <a:pt x="303" y="674"/>
                  </a:lnTo>
                  <a:lnTo>
                    <a:pt x="438" y="472"/>
                  </a:lnTo>
                  <a:lnTo>
                    <a:pt x="673" y="573"/>
                  </a:lnTo>
                  <a:lnTo>
                    <a:pt x="741" y="573"/>
                  </a:lnTo>
                  <a:lnTo>
                    <a:pt x="808" y="506"/>
                  </a:lnTo>
                  <a:lnTo>
                    <a:pt x="774" y="439"/>
                  </a:lnTo>
                  <a:lnTo>
                    <a:pt x="741" y="371"/>
                  </a:lnTo>
                  <a:lnTo>
                    <a:pt x="572" y="338"/>
                  </a:lnTo>
                  <a:lnTo>
                    <a:pt x="640" y="270"/>
                  </a:lnTo>
                  <a:lnTo>
                    <a:pt x="774" y="35"/>
                  </a:lnTo>
                  <a:lnTo>
                    <a:pt x="7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61" name="Shape 361"/>
            <p:cNvSpPr/>
            <p:nvPr/>
          </p:nvSpPr>
          <p:spPr>
            <a:xfrm>
              <a:off x="5345250" y="2394550"/>
              <a:ext cx="64825" cy="62300"/>
            </a:xfrm>
            <a:custGeom>
              <a:avLst/>
              <a:gdLst/>
              <a:ahLst/>
              <a:cxnLst/>
              <a:rect l="0" t="0" r="0" b="0"/>
              <a:pathLst>
                <a:path w="2593" h="2492" extrusionOk="0">
                  <a:moveTo>
                    <a:pt x="135" y="1"/>
                  </a:moveTo>
                  <a:lnTo>
                    <a:pt x="102" y="34"/>
                  </a:lnTo>
                  <a:lnTo>
                    <a:pt x="34" y="304"/>
                  </a:lnTo>
                  <a:lnTo>
                    <a:pt x="1" y="573"/>
                  </a:lnTo>
                  <a:lnTo>
                    <a:pt x="1" y="1112"/>
                  </a:lnTo>
                  <a:lnTo>
                    <a:pt x="1" y="1751"/>
                  </a:lnTo>
                  <a:lnTo>
                    <a:pt x="34" y="2054"/>
                  </a:lnTo>
                  <a:lnTo>
                    <a:pt x="102" y="2391"/>
                  </a:lnTo>
                  <a:lnTo>
                    <a:pt x="135" y="2425"/>
                  </a:lnTo>
                  <a:lnTo>
                    <a:pt x="236" y="2425"/>
                  </a:lnTo>
                  <a:lnTo>
                    <a:pt x="270" y="2357"/>
                  </a:lnTo>
                  <a:lnTo>
                    <a:pt x="270" y="2054"/>
                  </a:lnTo>
                  <a:lnTo>
                    <a:pt x="236" y="1718"/>
                  </a:lnTo>
                  <a:lnTo>
                    <a:pt x="236" y="1112"/>
                  </a:lnTo>
                  <a:lnTo>
                    <a:pt x="236" y="674"/>
                  </a:lnTo>
                  <a:lnTo>
                    <a:pt x="236" y="236"/>
                  </a:lnTo>
                  <a:lnTo>
                    <a:pt x="472" y="270"/>
                  </a:lnTo>
                  <a:lnTo>
                    <a:pt x="2290" y="270"/>
                  </a:lnTo>
                  <a:lnTo>
                    <a:pt x="2324" y="304"/>
                  </a:lnTo>
                  <a:lnTo>
                    <a:pt x="2357" y="337"/>
                  </a:lnTo>
                  <a:lnTo>
                    <a:pt x="2391" y="337"/>
                  </a:lnTo>
                  <a:lnTo>
                    <a:pt x="2391" y="506"/>
                  </a:lnTo>
                  <a:lnTo>
                    <a:pt x="2357" y="674"/>
                  </a:lnTo>
                  <a:lnTo>
                    <a:pt x="2357" y="1011"/>
                  </a:lnTo>
                  <a:lnTo>
                    <a:pt x="2324" y="2223"/>
                  </a:lnTo>
                  <a:lnTo>
                    <a:pt x="2122" y="2189"/>
                  </a:lnTo>
                  <a:lnTo>
                    <a:pt x="1852" y="2189"/>
                  </a:lnTo>
                  <a:lnTo>
                    <a:pt x="1381" y="2223"/>
                  </a:lnTo>
                  <a:lnTo>
                    <a:pt x="775" y="2189"/>
                  </a:lnTo>
                  <a:lnTo>
                    <a:pt x="640" y="2189"/>
                  </a:lnTo>
                  <a:lnTo>
                    <a:pt x="472" y="2223"/>
                  </a:lnTo>
                  <a:lnTo>
                    <a:pt x="371" y="2256"/>
                  </a:lnTo>
                  <a:lnTo>
                    <a:pt x="270" y="2357"/>
                  </a:lnTo>
                  <a:lnTo>
                    <a:pt x="337" y="2425"/>
                  </a:lnTo>
                  <a:lnTo>
                    <a:pt x="472" y="2492"/>
                  </a:lnTo>
                  <a:lnTo>
                    <a:pt x="2088" y="2492"/>
                  </a:lnTo>
                  <a:lnTo>
                    <a:pt x="2357" y="2458"/>
                  </a:lnTo>
                  <a:lnTo>
                    <a:pt x="2391" y="2492"/>
                  </a:lnTo>
                  <a:lnTo>
                    <a:pt x="2458" y="2492"/>
                  </a:lnTo>
                  <a:lnTo>
                    <a:pt x="2526" y="2458"/>
                  </a:lnTo>
                  <a:lnTo>
                    <a:pt x="2559" y="2391"/>
                  </a:lnTo>
                  <a:lnTo>
                    <a:pt x="2559" y="1179"/>
                  </a:lnTo>
                  <a:lnTo>
                    <a:pt x="2593" y="640"/>
                  </a:lnTo>
                  <a:lnTo>
                    <a:pt x="2559" y="405"/>
                  </a:lnTo>
                  <a:lnTo>
                    <a:pt x="2526" y="135"/>
                  </a:lnTo>
                  <a:lnTo>
                    <a:pt x="2492" y="135"/>
                  </a:lnTo>
                  <a:lnTo>
                    <a:pt x="2458" y="169"/>
                  </a:lnTo>
                  <a:lnTo>
                    <a:pt x="2391" y="102"/>
                  </a:lnTo>
                  <a:lnTo>
                    <a:pt x="2290" y="68"/>
                  </a:lnTo>
                  <a:lnTo>
                    <a:pt x="2088" y="68"/>
                  </a:lnTo>
                  <a:lnTo>
                    <a:pt x="1650" y="102"/>
                  </a:lnTo>
                  <a:lnTo>
                    <a:pt x="943" y="68"/>
                  </a:lnTo>
                  <a:lnTo>
                    <a:pt x="573" y="68"/>
                  </a:lnTo>
                  <a:lnTo>
                    <a:pt x="203" y="102"/>
                  </a:lnTo>
                  <a:lnTo>
                    <a:pt x="203" y="34"/>
                  </a:lnTo>
                  <a:lnTo>
                    <a:pt x="203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62" name="Shape 362"/>
            <p:cNvSpPr/>
            <p:nvPr/>
          </p:nvSpPr>
          <p:spPr>
            <a:xfrm>
              <a:off x="5417625" y="2393700"/>
              <a:ext cx="63175" cy="68225"/>
            </a:xfrm>
            <a:custGeom>
              <a:avLst/>
              <a:gdLst/>
              <a:ahLst/>
              <a:cxnLst/>
              <a:rect l="0" t="0" r="0" b="0"/>
              <a:pathLst>
                <a:path w="2527" h="2729" extrusionOk="0">
                  <a:moveTo>
                    <a:pt x="203" y="169"/>
                  </a:moveTo>
                  <a:lnTo>
                    <a:pt x="742" y="237"/>
                  </a:lnTo>
                  <a:lnTo>
                    <a:pt x="1280" y="270"/>
                  </a:lnTo>
                  <a:lnTo>
                    <a:pt x="2358" y="237"/>
                  </a:lnTo>
                  <a:lnTo>
                    <a:pt x="2290" y="775"/>
                  </a:lnTo>
                  <a:lnTo>
                    <a:pt x="2257" y="1348"/>
                  </a:lnTo>
                  <a:lnTo>
                    <a:pt x="2257" y="1886"/>
                  </a:lnTo>
                  <a:lnTo>
                    <a:pt x="2290" y="2425"/>
                  </a:lnTo>
                  <a:lnTo>
                    <a:pt x="2290" y="2459"/>
                  </a:lnTo>
                  <a:lnTo>
                    <a:pt x="2257" y="2459"/>
                  </a:lnTo>
                  <a:lnTo>
                    <a:pt x="2021" y="2425"/>
                  </a:lnTo>
                  <a:lnTo>
                    <a:pt x="809" y="2425"/>
                  </a:lnTo>
                  <a:lnTo>
                    <a:pt x="304" y="2391"/>
                  </a:lnTo>
                  <a:lnTo>
                    <a:pt x="237" y="1280"/>
                  </a:lnTo>
                  <a:lnTo>
                    <a:pt x="203" y="169"/>
                  </a:lnTo>
                  <a:close/>
                  <a:moveTo>
                    <a:pt x="742" y="1"/>
                  </a:moveTo>
                  <a:lnTo>
                    <a:pt x="169" y="35"/>
                  </a:lnTo>
                  <a:lnTo>
                    <a:pt x="136" y="35"/>
                  </a:lnTo>
                  <a:lnTo>
                    <a:pt x="102" y="102"/>
                  </a:lnTo>
                  <a:lnTo>
                    <a:pt x="68" y="102"/>
                  </a:lnTo>
                  <a:lnTo>
                    <a:pt x="35" y="169"/>
                  </a:lnTo>
                  <a:lnTo>
                    <a:pt x="1" y="775"/>
                  </a:lnTo>
                  <a:lnTo>
                    <a:pt x="1" y="1415"/>
                  </a:lnTo>
                  <a:lnTo>
                    <a:pt x="35" y="2021"/>
                  </a:lnTo>
                  <a:lnTo>
                    <a:pt x="102" y="2661"/>
                  </a:lnTo>
                  <a:lnTo>
                    <a:pt x="136" y="2694"/>
                  </a:lnTo>
                  <a:lnTo>
                    <a:pt x="169" y="2728"/>
                  </a:lnTo>
                  <a:lnTo>
                    <a:pt x="237" y="2728"/>
                  </a:lnTo>
                  <a:lnTo>
                    <a:pt x="304" y="2694"/>
                  </a:lnTo>
                  <a:lnTo>
                    <a:pt x="338" y="2661"/>
                  </a:lnTo>
                  <a:lnTo>
                    <a:pt x="338" y="2627"/>
                  </a:lnTo>
                  <a:lnTo>
                    <a:pt x="338" y="2560"/>
                  </a:lnTo>
                  <a:lnTo>
                    <a:pt x="809" y="2661"/>
                  </a:lnTo>
                  <a:lnTo>
                    <a:pt x="1314" y="2694"/>
                  </a:lnTo>
                  <a:lnTo>
                    <a:pt x="1819" y="2694"/>
                  </a:lnTo>
                  <a:lnTo>
                    <a:pt x="2055" y="2661"/>
                  </a:lnTo>
                  <a:lnTo>
                    <a:pt x="2257" y="2627"/>
                  </a:lnTo>
                  <a:lnTo>
                    <a:pt x="2324" y="2593"/>
                  </a:lnTo>
                  <a:lnTo>
                    <a:pt x="2324" y="2492"/>
                  </a:lnTo>
                  <a:lnTo>
                    <a:pt x="2358" y="2526"/>
                  </a:lnTo>
                  <a:lnTo>
                    <a:pt x="2391" y="2526"/>
                  </a:lnTo>
                  <a:lnTo>
                    <a:pt x="2459" y="2492"/>
                  </a:lnTo>
                  <a:lnTo>
                    <a:pt x="2459" y="2425"/>
                  </a:lnTo>
                  <a:lnTo>
                    <a:pt x="2492" y="1886"/>
                  </a:lnTo>
                  <a:lnTo>
                    <a:pt x="2526" y="1314"/>
                  </a:lnTo>
                  <a:lnTo>
                    <a:pt x="2492" y="775"/>
                  </a:lnTo>
                  <a:lnTo>
                    <a:pt x="2459" y="203"/>
                  </a:lnTo>
                  <a:lnTo>
                    <a:pt x="2492" y="169"/>
                  </a:lnTo>
                  <a:lnTo>
                    <a:pt x="2492" y="102"/>
                  </a:lnTo>
                  <a:lnTo>
                    <a:pt x="2459" y="35"/>
                  </a:lnTo>
                  <a:lnTo>
                    <a:pt x="1853" y="35"/>
                  </a:lnTo>
                  <a:lnTo>
                    <a:pt x="128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63" name="Shape 363"/>
            <p:cNvSpPr/>
            <p:nvPr/>
          </p:nvSpPr>
          <p:spPr>
            <a:xfrm>
              <a:off x="5292225" y="2606650"/>
              <a:ext cx="64825" cy="62325"/>
            </a:xfrm>
            <a:custGeom>
              <a:avLst/>
              <a:gdLst/>
              <a:ahLst/>
              <a:cxnLst/>
              <a:rect l="0" t="0" r="0" b="0"/>
              <a:pathLst>
                <a:path w="2593" h="2493" extrusionOk="0">
                  <a:moveTo>
                    <a:pt x="707" y="1"/>
                  </a:moveTo>
                  <a:lnTo>
                    <a:pt x="438" y="35"/>
                  </a:lnTo>
                  <a:lnTo>
                    <a:pt x="337" y="68"/>
                  </a:lnTo>
                  <a:lnTo>
                    <a:pt x="236" y="136"/>
                  </a:lnTo>
                  <a:lnTo>
                    <a:pt x="303" y="203"/>
                  </a:lnTo>
                  <a:lnTo>
                    <a:pt x="404" y="237"/>
                  </a:lnTo>
                  <a:lnTo>
                    <a:pt x="640" y="270"/>
                  </a:lnTo>
                  <a:lnTo>
                    <a:pt x="1078" y="270"/>
                  </a:lnTo>
                  <a:lnTo>
                    <a:pt x="1751" y="338"/>
                  </a:lnTo>
                  <a:lnTo>
                    <a:pt x="2391" y="371"/>
                  </a:lnTo>
                  <a:lnTo>
                    <a:pt x="2391" y="775"/>
                  </a:lnTo>
                  <a:lnTo>
                    <a:pt x="2391" y="1146"/>
                  </a:lnTo>
                  <a:lnTo>
                    <a:pt x="2357" y="1684"/>
                  </a:lnTo>
                  <a:lnTo>
                    <a:pt x="2357" y="1954"/>
                  </a:lnTo>
                  <a:lnTo>
                    <a:pt x="2391" y="2223"/>
                  </a:lnTo>
                  <a:lnTo>
                    <a:pt x="1313" y="2189"/>
                  </a:lnTo>
                  <a:lnTo>
                    <a:pt x="775" y="2189"/>
                  </a:lnTo>
                  <a:lnTo>
                    <a:pt x="505" y="2223"/>
                  </a:lnTo>
                  <a:lnTo>
                    <a:pt x="270" y="2290"/>
                  </a:lnTo>
                  <a:lnTo>
                    <a:pt x="236" y="1752"/>
                  </a:lnTo>
                  <a:lnTo>
                    <a:pt x="236" y="1213"/>
                  </a:lnTo>
                  <a:lnTo>
                    <a:pt x="270" y="674"/>
                  </a:lnTo>
                  <a:lnTo>
                    <a:pt x="270" y="405"/>
                  </a:lnTo>
                  <a:lnTo>
                    <a:pt x="236" y="270"/>
                  </a:lnTo>
                  <a:lnTo>
                    <a:pt x="202" y="136"/>
                  </a:lnTo>
                  <a:lnTo>
                    <a:pt x="101" y="304"/>
                  </a:lnTo>
                  <a:lnTo>
                    <a:pt x="68" y="472"/>
                  </a:lnTo>
                  <a:lnTo>
                    <a:pt x="0" y="843"/>
                  </a:lnTo>
                  <a:lnTo>
                    <a:pt x="0" y="1583"/>
                  </a:lnTo>
                  <a:lnTo>
                    <a:pt x="0" y="1819"/>
                  </a:lnTo>
                  <a:lnTo>
                    <a:pt x="0" y="2088"/>
                  </a:lnTo>
                  <a:lnTo>
                    <a:pt x="0" y="2223"/>
                  </a:lnTo>
                  <a:lnTo>
                    <a:pt x="34" y="2324"/>
                  </a:lnTo>
                  <a:lnTo>
                    <a:pt x="101" y="2425"/>
                  </a:lnTo>
                  <a:lnTo>
                    <a:pt x="202" y="2459"/>
                  </a:lnTo>
                  <a:lnTo>
                    <a:pt x="270" y="2459"/>
                  </a:lnTo>
                  <a:lnTo>
                    <a:pt x="270" y="2425"/>
                  </a:lnTo>
                  <a:lnTo>
                    <a:pt x="270" y="2391"/>
                  </a:lnTo>
                  <a:lnTo>
                    <a:pt x="539" y="2459"/>
                  </a:lnTo>
                  <a:lnTo>
                    <a:pt x="775" y="2492"/>
                  </a:lnTo>
                  <a:lnTo>
                    <a:pt x="1313" y="2492"/>
                  </a:lnTo>
                  <a:lnTo>
                    <a:pt x="2391" y="2459"/>
                  </a:lnTo>
                  <a:lnTo>
                    <a:pt x="2458" y="2425"/>
                  </a:lnTo>
                  <a:lnTo>
                    <a:pt x="2492" y="2459"/>
                  </a:lnTo>
                  <a:lnTo>
                    <a:pt x="2526" y="2459"/>
                  </a:lnTo>
                  <a:lnTo>
                    <a:pt x="2559" y="2425"/>
                  </a:lnTo>
                  <a:lnTo>
                    <a:pt x="2593" y="2156"/>
                  </a:lnTo>
                  <a:lnTo>
                    <a:pt x="2593" y="1886"/>
                  </a:lnTo>
                  <a:lnTo>
                    <a:pt x="2593" y="1348"/>
                  </a:lnTo>
                  <a:lnTo>
                    <a:pt x="2593" y="708"/>
                  </a:lnTo>
                  <a:lnTo>
                    <a:pt x="2593" y="405"/>
                  </a:lnTo>
                  <a:lnTo>
                    <a:pt x="2559" y="68"/>
                  </a:lnTo>
                  <a:lnTo>
                    <a:pt x="2526" y="35"/>
                  </a:lnTo>
                  <a:lnTo>
                    <a:pt x="2458" y="35"/>
                  </a:lnTo>
                  <a:lnTo>
                    <a:pt x="2458" y="68"/>
                  </a:lnTo>
                  <a:lnTo>
                    <a:pt x="2425" y="169"/>
                  </a:lnTo>
                  <a:lnTo>
                    <a:pt x="1852" y="102"/>
                  </a:lnTo>
                  <a:lnTo>
                    <a:pt x="1246" y="35"/>
                  </a:lnTo>
                  <a:lnTo>
                    <a:pt x="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64" name="Shape 364"/>
            <p:cNvSpPr/>
            <p:nvPr/>
          </p:nvSpPr>
          <p:spPr>
            <a:xfrm>
              <a:off x="5227400" y="2424000"/>
              <a:ext cx="19400" cy="22750"/>
            </a:xfrm>
            <a:custGeom>
              <a:avLst/>
              <a:gdLst/>
              <a:ahLst/>
              <a:cxnLst/>
              <a:rect l="0" t="0" r="0" b="0"/>
              <a:pathLst>
                <a:path w="776" h="910" extrusionOk="0">
                  <a:moveTo>
                    <a:pt x="304" y="1"/>
                  </a:moveTo>
                  <a:lnTo>
                    <a:pt x="169" y="68"/>
                  </a:lnTo>
                  <a:lnTo>
                    <a:pt x="136" y="136"/>
                  </a:lnTo>
                  <a:lnTo>
                    <a:pt x="102" y="169"/>
                  </a:lnTo>
                  <a:lnTo>
                    <a:pt x="136" y="237"/>
                  </a:lnTo>
                  <a:lnTo>
                    <a:pt x="169" y="270"/>
                  </a:lnTo>
                  <a:lnTo>
                    <a:pt x="203" y="270"/>
                  </a:lnTo>
                  <a:lnTo>
                    <a:pt x="371" y="203"/>
                  </a:lnTo>
                  <a:lnTo>
                    <a:pt x="237" y="472"/>
                  </a:lnTo>
                  <a:lnTo>
                    <a:pt x="35" y="742"/>
                  </a:lnTo>
                  <a:lnTo>
                    <a:pt x="1" y="809"/>
                  </a:lnTo>
                  <a:lnTo>
                    <a:pt x="1" y="843"/>
                  </a:lnTo>
                  <a:lnTo>
                    <a:pt x="35" y="910"/>
                  </a:lnTo>
                  <a:lnTo>
                    <a:pt x="102" y="910"/>
                  </a:lnTo>
                  <a:lnTo>
                    <a:pt x="439" y="876"/>
                  </a:lnTo>
                  <a:lnTo>
                    <a:pt x="607" y="876"/>
                  </a:lnTo>
                  <a:lnTo>
                    <a:pt x="742" y="809"/>
                  </a:lnTo>
                  <a:lnTo>
                    <a:pt x="775" y="775"/>
                  </a:lnTo>
                  <a:lnTo>
                    <a:pt x="775" y="742"/>
                  </a:lnTo>
                  <a:lnTo>
                    <a:pt x="775" y="708"/>
                  </a:lnTo>
                  <a:lnTo>
                    <a:pt x="742" y="674"/>
                  </a:lnTo>
                  <a:lnTo>
                    <a:pt x="439" y="674"/>
                  </a:lnTo>
                  <a:lnTo>
                    <a:pt x="338" y="708"/>
                  </a:lnTo>
                  <a:lnTo>
                    <a:pt x="506" y="439"/>
                  </a:lnTo>
                  <a:lnTo>
                    <a:pt x="607" y="136"/>
                  </a:lnTo>
                  <a:lnTo>
                    <a:pt x="607" y="68"/>
                  </a:lnTo>
                  <a:lnTo>
                    <a:pt x="54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65" name="Shape 365"/>
            <p:cNvSpPr/>
            <p:nvPr/>
          </p:nvSpPr>
          <p:spPr>
            <a:xfrm>
              <a:off x="5278750" y="2395400"/>
              <a:ext cx="57275" cy="62300"/>
            </a:xfrm>
            <a:custGeom>
              <a:avLst/>
              <a:gdLst/>
              <a:ahLst/>
              <a:cxnLst/>
              <a:rect l="0" t="0" r="0" b="0"/>
              <a:pathLst>
                <a:path w="2291" h="2492" extrusionOk="0">
                  <a:moveTo>
                    <a:pt x="236" y="0"/>
                  </a:moveTo>
                  <a:lnTo>
                    <a:pt x="102" y="34"/>
                  </a:lnTo>
                  <a:lnTo>
                    <a:pt x="1" y="68"/>
                  </a:lnTo>
                  <a:lnTo>
                    <a:pt x="1" y="101"/>
                  </a:lnTo>
                  <a:lnTo>
                    <a:pt x="68" y="169"/>
                  </a:lnTo>
                  <a:lnTo>
                    <a:pt x="169" y="202"/>
                  </a:lnTo>
                  <a:lnTo>
                    <a:pt x="371" y="270"/>
                  </a:lnTo>
                  <a:lnTo>
                    <a:pt x="2088" y="270"/>
                  </a:lnTo>
                  <a:lnTo>
                    <a:pt x="2054" y="472"/>
                  </a:lnTo>
                  <a:lnTo>
                    <a:pt x="2054" y="707"/>
                  </a:lnTo>
                  <a:lnTo>
                    <a:pt x="2054" y="1145"/>
                  </a:lnTo>
                  <a:lnTo>
                    <a:pt x="2054" y="1717"/>
                  </a:lnTo>
                  <a:lnTo>
                    <a:pt x="2054" y="1987"/>
                  </a:lnTo>
                  <a:lnTo>
                    <a:pt x="2088" y="2256"/>
                  </a:lnTo>
                  <a:lnTo>
                    <a:pt x="910" y="2222"/>
                  </a:lnTo>
                  <a:lnTo>
                    <a:pt x="506" y="2189"/>
                  </a:lnTo>
                  <a:lnTo>
                    <a:pt x="304" y="2222"/>
                  </a:lnTo>
                  <a:lnTo>
                    <a:pt x="203" y="2256"/>
                  </a:lnTo>
                  <a:lnTo>
                    <a:pt x="135" y="2323"/>
                  </a:lnTo>
                  <a:lnTo>
                    <a:pt x="203" y="2391"/>
                  </a:lnTo>
                  <a:lnTo>
                    <a:pt x="304" y="2458"/>
                  </a:lnTo>
                  <a:lnTo>
                    <a:pt x="506" y="2492"/>
                  </a:lnTo>
                  <a:lnTo>
                    <a:pt x="2256" y="2492"/>
                  </a:lnTo>
                  <a:lnTo>
                    <a:pt x="2290" y="2424"/>
                  </a:lnTo>
                  <a:lnTo>
                    <a:pt x="2290" y="2357"/>
                  </a:lnTo>
                  <a:lnTo>
                    <a:pt x="2290" y="2290"/>
                  </a:lnTo>
                  <a:lnTo>
                    <a:pt x="2290" y="2020"/>
                  </a:lnTo>
                  <a:lnTo>
                    <a:pt x="2290" y="1717"/>
                  </a:lnTo>
                  <a:lnTo>
                    <a:pt x="2290" y="1145"/>
                  </a:lnTo>
                  <a:lnTo>
                    <a:pt x="2290" y="707"/>
                  </a:lnTo>
                  <a:lnTo>
                    <a:pt x="2290" y="472"/>
                  </a:lnTo>
                  <a:lnTo>
                    <a:pt x="2256" y="236"/>
                  </a:lnTo>
                  <a:lnTo>
                    <a:pt x="2290" y="202"/>
                  </a:lnTo>
                  <a:lnTo>
                    <a:pt x="2290" y="135"/>
                  </a:lnTo>
                  <a:lnTo>
                    <a:pt x="2256" y="68"/>
                  </a:lnTo>
                  <a:lnTo>
                    <a:pt x="2189" y="34"/>
                  </a:lnTo>
                  <a:lnTo>
                    <a:pt x="943" y="34"/>
                  </a:lnTo>
                  <a:lnTo>
                    <a:pt x="47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66" name="Shape 366"/>
            <p:cNvSpPr/>
            <p:nvPr/>
          </p:nvSpPr>
          <p:spPr>
            <a:xfrm>
              <a:off x="5298950" y="2424000"/>
              <a:ext cx="18550" cy="26975"/>
            </a:xfrm>
            <a:custGeom>
              <a:avLst/>
              <a:gdLst/>
              <a:ahLst/>
              <a:cxnLst/>
              <a:rect l="0" t="0" r="0" b="0"/>
              <a:pathLst>
                <a:path w="742" h="1079" extrusionOk="0">
                  <a:moveTo>
                    <a:pt x="337" y="1"/>
                  </a:moveTo>
                  <a:lnTo>
                    <a:pt x="236" y="35"/>
                  </a:lnTo>
                  <a:lnTo>
                    <a:pt x="135" y="102"/>
                  </a:lnTo>
                  <a:lnTo>
                    <a:pt x="34" y="203"/>
                  </a:lnTo>
                  <a:lnTo>
                    <a:pt x="1" y="237"/>
                  </a:lnTo>
                  <a:lnTo>
                    <a:pt x="34" y="304"/>
                  </a:lnTo>
                  <a:lnTo>
                    <a:pt x="68" y="338"/>
                  </a:lnTo>
                  <a:lnTo>
                    <a:pt x="135" y="304"/>
                  </a:lnTo>
                  <a:lnTo>
                    <a:pt x="236" y="237"/>
                  </a:lnTo>
                  <a:lnTo>
                    <a:pt x="337" y="203"/>
                  </a:lnTo>
                  <a:lnTo>
                    <a:pt x="371" y="169"/>
                  </a:lnTo>
                  <a:lnTo>
                    <a:pt x="438" y="203"/>
                  </a:lnTo>
                  <a:lnTo>
                    <a:pt x="438" y="237"/>
                  </a:lnTo>
                  <a:lnTo>
                    <a:pt x="472" y="304"/>
                  </a:lnTo>
                  <a:lnTo>
                    <a:pt x="371" y="371"/>
                  </a:lnTo>
                  <a:lnTo>
                    <a:pt x="270" y="506"/>
                  </a:lnTo>
                  <a:lnTo>
                    <a:pt x="169" y="674"/>
                  </a:lnTo>
                  <a:lnTo>
                    <a:pt x="169" y="708"/>
                  </a:lnTo>
                  <a:lnTo>
                    <a:pt x="203" y="775"/>
                  </a:lnTo>
                  <a:lnTo>
                    <a:pt x="472" y="775"/>
                  </a:lnTo>
                  <a:lnTo>
                    <a:pt x="472" y="910"/>
                  </a:lnTo>
                  <a:lnTo>
                    <a:pt x="203" y="910"/>
                  </a:lnTo>
                  <a:lnTo>
                    <a:pt x="169" y="944"/>
                  </a:lnTo>
                  <a:lnTo>
                    <a:pt x="169" y="1011"/>
                  </a:lnTo>
                  <a:lnTo>
                    <a:pt x="236" y="1045"/>
                  </a:lnTo>
                  <a:lnTo>
                    <a:pt x="337" y="1078"/>
                  </a:lnTo>
                  <a:lnTo>
                    <a:pt x="506" y="1078"/>
                  </a:lnTo>
                  <a:lnTo>
                    <a:pt x="607" y="1045"/>
                  </a:lnTo>
                  <a:lnTo>
                    <a:pt x="674" y="977"/>
                  </a:lnTo>
                  <a:lnTo>
                    <a:pt x="708" y="910"/>
                  </a:lnTo>
                  <a:lnTo>
                    <a:pt x="741" y="843"/>
                  </a:lnTo>
                  <a:lnTo>
                    <a:pt x="708" y="708"/>
                  </a:lnTo>
                  <a:lnTo>
                    <a:pt x="640" y="641"/>
                  </a:lnTo>
                  <a:lnTo>
                    <a:pt x="539" y="607"/>
                  </a:lnTo>
                  <a:lnTo>
                    <a:pt x="438" y="573"/>
                  </a:lnTo>
                  <a:lnTo>
                    <a:pt x="539" y="472"/>
                  </a:lnTo>
                  <a:lnTo>
                    <a:pt x="607" y="371"/>
                  </a:lnTo>
                  <a:lnTo>
                    <a:pt x="640" y="270"/>
                  </a:lnTo>
                  <a:lnTo>
                    <a:pt x="607" y="136"/>
                  </a:lnTo>
                  <a:lnTo>
                    <a:pt x="573" y="68"/>
                  </a:lnTo>
                  <a:lnTo>
                    <a:pt x="472" y="35"/>
                  </a:lnTo>
                  <a:lnTo>
                    <a:pt x="40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67" name="Shape 367"/>
            <p:cNvSpPr/>
            <p:nvPr/>
          </p:nvSpPr>
          <p:spPr>
            <a:xfrm>
              <a:off x="5273700" y="2397075"/>
              <a:ext cx="7600" cy="60625"/>
            </a:xfrm>
            <a:custGeom>
              <a:avLst/>
              <a:gdLst/>
              <a:ahLst/>
              <a:cxnLst/>
              <a:rect l="0" t="0" r="0" b="0"/>
              <a:pathLst>
                <a:path w="304" h="2425" extrusionOk="0">
                  <a:moveTo>
                    <a:pt x="102" y="1"/>
                  </a:moveTo>
                  <a:lnTo>
                    <a:pt x="68" y="34"/>
                  </a:lnTo>
                  <a:lnTo>
                    <a:pt x="34" y="304"/>
                  </a:lnTo>
                  <a:lnTo>
                    <a:pt x="1" y="573"/>
                  </a:lnTo>
                  <a:lnTo>
                    <a:pt x="34" y="1112"/>
                  </a:lnTo>
                  <a:lnTo>
                    <a:pt x="34" y="1751"/>
                  </a:lnTo>
                  <a:lnTo>
                    <a:pt x="68" y="2054"/>
                  </a:lnTo>
                  <a:lnTo>
                    <a:pt x="135" y="2357"/>
                  </a:lnTo>
                  <a:lnTo>
                    <a:pt x="169" y="2425"/>
                  </a:lnTo>
                  <a:lnTo>
                    <a:pt x="203" y="2425"/>
                  </a:lnTo>
                  <a:lnTo>
                    <a:pt x="236" y="2391"/>
                  </a:lnTo>
                  <a:lnTo>
                    <a:pt x="270" y="2357"/>
                  </a:lnTo>
                  <a:lnTo>
                    <a:pt x="304" y="2054"/>
                  </a:lnTo>
                  <a:lnTo>
                    <a:pt x="270" y="1718"/>
                  </a:lnTo>
                  <a:lnTo>
                    <a:pt x="236" y="1112"/>
                  </a:lnTo>
                  <a:lnTo>
                    <a:pt x="236" y="573"/>
                  </a:lnTo>
                  <a:lnTo>
                    <a:pt x="203" y="304"/>
                  </a:lnTo>
                  <a:lnTo>
                    <a:pt x="169" y="34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68" name="Shape 368"/>
            <p:cNvSpPr/>
            <p:nvPr/>
          </p:nvSpPr>
          <p:spPr>
            <a:xfrm>
              <a:off x="5206375" y="2345725"/>
              <a:ext cx="69050" cy="47175"/>
            </a:xfrm>
            <a:custGeom>
              <a:avLst/>
              <a:gdLst/>
              <a:ahLst/>
              <a:cxnLst/>
              <a:rect l="0" t="0" r="0" b="0"/>
              <a:pathLst>
                <a:path w="2762" h="1887" extrusionOk="0">
                  <a:moveTo>
                    <a:pt x="1414" y="1"/>
                  </a:moveTo>
                  <a:lnTo>
                    <a:pt x="1078" y="34"/>
                  </a:lnTo>
                  <a:lnTo>
                    <a:pt x="741" y="68"/>
                  </a:lnTo>
                  <a:lnTo>
                    <a:pt x="404" y="102"/>
                  </a:lnTo>
                  <a:lnTo>
                    <a:pt x="101" y="203"/>
                  </a:lnTo>
                  <a:lnTo>
                    <a:pt x="34" y="169"/>
                  </a:lnTo>
                  <a:lnTo>
                    <a:pt x="0" y="237"/>
                  </a:lnTo>
                  <a:lnTo>
                    <a:pt x="0" y="607"/>
                  </a:lnTo>
                  <a:lnTo>
                    <a:pt x="34" y="1011"/>
                  </a:lnTo>
                  <a:lnTo>
                    <a:pt x="34" y="1348"/>
                  </a:lnTo>
                  <a:lnTo>
                    <a:pt x="101" y="1684"/>
                  </a:lnTo>
                  <a:lnTo>
                    <a:pt x="135" y="1718"/>
                  </a:lnTo>
                  <a:lnTo>
                    <a:pt x="236" y="1718"/>
                  </a:lnTo>
                  <a:lnTo>
                    <a:pt x="236" y="1651"/>
                  </a:lnTo>
                  <a:lnTo>
                    <a:pt x="236" y="1280"/>
                  </a:lnTo>
                  <a:lnTo>
                    <a:pt x="202" y="876"/>
                  </a:lnTo>
                  <a:lnTo>
                    <a:pt x="169" y="573"/>
                  </a:lnTo>
                  <a:lnTo>
                    <a:pt x="101" y="237"/>
                  </a:lnTo>
                  <a:lnTo>
                    <a:pt x="438" y="270"/>
                  </a:lnTo>
                  <a:lnTo>
                    <a:pt x="741" y="304"/>
                  </a:lnTo>
                  <a:lnTo>
                    <a:pt x="1347" y="270"/>
                  </a:lnTo>
                  <a:lnTo>
                    <a:pt x="1987" y="270"/>
                  </a:lnTo>
                  <a:lnTo>
                    <a:pt x="2290" y="304"/>
                  </a:lnTo>
                  <a:lnTo>
                    <a:pt x="2593" y="338"/>
                  </a:lnTo>
                  <a:lnTo>
                    <a:pt x="2559" y="540"/>
                  </a:lnTo>
                  <a:lnTo>
                    <a:pt x="2525" y="775"/>
                  </a:lnTo>
                  <a:lnTo>
                    <a:pt x="2525" y="1213"/>
                  </a:lnTo>
                  <a:lnTo>
                    <a:pt x="2559" y="1684"/>
                  </a:lnTo>
                  <a:lnTo>
                    <a:pt x="2559" y="1684"/>
                  </a:lnTo>
                  <a:lnTo>
                    <a:pt x="2256" y="1651"/>
                  </a:lnTo>
                  <a:lnTo>
                    <a:pt x="1414" y="1651"/>
                  </a:lnTo>
                  <a:lnTo>
                    <a:pt x="842" y="1583"/>
                  </a:lnTo>
                  <a:lnTo>
                    <a:pt x="539" y="1583"/>
                  </a:lnTo>
                  <a:lnTo>
                    <a:pt x="270" y="1651"/>
                  </a:lnTo>
                  <a:lnTo>
                    <a:pt x="505" y="1752"/>
                  </a:lnTo>
                  <a:lnTo>
                    <a:pt x="741" y="1785"/>
                  </a:lnTo>
                  <a:lnTo>
                    <a:pt x="1280" y="1819"/>
                  </a:lnTo>
                  <a:lnTo>
                    <a:pt x="1583" y="1853"/>
                  </a:lnTo>
                  <a:lnTo>
                    <a:pt x="1953" y="1886"/>
                  </a:lnTo>
                  <a:lnTo>
                    <a:pt x="2290" y="1853"/>
                  </a:lnTo>
                  <a:lnTo>
                    <a:pt x="2593" y="1785"/>
                  </a:lnTo>
                  <a:lnTo>
                    <a:pt x="2694" y="1785"/>
                  </a:lnTo>
                  <a:lnTo>
                    <a:pt x="2727" y="1752"/>
                  </a:lnTo>
                  <a:lnTo>
                    <a:pt x="2727" y="1718"/>
                  </a:lnTo>
                  <a:lnTo>
                    <a:pt x="2694" y="876"/>
                  </a:lnTo>
                  <a:lnTo>
                    <a:pt x="2727" y="607"/>
                  </a:lnTo>
                  <a:lnTo>
                    <a:pt x="2727" y="338"/>
                  </a:lnTo>
                  <a:lnTo>
                    <a:pt x="2761" y="304"/>
                  </a:lnTo>
                  <a:lnTo>
                    <a:pt x="2761" y="237"/>
                  </a:lnTo>
                  <a:lnTo>
                    <a:pt x="2761" y="169"/>
                  </a:lnTo>
                  <a:lnTo>
                    <a:pt x="2694" y="135"/>
                  </a:lnTo>
                  <a:lnTo>
                    <a:pt x="2391" y="68"/>
                  </a:lnTo>
                  <a:lnTo>
                    <a:pt x="2054" y="34"/>
                  </a:lnTo>
                  <a:lnTo>
                    <a:pt x="141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69" name="Shape 369"/>
            <p:cNvSpPr/>
            <p:nvPr/>
          </p:nvSpPr>
          <p:spPr>
            <a:xfrm>
              <a:off x="5190375" y="2485450"/>
              <a:ext cx="20225" cy="26125"/>
            </a:xfrm>
            <a:custGeom>
              <a:avLst/>
              <a:gdLst/>
              <a:ahLst/>
              <a:cxnLst/>
              <a:rect l="0" t="0" r="0" b="0"/>
              <a:pathLst>
                <a:path w="809" h="1045" extrusionOk="0">
                  <a:moveTo>
                    <a:pt x="472" y="236"/>
                  </a:moveTo>
                  <a:lnTo>
                    <a:pt x="506" y="270"/>
                  </a:lnTo>
                  <a:lnTo>
                    <a:pt x="506" y="371"/>
                  </a:lnTo>
                  <a:lnTo>
                    <a:pt x="472" y="438"/>
                  </a:lnTo>
                  <a:lnTo>
                    <a:pt x="438" y="506"/>
                  </a:lnTo>
                  <a:lnTo>
                    <a:pt x="371" y="539"/>
                  </a:lnTo>
                  <a:lnTo>
                    <a:pt x="236" y="573"/>
                  </a:lnTo>
                  <a:lnTo>
                    <a:pt x="236" y="438"/>
                  </a:lnTo>
                  <a:lnTo>
                    <a:pt x="304" y="337"/>
                  </a:lnTo>
                  <a:lnTo>
                    <a:pt x="371" y="270"/>
                  </a:lnTo>
                  <a:lnTo>
                    <a:pt x="405" y="270"/>
                  </a:lnTo>
                  <a:lnTo>
                    <a:pt x="472" y="236"/>
                  </a:lnTo>
                  <a:close/>
                  <a:moveTo>
                    <a:pt x="438" y="1"/>
                  </a:moveTo>
                  <a:lnTo>
                    <a:pt x="337" y="34"/>
                  </a:lnTo>
                  <a:lnTo>
                    <a:pt x="236" y="102"/>
                  </a:lnTo>
                  <a:lnTo>
                    <a:pt x="169" y="169"/>
                  </a:lnTo>
                  <a:lnTo>
                    <a:pt x="68" y="337"/>
                  </a:lnTo>
                  <a:lnTo>
                    <a:pt x="1" y="506"/>
                  </a:lnTo>
                  <a:lnTo>
                    <a:pt x="1" y="674"/>
                  </a:lnTo>
                  <a:lnTo>
                    <a:pt x="68" y="741"/>
                  </a:lnTo>
                  <a:lnTo>
                    <a:pt x="135" y="809"/>
                  </a:lnTo>
                  <a:lnTo>
                    <a:pt x="304" y="809"/>
                  </a:lnTo>
                  <a:lnTo>
                    <a:pt x="438" y="741"/>
                  </a:lnTo>
                  <a:lnTo>
                    <a:pt x="438" y="809"/>
                  </a:lnTo>
                  <a:lnTo>
                    <a:pt x="506" y="876"/>
                  </a:lnTo>
                  <a:lnTo>
                    <a:pt x="539" y="943"/>
                  </a:lnTo>
                  <a:lnTo>
                    <a:pt x="708" y="1044"/>
                  </a:lnTo>
                  <a:lnTo>
                    <a:pt x="775" y="1044"/>
                  </a:lnTo>
                  <a:lnTo>
                    <a:pt x="809" y="977"/>
                  </a:lnTo>
                  <a:lnTo>
                    <a:pt x="775" y="943"/>
                  </a:lnTo>
                  <a:lnTo>
                    <a:pt x="674" y="842"/>
                  </a:lnTo>
                  <a:lnTo>
                    <a:pt x="607" y="775"/>
                  </a:lnTo>
                  <a:lnTo>
                    <a:pt x="539" y="674"/>
                  </a:lnTo>
                  <a:lnTo>
                    <a:pt x="640" y="607"/>
                  </a:lnTo>
                  <a:lnTo>
                    <a:pt x="674" y="506"/>
                  </a:lnTo>
                  <a:lnTo>
                    <a:pt x="741" y="405"/>
                  </a:lnTo>
                  <a:lnTo>
                    <a:pt x="741" y="304"/>
                  </a:lnTo>
                  <a:lnTo>
                    <a:pt x="741" y="203"/>
                  </a:lnTo>
                  <a:lnTo>
                    <a:pt x="708" y="135"/>
                  </a:lnTo>
                  <a:lnTo>
                    <a:pt x="640" y="68"/>
                  </a:lnTo>
                  <a:lnTo>
                    <a:pt x="573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70" name="Shape 370"/>
            <p:cNvSpPr/>
            <p:nvPr/>
          </p:nvSpPr>
          <p:spPr>
            <a:xfrm>
              <a:off x="5341875" y="2489675"/>
              <a:ext cx="14350" cy="4225"/>
            </a:xfrm>
            <a:custGeom>
              <a:avLst/>
              <a:gdLst/>
              <a:ahLst/>
              <a:cxnLst/>
              <a:rect l="0" t="0" r="0" b="0"/>
              <a:pathLst>
                <a:path w="574" h="169" extrusionOk="0">
                  <a:moveTo>
                    <a:pt x="35" y="0"/>
                  </a:moveTo>
                  <a:lnTo>
                    <a:pt x="1" y="34"/>
                  </a:lnTo>
                  <a:lnTo>
                    <a:pt x="35" y="101"/>
                  </a:lnTo>
                  <a:lnTo>
                    <a:pt x="68" y="135"/>
                  </a:lnTo>
                  <a:lnTo>
                    <a:pt x="203" y="168"/>
                  </a:lnTo>
                  <a:lnTo>
                    <a:pt x="439" y="168"/>
                  </a:lnTo>
                  <a:lnTo>
                    <a:pt x="540" y="135"/>
                  </a:lnTo>
                  <a:lnTo>
                    <a:pt x="573" y="101"/>
                  </a:lnTo>
                  <a:lnTo>
                    <a:pt x="573" y="67"/>
                  </a:lnTo>
                  <a:lnTo>
                    <a:pt x="540" y="34"/>
                  </a:lnTo>
                  <a:lnTo>
                    <a:pt x="5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71" name="Shape 371"/>
            <p:cNvSpPr/>
            <p:nvPr/>
          </p:nvSpPr>
          <p:spPr>
            <a:xfrm>
              <a:off x="5312425" y="2465250"/>
              <a:ext cx="64825" cy="62325"/>
            </a:xfrm>
            <a:custGeom>
              <a:avLst/>
              <a:gdLst/>
              <a:ahLst/>
              <a:cxnLst/>
              <a:rect l="0" t="0" r="0" b="0"/>
              <a:pathLst>
                <a:path w="2593" h="2493" extrusionOk="0">
                  <a:moveTo>
                    <a:pt x="707" y="1"/>
                  </a:moveTo>
                  <a:lnTo>
                    <a:pt x="438" y="34"/>
                  </a:lnTo>
                  <a:lnTo>
                    <a:pt x="337" y="68"/>
                  </a:lnTo>
                  <a:lnTo>
                    <a:pt x="236" y="135"/>
                  </a:lnTo>
                  <a:lnTo>
                    <a:pt x="303" y="203"/>
                  </a:lnTo>
                  <a:lnTo>
                    <a:pt x="404" y="236"/>
                  </a:lnTo>
                  <a:lnTo>
                    <a:pt x="640" y="270"/>
                  </a:lnTo>
                  <a:lnTo>
                    <a:pt x="1078" y="270"/>
                  </a:lnTo>
                  <a:lnTo>
                    <a:pt x="1751" y="337"/>
                  </a:lnTo>
                  <a:lnTo>
                    <a:pt x="2391" y="371"/>
                  </a:lnTo>
                  <a:lnTo>
                    <a:pt x="2391" y="775"/>
                  </a:lnTo>
                  <a:lnTo>
                    <a:pt x="2391" y="1145"/>
                  </a:lnTo>
                  <a:lnTo>
                    <a:pt x="2357" y="1684"/>
                  </a:lnTo>
                  <a:lnTo>
                    <a:pt x="2357" y="1953"/>
                  </a:lnTo>
                  <a:lnTo>
                    <a:pt x="2391" y="2223"/>
                  </a:lnTo>
                  <a:lnTo>
                    <a:pt x="1314" y="2189"/>
                  </a:lnTo>
                  <a:lnTo>
                    <a:pt x="775" y="2189"/>
                  </a:lnTo>
                  <a:lnTo>
                    <a:pt x="505" y="2223"/>
                  </a:lnTo>
                  <a:lnTo>
                    <a:pt x="270" y="2290"/>
                  </a:lnTo>
                  <a:lnTo>
                    <a:pt x="236" y="1751"/>
                  </a:lnTo>
                  <a:lnTo>
                    <a:pt x="236" y="1213"/>
                  </a:lnTo>
                  <a:lnTo>
                    <a:pt x="270" y="674"/>
                  </a:lnTo>
                  <a:lnTo>
                    <a:pt x="270" y="405"/>
                  </a:lnTo>
                  <a:lnTo>
                    <a:pt x="236" y="270"/>
                  </a:lnTo>
                  <a:lnTo>
                    <a:pt x="202" y="135"/>
                  </a:lnTo>
                  <a:lnTo>
                    <a:pt x="101" y="304"/>
                  </a:lnTo>
                  <a:lnTo>
                    <a:pt x="68" y="472"/>
                  </a:lnTo>
                  <a:lnTo>
                    <a:pt x="0" y="842"/>
                  </a:lnTo>
                  <a:lnTo>
                    <a:pt x="0" y="1583"/>
                  </a:lnTo>
                  <a:lnTo>
                    <a:pt x="0" y="1819"/>
                  </a:lnTo>
                  <a:lnTo>
                    <a:pt x="0" y="2088"/>
                  </a:lnTo>
                  <a:lnTo>
                    <a:pt x="0" y="2223"/>
                  </a:lnTo>
                  <a:lnTo>
                    <a:pt x="34" y="2324"/>
                  </a:lnTo>
                  <a:lnTo>
                    <a:pt x="101" y="2425"/>
                  </a:lnTo>
                  <a:lnTo>
                    <a:pt x="202" y="2458"/>
                  </a:lnTo>
                  <a:lnTo>
                    <a:pt x="270" y="2458"/>
                  </a:lnTo>
                  <a:lnTo>
                    <a:pt x="270" y="2425"/>
                  </a:lnTo>
                  <a:lnTo>
                    <a:pt x="270" y="2391"/>
                  </a:lnTo>
                  <a:lnTo>
                    <a:pt x="539" y="2458"/>
                  </a:lnTo>
                  <a:lnTo>
                    <a:pt x="775" y="2492"/>
                  </a:lnTo>
                  <a:lnTo>
                    <a:pt x="1314" y="2492"/>
                  </a:lnTo>
                  <a:lnTo>
                    <a:pt x="2391" y="2458"/>
                  </a:lnTo>
                  <a:lnTo>
                    <a:pt x="2458" y="2425"/>
                  </a:lnTo>
                  <a:lnTo>
                    <a:pt x="2492" y="2458"/>
                  </a:lnTo>
                  <a:lnTo>
                    <a:pt x="2526" y="2458"/>
                  </a:lnTo>
                  <a:lnTo>
                    <a:pt x="2559" y="2425"/>
                  </a:lnTo>
                  <a:lnTo>
                    <a:pt x="2593" y="2155"/>
                  </a:lnTo>
                  <a:lnTo>
                    <a:pt x="2593" y="1886"/>
                  </a:lnTo>
                  <a:lnTo>
                    <a:pt x="2593" y="1347"/>
                  </a:lnTo>
                  <a:lnTo>
                    <a:pt x="2593" y="708"/>
                  </a:lnTo>
                  <a:lnTo>
                    <a:pt x="2593" y="405"/>
                  </a:lnTo>
                  <a:lnTo>
                    <a:pt x="2559" y="68"/>
                  </a:lnTo>
                  <a:lnTo>
                    <a:pt x="2526" y="34"/>
                  </a:lnTo>
                  <a:lnTo>
                    <a:pt x="2458" y="34"/>
                  </a:lnTo>
                  <a:lnTo>
                    <a:pt x="2458" y="68"/>
                  </a:lnTo>
                  <a:lnTo>
                    <a:pt x="2425" y="169"/>
                  </a:lnTo>
                  <a:lnTo>
                    <a:pt x="1852" y="102"/>
                  </a:lnTo>
                  <a:lnTo>
                    <a:pt x="1246" y="34"/>
                  </a:lnTo>
                  <a:lnTo>
                    <a:pt x="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72" name="Shape 372"/>
            <p:cNvSpPr/>
            <p:nvPr/>
          </p:nvSpPr>
          <p:spPr>
            <a:xfrm>
              <a:off x="5337675" y="2490500"/>
              <a:ext cx="16850" cy="20225"/>
            </a:xfrm>
            <a:custGeom>
              <a:avLst/>
              <a:gdLst/>
              <a:ahLst/>
              <a:cxnLst/>
              <a:rect l="0" t="0" r="0" b="0"/>
              <a:pathLst>
                <a:path w="674" h="809" extrusionOk="0">
                  <a:moveTo>
                    <a:pt x="101" y="1"/>
                  </a:moveTo>
                  <a:lnTo>
                    <a:pt x="101" y="34"/>
                  </a:lnTo>
                  <a:lnTo>
                    <a:pt x="68" y="337"/>
                  </a:lnTo>
                  <a:lnTo>
                    <a:pt x="34" y="640"/>
                  </a:lnTo>
                  <a:lnTo>
                    <a:pt x="68" y="674"/>
                  </a:lnTo>
                  <a:lnTo>
                    <a:pt x="101" y="674"/>
                  </a:lnTo>
                  <a:lnTo>
                    <a:pt x="34" y="708"/>
                  </a:lnTo>
                  <a:lnTo>
                    <a:pt x="0" y="708"/>
                  </a:lnTo>
                  <a:lnTo>
                    <a:pt x="0" y="741"/>
                  </a:lnTo>
                  <a:lnTo>
                    <a:pt x="169" y="809"/>
                  </a:lnTo>
                  <a:lnTo>
                    <a:pt x="371" y="809"/>
                  </a:lnTo>
                  <a:lnTo>
                    <a:pt x="539" y="775"/>
                  </a:lnTo>
                  <a:lnTo>
                    <a:pt x="607" y="775"/>
                  </a:lnTo>
                  <a:lnTo>
                    <a:pt x="640" y="708"/>
                  </a:lnTo>
                  <a:lnTo>
                    <a:pt x="674" y="674"/>
                  </a:lnTo>
                  <a:lnTo>
                    <a:pt x="640" y="640"/>
                  </a:lnTo>
                  <a:lnTo>
                    <a:pt x="573" y="607"/>
                  </a:lnTo>
                  <a:lnTo>
                    <a:pt x="506" y="607"/>
                  </a:lnTo>
                  <a:lnTo>
                    <a:pt x="371" y="640"/>
                  </a:lnTo>
                  <a:lnTo>
                    <a:pt x="169" y="674"/>
                  </a:lnTo>
                  <a:lnTo>
                    <a:pt x="203" y="640"/>
                  </a:lnTo>
                  <a:lnTo>
                    <a:pt x="203" y="405"/>
                  </a:lnTo>
                  <a:lnTo>
                    <a:pt x="236" y="405"/>
                  </a:lnTo>
                  <a:lnTo>
                    <a:pt x="304" y="438"/>
                  </a:lnTo>
                  <a:lnTo>
                    <a:pt x="438" y="438"/>
                  </a:lnTo>
                  <a:lnTo>
                    <a:pt x="506" y="405"/>
                  </a:lnTo>
                  <a:lnTo>
                    <a:pt x="539" y="371"/>
                  </a:lnTo>
                  <a:lnTo>
                    <a:pt x="539" y="304"/>
                  </a:lnTo>
                  <a:lnTo>
                    <a:pt x="506" y="270"/>
                  </a:lnTo>
                  <a:lnTo>
                    <a:pt x="405" y="236"/>
                  </a:lnTo>
                  <a:lnTo>
                    <a:pt x="236" y="236"/>
                  </a:lnTo>
                  <a:lnTo>
                    <a:pt x="169" y="270"/>
                  </a:lnTo>
                  <a:lnTo>
                    <a:pt x="169" y="34"/>
                  </a:lnTo>
                  <a:lnTo>
                    <a:pt x="13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73" name="Shape 373"/>
            <p:cNvSpPr/>
            <p:nvPr/>
          </p:nvSpPr>
          <p:spPr>
            <a:xfrm>
              <a:off x="5367125" y="2425700"/>
              <a:ext cx="20225" cy="22750"/>
            </a:xfrm>
            <a:custGeom>
              <a:avLst/>
              <a:gdLst/>
              <a:ahLst/>
              <a:cxnLst/>
              <a:rect l="0" t="0" r="0" b="0"/>
              <a:pathLst>
                <a:path w="809" h="910" extrusionOk="0">
                  <a:moveTo>
                    <a:pt x="439" y="0"/>
                  </a:moveTo>
                  <a:lnTo>
                    <a:pt x="304" y="101"/>
                  </a:lnTo>
                  <a:lnTo>
                    <a:pt x="203" y="270"/>
                  </a:lnTo>
                  <a:lnTo>
                    <a:pt x="35" y="573"/>
                  </a:lnTo>
                  <a:lnTo>
                    <a:pt x="1" y="640"/>
                  </a:lnTo>
                  <a:lnTo>
                    <a:pt x="35" y="674"/>
                  </a:lnTo>
                  <a:lnTo>
                    <a:pt x="68" y="707"/>
                  </a:lnTo>
                  <a:lnTo>
                    <a:pt x="102" y="741"/>
                  </a:lnTo>
                  <a:lnTo>
                    <a:pt x="573" y="741"/>
                  </a:lnTo>
                  <a:lnTo>
                    <a:pt x="573" y="808"/>
                  </a:lnTo>
                  <a:lnTo>
                    <a:pt x="641" y="909"/>
                  </a:lnTo>
                  <a:lnTo>
                    <a:pt x="674" y="909"/>
                  </a:lnTo>
                  <a:lnTo>
                    <a:pt x="708" y="876"/>
                  </a:lnTo>
                  <a:lnTo>
                    <a:pt x="742" y="808"/>
                  </a:lnTo>
                  <a:lnTo>
                    <a:pt x="742" y="707"/>
                  </a:lnTo>
                  <a:lnTo>
                    <a:pt x="775" y="674"/>
                  </a:lnTo>
                  <a:lnTo>
                    <a:pt x="809" y="640"/>
                  </a:lnTo>
                  <a:lnTo>
                    <a:pt x="809" y="573"/>
                  </a:lnTo>
                  <a:lnTo>
                    <a:pt x="742" y="505"/>
                  </a:lnTo>
                  <a:lnTo>
                    <a:pt x="775" y="337"/>
                  </a:lnTo>
                  <a:lnTo>
                    <a:pt x="775" y="303"/>
                  </a:lnTo>
                  <a:lnTo>
                    <a:pt x="742" y="303"/>
                  </a:lnTo>
                  <a:lnTo>
                    <a:pt x="607" y="505"/>
                  </a:lnTo>
                  <a:lnTo>
                    <a:pt x="270" y="539"/>
                  </a:lnTo>
                  <a:lnTo>
                    <a:pt x="405" y="303"/>
                  </a:lnTo>
                  <a:lnTo>
                    <a:pt x="506" y="34"/>
                  </a:lnTo>
                  <a:lnTo>
                    <a:pt x="5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74" name="Shape 374"/>
            <p:cNvSpPr/>
            <p:nvPr/>
          </p:nvSpPr>
          <p:spPr>
            <a:xfrm>
              <a:off x="5441200" y="2428225"/>
              <a:ext cx="18550" cy="24425"/>
            </a:xfrm>
            <a:custGeom>
              <a:avLst/>
              <a:gdLst/>
              <a:ahLst/>
              <a:cxnLst/>
              <a:rect l="0" t="0" r="0" b="0"/>
              <a:pathLst>
                <a:path w="742" h="977" extrusionOk="0">
                  <a:moveTo>
                    <a:pt x="539" y="0"/>
                  </a:moveTo>
                  <a:lnTo>
                    <a:pt x="405" y="34"/>
                  </a:lnTo>
                  <a:lnTo>
                    <a:pt x="102" y="135"/>
                  </a:lnTo>
                  <a:lnTo>
                    <a:pt x="68" y="202"/>
                  </a:lnTo>
                  <a:lnTo>
                    <a:pt x="68" y="236"/>
                  </a:lnTo>
                  <a:lnTo>
                    <a:pt x="169" y="539"/>
                  </a:lnTo>
                  <a:lnTo>
                    <a:pt x="203" y="606"/>
                  </a:lnTo>
                  <a:lnTo>
                    <a:pt x="304" y="606"/>
                  </a:lnTo>
                  <a:lnTo>
                    <a:pt x="405" y="539"/>
                  </a:lnTo>
                  <a:lnTo>
                    <a:pt x="472" y="539"/>
                  </a:lnTo>
                  <a:lnTo>
                    <a:pt x="539" y="573"/>
                  </a:lnTo>
                  <a:lnTo>
                    <a:pt x="573" y="640"/>
                  </a:lnTo>
                  <a:lnTo>
                    <a:pt x="573" y="674"/>
                  </a:lnTo>
                  <a:lnTo>
                    <a:pt x="472" y="707"/>
                  </a:lnTo>
                  <a:lnTo>
                    <a:pt x="270" y="741"/>
                  </a:lnTo>
                  <a:lnTo>
                    <a:pt x="102" y="775"/>
                  </a:lnTo>
                  <a:lnTo>
                    <a:pt x="34" y="808"/>
                  </a:lnTo>
                  <a:lnTo>
                    <a:pt x="1" y="876"/>
                  </a:lnTo>
                  <a:lnTo>
                    <a:pt x="1" y="943"/>
                  </a:lnTo>
                  <a:lnTo>
                    <a:pt x="34" y="977"/>
                  </a:lnTo>
                  <a:lnTo>
                    <a:pt x="102" y="977"/>
                  </a:lnTo>
                  <a:lnTo>
                    <a:pt x="169" y="943"/>
                  </a:lnTo>
                  <a:lnTo>
                    <a:pt x="270" y="909"/>
                  </a:lnTo>
                  <a:lnTo>
                    <a:pt x="438" y="909"/>
                  </a:lnTo>
                  <a:lnTo>
                    <a:pt x="607" y="876"/>
                  </a:lnTo>
                  <a:lnTo>
                    <a:pt x="674" y="808"/>
                  </a:lnTo>
                  <a:lnTo>
                    <a:pt x="708" y="741"/>
                  </a:lnTo>
                  <a:lnTo>
                    <a:pt x="741" y="674"/>
                  </a:lnTo>
                  <a:lnTo>
                    <a:pt x="741" y="573"/>
                  </a:lnTo>
                  <a:lnTo>
                    <a:pt x="674" y="505"/>
                  </a:lnTo>
                  <a:lnTo>
                    <a:pt x="640" y="438"/>
                  </a:lnTo>
                  <a:lnTo>
                    <a:pt x="539" y="404"/>
                  </a:lnTo>
                  <a:lnTo>
                    <a:pt x="472" y="371"/>
                  </a:lnTo>
                  <a:lnTo>
                    <a:pt x="304" y="404"/>
                  </a:lnTo>
                  <a:lnTo>
                    <a:pt x="270" y="270"/>
                  </a:lnTo>
                  <a:lnTo>
                    <a:pt x="506" y="202"/>
                  </a:lnTo>
                  <a:lnTo>
                    <a:pt x="708" y="101"/>
                  </a:lnTo>
                  <a:lnTo>
                    <a:pt x="741" y="68"/>
                  </a:lnTo>
                  <a:lnTo>
                    <a:pt x="708" y="34"/>
                  </a:lnTo>
                  <a:lnTo>
                    <a:pt x="53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75" name="Shape 375"/>
            <p:cNvSpPr/>
            <p:nvPr/>
          </p:nvSpPr>
          <p:spPr>
            <a:xfrm>
              <a:off x="5803125" y="2430750"/>
              <a:ext cx="16025" cy="18525"/>
            </a:xfrm>
            <a:custGeom>
              <a:avLst/>
              <a:gdLst/>
              <a:ahLst/>
              <a:cxnLst/>
              <a:rect l="0" t="0" r="0" b="0"/>
              <a:pathLst>
                <a:path w="641" h="741" extrusionOk="0">
                  <a:moveTo>
                    <a:pt x="405" y="371"/>
                  </a:moveTo>
                  <a:lnTo>
                    <a:pt x="371" y="438"/>
                  </a:lnTo>
                  <a:lnTo>
                    <a:pt x="338" y="505"/>
                  </a:lnTo>
                  <a:lnTo>
                    <a:pt x="270" y="539"/>
                  </a:lnTo>
                  <a:lnTo>
                    <a:pt x="203" y="539"/>
                  </a:lnTo>
                  <a:lnTo>
                    <a:pt x="169" y="505"/>
                  </a:lnTo>
                  <a:lnTo>
                    <a:pt x="203" y="472"/>
                  </a:lnTo>
                  <a:lnTo>
                    <a:pt x="237" y="438"/>
                  </a:lnTo>
                  <a:lnTo>
                    <a:pt x="338" y="371"/>
                  </a:lnTo>
                  <a:close/>
                  <a:moveTo>
                    <a:pt x="405" y="0"/>
                  </a:moveTo>
                  <a:lnTo>
                    <a:pt x="270" y="34"/>
                  </a:lnTo>
                  <a:lnTo>
                    <a:pt x="203" y="68"/>
                  </a:lnTo>
                  <a:lnTo>
                    <a:pt x="169" y="135"/>
                  </a:lnTo>
                  <a:lnTo>
                    <a:pt x="169" y="169"/>
                  </a:lnTo>
                  <a:lnTo>
                    <a:pt x="203" y="236"/>
                  </a:lnTo>
                  <a:lnTo>
                    <a:pt x="136" y="270"/>
                  </a:lnTo>
                  <a:lnTo>
                    <a:pt x="35" y="371"/>
                  </a:lnTo>
                  <a:lnTo>
                    <a:pt x="1" y="472"/>
                  </a:lnTo>
                  <a:lnTo>
                    <a:pt x="1" y="573"/>
                  </a:lnTo>
                  <a:lnTo>
                    <a:pt x="35" y="674"/>
                  </a:lnTo>
                  <a:lnTo>
                    <a:pt x="136" y="741"/>
                  </a:lnTo>
                  <a:lnTo>
                    <a:pt x="270" y="741"/>
                  </a:lnTo>
                  <a:lnTo>
                    <a:pt x="371" y="707"/>
                  </a:lnTo>
                  <a:lnTo>
                    <a:pt x="472" y="674"/>
                  </a:lnTo>
                  <a:lnTo>
                    <a:pt x="573" y="539"/>
                  </a:lnTo>
                  <a:lnTo>
                    <a:pt x="607" y="404"/>
                  </a:lnTo>
                  <a:lnTo>
                    <a:pt x="641" y="270"/>
                  </a:lnTo>
                  <a:lnTo>
                    <a:pt x="607" y="135"/>
                  </a:lnTo>
                  <a:lnTo>
                    <a:pt x="573" y="34"/>
                  </a:lnTo>
                  <a:lnTo>
                    <a:pt x="5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76" name="Shape 376"/>
            <p:cNvSpPr/>
            <p:nvPr/>
          </p:nvSpPr>
          <p:spPr>
            <a:xfrm>
              <a:off x="5667625" y="536075"/>
              <a:ext cx="5925" cy="14325"/>
            </a:xfrm>
            <a:custGeom>
              <a:avLst/>
              <a:gdLst/>
              <a:ahLst/>
              <a:cxnLst/>
              <a:rect l="0" t="0" r="0" b="0"/>
              <a:pathLst>
                <a:path w="237" h="573" extrusionOk="0">
                  <a:moveTo>
                    <a:pt x="135" y="0"/>
                  </a:moveTo>
                  <a:lnTo>
                    <a:pt x="101" y="34"/>
                  </a:lnTo>
                  <a:lnTo>
                    <a:pt x="0" y="236"/>
                  </a:lnTo>
                  <a:lnTo>
                    <a:pt x="0" y="371"/>
                  </a:lnTo>
                  <a:lnTo>
                    <a:pt x="0" y="506"/>
                  </a:lnTo>
                  <a:lnTo>
                    <a:pt x="34" y="539"/>
                  </a:lnTo>
                  <a:lnTo>
                    <a:pt x="68" y="573"/>
                  </a:lnTo>
                  <a:lnTo>
                    <a:pt x="101" y="539"/>
                  </a:lnTo>
                  <a:lnTo>
                    <a:pt x="169" y="506"/>
                  </a:lnTo>
                  <a:lnTo>
                    <a:pt x="169" y="438"/>
                  </a:lnTo>
                  <a:lnTo>
                    <a:pt x="202" y="337"/>
                  </a:lnTo>
                  <a:lnTo>
                    <a:pt x="236" y="101"/>
                  </a:lnTo>
                  <a:lnTo>
                    <a:pt x="236" y="34"/>
                  </a:lnTo>
                  <a:lnTo>
                    <a:pt x="2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77" name="Shape 377"/>
            <p:cNvSpPr/>
            <p:nvPr/>
          </p:nvSpPr>
          <p:spPr>
            <a:xfrm>
              <a:off x="5676875" y="508300"/>
              <a:ext cx="8450" cy="16850"/>
            </a:xfrm>
            <a:custGeom>
              <a:avLst/>
              <a:gdLst/>
              <a:ahLst/>
              <a:cxnLst/>
              <a:rect l="0" t="0" r="0" b="0"/>
              <a:pathLst>
                <a:path w="338" h="674" extrusionOk="0">
                  <a:moveTo>
                    <a:pt x="236" y="0"/>
                  </a:moveTo>
                  <a:lnTo>
                    <a:pt x="203" y="34"/>
                  </a:lnTo>
                  <a:lnTo>
                    <a:pt x="102" y="169"/>
                  </a:lnTo>
                  <a:lnTo>
                    <a:pt x="68" y="303"/>
                  </a:lnTo>
                  <a:lnTo>
                    <a:pt x="34" y="472"/>
                  </a:lnTo>
                  <a:lnTo>
                    <a:pt x="1" y="539"/>
                  </a:lnTo>
                  <a:lnTo>
                    <a:pt x="34" y="606"/>
                  </a:lnTo>
                  <a:lnTo>
                    <a:pt x="68" y="674"/>
                  </a:lnTo>
                  <a:lnTo>
                    <a:pt x="169" y="674"/>
                  </a:lnTo>
                  <a:lnTo>
                    <a:pt x="203" y="606"/>
                  </a:lnTo>
                  <a:lnTo>
                    <a:pt x="203" y="505"/>
                  </a:lnTo>
                  <a:lnTo>
                    <a:pt x="236" y="404"/>
                  </a:lnTo>
                  <a:lnTo>
                    <a:pt x="304" y="135"/>
                  </a:lnTo>
                  <a:lnTo>
                    <a:pt x="337" y="68"/>
                  </a:lnTo>
                  <a:lnTo>
                    <a:pt x="304" y="34"/>
                  </a:lnTo>
                  <a:lnTo>
                    <a:pt x="23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78" name="Shape 378"/>
            <p:cNvSpPr/>
            <p:nvPr/>
          </p:nvSpPr>
          <p:spPr>
            <a:xfrm>
              <a:off x="5631425" y="266725"/>
              <a:ext cx="519350" cy="436025"/>
            </a:xfrm>
            <a:custGeom>
              <a:avLst/>
              <a:gdLst/>
              <a:ahLst/>
              <a:cxnLst/>
              <a:rect l="0" t="0" r="0" b="0"/>
              <a:pathLst>
                <a:path w="20774" h="17441" extrusionOk="0">
                  <a:moveTo>
                    <a:pt x="5522" y="674"/>
                  </a:moveTo>
                  <a:lnTo>
                    <a:pt x="7239" y="1044"/>
                  </a:lnTo>
                  <a:lnTo>
                    <a:pt x="8956" y="1482"/>
                  </a:lnTo>
                  <a:lnTo>
                    <a:pt x="9832" y="1684"/>
                  </a:lnTo>
                  <a:lnTo>
                    <a:pt x="10673" y="1920"/>
                  </a:lnTo>
                  <a:lnTo>
                    <a:pt x="11515" y="2189"/>
                  </a:lnTo>
                  <a:lnTo>
                    <a:pt x="12357" y="2492"/>
                  </a:lnTo>
                  <a:lnTo>
                    <a:pt x="14310" y="3233"/>
                  </a:lnTo>
                  <a:lnTo>
                    <a:pt x="15286" y="3570"/>
                  </a:lnTo>
                  <a:lnTo>
                    <a:pt x="16296" y="3873"/>
                  </a:lnTo>
                  <a:lnTo>
                    <a:pt x="17474" y="4176"/>
                  </a:lnTo>
                  <a:lnTo>
                    <a:pt x="18653" y="4512"/>
                  </a:lnTo>
                  <a:lnTo>
                    <a:pt x="18518" y="4984"/>
                  </a:lnTo>
                  <a:lnTo>
                    <a:pt x="18451" y="5455"/>
                  </a:lnTo>
                  <a:lnTo>
                    <a:pt x="18350" y="6398"/>
                  </a:lnTo>
                  <a:lnTo>
                    <a:pt x="18316" y="6633"/>
                  </a:lnTo>
                  <a:lnTo>
                    <a:pt x="18249" y="6869"/>
                  </a:lnTo>
                  <a:lnTo>
                    <a:pt x="18047" y="7307"/>
                  </a:lnTo>
                  <a:lnTo>
                    <a:pt x="17845" y="7744"/>
                  </a:lnTo>
                  <a:lnTo>
                    <a:pt x="17777" y="7980"/>
                  </a:lnTo>
                  <a:lnTo>
                    <a:pt x="17744" y="8216"/>
                  </a:lnTo>
                  <a:lnTo>
                    <a:pt x="16161" y="7610"/>
                  </a:lnTo>
                  <a:lnTo>
                    <a:pt x="15353" y="7307"/>
                  </a:lnTo>
                  <a:lnTo>
                    <a:pt x="14545" y="7037"/>
                  </a:lnTo>
                  <a:lnTo>
                    <a:pt x="13603" y="6768"/>
                  </a:lnTo>
                  <a:lnTo>
                    <a:pt x="12660" y="6499"/>
                  </a:lnTo>
                  <a:lnTo>
                    <a:pt x="10774" y="5960"/>
                  </a:lnTo>
                  <a:lnTo>
                    <a:pt x="9091" y="5489"/>
                  </a:lnTo>
                  <a:lnTo>
                    <a:pt x="8249" y="5287"/>
                  </a:lnTo>
                  <a:lnTo>
                    <a:pt x="7374" y="5118"/>
                  </a:lnTo>
                  <a:lnTo>
                    <a:pt x="6600" y="4950"/>
                  </a:lnTo>
                  <a:lnTo>
                    <a:pt x="5859" y="4782"/>
                  </a:lnTo>
                  <a:lnTo>
                    <a:pt x="5118" y="4546"/>
                  </a:lnTo>
                  <a:lnTo>
                    <a:pt x="4377" y="4243"/>
                  </a:lnTo>
                  <a:lnTo>
                    <a:pt x="4680" y="3300"/>
                  </a:lnTo>
                  <a:lnTo>
                    <a:pt x="4815" y="2829"/>
                  </a:lnTo>
                  <a:lnTo>
                    <a:pt x="5017" y="2357"/>
                  </a:lnTo>
                  <a:lnTo>
                    <a:pt x="5320" y="1549"/>
                  </a:lnTo>
                  <a:lnTo>
                    <a:pt x="5455" y="1112"/>
                  </a:lnTo>
                  <a:lnTo>
                    <a:pt x="5522" y="674"/>
                  </a:lnTo>
                  <a:close/>
                  <a:moveTo>
                    <a:pt x="3940" y="270"/>
                  </a:moveTo>
                  <a:lnTo>
                    <a:pt x="4916" y="506"/>
                  </a:lnTo>
                  <a:lnTo>
                    <a:pt x="4916" y="539"/>
                  </a:lnTo>
                  <a:lnTo>
                    <a:pt x="4883" y="539"/>
                  </a:lnTo>
                  <a:lnTo>
                    <a:pt x="4883" y="607"/>
                  </a:lnTo>
                  <a:lnTo>
                    <a:pt x="4815" y="775"/>
                  </a:lnTo>
                  <a:lnTo>
                    <a:pt x="4782" y="876"/>
                  </a:lnTo>
                  <a:lnTo>
                    <a:pt x="4748" y="977"/>
                  </a:lnTo>
                  <a:lnTo>
                    <a:pt x="4782" y="1011"/>
                  </a:lnTo>
                  <a:lnTo>
                    <a:pt x="4815" y="1044"/>
                  </a:lnTo>
                  <a:lnTo>
                    <a:pt x="4916" y="1044"/>
                  </a:lnTo>
                  <a:lnTo>
                    <a:pt x="4950" y="943"/>
                  </a:lnTo>
                  <a:lnTo>
                    <a:pt x="4984" y="842"/>
                  </a:lnTo>
                  <a:lnTo>
                    <a:pt x="5051" y="640"/>
                  </a:lnTo>
                  <a:lnTo>
                    <a:pt x="5051" y="573"/>
                  </a:lnTo>
                  <a:lnTo>
                    <a:pt x="5051" y="539"/>
                  </a:lnTo>
                  <a:lnTo>
                    <a:pt x="5320" y="607"/>
                  </a:lnTo>
                  <a:lnTo>
                    <a:pt x="5186" y="1112"/>
                  </a:lnTo>
                  <a:lnTo>
                    <a:pt x="5051" y="1583"/>
                  </a:lnTo>
                  <a:lnTo>
                    <a:pt x="4680" y="2526"/>
                  </a:lnTo>
                  <a:lnTo>
                    <a:pt x="4512" y="2964"/>
                  </a:lnTo>
                  <a:lnTo>
                    <a:pt x="4344" y="3435"/>
                  </a:lnTo>
                  <a:lnTo>
                    <a:pt x="4209" y="3906"/>
                  </a:lnTo>
                  <a:lnTo>
                    <a:pt x="4209" y="4142"/>
                  </a:lnTo>
                  <a:lnTo>
                    <a:pt x="4175" y="4378"/>
                  </a:lnTo>
                  <a:lnTo>
                    <a:pt x="4209" y="4411"/>
                  </a:lnTo>
                  <a:lnTo>
                    <a:pt x="4243" y="4445"/>
                  </a:lnTo>
                  <a:lnTo>
                    <a:pt x="4310" y="4445"/>
                  </a:lnTo>
                  <a:lnTo>
                    <a:pt x="4579" y="4613"/>
                  </a:lnTo>
                  <a:lnTo>
                    <a:pt x="4849" y="4748"/>
                  </a:lnTo>
                  <a:lnTo>
                    <a:pt x="5152" y="4883"/>
                  </a:lnTo>
                  <a:lnTo>
                    <a:pt x="5455" y="4950"/>
                  </a:lnTo>
                  <a:lnTo>
                    <a:pt x="6128" y="5118"/>
                  </a:lnTo>
                  <a:lnTo>
                    <a:pt x="6734" y="5219"/>
                  </a:lnTo>
                  <a:lnTo>
                    <a:pt x="8485" y="5623"/>
                  </a:lnTo>
                  <a:lnTo>
                    <a:pt x="10202" y="6061"/>
                  </a:lnTo>
                  <a:lnTo>
                    <a:pt x="14242" y="7206"/>
                  </a:lnTo>
                  <a:lnTo>
                    <a:pt x="15151" y="7475"/>
                  </a:lnTo>
                  <a:lnTo>
                    <a:pt x="16060" y="7812"/>
                  </a:lnTo>
                  <a:lnTo>
                    <a:pt x="17845" y="8485"/>
                  </a:lnTo>
                  <a:lnTo>
                    <a:pt x="17912" y="8485"/>
                  </a:lnTo>
                  <a:lnTo>
                    <a:pt x="17946" y="8451"/>
                  </a:lnTo>
                  <a:lnTo>
                    <a:pt x="17979" y="8418"/>
                  </a:lnTo>
                  <a:lnTo>
                    <a:pt x="17979" y="8350"/>
                  </a:lnTo>
                  <a:lnTo>
                    <a:pt x="17979" y="8317"/>
                  </a:lnTo>
                  <a:lnTo>
                    <a:pt x="18013" y="8081"/>
                  </a:lnTo>
                  <a:lnTo>
                    <a:pt x="18080" y="7845"/>
                  </a:lnTo>
                  <a:lnTo>
                    <a:pt x="18282" y="7408"/>
                  </a:lnTo>
                  <a:lnTo>
                    <a:pt x="18451" y="6936"/>
                  </a:lnTo>
                  <a:lnTo>
                    <a:pt x="18552" y="6701"/>
                  </a:lnTo>
                  <a:lnTo>
                    <a:pt x="18619" y="6465"/>
                  </a:lnTo>
                  <a:lnTo>
                    <a:pt x="18653" y="5994"/>
                  </a:lnTo>
                  <a:lnTo>
                    <a:pt x="18720" y="5522"/>
                  </a:lnTo>
                  <a:lnTo>
                    <a:pt x="18787" y="5051"/>
                  </a:lnTo>
                  <a:lnTo>
                    <a:pt x="18888" y="4580"/>
                  </a:lnTo>
                  <a:lnTo>
                    <a:pt x="19057" y="4613"/>
                  </a:lnTo>
                  <a:lnTo>
                    <a:pt x="19023" y="4681"/>
                  </a:lnTo>
                  <a:lnTo>
                    <a:pt x="18989" y="4815"/>
                  </a:lnTo>
                  <a:lnTo>
                    <a:pt x="18956" y="4984"/>
                  </a:lnTo>
                  <a:lnTo>
                    <a:pt x="18922" y="5085"/>
                  </a:lnTo>
                  <a:lnTo>
                    <a:pt x="18855" y="5219"/>
                  </a:lnTo>
                  <a:lnTo>
                    <a:pt x="18855" y="5253"/>
                  </a:lnTo>
                  <a:lnTo>
                    <a:pt x="18888" y="5287"/>
                  </a:lnTo>
                  <a:lnTo>
                    <a:pt x="18922" y="5320"/>
                  </a:lnTo>
                  <a:lnTo>
                    <a:pt x="18989" y="5320"/>
                  </a:lnTo>
                  <a:lnTo>
                    <a:pt x="19090" y="5186"/>
                  </a:lnTo>
                  <a:lnTo>
                    <a:pt x="19158" y="5017"/>
                  </a:lnTo>
                  <a:lnTo>
                    <a:pt x="19225" y="4849"/>
                  </a:lnTo>
                  <a:lnTo>
                    <a:pt x="19225" y="4681"/>
                  </a:lnTo>
                  <a:lnTo>
                    <a:pt x="19865" y="4916"/>
                  </a:lnTo>
                  <a:lnTo>
                    <a:pt x="20471" y="5152"/>
                  </a:lnTo>
                  <a:lnTo>
                    <a:pt x="20370" y="5320"/>
                  </a:lnTo>
                  <a:lnTo>
                    <a:pt x="20269" y="5489"/>
                  </a:lnTo>
                  <a:lnTo>
                    <a:pt x="20168" y="5926"/>
                  </a:lnTo>
                  <a:lnTo>
                    <a:pt x="20100" y="6364"/>
                  </a:lnTo>
                  <a:lnTo>
                    <a:pt x="20033" y="6734"/>
                  </a:lnTo>
                  <a:lnTo>
                    <a:pt x="19865" y="7576"/>
                  </a:lnTo>
                  <a:lnTo>
                    <a:pt x="19629" y="8451"/>
                  </a:lnTo>
                  <a:lnTo>
                    <a:pt x="19360" y="9293"/>
                  </a:lnTo>
                  <a:lnTo>
                    <a:pt x="19057" y="10135"/>
                  </a:lnTo>
                  <a:lnTo>
                    <a:pt x="18518" y="10067"/>
                  </a:lnTo>
                  <a:lnTo>
                    <a:pt x="17979" y="9966"/>
                  </a:lnTo>
                  <a:lnTo>
                    <a:pt x="16936" y="9697"/>
                  </a:lnTo>
                  <a:lnTo>
                    <a:pt x="15858" y="9394"/>
                  </a:lnTo>
                  <a:lnTo>
                    <a:pt x="14815" y="9057"/>
                  </a:lnTo>
                  <a:lnTo>
                    <a:pt x="13771" y="8721"/>
                  </a:lnTo>
                  <a:lnTo>
                    <a:pt x="12727" y="8350"/>
                  </a:lnTo>
                  <a:lnTo>
                    <a:pt x="10640" y="7576"/>
                  </a:lnTo>
                  <a:lnTo>
                    <a:pt x="10135" y="7408"/>
                  </a:lnTo>
                  <a:lnTo>
                    <a:pt x="9596" y="7239"/>
                  </a:lnTo>
                  <a:lnTo>
                    <a:pt x="8552" y="6970"/>
                  </a:lnTo>
                  <a:lnTo>
                    <a:pt x="7475" y="6734"/>
                  </a:lnTo>
                  <a:lnTo>
                    <a:pt x="6398" y="6465"/>
                  </a:lnTo>
                  <a:lnTo>
                    <a:pt x="5354" y="6196"/>
                  </a:lnTo>
                  <a:lnTo>
                    <a:pt x="4310" y="5859"/>
                  </a:lnTo>
                  <a:lnTo>
                    <a:pt x="3266" y="5556"/>
                  </a:lnTo>
                  <a:lnTo>
                    <a:pt x="2223" y="5253"/>
                  </a:lnTo>
                  <a:lnTo>
                    <a:pt x="2492" y="4512"/>
                  </a:lnTo>
                  <a:lnTo>
                    <a:pt x="2728" y="3805"/>
                  </a:lnTo>
                  <a:lnTo>
                    <a:pt x="2963" y="3065"/>
                  </a:lnTo>
                  <a:lnTo>
                    <a:pt x="3233" y="2324"/>
                  </a:lnTo>
                  <a:lnTo>
                    <a:pt x="3435" y="1852"/>
                  </a:lnTo>
                  <a:lnTo>
                    <a:pt x="3670" y="1314"/>
                  </a:lnTo>
                  <a:lnTo>
                    <a:pt x="3771" y="1044"/>
                  </a:lnTo>
                  <a:lnTo>
                    <a:pt x="3872" y="775"/>
                  </a:lnTo>
                  <a:lnTo>
                    <a:pt x="3906" y="539"/>
                  </a:lnTo>
                  <a:lnTo>
                    <a:pt x="3940" y="270"/>
                  </a:lnTo>
                  <a:close/>
                  <a:moveTo>
                    <a:pt x="2391" y="5522"/>
                  </a:moveTo>
                  <a:lnTo>
                    <a:pt x="3603" y="5893"/>
                  </a:lnTo>
                  <a:lnTo>
                    <a:pt x="3502" y="5960"/>
                  </a:lnTo>
                  <a:lnTo>
                    <a:pt x="3435" y="6061"/>
                  </a:lnTo>
                  <a:lnTo>
                    <a:pt x="3300" y="6263"/>
                  </a:lnTo>
                  <a:lnTo>
                    <a:pt x="3199" y="6499"/>
                  </a:lnTo>
                  <a:lnTo>
                    <a:pt x="3132" y="6701"/>
                  </a:lnTo>
                  <a:lnTo>
                    <a:pt x="3031" y="7138"/>
                  </a:lnTo>
                  <a:lnTo>
                    <a:pt x="2930" y="7542"/>
                  </a:lnTo>
                  <a:lnTo>
                    <a:pt x="2728" y="8384"/>
                  </a:lnTo>
                  <a:lnTo>
                    <a:pt x="2458" y="9461"/>
                  </a:lnTo>
                  <a:lnTo>
                    <a:pt x="2155" y="10505"/>
                  </a:lnTo>
                  <a:lnTo>
                    <a:pt x="1785" y="11549"/>
                  </a:lnTo>
                  <a:lnTo>
                    <a:pt x="1583" y="12054"/>
                  </a:lnTo>
                  <a:lnTo>
                    <a:pt x="1347" y="12525"/>
                  </a:lnTo>
                  <a:lnTo>
                    <a:pt x="1347" y="12559"/>
                  </a:lnTo>
                  <a:lnTo>
                    <a:pt x="775" y="12424"/>
                  </a:lnTo>
                  <a:lnTo>
                    <a:pt x="506" y="12357"/>
                  </a:lnTo>
                  <a:lnTo>
                    <a:pt x="270" y="12256"/>
                  </a:lnTo>
                  <a:lnTo>
                    <a:pt x="472" y="11953"/>
                  </a:lnTo>
                  <a:lnTo>
                    <a:pt x="640" y="11583"/>
                  </a:lnTo>
                  <a:lnTo>
                    <a:pt x="775" y="11246"/>
                  </a:lnTo>
                  <a:lnTo>
                    <a:pt x="910" y="10842"/>
                  </a:lnTo>
                  <a:lnTo>
                    <a:pt x="1112" y="10067"/>
                  </a:lnTo>
                  <a:lnTo>
                    <a:pt x="1280" y="9360"/>
                  </a:lnTo>
                  <a:lnTo>
                    <a:pt x="1516" y="8418"/>
                  </a:lnTo>
                  <a:lnTo>
                    <a:pt x="1785" y="7509"/>
                  </a:lnTo>
                  <a:lnTo>
                    <a:pt x="2155" y="6532"/>
                  </a:lnTo>
                  <a:lnTo>
                    <a:pt x="2290" y="6027"/>
                  </a:lnTo>
                  <a:lnTo>
                    <a:pt x="2391" y="5522"/>
                  </a:lnTo>
                  <a:close/>
                  <a:moveTo>
                    <a:pt x="3704" y="5926"/>
                  </a:moveTo>
                  <a:lnTo>
                    <a:pt x="5017" y="6330"/>
                  </a:lnTo>
                  <a:lnTo>
                    <a:pt x="6330" y="6701"/>
                  </a:lnTo>
                  <a:lnTo>
                    <a:pt x="7408" y="6970"/>
                  </a:lnTo>
                  <a:lnTo>
                    <a:pt x="8451" y="7239"/>
                  </a:lnTo>
                  <a:lnTo>
                    <a:pt x="9529" y="7509"/>
                  </a:lnTo>
                  <a:lnTo>
                    <a:pt x="10067" y="7643"/>
                  </a:lnTo>
                  <a:lnTo>
                    <a:pt x="10572" y="7812"/>
                  </a:lnTo>
                  <a:lnTo>
                    <a:pt x="12222" y="8418"/>
                  </a:lnTo>
                  <a:lnTo>
                    <a:pt x="13872" y="9024"/>
                  </a:lnTo>
                  <a:lnTo>
                    <a:pt x="14714" y="9327"/>
                  </a:lnTo>
                  <a:lnTo>
                    <a:pt x="15555" y="9596"/>
                  </a:lnTo>
                  <a:lnTo>
                    <a:pt x="16397" y="9865"/>
                  </a:lnTo>
                  <a:lnTo>
                    <a:pt x="17239" y="10067"/>
                  </a:lnTo>
                  <a:lnTo>
                    <a:pt x="17205" y="10101"/>
                  </a:lnTo>
                  <a:lnTo>
                    <a:pt x="17205" y="10168"/>
                  </a:lnTo>
                  <a:lnTo>
                    <a:pt x="16565" y="11818"/>
                  </a:lnTo>
                  <a:lnTo>
                    <a:pt x="15959" y="13468"/>
                  </a:lnTo>
                  <a:lnTo>
                    <a:pt x="15724" y="14209"/>
                  </a:lnTo>
                  <a:lnTo>
                    <a:pt x="15522" y="14983"/>
                  </a:lnTo>
                  <a:lnTo>
                    <a:pt x="15320" y="15757"/>
                  </a:lnTo>
                  <a:lnTo>
                    <a:pt x="15084" y="16532"/>
                  </a:lnTo>
                  <a:lnTo>
                    <a:pt x="13771" y="16262"/>
                  </a:lnTo>
                  <a:lnTo>
                    <a:pt x="12222" y="15858"/>
                  </a:lnTo>
                  <a:lnTo>
                    <a:pt x="10673" y="15421"/>
                  </a:lnTo>
                  <a:lnTo>
                    <a:pt x="9125" y="14882"/>
                  </a:lnTo>
                  <a:lnTo>
                    <a:pt x="7610" y="14343"/>
                  </a:lnTo>
                  <a:lnTo>
                    <a:pt x="6532" y="13939"/>
                  </a:lnTo>
                  <a:lnTo>
                    <a:pt x="5489" y="13569"/>
                  </a:lnTo>
                  <a:lnTo>
                    <a:pt x="4411" y="13232"/>
                  </a:lnTo>
                  <a:lnTo>
                    <a:pt x="3839" y="13098"/>
                  </a:lnTo>
                  <a:lnTo>
                    <a:pt x="3300" y="12963"/>
                  </a:lnTo>
                  <a:lnTo>
                    <a:pt x="1549" y="12593"/>
                  </a:lnTo>
                  <a:lnTo>
                    <a:pt x="1785" y="12155"/>
                  </a:lnTo>
                  <a:lnTo>
                    <a:pt x="1953" y="11717"/>
                  </a:lnTo>
                  <a:lnTo>
                    <a:pt x="2256" y="10774"/>
                  </a:lnTo>
                  <a:lnTo>
                    <a:pt x="2795" y="8889"/>
                  </a:lnTo>
                  <a:lnTo>
                    <a:pt x="2963" y="8148"/>
                  </a:lnTo>
                  <a:lnTo>
                    <a:pt x="3132" y="7408"/>
                  </a:lnTo>
                  <a:lnTo>
                    <a:pt x="3233" y="7004"/>
                  </a:lnTo>
                  <a:lnTo>
                    <a:pt x="3367" y="6633"/>
                  </a:lnTo>
                  <a:lnTo>
                    <a:pt x="3502" y="6297"/>
                  </a:lnTo>
                  <a:lnTo>
                    <a:pt x="3704" y="5994"/>
                  </a:lnTo>
                  <a:lnTo>
                    <a:pt x="3704" y="5926"/>
                  </a:lnTo>
                  <a:close/>
                  <a:moveTo>
                    <a:pt x="17441" y="10101"/>
                  </a:moveTo>
                  <a:lnTo>
                    <a:pt x="18114" y="10236"/>
                  </a:lnTo>
                  <a:lnTo>
                    <a:pt x="18787" y="10337"/>
                  </a:lnTo>
                  <a:lnTo>
                    <a:pt x="18518" y="11246"/>
                  </a:lnTo>
                  <a:lnTo>
                    <a:pt x="18249" y="12155"/>
                  </a:lnTo>
                  <a:lnTo>
                    <a:pt x="18080" y="12593"/>
                  </a:lnTo>
                  <a:lnTo>
                    <a:pt x="17912" y="13030"/>
                  </a:lnTo>
                  <a:lnTo>
                    <a:pt x="17744" y="13468"/>
                  </a:lnTo>
                  <a:lnTo>
                    <a:pt x="17575" y="13906"/>
                  </a:lnTo>
                  <a:lnTo>
                    <a:pt x="17340" y="14680"/>
                  </a:lnTo>
                  <a:lnTo>
                    <a:pt x="17171" y="15488"/>
                  </a:lnTo>
                  <a:lnTo>
                    <a:pt x="16936" y="16262"/>
                  </a:lnTo>
                  <a:lnTo>
                    <a:pt x="16801" y="16666"/>
                  </a:lnTo>
                  <a:lnTo>
                    <a:pt x="16599" y="17037"/>
                  </a:lnTo>
                  <a:lnTo>
                    <a:pt x="16397" y="16902"/>
                  </a:lnTo>
                  <a:lnTo>
                    <a:pt x="16161" y="16801"/>
                  </a:lnTo>
                  <a:lnTo>
                    <a:pt x="15656" y="16666"/>
                  </a:lnTo>
                  <a:lnTo>
                    <a:pt x="15353" y="16599"/>
                  </a:lnTo>
                  <a:lnTo>
                    <a:pt x="15589" y="15825"/>
                  </a:lnTo>
                  <a:lnTo>
                    <a:pt x="15791" y="15050"/>
                  </a:lnTo>
                  <a:lnTo>
                    <a:pt x="15993" y="14276"/>
                  </a:lnTo>
                  <a:lnTo>
                    <a:pt x="16195" y="13535"/>
                  </a:lnTo>
                  <a:lnTo>
                    <a:pt x="16498" y="12694"/>
                  </a:lnTo>
                  <a:lnTo>
                    <a:pt x="16835" y="11852"/>
                  </a:lnTo>
                  <a:lnTo>
                    <a:pt x="17138" y="11010"/>
                  </a:lnTo>
                  <a:lnTo>
                    <a:pt x="17441" y="10168"/>
                  </a:lnTo>
                  <a:lnTo>
                    <a:pt x="17441" y="10135"/>
                  </a:lnTo>
                  <a:lnTo>
                    <a:pt x="17441" y="10101"/>
                  </a:lnTo>
                  <a:close/>
                  <a:moveTo>
                    <a:pt x="3805" y="1"/>
                  </a:moveTo>
                  <a:lnTo>
                    <a:pt x="3738" y="34"/>
                  </a:lnTo>
                  <a:lnTo>
                    <a:pt x="3670" y="68"/>
                  </a:lnTo>
                  <a:lnTo>
                    <a:pt x="3670" y="135"/>
                  </a:lnTo>
                  <a:lnTo>
                    <a:pt x="3704" y="203"/>
                  </a:lnTo>
                  <a:lnTo>
                    <a:pt x="3670" y="472"/>
                  </a:lnTo>
                  <a:lnTo>
                    <a:pt x="3603" y="775"/>
                  </a:lnTo>
                  <a:lnTo>
                    <a:pt x="3401" y="1314"/>
                  </a:lnTo>
                  <a:lnTo>
                    <a:pt x="3165" y="1886"/>
                  </a:lnTo>
                  <a:lnTo>
                    <a:pt x="2930" y="2425"/>
                  </a:lnTo>
                  <a:lnTo>
                    <a:pt x="2694" y="3098"/>
                  </a:lnTo>
                  <a:lnTo>
                    <a:pt x="2458" y="3805"/>
                  </a:lnTo>
                  <a:lnTo>
                    <a:pt x="1987" y="5186"/>
                  </a:lnTo>
                  <a:lnTo>
                    <a:pt x="1987" y="5253"/>
                  </a:lnTo>
                  <a:lnTo>
                    <a:pt x="2021" y="5287"/>
                  </a:lnTo>
                  <a:lnTo>
                    <a:pt x="2021" y="5388"/>
                  </a:lnTo>
                  <a:lnTo>
                    <a:pt x="2088" y="5421"/>
                  </a:lnTo>
                  <a:lnTo>
                    <a:pt x="2256" y="5489"/>
                  </a:lnTo>
                  <a:lnTo>
                    <a:pt x="1920" y="6297"/>
                  </a:lnTo>
                  <a:lnTo>
                    <a:pt x="1650" y="7105"/>
                  </a:lnTo>
                  <a:lnTo>
                    <a:pt x="1179" y="8788"/>
                  </a:lnTo>
                  <a:lnTo>
                    <a:pt x="674" y="10471"/>
                  </a:lnTo>
                  <a:lnTo>
                    <a:pt x="405" y="11280"/>
                  </a:lnTo>
                  <a:lnTo>
                    <a:pt x="102" y="12088"/>
                  </a:lnTo>
                  <a:lnTo>
                    <a:pt x="34" y="12121"/>
                  </a:lnTo>
                  <a:lnTo>
                    <a:pt x="1" y="12155"/>
                  </a:lnTo>
                  <a:lnTo>
                    <a:pt x="1" y="12222"/>
                  </a:lnTo>
                  <a:lnTo>
                    <a:pt x="34" y="12290"/>
                  </a:lnTo>
                  <a:lnTo>
                    <a:pt x="68" y="12357"/>
                  </a:lnTo>
                  <a:lnTo>
                    <a:pt x="203" y="12424"/>
                  </a:lnTo>
                  <a:lnTo>
                    <a:pt x="506" y="12559"/>
                  </a:lnTo>
                  <a:lnTo>
                    <a:pt x="910" y="12694"/>
                  </a:lnTo>
                  <a:lnTo>
                    <a:pt x="1314" y="12795"/>
                  </a:lnTo>
                  <a:lnTo>
                    <a:pt x="2122" y="12963"/>
                  </a:lnTo>
                  <a:lnTo>
                    <a:pt x="4007" y="13401"/>
                  </a:lnTo>
                  <a:lnTo>
                    <a:pt x="4950" y="13670"/>
                  </a:lnTo>
                  <a:lnTo>
                    <a:pt x="5893" y="13973"/>
                  </a:lnTo>
                  <a:lnTo>
                    <a:pt x="8990" y="15084"/>
                  </a:lnTo>
                  <a:lnTo>
                    <a:pt x="10539" y="15623"/>
                  </a:lnTo>
                  <a:lnTo>
                    <a:pt x="12121" y="16094"/>
                  </a:lnTo>
                  <a:lnTo>
                    <a:pt x="13300" y="16397"/>
                  </a:lnTo>
                  <a:lnTo>
                    <a:pt x="14478" y="16666"/>
                  </a:lnTo>
                  <a:lnTo>
                    <a:pt x="15084" y="16767"/>
                  </a:lnTo>
                  <a:lnTo>
                    <a:pt x="15151" y="16801"/>
                  </a:lnTo>
                  <a:lnTo>
                    <a:pt x="15219" y="16801"/>
                  </a:lnTo>
                  <a:lnTo>
                    <a:pt x="15623" y="16868"/>
                  </a:lnTo>
                  <a:lnTo>
                    <a:pt x="15959" y="16969"/>
                  </a:lnTo>
                  <a:lnTo>
                    <a:pt x="16262" y="17104"/>
                  </a:lnTo>
                  <a:lnTo>
                    <a:pt x="16397" y="17171"/>
                  </a:lnTo>
                  <a:lnTo>
                    <a:pt x="16498" y="17272"/>
                  </a:lnTo>
                  <a:lnTo>
                    <a:pt x="16498" y="17373"/>
                  </a:lnTo>
                  <a:lnTo>
                    <a:pt x="16565" y="17407"/>
                  </a:lnTo>
                  <a:lnTo>
                    <a:pt x="16633" y="17441"/>
                  </a:lnTo>
                  <a:lnTo>
                    <a:pt x="16700" y="17407"/>
                  </a:lnTo>
                  <a:lnTo>
                    <a:pt x="16734" y="17373"/>
                  </a:lnTo>
                  <a:lnTo>
                    <a:pt x="16936" y="17003"/>
                  </a:lnTo>
                  <a:lnTo>
                    <a:pt x="17104" y="16599"/>
                  </a:lnTo>
                  <a:lnTo>
                    <a:pt x="17239" y="16195"/>
                  </a:lnTo>
                  <a:lnTo>
                    <a:pt x="17340" y="15791"/>
                  </a:lnTo>
                  <a:lnTo>
                    <a:pt x="17542" y="14983"/>
                  </a:lnTo>
                  <a:lnTo>
                    <a:pt x="17777" y="14175"/>
                  </a:lnTo>
                  <a:lnTo>
                    <a:pt x="17912" y="13670"/>
                  </a:lnTo>
                  <a:lnTo>
                    <a:pt x="18080" y="13199"/>
                  </a:lnTo>
                  <a:lnTo>
                    <a:pt x="18451" y="12290"/>
                  </a:lnTo>
                  <a:lnTo>
                    <a:pt x="18619" y="11818"/>
                  </a:lnTo>
                  <a:lnTo>
                    <a:pt x="18754" y="11347"/>
                  </a:lnTo>
                  <a:lnTo>
                    <a:pt x="18888" y="10875"/>
                  </a:lnTo>
                  <a:lnTo>
                    <a:pt x="18956" y="10370"/>
                  </a:lnTo>
                  <a:lnTo>
                    <a:pt x="18989" y="10370"/>
                  </a:lnTo>
                  <a:lnTo>
                    <a:pt x="19023" y="10438"/>
                  </a:lnTo>
                  <a:lnTo>
                    <a:pt x="19124" y="10471"/>
                  </a:lnTo>
                  <a:lnTo>
                    <a:pt x="19191" y="10438"/>
                  </a:lnTo>
                  <a:lnTo>
                    <a:pt x="19259" y="10370"/>
                  </a:lnTo>
                  <a:lnTo>
                    <a:pt x="19730" y="8788"/>
                  </a:lnTo>
                  <a:lnTo>
                    <a:pt x="20168" y="7206"/>
                  </a:lnTo>
                  <a:lnTo>
                    <a:pt x="20302" y="6701"/>
                  </a:lnTo>
                  <a:lnTo>
                    <a:pt x="20370" y="6196"/>
                  </a:lnTo>
                  <a:lnTo>
                    <a:pt x="20504" y="5691"/>
                  </a:lnTo>
                  <a:lnTo>
                    <a:pt x="20572" y="5455"/>
                  </a:lnTo>
                  <a:lnTo>
                    <a:pt x="20706" y="5219"/>
                  </a:lnTo>
                  <a:lnTo>
                    <a:pt x="20740" y="5186"/>
                  </a:lnTo>
                  <a:lnTo>
                    <a:pt x="20774" y="5118"/>
                  </a:lnTo>
                  <a:lnTo>
                    <a:pt x="20774" y="5085"/>
                  </a:lnTo>
                  <a:lnTo>
                    <a:pt x="20774" y="5017"/>
                  </a:lnTo>
                  <a:lnTo>
                    <a:pt x="20706" y="4984"/>
                  </a:lnTo>
                  <a:lnTo>
                    <a:pt x="19797" y="4613"/>
                  </a:lnTo>
                  <a:lnTo>
                    <a:pt x="18888" y="4310"/>
                  </a:lnTo>
                  <a:lnTo>
                    <a:pt x="17979" y="4041"/>
                  </a:lnTo>
                  <a:lnTo>
                    <a:pt x="17037" y="3805"/>
                  </a:lnTo>
                  <a:lnTo>
                    <a:pt x="15959" y="3536"/>
                  </a:lnTo>
                  <a:lnTo>
                    <a:pt x="14916" y="3199"/>
                  </a:lnTo>
                  <a:lnTo>
                    <a:pt x="13872" y="2829"/>
                  </a:lnTo>
                  <a:lnTo>
                    <a:pt x="12862" y="2458"/>
                  </a:lnTo>
                  <a:lnTo>
                    <a:pt x="11784" y="2054"/>
                  </a:lnTo>
                  <a:lnTo>
                    <a:pt x="10741" y="1684"/>
                  </a:lnTo>
                  <a:lnTo>
                    <a:pt x="9630" y="1381"/>
                  </a:lnTo>
                  <a:lnTo>
                    <a:pt x="8552" y="1112"/>
                  </a:lnTo>
                  <a:lnTo>
                    <a:pt x="7340" y="842"/>
                  </a:lnTo>
                  <a:lnTo>
                    <a:pt x="6162" y="539"/>
                  </a:lnTo>
                  <a:lnTo>
                    <a:pt x="4984" y="270"/>
                  </a:lnTo>
                  <a:lnTo>
                    <a:pt x="380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79" name="Shape 379"/>
            <p:cNvSpPr/>
            <p:nvPr/>
          </p:nvSpPr>
          <p:spPr>
            <a:xfrm>
              <a:off x="5685300" y="485575"/>
              <a:ext cx="7600" cy="13500"/>
            </a:xfrm>
            <a:custGeom>
              <a:avLst/>
              <a:gdLst/>
              <a:ahLst/>
              <a:cxnLst/>
              <a:rect l="0" t="0" r="0" b="0"/>
              <a:pathLst>
                <a:path w="304" h="540" extrusionOk="0">
                  <a:moveTo>
                    <a:pt x="202" y="0"/>
                  </a:moveTo>
                  <a:lnTo>
                    <a:pt x="169" y="34"/>
                  </a:lnTo>
                  <a:lnTo>
                    <a:pt x="34" y="270"/>
                  </a:lnTo>
                  <a:lnTo>
                    <a:pt x="0" y="404"/>
                  </a:lnTo>
                  <a:lnTo>
                    <a:pt x="34" y="505"/>
                  </a:lnTo>
                  <a:lnTo>
                    <a:pt x="34" y="539"/>
                  </a:lnTo>
                  <a:lnTo>
                    <a:pt x="135" y="539"/>
                  </a:lnTo>
                  <a:lnTo>
                    <a:pt x="169" y="505"/>
                  </a:lnTo>
                  <a:lnTo>
                    <a:pt x="202" y="404"/>
                  </a:lnTo>
                  <a:lnTo>
                    <a:pt x="236" y="303"/>
                  </a:lnTo>
                  <a:lnTo>
                    <a:pt x="303" y="101"/>
                  </a:lnTo>
                  <a:lnTo>
                    <a:pt x="303" y="34"/>
                  </a:lnTo>
                  <a:lnTo>
                    <a:pt x="27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80" name="Shape 380"/>
            <p:cNvSpPr/>
            <p:nvPr/>
          </p:nvSpPr>
          <p:spPr>
            <a:xfrm>
              <a:off x="5657525" y="557950"/>
              <a:ext cx="8450" cy="13500"/>
            </a:xfrm>
            <a:custGeom>
              <a:avLst/>
              <a:gdLst/>
              <a:ahLst/>
              <a:cxnLst/>
              <a:rect l="0" t="0" r="0" b="0"/>
              <a:pathLst>
                <a:path w="338" h="540" extrusionOk="0">
                  <a:moveTo>
                    <a:pt x="270" y="1"/>
                  </a:moveTo>
                  <a:lnTo>
                    <a:pt x="202" y="35"/>
                  </a:lnTo>
                  <a:lnTo>
                    <a:pt x="135" y="102"/>
                  </a:lnTo>
                  <a:lnTo>
                    <a:pt x="68" y="203"/>
                  </a:lnTo>
                  <a:lnTo>
                    <a:pt x="0" y="338"/>
                  </a:lnTo>
                  <a:lnTo>
                    <a:pt x="0" y="472"/>
                  </a:lnTo>
                  <a:lnTo>
                    <a:pt x="34" y="506"/>
                  </a:lnTo>
                  <a:lnTo>
                    <a:pt x="68" y="540"/>
                  </a:lnTo>
                  <a:lnTo>
                    <a:pt x="101" y="540"/>
                  </a:lnTo>
                  <a:lnTo>
                    <a:pt x="135" y="506"/>
                  </a:lnTo>
                  <a:lnTo>
                    <a:pt x="202" y="405"/>
                  </a:lnTo>
                  <a:lnTo>
                    <a:pt x="236" y="304"/>
                  </a:lnTo>
                  <a:lnTo>
                    <a:pt x="337" y="136"/>
                  </a:lnTo>
                  <a:lnTo>
                    <a:pt x="337" y="68"/>
                  </a:lnTo>
                  <a:lnTo>
                    <a:pt x="303" y="35"/>
                  </a:lnTo>
                  <a:lnTo>
                    <a:pt x="27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81" name="Shape 381"/>
            <p:cNvSpPr/>
            <p:nvPr/>
          </p:nvSpPr>
          <p:spPr>
            <a:xfrm>
              <a:off x="5754325" y="392150"/>
              <a:ext cx="18525" cy="7600"/>
            </a:xfrm>
            <a:custGeom>
              <a:avLst/>
              <a:gdLst/>
              <a:ahLst/>
              <a:cxnLst/>
              <a:rect l="0" t="0" r="0" b="0"/>
              <a:pathLst>
                <a:path w="741" h="304" extrusionOk="0">
                  <a:moveTo>
                    <a:pt x="34" y="0"/>
                  </a:moveTo>
                  <a:lnTo>
                    <a:pt x="0" y="34"/>
                  </a:lnTo>
                  <a:lnTo>
                    <a:pt x="0" y="101"/>
                  </a:lnTo>
                  <a:lnTo>
                    <a:pt x="34" y="135"/>
                  </a:lnTo>
                  <a:lnTo>
                    <a:pt x="169" y="236"/>
                  </a:lnTo>
                  <a:lnTo>
                    <a:pt x="337" y="270"/>
                  </a:lnTo>
                  <a:lnTo>
                    <a:pt x="505" y="303"/>
                  </a:lnTo>
                  <a:lnTo>
                    <a:pt x="674" y="270"/>
                  </a:lnTo>
                  <a:lnTo>
                    <a:pt x="741" y="202"/>
                  </a:lnTo>
                  <a:lnTo>
                    <a:pt x="741" y="169"/>
                  </a:lnTo>
                  <a:lnTo>
                    <a:pt x="707" y="101"/>
                  </a:lnTo>
                  <a:lnTo>
                    <a:pt x="640" y="68"/>
                  </a:lnTo>
                  <a:lnTo>
                    <a:pt x="236" y="68"/>
                  </a:lnTo>
                  <a:lnTo>
                    <a:pt x="101" y="34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82" name="Shape 382"/>
            <p:cNvSpPr/>
            <p:nvPr/>
          </p:nvSpPr>
          <p:spPr>
            <a:xfrm>
              <a:off x="5783775" y="400550"/>
              <a:ext cx="21075" cy="7600"/>
            </a:xfrm>
            <a:custGeom>
              <a:avLst/>
              <a:gdLst/>
              <a:ahLst/>
              <a:cxnLst/>
              <a:rect l="0" t="0" r="0" b="0"/>
              <a:pathLst>
                <a:path w="843" h="304" extrusionOk="0">
                  <a:moveTo>
                    <a:pt x="34" y="1"/>
                  </a:moveTo>
                  <a:lnTo>
                    <a:pt x="1" y="35"/>
                  </a:lnTo>
                  <a:lnTo>
                    <a:pt x="1" y="102"/>
                  </a:lnTo>
                  <a:lnTo>
                    <a:pt x="34" y="136"/>
                  </a:lnTo>
                  <a:lnTo>
                    <a:pt x="405" y="237"/>
                  </a:lnTo>
                  <a:lnTo>
                    <a:pt x="573" y="304"/>
                  </a:lnTo>
                  <a:lnTo>
                    <a:pt x="842" y="304"/>
                  </a:lnTo>
                  <a:lnTo>
                    <a:pt x="842" y="237"/>
                  </a:lnTo>
                  <a:lnTo>
                    <a:pt x="842" y="203"/>
                  </a:lnTo>
                  <a:lnTo>
                    <a:pt x="809" y="169"/>
                  </a:lnTo>
                  <a:lnTo>
                    <a:pt x="438" y="68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83" name="Shape 383"/>
            <p:cNvSpPr/>
            <p:nvPr/>
          </p:nvSpPr>
          <p:spPr>
            <a:xfrm>
              <a:off x="3921925" y="624450"/>
              <a:ext cx="579125" cy="264325"/>
            </a:xfrm>
            <a:custGeom>
              <a:avLst/>
              <a:gdLst/>
              <a:ahLst/>
              <a:cxnLst/>
              <a:rect l="0" t="0" r="0" b="0"/>
              <a:pathLst>
                <a:path w="23165" h="10573" extrusionOk="0">
                  <a:moveTo>
                    <a:pt x="1718" y="506"/>
                  </a:moveTo>
                  <a:lnTo>
                    <a:pt x="1853" y="539"/>
                  </a:lnTo>
                  <a:lnTo>
                    <a:pt x="2189" y="640"/>
                  </a:lnTo>
                  <a:lnTo>
                    <a:pt x="2021" y="1044"/>
                  </a:lnTo>
                  <a:lnTo>
                    <a:pt x="1853" y="1482"/>
                  </a:lnTo>
                  <a:lnTo>
                    <a:pt x="1718" y="1920"/>
                  </a:lnTo>
                  <a:lnTo>
                    <a:pt x="1583" y="2357"/>
                  </a:lnTo>
                  <a:lnTo>
                    <a:pt x="1415" y="2728"/>
                  </a:lnTo>
                  <a:lnTo>
                    <a:pt x="1314" y="3132"/>
                  </a:lnTo>
                  <a:lnTo>
                    <a:pt x="1179" y="3536"/>
                  </a:lnTo>
                  <a:lnTo>
                    <a:pt x="1112" y="3940"/>
                  </a:lnTo>
                  <a:lnTo>
                    <a:pt x="809" y="3872"/>
                  </a:lnTo>
                  <a:lnTo>
                    <a:pt x="573" y="3805"/>
                  </a:lnTo>
                  <a:lnTo>
                    <a:pt x="439" y="3704"/>
                  </a:lnTo>
                  <a:lnTo>
                    <a:pt x="371" y="3603"/>
                  </a:lnTo>
                  <a:lnTo>
                    <a:pt x="304" y="3502"/>
                  </a:lnTo>
                  <a:lnTo>
                    <a:pt x="237" y="3334"/>
                  </a:lnTo>
                  <a:lnTo>
                    <a:pt x="270" y="2997"/>
                  </a:lnTo>
                  <a:lnTo>
                    <a:pt x="304" y="2694"/>
                  </a:lnTo>
                  <a:lnTo>
                    <a:pt x="472" y="2054"/>
                  </a:lnTo>
                  <a:lnTo>
                    <a:pt x="674" y="1415"/>
                  </a:lnTo>
                  <a:lnTo>
                    <a:pt x="843" y="1112"/>
                  </a:lnTo>
                  <a:lnTo>
                    <a:pt x="1011" y="809"/>
                  </a:lnTo>
                  <a:lnTo>
                    <a:pt x="1146" y="674"/>
                  </a:lnTo>
                  <a:lnTo>
                    <a:pt x="1280" y="607"/>
                  </a:lnTo>
                  <a:lnTo>
                    <a:pt x="1415" y="539"/>
                  </a:lnTo>
                  <a:lnTo>
                    <a:pt x="1550" y="506"/>
                  </a:lnTo>
                  <a:close/>
                  <a:moveTo>
                    <a:pt x="18956" y="4815"/>
                  </a:moveTo>
                  <a:lnTo>
                    <a:pt x="19192" y="4883"/>
                  </a:lnTo>
                  <a:lnTo>
                    <a:pt x="19057" y="5152"/>
                  </a:lnTo>
                  <a:lnTo>
                    <a:pt x="18956" y="5421"/>
                  </a:lnTo>
                  <a:lnTo>
                    <a:pt x="18889" y="5691"/>
                  </a:lnTo>
                  <a:lnTo>
                    <a:pt x="18855" y="5859"/>
                  </a:lnTo>
                  <a:lnTo>
                    <a:pt x="18821" y="5994"/>
                  </a:lnTo>
                  <a:lnTo>
                    <a:pt x="18720" y="5960"/>
                  </a:lnTo>
                  <a:lnTo>
                    <a:pt x="18754" y="5926"/>
                  </a:lnTo>
                  <a:lnTo>
                    <a:pt x="18788" y="5623"/>
                  </a:lnTo>
                  <a:lnTo>
                    <a:pt x="18821" y="5287"/>
                  </a:lnTo>
                  <a:lnTo>
                    <a:pt x="18956" y="4815"/>
                  </a:lnTo>
                  <a:close/>
                  <a:moveTo>
                    <a:pt x="19394" y="4950"/>
                  </a:moveTo>
                  <a:lnTo>
                    <a:pt x="19629" y="5017"/>
                  </a:lnTo>
                  <a:lnTo>
                    <a:pt x="19427" y="5354"/>
                  </a:lnTo>
                  <a:lnTo>
                    <a:pt x="19326" y="5691"/>
                  </a:lnTo>
                  <a:lnTo>
                    <a:pt x="19259" y="5893"/>
                  </a:lnTo>
                  <a:lnTo>
                    <a:pt x="19225" y="6128"/>
                  </a:lnTo>
                  <a:lnTo>
                    <a:pt x="19057" y="6095"/>
                  </a:lnTo>
                  <a:lnTo>
                    <a:pt x="19091" y="5825"/>
                  </a:lnTo>
                  <a:lnTo>
                    <a:pt x="19158" y="5556"/>
                  </a:lnTo>
                  <a:lnTo>
                    <a:pt x="19225" y="5253"/>
                  </a:lnTo>
                  <a:lnTo>
                    <a:pt x="19293" y="5085"/>
                  </a:lnTo>
                  <a:lnTo>
                    <a:pt x="19360" y="4950"/>
                  </a:lnTo>
                  <a:close/>
                  <a:moveTo>
                    <a:pt x="19764" y="5051"/>
                  </a:moveTo>
                  <a:lnTo>
                    <a:pt x="20000" y="5118"/>
                  </a:lnTo>
                  <a:lnTo>
                    <a:pt x="19865" y="5388"/>
                  </a:lnTo>
                  <a:lnTo>
                    <a:pt x="19764" y="5691"/>
                  </a:lnTo>
                  <a:lnTo>
                    <a:pt x="19697" y="5960"/>
                  </a:lnTo>
                  <a:lnTo>
                    <a:pt x="19629" y="6263"/>
                  </a:lnTo>
                  <a:lnTo>
                    <a:pt x="19461" y="6229"/>
                  </a:lnTo>
                  <a:lnTo>
                    <a:pt x="19495" y="5926"/>
                  </a:lnTo>
                  <a:lnTo>
                    <a:pt x="19562" y="5623"/>
                  </a:lnTo>
                  <a:lnTo>
                    <a:pt x="19629" y="5320"/>
                  </a:lnTo>
                  <a:lnTo>
                    <a:pt x="19764" y="5051"/>
                  </a:lnTo>
                  <a:close/>
                  <a:moveTo>
                    <a:pt x="20168" y="5152"/>
                  </a:moveTo>
                  <a:lnTo>
                    <a:pt x="20370" y="5219"/>
                  </a:lnTo>
                  <a:lnTo>
                    <a:pt x="20269" y="5489"/>
                  </a:lnTo>
                  <a:lnTo>
                    <a:pt x="20168" y="5792"/>
                  </a:lnTo>
                  <a:lnTo>
                    <a:pt x="20000" y="6398"/>
                  </a:lnTo>
                  <a:lnTo>
                    <a:pt x="19831" y="6330"/>
                  </a:lnTo>
                  <a:lnTo>
                    <a:pt x="19899" y="6027"/>
                  </a:lnTo>
                  <a:lnTo>
                    <a:pt x="19966" y="5758"/>
                  </a:lnTo>
                  <a:lnTo>
                    <a:pt x="20168" y="5152"/>
                  </a:lnTo>
                  <a:close/>
                  <a:moveTo>
                    <a:pt x="20538" y="5287"/>
                  </a:moveTo>
                  <a:lnTo>
                    <a:pt x="20808" y="5354"/>
                  </a:lnTo>
                  <a:lnTo>
                    <a:pt x="20740" y="5657"/>
                  </a:lnTo>
                  <a:lnTo>
                    <a:pt x="20673" y="5960"/>
                  </a:lnTo>
                  <a:lnTo>
                    <a:pt x="20572" y="6532"/>
                  </a:lnTo>
                  <a:lnTo>
                    <a:pt x="20235" y="6431"/>
                  </a:lnTo>
                  <a:lnTo>
                    <a:pt x="20336" y="6162"/>
                  </a:lnTo>
                  <a:lnTo>
                    <a:pt x="20404" y="5859"/>
                  </a:lnTo>
                  <a:lnTo>
                    <a:pt x="20538" y="5287"/>
                  </a:lnTo>
                  <a:close/>
                  <a:moveTo>
                    <a:pt x="20976" y="5421"/>
                  </a:moveTo>
                  <a:lnTo>
                    <a:pt x="21212" y="5489"/>
                  </a:lnTo>
                  <a:lnTo>
                    <a:pt x="21144" y="5724"/>
                  </a:lnTo>
                  <a:lnTo>
                    <a:pt x="21111" y="5960"/>
                  </a:lnTo>
                  <a:lnTo>
                    <a:pt x="21043" y="6330"/>
                  </a:lnTo>
                  <a:lnTo>
                    <a:pt x="21043" y="6499"/>
                  </a:lnTo>
                  <a:lnTo>
                    <a:pt x="21043" y="6667"/>
                  </a:lnTo>
                  <a:lnTo>
                    <a:pt x="20774" y="6600"/>
                  </a:lnTo>
                  <a:lnTo>
                    <a:pt x="20976" y="5421"/>
                  </a:lnTo>
                  <a:close/>
                  <a:moveTo>
                    <a:pt x="21380" y="5556"/>
                  </a:moveTo>
                  <a:lnTo>
                    <a:pt x="21447" y="5590"/>
                  </a:lnTo>
                  <a:lnTo>
                    <a:pt x="21717" y="5657"/>
                  </a:lnTo>
                  <a:lnTo>
                    <a:pt x="21582" y="5926"/>
                  </a:lnTo>
                  <a:lnTo>
                    <a:pt x="21481" y="6196"/>
                  </a:lnTo>
                  <a:lnTo>
                    <a:pt x="21380" y="6499"/>
                  </a:lnTo>
                  <a:lnTo>
                    <a:pt x="21380" y="6633"/>
                  </a:lnTo>
                  <a:lnTo>
                    <a:pt x="21380" y="6768"/>
                  </a:lnTo>
                  <a:lnTo>
                    <a:pt x="21279" y="6734"/>
                  </a:lnTo>
                  <a:lnTo>
                    <a:pt x="21279" y="6431"/>
                  </a:lnTo>
                  <a:lnTo>
                    <a:pt x="21279" y="6128"/>
                  </a:lnTo>
                  <a:lnTo>
                    <a:pt x="21313" y="5859"/>
                  </a:lnTo>
                  <a:lnTo>
                    <a:pt x="21380" y="5556"/>
                  </a:lnTo>
                  <a:close/>
                  <a:moveTo>
                    <a:pt x="21851" y="5724"/>
                  </a:moveTo>
                  <a:lnTo>
                    <a:pt x="22020" y="5792"/>
                  </a:lnTo>
                  <a:lnTo>
                    <a:pt x="21919" y="6061"/>
                  </a:lnTo>
                  <a:lnTo>
                    <a:pt x="21818" y="6297"/>
                  </a:lnTo>
                  <a:lnTo>
                    <a:pt x="21750" y="6600"/>
                  </a:lnTo>
                  <a:lnTo>
                    <a:pt x="21717" y="6869"/>
                  </a:lnTo>
                  <a:lnTo>
                    <a:pt x="21582" y="6802"/>
                  </a:lnTo>
                  <a:lnTo>
                    <a:pt x="21616" y="6566"/>
                  </a:lnTo>
                  <a:lnTo>
                    <a:pt x="21683" y="6297"/>
                  </a:lnTo>
                  <a:lnTo>
                    <a:pt x="21851" y="5724"/>
                  </a:lnTo>
                  <a:close/>
                  <a:moveTo>
                    <a:pt x="22188" y="5859"/>
                  </a:moveTo>
                  <a:lnTo>
                    <a:pt x="22424" y="5994"/>
                  </a:lnTo>
                  <a:lnTo>
                    <a:pt x="22255" y="6364"/>
                  </a:lnTo>
                  <a:lnTo>
                    <a:pt x="22154" y="6667"/>
                  </a:lnTo>
                  <a:lnTo>
                    <a:pt x="22053" y="6936"/>
                  </a:lnTo>
                  <a:lnTo>
                    <a:pt x="21885" y="6903"/>
                  </a:lnTo>
                  <a:lnTo>
                    <a:pt x="21986" y="6667"/>
                  </a:lnTo>
                  <a:lnTo>
                    <a:pt x="22053" y="6398"/>
                  </a:lnTo>
                  <a:lnTo>
                    <a:pt x="22087" y="6128"/>
                  </a:lnTo>
                  <a:lnTo>
                    <a:pt x="22188" y="5859"/>
                  </a:lnTo>
                  <a:close/>
                  <a:moveTo>
                    <a:pt x="22592" y="6095"/>
                  </a:moveTo>
                  <a:lnTo>
                    <a:pt x="22760" y="6263"/>
                  </a:lnTo>
                  <a:lnTo>
                    <a:pt x="22861" y="6431"/>
                  </a:lnTo>
                  <a:lnTo>
                    <a:pt x="22659" y="7138"/>
                  </a:lnTo>
                  <a:lnTo>
                    <a:pt x="22222" y="7004"/>
                  </a:lnTo>
                  <a:lnTo>
                    <a:pt x="22323" y="6768"/>
                  </a:lnTo>
                  <a:lnTo>
                    <a:pt x="22424" y="6499"/>
                  </a:lnTo>
                  <a:lnTo>
                    <a:pt x="22592" y="6095"/>
                  </a:lnTo>
                  <a:close/>
                  <a:moveTo>
                    <a:pt x="2627" y="203"/>
                  </a:moveTo>
                  <a:lnTo>
                    <a:pt x="2930" y="236"/>
                  </a:lnTo>
                  <a:lnTo>
                    <a:pt x="3233" y="304"/>
                  </a:lnTo>
                  <a:lnTo>
                    <a:pt x="3536" y="438"/>
                  </a:lnTo>
                  <a:lnTo>
                    <a:pt x="3805" y="573"/>
                  </a:lnTo>
                  <a:lnTo>
                    <a:pt x="4411" y="876"/>
                  </a:lnTo>
                  <a:lnTo>
                    <a:pt x="4950" y="1145"/>
                  </a:lnTo>
                  <a:lnTo>
                    <a:pt x="5287" y="1280"/>
                  </a:lnTo>
                  <a:lnTo>
                    <a:pt x="5657" y="1415"/>
                  </a:lnTo>
                  <a:lnTo>
                    <a:pt x="6364" y="1583"/>
                  </a:lnTo>
                  <a:lnTo>
                    <a:pt x="7812" y="1886"/>
                  </a:lnTo>
                  <a:lnTo>
                    <a:pt x="9563" y="2290"/>
                  </a:lnTo>
                  <a:lnTo>
                    <a:pt x="11280" y="2761"/>
                  </a:lnTo>
                  <a:lnTo>
                    <a:pt x="14747" y="3704"/>
                  </a:lnTo>
                  <a:lnTo>
                    <a:pt x="16970" y="4310"/>
                  </a:lnTo>
                  <a:lnTo>
                    <a:pt x="16768" y="4815"/>
                  </a:lnTo>
                  <a:lnTo>
                    <a:pt x="16566" y="5388"/>
                  </a:lnTo>
                  <a:lnTo>
                    <a:pt x="16431" y="5926"/>
                  </a:lnTo>
                  <a:lnTo>
                    <a:pt x="16263" y="6499"/>
                  </a:lnTo>
                  <a:lnTo>
                    <a:pt x="16094" y="7037"/>
                  </a:lnTo>
                  <a:lnTo>
                    <a:pt x="15926" y="7576"/>
                  </a:lnTo>
                  <a:lnTo>
                    <a:pt x="15825" y="8115"/>
                  </a:lnTo>
                  <a:lnTo>
                    <a:pt x="15757" y="8687"/>
                  </a:lnTo>
                  <a:lnTo>
                    <a:pt x="14579" y="8317"/>
                  </a:lnTo>
                  <a:lnTo>
                    <a:pt x="13367" y="7980"/>
                  </a:lnTo>
                  <a:lnTo>
                    <a:pt x="10977" y="7374"/>
                  </a:lnTo>
                  <a:lnTo>
                    <a:pt x="8115" y="6600"/>
                  </a:lnTo>
                  <a:lnTo>
                    <a:pt x="6667" y="6196"/>
                  </a:lnTo>
                  <a:lnTo>
                    <a:pt x="5253" y="5724"/>
                  </a:lnTo>
                  <a:lnTo>
                    <a:pt x="4782" y="5556"/>
                  </a:lnTo>
                  <a:lnTo>
                    <a:pt x="4310" y="5388"/>
                  </a:lnTo>
                  <a:lnTo>
                    <a:pt x="3300" y="4984"/>
                  </a:lnTo>
                  <a:lnTo>
                    <a:pt x="2795" y="4815"/>
                  </a:lnTo>
                  <a:lnTo>
                    <a:pt x="2290" y="4681"/>
                  </a:lnTo>
                  <a:lnTo>
                    <a:pt x="1785" y="4613"/>
                  </a:lnTo>
                  <a:lnTo>
                    <a:pt x="1280" y="4579"/>
                  </a:lnTo>
                  <a:lnTo>
                    <a:pt x="1348" y="4041"/>
                  </a:lnTo>
                  <a:lnTo>
                    <a:pt x="1482" y="3502"/>
                  </a:lnTo>
                  <a:lnTo>
                    <a:pt x="1617" y="2963"/>
                  </a:lnTo>
                  <a:lnTo>
                    <a:pt x="1785" y="2425"/>
                  </a:lnTo>
                  <a:lnTo>
                    <a:pt x="2156" y="1314"/>
                  </a:lnTo>
                  <a:lnTo>
                    <a:pt x="2358" y="741"/>
                  </a:lnTo>
                  <a:lnTo>
                    <a:pt x="2627" y="236"/>
                  </a:lnTo>
                  <a:lnTo>
                    <a:pt x="2627" y="203"/>
                  </a:lnTo>
                  <a:close/>
                  <a:moveTo>
                    <a:pt x="17441" y="5926"/>
                  </a:moveTo>
                  <a:lnTo>
                    <a:pt x="18552" y="6229"/>
                  </a:lnTo>
                  <a:lnTo>
                    <a:pt x="19663" y="6532"/>
                  </a:lnTo>
                  <a:lnTo>
                    <a:pt x="19697" y="6566"/>
                  </a:lnTo>
                  <a:lnTo>
                    <a:pt x="19831" y="6566"/>
                  </a:lnTo>
                  <a:lnTo>
                    <a:pt x="22626" y="7340"/>
                  </a:lnTo>
                  <a:lnTo>
                    <a:pt x="22424" y="8216"/>
                  </a:lnTo>
                  <a:lnTo>
                    <a:pt x="22255" y="9091"/>
                  </a:lnTo>
                  <a:lnTo>
                    <a:pt x="21010" y="8653"/>
                  </a:lnTo>
                  <a:lnTo>
                    <a:pt x="19730" y="8249"/>
                  </a:lnTo>
                  <a:lnTo>
                    <a:pt x="19057" y="8081"/>
                  </a:lnTo>
                  <a:lnTo>
                    <a:pt x="18384" y="7946"/>
                  </a:lnTo>
                  <a:lnTo>
                    <a:pt x="17677" y="7778"/>
                  </a:lnTo>
                  <a:lnTo>
                    <a:pt x="17340" y="7711"/>
                  </a:lnTo>
                  <a:lnTo>
                    <a:pt x="17003" y="7610"/>
                  </a:lnTo>
                  <a:lnTo>
                    <a:pt x="17172" y="6768"/>
                  </a:lnTo>
                  <a:lnTo>
                    <a:pt x="17273" y="6364"/>
                  </a:lnTo>
                  <a:lnTo>
                    <a:pt x="17441" y="5926"/>
                  </a:lnTo>
                  <a:close/>
                  <a:moveTo>
                    <a:pt x="17172" y="4344"/>
                  </a:moveTo>
                  <a:lnTo>
                    <a:pt x="18754" y="4782"/>
                  </a:lnTo>
                  <a:lnTo>
                    <a:pt x="18687" y="5017"/>
                  </a:lnTo>
                  <a:lnTo>
                    <a:pt x="18619" y="5287"/>
                  </a:lnTo>
                  <a:lnTo>
                    <a:pt x="18552" y="5590"/>
                  </a:lnTo>
                  <a:lnTo>
                    <a:pt x="18518" y="5758"/>
                  </a:lnTo>
                  <a:lnTo>
                    <a:pt x="18552" y="5926"/>
                  </a:lnTo>
                  <a:lnTo>
                    <a:pt x="18283" y="5825"/>
                  </a:lnTo>
                  <a:lnTo>
                    <a:pt x="18013" y="5792"/>
                  </a:lnTo>
                  <a:lnTo>
                    <a:pt x="17710" y="5758"/>
                  </a:lnTo>
                  <a:lnTo>
                    <a:pt x="17441" y="5792"/>
                  </a:lnTo>
                  <a:lnTo>
                    <a:pt x="17407" y="5758"/>
                  </a:lnTo>
                  <a:lnTo>
                    <a:pt x="17374" y="5724"/>
                  </a:lnTo>
                  <a:lnTo>
                    <a:pt x="17340" y="5724"/>
                  </a:lnTo>
                  <a:lnTo>
                    <a:pt x="17273" y="5792"/>
                  </a:lnTo>
                  <a:lnTo>
                    <a:pt x="17172" y="5960"/>
                  </a:lnTo>
                  <a:lnTo>
                    <a:pt x="17071" y="6196"/>
                  </a:lnTo>
                  <a:lnTo>
                    <a:pt x="16902" y="6667"/>
                  </a:lnTo>
                  <a:lnTo>
                    <a:pt x="16801" y="7172"/>
                  </a:lnTo>
                  <a:lnTo>
                    <a:pt x="16801" y="7408"/>
                  </a:lnTo>
                  <a:lnTo>
                    <a:pt x="16801" y="7643"/>
                  </a:lnTo>
                  <a:lnTo>
                    <a:pt x="16835" y="7711"/>
                  </a:lnTo>
                  <a:lnTo>
                    <a:pt x="16902" y="7744"/>
                  </a:lnTo>
                  <a:lnTo>
                    <a:pt x="16936" y="7744"/>
                  </a:lnTo>
                  <a:lnTo>
                    <a:pt x="17205" y="7879"/>
                  </a:lnTo>
                  <a:lnTo>
                    <a:pt x="17508" y="7980"/>
                  </a:lnTo>
                  <a:lnTo>
                    <a:pt x="18114" y="8115"/>
                  </a:lnTo>
                  <a:lnTo>
                    <a:pt x="18081" y="8148"/>
                  </a:lnTo>
                  <a:lnTo>
                    <a:pt x="17946" y="8519"/>
                  </a:lnTo>
                  <a:lnTo>
                    <a:pt x="17811" y="8889"/>
                  </a:lnTo>
                  <a:lnTo>
                    <a:pt x="17710" y="9293"/>
                  </a:lnTo>
                  <a:lnTo>
                    <a:pt x="16599" y="8956"/>
                  </a:lnTo>
                  <a:lnTo>
                    <a:pt x="15993" y="8754"/>
                  </a:lnTo>
                  <a:lnTo>
                    <a:pt x="16027" y="8182"/>
                  </a:lnTo>
                  <a:lnTo>
                    <a:pt x="16128" y="7643"/>
                  </a:lnTo>
                  <a:lnTo>
                    <a:pt x="16263" y="7071"/>
                  </a:lnTo>
                  <a:lnTo>
                    <a:pt x="16431" y="6532"/>
                  </a:lnTo>
                  <a:lnTo>
                    <a:pt x="16801" y="5421"/>
                  </a:lnTo>
                  <a:lnTo>
                    <a:pt x="17003" y="4883"/>
                  </a:lnTo>
                  <a:lnTo>
                    <a:pt x="17172" y="4344"/>
                  </a:lnTo>
                  <a:close/>
                  <a:moveTo>
                    <a:pt x="18283" y="8148"/>
                  </a:moveTo>
                  <a:lnTo>
                    <a:pt x="18552" y="8216"/>
                  </a:lnTo>
                  <a:lnTo>
                    <a:pt x="18417" y="8418"/>
                  </a:lnTo>
                  <a:lnTo>
                    <a:pt x="18316" y="8653"/>
                  </a:lnTo>
                  <a:lnTo>
                    <a:pt x="18148" y="9024"/>
                  </a:lnTo>
                  <a:lnTo>
                    <a:pt x="18114" y="9226"/>
                  </a:lnTo>
                  <a:lnTo>
                    <a:pt x="18081" y="9394"/>
                  </a:lnTo>
                  <a:lnTo>
                    <a:pt x="17912" y="9360"/>
                  </a:lnTo>
                  <a:lnTo>
                    <a:pt x="18148" y="8620"/>
                  </a:lnTo>
                  <a:lnTo>
                    <a:pt x="18249" y="8283"/>
                  </a:lnTo>
                  <a:lnTo>
                    <a:pt x="18283" y="8148"/>
                  </a:lnTo>
                  <a:close/>
                  <a:moveTo>
                    <a:pt x="18889" y="8249"/>
                  </a:moveTo>
                  <a:lnTo>
                    <a:pt x="18788" y="8350"/>
                  </a:lnTo>
                  <a:lnTo>
                    <a:pt x="18720" y="8485"/>
                  </a:lnTo>
                  <a:lnTo>
                    <a:pt x="18653" y="8721"/>
                  </a:lnTo>
                  <a:lnTo>
                    <a:pt x="18518" y="9192"/>
                  </a:lnTo>
                  <a:lnTo>
                    <a:pt x="18451" y="9360"/>
                  </a:lnTo>
                  <a:lnTo>
                    <a:pt x="18451" y="9428"/>
                  </a:lnTo>
                  <a:lnTo>
                    <a:pt x="18451" y="9529"/>
                  </a:lnTo>
                  <a:lnTo>
                    <a:pt x="18283" y="9461"/>
                  </a:lnTo>
                  <a:lnTo>
                    <a:pt x="18350" y="9125"/>
                  </a:lnTo>
                  <a:lnTo>
                    <a:pt x="18485" y="8822"/>
                  </a:lnTo>
                  <a:lnTo>
                    <a:pt x="18754" y="8249"/>
                  </a:lnTo>
                  <a:close/>
                  <a:moveTo>
                    <a:pt x="19091" y="8317"/>
                  </a:moveTo>
                  <a:lnTo>
                    <a:pt x="19293" y="8350"/>
                  </a:lnTo>
                  <a:lnTo>
                    <a:pt x="19158" y="8653"/>
                  </a:lnTo>
                  <a:lnTo>
                    <a:pt x="19091" y="8956"/>
                  </a:lnTo>
                  <a:lnTo>
                    <a:pt x="18956" y="9562"/>
                  </a:lnTo>
                  <a:lnTo>
                    <a:pt x="18990" y="9630"/>
                  </a:lnTo>
                  <a:lnTo>
                    <a:pt x="19023" y="9697"/>
                  </a:lnTo>
                  <a:lnTo>
                    <a:pt x="18552" y="9562"/>
                  </a:lnTo>
                  <a:lnTo>
                    <a:pt x="18619" y="9529"/>
                  </a:lnTo>
                  <a:lnTo>
                    <a:pt x="18653" y="9461"/>
                  </a:lnTo>
                  <a:lnTo>
                    <a:pt x="18720" y="9327"/>
                  </a:lnTo>
                  <a:lnTo>
                    <a:pt x="18788" y="9057"/>
                  </a:lnTo>
                  <a:lnTo>
                    <a:pt x="18855" y="8653"/>
                  </a:lnTo>
                  <a:lnTo>
                    <a:pt x="18922" y="8451"/>
                  </a:lnTo>
                  <a:lnTo>
                    <a:pt x="18990" y="8384"/>
                  </a:lnTo>
                  <a:lnTo>
                    <a:pt x="19057" y="8350"/>
                  </a:lnTo>
                  <a:lnTo>
                    <a:pt x="19091" y="8317"/>
                  </a:lnTo>
                  <a:close/>
                  <a:moveTo>
                    <a:pt x="19461" y="8384"/>
                  </a:moveTo>
                  <a:lnTo>
                    <a:pt x="19596" y="8418"/>
                  </a:lnTo>
                  <a:lnTo>
                    <a:pt x="19427" y="9091"/>
                  </a:lnTo>
                  <a:lnTo>
                    <a:pt x="19360" y="9428"/>
                  </a:lnTo>
                  <a:lnTo>
                    <a:pt x="19326" y="9764"/>
                  </a:lnTo>
                  <a:lnTo>
                    <a:pt x="19057" y="9697"/>
                  </a:lnTo>
                  <a:lnTo>
                    <a:pt x="19124" y="9663"/>
                  </a:lnTo>
                  <a:lnTo>
                    <a:pt x="19158" y="9630"/>
                  </a:lnTo>
                  <a:lnTo>
                    <a:pt x="19259" y="8990"/>
                  </a:lnTo>
                  <a:lnTo>
                    <a:pt x="19326" y="8687"/>
                  </a:lnTo>
                  <a:lnTo>
                    <a:pt x="19461" y="8384"/>
                  </a:lnTo>
                  <a:close/>
                  <a:moveTo>
                    <a:pt x="19764" y="8485"/>
                  </a:moveTo>
                  <a:lnTo>
                    <a:pt x="19966" y="8552"/>
                  </a:lnTo>
                  <a:lnTo>
                    <a:pt x="19899" y="8687"/>
                  </a:lnTo>
                  <a:lnTo>
                    <a:pt x="19831" y="8855"/>
                  </a:lnTo>
                  <a:lnTo>
                    <a:pt x="19730" y="9192"/>
                  </a:lnTo>
                  <a:lnTo>
                    <a:pt x="19663" y="9495"/>
                  </a:lnTo>
                  <a:lnTo>
                    <a:pt x="19629" y="9832"/>
                  </a:lnTo>
                  <a:lnTo>
                    <a:pt x="19495" y="9798"/>
                  </a:lnTo>
                  <a:lnTo>
                    <a:pt x="19629" y="9125"/>
                  </a:lnTo>
                  <a:lnTo>
                    <a:pt x="19764" y="8485"/>
                  </a:lnTo>
                  <a:close/>
                  <a:moveTo>
                    <a:pt x="20134" y="8586"/>
                  </a:moveTo>
                  <a:lnTo>
                    <a:pt x="20303" y="8653"/>
                  </a:lnTo>
                  <a:lnTo>
                    <a:pt x="20168" y="8956"/>
                  </a:lnTo>
                  <a:lnTo>
                    <a:pt x="20101" y="9259"/>
                  </a:lnTo>
                  <a:lnTo>
                    <a:pt x="19966" y="9899"/>
                  </a:lnTo>
                  <a:lnTo>
                    <a:pt x="19865" y="9899"/>
                  </a:lnTo>
                  <a:lnTo>
                    <a:pt x="19865" y="9596"/>
                  </a:lnTo>
                  <a:lnTo>
                    <a:pt x="19899" y="9327"/>
                  </a:lnTo>
                  <a:lnTo>
                    <a:pt x="20000" y="8956"/>
                  </a:lnTo>
                  <a:lnTo>
                    <a:pt x="20134" y="8586"/>
                  </a:lnTo>
                  <a:close/>
                  <a:moveTo>
                    <a:pt x="20437" y="8687"/>
                  </a:moveTo>
                  <a:lnTo>
                    <a:pt x="20707" y="8788"/>
                  </a:lnTo>
                  <a:lnTo>
                    <a:pt x="20606" y="9057"/>
                  </a:lnTo>
                  <a:lnTo>
                    <a:pt x="20538" y="9394"/>
                  </a:lnTo>
                  <a:lnTo>
                    <a:pt x="20505" y="9697"/>
                  </a:lnTo>
                  <a:lnTo>
                    <a:pt x="20505" y="10034"/>
                  </a:lnTo>
                  <a:lnTo>
                    <a:pt x="20168" y="9966"/>
                  </a:lnTo>
                  <a:lnTo>
                    <a:pt x="20235" y="9630"/>
                  </a:lnTo>
                  <a:lnTo>
                    <a:pt x="20303" y="9327"/>
                  </a:lnTo>
                  <a:lnTo>
                    <a:pt x="20336" y="8990"/>
                  </a:lnTo>
                  <a:lnTo>
                    <a:pt x="20437" y="8687"/>
                  </a:lnTo>
                  <a:close/>
                  <a:moveTo>
                    <a:pt x="20875" y="8855"/>
                  </a:moveTo>
                  <a:lnTo>
                    <a:pt x="21077" y="8923"/>
                  </a:lnTo>
                  <a:lnTo>
                    <a:pt x="20976" y="9024"/>
                  </a:lnTo>
                  <a:lnTo>
                    <a:pt x="20909" y="9158"/>
                  </a:lnTo>
                  <a:lnTo>
                    <a:pt x="20841" y="9461"/>
                  </a:lnTo>
                  <a:lnTo>
                    <a:pt x="20808" y="9764"/>
                  </a:lnTo>
                  <a:lnTo>
                    <a:pt x="20740" y="10067"/>
                  </a:lnTo>
                  <a:lnTo>
                    <a:pt x="20707" y="10067"/>
                  </a:lnTo>
                  <a:lnTo>
                    <a:pt x="20774" y="9461"/>
                  </a:lnTo>
                  <a:lnTo>
                    <a:pt x="20808" y="9158"/>
                  </a:lnTo>
                  <a:lnTo>
                    <a:pt x="20875" y="8855"/>
                  </a:lnTo>
                  <a:close/>
                  <a:moveTo>
                    <a:pt x="21245" y="8990"/>
                  </a:moveTo>
                  <a:lnTo>
                    <a:pt x="21447" y="9057"/>
                  </a:lnTo>
                  <a:lnTo>
                    <a:pt x="21313" y="9293"/>
                  </a:lnTo>
                  <a:lnTo>
                    <a:pt x="21245" y="9562"/>
                  </a:lnTo>
                  <a:lnTo>
                    <a:pt x="21178" y="9832"/>
                  </a:lnTo>
                  <a:lnTo>
                    <a:pt x="21144" y="10135"/>
                  </a:lnTo>
                  <a:lnTo>
                    <a:pt x="20976" y="10101"/>
                  </a:lnTo>
                  <a:lnTo>
                    <a:pt x="21043" y="9832"/>
                  </a:lnTo>
                  <a:lnTo>
                    <a:pt x="21077" y="9529"/>
                  </a:lnTo>
                  <a:lnTo>
                    <a:pt x="21111" y="9259"/>
                  </a:lnTo>
                  <a:lnTo>
                    <a:pt x="21178" y="9091"/>
                  </a:lnTo>
                  <a:lnTo>
                    <a:pt x="21245" y="8990"/>
                  </a:lnTo>
                  <a:close/>
                  <a:moveTo>
                    <a:pt x="21582" y="9091"/>
                  </a:moveTo>
                  <a:lnTo>
                    <a:pt x="21717" y="9158"/>
                  </a:lnTo>
                  <a:lnTo>
                    <a:pt x="21649" y="9259"/>
                  </a:lnTo>
                  <a:lnTo>
                    <a:pt x="21616" y="9394"/>
                  </a:lnTo>
                  <a:lnTo>
                    <a:pt x="21582" y="9630"/>
                  </a:lnTo>
                  <a:lnTo>
                    <a:pt x="21582" y="9899"/>
                  </a:lnTo>
                  <a:lnTo>
                    <a:pt x="21515" y="10135"/>
                  </a:lnTo>
                  <a:lnTo>
                    <a:pt x="21515" y="10168"/>
                  </a:lnTo>
                  <a:lnTo>
                    <a:pt x="21380" y="10135"/>
                  </a:lnTo>
                  <a:lnTo>
                    <a:pt x="21481" y="9630"/>
                  </a:lnTo>
                  <a:lnTo>
                    <a:pt x="21515" y="9360"/>
                  </a:lnTo>
                  <a:lnTo>
                    <a:pt x="21582" y="9091"/>
                  </a:lnTo>
                  <a:close/>
                  <a:moveTo>
                    <a:pt x="21885" y="9226"/>
                  </a:moveTo>
                  <a:lnTo>
                    <a:pt x="22222" y="9327"/>
                  </a:lnTo>
                  <a:lnTo>
                    <a:pt x="22053" y="10202"/>
                  </a:lnTo>
                  <a:lnTo>
                    <a:pt x="21717" y="10202"/>
                  </a:lnTo>
                  <a:lnTo>
                    <a:pt x="21784" y="9933"/>
                  </a:lnTo>
                  <a:lnTo>
                    <a:pt x="21784" y="9697"/>
                  </a:lnTo>
                  <a:lnTo>
                    <a:pt x="21818" y="9461"/>
                  </a:lnTo>
                  <a:lnTo>
                    <a:pt x="21885" y="9226"/>
                  </a:lnTo>
                  <a:close/>
                  <a:moveTo>
                    <a:pt x="2593" y="1"/>
                  </a:moveTo>
                  <a:lnTo>
                    <a:pt x="2526" y="34"/>
                  </a:lnTo>
                  <a:lnTo>
                    <a:pt x="2492" y="68"/>
                  </a:lnTo>
                  <a:lnTo>
                    <a:pt x="2425" y="102"/>
                  </a:lnTo>
                  <a:lnTo>
                    <a:pt x="2257" y="472"/>
                  </a:lnTo>
                  <a:lnTo>
                    <a:pt x="2088" y="371"/>
                  </a:lnTo>
                  <a:lnTo>
                    <a:pt x="1920" y="270"/>
                  </a:lnTo>
                  <a:lnTo>
                    <a:pt x="1785" y="236"/>
                  </a:lnTo>
                  <a:lnTo>
                    <a:pt x="1651" y="236"/>
                  </a:lnTo>
                  <a:lnTo>
                    <a:pt x="1482" y="270"/>
                  </a:lnTo>
                  <a:lnTo>
                    <a:pt x="1348" y="304"/>
                  </a:lnTo>
                  <a:lnTo>
                    <a:pt x="1213" y="371"/>
                  </a:lnTo>
                  <a:lnTo>
                    <a:pt x="1078" y="472"/>
                  </a:lnTo>
                  <a:lnTo>
                    <a:pt x="876" y="708"/>
                  </a:lnTo>
                  <a:lnTo>
                    <a:pt x="674" y="977"/>
                  </a:lnTo>
                  <a:lnTo>
                    <a:pt x="506" y="1246"/>
                  </a:lnTo>
                  <a:lnTo>
                    <a:pt x="405" y="1549"/>
                  </a:lnTo>
                  <a:lnTo>
                    <a:pt x="237" y="2054"/>
                  </a:lnTo>
                  <a:lnTo>
                    <a:pt x="68" y="2593"/>
                  </a:lnTo>
                  <a:lnTo>
                    <a:pt x="35" y="2862"/>
                  </a:lnTo>
                  <a:lnTo>
                    <a:pt x="1" y="3132"/>
                  </a:lnTo>
                  <a:lnTo>
                    <a:pt x="1" y="3367"/>
                  </a:lnTo>
                  <a:lnTo>
                    <a:pt x="68" y="3637"/>
                  </a:lnTo>
                  <a:lnTo>
                    <a:pt x="136" y="3771"/>
                  </a:lnTo>
                  <a:lnTo>
                    <a:pt x="237" y="3872"/>
                  </a:lnTo>
                  <a:lnTo>
                    <a:pt x="338" y="3973"/>
                  </a:lnTo>
                  <a:lnTo>
                    <a:pt x="472" y="4041"/>
                  </a:lnTo>
                  <a:lnTo>
                    <a:pt x="775" y="4142"/>
                  </a:lnTo>
                  <a:lnTo>
                    <a:pt x="1078" y="4175"/>
                  </a:lnTo>
                  <a:lnTo>
                    <a:pt x="1011" y="4613"/>
                  </a:lnTo>
                  <a:lnTo>
                    <a:pt x="1045" y="4647"/>
                  </a:lnTo>
                  <a:lnTo>
                    <a:pt x="1045" y="4714"/>
                  </a:lnTo>
                  <a:lnTo>
                    <a:pt x="1112" y="4782"/>
                  </a:lnTo>
                  <a:lnTo>
                    <a:pt x="1651" y="4815"/>
                  </a:lnTo>
                  <a:lnTo>
                    <a:pt x="2189" y="4950"/>
                  </a:lnTo>
                  <a:lnTo>
                    <a:pt x="2728" y="5085"/>
                  </a:lnTo>
                  <a:lnTo>
                    <a:pt x="3267" y="5253"/>
                  </a:lnTo>
                  <a:lnTo>
                    <a:pt x="4310" y="5657"/>
                  </a:lnTo>
                  <a:lnTo>
                    <a:pt x="5354" y="6027"/>
                  </a:lnTo>
                  <a:lnTo>
                    <a:pt x="6802" y="6465"/>
                  </a:lnTo>
                  <a:lnTo>
                    <a:pt x="8250" y="6903"/>
                  </a:lnTo>
                  <a:lnTo>
                    <a:pt x="11179" y="7677"/>
                  </a:lnTo>
                  <a:lnTo>
                    <a:pt x="13502" y="8283"/>
                  </a:lnTo>
                  <a:lnTo>
                    <a:pt x="15791" y="8956"/>
                  </a:lnTo>
                  <a:lnTo>
                    <a:pt x="15859" y="8956"/>
                  </a:lnTo>
                  <a:lnTo>
                    <a:pt x="16768" y="9259"/>
                  </a:lnTo>
                  <a:lnTo>
                    <a:pt x="18047" y="9663"/>
                  </a:lnTo>
                  <a:lnTo>
                    <a:pt x="19293" y="10000"/>
                  </a:lnTo>
                  <a:lnTo>
                    <a:pt x="19326" y="10034"/>
                  </a:lnTo>
                  <a:lnTo>
                    <a:pt x="19360" y="10067"/>
                  </a:lnTo>
                  <a:lnTo>
                    <a:pt x="19427" y="10034"/>
                  </a:lnTo>
                  <a:lnTo>
                    <a:pt x="19932" y="10168"/>
                  </a:lnTo>
                  <a:lnTo>
                    <a:pt x="20000" y="10202"/>
                  </a:lnTo>
                  <a:lnTo>
                    <a:pt x="20067" y="10202"/>
                  </a:lnTo>
                  <a:lnTo>
                    <a:pt x="20740" y="10303"/>
                  </a:lnTo>
                  <a:lnTo>
                    <a:pt x="20808" y="10337"/>
                  </a:lnTo>
                  <a:lnTo>
                    <a:pt x="20841" y="10337"/>
                  </a:lnTo>
                  <a:lnTo>
                    <a:pt x="21144" y="10370"/>
                  </a:lnTo>
                  <a:lnTo>
                    <a:pt x="21144" y="10404"/>
                  </a:lnTo>
                  <a:lnTo>
                    <a:pt x="21178" y="10471"/>
                  </a:lnTo>
                  <a:lnTo>
                    <a:pt x="21245" y="10505"/>
                  </a:lnTo>
                  <a:lnTo>
                    <a:pt x="21313" y="10471"/>
                  </a:lnTo>
                  <a:lnTo>
                    <a:pt x="21346" y="10438"/>
                  </a:lnTo>
                  <a:lnTo>
                    <a:pt x="21346" y="10404"/>
                  </a:lnTo>
                  <a:lnTo>
                    <a:pt x="22020" y="10471"/>
                  </a:lnTo>
                  <a:lnTo>
                    <a:pt x="22020" y="10539"/>
                  </a:lnTo>
                  <a:lnTo>
                    <a:pt x="22087" y="10572"/>
                  </a:lnTo>
                  <a:lnTo>
                    <a:pt x="22188" y="10572"/>
                  </a:lnTo>
                  <a:lnTo>
                    <a:pt x="22222" y="10539"/>
                  </a:lnTo>
                  <a:lnTo>
                    <a:pt x="22222" y="10505"/>
                  </a:lnTo>
                  <a:lnTo>
                    <a:pt x="22457" y="9495"/>
                  </a:lnTo>
                  <a:lnTo>
                    <a:pt x="22693" y="8519"/>
                  </a:lnTo>
                  <a:lnTo>
                    <a:pt x="23097" y="6499"/>
                  </a:lnTo>
                  <a:lnTo>
                    <a:pt x="23131" y="6465"/>
                  </a:lnTo>
                  <a:lnTo>
                    <a:pt x="23097" y="6398"/>
                  </a:lnTo>
                  <a:lnTo>
                    <a:pt x="23164" y="6196"/>
                  </a:lnTo>
                  <a:lnTo>
                    <a:pt x="23164" y="6095"/>
                  </a:lnTo>
                  <a:lnTo>
                    <a:pt x="23097" y="6061"/>
                  </a:lnTo>
                  <a:lnTo>
                    <a:pt x="23030" y="6061"/>
                  </a:lnTo>
                  <a:lnTo>
                    <a:pt x="22962" y="6128"/>
                  </a:lnTo>
                  <a:lnTo>
                    <a:pt x="22828" y="5994"/>
                  </a:lnTo>
                  <a:lnTo>
                    <a:pt x="22693" y="5859"/>
                  </a:lnTo>
                  <a:lnTo>
                    <a:pt x="22323" y="5623"/>
                  </a:lnTo>
                  <a:lnTo>
                    <a:pt x="21885" y="5455"/>
                  </a:lnTo>
                  <a:lnTo>
                    <a:pt x="21447" y="5287"/>
                  </a:lnTo>
                  <a:lnTo>
                    <a:pt x="21447" y="5253"/>
                  </a:lnTo>
                  <a:lnTo>
                    <a:pt x="21414" y="5219"/>
                  </a:lnTo>
                  <a:lnTo>
                    <a:pt x="21346" y="5219"/>
                  </a:lnTo>
                  <a:lnTo>
                    <a:pt x="21313" y="5253"/>
                  </a:lnTo>
                  <a:lnTo>
                    <a:pt x="20336" y="4950"/>
                  </a:lnTo>
                  <a:lnTo>
                    <a:pt x="19495" y="4714"/>
                  </a:lnTo>
                  <a:lnTo>
                    <a:pt x="19461" y="4681"/>
                  </a:lnTo>
                  <a:lnTo>
                    <a:pt x="19360" y="4681"/>
                  </a:lnTo>
                  <a:lnTo>
                    <a:pt x="17205" y="4108"/>
                  </a:lnTo>
                  <a:lnTo>
                    <a:pt x="17138" y="4074"/>
                  </a:lnTo>
                  <a:lnTo>
                    <a:pt x="17104" y="4074"/>
                  </a:lnTo>
                  <a:lnTo>
                    <a:pt x="15589" y="3670"/>
                  </a:lnTo>
                  <a:lnTo>
                    <a:pt x="11852" y="2660"/>
                  </a:lnTo>
                  <a:lnTo>
                    <a:pt x="9967" y="2189"/>
                  </a:lnTo>
                  <a:lnTo>
                    <a:pt x="8115" y="1718"/>
                  </a:lnTo>
                  <a:lnTo>
                    <a:pt x="6398" y="1347"/>
                  </a:lnTo>
                  <a:lnTo>
                    <a:pt x="5590" y="1145"/>
                  </a:lnTo>
                  <a:lnTo>
                    <a:pt x="5186" y="1011"/>
                  </a:lnTo>
                  <a:lnTo>
                    <a:pt x="4782" y="842"/>
                  </a:lnTo>
                  <a:lnTo>
                    <a:pt x="4277" y="573"/>
                  </a:lnTo>
                  <a:lnTo>
                    <a:pt x="3738" y="270"/>
                  </a:lnTo>
                  <a:lnTo>
                    <a:pt x="3435" y="169"/>
                  </a:lnTo>
                  <a:lnTo>
                    <a:pt x="3166" y="68"/>
                  </a:lnTo>
                  <a:lnTo>
                    <a:pt x="289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84" name="Shape 384"/>
            <p:cNvSpPr/>
            <p:nvPr/>
          </p:nvSpPr>
          <p:spPr>
            <a:xfrm>
              <a:off x="5696250" y="439275"/>
              <a:ext cx="9275" cy="14350"/>
            </a:xfrm>
            <a:custGeom>
              <a:avLst/>
              <a:gdLst/>
              <a:ahLst/>
              <a:cxnLst/>
              <a:rect l="0" t="0" r="0" b="0"/>
              <a:pathLst>
                <a:path w="371" h="574" extrusionOk="0">
                  <a:moveTo>
                    <a:pt x="269" y="1"/>
                  </a:moveTo>
                  <a:lnTo>
                    <a:pt x="236" y="34"/>
                  </a:lnTo>
                  <a:lnTo>
                    <a:pt x="135" y="102"/>
                  </a:lnTo>
                  <a:lnTo>
                    <a:pt x="101" y="236"/>
                  </a:lnTo>
                  <a:lnTo>
                    <a:pt x="34" y="337"/>
                  </a:lnTo>
                  <a:lnTo>
                    <a:pt x="0" y="472"/>
                  </a:lnTo>
                  <a:lnTo>
                    <a:pt x="34" y="539"/>
                  </a:lnTo>
                  <a:lnTo>
                    <a:pt x="67" y="573"/>
                  </a:lnTo>
                  <a:lnTo>
                    <a:pt x="135" y="573"/>
                  </a:lnTo>
                  <a:lnTo>
                    <a:pt x="168" y="539"/>
                  </a:lnTo>
                  <a:lnTo>
                    <a:pt x="236" y="438"/>
                  </a:lnTo>
                  <a:lnTo>
                    <a:pt x="269" y="337"/>
                  </a:lnTo>
                  <a:lnTo>
                    <a:pt x="303" y="236"/>
                  </a:lnTo>
                  <a:lnTo>
                    <a:pt x="337" y="135"/>
                  </a:lnTo>
                  <a:lnTo>
                    <a:pt x="370" y="68"/>
                  </a:lnTo>
                  <a:lnTo>
                    <a:pt x="337" y="34"/>
                  </a:lnTo>
                  <a:lnTo>
                    <a:pt x="26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85" name="Shape 385"/>
            <p:cNvSpPr/>
            <p:nvPr/>
          </p:nvSpPr>
          <p:spPr>
            <a:xfrm>
              <a:off x="5692875" y="462850"/>
              <a:ext cx="5925" cy="15175"/>
            </a:xfrm>
            <a:custGeom>
              <a:avLst/>
              <a:gdLst/>
              <a:ahLst/>
              <a:cxnLst/>
              <a:rect l="0" t="0" r="0" b="0"/>
              <a:pathLst>
                <a:path w="237" h="607" extrusionOk="0">
                  <a:moveTo>
                    <a:pt x="101" y="0"/>
                  </a:moveTo>
                  <a:lnTo>
                    <a:pt x="68" y="68"/>
                  </a:lnTo>
                  <a:lnTo>
                    <a:pt x="34" y="169"/>
                  </a:lnTo>
                  <a:lnTo>
                    <a:pt x="0" y="303"/>
                  </a:lnTo>
                  <a:lnTo>
                    <a:pt x="0" y="404"/>
                  </a:lnTo>
                  <a:lnTo>
                    <a:pt x="34" y="539"/>
                  </a:lnTo>
                  <a:lnTo>
                    <a:pt x="68" y="606"/>
                  </a:lnTo>
                  <a:lnTo>
                    <a:pt x="135" y="606"/>
                  </a:lnTo>
                  <a:lnTo>
                    <a:pt x="169" y="539"/>
                  </a:lnTo>
                  <a:lnTo>
                    <a:pt x="202" y="438"/>
                  </a:lnTo>
                  <a:lnTo>
                    <a:pt x="202" y="303"/>
                  </a:lnTo>
                  <a:lnTo>
                    <a:pt x="236" y="101"/>
                  </a:lnTo>
                  <a:lnTo>
                    <a:pt x="236" y="34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86" name="Shape 386"/>
            <p:cNvSpPr/>
            <p:nvPr/>
          </p:nvSpPr>
          <p:spPr>
            <a:xfrm>
              <a:off x="5702975" y="416550"/>
              <a:ext cx="8450" cy="16025"/>
            </a:xfrm>
            <a:custGeom>
              <a:avLst/>
              <a:gdLst/>
              <a:ahLst/>
              <a:cxnLst/>
              <a:rect l="0" t="0" r="0" b="0"/>
              <a:pathLst>
                <a:path w="338" h="641" extrusionOk="0">
                  <a:moveTo>
                    <a:pt x="202" y="1"/>
                  </a:moveTo>
                  <a:lnTo>
                    <a:pt x="169" y="34"/>
                  </a:lnTo>
                  <a:lnTo>
                    <a:pt x="34" y="304"/>
                  </a:lnTo>
                  <a:lnTo>
                    <a:pt x="0" y="438"/>
                  </a:lnTo>
                  <a:lnTo>
                    <a:pt x="0" y="506"/>
                  </a:lnTo>
                  <a:lnTo>
                    <a:pt x="34" y="573"/>
                  </a:lnTo>
                  <a:lnTo>
                    <a:pt x="68" y="607"/>
                  </a:lnTo>
                  <a:lnTo>
                    <a:pt x="101" y="640"/>
                  </a:lnTo>
                  <a:lnTo>
                    <a:pt x="135" y="607"/>
                  </a:lnTo>
                  <a:lnTo>
                    <a:pt x="169" y="573"/>
                  </a:lnTo>
                  <a:lnTo>
                    <a:pt x="236" y="472"/>
                  </a:lnTo>
                  <a:lnTo>
                    <a:pt x="236" y="371"/>
                  </a:lnTo>
                  <a:lnTo>
                    <a:pt x="337" y="102"/>
                  </a:lnTo>
                  <a:lnTo>
                    <a:pt x="337" y="34"/>
                  </a:lnTo>
                  <a:lnTo>
                    <a:pt x="27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87" name="Shape 387"/>
            <p:cNvSpPr/>
            <p:nvPr/>
          </p:nvSpPr>
          <p:spPr>
            <a:xfrm>
              <a:off x="4836025" y="1876900"/>
              <a:ext cx="1179250" cy="946950"/>
            </a:xfrm>
            <a:custGeom>
              <a:avLst/>
              <a:gdLst/>
              <a:ahLst/>
              <a:cxnLst/>
              <a:rect l="0" t="0" r="0" b="0"/>
              <a:pathLst>
                <a:path w="47170" h="37878" extrusionOk="0">
                  <a:moveTo>
                    <a:pt x="5960" y="26161"/>
                  </a:moveTo>
                  <a:lnTo>
                    <a:pt x="5960" y="28955"/>
                  </a:lnTo>
                  <a:lnTo>
                    <a:pt x="5690" y="29056"/>
                  </a:lnTo>
                  <a:lnTo>
                    <a:pt x="5488" y="29157"/>
                  </a:lnTo>
                  <a:lnTo>
                    <a:pt x="5286" y="29326"/>
                  </a:lnTo>
                  <a:lnTo>
                    <a:pt x="5118" y="29494"/>
                  </a:lnTo>
                  <a:lnTo>
                    <a:pt x="4950" y="29696"/>
                  </a:lnTo>
                  <a:lnTo>
                    <a:pt x="4781" y="29932"/>
                  </a:lnTo>
                  <a:lnTo>
                    <a:pt x="4680" y="30167"/>
                  </a:lnTo>
                  <a:lnTo>
                    <a:pt x="4546" y="30437"/>
                  </a:lnTo>
                  <a:lnTo>
                    <a:pt x="4377" y="30942"/>
                  </a:lnTo>
                  <a:lnTo>
                    <a:pt x="4243" y="31480"/>
                  </a:lnTo>
                  <a:lnTo>
                    <a:pt x="4175" y="32019"/>
                  </a:lnTo>
                  <a:lnTo>
                    <a:pt x="4142" y="32490"/>
                  </a:lnTo>
                  <a:lnTo>
                    <a:pt x="4108" y="32894"/>
                  </a:lnTo>
                  <a:lnTo>
                    <a:pt x="4108" y="33298"/>
                  </a:lnTo>
                  <a:lnTo>
                    <a:pt x="4175" y="33702"/>
                  </a:lnTo>
                  <a:lnTo>
                    <a:pt x="4209" y="34106"/>
                  </a:lnTo>
                  <a:lnTo>
                    <a:pt x="4209" y="34106"/>
                  </a:lnTo>
                  <a:lnTo>
                    <a:pt x="3906" y="33871"/>
                  </a:lnTo>
                  <a:lnTo>
                    <a:pt x="3603" y="33601"/>
                  </a:lnTo>
                  <a:lnTo>
                    <a:pt x="3333" y="33332"/>
                  </a:lnTo>
                  <a:lnTo>
                    <a:pt x="3131" y="33063"/>
                  </a:lnTo>
                  <a:lnTo>
                    <a:pt x="2963" y="32760"/>
                  </a:lnTo>
                  <a:lnTo>
                    <a:pt x="2795" y="32457"/>
                  </a:lnTo>
                  <a:lnTo>
                    <a:pt x="2660" y="32120"/>
                  </a:lnTo>
                  <a:lnTo>
                    <a:pt x="2559" y="31783"/>
                  </a:lnTo>
                  <a:lnTo>
                    <a:pt x="2492" y="31413"/>
                  </a:lnTo>
                  <a:lnTo>
                    <a:pt x="2424" y="31076"/>
                  </a:lnTo>
                  <a:lnTo>
                    <a:pt x="2391" y="30706"/>
                  </a:lnTo>
                  <a:lnTo>
                    <a:pt x="2391" y="30369"/>
                  </a:lnTo>
                  <a:lnTo>
                    <a:pt x="2424" y="29965"/>
                  </a:lnTo>
                  <a:lnTo>
                    <a:pt x="2458" y="29595"/>
                  </a:lnTo>
                  <a:lnTo>
                    <a:pt x="2559" y="29225"/>
                  </a:lnTo>
                  <a:lnTo>
                    <a:pt x="2660" y="28854"/>
                  </a:lnTo>
                  <a:lnTo>
                    <a:pt x="2795" y="28484"/>
                  </a:lnTo>
                  <a:lnTo>
                    <a:pt x="2997" y="28147"/>
                  </a:lnTo>
                  <a:lnTo>
                    <a:pt x="3199" y="27811"/>
                  </a:lnTo>
                  <a:lnTo>
                    <a:pt x="3434" y="27508"/>
                  </a:lnTo>
                  <a:lnTo>
                    <a:pt x="3704" y="27238"/>
                  </a:lnTo>
                  <a:lnTo>
                    <a:pt x="3973" y="27002"/>
                  </a:lnTo>
                  <a:lnTo>
                    <a:pt x="4276" y="26800"/>
                  </a:lnTo>
                  <a:lnTo>
                    <a:pt x="4579" y="26632"/>
                  </a:lnTo>
                  <a:lnTo>
                    <a:pt x="4916" y="26497"/>
                  </a:lnTo>
                  <a:lnTo>
                    <a:pt x="5253" y="26363"/>
                  </a:lnTo>
                  <a:lnTo>
                    <a:pt x="5960" y="26161"/>
                  </a:lnTo>
                  <a:close/>
                  <a:moveTo>
                    <a:pt x="5960" y="29157"/>
                  </a:moveTo>
                  <a:lnTo>
                    <a:pt x="5993" y="32356"/>
                  </a:lnTo>
                  <a:lnTo>
                    <a:pt x="6027" y="33904"/>
                  </a:lnTo>
                  <a:lnTo>
                    <a:pt x="5859" y="34106"/>
                  </a:lnTo>
                  <a:lnTo>
                    <a:pt x="5724" y="34241"/>
                  </a:lnTo>
                  <a:lnTo>
                    <a:pt x="5556" y="34342"/>
                  </a:lnTo>
                  <a:lnTo>
                    <a:pt x="5387" y="34409"/>
                  </a:lnTo>
                  <a:lnTo>
                    <a:pt x="5017" y="34409"/>
                  </a:lnTo>
                  <a:lnTo>
                    <a:pt x="4815" y="34376"/>
                  </a:lnTo>
                  <a:lnTo>
                    <a:pt x="4647" y="34308"/>
                  </a:lnTo>
                  <a:lnTo>
                    <a:pt x="4546" y="33904"/>
                  </a:lnTo>
                  <a:lnTo>
                    <a:pt x="4478" y="33534"/>
                  </a:lnTo>
                  <a:lnTo>
                    <a:pt x="4445" y="33130"/>
                  </a:lnTo>
                  <a:lnTo>
                    <a:pt x="4445" y="32726"/>
                  </a:lnTo>
                  <a:lnTo>
                    <a:pt x="4478" y="32221"/>
                  </a:lnTo>
                  <a:lnTo>
                    <a:pt x="4512" y="31716"/>
                  </a:lnTo>
                  <a:lnTo>
                    <a:pt x="4647" y="31211"/>
                  </a:lnTo>
                  <a:lnTo>
                    <a:pt x="4781" y="30740"/>
                  </a:lnTo>
                  <a:lnTo>
                    <a:pt x="5017" y="30302"/>
                  </a:lnTo>
                  <a:lnTo>
                    <a:pt x="5253" y="29864"/>
                  </a:lnTo>
                  <a:lnTo>
                    <a:pt x="5589" y="29494"/>
                  </a:lnTo>
                  <a:lnTo>
                    <a:pt x="5960" y="29157"/>
                  </a:lnTo>
                  <a:close/>
                  <a:moveTo>
                    <a:pt x="6027" y="34342"/>
                  </a:moveTo>
                  <a:lnTo>
                    <a:pt x="6027" y="35352"/>
                  </a:lnTo>
                  <a:lnTo>
                    <a:pt x="6061" y="36396"/>
                  </a:lnTo>
                  <a:lnTo>
                    <a:pt x="5892" y="36396"/>
                  </a:lnTo>
                  <a:lnTo>
                    <a:pt x="5791" y="36329"/>
                  </a:lnTo>
                  <a:lnTo>
                    <a:pt x="5556" y="36127"/>
                  </a:lnTo>
                  <a:lnTo>
                    <a:pt x="5320" y="35857"/>
                  </a:lnTo>
                  <a:lnTo>
                    <a:pt x="5185" y="35723"/>
                  </a:lnTo>
                  <a:lnTo>
                    <a:pt x="5051" y="35487"/>
                  </a:lnTo>
                  <a:lnTo>
                    <a:pt x="4950" y="35251"/>
                  </a:lnTo>
                  <a:lnTo>
                    <a:pt x="4781" y="34746"/>
                  </a:lnTo>
                  <a:lnTo>
                    <a:pt x="4714" y="34611"/>
                  </a:lnTo>
                  <a:lnTo>
                    <a:pt x="4714" y="34611"/>
                  </a:lnTo>
                  <a:lnTo>
                    <a:pt x="5084" y="34679"/>
                  </a:lnTo>
                  <a:lnTo>
                    <a:pt x="5421" y="34645"/>
                  </a:lnTo>
                  <a:lnTo>
                    <a:pt x="5556" y="34611"/>
                  </a:lnTo>
                  <a:lnTo>
                    <a:pt x="5724" y="34544"/>
                  </a:lnTo>
                  <a:lnTo>
                    <a:pt x="5859" y="34443"/>
                  </a:lnTo>
                  <a:lnTo>
                    <a:pt x="6027" y="34342"/>
                  </a:lnTo>
                  <a:close/>
                  <a:moveTo>
                    <a:pt x="34" y="1"/>
                  </a:moveTo>
                  <a:lnTo>
                    <a:pt x="0" y="34"/>
                  </a:lnTo>
                  <a:lnTo>
                    <a:pt x="0" y="102"/>
                  </a:lnTo>
                  <a:lnTo>
                    <a:pt x="303" y="1112"/>
                  </a:lnTo>
                  <a:lnTo>
                    <a:pt x="640" y="2122"/>
                  </a:lnTo>
                  <a:lnTo>
                    <a:pt x="1347" y="4142"/>
                  </a:lnTo>
                  <a:lnTo>
                    <a:pt x="2761" y="8317"/>
                  </a:lnTo>
                  <a:lnTo>
                    <a:pt x="3502" y="10337"/>
                  </a:lnTo>
                  <a:lnTo>
                    <a:pt x="4276" y="12323"/>
                  </a:lnTo>
                  <a:lnTo>
                    <a:pt x="5118" y="14310"/>
                  </a:lnTo>
                  <a:lnTo>
                    <a:pt x="5993" y="16262"/>
                  </a:lnTo>
                  <a:lnTo>
                    <a:pt x="6027" y="16296"/>
                  </a:lnTo>
                  <a:lnTo>
                    <a:pt x="5993" y="16363"/>
                  </a:lnTo>
                  <a:lnTo>
                    <a:pt x="6027" y="16397"/>
                  </a:lnTo>
                  <a:lnTo>
                    <a:pt x="6027" y="16431"/>
                  </a:lnTo>
                  <a:lnTo>
                    <a:pt x="6094" y="16464"/>
                  </a:lnTo>
                  <a:lnTo>
                    <a:pt x="6498" y="16464"/>
                  </a:lnTo>
                  <a:lnTo>
                    <a:pt x="6397" y="16565"/>
                  </a:lnTo>
                  <a:lnTo>
                    <a:pt x="6296" y="16700"/>
                  </a:lnTo>
                  <a:lnTo>
                    <a:pt x="6162" y="17037"/>
                  </a:lnTo>
                  <a:lnTo>
                    <a:pt x="6094" y="17340"/>
                  </a:lnTo>
                  <a:lnTo>
                    <a:pt x="6061" y="17643"/>
                  </a:lnTo>
                  <a:lnTo>
                    <a:pt x="6027" y="18316"/>
                  </a:lnTo>
                  <a:lnTo>
                    <a:pt x="6027" y="18956"/>
                  </a:lnTo>
                  <a:lnTo>
                    <a:pt x="6027" y="19562"/>
                  </a:lnTo>
                  <a:lnTo>
                    <a:pt x="5960" y="22760"/>
                  </a:lnTo>
                  <a:lnTo>
                    <a:pt x="5960" y="25959"/>
                  </a:lnTo>
                  <a:lnTo>
                    <a:pt x="5960" y="26060"/>
                  </a:lnTo>
                  <a:lnTo>
                    <a:pt x="5556" y="26060"/>
                  </a:lnTo>
                  <a:lnTo>
                    <a:pt x="5152" y="26127"/>
                  </a:lnTo>
                  <a:lnTo>
                    <a:pt x="4748" y="26262"/>
                  </a:lnTo>
                  <a:lnTo>
                    <a:pt x="4344" y="26430"/>
                  </a:lnTo>
                  <a:lnTo>
                    <a:pt x="3973" y="26632"/>
                  </a:lnTo>
                  <a:lnTo>
                    <a:pt x="3636" y="26901"/>
                  </a:lnTo>
                  <a:lnTo>
                    <a:pt x="3333" y="27171"/>
                  </a:lnTo>
                  <a:lnTo>
                    <a:pt x="3064" y="27474"/>
                  </a:lnTo>
                  <a:lnTo>
                    <a:pt x="2795" y="27912"/>
                  </a:lnTo>
                  <a:lnTo>
                    <a:pt x="2559" y="28349"/>
                  </a:lnTo>
                  <a:lnTo>
                    <a:pt x="2391" y="28787"/>
                  </a:lnTo>
                  <a:lnTo>
                    <a:pt x="2222" y="29258"/>
                  </a:lnTo>
                  <a:lnTo>
                    <a:pt x="2155" y="29730"/>
                  </a:lnTo>
                  <a:lnTo>
                    <a:pt x="2088" y="30235"/>
                  </a:lnTo>
                  <a:lnTo>
                    <a:pt x="2088" y="30706"/>
                  </a:lnTo>
                  <a:lnTo>
                    <a:pt x="2121" y="31211"/>
                  </a:lnTo>
                  <a:lnTo>
                    <a:pt x="2222" y="31649"/>
                  </a:lnTo>
                  <a:lnTo>
                    <a:pt x="2323" y="32053"/>
                  </a:lnTo>
                  <a:lnTo>
                    <a:pt x="2458" y="32457"/>
                  </a:lnTo>
                  <a:lnTo>
                    <a:pt x="2660" y="32861"/>
                  </a:lnTo>
                  <a:lnTo>
                    <a:pt x="2862" y="33231"/>
                  </a:lnTo>
                  <a:lnTo>
                    <a:pt x="3131" y="33601"/>
                  </a:lnTo>
                  <a:lnTo>
                    <a:pt x="3434" y="33904"/>
                  </a:lnTo>
                  <a:lnTo>
                    <a:pt x="3771" y="34174"/>
                  </a:lnTo>
                  <a:lnTo>
                    <a:pt x="4041" y="34342"/>
                  </a:lnTo>
                  <a:lnTo>
                    <a:pt x="4310" y="34477"/>
                  </a:lnTo>
                  <a:lnTo>
                    <a:pt x="4411" y="34813"/>
                  </a:lnTo>
                  <a:lnTo>
                    <a:pt x="4546" y="35150"/>
                  </a:lnTo>
                  <a:lnTo>
                    <a:pt x="4714" y="35487"/>
                  </a:lnTo>
                  <a:lnTo>
                    <a:pt x="4882" y="35790"/>
                  </a:lnTo>
                  <a:lnTo>
                    <a:pt x="5084" y="36059"/>
                  </a:lnTo>
                  <a:lnTo>
                    <a:pt x="5320" y="36329"/>
                  </a:lnTo>
                  <a:lnTo>
                    <a:pt x="5589" y="36531"/>
                  </a:lnTo>
                  <a:lnTo>
                    <a:pt x="5859" y="36733"/>
                  </a:lnTo>
                  <a:lnTo>
                    <a:pt x="5993" y="36766"/>
                  </a:lnTo>
                  <a:lnTo>
                    <a:pt x="6061" y="36699"/>
                  </a:lnTo>
                  <a:lnTo>
                    <a:pt x="6128" y="37305"/>
                  </a:lnTo>
                  <a:lnTo>
                    <a:pt x="6195" y="37877"/>
                  </a:lnTo>
                  <a:lnTo>
                    <a:pt x="6431" y="37877"/>
                  </a:lnTo>
                  <a:lnTo>
                    <a:pt x="6330" y="36935"/>
                  </a:lnTo>
                  <a:lnTo>
                    <a:pt x="6296" y="35958"/>
                  </a:lnTo>
                  <a:lnTo>
                    <a:pt x="6263" y="34982"/>
                  </a:lnTo>
                  <a:lnTo>
                    <a:pt x="6263" y="34039"/>
                  </a:lnTo>
                  <a:lnTo>
                    <a:pt x="6296" y="33938"/>
                  </a:lnTo>
                  <a:lnTo>
                    <a:pt x="6263" y="33871"/>
                  </a:lnTo>
                  <a:lnTo>
                    <a:pt x="6263" y="32894"/>
                  </a:lnTo>
                  <a:lnTo>
                    <a:pt x="6195" y="30100"/>
                  </a:lnTo>
                  <a:lnTo>
                    <a:pt x="6195" y="27306"/>
                  </a:lnTo>
                  <a:lnTo>
                    <a:pt x="6195" y="24511"/>
                  </a:lnTo>
                  <a:lnTo>
                    <a:pt x="6195" y="21717"/>
                  </a:lnTo>
                  <a:lnTo>
                    <a:pt x="6263" y="19057"/>
                  </a:lnTo>
                  <a:lnTo>
                    <a:pt x="6229" y="18417"/>
                  </a:lnTo>
                  <a:lnTo>
                    <a:pt x="6229" y="18047"/>
                  </a:lnTo>
                  <a:lnTo>
                    <a:pt x="6229" y="17643"/>
                  </a:lnTo>
                  <a:lnTo>
                    <a:pt x="6296" y="17272"/>
                  </a:lnTo>
                  <a:lnTo>
                    <a:pt x="6397" y="16936"/>
                  </a:lnTo>
                  <a:lnTo>
                    <a:pt x="6465" y="16801"/>
                  </a:lnTo>
                  <a:lnTo>
                    <a:pt x="6532" y="16666"/>
                  </a:lnTo>
                  <a:lnTo>
                    <a:pt x="6667" y="16565"/>
                  </a:lnTo>
                  <a:lnTo>
                    <a:pt x="6768" y="16464"/>
                  </a:lnTo>
                  <a:lnTo>
                    <a:pt x="8013" y="16431"/>
                  </a:lnTo>
                  <a:lnTo>
                    <a:pt x="9225" y="16431"/>
                  </a:lnTo>
                  <a:lnTo>
                    <a:pt x="10471" y="16363"/>
                  </a:lnTo>
                  <a:lnTo>
                    <a:pt x="11683" y="16262"/>
                  </a:lnTo>
                  <a:lnTo>
                    <a:pt x="11683" y="16397"/>
                  </a:lnTo>
                  <a:lnTo>
                    <a:pt x="11683" y="16532"/>
                  </a:lnTo>
                  <a:lnTo>
                    <a:pt x="11683" y="16801"/>
                  </a:lnTo>
                  <a:lnTo>
                    <a:pt x="11750" y="17407"/>
                  </a:lnTo>
                  <a:lnTo>
                    <a:pt x="11851" y="18013"/>
                  </a:lnTo>
                  <a:lnTo>
                    <a:pt x="11885" y="18080"/>
                  </a:lnTo>
                  <a:lnTo>
                    <a:pt x="11952" y="18080"/>
                  </a:lnTo>
                  <a:lnTo>
                    <a:pt x="11986" y="18114"/>
                  </a:lnTo>
                  <a:lnTo>
                    <a:pt x="13030" y="18181"/>
                  </a:lnTo>
                  <a:lnTo>
                    <a:pt x="14107" y="18181"/>
                  </a:lnTo>
                  <a:lnTo>
                    <a:pt x="16195" y="18148"/>
                  </a:lnTo>
                  <a:lnTo>
                    <a:pt x="20706" y="18148"/>
                  </a:lnTo>
                  <a:lnTo>
                    <a:pt x="29393" y="18181"/>
                  </a:lnTo>
                  <a:lnTo>
                    <a:pt x="47001" y="18181"/>
                  </a:lnTo>
                  <a:lnTo>
                    <a:pt x="47035" y="18148"/>
                  </a:lnTo>
                  <a:lnTo>
                    <a:pt x="47102" y="18114"/>
                  </a:lnTo>
                  <a:lnTo>
                    <a:pt x="47136" y="18047"/>
                  </a:lnTo>
                  <a:lnTo>
                    <a:pt x="47136" y="17979"/>
                  </a:lnTo>
                  <a:lnTo>
                    <a:pt x="47136" y="17946"/>
                  </a:lnTo>
                  <a:lnTo>
                    <a:pt x="47068" y="17912"/>
                  </a:lnTo>
                  <a:lnTo>
                    <a:pt x="47068" y="17744"/>
                  </a:lnTo>
                  <a:lnTo>
                    <a:pt x="47068" y="17542"/>
                  </a:lnTo>
                  <a:lnTo>
                    <a:pt x="47102" y="17542"/>
                  </a:lnTo>
                  <a:lnTo>
                    <a:pt x="47136" y="17508"/>
                  </a:lnTo>
                  <a:lnTo>
                    <a:pt x="47169" y="17407"/>
                  </a:lnTo>
                  <a:lnTo>
                    <a:pt x="47136" y="17306"/>
                  </a:lnTo>
                  <a:lnTo>
                    <a:pt x="47102" y="17272"/>
                  </a:lnTo>
                  <a:lnTo>
                    <a:pt x="47035" y="17272"/>
                  </a:lnTo>
                  <a:lnTo>
                    <a:pt x="47035" y="16902"/>
                  </a:lnTo>
                  <a:lnTo>
                    <a:pt x="47035" y="16565"/>
                  </a:lnTo>
                  <a:lnTo>
                    <a:pt x="47001" y="16363"/>
                  </a:lnTo>
                  <a:lnTo>
                    <a:pt x="46900" y="16229"/>
                  </a:lnTo>
                  <a:lnTo>
                    <a:pt x="46833" y="16330"/>
                  </a:lnTo>
                  <a:lnTo>
                    <a:pt x="46799" y="16464"/>
                  </a:lnTo>
                  <a:lnTo>
                    <a:pt x="46799" y="16767"/>
                  </a:lnTo>
                  <a:lnTo>
                    <a:pt x="46833" y="17340"/>
                  </a:lnTo>
                  <a:lnTo>
                    <a:pt x="38079" y="17474"/>
                  </a:lnTo>
                  <a:lnTo>
                    <a:pt x="33702" y="17508"/>
                  </a:lnTo>
                  <a:lnTo>
                    <a:pt x="29325" y="17542"/>
                  </a:lnTo>
                  <a:lnTo>
                    <a:pt x="24881" y="17542"/>
                  </a:lnTo>
                  <a:lnTo>
                    <a:pt x="20437" y="17508"/>
                  </a:lnTo>
                  <a:lnTo>
                    <a:pt x="16296" y="17441"/>
                  </a:lnTo>
                  <a:lnTo>
                    <a:pt x="14141" y="17407"/>
                  </a:lnTo>
                  <a:lnTo>
                    <a:pt x="13064" y="17373"/>
                  </a:lnTo>
                  <a:lnTo>
                    <a:pt x="12525" y="17373"/>
                  </a:lnTo>
                  <a:lnTo>
                    <a:pt x="12256" y="17407"/>
                  </a:lnTo>
                  <a:lnTo>
                    <a:pt x="11986" y="17474"/>
                  </a:lnTo>
                  <a:lnTo>
                    <a:pt x="11986" y="17508"/>
                  </a:lnTo>
                  <a:lnTo>
                    <a:pt x="12222" y="17542"/>
                  </a:lnTo>
                  <a:lnTo>
                    <a:pt x="12458" y="17609"/>
                  </a:lnTo>
                  <a:lnTo>
                    <a:pt x="12929" y="17643"/>
                  </a:lnTo>
                  <a:lnTo>
                    <a:pt x="13872" y="17643"/>
                  </a:lnTo>
                  <a:lnTo>
                    <a:pt x="16026" y="17676"/>
                  </a:lnTo>
                  <a:lnTo>
                    <a:pt x="20437" y="17744"/>
                  </a:lnTo>
                  <a:lnTo>
                    <a:pt x="24881" y="17777"/>
                  </a:lnTo>
                  <a:lnTo>
                    <a:pt x="29325" y="17811"/>
                  </a:lnTo>
                  <a:lnTo>
                    <a:pt x="33702" y="17777"/>
                  </a:lnTo>
                  <a:lnTo>
                    <a:pt x="38079" y="17710"/>
                  </a:lnTo>
                  <a:lnTo>
                    <a:pt x="46833" y="17575"/>
                  </a:lnTo>
                  <a:lnTo>
                    <a:pt x="46833" y="17777"/>
                  </a:lnTo>
                  <a:lnTo>
                    <a:pt x="46833" y="17946"/>
                  </a:lnTo>
                  <a:lnTo>
                    <a:pt x="38113" y="17979"/>
                  </a:lnTo>
                  <a:lnTo>
                    <a:pt x="29393" y="17979"/>
                  </a:lnTo>
                  <a:lnTo>
                    <a:pt x="20706" y="17946"/>
                  </a:lnTo>
                  <a:lnTo>
                    <a:pt x="16464" y="17946"/>
                  </a:lnTo>
                  <a:lnTo>
                    <a:pt x="14276" y="17912"/>
                  </a:lnTo>
                  <a:lnTo>
                    <a:pt x="13165" y="17946"/>
                  </a:lnTo>
                  <a:lnTo>
                    <a:pt x="12087" y="17979"/>
                  </a:lnTo>
                  <a:lnTo>
                    <a:pt x="11986" y="17508"/>
                  </a:lnTo>
                  <a:lnTo>
                    <a:pt x="11919" y="17070"/>
                  </a:lnTo>
                  <a:lnTo>
                    <a:pt x="11885" y="16666"/>
                  </a:lnTo>
                  <a:lnTo>
                    <a:pt x="11885" y="16363"/>
                  </a:lnTo>
                  <a:lnTo>
                    <a:pt x="11885" y="16296"/>
                  </a:lnTo>
                  <a:lnTo>
                    <a:pt x="11851" y="16229"/>
                  </a:lnTo>
                  <a:lnTo>
                    <a:pt x="11885" y="16195"/>
                  </a:lnTo>
                  <a:lnTo>
                    <a:pt x="11885" y="16161"/>
                  </a:lnTo>
                  <a:lnTo>
                    <a:pt x="11851" y="16128"/>
                  </a:lnTo>
                  <a:lnTo>
                    <a:pt x="11818" y="16060"/>
                  </a:lnTo>
                  <a:lnTo>
                    <a:pt x="11750" y="16027"/>
                  </a:lnTo>
                  <a:lnTo>
                    <a:pt x="10370" y="16027"/>
                  </a:lnTo>
                  <a:lnTo>
                    <a:pt x="8990" y="16094"/>
                  </a:lnTo>
                  <a:lnTo>
                    <a:pt x="7576" y="16161"/>
                  </a:lnTo>
                  <a:lnTo>
                    <a:pt x="6229" y="16262"/>
                  </a:lnTo>
                  <a:lnTo>
                    <a:pt x="6229" y="16195"/>
                  </a:lnTo>
                  <a:lnTo>
                    <a:pt x="6229" y="16128"/>
                  </a:lnTo>
                  <a:lnTo>
                    <a:pt x="5320" y="14141"/>
                  </a:lnTo>
                  <a:lnTo>
                    <a:pt x="4512" y="12088"/>
                  </a:lnTo>
                  <a:lnTo>
                    <a:pt x="3704" y="10067"/>
                  </a:lnTo>
                  <a:lnTo>
                    <a:pt x="2929" y="7980"/>
                  </a:lnTo>
                  <a:lnTo>
                    <a:pt x="1549" y="4075"/>
                  </a:lnTo>
                  <a:lnTo>
                    <a:pt x="876" y="2054"/>
                  </a:lnTo>
                  <a:lnTo>
                    <a:pt x="505" y="1044"/>
                  </a:lnTo>
                  <a:lnTo>
                    <a:pt x="101" y="3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88" name="Shape 388"/>
            <p:cNvSpPr/>
            <p:nvPr/>
          </p:nvSpPr>
          <p:spPr>
            <a:xfrm>
              <a:off x="4860425" y="2687475"/>
              <a:ext cx="6775" cy="9275"/>
            </a:xfrm>
            <a:custGeom>
              <a:avLst/>
              <a:gdLst/>
              <a:ahLst/>
              <a:cxnLst/>
              <a:rect l="0" t="0" r="0" b="0"/>
              <a:pathLst>
                <a:path w="271" h="371" extrusionOk="0">
                  <a:moveTo>
                    <a:pt x="1" y="0"/>
                  </a:moveTo>
                  <a:lnTo>
                    <a:pt x="1" y="67"/>
                  </a:lnTo>
                  <a:lnTo>
                    <a:pt x="34" y="303"/>
                  </a:lnTo>
                  <a:lnTo>
                    <a:pt x="34" y="337"/>
                  </a:lnTo>
                  <a:lnTo>
                    <a:pt x="68" y="370"/>
                  </a:lnTo>
                  <a:lnTo>
                    <a:pt x="169" y="370"/>
                  </a:lnTo>
                  <a:lnTo>
                    <a:pt x="236" y="303"/>
                  </a:lnTo>
                  <a:lnTo>
                    <a:pt x="270" y="269"/>
                  </a:lnTo>
                  <a:lnTo>
                    <a:pt x="236" y="236"/>
                  </a:lnTo>
                  <a:lnTo>
                    <a:pt x="169" y="34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89" name="Shape 389"/>
            <p:cNvSpPr/>
            <p:nvPr/>
          </p:nvSpPr>
          <p:spPr>
            <a:xfrm>
              <a:off x="4403375" y="2435800"/>
              <a:ext cx="143975" cy="388050"/>
            </a:xfrm>
            <a:custGeom>
              <a:avLst/>
              <a:gdLst/>
              <a:ahLst/>
              <a:cxnLst/>
              <a:rect l="0" t="0" r="0" b="0"/>
              <a:pathLst>
                <a:path w="5759" h="15522" extrusionOk="0">
                  <a:moveTo>
                    <a:pt x="1651" y="202"/>
                  </a:moveTo>
                  <a:lnTo>
                    <a:pt x="1853" y="236"/>
                  </a:lnTo>
                  <a:lnTo>
                    <a:pt x="2021" y="270"/>
                  </a:lnTo>
                  <a:lnTo>
                    <a:pt x="2189" y="371"/>
                  </a:lnTo>
                  <a:lnTo>
                    <a:pt x="2324" y="505"/>
                  </a:lnTo>
                  <a:lnTo>
                    <a:pt x="2459" y="674"/>
                  </a:lnTo>
                  <a:lnTo>
                    <a:pt x="2560" y="842"/>
                  </a:lnTo>
                  <a:lnTo>
                    <a:pt x="2425" y="909"/>
                  </a:lnTo>
                  <a:lnTo>
                    <a:pt x="2290" y="1010"/>
                  </a:lnTo>
                  <a:lnTo>
                    <a:pt x="2223" y="1145"/>
                  </a:lnTo>
                  <a:lnTo>
                    <a:pt x="2189" y="1313"/>
                  </a:lnTo>
                  <a:lnTo>
                    <a:pt x="2156" y="1448"/>
                  </a:lnTo>
                  <a:lnTo>
                    <a:pt x="2189" y="1583"/>
                  </a:lnTo>
                  <a:lnTo>
                    <a:pt x="2223" y="1684"/>
                  </a:lnTo>
                  <a:lnTo>
                    <a:pt x="2324" y="1785"/>
                  </a:lnTo>
                  <a:lnTo>
                    <a:pt x="2425" y="1818"/>
                  </a:lnTo>
                  <a:lnTo>
                    <a:pt x="2593" y="1818"/>
                  </a:lnTo>
                  <a:lnTo>
                    <a:pt x="2661" y="1785"/>
                  </a:lnTo>
                  <a:lnTo>
                    <a:pt x="2694" y="1717"/>
                  </a:lnTo>
                  <a:lnTo>
                    <a:pt x="2694" y="1650"/>
                  </a:lnTo>
                  <a:lnTo>
                    <a:pt x="2728" y="1650"/>
                  </a:lnTo>
                  <a:lnTo>
                    <a:pt x="2728" y="1751"/>
                  </a:lnTo>
                  <a:lnTo>
                    <a:pt x="2694" y="1953"/>
                  </a:lnTo>
                  <a:lnTo>
                    <a:pt x="2627" y="2121"/>
                  </a:lnTo>
                  <a:lnTo>
                    <a:pt x="2526" y="2256"/>
                  </a:lnTo>
                  <a:lnTo>
                    <a:pt x="2391" y="2357"/>
                  </a:lnTo>
                  <a:lnTo>
                    <a:pt x="2257" y="2424"/>
                  </a:lnTo>
                  <a:lnTo>
                    <a:pt x="2055" y="2492"/>
                  </a:lnTo>
                  <a:lnTo>
                    <a:pt x="1853" y="2458"/>
                  </a:lnTo>
                  <a:lnTo>
                    <a:pt x="1819" y="2492"/>
                  </a:lnTo>
                  <a:lnTo>
                    <a:pt x="1785" y="2492"/>
                  </a:lnTo>
                  <a:lnTo>
                    <a:pt x="1785" y="2559"/>
                  </a:lnTo>
                  <a:lnTo>
                    <a:pt x="1785" y="2593"/>
                  </a:lnTo>
                  <a:lnTo>
                    <a:pt x="1853" y="3030"/>
                  </a:lnTo>
                  <a:lnTo>
                    <a:pt x="1920" y="3434"/>
                  </a:lnTo>
                  <a:lnTo>
                    <a:pt x="2122" y="4276"/>
                  </a:lnTo>
                  <a:lnTo>
                    <a:pt x="2257" y="4815"/>
                  </a:lnTo>
                  <a:lnTo>
                    <a:pt x="2290" y="5387"/>
                  </a:lnTo>
                  <a:lnTo>
                    <a:pt x="2290" y="5623"/>
                  </a:lnTo>
                  <a:lnTo>
                    <a:pt x="2257" y="5926"/>
                  </a:lnTo>
                  <a:lnTo>
                    <a:pt x="2223" y="6027"/>
                  </a:lnTo>
                  <a:lnTo>
                    <a:pt x="2156" y="6128"/>
                  </a:lnTo>
                  <a:lnTo>
                    <a:pt x="2088" y="6162"/>
                  </a:lnTo>
                  <a:lnTo>
                    <a:pt x="1987" y="6128"/>
                  </a:lnTo>
                  <a:lnTo>
                    <a:pt x="1853" y="5993"/>
                  </a:lnTo>
                  <a:lnTo>
                    <a:pt x="1752" y="5825"/>
                  </a:lnTo>
                  <a:lnTo>
                    <a:pt x="1550" y="5455"/>
                  </a:lnTo>
                  <a:lnTo>
                    <a:pt x="1381" y="5051"/>
                  </a:lnTo>
                  <a:lnTo>
                    <a:pt x="1280" y="4613"/>
                  </a:lnTo>
                  <a:lnTo>
                    <a:pt x="1213" y="4141"/>
                  </a:lnTo>
                  <a:lnTo>
                    <a:pt x="1179" y="3704"/>
                  </a:lnTo>
                  <a:lnTo>
                    <a:pt x="1146" y="2896"/>
                  </a:lnTo>
                  <a:lnTo>
                    <a:pt x="1146" y="2828"/>
                  </a:lnTo>
                  <a:lnTo>
                    <a:pt x="1146" y="2761"/>
                  </a:lnTo>
                  <a:lnTo>
                    <a:pt x="1112" y="2727"/>
                  </a:lnTo>
                  <a:lnTo>
                    <a:pt x="1045" y="2694"/>
                  </a:lnTo>
                  <a:lnTo>
                    <a:pt x="809" y="2660"/>
                  </a:lnTo>
                  <a:lnTo>
                    <a:pt x="641" y="2593"/>
                  </a:lnTo>
                  <a:lnTo>
                    <a:pt x="472" y="2492"/>
                  </a:lnTo>
                  <a:lnTo>
                    <a:pt x="371" y="2357"/>
                  </a:lnTo>
                  <a:lnTo>
                    <a:pt x="304" y="2189"/>
                  </a:lnTo>
                  <a:lnTo>
                    <a:pt x="270" y="1987"/>
                  </a:lnTo>
                  <a:lnTo>
                    <a:pt x="237" y="1785"/>
                  </a:lnTo>
                  <a:lnTo>
                    <a:pt x="270" y="1583"/>
                  </a:lnTo>
                  <a:lnTo>
                    <a:pt x="304" y="1381"/>
                  </a:lnTo>
                  <a:lnTo>
                    <a:pt x="371" y="1179"/>
                  </a:lnTo>
                  <a:lnTo>
                    <a:pt x="472" y="977"/>
                  </a:lnTo>
                  <a:lnTo>
                    <a:pt x="573" y="775"/>
                  </a:lnTo>
                  <a:lnTo>
                    <a:pt x="708" y="606"/>
                  </a:lnTo>
                  <a:lnTo>
                    <a:pt x="843" y="472"/>
                  </a:lnTo>
                  <a:lnTo>
                    <a:pt x="1011" y="371"/>
                  </a:lnTo>
                  <a:lnTo>
                    <a:pt x="1179" y="270"/>
                  </a:lnTo>
                  <a:lnTo>
                    <a:pt x="1415" y="202"/>
                  </a:lnTo>
                  <a:close/>
                  <a:moveTo>
                    <a:pt x="1314" y="0"/>
                  </a:moveTo>
                  <a:lnTo>
                    <a:pt x="1045" y="68"/>
                  </a:lnTo>
                  <a:lnTo>
                    <a:pt x="843" y="169"/>
                  </a:lnTo>
                  <a:lnTo>
                    <a:pt x="641" y="337"/>
                  </a:lnTo>
                  <a:lnTo>
                    <a:pt x="472" y="505"/>
                  </a:lnTo>
                  <a:lnTo>
                    <a:pt x="304" y="741"/>
                  </a:lnTo>
                  <a:lnTo>
                    <a:pt x="203" y="977"/>
                  </a:lnTo>
                  <a:lnTo>
                    <a:pt x="102" y="1246"/>
                  </a:lnTo>
                  <a:lnTo>
                    <a:pt x="35" y="1515"/>
                  </a:lnTo>
                  <a:lnTo>
                    <a:pt x="1" y="1751"/>
                  </a:lnTo>
                  <a:lnTo>
                    <a:pt x="35" y="2020"/>
                  </a:lnTo>
                  <a:lnTo>
                    <a:pt x="68" y="2256"/>
                  </a:lnTo>
                  <a:lnTo>
                    <a:pt x="169" y="2458"/>
                  </a:lnTo>
                  <a:lnTo>
                    <a:pt x="270" y="2660"/>
                  </a:lnTo>
                  <a:lnTo>
                    <a:pt x="472" y="2795"/>
                  </a:lnTo>
                  <a:lnTo>
                    <a:pt x="674" y="2896"/>
                  </a:lnTo>
                  <a:lnTo>
                    <a:pt x="944" y="2929"/>
                  </a:lnTo>
                  <a:lnTo>
                    <a:pt x="910" y="3367"/>
                  </a:lnTo>
                  <a:lnTo>
                    <a:pt x="944" y="3872"/>
                  </a:lnTo>
                  <a:lnTo>
                    <a:pt x="1011" y="4377"/>
                  </a:lnTo>
                  <a:lnTo>
                    <a:pt x="1112" y="4916"/>
                  </a:lnTo>
                  <a:lnTo>
                    <a:pt x="1280" y="5421"/>
                  </a:lnTo>
                  <a:lnTo>
                    <a:pt x="1482" y="5859"/>
                  </a:lnTo>
                  <a:lnTo>
                    <a:pt x="1617" y="6061"/>
                  </a:lnTo>
                  <a:lnTo>
                    <a:pt x="1785" y="6229"/>
                  </a:lnTo>
                  <a:lnTo>
                    <a:pt x="1920" y="6397"/>
                  </a:lnTo>
                  <a:lnTo>
                    <a:pt x="2122" y="6498"/>
                  </a:lnTo>
                  <a:lnTo>
                    <a:pt x="2156" y="6902"/>
                  </a:lnTo>
                  <a:lnTo>
                    <a:pt x="2223" y="7306"/>
                  </a:lnTo>
                  <a:lnTo>
                    <a:pt x="2324" y="7643"/>
                  </a:lnTo>
                  <a:lnTo>
                    <a:pt x="2492" y="8013"/>
                  </a:lnTo>
                  <a:lnTo>
                    <a:pt x="2661" y="8350"/>
                  </a:lnTo>
                  <a:lnTo>
                    <a:pt x="2863" y="8653"/>
                  </a:lnTo>
                  <a:lnTo>
                    <a:pt x="3334" y="9293"/>
                  </a:lnTo>
                  <a:lnTo>
                    <a:pt x="3839" y="9899"/>
                  </a:lnTo>
                  <a:lnTo>
                    <a:pt x="4344" y="10505"/>
                  </a:lnTo>
                  <a:lnTo>
                    <a:pt x="4816" y="11111"/>
                  </a:lnTo>
                  <a:lnTo>
                    <a:pt x="5018" y="11447"/>
                  </a:lnTo>
                  <a:lnTo>
                    <a:pt x="5220" y="11750"/>
                  </a:lnTo>
                  <a:lnTo>
                    <a:pt x="5321" y="11986"/>
                  </a:lnTo>
                  <a:lnTo>
                    <a:pt x="5422" y="12222"/>
                  </a:lnTo>
                  <a:lnTo>
                    <a:pt x="5455" y="12424"/>
                  </a:lnTo>
                  <a:lnTo>
                    <a:pt x="5455" y="12659"/>
                  </a:lnTo>
                  <a:lnTo>
                    <a:pt x="5455" y="12862"/>
                  </a:lnTo>
                  <a:lnTo>
                    <a:pt x="5422" y="13064"/>
                  </a:lnTo>
                  <a:lnTo>
                    <a:pt x="5321" y="13501"/>
                  </a:lnTo>
                  <a:lnTo>
                    <a:pt x="5051" y="14343"/>
                  </a:lnTo>
                  <a:lnTo>
                    <a:pt x="4917" y="14781"/>
                  </a:lnTo>
                  <a:lnTo>
                    <a:pt x="4849" y="15218"/>
                  </a:lnTo>
                  <a:lnTo>
                    <a:pt x="4849" y="15521"/>
                  </a:lnTo>
                  <a:lnTo>
                    <a:pt x="5186" y="15521"/>
                  </a:lnTo>
                  <a:lnTo>
                    <a:pt x="5152" y="15185"/>
                  </a:lnTo>
                  <a:lnTo>
                    <a:pt x="5186" y="14882"/>
                  </a:lnTo>
                  <a:lnTo>
                    <a:pt x="5287" y="14579"/>
                  </a:lnTo>
                  <a:lnTo>
                    <a:pt x="5388" y="14242"/>
                  </a:lnTo>
                  <a:lnTo>
                    <a:pt x="5624" y="13636"/>
                  </a:lnTo>
                  <a:lnTo>
                    <a:pt x="5725" y="13333"/>
                  </a:lnTo>
                  <a:lnTo>
                    <a:pt x="5758" y="12996"/>
                  </a:lnTo>
                  <a:lnTo>
                    <a:pt x="5758" y="12727"/>
                  </a:lnTo>
                  <a:lnTo>
                    <a:pt x="5725" y="12424"/>
                  </a:lnTo>
                  <a:lnTo>
                    <a:pt x="5657" y="12121"/>
                  </a:lnTo>
                  <a:lnTo>
                    <a:pt x="5590" y="11851"/>
                  </a:lnTo>
                  <a:lnTo>
                    <a:pt x="5455" y="11548"/>
                  </a:lnTo>
                  <a:lnTo>
                    <a:pt x="5287" y="11279"/>
                  </a:lnTo>
                  <a:lnTo>
                    <a:pt x="4917" y="10740"/>
                  </a:lnTo>
                  <a:lnTo>
                    <a:pt x="4512" y="10202"/>
                  </a:lnTo>
                  <a:lnTo>
                    <a:pt x="3637" y="9225"/>
                  </a:lnTo>
                  <a:lnTo>
                    <a:pt x="3368" y="8889"/>
                  </a:lnTo>
                  <a:lnTo>
                    <a:pt x="3132" y="8552"/>
                  </a:lnTo>
                  <a:lnTo>
                    <a:pt x="2930" y="8249"/>
                  </a:lnTo>
                  <a:lnTo>
                    <a:pt x="2762" y="7912"/>
                  </a:lnTo>
                  <a:lnTo>
                    <a:pt x="2627" y="7542"/>
                  </a:lnTo>
                  <a:lnTo>
                    <a:pt x="2492" y="7172"/>
                  </a:lnTo>
                  <a:lnTo>
                    <a:pt x="2391" y="6801"/>
                  </a:lnTo>
                  <a:lnTo>
                    <a:pt x="2324" y="6397"/>
                  </a:lnTo>
                  <a:lnTo>
                    <a:pt x="2425" y="6162"/>
                  </a:lnTo>
                  <a:lnTo>
                    <a:pt x="2492" y="5960"/>
                  </a:lnTo>
                  <a:lnTo>
                    <a:pt x="2526" y="5724"/>
                  </a:lnTo>
                  <a:lnTo>
                    <a:pt x="2560" y="5488"/>
                  </a:lnTo>
                  <a:lnTo>
                    <a:pt x="2526" y="5017"/>
                  </a:lnTo>
                  <a:lnTo>
                    <a:pt x="2459" y="4545"/>
                  </a:lnTo>
                  <a:lnTo>
                    <a:pt x="2358" y="4074"/>
                  </a:lnTo>
                  <a:lnTo>
                    <a:pt x="2223" y="3603"/>
                  </a:lnTo>
                  <a:lnTo>
                    <a:pt x="2122" y="3131"/>
                  </a:lnTo>
                  <a:lnTo>
                    <a:pt x="2021" y="2694"/>
                  </a:lnTo>
                  <a:lnTo>
                    <a:pt x="2257" y="2694"/>
                  </a:lnTo>
                  <a:lnTo>
                    <a:pt x="2459" y="2626"/>
                  </a:lnTo>
                  <a:lnTo>
                    <a:pt x="2593" y="2492"/>
                  </a:lnTo>
                  <a:lnTo>
                    <a:pt x="2728" y="2323"/>
                  </a:lnTo>
                  <a:lnTo>
                    <a:pt x="2863" y="2088"/>
                  </a:lnTo>
                  <a:lnTo>
                    <a:pt x="2930" y="1886"/>
                  </a:lnTo>
                  <a:lnTo>
                    <a:pt x="2964" y="1650"/>
                  </a:lnTo>
                  <a:lnTo>
                    <a:pt x="2964" y="1414"/>
                  </a:lnTo>
                  <a:lnTo>
                    <a:pt x="2930" y="1111"/>
                  </a:lnTo>
                  <a:lnTo>
                    <a:pt x="2829" y="808"/>
                  </a:lnTo>
                  <a:lnTo>
                    <a:pt x="2694" y="539"/>
                  </a:lnTo>
                  <a:lnTo>
                    <a:pt x="2459" y="337"/>
                  </a:lnTo>
                  <a:lnTo>
                    <a:pt x="2223" y="169"/>
                  </a:lnTo>
                  <a:lnTo>
                    <a:pt x="1954" y="34"/>
                  </a:lnTo>
                  <a:lnTo>
                    <a:pt x="16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90" name="Shape 390"/>
            <p:cNvSpPr/>
            <p:nvPr/>
          </p:nvSpPr>
          <p:spPr>
            <a:xfrm>
              <a:off x="4422750" y="2442525"/>
              <a:ext cx="17700" cy="58100"/>
            </a:xfrm>
            <a:custGeom>
              <a:avLst/>
              <a:gdLst/>
              <a:ahLst/>
              <a:cxnLst/>
              <a:rect l="0" t="0" r="0" b="0"/>
              <a:pathLst>
                <a:path w="708" h="2324" extrusionOk="0">
                  <a:moveTo>
                    <a:pt x="640" y="1"/>
                  </a:moveTo>
                  <a:lnTo>
                    <a:pt x="606" y="34"/>
                  </a:lnTo>
                  <a:lnTo>
                    <a:pt x="472" y="102"/>
                  </a:lnTo>
                  <a:lnTo>
                    <a:pt x="371" y="236"/>
                  </a:lnTo>
                  <a:lnTo>
                    <a:pt x="202" y="506"/>
                  </a:lnTo>
                  <a:lnTo>
                    <a:pt x="68" y="842"/>
                  </a:lnTo>
                  <a:lnTo>
                    <a:pt x="0" y="1213"/>
                  </a:lnTo>
                  <a:lnTo>
                    <a:pt x="0" y="1549"/>
                  </a:lnTo>
                  <a:lnTo>
                    <a:pt x="0" y="1718"/>
                  </a:lnTo>
                  <a:lnTo>
                    <a:pt x="68" y="1886"/>
                  </a:lnTo>
                  <a:lnTo>
                    <a:pt x="135" y="2021"/>
                  </a:lnTo>
                  <a:lnTo>
                    <a:pt x="236" y="2155"/>
                  </a:lnTo>
                  <a:lnTo>
                    <a:pt x="371" y="2256"/>
                  </a:lnTo>
                  <a:lnTo>
                    <a:pt x="505" y="2324"/>
                  </a:lnTo>
                  <a:lnTo>
                    <a:pt x="573" y="2324"/>
                  </a:lnTo>
                  <a:lnTo>
                    <a:pt x="606" y="2290"/>
                  </a:lnTo>
                  <a:lnTo>
                    <a:pt x="640" y="2223"/>
                  </a:lnTo>
                  <a:lnTo>
                    <a:pt x="606" y="2155"/>
                  </a:lnTo>
                  <a:lnTo>
                    <a:pt x="404" y="1953"/>
                  </a:lnTo>
                  <a:lnTo>
                    <a:pt x="303" y="1684"/>
                  </a:lnTo>
                  <a:lnTo>
                    <a:pt x="236" y="1415"/>
                  </a:lnTo>
                  <a:lnTo>
                    <a:pt x="236" y="1145"/>
                  </a:lnTo>
                  <a:lnTo>
                    <a:pt x="270" y="876"/>
                  </a:lnTo>
                  <a:lnTo>
                    <a:pt x="371" y="607"/>
                  </a:lnTo>
                  <a:lnTo>
                    <a:pt x="505" y="371"/>
                  </a:lnTo>
                  <a:lnTo>
                    <a:pt x="674" y="135"/>
                  </a:lnTo>
                  <a:lnTo>
                    <a:pt x="707" y="68"/>
                  </a:lnTo>
                  <a:lnTo>
                    <a:pt x="674" y="34"/>
                  </a:lnTo>
                  <a:lnTo>
                    <a:pt x="64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91" name="Shape 391"/>
            <p:cNvSpPr/>
            <p:nvPr/>
          </p:nvSpPr>
          <p:spPr>
            <a:xfrm>
              <a:off x="4109625" y="305450"/>
              <a:ext cx="213825" cy="201200"/>
            </a:xfrm>
            <a:custGeom>
              <a:avLst/>
              <a:gdLst/>
              <a:ahLst/>
              <a:cxnLst/>
              <a:rect l="0" t="0" r="0" b="0"/>
              <a:pathLst>
                <a:path w="8553" h="8048" extrusionOk="0">
                  <a:moveTo>
                    <a:pt x="1011" y="270"/>
                  </a:moveTo>
                  <a:lnTo>
                    <a:pt x="1280" y="539"/>
                  </a:lnTo>
                  <a:lnTo>
                    <a:pt x="1583" y="808"/>
                  </a:lnTo>
                  <a:lnTo>
                    <a:pt x="1886" y="1078"/>
                  </a:lnTo>
                  <a:lnTo>
                    <a:pt x="2189" y="1347"/>
                  </a:lnTo>
                  <a:lnTo>
                    <a:pt x="2627" y="1785"/>
                  </a:lnTo>
                  <a:lnTo>
                    <a:pt x="3031" y="2223"/>
                  </a:lnTo>
                  <a:lnTo>
                    <a:pt x="3469" y="2627"/>
                  </a:lnTo>
                  <a:lnTo>
                    <a:pt x="3906" y="3031"/>
                  </a:lnTo>
                  <a:lnTo>
                    <a:pt x="4243" y="3300"/>
                  </a:lnTo>
                  <a:lnTo>
                    <a:pt x="4512" y="3569"/>
                  </a:lnTo>
                  <a:lnTo>
                    <a:pt x="4782" y="3839"/>
                  </a:lnTo>
                  <a:lnTo>
                    <a:pt x="5017" y="4142"/>
                  </a:lnTo>
                  <a:lnTo>
                    <a:pt x="5489" y="4748"/>
                  </a:lnTo>
                  <a:lnTo>
                    <a:pt x="5893" y="5387"/>
                  </a:lnTo>
                  <a:lnTo>
                    <a:pt x="6027" y="5589"/>
                  </a:lnTo>
                  <a:lnTo>
                    <a:pt x="6196" y="5791"/>
                  </a:lnTo>
                  <a:lnTo>
                    <a:pt x="5724" y="5387"/>
                  </a:lnTo>
                  <a:lnTo>
                    <a:pt x="5287" y="4950"/>
                  </a:lnTo>
                  <a:lnTo>
                    <a:pt x="4411" y="4108"/>
                  </a:lnTo>
                  <a:lnTo>
                    <a:pt x="3974" y="3670"/>
                  </a:lnTo>
                  <a:lnTo>
                    <a:pt x="3502" y="3266"/>
                  </a:lnTo>
                  <a:lnTo>
                    <a:pt x="2593" y="2458"/>
                  </a:lnTo>
                  <a:lnTo>
                    <a:pt x="2122" y="2054"/>
                  </a:lnTo>
                  <a:lnTo>
                    <a:pt x="1684" y="1650"/>
                  </a:lnTo>
                  <a:lnTo>
                    <a:pt x="1247" y="1212"/>
                  </a:lnTo>
                  <a:lnTo>
                    <a:pt x="843" y="741"/>
                  </a:lnTo>
                  <a:lnTo>
                    <a:pt x="742" y="741"/>
                  </a:lnTo>
                  <a:lnTo>
                    <a:pt x="708" y="808"/>
                  </a:lnTo>
                  <a:lnTo>
                    <a:pt x="708" y="842"/>
                  </a:lnTo>
                  <a:lnTo>
                    <a:pt x="843" y="1044"/>
                  </a:lnTo>
                  <a:lnTo>
                    <a:pt x="1011" y="1246"/>
                  </a:lnTo>
                  <a:lnTo>
                    <a:pt x="1348" y="1583"/>
                  </a:lnTo>
                  <a:lnTo>
                    <a:pt x="2055" y="2256"/>
                  </a:lnTo>
                  <a:lnTo>
                    <a:pt x="2560" y="2728"/>
                  </a:lnTo>
                  <a:lnTo>
                    <a:pt x="3098" y="3165"/>
                  </a:lnTo>
                  <a:lnTo>
                    <a:pt x="3603" y="3603"/>
                  </a:lnTo>
                  <a:lnTo>
                    <a:pt x="4108" y="4074"/>
                  </a:lnTo>
                  <a:lnTo>
                    <a:pt x="5017" y="4950"/>
                  </a:lnTo>
                  <a:lnTo>
                    <a:pt x="5455" y="5387"/>
                  </a:lnTo>
                  <a:lnTo>
                    <a:pt x="5926" y="5825"/>
                  </a:lnTo>
                  <a:lnTo>
                    <a:pt x="6970" y="6700"/>
                  </a:lnTo>
                  <a:lnTo>
                    <a:pt x="7980" y="7576"/>
                  </a:lnTo>
                  <a:lnTo>
                    <a:pt x="8115" y="7576"/>
                  </a:lnTo>
                  <a:lnTo>
                    <a:pt x="8148" y="7508"/>
                  </a:lnTo>
                  <a:lnTo>
                    <a:pt x="8115" y="7441"/>
                  </a:lnTo>
                  <a:lnTo>
                    <a:pt x="7576" y="6936"/>
                  </a:lnTo>
                  <a:lnTo>
                    <a:pt x="7643" y="6936"/>
                  </a:lnTo>
                  <a:lnTo>
                    <a:pt x="7711" y="6902"/>
                  </a:lnTo>
                  <a:lnTo>
                    <a:pt x="7744" y="6869"/>
                  </a:lnTo>
                  <a:lnTo>
                    <a:pt x="7744" y="6801"/>
                  </a:lnTo>
                  <a:lnTo>
                    <a:pt x="7913" y="6667"/>
                  </a:lnTo>
                  <a:lnTo>
                    <a:pt x="8014" y="6970"/>
                  </a:lnTo>
                  <a:lnTo>
                    <a:pt x="8081" y="7239"/>
                  </a:lnTo>
                  <a:lnTo>
                    <a:pt x="8216" y="7542"/>
                  </a:lnTo>
                  <a:lnTo>
                    <a:pt x="8317" y="7811"/>
                  </a:lnTo>
                  <a:lnTo>
                    <a:pt x="7812" y="7677"/>
                  </a:lnTo>
                  <a:lnTo>
                    <a:pt x="7172" y="7407"/>
                  </a:lnTo>
                  <a:lnTo>
                    <a:pt x="7307" y="7239"/>
                  </a:lnTo>
                  <a:lnTo>
                    <a:pt x="7340" y="7172"/>
                  </a:lnTo>
                  <a:lnTo>
                    <a:pt x="7340" y="7104"/>
                  </a:lnTo>
                  <a:lnTo>
                    <a:pt x="7307" y="7071"/>
                  </a:lnTo>
                  <a:lnTo>
                    <a:pt x="6936" y="6700"/>
                  </a:lnTo>
                  <a:lnTo>
                    <a:pt x="6566" y="6364"/>
                  </a:lnTo>
                  <a:lnTo>
                    <a:pt x="6162" y="6061"/>
                  </a:lnTo>
                  <a:lnTo>
                    <a:pt x="5724" y="5758"/>
                  </a:lnTo>
                  <a:lnTo>
                    <a:pt x="5186" y="5421"/>
                  </a:lnTo>
                  <a:lnTo>
                    <a:pt x="4681" y="5051"/>
                  </a:lnTo>
                  <a:lnTo>
                    <a:pt x="4176" y="4647"/>
                  </a:lnTo>
                  <a:lnTo>
                    <a:pt x="3704" y="4209"/>
                  </a:lnTo>
                  <a:lnTo>
                    <a:pt x="2795" y="3300"/>
                  </a:lnTo>
                  <a:lnTo>
                    <a:pt x="2358" y="2862"/>
                  </a:lnTo>
                  <a:lnTo>
                    <a:pt x="1853" y="2458"/>
                  </a:lnTo>
                  <a:lnTo>
                    <a:pt x="1449" y="2088"/>
                  </a:lnTo>
                  <a:lnTo>
                    <a:pt x="1045" y="1684"/>
                  </a:lnTo>
                  <a:lnTo>
                    <a:pt x="641" y="1313"/>
                  </a:lnTo>
                  <a:lnTo>
                    <a:pt x="203" y="977"/>
                  </a:lnTo>
                  <a:lnTo>
                    <a:pt x="405" y="775"/>
                  </a:lnTo>
                  <a:lnTo>
                    <a:pt x="607" y="606"/>
                  </a:lnTo>
                  <a:lnTo>
                    <a:pt x="809" y="438"/>
                  </a:lnTo>
                  <a:lnTo>
                    <a:pt x="1011" y="270"/>
                  </a:lnTo>
                  <a:close/>
                  <a:moveTo>
                    <a:pt x="1045" y="0"/>
                  </a:moveTo>
                  <a:lnTo>
                    <a:pt x="977" y="34"/>
                  </a:lnTo>
                  <a:lnTo>
                    <a:pt x="742" y="236"/>
                  </a:lnTo>
                  <a:lnTo>
                    <a:pt x="439" y="438"/>
                  </a:lnTo>
                  <a:lnTo>
                    <a:pt x="203" y="640"/>
                  </a:lnTo>
                  <a:lnTo>
                    <a:pt x="102" y="775"/>
                  </a:lnTo>
                  <a:lnTo>
                    <a:pt x="1" y="909"/>
                  </a:lnTo>
                  <a:lnTo>
                    <a:pt x="1" y="977"/>
                  </a:lnTo>
                  <a:lnTo>
                    <a:pt x="34" y="1010"/>
                  </a:lnTo>
                  <a:lnTo>
                    <a:pt x="34" y="1078"/>
                  </a:lnTo>
                  <a:lnTo>
                    <a:pt x="68" y="1111"/>
                  </a:lnTo>
                  <a:lnTo>
                    <a:pt x="540" y="1482"/>
                  </a:lnTo>
                  <a:lnTo>
                    <a:pt x="977" y="1920"/>
                  </a:lnTo>
                  <a:lnTo>
                    <a:pt x="1449" y="2324"/>
                  </a:lnTo>
                  <a:lnTo>
                    <a:pt x="1886" y="2761"/>
                  </a:lnTo>
                  <a:lnTo>
                    <a:pt x="2358" y="3165"/>
                  </a:lnTo>
                  <a:lnTo>
                    <a:pt x="2829" y="3603"/>
                  </a:lnTo>
                  <a:lnTo>
                    <a:pt x="3704" y="4512"/>
                  </a:lnTo>
                  <a:lnTo>
                    <a:pt x="4075" y="4849"/>
                  </a:lnTo>
                  <a:lnTo>
                    <a:pt x="4445" y="5152"/>
                  </a:lnTo>
                  <a:lnTo>
                    <a:pt x="4815" y="5455"/>
                  </a:lnTo>
                  <a:lnTo>
                    <a:pt x="5219" y="5724"/>
                  </a:lnTo>
                  <a:lnTo>
                    <a:pt x="5758" y="6061"/>
                  </a:lnTo>
                  <a:lnTo>
                    <a:pt x="6229" y="6397"/>
                  </a:lnTo>
                  <a:lnTo>
                    <a:pt x="6667" y="6801"/>
                  </a:lnTo>
                  <a:lnTo>
                    <a:pt x="7138" y="7205"/>
                  </a:lnTo>
                  <a:lnTo>
                    <a:pt x="6970" y="7407"/>
                  </a:lnTo>
                  <a:lnTo>
                    <a:pt x="6936" y="7441"/>
                  </a:lnTo>
                  <a:lnTo>
                    <a:pt x="6936" y="7508"/>
                  </a:lnTo>
                  <a:lnTo>
                    <a:pt x="6970" y="7542"/>
                  </a:lnTo>
                  <a:lnTo>
                    <a:pt x="7004" y="7576"/>
                  </a:lnTo>
                  <a:lnTo>
                    <a:pt x="7744" y="7879"/>
                  </a:lnTo>
                  <a:lnTo>
                    <a:pt x="8115" y="7980"/>
                  </a:lnTo>
                  <a:lnTo>
                    <a:pt x="8283" y="8047"/>
                  </a:lnTo>
                  <a:lnTo>
                    <a:pt x="8519" y="8047"/>
                  </a:lnTo>
                  <a:lnTo>
                    <a:pt x="8553" y="8013"/>
                  </a:lnTo>
                  <a:lnTo>
                    <a:pt x="8553" y="7946"/>
                  </a:lnTo>
                  <a:lnTo>
                    <a:pt x="8519" y="7912"/>
                  </a:lnTo>
                  <a:lnTo>
                    <a:pt x="8418" y="7542"/>
                  </a:lnTo>
                  <a:lnTo>
                    <a:pt x="8283" y="7205"/>
                  </a:lnTo>
                  <a:lnTo>
                    <a:pt x="8182" y="6801"/>
                  </a:lnTo>
                  <a:lnTo>
                    <a:pt x="8115" y="6633"/>
                  </a:lnTo>
                  <a:lnTo>
                    <a:pt x="8014" y="6465"/>
                  </a:lnTo>
                  <a:lnTo>
                    <a:pt x="7980" y="6431"/>
                  </a:lnTo>
                  <a:lnTo>
                    <a:pt x="7946" y="6397"/>
                  </a:lnTo>
                  <a:lnTo>
                    <a:pt x="7879" y="6397"/>
                  </a:lnTo>
                  <a:lnTo>
                    <a:pt x="7845" y="6431"/>
                  </a:lnTo>
                  <a:lnTo>
                    <a:pt x="7711" y="6532"/>
                  </a:lnTo>
                  <a:lnTo>
                    <a:pt x="7610" y="6667"/>
                  </a:lnTo>
                  <a:lnTo>
                    <a:pt x="7037" y="6229"/>
                  </a:lnTo>
                  <a:lnTo>
                    <a:pt x="6566" y="5791"/>
                  </a:lnTo>
                  <a:lnTo>
                    <a:pt x="6364" y="5556"/>
                  </a:lnTo>
                  <a:lnTo>
                    <a:pt x="6162" y="5286"/>
                  </a:lnTo>
                  <a:lnTo>
                    <a:pt x="5758" y="4714"/>
                  </a:lnTo>
                  <a:lnTo>
                    <a:pt x="5455" y="4243"/>
                  </a:lnTo>
                  <a:lnTo>
                    <a:pt x="5085" y="3771"/>
                  </a:lnTo>
                  <a:lnTo>
                    <a:pt x="4681" y="3367"/>
                  </a:lnTo>
                  <a:lnTo>
                    <a:pt x="4243" y="2997"/>
                  </a:lnTo>
                  <a:lnTo>
                    <a:pt x="3772" y="2593"/>
                  </a:lnTo>
                  <a:lnTo>
                    <a:pt x="3334" y="2189"/>
                  </a:lnTo>
                  <a:lnTo>
                    <a:pt x="2492" y="1347"/>
                  </a:lnTo>
                  <a:lnTo>
                    <a:pt x="2156" y="1044"/>
                  </a:lnTo>
                  <a:lnTo>
                    <a:pt x="1819" y="741"/>
                  </a:lnTo>
                  <a:lnTo>
                    <a:pt x="1482" y="438"/>
                  </a:lnTo>
                  <a:lnTo>
                    <a:pt x="1146" y="135"/>
                  </a:lnTo>
                  <a:lnTo>
                    <a:pt x="1146" y="68"/>
                  </a:lnTo>
                  <a:lnTo>
                    <a:pt x="111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92" name="Shape 392"/>
            <p:cNvSpPr/>
            <p:nvPr/>
          </p:nvSpPr>
          <p:spPr>
            <a:xfrm>
              <a:off x="4865475" y="2713550"/>
              <a:ext cx="16025" cy="51375"/>
            </a:xfrm>
            <a:custGeom>
              <a:avLst/>
              <a:gdLst/>
              <a:ahLst/>
              <a:cxnLst/>
              <a:rect l="0" t="0" r="0" b="0"/>
              <a:pathLst>
                <a:path w="641" h="2055" extrusionOk="0">
                  <a:moveTo>
                    <a:pt x="102" y="1"/>
                  </a:moveTo>
                  <a:lnTo>
                    <a:pt x="68" y="34"/>
                  </a:lnTo>
                  <a:lnTo>
                    <a:pt x="1" y="203"/>
                  </a:lnTo>
                  <a:lnTo>
                    <a:pt x="1" y="405"/>
                  </a:lnTo>
                  <a:lnTo>
                    <a:pt x="68" y="741"/>
                  </a:lnTo>
                  <a:lnTo>
                    <a:pt x="169" y="1347"/>
                  </a:lnTo>
                  <a:lnTo>
                    <a:pt x="236" y="1651"/>
                  </a:lnTo>
                  <a:lnTo>
                    <a:pt x="337" y="1954"/>
                  </a:lnTo>
                  <a:lnTo>
                    <a:pt x="371" y="1987"/>
                  </a:lnTo>
                  <a:lnTo>
                    <a:pt x="438" y="2021"/>
                  </a:lnTo>
                  <a:lnTo>
                    <a:pt x="539" y="2055"/>
                  </a:lnTo>
                  <a:lnTo>
                    <a:pt x="573" y="2021"/>
                  </a:lnTo>
                  <a:lnTo>
                    <a:pt x="640" y="1987"/>
                  </a:lnTo>
                  <a:lnTo>
                    <a:pt x="640" y="1920"/>
                  </a:lnTo>
                  <a:lnTo>
                    <a:pt x="640" y="1853"/>
                  </a:lnTo>
                  <a:lnTo>
                    <a:pt x="472" y="1415"/>
                  </a:lnTo>
                  <a:lnTo>
                    <a:pt x="371" y="977"/>
                  </a:lnTo>
                  <a:lnTo>
                    <a:pt x="236" y="68"/>
                  </a:lnTo>
                  <a:lnTo>
                    <a:pt x="203" y="34"/>
                  </a:lnTo>
                  <a:lnTo>
                    <a:pt x="13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93" name="Shape 393"/>
            <p:cNvSpPr/>
            <p:nvPr/>
          </p:nvSpPr>
          <p:spPr>
            <a:xfrm>
              <a:off x="5730750" y="386250"/>
              <a:ext cx="16850" cy="6750"/>
            </a:xfrm>
            <a:custGeom>
              <a:avLst/>
              <a:gdLst/>
              <a:ahLst/>
              <a:cxnLst/>
              <a:rect l="0" t="0" r="0" b="0"/>
              <a:pathLst>
                <a:path w="674" h="270" extrusionOk="0">
                  <a:moveTo>
                    <a:pt x="101" y="1"/>
                  </a:moveTo>
                  <a:lnTo>
                    <a:pt x="34" y="34"/>
                  </a:lnTo>
                  <a:lnTo>
                    <a:pt x="0" y="68"/>
                  </a:lnTo>
                  <a:lnTo>
                    <a:pt x="0" y="135"/>
                  </a:lnTo>
                  <a:lnTo>
                    <a:pt x="34" y="169"/>
                  </a:lnTo>
                  <a:lnTo>
                    <a:pt x="303" y="203"/>
                  </a:lnTo>
                  <a:lnTo>
                    <a:pt x="438" y="236"/>
                  </a:lnTo>
                  <a:lnTo>
                    <a:pt x="606" y="270"/>
                  </a:lnTo>
                  <a:lnTo>
                    <a:pt x="640" y="236"/>
                  </a:lnTo>
                  <a:lnTo>
                    <a:pt x="674" y="203"/>
                  </a:lnTo>
                  <a:lnTo>
                    <a:pt x="674" y="135"/>
                  </a:lnTo>
                  <a:lnTo>
                    <a:pt x="640" y="102"/>
                  </a:lnTo>
                  <a:lnTo>
                    <a:pt x="505" y="68"/>
                  </a:lnTo>
                  <a:lnTo>
                    <a:pt x="371" y="34"/>
                  </a:lnTo>
                  <a:lnTo>
                    <a:pt x="10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94" name="Shape 394"/>
            <p:cNvSpPr/>
            <p:nvPr/>
          </p:nvSpPr>
          <p:spPr>
            <a:xfrm>
              <a:off x="3855450" y="1483825"/>
              <a:ext cx="286200" cy="291250"/>
            </a:xfrm>
            <a:custGeom>
              <a:avLst/>
              <a:gdLst/>
              <a:ahLst/>
              <a:cxnLst/>
              <a:rect l="0" t="0" r="0" b="0"/>
              <a:pathLst>
                <a:path w="11448" h="11650" extrusionOk="0">
                  <a:moveTo>
                    <a:pt x="6532" y="371"/>
                  </a:moveTo>
                  <a:lnTo>
                    <a:pt x="7138" y="438"/>
                  </a:lnTo>
                  <a:lnTo>
                    <a:pt x="7710" y="607"/>
                  </a:lnTo>
                  <a:lnTo>
                    <a:pt x="8282" y="842"/>
                  </a:lnTo>
                  <a:lnTo>
                    <a:pt x="8787" y="1112"/>
                  </a:lnTo>
                  <a:lnTo>
                    <a:pt x="8484" y="1213"/>
                  </a:lnTo>
                  <a:lnTo>
                    <a:pt x="8484" y="1145"/>
                  </a:lnTo>
                  <a:lnTo>
                    <a:pt x="8417" y="1112"/>
                  </a:lnTo>
                  <a:lnTo>
                    <a:pt x="7845" y="1044"/>
                  </a:lnTo>
                  <a:lnTo>
                    <a:pt x="7306" y="1044"/>
                  </a:lnTo>
                  <a:lnTo>
                    <a:pt x="7508" y="977"/>
                  </a:lnTo>
                  <a:lnTo>
                    <a:pt x="7676" y="842"/>
                  </a:lnTo>
                  <a:lnTo>
                    <a:pt x="7744" y="809"/>
                  </a:lnTo>
                  <a:lnTo>
                    <a:pt x="7744" y="741"/>
                  </a:lnTo>
                  <a:lnTo>
                    <a:pt x="7710" y="674"/>
                  </a:lnTo>
                  <a:lnTo>
                    <a:pt x="7676" y="640"/>
                  </a:lnTo>
                  <a:lnTo>
                    <a:pt x="7373" y="573"/>
                  </a:lnTo>
                  <a:lnTo>
                    <a:pt x="7037" y="573"/>
                  </a:lnTo>
                  <a:lnTo>
                    <a:pt x="6700" y="607"/>
                  </a:lnTo>
                  <a:lnTo>
                    <a:pt x="6363" y="674"/>
                  </a:lnTo>
                  <a:lnTo>
                    <a:pt x="5690" y="809"/>
                  </a:lnTo>
                  <a:lnTo>
                    <a:pt x="5084" y="977"/>
                  </a:lnTo>
                  <a:lnTo>
                    <a:pt x="4641" y="1117"/>
                  </a:lnTo>
                  <a:lnTo>
                    <a:pt x="5185" y="910"/>
                  </a:lnTo>
                  <a:lnTo>
                    <a:pt x="5892" y="674"/>
                  </a:lnTo>
                  <a:lnTo>
                    <a:pt x="6532" y="371"/>
                  </a:lnTo>
                  <a:close/>
                  <a:moveTo>
                    <a:pt x="8922" y="1347"/>
                  </a:moveTo>
                  <a:lnTo>
                    <a:pt x="8720" y="1482"/>
                  </a:lnTo>
                  <a:lnTo>
                    <a:pt x="8451" y="1617"/>
                  </a:lnTo>
                  <a:lnTo>
                    <a:pt x="7946" y="1819"/>
                  </a:lnTo>
                  <a:lnTo>
                    <a:pt x="6936" y="2189"/>
                  </a:lnTo>
                  <a:lnTo>
                    <a:pt x="5724" y="2661"/>
                  </a:lnTo>
                  <a:lnTo>
                    <a:pt x="7104" y="2088"/>
                  </a:lnTo>
                  <a:lnTo>
                    <a:pt x="7979" y="1684"/>
                  </a:lnTo>
                  <a:lnTo>
                    <a:pt x="8451" y="1482"/>
                  </a:lnTo>
                  <a:lnTo>
                    <a:pt x="8922" y="1347"/>
                  </a:lnTo>
                  <a:close/>
                  <a:moveTo>
                    <a:pt x="5959" y="405"/>
                  </a:moveTo>
                  <a:lnTo>
                    <a:pt x="5454" y="607"/>
                  </a:lnTo>
                  <a:lnTo>
                    <a:pt x="4882" y="775"/>
                  </a:lnTo>
                  <a:lnTo>
                    <a:pt x="3805" y="1179"/>
                  </a:lnTo>
                  <a:lnTo>
                    <a:pt x="3300" y="1415"/>
                  </a:lnTo>
                  <a:lnTo>
                    <a:pt x="2795" y="1684"/>
                  </a:lnTo>
                  <a:lnTo>
                    <a:pt x="2323" y="1987"/>
                  </a:lnTo>
                  <a:lnTo>
                    <a:pt x="2088" y="2155"/>
                  </a:lnTo>
                  <a:lnTo>
                    <a:pt x="1885" y="2357"/>
                  </a:lnTo>
                  <a:lnTo>
                    <a:pt x="1852" y="2425"/>
                  </a:lnTo>
                  <a:lnTo>
                    <a:pt x="1885" y="2492"/>
                  </a:lnTo>
                  <a:lnTo>
                    <a:pt x="1953" y="2560"/>
                  </a:lnTo>
                  <a:lnTo>
                    <a:pt x="2020" y="2526"/>
                  </a:lnTo>
                  <a:lnTo>
                    <a:pt x="2694" y="2189"/>
                  </a:lnTo>
                  <a:lnTo>
                    <a:pt x="3333" y="1886"/>
                  </a:lnTo>
                  <a:lnTo>
                    <a:pt x="4007" y="1617"/>
                  </a:lnTo>
                  <a:lnTo>
                    <a:pt x="4714" y="1347"/>
                  </a:lnTo>
                  <a:lnTo>
                    <a:pt x="5387" y="1145"/>
                  </a:lnTo>
                  <a:lnTo>
                    <a:pt x="6094" y="1011"/>
                  </a:lnTo>
                  <a:lnTo>
                    <a:pt x="6633" y="876"/>
                  </a:lnTo>
                  <a:lnTo>
                    <a:pt x="6936" y="842"/>
                  </a:lnTo>
                  <a:lnTo>
                    <a:pt x="7239" y="809"/>
                  </a:lnTo>
                  <a:lnTo>
                    <a:pt x="6902" y="943"/>
                  </a:lnTo>
                  <a:lnTo>
                    <a:pt x="6599" y="1011"/>
                  </a:lnTo>
                  <a:lnTo>
                    <a:pt x="5959" y="1179"/>
                  </a:lnTo>
                  <a:lnTo>
                    <a:pt x="5185" y="1415"/>
                  </a:lnTo>
                  <a:lnTo>
                    <a:pt x="4411" y="1684"/>
                  </a:lnTo>
                  <a:lnTo>
                    <a:pt x="3737" y="1920"/>
                  </a:lnTo>
                  <a:lnTo>
                    <a:pt x="3064" y="2155"/>
                  </a:lnTo>
                  <a:lnTo>
                    <a:pt x="2357" y="2391"/>
                  </a:lnTo>
                  <a:lnTo>
                    <a:pt x="1986" y="2560"/>
                  </a:lnTo>
                  <a:lnTo>
                    <a:pt x="1650" y="2728"/>
                  </a:lnTo>
                  <a:lnTo>
                    <a:pt x="1313" y="2930"/>
                  </a:lnTo>
                  <a:lnTo>
                    <a:pt x="1044" y="3166"/>
                  </a:lnTo>
                  <a:lnTo>
                    <a:pt x="1347" y="2694"/>
                  </a:lnTo>
                  <a:lnTo>
                    <a:pt x="1717" y="2256"/>
                  </a:lnTo>
                  <a:lnTo>
                    <a:pt x="2088" y="1852"/>
                  </a:lnTo>
                  <a:lnTo>
                    <a:pt x="2525" y="1482"/>
                  </a:lnTo>
                  <a:lnTo>
                    <a:pt x="2997" y="1145"/>
                  </a:lnTo>
                  <a:lnTo>
                    <a:pt x="3502" y="876"/>
                  </a:lnTo>
                  <a:lnTo>
                    <a:pt x="4007" y="640"/>
                  </a:lnTo>
                  <a:lnTo>
                    <a:pt x="4545" y="438"/>
                  </a:lnTo>
                  <a:lnTo>
                    <a:pt x="4040" y="640"/>
                  </a:lnTo>
                  <a:lnTo>
                    <a:pt x="3535" y="876"/>
                  </a:lnTo>
                  <a:lnTo>
                    <a:pt x="3064" y="1145"/>
                  </a:lnTo>
                  <a:lnTo>
                    <a:pt x="2626" y="1448"/>
                  </a:lnTo>
                  <a:lnTo>
                    <a:pt x="2593" y="1516"/>
                  </a:lnTo>
                  <a:lnTo>
                    <a:pt x="2593" y="1583"/>
                  </a:lnTo>
                  <a:lnTo>
                    <a:pt x="2626" y="1617"/>
                  </a:lnTo>
                  <a:lnTo>
                    <a:pt x="2727" y="1617"/>
                  </a:lnTo>
                  <a:lnTo>
                    <a:pt x="3401" y="1213"/>
                  </a:lnTo>
                  <a:lnTo>
                    <a:pt x="4108" y="842"/>
                  </a:lnTo>
                  <a:lnTo>
                    <a:pt x="4579" y="674"/>
                  </a:lnTo>
                  <a:lnTo>
                    <a:pt x="5017" y="539"/>
                  </a:lnTo>
                  <a:lnTo>
                    <a:pt x="5488" y="438"/>
                  </a:lnTo>
                  <a:lnTo>
                    <a:pt x="5959" y="405"/>
                  </a:lnTo>
                  <a:close/>
                  <a:moveTo>
                    <a:pt x="2323" y="2728"/>
                  </a:moveTo>
                  <a:lnTo>
                    <a:pt x="2054" y="2863"/>
                  </a:lnTo>
                  <a:lnTo>
                    <a:pt x="1683" y="3098"/>
                  </a:lnTo>
                  <a:lnTo>
                    <a:pt x="1313" y="3334"/>
                  </a:lnTo>
                  <a:lnTo>
                    <a:pt x="1347" y="3267"/>
                  </a:lnTo>
                  <a:lnTo>
                    <a:pt x="1380" y="3199"/>
                  </a:lnTo>
                  <a:lnTo>
                    <a:pt x="1414" y="3166"/>
                  </a:lnTo>
                  <a:lnTo>
                    <a:pt x="1515" y="3132"/>
                  </a:lnTo>
                  <a:lnTo>
                    <a:pt x="1818" y="2964"/>
                  </a:lnTo>
                  <a:lnTo>
                    <a:pt x="2323" y="2728"/>
                  </a:lnTo>
                  <a:close/>
                  <a:moveTo>
                    <a:pt x="6599" y="2021"/>
                  </a:moveTo>
                  <a:lnTo>
                    <a:pt x="5387" y="2526"/>
                  </a:lnTo>
                  <a:lnTo>
                    <a:pt x="4242" y="2997"/>
                  </a:lnTo>
                  <a:lnTo>
                    <a:pt x="3064" y="3502"/>
                  </a:lnTo>
                  <a:lnTo>
                    <a:pt x="2660" y="3704"/>
                  </a:lnTo>
                  <a:lnTo>
                    <a:pt x="2256" y="3974"/>
                  </a:lnTo>
                  <a:lnTo>
                    <a:pt x="1852" y="4209"/>
                  </a:lnTo>
                  <a:lnTo>
                    <a:pt x="1414" y="4445"/>
                  </a:lnTo>
                  <a:lnTo>
                    <a:pt x="1751" y="4176"/>
                  </a:lnTo>
                  <a:lnTo>
                    <a:pt x="2088" y="3906"/>
                  </a:lnTo>
                  <a:lnTo>
                    <a:pt x="2424" y="3671"/>
                  </a:lnTo>
                  <a:lnTo>
                    <a:pt x="2828" y="3469"/>
                  </a:lnTo>
                  <a:lnTo>
                    <a:pt x="3603" y="3132"/>
                  </a:lnTo>
                  <a:lnTo>
                    <a:pt x="4377" y="2829"/>
                  </a:lnTo>
                  <a:lnTo>
                    <a:pt x="6498" y="2054"/>
                  </a:lnTo>
                  <a:lnTo>
                    <a:pt x="6599" y="2021"/>
                  </a:lnTo>
                  <a:close/>
                  <a:moveTo>
                    <a:pt x="9225" y="1415"/>
                  </a:moveTo>
                  <a:lnTo>
                    <a:pt x="9562" y="1718"/>
                  </a:lnTo>
                  <a:lnTo>
                    <a:pt x="9898" y="2054"/>
                  </a:lnTo>
                  <a:lnTo>
                    <a:pt x="10201" y="2425"/>
                  </a:lnTo>
                  <a:lnTo>
                    <a:pt x="10471" y="2795"/>
                  </a:lnTo>
                  <a:lnTo>
                    <a:pt x="10437" y="2795"/>
                  </a:lnTo>
                  <a:lnTo>
                    <a:pt x="10100" y="2829"/>
                  </a:lnTo>
                  <a:lnTo>
                    <a:pt x="9797" y="2896"/>
                  </a:lnTo>
                  <a:lnTo>
                    <a:pt x="9494" y="3031"/>
                  </a:lnTo>
                  <a:lnTo>
                    <a:pt x="9158" y="3166"/>
                  </a:lnTo>
                  <a:lnTo>
                    <a:pt x="8585" y="3469"/>
                  </a:lnTo>
                  <a:lnTo>
                    <a:pt x="8013" y="3805"/>
                  </a:lnTo>
                  <a:lnTo>
                    <a:pt x="7979" y="3805"/>
                  </a:lnTo>
                  <a:lnTo>
                    <a:pt x="5185" y="5118"/>
                  </a:lnTo>
                  <a:lnTo>
                    <a:pt x="4377" y="5455"/>
                  </a:lnTo>
                  <a:lnTo>
                    <a:pt x="4949" y="5118"/>
                  </a:lnTo>
                  <a:lnTo>
                    <a:pt x="6801" y="4007"/>
                  </a:lnTo>
                  <a:lnTo>
                    <a:pt x="7575" y="3772"/>
                  </a:lnTo>
                  <a:lnTo>
                    <a:pt x="8350" y="3469"/>
                  </a:lnTo>
                  <a:lnTo>
                    <a:pt x="9090" y="3166"/>
                  </a:lnTo>
                  <a:lnTo>
                    <a:pt x="9461" y="2964"/>
                  </a:lnTo>
                  <a:lnTo>
                    <a:pt x="9831" y="2762"/>
                  </a:lnTo>
                  <a:lnTo>
                    <a:pt x="9865" y="2694"/>
                  </a:lnTo>
                  <a:lnTo>
                    <a:pt x="9898" y="2627"/>
                  </a:lnTo>
                  <a:lnTo>
                    <a:pt x="9831" y="2560"/>
                  </a:lnTo>
                  <a:lnTo>
                    <a:pt x="9764" y="2526"/>
                  </a:lnTo>
                  <a:lnTo>
                    <a:pt x="9326" y="2593"/>
                  </a:lnTo>
                  <a:lnTo>
                    <a:pt x="8888" y="2694"/>
                  </a:lnTo>
                  <a:lnTo>
                    <a:pt x="8451" y="2829"/>
                  </a:lnTo>
                  <a:lnTo>
                    <a:pt x="8047" y="3031"/>
                  </a:lnTo>
                  <a:lnTo>
                    <a:pt x="7609" y="3199"/>
                  </a:lnTo>
                  <a:lnTo>
                    <a:pt x="7205" y="3435"/>
                  </a:lnTo>
                  <a:lnTo>
                    <a:pt x="6397" y="3906"/>
                  </a:lnTo>
                  <a:lnTo>
                    <a:pt x="5623" y="4176"/>
                  </a:lnTo>
                  <a:lnTo>
                    <a:pt x="4815" y="4445"/>
                  </a:lnTo>
                  <a:lnTo>
                    <a:pt x="4815" y="4445"/>
                  </a:lnTo>
                  <a:lnTo>
                    <a:pt x="6565" y="3502"/>
                  </a:lnTo>
                  <a:lnTo>
                    <a:pt x="7710" y="2896"/>
                  </a:lnTo>
                  <a:lnTo>
                    <a:pt x="8215" y="2627"/>
                  </a:lnTo>
                  <a:lnTo>
                    <a:pt x="8855" y="2425"/>
                  </a:lnTo>
                  <a:lnTo>
                    <a:pt x="9158" y="2290"/>
                  </a:lnTo>
                  <a:lnTo>
                    <a:pt x="9461" y="2155"/>
                  </a:lnTo>
                  <a:lnTo>
                    <a:pt x="9528" y="2122"/>
                  </a:lnTo>
                  <a:lnTo>
                    <a:pt x="9528" y="2021"/>
                  </a:lnTo>
                  <a:lnTo>
                    <a:pt x="9494" y="1953"/>
                  </a:lnTo>
                  <a:lnTo>
                    <a:pt x="9393" y="1920"/>
                  </a:lnTo>
                  <a:lnTo>
                    <a:pt x="9057" y="1987"/>
                  </a:lnTo>
                  <a:lnTo>
                    <a:pt x="8686" y="2088"/>
                  </a:lnTo>
                  <a:lnTo>
                    <a:pt x="8350" y="2256"/>
                  </a:lnTo>
                  <a:lnTo>
                    <a:pt x="8013" y="2425"/>
                  </a:lnTo>
                  <a:lnTo>
                    <a:pt x="7508" y="2593"/>
                  </a:lnTo>
                  <a:lnTo>
                    <a:pt x="7037" y="2762"/>
                  </a:lnTo>
                  <a:lnTo>
                    <a:pt x="5959" y="3199"/>
                  </a:lnTo>
                  <a:lnTo>
                    <a:pt x="4882" y="3671"/>
                  </a:lnTo>
                  <a:lnTo>
                    <a:pt x="2559" y="4782"/>
                  </a:lnTo>
                  <a:lnTo>
                    <a:pt x="1852" y="5152"/>
                  </a:lnTo>
                  <a:lnTo>
                    <a:pt x="1111" y="5522"/>
                  </a:lnTo>
                  <a:lnTo>
                    <a:pt x="1111" y="5522"/>
                  </a:lnTo>
                  <a:lnTo>
                    <a:pt x="2323" y="4613"/>
                  </a:lnTo>
                  <a:lnTo>
                    <a:pt x="2963" y="4209"/>
                  </a:lnTo>
                  <a:lnTo>
                    <a:pt x="3603" y="3839"/>
                  </a:lnTo>
                  <a:lnTo>
                    <a:pt x="4276" y="3502"/>
                  </a:lnTo>
                  <a:lnTo>
                    <a:pt x="4949" y="3199"/>
                  </a:lnTo>
                  <a:lnTo>
                    <a:pt x="6330" y="2694"/>
                  </a:lnTo>
                  <a:lnTo>
                    <a:pt x="7676" y="2189"/>
                  </a:lnTo>
                  <a:lnTo>
                    <a:pt x="8484" y="1852"/>
                  </a:lnTo>
                  <a:lnTo>
                    <a:pt x="8888" y="1684"/>
                  </a:lnTo>
                  <a:lnTo>
                    <a:pt x="9225" y="1415"/>
                  </a:lnTo>
                  <a:close/>
                  <a:moveTo>
                    <a:pt x="7441" y="1280"/>
                  </a:moveTo>
                  <a:lnTo>
                    <a:pt x="7946" y="1314"/>
                  </a:lnTo>
                  <a:lnTo>
                    <a:pt x="7171" y="1549"/>
                  </a:lnTo>
                  <a:lnTo>
                    <a:pt x="5926" y="1987"/>
                  </a:lnTo>
                  <a:lnTo>
                    <a:pt x="3805" y="2795"/>
                  </a:lnTo>
                  <a:lnTo>
                    <a:pt x="2997" y="3132"/>
                  </a:lnTo>
                  <a:lnTo>
                    <a:pt x="2626" y="3300"/>
                  </a:lnTo>
                  <a:lnTo>
                    <a:pt x="2222" y="3536"/>
                  </a:lnTo>
                  <a:lnTo>
                    <a:pt x="1852" y="3772"/>
                  </a:lnTo>
                  <a:lnTo>
                    <a:pt x="1515" y="4041"/>
                  </a:lnTo>
                  <a:lnTo>
                    <a:pt x="1178" y="4344"/>
                  </a:lnTo>
                  <a:lnTo>
                    <a:pt x="909" y="4681"/>
                  </a:lnTo>
                  <a:lnTo>
                    <a:pt x="875" y="4748"/>
                  </a:lnTo>
                  <a:lnTo>
                    <a:pt x="909" y="4815"/>
                  </a:lnTo>
                  <a:lnTo>
                    <a:pt x="976" y="4849"/>
                  </a:lnTo>
                  <a:lnTo>
                    <a:pt x="1044" y="4849"/>
                  </a:lnTo>
                  <a:lnTo>
                    <a:pt x="1246" y="4782"/>
                  </a:lnTo>
                  <a:lnTo>
                    <a:pt x="1448" y="4714"/>
                  </a:lnTo>
                  <a:lnTo>
                    <a:pt x="1818" y="4512"/>
                  </a:lnTo>
                  <a:lnTo>
                    <a:pt x="2155" y="4277"/>
                  </a:lnTo>
                  <a:lnTo>
                    <a:pt x="2525" y="4041"/>
                  </a:lnTo>
                  <a:lnTo>
                    <a:pt x="3064" y="3772"/>
                  </a:lnTo>
                  <a:lnTo>
                    <a:pt x="3603" y="3536"/>
                  </a:lnTo>
                  <a:lnTo>
                    <a:pt x="3165" y="3805"/>
                  </a:lnTo>
                  <a:lnTo>
                    <a:pt x="2727" y="4041"/>
                  </a:lnTo>
                  <a:lnTo>
                    <a:pt x="1919" y="4613"/>
                  </a:lnTo>
                  <a:lnTo>
                    <a:pt x="1111" y="5186"/>
                  </a:lnTo>
                  <a:lnTo>
                    <a:pt x="269" y="5758"/>
                  </a:lnTo>
                  <a:lnTo>
                    <a:pt x="269" y="5724"/>
                  </a:lnTo>
                  <a:lnTo>
                    <a:pt x="303" y="5152"/>
                  </a:lnTo>
                  <a:lnTo>
                    <a:pt x="438" y="4613"/>
                  </a:lnTo>
                  <a:lnTo>
                    <a:pt x="606" y="4075"/>
                  </a:lnTo>
                  <a:lnTo>
                    <a:pt x="808" y="3570"/>
                  </a:lnTo>
                  <a:lnTo>
                    <a:pt x="842" y="3603"/>
                  </a:lnTo>
                  <a:lnTo>
                    <a:pt x="976" y="3637"/>
                  </a:lnTo>
                  <a:lnTo>
                    <a:pt x="1212" y="3637"/>
                  </a:lnTo>
                  <a:lnTo>
                    <a:pt x="1313" y="3603"/>
                  </a:lnTo>
                  <a:lnTo>
                    <a:pt x="1549" y="3469"/>
                  </a:lnTo>
                  <a:lnTo>
                    <a:pt x="1784" y="3334"/>
                  </a:lnTo>
                  <a:lnTo>
                    <a:pt x="2828" y="2728"/>
                  </a:lnTo>
                  <a:lnTo>
                    <a:pt x="3333" y="2425"/>
                  </a:lnTo>
                  <a:lnTo>
                    <a:pt x="3872" y="2189"/>
                  </a:lnTo>
                  <a:lnTo>
                    <a:pt x="4848" y="1819"/>
                  </a:lnTo>
                  <a:lnTo>
                    <a:pt x="5353" y="1650"/>
                  </a:lnTo>
                  <a:lnTo>
                    <a:pt x="5858" y="1516"/>
                  </a:lnTo>
                  <a:lnTo>
                    <a:pt x="6397" y="1415"/>
                  </a:lnTo>
                  <a:lnTo>
                    <a:pt x="6902" y="1314"/>
                  </a:lnTo>
                  <a:lnTo>
                    <a:pt x="7441" y="1280"/>
                  </a:lnTo>
                  <a:close/>
                  <a:moveTo>
                    <a:pt x="8047" y="5522"/>
                  </a:moveTo>
                  <a:lnTo>
                    <a:pt x="7609" y="5758"/>
                  </a:lnTo>
                  <a:lnTo>
                    <a:pt x="7171" y="5960"/>
                  </a:lnTo>
                  <a:lnTo>
                    <a:pt x="6262" y="6297"/>
                  </a:lnTo>
                  <a:lnTo>
                    <a:pt x="6262" y="6297"/>
                  </a:lnTo>
                  <a:lnTo>
                    <a:pt x="6700" y="6095"/>
                  </a:lnTo>
                  <a:lnTo>
                    <a:pt x="7138" y="5893"/>
                  </a:lnTo>
                  <a:lnTo>
                    <a:pt x="8047" y="5522"/>
                  </a:lnTo>
                  <a:close/>
                  <a:moveTo>
                    <a:pt x="10572" y="2964"/>
                  </a:moveTo>
                  <a:lnTo>
                    <a:pt x="10707" y="3233"/>
                  </a:lnTo>
                  <a:lnTo>
                    <a:pt x="10606" y="3233"/>
                  </a:lnTo>
                  <a:lnTo>
                    <a:pt x="9966" y="3502"/>
                  </a:lnTo>
                  <a:lnTo>
                    <a:pt x="9326" y="3772"/>
                  </a:lnTo>
                  <a:lnTo>
                    <a:pt x="8047" y="4378"/>
                  </a:lnTo>
                  <a:lnTo>
                    <a:pt x="6801" y="5017"/>
                  </a:lnTo>
                  <a:lnTo>
                    <a:pt x="6161" y="5320"/>
                  </a:lnTo>
                  <a:lnTo>
                    <a:pt x="5522" y="5623"/>
                  </a:lnTo>
                  <a:lnTo>
                    <a:pt x="4175" y="6229"/>
                  </a:lnTo>
                  <a:lnTo>
                    <a:pt x="2828" y="6835"/>
                  </a:lnTo>
                  <a:lnTo>
                    <a:pt x="2189" y="7138"/>
                  </a:lnTo>
                  <a:lnTo>
                    <a:pt x="2896" y="6701"/>
                  </a:lnTo>
                  <a:lnTo>
                    <a:pt x="3603" y="6297"/>
                  </a:lnTo>
                  <a:lnTo>
                    <a:pt x="4343" y="5926"/>
                  </a:lnTo>
                  <a:lnTo>
                    <a:pt x="5118" y="5590"/>
                  </a:lnTo>
                  <a:lnTo>
                    <a:pt x="6296" y="5051"/>
                  </a:lnTo>
                  <a:lnTo>
                    <a:pt x="7474" y="4411"/>
                  </a:lnTo>
                  <a:lnTo>
                    <a:pt x="7979" y="4108"/>
                  </a:lnTo>
                  <a:lnTo>
                    <a:pt x="8619" y="3839"/>
                  </a:lnTo>
                  <a:lnTo>
                    <a:pt x="9259" y="3570"/>
                  </a:lnTo>
                  <a:lnTo>
                    <a:pt x="9865" y="3334"/>
                  </a:lnTo>
                  <a:lnTo>
                    <a:pt x="10505" y="3065"/>
                  </a:lnTo>
                  <a:lnTo>
                    <a:pt x="10538" y="2997"/>
                  </a:lnTo>
                  <a:lnTo>
                    <a:pt x="10572" y="2964"/>
                  </a:lnTo>
                  <a:close/>
                  <a:moveTo>
                    <a:pt x="6296" y="3334"/>
                  </a:moveTo>
                  <a:lnTo>
                    <a:pt x="4815" y="4142"/>
                  </a:lnTo>
                  <a:lnTo>
                    <a:pt x="3737" y="4681"/>
                  </a:lnTo>
                  <a:lnTo>
                    <a:pt x="2626" y="5219"/>
                  </a:lnTo>
                  <a:lnTo>
                    <a:pt x="2189" y="5489"/>
                  </a:lnTo>
                  <a:lnTo>
                    <a:pt x="1751" y="5792"/>
                  </a:lnTo>
                  <a:lnTo>
                    <a:pt x="1616" y="5926"/>
                  </a:lnTo>
                  <a:lnTo>
                    <a:pt x="1380" y="6061"/>
                  </a:lnTo>
                  <a:lnTo>
                    <a:pt x="1145" y="6229"/>
                  </a:lnTo>
                  <a:lnTo>
                    <a:pt x="943" y="6431"/>
                  </a:lnTo>
                  <a:lnTo>
                    <a:pt x="741" y="6633"/>
                  </a:lnTo>
                  <a:lnTo>
                    <a:pt x="741" y="6734"/>
                  </a:lnTo>
                  <a:lnTo>
                    <a:pt x="774" y="6802"/>
                  </a:lnTo>
                  <a:lnTo>
                    <a:pt x="842" y="6835"/>
                  </a:lnTo>
                  <a:lnTo>
                    <a:pt x="909" y="6835"/>
                  </a:lnTo>
                  <a:lnTo>
                    <a:pt x="1044" y="6802"/>
                  </a:lnTo>
                  <a:lnTo>
                    <a:pt x="1212" y="6701"/>
                  </a:lnTo>
                  <a:lnTo>
                    <a:pt x="1448" y="6499"/>
                  </a:lnTo>
                  <a:lnTo>
                    <a:pt x="1953" y="6027"/>
                  </a:lnTo>
                  <a:lnTo>
                    <a:pt x="2862" y="5590"/>
                  </a:lnTo>
                  <a:lnTo>
                    <a:pt x="3502" y="5287"/>
                  </a:lnTo>
                  <a:lnTo>
                    <a:pt x="4175" y="4984"/>
                  </a:lnTo>
                  <a:lnTo>
                    <a:pt x="5522" y="4445"/>
                  </a:lnTo>
                  <a:lnTo>
                    <a:pt x="5522" y="4445"/>
                  </a:lnTo>
                  <a:lnTo>
                    <a:pt x="4815" y="4883"/>
                  </a:lnTo>
                  <a:lnTo>
                    <a:pt x="4175" y="5253"/>
                  </a:lnTo>
                  <a:lnTo>
                    <a:pt x="3535" y="5590"/>
                  </a:lnTo>
                  <a:lnTo>
                    <a:pt x="2222" y="6263"/>
                  </a:lnTo>
                  <a:lnTo>
                    <a:pt x="1751" y="6499"/>
                  </a:lnTo>
                  <a:lnTo>
                    <a:pt x="1279" y="6734"/>
                  </a:lnTo>
                  <a:lnTo>
                    <a:pt x="842" y="7037"/>
                  </a:lnTo>
                  <a:lnTo>
                    <a:pt x="640" y="7172"/>
                  </a:lnTo>
                  <a:lnTo>
                    <a:pt x="438" y="7374"/>
                  </a:lnTo>
                  <a:lnTo>
                    <a:pt x="303" y="6734"/>
                  </a:lnTo>
                  <a:lnTo>
                    <a:pt x="269" y="6398"/>
                  </a:lnTo>
                  <a:lnTo>
                    <a:pt x="269" y="6095"/>
                  </a:lnTo>
                  <a:lnTo>
                    <a:pt x="774" y="5926"/>
                  </a:lnTo>
                  <a:lnTo>
                    <a:pt x="1279" y="5724"/>
                  </a:lnTo>
                  <a:lnTo>
                    <a:pt x="2256" y="5219"/>
                  </a:lnTo>
                  <a:lnTo>
                    <a:pt x="4781" y="4007"/>
                  </a:lnTo>
                  <a:lnTo>
                    <a:pt x="6296" y="3334"/>
                  </a:lnTo>
                  <a:close/>
                  <a:moveTo>
                    <a:pt x="10774" y="3401"/>
                  </a:moveTo>
                  <a:lnTo>
                    <a:pt x="10976" y="3906"/>
                  </a:lnTo>
                  <a:lnTo>
                    <a:pt x="11111" y="4479"/>
                  </a:lnTo>
                  <a:lnTo>
                    <a:pt x="11178" y="5017"/>
                  </a:lnTo>
                  <a:lnTo>
                    <a:pt x="11212" y="5590"/>
                  </a:lnTo>
                  <a:lnTo>
                    <a:pt x="10639" y="5825"/>
                  </a:lnTo>
                  <a:lnTo>
                    <a:pt x="9663" y="6196"/>
                  </a:lnTo>
                  <a:lnTo>
                    <a:pt x="8720" y="6600"/>
                  </a:lnTo>
                  <a:lnTo>
                    <a:pt x="7777" y="7004"/>
                  </a:lnTo>
                  <a:lnTo>
                    <a:pt x="6868" y="7441"/>
                  </a:lnTo>
                  <a:lnTo>
                    <a:pt x="5825" y="8047"/>
                  </a:lnTo>
                  <a:lnTo>
                    <a:pt x="4747" y="8620"/>
                  </a:lnTo>
                  <a:lnTo>
                    <a:pt x="4444" y="8788"/>
                  </a:lnTo>
                  <a:lnTo>
                    <a:pt x="4108" y="8923"/>
                  </a:lnTo>
                  <a:lnTo>
                    <a:pt x="3434" y="9158"/>
                  </a:lnTo>
                  <a:lnTo>
                    <a:pt x="5454" y="7845"/>
                  </a:lnTo>
                  <a:lnTo>
                    <a:pt x="5926" y="7610"/>
                  </a:lnTo>
                  <a:lnTo>
                    <a:pt x="8316" y="6431"/>
                  </a:lnTo>
                  <a:lnTo>
                    <a:pt x="9528" y="5859"/>
                  </a:lnTo>
                  <a:lnTo>
                    <a:pt x="10168" y="5623"/>
                  </a:lnTo>
                  <a:lnTo>
                    <a:pt x="10808" y="5388"/>
                  </a:lnTo>
                  <a:lnTo>
                    <a:pt x="10841" y="5354"/>
                  </a:lnTo>
                  <a:lnTo>
                    <a:pt x="10875" y="5320"/>
                  </a:lnTo>
                  <a:lnTo>
                    <a:pt x="10875" y="5219"/>
                  </a:lnTo>
                  <a:lnTo>
                    <a:pt x="10841" y="5152"/>
                  </a:lnTo>
                  <a:lnTo>
                    <a:pt x="10774" y="5118"/>
                  </a:lnTo>
                  <a:lnTo>
                    <a:pt x="10707" y="5118"/>
                  </a:lnTo>
                  <a:lnTo>
                    <a:pt x="10134" y="5287"/>
                  </a:lnTo>
                  <a:lnTo>
                    <a:pt x="9595" y="5489"/>
                  </a:lnTo>
                  <a:lnTo>
                    <a:pt x="8484" y="5994"/>
                  </a:lnTo>
                  <a:lnTo>
                    <a:pt x="7474" y="6431"/>
                  </a:lnTo>
                  <a:lnTo>
                    <a:pt x="6464" y="6903"/>
                  </a:lnTo>
                  <a:lnTo>
                    <a:pt x="5825" y="7273"/>
                  </a:lnTo>
                  <a:lnTo>
                    <a:pt x="5185" y="7643"/>
                  </a:lnTo>
                  <a:lnTo>
                    <a:pt x="4175" y="8081"/>
                  </a:lnTo>
                  <a:lnTo>
                    <a:pt x="3131" y="8485"/>
                  </a:lnTo>
                  <a:lnTo>
                    <a:pt x="4175" y="7711"/>
                  </a:lnTo>
                  <a:lnTo>
                    <a:pt x="5185" y="6936"/>
                  </a:lnTo>
                  <a:lnTo>
                    <a:pt x="6195" y="6600"/>
                  </a:lnTo>
                  <a:lnTo>
                    <a:pt x="7205" y="6229"/>
                  </a:lnTo>
                  <a:lnTo>
                    <a:pt x="7676" y="6027"/>
                  </a:lnTo>
                  <a:lnTo>
                    <a:pt x="8148" y="5792"/>
                  </a:lnTo>
                  <a:lnTo>
                    <a:pt x="8888" y="5354"/>
                  </a:lnTo>
                  <a:lnTo>
                    <a:pt x="9225" y="5152"/>
                  </a:lnTo>
                  <a:lnTo>
                    <a:pt x="9595" y="4984"/>
                  </a:lnTo>
                  <a:lnTo>
                    <a:pt x="10404" y="4681"/>
                  </a:lnTo>
                  <a:lnTo>
                    <a:pt x="10437" y="4647"/>
                  </a:lnTo>
                  <a:lnTo>
                    <a:pt x="10471" y="4580"/>
                  </a:lnTo>
                  <a:lnTo>
                    <a:pt x="10471" y="4479"/>
                  </a:lnTo>
                  <a:lnTo>
                    <a:pt x="10437" y="4411"/>
                  </a:lnTo>
                  <a:lnTo>
                    <a:pt x="10336" y="4411"/>
                  </a:lnTo>
                  <a:lnTo>
                    <a:pt x="9865" y="4546"/>
                  </a:lnTo>
                  <a:lnTo>
                    <a:pt x="9461" y="4748"/>
                  </a:lnTo>
                  <a:lnTo>
                    <a:pt x="8417" y="5118"/>
                  </a:lnTo>
                  <a:lnTo>
                    <a:pt x="7441" y="5489"/>
                  </a:lnTo>
                  <a:lnTo>
                    <a:pt x="6936" y="5691"/>
                  </a:lnTo>
                  <a:lnTo>
                    <a:pt x="6431" y="5893"/>
                  </a:lnTo>
                  <a:lnTo>
                    <a:pt x="5959" y="6162"/>
                  </a:lnTo>
                  <a:lnTo>
                    <a:pt x="5488" y="6431"/>
                  </a:lnTo>
                  <a:lnTo>
                    <a:pt x="5017" y="6734"/>
                  </a:lnTo>
                  <a:lnTo>
                    <a:pt x="4242" y="7004"/>
                  </a:lnTo>
                  <a:lnTo>
                    <a:pt x="3468" y="7340"/>
                  </a:lnTo>
                  <a:lnTo>
                    <a:pt x="3232" y="7475"/>
                  </a:lnTo>
                  <a:lnTo>
                    <a:pt x="3603" y="7206"/>
                  </a:lnTo>
                  <a:lnTo>
                    <a:pt x="4209" y="6869"/>
                  </a:lnTo>
                  <a:lnTo>
                    <a:pt x="4815" y="6566"/>
                  </a:lnTo>
                  <a:lnTo>
                    <a:pt x="6060" y="5960"/>
                  </a:lnTo>
                  <a:lnTo>
                    <a:pt x="7205" y="5354"/>
                  </a:lnTo>
                  <a:lnTo>
                    <a:pt x="8282" y="4714"/>
                  </a:lnTo>
                  <a:lnTo>
                    <a:pt x="8888" y="4378"/>
                  </a:lnTo>
                  <a:lnTo>
                    <a:pt x="9494" y="4075"/>
                  </a:lnTo>
                  <a:lnTo>
                    <a:pt x="10740" y="3469"/>
                  </a:lnTo>
                  <a:lnTo>
                    <a:pt x="10774" y="3435"/>
                  </a:lnTo>
                  <a:lnTo>
                    <a:pt x="10774" y="3401"/>
                  </a:lnTo>
                  <a:close/>
                  <a:moveTo>
                    <a:pt x="9730" y="8855"/>
                  </a:moveTo>
                  <a:lnTo>
                    <a:pt x="9562" y="8990"/>
                  </a:lnTo>
                  <a:lnTo>
                    <a:pt x="9158" y="9226"/>
                  </a:lnTo>
                  <a:lnTo>
                    <a:pt x="9292" y="9125"/>
                  </a:lnTo>
                  <a:lnTo>
                    <a:pt x="9663" y="8889"/>
                  </a:lnTo>
                  <a:lnTo>
                    <a:pt x="9730" y="8855"/>
                  </a:lnTo>
                  <a:close/>
                  <a:moveTo>
                    <a:pt x="5387" y="5977"/>
                  </a:moveTo>
                  <a:lnTo>
                    <a:pt x="4276" y="6532"/>
                  </a:lnTo>
                  <a:lnTo>
                    <a:pt x="3704" y="6835"/>
                  </a:lnTo>
                  <a:lnTo>
                    <a:pt x="3098" y="7206"/>
                  </a:lnTo>
                  <a:lnTo>
                    <a:pt x="2660" y="7542"/>
                  </a:lnTo>
                  <a:lnTo>
                    <a:pt x="2189" y="7879"/>
                  </a:lnTo>
                  <a:lnTo>
                    <a:pt x="1717" y="8216"/>
                  </a:lnTo>
                  <a:lnTo>
                    <a:pt x="1515" y="8384"/>
                  </a:lnTo>
                  <a:lnTo>
                    <a:pt x="1313" y="8586"/>
                  </a:lnTo>
                  <a:lnTo>
                    <a:pt x="1313" y="8687"/>
                  </a:lnTo>
                  <a:lnTo>
                    <a:pt x="1347" y="8754"/>
                  </a:lnTo>
                  <a:lnTo>
                    <a:pt x="1414" y="8788"/>
                  </a:lnTo>
                  <a:lnTo>
                    <a:pt x="1515" y="8788"/>
                  </a:lnTo>
                  <a:lnTo>
                    <a:pt x="1986" y="8552"/>
                  </a:lnTo>
                  <a:lnTo>
                    <a:pt x="2458" y="8249"/>
                  </a:lnTo>
                  <a:lnTo>
                    <a:pt x="2929" y="7946"/>
                  </a:lnTo>
                  <a:lnTo>
                    <a:pt x="3401" y="7677"/>
                  </a:lnTo>
                  <a:lnTo>
                    <a:pt x="3805" y="7475"/>
                  </a:lnTo>
                  <a:lnTo>
                    <a:pt x="4209" y="7307"/>
                  </a:lnTo>
                  <a:lnTo>
                    <a:pt x="3165" y="8115"/>
                  </a:lnTo>
                  <a:lnTo>
                    <a:pt x="2121" y="8923"/>
                  </a:lnTo>
                  <a:lnTo>
                    <a:pt x="1784" y="9091"/>
                  </a:lnTo>
                  <a:lnTo>
                    <a:pt x="1448" y="9327"/>
                  </a:lnTo>
                  <a:lnTo>
                    <a:pt x="1178" y="8956"/>
                  </a:lnTo>
                  <a:lnTo>
                    <a:pt x="943" y="8552"/>
                  </a:lnTo>
                  <a:lnTo>
                    <a:pt x="741" y="8148"/>
                  </a:lnTo>
                  <a:lnTo>
                    <a:pt x="572" y="7711"/>
                  </a:lnTo>
                  <a:lnTo>
                    <a:pt x="1044" y="7441"/>
                  </a:lnTo>
                  <a:lnTo>
                    <a:pt x="1515" y="7138"/>
                  </a:lnTo>
                  <a:lnTo>
                    <a:pt x="1986" y="6835"/>
                  </a:lnTo>
                  <a:lnTo>
                    <a:pt x="2458" y="6566"/>
                  </a:lnTo>
                  <a:lnTo>
                    <a:pt x="2929" y="6364"/>
                  </a:lnTo>
                  <a:lnTo>
                    <a:pt x="2357" y="6701"/>
                  </a:lnTo>
                  <a:lnTo>
                    <a:pt x="1818" y="7071"/>
                  </a:lnTo>
                  <a:lnTo>
                    <a:pt x="1313" y="7509"/>
                  </a:lnTo>
                  <a:lnTo>
                    <a:pt x="842" y="7980"/>
                  </a:lnTo>
                  <a:lnTo>
                    <a:pt x="808" y="8047"/>
                  </a:lnTo>
                  <a:lnTo>
                    <a:pt x="808" y="8081"/>
                  </a:lnTo>
                  <a:lnTo>
                    <a:pt x="842" y="8182"/>
                  </a:lnTo>
                  <a:lnTo>
                    <a:pt x="943" y="8216"/>
                  </a:lnTo>
                  <a:lnTo>
                    <a:pt x="976" y="8216"/>
                  </a:lnTo>
                  <a:lnTo>
                    <a:pt x="1044" y="8182"/>
                  </a:lnTo>
                  <a:lnTo>
                    <a:pt x="1279" y="7980"/>
                  </a:lnTo>
                  <a:lnTo>
                    <a:pt x="1515" y="7812"/>
                  </a:lnTo>
                  <a:lnTo>
                    <a:pt x="2054" y="7509"/>
                  </a:lnTo>
                  <a:lnTo>
                    <a:pt x="3199" y="6970"/>
                  </a:lnTo>
                  <a:lnTo>
                    <a:pt x="4377" y="6398"/>
                  </a:lnTo>
                  <a:lnTo>
                    <a:pt x="5387" y="5977"/>
                  </a:lnTo>
                  <a:close/>
                  <a:moveTo>
                    <a:pt x="7239" y="9327"/>
                  </a:moveTo>
                  <a:lnTo>
                    <a:pt x="6734" y="9663"/>
                  </a:lnTo>
                  <a:lnTo>
                    <a:pt x="6229" y="9966"/>
                  </a:lnTo>
                  <a:lnTo>
                    <a:pt x="5858" y="10135"/>
                  </a:lnTo>
                  <a:lnTo>
                    <a:pt x="5858" y="10135"/>
                  </a:lnTo>
                  <a:lnTo>
                    <a:pt x="6195" y="9933"/>
                  </a:lnTo>
                  <a:lnTo>
                    <a:pt x="6700" y="9630"/>
                  </a:lnTo>
                  <a:lnTo>
                    <a:pt x="7239" y="9327"/>
                  </a:lnTo>
                  <a:close/>
                  <a:moveTo>
                    <a:pt x="8249" y="7105"/>
                  </a:moveTo>
                  <a:lnTo>
                    <a:pt x="7171" y="7744"/>
                  </a:lnTo>
                  <a:lnTo>
                    <a:pt x="4949" y="8990"/>
                  </a:lnTo>
                  <a:lnTo>
                    <a:pt x="2727" y="10236"/>
                  </a:lnTo>
                  <a:lnTo>
                    <a:pt x="2660" y="10303"/>
                  </a:lnTo>
                  <a:lnTo>
                    <a:pt x="2660" y="10404"/>
                  </a:lnTo>
                  <a:lnTo>
                    <a:pt x="2155" y="10000"/>
                  </a:lnTo>
                  <a:lnTo>
                    <a:pt x="1683" y="9562"/>
                  </a:lnTo>
                  <a:lnTo>
                    <a:pt x="2323" y="9125"/>
                  </a:lnTo>
                  <a:lnTo>
                    <a:pt x="2963" y="8855"/>
                  </a:lnTo>
                  <a:lnTo>
                    <a:pt x="3535" y="8620"/>
                  </a:lnTo>
                  <a:lnTo>
                    <a:pt x="3973" y="8451"/>
                  </a:lnTo>
                  <a:lnTo>
                    <a:pt x="3098" y="9024"/>
                  </a:lnTo>
                  <a:lnTo>
                    <a:pt x="2222" y="9562"/>
                  </a:lnTo>
                  <a:lnTo>
                    <a:pt x="2189" y="9596"/>
                  </a:lnTo>
                  <a:lnTo>
                    <a:pt x="2155" y="9630"/>
                  </a:lnTo>
                  <a:lnTo>
                    <a:pt x="2189" y="9731"/>
                  </a:lnTo>
                  <a:lnTo>
                    <a:pt x="2222" y="9798"/>
                  </a:lnTo>
                  <a:lnTo>
                    <a:pt x="2323" y="9798"/>
                  </a:lnTo>
                  <a:lnTo>
                    <a:pt x="3300" y="9495"/>
                  </a:lnTo>
                  <a:lnTo>
                    <a:pt x="3771" y="9327"/>
                  </a:lnTo>
                  <a:lnTo>
                    <a:pt x="4242" y="9158"/>
                  </a:lnTo>
                  <a:lnTo>
                    <a:pt x="4781" y="8889"/>
                  </a:lnTo>
                  <a:lnTo>
                    <a:pt x="5320" y="8620"/>
                  </a:lnTo>
                  <a:lnTo>
                    <a:pt x="6363" y="8047"/>
                  </a:lnTo>
                  <a:lnTo>
                    <a:pt x="7306" y="7542"/>
                  </a:lnTo>
                  <a:lnTo>
                    <a:pt x="8249" y="7105"/>
                  </a:lnTo>
                  <a:close/>
                  <a:moveTo>
                    <a:pt x="8855" y="9697"/>
                  </a:moveTo>
                  <a:lnTo>
                    <a:pt x="8720" y="9832"/>
                  </a:lnTo>
                  <a:lnTo>
                    <a:pt x="8316" y="10202"/>
                  </a:lnTo>
                  <a:lnTo>
                    <a:pt x="8114" y="10337"/>
                  </a:lnTo>
                  <a:lnTo>
                    <a:pt x="7912" y="10505"/>
                  </a:lnTo>
                  <a:lnTo>
                    <a:pt x="7542" y="10674"/>
                  </a:lnTo>
                  <a:lnTo>
                    <a:pt x="7138" y="10808"/>
                  </a:lnTo>
                  <a:lnTo>
                    <a:pt x="7239" y="10741"/>
                  </a:lnTo>
                  <a:lnTo>
                    <a:pt x="7609" y="10471"/>
                  </a:lnTo>
                  <a:lnTo>
                    <a:pt x="7979" y="10202"/>
                  </a:lnTo>
                  <a:lnTo>
                    <a:pt x="8855" y="9697"/>
                  </a:lnTo>
                  <a:close/>
                  <a:moveTo>
                    <a:pt x="11212" y="5893"/>
                  </a:moveTo>
                  <a:lnTo>
                    <a:pt x="11178" y="6330"/>
                  </a:lnTo>
                  <a:lnTo>
                    <a:pt x="11111" y="6768"/>
                  </a:lnTo>
                  <a:lnTo>
                    <a:pt x="10976" y="7576"/>
                  </a:lnTo>
                  <a:lnTo>
                    <a:pt x="10841" y="7980"/>
                  </a:lnTo>
                  <a:lnTo>
                    <a:pt x="10707" y="8384"/>
                  </a:lnTo>
                  <a:lnTo>
                    <a:pt x="10538" y="8754"/>
                  </a:lnTo>
                  <a:lnTo>
                    <a:pt x="10336" y="9091"/>
                  </a:lnTo>
                  <a:lnTo>
                    <a:pt x="10100" y="9428"/>
                  </a:lnTo>
                  <a:lnTo>
                    <a:pt x="9865" y="9731"/>
                  </a:lnTo>
                  <a:lnTo>
                    <a:pt x="9595" y="10000"/>
                  </a:lnTo>
                  <a:lnTo>
                    <a:pt x="9326" y="10269"/>
                  </a:lnTo>
                  <a:lnTo>
                    <a:pt x="9259" y="10202"/>
                  </a:lnTo>
                  <a:lnTo>
                    <a:pt x="9191" y="10168"/>
                  </a:lnTo>
                  <a:lnTo>
                    <a:pt x="9124" y="10202"/>
                  </a:lnTo>
                  <a:lnTo>
                    <a:pt x="8787" y="10404"/>
                  </a:lnTo>
                  <a:lnTo>
                    <a:pt x="8619" y="10505"/>
                  </a:lnTo>
                  <a:lnTo>
                    <a:pt x="8451" y="10573"/>
                  </a:lnTo>
                  <a:lnTo>
                    <a:pt x="8821" y="10269"/>
                  </a:lnTo>
                  <a:lnTo>
                    <a:pt x="9225" y="9966"/>
                  </a:lnTo>
                  <a:lnTo>
                    <a:pt x="9663" y="9697"/>
                  </a:lnTo>
                  <a:lnTo>
                    <a:pt x="10067" y="9428"/>
                  </a:lnTo>
                  <a:lnTo>
                    <a:pt x="10100" y="9360"/>
                  </a:lnTo>
                  <a:lnTo>
                    <a:pt x="10100" y="9259"/>
                  </a:lnTo>
                  <a:lnTo>
                    <a:pt x="10033" y="9192"/>
                  </a:lnTo>
                  <a:lnTo>
                    <a:pt x="9730" y="9192"/>
                  </a:lnTo>
                  <a:lnTo>
                    <a:pt x="9932" y="9057"/>
                  </a:lnTo>
                  <a:lnTo>
                    <a:pt x="10067" y="8855"/>
                  </a:lnTo>
                  <a:lnTo>
                    <a:pt x="10100" y="8788"/>
                  </a:lnTo>
                  <a:lnTo>
                    <a:pt x="10100" y="8687"/>
                  </a:lnTo>
                  <a:lnTo>
                    <a:pt x="10067" y="8620"/>
                  </a:lnTo>
                  <a:lnTo>
                    <a:pt x="9966" y="8552"/>
                  </a:lnTo>
                  <a:lnTo>
                    <a:pt x="9898" y="8519"/>
                  </a:lnTo>
                  <a:lnTo>
                    <a:pt x="9797" y="8519"/>
                  </a:lnTo>
                  <a:lnTo>
                    <a:pt x="9629" y="8552"/>
                  </a:lnTo>
                  <a:lnTo>
                    <a:pt x="9393" y="8653"/>
                  </a:lnTo>
                  <a:lnTo>
                    <a:pt x="9191" y="8788"/>
                  </a:lnTo>
                  <a:lnTo>
                    <a:pt x="8821" y="9125"/>
                  </a:lnTo>
                  <a:lnTo>
                    <a:pt x="8552" y="9394"/>
                  </a:lnTo>
                  <a:lnTo>
                    <a:pt x="8047" y="9832"/>
                  </a:lnTo>
                  <a:lnTo>
                    <a:pt x="7508" y="10168"/>
                  </a:lnTo>
                  <a:lnTo>
                    <a:pt x="7003" y="10539"/>
                  </a:lnTo>
                  <a:lnTo>
                    <a:pt x="6599" y="10707"/>
                  </a:lnTo>
                  <a:lnTo>
                    <a:pt x="6161" y="10842"/>
                  </a:lnTo>
                  <a:lnTo>
                    <a:pt x="6633" y="10539"/>
                  </a:lnTo>
                  <a:lnTo>
                    <a:pt x="7104" y="10202"/>
                  </a:lnTo>
                  <a:lnTo>
                    <a:pt x="8080" y="9596"/>
                  </a:lnTo>
                  <a:lnTo>
                    <a:pt x="8552" y="9226"/>
                  </a:lnTo>
                  <a:lnTo>
                    <a:pt x="9023" y="8855"/>
                  </a:lnTo>
                  <a:lnTo>
                    <a:pt x="9292" y="8687"/>
                  </a:lnTo>
                  <a:lnTo>
                    <a:pt x="9528" y="8519"/>
                  </a:lnTo>
                  <a:lnTo>
                    <a:pt x="9797" y="8384"/>
                  </a:lnTo>
                  <a:lnTo>
                    <a:pt x="10100" y="8283"/>
                  </a:lnTo>
                  <a:lnTo>
                    <a:pt x="10404" y="8182"/>
                  </a:lnTo>
                  <a:lnTo>
                    <a:pt x="10471" y="8182"/>
                  </a:lnTo>
                  <a:lnTo>
                    <a:pt x="10505" y="8115"/>
                  </a:lnTo>
                  <a:lnTo>
                    <a:pt x="10505" y="8047"/>
                  </a:lnTo>
                  <a:lnTo>
                    <a:pt x="10471" y="7946"/>
                  </a:lnTo>
                  <a:lnTo>
                    <a:pt x="10336" y="7946"/>
                  </a:lnTo>
                  <a:lnTo>
                    <a:pt x="9999" y="8014"/>
                  </a:lnTo>
                  <a:lnTo>
                    <a:pt x="9494" y="8081"/>
                  </a:lnTo>
                  <a:lnTo>
                    <a:pt x="9225" y="8148"/>
                  </a:lnTo>
                  <a:lnTo>
                    <a:pt x="8956" y="8249"/>
                  </a:lnTo>
                  <a:lnTo>
                    <a:pt x="9259" y="8014"/>
                  </a:lnTo>
                  <a:lnTo>
                    <a:pt x="9663" y="7744"/>
                  </a:lnTo>
                  <a:lnTo>
                    <a:pt x="10100" y="7542"/>
                  </a:lnTo>
                  <a:lnTo>
                    <a:pt x="10976" y="7138"/>
                  </a:lnTo>
                  <a:lnTo>
                    <a:pt x="11043" y="7071"/>
                  </a:lnTo>
                  <a:lnTo>
                    <a:pt x="11043" y="6970"/>
                  </a:lnTo>
                  <a:lnTo>
                    <a:pt x="10976" y="6903"/>
                  </a:lnTo>
                  <a:lnTo>
                    <a:pt x="10909" y="6869"/>
                  </a:lnTo>
                  <a:lnTo>
                    <a:pt x="10707" y="6903"/>
                  </a:lnTo>
                  <a:lnTo>
                    <a:pt x="10505" y="6936"/>
                  </a:lnTo>
                  <a:lnTo>
                    <a:pt x="10168" y="7071"/>
                  </a:lnTo>
                  <a:lnTo>
                    <a:pt x="9831" y="7273"/>
                  </a:lnTo>
                  <a:lnTo>
                    <a:pt x="9494" y="7475"/>
                  </a:lnTo>
                  <a:lnTo>
                    <a:pt x="8417" y="8081"/>
                  </a:lnTo>
                  <a:lnTo>
                    <a:pt x="7373" y="8687"/>
                  </a:lnTo>
                  <a:lnTo>
                    <a:pt x="7171" y="8788"/>
                  </a:lnTo>
                  <a:lnTo>
                    <a:pt x="7171" y="8788"/>
                  </a:lnTo>
                  <a:lnTo>
                    <a:pt x="7542" y="8552"/>
                  </a:lnTo>
                  <a:lnTo>
                    <a:pt x="8249" y="7980"/>
                  </a:lnTo>
                  <a:lnTo>
                    <a:pt x="8956" y="7441"/>
                  </a:lnTo>
                  <a:lnTo>
                    <a:pt x="9326" y="7206"/>
                  </a:lnTo>
                  <a:lnTo>
                    <a:pt x="9696" y="6970"/>
                  </a:lnTo>
                  <a:lnTo>
                    <a:pt x="10100" y="6802"/>
                  </a:lnTo>
                  <a:lnTo>
                    <a:pt x="10538" y="6667"/>
                  </a:lnTo>
                  <a:lnTo>
                    <a:pt x="10606" y="6633"/>
                  </a:lnTo>
                  <a:lnTo>
                    <a:pt x="10639" y="6600"/>
                  </a:lnTo>
                  <a:lnTo>
                    <a:pt x="10639" y="6532"/>
                  </a:lnTo>
                  <a:lnTo>
                    <a:pt x="10606" y="6431"/>
                  </a:lnTo>
                  <a:lnTo>
                    <a:pt x="10572" y="6398"/>
                  </a:lnTo>
                  <a:lnTo>
                    <a:pt x="10505" y="6398"/>
                  </a:lnTo>
                  <a:lnTo>
                    <a:pt x="10168" y="6431"/>
                  </a:lnTo>
                  <a:lnTo>
                    <a:pt x="9831" y="6499"/>
                  </a:lnTo>
                  <a:lnTo>
                    <a:pt x="10303" y="6297"/>
                  </a:lnTo>
                  <a:lnTo>
                    <a:pt x="10774" y="6061"/>
                  </a:lnTo>
                  <a:lnTo>
                    <a:pt x="11212" y="5893"/>
                  </a:lnTo>
                  <a:close/>
                  <a:moveTo>
                    <a:pt x="8821" y="7172"/>
                  </a:moveTo>
                  <a:lnTo>
                    <a:pt x="8350" y="7542"/>
                  </a:lnTo>
                  <a:lnTo>
                    <a:pt x="7845" y="7946"/>
                  </a:lnTo>
                  <a:lnTo>
                    <a:pt x="7272" y="8418"/>
                  </a:lnTo>
                  <a:lnTo>
                    <a:pt x="6700" y="8822"/>
                  </a:lnTo>
                  <a:lnTo>
                    <a:pt x="5488" y="9596"/>
                  </a:lnTo>
                  <a:lnTo>
                    <a:pt x="5084" y="9798"/>
                  </a:lnTo>
                  <a:lnTo>
                    <a:pt x="4714" y="10034"/>
                  </a:lnTo>
                  <a:lnTo>
                    <a:pt x="4343" y="10269"/>
                  </a:lnTo>
                  <a:lnTo>
                    <a:pt x="3973" y="10539"/>
                  </a:lnTo>
                  <a:lnTo>
                    <a:pt x="3939" y="10573"/>
                  </a:lnTo>
                  <a:lnTo>
                    <a:pt x="3939" y="10640"/>
                  </a:lnTo>
                  <a:lnTo>
                    <a:pt x="3973" y="10707"/>
                  </a:lnTo>
                  <a:lnTo>
                    <a:pt x="4040" y="10775"/>
                  </a:lnTo>
                  <a:lnTo>
                    <a:pt x="4141" y="10775"/>
                  </a:lnTo>
                  <a:lnTo>
                    <a:pt x="5589" y="9832"/>
                  </a:lnTo>
                  <a:lnTo>
                    <a:pt x="6599" y="9360"/>
                  </a:lnTo>
                  <a:lnTo>
                    <a:pt x="6229" y="9562"/>
                  </a:lnTo>
                  <a:lnTo>
                    <a:pt x="5825" y="9832"/>
                  </a:lnTo>
                  <a:lnTo>
                    <a:pt x="5421" y="10135"/>
                  </a:lnTo>
                  <a:lnTo>
                    <a:pt x="5050" y="10438"/>
                  </a:lnTo>
                  <a:lnTo>
                    <a:pt x="4646" y="10741"/>
                  </a:lnTo>
                  <a:lnTo>
                    <a:pt x="4579" y="10775"/>
                  </a:lnTo>
                  <a:lnTo>
                    <a:pt x="4579" y="10808"/>
                  </a:lnTo>
                  <a:lnTo>
                    <a:pt x="4579" y="10909"/>
                  </a:lnTo>
                  <a:lnTo>
                    <a:pt x="4646" y="10977"/>
                  </a:lnTo>
                  <a:lnTo>
                    <a:pt x="4781" y="10977"/>
                  </a:lnTo>
                  <a:lnTo>
                    <a:pt x="5084" y="10775"/>
                  </a:lnTo>
                  <a:lnTo>
                    <a:pt x="5454" y="10640"/>
                  </a:lnTo>
                  <a:lnTo>
                    <a:pt x="5791" y="10471"/>
                  </a:lnTo>
                  <a:lnTo>
                    <a:pt x="6128" y="10303"/>
                  </a:lnTo>
                  <a:lnTo>
                    <a:pt x="6868" y="9899"/>
                  </a:lnTo>
                  <a:lnTo>
                    <a:pt x="7575" y="9428"/>
                  </a:lnTo>
                  <a:lnTo>
                    <a:pt x="8215" y="8990"/>
                  </a:lnTo>
                  <a:lnTo>
                    <a:pt x="8888" y="8586"/>
                  </a:lnTo>
                  <a:lnTo>
                    <a:pt x="9023" y="8519"/>
                  </a:lnTo>
                  <a:lnTo>
                    <a:pt x="8552" y="8855"/>
                  </a:lnTo>
                  <a:lnTo>
                    <a:pt x="8080" y="9226"/>
                  </a:lnTo>
                  <a:lnTo>
                    <a:pt x="7474" y="9663"/>
                  </a:lnTo>
                  <a:lnTo>
                    <a:pt x="6835" y="10101"/>
                  </a:lnTo>
                  <a:lnTo>
                    <a:pt x="6195" y="10505"/>
                  </a:lnTo>
                  <a:lnTo>
                    <a:pt x="5589" y="10977"/>
                  </a:lnTo>
                  <a:lnTo>
                    <a:pt x="5522" y="11044"/>
                  </a:lnTo>
                  <a:lnTo>
                    <a:pt x="5555" y="11111"/>
                  </a:lnTo>
                  <a:lnTo>
                    <a:pt x="5589" y="11179"/>
                  </a:lnTo>
                  <a:lnTo>
                    <a:pt x="5690" y="11212"/>
                  </a:lnTo>
                  <a:lnTo>
                    <a:pt x="6060" y="11179"/>
                  </a:lnTo>
                  <a:lnTo>
                    <a:pt x="6397" y="11078"/>
                  </a:lnTo>
                  <a:lnTo>
                    <a:pt x="6397" y="11145"/>
                  </a:lnTo>
                  <a:lnTo>
                    <a:pt x="6431" y="11246"/>
                  </a:lnTo>
                  <a:lnTo>
                    <a:pt x="6464" y="11280"/>
                  </a:lnTo>
                  <a:lnTo>
                    <a:pt x="6565" y="11280"/>
                  </a:lnTo>
                  <a:lnTo>
                    <a:pt x="7239" y="11044"/>
                  </a:lnTo>
                  <a:lnTo>
                    <a:pt x="7575" y="10943"/>
                  </a:lnTo>
                  <a:lnTo>
                    <a:pt x="7912" y="10808"/>
                  </a:lnTo>
                  <a:lnTo>
                    <a:pt x="7946" y="10876"/>
                  </a:lnTo>
                  <a:lnTo>
                    <a:pt x="8013" y="10909"/>
                  </a:lnTo>
                  <a:lnTo>
                    <a:pt x="8215" y="10909"/>
                  </a:lnTo>
                  <a:lnTo>
                    <a:pt x="8350" y="10876"/>
                  </a:lnTo>
                  <a:lnTo>
                    <a:pt x="7946" y="11044"/>
                  </a:lnTo>
                  <a:lnTo>
                    <a:pt x="7508" y="11212"/>
                  </a:lnTo>
                  <a:lnTo>
                    <a:pt x="7070" y="11313"/>
                  </a:lnTo>
                  <a:lnTo>
                    <a:pt x="6599" y="11381"/>
                  </a:lnTo>
                  <a:lnTo>
                    <a:pt x="6128" y="11414"/>
                  </a:lnTo>
                  <a:lnTo>
                    <a:pt x="5656" y="11381"/>
                  </a:lnTo>
                  <a:lnTo>
                    <a:pt x="5185" y="11347"/>
                  </a:lnTo>
                  <a:lnTo>
                    <a:pt x="4680" y="11246"/>
                  </a:lnTo>
                  <a:lnTo>
                    <a:pt x="4175" y="11111"/>
                  </a:lnTo>
                  <a:lnTo>
                    <a:pt x="3704" y="10943"/>
                  </a:lnTo>
                  <a:lnTo>
                    <a:pt x="3266" y="10741"/>
                  </a:lnTo>
                  <a:lnTo>
                    <a:pt x="2828" y="10505"/>
                  </a:lnTo>
                  <a:lnTo>
                    <a:pt x="2862" y="10505"/>
                  </a:lnTo>
                  <a:lnTo>
                    <a:pt x="3333" y="10236"/>
                  </a:lnTo>
                  <a:lnTo>
                    <a:pt x="3805" y="10034"/>
                  </a:lnTo>
                  <a:lnTo>
                    <a:pt x="4276" y="9832"/>
                  </a:lnTo>
                  <a:lnTo>
                    <a:pt x="4781" y="9630"/>
                  </a:lnTo>
                  <a:lnTo>
                    <a:pt x="5252" y="9394"/>
                  </a:lnTo>
                  <a:lnTo>
                    <a:pt x="5724" y="9125"/>
                  </a:lnTo>
                  <a:lnTo>
                    <a:pt x="6633" y="8586"/>
                  </a:lnTo>
                  <a:lnTo>
                    <a:pt x="7710" y="7845"/>
                  </a:lnTo>
                  <a:lnTo>
                    <a:pt x="8282" y="7475"/>
                  </a:lnTo>
                  <a:lnTo>
                    <a:pt x="8821" y="7172"/>
                  </a:lnTo>
                  <a:close/>
                  <a:moveTo>
                    <a:pt x="5791" y="1"/>
                  </a:moveTo>
                  <a:lnTo>
                    <a:pt x="5252" y="68"/>
                  </a:lnTo>
                  <a:lnTo>
                    <a:pt x="4747" y="135"/>
                  </a:lnTo>
                  <a:lnTo>
                    <a:pt x="4276" y="270"/>
                  </a:lnTo>
                  <a:lnTo>
                    <a:pt x="3805" y="438"/>
                  </a:lnTo>
                  <a:lnTo>
                    <a:pt x="3333" y="640"/>
                  </a:lnTo>
                  <a:lnTo>
                    <a:pt x="2896" y="910"/>
                  </a:lnTo>
                  <a:lnTo>
                    <a:pt x="2492" y="1179"/>
                  </a:lnTo>
                  <a:lnTo>
                    <a:pt x="2121" y="1482"/>
                  </a:lnTo>
                  <a:lnTo>
                    <a:pt x="1751" y="1852"/>
                  </a:lnTo>
                  <a:lnTo>
                    <a:pt x="1414" y="2223"/>
                  </a:lnTo>
                  <a:lnTo>
                    <a:pt x="1111" y="2627"/>
                  </a:lnTo>
                  <a:lnTo>
                    <a:pt x="842" y="3065"/>
                  </a:lnTo>
                  <a:lnTo>
                    <a:pt x="606" y="3502"/>
                  </a:lnTo>
                  <a:lnTo>
                    <a:pt x="404" y="3974"/>
                  </a:lnTo>
                  <a:lnTo>
                    <a:pt x="236" y="4479"/>
                  </a:lnTo>
                  <a:lnTo>
                    <a:pt x="135" y="4883"/>
                  </a:lnTo>
                  <a:lnTo>
                    <a:pt x="67" y="5287"/>
                  </a:lnTo>
                  <a:lnTo>
                    <a:pt x="0" y="5691"/>
                  </a:lnTo>
                  <a:lnTo>
                    <a:pt x="0" y="6061"/>
                  </a:lnTo>
                  <a:lnTo>
                    <a:pt x="34" y="6465"/>
                  </a:lnTo>
                  <a:lnTo>
                    <a:pt x="67" y="6835"/>
                  </a:lnTo>
                  <a:lnTo>
                    <a:pt x="135" y="7239"/>
                  </a:lnTo>
                  <a:lnTo>
                    <a:pt x="236" y="7610"/>
                  </a:lnTo>
                  <a:lnTo>
                    <a:pt x="236" y="7643"/>
                  </a:lnTo>
                  <a:lnTo>
                    <a:pt x="236" y="7711"/>
                  </a:lnTo>
                  <a:lnTo>
                    <a:pt x="269" y="7744"/>
                  </a:lnTo>
                  <a:lnTo>
                    <a:pt x="303" y="7778"/>
                  </a:lnTo>
                  <a:lnTo>
                    <a:pt x="505" y="8249"/>
                  </a:lnTo>
                  <a:lnTo>
                    <a:pt x="707" y="8653"/>
                  </a:lnTo>
                  <a:lnTo>
                    <a:pt x="976" y="9091"/>
                  </a:lnTo>
                  <a:lnTo>
                    <a:pt x="1279" y="9461"/>
                  </a:lnTo>
                  <a:lnTo>
                    <a:pt x="1178" y="9562"/>
                  </a:lnTo>
                  <a:lnTo>
                    <a:pt x="1145" y="9630"/>
                  </a:lnTo>
                  <a:lnTo>
                    <a:pt x="1145" y="9663"/>
                  </a:lnTo>
                  <a:lnTo>
                    <a:pt x="1178" y="9764"/>
                  </a:lnTo>
                  <a:lnTo>
                    <a:pt x="1246" y="9798"/>
                  </a:lnTo>
                  <a:lnTo>
                    <a:pt x="1347" y="9798"/>
                  </a:lnTo>
                  <a:lnTo>
                    <a:pt x="1481" y="9697"/>
                  </a:lnTo>
                  <a:lnTo>
                    <a:pt x="1784" y="10000"/>
                  </a:lnTo>
                  <a:lnTo>
                    <a:pt x="2121" y="10303"/>
                  </a:lnTo>
                  <a:lnTo>
                    <a:pt x="2492" y="10573"/>
                  </a:lnTo>
                  <a:lnTo>
                    <a:pt x="2896" y="10808"/>
                  </a:lnTo>
                  <a:lnTo>
                    <a:pt x="3266" y="11010"/>
                  </a:lnTo>
                  <a:lnTo>
                    <a:pt x="3670" y="11212"/>
                  </a:lnTo>
                  <a:lnTo>
                    <a:pt x="4074" y="11347"/>
                  </a:lnTo>
                  <a:lnTo>
                    <a:pt x="4512" y="11482"/>
                  </a:lnTo>
                  <a:lnTo>
                    <a:pt x="4949" y="11549"/>
                  </a:lnTo>
                  <a:lnTo>
                    <a:pt x="5353" y="11616"/>
                  </a:lnTo>
                  <a:lnTo>
                    <a:pt x="5791" y="11650"/>
                  </a:lnTo>
                  <a:lnTo>
                    <a:pt x="6229" y="11650"/>
                  </a:lnTo>
                  <a:lnTo>
                    <a:pt x="6666" y="11616"/>
                  </a:lnTo>
                  <a:lnTo>
                    <a:pt x="7104" y="11549"/>
                  </a:lnTo>
                  <a:lnTo>
                    <a:pt x="7508" y="11448"/>
                  </a:lnTo>
                  <a:lnTo>
                    <a:pt x="7912" y="11347"/>
                  </a:lnTo>
                  <a:lnTo>
                    <a:pt x="8316" y="11179"/>
                  </a:lnTo>
                  <a:lnTo>
                    <a:pt x="8720" y="10977"/>
                  </a:lnTo>
                  <a:lnTo>
                    <a:pt x="9090" y="10741"/>
                  </a:lnTo>
                  <a:lnTo>
                    <a:pt x="9461" y="10505"/>
                  </a:lnTo>
                  <a:lnTo>
                    <a:pt x="9831" y="10135"/>
                  </a:lnTo>
                  <a:lnTo>
                    <a:pt x="10168" y="9731"/>
                  </a:lnTo>
                  <a:lnTo>
                    <a:pt x="10505" y="9293"/>
                  </a:lnTo>
                  <a:lnTo>
                    <a:pt x="10740" y="8855"/>
                  </a:lnTo>
                  <a:lnTo>
                    <a:pt x="10976" y="8350"/>
                  </a:lnTo>
                  <a:lnTo>
                    <a:pt x="11144" y="7812"/>
                  </a:lnTo>
                  <a:lnTo>
                    <a:pt x="11313" y="7273"/>
                  </a:lnTo>
                  <a:lnTo>
                    <a:pt x="11380" y="6734"/>
                  </a:lnTo>
                  <a:lnTo>
                    <a:pt x="11447" y="6196"/>
                  </a:lnTo>
                  <a:lnTo>
                    <a:pt x="11447" y="5623"/>
                  </a:lnTo>
                  <a:lnTo>
                    <a:pt x="11414" y="5085"/>
                  </a:lnTo>
                  <a:lnTo>
                    <a:pt x="11346" y="4546"/>
                  </a:lnTo>
                  <a:lnTo>
                    <a:pt x="11245" y="4007"/>
                  </a:lnTo>
                  <a:lnTo>
                    <a:pt x="11077" y="3502"/>
                  </a:lnTo>
                  <a:lnTo>
                    <a:pt x="10875" y="3031"/>
                  </a:lnTo>
                  <a:lnTo>
                    <a:pt x="10606" y="2560"/>
                  </a:lnTo>
                  <a:lnTo>
                    <a:pt x="10370" y="2189"/>
                  </a:lnTo>
                  <a:lnTo>
                    <a:pt x="10067" y="1852"/>
                  </a:lnTo>
                  <a:lnTo>
                    <a:pt x="9764" y="1549"/>
                  </a:lnTo>
                  <a:lnTo>
                    <a:pt x="9427" y="1246"/>
                  </a:lnTo>
                  <a:lnTo>
                    <a:pt x="9461" y="1179"/>
                  </a:lnTo>
                  <a:lnTo>
                    <a:pt x="9461" y="1112"/>
                  </a:lnTo>
                  <a:lnTo>
                    <a:pt x="9393" y="1044"/>
                  </a:lnTo>
                  <a:lnTo>
                    <a:pt x="9158" y="1044"/>
                  </a:lnTo>
                  <a:lnTo>
                    <a:pt x="8855" y="842"/>
                  </a:lnTo>
                  <a:lnTo>
                    <a:pt x="8518" y="674"/>
                  </a:lnTo>
                  <a:lnTo>
                    <a:pt x="8181" y="506"/>
                  </a:lnTo>
                  <a:lnTo>
                    <a:pt x="7845" y="371"/>
                  </a:lnTo>
                  <a:lnTo>
                    <a:pt x="7474" y="270"/>
                  </a:lnTo>
                  <a:lnTo>
                    <a:pt x="7138" y="203"/>
                  </a:lnTo>
                  <a:lnTo>
                    <a:pt x="6767" y="135"/>
                  </a:lnTo>
                  <a:lnTo>
                    <a:pt x="6397" y="102"/>
                  </a:lnTo>
                  <a:lnTo>
                    <a:pt x="6363" y="34"/>
                  </a:lnTo>
                  <a:lnTo>
                    <a:pt x="6296" y="34"/>
                  </a:lnTo>
                  <a:lnTo>
                    <a:pt x="579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95" name="Shape 395"/>
            <p:cNvSpPr/>
            <p:nvPr/>
          </p:nvSpPr>
          <p:spPr>
            <a:xfrm>
              <a:off x="3843650" y="1362625"/>
              <a:ext cx="430150" cy="525250"/>
            </a:xfrm>
            <a:custGeom>
              <a:avLst/>
              <a:gdLst/>
              <a:ahLst/>
              <a:cxnLst/>
              <a:rect l="0" t="0" r="0" b="0"/>
              <a:pathLst>
                <a:path w="17206" h="21010" extrusionOk="0">
                  <a:moveTo>
                    <a:pt x="6297" y="1"/>
                  </a:moveTo>
                  <a:lnTo>
                    <a:pt x="5724" y="34"/>
                  </a:lnTo>
                  <a:lnTo>
                    <a:pt x="5152" y="102"/>
                  </a:lnTo>
                  <a:lnTo>
                    <a:pt x="4580" y="236"/>
                  </a:lnTo>
                  <a:lnTo>
                    <a:pt x="4007" y="371"/>
                  </a:lnTo>
                  <a:lnTo>
                    <a:pt x="3435" y="506"/>
                  </a:lnTo>
                  <a:lnTo>
                    <a:pt x="2357" y="876"/>
                  </a:lnTo>
                  <a:lnTo>
                    <a:pt x="1852" y="1112"/>
                  </a:lnTo>
                  <a:lnTo>
                    <a:pt x="1381" y="1347"/>
                  </a:lnTo>
                  <a:lnTo>
                    <a:pt x="910" y="1617"/>
                  </a:lnTo>
                  <a:lnTo>
                    <a:pt x="472" y="1920"/>
                  </a:lnTo>
                  <a:lnTo>
                    <a:pt x="1" y="2189"/>
                  </a:lnTo>
                  <a:lnTo>
                    <a:pt x="1" y="2458"/>
                  </a:lnTo>
                  <a:lnTo>
                    <a:pt x="573" y="2122"/>
                  </a:lnTo>
                  <a:lnTo>
                    <a:pt x="1179" y="1751"/>
                  </a:lnTo>
                  <a:lnTo>
                    <a:pt x="1819" y="1415"/>
                  </a:lnTo>
                  <a:lnTo>
                    <a:pt x="2189" y="1213"/>
                  </a:lnTo>
                  <a:lnTo>
                    <a:pt x="2560" y="1078"/>
                  </a:lnTo>
                  <a:lnTo>
                    <a:pt x="3368" y="809"/>
                  </a:lnTo>
                  <a:lnTo>
                    <a:pt x="4176" y="573"/>
                  </a:lnTo>
                  <a:lnTo>
                    <a:pt x="4984" y="405"/>
                  </a:lnTo>
                  <a:lnTo>
                    <a:pt x="5388" y="337"/>
                  </a:lnTo>
                  <a:lnTo>
                    <a:pt x="5792" y="304"/>
                  </a:lnTo>
                  <a:lnTo>
                    <a:pt x="6229" y="270"/>
                  </a:lnTo>
                  <a:lnTo>
                    <a:pt x="6633" y="236"/>
                  </a:lnTo>
                  <a:lnTo>
                    <a:pt x="7441" y="304"/>
                  </a:lnTo>
                  <a:lnTo>
                    <a:pt x="8249" y="405"/>
                  </a:lnTo>
                  <a:lnTo>
                    <a:pt x="9057" y="573"/>
                  </a:lnTo>
                  <a:lnTo>
                    <a:pt x="9832" y="809"/>
                  </a:lnTo>
                  <a:lnTo>
                    <a:pt x="10606" y="1112"/>
                  </a:lnTo>
                  <a:lnTo>
                    <a:pt x="11381" y="1448"/>
                  </a:lnTo>
                  <a:lnTo>
                    <a:pt x="11684" y="1583"/>
                  </a:lnTo>
                  <a:lnTo>
                    <a:pt x="11953" y="1751"/>
                  </a:lnTo>
                  <a:lnTo>
                    <a:pt x="12492" y="2122"/>
                  </a:lnTo>
                  <a:lnTo>
                    <a:pt x="12997" y="2559"/>
                  </a:lnTo>
                  <a:lnTo>
                    <a:pt x="13468" y="2997"/>
                  </a:lnTo>
                  <a:lnTo>
                    <a:pt x="14040" y="3502"/>
                  </a:lnTo>
                  <a:lnTo>
                    <a:pt x="14545" y="4041"/>
                  </a:lnTo>
                  <a:lnTo>
                    <a:pt x="15084" y="4613"/>
                  </a:lnTo>
                  <a:lnTo>
                    <a:pt x="15555" y="5185"/>
                  </a:lnTo>
                  <a:lnTo>
                    <a:pt x="15959" y="5791"/>
                  </a:lnTo>
                  <a:lnTo>
                    <a:pt x="16262" y="6431"/>
                  </a:lnTo>
                  <a:lnTo>
                    <a:pt x="16431" y="6734"/>
                  </a:lnTo>
                  <a:lnTo>
                    <a:pt x="16532" y="7071"/>
                  </a:lnTo>
                  <a:lnTo>
                    <a:pt x="16633" y="7408"/>
                  </a:lnTo>
                  <a:lnTo>
                    <a:pt x="16734" y="7778"/>
                  </a:lnTo>
                  <a:lnTo>
                    <a:pt x="16801" y="8182"/>
                  </a:lnTo>
                  <a:lnTo>
                    <a:pt x="16835" y="8620"/>
                  </a:lnTo>
                  <a:lnTo>
                    <a:pt x="16902" y="9461"/>
                  </a:lnTo>
                  <a:lnTo>
                    <a:pt x="16936" y="11212"/>
                  </a:lnTo>
                  <a:lnTo>
                    <a:pt x="16969" y="11953"/>
                  </a:lnTo>
                  <a:lnTo>
                    <a:pt x="16902" y="12727"/>
                  </a:lnTo>
                  <a:lnTo>
                    <a:pt x="16801" y="13468"/>
                  </a:lnTo>
                  <a:lnTo>
                    <a:pt x="16599" y="14208"/>
                  </a:lnTo>
                  <a:lnTo>
                    <a:pt x="16363" y="14915"/>
                  </a:lnTo>
                  <a:lnTo>
                    <a:pt x="16060" y="15589"/>
                  </a:lnTo>
                  <a:lnTo>
                    <a:pt x="15690" y="16229"/>
                  </a:lnTo>
                  <a:lnTo>
                    <a:pt x="15219" y="16868"/>
                  </a:lnTo>
                  <a:lnTo>
                    <a:pt x="14983" y="17138"/>
                  </a:lnTo>
                  <a:lnTo>
                    <a:pt x="14747" y="17373"/>
                  </a:lnTo>
                  <a:lnTo>
                    <a:pt x="14209" y="17878"/>
                  </a:lnTo>
                  <a:lnTo>
                    <a:pt x="13636" y="18316"/>
                  </a:lnTo>
                  <a:lnTo>
                    <a:pt x="13064" y="18754"/>
                  </a:lnTo>
                  <a:lnTo>
                    <a:pt x="12761" y="18989"/>
                  </a:lnTo>
                  <a:lnTo>
                    <a:pt x="12424" y="19191"/>
                  </a:lnTo>
                  <a:lnTo>
                    <a:pt x="12088" y="19360"/>
                  </a:lnTo>
                  <a:lnTo>
                    <a:pt x="11751" y="19528"/>
                  </a:lnTo>
                  <a:lnTo>
                    <a:pt x="11078" y="19797"/>
                  </a:lnTo>
                  <a:lnTo>
                    <a:pt x="10337" y="19999"/>
                  </a:lnTo>
                  <a:lnTo>
                    <a:pt x="8990" y="20370"/>
                  </a:lnTo>
                  <a:lnTo>
                    <a:pt x="8350" y="20538"/>
                  </a:lnTo>
                  <a:lnTo>
                    <a:pt x="7677" y="20673"/>
                  </a:lnTo>
                  <a:lnTo>
                    <a:pt x="7239" y="20740"/>
                  </a:lnTo>
                  <a:lnTo>
                    <a:pt x="6802" y="20774"/>
                  </a:lnTo>
                  <a:lnTo>
                    <a:pt x="5960" y="20774"/>
                  </a:lnTo>
                  <a:lnTo>
                    <a:pt x="5118" y="20706"/>
                  </a:lnTo>
                  <a:lnTo>
                    <a:pt x="4243" y="20605"/>
                  </a:lnTo>
                  <a:lnTo>
                    <a:pt x="3132" y="20437"/>
                  </a:lnTo>
                  <a:lnTo>
                    <a:pt x="2560" y="20302"/>
                  </a:lnTo>
                  <a:lnTo>
                    <a:pt x="2021" y="20134"/>
                  </a:lnTo>
                  <a:lnTo>
                    <a:pt x="1482" y="19966"/>
                  </a:lnTo>
                  <a:lnTo>
                    <a:pt x="943" y="19730"/>
                  </a:lnTo>
                  <a:lnTo>
                    <a:pt x="472" y="19461"/>
                  </a:lnTo>
                  <a:lnTo>
                    <a:pt x="1" y="19124"/>
                  </a:lnTo>
                  <a:lnTo>
                    <a:pt x="1" y="19461"/>
                  </a:lnTo>
                  <a:lnTo>
                    <a:pt x="304" y="19663"/>
                  </a:lnTo>
                  <a:lnTo>
                    <a:pt x="640" y="19865"/>
                  </a:lnTo>
                  <a:lnTo>
                    <a:pt x="943" y="20033"/>
                  </a:lnTo>
                  <a:lnTo>
                    <a:pt x="1314" y="20168"/>
                  </a:lnTo>
                  <a:lnTo>
                    <a:pt x="2021" y="20437"/>
                  </a:lnTo>
                  <a:lnTo>
                    <a:pt x="2728" y="20605"/>
                  </a:lnTo>
                  <a:lnTo>
                    <a:pt x="3401" y="20740"/>
                  </a:lnTo>
                  <a:lnTo>
                    <a:pt x="4108" y="20841"/>
                  </a:lnTo>
                  <a:lnTo>
                    <a:pt x="4782" y="20942"/>
                  </a:lnTo>
                  <a:lnTo>
                    <a:pt x="5455" y="21009"/>
                  </a:lnTo>
                  <a:lnTo>
                    <a:pt x="6835" y="21009"/>
                  </a:lnTo>
                  <a:lnTo>
                    <a:pt x="7509" y="20942"/>
                  </a:lnTo>
                  <a:lnTo>
                    <a:pt x="8216" y="20841"/>
                  </a:lnTo>
                  <a:lnTo>
                    <a:pt x="8855" y="20706"/>
                  </a:lnTo>
                  <a:lnTo>
                    <a:pt x="9529" y="20504"/>
                  </a:lnTo>
                  <a:lnTo>
                    <a:pt x="10808" y="20168"/>
                  </a:lnTo>
                  <a:lnTo>
                    <a:pt x="11145" y="20067"/>
                  </a:lnTo>
                  <a:lnTo>
                    <a:pt x="11482" y="19966"/>
                  </a:lnTo>
                  <a:lnTo>
                    <a:pt x="12054" y="19696"/>
                  </a:lnTo>
                  <a:lnTo>
                    <a:pt x="12626" y="19360"/>
                  </a:lnTo>
                  <a:lnTo>
                    <a:pt x="13199" y="18989"/>
                  </a:lnTo>
                  <a:lnTo>
                    <a:pt x="13704" y="18585"/>
                  </a:lnTo>
                  <a:lnTo>
                    <a:pt x="14209" y="18181"/>
                  </a:lnTo>
                  <a:lnTo>
                    <a:pt x="14680" y="17777"/>
                  </a:lnTo>
                  <a:lnTo>
                    <a:pt x="15118" y="17340"/>
                  </a:lnTo>
                  <a:lnTo>
                    <a:pt x="15522" y="16868"/>
                  </a:lnTo>
                  <a:lnTo>
                    <a:pt x="15892" y="16363"/>
                  </a:lnTo>
                  <a:lnTo>
                    <a:pt x="16229" y="15825"/>
                  </a:lnTo>
                  <a:lnTo>
                    <a:pt x="16532" y="15218"/>
                  </a:lnTo>
                  <a:lnTo>
                    <a:pt x="16767" y="14579"/>
                  </a:lnTo>
                  <a:lnTo>
                    <a:pt x="16969" y="13939"/>
                  </a:lnTo>
                  <a:lnTo>
                    <a:pt x="17070" y="13266"/>
                  </a:lnTo>
                  <a:lnTo>
                    <a:pt x="17171" y="12592"/>
                  </a:lnTo>
                  <a:lnTo>
                    <a:pt x="17205" y="11919"/>
                  </a:lnTo>
                  <a:lnTo>
                    <a:pt x="17205" y="11246"/>
                  </a:lnTo>
                  <a:lnTo>
                    <a:pt x="17171" y="10572"/>
                  </a:lnTo>
                  <a:lnTo>
                    <a:pt x="17104" y="9865"/>
                  </a:lnTo>
                  <a:lnTo>
                    <a:pt x="17037" y="8552"/>
                  </a:lnTo>
                  <a:lnTo>
                    <a:pt x="17003" y="7879"/>
                  </a:lnTo>
                  <a:lnTo>
                    <a:pt x="16936" y="7576"/>
                  </a:lnTo>
                  <a:lnTo>
                    <a:pt x="16868" y="7239"/>
                  </a:lnTo>
                  <a:lnTo>
                    <a:pt x="16767" y="6902"/>
                  </a:lnTo>
                  <a:lnTo>
                    <a:pt x="16633" y="6599"/>
                  </a:lnTo>
                  <a:lnTo>
                    <a:pt x="16363" y="5993"/>
                  </a:lnTo>
                  <a:lnTo>
                    <a:pt x="16027" y="5421"/>
                  </a:lnTo>
                  <a:lnTo>
                    <a:pt x="15623" y="4882"/>
                  </a:lnTo>
                  <a:lnTo>
                    <a:pt x="15219" y="4377"/>
                  </a:lnTo>
                  <a:lnTo>
                    <a:pt x="14781" y="3872"/>
                  </a:lnTo>
                  <a:lnTo>
                    <a:pt x="14343" y="3401"/>
                  </a:lnTo>
                  <a:lnTo>
                    <a:pt x="13872" y="2963"/>
                  </a:lnTo>
                  <a:lnTo>
                    <a:pt x="13367" y="2526"/>
                  </a:lnTo>
                  <a:lnTo>
                    <a:pt x="12862" y="2122"/>
                  </a:lnTo>
                  <a:lnTo>
                    <a:pt x="12323" y="1751"/>
                  </a:lnTo>
                  <a:lnTo>
                    <a:pt x="11785" y="1415"/>
                  </a:lnTo>
                  <a:lnTo>
                    <a:pt x="11212" y="1112"/>
                  </a:lnTo>
                  <a:lnTo>
                    <a:pt x="10640" y="842"/>
                  </a:lnTo>
                  <a:lnTo>
                    <a:pt x="10034" y="607"/>
                  </a:lnTo>
                  <a:lnTo>
                    <a:pt x="9428" y="405"/>
                  </a:lnTo>
                  <a:lnTo>
                    <a:pt x="8788" y="236"/>
                  </a:lnTo>
                  <a:lnTo>
                    <a:pt x="8148" y="102"/>
                  </a:lnTo>
                  <a:lnTo>
                    <a:pt x="7509" y="34"/>
                  </a:lnTo>
                  <a:lnTo>
                    <a:pt x="686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96" name="Shape 396"/>
            <p:cNvSpPr/>
            <p:nvPr/>
          </p:nvSpPr>
          <p:spPr>
            <a:xfrm>
              <a:off x="4094475" y="289450"/>
              <a:ext cx="529450" cy="500000"/>
            </a:xfrm>
            <a:custGeom>
              <a:avLst/>
              <a:gdLst/>
              <a:ahLst/>
              <a:cxnLst/>
              <a:rect l="0" t="0" r="0" b="0"/>
              <a:pathLst>
                <a:path w="21178" h="20000" extrusionOk="0">
                  <a:moveTo>
                    <a:pt x="1684" y="203"/>
                  </a:moveTo>
                  <a:lnTo>
                    <a:pt x="1886" y="270"/>
                  </a:lnTo>
                  <a:lnTo>
                    <a:pt x="2122" y="405"/>
                  </a:lnTo>
                  <a:lnTo>
                    <a:pt x="2189" y="405"/>
                  </a:lnTo>
                  <a:lnTo>
                    <a:pt x="2593" y="910"/>
                  </a:lnTo>
                  <a:lnTo>
                    <a:pt x="3031" y="1381"/>
                  </a:lnTo>
                  <a:lnTo>
                    <a:pt x="3469" y="1852"/>
                  </a:lnTo>
                  <a:lnTo>
                    <a:pt x="3974" y="2257"/>
                  </a:lnTo>
                  <a:lnTo>
                    <a:pt x="4950" y="3132"/>
                  </a:lnTo>
                  <a:lnTo>
                    <a:pt x="5926" y="3974"/>
                  </a:lnTo>
                  <a:lnTo>
                    <a:pt x="7071" y="5085"/>
                  </a:lnTo>
                  <a:lnTo>
                    <a:pt x="8216" y="6196"/>
                  </a:lnTo>
                  <a:lnTo>
                    <a:pt x="9394" y="7307"/>
                  </a:lnTo>
                  <a:lnTo>
                    <a:pt x="9967" y="7879"/>
                  </a:lnTo>
                  <a:lnTo>
                    <a:pt x="10573" y="8384"/>
                  </a:lnTo>
                  <a:lnTo>
                    <a:pt x="10606" y="8418"/>
                  </a:lnTo>
                  <a:lnTo>
                    <a:pt x="10640" y="8552"/>
                  </a:lnTo>
                  <a:lnTo>
                    <a:pt x="10606" y="8687"/>
                  </a:lnTo>
                  <a:lnTo>
                    <a:pt x="10573" y="8855"/>
                  </a:lnTo>
                  <a:lnTo>
                    <a:pt x="10472" y="9024"/>
                  </a:lnTo>
                  <a:lnTo>
                    <a:pt x="10270" y="9293"/>
                  </a:lnTo>
                  <a:lnTo>
                    <a:pt x="10068" y="9529"/>
                  </a:lnTo>
                  <a:lnTo>
                    <a:pt x="9832" y="9764"/>
                  </a:lnTo>
                  <a:lnTo>
                    <a:pt x="9630" y="10000"/>
                  </a:lnTo>
                  <a:lnTo>
                    <a:pt x="9495" y="10068"/>
                  </a:lnTo>
                  <a:lnTo>
                    <a:pt x="9361" y="10135"/>
                  </a:lnTo>
                  <a:lnTo>
                    <a:pt x="9226" y="10169"/>
                  </a:lnTo>
                  <a:lnTo>
                    <a:pt x="9058" y="10169"/>
                  </a:lnTo>
                  <a:lnTo>
                    <a:pt x="9058" y="10101"/>
                  </a:lnTo>
                  <a:lnTo>
                    <a:pt x="9024" y="10068"/>
                  </a:lnTo>
                  <a:lnTo>
                    <a:pt x="8687" y="9899"/>
                  </a:lnTo>
                  <a:lnTo>
                    <a:pt x="8384" y="9697"/>
                  </a:lnTo>
                  <a:lnTo>
                    <a:pt x="7812" y="9226"/>
                  </a:lnTo>
                  <a:lnTo>
                    <a:pt x="7273" y="8721"/>
                  </a:lnTo>
                  <a:lnTo>
                    <a:pt x="6734" y="8216"/>
                  </a:lnTo>
                  <a:lnTo>
                    <a:pt x="5657" y="7206"/>
                  </a:lnTo>
                  <a:lnTo>
                    <a:pt x="4647" y="6128"/>
                  </a:lnTo>
                  <a:lnTo>
                    <a:pt x="3570" y="5051"/>
                  </a:lnTo>
                  <a:lnTo>
                    <a:pt x="2492" y="4007"/>
                  </a:lnTo>
                  <a:lnTo>
                    <a:pt x="1381" y="2997"/>
                  </a:lnTo>
                  <a:lnTo>
                    <a:pt x="236" y="2021"/>
                  </a:lnTo>
                  <a:lnTo>
                    <a:pt x="236" y="1953"/>
                  </a:lnTo>
                  <a:lnTo>
                    <a:pt x="203" y="1785"/>
                  </a:lnTo>
                  <a:lnTo>
                    <a:pt x="203" y="1617"/>
                  </a:lnTo>
                  <a:lnTo>
                    <a:pt x="203" y="1448"/>
                  </a:lnTo>
                  <a:lnTo>
                    <a:pt x="236" y="1314"/>
                  </a:lnTo>
                  <a:lnTo>
                    <a:pt x="304" y="1179"/>
                  </a:lnTo>
                  <a:lnTo>
                    <a:pt x="371" y="1044"/>
                  </a:lnTo>
                  <a:lnTo>
                    <a:pt x="607" y="809"/>
                  </a:lnTo>
                  <a:lnTo>
                    <a:pt x="944" y="472"/>
                  </a:lnTo>
                  <a:lnTo>
                    <a:pt x="1112" y="337"/>
                  </a:lnTo>
                  <a:lnTo>
                    <a:pt x="1314" y="236"/>
                  </a:lnTo>
                  <a:lnTo>
                    <a:pt x="1482" y="203"/>
                  </a:lnTo>
                  <a:close/>
                  <a:moveTo>
                    <a:pt x="10775" y="8855"/>
                  </a:moveTo>
                  <a:lnTo>
                    <a:pt x="10943" y="8956"/>
                  </a:lnTo>
                  <a:lnTo>
                    <a:pt x="11111" y="9158"/>
                  </a:lnTo>
                  <a:lnTo>
                    <a:pt x="11381" y="9495"/>
                  </a:lnTo>
                  <a:lnTo>
                    <a:pt x="11583" y="9731"/>
                  </a:lnTo>
                  <a:lnTo>
                    <a:pt x="11785" y="9933"/>
                  </a:lnTo>
                  <a:lnTo>
                    <a:pt x="12256" y="10270"/>
                  </a:lnTo>
                  <a:lnTo>
                    <a:pt x="13030" y="10876"/>
                  </a:lnTo>
                  <a:lnTo>
                    <a:pt x="13805" y="11482"/>
                  </a:lnTo>
                  <a:lnTo>
                    <a:pt x="14545" y="12121"/>
                  </a:lnTo>
                  <a:lnTo>
                    <a:pt x="15286" y="12828"/>
                  </a:lnTo>
                  <a:lnTo>
                    <a:pt x="16498" y="14040"/>
                  </a:lnTo>
                  <a:lnTo>
                    <a:pt x="17744" y="15252"/>
                  </a:lnTo>
                  <a:lnTo>
                    <a:pt x="18922" y="16397"/>
                  </a:lnTo>
                  <a:lnTo>
                    <a:pt x="19528" y="16969"/>
                  </a:lnTo>
                  <a:lnTo>
                    <a:pt x="20168" y="17508"/>
                  </a:lnTo>
                  <a:lnTo>
                    <a:pt x="20067" y="17744"/>
                  </a:lnTo>
                  <a:lnTo>
                    <a:pt x="19899" y="17979"/>
                  </a:lnTo>
                  <a:lnTo>
                    <a:pt x="19562" y="18350"/>
                  </a:lnTo>
                  <a:lnTo>
                    <a:pt x="19225" y="18687"/>
                  </a:lnTo>
                  <a:lnTo>
                    <a:pt x="19023" y="18821"/>
                  </a:lnTo>
                  <a:lnTo>
                    <a:pt x="18821" y="18922"/>
                  </a:lnTo>
                  <a:lnTo>
                    <a:pt x="18821" y="18889"/>
                  </a:lnTo>
                  <a:lnTo>
                    <a:pt x="18754" y="18821"/>
                  </a:lnTo>
                  <a:lnTo>
                    <a:pt x="18417" y="18653"/>
                  </a:lnTo>
                  <a:lnTo>
                    <a:pt x="18081" y="18451"/>
                  </a:lnTo>
                  <a:lnTo>
                    <a:pt x="17778" y="18215"/>
                  </a:lnTo>
                  <a:lnTo>
                    <a:pt x="17508" y="17912"/>
                  </a:lnTo>
                  <a:lnTo>
                    <a:pt x="16969" y="17340"/>
                  </a:lnTo>
                  <a:lnTo>
                    <a:pt x="16464" y="16734"/>
                  </a:lnTo>
                  <a:lnTo>
                    <a:pt x="15858" y="16094"/>
                  </a:lnTo>
                  <a:lnTo>
                    <a:pt x="15219" y="15454"/>
                  </a:lnTo>
                  <a:lnTo>
                    <a:pt x="14545" y="14882"/>
                  </a:lnTo>
                  <a:lnTo>
                    <a:pt x="13838" y="14310"/>
                  </a:lnTo>
                  <a:lnTo>
                    <a:pt x="13603" y="14108"/>
                  </a:lnTo>
                  <a:lnTo>
                    <a:pt x="13401" y="13906"/>
                  </a:lnTo>
                  <a:lnTo>
                    <a:pt x="13199" y="13670"/>
                  </a:lnTo>
                  <a:lnTo>
                    <a:pt x="12963" y="13468"/>
                  </a:lnTo>
                  <a:lnTo>
                    <a:pt x="12593" y="13165"/>
                  </a:lnTo>
                  <a:lnTo>
                    <a:pt x="12256" y="12862"/>
                  </a:lnTo>
                  <a:lnTo>
                    <a:pt x="11549" y="12222"/>
                  </a:lnTo>
                  <a:lnTo>
                    <a:pt x="10876" y="11650"/>
                  </a:lnTo>
                  <a:lnTo>
                    <a:pt x="10573" y="11347"/>
                  </a:lnTo>
                  <a:lnTo>
                    <a:pt x="10270" y="11010"/>
                  </a:lnTo>
                  <a:lnTo>
                    <a:pt x="10101" y="10808"/>
                  </a:lnTo>
                  <a:lnTo>
                    <a:pt x="9933" y="10606"/>
                  </a:lnTo>
                  <a:lnTo>
                    <a:pt x="9731" y="10438"/>
                  </a:lnTo>
                  <a:lnTo>
                    <a:pt x="9495" y="10337"/>
                  </a:lnTo>
                  <a:lnTo>
                    <a:pt x="9731" y="10169"/>
                  </a:lnTo>
                  <a:lnTo>
                    <a:pt x="9933" y="9966"/>
                  </a:lnTo>
                  <a:lnTo>
                    <a:pt x="10236" y="9630"/>
                  </a:lnTo>
                  <a:lnTo>
                    <a:pt x="10539" y="9259"/>
                  </a:lnTo>
                  <a:lnTo>
                    <a:pt x="10674" y="9057"/>
                  </a:lnTo>
                  <a:lnTo>
                    <a:pt x="10775" y="8855"/>
                  </a:lnTo>
                  <a:close/>
                  <a:moveTo>
                    <a:pt x="20235" y="17912"/>
                  </a:moveTo>
                  <a:lnTo>
                    <a:pt x="20606" y="18283"/>
                  </a:lnTo>
                  <a:lnTo>
                    <a:pt x="20740" y="18451"/>
                  </a:lnTo>
                  <a:lnTo>
                    <a:pt x="20942" y="18586"/>
                  </a:lnTo>
                  <a:lnTo>
                    <a:pt x="20774" y="18956"/>
                  </a:lnTo>
                  <a:lnTo>
                    <a:pt x="20572" y="19259"/>
                  </a:lnTo>
                  <a:lnTo>
                    <a:pt x="20437" y="19427"/>
                  </a:lnTo>
                  <a:lnTo>
                    <a:pt x="20303" y="19528"/>
                  </a:lnTo>
                  <a:lnTo>
                    <a:pt x="20134" y="19663"/>
                  </a:lnTo>
                  <a:lnTo>
                    <a:pt x="19966" y="19764"/>
                  </a:lnTo>
                  <a:lnTo>
                    <a:pt x="19697" y="19528"/>
                  </a:lnTo>
                  <a:lnTo>
                    <a:pt x="19461" y="19293"/>
                  </a:lnTo>
                  <a:lnTo>
                    <a:pt x="19192" y="18990"/>
                  </a:lnTo>
                  <a:lnTo>
                    <a:pt x="19461" y="18788"/>
                  </a:lnTo>
                  <a:lnTo>
                    <a:pt x="19663" y="18586"/>
                  </a:lnTo>
                  <a:lnTo>
                    <a:pt x="19966" y="18283"/>
                  </a:lnTo>
                  <a:lnTo>
                    <a:pt x="20101" y="18081"/>
                  </a:lnTo>
                  <a:lnTo>
                    <a:pt x="20235" y="17912"/>
                  </a:lnTo>
                  <a:close/>
                  <a:moveTo>
                    <a:pt x="1449" y="1"/>
                  </a:moveTo>
                  <a:lnTo>
                    <a:pt x="1280" y="68"/>
                  </a:lnTo>
                  <a:lnTo>
                    <a:pt x="1078" y="169"/>
                  </a:lnTo>
                  <a:lnTo>
                    <a:pt x="708" y="405"/>
                  </a:lnTo>
                  <a:lnTo>
                    <a:pt x="539" y="573"/>
                  </a:lnTo>
                  <a:lnTo>
                    <a:pt x="371" y="741"/>
                  </a:lnTo>
                  <a:lnTo>
                    <a:pt x="236" y="910"/>
                  </a:lnTo>
                  <a:lnTo>
                    <a:pt x="135" y="1112"/>
                  </a:lnTo>
                  <a:lnTo>
                    <a:pt x="68" y="1280"/>
                  </a:lnTo>
                  <a:lnTo>
                    <a:pt x="1" y="1516"/>
                  </a:lnTo>
                  <a:lnTo>
                    <a:pt x="1" y="1718"/>
                  </a:lnTo>
                  <a:lnTo>
                    <a:pt x="68" y="1953"/>
                  </a:lnTo>
                  <a:lnTo>
                    <a:pt x="1" y="2021"/>
                  </a:lnTo>
                  <a:lnTo>
                    <a:pt x="34" y="2055"/>
                  </a:lnTo>
                  <a:lnTo>
                    <a:pt x="34" y="2088"/>
                  </a:lnTo>
                  <a:lnTo>
                    <a:pt x="1213" y="3098"/>
                  </a:lnTo>
                  <a:lnTo>
                    <a:pt x="2324" y="4142"/>
                  </a:lnTo>
                  <a:lnTo>
                    <a:pt x="3401" y="5186"/>
                  </a:lnTo>
                  <a:lnTo>
                    <a:pt x="4479" y="6297"/>
                  </a:lnTo>
                  <a:lnTo>
                    <a:pt x="5623" y="7441"/>
                  </a:lnTo>
                  <a:lnTo>
                    <a:pt x="6768" y="8552"/>
                  </a:lnTo>
                  <a:lnTo>
                    <a:pt x="7239" y="8990"/>
                  </a:lnTo>
                  <a:lnTo>
                    <a:pt x="7744" y="9428"/>
                  </a:lnTo>
                  <a:lnTo>
                    <a:pt x="8249" y="9865"/>
                  </a:lnTo>
                  <a:lnTo>
                    <a:pt x="8552" y="10034"/>
                  </a:lnTo>
                  <a:lnTo>
                    <a:pt x="8822" y="10202"/>
                  </a:lnTo>
                  <a:lnTo>
                    <a:pt x="8822" y="10236"/>
                  </a:lnTo>
                  <a:lnTo>
                    <a:pt x="8822" y="10270"/>
                  </a:lnTo>
                  <a:lnTo>
                    <a:pt x="8923" y="10371"/>
                  </a:lnTo>
                  <a:lnTo>
                    <a:pt x="9024" y="10404"/>
                  </a:lnTo>
                  <a:lnTo>
                    <a:pt x="9260" y="10404"/>
                  </a:lnTo>
                  <a:lnTo>
                    <a:pt x="9293" y="10438"/>
                  </a:lnTo>
                  <a:lnTo>
                    <a:pt x="9495" y="10539"/>
                  </a:lnTo>
                  <a:lnTo>
                    <a:pt x="9697" y="10640"/>
                  </a:lnTo>
                  <a:lnTo>
                    <a:pt x="9832" y="10775"/>
                  </a:lnTo>
                  <a:lnTo>
                    <a:pt x="10000" y="10943"/>
                  </a:lnTo>
                  <a:lnTo>
                    <a:pt x="10270" y="11313"/>
                  </a:lnTo>
                  <a:lnTo>
                    <a:pt x="10539" y="11650"/>
                  </a:lnTo>
                  <a:lnTo>
                    <a:pt x="10876" y="11953"/>
                  </a:lnTo>
                  <a:lnTo>
                    <a:pt x="11212" y="12222"/>
                  </a:lnTo>
                  <a:lnTo>
                    <a:pt x="11583" y="12525"/>
                  </a:lnTo>
                  <a:lnTo>
                    <a:pt x="11919" y="12828"/>
                  </a:lnTo>
                  <a:lnTo>
                    <a:pt x="13165" y="13939"/>
                  </a:lnTo>
                  <a:lnTo>
                    <a:pt x="13771" y="14512"/>
                  </a:lnTo>
                  <a:lnTo>
                    <a:pt x="14411" y="15050"/>
                  </a:lnTo>
                  <a:lnTo>
                    <a:pt x="15017" y="15589"/>
                  </a:lnTo>
                  <a:lnTo>
                    <a:pt x="15589" y="16161"/>
                  </a:lnTo>
                  <a:lnTo>
                    <a:pt x="16161" y="16734"/>
                  </a:lnTo>
                  <a:lnTo>
                    <a:pt x="16700" y="17340"/>
                  </a:lnTo>
                  <a:lnTo>
                    <a:pt x="17138" y="17845"/>
                  </a:lnTo>
                  <a:lnTo>
                    <a:pt x="17576" y="18316"/>
                  </a:lnTo>
                  <a:lnTo>
                    <a:pt x="17845" y="18552"/>
                  </a:lnTo>
                  <a:lnTo>
                    <a:pt x="18114" y="18754"/>
                  </a:lnTo>
                  <a:lnTo>
                    <a:pt x="18384" y="18922"/>
                  </a:lnTo>
                  <a:lnTo>
                    <a:pt x="18687" y="19057"/>
                  </a:lnTo>
                  <a:lnTo>
                    <a:pt x="18687" y="19091"/>
                  </a:lnTo>
                  <a:lnTo>
                    <a:pt x="18754" y="19124"/>
                  </a:lnTo>
                  <a:lnTo>
                    <a:pt x="18855" y="19124"/>
                  </a:lnTo>
                  <a:lnTo>
                    <a:pt x="19023" y="19091"/>
                  </a:lnTo>
                  <a:lnTo>
                    <a:pt x="19192" y="19293"/>
                  </a:lnTo>
                  <a:lnTo>
                    <a:pt x="19394" y="19495"/>
                  </a:lnTo>
                  <a:lnTo>
                    <a:pt x="19629" y="19730"/>
                  </a:lnTo>
                  <a:lnTo>
                    <a:pt x="19932" y="19966"/>
                  </a:lnTo>
                  <a:lnTo>
                    <a:pt x="19966" y="20000"/>
                  </a:lnTo>
                  <a:lnTo>
                    <a:pt x="20033" y="19966"/>
                  </a:lnTo>
                  <a:lnTo>
                    <a:pt x="20067" y="19932"/>
                  </a:lnTo>
                  <a:lnTo>
                    <a:pt x="20067" y="19899"/>
                  </a:lnTo>
                  <a:lnTo>
                    <a:pt x="20269" y="19831"/>
                  </a:lnTo>
                  <a:lnTo>
                    <a:pt x="20437" y="19730"/>
                  </a:lnTo>
                  <a:lnTo>
                    <a:pt x="20606" y="19596"/>
                  </a:lnTo>
                  <a:lnTo>
                    <a:pt x="20740" y="19427"/>
                  </a:lnTo>
                  <a:lnTo>
                    <a:pt x="20875" y="19225"/>
                  </a:lnTo>
                  <a:lnTo>
                    <a:pt x="21010" y="19023"/>
                  </a:lnTo>
                  <a:lnTo>
                    <a:pt x="21077" y="18821"/>
                  </a:lnTo>
                  <a:lnTo>
                    <a:pt x="21144" y="18619"/>
                  </a:lnTo>
                  <a:lnTo>
                    <a:pt x="21144" y="18552"/>
                  </a:lnTo>
                  <a:lnTo>
                    <a:pt x="21178" y="18485"/>
                  </a:lnTo>
                  <a:lnTo>
                    <a:pt x="21144" y="18417"/>
                  </a:lnTo>
                  <a:lnTo>
                    <a:pt x="21043" y="18417"/>
                  </a:lnTo>
                  <a:lnTo>
                    <a:pt x="20707" y="18114"/>
                  </a:lnTo>
                  <a:lnTo>
                    <a:pt x="20505" y="17912"/>
                  </a:lnTo>
                  <a:lnTo>
                    <a:pt x="20303" y="17710"/>
                  </a:lnTo>
                  <a:lnTo>
                    <a:pt x="20336" y="17643"/>
                  </a:lnTo>
                  <a:lnTo>
                    <a:pt x="20437" y="17643"/>
                  </a:lnTo>
                  <a:lnTo>
                    <a:pt x="20471" y="17609"/>
                  </a:lnTo>
                  <a:lnTo>
                    <a:pt x="20505" y="17508"/>
                  </a:lnTo>
                  <a:lnTo>
                    <a:pt x="20437" y="17441"/>
                  </a:lnTo>
                  <a:lnTo>
                    <a:pt x="19697" y="16801"/>
                  </a:lnTo>
                  <a:lnTo>
                    <a:pt x="18956" y="16161"/>
                  </a:lnTo>
                  <a:lnTo>
                    <a:pt x="17576" y="14781"/>
                  </a:lnTo>
                  <a:lnTo>
                    <a:pt x="16229" y="13468"/>
                  </a:lnTo>
                  <a:lnTo>
                    <a:pt x="14916" y="12189"/>
                  </a:lnTo>
                  <a:lnTo>
                    <a:pt x="14579" y="11852"/>
                  </a:lnTo>
                  <a:lnTo>
                    <a:pt x="14209" y="11549"/>
                  </a:lnTo>
                  <a:lnTo>
                    <a:pt x="13468" y="10977"/>
                  </a:lnTo>
                  <a:lnTo>
                    <a:pt x="11987" y="9865"/>
                  </a:lnTo>
                  <a:lnTo>
                    <a:pt x="11852" y="9731"/>
                  </a:lnTo>
                  <a:lnTo>
                    <a:pt x="11717" y="9562"/>
                  </a:lnTo>
                  <a:lnTo>
                    <a:pt x="11414" y="9226"/>
                  </a:lnTo>
                  <a:lnTo>
                    <a:pt x="11111" y="8889"/>
                  </a:lnTo>
                  <a:lnTo>
                    <a:pt x="10977" y="8754"/>
                  </a:lnTo>
                  <a:lnTo>
                    <a:pt x="10808" y="8687"/>
                  </a:lnTo>
                  <a:lnTo>
                    <a:pt x="10808" y="8519"/>
                  </a:lnTo>
                  <a:lnTo>
                    <a:pt x="10775" y="8350"/>
                  </a:lnTo>
                  <a:lnTo>
                    <a:pt x="10775" y="8283"/>
                  </a:lnTo>
                  <a:lnTo>
                    <a:pt x="10741" y="8249"/>
                  </a:lnTo>
                  <a:lnTo>
                    <a:pt x="10169" y="7711"/>
                  </a:lnTo>
                  <a:lnTo>
                    <a:pt x="9563" y="7206"/>
                  </a:lnTo>
                  <a:lnTo>
                    <a:pt x="8451" y="6128"/>
                  </a:lnTo>
                  <a:lnTo>
                    <a:pt x="7340" y="5051"/>
                  </a:lnTo>
                  <a:lnTo>
                    <a:pt x="6229" y="3974"/>
                  </a:lnTo>
                  <a:lnTo>
                    <a:pt x="5219" y="3065"/>
                  </a:lnTo>
                  <a:lnTo>
                    <a:pt x="4209" y="2156"/>
                  </a:lnTo>
                  <a:lnTo>
                    <a:pt x="3233" y="1246"/>
                  </a:lnTo>
                  <a:lnTo>
                    <a:pt x="2728" y="775"/>
                  </a:lnTo>
                  <a:lnTo>
                    <a:pt x="2290" y="270"/>
                  </a:lnTo>
                  <a:lnTo>
                    <a:pt x="2257" y="236"/>
                  </a:lnTo>
                  <a:lnTo>
                    <a:pt x="2223" y="236"/>
                  </a:lnTo>
                  <a:lnTo>
                    <a:pt x="2021" y="102"/>
                  </a:lnTo>
                  <a:lnTo>
                    <a:pt x="1819" y="34"/>
                  </a:lnTo>
                  <a:lnTo>
                    <a:pt x="165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97" name="Shape 397"/>
            <p:cNvSpPr/>
            <p:nvPr/>
          </p:nvSpPr>
          <p:spPr>
            <a:xfrm>
              <a:off x="3843650" y="1458575"/>
              <a:ext cx="404900" cy="344275"/>
            </a:xfrm>
            <a:custGeom>
              <a:avLst/>
              <a:gdLst/>
              <a:ahLst/>
              <a:cxnLst/>
              <a:rect l="0" t="0" r="0" b="0"/>
              <a:pathLst>
                <a:path w="16196" h="13771" extrusionOk="0">
                  <a:moveTo>
                    <a:pt x="15185" y="6095"/>
                  </a:moveTo>
                  <a:lnTo>
                    <a:pt x="15454" y="6162"/>
                  </a:lnTo>
                  <a:lnTo>
                    <a:pt x="15555" y="6196"/>
                  </a:lnTo>
                  <a:lnTo>
                    <a:pt x="15656" y="6263"/>
                  </a:lnTo>
                  <a:lnTo>
                    <a:pt x="15757" y="6364"/>
                  </a:lnTo>
                  <a:lnTo>
                    <a:pt x="15858" y="6465"/>
                  </a:lnTo>
                  <a:lnTo>
                    <a:pt x="15926" y="6600"/>
                  </a:lnTo>
                  <a:lnTo>
                    <a:pt x="15959" y="6768"/>
                  </a:lnTo>
                  <a:lnTo>
                    <a:pt x="15993" y="6903"/>
                  </a:lnTo>
                  <a:lnTo>
                    <a:pt x="15993" y="7071"/>
                  </a:lnTo>
                  <a:lnTo>
                    <a:pt x="15926" y="7206"/>
                  </a:lnTo>
                  <a:lnTo>
                    <a:pt x="15892" y="7340"/>
                  </a:lnTo>
                  <a:lnTo>
                    <a:pt x="15791" y="7475"/>
                  </a:lnTo>
                  <a:lnTo>
                    <a:pt x="15690" y="7576"/>
                  </a:lnTo>
                  <a:lnTo>
                    <a:pt x="15421" y="7711"/>
                  </a:lnTo>
                  <a:lnTo>
                    <a:pt x="15118" y="7812"/>
                  </a:lnTo>
                  <a:lnTo>
                    <a:pt x="14781" y="7845"/>
                  </a:lnTo>
                  <a:lnTo>
                    <a:pt x="14411" y="7845"/>
                  </a:lnTo>
                  <a:lnTo>
                    <a:pt x="13704" y="7812"/>
                  </a:lnTo>
                  <a:lnTo>
                    <a:pt x="13064" y="7778"/>
                  </a:lnTo>
                  <a:lnTo>
                    <a:pt x="13064" y="7542"/>
                  </a:lnTo>
                  <a:lnTo>
                    <a:pt x="13064" y="7307"/>
                  </a:lnTo>
                  <a:lnTo>
                    <a:pt x="13098" y="6734"/>
                  </a:lnTo>
                  <a:lnTo>
                    <a:pt x="13098" y="6196"/>
                  </a:lnTo>
                  <a:lnTo>
                    <a:pt x="13535" y="6128"/>
                  </a:lnTo>
                  <a:lnTo>
                    <a:pt x="14007" y="6095"/>
                  </a:lnTo>
                  <a:close/>
                  <a:moveTo>
                    <a:pt x="6027" y="1"/>
                  </a:moveTo>
                  <a:lnTo>
                    <a:pt x="5354" y="68"/>
                  </a:lnTo>
                  <a:lnTo>
                    <a:pt x="4681" y="203"/>
                  </a:lnTo>
                  <a:lnTo>
                    <a:pt x="4041" y="405"/>
                  </a:lnTo>
                  <a:lnTo>
                    <a:pt x="3401" y="640"/>
                  </a:lnTo>
                  <a:lnTo>
                    <a:pt x="2829" y="943"/>
                  </a:lnTo>
                  <a:lnTo>
                    <a:pt x="2425" y="1213"/>
                  </a:lnTo>
                  <a:lnTo>
                    <a:pt x="2021" y="1482"/>
                  </a:lnTo>
                  <a:lnTo>
                    <a:pt x="1617" y="1819"/>
                  </a:lnTo>
                  <a:lnTo>
                    <a:pt x="1246" y="2189"/>
                  </a:lnTo>
                  <a:lnTo>
                    <a:pt x="876" y="2593"/>
                  </a:lnTo>
                  <a:lnTo>
                    <a:pt x="539" y="2997"/>
                  </a:lnTo>
                  <a:lnTo>
                    <a:pt x="236" y="3468"/>
                  </a:lnTo>
                  <a:lnTo>
                    <a:pt x="1" y="3906"/>
                  </a:lnTo>
                  <a:lnTo>
                    <a:pt x="1" y="4512"/>
                  </a:lnTo>
                  <a:lnTo>
                    <a:pt x="68" y="4243"/>
                  </a:lnTo>
                  <a:lnTo>
                    <a:pt x="203" y="4007"/>
                  </a:lnTo>
                  <a:lnTo>
                    <a:pt x="337" y="3738"/>
                  </a:lnTo>
                  <a:lnTo>
                    <a:pt x="472" y="3468"/>
                  </a:lnTo>
                  <a:lnTo>
                    <a:pt x="842" y="2963"/>
                  </a:lnTo>
                  <a:lnTo>
                    <a:pt x="1246" y="2492"/>
                  </a:lnTo>
                  <a:lnTo>
                    <a:pt x="1718" y="2054"/>
                  </a:lnTo>
                  <a:lnTo>
                    <a:pt x="2189" y="1684"/>
                  </a:lnTo>
                  <a:lnTo>
                    <a:pt x="2661" y="1314"/>
                  </a:lnTo>
                  <a:lnTo>
                    <a:pt x="3132" y="1044"/>
                  </a:lnTo>
                  <a:lnTo>
                    <a:pt x="3704" y="741"/>
                  </a:lnTo>
                  <a:lnTo>
                    <a:pt x="4310" y="539"/>
                  </a:lnTo>
                  <a:lnTo>
                    <a:pt x="4916" y="371"/>
                  </a:lnTo>
                  <a:lnTo>
                    <a:pt x="5556" y="270"/>
                  </a:lnTo>
                  <a:lnTo>
                    <a:pt x="6229" y="236"/>
                  </a:lnTo>
                  <a:lnTo>
                    <a:pt x="6869" y="236"/>
                  </a:lnTo>
                  <a:lnTo>
                    <a:pt x="7509" y="304"/>
                  </a:lnTo>
                  <a:lnTo>
                    <a:pt x="8148" y="438"/>
                  </a:lnTo>
                  <a:lnTo>
                    <a:pt x="8687" y="607"/>
                  </a:lnTo>
                  <a:lnTo>
                    <a:pt x="9192" y="809"/>
                  </a:lnTo>
                  <a:lnTo>
                    <a:pt x="9697" y="1078"/>
                  </a:lnTo>
                  <a:lnTo>
                    <a:pt x="10168" y="1381"/>
                  </a:lnTo>
                  <a:lnTo>
                    <a:pt x="10606" y="1751"/>
                  </a:lnTo>
                  <a:lnTo>
                    <a:pt x="11010" y="2122"/>
                  </a:lnTo>
                  <a:lnTo>
                    <a:pt x="11381" y="2559"/>
                  </a:lnTo>
                  <a:lnTo>
                    <a:pt x="11751" y="2997"/>
                  </a:lnTo>
                  <a:lnTo>
                    <a:pt x="12054" y="3536"/>
                  </a:lnTo>
                  <a:lnTo>
                    <a:pt x="12323" y="4075"/>
                  </a:lnTo>
                  <a:lnTo>
                    <a:pt x="12525" y="4647"/>
                  </a:lnTo>
                  <a:lnTo>
                    <a:pt x="12694" y="5219"/>
                  </a:lnTo>
                  <a:lnTo>
                    <a:pt x="12761" y="5792"/>
                  </a:lnTo>
                  <a:lnTo>
                    <a:pt x="12828" y="6398"/>
                  </a:lnTo>
                  <a:lnTo>
                    <a:pt x="12828" y="7004"/>
                  </a:lnTo>
                  <a:lnTo>
                    <a:pt x="12795" y="7610"/>
                  </a:lnTo>
                  <a:lnTo>
                    <a:pt x="12795" y="7677"/>
                  </a:lnTo>
                  <a:lnTo>
                    <a:pt x="12862" y="7711"/>
                  </a:lnTo>
                  <a:lnTo>
                    <a:pt x="12862" y="7778"/>
                  </a:lnTo>
                  <a:lnTo>
                    <a:pt x="12828" y="7845"/>
                  </a:lnTo>
                  <a:lnTo>
                    <a:pt x="12828" y="7913"/>
                  </a:lnTo>
                  <a:lnTo>
                    <a:pt x="12761" y="8384"/>
                  </a:lnTo>
                  <a:lnTo>
                    <a:pt x="12626" y="8822"/>
                  </a:lnTo>
                  <a:lnTo>
                    <a:pt x="12357" y="9663"/>
                  </a:lnTo>
                  <a:lnTo>
                    <a:pt x="12256" y="9966"/>
                  </a:lnTo>
                  <a:lnTo>
                    <a:pt x="12088" y="10269"/>
                  </a:lnTo>
                  <a:lnTo>
                    <a:pt x="11953" y="10572"/>
                  </a:lnTo>
                  <a:lnTo>
                    <a:pt x="11751" y="10842"/>
                  </a:lnTo>
                  <a:lnTo>
                    <a:pt x="11313" y="11380"/>
                  </a:lnTo>
                  <a:lnTo>
                    <a:pt x="10842" y="11852"/>
                  </a:lnTo>
                  <a:lnTo>
                    <a:pt x="10572" y="12088"/>
                  </a:lnTo>
                  <a:lnTo>
                    <a:pt x="10269" y="12323"/>
                  </a:lnTo>
                  <a:lnTo>
                    <a:pt x="10000" y="12525"/>
                  </a:lnTo>
                  <a:lnTo>
                    <a:pt x="9697" y="12694"/>
                  </a:lnTo>
                  <a:lnTo>
                    <a:pt x="9091" y="12963"/>
                  </a:lnTo>
                  <a:lnTo>
                    <a:pt x="8519" y="13165"/>
                  </a:lnTo>
                  <a:lnTo>
                    <a:pt x="7946" y="13300"/>
                  </a:lnTo>
                  <a:lnTo>
                    <a:pt x="7408" y="13401"/>
                  </a:lnTo>
                  <a:lnTo>
                    <a:pt x="6465" y="13535"/>
                  </a:lnTo>
                  <a:lnTo>
                    <a:pt x="5320" y="13535"/>
                  </a:lnTo>
                  <a:lnTo>
                    <a:pt x="4748" y="13434"/>
                  </a:lnTo>
                  <a:lnTo>
                    <a:pt x="4209" y="13333"/>
                  </a:lnTo>
                  <a:lnTo>
                    <a:pt x="3704" y="13131"/>
                  </a:lnTo>
                  <a:lnTo>
                    <a:pt x="3166" y="12929"/>
                  </a:lnTo>
                  <a:lnTo>
                    <a:pt x="2661" y="12660"/>
                  </a:lnTo>
                  <a:lnTo>
                    <a:pt x="2189" y="12357"/>
                  </a:lnTo>
                  <a:lnTo>
                    <a:pt x="1617" y="11953"/>
                  </a:lnTo>
                  <a:lnTo>
                    <a:pt x="977" y="11481"/>
                  </a:lnTo>
                  <a:lnTo>
                    <a:pt x="674" y="11212"/>
                  </a:lnTo>
                  <a:lnTo>
                    <a:pt x="371" y="10909"/>
                  </a:lnTo>
                  <a:lnTo>
                    <a:pt x="169" y="10606"/>
                  </a:lnTo>
                  <a:lnTo>
                    <a:pt x="1" y="10303"/>
                  </a:lnTo>
                  <a:lnTo>
                    <a:pt x="1" y="10774"/>
                  </a:lnTo>
                  <a:lnTo>
                    <a:pt x="169" y="11010"/>
                  </a:lnTo>
                  <a:lnTo>
                    <a:pt x="371" y="11212"/>
                  </a:lnTo>
                  <a:lnTo>
                    <a:pt x="809" y="11616"/>
                  </a:lnTo>
                  <a:lnTo>
                    <a:pt x="1280" y="11987"/>
                  </a:lnTo>
                  <a:lnTo>
                    <a:pt x="1684" y="12290"/>
                  </a:lnTo>
                  <a:lnTo>
                    <a:pt x="2256" y="12660"/>
                  </a:lnTo>
                  <a:lnTo>
                    <a:pt x="2795" y="12963"/>
                  </a:lnTo>
                  <a:lnTo>
                    <a:pt x="3368" y="13232"/>
                  </a:lnTo>
                  <a:lnTo>
                    <a:pt x="3940" y="13468"/>
                  </a:lnTo>
                  <a:lnTo>
                    <a:pt x="4546" y="13636"/>
                  </a:lnTo>
                  <a:lnTo>
                    <a:pt x="5152" y="13737"/>
                  </a:lnTo>
                  <a:lnTo>
                    <a:pt x="5792" y="13771"/>
                  </a:lnTo>
                  <a:lnTo>
                    <a:pt x="6465" y="13737"/>
                  </a:lnTo>
                  <a:lnTo>
                    <a:pt x="6970" y="13704"/>
                  </a:lnTo>
                  <a:lnTo>
                    <a:pt x="7542" y="13636"/>
                  </a:lnTo>
                  <a:lnTo>
                    <a:pt x="8115" y="13502"/>
                  </a:lnTo>
                  <a:lnTo>
                    <a:pt x="8687" y="13333"/>
                  </a:lnTo>
                  <a:lnTo>
                    <a:pt x="9293" y="13098"/>
                  </a:lnTo>
                  <a:lnTo>
                    <a:pt x="9933" y="12795"/>
                  </a:lnTo>
                  <a:lnTo>
                    <a:pt x="10236" y="12626"/>
                  </a:lnTo>
                  <a:lnTo>
                    <a:pt x="10539" y="12391"/>
                  </a:lnTo>
                  <a:lnTo>
                    <a:pt x="10842" y="12155"/>
                  </a:lnTo>
                  <a:lnTo>
                    <a:pt x="11145" y="11886"/>
                  </a:lnTo>
                  <a:lnTo>
                    <a:pt x="11583" y="11414"/>
                  </a:lnTo>
                  <a:lnTo>
                    <a:pt x="11987" y="10875"/>
                  </a:lnTo>
                  <a:lnTo>
                    <a:pt x="12323" y="10303"/>
                  </a:lnTo>
                  <a:lnTo>
                    <a:pt x="12458" y="10000"/>
                  </a:lnTo>
                  <a:lnTo>
                    <a:pt x="12559" y="9697"/>
                  </a:lnTo>
                  <a:lnTo>
                    <a:pt x="12660" y="9360"/>
                  </a:lnTo>
                  <a:lnTo>
                    <a:pt x="12761" y="9024"/>
                  </a:lnTo>
                  <a:lnTo>
                    <a:pt x="12929" y="8317"/>
                  </a:lnTo>
                  <a:lnTo>
                    <a:pt x="13030" y="7980"/>
                  </a:lnTo>
                  <a:lnTo>
                    <a:pt x="13872" y="8047"/>
                  </a:lnTo>
                  <a:lnTo>
                    <a:pt x="14815" y="8047"/>
                  </a:lnTo>
                  <a:lnTo>
                    <a:pt x="15252" y="7980"/>
                  </a:lnTo>
                  <a:lnTo>
                    <a:pt x="15454" y="7913"/>
                  </a:lnTo>
                  <a:lnTo>
                    <a:pt x="15656" y="7845"/>
                  </a:lnTo>
                  <a:lnTo>
                    <a:pt x="15825" y="7711"/>
                  </a:lnTo>
                  <a:lnTo>
                    <a:pt x="15959" y="7576"/>
                  </a:lnTo>
                  <a:lnTo>
                    <a:pt x="16060" y="7408"/>
                  </a:lnTo>
                  <a:lnTo>
                    <a:pt x="16161" y="7239"/>
                  </a:lnTo>
                  <a:lnTo>
                    <a:pt x="16195" y="7004"/>
                  </a:lnTo>
                  <a:lnTo>
                    <a:pt x="16195" y="6768"/>
                  </a:lnTo>
                  <a:lnTo>
                    <a:pt x="16161" y="6566"/>
                  </a:lnTo>
                  <a:lnTo>
                    <a:pt x="16060" y="6398"/>
                  </a:lnTo>
                  <a:lnTo>
                    <a:pt x="15926" y="6229"/>
                  </a:lnTo>
                  <a:lnTo>
                    <a:pt x="15757" y="6061"/>
                  </a:lnTo>
                  <a:lnTo>
                    <a:pt x="15589" y="5960"/>
                  </a:lnTo>
                  <a:lnTo>
                    <a:pt x="15353" y="5893"/>
                  </a:lnTo>
                  <a:lnTo>
                    <a:pt x="15084" y="5859"/>
                  </a:lnTo>
                  <a:lnTo>
                    <a:pt x="14781" y="5859"/>
                  </a:lnTo>
                  <a:lnTo>
                    <a:pt x="14175" y="5926"/>
                  </a:lnTo>
                  <a:lnTo>
                    <a:pt x="13367" y="5926"/>
                  </a:lnTo>
                  <a:lnTo>
                    <a:pt x="13098" y="5994"/>
                  </a:lnTo>
                  <a:lnTo>
                    <a:pt x="13030" y="5489"/>
                  </a:lnTo>
                  <a:lnTo>
                    <a:pt x="12929" y="4984"/>
                  </a:lnTo>
                  <a:lnTo>
                    <a:pt x="12761" y="4512"/>
                  </a:lnTo>
                  <a:lnTo>
                    <a:pt x="12593" y="4041"/>
                  </a:lnTo>
                  <a:lnTo>
                    <a:pt x="12357" y="3570"/>
                  </a:lnTo>
                  <a:lnTo>
                    <a:pt x="12088" y="3132"/>
                  </a:lnTo>
                  <a:lnTo>
                    <a:pt x="11818" y="2694"/>
                  </a:lnTo>
                  <a:lnTo>
                    <a:pt x="11482" y="2324"/>
                  </a:lnTo>
                  <a:lnTo>
                    <a:pt x="11145" y="1920"/>
                  </a:lnTo>
                  <a:lnTo>
                    <a:pt x="10741" y="1583"/>
                  </a:lnTo>
                  <a:lnTo>
                    <a:pt x="10337" y="1280"/>
                  </a:lnTo>
                  <a:lnTo>
                    <a:pt x="9933" y="977"/>
                  </a:lnTo>
                  <a:lnTo>
                    <a:pt x="9461" y="708"/>
                  </a:lnTo>
                  <a:lnTo>
                    <a:pt x="8990" y="506"/>
                  </a:lnTo>
                  <a:lnTo>
                    <a:pt x="8519" y="304"/>
                  </a:lnTo>
                  <a:lnTo>
                    <a:pt x="8014" y="169"/>
                  </a:lnTo>
                  <a:lnTo>
                    <a:pt x="7374" y="68"/>
                  </a:lnTo>
                  <a:lnTo>
                    <a:pt x="670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98" name="Shape 398"/>
            <p:cNvSpPr/>
            <p:nvPr/>
          </p:nvSpPr>
          <p:spPr>
            <a:xfrm>
              <a:off x="6068275" y="525975"/>
              <a:ext cx="5925" cy="14325"/>
            </a:xfrm>
            <a:custGeom>
              <a:avLst/>
              <a:gdLst/>
              <a:ahLst/>
              <a:cxnLst/>
              <a:rect l="0" t="0" r="0" b="0"/>
              <a:pathLst>
                <a:path w="237" h="573" extrusionOk="0">
                  <a:moveTo>
                    <a:pt x="68" y="0"/>
                  </a:moveTo>
                  <a:lnTo>
                    <a:pt x="34" y="68"/>
                  </a:lnTo>
                  <a:lnTo>
                    <a:pt x="0" y="169"/>
                  </a:lnTo>
                  <a:lnTo>
                    <a:pt x="0" y="270"/>
                  </a:lnTo>
                  <a:lnTo>
                    <a:pt x="0" y="404"/>
                  </a:lnTo>
                  <a:lnTo>
                    <a:pt x="34" y="505"/>
                  </a:lnTo>
                  <a:lnTo>
                    <a:pt x="68" y="573"/>
                  </a:lnTo>
                  <a:lnTo>
                    <a:pt x="169" y="573"/>
                  </a:lnTo>
                  <a:lnTo>
                    <a:pt x="202" y="505"/>
                  </a:lnTo>
                  <a:lnTo>
                    <a:pt x="236" y="404"/>
                  </a:lnTo>
                  <a:lnTo>
                    <a:pt x="236" y="270"/>
                  </a:lnTo>
                  <a:lnTo>
                    <a:pt x="236" y="169"/>
                  </a:lnTo>
                  <a:lnTo>
                    <a:pt x="202" y="68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99" name="Shape 399"/>
            <p:cNvSpPr/>
            <p:nvPr/>
          </p:nvSpPr>
          <p:spPr>
            <a:xfrm>
              <a:off x="6084275" y="465375"/>
              <a:ext cx="6750" cy="15175"/>
            </a:xfrm>
            <a:custGeom>
              <a:avLst/>
              <a:gdLst/>
              <a:ahLst/>
              <a:cxnLst/>
              <a:rect l="0" t="0" r="0" b="0"/>
              <a:pathLst>
                <a:path w="270" h="607" extrusionOk="0">
                  <a:moveTo>
                    <a:pt x="168" y="0"/>
                  </a:moveTo>
                  <a:lnTo>
                    <a:pt x="135" y="34"/>
                  </a:lnTo>
                  <a:lnTo>
                    <a:pt x="67" y="135"/>
                  </a:lnTo>
                  <a:lnTo>
                    <a:pt x="34" y="303"/>
                  </a:lnTo>
                  <a:lnTo>
                    <a:pt x="0" y="438"/>
                  </a:lnTo>
                  <a:lnTo>
                    <a:pt x="34" y="573"/>
                  </a:lnTo>
                  <a:lnTo>
                    <a:pt x="101" y="606"/>
                  </a:lnTo>
                  <a:lnTo>
                    <a:pt x="135" y="573"/>
                  </a:lnTo>
                  <a:lnTo>
                    <a:pt x="168" y="539"/>
                  </a:lnTo>
                  <a:lnTo>
                    <a:pt x="202" y="505"/>
                  </a:lnTo>
                  <a:lnTo>
                    <a:pt x="202" y="404"/>
                  </a:lnTo>
                  <a:lnTo>
                    <a:pt x="202" y="303"/>
                  </a:lnTo>
                  <a:lnTo>
                    <a:pt x="269" y="101"/>
                  </a:lnTo>
                  <a:lnTo>
                    <a:pt x="269" y="34"/>
                  </a:lnTo>
                  <a:lnTo>
                    <a:pt x="23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00" name="Shape 400"/>
            <p:cNvSpPr/>
            <p:nvPr/>
          </p:nvSpPr>
          <p:spPr>
            <a:xfrm>
              <a:off x="6091850" y="445175"/>
              <a:ext cx="8425" cy="11800"/>
            </a:xfrm>
            <a:custGeom>
              <a:avLst/>
              <a:gdLst/>
              <a:ahLst/>
              <a:cxnLst/>
              <a:rect l="0" t="0" r="0" b="0"/>
              <a:pathLst>
                <a:path w="337" h="472" extrusionOk="0">
                  <a:moveTo>
                    <a:pt x="236" y="0"/>
                  </a:moveTo>
                  <a:lnTo>
                    <a:pt x="168" y="34"/>
                  </a:lnTo>
                  <a:lnTo>
                    <a:pt x="135" y="68"/>
                  </a:lnTo>
                  <a:lnTo>
                    <a:pt x="34" y="169"/>
                  </a:lnTo>
                  <a:lnTo>
                    <a:pt x="0" y="303"/>
                  </a:lnTo>
                  <a:lnTo>
                    <a:pt x="0" y="371"/>
                  </a:lnTo>
                  <a:lnTo>
                    <a:pt x="0" y="438"/>
                  </a:lnTo>
                  <a:lnTo>
                    <a:pt x="34" y="438"/>
                  </a:lnTo>
                  <a:lnTo>
                    <a:pt x="67" y="472"/>
                  </a:lnTo>
                  <a:lnTo>
                    <a:pt x="135" y="438"/>
                  </a:lnTo>
                  <a:lnTo>
                    <a:pt x="202" y="270"/>
                  </a:lnTo>
                  <a:lnTo>
                    <a:pt x="303" y="135"/>
                  </a:lnTo>
                  <a:lnTo>
                    <a:pt x="337" y="68"/>
                  </a:lnTo>
                  <a:lnTo>
                    <a:pt x="303" y="34"/>
                  </a:lnTo>
                  <a:lnTo>
                    <a:pt x="30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01" name="Shape 401"/>
            <p:cNvSpPr/>
            <p:nvPr/>
          </p:nvSpPr>
          <p:spPr>
            <a:xfrm>
              <a:off x="6069125" y="483900"/>
              <a:ext cx="16850" cy="5075"/>
            </a:xfrm>
            <a:custGeom>
              <a:avLst/>
              <a:gdLst/>
              <a:ahLst/>
              <a:cxnLst/>
              <a:rect l="0" t="0" r="0" b="0"/>
              <a:pathLst>
                <a:path w="674" h="203" extrusionOk="0">
                  <a:moveTo>
                    <a:pt x="101" y="0"/>
                  </a:moveTo>
                  <a:lnTo>
                    <a:pt x="34" y="34"/>
                  </a:lnTo>
                  <a:lnTo>
                    <a:pt x="0" y="101"/>
                  </a:lnTo>
                  <a:lnTo>
                    <a:pt x="34" y="135"/>
                  </a:lnTo>
                  <a:lnTo>
                    <a:pt x="101" y="168"/>
                  </a:lnTo>
                  <a:lnTo>
                    <a:pt x="572" y="202"/>
                  </a:lnTo>
                  <a:lnTo>
                    <a:pt x="640" y="202"/>
                  </a:lnTo>
                  <a:lnTo>
                    <a:pt x="673" y="135"/>
                  </a:lnTo>
                  <a:lnTo>
                    <a:pt x="640" y="101"/>
                  </a:lnTo>
                  <a:lnTo>
                    <a:pt x="606" y="67"/>
                  </a:lnTo>
                  <a:lnTo>
                    <a:pt x="471" y="34"/>
                  </a:lnTo>
                  <a:lnTo>
                    <a:pt x="33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02" name="Shape 402"/>
            <p:cNvSpPr/>
            <p:nvPr/>
          </p:nvSpPr>
          <p:spPr>
            <a:xfrm>
              <a:off x="6028700" y="468750"/>
              <a:ext cx="11825" cy="6750"/>
            </a:xfrm>
            <a:custGeom>
              <a:avLst/>
              <a:gdLst/>
              <a:ahLst/>
              <a:cxnLst/>
              <a:rect l="0" t="0" r="0" b="0"/>
              <a:pathLst>
                <a:path w="473" h="270" extrusionOk="0">
                  <a:moveTo>
                    <a:pt x="68" y="0"/>
                  </a:moveTo>
                  <a:lnTo>
                    <a:pt x="35" y="34"/>
                  </a:lnTo>
                  <a:lnTo>
                    <a:pt x="1" y="101"/>
                  </a:lnTo>
                  <a:lnTo>
                    <a:pt x="35" y="135"/>
                  </a:lnTo>
                  <a:lnTo>
                    <a:pt x="237" y="236"/>
                  </a:lnTo>
                  <a:lnTo>
                    <a:pt x="304" y="269"/>
                  </a:lnTo>
                  <a:lnTo>
                    <a:pt x="472" y="269"/>
                  </a:lnTo>
                  <a:lnTo>
                    <a:pt x="472" y="236"/>
                  </a:lnTo>
                  <a:lnTo>
                    <a:pt x="472" y="168"/>
                  </a:lnTo>
                  <a:lnTo>
                    <a:pt x="439" y="135"/>
                  </a:lnTo>
                  <a:lnTo>
                    <a:pt x="270" y="67"/>
                  </a:lnTo>
                  <a:lnTo>
                    <a:pt x="13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03" name="Shape 403"/>
            <p:cNvSpPr/>
            <p:nvPr/>
          </p:nvSpPr>
          <p:spPr>
            <a:xfrm>
              <a:off x="6047225" y="475475"/>
              <a:ext cx="15175" cy="5075"/>
            </a:xfrm>
            <a:custGeom>
              <a:avLst/>
              <a:gdLst/>
              <a:ahLst/>
              <a:cxnLst/>
              <a:rect l="0" t="0" r="0" b="0"/>
              <a:pathLst>
                <a:path w="607" h="203" extrusionOk="0">
                  <a:moveTo>
                    <a:pt x="34" y="0"/>
                  </a:moveTo>
                  <a:lnTo>
                    <a:pt x="1" y="34"/>
                  </a:lnTo>
                  <a:lnTo>
                    <a:pt x="1" y="101"/>
                  </a:lnTo>
                  <a:lnTo>
                    <a:pt x="34" y="135"/>
                  </a:lnTo>
                  <a:lnTo>
                    <a:pt x="135" y="169"/>
                  </a:lnTo>
                  <a:lnTo>
                    <a:pt x="236" y="202"/>
                  </a:lnTo>
                  <a:lnTo>
                    <a:pt x="539" y="202"/>
                  </a:lnTo>
                  <a:lnTo>
                    <a:pt x="573" y="169"/>
                  </a:lnTo>
                  <a:lnTo>
                    <a:pt x="607" y="101"/>
                  </a:lnTo>
                  <a:lnTo>
                    <a:pt x="573" y="68"/>
                  </a:lnTo>
                  <a:lnTo>
                    <a:pt x="539" y="34"/>
                  </a:lnTo>
                  <a:lnTo>
                    <a:pt x="4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04" name="Shape 404"/>
            <p:cNvSpPr/>
            <p:nvPr/>
          </p:nvSpPr>
          <p:spPr>
            <a:xfrm>
              <a:off x="6100250" y="405600"/>
              <a:ext cx="6775" cy="12650"/>
            </a:xfrm>
            <a:custGeom>
              <a:avLst/>
              <a:gdLst/>
              <a:ahLst/>
              <a:cxnLst/>
              <a:rect l="0" t="0" r="0" b="0"/>
              <a:pathLst>
                <a:path w="271" h="506" extrusionOk="0">
                  <a:moveTo>
                    <a:pt x="203" y="1"/>
                  </a:moveTo>
                  <a:lnTo>
                    <a:pt x="135" y="35"/>
                  </a:lnTo>
                  <a:lnTo>
                    <a:pt x="68" y="136"/>
                  </a:lnTo>
                  <a:lnTo>
                    <a:pt x="1" y="237"/>
                  </a:lnTo>
                  <a:lnTo>
                    <a:pt x="1" y="371"/>
                  </a:lnTo>
                  <a:lnTo>
                    <a:pt x="1" y="439"/>
                  </a:lnTo>
                  <a:lnTo>
                    <a:pt x="34" y="472"/>
                  </a:lnTo>
                  <a:lnTo>
                    <a:pt x="68" y="506"/>
                  </a:lnTo>
                  <a:lnTo>
                    <a:pt x="169" y="506"/>
                  </a:lnTo>
                  <a:lnTo>
                    <a:pt x="203" y="439"/>
                  </a:lnTo>
                  <a:lnTo>
                    <a:pt x="169" y="270"/>
                  </a:lnTo>
                  <a:lnTo>
                    <a:pt x="236" y="136"/>
                  </a:lnTo>
                  <a:lnTo>
                    <a:pt x="270" y="68"/>
                  </a:lnTo>
                  <a:lnTo>
                    <a:pt x="236" y="35"/>
                  </a:lnTo>
                  <a:lnTo>
                    <a:pt x="203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05" name="Shape 405"/>
            <p:cNvSpPr/>
            <p:nvPr/>
          </p:nvSpPr>
          <p:spPr>
            <a:xfrm>
              <a:off x="6024500" y="2348250"/>
              <a:ext cx="68200" cy="42125"/>
            </a:xfrm>
            <a:custGeom>
              <a:avLst/>
              <a:gdLst/>
              <a:ahLst/>
              <a:cxnLst/>
              <a:rect l="0" t="0" r="0" b="0"/>
              <a:pathLst>
                <a:path w="2728" h="1685" extrusionOk="0">
                  <a:moveTo>
                    <a:pt x="68" y="1"/>
                  </a:moveTo>
                  <a:lnTo>
                    <a:pt x="68" y="68"/>
                  </a:lnTo>
                  <a:lnTo>
                    <a:pt x="34" y="439"/>
                  </a:lnTo>
                  <a:lnTo>
                    <a:pt x="1" y="809"/>
                  </a:lnTo>
                  <a:lnTo>
                    <a:pt x="1" y="1550"/>
                  </a:lnTo>
                  <a:lnTo>
                    <a:pt x="1" y="1617"/>
                  </a:lnTo>
                  <a:lnTo>
                    <a:pt x="68" y="1651"/>
                  </a:lnTo>
                  <a:lnTo>
                    <a:pt x="135" y="1617"/>
                  </a:lnTo>
                  <a:lnTo>
                    <a:pt x="169" y="1550"/>
                  </a:lnTo>
                  <a:lnTo>
                    <a:pt x="203" y="843"/>
                  </a:lnTo>
                  <a:lnTo>
                    <a:pt x="203" y="169"/>
                  </a:lnTo>
                  <a:lnTo>
                    <a:pt x="842" y="203"/>
                  </a:lnTo>
                  <a:lnTo>
                    <a:pt x="1482" y="203"/>
                  </a:lnTo>
                  <a:lnTo>
                    <a:pt x="2054" y="237"/>
                  </a:lnTo>
                  <a:lnTo>
                    <a:pt x="2324" y="237"/>
                  </a:lnTo>
                  <a:lnTo>
                    <a:pt x="2593" y="169"/>
                  </a:lnTo>
                  <a:lnTo>
                    <a:pt x="2593" y="169"/>
                  </a:lnTo>
                  <a:lnTo>
                    <a:pt x="2526" y="472"/>
                  </a:lnTo>
                  <a:lnTo>
                    <a:pt x="2526" y="809"/>
                  </a:lnTo>
                  <a:lnTo>
                    <a:pt x="2526" y="1415"/>
                  </a:lnTo>
                  <a:lnTo>
                    <a:pt x="876" y="1415"/>
                  </a:lnTo>
                  <a:lnTo>
                    <a:pt x="607" y="1449"/>
                  </a:lnTo>
                  <a:lnTo>
                    <a:pt x="337" y="1516"/>
                  </a:lnTo>
                  <a:lnTo>
                    <a:pt x="607" y="1583"/>
                  </a:lnTo>
                  <a:lnTo>
                    <a:pt x="842" y="1617"/>
                  </a:lnTo>
                  <a:lnTo>
                    <a:pt x="1953" y="1617"/>
                  </a:lnTo>
                  <a:lnTo>
                    <a:pt x="2458" y="1583"/>
                  </a:lnTo>
                  <a:lnTo>
                    <a:pt x="2458" y="1617"/>
                  </a:lnTo>
                  <a:lnTo>
                    <a:pt x="2492" y="1651"/>
                  </a:lnTo>
                  <a:lnTo>
                    <a:pt x="2559" y="1684"/>
                  </a:lnTo>
                  <a:lnTo>
                    <a:pt x="2627" y="1651"/>
                  </a:lnTo>
                  <a:lnTo>
                    <a:pt x="2660" y="1617"/>
                  </a:lnTo>
                  <a:lnTo>
                    <a:pt x="2660" y="1550"/>
                  </a:lnTo>
                  <a:lnTo>
                    <a:pt x="2694" y="1482"/>
                  </a:lnTo>
                  <a:lnTo>
                    <a:pt x="2728" y="775"/>
                  </a:lnTo>
                  <a:lnTo>
                    <a:pt x="2728" y="405"/>
                  </a:lnTo>
                  <a:lnTo>
                    <a:pt x="2660" y="68"/>
                  </a:lnTo>
                  <a:lnTo>
                    <a:pt x="2627" y="68"/>
                  </a:lnTo>
                  <a:lnTo>
                    <a:pt x="2593" y="102"/>
                  </a:lnTo>
                  <a:lnTo>
                    <a:pt x="2357" y="34"/>
                  </a:lnTo>
                  <a:lnTo>
                    <a:pt x="2054" y="1"/>
                  </a:lnTo>
                  <a:lnTo>
                    <a:pt x="506" y="1"/>
                  </a:lnTo>
                  <a:lnTo>
                    <a:pt x="203" y="34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06" name="Shape 406"/>
            <p:cNvSpPr/>
            <p:nvPr/>
          </p:nvSpPr>
          <p:spPr>
            <a:xfrm>
              <a:off x="6060700" y="547850"/>
              <a:ext cx="7600" cy="14350"/>
            </a:xfrm>
            <a:custGeom>
              <a:avLst/>
              <a:gdLst/>
              <a:ahLst/>
              <a:cxnLst/>
              <a:rect l="0" t="0" r="0" b="0"/>
              <a:pathLst>
                <a:path w="304" h="574" extrusionOk="0">
                  <a:moveTo>
                    <a:pt x="202" y="1"/>
                  </a:moveTo>
                  <a:lnTo>
                    <a:pt x="135" y="35"/>
                  </a:lnTo>
                  <a:lnTo>
                    <a:pt x="68" y="102"/>
                  </a:lnTo>
                  <a:lnTo>
                    <a:pt x="34" y="203"/>
                  </a:lnTo>
                  <a:lnTo>
                    <a:pt x="0" y="439"/>
                  </a:lnTo>
                  <a:lnTo>
                    <a:pt x="0" y="506"/>
                  </a:lnTo>
                  <a:lnTo>
                    <a:pt x="34" y="540"/>
                  </a:lnTo>
                  <a:lnTo>
                    <a:pt x="101" y="573"/>
                  </a:lnTo>
                  <a:lnTo>
                    <a:pt x="202" y="540"/>
                  </a:lnTo>
                  <a:lnTo>
                    <a:pt x="236" y="506"/>
                  </a:lnTo>
                  <a:lnTo>
                    <a:pt x="236" y="439"/>
                  </a:lnTo>
                  <a:lnTo>
                    <a:pt x="236" y="304"/>
                  </a:lnTo>
                  <a:lnTo>
                    <a:pt x="236" y="203"/>
                  </a:lnTo>
                  <a:lnTo>
                    <a:pt x="270" y="136"/>
                  </a:lnTo>
                  <a:lnTo>
                    <a:pt x="303" y="68"/>
                  </a:lnTo>
                  <a:lnTo>
                    <a:pt x="270" y="35"/>
                  </a:lnTo>
                  <a:lnTo>
                    <a:pt x="2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07" name="Shape 407"/>
            <p:cNvSpPr/>
            <p:nvPr/>
          </p:nvSpPr>
          <p:spPr>
            <a:xfrm>
              <a:off x="6003450" y="462000"/>
              <a:ext cx="16025" cy="5075"/>
            </a:xfrm>
            <a:custGeom>
              <a:avLst/>
              <a:gdLst/>
              <a:ahLst/>
              <a:cxnLst/>
              <a:rect l="0" t="0" r="0" b="0"/>
              <a:pathLst>
                <a:path w="641" h="203" extrusionOk="0">
                  <a:moveTo>
                    <a:pt x="1" y="1"/>
                  </a:moveTo>
                  <a:lnTo>
                    <a:pt x="1" y="68"/>
                  </a:lnTo>
                  <a:lnTo>
                    <a:pt x="1" y="135"/>
                  </a:lnTo>
                  <a:lnTo>
                    <a:pt x="68" y="135"/>
                  </a:lnTo>
                  <a:lnTo>
                    <a:pt x="304" y="169"/>
                  </a:lnTo>
                  <a:lnTo>
                    <a:pt x="540" y="203"/>
                  </a:lnTo>
                  <a:lnTo>
                    <a:pt x="607" y="203"/>
                  </a:lnTo>
                  <a:lnTo>
                    <a:pt x="641" y="135"/>
                  </a:lnTo>
                  <a:lnTo>
                    <a:pt x="641" y="68"/>
                  </a:lnTo>
                  <a:lnTo>
                    <a:pt x="573" y="34"/>
                  </a:lnTo>
                  <a:lnTo>
                    <a:pt x="33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08" name="Shape 408"/>
            <p:cNvSpPr/>
            <p:nvPr/>
          </p:nvSpPr>
          <p:spPr>
            <a:xfrm>
              <a:off x="6096050" y="422450"/>
              <a:ext cx="8450" cy="15175"/>
            </a:xfrm>
            <a:custGeom>
              <a:avLst/>
              <a:gdLst/>
              <a:ahLst/>
              <a:cxnLst/>
              <a:rect l="0" t="0" r="0" b="0"/>
              <a:pathLst>
                <a:path w="338" h="607" extrusionOk="0">
                  <a:moveTo>
                    <a:pt x="236" y="0"/>
                  </a:moveTo>
                  <a:lnTo>
                    <a:pt x="202" y="34"/>
                  </a:lnTo>
                  <a:lnTo>
                    <a:pt x="135" y="169"/>
                  </a:lnTo>
                  <a:lnTo>
                    <a:pt x="101" y="270"/>
                  </a:lnTo>
                  <a:lnTo>
                    <a:pt x="34" y="404"/>
                  </a:lnTo>
                  <a:lnTo>
                    <a:pt x="0" y="539"/>
                  </a:lnTo>
                  <a:lnTo>
                    <a:pt x="34" y="573"/>
                  </a:lnTo>
                  <a:lnTo>
                    <a:pt x="68" y="606"/>
                  </a:lnTo>
                  <a:lnTo>
                    <a:pt x="101" y="606"/>
                  </a:lnTo>
                  <a:lnTo>
                    <a:pt x="135" y="573"/>
                  </a:lnTo>
                  <a:lnTo>
                    <a:pt x="202" y="472"/>
                  </a:lnTo>
                  <a:lnTo>
                    <a:pt x="270" y="337"/>
                  </a:lnTo>
                  <a:lnTo>
                    <a:pt x="337" y="101"/>
                  </a:lnTo>
                  <a:lnTo>
                    <a:pt x="337" y="34"/>
                  </a:lnTo>
                  <a:lnTo>
                    <a:pt x="30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09" name="Shape 409"/>
            <p:cNvSpPr/>
            <p:nvPr/>
          </p:nvSpPr>
          <p:spPr>
            <a:xfrm>
              <a:off x="5834275" y="413175"/>
              <a:ext cx="14325" cy="5075"/>
            </a:xfrm>
            <a:custGeom>
              <a:avLst/>
              <a:gdLst/>
              <a:ahLst/>
              <a:cxnLst/>
              <a:rect l="0" t="0" r="0" b="0"/>
              <a:pathLst>
                <a:path w="573" h="203" extrusionOk="0">
                  <a:moveTo>
                    <a:pt x="68" y="1"/>
                  </a:moveTo>
                  <a:lnTo>
                    <a:pt x="1" y="35"/>
                  </a:lnTo>
                  <a:lnTo>
                    <a:pt x="1" y="102"/>
                  </a:lnTo>
                  <a:lnTo>
                    <a:pt x="1" y="136"/>
                  </a:lnTo>
                  <a:lnTo>
                    <a:pt x="68" y="169"/>
                  </a:lnTo>
                  <a:lnTo>
                    <a:pt x="270" y="169"/>
                  </a:lnTo>
                  <a:lnTo>
                    <a:pt x="506" y="203"/>
                  </a:lnTo>
                  <a:lnTo>
                    <a:pt x="539" y="203"/>
                  </a:lnTo>
                  <a:lnTo>
                    <a:pt x="573" y="169"/>
                  </a:lnTo>
                  <a:lnTo>
                    <a:pt x="573" y="102"/>
                  </a:lnTo>
                  <a:lnTo>
                    <a:pt x="539" y="68"/>
                  </a:lnTo>
                  <a:lnTo>
                    <a:pt x="438" y="35"/>
                  </a:lnTo>
                  <a:lnTo>
                    <a:pt x="30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10" name="Shape 410"/>
            <p:cNvSpPr/>
            <p:nvPr/>
          </p:nvSpPr>
          <p:spPr>
            <a:xfrm>
              <a:off x="5728225" y="359325"/>
              <a:ext cx="4225" cy="14325"/>
            </a:xfrm>
            <a:custGeom>
              <a:avLst/>
              <a:gdLst/>
              <a:ahLst/>
              <a:cxnLst/>
              <a:rect l="0" t="0" r="0" b="0"/>
              <a:pathLst>
                <a:path w="169" h="573" extrusionOk="0">
                  <a:moveTo>
                    <a:pt x="68" y="0"/>
                  </a:moveTo>
                  <a:lnTo>
                    <a:pt x="34" y="34"/>
                  </a:lnTo>
                  <a:lnTo>
                    <a:pt x="0" y="101"/>
                  </a:lnTo>
                  <a:lnTo>
                    <a:pt x="0" y="505"/>
                  </a:lnTo>
                  <a:lnTo>
                    <a:pt x="0" y="573"/>
                  </a:lnTo>
                  <a:lnTo>
                    <a:pt x="135" y="573"/>
                  </a:lnTo>
                  <a:lnTo>
                    <a:pt x="169" y="505"/>
                  </a:lnTo>
                  <a:lnTo>
                    <a:pt x="169" y="101"/>
                  </a:lnTo>
                  <a:lnTo>
                    <a:pt x="135" y="3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11" name="Shape 411"/>
            <p:cNvSpPr/>
            <p:nvPr/>
          </p:nvSpPr>
          <p:spPr>
            <a:xfrm>
              <a:off x="5811550" y="405600"/>
              <a:ext cx="16025" cy="9300"/>
            </a:xfrm>
            <a:custGeom>
              <a:avLst/>
              <a:gdLst/>
              <a:ahLst/>
              <a:cxnLst/>
              <a:rect l="0" t="0" r="0" b="0"/>
              <a:pathLst>
                <a:path w="641" h="372" extrusionOk="0">
                  <a:moveTo>
                    <a:pt x="68" y="1"/>
                  </a:moveTo>
                  <a:lnTo>
                    <a:pt x="34" y="35"/>
                  </a:lnTo>
                  <a:lnTo>
                    <a:pt x="1" y="68"/>
                  </a:lnTo>
                  <a:lnTo>
                    <a:pt x="1" y="102"/>
                  </a:lnTo>
                  <a:lnTo>
                    <a:pt x="102" y="237"/>
                  </a:lnTo>
                  <a:lnTo>
                    <a:pt x="236" y="304"/>
                  </a:lnTo>
                  <a:lnTo>
                    <a:pt x="405" y="338"/>
                  </a:lnTo>
                  <a:lnTo>
                    <a:pt x="506" y="371"/>
                  </a:lnTo>
                  <a:lnTo>
                    <a:pt x="573" y="338"/>
                  </a:lnTo>
                  <a:lnTo>
                    <a:pt x="607" y="304"/>
                  </a:lnTo>
                  <a:lnTo>
                    <a:pt x="640" y="270"/>
                  </a:lnTo>
                  <a:lnTo>
                    <a:pt x="640" y="237"/>
                  </a:lnTo>
                  <a:lnTo>
                    <a:pt x="607" y="169"/>
                  </a:lnTo>
                  <a:lnTo>
                    <a:pt x="472" y="169"/>
                  </a:lnTo>
                  <a:lnTo>
                    <a:pt x="371" y="136"/>
                  </a:lnTo>
                  <a:lnTo>
                    <a:pt x="236" y="102"/>
                  </a:lnTo>
                  <a:lnTo>
                    <a:pt x="135" y="35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12" name="Shape 412"/>
            <p:cNvSpPr/>
            <p:nvPr/>
          </p:nvSpPr>
          <p:spPr>
            <a:xfrm>
              <a:off x="5731600" y="330700"/>
              <a:ext cx="8425" cy="22750"/>
            </a:xfrm>
            <a:custGeom>
              <a:avLst/>
              <a:gdLst/>
              <a:ahLst/>
              <a:cxnLst/>
              <a:rect l="0" t="0" r="0" b="0"/>
              <a:pathLst>
                <a:path w="337" h="910" extrusionOk="0">
                  <a:moveTo>
                    <a:pt x="236" y="0"/>
                  </a:moveTo>
                  <a:lnTo>
                    <a:pt x="202" y="34"/>
                  </a:lnTo>
                  <a:lnTo>
                    <a:pt x="101" y="202"/>
                  </a:lnTo>
                  <a:lnTo>
                    <a:pt x="34" y="438"/>
                  </a:lnTo>
                  <a:lnTo>
                    <a:pt x="0" y="674"/>
                  </a:lnTo>
                  <a:lnTo>
                    <a:pt x="34" y="775"/>
                  </a:lnTo>
                  <a:lnTo>
                    <a:pt x="67" y="876"/>
                  </a:lnTo>
                  <a:lnTo>
                    <a:pt x="101" y="910"/>
                  </a:lnTo>
                  <a:lnTo>
                    <a:pt x="135" y="910"/>
                  </a:lnTo>
                  <a:lnTo>
                    <a:pt x="168" y="876"/>
                  </a:lnTo>
                  <a:lnTo>
                    <a:pt x="202" y="842"/>
                  </a:lnTo>
                  <a:lnTo>
                    <a:pt x="202" y="640"/>
                  </a:lnTo>
                  <a:lnTo>
                    <a:pt x="236" y="438"/>
                  </a:lnTo>
                  <a:lnTo>
                    <a:pt x="337" y="101"/>
                  </a:lnTo>
                  <a:lnTo>
                    <a:pt x="337" y="34"/>
                  </a:lnTo>
                  <a:lnTo>
                    <a:pt x="30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13" name="Shape 413"/>
            <p:cNvSpPr/>
            <p:nvPr/>
          </p:nvSpPr>
          <p:spPr>
            <a:xfrm>
              <a:off x="5855325" y="419075"/>
              <a:ext cx="15175" cy="4225"/>
            </a:xfrm>
            <a:custGeom>
              <a:avLst/>
              <a:gdLst/>
              <a:ahLst/>
              <a:cxnLst/>
              <a:rect l="0" t="0" r="0" b="0"/>
              <a:pathLst>
                <a:path w="607" h="169" extrusionOk="0">
                  <a:moveTo>
                    <a:pt x="68" y="1"/>
                  </a:moveTo>
                  <a:lnTo>
                    <a:pt x="0" y="34"/>
                  </a:lnTo>
                  <a:lnTo>
                    <a:pt x="0" y="68"/>
                  </a:lnTo>
                  <a:lnTo>
                    <a:pt x="0" y="135"/>
                  </a:lnTo>
                  <a:lnTo>
                    <a:pt x="68" y="169"/>
                  </a:lnTo>
                  <a:lnTo>
                    <a:pt x="505" y="169"/>
                  </a:lnTo>
                  <a:lnTo>
                    <a:pt x="573" y="135"/>
                  </a:lnTo>
                  <a:lnTo>
                    <a:pt x="606" y="68"/>
                  </a:lnTo>
                  <a:lnTo>
                    <a:pt x="573" y="34"/>
                  </a:lnTo>
                  <a:lnTo>
                    <a:pt x="50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14" name="Shape 414"/>
            <p:cNvSpPr/>
            <p:nvPr/>
          </p:nvSpPr>
          <p:spPr>
            <a:xfrm>
              <a:off x="5740000" y="301250"/>
              <a:ext cx="10125" cy="17700"/>
            </a:xfrm>
            <a:custGeom>
              <a:avLst/>
              <a:gdLst/>
              <a:ahLst/>
              <a:cxnLst/>
              <a:rect l="0" t="0" r="0" b="0"/>
              <a:pathLst>
                <a:path w="405" h="708" extrusionOk="0">
                  <a:moveTo>
                    <a:pt x="304" y="0"/>
                  </a:moveTo>
                  <a:lnTo>
                    <a:pt x="236" y="67"/>
                  </a:lnTo>
                  <a:lnTo>
                    <a:pt x="135" y="303"/>
                  </a:lnTo>
                  <a:lnTo>
                    <a:pt x="1" y="572"/>
                  </a:lnTo>
                  <a:lnTo>
                    <a:pt x="1" y="640"/>
                  </a:lnTo>
                  <a:lnTo>
                    <a:pt x="34" y="707"/>
                  </a:lnTo>
                  <a:lnTo>
                    <a:pt x="135" y="707"/>
                  </a:lnTo>
                  <a:lnTo>
                    <a:pt x="203" y="673"/>
                  </a:lnTo>
                  <a:lnTo>
                    <a:pt x="337" y="404"/>
                  </a:lnTo>
                  <a:lnTo>
                    <a:pt x="405" y="101"/>
                  </a:lnTo>
                  <a:lnTo>
                    <a:pt x="405" y="34"/>
                  </a:lnTo>
                  <a:lnTo>
                    <a:pt x="37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15" name="Shape 415"/>
            <p:cNvSpPr/>
            <p:nvPr/>
          </p:nvSpPr>
          <p:spPr>
            <a:xfrm>
              <a:off x="5877200" y="424975"/>
              <a:ext cx="21075" cy="8425"/>
            </a:xfrm>
            <a:custGeom>
              <a:avLst/>
              <a:gdLst/>
              <a:ahLst/>
              <a:cxnLst/>
              <a:rect l="0" t="0" r="0" b="0"/>
              <a:pathLst>
                <a:path w="843" h="337" extrusionOk="0">
                  <a:moveTo>
                    <a:pt x="68" y="0"/>
                  </a:moveTo>
                  <a:lnTo>
                    <a:pt x="1" y="34"/>
                  </a:lnTo>
                  <a:lnTo>
                    <a:pt x="1" y="101"/>
                  </a:lnTo>
                  <a:lnTo>
                    <a:pt x="34" y="135"/>
                  </a:lnTo>
                  <a:lnTo>
                    <a:pt x="203" y="236"/>
                  </a:lnTo>
                  <a:lnTo>
                    <a:pt x="405" y="303"/>
                  </a:lnTo>
                  <a:lnTo>
                    <a:pt x="573" y="337"/>
                  </a:lnTo>
                  <a:lnTo>
                    <a:pt x="775" y="337"/>
                  </a:lnTo>
                  <a:lnTo>
                    <a:pt x="809" y="303"/>
                  </a:lnTo>
                  <a:lnTo>
                    <a:pt x="842" y="236"/>
                  </a:lnTo>
                  <a:lnTo>
                    <a:pt x="842" y="202"/>
                  </a:lnTo>
                  <a:lnTo>
                    <a:pt x="775" y="169"/>
                  </a:lnTo>
                  <a:lnTo>
                    <a:pt x="438" y="101"/>
                  </a:lnTo>
                  <a:lnTo>
                    <a:pt x="1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16" name="Shape 416"/>
            <p:cNvSpPr/>
            <p:nvPr/>
          </p:nvSpPr>
          <p:spPr>
            <a:xfrm>
              <a:off x="5951275" y="446025"/>
              <a:ext cx="15175" cy="6750"/>
            </a:xfrm>
            <a:custGeom>
              <a:avLst/>
              <a:gdLst/>
              <a:ahLst/>
              <a:cxnLst/>
              <a:rect l="0" t="0" r="0" b="0"/>
              <a:pathLst>
                <a:path w="607" h="270" extrusionOk="0">
                  <a:moveTo>
                    <a:pt x="68" y="0"/>
                  </a:moveTo>
                  <a:lnTo>
                    <a:pt x="0" y="67"/>
                  </a:lnTo>
                  <a:lnTo>
                    <a:pt x="0" y="101"/>
                  </a:lnTo>
                  <a:lnTo>
                    <a:pt x="34" y="135"/>
                  </a:lnTo>
                  <a:lnTo>
                    <a:pt x="304" y="236"/>
                  </a:lnTo>
                  <a:lnTo>
                    <a:pt x="438" y="269"/>
                  </a:lnTo>
                  <a:lnTo>
                    <a:pt x="573" y="236"/>
                  </a:lnTo>
                  <a:lnTo>
                    <a:pt x="607" y="202"/>
                  </a:lnTo>
                  <a:lnTo>
                    <a:pt x="607" y="168"/>
                  </a:lnTo>
                  <a:lnTo>
                    <a:pt x="607" y="135"/>
                  </a:lnTo>
                  <a:lnTo>
                    <a:pt x="573" y="101"/>
                  </a:lnTo>
                  <a:lnTo>
                    <a:pt x="10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17" name="Shape 417"/>
            <p:cNvSpPr/>
            <p:nvPr/>
          </p:nvSpPr>
          <p:spPr>
            <a:xfrm>
              <a:off x="5971475" y="452750"/>
              <a:ext cx="21900" cy="6750"/>
            </a:xfrm>
            <a:custGeom>
              <a:avLst/>
              <a:gdLst/>
              <a:ahLst/>
              <a:cxnLst/>
              <a:rect l="0" t="0" r="0" b="0"/>
              <a:pathLst>
                <a:path w="876" h="270" extrusionOk="0">
                  <a:moveTo>
                    <a:pt x="34" y="0"/>
                  </a:moveTo>
                  <a:lnTo>
                    <a:pt x="1" y="68"/>
                  </a:lnTo>
                  <a:lnTo>
                    <a:pt x="34" y="135"/>
                  </a:lnTo>
                  <a:lnTo>
                    <a:pt x="68" y="169"/>
                  </a:lnTo>
                  <a:lnTo>
                    <a:pt x="236" y="202"/>
                  </a:lnTo>
                  <a:lnTo>
                    <a:pt x="438" y="236"/>
                  </a:lnTo>
                  <a:lnTo>
                    <a:pt x="640" y="270"/>
                  </a:lnTo>
                  <a:lnTo>
                    <a:pt x="842" y="236"/>
                  </a:lnTo>
                  <a:lnTo>
                    <a:pt x="876" y="202"/>
                  </a:lnTo>
                  <a:lnTo>
                    <a:pt x="876" y="169"/>
                  </a:lnTo>
                  <a:lnTo>
                    <a:pt x="876" y="135"/>
                  </a:lnTo>
                  <a:lnTo>
                    <a:pt x="842" y="101"/>
                  </a:lnTo>
                  <a:lnTo>
                    <a:pt x="438" y="34"/>
                  </a:lnTo>
                  <a:lnTo>
                    <a:pt x="1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18" name="Shape 418"/>
            <p:cNvSpPr/>
            <p:nvPr/>
          </p:nvSpPr>
          <p:spPr>
            <a:xfrm>
              <a:off x="5927700" y="438425"/>
              <a:ext cx="17700" cy="6775"/>
            </a:xfrm>
            <a:custGeom>
              <a:avLst/>
              <a:gdLst/>
              <a:ahLst/>
              <a:cxnLst/>
              <a:rect l="0" t="0" r="0" b="0"/>
              <a:pathLst>
                <a:path w="708" h="271" extrusionOk="0">
                  <a:moveTo>
                    <a:pt x="34" y="1"/>
                  </a:moveTo>
                  <a:lnTo>
                    <a:pt x="1" y="35"/>
                  </a:lnTo>
                  <a:lnTo>
                    <a:pt x="1" y="102"/>
                  </a:lnTo>
                  <a:lnTo>
                    <a:pt x="68" y="136"/>
                  </a:lnTo>
                  <a:lnTo>
                    <a:pt x="371" y="237"/>
                  </a:lnTo>
                  <a:lnTo>
                    <a:pt x="506" y="270"/>
                  </a:lnTo>
                  <a:lnTo>
                    <a:pt x="640" y="237"/>
                  </a:lnTo>
                  <a:lnTo>
                    <a:pt x="708" y="203"/>
                  </a:lnTo>
                  <a:lnTo>
                    <a:pt x="708" y="169"/>
                  </a:lnTo>
                  <a:lnTo>
                    <a:pt x="708" y="102"/>
                  </a:lnTo>
                  <a:lnTo>
                    <a:pt x="640" y="68"/>
                  </a:lnTo>
                  <a:lnTo>
                    <a:pt x="405" y="35"/>
                  </a:lnTo>
                  <a:lnTo>
                    <a:pt x="1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19" name="Shape 419"/>
            <p:cNvSpPr/>
            <p:nvPr/>
          </p:nvSpPr>
          <p:spPr>
            <a:xfrm>
              <a:off x="5904150" y="430850"/>
              <a:ext cx="18525" cy="6775"/>
            </a:xfrm>
            <a:custGeom>
              <a:avLst/>
              <a:gdLst/>
              <a:ahLst/>
              <a:cxnLst/>
              <a:rect l="0" t="0" r="0" b="0"/>
              <a:pathLst>
                <a:path w="741" h="271" extrusionOk="0">
                  <a:moveTo>
                    <a:pt x="101" y="1"/>
                  </a:moveTo>
                  <a:lnTo>
                    <a:pt x="34" y="35"/>
                  </a:lnTo>
                  <a:lnTo>
                    <a:pt x="0" y="102"/>
                  </a:lnTo>
                  <a:lnTo>
                    <a:pt x="34" y="169"/>
                  </a:lnTo>
                  <a:lnTo>
                    <a:pt x="101" y="203"/>
                  </a:lnTo>
                  <a:lnTo>
                    <a:pt x="370" y="237"/>
                  </a:lnTo>
                  <a:lnTo>
                    <a:pt x="539" y="270"/>
                  </a:lnTo>
                  <a:lnTo>
                    <a:pt x="741" y="270"/>
                  </a:lnTo>
                  <a:lnTo>
                    <a:pt x="741" y="203"/>
                  </a:lnTo>
                  <a:lnTo>
                    <a:pt x="741" y="169"/>
                  </a:lnTo>
                  <a:lnTo>
                    <a:pt x="707" y="136"/>
                  </a:lnTo>
                  <a:lnTo>
                    <a:pt x="572" y="68"/>
                  </a:lnTo>
                  <a:lnTo>
                    <a:pt x="438" y="35"/>
                  </a:lnTo>
                  <a:lnTo>
                    <a:pt x="269" y="35"/>
                  </a:lnTo>
                  <a:lnTo>
                    <a:pt x="10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20" name="Shape 420"/>
            <p:cNvSpPr/>
            <p:nvPr/>
          </p:nvSpPr>
          <p:spPr>
            <a:xfrm>
              <a:off x="5057400" y="2393700"/>
              <a:ext cx="63150" cy="68225"/>
            </a:xfrm>
            <a:custGeom>
              <a:avLst/>
              <a:gdLst/>
              <a:ahLst/>
              <a:cxnLst/>
              <a:rect l="0" t="0" r="0" b="0"/>
              <a:pathLst>
                <a:path w="2526" h="2729" extrusionOk="0">
                  <a:moveTo>
                    <a:pt x="202" y="169"/>
                  </a:moveTo>
                  <a:lnTo>
                    <a:pt x="741" y="237"/>
                  </a:lnTo>
                  <a:lnTo>
                    <a:pt x="1279" y="270"/>
                  </a:lnTo>
                  <a:lnTo>
                    <a:pt x="2357" y="237"/>
                  </a:lnTo>
                  <a:lnTo>
                    <a:pt x="2357" y="237"/>
                  </a:lnTo>
                  <a:lnTo>
                    <a:pt x="2289" y="775"/>
                  </a:lnTo>
                  <a:lnTo>
                    <a:pt x="2256" y="1348"/>
                  </a:lnTo>
                  <a:lnTo>
                    <a:pt x="2256" y="1886"/>
                  </a:lnTo>
                  <a:lnTo>
                    <a:pt x="2289" y="2425"/>
                  </a:lnTo>
                  <a:lnTo>
                    <a:pt x="2289" y="2459"/>
                  </a:lnTo>
                  <a:lnTo>
                    <a:pt x="2256" y="2459"/>
                  </a:lnTo>
                  <a:lnTo>
                    <a:pt x="2020" y="2425"/>
                  </a:lnTo>
                  <a:lnTo>
                    <a:pt x="808" y="2425"/>
                  </a:lnTo>
                  <a:lnTo>
                    <a:pt x="303" y="2391"/>
                  </a:lnTo>
                  <a:lnTo>
                    <a:pt x="236" y="1280"/>
                  </a:lnTo>
                  <a:lnTo>
                    <a:pt x="202" y="169"/>
                  </a:lnTo>
                  <a:close/>
                  <a:moveTo>
                    <a:pt x="741" y="1"/>
                  </a:moveTo>
                  <a:lnTo>
                    <a:pt x="168" y="35"/>
                  </a:lnTo>
                  <a:lnTo>
                    <a:pt x="135" y="35"/>
                  </a:lnTo>
                  <a:lnTo>
                    <a:pt x="101" y="102"/>
                  </a:lnTo>
                  <a:lnTo>
                    <a:pt x="67" y="102"/>
                  </a:lnTo>
                  <a:lnTo>
                    <a:pt x="34" y="169"/>
                  </a:lnTo>
                  <a:lnTo>
                    <a:pt x="0" y="775"/>
                  </a:lnTo>
                  <a:lnTo>
                    <a:pt x="0" y="1415"/>
                  </a:lnTo>
                  <a:lnTo>
                    <a:pt x="34" y="2021"/>
                  </a:lnTo>
                  <a:lnTo>
                    <a:pt x="101" y="2661"/>
                  </a:lnTo>
                  <a:lnTo>
                    <a:pt x="135" y="2694"/>
                  </a:lnTo>
                  <a:lnTo>
                    <a:pt x="168" y="2728"/>
                  </a:lnTo>
                  <a:lnTo>
                    <a:pt x="236" y="2728"/>
                  </a:lnTo>
                  <a:lnTo>
                    <a:pt x="303" y="2694"/>
                  </a:lnTo>
                  <a:lnTo>
                    <a:pt x="337" y="2661"/>
                  </a:lnTo>
                  <a:lnTo>
                    <a:pt x="337" y="2627"/>
                  </a:lnTo>
                  <a:lnTo>
                    <a:pt x="337" y="2560"/>
                  </a:lnTo>
                  <a:lnTo>
                    <a:pt x="808" y="2661"/>
                  </a:lnTo>
                  <a:lnTo>
                    <a:pt x="1313" y="2694"/>
                  </a:lnTo>
                  <a:lnTo>
                    <a:pt x="1818" y="2694"/>
                  </a:lnTo>
                  <a:lnTo>
                    <a:pt x="2054" y="2661"/>
                  </a:lnTo>
                  <a:lnTo>
                    <a:pt x="2256" y="2627"/>
                  </a:lnTo>
                  <a:lnTo>
                    <a:pt x="2323" y="2593"/>
                  </a:lnTo>
                  <a:lnTo>
                    <a:pt x="2323" y="2492"/>
                  </a:lnTo>
                  <a:lnTo>
                    <a:pt x="2357" y="2526"/>
                  </a:lnTo>
                  <a:lnTo>
                    <a:pt x="2390" y="2526"/>
                  </a:lnTo>
                  <a:lnTo>
                    <a:pt x="2458" y="2492"/>
                  </a:lnTo>
                  <a:lnTo>
                    <a:pt x="2458" y="2425"/>
                  </a:lnTo>
                  <a:lnTo>
                    <a:pt x="2491" y="1886"/>
                  </a:lnTo>
                  <a:lnTo>
                    <a:pt x="2525" y="1314"/>
                  </a:lnTo>
                  <a:lnTo>
                    <a:pt x="2491" y="775"/>
                  </a:lnTo>
                  <a:lnTo>
                    <a:pt x="2458" y="203"/>
                  </a:lnTo>
                  <a:lnTo>
                    <a:pt x="2491" y="169"/>
                  </a:lnTo>
                  <a:lnTo>
                    <a:pt x="2491" y="102"/>
                  </a:lnTo>
                  <a:lnTo>
                    <a:pt x="2458" y="35"/>
                  </a:lnTo>
                  <a:lnTo>
                    <a:pt x="1852" y="35"/>
                  </a:lnTo>
                  <a:lnTo>
                    <a:pt x="127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21" name="Shape 421"/>
            <p:cNvSpPr/>
            <p:nvPr/>
          </p:nvSpPr>
          <p:spPr>
            <a:xfrm>
              <a:off x="5921825" y="2394550"/>
              <a:ext cx="64825" cy="62300"/>
            </a:xfrm>
            <a:custGeom>
              <a:avLst/>
              <a:gdLst/>
              <a:ahLst/>
              <a:cxnLst/>
              <a:rect l="0" t="0" r="0" b="0"/>
              <a:pathLst>
                <a:path w="2593" h="2492" extrusionOk="0">
                  <a:moveTo>
                    <a:pt x="707" y="1"/>
                  </a:moveTo>
                  <a:lnTo>
                    <a:pt x="438" y="34"/>
                  </a:lnTo>
                  <a:lnTo>
                    <a:pt x="337" y="68"/>
                  </a:lnTo>
                  <a:lnTo>
                    <a:pt x="236" y="135"/>
                  </a:lnTo>
                  <a:lnTo>
                    <a:pt x="303" y="203"/>
                  </a:lnTo>
                  <a:lnTo>
                    <a:pt x="404" y="236"/>
                  </a:lnTo>
                  <a:lnTo>
                    <a:pt x="640" y="270"/>
                  </a:lnTo>
                  <a:lnTo>
                    <a:pt x="1077" y="270"/>
                  </a:lnTo>
                  <a:lnTo>
                    <a:pt x="1751" y="337"/>
                  </a:lnTo>
                  <a:lnTo>
                    <a:pt x="2391" y="371"/>
                  </a:lnTo>
                  <a:lnTo>
                    <a:pt x="2391" y="775"/>
                  </a:lnTo>
                  <a:lnTo>
                    <a:pt x="2391" y="1145"/>
                  </a:lnTo>
                  <a:lnTo>
                    <a:pt x="2357" y="1684"/>
                  </a:lnTo>
                  <a:lnTo>
                    <a:pt x="2357" y="1953"/>
                  </a:lnTo>
                  <a:lnTo>
                    <a:pt x="2391" y="2223"/>
                  </a:lnTo>
                  <a:lnTo>
                    <a:pt x="1313" y="2189"/>
                  </a:lnTo>
                  <a:lnTo>
                    <a:pt x="774" y="2189"/>
                  </a:lnTo>
                  <a:lnTo>
                    <a:pt x="505" y="2223"/>
                  </a:lnTo>
                  <a:lnTo>
                    <a:pt x="269" y="2290"/>
                  </a:lnTo>
                  <a:lnTo>
                    <a:pt x="236" y="1751"/>
                  </a:lnTo>
                  <a:lnTo>
                    <a:pt x="236" y="1213"/>
                  </a:lnTo>
                  <a:lnTo>
                    <a:pt x="269" y="674"/>
                  </a:lnTo>
                  <a:lnTo>
                    <a:pt x="269" y="405"/>
                  </a:lnTo>
                  <a:lnTo>
                    <a:pt x="236" y="270"/>
                  </a:lnTo>
                  <a:lnTo>
                    <a:pt x="202" y="135"/>
                  </a:lnTo>
                  <a:lnTo>
                    <a:pt x="101" y="304"/>
                  </a:lnTo>
                  <a:lnTo>
                    <a:pt x="67" y="472"/>
                  </a:lnTo>
                  <a:lnTo>
                    <a:pt x="0" y="842"/>
                  </a:lnTo>
                  <a:lnTo>
                    <a:pt x="0" y="1583"/>
                  </a:lnTo>
                  <a:lnTo>
                    <a:pt x="0" y="1819"/>
                  </a:lnTo>
                  <a:lnTo>
                    <a:pt x="0" y="2088"/>
                  </a:lnTo>
                  <a:lnTo>
                    <a:pt x="0" y="2223"/>
                  </a:lnTo>
                  <a:lnTo>
                    <a:pt x="34" y="2324"/>
                  </a:lnTo>
                  <a:lnTo>
                    <a:pt x="101" y="2425"/>
                  </a:lnTo>
                  <a:lnTo>
                    <a:pt x="202" y="2458"/>
                  </a:lnTo>
                  <a:lnTo>
                    <a:pt x="269" y="2458"/>
                  </a:lnTo>
                  <a:lnTo>
                    <a:pt x="269" y="2425"/>
                  </a:lnTo>
                  <a:lnTo>
                    <a:pt x="269" y="2391"/>
                  </a:lnTo>
                  <a:lnTo>
                    <a:pt x="539" y="2458"/>
                  </a:lnTo>
                  <a:lnTo>
                    <a:pt x="774" y="2492"/>
                  </a:lnTo>
                  <a:lnTo>
                    <a:pt x="1313" y="2492"/>
                  </a:lnTo>
                  <a:lnTo>
                    <a:pt x="2391" y="2458"/>
                  </a:lnTo>
                  <a:lnTo>
                    <a:pt x="2458" y="2425"/>
                  </a:lnTo>
                  <a:lnTo>
                    <a:pt x="2492" y="2458"/>
                  </a:lnTo>
                  <a:lnTo>
                    <a:pt x="2525" y="2458"/>
                  </a:lnTo>
                  <a:lnTo>
                    <a:pt x="2559" y="2425"/>
                  </a:lnTo>
                  <a:lnTo>
                    <a:pt x="2593" y="2155"/>
                  </a:lnTo>
                  <a:lnTo>
                    <a:pt x="2593" y="1886"/>
                  </a:lnTo>
                  <a:lnTo>
                    <a:pt x="2593" y="1347"/>
                  </a:lnTo>
                  <a:lnTo>
                    <a:pt x="2593" y="708"/>
                  </a:lnTo>
                  <a:lnTo>
                    <a:pt x="2593" y="405"/>
                  </a:lnTo>
                  <a:lnTo>
                    <a:pt x="2559" y="68"/>
                  </a:lnTo>
                  <a:lnTo>
                    <a:pt x="2525" y="34"/>
                  </a:lnTo>
                  <a:lnTo>
                    <a:pt x="2458" y="34"/>
                  </a:lnTo>
                  <a:lnTo>
                    <a:pt x="2458" y="68"/>
                  </a:lnTo>
                  <a:lnTo>
                    <a:pt x="2424" y="169"/>
                  </a:lnTo>
                  <a:lnTo>
                    <a:pt x="1852" y="102"/>
                  </a:lnTo>
                  <a:lnTo>
                    <a:pt x="1246" y="34"/>
                  </a:lnTo>
                  <a:lnTo>
                    <a:pt x="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22" name="Shape 422"/>
            <p:cNvSpPr/>
            <p:nvPr/>
          </p:nvSpPr>
          <p:spPr>
            <a:xfrm>
              <a:off x="5876375" y="2346575"/>
              <a:ext cx="63975" cy="44625"/>
            </a:xfrm>
            <a:custGeom>
              <a:avLst/>
              <a:gdLst/>
              <a:ahLst/>
              <a:cxnLst/>
              <a:rect l="0" t="0" r="0" b="0"/>
              <a:pathLst>
                <a:path w="2559" h="1785" extrusionOk="0">
                  <a:moveTo>
                    <a:pt x="168" y="203"/>
                  </a:moveTo>
                  <a:lnTo>
                    <a:pt x="404" y="236"/>
                  </a:lnTo>
                  <a:lnTo>
                    <a:pt x="673" y="270"/>
                  </a:lnTo>
                  <a:lnTo>
                    <a:pt x="1178" y="270"/>
                  </a:lnTo>
                  <a:lnTo>
                    <a:pt x="2323" y="371"/>
                  </a:lnTo>
                  <a:lnTo>
                    <a:pt x="2289" y="607"/>
                  </a:lnTo>
                  <a:lnTo>
                    <a:pt x="2289" y="842"/>
                  </a:lnTo>
                  <a:lnTo>
                    <a:pt x="2323" y="1448"/>
                  </a:lnTo>
                  <a:lnTo>
                    <a:pt x="1246" y="1516"/>
                  </a:lnTo>
                  <a:lnTo>
                    <a:pt x="741" y="1516"/>
                  </a:lnTo>
                  <a:lnTo>
                    <a:pt x="505" y="1549"/>
                  </a:lnTo>
                  <a:lnTo>
                    <a:pt x="236" y="1583"/>
                  </a:lnTo>
                  <a:lnTo>
                    <a:pt x="202" y="876"/>
                  </a:lnTo>
                  <a:lnTo>
                    <a:pt x="168" y="203"/>
                  </a:lnTo>
                  <a:close/>
                  <a:moveTo>
                    <a:pt x="673" y="0"/>
                  </a:moveTo>
                  <a:lnTo>
                    <a:pt x="404" y="34"/>
                  </a:lnTo>
                  <a:lnTo>
                    <a:pt x="135" y="101"/>
                  </a:lnTo>
                  <a:lnTo>
                    <a:pt x="101" y="101"/>
                  </a:lnTo>
                  <a:lnTo>
                    <a:pt x="67" y="135"/>
                  </a:lnTo>
                  <a:lnTo>
                    <a:pt x="34" y="506"/>
                  </a:lnTo>
                  <a:lnTo>
                    <a:pt x="0" y="876"/>
                  </a:lnTo>
                  <a:lnTo>
                    <a:pt x="34" y="1246"/>
                  </a:lnTo>
                  <a:lnTo>
                    <a:pt x="67" y="1583"/>
                  </a:lnTo>
                  <a:lnTo>
                    <a:pt x="101" y="1650"/>
                  </a:lnTo>
                  <a:lnTo>
                    <a:pt x="202" y="1650"/>
                  </a:lnTo>
                  <a:lnTo>
                    <a:pt x="236" y="1617"/>
                  </a:lnTo>
                  <a:lnTo>
                    <a:pt x="471" y="1718"/>
                  </a:lnTo>
                  <a:lnTo>
                    <a:pt x="741" y="1751"/>
                  </a:lnTo>
                  <a:lnTo>
                    <a:pt x="1010" y="1785"/>
                  </a:lnTo>
                  <a:lnTo>
                    <a:pt x="1279" y="1785"/>
                  </a:lnTo>
                  <a:lnTo>
                    <a:pt x="1818" y="1751"/>
                  </a:lnTo>
                  <a:lnTo>
                    <a:pt x="2357" y="1650"/>
                  </a:lnTo>
                  <a:lnTo>
                    <a:pt x="2357" y="1718"/>
                  </a:lnTo>
                  <a:lnTo>
                    <a:pt x="2390" y="1751"/>
                  </a:lnTo>
                  <a:lnTo>
                    <a:pt x="2458" y="1785"/>
                  </a:lnTo>
                  <a:lnTo>
                    <a:pt x="2525" y="1751"/>
                  </a:lnTo>
                  <a:lnTo>
                    <a:pt x="2559" y="1718"/>
                  </a:lnTo>
                  <a:lnTo>
                    <a:pt x="2559" y="1650"/>
                  </a:lnTo>
                  <a:lnTo>
                    <a:pt x="2491" y="1011"/>
                  </a:lnTo>
                  <a:lnTo>
                    <a:pt x="2458" y="371"/>
                  </a:lnTo>
                  <a:lnTo>
                    <a:pt x="2491" y="304"/>
                  </a:lnTo>
                  <a:lnTo>
                    <a:pt x="2491" y="236"/>
                  </a:lnTo>
                  <a:lnTo>
                    <a:pt x="2458" y="203"/>
                  </a:lnTo>
                  <a:lnTo>
                    <a:pt x="2390" y="169"/>
                  </a:lnTo>
                  <a:lnTo>
                    <a:pt x="1852" y="101"/>
                  </a:lnTo>
                  <a:lnTo>
                    <a:pt x="1246" y="34"/>
                  </a:lnTo>
                  <a:lnTo>
                    <a:pt x="97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23" name="Shape 423"/>
            <p:cNvSpPr/>
            <p:nvPr/>
          </p:nvSpPr>
          <p:spPr>
            <a:xfrm>
              <a:off x="5960525" y="2466100"/>
              <a:ext cx="64000" cy="61475"/>
            </a:xfrm>
            <a:custGeom>
              <a:avLst/>
              <a:gdLst/>
              <a:ahLst/>
              <a:cxnLst/>
              <a:rect l="0" t="0" r="0" b="0"/>
              <a:pathLst>
                <a:path w="2560" h="2459" extrusionOk="0">
                  <a:moveTo>
                    <a:pt x="169" y="202"/>
                  </a:moveTo>
                  <a:lnTo>
                    <a:pt x="708" y="236"/>
                  </a:lnTo>
                  <a:lnTo>
                    <a:pt x="1247" y="270"/>
                  </a:lnTo>
                  <a:lnTo>
                    <a:pt x="2324" y="236"/>
                  </a:lnTo>
                  <a:lnTo>
                    <a:pt x="2324" y="707"/>
                  </a:lnTo>
                  <a:lnTo>
                    <a:pt x="2324" y="1145"/>
                  </a:lnTo>
                  <a:lnTo>
                    <a:pt x="2324" y="1684"/>
                  </a:lnTo>
                  <a:lnTo>
                    <a:pt x="2324" y="2222"/>
                  </a:lnTo>
                  <a:lnTo>
                    <a:pt x="2088" y="2189"/>
                  </a:lnTo>
                  <a:lnTo>
                    <a:pt x="607" y="2189"/>
                  </a:lnTo>
                  <a:lnTo>
                    <a:pt x="338" y="2256"/>
                  </a:lnTo>
                  <a:lnTo>
                    <a:pt x="304" y="1684"/>
                  </a:lnTo>
                  <a:lnTo>
                    <a:pt x="237" y="1145"/>
                  </a:lnTo>
                  <a:lnTo>
                    <a:pt x="237" y="674"/>
                  </a:lnTo>
                  <a:lnTo>
                    <a:pt x="169" y="202"/>
                  </a:lnTo>
                  <a:close/>
                  <a:moveTo>
                    <a:pt x="708" y="0"/>
                  </a:moveTo>
                  <a:lnTo>
                    <a:pt x="169" y="34"/>
                  </a:lnTo>
                  <a:lnTo>
                    <a:pt x="102" y="68"/>
                  </a:lnTo>
                  <a:lnTo>
                    <a:pt x="68" y="135"/>
                  </a:lnTo>
                  <a:lnTo>
                    <a:pt x="35" y="371"/>
                  </a:lnTo>
                  <a:lnTo>
                    <a:pt x="1" y="640"/>
                  </a:lnTo>
                  <a:lnTo>
                    <a:pt x="35" y="1145"/>
                  </a:lnTo>
                  <a:lnTo>
                    <a:pt x="68" y="1751"/>
                  </a:lnTo>
                  <a:lnTo>
                    <a:pt x="102" y="2054"/>
                  </a:lnTo>
                  <a:lnTo>
                    <a:pt x="169" y="2323"/>
                  </a:lnTo>
                  <a:lnTo>
                    <a:pt x="169" y="2391"/>
                  </a:lnTo>
                  <a:lnTo>
                    <a:pt x="304" y="2391"/>
                  </a:lnTo>
                  <a:lnTo>
                    <a:pt x="540" y="2424"/>
                  </a:lnTo>
                  <a:lnTo>
                    <a:pt x="1280" y="2424"/>
                  </a:lnTo>
                  <a:lnTo>
                    <a:pt x="1819" y="2458"/>
                  </a:lnTo>
                  <a:lnTo>
                    <a:pt x="2088" y="2458"/>
                  </a:lnTo>
                  <a:lnTo>
                    <a:pt x="2358" y="2424"/>
                  </a:lnTo>
                  <a:lnTo>
                    <a:pt x="2391" y="2458"/>
                  </a:lnTo>
                  <a:lnTo>
                    <a:pt x="2425" y="2458"/>
                  </a:lnTo>
                  <a:lnTo>
                    <a:pt x="2459" y="2424"/>
                  </a:lnTo>
                  <a:lnTo>
                    <a:pt x="2492" y="2391"/>
                  </a:lnTo>
                  <a:lnTo>
                    <a:pt x="2526" y="2121"/>
                  </a:lnTo>
                  <a:lnTo>
                    <a:pt x="2560" y="1852"/>
                  </a:lnTo>
                  <a:lnTo>
                    <a:pt x="2526" y="1313"/>
                  </a:lnTo>
                  <a:lnTo>
                    <a:pt x="2526" y="707"/>
                  </a:lnTo>
                  <a:lnTo>
                    <a:pt x="2526" y="404"/>
                  </a:lnTo>
                  <a:lnTo>
                    <a:pt x="2459" y="101"/>
                  </a:lnTo>
                  <a:lnTo>
                    <a:pt x="2425" y="68"/>
                  </a:lnTo>
                  <a:lnTo>
                    <a:pt x="2391" y="34"/>
                  </a:lnTo>
                  <a:lnTo>
                    <a:pt x="2324" y="34"/>
                  </a:lnTo>
                  <a:lnTo>
                    <a:pt x="124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24" name="Shape 424"/>
            <p:cNvSpPr/>
            <p:nvPr/>
          </p:nvSpPr>
          <p:spPr>
            <a:xfrm>
              <a:off x="5974850" y="2536800"/>
              <a:ext cx="63150" cy="61475"/>
            </a:xfrm>
            <a:custGeom>
              <a:avLst/>
              <a:gdLst/>
              <a:ahLst/>
              <a:cxnLst/>
              <a:rect l="0" t="0" r="0" b="0"/>
              <a:pathLst>
                <a:path w="2526" h="2459" extrusionOk="0">
                  <a:moveTo>
                    <a:pt x="2357" y="202"/>
                  </a:moveTo>
                  <a:lnTo>
                    <a:pt x="2323" y="674"/>
                  </a:lnTo>
                  <a:lnTo>
                    <a:pt x="2323" y="1145"/>
                  </a:lnTo>
                  <a:lnTo>
                    <a:pt x="2256" y="1684"/>
                  </a:lnTo>
                  <a:lnTo>
                    <a:pt x="2222" y="2256"/>
                  </a:lnTo>
                  <a:lnTo>
                    <a:pt x="1953" y="2189"/>
                  </a:lnTo>
                  <a:lnTo>
                    <a:pt x="472" y="2189"/>
                  </a:lnTo>
                  <a:lnTo>
                    <a:pt x="236" y="2223"/>
                  </a:lnTo>
                  <a:lnTo>
                    <a:pt x="236" y="1684"/>
                  </a:lnTo>
                  <a:lnTo>
                    <a:pt x="236" y="1145"/>
                  </a:lnTo>
                  <a:lnTo>
                    <a:pt x="236" y="708"/>
                  </a:lnTo>
                  <a:lnTo>
                    <a:pt x="236" y="236"/>
                  </a:lnTo>
                  <a:lnTo>
                    <a:pt x="1313" y="270"/>
                  </a:lnTo>
                  <a:lnTo>
                    <a:pt x="1852" y="236"/>
                  </a:lnTo>
                  <a:lnTo>
                    <a:pt x="2357" y="202"/>
                  </a:lnTo>
                  <a:close/>
                  <a:moveTo>
                    <a:pt x="1313" y="0"/>
                  </a:moveTo>
                  <a:lnTo>
                    <a:pt x="236" y="34"/>
                  </a:lnTo>
                  <a:lnTo>
                    <a:pt x="169" y="34"/>
                  </a:lnTo>
                  <a:lnTo>
                    <a:pt x="135" y="68"/>
                  </a:lnTo>
                  <a:lnTo>
                    <a:pt x="101" y="101"/>
                  </a:lnTo>
                  <a:lnTo>
                    <a:pt x="34" y="404"/>
                  </a:lnTo>
                  <a:lnTo>
                    <a:pt x="34" y="708"/>
                  </a:lnTo>
                  <a:lnTo>
                    <a:pt x="0" y="1314"/>
                  </a:lnTo>
                  <a:lnTo>
                    <a:pt x="0" y="1852"/>
                  </a:lnTo>
                  <a:lnTo>
                    <a:pt x="34" y="2122"/>
                  </a:lnTo>
                  <a:lnTo>
                    <a:pt x="68" y="2391"/>
                  </a:lnTo>
                  <a:lnTo>
                    <a:pt x="101" y="2425"/>
                  </a:lnTo>
                  <a:lnTo>
                    <a:pt x="135" y="2458"/>
                  </a:lnTo>
                  <a:lnTo>
                    <a:pt x="169" y="2458"/>
                  </a:lnTo>
                  <a:lnTo>
                    <a:pt x="202" y="2425"/>
                  </a:lnTo>
                  <a:lnTo>
                    <a:pt x="472" y="2458"/>
                  </a:lnTo>
                  <a:lnTo>
                    <a:pt x="741" y="2458"/>
                  </a:lnTo>
                  <a:lnTo>
                    <a:pt x="1280" y="2425"/>
                  </a:lnTo>
                  <a:lnTo>
                    <a:pt x="2020" y="2425"/>
                  </a:lnTo>
                  <a:lnTo>
                    <a:pt x="2256" y="2391"/>
                  </a:lnTo>
                  <a:lnTo>
                    <a:pt x="2357" y="2391"/>
                  </a:lnTo>
                  <a:lnTo>
                    <a:pt x="2391" y="2324"/>
                  </a:lnTo>
                  <a:lnTo>
                    <a:pt x="2458" y="2054"/>
                  </a:lnTo>
                  <a:lnTo>
                    <a:pt x="2492" y="1751"/>
                  </a:lnTo>
                  <a:lnTo>
                    <a:pt x="2525" y="1145"/>
                  </a:lnTo>
                  <a:lnTo>
                    <a:pt x="2525" y="640"/>
                  </a:lnTo>
                  <a:lnTo>
                    <a:pt x="2525" y="371"/>
                  </a:lnTo>
                  <a:lnTo>
                    <a:pt x="2492" y="135"/>
                  </a:lnTo>
                  <a:lnTo>
                    <a:pt x="2458" y="68"/>
                  </a:lnTo>
                  <a:lnTo>
                    <a:pt x="2391" y="34"/>
                  </a:lnTo>
                  <a:lnTo>
                    <a:pt x="185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25" name="Shape 425"/>
            <p:cNvSpPr/>
            <p:nvPr/>
          </p:nvSpPr>
          <p:spPr>
            <a:xfrm>
              <a:off x="5803125" y="2348250"/>
              <a:ext cx="66525" cy="40425"/>
            </a:xfrm>
            <a:custGeom>
              <a:avLst/>
              <a:gdLst/>
              <a:ahLst/>
              <a:cxnLst/>
              <a:rect l="0" t="0" r="0" b="0"/>
              <a:pathLst>
                <a:path w="2661" h="1617" extrusionOk="0">
                  <a:moveTo>
                    <a:pt x="2189" y="203"/>
                  </a:moveTo>
                  <a:lnTo>
                    <a:pt x="2358" y="237"/>
                  </a:lnTo>
                  <a:lnTo>
                    <a:pt x="2391" y="270"/>
                  </a:lnTo>
                  <a:lnTo>
                    <a:pt x="2459" y="237"/>
                  </a:lnTo>
                  <a:lnTo>
                    <a:pt x="2459" y="371"/>
                  </a:lnTo>
                  <a:lnTo>
                    <a:pt x="2425" y="506"/>
                  </a:lnTo>
                  <a:lnTo>
                    <a:pt x="2425" y="775"/>
                  </a:lnTo>
                  <a:lnTo>
                    <a:pt x="2425" y="1078"/>
                  </a:lnTo>
                  <a:lnTo>
                    <a:pt x="2459" y="1381"/>
                  </a:lnTo>
                  <a:lnTo>
                    <a:pt x="1280" y="1381"/>
                  </a:lnTo>
                  <a:lnTo>
                    <a:pt x="708" y="1415"/>
                  </a:lnTo>
                  <a:lnTo>
                    <a:pt x="136" y="1482"/>
                  </a:lnTo>
                  <a:lnTo>
                    <a:pt x="169" y="1280"/>
                  </a:lnTo>
                  <a:lnTo>
                    <a:pt x="203" y="1078"/>
                  </a:lnTo>
                  <a:lnTo>
                    <a:pt x="203" y="708"/>
                  </a:lnTo>
                  <a:lnTo>
                    <a:pt x="203" y="439"/>
                  </a:lnTo>
                  <a:lnTo>
                    <a:pt x="203" y="304"/>
                  </a:lnTo>
                  <a:lnTo>
                    <a:pt x="203" y="203"/>
                  </a:lnTo>
                  <a:lnTo>
                    <a:pt x="371" y="237"/>
                  </a:lnTo>
                  <a:lnTo>
                    <a:pt x="1651" y="237"/>
                  </a:lnTo>
                  <a:lnTo>
                    <a:pt x="1987" y="203"/>
                  </a:lnTo>
                  <a:close/>
                  <a:moveTo>
                    <a:pt x="708" y="1"/>
                  </a:moveTo>
                  <a:lnTo>
                    <a:pt x="439" y="34"/>
                  </a:lnTo>
                  <a:lnTo>
                    <a:pt x="136" y="68"/>
                  </a:lnTo>
                  <a:lnTo>
                    <a:pt x="136" y="102"/>
                  </a:lnTo>
                  <a:lnTo>
                    <a:pt x="35" y="102"/>
                  </a:lnTo>
                  <a:lnTo>
                    <a:pt x="35" y="136"/>
                  </a:lnTo>
                  <a:lnTo>
                    <a:pt x="68" y="136"/>
                  </a:lnTo>
                  <a:lnTo>
                    <a:pt x="35" y="270"/>
                  </a:lnTo>
                  <a:lnTo>
                    <a:pt x="35" y="439"/>
                  </a:lnTo>
                  <a:lnTo>
                    <a:pt x="35" y="708"/>
                  </a:lnTo>
                  <a:lnTo>
                    <a:pt x="1" y="1078"/>
                  </a:lnTo>
                  <a:lnTo>
                    <a:pt x="1" y="1280"/>
                  </a:lnTo>
                  <a:lnTo>
                    <a:pt x="35" y="1482"/>
                  </a:lnTo>
                  <a:lnTo>
                    <a:pt x="68" y="1516"/>
                  </a:lnTo>
                  <a:lnTo>
                    <a:pt x="68" y="1550"/>
                  </a:lnTo>
                  <a:lnTo>
                    <a:pt x="102" y="1583"/>
                  </a:lnTo>
                  <a:lnTo>
                    <a:pt x="708" y="1617"/>
                  </a:lnTo>
                  <a:lnTo>
                    <a:pt x="1314" y="1617"/>
                  </a:lnTo>
                  <a:lnTo>
                    <a:pt x="2492" y="1583"/>
                  </a:lnTo>
                  <a:lnTo>
                    <a:pt x="2593" y="1583"/>
                  </a:lnTo>
                  <a:lnTo>
                    <a:pt x="2627" y="1550"/>
                  </a:lnTo>
                  <a:lnTo>
                    <a:pt x="2661" y="1482"/>
                  </a:lnTo>
                  <a:lnTo>
                    <a:pt x="2661" y="1449"/>
                  </a:lnTo>
                  <a:lnTo>
                    <a:pt x="2627" y="1381"/>
                  </a:lnTo>
                  <a:lnTo>
                    <a:pt x="2627" y="1078"/>
                  </a:lnTo>
                  <a:lnTo>
                    <a:pt x="2593" y="775"/>
                  </a:lnTo>
                  <a:lnTo>
                    <a:pt x="2627" y="439"/>
                  </a:lnTo>
                  <a:lnTo>
                    <a:pt x="2593" y="270"/>
                  </a:lnTo>
                  <a:lnTo>
                    <a:pt x="2560" y="136"/>
                  </a:lnTo>
                  <a:lnTo>
                    <a:pt x="2526" y="136"/>
                  </a:lnTo>
                  <a:lnTo>
                    <a:pt x="2492" y="102"/>
                  </a:lnTo>
                  <a:lnTo>
                    <a:pt x="2459" y="68"/>
                  </a:lnTo>
                  <a:lnTo>
                    <a:pt x="2324" y="34"/>
                  </a:lnTo>
                  <a:lnTo>
                    <a:pt x="2189" y="1"/>
                  </a:lnTo>
                  <a:lnTo>
                    <a:pt x="1886" y="1"/>
                  </a:lnTo>
                  <a:lnTo>
                    <a:pt x="1280" y="34"/>
                  </a:lnTo>
                  <a:lnTo>
                    <a:pt x="70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26" name="Shape 426"/>
            <p:cNvSpPr/>
            <p:nvPr/>
          </p:nvSpPr>
          <p:spPr>
            <a:xfrm>
              <a:off x="5201325" y="2394550"/>
              <a:ext cx="64825" cy="62300"/>
            </a:xfrm>
            <a:custGeom>
              <a:avLst/>
              <a:gdLst/>
              <a:ahLst/>
              <a:cxnLst/>
              <a:rect l="0" t="0" r="0" b="0"/>
              <a:pathLst>
                <a:path w="2593" h="2492" extrusionOk="0">
                  <a:moveTo>
                    <a:pt x="707" y="1"/>
                  </a:moveTo>
                  <a:lnTo>
                    <a:pt x="438" y="34"/>
                  </a:lnTo>
                  <a:lnTo>
                    <a:pt x="337" y="68"/>
                  </a:lnTo>
                  <a:lnTo>
                    <a:pt x="236" y="135"/>
                  </a:lnTo>
                  <a:lnTo>
                    <a:pt x="303" y="203"/>
                  </a:lnTo>
                  <a:lnTo>
                    <a:pt x="404" y="236"/>
                  </a:lnTo>
                  <a:lnTo>
                    <a:pt x="640" y="270"/>
                  </a:lnTo>
                  <a:lnTo>
                    <a:pt x="1078" y="270"/>
                  </a:lnTo>
                  <a:lnTo>
                    <a:pt x="1751" y="337"/>
                  </a:lnTo>
                  <a:lnTo>
                    <a:pt x="2391" y="371"/>
                  </a:lnTo>
                  <a:lnTo>
                    <a:pt x="2391" y="775"/>
                  </a:lnTo>
                  <a:lnTo>
                    <a:pt x="2391" y="1145"/>
                  </a:lnTo>
                  <a:lnTo>
                    <a:pt x="2357" y="1684"/>
                  </a:lnTo>
                  <a:lnTo>
                    <a:pt x="2357" y="1953"/>
                  </a:lnTo>
                  <a:lnTo>
                    <a:pt x="2391" y="2223"/>
                  </a:lnTo>
                  <a:lnTo>
                    <a:pt x="1313" y="2189"/>
                  </a:lnTo>
                  <a:lnTo>
                    <a:pt x="775" y="2189"/>
                  </a:lnTo>
                  <a:lnTo>
                    <a:pt x="505" y="2223"/>
                  </a:lnTo>
                  <a:lnTo>
                    <a:pt x="270" y="2290"/>
                  </a:lnTo>
                  <a:lnTo>
                    <a:pt x="236" y="1751"/>
                  </a:lnTo>
                  <a:lnTo>
                    <a:pt x="236" y="1213"/>
                  </a:lnTo>
                  <a:lnTo>
                    <a:pt x="270" y="674"/>
                  </a:lnTo>
                  <a:lnTo>
                    <a:pt x="270" y="405"/>
                  </a:lnTo>
                  <a:lnTo>
                    <a:pt x="236" y="270"/>
                  </a:lnTo>
                  <a:lnTo>
                    <a:pt x="202" y="135"/>
                  </a:lnTo>
                  <a:lnTo>
                    <a:pt x="101" y="304"/>
                  </a:lnTo>
                  <a:lnTo>
                    <a:pt x="68" y="472"/>
                  </a:lnTo>
                  <a:lnTo>
                    <a:pt x="0" y="842"/>
                  </a:lnTo>
                  <a:lnTo>
                    <a:pt x="0" y="1583"/>
                  </a:lnTo>
                  <a:lnTo>
                    <a:pt x="0" y="1819"/>
                  </a:lnTo>
                  <a:lnTo>
                    <a:pt x="0" y="2088"/>
                  </a:lnTo>
                  <a:lnTo>
                    <a:pt x="0" y="2223"/>
                  </a:lnTo>
                  <a:lnTo>
                    <a:pt x="34" y="2324"/>
                  </a:lnTo>
                  <a:lnTo>
                    <a:pt x="101" y="2425"/>
                  </a:lnTo>
                  <a:lnTo>
                    <a:pt x="202" y="2458"/>
                  </a:lnTo>
                  <a:lnTo>
                    <a:pt x="270" y="2458"/>
                  </a:lnTo>
                  <a:lnTo>
                    <a:pt x="270" y="2425"/>
                  </a:lnTo>
                  <a:lnTo>
                    <a:pt x="270" y="2391"/>
                  </a:lnTo>
                  <a:lnTo>
                    <a:pt x="539" y="2458"/>
                  </a:lnTo>
                  <a:lnTo>
                    <a:pt x="775" y="2492"/>
                  </a:lnTo>
                  <a:lnTo>
                    <a:pt x="1313" y="2492"/>
                  </a:lnTo>
                  <a:lnTo>
                    <a:pt x="2391" y="2458"/>
                  </a:lnTo>
                  <a:lnTo>
                    <a:pt x="2458" y="2425"/>
                  </a:lnTo>
                  <a:lnTo>
                    <a:pt x="2492" y="2458"/>
                  </a:lnTo>
                  <a:lnTo>
                    <a:pt x="2525" y="2458"/>
                  </a:lnTo>
                  <a:lnTo>
                    <a:pt x="2559" y="2425"/>
                  </a:lnTo>
                  <a:lnTo>
                    <a:pt x="2593" y="2155"/>
                  </a:lnTo>
                  <a:lnTo>
                    <a:pt x="2593" y="1886"/>
                  </a:lnTo>
                  <a:lnTo>
                    <a:pt x="2593" y="1347"/>
                  </a:lnTo>
                  <a:lnTo>
                    <a:pt x="2593" y="708"/>
                  </a:lnTo>
                  <a:lnTo>
                    <a:pt x="2593" y="405"/>
                  </a:lnTo>
                  <a:lnTo>
                    <a:pt x="2559" y="68"/>
                  </a:lnTo>
                  <a:lnTo>
                    <a:pt x="2525" y="34"/>
                  </a:lnTo>
                  <a:lnTo>
                    <a:pt x="2458" y="34"/>
                  </a:lnTo>
                  <a:lnTo>
                    <a:pt x="2458" y="68"/>
                  </a:lnTo>
                  <a:lnTo>
                    <a:pt x="2424" y="169"/>
                  </a:lnTo>
                  <a:lnTo>
                    <a:pt x="1852" y="102"/>
                  </a:lnTo>
                  <a:lnTo>
                    <a:pt x="1246" y="34"/>
                  </a:lnTo>
                  <a:lnTo>
                    <a:pt x="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27" name="Shape 427"/>
            <p:cNvSpPr/>
            <p:nvPr/>
          </p:nvSpPr>
          <p:spPr>
            <a:xfrm>
              <a:off x="5355350" y="2348250"/>
              <a:ext cx="69050" cy="40425"/>
            </a:xfrm>
            <a:custGeom>
              <a:avLst/>
              <a:gdLst/>
              <a:ahLst/>
              <a:cxnLst/>
              <a:rect l="0" t="0" r="0" b="0"/>
              <a:pathLst>
                <a:path w="2762" h="1617" extrusionOk="0">
                  <a:moveTo>
                    <a:pt x="135" y="136"/>
                  </a:moveTo>
                  <a:lnTo>
                    <a:pt x="438" y="203"/>
                  </a:lnTo>
                  <a:lnTo>
                    <a:pt x="741" y="237"/>
                  </a:lnTo>
                  <a:lnTo>
                    <a:pt x="1347" y="237"/>
                  </a:lnTo>
                  <a:lnTo>
                    <a:pt x="2593" y="203"/>
                  </a:lnTo>
                  <a:lnTo>
                    <a:pt x="2593" y="203"/>
                  </a:lnTo>
                  <a:lnTo>
                    <a:pt x="2559" y="506"/>
                  </a:lnTo>
                  <a:lnTo>
                    <a:pt x="2526" y="775"/>
                  </a:lnTo>
                  <a:lnTo>
                    <a:pt x="2559" y="1381"/>
                  </a:lnTo>
                  <a:lnTo>
                    <a:pt x="2223" y="1415"/>
                  </a:lnTo>
                  <a:lnTo>
                    <a:pt x="1886" y="1415"/>
                  </a:lnTo>
                  <a:lnTo>
                    <a:pt x="1246" y="1381"/>
                  </a:lnTo>
                  <a:lnTo>
                    <a:pt x="708" y="1348"/>
                  </a:lnTo>
                  <a:lnTo>
                    <a:pt x="438" y="1381"/>
                  </a:lnTo>
                  <a:lnTo>
                    <a:pt x="203" y="1449"/>
                  </a:lnTo>
                  <a:lnTo>
                    <a:pt x="169" y="775"/>
                  </a:lnTo>
                  <a:lnTo>
                    <a:pt x="169" y="439"/>
                  </a:lnTo>
                  <a:lnTo>
                    <a:pt x="135" y="136"/>
                  </a:lnTo>
                  <a:close/>
                  <a:moveTo>
                    <a:pt x="708" y="1"/>
                  </a:moveTo>
                  <a:lnTo>
                    <a:pt x="102" y="68"/>
                  </a:lnTo>
                  <a:lnTo>
                    <a:pt x="68" y="102"/>
                  </a:lnTo>
                  <a:lnTo>
                    <a:pt x="102" y="136"/>
                  </a:lnTo>
                  <a:lnTo>
                    <a:pt x="1" y="439"/>
                  </a:lnTo>
                  <a:lnTo>
                    <a:pt x="1" y="809"/>
                  </a:lnTo>
                  <a:lnTo>
                    <a:pt x="34" y="1516"/>
                  </a:lnTo>
                  <a:lnTo>
                    <a:pt x="68" y="1550"/>
                  </a:lnTo>
                  <a:lnTo>
                    <a:pt x="135" y="1583"/>
                  </a:lnTo>
                  <a:lnTo>
                    <a:pt x="169" y="1583"/>
                  </a:lnTo>
                  <a:lnTo>
                    <a:pt x="203" y="1516"/>
                  </a:lnTo>
                  <a:lnTo>
                    <a:pt x="506" y="1550"/>
                  </a:lnTo>
                  <a:lnTo>
                    <a:pt x="809" y="1550"/>
                  </a:lnTo>
                  <a:lnTo>
                    <a:pt x="1415" y="1583"/>
                  </a:lnTo>
                  <a:lnTo>
                    <a:pt x="2021" y="1617"/>
                  </a:lnTo>
                  <a:lnTo>
                    <a:pt x="2593" y="1583"/>
                  </a:lnTo>
                  <a:lnTo>
                    <a:pt x="2660" y="1583"/>
                  </a:lnTo>
                  <a:lnTo>
                    <a:pt x="2728" y="1550"/>
                  </a:lnTo>
                  <a:lnTo>
                    <a:pt x="2761" y="1550"/>
                  </a:lnTo>
                  <a:lnTo>
                    <a:pt x="2761" y="1482"/>
                  </a:lnTo>
                  <a:lnTo>
                    <a:pt x="2761" y="1415"/>
                  </a:lnTo>
                  <a:lnTo>
                    <a:pt x="2761" y="775"/>
                  </a:lnTo>
                  <a:lnTo>
                    <a:pt x="2761" y="439"/>
                  </a:lnTo>
                  <a:lnTo>
                    <a:pt x="2694" y="102"/>
                  </a:lnTo>
                  <a:lnTo>
                    <a:pt x="2694" y="68"/>
                  </a:lnTo>
                  <a:lnTo>
                    <a:pt x="2660" y="34"/>
                  </a:lnTo>
                  <a:lnTo>
                    <a:pt x="1347" y="34"/>
                  </a:lnTo>
                  <a:lnTo>
                    <a:pt x="70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28" name="Shape 428"/>
            <p:cNvSpPr/>
            <p:nvPr/>
          </p:nvSpPr>
          <p:spPr>
            <a:xfrm>
              <a:off x="5901625" y="2535950"/>
              <a:ext cx="64825" cy="62325"/>
            </a:xfrm>
            <a:custGeom>
              <a:avLst/>
              <a:gdLst/>
              <a:ahLst/>
              <a:cxnLst/>
              <a:rect l="0" t="0" r="0" b="0"/>
              <a:pathLst>
                <a:path w="2593" h="2493" extrusionOk="0">
                  <a:moveTo>
                    <a:pt x="1885" y="1"/>
                  </a:moveTo>
                  <a:lnTo>
                    <a:pt x="1347" y="34"/>
                  </a:lnTo>
                  <a:lnTo>
                    <a:pt x="741" y="102"/>
                  </a:lnTo>
                  <a:lnTo>
                    <a:pt x="168" y="169"/>
                  </a:lnTo>
                  <a:lnTo>
                    <a:pt x="135" y="68"/>
                  </a:lnTo>
                  <a:lnTo>
                    <a:pt x="135" y="34"/>
                  </a:lnTo>
                  <a:lnTo>
                    <a:pt x="67" y="34"/>
                  </a:lnTo>
                  <a:lnTo>
                    <a:pt x="34" y="68"/>
                  </a:lnTo>
                  <a:lnTo>
                    <a:pt x="0" y="405"/>
                  </a:lnTo>
                  <a:lnTo>
                    <a:pt x="0" y="708"/>
                  </a:lnTo>
                  <a:lnTo>
                    <a:pt x="0" y="1348"/>
                  </a:lnTo>
                  <a:lnTo>
                    <a:pt x="0" y="1886"/>
                  </a:lnTo>
                  <a:lnTo>
                    <a:pt x="0" y="2156"/>
                  </a:lnTo>
                  <a:lnTo>
                    <a:pt x="34" y="2425"/>
                  </a:lnTo>
                  <a:lnTo>
                    <a:pt x="67" y="2459"/>
                  </a:lnTo>
                  <a:lnTo>
                    <a:pt x="101" y="2459"/>
                  </a:lnTo>
                  <a:lnTo>
                    <a:pt x="135" y="2425"/>
                  </a:lnTo>
                  <a:lnTo>
                    <a:pt x="202" y="2459"/>
                  </a:lnTo>
                  <a:lnTo>
                    <a:pt x="1279" y="2492"/>
                  </a:lnTo>
                  <a:lnTo>
                    <a:pt x="1818" y="2492"/>
                  </a:lnTo>
                  <a:lnTo>
                    <a:pt x="2054" y="2459"/>
                  </a:lnTo>
                  <a:lnTo>
                    <a:pt x="2323" y="2391"/>
                  </a:lnTo>
                  <a:lnTo>
                    <a:pt x="2323" y="2425"/>
                  </a:lnTo>
                  <a:lnTo>
                    <a:pt x="2323" y="2459"/>
                  </a:lnTo>
                  <a:lnTo>
                    <a:pt x="2391" y="2459"/>
                  </a:lnTo>
                  <a:lnTo>
                    <a:pt x="2492" y="2425"/>
                  </a:lnTo>
                  <a:lnTo>
                    <a:pt x="2559" y="2324"/>
                  </a:lnTo>
                  <a:lnTo>
                    <a:pt x="2593" y="2223"/>
                  </a:lnTo>
                  <a:lnTo>
                    <a:pt x="2593" y="2088"/>
                  </a:lnTo>
                  <a:lnTo>
                    <a:pt x="2593" y="1819"/>
                  </a:lnTo>
                  <a:lnTo>
                    <a:pt x="2593" y="1583"/>
                  </a:lnTo>
                  <a:lnTo>
                    <a:pt x="2593" y="843"/>
                  </a:lnTo>
                  <a:lnTo>
                    <a:pt x="2525" y="472"/>
                  </a:lnTo>
                  <a:lnTo>
                    <a:pt x="2492" y="304"/>
                  </a:lnTo>
                  <a:lnTo>
                    <a:pt x="2391" y="135"/>
                  </a:lnTo>
                  <a:lnTo>
                    <a:pt x="2357" y="270"/>
                  </a:lnTo>
                  <a:lnTo>
                    <a:pt x="2323" y="405"/>
                  </a:lnTo>
                  <a:lnTo>
                    <a:pt x="2323" y="674"/>
                  </a:lnTo>
                  <a:lnTo>
                    <a:pt x="2357" y="1213"/>
                  </a:lnTo>
                  <a:lnTo>
                    <a:pt x="2357" y="1752"/>
                  </a:lnTo>
                  <a:lnTo>
                    <a:pt x="2323" y="2290"/>
                  </a:lnTo>
                  <a:lnTo>
                    <a:pt x="2087" y="2223"/>
                  </a:lnTo>
                  <a:lnTo>
                    <a:pt x="1818" y="2189"/>
                  </a:lnTo>
                  <a:lnTo>
                    <a:pt x="1279" y="2189"/>
                  </a:lnTo>
                  <a:lnTo>
                    <a:pt x="202" y="2223"/>
                  </a:lnTo>
                  <a:lnTo>
                    <a:pt x="202" y="2223"/>
                  </a:lnTo>
                  <a:lnTo>
                    <a:pt x="236" y="1954"/>
                  </a:lnTo>
                  <a:lnTo>
                    <a:pt x="236" y="1684"/>
                  </a:lnTo>
                  <a:lnTo>
                    <a:pt x="202" y="1146"/>
                  </a:lnTo>
                  <a:lnTo>
                    <a:pt x="202" y="775"/>
                  </a:lnTo>
                  <a:lnTo>
                    <a:pt x="202" y="371"/>
                  </a:lnTo>
                  <a:lnTo>
                    <a:pt x="842" y="337"/>
                  </a:lnTo>
                  <a:lnTo>
                    <a:pt x="1515" y="270"/>
                  </a:lnTo>
                  <a:lnTo>
                    <a:pt x="1953" y="270"/>
                  </a:lnTo>
                  <a:lnTo>
                    <a:pt x="2189" y="236"/>
                  </a:lnTo>
                  <a:lnTo>
                    <a:pt x="2290" y="203"/>
                  </a:lnTo>
                  <a:lnTo>
                    <a:pt x="2357" y="135"/>
                  </a:lnTo>
                  <a:lnTo>
                    <a:pt x="2256" y="68"/>
                  </a:lnTo>
                  <a:lnTo>
                    <a:pt x="2121" y="34"/>
                  </a:lnTo>
                  <a:lnTo>
                    <a:pt x="188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29" name="Shape 429"/>
            <p:cNvSpPr/>
            <p:nvPr/>
          </p:nvSpPr>
          <p:spPr>
            <a:xfrm>
              <a:off x="5658375" y="2346575"/>
              <a:ext cx="63975" cy="44625"/>
            </a:xfrm>
            <a:custGeom>
              <a:avLst/>
              <a:gdLst/>
              <a:ahLst/>
              <a:cxnLst/>
              <a:rect l="0" t="0" r="0" b="0"/>
              <a:pathLst>
                <a:path w="2559" h="1785" extrusionOk="0">
                  <a:moveTo>
                    <a:pt x="2390" y="203"/>
                  </a:moveTo>
                  <a:lnTo>
                    <a:pt x="2357" y="876"/>
                  </a:lnTo>
                  <a:lnTo>
                    <a:pt x="2323" y="1583"/>
                  </a:lnTo>
                  <a:lnTo>
                    <a:pt x="2087" y="1549"/>
                  </a:lnTo>
                  <a:lnTo>
                    <a:pt x="1852" y="1516"/>
                  </a:lnTo>
                  <a:lnTo>
                    <a:pt x="1347" y="1516"/>
                  </a:lnTo>
                  <a:lnTo>
                    <a:pt x="236" y="1448"/>
                  </a:lnTo>
                  <a:lnTo>
                    <a:pt x="269" y="842"/>
                  </a:lnTo>
                  <a:lnTo>
                    <a:pt x="269" y="607"/>
                  </a:lnTo>
                  <a:lnTo>
                    <a:pt x="236" y="371"/>
                  </a:lnTo>
                  <a:lnTo>
                    <a:pt x="1380" y="270"/>
                  </a:lnTo>
                  <a:lnTo>
                    <a:pt x="1885" y="270"/>
                  </a:lnTo>
                  <a:lnTo>
                    <a:pt x="2155" y="236"/>
                  </a:lnTo>
                  <a:lnTo>
                    <a:pt x="2390" y="203"/>
                  </a:lnTo>
                  <a:close/>
                  <a:moveTo>
                    <a:pt x="1616" y="0"/>
                  </a:moveTo>
                  <a:lnTo>
                    <a:pt x="1313" y="34"/>
                  </a:lnTo>
                  <a:lnTo>
                    <a:pt x="741" y="101"/>
                  </a:lnTo>
                  <a:lnTo>
                    <a:pt x="168" y="169"/>
                  </a:lnTo>
                  <a:lnTo>
                    <a:pt x="101" y="203"/>
                  </a:lnTo>
                  <a:lnTo>
                    <a:pt x="67" y="236"/>
                  </a:lnTo>
                  <a:lnTo>
                    <a:pt x="67" y="304"/>
                  </a:lnTo>
                  <a:lnTo>
                    <a:pt x="101" y="371"/>
                  </a:lnTo>
                  <a:lnTo>
                    <a:pt x="67" y="1011"/>
                  </a:lnTo>
                  <a:lnTo>
                    <a:pt x="0" y="1650"/>
                  </a:lnTo>
                  <a:lnTo>
                    <a:pt x="0" y="1718"/>
                  </a:lnTo>
                  <a:lnTo>
                    <a:pt x="34" y="1751"/>
                  </a:lnTo>
                  <a:lnTo>
                    <a:pt x="101" y="1785"/>
                  </a:lnTo>
                  <a:lnTo>
                    <a:pt x="202" y="1751"/>
                  </a:lnTo>
                  <a:lnTo>
                    <a:pt x="202" y="1718"/>
                  </a:lnTo>
                  <a:lnTo>
                    <a:pt x="236" y="1650"/>
                  </a:lnTo>
                  <a:lnTo>
                    <a:pt x="741" y="1751"/>
                  </a:lnTo>
                  <a:lnTo>
                    <a:pt x="1313" y="1785"/>
                  </a:lnTo>
                  <a:lnTo>
                    <a:pt x="1582" y="1785"/>
                  </a:lnTo>
                  <a:lnTo>
                    <a:pt x="1852" y="1751"/>
                  </a:lnTo>
                  <a:lnTo>
                    <a:pt x="2121" y="1718"/>
                  </a:lnTo>
                  <a:lnTo>
                    <a:pt x="2357" y="1617"/>
                  </a:lnTo>
                  <a:lnTo>
                    <a:pt x="2390" y="1650"/>
                  </a:lnTo>
                  <a:lnTo>
                    <a:pt x="2491" y="1650"/>
                  </a:lnTo>
                  <a:lnTo>
                    <a:pt x="2491" y="1583"/>
                  </a:lnTo>
                  <a:lnTo>
                    <a:pt x="2525" y="1246"/>
                  </a:lnTo>
                  <a:lnTo>
                    <a:pt x="2559" y="876"/>
                  </a:lnTo>
                  <a:lnTo>
                    <a:pt x="2559" y="506"/>
                  </a:lnTo>
                  <a:lnTo>
                    <a:pt x="2491" y="135"/>
                  </a:lnTo>
                  <a:lnTo>
                    <a:pt x="2491" y="101"/>
                  </a:lnTo>
                  <a:lnTo>
                    <a:pt x="2458" y="101"/>
                  </a:lnTo>
                  <a:lnTo>
                    <a:pt x="2188" y="34"/>
                  </a:lnTo>
                  <a:lnTo>
                    <a:pt x="188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30" name="Shape 430"/>
            <p:cNvSpPr/>
            <p:nvPr/>
          </p:nvSpPr>
          <p:spPr>
            <a:xfrm>
              <a:off x="5430250" y="2348250"/>
              <a:ext cx="69050" cy="40425"/>
            </a:xfrm>
            <a:custGeom>
              <a:avLst/>
              <a:gdLst/>
              <a:ahLst/>
              <a:cxnLst/>
              <a:rect l="0" t="0" r="0" b="0"/>
              <a:pathLst>
                <a:path w="2762" h="1617" extrusionOk="0">
                  <a:moveTo>
                    <a:pt x="2661" y="136"/>
                  </a:moveTo>
                  <a:lnTo>
                    <a:pt x="2593" y="439"/>
                  </a:lnTo>
                  <a:lnTo>
                    <a:pt x="2593" y="775"/>
                  </a:lnTo>
                  <a:lnTo>
                    <a:pt x="2560" y="1449"/>
                  </a:lnTo>
                  <a:lnTo>
                    <a:pt x="2324" y="1381"/>
                  </a:lnTo>
                  <a:lnTo>
                    <a:pt x="2055" y="1348"/>
                  </a:lnTo>
                  <a:lnTo>
                    <a:pt x="1516" y="1381"/>
                  </a:lnTo>
                  <a:lnTo>
                    <a:pt x="876" y="1415"/>
                  </a:lnTo>
                  <a:lnTo>
                    <a:pt x="540" y="1415"/>
                  </a:lnTo>
                  <a:lnTo>
                    <a:pt x="237" y="1381"/>
                  </a:lnTo>
                  <a:lnTo>
                    <a:pt x="237" y="775"/>
                  </a:lnTo>
                  <a:lnTo>
                    <a:pt x="237" y="506"/>
                  </a:lnTo>
                  <a:lnTo>
                    <a:pt x="203" y="203"/>
                  </a:lnTo>
                  <a:lnTo>
                    <a:pt x="203" y="203"/>
                  </a:lnTo>
                  <a:lnTo>
                    <a:pt x="1415" y="237"/>
                  </a:lnTo>
                  <a:lnTo>
                    <a:pt x="2055" y="237"/>
                  </a:lnTo>
                  <a:lnTo>
                    <a:pt x="2358" y="203"/>
                  </a:lnTo>
                  <a:lnTo>
                    <a:pt x="2661" y="136"/>
                  </a:lnTo>
                  <a:close/>
                  <a:moveTo>
                    <a:pt x="2055" y="1"/>
                  </a:moveTo>
                  <a:lnTo>
                    <a:pt x="1415" y="34"/>
                  </a:lnTo>
                  <a:lnTo>
                    <a:pt x="136" y="34"/>
                  </a:lnTo>
                  <a:lnTo>
                    <a:pt x="102" y="68"/>
                  </a:lnTo>
                  <a:lnTo>
                    <a:pt x="68" y="102"/>
                  </a:lnTo>
                  <a:lnTo>
                    <a:pt x="35" y="439"/>
                  </a:lnTo>
                  <a:lnTo>
                    <a:pt x="1" y="775"/>
                  </a:lnTo>
                  <a:lnTo>
                    <a:pt x="35" y="1415"/>
                  </a:lnTo>
                  <a:lnTo>
                    <a:pt x="1" y="1482"/>
                  </a:lnTo>
                  <a:lnTo>
                    <a:pt x="1" y="1550"/>
                  </a:lnTo>
                  <a:lnTo>
                    <a:pt x="68" y="1550"/>
                  </a:lnTo>
                  <a:lnTo>
                    <a:pt x="102" y="1583"/>
                  </a:lnTo>
                  <a:lnTo>
                    <a:pt x="169" y="1583"/>
                  </a:lnTo>
                  <a:lnTo>
                    <a:pt x="775" y="1617"/>
                  </a:lnTo>
                  <a:lnTo>
                    <a:pt x="1348" y="1583"/>
                  </a:lnTo>
                  <a:lnTo>
                    <a:pt x="1954" y="1550"/>
                  </a:lnTo>
                  <a:lnTo>
                    <a:pt x="2257" y="1550"/>
                  </a:lnTo>
                  <a:lnTo>
                    <a:pt x="2560" y="1516"/>
                  </a:lnTo>
                  <a:lnTo>
                    <a:pt x="2593" y="1583"/>
                  </a:lnTo>
                  <a:lnTo>
                    <a:pt x="2661" y="1583"/>
                  </a:lnTo>
                  <a:lnTo>
                    <a:pt x="2694" y="1550"/>
                  </a:lnTo>
                  <a:lnTo>
                    <a:pt x="2728" y="1516"/>
                  </a:lnTo>
                  <a:lnTo>
                    <a:pt x="2762" y="809"/>
                  </a:lnTo>
                  <a:lnTo>
                    <a:pt x="2762" y="439"/>
                  </a:lnTo>
                  <a:lnTo>
                    <a:pt x="2694" y="136"/>
                  </a:lnTo>
                  <a:lnTo>
                    <a:pt x="2694" y="102"/>
                  </a:lnTo>
                  <a:lnTo>
                    <a:pt x="2694" y="68"/>
                  </a:lnTo>
                  <a:lnTo>
                    <a:pt x="205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31" name="Shape 431"/>
            <p:cNvSpPr/>
            <p:nvPr/>
          </p:nvSpPr>
          <p:spPr>
            <a:xfrm>
              <a:off x="5132300" y="2346575"/>
              <a:ext cx="64000" cy="44625"/>
            </a:xfrm>
            <a:custGeom>
              <a:avLst/>
              <a:gdLst/>
              <a:ahLst/>
              <a:cxnLst/>
              <a:rect l="0" t="0" r="0" b="0"/>
              <a:pathLst>
                <a:path w="2560" h="1785" extrusionOk="0">
                  <a:moveTo>
                    <a:pt x="169" y="203"/>
                  </a:moveTo>
                  <a:lnTo>
                    <a:pt x="405" y="236"/>
                  </a:lnTo>
                  <a:lnTo>
                    <a:pt x="674" y="270"/>
                  </a:lnTo>
                  <a:lnTo>
                    <a:pt x="1179" y="270"/>
                  </a:lnTo>
                  <a:lnTo>
                    <a:pt x="2324" y="371"/>
                  </a:lnTo>
                  <a:lnTo>
                    <a:pt x="2290" y="607"/>
                  </a:lnTo>
                  <a:lnTo>
                    <a:pt x="2290" y="842"/>
                  </a:lnTo>
                  <a:lnTo>
                    <a:pt x="2324" y="1448"/>
                  </a:lnTo>
                  <a:lnTo>
                    <a:pt x="1246" y="1516"/>
                  </a:lnTo>
                  <a:lnTo>
                    <a:pt x="741" y="1516"/>
                  </a:lnTo>
                  <a:lnTo>
                    <a:pt x="506" y="1549"/>
                  </a:lnTo>
                  <a:lnTo>
                    <a:pt x="236" y="1583"/>
                  </a:lnTo>
                  <a:lnTo>
                    <a:pt x="203" y="876"/>
                  </a:lnTo>
                  <a:lnTo>
                    <a:pt x="169" y="203"/>
                  </a:lnTo>
                  <a:close/>
                  <a:moveTo>
                    <a:pt x="674" y="0"/>
                  </a:moveTo>
                  <a:lnTo>
                    <a:pt x="405" y="34"/>
                  </a:lnTo>
                  <a:lnTo>
                    <a:pt x="135" y="101"/>
                  </a:lnTo>
                  <a:lnTo>
                    <a:pt x="101" y="101"/>
                  </a:lnTo>
                  <a:lnTo>
                    <a:pt x="68" y="135"/>
                  </a:lnTo>
                  <a:lnTo>
                    <a:pt x="34" y="506"/>
                  </a:lnTo>
                  <a:lnTo>
                    <a:pt x="0" y="876"/>
                  </a:lnTo>
                  <a:lnTo>
                    <a:pt x="34" y="1246"/>
                  </a:lnTo>
                  <a:lnTo>
                    <a:pt x="68" y="1583"/>
                  </a:lnTo>
                  <a:lnTo>
                    <a:pt x="101" y="1650"/>
                  </a:lnTo>
                  <a:lnTo>
                    <a:pt x="203" y="1650"/>
                  </a:lnTo>
                  <a:lnTo>
                    <a:pt x="236" y="1617"/>
                  </a:lnTo>
                  <a:lnTo>
                    <a:pt x="472" y="1718"/>
                  </a:lnTo>
                  <a:lnTo>
                    <a:pt x="741" y="1751"/>
                  </a:lnTo>
                  <a:lnTo>
                    <a:pt x="1011" y="1785"/>
                  </a:lnTo>
                  <a:lnTo>
                    <a:pt x="1280" y="1785"/>
                  </a:lnTo>
                  <a:lnTo>
                    <a:pt x="1819" y="1751"/>
                  </a:lnTo>
                  <a:lnTo>
                    <a:pt x="2357" y="1650"/>
                  </a:lnTo>
                  <a:lnTo>
                    <a:pt x="2357" y="1718"/>
                  </a:lnTo>
                  <a:lnTo>
                    <a:pt x="2391" y="1751"/>
                  </a:lnTo>
                  <a:lnTo>
                    <a:pt x="2458" y="1785"/>
                  </a:lnTo>
                  <a:lnTo>
                    <a:pt x="2526" y="1751"/>
                  </a:lnTo>
                  <a:lnTo>
                    <a:pt x="2559" y="1718"/>
                  </a:lnTo>
                  <a:lnTo>
                    <a:pt x="2559" y="1650"/>
                  </a:lnTo>
                  <a:lnTo>
                    <a:pt x="2492" y="1011"/>
                  </a:lnTo>
                  <a:lnTo>
                    <a:pt x="2458" y="371"/>
                  </a:lnTo>
                  <a:lnTo>
                    <a:pt x="2492" y="304"/>
                  </a:lnTo>
                  <a:lnTo>
                    <a:pt x="2492" y="236"/>
                  </a:lnTo>
                  <a:lnTo>
                    <a:pt x="2458" y="203"/>
                  </a:lnTo>
                  <a:lnTo>
                    <a:pt x="2391" y="169"/>
                  </a:lnTo>
                  <a:lnTo>
                    <a:pt x="1852" y="101"/>
                  </a:lnTo>
                  <a:lnTo>
                    <a:pt x="1246" y="34"/>
                  </a:lnTo>
                  <a:lnTo>
                    <a:pt x="97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32" name="Shape 432"/>
            <p:cNvSpPr/>
            <p:nvPr/>
          </p:nvSpPr>
          <p:spPr>
            <a:xfrm>
              <a:off x="5729075" y="2348250"/>
              <a:ext cx="67350" cy="40425"/>
            </a:xfrm>
            <a:custGeom>
              <a:avLst/>
              <a:gdLst/>
              <a:ahLst/>
              <a:cxnLst/>
              <a:rect l="0" t="0" r="0" b="0"/>
              <a:pathLst>
                <a:path w="2694" h="1617" extrusionOk="0">
                  <a:moveTo>
                    <a:pt x="2492" y="203"/>
                  </a:moveTo>
                  <a:lnTo>
                    <a:pt x="2458" y="304"/>
                  </a:lnTo>
                  <a:lnTo>
                    <a:pt x="2458" y="439"/>
                  </a:lnTo>
                  <a:lnTo>
                    <a:pt x="2492" y="708"/>
                  </a:lnTo>
                  <a:lnTo>
                    <a:pt x="2492" y="1078"/>
                  </a:lnTo>
                  <a:lnTo>
                    <a:pt x="2492" y="1280"/>
                  </a:lnTo>
                  <a:lnTo>
                    <a:pt x="2525" y="1482"/>
                  </a:lnTo>
                  <a:lnTo>
                    <a:pt x="1987" y="1415"/>
                  </a:lnTo>
                  <a:lnTo>
                    <a:pt x="1381" y="1381"/>
                  </a:lnTo>
                  <a:lnTo>
                    <a:pt x="236" y="1381"/>
                  </a:lnTo>
                  <a:lnTo>
                    <a:pt x="236" y="1078"/>
                  </a:lnTo>
                  <a:lnTo>
                    <a:pt x="236" y="775"/>
                  </a:lnTo>
                  <a:lnTo>
                    <a:pt x="236" y="506"/>
                  </a:lnTo>
                  <a:lnTo>
                    <a:pt x="236" y="371"/>
                  </a:lnTo>
                  <a:lnTo>
                    <a:pt x="202" y="237"/>
                  </a:lnTo>
                  <a:lnTo>
                    <a:pt x="202" y="237"/>
                  </a:lnTo>
                  <a:lnTo>
                    <a:pt x="269" y="270"/>
                  </a:lnTo>
                  <a:lnTo>
                    <a:pt x="337" y="237"/>
                  </a:lnTo>
                  <a:lnTo>
                    <a:pt x="505" y="203"/>
                  </a:lnTo>
                  <a:lnTo>
                    <a:pt x="673" y="203"/>
                  </a:lnTo>
                  <a:lnTo>
                    <a:pt x="1010" y="237"/>
                  </a:lnTo>
                  <a:lnTo>
                    <a:pt x="2290" y="237"/>
                  </a:lnTo>
                  <a:lnTo>
                    <a:pt x="2492" y="203"/>
                  </a:lnTo>
                  <a:close/>
                  <a:moveTo>
                    <a:pt x="471" y="1"/>
                  </a:moveTo>
                  <a:lnTo>
                    <a:pt x="337" y="34"/>
                  </a:lnTo>
                  <a:lnTo>
                    <a:pt x="202" y="68"/>
                  </a:lnTo>
                  <a:lnTo>
                    <a:pt x="168" y="102"/>
                  </a:lnTo>
                  <a:lnTo>
                    <a:pt x="135" y="136"/>
                  </a:lnTo>
                  <a:lnTo>
                    <a:pt x="67" y="270"/>
                  </a:lnTo>
                  <a:lnTo>
                    <a:pt x="67" y="439"/>
                  </a:lnTo>
                  <a:lnTo>
                    <a:pt x="67" y="775"/>
                  </a:lnTo>
                  <a:lnTo>
                    <a:pt x="67" y="1078"/>
                  </a:lnTo>
                  <a:lnTo>
                    <a:pt x="67" y="1381"/>
                  </a:lnTo>
                  <a:lnTo>
                    <a:pt x="0" y="1449"/>
                  </a:lnTo>
                  <a:lnTo>
                    <a:pt x="0" y="1482"/>
                  </a:lnTo>
                  <a:lnTo>
                    <a:pt x="34" y="1550"/>
                  </a:lnTo>
                  <a:lnTo>
                    <a:pt x="101" y="1583"/>
                  </a:lnTo>
                  <a:lnTo>
                    <a:pt x="168" y="1583"/>
                  </a:lnTo>
                  <a:lnTo>
                    <a:pt x="1381" y="1617"/>
                  </a:lnTo>
                  <a:lnTo>
                    <a:pt x="1987" y="1617"/>
                  </a:lnTo>
                  <a:lnTo>
                    <a:pt x="2559" y="1583"/>
                  </a:lnTo>
                  <a:lnTo>
                    <a:pt x="2593" y="1550"/>
                  </a:lnTo>
                  <a:lnTo>
                    <a:pt x="2593" y="1516"/>
                  </a:lnTo>
                  <a:lnTo>
                    <a:pt x="2626" y="1482"/>
                  </a:lnTo>
                  <a:lnTo>
                    <a:pt x="2694" y="1280"/>
                  </a:lnTo>
                  <a:lnTo>
                    <a:pt x="2694" y="1078"/>
                  </a:lnTo>
                  <a:lnTo>
                    <a:pt x="2660" y="708"/>
                  </a:lnTo>
                  <a:lnTo>
                    <a:pt x="2660" y="439"/>
                  </a:lnTo>
                  <a:lnTo>
                    <a:pt x="2626" y="270"/>
                  </a:lnTo>
                  <a:lnTo>
                    <a:pt x="2593" y="136"/>
                  </a:lnTo>
                  <a:lnTo>
                    <a:pt x="2626" y="136"/>
                  </a:lnTo>
                  <a:lnTo>
                    <a:pt x="2626" y="102"/>
                  </a:lnTo>
                  <a:lnTo>
                    <a:pt x="2559" y="102"/>
                  </a:lnTo>
                  <a:lnTo>
                    <a:pt x="2559" y="68"/>
                  </a:lnTo>
                  <a:lnTo>
                    <a:pt x="2525" y="68"/>
                  </a:lnTo>
                  <a:lnTo>
                    <a:pt x="2256" y="34"/>
                  </a:lnTo>
                  <a:lnTo>
                    <a:pt x="1953" y="1"/>
                  </a:lnTo>
                  <a:lnTo>
                    <a:pt x="1381" y="34"/>
                  </a:lnTo>
                  <a:lnTo>
                    <a:pt x="7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33" name="Shape 433"/>
            <p:cNvSpPr/>
            <p:nvPr/>
          </p:nvSpPr>
          <p:spPr>
            <a:xfrm>
              <a:off x="5750100" y="2466100"/>
              <a:ext cx="57275" cy="62300"/>
            </a:xfrm>
            <a:custGeom>
              <a:avLst/>
              <a:gdLst/>
              <a:ahLst/>
              <a:cxnLst/>
              <a:rect l="0" t="0" r="0" b="0"/>
              <a:pathLst>
                <a:path w="2291" h="2492" extrusionOk="0">
                  <a:moveTo>
                    <a:pt x="237" y="0"/>
                  </a:moveTo>
                  <a:lnTo>
                    <a:pt x="102" y="34"/>
                  </a:lnTo>
                  <a:lnTo>
                    <a:pt x="1" y="68"/>
                  </a:lnTo>
                  <a:lnTo>
                    <a:pt x="1" y="101"/>
                  </a:lnTo>
                  <a:lnTo>
                    <a:pt x="68" y="169"/>
                  </a:lnTo>
                  <a:lnTo>
                    <a:pt x="169" y="202"/>
                  </a:lnTo>
                  <a:lnTo>
                    <a:pt x="371" y="270"/>
                  </a:lnTo>
                  <a:lnTo>
                    <a:pt x="2088" y="270"/>
                  </a:lnTo>
                  <a:lnTo>
                    <a:pt x="2055" y="472"/>
                  </a:lnTo>
                  <a:lnTo>
                    <a:pt x="2055" y="707"/>
                  </a:lnTo>
                  <a:lnTo>
                    <a:pt x="2055" y="1145"/>
                  </a:lnTo>
                  <a:lnTo>
                    <a:pt x="2055" y="1717"/>
                  </a:lnTo>
                  <a:lnTo>
                    <a:pt x="2055" y="1987"/>
                  </a:lnTo>
                  <a:lnTo>
                    <a:pt x="2088" y="2256"/>
                  </a:lnTo>
                  <a:lnTo>
                    <a:pt x="910" y="2222"/>
                  </a:lnTo>
                  <a:lnTo>
                    <a:pt x="506" y="2189"/>
                  </a:lnTo>
                  <a:lnTo>
                    <a:pt x="304" y="2222"/>
                  </a:lnTo>
                  <a:lnTo>
                    <a:pt x="203" y="2256"/>
                  </a:lnTo>
                  <a:lnTo>
                    <a:pt x="136" y="2323"/>
                  </a:lnTo>
                  <a:lnTo>
                    <a:pt x="203" y="2391"/>
                  </a:lnTo>
                  <a:lnTo>
                    <a:pt x="304" y="2458"/>
                  </a:lnTo>
                  <a:lnTo>
                    <a:pt x="506" y="2492"/>
                  </a:lnTo>
                  <a:lnTo>
                    <a:pt x="2257" y="2492"/>
                  </a:lnTo>
                  <a:lnTo>
                    <a:pt x="2290" y="2424"/>
                  </a:lnTo>
                  <a:lnTo>
                    <a:pt x="2290" y="2357"/>
                  </a:lnTo>
                  <a:lnTo>
                    <a:pt x="2290" y="2290"/>
                  </a:lnTo>
                  <a:lnTo>
                    <a:pt x="2290" y="2020"/>
                  </a:lnTo>
                  <a:lnTo>
                    <a:pt x="2290" y="1717"/>
                  </a:lnTo>
                  <a:lnTo>
                    <a:pt x="2290" y="1145"/>
                  </a:lnTo>
                  <a:lnTo>
                    <a:pt x="2290" y="707"/>
                  </a:lnTo>
                  <a:lnTo>
                    <a:pt x="2290" y="472"/>
                  </a:lnTo>
                  <a:lnTo>
                    <a:pt x="2257" y="236"/>
                  </a:lnTo>
                  <a:lnTo>
                    <a:pt x="2290" y="202"/>
                  </a:lnTo>
                  <a:lnTo>
                    <a:pt x="2290" y="135"/>
                  </a:lnTo>
                  <a:lnTo>
                    <a:pt x="2257" y="68"/>
                  </a:lnTo>
                  <a:lnTo>
                    <a:pt x="2189" y="34"/>
                  </a:lnTo>
                  <a:lnTo>
                    <a:pt x="944" y="34"/>
                  </a:lnTo>
                  <a:lnTo>
                    <a:pt x="47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34" name="Shape 434"/>
            <p:cNvSpPr/>
            <p:nvPr/>
          </p:nvSpPr>
          <p:spPr>
            <a:xfrm>
              <a:off x="5766100" y="2489675"/>
              <a:ext cx="19375" cy="20225"/>
            </a:xfrm>
            <a:custGeom>
              <a:avLst/>
              <a:gdLst/>
              <a:ahLst/>
              <a:cxnLst/>
              <a:rect l="0" t="0" r="0" b="0"/>
              <a:pathLst>
                <a:path w="775" h="809" extrusionOk="0">
                  <a:moveTo>
                    <a:pt x="337" y="202"/>
                  </a:moveTo>
                  <a:lnTo>
                    <a:pt x="337" y="236"/>
                  </a:lnTo>
                  <a:lnTo>
                    <a:pt x="405" y="269"/>
                  </a:lnTo>
                  <a:lnTo>
                    <a:pt x="539" y="269"/>
                  </a:lnTo>
                  <a:lnTo>
                    <a:pt x="573" y="438"/>
                  </a:lnTo>
                  <a:lnTo>
                    <a:pt x="539" y="505"/>
                  </a:lnTo>
                  <a:lnTo>
                    <a:pt x="506" y="572"/>
                  </a:lnTo>
                  <a:lnTo>
                    <a:pt x="438" y="606"/>
                  </a:lnTo>
                  <a:lnTo>
                    <a:pt x="371" y="640"/>
                  </a:lnTo>
                  <a:lnTo>
                    <a:pt x="304" y="606"/>
                  </a:lnTo>
                  <a:lnTo>
                    <a:pt x="236" y="572"/>
                  </a:lnTo>
                  <a:lnTo>
                    <a:pt x="203" y="505"/>
                  </a:lnTo>
                  <a:lnTo>
                    <a:pt x="203" y="438"/>
                  </a:lnTo>
                  <a:lnTo>
                    <a:pt x="236" y="269"/>
                  </a:lnTo>
                  <a:lnTo>
                    <a:pt x="337" y="202"/>
                  </a:lnTo>
                  <a:close/>
                  <a:moveTo>
                    <a:pt x="337" y="0"/>
                  </a:moveTo>
                  <a:lnTo>
                    <a:pt x="203" y="67"/>
                  </a:lnTo>
                  <a:lnTo>
                    <a:pt x="102" y="168"/>
                  </a:lnTo>
                  <a:lnTo>
                    <a:pt x="34" y="303"/>
                  </a:lnTo>
                  <a:lnTo>
                    <a:pt x="1" y="438"/>
                  </a:lnTo>
                  <a:lnTo>
                    <a:pt x="34" y="606"/>
                  </a:lnTo>
                  <a:lnTo>
                    <a:pt x="135" y="741"/>
                  </a:lnTo>
                  <a:lnTo>
                    <a:pt x="236" y="808"/>
                  </a:lnTo>
                  <a:lnTo>
                    <a:pt x="506" y="808"/>
                  </a:lnTo>
                  <a:lnTo>
                    <a:pt x="607" y="741"/>
                  </a:lnTo>
                  <a:lnTo>
                    <a:pt x="708" y="606"/>
                  </a:lnTo>
                  <a:lnTo>
                    <a:pt x="775" y="438"/>
                  </a:lnTo>
                  <a:lnTo>
                    <a:pt x="741" y="269"/>
                  </a:lnTo>
                  <a:lnTo>
                    <a:pt x="708" y="135"/>
                  </a:lnTo>
                  <a:lnTo>
                    <a:pt x="640" y="67"/>
                  </a:lnTo>
                  <a:lnTo>
                    <a:pt x="47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35" name="Shape 435"/>
            <p:cNvSpPr/>
            <p:nvPr/>
          </p:nvSpPr>
          <p:spPr>
            <a:xfrm>
              <a:off x="5729900" y="2607500"/>
              <a:ext cx="57275" cy="62325"/>
            </a:xfrm>
            <a:custGeom>
              <a:avLst/>
              <a:gdLst/>
              <a:ahLst/>
              <a:cxnLst/>
              <a:rect l="0" t="0" r="0" b="0"/>
              <a:pathLst>
                <a:path w="2291" h="2493" extrusionOk="0">
                  <a:moveTo>
                    <a:pt x="236" y="1"/>
                  </a:moveTo>
                  <a:lnTo>
                    <a:pt x="102" y="34"/>
                  </a:lnTo>
                  <a:lnTo>
                    <a:pt x="1" y="68"/>
                  </a:lnTo>
                  <a:lnTo>
                    <a:pt x="1" y="102"/>
                  </a:lnTo>
                  <a:lnTo>
                    <a:pt x="68" y="169"/>
                  </a:lnTo>
                  <a:lnTo>
                    <a:pt x="169" y="203"/>
                  </a:lnTo>
                  <a:lnTo>
                    <a:pt x="371" y="270"/>
                  </a:lnTo>
                  <a:lnTo>
                    <a:pt x="2088" y="270"/>
                  </a:lnTo>
                  <a:lnTo>
                    <a:pt x="2055" y="472"/>
                  </a:lnTo>
                  <a:lnTo>
                    <a:pt x="2055" y="708"/>
                  </a:lnTo>
                  <a:lnTo>
                    <a:pt x="2055" y="1145"/>
                  </a:lnTo>
                  <a:lnTo>
                    <a:pt x="2055" y="1718"/>
                  </a:lnTo>
                  <a:lnTo>
                    <a:pt x="2055" y="1987"/>
                  </a:lnTo>
                  <a:lnTo>
                    <a:pt x="2088" y="2256"/>
                  </a:lnTo>
                  <a:lnTo>
                    <a:pt x="910" y="2223"/>
                  </a:lnTo>
                  <a:lnTo>
                    <a:pt x="506" y="2189"/>
                  </a:lnTo>
                  <a:lnTo>
                    <a:pt x="304" y="2223"/>
                  </a:lnTo>
                  <a:lnTo>
                    <a:pt x="203" y="2256"/>
                  </a:lnTo>
                  <a:lnTo>
                    <a:pt x="135" y="2324"/>
                  </a:lnTo>
                  <a:lnTo>
                    <a:pt x="203" y="2391"/>
                  </a:lnTo>
                  <a:lnTo>
                    <a:pt x="304" y="2458"/>
                  </a:lnTo>
                  <a:lnTo>
                    <a:pt x="506" y="2492"/>
                  </a:lnTo>
                  <a:lnTo>
                    <a:pt x="2257" y="2492"/>
                  </a:lnTo>
                  <a:lnTo>
                    <a:pt x="2290" y="2425"/>
                  </a:lnTo>
                  <a:lnTo>
                    <a:pt x="2290" y="2357"/>
                  </a:lnTo>
                  <a:lnTo>
                    <a:pt x="2290" y="2290"/>
                  </a:lnTo>
                  <a:lnTo>
                    <a:pt x="2290" y="2021"/>
                  </a:lnTo>
                  <a:lnTo>
                    <a:pt x="2290" y="1718"/>
                  </a:lnTo>
                  <a:lnTo>
                    <a:pt x="2290" y="1145"/>
                  </a:lnTo>
                  <a:lnTo>
                    <a:pt x="2290" y="708"/>
                  </a:lnTo>
                  <a:lnTo>
                    <a:pt x="2290" y="472"/>
                  </a:lnTo>
                  <a:lnTo>
                    <a:pt x="2257" y="236"/>
                  </a:lnTo>
                  <a:lnTo>
                    <a:pt x="2290" y="203"/>
                  </a:lnTo>
                  <a:lnTo>
                    <a:pt x="2290" y="135"/>
                  </a:lnTo>
                  <a:lnTo>
                    <a:pt x="2257" y="68"/>
                  </a:lnTo>
                  <a:lnTo>
                    <a:pt x="2189" y="34"/>
                  </a:lnTo>
                  <a:lnTo>
                    <a:pt x="944" y="34"/>
                  </a:lnTo>
                  <a:lnTo>
                    <a:pt x="47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36" name="Shape 436"/>
            <p:cNvSpPr/>
            <p:nvPr/>
          </p:nvSpPr>
          <p:spPr>
            <a:xfrm>
              <a:off x="5784625" y="2559525"/>
              <a:ext cx="18525" cy="21900"/>
            </a:xfrm>
            <a:custGeom>
              <a:avLst/>
              <a:gdLst/>
              <a:ahLst/>
              <a:cxnLst/>
              <a:rect l="0" t="0" r="0" b="0"/>
              <a:pathLst>
                <a:path w="741" h="876" extrusionOk="0">
                  <a:moveTo>
                    <a:pt x="236" y="1"/>
                  </a:moveTo>
                  <a:lnTo>
                    <a:pt x="169" y="68"/>
                  </a:lnTo>
                  <a:lnTo>
                    <a:pt x="101" y="135"/>
                  </a:lnTo>
                  <a:lnTo>
                    <a:pt x="34" y="337"/>
                  </a:lnTo>
                  <a:lnTo>
                    <a:pt x="0" y="573"/>
                  </a:lnTo>
                  <a:lnTo>
                    <a:pt x="0" y="775"/>
                  </a:lnTo>
                  <a:lnTo>
                    <a:pt x="34" y="842"/>
                  </a:lnTo>
                  <a:lnTo>
                    <a:pt x="68" y="876"/>
                  </a:lnTo>
                  <a:lnTo>
                    <a:pt x="438" y="876"/>
                  </a:lnTo>
                  <a:lnTo>
                    <a:pt x="573" y="842"/>
                  </a:lnTo>
                  <a:lnTo>
                    <a:pt x="707" y="775"/>
                  </a:lnTo>
                  <a:lnTo>
                    <a:pt x="741" y="741"/>
                  </a:lnTo>
                  <a:lnTo>
                    <a:pt x="741" y="708"/>
                  </a:lnTo>
                  <a:lnTo>
                    <a:pt x="707" y="640"/>
                  </a:lnTo>
                  <a:lnTo>
                    <a:pt x="606" y="607"/>
                  </a:lnTo>
                  <a:lnTo>
                    <a:pt x="472" y="607"/>
                  </a:lnTo>
                  <a:lnTo>
                    <a:pt x="236" y="640"/>
                  </a:lnTo>
                  <a:lnTo>
                    <a:pt x="270" y="304"/>
                  </a:lnTo>
                  <a:lnTo>
                    <a:pt x="303" y="169"/>
                  </a:lnTo>
                  <a:lnTo>
                    <a:pt x="303" y="102"/>
                  </a:lnTo>
                  <a:lnTo>
                    <a:pt x="270" y="34"/>
                  </a:lnTo>
                  <a:lnTo>
                    <a:pt x="23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37" name="Shape 437"/>
            <p:cNvSpPr/>
            <p:nvPr/>
          </p:nvSpPr>
          <p:spPr>
            <a:xfrm>
              <a:off x="5745050" y="2467775"/>
              <a:ext cx="7600" cy="60625"/>
            </a:xfrm>
            <a:custGeom>
              <a:avLst/>
              <a:gdLst/>
              <a:ahLst/>
              <a:cxnLst/>
              <a:rect l="0" t="0" r="0" b="0"/>
              <a:pathLst>
                <a:path w="304" h="2425" extrusionOk="0">
                  <a:moveTo>
                    <a:pt x="102" y="1"/>
                  </a:moveTo>
                  <a:lnTo>
                    <a:pt x="68" y="34"/>
                  </a:lnTo>
                  <a:lnTo>
                    <a:pt x="34" y="304"/>
                  </a:lnTo>
                  <a:lnTo>
                    <a:pt x="1" y="573"/>
                  </a:lnTo>
                  <a:lnTo>
                    <a:pt x="34" y="1112"/>
                  </a:lnTo>
                  <a:lnTo>
                    <a:pt x="34" y="1751"/>
                  </a:lnTo>
                  <a:lnTo>
                    <a:pt x="68" y="2054"/>
                  </a:lnTo>
                  <a:lnTo>
                    <a:pt x="135" y="2357"/>
                  </a:lnTo>
                  <a:lnTo>
                    <a:pt x="169" y="2425"/>
                  </a:lnTo>
                  <a:lnTo>
                    <a:pt x="203" y="2425"/>
                  </a:lnTo>
                  <a:lnTo>
                    <a:pt x="237" y="2391"/>
                  </a:lnTo>
                  <a:lnTo>
                    <a:pt x="270" y="2357"/>
                  </a:lnTo>
                  <a:lnTo>
                    <a:pt x="304" y="2054"/>
                  </a:lnTo>
                  <a:lnTo>
                    <a:pt x="270" y="1718"/>
                  </a:lnTo>
                  <a:lnTo>
                    <a:pt x="237" y="1112"/>
                  </a:lnTo>
                  <a:lnTo>
                    <a:pt x="237" y="573"/>
                  </a:lnTo>
                  <a:lnTo>
                    <a:pt x="203" y="304"/>
                  </a:lnTo>
                  <a:lnTo>
                    <a:pt x="169" y="34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38" name="Shape 438"/>
            <p:cNvSpPr/>
            <p:nvPr/>
          </p:nvSpPr>
          <p:spPr>
            <a:xfrm>
              <a:off x="5757675" y="2535950"/>
              <a:ext cx="64850" cy="62325"/>
            </a:xfrm>
            <a:custGeom>
              <a:avLst/>
              <a:gdLst/>
              <a:ahLst/>
              <a:cxnLst/>
              <a:rect l="0" t="0" r="0" b="0"/>
              <a:pathLst>
                <a:path w="2594" h="2493" extrusionOk="0">
                  <a:moveTo>
                    <a:pt x="2391" y="1"/>
                  </a:moveTo>
                  <a:lnTo>
                    <a:pt x="2391" y="34"/>
                  </a:lnTo>
                  <a:lnTo>
                    <a:pt x="2391" y="102"/>
                  </a:lnTo>
                  <a:lnTo>
                    <a:pt x="2021" y="68"/>
                  </a:lnTo>
                  <a:lnTo>
                    <a:pt x="1651" y="68"/>
                  </a:lnTo>
                  <a:lnTo>
                    <a:pt x="910" y="102"/>
                  </a:lnTo>
                  <a:lnTo>
                    <a:pt x="506" y="68"/>
                  </a:lnTo>
                  <a:lnTo>
                    <a:pt x="304" y="68"/>
                  </a:lnTo>
                  <a:lnTo>
                    <a:pt x="203" y="102"/>
                  </a:lnTo>
                  <a:lnTo>
                    <a:pt x="136" y="169"/>
                  </a:lnTo>
                  <a:lnTo>
                    <a:pt x="102" y="135"/>
                  </a:lnTo>
                  <a:lnTo>
                    <a:pt x="68" y="135"/>
                  </a:lnTo>
                  <a:lnTo>
                    <a:pt x="35" y="405"/>
                  </a:lnTo>
                  <a:lnTo>
                    <a:pt x="1" y="640"/>
                  </a:lnTo>
                  <a:lnTo>
                    <a:pt x="35" y="1179"/>
                  </a:lnTo>
                  <a:lnTo>
                    <a:pt x="35" y="2391"/>
                  </a:lnTo>
                  <a:lnTo>
                    <a:pt x="68" y="2459"/>
                  </a:lnTo>
                  <a:lnTo>
                    <a:pt x="136" y="2492"/>
                  </a:lnTo>
                  <a:lnTo>
                    <a:pt x="203" y="2492"/>
                  </a:lnTo>
                  <a:lnTo>
                    <a:pt x="237" y="2459"/>
                  </a:lnTo>
                  <a:lnTo>
                    <a:pt x="506" y="2492"/>
                  </a:lnTo>
                  <a:lnTo>
                    <a:pt x="2122" y="2492"/>
                  </a:lnTo>
                  <a:lnTo>
                    <a:pt x="2257" y="2425"/>
                  </a:lnTo>
                  <a:lnTo>
                    <a:pt x="2324" y="2358"/>
                  </a:lnTo>
                  <a:lnTo>
                    <a:pt x="2223" y="2257"/>
                  </a:lnTo>
                  <a:lnTo>
                    <a:pt x="2088" y="2223"/>
                  </a:lnTo>
                  <a:lnTo>
                    <a:pt x="1954" y="2189"/>
                  </a:lnTo>
                  <a:lnTo>
                    <a:pt x="1819" y="2189"/>
                  </a:lnTo>
                  <a:lnTo>
                    <a:pt x="1213" y="2223"/>
                  </a:lnTo>
                  <a:lnTo>
                    <a:pt x="742" y="2189"/>
                  </a:lnTo>
                  <a:lnTo>
                    <a:pt x="472" y="2189"/>
                  </a:lnTo>
                  <a:lnTo>
                    <a:pt x="270" y="2223"/>
                  </a:lnTo>
                  <a:lnTo>
                    <a:pt x="237" y="1011"/>
                  </a:lnTo>
                  <a:lnTo>
                    <a:pt x="237" y="674"/>
                  </a:lnTo>
                  <a:lnTo>
                    <a:pt x="203" y="506"/>
                  </a:lnTo>
                  <a:lnTo>
                    <a:pt x="169" y="337"/>
                  </a:lnTo>
                  <a:lnTo>
                    <a:pt x="237" y="337"/>
                  </a:lnTo>
                  <a:lnTo>
                    <a:pt x="270" y="304"/>
                  </a:lnTo>
                  <a:lnTo>
                    <a:pt x="304" y="270"/>
                  </a:lnTo>
                  <a:lnTo>
                    <a:pt x="2122" y="270"/>
                  </a:lnTo>
                  <a:lnTo>
                    <a:pt x="2358" y="236"/>
                  </a:lnTo>
                  <a:lnTo>
                    <a:pt x="2358" y="674"/>
                  </a:lnTo>
                  <a:lnTo>
                    <a:pt x="2358" y="1112"/>
                  </a:lnTo>
                  <a:lnTo>
                    <a:pt x="2324" y="1718"/>
                  </a:lnTo>
                  <a:lnTo>
                    <a:pt x="2324" y="2055"/>
                  </a:lnTo>
                  <a:lnTo>
                    <a:pt x="2324" y="2358"/>
                  </a:lnTo>
                  <a:lnTo>
                    <a:pt x="2358" y="2425"/>
                  </a:lnTo>
                  <a:lnTo>
                    <a:pt x="2459" y="2425"/>
                  </a:lnTo>
                  <a:lnTo>
                    <a:pt x="2492" y="2391"/>
                  </a:lnTo>
                  <a:lnTo>
                    <a:pt x="2560" y="2055"/>
                  </a:lnTo>
                  <a:lnTo>
                    <a:pt x="2593" y="1752"/>
                  </a:lnTo>
                  <a:lnTo>
                    <a:pt x="2593" y="1112"/>
                  </a:lnTo>
                  <a:lnTo>
                    <a:pt x="2593" y="573"/>
                  </a:lnTo>
                  <a:lnTo>
                    <a:pt x="2560" y="304"/>
                  </a:lnTo>
                  <a:lnTo>
                    <a:pt x="2492" y="34"/>
                  </a:lnTo>
                  <a:lnTo>
                    <a:pt x="245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39" name="Shape 439"/>
            <p:cNvSpPr/>
            <p:nvPr/>
          </p:nvSpPr>
          <p:spPr>
            <a:xfrm>
              <a:off x="5889000" y="2464425"/>
              <a:ext cx="63150" cy="68200"/>
            </a:xfrm>
            <a:custGeom>
              <a:avLst/>
              <a:gdLst/>
              <a:ahLst/>
              <a:cxnLst/>
              <a:rect l="0" t="0" r="0" b="0"/>
              <a:pathLst>
                <a:path w="2526" h="2728" extrusionOk="0">
                  <a:moveTo>
                    <a:pt x="202" y="168"/>
                  </a:moveTo>
                  <a:lnTo>
                    <a:pt x="741" y="236"/>
                  </a:lnTo>
                  <a:lnTo>
                    <a:pt x="1279" y="269"/>
                  </a:lnTo>
                  <a:lnTo>
                    <a:pt x="2357" y="236"/>
                  </a:lnTo>
                  <a:lnTo>
                    <a:pt x="2289" y="774"/>
                  </a:lnTo>
                  <a:lnTo>
                    <a:pt x="2256" y="1347"/>
                  </a:lnTo>
                  <a:lnTo>
                    <a:pt x="2256" y="1885"/>
                  </a:lnTo>
                  <a:lnTo>
                    <a:pt x="2289" y="2424"/>
                  </a:lnTo>
                  <a:lnTo>
                    <a:pt x="2289" y="2458"/>
                  </a:lnTo>
                  <a:lnTo>
                    <a:pt x="2256" y="2458"/>
                  </a:lnTo>
                  <a:lnTo>
                    <a:pt x="2020" y="2424"/>
                  </a:lnTo>
                  <a:lnTo>
                    <a:pt x="808" y="2424"/>
                  </a:lnTo>
                  <a:lnTo>
                    <a:pt x="303" y="2390"/>
                  </a:lnTo>
                  <a:lnTo>
                    <a:pt x="236" y="1279"/>
                  </a:lnTo>
                  <a:lnTo>
                    <a:pt x="202" y="168"/>
                  </a:lnTo>
                  <a:close/>
                  <a:moveTo>
                    <a:pt x="741" y="0"/>
                  </a:moveTo>
                  <a:lnTo>
                    <a:pt x="168" y="34"/>
                  </a:lnTo>
                  <a:lnTo>
                    <a:pt x="135" y="34"/>
                  </a:lnTo>
                  <a:lnTo>
                    <a:pt x="101" y="101"/>
                  </a:lnTo>
                  <a:lnTo>
                    <a:pt x="67" y="101"/>
                  </a:lnTo>
                  <a:lnTo>
                    <a:pt x="34" y="168"/>
                  </a:lnTo>
                  <a:lnTo>
                    <a:pt x="0" y="774"/>
                  </a:lnTo>
                  <a:lnTo>
                    <a:pt x="0" y="1414"/>
                  </a:lnTo>
                  <a:lnTo>
                    <a:pt x="34" y="2020"/>
                  </a:lnTo>
                  <a:lnTo>
                    <a:pt x="101" y="2660"/>
                  </a:lnTo>
                  <a:lnTo>
                    <a:pt x="135" y="2693"/>
                  </a:lnTo>
                  <a:lnTo>
                    <a:pt x="168" y="2727"/>
                  </a:lnTo>
                  <a:lnTo>
                    <a:pt x="236" y="2727"/>
                  </a:lnTo>
                  <a:lnTo>
                    <a:pt x="303" y="2693"/>
                  </a:lnTo>
                  <a:lnTo>
                    <a:pt x="337" y="2660"/>
                  </a:lnTo>
                  <a:lnTo>
                    <a:pt x="337" y="2626"/>
                  </a:lnTo>
                  <a:lnTo>
                    <a:pt x="337" y="2559"/>
                  </a:lnTo>
                  <a:lnTo>
                    <a:pt x="808" y="2660"/>
                  </a:lnTo>
                  <a:lnTo>
                    <a:pt x="1313" y="2693"/>
                  </a:lnTo>
                  <a:lnTo>
                    <a:pt x="1818" y="2693"/>
                  </a:lnTo>
                  <a:lnTo>
                    <a:pt x="2054" y="2660"/>
                  </a:lnTo>
                  <a:lnTo>
                    <a:pt x="2256" y="2626"/>
                  </a:lnTo>
                  <a:lnTo>
                    <a:pt x="2323" y="2592"/>
                  </a:lnTo>
                  <a:lnTo>
                    <a:pt x="2323" y="2491"/>
                  </a:lnTo>
                  <a:lnTo>
                    <a:pt x="2357" y="2525"/>
                  </a:lnTo>
                  <a:lnTo>
                    <a:pt x="2390" y="2525"/>
                  </a:lnTo>
                  <a:lnTo>
                    <a:pt x="2458" y="2491"/>
                  </a:lnTo>
                  <a:lnTo>
                    <a:pt x="2458" y="2424"/>
                  </a:lnTo>
                  <a:lnTo>
                    <a:pt x="2491" y="1885"/>
                  </a:lnTo>
                  <a:lnTo>
                    <a:pt x="2525" y="1313"/>
                  </a:lnTo>
                  <a:lnTo>
                    <a:pt x="2491" y="774"/>
                  </a:lnTo>
                  <a:lnTo>
                    <a:pt x="2458" y="202"/>
                  </a:lnTo>
                  <a:lnTo>
                    <a:pt x="2491" y="168"/>
                  </a:lnTo>
                  <a:lnTo>
                    <a:pt x="2491" y="101"/>
                  </a:lnTo>
                  <a:lnTo>
                    <a:pt x="2458" y="34"/>
                  </a:lnTo>
                  <a:lnTo>
                    <a:pt x="1852" y="34"/>
                  </a:lnTo>
                  <a:lnTo>
                    <a:pt x="127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40" name="Shape 440"/>
            <p:cNvSpPr/>
            <p:nvPr/>
          </p:nvSpPr>
          <p:spPr>
            <a:xfrm>
              <a:off x="5830900" y="2536800"/>
              <a:ext cx="58125" cy="62300"/>
            </a:xfrm>
            <a:custGeom>
              <a:avLst/>
              <a:gdLst/>
              <a:ahLst/>
              <a:cxnLst/>
              <a:rect l="0" t="0" r="0" b="0"/>
              <a:pathLst>
                <a:path w="2325" h="2492" extrusionOk="0">
                  <a:moveTo>
                    <a:pt x="1853" y="0"/>
                  </a:moveTo>
                  <a:lnTo>
                    <a:pt x="1381" y="34"/>
                  </a:lnTo>
                  <a:lnTo>
                    <a:pt x="136" y="34"/>
                  </a:lnTo>
                  <a:lnTo>
                    <a:pt x="68" y="68"/>
                  </a:lnTo>
                  <a:lnTo>
                    <a:pt x="35" y="135"/>
                  </a:lnTo>
                  <a:lnTo>
                    <a:pt x="35" y="202"/>
                  </a:lnTo>
                  <a:lnTo>
                    <a:pt x="68" y="236"/>
                  </a:lnTo>
                  <a:lnTo>
                    <a:pt x="35" y="472"/>
                  </a:lnTo>
                  <a:lnTo>
                    <a:pt x="35" y="708"/>
                  </a:lnTo>
                  <a:lnTo>
                    <a:pt x="35" y="1145"/>
                  </a:lnTo>
                  <a:lnTo>
                    <a:pt x="1" y="1718"/>
                  </a:lnTo>
                  <a:lnTo>
                    <a:pt x="35" y="2021"/>
                  </a:lnTo>
                  <a:lnTo>
                    <a:pt x="35" y="2290"/>
                  </a:lnTo>
                  <a:lnTo>
                    <a:pt x="35" y="2357"/>
                  </a:lnTo>
                  <a:lnTo>
                    <a:pt x="35" y="2425"/>
                  </a:lnTo>
                  <a:lnTo>
                    <a:pt x="68" y="2492"/>
                  </a:lnTo>
                  <a:lnTo>
                    <a:pt x="1819" y="2492"/>
                  </a:lnTo>
                  <a:lnTo>
                    <a:pt x="2021" y="2458"/>
                  </a:lnTo>
                  <a:lnTo>
                    <a:pt x="2122" y="2391"/>
                  </a:lnTo>
                  <a:lnTo>
                    <a:pt x="2189" y="2324"/>
                  </a:lnTo>
                  <a:lnTo>
                    <a:pt x="2122" y="2256"/>
                  </a:lnTo>
                  <a:lnTo>
                    <a:pt x="2021" y="2223"/>
                  </a:lnTo>
                  <a:lnTo>
                    <a:pt x="1819" y="2189"/>
                  </a:lnTo>
                  <a:lnTo>
                    <a:pt x="1415" y="2223"/>
                  </a:lnTo>
                  <a:lnTo>
                    <a:pt x="237" y="2256"/>
                  </a:lnTo>
                  <a:lnTo>
                    <a:pt x="270" y="1987"/>
                  </a:lnTo>
                  <a:lnTo>
                    <a:pt x="270" y="1718"/>
                  </a:lnTo>
                  <a:lnTo>
                    <a:pt x="270" y="1145"/>
                  </a:lnTo>
                  <a:lnTo>
                    <a:pt x="270" y="708"/>
                  </a:lnTo>
                  <a:lnTo>
                    <a:pt x="270" y="472"/>
                  </a:lnTo>
                  <a:lnTo>
                    <a:pt x="237" y="270"/>
                  </a:lnTo>
                  <a:lnTo>
                    <a:pt x="1954" y="270"/>
                  </a:lnTo>
                  <a:lnTo>
                    <a:pt x="2156" y="202"/>
                  </a:lnTo>
                  <a:lnTo>
                    <a:pt x="2223" y="169"/>
                  </a:lnTo>
                  <a:lnTo>
                    <a:pt x="2324" y="101"/>
                  </a:lnTo>
                  <a:lnTo>
                    <a:pt x="2324" y="68"/>
                  </a:lnTo>
                  <a:lnTo>
                    <a:pt x="2223" y="34"/>
                  </a:lnTo>
                  <a:lnTo>
                    <a:pt x="208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41" name="Shape 441"/>
            <p:cNvSpPr/>
            <p:nvPr/>
          </p:nvSpPr>
          <p:spPr>
            <a:xfrm>
              <a:off x="5835950" y="2487975"/>
              <a:ext cx="22750" cy="18550"/>
            </a:xfrm>
            <a:custGeom>
              <a:avLst/>
              <a:gdLst/>
              <a:ahLst/>
              <a:cxnLst/>
              <a:rect l="0" t="0" r="0" b="0"/>
              <a:pathLst>
                <a:path w="910" h="742" extrusionOk="0">
                  <a:moveTo>
                    <a:pt x="506" y="169"/>
                  </a:moveTo>
                  <a:lnTo>
                    <a:pt x="641" y="203"/>
                  </a:lnTo>
                  <a:lnTo>
                    <a:pt x="742" y="236"/>
                  </a:lnTo>
                  <a:lnTo>
                    <a:pt x="674" y="337"/>
                  </a:lnTo>
                  <a:lnTo>
                    <a:pt x="540" y="405"/>
                  </a:lnTo>
                  <a:lnTo>
                    <a:pt x="270" y="405"/>
                  </a:lnTo>
                  <a:lnTo>
                    <a:pt x="270" y="203"/>
                  </a:lnTo>
                  <a:lnTo>
                    <a:pt x="371" y="203"/>
                  </a:lnTo>
                  <a:lnTo>
                    <a:pt x="506" y="169"/>
                  </a:lnTo>
                  <a:close/>
                  <a:moveTo>
                    <a:pt x="506" y="1"/>
                  </a:moveTo>
                  <a:lnTo>
                    <a:pt x="371" y="34"/>
                  </a:lnTo>
                  <a:lnTo>
                    <a:pt x="270" y="102"/>
                  </a:lnTo>
                  <a:lnTo>
                    <a:pt x="203" y="68"/>
                  </a:lnTo>
                  <a:lnTo>
                    <a:pt x="169" y="68"/>
                  </a:lnTo>
                  <a:lnTo>
                    <a:pt x="136" y="102"/>
                  </a:lnTo>
                  <a:lnTo>
                    <a:pt x="102" y="236"/>
                  </a:lnTo>
                  <a:lnTo>
                    <a:pt x="102" y="371"/>
                  </a:lnTo>
                  <a:lnTo>
                    <a:pt x="35" y="405"/>
                  </a:lnTo>
                  <a:lnTo>
                    <a:pt x="1" y="438"/>
                  </a:lnTo>
                  <a:lnTo>
                    <a:pt x="1" y="506"/>
                  </a:lnTo>
                  <a:lnTo>
                    <a:pt x="68" y="539"/>
                  </a:lnTo>
                  <a:lnTo>
                    <a:pt x="68" y="573"/>
                  </a:lnTo>
                  <a:lnTo>
                    <a:pt x="102" y="640"/>
                  </a:lnTo>
                  <a:lnTo>
                    <a:pt x="102" y="708"/>
                  </a:lnTo>
                  <a:lnTo>
                    <a:pt x="169" y="741"/>
                  </a:lnTo>
                  <a:lnTo>
                    <a:pt x="203" y="741"/>
                  </a:lnTo>
                  <a:lnTo>
                    <a:pt x="237" y="708"/>
                  </a:lnTo>
                  <a:lnTo>
                    <a:pt x="270" y="674"/>
                  </a:lnTo>
                  <a:lnTo>
                    <a:pt x="270" y="640"/>
                  </a:lnTo>
                  <a:lnTo>
                    <a:pt x="270" y="573"/>
                  </a:lnTo>
                  <a:lnTo>
                    <a:pt x="506" y="573"/>
                  </a:lnTo>
                  <a:lnTo>
                    <a:pt x="674" y="539"/>
                  </a:lnTo>
                  <a:lnTo>
                    <a:pt x="775" y="472"/>
                  </a:lnTo>
                  <a:lnTo>
                    <a:pt x="843" y="405"/>
                  </a:lnTo>
                  <a:lnTo>
                    <a:pt x="910" y="304"/>
                  </a:lnTo>
                  <a:lnTo>
                    <a:pt x="910" y="203"/>
                  </a:lnTo>
                  <a:lnTo>
                    <a:pt x="910" y="169"/>
                  </a:lnTo>
                  <a:lnTo>
                    <a:pt x="876" y="135"/>
                  </a:lnTo>
                  <a:lnTo>
                    <a:pt x="708" y="34"/>
                  </a:lnTo>
                  <a:lnTo>
                    <a:pt x="5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42" name="Shape 442"/>
            <p:cNvSpPr/>
            <p:nvPr/>
          </p:nvSpPr>
          <p:spPr>
            <a:xfrm>
              <a:off x="5816600" y="2465250"/>
              <a:ext cx="64850" cy="62325"/>
            </a:xfrm>
            <a:custGeom>
              <a:avLst/>
              <a:gdLst/>
              <a:ahLst/>
              <a:cxnLst/>
              <a:rect l="0" t="0" r="0" b="0"/>
              <a:pathLst>
                <a:path w="2594" h="2493" extrusionOk="0">
                  <a:moveTo>
                    <a:pt x="135" y="1"/>
                  </a:moveTo>
                  <a:lnTo>
                    <a:pt x="102" y="34"/>
                  </a:lnTo>
                  <a:lnTo>
                    <a:pt x="34" y="304"/>
                  </a:lnTo>
                  <a:lnTo>
                    <a:pt x="1" y="573"/>
                  </a:lnTo>
                  <a:lnTo>
                    <a:pt x="1" y="1112"/>
                  </a:lnTo>
                  <a:lnTo>
                    <a:pt x="1" y="1751"/>
                  </a:lnTo>
                  <a:lnTo>
                    <a:pt x="34" y="2054"/>
                  </a:lnTo>
                  <a:lnTo>
                    <a:pt x="102" y="2391"/>
                  </a:lnTo>
                  <a:lnTo>
                    <a:pt x="135" y="2425"/>
                  </a:lnTo>
                  <a:lnTo>
                    <a:pt x="236" y="2425"/>
                  </a:lnTo>
                  <a:lnTo>
                    <a:pt x="270" y="2357"/>
                  </a:lnTo>
                  <a:lnTo>
                    <a:pt x="270" y="2054"/>
                  </a:lnTo>
                  <a:lnTo>
                    <a:pt x="236" y="1718"/>
                  </a:lnTo>
                  <a:lnTo>
                    <a:pt x="236" y="1112"/>
                  </a:lnTo>
                  <a:lnTo>
                    <a:pt x="236" y="674"/>
                  </a:lnTo>
                  <a:lnTo>
                    <a:pt x="236" y="236"/>
                  </a:lnTo>
                  <a:lnTo>
                    <a:pt x="472" y="270"/>
                  </a:lnTo>
                  <a:lnTo>
                    <a:pt x="2290" y="270"/>
                  </a:lnTo>
                  <a:lnTo>
                    <a:pt x="2324" y="304"/>
                  </a:lnTo>
                  <a:lnTo>
                    <a:pt x="2357" y="337"/>
                  </a:lnTo>
                  <a:lnTo>
                    <a:pt x="2391" y="337"/>
                  </a:lnTo>
                  <a:lnTo>
                    <a:pt x="2391" y="506"/>
                  </a:lnTo>
                  <a:lnTo>
                    <a:pt x="2357" y="674"/>
                  </a:lnTo>
                  <a:lnTo>
                    <a:pt x="2357" y="1011"/>
                  </a:lnTo>
                  <a:lnTo>
                    <a:pt x="2324" y="2223"/>
                  </a:lnTo>
                  <a:lnTo>
                    <a:pt x="2122" y="2189"/>
                  </a:lnTo>
                  <a:lnTo>
                    <a:pt x="1852" y="2189"/>
                  </a:lnTo>
                  <a:lnTo>
                    <a:pt x="1381" y="2223"/>
                  </a:lnTo>
                  <a:lnTo>
                    <a:pt x="775" y="2189"/>
                  </a:lnTo>
                  <a:lnTo>
                    <a:pt x="640" y="2189"/>
                  </a:lnTo>
                  <a:lnTo>
                    <a:pt x="472" y="2223"/>
                  </a:lnTo>
                  <a:lnTo>
                    <a:pt x="371" y="2256"/>
                  </a:lnTo>
                  <a:lnTo>
                    <a:pt x="270" y="2357"/>
                  </a:lnTo>
                  <a:lnTo>
                    <a:pt x="337" y="2425"/>
                  </a:lnTo>
                  <a:lnTo>
                    <a:pt x="472" y="2492"/>
                  </a:lnTo>
                  <a:lnTo>
                    <a:pt x="2088" y="2492"/>
                  </a:lnTo>
                  <a:lnTo>
                    <a:pt x="2357" y="2458"/>
                  </a:lnTo>
                  <a:lnTo>
                    <a:pt x="2391" y="2492"/>
                  </a:lnTo>
                  <a:lnTo>
                    <a:pt x="2458" y="2492"/>
                  </a:lnTo>
                  <a:lnTo>
                    <a:pt x="2526" y="2458"/>
                  </a:lnTo>
                  <a:lnTo>
                    <a:pt x="2559" y="2391"/>
                  </a:lnTo>
                  <a:lnTo>
                    <a:pt x="2559" y="1179"/>
                  </a:lnTo>
                  <a:lnTo>
                    <a:pt x="2593" y="640"/>
                  </a:lnTo>
                  <a:lnTo>
                    <a:pt x="2559" y="405"/>
                  </a:lnTo>
                  <a:lnTo>
                    <a:pt x="2526" y="135"/>
                  </a:lnTo>
                  <a:lnTo>
                    <a:pt x="2492" y="135"/>
                  </a:lnTo>
                  <a:lnTo>
                    <a:pt x="2458" y="169"/>
                  </a:lnTo>
                  <a:lnTo>
                    <a:pt x="2391" y="102"/>
                  </a:lnTo>
                  <a:lnTo>
                    <a:pt x="2290" y="68"/>
                  </a:lnTo>
                  <a:lnTo>
                    <a:pt x="2088" y="68"/>
                  </a:lnTo>
                  <a:lnTo>
                    <a:pt x="1650" y="102"/>
                  </a:lnTo>
                  <a:lnTo>
                    <a:pt x="943" y="68"/>
                  </a:lnTo>
                  <a:lnTo>
                    <a:pt x="573" y="68"/>
                  </a:lnTo>
                  <a:lnTo>
                    <a:pt x="203" y="102"/>
                  </a:lnTo>
                  <a:lnTo>
                    <a:pt x="203" y="34"/>
                  </a:lnTo>
                  <a:lnTo>
                    <a:pt x="203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43" name="Shape 443"/>
            <p:cNvSpPr/>
            <p:nvPr/>
          </p:nvSpPr>
          <p:spPr>
            <a:xfrm>
              <a:off x="5979900" y="2689150"/>
              <a:ext cx="22750" cy="15175"/>
            </a:xfrm>
            <a:custGeom>
              <a:avLst/>
              <a:gdLst/>
              <a:ahLst/>
              <a:cxnLst/>
              <a:rect l="0" t="0" r="0" b="0"/>
              <a:pathLst>
                <a:path w="910" h="607" extrusionOk="0">
                  <a:moveTo>
                    <a:pt x="438" y="0"/>
                  </a:moveTo>
                  <a:lnTo>
                    <a:pt x="303" y="68"/>
                  </a:lnTo>
                  <a:lnTo>
                    <a:pt x="202" y="202"/>
                  </a:lnTo>
                  <a:lnTo>
                    <a:pt x="101" y="303"/>
                  </a:lnTo>
                  <a:lnTo>
                    <a:pt x="34" y="371"/>
                  </a:lnTo>
                  <a:lnTo>
                    <a:pt x="0" y="438"/>
                  </a:lnTo>
                  <a:lnTo>
                    <a:pt x="34" y="472"/>
                  </a:lnTo>
                  <a:lnTo>
                    <a:pt x="68" y="505"/>
                  </a:lnTo>
                  <a:lnTo>
                    <a:pt x="202" y="472"/>
                  </a:lnTo>
                  <a:lnTo>
                    <a:pt x="303" y="371"/>
                  </a:lnTo>
                  <a:lnTo>
                    <a:pt x="472" y="236"/>
                  </a:lnTo>
                  <a:lnTo>
                    <a:pt x="606" y="404"/>
                  </a:lnTo>
                  <a:lnTo>
                    <a:pt x="775" y="573"/>
                  </a:lnTo>
                  <a:lnTo>
                    <a:pt x="808" y="606"/>
                  </a:lnTo>
                  <a:lnTo>
                    <a:pt x="876" y="573"/>
                  </a:lnTo>
                  <a:lnTo>
                    <a:pt x="909" y="539"/>
                  </a:lnTo>
                  <a:lnTo>
                    <a:pt x="876" y="472"/>
                  </a:lnTo>
                  <a:lnTo>
                    <a:pt x="741" y="303"/>
                  </a:lnTo>
                  <a:lnTo>
                    <a:pt x="573" y="135"/>
                  </a:lnTo>
                  <a:lnTo>
                    <a:pt x="573" y="101"/>
                  </a:lnTo>
                  <a:lnTo>
                    <a:pt x="539" y="34"/>
                  </a:lnTo>
                  <a:lnTo>
                    <a:pt x="50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44" name="Shape 444"/>
            <p:cNvSpPr/>
            <p:nvPr/>
          </p:nvSpPr>
          <p:spPr>
            <a:xfrm>
              <a:off x="6049750" y="2427375"/>
              <a:ext cx="28650" cy="20225"/>
            </a:xfrm>
            <a:custGeom>
              <a:avLst/>
              <a:gdLst/>
              <a:ahLst/>
              <a:cxnLst/>
              <a:rect l="0" t="0" r="0" b="0"/>
              <a:pathLst>
                <a:path w="1146" h="809" extrusionOk="0">
                  <a:moveTo>
                    <a:pt x="304" y="1"/>
                  </a:moveTo>
                  <a:lnTo>
                    <a:pt x="203" y="68"/>
                  </a:lnTo>
                  <a:lnTo>
                    <a:pt x="135" y="169"/>
                  </a:lnTo>
                  <a:lnTo>
                    <a:pt x="68" y="270"/>
                  </a:lnTo>
                  <a:lnTo>
                    <a:pt x="1" y="405"/>
                  </a:lnTo>
                  <a:lnTo>
                    <a:pt x="1" y="472"/>
                  </a:lnTo>
                  <a:lnTo>
                    <a:pt x="34" y="506"/>
                  </a:lnTo>
                  <a:lnTo>
                    <a:pt x="371" y="775"/>
                  </a:lnTo>
                  <a:lnTo>
                    <a:pt x="438" y="809"/>
                  </a:lnTo>
                  <a:lnTo>
                    <a:pt x="506" y="775"/>
                  </a:lnTo>
                  <a:lnTo>
                    <a:pt x="539" y="708"/>
                  </a:lnTo>
                  <a:lnTo>
                    <a:pt x="539" y="674"/>
                  </a:lnTo>
                  <a:lnTo>
                    <a:pt x="506" y="640"/>
                  </a:lnTo>
                  <a:lnTo>
                    <a:pt x="304" y="472"/>
                  </a:lnTo>
                  <a:lnTo>
                    <a:pt x="674" y="438"/>
                  </a:lnTo>
                  <a:lnTo>
                    <a:pt x="1044" y="405"/>
                  </a:lnTo>
                  <a:lnTo>
                    <a:pt x="1112" y="371"/>
                  </a:lnTo>
                  <a:lnTo>
                    <a:pt x="1145" y="304"/>
                  </a:lnTo>
                  <a:lnTo>
                    <a:pt x="1112" y="236"/>
                  </a:lnTo>
                  <a:lnTo>
                    <a:pt x="1044" y="203"/>
                  </a:lnTo>
                  <a:lnTo>
                    <a:pt x="674" y="236"/>
                  </a:lnTo>
                  <a:lnTo>
                    <a:pt x="304" y="304"/>
                  </a:lnTo>
                  <a:lnTo>
                    <a:pt x="438" y="135"/>
                  </a:lnTo>
                  <a:lnTo>
                    <a:pt x="438" y="102"/>
                  </a:lnTo>
                  <a:lnTo>
                    <a:pt x="438" y="34"/>
                  </a:lnTo>
                  <a:lnTo>
                    <a:pt x="37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45" name="Shape 445"/>
            <p:cNvSpPr/>
            <p:nvPr/>
          </p:nvSpPr>
          <p:spPr>
            <a:xfrm>
              <a:off x="5938650" y="2604125"/>
              <a:ext cx="155750" cy="69900"/>
            </a:xfrm>
            <a:custGeom>
              <a:avLst/>
              <a:gdLst/>
              <a:ahLst/>
              <a:cxnLst/>
              <a:rect l="0" t="0" r="0" b="0"/>
              <a:pathLst>
                <a:path w="6230" h="2796" extrusionOk="0">
                  <a:moveTo>
                    <a:pt x="3839" y="1"/>
                  </a:moveTo>
                  <a:lnTo>
                    <a:pt x="1953" y="35"/>
                  </a:lnTo>
                  <a:lnTo>
                    <a:pt x="1011" y="35"/>
                  </a:lnTo>
                  <a:lnTo>
                    <a:pt x="539" y="102"/>
                  </a:lnTo>
                  <a:lnTo>
                    <a:pt x="101" y="203"/>
                  </a:lnTo>
                  <a:lnTo>
                    <a:pt x="68" y="237"/>
                  </a:lnTo>
                  <a:lnTo>
                    <a:pt x="101" y="270"/>
                  </a:lnTo>
                  <a:lnTo>
                    <a:pt x="135" y="270"/>
                  </a:lnTo>
                  <a:lnTo>
                    <a:pt x="34" y="506"/>
                  </a:lnTo>
                  <a:lnTo>
                    <a:pt x="0" y="775"/>
                  </a:lnTo>
                  <a:lnTo>
                    <a:pt x="0" y="1314"/>
                  </a:lnTo>
                  <a:lnTo>
                    <a:pt x="34" y="1954"/>
                  </a:lnTo>
                  <a:lnTo>
                    <a:pt x="135" y="2593"/>
                  </a:lnTo>
                  <a:lnTo>
                    <a:pt x="169" y="2627"/>
                  </a:lnTo>
                  <a:lnTo>
                    <a:pt x="202" y="2661"/>
                  </a:lnTo>
                  <a:lnTo>
                    <a:pt x="303" y="2661"/>
                  </a:lnTo>
                  <a:lnTo>
                    <a:pt x="977" y="2762"/>
                  </a:lnTo>
                  <a:lnTo>
                    <a:pt x="1684" y="2795"/>
                  </a:lnTo>
                  <a:lnTo>
                    <a:pt x="2391" y="2762"/>
                  </a:lnTo>
                  <a:lnTo>
                    <a:pt x="3098" y="2728"/>
                  </a:lnTo>
                  <a:lnTo>
                    <a:pt x="4478" y="2661"/>
                  </a:lnTo>
                  <a:lnTo>
                    <a:pt x="5185" y="2627"/>
                  </a:lnTo>
                  <a:lnTo>
                    <a:pt x="5892" y="2661"/>
                  </a:lnTo>
                  <a:lnTo>
                    <a:pt x="5926" y="2728"/>
                  </a:lnTo>
                  <a:lnTo>
                    <a:pt x="6027" y="2728"/>
                  </a:lnTo>
                  <a:lnTo>
                    <a:pt x="6094" y="2694"/>
                  </a:lnTo>
                  <a:lnTo>
                    <a:pt x="6128" y="2627"/>
                  </a:lnTo>
                  <a:lnTo>
                    <a:pt x="6195" y="1348"/>
                  </a:lnTo>
                  <a:lnTo>
                    <a:pt x="6229" y="708"/>
                  </a:lnTo>
                  <a:lnTo>
                    <a:pt x="6229" y="405"/>
                  </a:lnTo>
                  <a:lnTo>
                    <a:pt x="6195" y="102"/>
                  </a:lnTo>
                  <a:lnTo>
                    <a:pt x="6162" y="68"/>
                  </a:lnTo>
                  <a:lnTo>
                    <a:pt x="6128" y="35"/>
                  </a:lnTo>
                  <a:lnTo>
                    <a:pt x="6094" y="68"/>
                  </a:lnTo>
                  <a:lnTo>
                    <a:pt x="6061" y="102"/>
                  </a:lnTo>
                  <a:lnTo>
                    <a:pt x="5960" y="641"/>
                  </a:lnTo>
                  <a:lnTo>
                    <a:pt x="5926" y="1247"/>
                  </a:lnTo>
                  <a:lnTo>
                    <a:pt x="5892" y="2425"/>
                  </a:lnTo>
                  <a:lnTo>
                    <a:pt x="5185" y="2391"/>
                  </a:lnTo>
                  <a:lnTo>
                    <a:pt x="4512" y="2391"/>
                  </a:lnTo>
                  <a:lnTo>
                    <a:pt x="3132" y="2459"/>
                  </a:lnTo>
                  <a:lnTo>
                    <a:pt x="1751" y="2526"/>
                  </a:lnTo>
                  <a:lnTo>
                    <a:pt x="1044" y="2560"/>
                  </a:lnTo>
                  <a:lnTo>
                    <a:pt x="371" y="2526"/>
                  </a:lnTo>
                  <a:lnTo>
                    <a:pt x="270" y="1920"/>
                  </a:lnTo>
                  <a:lnTo>
                    <a:pt x="236" y="1314"/>
                  </a:lnTo>
                  <a:lnTo>
                    <a:pt x="236" y="775"/>
                  </a:lnTo>
                  <a:lnTo>
                    <a:pt x="236" y="506"/>
                  </a:lnTo>
                  <a:lnTo>
                    <a:pt x="169" y="270"/>
                  </a:lnTo>
                  <a:lnTo>
                    <a:pt x="505" y="304"/>
                  </a:lnTo>
                  <a:lnTo>
                    <a:pt x="1482" y="304"/>
                  </a:lnTo>
                  <a:lnTo>
                    <a:pt x="2122" y="270"/>
                  </a:lnTo>
                  <a:lnTo>
                    <a:pt x="2761" y="237"/>
                  </a:lnTo>
                  <a:lnTo>
                    <a:pt x="4108" y="203"/>
                  </a:lnTo>
                  <a:lnTo>
                    <a:pt x="5354" y="203"/>
                  </a:lnTo>
                  <a:lnTo>
                    <a:pt x="5623" y="237"/>
                  </a:lnTo>
                  <a:lnTo>
                    <a:pt x="5724" y="237"/>
                  </a:lnTo>
                  <a:lnTo>
                    <a:pt x="5791" y="270"/>
                  </a:lnTo>
                  <a:lnTo>
                    <a:pt x="5859" y="304"/>
                  </a:lnTo>
                  <a:lnTo>
                    <a:pt x="5892" y="304"/>
                  </a:lnTo>
                  <a:lnTo>
                    <a:pt x="5960" y="270"/>
                  </a:lnTo>
                  <a:lnTo>
                    <a:pt x="5960" y="203"/>
                  </a:lnTo>
                  <a:lnTo>
                    <a:pt x="5926" y="102"/>
                  </a:lnTo>
                  <a:lnTo>
                    <a:pt x="5859" y="68"/>
                  </a:lnTo>
                  <a:lnTo>
                    <a:pt x="5791" y="35"/>
                  </a:lnTo>
                  <a:lnTo>
                    <a:pt x="569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46" name="Shape 446"/>
            <p:cNvSpPr/>
            <p:nvPr/>
          </p:nvSpPr>
          <p:spPr>
            <a:xfrm>
              <a:off x="5744225" y="2620125"/>
              <a:ext cx="22750" cy="13500"/>
            </a:xfrm>
            <a:custGeom>
              <a:avLst/>
              <a:gdLst/>
              <a:ahLst/>
              <a:cxnLst/>
              <a:rect l="0" t="0" r="0" b="0"/>
              <a:pathLst>
                <a:path w="910" h="540" extrusionOk="0">
                  <a:moveTo>
                    <a:pt x="741" y="1"/>
                  </a:moveTo>
                  <a:lnTo>
                    <a:pt x="573" y="34"/>
                  </a:lnTo>
                  <a:lnTo>
                    <a:pt x="404" y="102"/>
                  </a:lnTo>
                  <a:lnTo>
                    <a:pt x="67" y="236"/>
                  </a:lnTo>
                  <a:lnTo>
                    <a:pt x="34" y="270"/>
                  </a:lnTo>
                  <a:lnTo>
                    <a:pt x="0" y="337"/>
                  </a:lnTo>
                  <a:lnTo>
                    <a:pt x="34" y="405"/>
                  </a:lnTo>
                  <a:lnTo>
                    <a:pt x="67" y="438"/>
                  </a:lnTo>
                  <a:lnTo>
                    <a:pt x="775" y="539"/>
                  </a:lnTo>
                  <a:lnTo>
                    <a:pt x="842" y="539"/>
                  </a:lnTo>
                  <a:lnTo>
                    <a:pt x="876" y="506"/>
                  </a:lnTo>
                  <a:lnTo>
                    <a:pt x="909" y="472"/>
                  </a:lnTo>
                  <a:lnTo>
                    <a:pt x="909" y="438"/>
                  </a:lnTo>
                  <a:lnTo>
                    <a:pt x="876" y="371"/>
                  </a:lnTo>
                  <a:lnTo>
                    <a:pt x="842" y="337"/>
                  </a:lnTo>
                  <a:lnTo>
                    <a:pt x="505" y="270"/>
                  </a:lnTo>
                  <a:lnTo>
                    <a:pt x="674" y="203"/>
                  </a:lnTo>
                  <a:lnTo>
                    <a:pt x="775" y="102"/>
                  </a:lnTo>
                  <a:lnTo>
                    <a:pt x="808" y="34"/>
                  </a:lnTo>
                  <a:lnTo>
                    <a:pt x="74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47" name="Shape 447"/>
            <p:cNvSpPr/>
            <p:nvPr/>
          </p:nvSpPr>
          <p:spPr>
            <a:xfrm>
              <a:off x="6030400" y="2712725"/>
              <a:ext cx="64000" cy="41250"/>
            </a:xfrm>
            <a:custGeom>
              <a:avLst/>
              <a:gdLst/>
              <a:ahLst/>
              <a:cxnLst/>
              <a:rect l="0" t="0" r="0" b="0"/>
              <a:pathLst>
                <a:path w="2560" h="1650" extrusionOk="0">
                  <a:moveTo>
                    <a:pt x="371" y="0"/>
                  </a:moveTo>
                  <a:lnTo>
                    <a:pt x="34" y="67"/>
                  </a:lnTo>
                  <a:lnTo>
                    <a:pt x="0" y="101"/>
                  </a:lnTo>
                  <a:lnTo>
                    <a:pt x="0" y="135"/>
                  </a:lnTo>
                  <a:lnTo>
                    <a:pt x="0" y="168"/>
                  </a:lnTo>
                  <a:lnTo>
                    <a:pt x="68" y="202"/>
                  </a:lnTo>
                  <a:lnTo>
                    <a:pt x="707" y="236"/>
                  </a:lnTo>
                  <a:lnTo>
                    <a:pt x="1347" y="236"/>
                  </a:lnTo>
                  <a:lnTo>
                    <a:pt x="1818" y="269"/>
                  </a:lnTo>
                  <a:lnTo>
                    <a:pt x="2323" y="269"/>
                  </a:lnTo>
                  <a:lnTo>
                    <a:pt x="2391" y="539"/>
                  </a:lnTo>
                  <a:lnTo>
                    <a:pt x="2391" y="842"/>
                  </a:lnTo>
                  <a:lnTo>
                    <a:pt x="2357" y="1414"/>
                  </a:lnTo>
                  <a:lnTo>
                    <a:pt x="404" y="1414"/>
                  </a:lnTo>
                  <a:lnTo>
                    <a:pt x="169" y="1481"/>
                  </a:lnTo>
                  <a:lnTo>
                    <a:pt x="135" y="1515"/>
                  </a:lnTo>
                  <a:lnTo>
                    <a:pt x="169" y="1549"/>
                  </a:lnTo>
                  <a:lnTo>
                    <a:pt x="404" y="1616"/>
                  </a:lnTo>
                  <a:lnTo>
                    <a:pt x="1212" y="1616"/>
                  </a:lnTo>
                  <a:lnTo>
                    <a:pt x="2458" y="1650"/>
                  </a:lnTo>
                  <a:lnTo>
                    <a:pt x="2525" y="1616"/>
                  </a:lnTo>
                  <a:lnTo>
                    <a:pt x="2559" y="1549"/>
                  </a:lnTo>
                  <a:lnTo>
                    <a:pt x="2559" y="1212"/>
                  </a:lnTo>
                  <a:lnTo>
                    <a:pt x="2525" y="875"/>
                  </a:lnTo>
                  <a:lnTo>
                    <a:pt x="2391" y="236"/>
                  </a:lnTo>
                  <a:lnTo>
                    <a:pt x="2458" y="236"/>
                  </a:lnTo>
                  <a:lnTo>
                    <a:pt x="2492" y="168"/>
                  </a:lnTo>
                  <a:lnTo>
                    <a:pt x="2458" y="135"/>
                  </a:lnTo>
                  <a:lnTo>
                    <a:pt x="2424" y="101"/>
                  </a:lnTo>
                  <a:lnTo>
                    <a:pt x="2357" y="101"/>
                  </a:lnTo>
                  <a:lnTo>
                    <a:pt x="2357" y="34"/>
                  </a:lnTo>
                  <a:lnTo>
                    <a:pt x="2323" y="0"/>
                  </a:lnTo>
                  <a:lnTo>
                    <a:pt x="2290" y="0"/>
                  </a:lnTo>
                  <a:lnTo>
                    <a:pt x="2290" y="34"/>
                  </a:lnTo>
                  <a:lnTo>
                    <a:pt x="2290" y="67"/>
                  </a:lnTo>
                  <a:lnTo>
                    <a:pt x="2054" y="34"/>
                  </a:lnTo>
                  <a:lnTo>
                    <a:pt x="181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48" name="Shape 448"/>
            <p:cNvSpPr/>
            <p:nvPr/>
          </p:nvSpPr>
          <p:spPr>
            <a:xfrm>
              <a:off x="5958000" y="2678200"/>
              <a:ext cx="62325" cy="74950"/>
            </a:xfrm>
            <a:custGeom>
              <a:avLst/>
              <a:gdLst/>
              <a:ahLst/>
              <a:cxnLst/>
              <a:rect l="0" t="0" r="0" b="0"/>
              <a:pathLst>
                <a:path w="2493" h="2998" extrusionOk="0">
                  <a:moveTo>
                    <a:pt x="270" y="1482"/>
                  </a:moveTo>
                  <a:lnTo>
                    <a:pt x="506" y="1549"/>
                  </a:lnTo>
                  <a:lnTo>
                    <a:pt x="708" y="1583"/>
                  </a:lnTo>
                  <a:lnTo>
                    <a:pt x="1179" y="1617"/>
                  </a:lnTo>
                  <a:lnTo>
                    <a:pt x="1718" y="1650"/>
                  </a:lnTo>
                  <a:lnTo>
                    <a:pt x="1987" y="1650"/>
                  </a:lnTo>
                  <a:lnTo>
                    <a:pt x="2257" y="1617"/>
                  </a:lnTo>
                  <a:lnTo>
                    <a:pt x="2257" y="2155"/>
                  </a:lnTo>
                  <a:lnTo>
                    <a:pt x="2257" y="2391"/>
                  </a:lnTo>
                  <a:lnTo>
                    <a:pt x="2257" y="2660"/>
                  </a:lnTo>
                  <a:lnTo>
                    <a:pt x="1785" y="2660"/>
                  </a:lnTo>
                  <a:lnTo>
                    <a:pt x="1348" y="2694"/>
                  </a:lnTo>
                  <a:lnTo>
                    <a:pt x="809" y="2728"/>
                  </a:lnTo>
                  <a:lnTo>
                    <a:pt x="540" y="2761"/>
                  </a:lnTo>
                  <a:lnTo>
                    <a:pt x="304" y="2795"/>
                  </a:lnTo>
                  <a:lnTo>
                    <a:pt x="278" y="2821"/>
                  </a:lnTo>
                  <a:lnTo>
                    <a:pt x="278" y="2821"/>
                  </a:lnTo>
                  <a:lnTo>
                    <a:pt x="304" y="2559"/>
                  </a:lnTo>
                  <a:lnTo>
                    <a:pt x="304" y="2189"/>
                  </a:lnTo>
                  <a:lnTo>
                    <a:pt x="270" y="1482"/>
                  </a:lnTo>
                  <a:close/>
                  <a:moveTo>
                    <a:pt x="1718" y="1"/>
                  </a:moveTo>
                  <a:lnTo>
                    <a:pt x="1146" y="34"/>
                  </a:lnTo>
                  <a:lnTo>
                    <a:pt x="674" y="68"/>
                  </a:lnTo>
                  <a:lnTo>
                    <a:pt x="203" y="135"/>
                  </a:lnTo>
                  <a:lnTo>
                    <a:pt x="169" y="68"/>
                  </a:lnTo>
                  <a:lnTo>
                    <a:pt x="136" y="68"/>
                  </a:lnTo>
                  <a:lnTo>
                    <a:pt x="35" y="405"/>
                  </a:lnTo>
                  <a:lnTo>
                    <a:pt x="35" y="708"/>
                  </a:lnTo>
                  <a:lnTo>
                    <a:pt x="35" y="1381"/>
                  </a:lnTo>
                  <a:lnTo>
                    <a:pt x="1" y="2155"/>
                  </a:lnTo>
                  <a:lnTo>
                    <a:pt x="35" y="2526"/>
                  </a:lnTo>
                  <a:lnTo>
                    <a:pt x="68" y="2930"/>
                  </a:lnTo>
                  <a:lnTo>
                    <a:pt x="136" y="2963"/>
                  </a:lnTo>
                  <a:lnTo>
                    <a:pt x="169" y="2997"/>
                  </a:lnTo>
                  <a:lnTo>
                    <a:pt x="237" y="2963"/>
                  </a:lnTo>
                  <a:lnTo>
                    <a:pt x="270" y="2896"/>
                  </a:lnTo>
                  <a:lnTo>
                    <a:pt x="276" y="2835"/>
                  </a:lnTo>
                  <a:lnTo>
                    <a:pt x="304" y="2862"/>
                  </a:lnTo>
                  <a:lnTo>
                    <a:pt x="540" y="2896"/>
                  </a:lnTo>
                  <a:lnTo>
                    <a:pt x="1348" y="2896"/>
                  </a:lnTo>
                  <a:lnTo>
                    <a:pt x="1819" y="2862"/>
                  </a:lnTo>
                  <a:lnTo>
                    <a:pt x="2290" y="2829"/>
                  </a:lnTo>
                  <a:lnTo>
                    <a:pt x="2324" y="2896"/>
                  </a:lnTo>
                  <a:lnTo>
                    <a:pt x="2358" y="2930"/>
                  </a:lnTo>
                  <a:lnTo>
                    <a:pt x="2391" y="2896"/>
                  </a:lnTo>
                  <a:lnTo>
                    <a:pt x="2425" y="2829"/>
                  </a:lnTo>
                  <a:lnTo>
                    <a:pt x="2459" y="2761"/>
                  </a:lnTo>
                  <a:lnTo>
                    <a:pt x="2425" y="2694"/>
                  </a:lnTo>
                  <a:lnTo>
                    <a:pt x="2459" y="2425"/>
                  </a:lnTo>
                  <a:lnTo>
                    <a:pt x="2492" y="2155"/>
                  </a:lnTo>
                  <a:lnTo>
                    <a:pt x="2492" y="1617"/>
                  </a:lnTo>
                  <a:lnTo>
                    <a:pt x="2492" y="876"/>
                  </a:lnTo>
                  <a:lnTo>
                    <a:pt x="2492" y="506"/>
                  </a:lnTo>
                  <a:lnTo>
                    <a:pt x="2425" y="135"/>
                  </a:lnTo>
                  <a:lnTo>
                    <a:pt x="2391" y="135"/>
                  </a:lnTo>
                  <a:lnTo>
                    <a:pt x="2324" y="438"/>
                  </a:lnTo>
                  <a:lnTo>
                    <a:pt x="2290" y="775"/>
                  </a:lnTo>
                  <a:lnTo>
                    <a:pt x="2290" y="1415"/>
                  </a:lnTo>
                  <a:lnTo>
                    <a:pt x="2290" y="1448"/>
                  </a:lnTo>
                  <a:lnTo>
                    <a:pt x="2021" y="1415"/>
                  </a:lnTo>
                  <a:lnTo>
                    <a:pt x="1718" y="1381"/>
                  </a:lnTo>
                  <a:lnTo>
                    <a:pt x="1179" y="1381"/>
                  </a:lnTo>
                  <a:lnTo>
                    <a:pt x="708" y="1347"/>
                  </a:lnTo>
                  <a:lnTo>
                    <a:pt x="472" y="1347"/>
                  </a:lnTo>
                  <a:lnTo>
                    <a:pt x="270" y="1381"/>
                  </a:lnTo>
                  <a:lnTo>
                    <a:pt x="270" y="842"/>
                  </a:lnTo>
                  <a:lnTo>
                    <a:pt x="270" y="573"/>
                  </a:lnTo>
                  <a:lnTo>
                    <a:pt x="237" y="304"/>
                  </a:lnTo>
                  <a:lnTo>
                    <a:pt x="775" y="270"/>
                  </a:lnTo>
                  <a:lnTo>
                    <a:pt x="1280" y="236"/>
                  </a:lnTo>
                  <a:lnTo>
                    <a:pt x="1785" y="203"/>
                  </a:lnTo>
                  <a:lnTo>
                    <a:pt x="2290" y="169"/>
                  </a:lnTo>
                  <a:lnTo>
                    <a:pt x="2358" y="135"/>
                  </a:lnTo>
                  <a:lnTo>
                    <a:pt x="2358" y="68"/>
                  </a:lnTo>
                  <a:lnTo>
                    <a:pt x="232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49" name="Shape 449"/>
            <p:cNvSpPr/>
            <p:nvPr/>
          </p:nvSpPr>
          <p:spPr>
            <a:xfrm>
              <a:off x="6028700" y="2718600"/>
              <a:ext cx="4250" cy="35375"/>
            </a:xfrm>
            <a:custGeom>
              <a:avLst/>
              <a:gdLst/>
              <a:ahLst/>
              <a:cxnLst/>
              <a:rect l="0" t="0" r="0" b="0"/>
              <a:pathLst>
                <a:path w="170" h="1415" extrusionOk="0">
                  <a:moveTo>
                    <a:pt x="102" y="1"/>
                  </a:moveTo>
                  <a:lnTo>
                    <a:pt x="35" y="102"/>
                  </a:lnTo>
                  <a:lnTo>
                    <a:pt x="1" y="236"/>
                  </a:lnTo>
                  <a:lnTo>
                    <a:pt x="1" y="506"/>
                  </a:lnTo>
                  <a:lnTo>
                    <a:pt x="1" y="1314"/>
                  </a:lnTo>
                  <a:lnTo>
                    <a:pt x="1" y="1381"/>
                  </a:lnTo>
                  <a:lnTo>
                    <a:pt x="68" y="1415"/>
                  </a:lnTo>
                  <a:lnTo>
                    <a:pt x="136" y="1381"/>
                  </a:lnTo>
                  <a:lnTo>
                    <a:pt x="169" y="1314"/>
                  </a:lnTo>
                  <a:lnTo>
                    <a:pt x="169" y="506"/>
                  </a:lnTo>
                  <a:lnTo>
                    <a:pt x="169" y="236"/>
                  </a:lnTo>
                  <a:lnTo>
                    <a:pt x="169" y="102"/>
                  </a:lnTo>
                  <a:lnTo>
                    <a:pt x="1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50" name="Shape 450"/>
            <p:cNvSpPr/>
            <p:nvPr/>
          </p:nvSpPr>
          <p:spPr>
            <a:xfrm>
              <a:off x="6053950" y="2723650"/>
              <a:ext cx="14350" cy="19400"/>
            </a:xfrm>
            <a:custGeom>
              <a:avLst/>
              <a:gdLst/>
              <a:ahLst/>
              <a:cxnLst/>
              <a:rect l="0" t="0" r="0" b="0"/>
              <a:pathLst>
                <a:path w="574" h="776" extrusionOk="0">
                  <a:moveTo>
                    <a:pt x="169" y="1"/>
                  </a:moveTo>
                  <a:lnTo>
                    <a:pt x="136" y="68"/>
                  </a:lnTo>
                  <a:lnTo>
                    <a:pt x="136" y="135"/>
                  </a:lnTo>
                  <a:lnTo>
                    <a:pt x="169" y="203"/>
                  </a:lnTo>
                  <a:lnTo>
                    <a:pt x="237" y="270"/>
                  </a:lnTo>
                  <a:lnTo>
                    <a:pt x="304" y="337"/>
                  </a:lnTo>
                  <a:lnTo>
                    <a:pt x="270" y="371"/>
                  </a:lnTo>
                  <a:lnTo>
                    <a:pt x="35" y="573"/>
                  </a:lnTo>
                  <a:lnTo>
                    <a:pt x="35" y="607"/>
                  </a:lnTo>
                  <a:lnTo>
                    <a:pt x="1" y="674"/>
                  </a:lnTo>
                  <a:lnTo>
                    <a:pt x="68" y="741"/>
                  </a:lnTo>
                  <a:lnTo>
                    <a:pt x="136" y="775"/>
                  </a:lnTo>
                  <a:lnTo>
                    <a:pt x="169" y="775"/>
                  </a:lnTo>
                  <a:lnTo>
                    <a:pt x="203" y="741"/>
                  </a:lnTo>
                  <a:lnTo>
                    <a:pt x="405" y="539"/>
                  </a:lnTo>
                  <a:lnTo>
                    <a:pt x="506" y="438"/>
                  </a:lnTo>
                  <a:lnTo>
                    <a:pt x="540" y="405"/>
                  </a:lnTo>
                  <a:lnTo>
                    <a:pt x="573" y="337"/>
                  </a:lnTo>
                  <a:lnTo>
                    <a:pt x="573" y="304"/>
                  </a:lnTo>
                  <a:lnTo>
                    <a:pt x="540" y="236"/>
                  </a:lnTo>
                  <a:lnTo>
                    <a:pt x="439" y="135"/>
                  </a:lnTo>
                  <a:lnTo>
                    <a:pt x="371" y="102"/>
                  </a:lnTo>
                  <a:lnTo>
                    <a:pt x="304" y="68"/>
                  </a:lnTo>
                  <a:lnTo>
                    <a:pt x="23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51" name="Shape 451"/>
            <p:cNvSpPr/>
            <p:nvPr/>
          </p:nvSpPr>
          <p:spPr>
            <a:xfrm>
              <a:off x="6056475" y="2501450"/>
              <a:ext cx="27825" cy="22750"/>
            </a:xfrm>
            <a:custGeom>
              <a:avLst/>
              <a:gdLst/>
              <a:ahLst/>
              <a:cxnLst/>
              <a:rect l="0" t="0" r="0" b="0"/>
              <a:pathLst>
                <a:path w="1113" h="910" extrusionOk="0">
                  <a:moveTo>
                    <a:pt x="944" y="0"/>
                  </a:moveTo>
                  <a:lnTo>
                    <a:pt x="876" y="34"/>
                  </a:lnTo>
                  <a:lnTo>
                    <a:pt x="876" y="101"/>
                  </a:lnTo>
                  <a:lnTo>
                    <a:pt x="876" y="236"/>
                  </a:lnTo>
                  <a:lnTo>
                    <a:pt x="843" y="337"/>
                  </a:lnTo>
                  <a:lnTo>
                    <a:pt x="775" y="438"/>
                  </a:lnTo>
                  <a:lnTo>
                    <a:pt x="641" y="472"/>
                  </a:lnTo>
                  <a:lnTo>
                    <a:pt x="405" y="472"/>
                  </a:lnTo>
                  <a:lnTo>
                    <a:pt x="405" y="404"/>
                  </a:lnTo>
                  <a:lnTo>
                    <a:pt x="405" y="337"/>
                  </a:lnTo>
                  <a:lnTo>
                    <a:pt x="439" y="236"/>
                  </a:lnTo>
                  <a:lnTo>
                    <a:pt x="439" y="202"/>
                  </a:lnTo>
                  <a:lnTo>
                    <a:pt x="371" y="202"/>
                  </a:lnTo>
                  <a:lnTo>
                    <a:pt x="237" y="303"/>
                  </a:lnTo>
                  <a:lnTo>
                    <a:pt x="68" y="337"/>
                  </a:lnTo>
                  <a:lnTo>
                    <a:pt x="1" y="371"/>
                  </a:lnTo>
                  <a:lnTo>
                    <a:pt x="1" y="472"/>
                  </a:lnTo>
                  <a:lnTo>
                    <a:pt x="169" y="842"/>
                  </a:lnTo>
                  <a:lnTo>
                    <a:pt x="203" y="909"/>
                  </a:lnTo>
                  <a:lnTo>
                    <a:pt x="371" y="909"/>
                  </a:lnTo>
                  <a:lnTo>
                    <a:pt x="405" y="876"/>
                  </a:lnTo>
                  <a:lnTo>
                    <a:pt x="405" y="808"/>
                  </a:lnTo>
                  <a:lnTo>
                    <a:pt x="371" y="674"/>
                  </a:lnTo>
                  <a:lnTo>
                    <a:pt x="607" y="674"/>
                  </a:lnTo>
                  <a:lnTo>
                    <a:pt x="809" y="640"/>
                  </a:lnTo>
                  <a:lnTo>
                    <a:pt x="944" y="539"/>
                  </a:lnTo>
                  <a:lnTo>
                    <a:pt x="1045" y="371"/>
                  </a:lnTo>
                  <a:lnTo>
                    <a:pt x="1112" y="236"/>
                  </a:lnTo>
                  <a:lnTo>
                    <a:pt x="1078" y="68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52" name="Shape 452"/>
            <p:cNvSpPr/>
            <p:nvPr/>
          </p:nvSpPr>
          <p:spPr>
            <a:xfrm>
              <a:off x="5990825" y="2395400"/>
              <a:ext cx="101875" cy="63150"/>
            </a:xfrm>
            <a:custGeom>
              <a:avLst/>
              <a:gdLst/>
              <a:ahLst/>
              <a:cxnLst/>
              <a:rect l="0" t="0" r="0" b="0"/>
              <a:pathLst>
                <a:path w="4075" h="2526" extrusionOk="0">
                  <a:moveTo>
                    <a:pt x="2930" y="236"/>
                  </a:moveTo>
                  <a:lnTo>
                    <a:pt x="3839" y="270"/>
                  </a:lnTo>
                  <a:lnTo>
                    <a:pt x="3839" y="1280"/>
                  </a:lnTo>
                  <a:lnTo>
                    <a:pt x="3873" y="2256"/>
                  </a:lnTo>
                  <a:lnTo>
                    <a:pt x="2055" y="2189"/>
                  </a:lnTo>
                  <a:lnTo>
                    <a:pt x="1112" y="2189"/>
                  </a:lnTo>
                  <a:lnTo>
                    <a:pt x="237" y="2222"/>
                  </a:lnTo>
                  <a:lnTo>
                    <a:pt x="203" y="2222"/>
                  </a:lnTo>
                  <a:lnTo>
                    <a:pt x="237" y="2189"/>
                  </a:lnTo>
                  <a:lnTo>
                    <a:pt x="237" y="1953"/>
                  </a:lnTo>
                  <a:lnTo>
                    <a:pt x="237" y="1717"/>
                  </a:lnTo>
                  <a:lnTo>
                    <a:pt x="203" y="1246"/>
                  </a:lnTo>
                  <a:lnTo>
                    <a:pt x="203" y="741"/>
                  </a:lnTo>
                  <a:lnTo>
                    <a:pt x="237" y="236"/>
                  </a:lnTo>
                  <a:close/>
                  <a:moveTo>
                    <a:pt x="1112" y="0"/>
                  </a:moveTo>
                  <a:lnTo>
                    <a:pt x="237" y="68"/>
                  </a:lnTo>
                  <a:lnTo>
                    <a:pt x="203" y="101"/>
                  </a:lnTo>
                  <a:lnTo>
                    <a:pt x="136" y="101"/>
                  </a:lnTo>
                  <a:lnTo>
                    <a:pt x="102" y="135"/>
                  </a:lnTo>
                  <a:lnTo>
                    <a:pt x="35" y="674"/>
                  </a:lnTo>
                  <a:lnTo>
                    <a:pt x="1" y="1246"/>
                  </a:lnTo>
                  <a:lnTo>
                    <a:pt x="1" y="1751"/>
                  </a:lnTo>
                  <a:lnTo>
                    <a:pt x="35" y="1987"/>
                  </a:lnTo>
                  <a:lnTo>
                    <a:pt x="136" y="2189"/>
                  </a:lnTo>
                  <a:lnTo>
                    <a:pt x="169" y="2222"/>
                  </a:lnTo>
                  <a:lnTo>
                    <a:pt x="169" y="2290"/>
                  </a:lnTo>
                  <a:lnTo>
                    <a:pt x="203" y="2323"/>
                  </a:lnTo>
                  <a:lnTo>
                    <a:pt x="641" y="2391"/>
                  </a:lnTo>
                  <a:lnTo>
                    <a:pt x="1112" y="2458"/>
                  </a:lnTo>
                  <a:lnTo>
                    <a:pt x="2021" y="2525"/>
                  </a:lnTo>
                  <a:lnTo>
                    <a:pt x="2964" y="2525"/>
                  </a:lnTo>
                  <a:lnTo>
                    <a:pt x="3873" y="2458"/>
                  </a:lnTo>
                  <a:lnTo>
                    <a:pt x="3906" y="2525"/>
                  </a:lnTo>
                  <a:lnTo>
                    <a:pt x="3974" y="2525"/>
                  </a:lnTo>
                  <a:lnTo>
                    <a:pt x="4041" y="2492"/>
                  </a:lnTo>
                  <a:lnTo>
                    <a:pt x="4075" y="2424"/>
                  </a:lnTo>
                  <a:lnTo>
                    <a:pt x="4075" y="1280"/>
                  </a:lnTo>
                  <a:lnTo>
                    <a:pt x="4041" y="707"/>
                  </a:lnTo>
                  <a:lnTo>
                    <a:pt x="4007" y="169"/>
                  </a:lnTo>
                  <a:lnTo>
                    <a:pt x="4007" y="101"/>
                  </a:lnTo>
                  <a:lnTo>
                    <a:pt x="3974" y="68"/>
                  </a:lnTo>
                  <a:lnTo>
                    <a:pt x="3873" y="68"/>
                  </a:lnTo>
                  <a:lnTo>
                    <a:pt x="296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53" name="Shape 453"/>
            <p:cNvSpPr/>
            <p:nvPr/>
          </p:nvSpPr>
          <p:spPr>
            <a:xfrm>
              <a:off x="6030400" y="2466100"/>
              <a:ext cx="66525" cy="132175"/>
            </a:xfrm>
            <a:custGeom>
              <a:avLst/>
              <a:gdLst/>
              <a:ahLst/>
              <a:cxnLst/>
              <a:rect l="0" t="0" r="0" b="0"/>
              <a:pathLst>
                <a:path w="2661" h="5287" extrusionOk="0">
                  <a:moveTo>
                    <a:pt x="2492" y="202"/>
                  </a:moveTo>
                  <a:lnTo>
                    <a:pt x="2424" y="472"/>
                  </a:lnTo>
                  <a:lnTo>
                    <a:pt x="2391" y="775"/>
                  </a:lnTo>
                  <a:lnTo>
                    <a:pt x="2391" y="1347"/>
                  </a:lnTo>
                  <a:lnTo>
                    <a:pt x="2424" y="1953"/>
                  </a:lnTo>
                  <a:lnTo>
                    <a:pt x="2424" y="2525"/>
                  </a:lnTo>
                  <a:lnTo>
                    <a:pt x="2391" y="3771"/>
                  </a:lnTo>
                  <a:lnTo>
                    <a:pt x="2323" y="5017"/>
                  </a:lnTo>
                  <a:lnTo>
                    <a:pt x="1684" y="5017"/>
                  </a:lnTo>
                  <a:lnTo>
                    <a:pt x="1313" y="4983"/>
                  </a:lnTo>
                  <a:lnTo>
                    <a:pt x="1111" y="4983"/>
                  </a:lnTo>
                  <a:lnTo>
                    <a:pt x="943" y="5017"/>
                  </a:lnTo>
                  <a:lnTo>
                    <a:pt x="977" y="4344"/>
                  </a:lnTo>
                  <a:lnTo>
                    <a:pt x="977" y="3704"/>
                  </a:lnTo>
                  <a:lnTo>
                    <a:pt x="909" y="2424"/>
                  </a:lnTo>
                  <a:lnTo>
                    <a:pt x="943" y="2357"/>
                  </a:lnTo>
                  <a:lnTo>
                    <a:pt x="943" y="2290"/>
                  </a:lnTo>
                  <a:lnTo>
                    <a:pt x="909" y="2222"/>
                  </a:lnTo>
                  <a:lnTo>
                    <a:pt x="808" y="2222"/>
                  </a:lnTo>
                  <a:lnTo>
                    <a:pt x="303" y="2323"/>
                  </a:lnTo>
                  <a:lnTo>
                    <a:pt x="270" y="1751"/>
                  </a:lnTo>
                  <a:lnTo>
                    <a:pt x="236" y="1179"/>
                  </a:lnTo>
                  <a:lnTo>
                    <a:pt x="236" y="674"/>
                  </a:lnTo>
                  <a:lnTo>
                    <a:pt x="236" y="438"/>
                  </a:lnTo>
                  <a:lnTo>
                    <a:pt x="202" y="202"/>
                  </a:lnTo>
                  <a:lnTo>
                    <a:pt x="202" y="202"/>
                  </a:lnTo>
                  <a:lnTo>
                    <a:pt x="775" y="236"/>
                  </a:lnTo>
                  <a:lnTo>
                    <a:pt x="1347" y="236"/>
                  </a:lnTo>
                  <a:lnTo>
                    <a:pt x="2458" y="202"/>
                  </a:lnTo>
                  <a:close/>
                  <a:moveTo>
                    <a:pt x="775" y="0"/>
                  </a:moveTo>
                  <a:lnTo>
                    <a:pt x="202" y="68"/>
                  </a:lnTo>
                  <a:lnTo>
                    <a:pt x="169" y="101"/>
                  </a:lnTo>
                  <a:lnTo>
                    <a:pt x="101" y="68"/>
                  </a:lnTo>
                  <a:lnTo>
                    <a:pt x="68" y="101"/>
                  </a:lnTo>
                  <a:lnTo>
                    <a:pt x="0" y="371"/>
                  </a:lnTo>
                  <a:lnTo>
                    <a:pt x="0" y="640"/>
                  </a:lnTo>
                  <a:lnTo>
                    <a:pt x="0" y="1179"/>
                  </a:lnTo>
                  <a:lnTo>
                    <a:pt x="0" y="1785"/>
                  </a:lnTo>
                  <a:lnTo>
                    <a:pt x="0" y="2121"/>
                  </a:lnTo>
                  <a:lnTo>
                    <a:pt x="68" y="2424"/>
                  </a:lnTo>
                  <a:lnTo>
                    <a:pt x="68" y="2458"/>
                  </a:lnTo>
                  <a:lnTo>
                    <a:pt x="135" y="2492"/>
                  </a:lnTo>
                  <a:lnTo>
                    <a:pt x="270" y="2492"/>
                  </a:lnTo>
                  <a:lnTo>
                    <a:pt x="741" y="2458"/>
                  </a:lnTo>
                  <a:lnTo>
                    <a:pt x="741" y="3805"/>
                  </a:lnTo>
                  <a:lnTo>
                    <a:pt x="741" y="4478"/>
                  </a:lnTo>
                  <a:lnTo>
                    <a:pt x="775" y="5152"/>
                  </a:lnTo>
                  <a:lnTo>
                    <a:pt x="808" y="5185"/>
                  </a:lnTo>
                  <a:lnTo>
                    <a:pt x="876" y="5219"/>
                  </a:lnTo>
                  <a:lnTo>
                    <a:pt x="909" y="5185"/>
                  </a:lnTo>
                  <a:lnTo>
                    <a:pt x="943" y="5152"/>
                  </a:lnTo>
                  <a:lnTo>
                    <a:pt x="943" y="5118"/>
                  </a:lnTo>
                  <a:lnTo>
                    <a:pt x="1078" y="5185"/>
                  </a:lnTo>
                  <a:lnTo>
                    <a:pt x="1246" y="5219"/>
                  </a:lnTo>
                  <a:lnTo>
                    <a:pt x="1549" y="5219"/>
                  </a:lnTo>
                  <a:lnTo>
                    <a:pt x="1953" y="5253"/>
                  </a:lnTo>
                  <a:lnTo>
                    <a:pt x="2357" y="5253"/>
                  </a:lnTo>
                  <a:lnTo>
                    <a:pt x="2424" y="5286"/>
                  </a:lnTo>
                  <a:lnTo>
                    <a:pt x="2492" y="5253"/>
                  </a:lnTo>
                  <a:lnTo>
                    <a:pt x="2525" y="5253"/>
                  </a:lnTo>
                  <a:lnTo>
                    <a:pt x="2593" y="5219"/>
                  </a:lnTo>
                  <a:lnTo>
                    <a:pt x="2626" y="5152"/>
                  </a:lnTo>
                  <a:lnTo>
                    <a:pt x="2593" y="5084"/>
                  </a:lnTo>
                  <a:lnTo>
                    <a:pt x="2525" y="5017"/>
                  </a:lnTo>
                  <a:lnTo>
                    <a:pt x="2593" y="3771"/>
                  </a:lnTo>
                  <a:lnTo>
                    <a:pt x="2626" y="2525"/>
                  </a:lnTo>
                  <a:lnTo>
                    <a:pt x="2660" y="1347"/>
                  </a:lnTo>
                  <a:lnTo>
                    <a:pt x="2660" y="741"/>
                  </a:lnTo>
                  <a:lnTo>
                    <a:pt x="2593" y="438"/>
                  </a:lnTo>
                  <a:lnTo>
                    <a:pt x="2525" y="169"/>
                  </a:lnTo>
                  <a:lnTo>
                    <a:pt x="2559" y="135"/>
                  </a:lnTo>
                  <a:lnTo>
                    <a:pt x="2559" y="68"/>
                  </a:lnTo>
                  <a:lnTo>
                    <a:pt x="252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54" name="Shape 454"/>
            <p:cNvSpPr/>
            <p:nvPr/>
          </p:nvSpPr>
          <p:spPr>
            <a:xfrm>
              <a:off x="5982425" y="2726175"/>
              <a:ext cx="21050" cy="12650"/>
            </a:xfrm>
            <a:custGeom>
              <a:avLst/>
              <a:gdLst/>
              <a:ahLst/>
              <a:cxnLst/>
              <a:rect l="0" t="0" r="0" b="0"/>
              <a:pathLst>
                <a:path w="842" h="506" extrusionOk="0">
                  <a:moveTo>
                    <a:pt x="34" y="1"/>
                  </a:moveTo>
                  <a:lnTo>
                    <a:pt x="0" y="68"/>
                  </a:lnTo>
                  <a:lnTo>
                    <a:pt x="0" y="135"/>
                  </a:lnTo>
                  <a:lnTo>
                    <a:pt x="101" y="304"/>
                  </a:lnTo>
                  <a:lnTo>
                    <a:pt x="236" y="472"/>
                  </a:lnTo>
                  <a:lnTo>
                    <a:pt x="270" y="506"/>
                  </a:lnTo>
                  <a:lnTo>
                    <a:pt x="303" y="506"/>
                  </a:lnTo>
                  <a:lnTo>
                    <a:pt x="371" y="472"/>
                  </a:lnTo>
                  <a:lnTo>
                    <a:pt x="472" y="472"/>
                  </a:lnTo>
                  <a:lnTo>
                    <a:pt x="640" y="304"/>
                  </a:lnTo>
                  <a:lnTo>
                    <a:pt x="842" y="169"/>
                  </a:lnTo>
                  <a:lnTo>
                    <a:pt x="842" y="102"/>
                  </a:lnTo>
                  <a:lnTo>
                    <a:pt x="842" y="34"/>
                  </a:lnTo>
                  <a:lnTo>
                    <a:pt x="775" y="1"/>
                  </a:lnTo>
                  <a:lnTo>
                    <a:pt x="707" y="1"/>
                  </a:lnTo>
                  <a:lnTo>
                    <a:pt x="539" y="135"/>
                  </a:lnTo>
                  <a:lnTo>
                    <a:pt x="371" y="304"/>
                  </a:lnTo>
                  <a:lnTo>
                    <a:pt x="270" y="169"/>
                  </a:lnTo>
                  <a:lnTo>
                    <a:pt x="135" y="3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55" name="Shape 455"/>
            <p:cNvSpPr/>
            <p:nvPr/>
          </p:nvSpPr>
          <p:spPr>
            <a:xfrm>
              <a:off x="5072550" y="2497250"/>
              <a:ext cx="28625" cy="23575"/>
            </a:xfrm>
            <a:custGeom>
              <a:avLst/>
              <a:gdLst/>
              <a:ahLst/>
              <a:cxnLst/>
              <a:rect l="0" t="0" r="0" b="0"/>
              <a:pathLst>
                <a:path w="1145" h="943" extrusionOk="0">
                  <a:moveTo>
                    <a:pt x="1044" y="0"/>
                  </a:moveTo>
                  <a:lnTo>
                    <a:pt x="1010" y="34"/>
                  </a:lnTo>
                  <a:lnTo>
                    <a:pt x="976" y="236"/>
                  </a:lnTo>
                  <a:lnTo>
                    <a:pt x="976" y="438"/>
                  </a:lnTo>
                  <a:lnTo>
                    <a:pt x="976" y="505"/>
                  </a:lnTo>
                  <a:lnTo>
                    <a:pt x="943" y="471"/>
                  </a:lnTo>
                  <a:lnTo>
                    <a:pt x="774" y="337"/>
                  </a:lnTo>
                  <a:lnTo>
                    <a:pt x="640" y="202"/>
                  </a:lnTo>
                  <a:lnTo>
                    <a:pt x="572" y="168"/>
                  </a:lnTo>
                  <a:lnTo>
                    <a:pt x="505" y="202"/>
                  </a:lnTo>
                  <a:lnTo>
                    <a:pt x="471" y="236"/>
                  </a:lnTo>
                  <a:lnTo>
                    <a:pt x="471" y="303"/>
                  </a:lnTo>
                  <a:lnTo>
                    <a:pt x="471" y="337"/>
                  </a:lnTo>
                  <a:lnTo>
                    <a:pt x="606" y="471"/>
                  </a:lnTo>
                  <a:lnTo>
                    <a:pt x="370" y="471"/>
                  </a:lnTo>
                  <a:lnTo>
                    <a:pt x="202" y="438"/>
                  </a:lnTo>
                  <a:lnTo>
                    <a:pt x="101" y="438"/>
                  </a:lnTo>
                  <a:lnTo>
                    <a:pt x="34" y="471"/>
                  </a:lnTo>
                  <a:lnTo>
                    <a:pt x="0" y="505"/>
                  </a:lnTo>
                  <a:lnTo>
                    <a:pt x="34" y="539"/>
                  </a:lnTo>
                  <a:lnTo>
                    <a:pt x="67" y="572"/>
                  </a:lnTo>
                  <a:lnTo>
                    <a:pt x="168" y="606"/>
                  </a:lnTo>
                  <a:lnTo>
                    <a:pt x="303" y="640"/>
                  </a:lnTo>
                  <a:lnTo>
                    <a:pt x="606" y="673"/>
                  </a:lnTo>
                  <a:lnTo>
                    <a:pt x="471" y="741"/>
                  </a:lnTo>
                  <a:lnTo>
                    <a:pt x="438" y="774"/>
                  </a:lnTo>
                  <a:lnTo>
                    <a:pt x="438" y="842"/>
                  </a:lnTo>
                  <a:lnTo>
                    <a:pt x="471" y="909"/>
                  </a:lnTo>
                  <a:lnTo>
                    <a:pt x="539" y="909"/>
                  </a:lnTo>
                  <a:lnTo>
                    <a:pt x="774" y="808"/>
                  </a:lnTo>
                  <a:lnTo>
                    <a:pt x="976" y="640"/>
                  </a:lnTo>
                  <a:lnTo>
                    <a:pt x="976" y="842"/>
                  </a:lnTo>
                  <a:lnTo>
                    <a:pt x="1010" y="909"/>
                  </a:lnTo>
                  <a:lnTo>
                    <a:pt x="1044" y="943"/>
                  </a:lnTo>
                  <a:lnTo>
                    <a:pt x="1111" y="909"/>
                  </a:lnTo>
                  <a:lnTo>
                    <a:pt x="1145" y="842"/>
                  </a:lnTo>
                  <a:lnTo>
                    <a:pt x="1145" y="438"/>
                  </a:lnTo>
                  <a:lnTo>
                    <a:pt x="1145" y="236"/>
                  </a:lnTo>
                  <a:lnTo>
                    <a:pt x="1111" y="34"/>
                  </a:lnTo>
                  <a:lnTo>
                    <a:pt x="1077" y="34"/>
                  </a:lnTo>
                  <a:lnTo>
                    <a:pt x="1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56" name="Shape 456"/>
            <p:cNvSpPr/>
            <p:nvPr/>
          </p:nvSpPr>
          <p:spPr>
            <a:xfrm>
              <a:off x="5868800" y="2605825"/>
              <a:ext cx="63150" cy="68200"/>
            </a:xfrm>
            <a:custGeom>
              <a:avLst/>
              <a:gdLst/>
              <a:ahLst/>
              <a:cxnLst/>
              <a:rect l="0" t="0" r="0" b="0"/>
              <a:pathLst>
                <a:path w="2526" h="2728" extrusionOk="0">
                  <a:moveTo>
                    <a:pt x="202" y="169"/>
                  </a:moveTo>
                  <a:lnTo>
                    <a:pt x="741" y="236"/>
                  </a:lnTo>
                  <a:lnTo>
                    <a:pt x="1279" y="270"/>
                  </a:lnTo>
                  <a:lnTo>
                    <a:pt x="2357" y="236"/>
                  </a:lnTo>
                  <a:lnTo>
                    <a:pt x="2357" y="236"/>
                  </a:lnTo>
                  <a:lnTo>
                    <a:pt x="2289" y="775"/>
                  </a:lnTo>
                  <a:lnTo>
                    <a:pt x="2256" y="1347"/>
                  </a:lnTo>
                  <a:lnTo>
                    <a:pt x="2256" y="1886"/>
                  </a:lnTo>
                  <a:lnTo>
                    <a:pt x="2289" y="2424"/>
                  </a:lnTo>
                  <a:lnTo>
                    <a:pt x="2289" y="2458"/>
                  </a:lnTo>
                  <a:lnTo>
                    <a:pt x="2256" y="2458"/>
                  </a:lnTo>
                  <a:lnTo>
                    <a:pt x="2020" y="2424"/>
                  </a:lnTo>
                  <a:lnTo>
                    <a:pt x="808" y="2424"/>
                  </a:lnTo>
                  <a:lnTo>
                    <a:pt x="303" y="2391"/>
                  </a:lnTo>
                  <a:lnTo>
                    <a:pt x="236" y="1280"/>
                  </a:lnTo>
                  <a:lnTo>
                    <a:pt x="202" y="169"/>
                  </a:lnTo>
                  <a:close/>
                  <a:moveTo>
                    <a:pt x="741" y="0"/>
                  </a:moveTo>
                  <a:lnTo>
                    <a:pt x="168" y="34"/>
                  </a:lnTo>
                  <a:lnTo>
                    <a:pt x="135" y="34"/>
                  </a:lnTo>
                  <a:lnTo>
                    <a:pt x="101" y="101"/>
                  </a:lnTo>
                  <a:lnTo>
                    <a:pt x="67" y="101"/>
                  </a:lnTo>
                  <a:lnTo>
                    <a:pt x="34" y="169"/>
                  </a:lnTo>
                  <a:lnTo>
                    <a:pt x="0" y="775"/>
                  </a:lnTo>
                  <a:lnTo>
                    <a:pt x="0" y="1414"/>
                  </a:lnTo>
                  <a:lnTo>
                    <a:pt x="34" y="2020"/>
                  </a:lnTo>
                  <a:lnTo>
                    <a:pt x="101" y="2660"/>
                  </a:lnTo>
                  <a:lnTo>
                    <a:pt x="135" y="2694"/>
                  </a:lnTo>
                  <a:lnTo>
                    <a:pt x="168" y="2727"/>
                  </a:lnTo>
                  <a:lnTo>
                    <a:pt x="236" y="2727"/>
                  </a:lnTo>
                  <a:lnTo>
                    <a:pt x="303" y="2694"/>
                  </a:lnTo>
                  <a:lnTo>
                    <a:pt x="337" y="2660"/>
                  </a:lnTo>
                  <a:lnTo>
                    <a:pt x="337" y="2626"/>
                  </a:lnTo>
                  <a:lnTo>
                    <a:pt x="337" y="2559"/>
                  </a:lnTo>
                  <a:lnTo>
                    <a:pt x="808" y="2660"/>
                  </a:lnTo>
                  <a:lnTo>
                    <a:pt x="1313" y="2694"/>
                  </a:lnTo>
                  <a:lnTo>
                    <a:pt x="1818" y="2694"/>
                  </a:lnTo>
                  <a:lnTo>
                    <a:pt x="2054" y="2660"/>
                  </a:lnTo>
                  <a:lnTo>
                    <a:pt x="2256" y="2626"/>
                  </a:lnTo>
                  <a:lnTo>
                    <a:pt x="2323" y="2593"/>
                  </a:lnTo>
                  <a:lnTo>
                    <a:pt x="2323" y="2492"/>
                  </a:lnTo>
                  <a:lnTo>
                    <a:pt x="2357" y="2525"/>
                  </a:lnTo>
                  <a:lnTo>
                    <a:pt x="2390" y="2525"/>
                  </a:lnTo>
                  <a:lnTo>
                    <a:pt x="2458" y="2492"/>
                  </a:lnTo>
                  <a:lnTo>
                    <a:pt x="2458" y="2424"/>
                  </a:lnTo>
                  <a:lnTo>
                    <a:pt x="2491" y="1886"/>
                  </a:lnTo>
                  <a:lnTo>
                    <a:pt x="2525" y="1313"/>
                  </a:lnTo>
                  <a:lnTo>
                    <a:pt x="2491" y="775"/>
                  </a:lnTo>
                  <a:lnTo>
                    <a:pt x="2458" y="202"/>
                  </a:lnTo>
                  <a:lnTo>
                    <a:pt x="2491" y="169"/>
                  </a:lnTo>
                  <a:lnTo>
                    <a:pt x="2491" y="101"/>
                  </a:lnTo>
                  <a:lnTo>
                    <a:pt x="2458" y="34"/>
                  </a:lnTo>
                  <a:lnTo>
                    <a:pt x="1852" y="34"/>
                  </a:lnTo>
                  <a:lnTo>
                    <a:pt x="127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57" name="Shape 457"/>
            <p:cNvSpPr/>
            <p:nvPr/>
          </p:nvSpPr>
          <p:spPr>
            <a:xfrm>
              <a:off x="5128100" y="2676525"/>
              <a:ext cx="63150" cy="78300"/>
            </a:xfrm>
            <a:custGeom>
              <a:avLst/>
              <a:gdLst/>
              <a:ahLst/>
              <a:cxnLst/>
              <a:rect l="0" t="0" r="0" b="0"/>
              <a:pathLst>
                <a:path w="2526" h="3132" extrusionOk="0">
                  <a:moveTo>
                    <a:pt x="202" y="169"/>
                  </a:moveTo>
                  <a:lnTo>
                    <a:pt x="741" y="236"/>
                  </a:lnTo>
                  <a:lnTo>
                    <a:pt x="1280" y="270"/>
                  </a:lnTo>
                  <a:lnTo>
                    <a:pt x="2357" y="236"/>
                  </a:lnTo>
                  <a:lnTo>
                    <a:pt x="2290" y="842"/>
                  </a:lnTo>
                  <a:lnTo>
                    <a:pt x="2256" y="1549"/>
                  </a:lnTo>
                  <a:lnTo>
                    <a:pt x="2256" y="2222"/>
                  </a:lnTo>
                  <a:lnTo>
                    <a:pt x="2290" y="2828"/>
                  </a:lnTo>
                  <a:lnTo>
                    <a:pt x="2290" y="2862"/>
                  </a:lnTo>
                  <a:lnTo>
                    <a:pt x="2256" y="2862"/>
                  </a:lnTo>
                  <a:lnTo>
                    <a:pt x="2020" y="2828"/>
                  </a:lnTo>
                  <a:lnTo>
                    <a:pt x="808" y="2828"/>
                  </a:lnTo>
                  <a:lnTo>
                    <a:pt x="303" y="2795"/>
                  </a:lnTo>
                  <a:lnTo>
                    <a:pt x="236" y="1482"/>
                  </a:lnTo>
                  <a:lnTo>
                    <a:pt x="202" y="169"/>
                  </a:lnTo>
                  <a:close/>
                  <a:moveTo>
                    <a:pt x="741" y="0"/>
                  </a:moveTo>
                  <a:lnTo>
                    <a:pt x="168" y="34"/>
                  </a:lnTo>
                  <a:lnTo>
                    <a:pt x="135" y="34"/>
                  </a:lnTo>
                  <a:lnTo>
                    <a:pt x="101" y="101"/>
                  </a:lnTo>
                  <a:lnTo>
                    <a:pt x="67" y="101"/>
                  </a:lnTo>
                  <a:lnTo>
                    <a:pt x="34" y="169"/>
                  </a:lnTo>
                  <a:lnTo>
                    <a:pt x="0" y="842"/>
                  </a:lnTo>
                  <a:lnTo>
                    <a:pt x="0" y="1616"/>
                  </a:lnTo>
                  <a:lnTo>
                    <a:pt x="34" y="2391"/>
                  </a:lnTo>
                  <a:lnTo>
                    <a:pt x="101" y="3064"/>
                  </a:lnTo>
                  <a:lnTo>
                    <a:pt x="135" y="3098"/>
                  </a:lnTo>
                  <a:lnTo>
                    <a:pt x="168" y="3132"/>
                  </a:lnTo>
                  <a:lnTo>
                    <a:pt x="236" y="3132"/>
                  </a:lnTo>
                  <a:lnTo>
                    <a:pt x="303" y="3098"/>
                  </a:lnTo>
                  <a:lnTo>
                    <a:pt x="337" y="3064"/>
                  </a:lnTo>
                  <a:lnTo>
                    <a:pt x="337" y="3030"/>
                  </a:lnTo>
                  <a:lnTo>
                    <a:pt x="337" y="2963"/>
                  </a:lnTo>
                  <a:lnTo>
                    <a:pt x="808" y="3064"/>
                  </a:lnTo>
                  <a:lnTo>
                    <a:pt x="1313" y="3098"/>
                  </a:lnTo>
                  <a:lnTo>
                    <a:pt x="1818" y="3098"/>
                  </a:lnTo>
                  <a:lnTo>
                    <a:pt x="2054" y="3064"/>
                  </a:lnTo>
                  <a:lnTo>
                    <a:pt x="2256" y="3030"/>
                  </a:lnTo>
                  <a:lnTo>
                    <a:pt x="2323" y="2997"/>
                  </a:lnTo>
                  <a:lnTo>
                    <a:pt x="2323" y="2896"/>
                  </a:lnTo>
                  <a:lnTo>
                    <a:pt x="2357" y="2929"/>
                  </a:lnTo>
                  <a:lnTo>
                    <a:pt x="2391" y="2929"/>
                  </a:lnTo>
                  <a:lnTo>
                    <a:pt x="2458" y="2896"/>
                  </a:lnTo>
                  <a:lnTo>
                    <a:pt x="2458" y="2828"/>
                  </a:lnTo>
                  <a:lnTo>
                    <a:pt x="2492" y="2222"/>
                  </a:lnTo>
                  <a:lnTo>
                    <a:pt x="2525" y="1515"/>
                  </a:lnTo>
                  <a:lnTo>
                    <a:pt x="2492" y="808"/>
                  </a:lnTo>
                  <a:lnTo>
                    <a:pt x="2458" y="202"/>
                  </a:lnTo>
                  <a:lnTo>
                    <a:pt x="2492" y="169"/>
                  </a:lnTo>
                  <a:lnTo>
                    <a:pt x="2492" y="101"/>
                  </a:lnTo>
                  <a:lnTo>
                    <a:pt x="2458" y="34"/>
                  </a:lnTo>
                  <a:lnTo>
                    <a:pt x="1852" y="34"/>
                  </a:lnTo>
                  <a:lnTo>
                    <a:pt x="128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58" name="Shape 458"/>
            <p:cNvSpPr/>
            <p:nvPr/>
          </p:nvSpPr>
          <p:spPr>
            <a:xfrm>
              <a:off x="5055700" y="2464425"/>
              <a:ext cx="103550" cy="65675"/>
            </a:xfrm>
            <a:custGeom>
              <a:avLst/>
              <a:gdLst/>
              <a:ahLst/>
              <a:cxnLst/>
              <a:rect l="0" t="0" r="0" b="0"/>
              <a:pathLst>
                <a:path w="4142" h="2627" extrusionOk="0">
                  <a:moveTo>
                    <a:pt x="1112" y="202"/>
                  </a:moveTo>
                  <a:lnTo>
                    <a:pt x="1953" y="236"/>
                  </a:lnTo>
                  <a:lnTo>
                    <a:pt x="2896" y="269"/>
                  </a:lnTo>
                  <a:lnTo>
                    <a:pt x="3873" y="370"/>
                  </a:lnTo>
                  <a:lnTo>
                    <a:pt x="3873" y="1414"/>
                  </a:lnTo>
                  <a:lnTo>
                    <a:pt x="3805" y="1885"/>
                  </a:lnTo>
                  <a:lnTo>
                    <a:pt x="3805" y="2357"/>
                  </a:lnTo>
                  <a:lnTo>
                    <a:pt x="3671" y="2289"/>
                  </a:lnTo>
                  <a:lnTo>
                    <a:pt x="3536" y="2222"/>
                  </a:lnTo>
                  <a:lnTo>
                    <a:pt x="3233" y="2188"/>
                  </a:lnTo>
                  <a:lnTo>
                    <a:pt x="2930" y="2222"/>
                  </a:lnTo>
                  <a:lnTo>
                    <a:pt x="2660" y="2222"/>
                  </a:lnTo>
                  <a:lnTo>
                    <a:pt x="2088" y="2289"/>
                  </a:lnTo>
                  <a:lnTo>
                    <a:pt x="1549" y="2323"/>
                  </a:lnTo>
                  <a:lnTo>
                    <a:pt x="943" y="2323"/>
                  </a:lnTo>
                  <a:lnTo>
                    <a:pt x="640" y="2289"/>
                  </a:lnTo>
                  <a:lnTo>
                    <a:pt x="337" y="2323"/>
                  </a:lnTo>
                  <a:lnTo>
                    <a:pt x="270" y="1751"/>
                  </a:lnTo>
                  <a:lnTo>
                    <a:pt x="236" y="1178"/>
                  </a:lnTo>
                  <a:lnTo>
                    <a:pt x="270" y="707"/>
                  </a:lnTo>
                  <a:lnTo>
                    <a:pt x="270" y="471"/>
                  </a:lnTo>
                  <a:lnTo>
                    <a:pt x="236" y="269"/>
                  </a:lnTo>
                  <a:lnTo>
                    <a:pt x="270" y="269"/>
                  </a:lnTo>
                  <a:lnTo>
                    <a:pt x="674" y="202"/>
                  </a:lnTo>
                  <a:close/>
                  <a:moveTo>
                    <a:pt x="775" y="0"/>
                  </a:moveTo>
                  <a:lnTo>
                    <a:pt x="539" y="34"/>
                  </a:lnTo>
                  <a:lnTo>
                    <a:pt x="304" y="101"/>
                  </a:lnTo>
                  <a:lnTo>
                    <a:pt x="270" y="101"/>
                  </a:lnTo>
                  <a:lnTo>
                    <a:pt x="236" y="135"/>
                  </a:lnTo>
                  <a:lnTo>
                    <a:pt x="236" y="236"/>
                  </a:lnTo>
                  <a:lnTo>
                    <a:pt x="203" y="135"/>
                  </a:lnTo>
                  <a:lnTo>
                    <a:pt x="169" y="135"/>
                  </a:lnTo>
                  <a:lnTo>
                    <a:pt x="102" y="236"/>
                  </a:lnTo>
                  <a:lnTo>
                    <a:pt x="68" y="370"/>
                  </a:lnTo>
                  <a:lnTo>
                    <a:pt x="1" y="640"/>
                  </a:lnTo>
                  <a:lnTo>
                    <a:pt x="1" y="1178"/>
                  </a:lnTo>
                  <a:lnTo>
                    <a:pt x="34" y="1784"/>
                  </a:lnTo>
                  <a:lnTo>
                    <a:pt x="102" y="2390"/>
                  </a:lnTo>
                  <a:lnTo>
                    <a:pt x="169" y="2458"/>
                  </a:lnTo>
                  <a:lnTo>
                    <a:pt x="304" y="2458"/>
                  </a:lnTo>
                  <a:lnTo>
                    <a:pt x="337" y="2390"/>
                  </a:lnTo>
                  <a:lnTo>
                    <a:pt x="539" y="2458"/>
                  </a:lnTo>
                  <a:lnTo>
                    <a:pt x="741" y="2491"/>
                  </a:lnTo>
                  <a:lnTo>
                    <a:pt x="1145" y="2559"/>
                  </a:lnTo>
                  <a:lnTo>
                    <a:pt x="1583" y="2559"/>
                  </a:lnTo>
                  <a:lnTo>
                    <a:pt x="1987" y="2525"/>
                  </a:lnTo>
                  <a:lnTo>
                    <a:pt x="2458" y="2491"/>
                  </a:lnTo>
                  <a:lnTo>
                    <a:pt x="2896" y="2491"/>
                  </a:lnTo>
                  <a:lnTo>
                    <a:pt x="3334" y="2525"/>
                  </a:lnTo>
                  <a:lnTo>
                    <a:pt x="3805" y="2559"/>
                  </a:lnTo>
                  <a:lnTo>
                    <a:pt x="3839" y="2626"/>
                  </a:lnTo>
                  <a:lnTo>
                    <a:pt x="3940" y="2626"/>
                  </a:lnTo>
                  <a:lnTo>
                    <a:pt x="3974" y="2559"/>
                  </a:lnTo>
                  <a:lnTo>
                    <a:pt x="4075" y="2289"/>
                  </a:lnTo>
                  <a:lnTo>
                    <a:pt x="4108" y="2020"/>
                  </a:lnTo>
                  <a:lnTo>
                    <a:pt x="4142" y="1414"/>
                  </a:lnTo>
                  <a:lnTo>
                    <a:pt x="4142" y="741"/>
                  </a:lnTo>
                  <a:lnTo>
                    <a:pt x="4108" y="404"/>
                  </a:lnTo>
                  <a:lnTo>
                    <a:pt x="4075" y="67"/>
                  </a:lnTo>
                  <a:lnTo>
                    <a:pt x="4041" y="0"/>
                  </a:lnTo>
                  <a:lnTo>
                    <a:pt x="3974" y="0"/>
                  </a:lnTo>
                  <a:lnTo>
                    <a:pt x="3906" y="34"/>
                  </a:lnTo>
                  <a:lnTo>
                    <a:pt x="3873" y="101"/>
                  </a:lnTo>
                  <a:lnTo>
                    <a:pt x="3873" y="168"/>
                  </a:lnTo>
                  <a:lnTo>
                    <a:pt x="3031" y="67"/>
                  </a:lnTo>
                  <a:lnTo>
                    <a:pt x="2189" y="34"/>
                  </a:lnTo>
                  <a:lnTo>
                    <a:pt x="124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59" name="Shape 459"/>
            <p:cNvSpPr/>
            <p:nvPr/>
          </p:nvSpPr>
          <p:spPr>
            <a:xfrm>
              <a:off x="5059075" y="2348250"/>
              <a:ext cx="66525" cy="40425"/>
            </a:xfrm>
            <a:custGeom>
              <a:avLst/>
              <a:gdLst/>
              <a:ahLst/>
              <a:cxnLst/>
              <a:rect l="0" t="0" r="0" b="0"/>
              <a:pathLst>
                <a:path w="2661" h="1617" extrusionOk="0">
                  <a:moveTo>
                    <a:pt x="2189" y="203"/>
                  </a:moveTo>
                  <a:lnTo>
                    <a:pt x="2357" y="237"/>
                  </a:lnTo>
                  <a:lnTo>
                    <a:pt x="2391" y="270"/>
                  </a:lnTo>
                  <a:lnTo>
                    <a:pt x="2458" y="237"/>
                  </a:lnTo>
                  <a:lnTo>
                    <a:pt x="2458" y="371"/>
                  </a:lnTo>
                  <a:lnTo>
                    <a:pt x="2424" y="506"/>
                  </a:lnTo>
                  <a:lnTo>
                    <a:pt x="2424" y="775"/>
                  </a:lnTo>
                  <a:lnTo>
                    <a:pt x="2424" y="1078"/>
                  </a:lnTo>
                  <a:lnTo>
                    <a:pt x="2458" y="1381"/>
                  </a:lnTo>
                  <a:lnTo>
                    <a:pt x="1280" y="1381"/>
                  </a:lnTo>
                  <a:lnTo>
                    <a:pt x="707" y="1415"/>
                  </a:lnTo>
                  <a:lnTo>
                    <a:pt x="135" y="1482"/>
                  </a:lnTo>
                  <a:lnTo>
                    <a:pt x="169" y="1280"/>
                  </a:lnTo>
                  <a:lnTo>
                    <a:pt x="202" y="1078"/>
                  </a:lnTo>
                  <a:lnTo>
                    <a:pt x="202" y="708"/>
                  </a:lnTo>
                  <a:lnTo>
                    <a:pt x="202" y="439"/>
                  </a:lnTo>
                  <a:lnTo>
                    <a:pt x="202" y="304"/>
                  </a:lnTo>
                  <a:lnTo>
                    <a:pt x="202" y="203"/>
                  </a:lnTo>
                  <a:lnTo>
                    <a:pt x="371" y="237"/>
                  </a:lnTo>
                  <a:lnTo>
                    <a:pt x="1650" y="237"/>
                  </a:lnTo>
                  <a:lnTo>
                    <a:pt x="1987" y="203"/>
                  </a:lnTo>
                  <a:close/>
                  <a:moveTo>
                    <a:pt x="707" y="1"/>
                  </a:moveTo>
                  <a:lnTo>
                    <a:pt x="438" y="34"/>
                  </a:lnTo>
                  <a:lnTo>
                    <a:pt x="135" y="68"/>
                  </a:lnTo>
                  <a:lnTo>
                    <a:pt x="135" y="102"/>
                  </a:lnTo>
                  <a:lnTo>
                    <a:pt x="34" y="102"/>
                  </a:lnTo>
                  <a:lnTo>
                    <a:pt x="34" y="136"/>
                  </a:lnTo>
                  <a:lnTo>
                    <a:pt x="68" y="136"/>
                  </a:lnTo>
                  <a:lnTo>
                    <a:pt x="34" y="270"/>
                  </a:lnTo>
                  <a:lnTo>
                    <a:pt x="34" y="439"/>
                  </a:lnTo>
                  <a:lnTo>
                    <a:pt x="34" y="708"/>
                  </a:lnTo>
                  <a:lnTo>
                    <a:pt x="0" y="1078"/>
                  </a:lnTo>
                  <a:lnTo>
                    <a:pt x="0" y="1280"/>
                  </a:lnTo>
                  <a:lnTo>
                    <a:pt x="34" y="1482"/>
                  </a:lnTo>
                  <a:lnTo>
                    <a:pt x="68" y="1516"/>
                  </a:lnTo>
                  <a:lnTo>
                    <a:pt x="68" y="1550"/>
                  </a:lnTo>
                  <a:lnTo>
                    <a:pt x="101" y="1583"/>
                  </a:lnTo>
                  <a:lnTo>
                    <a:pt x="707" y="1617"/>
                  </a:lnTo>
                  <a:lnTo>
                    <a:pt x="1313" y="1617"/>
                  </a:lnTo>
                  <a:lnTo>
                    <a:pt x="2492" y="1583"/>
                  </a:lnTo>
                  <a:lnTo>
                    <a:pt x="2593" y="1583"/>
                  </a:lnTo>
                  <a:lnTo>
                    <a:pt x="2626" y="1550"/>
                  </a:lnTo>
                  <a:lnTo>
                    <a:pt x="2660" y="1482"/>
                  </a:lnTo>
                  <a:lnTo>
                    <a:pt x="2660" y="1449"/>
                  </a:lnTo>
                  <a:lnTo>
                    <a:pt x="2626" y="1381"/>
                  </a:lnTo>
                  <a:lnTo>
                    <a:pt x="2626" y="1078"/>
                  </a:lnTo>
                  <a:lnTo>
                    <a:pt x="2593" y="775"/>
                  </a:lnTo>
                  <a:lnTo>
                    <a:pt x="2626" y="439"/>
                  </a:lnTo>
                  <a:lnTo>
                    <a:pt x="2593" y="270"/>
                  </a:lnTo>
                  <a:lnTo>
                    <a:pt x="2559" y="136"/>
                  </a:lnTo>
                  <a:lnTo>
                    <a:pt x="2525" y="136"/>
                  </a:lnTo>
                  <a:lnTo>
                    <a:pt x="2492" y="102"/>
                  </a:lnTo>
                  <a:lnTo>
                    <a:pt x="2458" y="68"/>
                  </a:lnTo>
                  <a:lnTo>
                    <a:pt x="2323" y="34"/>
                  </a:lnTo>
                  <a:lnTo>
                    <a:pt x="2189" y="1"/>
                  </a:lnTo>
                  <a:lnTo>
                    <a:pt x="1886" y="1"/>
                  </a:lnTo>
                  <a:lnTo>
                    <a:pt x="1280" y="34"/>
                  </a:lnTo>
                  <a:lnTo>
                    <a:pt x="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60" name="Shape 460"/>
            <p:cNvSpPr/>
            <p:nvPr/>
          </p:nvSpPr>
          <p:spPr>
            <a:xfrm>
              <a:off x="5055700" y="2677375"/>
              <a:ext cx="64850" cy="72400"/>
            </a:xfrm>
            <a:custGeom>
              <a:avLst/>
              <a:gdLst/>
              <a:ahLst/>
              <a:cxnLst/>
              <a:rect l="0" t="0" r="0" b="0"/>
              <a:pathLst>
                <a:path w="2594" h="2896" extrusionOk="0">
                  <a:moveTo>
                    <a:pt x="135" y="0"/>
                  </a:moveTo>
                  <a:lnTo>
                    <a:pt x="102" y="34"/>
                  </a:lnTo>
                  <a:lnTo>
                    <a:pt x="34" y="303"/>
                  </a:lnTo>
                  <a:lnTo>
                    <a:pt x="1" y="572"/>
                  </a:lnTo>
                  <a:lnTo>
                    <a:pt x="1" y="1111"/>
                  </a:lnTo>
                  <a:lnTo>
                    <a:pt x="1" y="1953"/>
                  </a:lnTo>
                  <a:lnTo>
                    <a:pt x="34" y="2390"/>
                  </a:lnTo>
                  <a:lnTo>
                    <a:pt x="102" y="2794"/>
                  </a:lnTo>
                  <a:lnTo>
                    <a:pt x="135" y="2828"/>
                  </a:lnTo>
                  <a:lnTo>
                    <a:pt x="236" y="2828"/>
                  </a:lnTo>
                  <a:lnTo>
                    <a:pt x="270" y="2761"/>
                  </a:lnTo>
                  <a:lnTo>
                    <a:pt x="270" y="2390"/>
                  </a:lnTo>
                  <a:lnTo>
                    <a:pt x="236" y="1919"/>
                  </a:lnTo>
                  <a:lnTo>
                    <a:pt x="236" y="1111"/>
                  </a:lnTo>
                  <a:lnTo>
                    <a:pt x="236" y="673"/>
                  </a:lnTo>
                  <a:lnTo>
                    <a:pt x="236" y="236"/>
                  </a:lnTo>
                  <a:lnTo>
                    <a:pt x="472" y="269"/>
                  </a:lnTo>
                  <a:lnTo>
                    <a:pt x="2290" y="269"/>
                  </a:lnTo>
                  <a:lnTo>
                    <a:pt x="2324" y="303"/>
                  </a:lnTo>
                  <a:lnTo>
                    <a:pt x="2357" y="337"/>
                  </a:lnTo>
                  <a:lnTo>
                    <a:pt x="2391" y="337"/>
                  </a:lnTo>
                  <a:lnTo>
                    <a:pt x="2391" y="505"/>
                  </a:lnTo>
                  <a:lnTo>
                    <a:pt x="2357" y="673"/>
                  </a:lnTo>
                  <a:lnTo>
                    <a:pt x="2357" y="1010"/>
                  </a:lnTo>
                  <a:lnTo>
                    <a:pt x="2324" y="1818"/>
                  </a:lnTo>
                  <a:lnTo>
                    <a:pt x="2324" y="2626"/>
                  </a:lnTo>
                  <a:lnTo>
                    <a:pt x="2122" y="2592"/>
                  </a:lnTo>
                  <a:lnTo>
                    <a:pt x="1852" y="2592"/>
                  </a:lnTo>
                  <a:lnTo>
                    <a:pt x="1381" y="2626"/>
                  </a:lnTo>
                  <a:lnTo>
                    <a:pt x="775" y="2592"/>
                  </a:lnTo>
                  <a:lnTo>
                    <a:pt x="640" y="2592"/>
                  </a:lnTo>
                  <a:lnTo>
                    <a:pt x="472" y="2626"/>
                  </a:lnTo>
                  <a:lnTo>
                    <a:pt x="371" y="2660"/>
                  </a:lnTo>
                  <a:lnTo>
                    <a:pt x="270" y="2761"/>
                  </a:lnTo>
                  <a:lnTo>
                    <a:pt x="337" y="2828"/>
                  </a:lnTo>
                  <a:lnTo>
                    <a:pt x="472" y="2895"/>
                  </a:lnTo>
                  <a:lnTo>
                    <a:pt x="2088" y="2895"/>
                  </a:lnTo>
                  <a:lnTo>
                    <a:pt x="2357" y="2862"/>
                  </a:lnTo>
                  <a:lnTo>
                    <a:pt x="2391" y="2895"/>
                  </a:lnTo>
                  <a:lnTo>
                    <a:pt x="2458" y="2895"/>
                  </a:lnTo>
                  <a:lnTo>
                    <a:pt x="2526" y="2862"/>
                  </a:lnTo>
                  <a:lnTo>
                    <a:pt x="2559" y="2794"/>
                  </a:lnTo>
                  <a:lnTo>
                    <a:pt x="2559" y="1178"/>
                  </a:lnTo>
                  <a:lnTo>
                    <a:pt x="2593" y="640"/>
                  </a:lnTo>
                  <a:lnTo>
                    <a:pt x="2559" y="404"/>
                  </a:lnTo>
                  <a:lnTo>
                    <a:pt x="2526" y="135"/>
                  </a:lnTo>
                  <a:lnTo>
                    <a:pt x="2492" y="135"/>
                  </a:lnTo>
                  <a:lnTo>
                    <a:pt x="2458" y="168"/>
                  </a:lnTo>
                  <a:lnTo>
                    <a:pt x="2391" y="101"/>
                  </a:lnTo>
                  <a:lnTo>
                    <a:pt x="2290" y="67"/>
                  </a:lnTo>
                  <a:lnTo>
                    <a:pt x="2088" y="67"/>
                  </a:lnTo>
                  <a:lnTo>
                    <a:pt x="1650" y="101"/>
                  </a:lnTo>
                  <a:lnTo>
                    <a:pt x="943" y="67"/>
                  </a:lnTo>
                  <a:lnTo>
                    <a:pt x="573" y="67"/>
                  </a:lnTo>
                  <a:lnTo>
                    <a:pt x="203" y="101"/>
                  </a:lnTo>
                  <a:lnTo>
                    <a:pt x="203" y="34"/>
                  </a:lnTo>
                  <a:lnTo>
                    <a:pt x="20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61" name="Shape 461"/>
            <p:cNvSpPr/>
            <p:nvPr/>
          </p:nvSpPr>
          <p:spPr>
            <a:xfrm>
              <a:off x="5722325" y="2677375"/>
              <a:ext cx="80825" cy="72400"/>
            </a:xfrm>
            <a:custGeom>
              <a:avLst/>
              <a:gdLst/>
              <a:ahLst/>
              <a:cxnLst/>
              <a:rect l="0" t="0" r="0" b="0"/>
              <a:pathLst>
                <a:path w="3233" h="2896" extrusionOk="0">
                  <a:moveTo>
                    <a:pt x="3031" y="0"/>
                  </a:moveTo>
                  <a:lnTo>
                    <a:pt x="2997" y="337"/>
                  </a:lnTo>
                  <a:lnTo>
                    <a:pt x="2997" y="640"/>
                  </a:lnTo>
                  <a:lnTo>
                    <a:pt x="2997" y="1313"/>
                  </a:lnTo>
                  <a:lnTo>
                    <a:pt x="2997" y="2020"/>
                  </a:lnTo>
                  <a:lnTo>
                    <a:pt x="2997" y="2357"/>
                  </a:lnTo>
                  <a:lnTo>
                    <a:pt x="3031" y="2727"/>
                  </a:lnTo>
                  <a:lnTo>
                    <a:pt x="2997" y="2693"/>
                  </a:lnTo>
                  <a:lnTo>
                    <a:pt x="203" y="2693"/>
                  </a:lnTo>
                  <a:lnTo>
                    <a:pt x="270" y="2357"/>
                  </a:lnTo>
                  <a:lnTo>
                    <a:pt x="270" y="1986"/>
                  </a:lnTo>
                  <a:lnTo>
                    <a:pt x="236" y="1279"/>
                  </a:lnTo>
                  <a:lnTo>
                    <a:pt x="236" y="640"/>
                  </a:lnTo>
                  <a:lnTo>
                    <a:pt x="203" y="337"/>
                  </a:lnTo>
                  <a:lnTo>
                    <a:pt x="135" y="34"/>
                  </a:lnTo>
                  <a:lnTo>
                    <a:pt x="102" y="34"/>
                  </a:lnTo>
                  <a:lnTo>
                    <a:pt x="34" y="337"/>
                  </a:lnTo>
                  <a:lnTo>
                    <a:pt x="1" y="640"/>
                  </a:lnTo>
                  <a:lnTo>
                    <a:pt x="1" y="1279"/>
                  </a:lnTo>
                  <a:lnTo>
                    <a:pt x="1" y="2020"/>
                  </a:lnTo>
                  <a:lnTo>
                    <a:pt x="34" y="2390"/>
                  </a:lnTo>
                  <a:lnTo>
                    <a:pt x="68" y="2761"/>
                  </a:lnTo>
                  <a:lnTo>
                    <a:pt x="102" y="2794"/>
                  </a:lnTo>
                  <a:lnTo>
                    <a:pt x="135" y="2794"/>
                  </a:lnTo>
                  <a:lnTo>
                    <a:pt x="270" y="2761"/>
                  </a:lnTo>
                  <a:lnTo>
                    <a:pt x="337" y="2828"/>
                  </a:lnTo>
                  <a:lnTo>
                    <a:pt x="438" y="2862"/>
                  </a:lnTo>
                  <a:lnTo>
                    <a:pt x="674" y="2895"/>
                  </a:lnTo>
                  <a:lnTo>
                    <a:pt x="1179" y="2862"/>
                  </a:lnTo>
                  <a:lnTo>
                    <a:pt x="2122" y="2895"/>
                  </a:lnTo>
                  <a:lnTo>
                    <a:pt x="3031" y="2862"/>
                  </a:lnTo>
                  <a:lnTo>
                    <a:pt x="3065" y="2862"/>
                  </a:lnTo>
                  <a:lnTo>
                    <a:pt x="3065" y="2828"/>
                  </a:lnTo>
                  <a:lnTo>
                    <a:pt x="3132" y="2828"/>
                  </a:lnTo>
                  <a:lnTo>
                    <a:pt x="3166" y="2794"/>
                  </a:lnTo>
                  <a:lnTo>
                    <a:pt x="3199" y="2491"/>
                  </a:lnTo>
                  <a:lnTo>
                    <a:pt x="3233" y="2155"/>
                  </a:lnTo>
                  <a:lnTo>
                    <a:pt x="3233" y="1515"/>
                  </a:lnTo>
                  <a:lnTo>
                    <a:pt x="3233" y="741"/>
                  </a:lnTo>
                  <a:lnTo>
                    <a:pt x="3199" y="370"/>
                  </a:lnTo>
                  <a:lnTo>
                    <a:pt x="31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62" name="Shape 462"/>
            <p:cNvSpPr/>
            <p:nvPr/>
          </p:nvSpPr>
          <p:spPr>
            <a:xfrm>
              <a:off x="5811550" y="2677375"/>
              <a:ext cx="65675" cy="75775"/>
            </a:xfrm>
            <a:custGeom>
              <a:avLst/>
              <a:gdLst/>
              <a:ahLst/>
              <a:cxnLst/>
              <a:rect l="0" t="0" r="0" b="0"/>
              <a:pathLst>
                <a:path w="2627" h="3031" extrusionOk="0">
                  <a:moveTo>
                    <a:pt x="2458" y="0"/>
                  </a:moveTo>
                  <a:lnTo>
                    <a:pt x="2425" y="67"/>
                  </a:lnTo>
                  <a:lnTo>
                    <a:pt x="2122" y="34"/>
                  </a:lnTo>
                  <a:lnTo>
                    <a:pt x="1852" y="67"/>
                  </a:lnTo>
                  <a:lnTo>
                    <a:pt x="1246" y="135"/>
                  </a:lnTo>
                  <a:lnTo>
                    <a:pt x="943" y="135"/>
                  </a:lnTo>
                  <a:lnTo>
                    <a:pt x="640" y="67"/>
                  </a:lnTo>
                  <a:lnTo>
                    <a:pt x="337" y="34"/>
                  </a:lnTo>
                  <a:lnTo>
                    <a:pt x="203" y="67"/>
                  </a:lnTo>
                  <a:lnTo>
                    <a:pt x="34" y="135"/>
                  </a:lnTo>
                  <a:lnTo>
                    <a:pt x="34" y="168"/>
                  </a:lnTo>
                  <a:lnTo>
                    <a:pt x="34" y="202"/>
                  </a:lnTo>
                  <a:lnTo>
                    <a:pt x="68" y="236"/>
                  </a:lnTo>
                  <a:lnTo>
                    <a:pt x="304" y="303"/>
                  </a:lnTo>
                  <a:lnTo>
                    <a:pt x="573" y="337"/>
                  </a:lnTo>
                  <a:lnTo>
                    <a:pt x="1078" y="370"/>
                  </a:lnTo>
                  <a:lnTo>
                    <a:pt x="1246" y="404"/>
                  </a:lnTo>
                  <a:lnTo>
                    <a:pt x="1415" y="370"/>
                  </a:lnTo>
                  <a:lnTo>
                    <a:pt x="1718" y="337"/>
                  </a:lnTo>
                  <a:lnTo>
                    <a:pt x="2054" y="303"/>
                  </a:lnTo>
                  <a:lnTo>
                    <a:pt x="2425" y="303"/>
                  </a:lnTo>
                  <a:lnTo>
                    <a:pt x="2391" y="808"/>
                  </a:lnTo>
                  <a:lnTo>
                    <a:pt x="2391" y="1347"/>
                  </a:lnTo>
                  <a:lnTo>
                    <a:pt x="2357" y="2020"/>
                  </a:lnTo>
                  <a:lnTo>
                    <a:pt x="2357" y="2357"/>
                  </a:lnTo>
                  <a:lnTo>
                    <a:pt x="2391" y="2693"/>
                  </a:lnTo>
                  <a:lnTo>
                    <a:pt x="2324" y="2693"/>
                  </a:lnTo>
                  <a:lnTo>
                    <a:pt x="1684" y="2727"/>
                  </a:lnTo>
                  <a:lnTo>
                    <a:pt x="1044" y="2794"/>
                  </a:lnTo>
                  <a:lnTo>
                    <a:pt x="506" y="2828"/>
                  </a:lnTo>
                  <a:lnTo>
                    <a:pt x="270" y="2862"/>
                  </a:lnTo>
                  <a:lnTo>
                    <a:pt x="1" y="2963"/>
                  </a:lnTo>
                  <a:lnTo>
                    <a:pt x="34" y="2996"/>
                  </a:lnTo>
                  <a:lnTo>
                    <a:pt x="270" y="3030"/>
                  </a:lnTo>
                  <a:lnTo>
                    <a:pt x="539" y="3030"/>
                  </a:lnTo>
                  <a:lnTo>
                    <a:pt x="1044" y="2963"/>
                  </a:lnTo>
                  <a:lnTo>
                    <a:pt x="1684" y="2929"/>
                  </a:lnTo>
                  <a:lnTo>
                    <a:pt x="2324" y="2895"/>
                  </a:lnTo>
                  <a:lnTo>
                    <a:pt x="2391" y="2862"/>
                  </a:lnTo>
                  <a:lnTo>
                    <a:pt x="2425" y="2828"/>
                  </a:lnTo>
                  <a:lnTo>
                    <a:pt x="2425" y="2862"/>
                  </a:lnTo>
                  <a:lnTo>
                    <a:pt x="2492" y="2862"/>
                  </a:lnTo>
                  <a:lnTo>
                    <a:pt x="2526" y="2828"/>
                  </a:lnTo>
                  <a:lnTo>
                    <a:pt x="2559" y="2525"/>
                  </a:lnTo>
                  <a:lnTo>
                    <a:pt x="2593" y="2188"/>
                  </a:lnTo>
                  <a:lnTo>
                    <a:pt x="2593" y="1549"/>
                  </a:lnTo>
                  <a:lnTo>
                    <a:pt x="2627" y="808"/>
                  </a:lnTo>
                  <a:lnTo>
                    <a:pt x="2627" y="438"/>
                  </a:lnTo>
                  <a:lnTo>
                    <a:pt x="2593" y="67"/>
                  </a:lnTo>
                  <a:lnTo>
                    <a:pt x="2559" y="34"/>
                  </a:lnTo>
                  <a:lnTo>
                    <a:pt x="252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63" name="Shape 463"/>
            <p:cNvSpPr/>
            <p:nvPr/>
          </p:nvSpPr>
          <p:spPr>
            <a:xfrm>
              <a:off x="5363775" y="2677375"/>
              <a:ext cx="351000" cy="78300"/>
            </a:xfrm>
            <a:custGeom>
              <a:avLst/>
              <a:gdLst/>
              <a:ahLst/>
              <a:cxnLst/>
              <a:rect l="0" t="0" r="0" b="0"/>
              <a:pathLst>
                <a:path w="14040" h="3132" extrusionOk="0">
                  <a:moveTo>
                    <a:pt x="101" y="202"/>
                  </a:moveTo>
                  <a:lnTo>
                    <a:pt x="1818" y="269"/>
                  </a:lnTo>
                  <a:lnTo>
                    <a:pt x="3569" y="337"/>
                  </a:lnTo>
                  <a:lnTo>
                    <a:pt x="7003" y="370"/>
                  </a:lnTo>
                  <a:lnTo>
                    <a:pt x="13703" y="505"/>
                  </a:lnTo>
                  <a:lnTo>
                    <a:pt x="13703" y="875"/>
                  </a:lnTo>
                  <a:lnTo>
                    <a:pt x="13703" y="1212"/>
                  </a:lnTo>
                  <a:lnTo>
                    <a:pt x="13703" y="2862"/>
                  </a:lnTo>
                  <a:lnTo>
                    <a:pt x="13669" y="2828"/>
                  </a:lnTo>
                  <a:lnTo>
                    <a:pt x="13299" y="2761"/>
                  </a:lnTo>
                  <a:lnTo>
                    <a:pt x="12929" y="2727"/>
                  </a:lnTo>
                  <a:lnTo>
                    <a:pt x="12558" y="2693"/>
                  </a:lnTo>
                  <a:lnTo>
                    <a:pt x="11481" y="2693"/>
                  </a:lnTo>
                  <a:lnTo>
                    <a:pt x="10740" y="2761"/>
                  </a:lnTo>
                  <a:lnTo>
                    <a:pt x="9899" y="2828"/>
                  </a:lnTo>
                  <a:lnTo>
                    <a:pt x="9023" y="2862"/>
                  </a:lnTo>
                  <a:lnTo>
                    <a:pt x="7272" y="2895"/>
                  </a:lnTo>
                  <a:lnTo>
                    <a:pt x="5555" y="2862"/>
                  </a:lnTo>
                  <a:lnTo>
                    <a:pt x="3805" y="2794"/>
                  </a:lnTo>
                  <a:lnTo>
                    <a:pt x="2088" y="2761"/>
                  </a:lnTo>
                  <a:lnTo>
                    <a:pt x="1212" y="2794"/>
                  </a:lnTo>
                  <a:lnTo>
                    <a:pt x="371" y="2828"/>
                  </a:lnTo>
                  <a:lnTo>
                    <a:pt x="371" y="2491"/>
                  </a:lnTo>
                  <a:lnTo>
                    <a:pt x="337" y="2121"/>
                  </a:lnTo>
                  <a:lnTo>
                    <a:pt x="270" y="1448"/>
                  </a:lnTo>
                  <a:lnTo>
                    <a:pt x="202" y="808"/>
                  </a:lnTo>
                  <a:lnTo>
                    <a:pt x="169" y="505"/>
                  </a:lnTo>
                  <a:lnTo>
                    <a:pt x="101" y="202"/>
                  </a:lnTo>
                  <a:close/>
                  <a:moveTo>
                    <a:pt x="101" y="0"/>
                  </a:moveTo>
                  <a:lnTo>
                    <a:pt x="68" y="34"/>
                  </a:lnTo>
                  <a:lnTo>
                    <a:pt x="34" y="67"/>
                  </a:lnTo>
                  <a:lnTo>
                    <a:pt x="34" y="101"/>
                  </a:lnTo>
                  <a:lnTo>
                    <a:pt x="34" y="135"/>
                  </a:lnTo>
                  <a:lnTo>
                    <a:pt x="0" y="471"/>
                  </a:lnTo>
                  <a:lnTo>
                    <a:pt x="0" y="774"/>
                  </a:lnTo>
                  <a:lnTo>
                    <a:pt x="34" y="1448"/>
                  </a:lnTo>
                  <a:lnTo>
                    <a:pt x="68" y="2222"/>
                  </a:lnTo>
                  <a:lnTo>
                    <a:pt x="101" y="2626"/>
                  </a:lnTo>
                  <a:lnTo>
                    <a:pt x="202" y="2996"/>
                  </a:lnTo>
                  <a:lnTo>
                    <a:pt x="236" y="3030"/>
                  </a:lnTo>
                  <a:lnTo>
                    <a:pt x="270" y="3064"/>
                  </a:lnTo>
                  <a:lnTo>
                    <a:pt x="303" y="3030"/>
                  </a:lnTo>
                  <a:lnTo>
                    <a:pt x="337" y="2996"/>
                  </a:lnTo>
                  <a:lnTo>
                    <a:pt x="1179" y="3030"/>
                  </a:lnTo>
                  <a:lnTo>
                    <a:pt x="2020" y="3098"/>
                  </a:lnTo>
                  <a:lnTo>
                    <a:pt x="5353" y="3098"/>
                  </a:lnTo>
                  <a:lnTo>
                    <a:pt x="7037" y="3131"/>
                  </a:lnTo>
                  <a:lnTo>
                    <a:pt x="8653" y="3131"/>
                  </a:lnTo>
                  <a:lnTo>
                    <a:pt x="9461" y="3098"/>
                  </a:lnTo>
                  <a:lnTo>
                    <a:pt x="10269" y="3064"/>
                  </a:lnTo>
                  <a:lnTo>
                    <a:pt x="11111" y="2996"/>
                  </a:lnTo>
                  <a:lnTo>
                    <a:pt x="11919" y="2929"/>
                  </a:lnTo>
                  <a:lnTo>
                    <a:pt x="12356" y="2929"/>
                  </a:lnTo>
                  <a:lnTo>
                    <a:pt x="12760" y="2963"/>
                  </a:lnTo>
                  <a:lnTo>
                    <a:pt x="13164" y="2996"/>
                  </a:lnTo>
                  <a:lnTo>
                    <a:pt x="13568" y="3098"/>
                  </a:lnTo>
                  <a:lnTo>
                    <a:pt x="13636" y="3098"/>
                  </a:lnTo>
                  <a:lnTo>
                    <a:pt x="13703" y="3064"/>
                  </a:lnTo>
                  <a:lnTo>
                    <a:pt x="13737" y="2963"/>
                  </a:lnTo>
                  <a:lnTo>
                    <a:pt x="13804" y="2996"/>
                  </a:lnTo>
                  <a:lnTo>
                    <a:pt x="13871" y="2996"/>
                  </a:lnTo>
                  <a:lnTo>
                    <a:pt x="13939" y="2963"/>
                  </a:lnTo>
                  <a:lnTo>
                    <a:pt x="13972" y="2862"/>
                  </a:lnTo>
                  <a:lnTo>
                    <a:pt x="13972" y="1414"/>
                  </a:lnTo>
                  <a:lnTo>
                    <a:pt x="13972" y="976"/>
                  </a:lnTo>
                  <a:lnTo>
                    <a:pt x="13972" y="741"/>
                  </a:lnTo>
                  <a:lnTo>
                    <a:pt x="13972" y="505"/>
                  </a:lnTo>
                  <a:lnTo>
                    <a:pt x="14006" y="438"/>
                  </a:lnTo>
                  <a:lnTo>
                    <a:pt x="14040" y="370"/>
                  </a:lnTo>
                  <a:lnTo>
                    <a:pt x="14006" y="303"/>
                  </a:lnTo>
                  <a:lnTo>
                    <a:pt x="13905" y="269"/>
                  </a:lnTo>
                  <a:lnTo>
                    <a:pt x="13871" y="269"/>
                  </a:lnTo>
                  <a:lnTo>
                    <a:pt x="13838" y="168"/>
                  </a:lnTo>
                  <a:lnTo>
                    <a:pt x="13804" y="269"/>
                  </a:lnTo>
                  <a:lnTo>
                    <a:pt x="7003" y="135"/>
                  </a:lnTo>
                  <a:lnTo>
                    <a:pt x="3569" y="34"/>
                  </a:lnTo>
                  <a:lnTo>
                    <a:pt x="181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64" name="Shape 464"/>
            <p:cNvSpPr/>
            <p:nvPr/>
          </p:nvSpPr>
          <p:spPr>
            <a:xfrm>
              <a:off x="5273700" y="2674850"/>
              <a:ext cx="85050" cy="79125"/>
            </a:xfrm>
            <a:custGeom>
              <a:avLst/>
              <a:gdLst/>
              <a:ahLst/>
              <a:cxnLst/>
              <a:rect l="0" t="0" r="0" b="0"/>
              <a:pathLst>
                <a:path w="3402" h="3165" extrusionOk="0">
                  <a:moveTo>
                    <a:pt x="1347" y="0"/>
                  </a:moveTo>
                  <a:lnTo>
                    <a:pt x="943" y="34"/>
                  </a:lnTo>
                  <a:lnTo>
                    <a:pt x="573" y="101"/>
                  </a:lnTo>
                  <a:lnTo>
                    <a:pt x="236" y="168"/>
                  </a:lnTo>
                  <a:lnTo>
                    <a:pt x="169" y="101"/>
                  </a:lnTo>
                  <a:lnTo>
                    <a:pt x="135" y="67"/>
                  </a:lnTo>
                  <a:lnTo>
                    <a:pt x="68" y="101"/>
                  </a:lnTo>
                  <a:lnTo>
                    <a:pt x="1" y="135"/>
                  </a:lnTo>
                  <a:lnTo>
                    <a:pt x="1" y="202"/>
                  </a:lnTo>
                  <a:lnTo>
                    <a:pt x="34" y="269"/>
                  </a:lnTo>
                  <a:lnTo>
                    <a:pt x="68" y="269"/>
                  </a:lnTo>
                  <a:lnTo>
                    <a:pt x="34" y="505"/>
                  </a:lnTo>
                  <a:lnTo>
                    <a:pt x="34" y="842"/>
                  </a:lnTo>
                  <a:lnTo>
                    <a:pt x="34" y="1717"/>
                  </a:lnTo>
                  <a:lnTo>
                    <a:pt x="34" y="2963"/>
                  </a:lnTo>
                  <a:lnTo>
                    <a:pt x="68" y="3064"/>
                  </a:lnTo>
                  <a:lnTo>
                    <a:pt x="236" y="3064"/>
                  </a:lnTo>
                  <a:lnTo>
                    <a:pt x="236" y="3030"/>
                  </a:lnTo>
                  <a:lnTo>
                    <a:pt x="270" y="2963"/>
                  </a:lnTo>
                  <a:lnTo>
                    <a:pt x="236" y="1953"/>
                  </a:lnTo>
                  <a:lnTo>
                    <a:pt x="236" y="943"/>
                  </a:lnTo>
                  <a:lnTo>
                    <a:pt x="270" y="673"/>
                  </a:lnTo>
                  <a:lnTo>
                    <a:pt x="304" y="505"/>
                  </a:lnTo>
                  <a:lnTo>
                    <a:pt x="304" y="370"/>
                  </a:lnTo>
                  <a:lnTo>
                    <a:pt x="977" y="303"/>
                  </a:lnTo>
                  <a:lnTo>
                    <a:pt x="1684" y="269"/>
                  </a:lnTo>
                  <a:lnTo>
                    <a:pt x="2054" y="303"/>
                  </a:lnTo>
                  <a:lnTo>
                    <a:pt x="2425" y="370"/>
                  </a:lnTo>
                  <a:lnTo>
                    <a:pt x="2795" y="404"/>
                  </a:lnTo>
                  <a:lnTo>
                    <a:pt x="3166" y="471"/>
                  </a:lnTo>
                  <a:lnTo>
                    <a:pt x="3199" y="438"/>
                  </a:lnTo>
                  <a:lnTo>
                    <a:pt x="3199" y="438"/>
                  </a:lnTo>
                  <a:lnTo>
                    <a:pt x="3166" y="673"/>
                  </a:lnTo>
                  <a:lnTo>
                    <a:pt x="3166" y="909"/>
                  </a:lnTo>
                  <a:lnTo>
                    <a:pt x="3132" y="1380"/>
                  </a:lnTo>
                  <a:lnTo>
                    <a:pt x="3098" y="2188"/>
                  </a:lnTo>
                  <a:lnTo>
                    <a:pt x="3132" y="2592"/>
                  </a:lnTo>
                  <a:lnTo>
                    <a:pt x="3166" y="2996"/>
                  </a:lnTo>
                  <a:lnTo>
                    <a:pt x="2762" y="2895"/>
                  </a:lnTo>
                  <a:lnTo>
                    <a:pt x="2357" y="2862"/>
                  </a:lnTo>
                  <a:lnTo>
                    <a:pt x="1516" y="2828"/>
                  </a:lnTo>
                  <a:lnTo>
                    <a:pt x="1179" y="2794"/>
                  </a:lnTo>
                  <a:lnTo>
                    <a:pt x="876" y="2761"/>
                  </a:lnTo>
                  <a:lnTo>
                    <a:pt x="708" y="2794"/>
                  </a:lnTo>
                  <a:lnTo>
                    <a:pt x="539" y="2828"/>
                  </a:lnTo>
                  <a:lnTo>
                    <a:pt x="405" y="2895"/>
                  </a:lnTo>
                  <a:lnTo>
                    <a:pt x="270" y="2963"/>
                  </a:lnTo>
                  <a:lnTo>
                    <a:pt x="438" y="3030"/>
                  </a:lnTo>
                  <a:lnTo>
                    <a:pt x="607" y="3064"/>
                  </a:lnTo>
                  <a:lnTo>
                    <a:pt x="1718" y="3064"/>
                  </a:lnTo>
                  <a:lnTo>
                    <a:pt x="2492" y="3165"/>
                  </a:lnTo>
                  <a:lnTo>
                    <a:pt x="2896" y="3165"/>
                  </a:lnTo>
                  <a:lnTo>
                    <a:pt x="3300" y="3131"/>
                  </a:lnTo>
                  <a:lnTo>
                    <a:pt x="3401" y="3064"/>
                  </a:lnTo>
                  <a:lnTo>
                    <a:pt x="3401" y="3030"/>
                  </a:lnTo>
                  <a:lnTo>
                    <a:pt x="3401" y="2996"/>
                  </a:lnTo>
                  <a:lnTo>
                    <a:pt x="3368" y="2592"/>
                  </a:lnTo>
                  <a:lnTo>
                    <a:pt x="3334" y="2188"/>
                  </a:lnTo>
                  <a:lnTo>
                    <a:pt x="3368" y="1380"/>
                  </a:lnTo>
                  <a:lnTo>
                    <a:pt x="3401" y="808"/>
                  </a:lnTo>
                  <a:lnTo>
                    <a:pt x="3401" y="505"/>
                  </a:lnTo>
                  <a:lnTo>
                    <a:pt x="3334" y="202"/>
                  </a:lnTo>
                  <a:lnTo>
                    <a:pt x="3300" y="202"/>
                  </a:lnTo>
                  <a:lnTo>
                    <a:pt x="3233" y="337"/>
                  </a:lnTo>
                  <a:lnTo>
                    <a:pt x="3199" y="303"/>
                  </a:lnTo>
                  <a:lnTo>
                    <a:pt x="2863" y="168"/>
                  </a:lnTo>
                  <a:lnTo>
                    <a:pt x="2526" y="101"/>
                  </a:lnTo>
                  <a:lnTo>
                    <a:pt x="2122" y="34"/>
                  </a:lnTo>
                  <a:lnTo>
                    <a:pt x="175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</p:grpSp>
      <p:sp>
        <p:nvSpPr>
          <p:cNvPr id="465" name="Shape 465"/>
          <p:cNvSpPr txBox="1">
            <a:spLocks noGrp="1"/>
          </p:cNvSpPr>
          <p:nvPr>
            <p:ph type="ctrTitle"/>
          </p:nvPr>
        </p:nvSpPr>
        <p:spPr>
          <a:xfrm>
            <a:off x="1557875" y="1882525"/>
            <a:ext cx="6028200" cy="1546500"/>
          </a:xfrm>
          <a:prstGeom prst="rect">
            <a:avLst/>
          </a:prstGeom>
        </p:spPr>
        <p:txBody>
          <a:bodyPr spcFirstLastPara="1" wrap="square" lIns="91425" tIns="91425" rIns="91425" bIns="91425" anchor="b" anchorCtr="0"/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5400"/>
              <a:buNone/>
              <a:defRPr sz="4050" b="0">
                <a:solidFill>
                  <a:srgbClr val="FFFFFF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5400"/>
              <a:buNone/>
              <a:defRPr sz="4050" b="0">
                <a:solidFill>
                  <a:srgbClr val="FFFFFF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5400"/>
              <a:buNone/>
              <a:defRPr sz="4050" b="0">
                <a:solidFill>
                  <a:srgbClr val="FFFFFF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5400"/>
              <a:buNone/>
              <a:defRPr sz="4050" b="0">
                <a:solidFill>
                  <a:srgbClr val="FFFFFF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5400"/>
              <a:buNone/>
              <a:defRPr sz="4050" b="0">
                <a:solidFill>
                  <a:srgbClr val="FFFFFF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5400"/>
              <a:buNone/>
              <a:defRPr sz="4050" b="0">
                <a:solidFill>
                  <a:srgbClr val="FFFFFF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5400"/>
              <a:buNone/>
              <a:defRPr sz="4050" b="0">
                <a:solidFill>
                  <a:srgbClr val="FFFFFF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5400"/>
              <a:buNone/>
              <a:defRPr sz="4050" b="0">
                <a:solidFill>
                  <a:srgbClr val="FFFFFF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5400"/>
              <a:buNone/>
              <a:defRPr sz="4050" b="0">
                <a:solidFill>
                  <a:srgbClr val="FFFFFF"/>
                </a:solidFill>
              </a:defRPr>
            </a:lvl9pPr>
          </a:lstStyle>
          <a:p>
            <a:endParaRPr/>
          </a:p>
        </p:txBody>
      </p:sp>
      <p:sp>
        <p:nvSpPr>
          <p:cNvPr id="466" name="Shape 466"/>
          <p:cNvSpPr txBox="1">
            <a:spLocks noGrp="1"/>
          </p:cNvSpPr>
          <p:nvPr>
            <p:ph type="subTitle" idx="1"/>
          </p:nvPr>
        </p:nvSpPr>
        <p:spPr>
          <a:xfrm>
            <a:off x="1557875" y="3329551"/>
            <a:ext cx="6028200" cy="1061100"/>
          </a:xfrm>
          <a:prstGeom prst="rect">
            <a:avLst/>
          </a:prstGeom>
        </p:spPr>
        <p:txBody>
          <a:bodyPr spcFirstLastPara="1" wrap="square" lIns="91425" tIns="91425" rIns="91425" bIns="91425" anchor="t" anchorCtr="0"/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350">
                <a:solidFill>
                  <a:srgbClr val="434343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3000"/>
              <a:buNone/>
              <a:defRPr sz="2250">
                <a:solidFill>
                  <a:srgbClr val="434343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3000"/>
              <a:buNone/>
              <a:defRPr sz="2250">
                <a:solidFill>
                  <a:srgbClr val="434343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3000"/>
              <a:buNone/>
              <a:defRPr sz="2250">
                <a:solidFill>
                  <a:srgbClr val="434343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3000"/>
              <a:buNone/>
              <a:defRPr sz="2250">
                <a:solidFill>
                  <a:srgbClr val="434343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3000"/>
              <a:buNone/>
              <a:defRPr sz="2250">
                <a:solidFill>
                  <a:srgbClr val="434343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3000"/>
              <a:buNone/>
              <a:defRPr sz="2250">
                <a:solidFill>
                  <a:srgbClr val="434343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3000"/>
              <a:buNone/>
              <a:defRPr sz="2250">
                <a:solidFill>
                  <a:srgbClr val="434343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3000"/>
              <a:buNone/>
              <a:defRPr sz="2250">
                <a:solidFill>
                  <a:srgbClr val="434343"/>
                </a:solidFill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605978081"/>
      </p:ext>
    </p:extLst>
  </p:cSld>
  <p:clrMapOvr>
    <a:masterClrMapping/>
  </p:clrMapOvr>
</p:sldLayout>
</file>

<file path=ppt/slideLayouts/slideLayout208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685715"/>
            <a:fld id="{29049D61-21C9-4570-B4E3-1DDE8E5514B5}" type="datetimeFigureOut">
              <a:rPr lang="en-US" sz="1350" smtClean="0">
                <a:solidFill>
                  <a:prstClr val="black"/>
                </a:solidFill>
              </a:rPr>
              <a:pPr defTabSz="685715"/>
              <a:t>12/11/2019</a:t>
            </a:fld>
            <a:endParaRPr lang="en-US" sz="1350">
              <a:solidFill>
                <a:prstClr val="black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685715"/>
            <a:endParaRPr lang="en-US" sz="1350">
              <a:solidFill>
                <a:prstClr val="black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685715"/>
            <a:fld id="{5EFFA560-950A-4F2E-B22F-B33EF2D42120}" type="slidenum">
              <a:rPr lang="en-US" sz="1350" smtClean="0">
                <a:solidFill>
                  <a:prstClr val="black"/>
                </a:solidFill>
              </a:rPr>
              <a:pPr defTabSz="685715"/>
              <a:t>‹#›</a:t>
            </a:fld>
            <a:endParaRPr lang="en-US" sz="135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04974809"/>
      </p:ext>
    </p:extLst>
  </p:cSld>
  <p:clrMapOvr>
    <a:masterClrMapping/>
  </p:clrMapOvr>
</p:sldLayout>
</file>

<file path=ppt/slideLayouts/slideLayout20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End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291478576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Quote light option CENTERE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extBox 8"/>
          <p:cNvSpPr txBox="1"/>
          <p:nvPr userDrawn="1"/>
        </p:nvSpPr>
        <p:spPr>
          <a:xfrm>
            <a:off x="4236720" y="419101"/>
            <a:ext cx="670560" cy="141961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625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+mn-cs"/>
              </a:rPr>
              <a:t>“</a:t>
            </a:r>
            <a:endParaRPr kumimoji="0" lang="en-US" sz="2100" b="0" i="0" u="none" strike="noStrike" kern="1200" cap="none" spc="0" normalizeH="0" baseline="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5" name="Text Placeholder 2"/>
          <p:cNvSpPr>
            <a:spLocks noGrp="1"/>
          </p:cNvSpPr>
          <p:nvPr>
            <p:ph type="body" sz="quarter" idx="14" hasCustomPrompt="1"/>
          </p:nvPr>
        </p:nvSpPr>
        <p:spPr>
          <a:xfrm>
            <a:off x="2556271" y="5335071"/>
            <a:ext cx="6073379" cy="300082"/>
          </a:xfrm>
        </p:spPr>
        <p:txBody>
          <a:bodyPr/>
          <a:lstStyle>
            <a:lvl1pPr algn="r">
              <a:spcBef>
                <a:spcPts val="0"/>
              </a:spcBef>
              <a:defRPr sz="1500">
                <a:solidFill>
                  <a:schemeClr val="tx2"/>
                </a:solidFill>
              </a:defRPr>
            </a:lvl1pPr>
            <a:lvl2pPr algn="r">
              <a:defRPr>
                <a:solidFill>
                  <a:schemeClr val="bg1"/>
                </a:solidFill>
              </a:defRPr>
            </a:lvl2pPr>
          </a:lstStyle>
          <a:p>
            <a:pPr lvl="0"/>
            <a:r>
              <a:rPr lang="en-US" dirty="0"/>
              <a:t>—Name and Company/Source goes here</a:t>
            </a:r>
          </a:p>
        </p:txBody>
      </p:sp>
      <p:sp>
        <p:nvSpPr>
          <p:cNvPr id="6" name="Text Placeholder 7"/>
          <p:cNvSpPr>
            <a:spLocks noGrp="1"/>
          </p:cNvSpPr>
          <p:nvPr>
            <p:ph type="body" sz="quarter" idx="13" hasCustomPrompt="1"/>
          </p:nvPr>
        </p:nvSpPr>
        <p:spPr>
          <a:xfrm>
            <a:off x="228600" y="3008885"/>
            <a:ext cx="8743950" cy="840230"/>
          </a:xfrm>
        </p:spPr>
        <p:txBody>
          <a:bodyPr anchor="ctr"/>
          <a:lstStyle>
            <a:lvl1pPr algn="ctr">
              <a:spcBef>
                <a:spcPts val="0"/>
              </a:spcBef>
              <a:defRPr sz="2700" b="0" baseline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 algn="ctr">
              <a:spcBef>
                <a:spcPts val="0"/>
              </a:spcBef>
              <a:defRPr sz="2700" b="1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2pPr>
          </a:lstStyle>
          <a:p>
            <a:pPr lvl="0"/>
            <a:r>
              <a:rPr lang="en-US" dirty="0"/>
              <a:t>“QUOTATION.”</a:t>
            </a:r>
          </a:p>
          <a:p>
            <a:pPr lvl="1"/>
            <a:r>
              <a:rPr lang="en-US" dirty="0"/>
              <a:t>BOLD</a:t>
            </a:r>
          </a:p>
        </p:txBody>
      </p:sp>
      <p:sp>
        <p:nvSpPr>
          <p:cNvPr id="7" name="Slide Number Placeholder 7"/>
          <p:cNvSpPr>
            <a:spLocks noGrp="1"/>
          </p:cNvSpPr>
          <p:nvPr>
            <p:ph type="sldNum" sz="quarter" idx="4"/>
          </p:nvPr>
        </p:nvSpPr>
        <p:spPr>
          <a:xfrm>
            <a:off x="8751445" y="6484938"/>
            <a:ext cx="392555" cy="365125"/>
          </a:xfrm>
          <a:prstGeom prst="rect">
            <a:avLst/>
          </a:prstGeom>
        </p:spPr>
        <p:txBody>
          <a:bodyPr vert="horz" wrap="none" lIns="91440" tIns="45720" rIns="91440" bIns="45720" rtlCol="0" anchor="ctr"/>
          <a:lstStyle>
            <a:lvl1pPr algn="r">
              <a:defRPr sz="900">
                <a:solidFill>
                  <a:schemeClr val="tx2"/>
                </a:solidFill>
              </a:defRPr>
            </a:lvl1pPr>
          </a:lstStyle>
          <a:p>
            <a:pPr defTabSz="685800"/>
            <a:fld id="{4997E989-D798-4C62-8E93-3D2D613C2488}" type="slidenum">
              <a:rPr lang="en-US" smtClean="0">
                <a:solidFill>
                  <a:srgbClr val="0074AF"/>
                </a:solidFill>
              </a:rPr>
              <a:pPr defTabSz="685800"/>
              <a:t>‹#›</a:t>
            </a:fld>
            <a:endParaRPr lang="en-US">
              <a:solidFill>
                <a:srgbClr val="0074A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75867034"/>
      </p:ext>
    </p:extLst>
  </p:cSld>
  <p:clrMapOvr>
    <a:masterClrMapping/>
  </p:clrMapOvr>
</p:sldLayout>
</file>

<file path=ppt/slideLayouts/slideLayout21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 and Content">
    <p:bg>
      <p:bgPr>
        <a:blipFill dpi="0" rotWithShape="0">
          <a:blip r:embed="rId2" cstate="print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 defTabSz="685735">
              <a:defRPr/>
            </a:pPr>
            <a:fld id="{B0C2390A-D673-46E5-9A42-D3AD0CFDBECE}" type="datetime1">
              <a:rPr lang="id-ID" sz="900" smtClean="0">
                <a:solidFill>
                  <a:prstClr val="black">
                    <a:tint val="75000"/>
                  </a:prstClr>
                </a:solidFill>
                <a:latin typeface="Calibri" panose="020F0502020204030204"/>
              </a:rPr>
              <a:pPr defTabSz="685735">
                <a:defRPr/>
              </a:pPr>
              <a:t>11/12/2019</a:t>
            </a:fld>
            <a:endParaRPr lang="en-US" sz="900">
              <a:solidFill>
                <a:prstClr val="black">
                  <a:tint val="75000"/>
                </a:prstClr>
              </a:solidFill>
              <a:latin typeface="Calibri" panose="020F0502020204030204"/>
            </a:endParaRPr>
          </a:p>
        </p:txBody>
      </p:sp>
      <p:sp>
        <p:nvSpPr>
          <p:cNvPr id="3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 algn="ctr" defTabSz="685735">
              <a:defRPr/>
            </a:pPr>
            <a:endParaRPr lang="en-US" sz="900">
              <a:solidFill>
                <a:prstClr val="black">
                  <a:tint val="75000"/>
                </a:prstClr>
              </a:solidFill>
              <a:latin typeface="Calibri" panose="020F0502020204030204"/>
            </a:endParaRPr>
          </a:p>
        </p:txBody>
      </p:sp>
      <p:sp>
        <p:nvSpPr>
          <p:cNvPr id="5" name="Flowchart: Off-page Connector 4">
            <a:extLst>
              <a:ext uri="{FF2B5EF4-FFF2-40B4-BE49-F238E27FC236}">
                <a16:creationId xmlns:a16="http://schemas.microsoft.com/office/drawing/2014/main" id="{DA560ABD-6F02-457E-84C4-EFFCF3970BCA}"/>
              </a:ext>
            </a:extLst>
          </p:cNvPr>
          <p:cNvSpPr/>
          <p:nvPr userDrawn="1"/>
        </p:nvSpPr>
        <p:spPr>
          <a:xfrm>
            <a:off x="8708629" y="5830252"/>
            <a:ext cx="435371" cy="708660"/>
          </a:xfrm>
          <a:prstGeom prst="flowChartOffpageConnector">
            <a:avLst/>
          </a:prstGeom>
          <a:solidFill>
            <a:srgbClr val="00206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715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sp>
        <p:nvSpPr>
          <p:cNvPr id="4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8708629" y="5953126"/>
            <a:ext cx="413940" cy="365125"/>
          </a:xfrm>
        </p:spPr>
        <p:txBody>
          <a:bodyPr/>
          <a:lstStyle>
            <a:lvl1pPr algn="ctr">
              <a:defRPr sz="1800" b="1">
                <a:solidFill>
                  <a:schemeClr val="bg1"/>
                </a:solidFill>
                <a:latin typeface="Agency FB" panose="020B0503020202020204" pitchFamily="34" charset="0"/>
              </a:defRPr>
            </a:lvl1pPr>
          </a:lstStyle>
          <a:p>
            <a:pPr defTabSz="685735">
              <a:defRPr/>
            </a:pPr>
            <a:fld id="{C45C39D6-F8AB-49E6-BDCE-0090A1967494}" type="slidenum">
              <a:rPr lang="id-ID" altLang="en-US" smtClean="0">
                <a:solidFill>
                  <a:prstClr val="white"/>
                </a:solidFill>
              </a:rPr>
              <a:pPr defTabSz="685735">
                <a:defRPr/>
              </a:pPr>
              <a:t>‹#›</a:t>
            </a:fld>
            <a:endParaRPr lang="id-ID" altLang="en-US" dirty="0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7188482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14:prism isContent="1" isInverted="1"/>
      </p:transition>
    </mc:Choice>
    <mc:Fallback xmlns="">
      <p:transition spd="slow">
        <p:fade/>
      </p:transition>
    </mc:Fallback>
  </mc:AlternateContent>
</p:sldLayout>
</file>

<file path=ppt/slideLayouts/slideLayout2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Freeform: Shape 11">
            <a:extLst>
              <a:ext uri="{FF2B5EF4-FFF2-40B4-BE49-F238E27FC236}">
                <a16:creationId xmlns:a16="http://schemas.microsoft.com/office/drawing/2014/main" id="{89254204-7576-4E7F-BCC2-47087CDF8998}"/>
              </a:ext>
            </a:extLst>
          </p:cNvPr>
          <p:cNvSpPr/>
          <p:nvPr/>
        </p:nvSpPr>
        <p:spPr>
          <a:xfrm rot="1200000">
            <a:off x="-233890" y="-189268"/>
            <a:ext cx="535618" cy="2226584"/>
          </a:xfrm>
          <a:custGeom>
            <a:avLst/>
            <a:gdLst>
              <a:gd name="connsiteX0" fmla="*/ 622717 w 714157"/>
              <a:gd name="connsiteY0" fmla="*/ 33281 h 2226584"/>
              <a:gd name="connsiteX1" fmla="*/ 714157 w 714157"/>
              <a:gd name="connsiteY1" fmla="*/ 0 h 2226584"/>
              <a:gd name="connsiteX2" fmla="*/ 714157 w 714157"/>
              <a:gd name="connsiteY2" fmla="*/ 2226584 h 2226584"/>
              <a:gd name="connsiteX3" fmla="*/ 622717 w 714157"/>
              <a:gd name="connsiteY3" fmla="*/ 1975355 h 2226584"/>
              <a:gd name="connsiteX4" fmla="*/ 329492 w 714157"/>
              <a:gd name="connsiteY4" fmla="*/ 140006 h 2226584"/>
              <a:gd name="connsiteX5" fmla="*/ 329492 w 714157"/>
              <a:gd name="connsiteY5" fmla="*/ 1169726 h 2226584"/>
              <a:gd name="connsiteX6" fmla="*/ 238052 w 714157"/>
              <a:gd name="connsiteY6" fmla="*/ 918496 h 2226584"/>
              <a:gd name="connsiteX7" fmla="*/ 238052 w 714157"/>
              <a:gd name="connsiteY7" fmla="*/ 173288 h 2226584"/>
              <a:gd name="connsiteX8" fmla="*/ 567544 w 714157"/>
              <a:gd name="connsiteY8" fmla="*/ 53362 h 2226584"/>
              <a:gd name="connsiteX9" fmla="*/ 567544 w 714157"/>
              <a:gd name="connsiteY9" fmla="*/ 1823768 h 2226584"/>
              <a:gd name="connsiteX10" fmla="*/ 384664 w 714157"/>
              <a:gd name="connsiteY10" fmla="*/ 1321310 h 2226584"/>
              <a:gd name="connsiteX11" fmla="*/ 384664 w 714157"/>
              <a:gd name="connsiteY11" fmla="*/ 119925 h 2226584"/>
              <a:gd name="connsiteX12" fmla="*/ 0 w 714157"/>
              <a:gd name="connsiteY12" fmla="*/ 259931 h 2226584"/>
              <a:gd name="connsiteX13" fmla="*/ 182880 w 714157"/>
              <a:gd name="connsiteY13" fmla="*/ 193369 h 2226584"/>
              <a:gd name="connsiteX14" fmla="*/ 182880 w 714157"/>
              <a:gd name="connsiteY14" fmla="*/ 766913 h 2226584"/>
              <a:gd name="connsiteX15" fmla="*/ 0 w 714157"/>
              <a:gd name="connsiteY15" fmla="*/ 264454 h 22265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714157" h="2226584">
                <a:moveTo>
                  <a:pt x="622717" y="33281"/>
                </a:moveTo>
                <a:lnTo>
                  <a:pt x="714157" y="0"/>
                </a:lnTo>
                <a:lnTo>
                  <a:pt x="714157" y="2226584"/>
                </a:lnTo>
                <a:lnTo>
                  <a:pt x="622717" y="1975355"/>
                </a:lnTo>
                <a:close/>
                <a:moveTo>
                  <a:pt x="329492" y="140006"/>
                </a:moveTo>
                <a:lnTo>
                  <a:pt x="329492" y="1169726"/>
                </a:lnTo>
                <a:lnTo>
                  <a:pt x="238052" y="918496"/>
                </a:lnTo>
                <a:lnTo>
                  <a:pt x="238052" y="173288"/>
                </a:lnTo>
                <a:close/>
                <a:moveTo>
                  <a:pt x="567544" y="53362"/>
                </a:moveTo>
                <a:lnTo>
                  <a:pt x="567544" y="1823768"/>
                </a:lnTo>
                <a:lnTo>
                  <a:pt x="384664" y="1321310"/>
                </a:lnTo>
                <a:lnTo>
                  <a:pt x="384664" y="119925"/>
                </a:lnTo>
                <a:close/>
                <a:moveTo>
                  <a:pt x="0" y="259931"/>
                </a:moveTo>
                <a:lnTo>
                  <a:pt x="182880" y="193369"/>
                </a:lnTo>
                <a:lnTo>
                  <a:pt x="182880" y="766913"/>
                </a:lnTo>
                <a:lnTo>
                  <a:pt x="0" y="264454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715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242647" y="339510"/>
            <a:ext cx="8679898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405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3822108213"/>
      </p:ext>
    </p:extLst>
  </p:cSld>
  <p:clrMapOvr>
    <a:masterClrMapping/>
  </p:clrMapOvr>
</p:sldLayout>
</file>

<file path=ppt/slideLayouts/slideLayout2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242647" y="339510"/>
            <a:ext cx="8679898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405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A444163C-3BE8-445F-BF4D-6FF683F7A99F}"/>
              </a:ext>
            </a:extLst>
          </p:cNvPr>
          <p:cNvGrpSpPr/>
          <p:nvPr userDrawn="1"/>
        </p:nvGrpSpPr>
        <p:grpSpPr>
          <a:xfrm>
            <a:off x="0" y="5030642"/>
            <a:ext cx="8838488" cy="1581249"/>
            <a:chOff x="0" y="5030641"/>
            <a:chExt cx="11784650" cy="1581249"/>
          </a:xfrm>
        </p:grpSpPr>
        <p:grpSp>
          <p:nvGrpSpPr>
            <p:cNvPr id="4" name="Group 3">
              <a:extLst>
                <a:ext uri="{FF2B5EF4-FFF2-40B4-BE49-F238E27FC236}">
                  <a16:creationId xmlns:a16="http://schemas.microsoft.com/office/drawing/2014/main" id="{4C382616-4BAD-46F2-A9B1-3719C195BD07}"/>
                </a:ext>
              </a:extLst>
            </p:cNvPr>
            <p:cNvGrpSpPr/>
            <p:nvPr/>
          </p:nvGrpSpPr>
          <p:grpSpPr>
            <a:xfrm>
              <a:off x="10972494" y="5030641"/>
              <a:ext cx="812156" cy="1343445"/>
              <a:chOff x="10042059" y="85076"/>
              <a:chExt cx="1867634" cy="3089387"/>
            </a:xfrm>
          </p:grpSpPr>
          <p:sp>
            <p:nvSpPr>
              <p:cNvPr id="9" name="Freeform: Shape 8">
                <a:extLst>
                  <a:ext uri="{FF2B5EF4-FFF2-40B4-BE49-F238E27FC236}">
                    <a16:creationId xmlns:a16="http://schemas.microsoft.com/office/drawing/2014/main" id="{4F57692B-CB59-4909-9EE5-9842EC389960}"/>
                  </a:ext>
                </a:extLst>
              </p:cNvPr>
              <p:cNvSpPr/>
              <p:nvPr/>
            </p:nvSpPr>
            <p:spPr>
              <a:xfrm rot="16200000" flipH="1">
                <a:off x="9851011" y="276124"/>
                <a:ext cx="2249729" cy="1867634"/>
              </a:xfrm>
              <a:custGeom>
                <a:avLst/>
                <a:gdLst>
                  <a:gd name="connsiteX0" fmla="*/ 2234976 w 2254431"/>
                  <a:gd name="connsiteY0" fmla="*/ 1132618 h 1867634"/>
                  <a:gd name="connsiteX1" fmla="*/ 2236496 w 2254431"/>
                  <a:gd name="connsiteY1" fmla="*/ 1135418 h 1867634"/>
                  <a:gd name="connsiteX2" fmla="*/ 2234976 w 2254431"/>
                  <a:gd name="connsiteY2" fmla="*/ 1140552 h 1867634"/>
                  <a:gd name="connsiteX3" fmla="*/ 2234976 w 2254431"/>
                  <a:gd name="connsiteY3" fmla="*/ 710150 h 1867634"/>
                  <a:gd name="connsiteX4" fmla="*/ 2240336 w 2254431"/>
                  <a:gd name="connsiteY4" fmla="*/ 727150 h 1867634"/>
                  <a:gd name="connsiteX5" fmla="*/ 2234976 w 2254431"/>
                  <a:gd name="connsiteY5" fmla="*/ 737448 h 1867634"/>
                  <a:gd name="connsiteX6" fmla="*/ 1734909 w 2254431"/>
                  <a:gd name="connsiteY6" fmla="*/ 1232300 h 1867634"/>
                  <a:gd name="connsiteX7" fmla="*/ 1781182 w 2254431"/>
                  <a:gd name="connsiteY7" fmla="*/ 1232300 h 1867634"/>
                  <a:gd name="connsiteX8" fmla="*/ 1734909 w 2254431"/>
                  <a:gd name="connsiteY8" fmla="*/ 1237163 h 1867634"/>
                  <a:gd name="connsiteX9" fmla="*/ 1734908 w 2254431"/>
                  <a:gd name="connsiteY9" fmla="*/ 633988 h 1867634"/>
                  <a:gd name="connsiteX10" fmla="*/ 2124749 w 2254431"/>
                  <a:gd name="connsiteY10" fmla="*/ 668096 h 1867634"/>
                  <a:gd name="connsiteX11" fmla="*/ 1734908 w 2254431"/>
                  <a:gd name="connsiteY11" fmla="*/ 668096 h 1867634"/>
                  <a:gd name="connsiteX12" fmla="*/ 0 w 2254431"/>
                  <a:gd name="connsiteY12" fmla="*/ 933818 h 1867634"/>
                  <a:gd name="connsiteX13" fmla="*/ 273507 w 2254431"/>
                  <a:gd name="connsiteY13" fmla="*/ 1594126 h 1867634"/>
                  <a:gd name="connsiteX14" fmla="*/ 1594123 w 2254431"/>
                  <a:gd name="connsiteY14" fmla="*/ 1594126 h 1867634"/>
                  <a:gd name="connsiteX15" fmla="*/ 1818102 w 2254431"/>
                  <a:gd name="connsiteY15" fmla="*/ 1370146 h 1867634"/>
                  <a:gd name="connsiteX16" fmla="*/ 2067929 w 2254431"/>
                  <a:gd name="connsiteY16" fmla="*/ 1370150 h 1867634"/>
                  <a:gd name="connsiteX17" fmla="*/ 2249729 w 2254431"/>
                  <a:gd name="connsiteY17" fmla="*/ 1188348 h 1867634"/>
                  <a:gd name="connsiteX18" fmla="*/ 2249729 w 2254431"/>
                  <a:gd name="connsiteY18" fmla="*/ 938520 h 1867634"/>
                  <a:gd name="connsiteX19" fmla="*/ 2254431 w 2254431"/>
                  <a:gd name="connsiteY19" fmla="*/ 933818 h 1867634"/>
                  <a:gd name="connsiteX20" fmla="*/ 2249729 w 2254431"/>
                  <a:gd name="connsiteY20" fmla="*/ 929116 h 1867634"/>
                  <a:gd name="connsiteX21" fmla="*/ 2249729 w 2254431"/>
                  <a:gd name="connsiteY21" fmla="*/ 679292 h 1867634"/>
                  <a:gd name="connsiteX22" fmla="*/ 2067926 w 2254431"/>
                  <a:gd name="connsiteY22" fmla="*/ 497490 h 1867634"/>
                  <a:gd name="connsiteX23" fmla="*/ 1818099 w 2254431"/>
                  <a:gd name="connsiteY23" fmla="*/ 497490 h 1867634"/>
                  <a:gd name="connsiteX24" fmla="*/ 1594123 w 2254431"/>
                  <a:gd name="connsiteY24" fmla="*/ 273510 h 1867634"/>
                  <a:gd name="connsiteX25" fmla="*/ 273507 w 2254431"/>
                  <a:gd name="connsiteY25" fmla="*/ 273510 h 1867634"/>
                  <a:gd name="connsiteX26" fmla="*/ 0 w 2254431"/>
                  <a:gd name="connsiteY26" fmla="*/ 933818 h 1867634"/>
                  <a:gd name="connsiteX0" fmla="*/ 2234976 w 2254431"/>
                  <a:gd name="connsiteY0" fmla="*/ 1132618 h 1867634"/>
                  <a:gd name="connsiteX1" fmla="*/ 2236496 w 2254431"/>
                  <a:gd name="connsiteY1" fmla="*/ 1135418 h 1867634"/>
                  <a:gd name="connsiteX2" fmla="*/ 2234976 w 2254431"/>
                  <a:gd name="connsiteY2" fmla="*/ 1140552 h 1867634"/>
                  <a:gd name="connsiteX3" fmla="*/ 2234976 w 2254431"/>
                  <a:gd name="connsiteY3" fmla="*/ 1132618 h 1867634"/>
                  <a:gd name="connsiteX4" fmla="*/ 2234976 w 2254431"/>
                  <a:gd name="connsiteY4" fmla="*/ 710150 h 1867634"/>
                  <a:gd name="connsiteX5" fmla="*/ 2240336 w 2254431"/>
                  <a:gd name="connsiteY5" fmla="*/ 727150 h 1867634"/>
                  <a:gd name="connsiteX6" fmla="*/ 2234976 w 2254431"/>
                  <a:gd name="connsiteY6" fmla="*/ 737448 h 1867634"/>
                  <a:gd name="connsiteX7" fmla="*/ 2234976 w 2254431"/>
                  <a:gd name="connsiteY7" fmla="*/ 710150 h 1867634"/>
                  <a:gd name="connsiteX8" fmla="*/ 1734909 w 2254431"/>
                  <a:gd name="connsiteY8" fmla="*/ 1232300 h 1867634"/>
                  <a:gd name="connsiteX9" fmla="*/ 1781182 w 2254431"/>
                  <a:gd name="connsiteY9" fmla="*/ 1232300 h 1867634"/>
                  <a:gd name="connsiteX10" fmla="*/ 1734909 w 2254431"/>
                  <a:gd name="connsiteY10" fmla="*/ 1237163 h 1867634"/>
                  <a:gd name="connsiteX11" fmla="*/ 1734909 w 2254431"/>
                  <a:gd name="connsiteY11" fmla="*/ 1232300 h 1867634"/>
                  <a:gd name="connsiteX12" fmla="*/ 1734908 w 2254431"/>
                  <a:gd name="connsiteY12" fmla="*/ 668096 h 1867634"/>
                  <a:gd name="connsiteX13" fmla="*/ 2124749 w 2254431"/>
                  <a:gd name="connsiteY13" fmla="*/ 668096 h 1867634"/>
                  <a:gd name="connsiteX14" fmla="*/ 1734908 w 2254431"/>
                  <a:gd name="connsiteY14" fmla="*/ 668096 h 1867634"/>
                  <a:gd name="connsiteX15" fmla="*/ 0 w 2254431"/>
                  <a:gd name="connsiteY15" fmla="*/ 933818 h 1867634"/>
                  <a:gd name="connsiteX16" fmla="*/ 273507 w 2254431"/>
                  <a:gd name="connsiteY16" fmla="*/ 1594126 h 1867634"/>
                  <a:gd name="connsiteX17" fmla="*/ 1594123 w 2254431"/>
                  <a:gd name="connsiteY17" fmla="*/ 1594126 h 1867634"/>
                  <a:gd name="connsiteX18" fmla="*/ 1818102 w 2254431"/>
                  <a:gd name="connsiteY18" fmla="*/ 1370146 h 1867634"/>
                  <a:gd name="connsiteX19" fmla="*/ 2067929 w 2254431"/>
                  <a:gd name="connsiteY19" fmla="*/ 1370150 h 1867634"/>
                  <a:gd name="connsiteX20" fmla="*/ 2249729 w 2254431"/>
                  <a:gd name="connsiteY20" fmla="*/ 1188348 h 1867634"/>
                  <a:gd name="connsiteX21" fmla="*/ 2249729 w 2254431"/>
                  <a:gd name="connsiteY21" fmla="*/ 938520 h 1867634"/>
                  <a:gd name="connsiteX22" fmla="*/ 2254431 w 2254431"/>
                  <a:gd name="connsiteY22" fmla="*/ 933818 h 1867634"/>
                  <a:gd name="connsiteX23" fmla="*/ 2249729 w 2254431"/>
                  <a:gd name="connsiteY23" fmla="*/ 929116 h 1867634"/>
                  <a:gd name="connsiteX24" fmla="*/ 2249729 w 2254431"/>
                  <a:gd name="connsiteY24" fmla="*/ 679292 h 1867634"/>
                  <a:gd name="connsiteX25" fmla="*/ 2067926 w 2254431"/>
                  <a:gd name="connsiteY25" fmla="*/ 497490 h 1867634"/>
                  <a:gd name="connsiteX26" fmla="*/ 1818099 w 2254431"/>
                  <a:gd name="connsiteY26" fmla="*/ 497490 h 1867634"/>
                  <a:gd name="connsiteX27" fmla="*/ 1594123 w 2254431"/>
                  <a:gd name="connsiteY27" fmla="*/ 273510 h 1867634"/>
                  <a:gd name="connsiteX28" fmla="*/ 273507 w 2254431"/>
                  <a:gd name="connsiteY28" fmla="*/ 273510 h 1867634"/>
                  <a:gd name="connsiteX29" fmla="*/ 0 w 2254431"/>
                  <a:gd name="connsiteY29" fmla="*/ 933818 h 1867634"/>
                  <a:gd name="connsiteX0" fmla="*/ 2234976 w 2254431"/>
                  <a:gd name="connsiteY0" fmla="*/ 1132618 h 1867634"/>
                  <a:gd name="connsiteX1" fmla="*/ 2236496 w 2254431"/>
                  <a:gd name="connsiteY1" fmla="*/ 1135418 h 1867634"/>
                  <a:gd name="connsiteX2" fmla="*/ 2234976 w 2254431"/>
                  <a:gd name="connsiteY2" fmla="*/ 1140552 h 1867634"/>
                  <a:gd name="connsiteX3" fmla="*/ 2234976 w 2254431"/>
                  <a:gd name="connsiteY3" fmla="*/ 1132618 h 1867634"/>
                  <a:gd name="connsiteX4" fmla="*/ 2234976 w 2254431"/>
                  <a:gd name="connsiteY4" fmla="*/ 710150 h 1867634"/>
                  <a:gd name="connsiteX5" fmla="*/ 2240336 w 2254431"/>
                  <a:gd name="connsiteY5" fmla="*/ 727150 h 1867634"/>
                  <a:gd name="connsiteX6" fmla="*/ 2234976 w 2254431"/>
                  <a:gd name="connsiteY6" fmla="*/ 737448 h 1867634"/>
                  <a:gd name="connsiteX7" fmla="*/ 2234976 w 2254431"/>
                  <a:gd name="connsiteY7" fmla="*/ 710150 h 1867634"/>
                  <a:gd name="connsiteX8" fmla="*/ 1734909 w 2254431"/>
                  <a:gd name="connsiteY8" fmla="*/ 1232300 h 1867634"/>
                  <a:gd name="connsiteX9" fmla="*/ 1781182 w 2254431"/>
                  <a:gd name="connsiteY9" fmla="*/ 1232300 h 1867634"/>
                  <a:gd name="connsiteX10" fmla="*/ 1734909 w 2254431"/>
                  <a:gd name="connsiteY10" fmla="*/ 1237163 h 1867634"/>
                  <a:gd name="connsiteX11" fmla="*/ 1734909 w 2254431"/>
                  <a:gd name="connsiteY11" fmla="*/ 1232300 h 1867634"/>
                  <a:gd name="connsiteX12" fmla="*/ 0 w 2254431"/>
                  <a:gd name="connsiteY12" fmla="*/ 933818 h 1867634"/>
                  <a:gd name="connsiteX13" fmla="*/ 273507 w 2254431"/>
                  <a:gd name="connsiteY13" fmla="*/ 1594126 h 1867634"/>
                  <a:gd name="connsiteX14" fmla="*/ 1594123 w 2254431"/>
                  <a:gd name="connsiteY14" fmla="*/ 1594126 h 1867634"/>
                  <a:gd name="connsiteX15" fmla="*/ 1818102 w 2254431"/>
                  <a:gd name="connsiteY15" fmla="*/ 1370146 h 1867634"/>
                  <a:gd name="connsiteX16" fmla="*/ 2067929 w 2254431"/>
                  <a:gd name="connsiteY16" fmla="*/ 1370150 h 1867634"/>
                  <a:gd name="connsiteX17" fmla="*/ 2249729 w 2254431"/>
                  <a:gd name="connsiteY17" fmla="*/ 1188348 h 1867634"/>
                  <a:gd name="connsiteX18" fmla="*/ 2249729 w 2254431"/>
                  <a:gd name="connsiteY18" fmla="*/ 938520 h 1867634"/>
                  <a:gd name="connsiteX19" fmla="*/ 2254431 w 2254431"/>
                  <a:gd name="connsiteY19" fmla="*/ 933818 h 1867634"/>
                  <a:gd name="connsiteX20" fmla="*/ 2249729 w 2254431"/>
                  <a:gd name="connsiteY20" fmla="*/ 929116 h 1867634"/>
                  <a:gd name="connsiteX21" fmla="*/ 2249729 w 2254431"/>
                  <a:gd name="connsiteY21" fmla="*/ 679292 h 1867634"/>
                  <a:gd name="connsiteX22" fmla="*/ 2067926 w 2254431"/>
                  <a:gd name="connsiteY22" fmla="*/ 497490 h 1867634"/>
                  <a:gd name="connsiteX23" fmla="*/ 1818099 w 2254431"/>
                  <a:gd name="connsiteY23" fmla="*/ 497490 h 1867634"/>
                  <a:gd name="connsiteX24" fmla="*/ 1594123 w 2254431"/>
                  <a:gd name="connsiteY24" fmla="*/ 273510 h 1867634"/>
                  <a:gd name="connsiteX25" fmla="*/ 273507 w 2254431"/>
                  <a:gd name="connsiteY25" fmla="*/ 273510 h 1867634"/>
                  <a:gd name="connsiteX26" fmla="*/ 0 w 2254431"/>
                  <a:gd name="connsiteY26" fmla="*/ 933818 h 1867634"/>
                  <a:gd name="connsiteX0" fmla="*/ 2234976 w 2254431"/>
                  <a:gd name="connsiteY0" fmla="*/ 1132618 h 1867634"/>
                  <a:gd name="connsiteX1" fmla="*/ 2236496 w 2254431"/>
                  <a:gd name="connsiteY1" fmla="*/ 1135418 h 1867634"/>
                  <a:gd name="connsiteX2" fmla="*/ 2234976 w 2254431"/>
                  <a:gd name="connsiteY2" fmla="*/ 1140552 h 1867634"/>
                  <a:gd name="connsiteX3" fmla="*/ 2234976 w 2254431"/>
                  <a:gd name="connsiteY3" fmla="*/ 1132618 h 1867634"/>
                  <a:gd name="connsiteX4" fmla="*/ 2234976 w 2254431"/>
                  <a:gd name="connsiteY4" fmla="*/ 710150 h 1867634"/>
                  <a:gd name="connsiteX5" fmla="*/ 2240336 w 2254431"/>
                  <a:gd name="connsiteY5" fmla="*/ 727150 h 1867634"/>
                  <a:gd name="connsiteX6" fmla="*/ 2234976 w 2254431"/>
                  <a:gd name="connsiteY6" fmla="*/ 737448 h 1867634"/>
                  <a:gd name="connsiteX7" fmla="*/ 2234976 w 2254431"/>
                  <a:gd name="connsiteY7" fmla="*/ 710150 h 1867634"/>
                  <a:gd name="connsiteX8" fmla="*/ 1734909 w 2254431"/>
                  <a:gd name="connsiteY8" fmla="*/ 1237163 h 1867634"/>
                  <a:gd name="connsiteX9" fmla="*/ 1781182 w 2254431"/>
                  <a:gd name="connsiteY9" fmla="*/ 1232300 h 1867634"/>
                  <a:gd name="connsiteX10" fmla="*/ 1734909 w 2254431"/>
                  <a:gd name="connsiteY10" fmla="*/ 1237163 h 1867634"/>
                  <a:gd name="connsiteX11" fmla="*/ 0 w 2254431"/>
                  <a:gd name="connsiteY11" fmla="*/ 933818 h 1867634"/>
                  <a:gd name="connsiteX12" fmla="*/ 273507 w 2254431"/>
                  <a:gd name="connsiteY12" fmla="*/ 1594126 h 1867634"/>
                  <a:gd name="connsiteX13" fmla="*/ 1594123 w 2254431"/>
                  <a:gd name="connsiteY13" fmla="*/ 1594126 h 1867634"/>
                  <a:gd name="connsiteX14" fmla="*/ 1818102 w 2254431"/>
                  <a:gd name="connsiteY14" fmla="*/ 1370146 h 1867634"/>
                  <a:gd name="connsiteX15" fmla="*/ 2067929 w 2254431"/>
                  <a:gd name="connsiteY15" fmla="*/ 1370150 h 1867634"/>
                  <a:gd name="connsiteX16" fmla="*/ 2249729 w 2254431"/>
                  <a:gd name="connsiteY16" fmla="*/ 1188348 h 1867634"/>
                  <a:gd name="connsiteX17" fmla="*/ 2249729 w 2254431"/>
                  <a:gd name="connsiteY17" fmla="*/ 938520 h 1867634"/>
                  <a:gd name="connsiteX18" fmla="*/ 2254431 w 2254431"/>
                  <a:gd name="connsiteY18" fmla="*/ 933818 h 1867634"/>
                  <a:gd name="connsiteX19" fmla="*/ 2249729 w 2254431"/>
                  <a:gd name="connsiteY19" fmla="*/ 929116 h 1867634"/>
                  <a:gd name="connsiteX20" fmla="*/ 2249729 w 2254431"/>
                  <a:gd name="connsiteY20" fmla="*/ 679292 h 1867634"/>
                  <a:gd name="connsiteX21" fmla="*/ 2067926 w 2254431"/>
                  <a:gd name="connsiteY21" fmla="*/ 497490 h 1867634"/>
                  <a:gd name="connsiteX22" fmla="*/ 1818099 w 2254431"/>
                  <a:gd name="connsiteY22" fmla="*/ 497490 h 1867634"/>
                  <a:gd name="connsiteX23" fmla="*/ 1594123 w 2254431"/>
                  <a:gd name="connsiteY23" fmla="*/ 273510 h 1867634"/>
                  <a:gd name="connsiteX24" fmla="*/ 273507 w 2254431"/>
                  <a:gd name="connsiteY24" fmla="*/ 273510 h 1867634"/>
                  <a:gd name="connsiteX25" fmla="*/ 0 w 2254431"/>
                  <a:gd name="connsiteY25" fmla="*/ 933818 h 1867634"/>
                  <a:gd name="connsiteX0" fmla="*/ 2234976 w 2254431"/>
                  <a:gd name="connsiteY0" fmla="*/ 1132618 h 1867634"/>
                  <a:gd name="connsiteX1" fmla="*/ 2236496 w 2254431"/>
                  <a:gd name="connsiteY1" fmla="*/ 1135418 h 1867634"/>
                  <a:gd name="connsiteX2" fmla="*/ 2234976 w 2254431"/>
                  <a:gd name="connsiteY2" fmla="*/ 1140552 h 1867634"/>
                  <a:gd name="connsiteX3" fmla="*/ 2234976 w 2254431"/>
                  <a:gd name="connsiteY3" fmla="*/ 1132618 h 1867634"/>
                  <a:gd name="connsiteX4" fmla="*/ 2234976 w 2254431"/>
                  <a:gd name="connsiteY4" fmla="*/ 710150 h 1867634"/>
                  <a:gd name="connsiteX5" fmla="*/ 2240336 w 2254431"/>
                  <a:gd name="connsiteY5" fmla="*/ 727150 h 1867634"/>
                  <a:gd name="connsiteX6" fmla="*/ 2234976 w 2254431"/>
                  <a:gd name="connsiteY6" fmla="*/ 737448 h 1867634"/>
                  <a:gd name="connsiteX7" fmla="*/ 2234976 w 2254431"/>
                  <a:gd name="connsiteY7" fmla="*/ 710150 h 1867634"/>
                  <a:gd name="connsiteX8" fmla="*/ 0 w 2254431"/>
                  <a:gd name="connsiteY8" fmla="*/ 933818 h 1867634"/>
                  <a:gd name="connsiteX9" fmla="*/ 273507 w 2254431"/>
                  <a:gd name="connsiteY9" fmla="*/ 1594126 h 1867634"/>
                  <a:gd name="connsiteX10" fmla="*/ 1594123 w 2254431"/>
                  <a:gd name="connsiteY10" fmla="*/ 1594126 h 1867634"/>
                  <a:gd name="connsiteX11" fmla="*/ 1818102 w 2254431"/>
                  <a:gd name="connsiteY11" fmla="*/ 1370146 h 1867634"/>
                  <a:gd name="connsiteX12" fmla="*/ 2067929 w 2254431"/>
                  <a:gd name="connsiteY12" fmla="*/ 1370150 h 1867634"/>
                  <a:gd name="connsiteX13" fmla="*/ 2249729 w 2254431"/>
                  <a:gd name="connsiteY13" fmla="*/ 1188348 h 1867634"/>
                  <a:gd name="connsiteX14" fmla="*/ 2249729 w 2254431"/>
                  <a:gd name="connsiteY14" fmla="*/ 938520 h 1867634"/>
                  <a:gd name="connsiteX15" fmla="*/ 2254431 w 2254431"/>
                  <a:gd name="connsiteY15" fmla="*/ 933818 h 1867634"/>
                  <a:gd name="connsiteX16" fmla="*/ 2249729 w 2254431"/>
                  <a:gd name="connsiteY16" fmla="*/ 929116 h 1867634"/>
                  <a:gd name="connsiteX17" fmla="*/ 2249729 w 2254431"/>
                  <a:gd name="connsiteY17" fmla="*/ 679292 h 1867634"/>
                  <a:gd name="connsiteX18" fmla="*/ 2067926 w 2254431"/>
                  <a:gd name="connsiteY18" fmla="*/ 497490 h 1867634"/>
                  <a:gd name="connsiteX19" fmla="*/ 1818099 w 2254431"/>
                  <a:gd name="connsiteY19" fmla="*/ 497490 h 1867634"/>
                  <a:gd name="connsiteX20" fmla="*/ 1594123 w 2254431"/>
                  <a:gd name="connsiteY20" fmla="*/ 273510 h 1867634"/>
                  <a:gd name="connsiteX21" fmla="*/ 273507 w 2254431"/>
                  <a:gd name="connsiteY21" fmla="*/ 273510 h 1867634"/>
                  <a:gd name="connsiteX22" fmla="*/ 0 w 2254431"/>
                  <a:gd name="connsiteY22" fmla="*/ 933818 h 1867634"/>
                  <a:gd name="connsiteX0" fmla="*/ 2234976 w 2254431"/>
                  <a:gd name="connsiteY0" fmla="*/ 1140552 h 1867634"/>
                  <a:gd name="connsiteX1" fmla="*/ 2236496 w 2254431"/>
                  <a:gd name="connsiteY1" fmla="*/ 1135418 h 1867634"/>
                  <a:gd name="connsiteX2" fmla="*/ 2234976 w 2254431"/>
                  <a:gd name="connsiteY2" fmla="*/ 1140552 h 1867634"/>
                  <a:gd name="connsiteX3" fmla="*/ 2234976 w 2254431"/>
                  <a:gd name="connsiteY3" fmla="*/ 710150 h 1867634"/>
                  <a:gd name="connsiteX4" fmla="*/ 2240336 w 2254431"/>
                  <a:gd name="connsiteY4" fmla="*/ 727150 h 1867634"/>
                  <a:gd name="connsiteX5" fmla="*/ 2234976 w 2254431"/>
                  <a:gd name="connsiteY5" fmla="*/ 737448 h 1867634"/>
                  <a:gd name="connsiteX6" fmla="*/ 2234976 w 2254431"/>
                  <a:gd name="connsiteY6" fmla="*/ 710150 h 1867634"/>
                  <a:gd name="connsiteX7" fmla="*/ 0 w 2254431"/>
                  <a:gd name="connsiteY7" fmla="*/ 933818 h 1867634"/>
                  <a:gd name="connsiteX8" fmla="*/ 273507 w 2254431"/>
                  <a:gd name="connsiteY8" fmla="*/ 1594126 h 1867634"/>
                  <a:gd name="connsiteX9" fmla="*/ 1594123 w 2254431"/>
                  <a:gd name="connsiteY9" fmla="*/ 1594126 h 1867634"/>
                  <a:gd name="connsiteX10" fmla="*/ 1818102 w 2254431"/>
                  <a:gd name="connsiteY10" fmla="*/ 1370146 h 1867634"/>
                  <a:gd name="connsiteX11" fmla="*/ 2067929 w 2254431"/>
                  <a:gd name="connsiteY11" fmla="*/ 1370150 h 1867634"/>
                  <a:gd name="connsiteX12" fmla="*/ 2249729 w 2254431"/>
                  <a:gd name="connsiteY12" fmla="*/ 1188348 h 1867634"/>
                  <a:gd name="connsiteX13" fmla="*/ 2249729 w 2254431"/>
                  <a:gd name="connsiteY13" fmla="*/ 938520 h 1867634"/>
                  <a:gd name="connsiteX14" fmla="*/ 2254431 w 2254431"/>
                  <a:gd name="connsiteY14" fmla="*/ 933818 h 1867634"/>
                  <a:gd name="connsiteX15" fmla="*/ 2249729 w 2254431"/>
                  <a:gd name="connsiteY15" fmla="*/ 929116 h 1867634"/>
                  <a:gd name="connsiteX16" fmla="*/ 2249729 w 2254431"/>
                  <a:gd name="connsiteY16" fmla="*/ 679292 h 1867634"/>
                  <a:gd name="connsiteX17" fmla="*/ 2067926 w 2254431"/>
                  <a:gd name="connsiteY17" fmla="*/ 497490 h 1867634"/>
                  <a:gd name="connsiteX18" fmla="*/ 1818099 w 2254431"/>
                  <a:gd name="connsiteY18" fmla="*/ 497490 h 1867634"/>
                  <a:gd name="connsiteX19" fmla="*/ 1594123 w 2254431"/>
                  <a:gd name="connsiteY19" fmla="*/ 273510 h 1867634"/>
                  <a:gd name="connsiteX20" fmla="*/ 273507 w 2254431"/>
                  <a:gd name="connsiteY20" fmla="*/ 273510 h 1867634"/>
                  <a:gd name="connsiteX21" fmla="*/ 0 w 2254431"/>
                  <a:gd name="connsiteY21" fmla="*/ 933818 h 1867634"/>
                  <a:gd name="connsiteX0" fmla="*/ 2234976 w 2254431"/>
                  <a:gd name="connsiteY0" fmla="*/ 710150 h 1867634"/>
                  <a:gd name="connsiteX1" fmla="*/ 2240336 w 2254431"/>
                  <a:gd name="connsiteY1" fmla="*/ 727150 h 1867634"/>
                  <a:gd name="connsiteX2" fmla="*/ 2234976 w 2254431"/>
                  <a:gd name="connsiteY2" fmla="*/ 737448 h 1867634"/>
                  <a:gd name="connsiteX3" fmla="*/ 2234976 w 2254431"/>
                  <a:gd name="connsiteY3" fmla="*/ 710150 h 1867634"/>
                  <a:gd name="connsiteX4" fmla="*/ 0 w 2254431"/>
                  <a:gd name="connsiteY4" fmla="*/ 933818 h 1867634"/>
                  <a:gd name="connsiteX5" fmla="*/ 273507 w 2254431"/>
                  <a:gd name="connsiteY5" fmla="*/ 1594126 h 1867634"/>
                  <a:gd name="connsiteX6" fmla="*/ 1594123 w 2254431"/>
                  <a:gd name="connsiteY6" fmla="*/ 1594126 h 1867634"/>
                  <a:gd name="connsiteX7" fmla="*/ 1818102 w 2254431"/>
                  <a:gd name="connsiteY7" fmla="*/ 1370146 h 1867634"/>
                  <a:gd name="connsiteX8" fmla="*/ 2067929 w 2254431"/>
                  <a:gd name="connsiteY8" fmla="*/ 1370150 h 1867634"/>
                  <a:gd name="connsiteX9" fmla="*/ 2249729 w 2254431"/>
                  <a:gd name="connsiteY9" fmla="*/ 1188348 h 1867634"/>
                  <a:gd name="connsiteX10" fmla="*/ 2249729 w 2254431"/>
                  <a:gd name="connsiteY10" fmla="*/ 938520 h 1867634"/>
                  <a:gd name="connsiteX11" fmla="*/ 2254431 w 2254431"/>
                  <a:gd name="connsiteY11" fmla="*/ 933818 h 1867634"/>
                  <a:gd name="connsiteX12" fmla="*/ 2249729 w 2254431"/>
                  <a:gd name="connsiteY12" fmla="*/ 929116 h 1867634"/>
                  <a:gd name="connsiteX13" fmla="*/ 2249729 w 2254431"/>
                  <a:gd name="connsiteY13" fmla="*/ 679292 h 1867634"/>
                  <a:gd name="connsiteX14" fmla="*/ 2067926 w 2254431"/>
                  <a:gd name="connsiteY14" fmla="*/ 497490 h 1867634"/>
                  <a:gd name="connsiteX15" fmla="*/ 1818099 w 2254431"/>
                  <a:gd name="connsiteY15" fmla="*/ 497490 h 1867634"/>
                  <a:gd name="connsiteX16" fmla="*/ 1594123 w 2254431"/>
                  <a:gd name="connsiteY16" fmla="*/ 273510 h 1867634"/>
                  <a:gd name="connsiteX17" fmla="*/ 273507 w 2254431"/>
                  <a:gd name="connsiteY17" fmla="*/ 273510 h 1867634"/>
                  <a:gd name="connsiteX18" fmla="*/ 0 w 2254431"/>
                  <a:gd name="connsiteY18" fmla="*/ 933818 h 1867634"/>
                  <a:gd name="connsiteX0" fmla="*/ 2234976 w 2254431"/>
                  <a:gd name="connsiteY0" fmla="*/ 737448 h 1867634"/>
                  <a:gd name="connsiteX1" fmla="*/ 2240336 w 2254431"/>
                  <a:gd name="connsiteY1" fmla="*/ 727150 h 1867634"/>
                  <a:gd name="connsiteX2" fmla="*/ 2234976 w 2254431"/>
                  <a:gd name="connsiteY2" fmla="*/ 737448 h 1867634"/>
                  <a:gd name="connsiteX3" fmla="*/ 0 w 2254431"/>
                  <a:gd name="connsiteY3" fmla="*/ 933818 h 1867634"/>
                  <a:gd name="connsiteX4" fmla="*/ 273507 w 2254431"/>
                  <a:gd name="connsiteY4" fmla="*/ 1594126 h 1867634"/>
                  <a:gd name="connsiteX5" fmla="*/ 1594123 w 2254431"/>
                  <a:gd name="connsiteY5" fmla="*/ 1594126 h 1867634"/>
                  <a:gd name="connsiteX6" fmla="*/ 1818102 w 2254431"/>
                  <a:gd name="connsiteY6" fmla="*/ 1370146 h 1867634"/>
                  <a:gd name="connsiteX7" fmla="*/ 2067929 w 2254431"/>
                  <a:gd name="connsiteY7" fmla="*/ 1370150 h 1867634"/>
                  <a:gd name="connsiteX8" fmla="*/ 2249729 w 2254431"/>
                  <a:gd name="connsiteY8" fmla="*/ 1188348 h 1867634"/>
                  <a:gd name="connsiteX9" fmla="*/ 2249729 w 2254431"/>
                  <a:gd name="connsiteY9" fmla="*/ 938520 h 1867634"/>
                  <a:gd name="connsiteX10" fmla="*/ 2254431 w 2254431"/>
                  <a:gd name="connsiteY10" fmla="*/ 933818 h 1867634"/>
                  <a:gd name="connsiteX11" fmla="*/ 2249729 w 2254431"/>
                  <a:gd name="connsiteY11" fmla="*/ 929116 h 1867634"/>
                  <a:gd name="connsiteX12" fmla="*/ 2249729 w 2254431"/>
                  <a:gd name="connsiteY12" fmla="*/ 679292 h 1867634"/>
                  <a:gd name="connsiteX13" fmla="*/ 2067926 w 2254431"/>
                  <a:gd name="connsiteY13" fmla="*/ 497490 h 1867634"/>
                  <a:gd name="connsiteX14" fmla="*/ 1818099 w 2254431"/>
                  <a:gd name="connsiteY14" fmla="*/ 497490 h 1867634"/>
                  <a:gd name="connsiteX15" fmla="*/ 1594123 w 2254431"/>
                  <a:gd name="connsiteY15" fmla="*/ 273510 h 1867634"/>
                  <a:gd name="connsiteX16" fmla="*/ 273507 w 2254431"/>
                  <a:gd name="connsiteY16" fmla="*/ 273510 h 1867634"/>
                  <a:gd name="connsiteX17" fmla="*/ 0 w 2254431"/>
                  <a:gd name="connsiteY17" fmla="*/ 933818 h 1867634"/>
                  <a:gd name="connsiteX0" fmla="*/ 0 w 2254431"/>
                  <a:gd name="connsiteY0" fmla="*/ 933818 h 1867634"/>
                  <a:gd name="connsiteX1" fmla="*/ 273507 w 2254431"/>
                  <a:gd name="connsiteY1" fmla="*/ 1594126 h 1867634"/>
                  <a:gd name="connsiteX2" fmla="*/ 1594123 w 2254431"/>
                  <a:gd name="connsiteY2" fmla="*/ 1594126 h 1867634"/>
                  <a:gd name="connsiteX3" fmla="*/ 1818102 w 2254431"/>
                  <a:gd name="connsiteY3" fmla="*/ 1370146 h 1867634"/>
                  <a:gd name="connsiteX4" fmla="*/ 2067929 w 2254431"/>
                  <a:gd name="connsiteY4" fmla="*/ 1370150 h 1867634"/>
                  <a:gd name="connsiteX5" fmla="*/ 2249729 w 2254431"/>
                  <a:gd name="connsiteY5" fmla="*/ 1188348 h 1867634"/>
                  <a:gd name="connsiteX6" fmla="*/ 2249729 w 2254431"/>
                  <a:gd name="connsiteY6" fmla="*/ 938520 h 1867634"/>
                  <a:gd name="connsiteX7" fmla="*/ 2254431 w 2254431"/>
                  <a:gd name="connsiteY7" fmla="*/ 933818 h 1867634"/>
                  <a:gd name="connsiteX8" fmla="*/ 2249729 w 2254431"/>
                  <a:gd name="connsiteY8" fmla="*/ 929116 h 1867634"/>
                  <a:gd name="connsiteX9" fmla="*/ 2249729 w 2254431"/>
                  <a:gd name="connsiteY9" fmla="*/ 679292 h 1867634"/>
                  <a:gd name="connsiteX10" fmla="*/ 2067926 w 2254431"/>
                  <a:gd name="connsiteY10" fmla="*/ 497490 h 1867634"/>
                  <a:gd name="connsiteX11" fmla="*/ 1818099 w 2254431"/>
                  <a:gd name="connsiteY11" fmla="*/ 497490 h 1867634"/>
                  <a:gd name="connsiteX12" fmla="*/ 1594123 w 2254431"/>
                  <a:gd name="connsiteY12" fmla="*/ 273510 h 1867634"/>
                  <a:gd name="connsiteX13" fmla="*/ 273507 w 2254431"/>
                  <a:gd name="connsiteY13" fmla="*/ 273510 h 1867634"/>
                  <a:gd name="connsiteX14" fmla="*/ 0 w 2254431"/>
                  <a:gd name="connsiteY14" fmla="*/ 933818 h 1867634"/>
                  <a:gd name="connsiteX0" fmla="*/ 0 w 2249729"/>
                  <a:gd name="connsiteY0" fmla="*/ 933818 h 1867634"/>
                  <a:gd name="connsiteX1" fmla="*/ 273507 w 2249729"/>
                  <a:gd name="connsiteY1" fmla="*/ 1594126 h 1867634"/>
                  <a:gd name="connsiteX2" fmla="*/ 1594123 w 2249729"/>
                  <a:gd name="connsiteY2" fmla="*/ 1594126 h 1867634"/>
                  <a:gd name="connsiteX3" fmla="*/ 1818102 w 2249729"/>
                  <a:gd name="connsiteY3" fmla="*/ 1370146 h 1867634"/>
                  <a:gd name="connsiteX4" fmla="*/ 2067929 w 2249729"/>
                  <a:gd name="connsiteY4" fmla="*/ 1370150 h 1867634"/>
                  <a:gd name="connsiteX5" fmla="*/ 2249729 w 2249729"/>
                  <a:gd name="connsiteY5" fmla="*/ 1188348 h 1867634"/>
                  <a:gd name="connsiteX6" fmla="*/ 2249729 w 2249729"/>
                  <a:gd name="connsiteY6" fmla="*/ 938520 h 1867634"/>
                  <a:gd name="connsiteX7" fmla="*/ 2249729 w 2249729"/>
                  <a:gd name="connsiteY7" fmla="*/ 929116 h 1867634"/>
                  <a:gd name="connsiteX8" fmla="*/ 2249729 w 2249729"/>
                  <a:gd name="connsiteY8" fmla="*/ 679292 h 1867634"/>
                  <a:gd name="connsiteX9" fmla="*/ 2067926 w 2249729"/>
                  <a:gd name="connsiteY9" fmla="*/ 497490 h 1867634"/>
                  <a:gd name="connsiteX10" fmla="*/ 1818099 w 2249729"/>
                  <a:gd name="connsiteY10" fmla="*/ 497490 h 1867634"/>
                  <a:gd name="connsiteX11" fmla="*/ 1594123 w 2249729"/>
                  <a:gd name="connsiteY11" fmla="*/ 273510 h 1867634"/>
                  <a:gd name="connsiteX12" fmla="*/ 273507 w 2249729"/>
                  <a:gd name="connsiteY12" fmla="*/ 273510 h 1867634"/>
                  <a:gd name="connsiteX13" fmla="*/ 0 w 2249729"/>
                  <a:gd name="connsiteY13" fmla="*/ 933818 h 1867634"/>
                  <a:gd name="connsiteX0" fmla="*/ 0 w 2249729"/>
                  <a:gd name="connsiteY0" fmla="*/ 933818 h 1867634"/>
                  <a:gd name="connsiteX1" fmla="*/ 273507 w 2249729"/>
                  <a:gd name="connsiteY1" fmla="*/ 1594126 h 1867634"/>
                  <a:gd name="connsiteX2" fmla="*/ 1594123 w 2249729"/>
                  <a:gd name="connsiteY2" fmla="*/ 1594126 h 1867634"/>
                  <a:gd name="connsiteX3" fmla="*/ 1818102 w 2249729"/>
                  <a:gd name="connsiteY3" fmla="*/ 1370146 h 1867634"/>
                  <a:gd name="connsiteX4" fmla="*/ 2067929 w 2249729"/>
                  <a:gd name="connsiteY4" fmla="*/ 1370150 h 1867634"/>
                  <a:gd name="connsiteX5" fmla="*/ 2249729 w 2249729"/>
                  <a:gd name="connsiteY5" fmla="*/ 1188348 h 1867634"/>
                  <a:gd name="connsiteX6" fmla="*/ 2249729 w 2249729"/>
                  <a:gd name="connsiteY6" fmla="*/ 929116 h 1867634"/>
                  <a:gd name="connsiteX7" fmla="*/ 2249729 w 2249729"/>
                  <a:gd name="connsiteY7" fmla="*/ 679292 h 1867634"/>
                  <a:gd name="connsiteX8" fmla="*/ 2067926 w 2249729"/>
                  <a:gd name="connsiteY8" fmla="*/ 497490 h 1867634"/>
                  <a:gd name="connsiteX9" fmla="*/ 1818099 w 2249729"/>
                  <a:gd name="connsiteY9" fmla="*/ 497490 h 1867634"/>
                  <a:gd name="connsiteX10" fmla="*/ 1594123 w 2249729"/>
                  <a:gd name="connsiteY10" fmla="*/ 273510 h 1867634"/>
                  <a:gd name="connsiteX11" fmla="*/ 273507 w 2249729"/>
                  <a:gd name="connsiteY11" fmla="*/ 273510 h 1867634"/>
                  <a:gd name="connsiteX12" fmla="*/ 0 w 2249729"/>
                  <a:gd name="connsiteY12" fmla="*/ 933818 h 1867634"/>
                  <a:gd name="connsiteX0" fmla="*/ 0 w 2249729"/>
                  <a:gd name="connsiteY0" fmla="*/ 933818 h 1867634"/>
                  <a:gd name="connsiteX1" fmla="*/ 273507 w 2249729"/>
                  <a:gd name="connsiteY1" fmla="*/ 1594126 h 1867634"/>
                  <a:gd name="connsiteX2" fmla="*/ 1594123 w 2249729"/>
                  <a:gd name="connsiteY2" fmla="*/ 1594126 h 1867634"/>
                  <a:gd name="connsiteX3" fmla="*/ 1818102 w 2249729"/>
                  <a:gd name="connsiteY3" fmla="*/ 1370146 h 1867634"/>
                  <a:gd name="connsiteX4" fmla="*/ 2067929 w 2249729"/>
                  <a:gd name="connsiteY4" fmla="*/ 1370150 h 1867634"/>
                  <a:gd name="connsiteX5" fmla="*/ 2249729 w 2249729"/>
                  <a:gd name="connsiteY5" fmla="*/ 1188348 h 1867634"/>
                  <a:gd name="connsiteX6" fmla="*/ 2249729 w 2249729"/>
                  <a:gd name="connsiteY6" fmla="*/ 679292 h 1867634"/>
                  <a:gd name="connsiteX7" fmla="*/ 2067926 w 2249729"/>
                  <a:gd name="connsiteY7" fmla="*/ 497490 h 1867634"/>
                  <a:gd name="connsiteX8" fmla="*/ 1818099 w 2249729"/>
                  <a:gd name="connsiteY8" fmla="*/ 497490 h 1867634"/>
                  <a:gd name="connsiteX9" fmla="*/ 1594123 w 2249729"/>
                  <a:gd name="connsiteY9" fmla="*/ 273510 h 1867634"/>
                  <a:gd name="connsiteX10" fmla="*/ 273507 w 2249729"/>
                  <a:gd name="connsiteY10" fmla="*/ 273510 h 1867634"/>
                  <a:gd name="connsiteX11" fmla="*/ 0 w 2249729"/>
                  <a:gd name="connsiteY11" fmla="*/ 933818 h 18676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249729" h="1867634">
                    <a:moveTo>
                      <a:pt x="0" y="933818"/>
                    </a:moveTo>
                    <a:cubicBezTo>
                      <a:pt x="0" y="1172804"/>
                      <a:pt x="91169" y="1411786"/>
                      <a:pt x="273507" y="1594126"/>
                    </a:cubicBezTo>
                    <a:cubicBezTo>
                      <a:pt x="638186" y="1958804"/>
                      <a:pt x="1229447" y="1958804"/>
                      <a:pt x="1594123" y="1594126"/>
                    </a:cubicBezTo>
                    <a:lnTo>
                      <a:pt x="1818102" y="1370146"/>
                    </a:lnTo>
                    <a:lnTo>
                      <a:pt x="2067929" y="1370150"/>
                    </a:lnTo>
                    <a:cubicBezTo>
                      <a:pt x="2168336" y="1370146"/>
                      <a:pt x="2249729" y="1288752"/>
                      <a:pt x="2249729" y="1188348"/>
                    </a:cubicBezTo>
                    <a:lnTo>
                      <a:pt x="2249729" y="679292"/>
                    </a:lnTo>
                    <a:cubicBezTo>
                      <a:pt x="2249729" y="578884"/>
                      <a:pt x="2168334" y="497490"/>
                      <a:pt x="2067926" y="497490"/>
                    </a:cubicBezTo>
                    <a:lnTo>
                      <a:pt x="1818099" y="497490"/>
                    </a:lnTo>
                    <a:lnTo>
                      <a:pt x="1594123" y="273510"/>
                    </a:lnTo>
                    <a:cubicBezTo>
                      <a:pt x="1229444" y="-91169"/>
                      <a:pt x="638186" y="-91169"/>
                      <a:pt x="273507" y="273510"/>
                    </a:cubicBezTo>
                    <a:cubicBezTo>
                      <a:pt x="91169" y="455848"/>
                      <a:pt x="0" y="694834"/>
                      <a:pt x="0" y="933818"/>
                    </a:cubicBezTo>
                    <a:close/>
                  </a:path>
                </a:pathLst>
              </a:custGeom>
              <a:solidFill>
                <a:schemeClr val="bg1"/>
              </a:solidFill>
              <a:ln w="444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ctr" defTabSz="6858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135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0" name="Freeform: Shape 9">
                <a:extLst>
                  <a:ext uri="{FF2B5EF4-FFF2-40B4-BE49-F238E27FC236}">
                    <a16:creationId xmlns:a16="http://schemas.microsoft.com/office/drawing/2014/main" id="{6DBEC21B-8490-4613-893F-081AAB39C3FB}"/>
                  </a:ext>
                </a:extLst>
              </p:cNvPr>
              <p:cNvSpPr/>
              <p:nvPr/>
            </p:nvSpPr>
            <p:spPr>
              <a:xfrm>
                <a:off x="10573107" y="2486534"/>
                <a:ext cx="805533" cy="687929"/>
              </a:xfrm>
              <a:custGeom>
                <a:avLst/>
                <a:gdLst>
                  <a:gd name="connsiteX0" fmla="*/ 184600 w 805532"/>
                  <a:gd name="connsiteY0" fmla="*/ 520107 h 687929"/>
                  <a:gd name="connsiteX1" fmla="*/ 620929 w 805532"/>
                  <a:gd name="connsiteY1" fmla="*/ 520110 h 687929"/>
                  <a:gd name="connsiteX2" fmla="*/ 704838 w 805532"/>
                  <a:gd name="connsiteY2" fmla="*/ 604019 h 687929"/>
                  <a:gd name="connsiteX3" fmla="*/ 620926 w 805532"/>
                  <a:gd name="connsiteY3" fmla="*/ 687929 h 687929"/>
                  <a:gd name="connsiteX4" fmla="*/ 184600 w 805532"/>
                  <a:gd name="connsiteY4" fmla="*/ 687926 h 687929"/>
                  <a:gd name="connsiteX5" fmla="*/ 100691 w 805532"/>
                  <a:gd name="connsiteY5" fmla="*/ 604019 h 687929"/>
                  <a:gd name="connsiteX6" fmla="*/ 184600 w 805532"/>
                  <a:gd name="connsiteY6" fmla="*/ 520107 h 687929"/>
                  <a:gd name="connsiteX7" fmla="*/ 117472 w 805532"/>
                  <a:gd name="connsiteY7" fmla="*/ 260053 h 687929"/>
                  <a:gd name="connsiteX8" fmla="*/ 688057 w 805532"/>
                  <a:gd name="connsiteY8" fmla="*/ 260053 h 687929"/>
                  <a:gd name="connsiteX9" fmla="*/ 771967 w 805532"/>
                  <a:gd name="connsiteY9" fmla="*/ 343963 h 687929"/>
                  <a:gd name="connsiteX10" fmla="*/ 688057 w 805532"/>
                  <a:gd name="connsiteY10" fmla="*/ 427875 h 687929"/>
                  <a:gd name="connsiteX11" fmla="*/ 117472 w 805532"/>
                  <a:gd name="connsiteY11" fmla="*/ 427872 h 687929"/>
                  <a:gd name="connsiteX12" fmla="*/ 33563 w 805532"/>
                  <a:gd name="connsiteY12" fmla="*/ 343963 h 687929"/>
                  <a:gd name="connsiteX13" fmla="*/ 117472 w 805532"/>
                  <a:gd name="connsiteY13" fmla="*/ 260053 h 687929"/>
                  <a:gd name="connsiteX14" fmla="*/ 83910 w 805532"/>
                  <a:gd name="connsiteY14" fmla="*/ 0 h 687929"/>
                  <a:gd name="connsiteX15" fmla="*/ 721623 w 805532"/>
                  <a:gd name="connsiteY15" fmla="*/ 0 h 687929"/>
                  <a:gd name="connsiteX16" fmla="*/ 805532 w 805532"/>
                  <a:gd name="connsiteY16" fmla="*/ 83910 h 687929"/>
                  <a:gd name="connsiteX17" fmla="*/ 805529 w 805532"/>
                  <a:gd name="connsiteY17" fmla="*/ 83910 h 687929"/>
                  <a:gd name="connsiteX18" fmla="*/ 721620 w 805532"/>
                  <a:gd name="connsiteY18" fmla="*/ 167819 h 687929"/>
                  <a:gd name="connsiteX19" fmla="*/ 83910 w 805532"/>
                  <a:gd name="connsiteY19" fmla="*/ 167819 h 687929"/>
                  <a:gd name="connsiteX20" fmla="*/ 0 w 805532"/>
                  <a:gd name="connsiteY20" fmla="*/ 83910 h 687929"/>
                  <a:gd name="connsiteX21" fmla="*/ 83910 w 805532"/>
                  <a:gd name="connsiteY21" fmla="*/ 0 h 6879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805532" h="687929">
                    <a:moveTo>
                      <a:pt x="184600" y="520107"/>
                    </a:moveTo>
                    <a:lnTo>
                      <a:pt x="620929" y="520110"/>
                    </a:lnTo>
                    <a:cubicBezTo>
                      <a:pt x="667269" y="520110"/>
                      <a:pt x="704838" y="557676"/>
                      <a:pt x="704838" y="604019"/>
                    </a:cubicBezTo>
                    <a:cubicBezTo>
                      <a:pt x="704838" y="650360"/>
                      <a:pt x="667269" y="687929"/>
                      <a:pt x="620926" y="687929"/>
                    </a:cubicBezTo>
                    <a:lnTo>
                      <a:pt x="184600" y="687926"/>
                    </a:lnTo>
                    <a:cubicBezTo>
                      <a:pt x="138257" y="687926"/>
                      <a:pt x="100691" y="650360"/>
                      <a:pt x="100691" y="604019"/>
                    </a:cubicBezTo>
                    <a:cubicBezTo>
                      <a:pt x="100691" y="557676"/>
                      <a:pt x="138257" y="520107"/>
                      <a:pt x="184600" y="520107"/>
                    </a:cubicBezTo>
                    <a:close/>
                    <a:moveTo>
                      <a:pt x="117472" y="260053"/>
                    </a:moveTo>
                    <a:lnTo>
                      <a:pt x="688057" y="260053"/>
                    </a:lnTo>
                    <a:cubicBezTo>
                      <a:pt x="734401" y="260053"/>
                      <a:pt x="771967" y="297622"/>
                      <a:pt x="771967" y="343963"/>
                    </a:cubicBezTo>
                    <a:cubicBezTo>
                      <a:pt x="771967" y="390306"/>
                      <a:pt x="734398" y="427875"/>
                      <a:pt x="688057" y="427875"/>
                    </a:cubicBezTo>
                    <a:lnTo>
                      <a:pt x="117472" y="427872"/>
                    </a:lnTo>
                    <a:cubicBezTo>
                      <a:pt x="71132" y="427872"/>
                      <a:pt x="33566" y="390306"/>
                      <a:pt x="33563" y="343963"/>
                    </a:cubicBezTo>
                    <a:cubicBezTo>
                      <a:pt x="33566" y="297622"/>
                      <a:pt x="71132" y="260053"/>
                      <a:pt x="117472" y="260053"/>
                    </a:cubicBezTo>
                    <a:close/>
                    <a:moveTo>
                      <a:pt x="83910" y="0"/>
                    </a:moveTo>
                    <a:lnTo>
                      <a:pt x="721623" y="0"/>
                    </a:lnTo>
                    <a:cubicBezTo>
                      <a:pt x="767963" y="0"/>
                      <a:pt x="805532" y="37569"/>
                      <a:pt x="805532" y="83910"/>
                    </a:cubicBezTo>
                    <a:lnTo>
                      <a:pt x="805529" y="83910"/>
                    </a:lnTo>
                    <a:cubicBezTo>
                      <a:pt x="805529" y="130253"/>
                      <a:pt x="767963" y="167819"/>
                      <a:pt x="721620" y="167819"/>
                    </a:cubicBezTo>
                    <a:lnTo>
                      <a:pt x="83910" y="167819"/>
                    </a:lnTo>
                    <a:cubicBezTo>
                      <a:pt x="37569" y="167819"/>
                      <a:pt x="0" y="130253"/>
                      <a:pt x="0" y="83910"/>
                    </a:cubicBezTo>
                    <a:cubicBezTo>
                      <a:pt x="0" y="37566"/>
                      <a:pt x="37569" y="0"/>
                      <a:pt x="83910" y="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685715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1" name="Freeform: Shape 10">
                <a:extLst>
                  <a:ext uri="{FF2B5EF4-FFF2-40B4-BE49-F238E27FC236}">
                    <a16:creationId xmlns:a16="http://schemas.microsoft.com/office/drawing/2014/main" id="{3C12866D-7C50-423B-97C6-3A44AEC2FF89}"/>
                  </a:ext>
                </a:extLst>
              </p:cNvPr>
              <p:cNvSpPr/>
              <p:nvPr/>
            </p:nvSpPr>
            <p:spPr>
              <a:xfrm>
                <a:off x="10608146" y="1032479"/>
                <a:ext cx="761035" cy="1312187"/>
              </a:xfrm>
              <a:custGeom>
                <a:avLst/>
                <a:gdLst>
                  <a:gd name="connsiteX0" fmla="*/ 1028878 w 3847556"/>
                  <a:gd name="connsiteY0" fmla="*/ 0 h 6633998"/>
                  <a:gd name="connsiteX1" fmla="*/ 1293726 w 3847556"/>
                  <a:gd name="connsiteY1" fmla="*/ 264865 h 6633998"/>
                  <a:gd name="connsiteX2" fmla="*/ 1293726 w 3847556"/>
                  <a:gd name="connsiteY2" fmla="*/ 664770 h 6633998"/>
                  <a:gd name="connsiteX3" fmla="*/ 1656529 w 3847556"/>
                  <a:gd name="connsiteY3" fmla="*/ 664770 h 6633998"/>
                  <a:gd name="connsiteX4" fmla="*/ 1656545 w 3847556"/>
                  <a:gd name="connsiteY4" fmla="*/ 264865 h 6633998"/>
                  <a:gd name="connsiteX5" fmla="*/ 1921394 w 3847556"/>
                  <a:gd name="connsiteY5" fmla="*/ 0 h 6633998"/>
                  <a:gd name="connsiteX6" fmla="*/ 2186253 w 3847556"/>
                  <a:gd name="connsiteY6" fmla="*/ 264865 h 6633998"/>
                  <a:gd name="connsiteX7" fmla="*/ 2186253 w 3847556"/>
                  <a:gd name="connsiteY7" fmla="*/ 664770 h 6633998"/>
                  <a:gd name="connsiteX8" fmla="*/ 2549056 w 3847556"/>
                  <a:gd name="connsiteY8" fmla="*/ 664770 h 6633998"/>
                  <a:gd name="connsiteX9" fmla="*/ 2549056 w 3847556"/>
                  <a:gd name="connsiteY9" fmla="*/ 264865 h 6633998"/>
                  <a:gd name="connsiteX10" fmla="*/ 2813921 w 3847556"/>
                  <a:gd name="connsiteY10" fmla="*/ 0 h 6633998"/>
                  <a:gd name="connsiteX11" fmla="*/ 3078781 w 3847556"/>
                  <a:gd name="connsiteY11" fmla="*/ 264865 h 6633998"/>
                  <a:gd name="connsiteX12" fmla="*/ 3078764 w 3847556"/>
                  <a:gd name="connsiteY12" fmla="*/ 664770 h 6633998"/>
                  <a:gd name="connsiteX13" fmla="*/ 3512447 w 3847556"/>
                  <a:gd name="connsiteY13" fmla="*/ 664770 h 6633998"/>
                  <a:gd name="connsiteX14" fmla="*/ 3520693 w 3847556"/>
                  <a:gd name="connsiteY14" fmla="*/ 668198 h 6633998"/>
                  <a:gd name="connsiteX15" fmla="*/ 3610357 w 3847556"/>
                  <a:gd name="connsiteY15" fmla="*/ 641623 h 6633998"/>
                  <a:gd name="connsiteX16" fmla="*/ 3846084 w 3847556"/>
                  <a:gd name="connsiteY16" fmla="*/ 932715 h 6633998"/>
                  <a:gd name="connsiteX17" fmla="*/ 3273917 w 3847556"/>
                  <a:gd name="connsiteY17" fmla="*/ 6376417 h 6633998"/>
                  <a:gd name="connsiteX18" fmla="*/ 2982826 w 3847556"/>
                  <a:gd name="connsiteY18" fmla="*/ 6612116 h 6633998"/>
                  <a:gd name="connsiteX19" fmla="*/ 2747105 w 3847556"/>
                  <a:gd name="connsiteY19" fmla="*/ 6321024 h 6633998"/>
                  <a:gd name="connsiteX20" fmla="*/ 3304490 w 3847556"/>
                  <a:gd name="connsiteY20" fmla="*/ 1017914 h 6633998"/>
                  <a:gd name="connsiteX21" fmla="*/ 3078764 w 3847556"/>
                  <a:gd name="connsiteY21" fmla="*/ 1017930 h 6633998"/>
                  <a:gd name="connsiteX22" fmla="*/ 3078764 w 3847556"/>
                  <a:gd name="connsiteY22" fmla="*/ 1417857 h 6633998"/>
                  <a:gd name="connsiteX23" fmla="*/ 2813921 w 3847556"/>
                  <a:gd name="connsiteY23" fmla="*/ 1682700 h 6633998"/>
                  <a:gd name="connsiteX24" fmla="*/ 2549056 w 3847556"/>
                  <a:gd name="connsiteY24" fmla="*/ 1417841 h 6633998"/>
                  <a:gd name="connsiteX25" fmla="*/ 2549056 w 3847556"/>
                  <a:gd name="connsiteY25" fmla="*/ 1017930 h 6633998"/>
                  <a:gd name="connsiteX26" fmla="*/ 2186253 w 3847556"/>
                  <a:gd name="connsiteY26" fmla="*/ 1017930 h 6633998"/>
                  <a:gd name="connsiteX27" fmla="*/ 2186237 w 3847556"/>
                  <a:gd name="connsiteY27" fmla="*/ 1417841 h 6633998"/>
                  <a:gd name="connsiteX28" fmla="*/ 1921394 w 3847556"/>
                  <a:gd name="connsiteY28" fmla="*/ 1682700 h 6633998"/>
                  <a:gd name="connsiteX29" fmla="*/ 1656529 w 3847556"/>
                  <a:gd name="connsiteY29" fmla="*/ 1417841 h 6633998"/>
                  <a:gd name="connsiteX30" fmla="*/ 1656529 w 3847556"/>
                  <a:gd name="connsiteY30" fmla="*/ 1017930 h 6633998"/>
                  <a:gd name="connsiteX31" fmla="*/ 1293726 w 3847556"/>
                  <a:gd name="connsiteY31" fmla="*/ 1017930 h 6633998"/>
                  <a:gd name="connsiteX32" fmla="*/ 1293726 w 3847556"/>
                  <a:gd name="connsiteY32" fmla="*/ 1417841 h 6633998"/>
                  <a:gd name="connsiteX33" fmla="*/ 1216149 w 3847556"/>
                  <a:gd name="connsiteY33" fmla="*/ 1605128 h 6633998"/>
                  <a:gd name="connsiteX34" fmla="*/ 1028872 w 3847556"/>
                  <a:gd name="connsiteY34" fmla="*/ 1682700 h 6633998"/>
                  <a:gd name="connsiteX35" fmla="*/ 841580 w 3847556"/>
                  <a:gd name="connsiteY35" fmla="*/ 1605122 h 6633998"/>
                  <a:gd name="connsiteX36" fmla="*/ 764018 w 3847556"/>
                  <a:gd name="connsiteY36" fmla="*/ 1417841 h 6633998"/>
                  <a:gd name="connsiteX37" fmla="*/ 764018 w 3847556"/>
                  <a:gd name="connsiteY37" fmla="*/ 1017914 h 6633998"/>
                  <a:gd name="connsiteX38" fmla="*/ 539645 w 3847556"/>
                  <a:gd name="connsiteY38" fmla="*/ 1017930 h 6633998"/>
                  <a:gd name="connsiteX39" fmla="*/ 1005791 w 3847556"/>
                  <a:gd name="connsiteY39" fmla="*/ 6346040 h 6633998"/>
                  <a:gd name="connsiteX40" fmla="*/ 765023 w 3847556"/>
                  <a:gd name="connsiteY40" fmla="*/ 6632976 h 6633998"/>
                  <a:gd name="connsiteX41" fmla="*/ 478087 w 3847556"/>
                  <a:gd name="connsiteY41" fmla="*/ 6392208 h 6633998"/>
                  <a:gd name="connsiteX42" fmla="*/ 1023 w 3847556"/>
                  <a:gd name="connsiteY42" fmla="*/ 939358 h 6633998"/>
                  <a:gd name="connsiteX43" fmla="*/ 241807 w 3847556"/>
                  <a:gd name="connsiteY43" fmla="*/ 652422 h 6633998"/>
                  <a:gd name="connsiteX44" fmla="*/ 311187 w 3847556"/>
                  <a:gd name="connsiteY44" fmla="*/ 674309 h 6633998"/>
                  <a:gd name="connsiteX45" fmla="*/ 334193 w 3847556"/>
                  <a:gd name="connsiteY45" fmla="*/ 664770 h 6633998"/>
                  <a:gd name="connsiteX46" fmla="*/ 764018 w 3847556"/>
                  <a:gd name="connsiteY46" fmla="*/ 664770 h 6633998"/>
                  <a:gd name="connsiteX47" fmla="*/ 764018 w 3847556"/>
                  <a:gd name="connsiteY47" fmla="*/ 264865 h 6633998"/>
                  <a:gd name="connsiteX48" fmla="*/ 1028878 w 3847556"/>
                  <a:gd name="connsiteY48" fmla="*/ 0 h 66339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</a:cxnLst>
                <a:rect l="l" t="t" r="r" b="b"/>
                <a:pathLst>
                  <a:path w="3847556" h="6633998">
                    <a:moveTo>
                      <a:pt x="1028878" y="0"/>
                    </a:moveTo>
                    <a:cubicBezTo>
                      <a:pt x="1175157" y="0"/>
                      <a:pt x="1293726" y="118591"/>
                      <a:pt x="1293726" y="264865"/>
                    </a:cubicBezTo>
                    <a:lnTo>
                      <a:pt x="1293726" y="664770"/>
                    </a:lnTo>
                    <a:lnTo>
                      <a:pt x="1656529" y="664770"/>
                    </a:lnTo>
                    <a:lnTo>
                      <a:pt x="1656545" y="264865"/>
                    </a:lnTo>
                    <a:cubicBezTo>
                      <a:pt x="1656529" y="118591"/>
                      <a:pt x="1775115" y="17"/>
                      <a:pt x="1921394" y="0"/>
                    </a:cubicBezTo>
                    <a:cubicBezTo>
                      <a:pt x="2067668" y="17"/>
                      <a:pt x="2186237" y="118591"/>
                      <a:pt x="2186253" y="264865"/>
                    </a:cubicBezTo>
                    <a:lnTo>
                      <a:pt x="2186253" y="664770"/>
                    </a:lnTo>
                    <a:lnTo>
                      <a:pt x="2549056" y="664770"/>
                    </a:lnTo>
                    <a:lnTo>
                      <a:pt x="2549056" y="264865"/>
                    </a:lnTo>
                    <a:cubicBezTo>
                      <a:pt x="2549056" y="118575"/>
                      <a:pt x="2667642" y="0"/>
                      <a:pt x="2813921" y="0"/>
                    </a:cubicBezTo>
                    <a:cubicBezTo>
                      <a:pt x="2960211" y="0"/>
                      <a:pt x="3078781" y="118591"/>
                      <a:pt x="3078781" y="264865"/>
                    </a:cubicBezTo>
                    <a:lnTo>
                      <a:pt x="3078764" y="664770"/>
                    </a:lnTo>
                    <a:lnTo>
                      <a:pt x="3512447" y="664770"/>
                    </a:lnTo>
                    <a:lnTo>
                      <a:pt x="3520693" y="668198"/>
                    </a:lnTo>
                    <a:cubicBezTo>
                      <a:pt x="3545659" y="640863"/>
                      <a:pt x="3577628" y="638174"/>
                      <a:pt x="3610357" y="641623"/>
                    </a:cubicBezTo>
                    <a:cubicBezTo>
                      <a:pt x="3755838" y="656915"/>
                      <a:pt x="3861375" y="787234"/>
                      <a:pt x="3846084" y="932715"/>
                    </a:cubicBezTo>
                    <a:cubicBezTo>
                      <a:pt x="3655380" y="2747282"/>
                      <a:pt x="3464643" y="4561839"/>
                      <a:pt x="3273917" y="6376417"/>
                    </a:cubicBezTo>
                    <a:cubicBezTo>
                      <a:pt x="3258626" y="6521887"/>
                      <a:pt x="3128312" y="6627419"/>
                      <a:pt x="2982826" y="6612116"/>
                    </a:cubicBezTo>
                    <a:cubicBezTo>
                      <a:pt x="2837361" y="6596835"/>
                      <a:pt x="2731824" y="6466505"/>
                      <a:pt x="2747105" y="6321024"/>
                    </a:cubicBezTo>
                    <a:lnTo>
                      <a:pt x="3304490" y="1017914"/>
                    </a:lnTo>
                    <a:lnTo>
                      <a:pt x="3078764" y="1017930"/>
                    </a:lnTo>
                    <a:cubicBezTo>
                      <a:pt x="3078764" y="1151232"/>
                      <a:pt x="3078764" y="1284539"/>
                      <a:pt x="3078764" y="1417857"/>
                    </a:cubicBezTo>
                    <a:cubicBezTo>
                      <a:pt x="3078764" y="1564114"/>
                      <a:pt x="2960195" y="1682700"/>
                      <a:pt x="2813921" y="1682700"/>
                    </a:cubicBezTo>
                    <a:cubicBezTo>
                      <a:pt x="2667631" y="1682700"/>
                      <a:pt x="2549056" y="1564131"/>
                      <a:pt x="2549056" y="1417841"/>
                    </a:cubicBezTo>
                    <a:lnTo>
                      <a:pt x="2549056" y="1017930"/>
                    </a:lnTo>
                    <a:lnTo>
                      <a:pt x="2186253" y="1017930"/>
                    </a:lnTo>
                    <a:cubicBezTo>
                      <a:pt x="2186237" y="1151221"/>
                      <a:pt x="2186237" y="1284555"/>
                      <a:pt x="2186237" y="1417841"/>
                    </a:cubicBezTo>
                    <a:cubicBezTo>
                      <a:pt x="2186237" y="1564131"/>
                      <a:pt x="2067651" y="1682700"/>
                      <a:pt x="1921394" y="1682700"/>
                    </a:cubicBezTo>
                    <a:cubicBezTo>
                      <a:pt x="1775115" y="1682700"/>
                      <a:pt x="1656529" y="1564131"/>
                      <a:pt x="1656529" y="1417841"/>
                    </a:cubicBezTo>
                    <a:lnTo>
                      <a:pt x="1656529" y="1017930"/>
                    </a:lnTo>
                    <a:lnTo>
                      <a:pt x="1293726" y="1017930"/>
                    </a:lnTo>
                    <a:cubicBezTo>
                      <a:pt x="1293710" y="1151221"/>
                      <a:pt x="1293726" y="1284539"/>
                      <a:pt x="1293726" y="1417841"/>
                    </a:cubicBezTo>
                    <a:cubicBezTo>
                      <a:pt x="1293726" y="1490986"/>
                      <a:pt x="1264077" y="1557199"/>
                      <a:pt x="1216149" y="1605128"/>
                    </a:cubicBezTo>
                    <a:lnTo>
                      <a:pt x="1028872" y="1682700"/>
                    </a:lnTo>
                    <a:lnTo>
                      <a:pt x="841580" y="1605122"/>
                    </a:lnTo>
                    <a:cubicBezTo>
                      <a:pt x="793651" y="1557199"/>
                      <a:pt x="764007" y="1490986"/>
                      <a:pt x="764018" y="1417841"/>
                    </a:cubicBezTo>
                    <a:lnTo>
                      <a:pt x="764018" y="1017914"/>
                    </a:lnTo>
                    <a:lnTo>
                      <a:pt x="539645" y="1017930"/>
                    </a:lnTo>
                    <a:cubicBezTo>
                      <a:pt x="695040" y="2793967"/>
                      <a:pt x="850418" y="4570003"/>
                      <a:pt x="1005791" y="6346040"/>
                    </a:cubicBezTo>
                    <a:cubicBezTo>
                      <a:pt x="1018529" y="6491754"/>
                      <a:pt x="910743" y="6620221"/>
                      <a:pt x="765023" y="6632976"/>
                    </a:cubicBezTo>
                    <a:cubicBezTo>
                      <a:pt x="619293" y="6645714"/>
                      <a:pt x="490842" y="6537928"/>
                      <a:pt x="478087" y="6392208"/>
                    </a:cubicBezTo>
                    <a:lnTo>
                      <a:pt x="1023" y="939358"/>
                    </a:lnTo>
                    <a:cubicBezTo>
                      <a:pt x="-11716" y="793639"/>
                      <a:pt x="96076" y="665177"/>
                      <a:pt x="241807" y="652422"/>
                    </a:cubicBezTo>
                    <a:lnTo>
                      <a:pt x="311187" y="674309"/>
                    </a:lnTo>
                    <a:cubicBezTo>
                      <a:pt x="317983" y="665335"/>
                      <a:pt x="326028" y="664770"/>
                      <a:pt x="334193" y="664770"/>
                    </a:cubicBezTo>
                    <a:lnTo>
                      <a:pt x="764018" y="664770"/>
                    </a:lnTo>
                    <a:lnTo>
                      <a:pt x="764018" y="264865"/>
                    </a:lnTo>
                    <a:cubicBezTo>
                      <a:pt x="764018" y="118591"/>
                      <a:pt x="882588" y="0"/>
                      <a:pt x="1028878" y="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685715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</p:grpSp>
        <p:grpSp>
          <p:nvGrpSpPr>
            <p:cNvPr id="5" name="Group 4">
              <a:extLst>
                <a:ext uri="{FF2B5EF4-FFF2-40B4-BE49-F238E27FC236}">
                  <a16:creationId xmlns:a16="http://schemas.microsoft.com/office/drawing/2014/main" id="{D91F9EF7-4F87-415C-8160-7E56B60DA9F9}"/>
                </a:ext>
              </a:extLst>
            </p:cNvPr>
            <p:cNvGrpSpPr/>
            <p:nvPr/>
          </p:nvGrpSpPr>
          <p:grpSpPr>
            <a:xfrm>
              <a:off x="0" y="6374086"/>
              <a:ext cx="11401431" cy="237804"/>
              <a:chOff x="0" y="6374086"/>
              <a:chExt cx="11401431" cy="237804"/>
            </a:xfrm>
          </p:grpSpPr>
          <p:sp>
            <p:nvSpPr>
              <p:cNvPr id="6" name="Rectangle 5">
                <a:extLst>
                  <a:ext uri="{FF2B5EF4-FFF2-40B4-BE49-F238E27FC236}">
                    <a16:creationId xmlns:a16="http://schemas.microsoft.com/office/drawing/2014/main" id="{5AE59EE2-572E-4B51-AE32-612BBCC09DE1}"/>
                  </a:ext>
                </a:extLst>
              </p:cNvPr>
              <p:cNvSpPr/>
              <p:nvPr/>
            </p:nvSpPr>
            <p:spPr>
              <a:xfrm>
                <a:off x="0" y="6566170"/>
                <a:ext cx="11311128" cy="45720"/>
              </a:xfrm>
              <a:prstGeom prst="rect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685715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7" name="Rectangle 6">
                <a:extLst>
                  <a:ext uri="{FF2B5EF4-FFF2-40B4-BE49-F238E27FC236}">
                    <a16:creationId xmlns:a16="http://schemas.microsoft.com/office/drawing/2014/main" id="{4CB77414-9E89-4E91-A109-7F250477ACA9}"/>
                  </a:ext>
                </a:extLst>
              </p:cNvPr>
              <p:cNvSpPr/>
              <p:nvPr/>
            </p:nvSpPr>
            <p:spPr>
              <a:xfrm>
                <a:off x="11355711" y="6374086"/>
                <a:ext cx="45720" cy="155448"/>
              </a:xfrm>
              <a:prstGeom prst="rect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685715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8" name="Block Arc 7">
                <a:extLst>
                  <a:ext uri="{FF2B5EF4-FFF2-40B4-BE49-F238E27FC236}">
                    <a16:creationId xmlns:a16="http://schemas.microsoft.com/office/drawing/2014/main" id="{5F4ACB2E-D9DA-474D-ACD0-6D4C5B5B69E1}"/>
                  </a:ext>
                </a:extLst>
              </p:cNvPr>
              <p:cNvSpPr/>
              <p:nvPr/>
            </p:nvSpPr>
            <p:spPr>
              <a:xfrm>
                <a:off x="11229678" y="6440137"/>
                <a:ext cx="171753" cy="171753"/>
              </a:xfrm>
              <a:prstGeom prst="blockArc">
                <a:avLst>
                  <a:gd name="adj1" fmla="val 21339429"/>
                  <a:gd name="adj2" fmla="val 6091498"/>
                  <a:gd name="adj3" fmla="val 27090"/>
                </a:avLst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685715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19330790"/>
      </p:ext>
    </p:extLst>
  </p:cSld>
  <p:clrMapOvr>
    <a:masterClrMapping/>
  </p:clrMapOvr>
</p:sldLayout>
</file>

<file path=ppt/slideLayouts/slideLayout2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518142854"/>
      </p:ext>
    </p:extLst>
  </p:cSld>
  <p:clrMapOvr>
    <a:masterClrMapping/>
  </p:clrMapOvr>
</p:sldLayout>
</file>

<file path=ppt/slideLayouts/slideLayout21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Agenda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950502831"/>
      </p:ext>
    </p:extLst>
  </p:cSld>
  <p:clrMapOvr>
    <a:masterClrMapping/>
  </p:clrMapOvr>
</p:sldLayout>
</file>

<file path=ppt/slideLayouts/slideLayout2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Style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1462552"/>
      </p:ext>
    </p:extLst>
  </p:cSld>
  <p:clrMapOvr>
    <a:masterClrMapping/>
  </p:clrMapOvr>
</p:sldLayout>
</file>

<file path=ppt/slideLayouts/slideLayout2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Style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extLst>
              <a:ext uri="{FF2B5EF4-FFF2-40B4-BE49-F238E27FC236}">
                <a16:creationId xmlns:a16="http://schemas.microsoft.com/office/drawing/2014/main" id="{67FA6D39-9DFD-4F67-94B9-4D1042BB365A}"/>
              </a:ext>
            </a:extLst>
          </p:cNvPr>
          <p:cNvSpPr/>
          <p:nvPr userDrawn="1"/>
        </p:nvSpPr>
        <p:spPr>
          <a:xfrm>
            <a:off x="0" y="0"/>
            <a:ext cx="9144000" cy="6858000"/>
          </a:xfrm>
          <a:prstGeom prst="rect">
            <a:avLst/>
          </a:prstGeom>
          <a:solidFill>
            <a:schemeClr val="bg1">
              <a:alpha val="18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715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59064782"/>
      </p:ext>
    </p:extLst>
  </p:cSld>
  <p:clrMapOvr>
    <a:masterClrMapping/>
  </p:clrMapOvr>
</p:sldLayout>
</file>

<file path=ppt/slideLayouts/slideLayout2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Style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: Shape 1">
            <a:extLst>
              <a:ext uri="{FF2B5EF4-FFF2-40B4-BE49-F238E27FC236}">
                <a16:creationId xmlns:a16="http://schemas.microsoft.com/office/drawing/2014/main" id="{C4437516-06DB-4972-90D9-3F56529C786D}"/>
              </a:ext>
            </a:extLst>
          </p:cNvPr>
          <p:cNvSpPr/>
          <p:nvPr userDrawn="1"/>
        </p:nvSpPr>
        <p:spPr>
          <a:xfrm>
            <a:off x="0" y="0"/>
            <a:ext cx="7176977" cy="6858000"/>
          </a:xfrm>
          <a:custGeom>
            <a:avLst/>
            <a:gdLst>
              <a:gd name="connsiteX0" fmla="*/ 0 w 9703610"/>
              <a:gd name="connsiteY0" fmla="*/ 0 h 6858000"/>
              <a:gd name="connsiteX1" fmla="*/ 5546070 w 9703610"/>
              <a:gd name="connsiteY1" fmla="*/ 0 h 6858000"/>
              <a:gd name="connsiteX2" fmla="*/ 9703610 w 9703610"/>
              <a:gd name="connsiteY2" fmla="*/ 6858000 h 6858000"/>
              <a:gd name="connsiteX3" fmla="*/ 0 w 9703610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703610" h="6858000">
                <a:moveTo>
                  <a:pt x="0" y="0"/>
                </a:moveTo>
                <a:lnTo>
                  <a:pt x="5546070" y="0"/>
                </a:lnTo>
                <a:lnTo>
                  <a:pt x="9703610" y="6858000"/>
                </a:lnTo>
                <a:lnTo>
                  <a:pt x="0" y="6858000"/>
                </a:lnTo>
                <a:close/>
              </a:path>
            </a:pathLst>
          </a:custGeom>
          <a:solidFill>
            <a:schemeClr val="accent1">
              <a:alpha val="1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715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452461338"/>
      </p:ext>
    </p:extLst>
  </p:cSld>
  <p:clrMapOvr>
    <a:masterClrMapping/>
  </p:clrMapOvr>
</p:sldLayout>
</file>

<file path=ppt/slideLayouts/slideLayout2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Style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2">
            <a:extLst>
              <a:ext uri="{FF2B5EF4-FFF2-40B4-BE49-F238E27FC236}">
                <a16:creationId xmlns:a16="http://schemas.microsoft.com/office/drawing/2014/main" id="{F246FC87-D219-463B-8334-E16E14819052}"/>
              </a:ext>
            </a:extLst>
          </p:cNvPr>
          <p:cNvSpPr>
            <a:spLocks noGrp="1"/>
          </p:cNvSpPr>
          <p:nvPr>
            <p:ph type="pic" idx="12" hasCustomPrompt="1"/>
          </p:nvPr>
        </p:nvSpPr>
        <p:spPr>
          <a:xfrm>
            <a:off x="6883943" y="1010532"/>
            <a:ext cx="1714500" cy="27432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900">
                <a:latin typeface="+mn-lt"/>
                <a:cs typeface="Arial" pitchFamily="34" charset="0"/>
              </a:defRPr>
            </a:lvl1pPr>
            <a:lvl2pPr marL="342917" indent="0">
              <a:buNone/>
              <a:defRPr sz="2100"/>
            </a:lvl2pPr>
            <a:lvl3pPr marL="685835" indent="0">
              <a:buNone/>
              <a:defRPr sz="1800"/>
            </a:lvl3pPr>
            <a:lvl4pPr marL="1028752" indent="0">
              <a:buNone/>
              <a:defRPr sz="1500"/>
            </a:lvl4pPr>
            <a:lvl5pPr marL="1371668" indent="0">
              <a:buNone/>
              <a:defRPr sz="1500"/>
            </a:lvl5pPr>
            <a:lvl6pPr marL="1714586" indent="0">
              <a:buNone/>
              <a:defRPr sz="1500"/>
            </a:lvl6pPr>
            <a:lvl7pPr marL="2057503" indent="0">
              <a:buNone/>
              <a:defRPr sz="1500"/>
            </a:lvl7pPr>
            <a:lvl8pPr marL="2400420" indent="0">
              <a:buNone/>
              <a:defRPr sz="1500"/>
            </a:lvl8pPr>
            <a:lvl9pPr marL="2743337" indent="0">
              <a:buNone/>
              <a:defRPr sz="1500"/>
            </a:lvl9pPr>
          </a:lstStyle>
          <a:p>
            <a:r>
              <a:rPr lang="en-US" altLang="ko-KR" dirty="0"/>
              <a:t>Your Picture Here </a:t>
            </a:r>
            <a:endParaRPr lang="ko-KR" altLang="en-US" dirty="0"/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608C9F45-5627-4842-A3EA-25038EF99EC8}"/>
              </a:ext>
            </a:extLst>
          </p:cNvPr>
          <p:cNvSpPr>
            <a:spLocks noGrp="1"/>
          </p:cNvSpPr>
          <p:nvPr>
            <p:ph type="pic" idx="13" hasCustomPrompt="1"/>
          </p:nvPr>
        </p:nvSpPr>
        <p:spPr>
          <a:xfrm>
            <a:off x="4639868" y="1010532"/>
            <a:ext cx="1714500" cy="27432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900">
                <a:latin typeface="+mn-lt"/>
                <a:cs typeface="Arial" pitchFamily="34" charset="0"/>
              </a:defRPr>
            </a:lvl1pPr>
            <a:lvl2pPr marL="342917" indent="0">
              <a:buNone/>
              <a:defRPr sz="2100"/>
            </a:lvl2pPr>
            <a:lvl3pPr marL="685835" indent="0">
              <a:buNone/>
              <a:defRPr sz="1800"/>
            </a:lvl3pPr>
            <a:lvl4pPr marL="1028752" indent="0">
              <a:buNone/>
              <a:defRPr sz="1500"/>
            </a:lvl4pPr>
            <a:lvl5pPr marL="1371668" indent="0">
              <a:buNone/>
              <a:defRPr sz="1500"/>
            </a:lvl5pPr>
            <a:lvl6pPr marL="1714586" indent="0">
              <a:buNone/>
              <a:defRPr sz="1500"/>
            </a:lvl6pPr>
            <a:lvl7pPr marL="2057503" indent="0">
              <a:buNone/>
              <a:defRPr sz="1500"/>
            </a:lvl7pPr>
            <a:lvl8pPr marL="2400420" indent="0">
              <a:buNone/>
              <a:defRPr sz="1500"/>
            </a:lvl8pPr>
            <a:lvl9pPr marL="2743337" indent="0">
              <a:buNone/>
              <a:defRPr sz="1500"/>
            </a:lvl9pPr>
          </a:lstStyle>
          <a:p>
            <a:r>
              <a:rPr lang="en-US" altLang="ko-KR" dirty="0"/>
              <a:t>Your Picture Here 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715213247"/>
      </p:ext>
    </p:extLst>
  </p:cSld>
  <p:clrMapOvr>
    <a:masterClrMapping/>
  </p:clrMapOvr>
</p:sldLayout>
</file>

<file path=ppt/slideLayouts/slideLayout2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2">
            <a:extLst>
              <a:ext uri="{FF2B5EF4-FFF2-40B4-BE49-F238E27FC236}">
                <a16:creationId xmlns:a16="http://schemas.microsoft.com/office/drawing/2014/main" id="{D4E14D27-AD6A-4547-8A35-F0A6A7B2B893}"/>
              </a:ext>
            </a:extLst>
          </p:cNvPr>
          <p:cNvGrpSpPr/>
          <p:nvPr userDrawn="1"/>
        </p:nvGrpSpPr>
        <p:grpSpPr>
          <a:xfrm>
            <a:off x="554265" y="1801308"/>
            <a:ext cx="1688542" cy="4202048"/>
            <a:chOff x="3501573" y="3178068"/>
            <a:chExt cx="1340594" cy="2737840"/>
          </a:xfrm>
        </p:grpSpPr>
        <p:sp>
          <p:nvSpPr>
            <p:cNvPr id="4" name="Freeform: Shape 3">
              <a:extLst>
                <a:ext uri="{FF2B5EF4-FFF2-40B4-BE49-F238E27FC236}">
                  <a16:creationId xmlns:a16="http://schemas.microsoft.com/office/drawing/2014/main" id="{1FFFD2AF-5064-446A-95B2-FCACE1D003DC}"/>
                </a:ext>
              </a:extLst>
            </p:cNvPr>
            <p:cNvSpPr/>
            <p:nvPr/>
          </p:nvSpPr>
          <p:spPr>
            <a:xfrm>
              <a:off x="3504728" y="3612346"/>
              <a:ext cx="62939" cy="220286"/>
            </a:xfrm>
            <a:custGeom>
              <a:avLst/>
              <a:gdLst>
                <a:gd name="connsiteX0" fmla="*/ 12859 w 19050"/>
                <a:gd name="connsiteY0" fmla="*/ 68104 h 66675"/>
                <a:gd name="connsiteX1" fmla="*/ 12859 w 19050"/>
                <a:gd name="connsiteY1" fmla="*/ 68104 h 66675"/>
                <a:gd name="connsiteX2" fmla="*/ 7144 w 19050"/>
                <a:gd name="connsiteY2" fmla="*/ 62389 h 66675"/>
                <a:gd name="connsiteX3" fmla="*/ 7144 w 19050"/>
                <a:gd name="connsiteY3" fmla="*/ 12859 h 66675"/>
                <a:gd name="connsiteX4" fmla="*/ 12859 w 19050"/>
                <a:gd name="connsiteY4" fmla="*/ 7144 h 66675"/>
                <a:gd name="connsiteX5" fmla="*/ 12859 w 19050"/>
                <a:gd name="connsiteY5" fmla="*/ 7144 h 66675"/>
                <a:gd name="connsiteX6" fmla="*/ 18574 w 19050"/>
                <a:gd name="connsiteY6" fmla="*/ 12859 h 66675"/>
                <a:gd name="connsiteX7" fmla="*/ 18574 w 19050"/>
                <a:gd name="connsiteY7" fmla="*/ 62389 h 66675"/>
                <a:gd name="connsiteX8" fmla="*/ 12859 w 19050"/>
                <a:gd name="connsiteY8" fmla="*/ 68104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050" h="66675">
                  <a:moveTo>
                    <a:pt x="12859" y="68104"/>
                  </a:moveTo>
                  <a:lnTo>
                    <a:pt x="12859" y="68104"/>
                  </a:lnTo>
                  <a:cubicBezTo>
                    <a:pt x="10001" y="68104"/>
                    <a:pt x="7144" y="65246"/>
                    <a:pt x="7144" y="62389"/>
                  </a:cubicBezTo>
                  <a:lnTo>
                    <a:pt x="7144" y="12859"/>
                  </a:lnTo>
                  <a:cubicBezTo>
                    <a:pt x="7144" y="10001"/>
                    <a:pt x="10001" y="7144"/>
                    <a:pt x="12859" y="7144"/>
                  </a:cubicBezTo>
                  <a:lnTo>
                    <a:pt x="12859" y="7144"/>
                  </a:lnTo>
                  <a:cubicBezTo>
                    <a:pt x="15716" y="7144"/>
                    <a:pt x="18574" y="10001"/>
                    <a:pt x="18574" y="12859"/>
                  </a:cubicBezTo>
                  <a:lnTo>
                    <a:pt x="18574" y="62389"/>
                  </a:lnTo>
                  <a:cubicBezTo>
                    <a:pt x="18574" y="65246"/>
                    <a:pt x="15716" y="68104"/>
                    <a:pt x="12859" y="68104"/>
                  </a:cubicBezTo>
                  <a:close/>
                </a:path>
              </a:pathLst>
            </a:custGeom>
            <a:solidFill>
              <a:srgbClr val="80808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" name="Freeform: Shape 4">
              <a:extLst>
                <a:ext uri="{FF2B5EF4-FFF2-40B4-BE49-F238E27FC236}">
                  <a16:creationId xmlns:a16="http://schemas.microsoft.com/office/drawing/2014/main" id="{CED64445-B2E0-4D7E-8491-252F042F0F6D}"/>
                </a:ext>
              </a:extLst>
            </p:cNvPr>
            <p:cNvSpPr/>
            <p:nvPr/>
          </p:nvSpPr>
          <p:spPr>
            <a:xfrm>
              <a:off x="3501573" y="3832632"/>
              <a:ext cx="62939" cy="220286"/>
            </a:xfrm>
            <a:custGeom>
              <a:avLst/>
              <a:gdLst>
                <a:gd name="connsiteX0" fmla="*/ 12859 w 19050"/>
                <a:gd name="connsiteY0" fmla="*/ 68104 h 66675"/>
                <a:gd name="connsiteX1" fmla="*/ 12859 w 19050"/>
                <a:gd name="connsiteY1" fmla="*/ 68104 h 66675"/>
                <a:gd name="connsiteX2" fmla="*/ 7144 w 19050"/>
                <a:gd name="connsiteY2" fmla="*/ 62389 h 66675"/>
                <a:gd name="connsiteX3" fmla="*/ 7144 w 19050"/>
                <a:gd name="connsiteY3" fmla="*/ 12859 h 66675"/>
                <a:gd name="connsiteX4" fmla="*/ 12859 w 19050"/>
                <a:gd name="connsiteY4" fmla="*/ 7144 h 66675"/>
                <a:gd name="connsiteX5" fmla="*/ 12859 w 19050"/>
                <a:gd name="connsiteY5" fmla="*/ 7144 h 66675"/>
                <a:gd name="connsiteX6" fmla="*/ 18574 w 19050"/>
                <a:gd name="connsiteY6" fmla="*/ 12859 h 66675"/>
                <a:gd name="connsiteX7" fmla="*/ 18574 w 19050"/>
                <a:gd name="connsiteY7" fmla="*/ 62389 h 66675"/>
                <a:gd name="connsiteX8" fmla="*/ 12859 w 19050"/>
                <a:gd name="connsiteY8" fmla="*/ 68104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050" h="66675">
                  <a:moveTo>
                    <a:pt x="12859" y="68104"/>
                  </a:moveTo>
                  <a:lnTo>
                    <a:pt x="12859" y="68104"/>
                  </a:lnTo>
                  <a:cubicBezTo>
                    <a:pt x="10001" y="68104"/>
                    <a:pt x="7144" y="65246"/>
                    <a:pt x="7144" y="62389"/>
                  </a:cubicBezTo>
                  <a:lnTo>
                    <a:pt x="7144" y="12859"/>
                  </a:lnTo>
                  <a:cubicBezTo>
                    <a:pt x="7144" y="10001"/>
                    <a:pt x="10001" y="7144"/>
                    <a:pt x="12859" y="7144"/>
                  </a:cubicBezTo>
                  <a:lnTo>
                    <a:pt x="12859" y="7144"/>
                  </a:lnTo>
                  <a:cubicBezTo>
                    <a:pt x="15716" y="7144"/>
                    <a:pt x="18574" y="10001"/>
                    <a:pt x="18574" y="12859"/>
                  </a:cubicBezTo>
                  <a:lnTo>
                    <a:pt x="18574" y="62389"/>
                  </a:lnTo>
                  <a:cubicBezTo>
                    <a:pt x="18574" y="65246"/>
                    <a:pt x="15716" y="68104"/>
                    <a:pt x="12859" y="68104"/>
                  </a:cubicBezTo>
                  <a:close/>
                </a:path>
              </a:pathLst>
            </a:custGeom>
            <a:solidFill>
              <a:srgbClr val="80808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id="{BA429A64-82C5-47BC-985E-3FDFE804E532}"/>
                </a:ext>
              </a:extLst>
            </p:cNvPr>
            <p:cNvSpPr/>
            <p:nvPr/>
          </p:nvSpPr>
          <p:spPr>
            <a:xfrm>
              <a:off x="4776089" y="3829487"/>
              <a:ext cx="62939" cy="220286"/>
            </a:xfrm>
            <a:custGeom>
              <a:avLst/>
              <a:gdLst>
                <a:gd name="connsiteX0" fmla="*/ 12859 w 19050"/>
                <a:gd name="connsiteY0" fmla="*/ 68104 h 66675"/>
                <a:gd name="connsiteX1" fmla="*/ 12859 w 19050"/>
                <a:gd name="connsiteY1" fmla="*/ 68104 h 66675"/>
                <a:gd name="connsiteX2" fmla="*/ 7144 w 19050"/>
                <a:gd name="connsiteY2" fmla="*/ 62389 h 66675"/>
                <a:gd name="connsiteX3" fmla="*/ 7144 w 19050"/>
                <a:gd name="connsiteY3" fmla="*/ 12859 h 66675"/>
                <a:gd name="connsiteX4" fmla="*/ 12859 w 19050"/>
                <a:gd name="connsiteY4" fmla="*/ 7144 h 66675"/>
                <a:gd name="connsiteX5" fmla="*/ 12859 w 19050"/>
                <a:gd name="connsiteY5" fmla="*/ 7144 h 66675"/>
                <a:gd name="connsiteX6" fmla="*/ 18574 w 19050"/>
                <a:gd name="connsiteY6" fmla="*/ 12859 h 66675"/>
                <a:gd name="connsiteX7" fmla="*/ 18574 w 19050"/>
                <a:gd name="connsiteY7" fmla="*/ 62389 h 66675"/>
                <a:gd name="connsiteX8" fmla="*/ 12859 w 19050"/>
                <a:gd name="connsiteY8" fmla="*/ 68104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050" h="66675">
                  <a:moveTo>
                    <a:pt x="12859" y="68104"/>
                  </a:moveTo>
                  <a:lnTo>
                    <a:pt x="12859" y="68104"/>
                  </a:lnTo>
                  <a:cubicBezTo>
                    <a:pt x="10001" y="68104"/>
                    <a:pt x="7144" y="65246"/>
                    <a:pt x="7144" y="62389"/>
                  </a:cubicBezTo>
                  <a:lnTo>
                    <a:pt x="7144" y="12859"/>
                  </a:lnTo>
                  <a:cubicBezTo>
                    <a:pt x="7144" y="10001"/>
                    <a:pt x="10001" y="7144"/>
                    <a:pt x="12859" y="7144"/>
                  </a:cubicBezTo>
                  <a:lnTo>
                    <a:pt x="12859" y="7144"/>
                  </a:lnTo>
                  <a:cubicBezTo>
                    <a:pt x="15716" y="7144"/>
                    <a:pt x="18574" y="10001"/>
                    <a:pt x="18574" y="12859"/>
                  </a:cubicBezTo>
                  <a:lnTo>
                    <a:pt x="18574" y="62389"/>
                  </a:lnTo>
                  <a:cubicBezTo>
                    <a:pt x="19526" y="65246"/>
                    <a:pt x="16669" y="68104"/>
                    <a:pt x="12859" y="68104"/>
                  </a:cubicBezTo>
                  <a:close/>
                </a:path>
              </a:pathLst>
            </a:custGeom>
            <a:solidFill>
              <a:srgbClr val="80808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D8DF180B-C394-4B18-8CF3-2228F33ED174}"/>
                </a:ext>
              </a:extLst>
            </p:cNvPr>
            <p:cNvSpPr/>
            <p:nvPr/>
          </p:nvSpPr>
          <p:spPr>
            <a:xfrm>
              <a:off x="3520451" y="3178068"/>
              <a:ext cx="1321716" cy="2737840"/>
            </a:xfrm>
            <a:custGeom>
              <a:avLst/>
              <a:gdLst>
                <a:gd name="connsiteX0" fmla="*/ 350044 w 400050"/>
                <a:gd name="connsiteY0" fmla="*/ 7144 h 828675"/>
                <a:gd name="connsiteX1" fmla="*/ 53816 w 400050"/>
                <a:gd name="connsiteY1" fmla="*/ 7144 h 828675"/>
                <a:gd name="connsiteX2" fmla="*/ 7144 w 400050"/>
                <a:gd name="connsiteY2" fmla="*/ 53816 h 828675"/>
                <a:gd name="connsiteX3" fmla="*/ 7144 w 400050"/>
                <a:gd name="connsiteY3" fmla="*/ 781526 h 828675"/>
                <a:gd name="connsiteX4" fmla="*/ 53816 w 400050"/>
                <a:gd name="connsiteY4" fmla="*/ 828199 h 828675"/>
                <a:gd name="connsiteX5" fmla="*/ 350044 w 400050"/>
                <a:gd name="connsiteY5" fmla="*/ 828199 h 828675"/>
                <a:gd name="connsiteX6" fmla="*/ 396716 w 400050"/>
                <a:gd name="connsiteY6" fmla="*/ 781526 h 828675"/>
                <a:gd name="connsiteX7" fmla="*/ 396716 w 400050"/>
                <a:gd name="connsiteY7" fmla="*/ 53816 h 828675"/>
                <a:gd name="connsiteX8" fmla="*/ 350044 w 400050"/>
                <a:gd name="connsiteY8" fmla="*/ 7144 h 828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0050" h="828675">
                  <a:moveTo>
                    <a:pt x="350044" y="7144"/>
                  </a:moveTo>
                  <a:lnTo>
                    <a:pt x="53816" y="7144"/>
                  </a:lnTo>
                  <a:cubicBezTo>
                    <a:pt x="28099" y="7144"/>
                    <a:pt x="7144" y="28099"/>
                    <a:pt x="7144" y="53816"/>
                  </a:cubicBezTo>
                  <a:lnTo>
                    <a:pt x="7144" y="781526"/>
                  </a:lnTo>
                  <a:cubicBezTo>
                    <a:pt x="7144" y="807244"/>
                    <a:pt x="28099" y="828199"/>
                    <a:pt x="53816" y="828199"/>
                  </a:cubicBezTo>
                  <a:lnTo>
                    <a:pt x="350044" y="828199"/>
                  </a:lnTo>
                  <a:cubicBezTo>
                    <a:pt x="375761" y="828199"/>
                    <a:pt x="396716" y="807244"/>
                    <a:pt x="396716" y="781526"/>
                  </a:cubicBezTo>
                  <a:lnTo>
                    <a:pt x="396716" y="53816"/>
                  </a:lnTo>
                  <a:cubicBezTo>
                    <a:pt x="396716" y="28099"/>
                    <a:pt x="375761" y="7144"/>
                    <a:pt x="350044" y="7144"/>
                  </a:cubicBezTo>
                  <a:close/>
                </a:path>
              </a:pathLst>
            </a:custGeom>
            <a:solidFill>
              <a:srgbClr val="80808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8B1C391E-60EC-4442-81F5-E5BD8E5FB94B}"/>
                </a:ext>
              </a:extLst>
            </p:cNvPr>
            <p:cNvSpPr/>
            <p:nvPr/>
          </p:nvSpPr>
          <p:spPr>
            <a:xfrm>
              <a:off x="3529897" y="3190652"/>
              <a:ext cx="1290246" cy="2706371"/>
            </a:xfrm>
            <a:custGeom>
              <a:avLst/>
              <a:gdLst>
                <a:gd name="connsiteX0" fmla="*/ 345281 w 390525"/>
                <a:gd name="connsiteY0" fmla="*/ 7144 h 819150"/>
                <a:gd name="connsiteX1" fmla="*/ 52864 w 390525"/>
                <a:gd name="connsiteY1" fmla="*/ 7144 h 819150"/>
                <a:gd name="connsiteX2" fmla="*/ 7144 w 390525"/>
                <a:gd name="connsiteY2" fmla="*/ 52864 h 819150"/>
                <a:gd name="connsiteX3" fmla="*/ 7144 w 390525"/>
                <a:gd name="connsiteY3" fmla="*/ 772954 h 819150"/>
                <a:gd name="connsiteX4" fmla="*/ 52864 w 390525"/>
                <a:gd name="connsiteY4" fmla="*/ 818674 h 819150"/>
                <a:gd name="connsiteX5" fmla="*/ 345281 w 390525"/>
                <a:gd name="connsiteY5" fmla="*/ 818674 h 819150"/>
                <a:gd name="connsiteX6" fmla="*/ 391001 w 390525"/>
                <a:gd name="connsiteY6" fmla="*/ 772954 h 819150"/>
                <a:gd name="connsiteX7" fmla="*/ 391001 w 390525"/>
                <a:gd name="connsiteY7" fmla="*/ 52864 h 819150"/>
                <a:gd name="connsiteX8" fmla="*/ 345281 w 390525"/>
                <a:gd name="connsiteY8" fmla="*/ 7144 h 819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0525" h="819150">
                  <a:moveTo>
                    <a:pt x="345281" y="7144"/>
                  </a:moveTo>
                  <a:lnTo>
                    <a:pt x="52864" y="7144"/>
                  </a:lnTo>
                  <a:cubicBezTo>
                    <a:pt x="27146" y="7144"/>
                    <a:pt x="7144" y="27146"/>
                    <a:pt x="7144" y="52864"/>
                  </a:cubicBezTo>
                  <a:lnTo>
                    <a:pt x="7144" y="772954"/>
                  </a:lnTo>
                  <a:cubicBezTo>
                    <a:pt x="7144" y="798671"/>
                    <a:pt x="27146" y="818674"/>
                    <a:pt x="52864" y="818674"/>
                  </a:cubicBezTo>
                  <a:lnTo>
                    <a:pt x="345281" y="818674"/>
                  </a:lnTo>
                  <a:cubicBezTo>
                    <a:pt x="370999" y="818674"/>
                    <a:pt x="391001" y="798671"/>
                    <a:pt x="391001" y="772954"/>
                  </a:cubicBezTo>
                  <a:lnTo>
                    <a:pt x="391001" y="52864"/>
                  </a:lnTo>
                  <a:cubicBezTo>
                    <a:pt x="391001" y="28099"/>
                    <a:pt x="370046" y="7144"/>
                    <a:pt x="345281" y="7144"/>
                  </a:cubicBezTo>
                  <a:close/>
                </a:path>
              </a:pathLst>
            </a:custGeom>
            <a:solidFill>
              <a:srgbClr val="1A1A1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E1042DFF-AC0C-4A34-B83D-F94290F8566A}"/>
                </a:ext>
              </a:extLst>
            </p:cNvPr>
            <p:cNvSpPr/>
            <p:nvPr/>
          </p:nvSpPr>
          <p:spPr>
            <a:xfrm>
              <a:off x="3627447" y="3596610"/>
              <a:ext cx="1101430" cy="1951104"/>
            </a:xfrm>
            <a:custGeom>
              <a:avLst/>
              <a:gdLst>
                <a:gd name="connsiteX0" fmla="*/ 7144 w 333375"/>
                <a:gd name="connsiteY0" fmla="*/ 7144 h 590550"/>
                <a:gd name="connsiteX1" fmla="*/ 331946 w 333375"/>
                <a:gd name="connsiteY1" fmla="*/ 7144 h 590550"/>
                <a:gd name="connsiteX2" fmla="*/ 331946 w 333375"/>
                <a:gd name="connsiteY2" fmla="*/ 586264 h 590550"/>
                <a:gd name="connsiteX3" fmla="*/ 7144 w 333375"/>
                <a:gd name="connsiteY3" fmla="*/ 586264 h 590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3375" h="590550">
                  <a:moveTo>
                    <a:pt x="7144" y="7144"/>
                  </a:moveTo>
                  <a:lnTo>
                    <a:pt x="331946" y="7144"/>
                  </a:lnTo>
                  <a:lnTo>
                    <a:pt x="331946" y="586264"/>
                  </a:lnTo>
                  <a:lnTo>
                    <a:pt x="7144" y="586264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4033404E-34F2-4512-89D1-3226AA01335F}"/>
                </a:ext>
              </a:extLst>
            </p:cNvPr>
            <p:cNvGrpSpPr/>
            <p:nvPr/>
          </p:nvGrpSpPr>
          <p:grpSpPr>
            <a:xfrm>
              <a:off x="4088508" y="5635852"/>
              <a:ext cx="173080" cy="173080"/>
              <a:chOff x="6768665" y="6038214"/>
              <a:chExt cx="147968" cy="147968"/>
            </a:xfrm>
          </p:grpSpPr>
          <p:sp>
            <p:nvSpPr>
              <p:cNvPr id="14" name="Oval 13">
                <a:extLst>
                  <a:ext uri="{FF2B5EF4-FFF2-40B4-BE49-F238E27FC236}">
                    <a16:creationId xmlns:a16="http://schemas.microsoft.com/office/drawing/2014/main" id="{C419DFAD-C059-430D-B51F-48079403ED7B}"/>
                  </a:ext>
                </a:extLst>
              </p:cNvPr>
              <p:cNvSpPr/>
              <p:nvPr/>
            </p:nvSpPr>
            <p:spPr>
              <a:xfrm>
                <a:off x="6768665" y="6038214"/>
                <a:ext cx="147968" cy="147968"/>
              </a:xfrm>
              <a:prstGeom prst="ellipse">
                <a:avLst/>
              </a:prstGeom>
              <a:solidFill>
                <a:schemeClr val="bg1">
                  <a:lumMod val="6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685715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5" name="Oval 14">
                <a:extLst>
                  <a:ext uri="{FF2B5EF4-FFF2-40B4-BE49-F238E27FC236}">
                    <a16:creationId xmlns:a16="http://schemas.microsoft.com/office/drawing/2014/main" id="{4BAE4FA9-2632-4576-9E0A-CDF8B2A15BA5}"/>
                  </a:ext>
                </a:extLst>
              </p:cNvPr>
              <p:cNvSpPr/>
              <p:nvPr/>
            </p:nvSpPr>
            <p:spPr>
              <a:xfrm>
                <a:off x="6802088" y="6071634"/>
                <a:ext cx="81180" cy="81180"/>
              </a:xfrm>
              <a:prstGeom prst="ellipse">
                <a:avLst/>
              </a:pr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685715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</p:grp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4B70F8A7-6A5E-4962-A676-F6F37304642E}"/>
                </a:ext>
              </a:extLst>
            </p:cNvPr>
            <p:cNvSpPr/>
            <p:nvPr/>
          </p:nvSpPr>
          <p:spPr>
            <a:xfrm>
              <a:off x="3821102" y="3628406"/>
              <a:ext cx="906450" cy="1887518"/>
            </a:xfrm>
            <a:custGeom>
              <a:avLst/>
              <a:gdLst>
                <a:gd name="connsiteX0" fmla="*/ 614149 w 1119116"/>
                <a:gd name="connsiteY0" fmla="*/ 0 h 2330356"/>
                <a:gd name="connsiteX1" fmla="*/ 1115704 w 1119116"/>
                <a:gd name="connsiteY1" fmla="*/ 6824 h 2330356"/>
                <a:gd name="connsiteX2" fmla="*/ 1119116 w 1119116"/>
                <a:gd name="connsiteY2" fmla="*/ 2330356 h 2330356"/>
                <a:gd name="connsiteX3" fmla="*/ 0 w 1119116"/>
                <a:gd name="connsiteY3" fmla="*/ 2330356 h 2330356"/>
                <a:gd name="connsiteX4" fmla="*/ 614149 w 1119116"/>
                <a:gd name="connsiteY4" fmla="*/ 0 h 2330356"/>
                <a:gd name="connsiteX0" fmla="*/ 614149 w 1119116"/>
                <a:gd name="connsiteY0" fmla="*/ 0 h 2330356"/>
                <a:gd name="connsiteX1" fmla="*/ 1115704 w 1119116"/>
                <a:gd name="connsiteY1" fmla="*/ 3412 h 2330356"/>
                <a:gd name="connsiteX2" fmla="*/ 1119116 w 1119116"/>
                <a:gd name="connsiteY2" fmla="*/ 2330356 h 2330356"/>
                <a:gd name="connsiteX3" fmla="*/ 0 w 1119116"/>
                <a:gd name="connsiteY3" fmla="*/ 2330356 h 2330356"/>
                <a:gd name="connsiteX4" fmla="*/ 614149 w 1119116"/>
                <a:gd name="connsiteY4" fmla="*/ 0 h 2330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19116" h="2330356">
                  <a:moveTo>
                    <a:pt x="614149" y="0"/>
                  </a:moveTo>
                  <a:lnTo>
                    <a:pt x="1115704" y="3412"/>
                  </a:lnTo>
                  <a:cubicBezTo>
                    <a:pt x="1116841" y="777923"/>
                    <a:pt x="1117979" y="1555845"/>
                    <a:pt x="1119116" y="2330356"/>
                  </a:cubicBezTo>
                  <a:lnTo>
                    <a:pt x="0" y="2330356"/>
                  </a:lnTo>
                  <a:lnTo>
                    <a:pt x="614149" y="0"/>
                  </a:lnTo>
                  <a:close/>
                </a:path>
              </a:pathLst>
            </a:custGeom>
            <a:solidFill>
              <a:srgbClr val="999999">
                <a:alpha val="10000"/>
              </a:srgbClr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" name="Rectangle: Rounded Corners 11">
              <a:extLst>
                <a:ext uri="{FF2B5EF4-FFF2-40B4-BE49-F238E27FC236}">
                  <a16:creationId xmlns:a16="http://schemas.microsoft.com/office/drawing/2014/main" id="{FE8FB11B-C9EA-4E18-89D9-555C50D3B3E9}"/>
                </a:ext>
              </a:extLst>
            </p:cNvPr>
            <p:cNvSpPr/>
            <p:nvPr/>
          </p:nvSpPr>
          <p:spPr>
            <a:xfrm>
              <a:off x="4058661" y="3449093"/>
              <a:ext cx="254255" cy="58393"/>
            </a:xfrm>
            <a:prstGeom prst="roundRect">
              <a:avLst>
                <a:gd name="adj" fmla="val 50000"/>
              </a:avLst>
            </a:pr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3" name="Oval 12">
              <a:extLst>
                <a:ext uri="{FF2B5EF4-FFF2-40B4-BE49-F238E27FC236}">
                  <a16:creationId xmlns:a16="http://schemas.microsoft.com/office/drawing/2014/main" id="{B55F62B4-2F6F-4328-9162-DF7E3A0CF7C4}"/>
                </a:ext>
              </a:extLst>
            </p:cNvPr>
            <p:cNvSpPr/>
            <p:nvPr/>
          </p:nvSpPr>
          <p:spPr>
            <a:xfrm>
              <a:off x="3922825" y="3449093"/>
              <a:ext cx="58393" cy="58393"/>
            </a:xfrm>
            <a:prstGeom prst="ellipse">
              <a:avLst/>
            </a:prstGeom>
            <a:solidFill>
              <a:schemeClr val="bg1">
                <a:lumMod val="6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</p:grpSp>
      <p:sp>
        <p:nvSpPr>
          <p:cNvPr id="16" name="Picture Placeholder 2">
            <a:extLst>
              <a:ext uri="{FF2B5EF4-FFF2-40B4-BE49-F238E27FC236}">
                <a16:creationId xmlns:a16="http://schemas.microsoft.com/office/drawing/2014/main" id="{FC596008-C53D-454F-8BCC-25C7C09986FE}"/>
              </a:ext>
            </a:extLst>
          </p:cNvPr>
          <p:cNvSpPr>
            <a:spLocks noGrp="1"/>
          </p:cNvSpPr>
          <p:nvPr>
            <p:ph type="pic" idx="13" hasCustomPrompt="1"/>
          </p:nvPr>
        </p:nvSpPr>
        <p:spPr>
          <a:xfrm>
            <a:off x="742120" y="2484311"/>
            <a:ext cx="1356323" cy="2953939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900">
                <a:latin typeface="+mn-lt"/>
                <a:cs typeface="Arial" pitchFamily="34" charset="0"/>
              </a:defRPr>
            </a:lvl1pPr>
            <a:lvl2pPr marL="342917" indent="0">
              <a:buNone/>
              <a:defRPr sz="2100"/>
            </a:lvl2pPr>
            <a:lvl3pPr marL="685835" indent="0">
              <a:buNone/>
              <a:defRPr sz="1800"/>
            </a:lvl3pPr>
            <a:lvl4pPr marL="1028752" indent="0">
              <a:buNone/>
              <a:defRPr sz="1500"/>
            </a:lvl4pPr>
            <a:lvl5pPr marL="1371668" indent="0">
              <a:buNone/>
              <a:defRPr sz="1500"/>
            </a:lvl5pPr>
            <a:lvl6pPr marL="1714586" indent="0">
              <a:buNone/>
              <a:defRPr sz="1500"/>
            </a:lvl6pPr>
            <a:lvl7pPr marL="2057503" indent="0">
              <a:buNone/>
              <a:defRPr sz="1500"/>
            </a:lvl7pPr>
            <a:lvl8pPr marL="2400420" indent="0">
              <a:buNone/>
              <a:defRPr sz="1500"/>
            </a:lvl8pPr>
            <a:lvl9pPr marL="2743337" indent="0">
              <a:buNone/>
              <a:defRPr sz="1500"/>
            </a:lvl9pPr>
          </a:lstStyle>
          <a:p>
            <a:r>
              <a:rPr lang="en-US" altLang="ko-KR" dirty="0"/>
              <a:t>Your Picture Here </a:t>
            </a:r>
            <a:endParaRPr lang="ko-KR" altLang="en-US" dirty="0"/>
          </a:p>
        </p:txBody>
      </p:sp>
      <p:sp>
        <p:nvSpPr>
          <p:cNvPr id="17" name="Freeform: Shape 16">
            <a:extLst>
              <a:ext uri="{FF2B5EF4-FFF2-40B4-BE49-F238E27FC236}">
                <a16:creationId xmlns:a16="http://schemas.microsoft.com/office/drawing/2014/main" id="{265DD979-30EE-452B-BD97-08E76F947DDC}"/>
              </a:ext>
            </a:extLst>
          </p:cNvPr>
          <p:cNvSpPr/>
          <p:nvPr userDrawn="1"/>
        </p:nvSpPr>
        <p:spPr>
          <a:xfrm rot="1200000">
            <a:off x="-233890" y="-189268"/>
            <a:ext cx="535618" cy="2226584"/>
          </a:xfrm>
          <a:custGeom>
            <a:avLst/>
            <a:gdLst>
              <a:gd name="connsiteX0" fmla="*/ 622717 w 714157"/>
              <a:gd name="connsiteY0" fmla="*/ 33281 h 2226584"/>
              <a:gd name="connsiteX1" fmla="*/ 714157 w 714157"/>
              <a:gd name="connsiteY1" fmla="*/ 0 h 2226584"/>
              <a:gd name="connsiteX2" fmla="*/ 714157 w 714157"/>
              <a:gd name="connsiteY2" fmla="*/ 2226584 h 2226584"/>
              <a:gd name="connsiteX3" fmla="*/ 622717 w 714157"/>
              <a:gd name="connsiteY3" fmla="*/ 1975355 h 2226584"/>
              <a:gd name="connsiteX4" fmla="*/ 329492 w 714157"/>
              <a:gd name="connsiteY4" fmla="*/ 140006 h 2226584"/>
              <a:gd name="connsiteX5" fmla="*/ 329492 w 714157"/>
              <a:gd name="connsiteY5" fmla="*/ 1169726 h 2226584"/>
              <a:gd name="connsiteX6" fmla="*/ 238052 w 714157"/>
              <a:gd name="connsiteY6" fmla="*/ 918496 h 2226584"/>
              <a:gd name="connsiteX7" fmla="*/ 238052 w 714157"/>
              <a:gd name="connsiteY7" fmla="*/ 173288 h 2226584"/>
              <a:gd name="connsiteX8" fmla="*/ 567544 w 714157"/>
              <a:gd name="connsiteY8" fmla="*/ 53362 h 2226584"/>
              <a:gd name="connsiteX9" fmla="*/ 567544 w 714157"/>
              <a:gd name="connsiteY9" fmla="*/ 1823768 h 2226584"/>
              <a:gd name="connsiteX10" fmla="*/ 384664 w 714157"/>
              <a:gd name="connsiteY10" fmla="*/ 1321310 h 2226584"/>
              <a:gd name="connsiteX11" fmla="*/ 384664 w 714157"/>
              <a:gd name="connsiteY11" fmla="*/ 119925 h 2226584"/>
              <a:gd name="connsiteX12" fmla="*/ 0 w 714157"/>
              <a:gd name="connsiteY12" fmla="*/ 259931 h 2226584"/>
              <a:gd name="connsiteX13" fmla="*/ 182880 w 714157"/>
              <a:gd name="connsiteY13" fmla="*/ 193369 h 2226584"/>
              <a:gd name="connsiteX14" fmla="*/ 182880 w 714157"/>
              <a:gd name="connsiteY14" fmla="*/ 766913 h 2226584"/>
              <a:gd name="connsiteX15" fmla="*/ 0 w 714157"/>
              <a:gd name="connsiteY15" fmla="*/ 264454 h 22265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714157" h="2226584">
                <a:moveTo>
                  <a:pt x="622717" y="33281"/>
                </a:moveTo>
                <a:lnTo>
                  <a:pt x="714157" y="0"/>
                </a:lnTo>
                <a:lnTo>
                  <a:pt x="714157" y="2226584"/>
                </a:lnTo>
                <a:lnTo>
                  <a:pt x="622717" y="1975355"/>
                </a:lnTo>
                <a:close/>
                <a:moveTo>
                  <a:pt x="329492" y="140006"/>
                </a:moveTo>
                <a:lnTo>
                  <a:pt x="329492" y="1169726"/>
                </a:lnTo>
                <a:lnTo>
                  <a:pt x="238052" y="918496"/>
                </a:lnTo>
                <a:lnTo>
                  <a:pt x="238052" y="173288"/>
                </a:lnTo>
                <a:close/>
                <a:moveTo>
                  <a:pt x="567544" y="53362"/>
                </a:moveTo>
                <a:lnTo>
                  <a:pt x="567544" y="1823768"/>
                </a:lnTo>
                <a:lnTo>
                  <a:pt x="384664" y="1321310"/>
                </a:lnTo>
                <a:lnTo>
                  <a:pt x="384664" y="119925"/>
                </a:lnTo>
                <a:close/>
                <a:moveTo>
                  <a:pt x="0" y="259931"/>
                </a:moveTo>
                <a:lnTo>
                  <a:pt x="182880" y="193369"/>
                </a:lnTo>
                <a:lnTo>
                  <a:pt x="182880" y="766913"/>
                </a:lnTo>
                <a:lnTo>
                  <a:pt x="0" y="264454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715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sp>
        <p:nvSpPr>
          <p:cNvPr id="18" name="Text Placeholder 9">
            <a:extLst>
              <a:ext uri="{FF2B5EF4-FFF2-40B4-BE49-F238E27FC236}">
                <a16:creationId xmlns:a16="http://schemas.microsoft.com/office/drawing/2014/main" id="{AEF8B7ED-1A1F-4CDE-83D3-C519FA544650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242647" y="339510"/>
            <a:ext cx="8679898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405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1289380381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dark Callout with small Non-bullete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 Placeholder 3"/>
          <p:cNvSpPr>
            <a:spLocks noGrp="1"/>
          </p:cNvSpPr>
          <p:nvPr>
            <p:ph type="body" sz="quarter" idx="10" hasCustomPrompt="1"/>
          </p:nvPr>
        </p:nvSpPr>
        <p:spPr>
          <a:xfrm>
            <a:off x="228600" y="2597274"/>
            <a:ext cx="3651739" cy="1255728"/>
          </a:xfrm>
        </p:spPr>
        <p:txBody>
          <a:bodyPr wrap="square" lIns="91440" rIns="91440">
            <a:spAutoFit/>
          </a:bodyPr>
          <a:lstStyle>
            <a:lvl1pPr marL="0" marR="0" indent="0" algn="l" defTabSz="685775" rtl="0" eaLnBrk="1" fontAlgn="auto" latinLnBrk="0" hangingPunct="1">
              <a:lnSpc>
                <a:spcPct val="90000"/>
              </a:lnSpc>
              <a:spcBef>
                <a:spcPts val="900"/>
              </a:spcBef>
              <a:spcAft>
                <a:spcPts val="0"/>
              </a:spcAft>
              <a:buClr>
                <a:schemeClr val="tx1"/>
              </a:buClr>
              <a:buSzPct val="90000"/>
              <a:buFont typeface="Wingdings" pitchFamily="2" charset="2"/>
              <a:buNone/>
              <a:tabLst/>
              <a:defRPr lang="en-US" sz="2100" b="0" kern="1200" spc="0" baseline="0" dirty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1pPr>
            <a:lvl2pPr marL="0" indent="0">
              <a:buNone/>
              <a:defRPr sz="1471"/>
            </a:lvl2pPr>
            <a:lvl3pPr marL="170407" indent="0">
              <a:buNone/>
              <a:tabLst/>
              <a:defRPr sz="1471"/>
            </a:lvl3pPr>
            <a:lvl4pPr marL="338480" indent="0">
              <a:buNone/>
              <a:defRPr/>
            </a:lvl4pPr>
            <a:lvl5pPr marL="504218" indent="0">
              <a:buNone/>
              <a:tabLst/>
              <a:defRPr/>
            </a:lvl5pPr>
          </a:lstStyle>
          <a:p>
            <a:r>
              <a:rPr lang="en-US" dirty="0"/>
              <a:t>A short introduction</a:t>
            </a:r>
            <a:br>
              <a:rPr lang="en-US" dirty="0"/>
            </a:br>
            <a:r>
              <a:rPr lang="en-US" dirty="0"/>
              <a:t>to the data, revealing</a:t>
            </a:r>
            <a:br>
              <a:rPr lang="en-US" dirty="0"/>
            </a:br>
            <a:r>
              <a:rPr lang="en-US" dirty="0"/>
              <a:t>points one at a time, will enhance comprehension.</a:t>
            </a:r>
          </a:p>
        </p:txBody>
      </p:sp>
      <p:sp>
        <p:nvSpPr>
          <p:cNvPr id="9" name="Text Placeholder 8"/>
          <p:cNvSpPr>
            <a:spLocks noGrp="1"/>
          </p:cNvSpPr>
          <p:nvPr>
            <p:ph type="body" sz="quarter" idx="11"/>
          </p:nvPr>
        </p:nvSpPr>
        <p:spPr>
          <a:xfrm>
            <a:off x="4572000" y="419101"/>
            <a:ext cx="4253823" cy="1394228"/>
          </a:xfrm>
        </p:spPr>
        <p:txBody>
          <a:bodyPr/>
          <a:lstStyle>
            <a:lvl1pPr marL="0" indent="0" algn="l">
              <a:buNone/>
              <a:defRPr sz="1650">
                <a:gradFill>
                  <a:gsLst>
                    <a:gs pos="15000">
                      <a:schemeClr val="bg1"/>
                    </a:gs>
                    <a:gs pos="47000">
                      <a:schemeClr val="bg1"/>
                    </a:gs>
                  </a:gsLst>
                  <a:lin ang="5400000" scaled="1"/>
                </a:gradFill>
                <a:latin typeface="+mn-lt"/>
              </a:defRPr>
            </a:lvl1pPr>
            <a:lvl2pPr marL="0" indent="0" algn="l">
              <a:buNone/>
              <a:defRPr sz="1500">
                <a:gradFill>
                  <a:gsLst>
                    <a:gs pos="15000">
                      <a:schemeClr val="bg1"/>
                    </a:gs>
                    <a:gs pos="47000">
                      <a:schemeClr val="bg1"/>
                    </a:gs>
                  </a:gsLst>
                  <a:lin ang="5400000" scaled="1"/>
                </a:gradFill>
                <a:latin typeface="+mn-lt"/>
              </a:defRPr>
            </a:lvl2pPr>
            <a:lvl3pPr marL="0" indent="0" algn="l">
              <a:buNone/>
              <a:defRPr sz="1350">
                <a:gradFill>
                  <a:gsLst>
                    <a:gs pos="15000">
                      <a:schemeClr val="bg1"/>
                    </a:gs>
                    <a:gs pos="47000">
                      <a:schemeClr val="bg1"/>
                    </a:gs>
                  </a:gsLst>
                  <a:lin ang="5400000" scaled="1"/>
                </a:gradFill>
                <a:latin typeface="+mn-lt"/>
              </a:defRPr>
            </a:lvl3pPr>
            <a:lvl4pPr marL="0" indent="0" algn="l">
              <a:buNone/>
              <a:defRPr sz="1200">
                <a:gradFill>
                  <a:gsLst>
                    <a:gs pos="15000">
                      <a:schemeClr val="bg1"/>
                    </a:gs>
                    <a:gs pos="47000">
                      <a:schemeClr val="bg1"/>
                    </a:gs>
                  </a:gsLst>
                  <a:lin ang="5400000" scaled="1"/>
                </a:gradFill>
                <a:latin typeface="+mn-lt"/>
              </a:defRPr>
            </a:lvl4pPr>
            <a:lvl5pPr marL="0" indent="0" algn="l">
              <a:buNone/>
              <a:defRPr sz="1200">
                <a:gradFill>
                  <a:gsLst>
                    <a:gs pos="15000">
                      <a:schemeClr val="bg1"/>
                    </a:gs>
                    <a:gs pos="47000">
                      <a:schemeClr val="bg1"/>
                    </a:gs>
                  </a:gsLst>
                  <a:lin ang="5400000" scaled="1"/>
                </a:gradFill>
                <a:latin typeface="+mn-lt"/>
              </a:defRPr>
            </a:lvl5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7" name="Title 6"/>
          <p:cNvSpPr>
            <a:spLocks noGrp="1"/>
          </p:cNvSpPr>
          <p:nvPr>
            <p:ph type="title" hasCustomPrompt="1"/>
          </p:nvPr>
        </p:nvSpPr>
        <p:spPr>
          <a:xfrm>
            <a:off x="416433" y="0"/>
            <a:ext cx="3062478" cy="1135696"/>
          </a:xfrm>
          <a:prstGeom prst="rect">
            <a:avLst/>
          </a:prstGeom>
        </p:spPr>
        <p:txBody>
          <a:bodyPr lIns="146304" tIns="420624" rIns="146304" anchor="t" anchorCtr="0"/>
          <a:lstStyle>
            <a:lvl1pPr algn="ctr">
              <a:defRPr lang="en-US" sz="2400" b="0" kern="1200" spc="45" baseline="0" dirty="0">
                <a:solidFill>
                  <a:schemeClr val="bg1"/>
                </a:solidFill>
                <a:latin typeface="+mj-lt"/>
                <a:ea typeface="+mn-ea"/>
                <a:cs typeface="Segoe UI Semilight" panose="020B0402040204020203" pitchFamily="34" charset="0"/>
              </a:defRPr>
            </a:lvl1pPr>
          </a:lstStyle>
          <a:p>
            <a:pPr marL="0" lvl="0" indent="0" algn="ctr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None/>
            </a:pPr>
            <a:r>
              <a:rPr lang="en-US" dirty="0"/>
              <a:t>Click to edit master title style</a:t>
            </a:r>
          </a:p>
        </p:txBody>
      </p:sp>
      <p:sp>
        <p:nvSpPr>
          <p:cNvPr id="12" name="Text Placeholder 8"/>
          <p:cNvSpPr>
            <a:spLocks noGrp="1"/>
          </p:cNvSpPr>
          <p:nvPr>
            <p:ph type="body" sz="quarter" idx="12"/>
          </p:nvPr>
        </p:nvSpPr>
        <p:spPr>
          <a:xfrm>
            <a:off x="4572000" y="2599498"/>
            <a:ext cx="4253823" cy="1394228"/>
          </a:xfrm>
        </p:spPr>
        <p:txBody>
          <a:bodyPr/>
          <a:lstStyle>
            <a:lvl1pPr marL="0" indent="0" algn="l">
              <a:buNone/>
              <a:defRPr sz="1650">
                <a:gradFill>
                  <a:gsLst>
                    <a:gs pos="15000">
                      <a:schemeClr val="bg1"/>
                    </a:gs>
                    <a:gs pos="47000">
                      <a:schemeClr val="bg1"/>
                    </a:gs>
                  </a:gsLst>
                  <a:lin ang="5400000" scaled="1"/>
                </a:gradFill>
                <a:latin typeface="+mn-lt"/>
              </a:defRPr>
            </a:lvl1pPr>
            <a:lvl2pPr marL="0" indent="0" algn="l">
              <a:buNone/>
              <a:defRPr sz="1500">
                <a:gradFill>
                  <a:gsLst>
                    <a:gs pos="15000">
                      <a:schemeClr val="bg1"/>
                    </a:gs>
                    <a:gs pos="47000">
                      <a:schemeClr val="bg1"/>
                    </a:gs>
                  </a:gsLst>
                  <a:lin ang="5400000" scaled="1"/>
                </a:gradFill>
                <a:latin typeface="+mn-lt"/>
              </a:defRPr>
            </a:lvl2pPr>
            <a:lvl3pPr marL="0" indent="0" algn="l">
              <a:buNone/>
              <a:defRPr sz="1350">
                <a:gradFill>
                  <a:gsLst>
                    <a:gs pos="15000">
                      <a:schemeClr val="bg1"/>
                    </a:gs>
                    <a:gs pos="47000">
                      <a:schemeClr val="bg1"/>
                    </a:gs>
                  </a:gsLst>
                  <a:lin ang="5400000" scaled="1"/>
                </a:gradFill>
                <a:latin typeface="+mn-lt"/>
              </a:defRPr>
            </a:lvl3pPr>
            <a:lvl4pPr marL="0" indent="0" algn="l">
              <a:buNone/>
              <a:defRPr sz="1200">
                <a:gradFill>
                  <a:gsLst>
                    <a:gs pos="15000">
                      <a:schemeClr val="bg1"/>
                    </a:gs>
                    <a:gs pos="47000">
                      <a:schemeClr val="bg1"/>
                    </a:gs>
                  </a:gsLst>
                  <a:lin ang="5400000" scaled="1"/>
                </a:gradFill>
                <a:latin typeface="+mn-lt"/>
              </a:defRPr>
            </a:lvl4pPr>
            <a:lvl5pPr marL="0" indent="0" algn="l">
              <a:buNone/>
              <a:defRPr sz="1200">
                <a:gradFill>
                  <a:gsLst>
                    <a:gs pos="15000">
                      <a:schemeClr val="bg1"/>
                    </a:gs>
                    <a:gs pos="47000">
                      <a:schemeClr val="bg1"/>
                    </a:gs>
                  </a:gsLst>
                  <a:lin ang="5400000" scaled="1"/>
                </a:gradFill>
                <a:latin typeface="+mn-lt"/>
              </a:defRPr>
            </a:lvl5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13" name="Text Placeholder 8"/>
          <p:cNvSpPr>
            <a:spLocks noGrp="1"/>
          </p:cNvSpPr>
          <p:nvPr>
            <p:ph type="body" sz="quarter" idx="13"/>
          </p:nvPr>
        </p:nvSpPr>
        <p:spPr>
          <a:xfrm>
            <a:off x="4572000" y="4779897"/>
            <a:ext cx="4253823" cy="1394228"/>
          </a:xfrm>
        </p:spPr>
        <p:txBody>
          <a:bodyPr/>
          <a:lstStyle>
            <a:lvl1pPr marL="0" indent="0" algn="l">
              <a:buNone/>
              <a:defRPr sz="1650">
                <a:gradFill>
                  <a:gsLst>
                    <a:gs pos="15000">
                      <a:schemeClr val="bg1"/>
                    </a:gs>
                    <a:gs pos="47000">
                      <a:schemeClr val="bg1"/>
                    </a:gs>
                  </a:gsLst>
                  <a:lin ang="5400000" scaled="1"/>
                </a:gradFill>
                <a:latin typeface="+mn-lt"/>
              </a:defRPr>
            </a:lvl1pPr>
            <a:lvl2pPr marL="0" indent="0" algn="l">
              <a:buNone/>
              <a:defRPr sz="1500">
                <a:gradFill>
                  <a:gsLst>
                    <a:gs pos="15000">
                      <a:schemeClr val="bg1"/>
                    </a:gs>
                    <a:gs pos="47000">
                      <a:schemeClr val="bg1"/>
                    </a:gs>
                  </a:gsLst>
                  <a:lin ang="5400000" scaled="1"/>
                </a:gradFill>
                <a:latin typeface="+mn-lt"/>
              </a:defRPr>
            </a:lvl2pPr>
            <a:lvl3pPr marL="0" indent="0" algn="l">
              <a:buNone/>
              <a:defRPr sz="1350">
                <a:gradFill>
                  <a:gsLst>
                    <a:gs pos="15000">
                      <a:schemeClr val="bg1"/>
                    </a:gs>
                    <a:gs pos="47000">
                      <a:schemeClr val="bg1"/>
                    </a:gs>
                  </a:gsLst>
                  <a:lin ang="5400000" scaled="1"/>
                </a:gradFill>
                <a:latin typeface="+mn-lt"/>
              </a:defRPr>
            </a:lvl3pPr>
            <a:lvl4pPr marL="0" indent="0" algn="l">
              <a:buNone/>
              <a:defRPr sz="1200">
                <a:gradFill>
                  <a:gsLst>
                    <a:gs pos="15000">
                      <a:schemeClr val="bg1"/>
                    </a:gs>
                    <a:gs pos="47000">
                      <a:schemeClr val="bg1"/>
                    </a:gs>
                  </a:gsLst>
                  <a:lin ang="5400000" scaled="1"/>
                </a:gradFill>
                <a:latin typeface="+mn-lt"/>
              </a:defRPr>
            </a:lvl4pPr>
            <a:lvl5pPr marL="0" indent="0" algn="l">
              <a:buNone/>
              <a:defRPr sz="1200">
                <a:gradFill>
                  <a:gsLst>
                    <a:gs pos="15000">
                      <a:schemeClr val="bg1"/>
                    </a:gs>
                    <a:gs pos="47000">
                      <a:schemeClr val="bg1"/>
                    </a:gs>
                  </a:gsLst>
                  <a:lin ang="5400000" scaled="1"/>
                </a:gradFill>
                <a:latin typeface="+mn-lt"/>
              </a:defRPr>
            </a:lvl5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10" name="Slide Number Placeholder 7"/>
          <p:cNvSpPr>
            <a:spLocks noGrp="1"/>
          </p:cNvSpPr>
          <p:nvPr>
            <p:ph type="sldNum" sz="quarter" idx="4"/>
          </p:nvPr>
        </p:nvSpPr>
        <p:spPr>
          <a:xfrm>
            <a:off x="8751445" y="6484938"/>
            <a:ext cx="392555" cy="365125"/>
          </a:xfrm>
          <a:prstGeom prst="rect">
            <a:avLst/>
          </a:prstGeom>
        </p:spPr>
        <p:txBody>
          <a:bodyPr vert="horz" wrap="none" lIns="91440" tIns="45720" rIns="91440" bIns="45720" rtlCol="0" anchor="ctr"/>
          <a:lstStyle>
            <a:lvl1pPr algn="r">
              <a:defRPr sz="900">
                <a:solidFill>
                  <a:schemeClr val="bg1"/>
                </a:solidFill>
              </a:defRPr>
            </a:lvl1pPr>
          </a:lstStyle>
          <a:p>
            <a:pPr defTabSz="685800"/>
            <a:fld id="{4997E989-D798-4C62-8E93-3D2D613C2488}" type="slidenum">
              <a:rPr lang="en-US" smtClean="0">
                <a:solidFill>
                  <a:srgbClr val="FFFFFF"/>
                </a:solidFill>
              </a:rPr>
              <a:pPr defTabSz="685800"/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62614226"/>
      </p:ext>
    </p:extLst>
  </p:cSld>
  <p:clrMapOvr>
    <a:masterClrMapping/>
  </p:clrMapOvr>
</p:sldLayout>
</file>

<file path=ppt/slideLayouts/slideLayout2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Imag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Freeform: Shape 16">
            <a:extLst>
              <a:ext uri="{FF2B5EF4-FFF2-40B4-BE49-F238E27FC236}">
                <a16:creationId xmlns:a16="http://schemas.microsoft.com/office/drawing/2014/main" id="{265DD979-30EE-452B-BD97-08E76F947DDC}"/>
              </a:ext>
            </a:extLst>
          </p:cNvPr>
          <p:cNvSpPr/>
          <p:nvPr userDrawn="1"/>
        </p:nvSpPr>
        <p:spPr>
          <a:xfrm rot="1200000">
            <a:off x="-233890" y="-189268"/>
            <a:ext cx="535618" cy="2226584"/>
          </a:xfrm>
          <a:custGeom>
            <a:avLst/>
            <a:gdLst>
              <a:gd name="connsiteX0" fmla="*/ 622717 w 714157"/>
              <a:gd name="connsiteY0" fmla="*/ 33281 h 2226584"/>
              <a:gd name="connsiteX1" fmla="*/ 714157 w 714157"/>
              <a:gd name="connsiteY1" fmla="*/ 0 h 2226584"/>
              <a:gd name="connsiteX2" fmla="*/ 714157 w 714157"/>
              <a:gd name="connsiteY2" fmla="*/ 2226584 h 2226584"/>
              <a:gd name="connsiteX3" fmla="*/ 622717 w 714157"/>
              <a:gd name="connsiteY3" fmla="*/ 1975355 h 2226584"/>
              <a:gd name="connsiteX4" fmla="*/ 329492 w 714157"/>
              <a:gd name="connsiteY4" fmla="*/ 140006 h 2226584"/>
              <a:gd name="connsiteX5" fmla="*/ 329492 w 714157"/>
              <a:gd name="connsiteY5" fmla="*/ 1169726 h 2226584"/>
              <a:gd name="connsiteX6" fmla="*/ 238052 w 714157"/>
              <a:gd name="connsiteY6" fmla="*/ 918496 h 2226584"/>
              <a:gd name="connsiteX7" fmla="*/ 238052 w 714157"/>
              <a:gd name="connsiteY7" fmla="*/ 173288 h 2226584"/>
              <a:gd name="connsiteX8" fmla="*/ 567544 w 714157"/>
              <a:gd name="connsiteY8" fmla="*/ 53362 h 2226584"/>
              <a:gd name="connsiteX9" fmla="*/ 567544 w 714157"/>
              <a:gd name="connsiteY9" fmla="*/ 1823768 h 2226584"/>
              <a:gd name="connsiteX10" fmla="*/ 384664 w 714157"/>
              <a:gd name="connsiteY10" fmla="*/ 1321310 h 2226584"/>
              <a:gd name="connsiteX11" fmla="*/ 384664 w 714157"/>
              <a:gd name="connsiteY11" fmla="*/ 119925 h 2226584"/>
              <a:gd name="connsiteX12" fmla="*/ 0 w 714157"/>
              <a:gd name="connsiteY12" fmla="*/ 259931 h 2226584"/>
              <a:gd name="connsiteX13" fmla="*/ 182880 w 714157"/>
              <a:gd name="connsiteY13" fmla="*/ 193369 h 2226584"/>
              <a:gd name="connsiteX14" fmla="*/ 182880 w 714157"/>
              <a:gd name="connsiteY14" fmla="*/ 766913 h 2226584"/>
              <a:gd name="connsiteX15" fmla="*/ 0 w 714157"/>
              <a:gd name="connsiteY15" fmla="*/ 264454 h 22265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714157" h="2226584">
                <a:moveTo>
                  <a:pt x="622717" y="33281"/>
                </a:moveTo>
                <a:lnTo>
                  <a:pt x="714157" y="0"/>
                </a:lnTo>
                <a:lnTo>
                  <a:pt x="714157" y="2226584"/>
                </a:lnTo>
                <a:lnTo>
                  <a:pt x="622717" y="1975355"/>
                </a:lnTo>
                <a:close/>
                <a:moveTo>
                  <a:pt x="329492" y="140006"/>
                </a:moveTo>
                <a:lnTo>
                  <a:pt x="329492" y="1169726"/>
                </a:lnTo>
                <a:lnTo>
                  <a:pt x="238052" y="918496"/>
                </a:lnTo>
                <a:lnTo>
                  <a:pt x="238052" y="173288"/>
                </a:lnTo>
                <a:close/>
                <a:moveTo>
                  <a:pt x="567544" y="53362"/>
                </a:moveTo>
                <a:lnTo>
                  <a:pt x="567544" y="1823768"/>
                </a:lnTo>
                <a:lnTo>
                  <a:pt x="384664" y="1321310"/>
                </a:lnTo>
                <a:lnTo>
                  <a:pt x="384664" y="119925"/>
                </a:lnTo>
                <a:close/>
                <a:moveTo>
                  <a:pt x="0" y="259931"/>
                </a:moveTo>
                <a:lnTo>
                  <a:pt x="182880" y="193369"/>
                </a:lnTo>
                <a:lnTo>
                  <a:pt x="182880" y="766913"/>
                </a:lnTo>
                <a:lnTo>
                  <a:pt x="0" y="264454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715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sp>
        <p:nvSpPr>
          <p:cNvPr id="18" name="Text Placeholder 9">
            <a:extLst>
              <a:ext uri="{FF2B5EF4-FFF2-40B4-BE49-F238E27FC236}">
                <a16:creationId xmlns:a16="http://schemas.microsoft.com/office/drawing/2014/main" id="{AEF8B7ED-1A1F-4CDE-83D3-C519FA544650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242647" y="339510"/>
            <a:ext cx="8679898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405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grpSp>
        <p:nvGrpSpPr>
          <p:cNvPr id="22" name="Group 21">
            <a:extLst>
              <a:ext uri="{FF2B5EF4-FFF2-40B4-BE49-F238E27FC236}">
                <a16:creationId xmlns:a16="http://schemas.microsoft.com/office/drawing/2014/main" id="{A06CCA5E-451F-4542-B206-D2D13583114C}"/>
              </a:ext>
            </a:extLst>
          </p:cNvPr>
          <p:cNvGrpSpPr/>
          <p:nvPr userDrawn="1"/>
        </p:nvGrpSpPr>
        <p:grpSpPr>
          <a:xfrm>
            <a:off x="568881" y="2603863"/>
            <a:ext cx="4440518" cy="3565483"/>
            <a:chOff x="4098364" y="1571764"/>
            <a:chExt cx="7301609" cy="4397082"/>
          </a:xfrm>
        </p:grpSpPr>
        <p:grpSp>
          <p:nvGrpSpPr>
            <p:cNvPr id="23" name="Graphic 55">
              <a:extLst>
                <a:ext uri="{FF2B5EF4-FFF2-40B4-BE49-F238E27FC236}">
                  <a16:creationId xmlns:a16="http://schemas.microsoft.com/office/drawing/2014/main" id="{C49AFA94-CB02-406A-B68E-76F7985C97D6}"/>
                </a:ext>
              </a:extLst>
            </p:cNvPr>
            <p:cNvGrpSpPr/>
            <p:nvPr/>
          </p:nvGrpSpPr>
          <p:grpSpPr>
            <a:xfrm>
              <a:off x="4910815" y="1571764"/>
              <a:ext cx="5616422" cy="3644404"/>
              <a:chOff x="5769768" y="3217068"/>
              <a:chExt cx="651510" cy="422754"/>
            </a:xfrm>
          </p:grpSpPr>
          <p:sp>
            <p:nvSpPr>
              <p:cNvPr id="48" name="Freeform: Shape 47">
                <a:extLst>
                  <a:ext uri="{FF2B5EF4-FFF2-40B4-BE49-F238E27FC236}">
                    <a16:creationId xmlns:a16="http://schemas.microsoft.com/office/drawing/2014/main" id="{05F19F3B-FACD-4743-81B8-DE3B3FC0991C}"/>
                  </a:ext>
                </a:extLst>
              </p:cNvPr>
              <p:cNvSpPr/>
              <p:nvPr/>
            </p:nvSpPr>
            <p:spPr>
              <a:xfrm>
                <a:off x="5769768" y="3217068"/>
                <a:ext cx="647700" cy="419100"/>
              </a:xfrm>
              <a:custGeom>
                <a:avLst/>
                <a:gdLst>
                  <a:gd name="connsiteX0" fmla="*/ 639604 w 647700"/>
                  <a:gd name="connsiteY0" fmla="*/ 417671 h 419100"/>
                  <a:gd name="connsiteX1" fmla="*/ 14764 w 647700"/>
                  <a:gd name="connsiteY1" fmla="*/ 417671 h 419100"/>
                  <a:gd name="connsiteX2" fmla="*/ 7144 w 647700"/>
                  <a:gd name="connsiteY2" fmla="*/ 410051 h 419100"/>
                  <a:gd name="connsiteX3" fmla="*/ 7144 w 647700"/>
                  <a:gd name="connsiteY3" fmla="*/ 38576 h 419100"/>
                  <a:gd name="connsiteX4" fmla="*/ 37624 w 647700"/>
                  <a:gd name="connsiteY4" fmla="*/ 7144 h 419100"/>
                  <a:gd name="connsiteX5" fmla="*/ 616744 w 647700"/>
                  <a:gd name="connsiteY5" fmla="*/ 7144 h 419100"/>
                  <a:gd name="connsiteX6" fmla="*/ 647224 w 647700"/>
                  <a:gd name="connsiteY6" fmla="*/ 37624 h 419100"/>
                  <a:gd name="connsiteX7" fmla="*/ 647224 w 647700"/>
                  <a:gd name="connsiteY7" fmla="*/ 409099 h 419100"/>
                  <a:gd name="connsiteX8" fmla="*/ 639604 w 647700"/>
                  <a:gd name="connsiteY8" fmla="*/ 417671 h 419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47700" h="419100">
                    <a:moveTo>
                      <a:pt x="639604" y="417671"/>
                    </a:moveTo>
                    <a:lnTo>
                      <a:pt x="14764" y="417671"/>
                    </a:lnTo>
                    <a:cubicBezTo>
                      <a:pt x="10954" y="417671"/>
                      <a:pt x="7144" y="413861"/>
                      <a:pt x="7144" y="410051"/>
                    </a:cubicBezTo>
                    <a:lnTo>
                      <a:pt x="7144" y="38576"/>
                    </a:lnTo>
                    <a:cubicBezTo>
                      <a:pt x="7144" y="20479"/>
                      <a:pt x="20479" y="7144"/>
                      <a:pt x="37624" y="7144"/>
                    </a:cubicBezTo>
                    <a:lnTo>
                      <a:pt x="616744" y="7144"/>
                    </a:lnTo>
                    <a:cubicBezTo>
                      <a:pt x="633889" y="7144"/>
                      <a:pt x="647224" y="20479"/>
                      <a:pt x="647224" y="37624"/>
                    </a:cubicBezTo>
                    <a:lnTo>
                      <a:pt x="647224" y="409099"/>
                    </a:lnTo>
                    <a:cubicBezTo>
                      <a:pt x="647224" y="413861"/>
                      <a:pt x="643414" y="417671"/>
                      <a:pt x="639604" y="417671"/>
                    </a:cubicBezTo>
                    <a:close/>
                  </a:path>
                </a:pathLst>
              </a:custGeom>
              <a:solidFill>
                <a:srgbClr val="80808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685715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49" name="Freeform: Shape 48">
                <a:extLst>
                  <a:ext uri="{FF2B5EF4-FFF2-40B4-BE49-F238E27FC236}">
                    <a16:creationId xmlns:a16="http://schemas.microsoft.com/office/drawing/2014/main" id="{611E77FD-F910-47B9-9EE0-9CA9EBB5AD17}"/>
                  </a:ext>
                </a:extLst>
              </p:cNvPr>
              <p:cNvSpPr/>
              <p:nvPr/>
            </p:nvSpPr>
            <p:spPr>
              <a:xfrm>
                <a:off x="5773578" y="3220722"/>
                <a:ext cx="647700" cy="419100"/>
              </a:xfrm>
              <a:custGeom>
                <a:avLst/>
                <a:gdLst>
                  <a:gd name="connsiteX0" fmla="*/ 631984 w 647700"/>
                  <a:gd name="connsiteY0" fmla="*/ 412909 h 419100"/>
                  <a:gd name="connsiteX1" fmla="*/ 14764 w 647700"/>
                  <a:gd name="connsiteY1" fmla="*/ 412909 h 419100"/>
                  <a:gd name="connsiteX2" fmla="*/ 7144 w 647700"/>
                  <a:gd name="connsiteY2" fmla="*/ 405289 h 419100"/>
                  <a:gd name="connsiteX3" fmla="*/ 7144 w 647700"/>
                  <a:gd name="connsiteY3" fmla="*/ 34766 h 419100"/>
                  <a:gd name="connsiteX4" fmla="*/ 34766 w 647700"/>
                  <a:gd name="connsiteY4" fmla="*/ 7144 h 419100"/>
                  <a:gd name="connsiteX5" fmla="*/ 612934 w 647700"/>
                  <a:gd name="connsiteY5" fmla="*/ 7144 h 419100"/>
                  <a:gd name="connsiteX6" fmla="*/ 640556 w 647700"/>
                  <a:gd name="connsiteY6" fmla="*/ 34766 h 419100"/>
                  <a:gd name="connsiteX7" fmla="*/ 640556 w 647700"/>
                  <a:gd name="connsiteY7" fmla="*/ 405289 h 419100"/>
                  <a:gd name="connsiteX8" fmla="*/ 631984 w 647700"/>
                  <a:gd name="connsiteY8" fmla="*/ 412909 h 419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47700" h="419100">
                    <a:moveTo>
                      <a:pt x="631984" y="412909"/>
                    </a:moveTo>
                    <a:lnTo>
                      <a:pt x="14764" y="412909"/>
                    </a:lnTo>
                    <a:cubicBezTo>
                      <a:pt x="10954" y="412909"/>
                      <a:pt x="7144" y="409099"/>
                      <a:pt x="7144" y="405289"/>
                    </a:cubicBezTo>
                    <a:lnTo>
                      <a:pt x="7144" y="34766"/>
                    </a:lnTo>
                    <a:cubicBezTo>
                      <a:pt x="7144" y="19526"/>
                      <a:pt x="19526" y="7144"/>
                      <a:pt x="34766" y="7144"/>
                    </a:cubicBezTo>
                    <a:lnTo>
                      <a:pt x="612934" y="7144"/>
                    </a:lnTo>
                    <a:cubicBezTo>
                      <a:pt x="628174" y="7144"/>
                      <a:pt x="640556" y="19526"/>
                      <a:pt x="640556" y="34766"/>
                    </a:cubicBezTo>
                    <a:lnTo>
                      <a:pt x="640556" y="405289"/>
                    </a:lnTo>
                    <a:cubicBezTo>
                      <a:pt x="639604" y="410051"/>
                      <a:pt x="635794" y="412909"/>
                      <a:pt x="631984" y="412909"/>
                    </a:cubicBezTo>
                    <a:close/>
                  </a:path>
                </a:pathLst>
              </a:custGeom>
              <a:solidFill>
                <a:srgbClr val="33333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685715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</p:grp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AB00050F-BBCF-4B07-B144-24AF043BE2C0}"/>
                </a:ext>
              </a:extLst>
            </p:cNvPr>
            <p:cNvSpPr/>
            <p:nvPr/>
          </p:nvSpPr>
          <p:spPr>
            <a:xfrm>
              <a:off x="5130280" y="1781416"/>
              <a:ext cx="5163280" cy="3278273"/>
            </a:xfrm>
            <a:custGeom>
              <a:avLst/>
              <a:gdLst>
                <a:gd name="connsiteX0" fmla="*/ 7144 w 600075"/>
                <a:gd name="connsiteY0" fmla="*/ 7144 h 381000"/>
                <a:gd name="connsiteX1" fmla="*/ 597694 w 600075"/>
                <a:gd name="connsiteY1" fmla="*/ 7144 h 381000"/>
                <a:gd name="connsiteX2" fmla="*/ 597694 w 600075"/>
                <a:gd name="connsiteY2" fmla="*/ 376714 h 381000"/>
                <a:gd name="connsiteX3" fmla="*/ 7144 w 600075"/>
                <a:gd name="connsiteY3" fmla="*/ 376714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0075" h="381000">
                  <a:moveTo>
                    <a:pt x="7144" y="7144"/>
                  </a:moveTo>
                  <a:lnTo>
                    <a:pt x="597694" y="7144"/>
                  </a:lnTo>
                  <a:lnTo>
                    <a:pt x="597694" y="376714"/>
                  </a:lnTo>
                  <a:lnTo>
                    <a:pt x="7144" y="376714"/>
                  </a:lnTo>
                  <a:close/>
                </a:path>
              </a:pathLst>
            </a:custGeom>
            <a:solidFill>
              <a:srgbClr val="F2F2F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08BADC4B-6EB9-42D0-A753-3C5C7C5FCBF3}"/>
                </a:ext>
              </a:extLst>
            </p:cNvPr>
            <p:cNvSpPr/>
            <p:nvPr/>
          </p:nvSpPr>
          <p:spPr>
            <a:xfrm>
              <a:off x="5210103" y="5108863"/>
              <a:ext cx="4999367" cy="245870"/>
            </a:xfrm>
            <a:custGeom>
              <a:avLst/>
              <a:gdLst>
                <a:gd name="connsiteX0" fmla="*/ 553174 w 581025"/>
                <a:gd name="connsiteY0" fmla="*/ 7144 h 28575"/>
                <a:gd name="connsiteX1" fmla="*/ 574129 w 581025"/>
                <a:gd name="connsiteY1" fmla="*/ 23336 h 28575"/>
                <a:gd name="connsiteX2" fmla="*/ 574129 w 581025"/>
                <a:gd name="connsiteY2" fmla="*/ 30004 h 28575"/>
                <a:gd name="connsiteX3" fmla="*/ 19774 w 581025"/>
                <a:gd name="connsiteY3" fmla="*/ 30004 h 28575"/>
                <a:gd name="connsiteX4" fmla="*/ 8344 w 581025"/>
                <a:gd name="connsiteY4" fmla="*/ 26194 h 28575"/>
                <a:gd name="connsiteX5" fmla="*/ 35014 w 581025"/>
                <a:gd name="connsiteY5" fmla="*/ 7144 h 28575"/>
                <a:gd name="connsiteX6" fmla="*/ 553174 w 581025"/>
                <a:gd name="connsiteY6" fmla="*/ 714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81025" h="28575">
                  <a:moveTo>
                    <a:pt x="553174" y="7144"/>
                  </a:moveTo>
                  <a:cubicBezTo>
                    <a:pt x="553174" y="7144"/>
                    <a:pt x="566509" y="16669"/>
                    <a:pt x="574129" y="23336"/>
                  </a:cubicBezTo>
                  <a:cubicBezTo>
                    <a:pt x="581749" y="30004"/>
                    <a:pt x="574129" y="30004"/>
                    <a:pt x="574129" y="30004"/>
                  </a:cubicBezTo>
                  <a:cubicBezTo>
                    <a:pt x="574129" y="30004"/>
                    <a:pt x="37871" y="30004"/>
                    <a:pt x="19774" y="30004"/>
                  </a:cubicBezTo>
                  <a:cubicBezTo>
                    <a:pt x="1676" y="30004"/>
                    <a:pt x="8344" y="26194"/>
                    <a:pt x="8344" y="26194"/>
                  </a:cubicBezTo>
                  <a:lnTo>
                    <a:pt x="35014" y="7144"/>
                  </a:lnTo>
                  <a:lnTo>
                    <a:pt x="553174" y="7144"/>
                  </a:lnTo>
                  <a:close/>
                </a:path>
              </a:pathLst>
            </a:custGeom>
            <a:solidFill>
              <a:srgbClr val="32333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6378FDA6-D5BA-443E-8CD4-3C2B46AB6C8A}"/>
                </a:ext>
              </a:extLst>
            </p:cNvPr>
            <p:cNvSpPr/>
            <p:nvPr/>
          </p:nvSpPr>
          <p:spPr>
            <a:xfrm>
              <a:off x="5403495" y="5242756"/>
              <a:ext cx="4589582" cy="81957"/>
            </a:xfrm>
            <a:custGeom>
              <a:avLst/>
              <a:gdLst>
                <a:gd name="connsiteX0" fmla="*/ 538318 w 533400"/>
                <a:gd name="connsiteY0" fmla="*/ 3965 h 0"/>
                <a:gd name="connsiteX1" fmla="*/ 3965 w 533400"/>
                <a:gd name="connsiteY1" fmla="*/ 396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33400">
                  <a:moveTo>
                    <a:pt x="538318" y="3965"/>
                  </a:moveTo>
                  <a:lnTo>
                    <a:pt x="3965" y="3965"/>
                  </a:lnTo>
                </a:path>
              </a:pathLst>
            </a:custGeom>
            <a:ln w="5287" cap="rnd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85070495-6AB5-4439-8EED-4223B30F9EAF}"/>
                </a:ext>
              </a:extLst>
            </p:cNvPr>
            <p:cNvSpPr/>
            <p:nvPr/>
          </p:nvSpPr>
          <p:spPr>
            <a:xfrm>
              <a:off x="5469061" y="5201782"/>
              <a:ext cx="4507626" cy="81957"/>
            </a:xfrm>
            <a:custGeom>
              <a:avLst/>
              <a:gdLst>
                <a:gd name="connsiteX0" fmla="*/ 3965 w 523875"/>
                <a:gd name="connsiteY0" fmla="*/ 3965 h 0"/>
                <a:gd name="connsiteX1" fmla="*/ 524031 w 523875"/>
                <a:gd name="connsiteY1" fmla="*/ 396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23875">
                  <a:moveTo>
                    <a:pt x="3965" y="3965"/>
                  </a:moveTo>
                  <a:lnTo>
                    <a:pt x="524031" y="3965"/>
                  </a:lnTo>
                </a:path>
              </a:pathLst>
            </a:custGeom>
            <a:ln w="5287" cap="rnd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9821168E-844C-481A-B8F3-32C75B5054F4}"/>
                </a:ext>
              </a:extLst>
            </p:cNvPr>
            <p:cNvSpPr/>
            <p:nvPr/>
          </p:nvSpPr>
          <p:spPr>
            <a:xfrm>
              <a:off x="5354321" y="5291930"/>
              <a:ext cx="4753496" cy="81957"/>
            </a:xfrm>
            <a:custGeom>
              <a:avLst/>
              <a:gdLst>
                <a:gd name="connsiteX0" fmla="*/ 550701 w 552450"/>
                <a:gd name="connsiteY0" fmla="*/ 3965 h 0"/>
                <a:gd name="connsiteX1" fmla="*/ 3965 w 552450"/>
                <a:gd name="connsiteY1" fmla="*/ 396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52450">
                  <a:moveTo>
                    <a:pt x="550701" y="3965"/>
                  </a:moveTo>
                  <a:lnTo>
                    <a:pt x="3965" y="3965"/>
                  </a:lnTo>
                </a:path>
              </a:pathLst>
            </a:custGeom>
            <a:ln w="5287" cap="rnd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BF376C1E-829F-4627-A9FC-603E3F9D8239}"/>
                </a:ext>
              </a:extLst>
            </p:cNvPr>
            <p:cNvSpPr/>
            <p:nvPr/>
          </p:nvSpPr>
          <p:spPr>
            <a:xfrm>
              <a:off x="5424729" y="5180579"/>
              <a:ext cx="4343712" cy="81957"/>
            </a:xfrm>
            <a:custGeom>
              <a:avLst/>
              <a:gdLst>
                <a:gd name="connsiteX0" fmla="*/ 1586 w 504825"/>
                <a:gd name="connsiteY0" fmla="*/ 1586 h 0"/>
                <a:gd name="connsiteX1" fmla="*/ 511173 w 504825"/>
                <a:gd name="connsiteY1" fmla="*/ 158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04825">
                  <a:moveTo>
                    <a:pt x="1586" y="1586"/>
                  </a:moveTo>
                  <a:lnTo>
                    <a:pt x="511173" y="1586"/>
                  </a:lnTo>
                </a:path>
              </a:pathLst>
            </a:custGeom>
            <a:ln w="2115" cap="rnd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CDCC7A37-C1A5-44ED-8513-F2059D79E78B}"/>
                </a:ext>
              </a:extLst>
            </p:cNvPr>
            <p:cNvSpPr/>
            <p:nvPr/>
          </p:nvSpPr>
          <p:spPr>
            <a:xfrm>
              <a:off x="5269602" y="5117063"/>
              <a:ext cx="4917410" cy="245870"/>
            </a:xfrm>
            <a:custGeom>
              <a:avLst/>
              <a:gdLst>
                <a:gd name="connsiteX0" fmla="*/ 32861 w 571500"/>
                <a:gd name="connsiteY0" fmla="*/ 7144 h 28575"/>
                <a:gd name="connsiteX1" fmla="*/ 7144 w 571500"/>
                <a:gd name="connsiteY1" fmla="*/ 26194 h 28575"/>
                <a:gd name="connsiteX2" fmla="*/ 566261 w 571500"/>
                <a:gd name="connsiteY2" fmla="*/ 26194 h 28575"/>
                <a:gd name="connsiteX3" fmla="*/ 541496 w 571500"/>
                <a:gd name="connsiteY3" fmla="*/ 714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1500" h="28575">
                  <a:moveTo>
                    <a:pt x="32861" y="7144"/>
                  </a:moveTo>
                  <a:lnTo>
                    <a:pt x="7144" y="26194"/>
                  </a:lnTo>
                  <a:lnTo>
                    <a:pt x="566261" y="26194"/>
                  </a:lnTo>
                  <a:lnTo>
                    <a:pt x="541496" y="7144"/>
                  </a:lnTo>
                  <a:close/>
                </a:path>
              </a:pathLst>
            </a:custGeom>
            <a:solidFill>
              <a:srgbClr val="323334">
                <a:alpha val="56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FE8CCBE0-1B0C-438D-94FF-E082C11F048B}"/>
                </a:ext>
              </a:extLst>
            </p:cNvPr>
            <p:cNvSpPr/>
            <p:nvPr/>
          </p:nvSpPr>
          <p:spPr>
            <a:xfrm>
              <a:off x="4105815" y="5559062"/>
              <a:ext cx="7294158" cy="409784"/>
            </a:xfrm>
            <a:custGeom>
              <a:avLst/>
              <a:gdLst>
                <a:gd name="connsiteX0" fmla="*/ 842486 w 847725"/>
                <a:gd name="connsiteY0" fmla="*/ 30069 h 47625"/>
                <a:gd name="connsiteX1" fmla="*/ 830104 w 847725"/>
                <a:gd name="connsiteY1" fmla="*/ 44357 h 47625"/>
                <a:gd name="connsiteX2" fmla="*/ 41434 w 847725"/>
                <a:gd name="connsiteY2" fmla="*/ 44357 h 47625"/>
                <a:gd name="connsiteX3" fmla="*/ 20479 w 847725"/>
                <a:gd name="connsiteY3" fmla="*/ 43404 h 47625"/>
                <a:gd name="connsiteX4" fmla="*/ 7144 w 847725"/>
                <a:gd name="connsiteY4" fmla="*/ 29117 h 47625"/>
                <a:gd name="connsiteX5" fmla="*/ 7144 w 847725"/>
                <a:gd name="connsiteY5" fmla="*/ 9114 h 47625"/>
                <a:gd name="connsiteX6" fmla="*/ 9049 w 847725"/>
                <a:gd name="connsiteY6" fmla="*/ 9114 h 47625"/>
                <a:gd name="connsiteX7" fmla="*/ 27146 w 847725"/>
                <a:gd name="connsiteY7" fmla="*/ 9114 h 47625"/>
                <a:gd name="connsiteX8" fmla="*/ 752951 w 847725"/>
                <a:gd name="connsiteY8" fmla="*/ 7209 h 47625"/>
                <a:gd name="connsiteX9" fmla="*/ 842486 w 847725"/>
                <a:gd name="connsiteY9" fmla="*/ 7209 h 47625"/>
                <a:gd name="connsiteX10" fmla="*/ 842486 w 847725"/>
                <a:gd name="connsiteY10" fmla="*/ 7209 h 47625"/>
                <a:gd name="connsiteX11" fmla="*/ 842486 w 847725"/>
                <a:gd name="connsiteY11" fmla="*/ 30069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47725" h="47625">
                  <a:moveTo>
                    <a:pt x="842486" y="30069"/>
                  </a:moveTo>
                  <a:cubicBezTo>
                    <a:pt x="842486" y="44357"/>
                    <a:pt x="830104" y="44357"/>
                    <a:pt x="830104" y="44357"/>
                  </a:cubicBezTo>
                  <a:cubicBezTo>
                    <a:pt x="830104" y="44357"/>
                    <a:pt x="71914" y="44357"/>
                    <a:pt x="41434" y="44357"/>
                  </a:cubicBezTo>
                  <a:cubicBezTo>
                    <a:pt x="31909" y="44357"/>
                    <a:pt x="25241" y="44357"/>
                    <a:pt x="20479" y="43404"/>
                  </a:cubicBezTo>
                  <a:cubicBezTo>
                    <a:pt x="12859" y="42452"/>
                    <a:pt x="7144" y="36737"/>
                    <a:pt x="7144" y="29117"/>
                  </a:cubicBezTo>
                  <a:lnTo>
                    <a:pt x="7144" y="9114"/>
                  </a:lnTo>
                  <a:lnTo>
                    <a:pt x="9049" y="9114"/>
                  </a:lnTo>
                  <a:lnTo>
                    <a:pt x="27146" y="9114"/>
                  </a:lnTo>
                  <a:lnTo>
                    <a:pt x="752951" y="7209"/>
                  </a:lnTo>
                  <a:lnTo>
                    <a:pt x="842486" y="7209"/>
                  </a:lnTo>
                  <a:lnTo>
                    <a:pt x="842486" y="7209"/>
                  </a:lnTo>
                  <a:cubicBezTo>
                    <a:pt x="841534" y="6257"/>
                    <a:pt x="842486" y="15782"/>
                    <a:pt x="842486" y="30069"/>
                  </a:cubicBezTo>
                  <a:close/>
                </a:path>
              </a:pathLst>
            </a:custGeom>
            <a:solidFill>
              <a:srgbClr val="66666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143BC099-A056-42DA-9F53-27069C0E9109}"/>
                </a:ext>
              </a:extLst>
            </p:cNvPr>
            <p:cNvSpPr/>
            <p:nvPr/>
          </p:nvSpPr>
          <p:spPr>
            <a:xfrm>
              <a:off x="4098364" y="5051498"/>
              <a:ext cx="7294158" cy="655655"/>
            </a:xfrm>
            <a:custGeom>
              <a:avLst/>
              <a:gdLst>
                <a:gd name="connsiteX0" fmla="*/ 827161 w 847725"/>
                <a:gd name="connsiteY0" fmla="*/ 70009 h 76200"/>
                <a:gd name="connsiteX1" fmla="*/ 753818 w 847725"/>
                <a:gd name="connsiteY1" fmla="*/ 70009 h 76200"/>
                <a:gd name="connsiteX2" fmla="*/ 24203 w 847725"/>
                <a:gd name="connsiteY2" fmla="*/ 70009 h 76200"/>
                <a:gd name="connsiteX3" fmla="*/ 17535 w 847725"/>
                <a:gd name="connsiteY3" fmla="*/ 70009 h 76200"/>
                <a:gd name="connsiteX4" fmla="*/ 8010 w 847725"/>
                <a:gd name="connsiteY4" fmla="*/ 67151 h 76200"/>
                <a:gd name="connsiteX5" fmla="*/ 13725 w 847725"/>
                <a:gd name="connsiteY5" fmla="*/ 58579 h 76200"/>
                <a:gd name="connsiteX6" fmla="*/ 97545 w 847725"/>
                <a:gd name="connsiteY6" fmla="*/ 9049 h 76200"/>
                <a:gd name="connsiteX7" fmla="*/ 101355 w 847725"/>
                <a:gd name="connsiteY7" fmla="*/ 7144 h 76200"/>
                <a:gd name="connsiteX8" fmla="*/ 739531 w 847725"/>
                <a:gd name="connsiteY8" fmla="*/ 7144 h 76200"/>
                <a:gd name="connsiteX9" fmla="*/ 742388 w 847725"/>
                <a:gd name="connsiteY9" fmla="*/ 8096 h 76200"/>
                <a:gd name="connsiteX10" fmla="*/ 746198 w 847725"/>
                <a:gd name="connsiteY10" fmla="*/ 9049 h 76200"/>
                <a:gd name="connsiteX11" fmla="*/ 747150 w 847725"/>
                <a:gd name="connsiteY11" fmla="*/ 9049 h 76200"/>
                <a:gd name="connsiteX12" fmla="*/ 757628 w 847725"/>
                <a:gd name="connsiteY12" fmla="*/ 14764 h 76200"/>
                <a:gd name="connsiteX13" fmla="*/ 840496 w 847725"/>
                <a:gd name="connsiteY13" fmla="*/ 62389 h 76200"/>
                <a:gd name="connsiteX14" fmla="*/ 842400 w 847725"/>
                <a:gd name="connsiteY14" fmla="*/ 65246 h 76200"/>
                <a:gd name="connsiteX15" fmla="*/ 827161 w 847725"/>
                <a:gd name="connsiteY15" fmla="*/ 70009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847725" h="76200">
                  <a:moveTo>
                    <a:pt x="827161" y="70009"/>
                  </a:moveTo>
                  <a:cubicBezTo>
                    <a:pt x="823350" y="70009"/>
                    <a:pt x="795728" y="70009"/>
                    <a:pt x="753818" y="70009"/>
                  </a:cubicBezTo>
                  <a:cubicBezTo>
                    <a:pt x="566175" y="70009"/>
                    <a:pt x="85163" y="70009"/>
                    <a:pt x="24203" y="70009"/>
                  </a:cubicBezTo>
                  <a:cubicBezTo>
                    <a:pt x="20393" y="70009"/>
                    <a:pt x="17535" y="70009"/>
                    <a:pt x="17535" y="70009"/>
                  </a:cubicBezTo>
                  <a:cubicBezTo>
                    <a:pt x="17535" y="70009"/>
                    <a:pt x="10868" y="70009"/>
                    <a:pt x="8010" y="67151"/>
                  </a:cubicBezTo>
                  <a:cubicBezTo>
                    <a:pt x="6105" y="65246"/>
                    <a:pt x="7058" y="63341"/>
                    <a:pt x="13725" y="58579"/>
                  </a:cubicBezTo>
                  <a:cubicBezTo>
                    <a:pt x="27060" y="49054"/>
                    <a:pt x="82305" y="17621"/>
                    <a:pt x="97545" y="9049"/>
                  </a:cubicBezTo>
                  <a:cubicBezTo>
                    <a:pt x="100403" y="8096"/>
                    <a:pt x="101355" y="7144"/>
                    <a:pt x="101355" y="7144"/>
                  </a:cubicBezTo>
                  <a:lnTo>
                    <a:pt x="739531" y="7144"/>
                  </a:lnTo>
                  <a:cubicBezTo>
                    <a:pt x="739531" y="7144"/>
                    <a:pt x="740483" y="7144"/>
                    <a:pt x="742388" y="8096"/>
                  </a:cubicBezTo>
                  <a:cubicBezTo>
                    <a:pt x="743340" y="8096"/>
                    <a:pt x="744293" y="9049"/>
                    <a:pt x="746198" y="9049"/>
                  </a:cubicBezTo>
                  <a:cubicBezTo>
                    <a:pt x="746198" y="9049"/>
                    <a:pt x="746198" y="9049"/>
                    <a:pt x="747150" y="9049"/>
                  </a:cubicBezTo>
                  <a:cubicBezTo>
                    <a:pt x="750008" y="10001"/>
                    <a:pt x="753818" y="11906"/>
                    <a:pt x="757628" y="14764"/>
                  </a:cubicBezTo>
                  <a:cubicBezTo>
                    <a:pt x="770963" y="23336"/>
                    <a:pt x="840496" y="62389"/>
                    <a:pt x="840496" y="62389"/>
                  </a:cubicBezTo>
                  <a:cubicBezTo>
                    <a:pt x="840496" y="62389"/>
                    <a:pt x="842400" y="63341"/>
                    <a:pt x="842400" y="65246"/>
                  </a:cubicBezTo>
                  <a:cubicBezTo>
                    <a:pt x="844306" y="67151"/>
                    <a:pt x="842400" y="70009"/>
                    <a:pt x="827161" y="70009"/>
                  </a:cubicBezTo>
                  <a:close/>
                </a:path>
              </a:pathLst>
            </a:custGeom>
            <a:solidFill>
              <a:srgbClr val="9DA4A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42B8C23E-608C-4981-A399-48E23E7525CC}"/>
                </a:ext>
              </a:extLst>
            </p:cNvPr>
            <p:cNvSpPr/>
            <p:nvPr/>
          </p:nvSpPr>
          <p:spPr>
            <a:xfrm>
              <a:off x="6803481" y="5354734"/>
              <a:ext cx="1868616" cy="245870"/>
            </a:xfrm>
            <a:custGeom>
              <a:avLst/>
              <a:gdLst>
                <a:gd name="connsiteX0" fmla="*/ 23187 w 209550"/>
                <a:gd name="connsiteY0" fmla="*/ 7144 h 28575"/>
                <a:gd name="connsiteX1" fmla="*/ 12710 w 209550"/>
                <a:gd name="connsiteY1" fmla="*/ 12859 h 28575"/>
                <a:gd name="connsiteX2" fmla="*/ 7947 w 209550"/>
                <a:gd name="connsiteY2" fmla="*/ 19526 h 28575"/>
                <a:gd name="connsiteX3" fmla="*/ 21282 w 209550"/>
                <a:gd name="connsiteY3" fmla="*/ 25241 h 28575"/>
                <a:gd name="connsiteX4" fmla="*/ 111770 w 209550"/>
                <a:gd name="connsiteY4" fmla="*/ 25241 h 28575"/>
                <a:gd name="connsiteX5" fmla="*/ 111770 w 209550"/>
                <a:gd name="connsiteY5" fmla="*/ 25241 h 28575"/>
                <a:gd name="connsiteX6" fmla="*/ 195590 w 209550"/>
                <a:gd name="connsiteY6" fmla="*/ 25241 h 28575"/>
                <a:gd name="connsiteX7" fmla="*/ 208925 w 209550"/>
                <a:gd name="connsiteY7" fmla="*/ 19526 h 28575"/>
                <a:gd name="connsiteX8" fmla="*/ 204162 w 209550"/>
                <a:gd name="connsiteY8" fmla="*/ 12859 h 28575"/>
                <a:gd name="connsiteX9" fmla="*/ 193685 w 209550"/>
                <a:gd name="connsiteY9" fmla="*/ 714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9550" h="28575">
                  <a:moveTo>
                    <a:pt x="23187" y="7144"/>
                  </a:moveTo>
                  <a:cubicBezTo>
                    <a:pt x="19377" y="7144"/>
                    <a:pt x="15567" y="9049"/>
                    <a:pt x="12710" y="12859"/>
                  </a:cubicBezTo>
                  <a:lnTo>
                    <a:pt x="7947" y="19526"/>
                  </a:lnTo>
                  <a:cubicBezTo>
                    <a:pt x="7947" y="19526"/>
                    <a:pt x="2232" y="26194"/>
                    <a:pt x="21282" y="25241"/>
                  </a:cubicBezTo>
                  <a:cubicBezTo>
                    <a:pt x="30807" y="25241"/>
                    <a:pt x="72717" y="25241"/>
                    <a:pt x="111770" y="25241"/>
                  </a:cubicBezTo>
                  <a:lnTo>
                    <a:pt x="111770" y="25241"/>
                  </a:lnTo>
                  <a:cubicBezTo>
                    <a:pt x="148917" y="25241"/>
                    <a:pt x="187017" y="25241"/>
                    <a:pt x="195590" y="25241"/>
                  </a:cubicBezTo>
                  <a:cubicBezTo>
                    <a:pt x="213687" y="26194"/>
                    <a:pt x="208925" y="19526"/>
                    <a:pt x="208925" y="19526"/>
                  </a:cubicBezTo>
                  <a:lnTo>
                    <a:pt x="204162" y="12859"/>
                  </a:lnTo>
                  <a:cubicBezTo>
                    <a:pt x="202257" y="9049"/>
                    <a:pt x="198447" y="7144"/>
                    <a:pt x="193685" y="7144"/>
                  </a:cubicBezTo>
                </a:path>
              </a:pathLst>
            </a:custGeom>
            <a:solidFill>
              <a:srgbClr val="70757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FD903373-9B9B-454A-8CB4-E269AA113942}"/>
                </a:ext>
              </a:extLst>
            </p:cNvPr>
            <p:cNvSpPr/>
            <p:nvPr/>
          </p:nvSpPr>
          <p:spPr>
            <a:xfrm>
              <a:off x="5179454" y="5125255"/>
              <a:ext cx="4917410" cy="245870"/>
            </a:xfrm>
            <a:custGeom>
              <a:avLst/>
              <a:gdLst>
                <a:gd name="connsiteX0" fmla="*/ 566261 w 571500"/>
                <a:gd name="connsiteY0" fmla="*/ 30004 h 28575"/>
                <a:gd name="connsiteX1" fmla="*/ 7144 w 571500"/>
                <a:gd name="connsiteY1" fmla="*/ 30004 h 28575"/>
                <a:gd name="connsiteX2" fmla="*/ 28099 w 571500"/>
                <a:gd name="connsiteY2" fmla="*/ 7144 h 28575"/>
                <a:gd name="connsiteX3" fmla="*/ 543401 w 571500"/>
                <a:gd name="connsiteY3" fmla="*/ 714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1500" h="28575">
                  <a:moveTo>
                    <a:pt x="566261" y="30004"/>
                  </a:moveTo>
                  <a:lnTo>
                    <a:pt x="7144" y="30004"/>
                  </a:lnTo>
                  <a:lnTo>
                    <a:pt x="28099" y="7144"/>
                  </a:lnTo>
                  <a:lnTo>
                    <a:pt x="543401" y="7144"/>
                  </a:lnTo>
                  <a:close/>
                </a:path>
              </a:pathLst>
            </a:custGeom>
            <a:solidFill>
              <a:srgbClr val="575A5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72F0A2CF-6C4D-4D84-9F0B-0C8B25E6F53C}"/>
                </a:ext>
              </a:extLst>
            </p:cNvPr>
            <p:cNvSpPr/>
            <p:nvPr/>
          </p:nvSpPr>
          <p:spPr>
            <a:xfrm>
              <a:off x="5146671" y="5125255"/>
              <a:ext cx="4917410" cy="245870"/>
            </a:xfrm>
            <a:custGeom>
              <a:avLst/>
              <a:gdLst>
                <a:gd name="connsiteX0" fmla="*/ 571024 w 571500"/>
                <a:gd name="connsiteY0" fmla="*/ 30004 h 28575"/>
                <a:gd name="connsiteX1" fmla="*/ 7144 w 571500"/>
                <a:gd name="connsiteY1" fmla="*/ 30004 h 28575"/>
                <a:gd name="connsiteX2" fmla="*/ 28099 w 571500"/>
                <a:gd name="connsiteY2" fmla="*/ 7144 h 28575"/>
                <a:gd name="connsiteX3" fmla="*/ 548164 w 571500"/>
                <a:gd name="connsiteY3" fmla="*/ 714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1500" h="28575">
                  <a:moveTo>
                    <a:pt x="571024" y="30004"/>
                  </a:moveTo>
                  <a:lnTo>
                    <a:pt x="7144" y="30004"/>
                  </a:lnTo>
                  <a:lnTo>
                    <a:pt x="28099" y="7144"/>
                  </a:lnTo>
                  <a:lnTo>
                    <a:pt x="548164" y="7144"/>
                  </a:lnTo>
                  <a:close/>
                </a:path>
              </a:pathLst>
            </a:custGeom>
            <a:solidFill>
              <a:srgbClr val="575A5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C3A2E818-EF4F-458C-8F18-9578121D3660}"/>
                </a:ext>
              </a:extLst>
            </p:cNvPr>
            <p:cNvSpPr/>
            <p:nvPr/>
          </p:nvSpPr>
          <p:spPr>
            <a:xfrm>
              <a:off x="7022398" y="1844838"/>
              <a:ext cx="3271162" cy="3198464"/>
            </a:xfrm>
            <a:custGeom>
              <a:avLst/>
              <a:gdLst>
                <a:gd name="connsiteX0" fmla="*/ 2567127 w 4009217"/>
                <a:gd name="connsiteY0" fmla="*/ 30683 h 4295590"/>
                <a:gd name="connsiteX1" fmla="*/ 3798529 w 4009217"/>
                <a:gd name="connsiteY1" fmla="*/ 30683 h 4295590"/>
                <a:gd name="connsiteX2" fmla="*/ 4007172 w 4009217"/>
                <a:gd name="connsiteY2" fmla="*/ 272054 h 4295590"/>
                <a:gd name="connsiteX3" fmla="*/ 3998990 w 4009217"/>
                <a:gd name="connsiteY3" fmla="*/ 4268999 h 4295590"/>
                <a:gd name="connsiteX4" fmla="*/ 30683 w 4009217"/>
                <a:gd name="connsiteY4" fmla="*/ 4268999 h 4295590"/>
                <a:gd name="connsiteX0" fmla="*/ 2536444 w 3976489"/>
                <a:gd name="connsiteY0" fmla="*/ 0 h 4238316"/>
                <a:gd name="connsiteX1" fmla="*/ 3976489 w 3976489"/>
                <a:gd name="connsiteY1" fmla="*/ 241371 h 4238316"/>
                <a:gd name="connsiteX2" fmla="*/ 3968307 w 3976489"/>
                <a:gd name="connsiteY2" fmla="*/ 4238316 h 4238316"/>
                <a:gd name="connsiteX3" fmla="*/ 0 w 3976489"/>
                <a:gd name="connsiteY3" fmla="*/ 4238316 h 4238316"/>
                <a:gd name="connsiteX0" fmla="*/ 2536444 w 3976489"/>
                <a:gd name="connsiteY0" fmla="*/ 0 h 4238316"/>
                <a:gd name="connsiteX1" fmla="*/ 3976489 w 3976489"/>
                <a:gd name="connsiteY1" fmla="*/ 213683 h 4238316"/>
                <a:gd name="connsiteX2" fmla="*/ 3968307 w 3976489"/>
                <a:gd name="connsiteY2" fmla="*/ 4238316 h 4238316"/>
                <a:gd name="connsiteX3" fmla="*/ 0 w 3976489"/>
                <a:gd name="connsiteY3" fmla="*/ 4238316 h 4238316"/>
                <a:gd name="connsiteX0" fmla="*/ 2473335 w 3976489"/>
                <a:gd name="connsiteY0" fmla="*/ 0 h 4035268"/>
                <a:gd name="connsiteX1" fmla="*/ 3976489 w 3976489"/>
                <a:gd name="connsiteY1" fmla="*/ 10635 h 4035268"/>
                <a:gd name="connsiteX2" fmla="*/ 3968307 w 3976489"/>
                <a:gd name="connsiteY2" fmla="*/ 4035268 h 4035268"/>
                <a:gd name="connsiteX3" fmla="*/ 0 w 3976489"/>
                <a:gd name="connsiteY3" fmla="*/ 4035268 h 4035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76489" h="4035268">
                  <a:moveTo>
                    <a:pt x="2473335" y="0"/>
                  </a:moveTo>
                  <a:lnTo>
                    <a:pt x="3976489" y="10635"/>
                  </a:lnTo>
                  <a:cubicBezTo>
                    <a:pt x="3973762" y="1342950"/>
                    <a:pt x="3971034" y="2702953"/>
                    <a:pt x="3968307" y="4035268"/>
                  </a:cubicBezTo>
                  <a:lnTo>
                    <a:pt x="0" y="4035268"/>
                  </a:lnTo>
                </a:path>
              </a:pathLst>
            </a:custGeom>
            <a:solidFill>
              <a:srgbClr val="999999">
                <a:alpha val="1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grpSp>
          <p:nvGrpSpPr>
            <p:cNvPr id="37" name="Group 36">
              <a:extLst>
                <a:ext uri="{FF2B5EF4-FFF2-40B4-BE49-F238E27FC236}">
                  <a16:creationId xmlns:a16="http://schemas.microsoft.com/office/drawing/2014/main" id="{63C6B529-B489-4639-A7B2-5AA9180E9729}"/>
                </a:ext>
              </a:extLst>
            </p:cNvPr>
            <p:cNvGrpSpPr/>
            <p:nvPr/>
          </p:nvGrpSpPr>
          <p:grpSpPr>
            <a:xfrm>
              <a:off x="5370712" y="5206368"/>
              <a:ext cx="4572000" cy="149296"/>
              <a:chOff x="5370712" y="5206368"/>
              <a:chExt cx="4572000" cy="149296"/>
            </a:xfrm>
          </p:grpSpPr>
          <p:sp>
            <p:nvSpPr>
              <p:cNvPr id="44" name="Rectangle 43">
                <a:extLst>
                  <a:ext uri="{FF2B5EF4-FFF2-40B4-BE49-F238E27FC236}">
                    <a16:creationId xmlns:a16="http://schemas.microsoft.com/office/drawing/2014/main" id="{4F3DA74A-1C4B-4138-A563-129A39FD9B7F}"/>
                  </a:ext>
                </a:extLst>
              </p:cNvPr>
              <p:cNvSpPr/>
              <p:nvPr/>
            </p:nvSpPr>
            <p:spPr>
              <a:xfrm>
                <a:off x="5370712" y="5337376"/>
                <a:ext cx="4572000" cy="1828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685715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45" name="Rectangle 44">
                <a:extLst>
                  <a:ext uri="{FF2B5EF4-FFF2-40B4-BE49-F238E27FC236}">
                    <a16:creationId xmlns:a16="http://schemas.microsoft.com/office/drawing/2014/main" id="{E22AAAA6-2F39-4DD6-8134-716B9CF62E97}"/>
                  </a:ext>
                </a:extLst>
              </p:cNvPr>
              <p:cNvSpPr/>
              <p:nvPr/>
            </p:nvSpPr>
            <p:spPr>
              <a:xfrm>
                <a:off x="5416432" y="5293706"/>
                <a:ext cx="4480560" cy="1828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685715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46" name="Rectangle 45">
                <a:extLst>
                  <a:ext uri="{FF2B5EF4-FFF2-40B4-BE49-F238E27FC236}">
                    <a16:creationId xmlns:a16="http://schemas.microsoft.com/office/drawing/2014/main" id="{BE744CD6-14E4-479D-8F9D-0DF957DAAD2D}"/>
                  </a:ext>
                </a:extLst>
              </p:cNvPr>
              <p:cNvSpPr/>
              <p:nvPr/>
            </p:nvSpPr>
            <p:spPr>
              <a:xfrm>
                <a:off x="5462152" y="5250037"/>
                <a:ext cx="4389120" cy="1828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685715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47" name="Rectangle 46">
                <a:extLst>
                  <a:ext uri="{FF2B5EF4-FFF2-40B4-BE49-F238E27FC236}">
                    <a16:creationId xmlns:a16="http://schemas.microsoft.com/office/drawing/2014/main" id="{531A40E9-999D-4DB7-A1CE-6B1F19EA0EF4}"/>
                  </a:ext>
                </a:extLst>
              </p:cNvPr>
              <p:cNvSpPr/>
              <p:nvPr/>
            </p:nvSpPr>
            <p:spPr>
              <a:xfrm>
                <a:off x="5507872" y="5206368"/>
                <a:ext cx="4297680" cy="1828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685715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</p:grpSp>
        <p:grpSp>
          <p:nvGrpSpPr>
            <p:cNvPr id="38" name="Group 37">
              <a:extLst>
                <a:ext uri="{FF2B5EF4-FFF2-40B4-BE49-F238E27FC236}">
                  <a16:creationId xmlns:a16="http://schemas.microsoft.com/office/drawing/2014/main" id="{68C9FECB-7A52-4CDC-994B-69A5B24ABCE8}"/>
                </a:ext>
              </a:extLst>
            </p:cNvPr>
            <p:cNvGrpSpPr/>
            <p:nvPr/>
          </p:nvGrpSpPr>
          <p:grpSpPr>
            <a:xfrm>
              <a:off x="7661590" y="1698465"/>
              <a:ext cx="114873" cy="114873"/>
              <a:chOff x="7627525" y="1132589"/>
              <a:chExt cx="234846" cy="234846"/>
            </a:xfrm>
          </p:grpSpPr>
          <p:sp>
            <p:nvSpPr>
              <p:cNvPr id="41" name="Oval 40">
                <a:extLst>
                  <a:ext uri="{FF2B5EF4-FFF2-40B4-BE49-F238E27FC236}">
                    <a16:creationId xmlns:a16="http://schemas.microsoft.com/office/drawing/2014/main" id="{A6AAC56F-62D7-45DE-87B5-B9D9F6A9BFCE}"/>
                  </a:ext>
                </a:extLst>
              </p:cNvPr>
              <p:cNvSpPr/>
              <p:nvPr/>
            </p:nvSpPr>
            <p:spPr>
              <a:xfrm>
                <a:off x="7627525" y="1132589"/>
                <a:ext cx="234846" cy="234846"/>
              </a:xfrm>
              <a:prstGeom prst="ellipse">
                <a:avLst/>
              </a:prstGeom>
              <a:solidFill>
                <a:schemeClr val="bg1">
                  <a:lumMod val="50000"/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685715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42" name="Oval 41">
                <a:extLst>
                  <a:ext uri="{FF2B5EF4-FFF2-40B4-BE49-F238E27FC236}">
                    <a16:creationId xmlns:a16="http://schemas.microsoft.com/office/drawing/2014/main" id="{E075BA51-0F2B-4136-85AE-6668752886FD}"/>
                  </a:ext>
                </a:extLst>
              </p:cNvPr>
              <p:cNvSpPr/>
              <p:nvPr/>
            </p:nvSpPr>
            <p:spPr>
              <a:xfrm>
                <a:off x="7656971" y="1162035"/>
                <a:ext cx="175955" cy="175955"/>
              </a:xfrm>
              <a:prstGeom prst="ellipse">
                <a:avLst/>
              </a:prstGeom>
              <a:solidFill>
                <a:schemeClr val="bg1">
                  <a:lumMod val="50000"/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685715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43" name="Oval 42">
                <a:extLst>
                  <a:ext uri="{FF2B5EF4-FFF2-40B4-BE49-F238E27FC236}">
                    <a16:creationId xmlns:a16="http://schemas.microsoft.com/office/drawing/2014/main" id="{2599569D-ABEC-4CDC-8AEC-FB8A512A7CB6}"/>
                  </a:ext>
                </a:extLst>
              </p:cNvPr>
              <p:cNvSpPr/>
              <p:nvPr/>
            </p:nvSpPr>
            <p:spPr>
              <a:xfrm>
                <a:off x="7683825" y="1188889"/>
                <a:ext cx="122247" cy="122247"/>
              </a:xfrm>
              <a:prstGeom prst="ellipse">
                <a:avLst/>
              </a:prstGeom>
              <a:solidFill>
                <a:schemeClr val="bg1">
                  <a:lumMod val="50000"/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685715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</p:grpSp>
        <p:sp>
          <p:nvSpPr>
            <p:cNvPr id="39" name="Rectangle: Rounded Corners 38">
              <a:extLst>
                <a:ext uri="{FF2B5EF4-FFF2-40B4-BE49-F238E27FC236}">
                  <a16:creationId xmlns:a16="http://schemas.microsoft.com/office/drawing/2014/main" id="{FFF08BBD-F12B-4D72-905D-82425437657C}"/>
                </a:ext>
              </a:extLst>
            </p:cNvPr>
            <p:cNvSpPr/>
            <p:nvPr/>
          </p:nvSpPr>
          <p:spPr>
            <a:xfrm>
              <a:off x="7370377" y="5752599"/>
              <a:ext cx="748642" cy="88504"/>
            </a:xfrm>
            <a:prstGeom prst="roundRect">
              <a:avLst>
                <a:gd name="adj" fmla="val 50000"/>
              </a:avLst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0" name="Oval 39">
              <a:extLst>
                <a:ext uri="{FF2B5EF4-FFF2-40B4-BE49-F238E27FC236}">
                  <a16:creationId xmlns:a16="http://schemas.microsoft.com/office/drawing/2014/main" id="{B37A376A-6189-420B-8C13-3900F127BE7C}"/>
                </a:ext>
              </a:extLst>
            </p:cNvPr>
            <p:cNvSpPr/>
            <p:nvPr/>
          </p:nvSpPr>
          <p:spPr>
            <a:xfrm>
              <a:off x="7133919" y="5752598"/>
              <a:ext cx="101303" cy="101303"/>
            </a:xfrm>
            <a:prstGeom prst="ellipse">
              <a:avLst/>
            </a:prstGeom>
            <a:solidFill>
              <a:schemeClr val="bg1">
                <a:lumMod val="6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</p:grpSp>
      <p:sp>
        <p:nvSpPr>
          <p:cNvPr id="16" name="Picture Placeholder 2">
            <a:extLst>
              <a:ext uri="{FF2B5EF4-FFF2-40B4-BE49-F238E27FC236}">
                <a16:creationId xmlns:a16="http://schemas.microsoft.com/office/drawing/2014/main" id="{FC596008-C53D-454F-8BCC-25C7C09986FE}"/>
              </a:ext>
            </a:extLst>
          </p:cNvPr>
          <p:cNvSpPr>
            <a:spLocks noGrp="1"/>
          </p:cNvSpPr>
          <p:nvPr>
            <p:ph type="pic" idx="13" hasCustomPrompt="1"/>
          </p:nvPr>
        </p:nvSpPr>
        <p:spPr>
          <a:xfrm>
            <a:off x="1214763" y="2798339"/>
            <a:ext cx="3105667" cy="2612234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900">
                <a:latin typeface="+mn-lt"/>
                <a:cs typeface="Arial" pitchFamily="34" charset="0"/>
              </a:defRPr>
            </a:lvl1pPr>
            <a:lvl2pPr marL="342917" indent="0">
              <a:buNone/>
              <a:defRPr sz="2100"/>
            </a:lvl2pPr>
            <a:lvl3pPr marL="685835" indent="0">
              <a:buNone/>
              <a:defRPr sz="1800"/>
            </a:lvl3pPr>
            <a:lvl4pPr marL="1028752" indent="0">
              <a:buNone/>
              <a:defRPr sz="1500"/>
            </a:lvl4pPr>
            <a:lvl5pPr marL="1371668" indent="0">
              <a:buNone/>
              <a:defRPr sz="1500"/>
            </a:lvl5pPr>
            <a:lvl6pPr marL="1714586" indent="0">
              <a:buNone/>
              <a:defRPr sz="1500"/>
            </a:lvl6pPr>
            <a:lvl7pPr marL="2057503" indent="0">
              <a:buNone/>
              <a:defRPr sz="1500"/>
            </a:lvl7pPr>
            <a:lvl8pPr marL="2400420" indent="0">
              <a:buNone/>
              <a:defRPr sz="1500"/>
            </a:lvl8pPr>
            <a:lvl9pPr marL="2743337" indent="0">
              <a:buNone/>
              <a:defRPr sz="1500"/>
            </a:lvl9pPr>
          </a:lstStyle>
          <a:p>
            <a:r>
              <a:rPr lang="en-US" altLang="ko-KR" dirty="0"/>
              <a:t>Your Picture Here and Send to Back 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012473402"/>
      </p:ext>
    </p:extLst>
  </p:cSld>
  <p:clrMapOvr>
    <a:masterClrMapping/>
  </p:clrMapOvr>
</p:sldLayout>
</file>

<file path=ppt/slideLayouts/slideLayout2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Imag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" name="Picture Placeholder 20">
            <a:extLst>
              <a:ext uri="{FF2B5EF4-FFF2-40B4-BE49-F238E27FC236}">
                <a16:creationId xmlns:a16="http://schemas.microsoft.com/office/drawing/2014/main" id="{6FE311F5-A9A3-4147-874B-14B212E901EC}"/>
              </a:ext>
            </a:extLst>
          </p:cNvPr>
          <p:cNvSpPr>
            <a:spLocks noGrp="1"/>
          </p:cNvSpPr>
          <p:nvPr>
            <p:ph type="pic" idx="11" hasCustomPrompt="1"/>
          </p:nvPr>
        </p:nvSpPr>
        <p:spPr>
          <a:xfrm>
            <a:off x="4940536" y="3577044"/>
            <a:ext cx="2325405" cy="3100540"/>
          </a:xfrm>
          <a:custGeom>
            <a:avLst/>
            <a:gdLst>
              <a:gd name="connsiteX0" fmla="*/ 1550270 w 3100540"/>
              <a:gd name="connsiteY0" fmla="*/ 0 h 3100540"/>
              <a:gd name="connsiteX1" fmla="*/ 1677815 w 3100540"/>
              <a:gd name="connsiteY1" fmla="*/ 52831 h 3100540"/>
              <a:gd name="connsiteX2" fmla="*/ 3047709 w 3100540"/>
              <a:gd name="connsiteY2" fmla="*/ 1422726 h 3100540"/>
              <a:gd name="connsiteX3" fmla="*/ 3047709 w 3100540"/>
              <a:gd name="connsiteY3" fmla="*/ 1677816 h 3100540"/>
              <a:gd name="connsiteX4" fmla="*/ 1677816 w 3100540"/>
              <a:gd name="connsiteY4" fmla="*/ 3047710 h 3100540"/>
              <a:gd name="connsiteX5" fmla="*/ 1422726 w 3100540"/>
              <a:gd name="connsiteY5" fmla="*/ 3047710 h 3100540"/>
              <a:gd name="connsiteX6" fmla="*/ 52831 w 3100540"/>
              <a:gd name="connsiteY6" fmla="*/ 1677815 h 3100540"/>
              <a:gd name="connsiteX7" fmla="*/ 52831 w 3100540"/>
              <a:gd name="connsiteY7" fmla="*/ 1422724 h 3100540"/>
              <a:gd name="connsiteX8" fmla="*/ 1422724 w 3100540"/>
              <a:gd name="connsiteY8" fmla="*/ 52831 h 3100540"/>
              <a:gd name="connsiteX9" fmla="*/ 1550270 w 3100540"/>
              <a:gd name="connsiteY9" fmla="*/ 0 h 31005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100540" h="3100540">
                <a:moveTo>
                  <a:pt x="1550270" y="0"/>
                </a:moveTo>
                <a:cubicBezTo>
                  <a:pt x="1596432" y="0"/>
                  <a:pt x="1642594" y="17610"/>
                  <a:pt x="1677815" y="52831"/>
                </a:cubicBezTo>
                <a:lnTo>
                  <a:pt x="3047709" y="1422726"/>
                </a:lnTo>
                <a:cubicBezTo>
                  <a:pt x="3118151" y="1493167"/>
                  <a:pt x="3118151" y="1607375"/>
                  <a:pt x="3047709" y="1677816"/>
                </a:cubicBezTo>
                <a:lnTo>
                  <a:pt x="1677816" y="3047710"/>
                </a:lnTo>
                <a:cubicBezTo>
                  <a:pt x="1607375" y="3118151"/>
                  <a:pt x="1493167" y="3118151"/>
                  <a:pt x="1422726" y="3047710"/>
                </a:cubicBezTo>
                <a:lnTo>
                  <a:pt x="52831" y="1677815"/>
                </a:lnTo>
                <a:cubicBezTo>
                  <a:pt x="-17610" y="1607373"/>
                  <a:pt x="-17610" y="1493166"/>
                  <a:pt x="52831" y="1422724"/>
                </a:cubicBezTo>
                <a:lnTo>
                  <a:pt x="1422724" y="52831"/>
                </a:lnTo>
                <a:cubicBezTo>
                  <a:pt x="1457945" y="17610"/>
                  <a:pt x="1504107" y="0"/>
                  <a:pt x="1550270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 w="50800">
            <a:noFill/>
          </a:ln>
        </p:spPr>
        <p:txBody>
          <a:bodyPr wrap="square" anchor="ctr">
            <a:noAutofit/>
          </a:bodyPr>
          <a:lstStyle>
            <a:lvl1pPr marL="0" indent="0" algn="ctr">
              <a:buNone/>
              <a:defRPr sz="900" baseline="0">
                <a:latin typeface="Arial" pitchFamily="34" charset="0"/>
                <a:cs typeface="Arial" pitchFamily="34" charset="0"/>
              </a:defRPr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51" name="Picture Placeholder 18">
            <a:extLst>
              <a:ext uri="{FF2B5EF4-FFF2-40B4-BE49-F238E27FC236}">
                <a16:creationId xmlns:a16="http://schemas.microsoft.com/office/drawing/2014/main" id="{11224CB0-F9E0-437C-86B4-895C27988953}"/>
              </a:ext>
            </a:extLst>
          </p:cNvPr>
          <p:cNvSpPr>
            <a:spLocks noGrp="1"/>
          </p:cNvSpPr>
          <p:nvPr>
            <p:ph type="pic" idx="12" hasCustomPrompt="1"/>
          </p:nvPr>
        </p:nvSpPr>
        <p:spPr>
          <a:xfrm>
            <a:off x="4940536" y="204021"/>
            <a:ext cx="2325405" cy="3100540"/>
          </a:xfrm>
          <a:custGeom>
            <a:avLst/>
            <a:gdLst>
              <a:gd name="connsiteX0" fmla="*/ 1550269 w 3100540"/>
              <a:gd name="connsiteY0" fmla="*/ 0 h 3100540"/>
              <a:gd name="connsiteX1" fmla="*/ 1677815 w 3100540"/>
              <a:gd name="connsiteY1" fmla="*/ 52831 h 3100540"/>
              <a:gd name="connsiteX2" fmla="*/ 3047709 w 3100540"/>
              <a:gd name="connsiteY2" fmla="*/ 1422726 h 3100540"/>
              <a:gd name="connsiteX3" fmla="*/ 3047709 w 3100540"/>
              <a:gd name="connsiteY3" fmla="*/ 1677816 h 3100540"/>
              <a:gd name="connsiteX4" fmla="*/ 1677816 w 3100540"/>
              <a:gd name="connsiteY4" fmla="*/ 3047709 h 3100540"/>
              <a:gd name="connsiteX5" fmla="*/ 1422726 w 3100540"/>
              <a:gd name="connsiteY5" fmla="*/ 3047709 h 3100540"/>
              <a:gd name="connsiteX6" fmla="*/ 52831 w 3100540"/>
              <a:gd name="connsiteY6" fmla="*/ 1677814 h 3100540"/>
              <a:gd name="connsiteX7" fmla="*/ 52831 w 3100540"/>
              <a:gd name="connsiteY7" fmla="*/ 1422724 h 3100540"/>
              <a:gd name="connsiteX8" fmla="*/ 1422724 w 3100540"/>
              <a:gd name="connsiteY8" fmla="*/ 52831 h 3100540"/>
              <a:gd name="connsiteX9" fmla="*/ 1550269 w 3100540"/>
              <a:gd name="connsiteY9" fmla="*/ 0 h 31005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100540" h="3100540">
                <a:moveTo>
                  <a:pt x="1550269" y="0"/>
                </a:moveTo>
                <a:cubicBezTo>
                  <a:pt x="1596432" y="0"/>
                  <a:pt x="1642594" y="17610"/>
                  <a:pt x="1677815" y="52831"/>
                </a:cubicBezTo>
                <a:lnTo>
                  <a:pt x="3047709" y="1422726"/>
                </a:lnTo>
                <a:cubicBezTo>
                  <a:pt x="3118151" y="1493167"/>
                  <a:pt x="3118151" y="1607375"/>
                  <a:pt x="3047709" y="1677816"/>
                </a:cubicBezTo>
                <a:lnTo>
                  <a:pt x="1677816" y="3047709"/>
                </a:lnTo>
                <a:cubicBezTo>
                  <a:pt x="1607375" y="3118151"/>
                  <a:pt x="1493167" y="3118151"/>
                  <a:pt x="1422726" y="3047709"/>
                </a:cubicBezTo>
                <a:lnTo>
                  <a:pt x="52831" y="1677814"/>
                </a:lnTo>
                <a:cubicBezTo>
                  <a:pt x="-17610" y="1607373"/>
                  <a:pt x="-17610" y="1493166"/>
                  <a:pt x="52831" y="1422724"/>
                </a:cubicBezTo>
                <a:lnTo>
                  <a:pt x="1422724" y="52831"/>
                </a:lnTo>
                <a:cubicBezTo>
                  <a:pt x="1457945" y="17610"/>
                  <a:pt x="1504107" y="0"/>
                  <a:pt x="1550269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 w="50800">
            <a:noFill/>
          </a:ln>
        </p:spPr>
        <p:txBody>
          <a:bodyPr wrap="square" anchor="ctr">
            <a:noAutofit/>
          </a:bodyPr>
          <a:lstStyle>
            <a:lvl1pPr marL="0" indent="0" algn="ctr">
              <a:buNone/>
              <a:defRPr sz="900" baseline="0">
                <a:latin typeface="Arial" pitchFamily="34" charset="0"/>
                <a:cs typeface="Arial" pitchFamily="34" charset="0"/>
              </a:defRPr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52" name="Picture Placeholder 19">
            <a:extLst>
              <a:ext uri="{FF2B5EF4-FFF2-40B4-BE49-F238E27FC236}">
                <a16:creationId xmlns:a16="http://schemas.microsoft.com/office/drawing/2014/main" id="{90C4F28F-E0C5-4C6F-9778-5071266AA6DB}"/>
              </a:ext>
            </a:extLst>
          </p:cNvPr>
          <p:cNvSpPr>
            <a:spLocks noGrp="1"/>
          </p:cNvSpPr>
          <p:nvPr>
            <p:ph type="pic" idx="13" hasCustomPrompt="1"/>
          </p:nvPr>
        </p:nvSpPr>
        <p:spPr>
          <a:xfrm>
            <a:off x="6315561" y="1890533"/>
            <a:ext cx="2325406" cy="3100540"/>
          </a:xfrm>
          <a:custGeom>
            <a:avLst/>
            <a:gdLst>
              <a:gd name="connsiteX0" fmla="*/ 1550270 w 3100541"/>
              <a:gd name="connsiteY0" fmla="*/ 0 h 3100540"/>
              <a:gd name="connsiteX1" fmla="*/ 1677815 w 3100541"/>
              <a:gd name="connsiteY1" fmla="*/ 52831 h 3100540"/>
              <a:gd name="connsiteX2" fmla="*/ 3047710 w 3100541"/>
              <a:gd name="connsiteY2" fmla="*/ 1422726 h 3100540"/>
              <a:gd name="connsiteX3" fmla="*/ 3047710 w 3100541"/>
              <a:gd name="connsiteY3" fmla="*/ 1677816 h 3100540"/>
              <a:gd name="connsiteX4" fmla="*/ 1677817 w 3100541"/>
              <a:gd name="connsiteY4" fmla="*/ 3047710 h 3100540"/>
              <a:gd name="connsiteX5" fmla="*/ 1422727 w 3100541"/>
              <a:gd name="connsiteY5" fmla="*/ 3047710 h 3100540"/>
              <a:gd name="connsiteX6" fmla="*/ 52832 w 3100541"/>
              <a:gd name="connsiteY6" fmla="*/ 1677815 h 3100540"/>
              <a:gd name="connsiteX7" fmla="*/ 52832 w 3100541"/>
              <a:gd name="connsiteY7" fmla="*/ 1422724 h 3100540"/>
              <a:gd name="connsiteX8" fmla="*/ 1422725 w 3100541"/>
              <a:gd name="connsiteY8" fmla="*/ 52831 h 3100540"/>
              <a:gd name="connsiteX9" fmla="*/ 1550270 w 3100541"/>
              <a:gd name="connsiteY9" fmla="*/ 0 h 31005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100541" h="3100540">
                <a:moveTo>
                  <a:pt x="1550270" y="0"/>
                </a:moveTo>
                <a:cubicBezTo>
                  <a:pt x="1596432" y="0"/>
                  <a:pt x="1642594" y="17610"/>
                  <a:pt x="1677815" y="52831"/>
                </a:cubicBezTo>
                <a:lnTo>
                  <a:pt x="3047710" y="1422726"/>
                </a:lnTo>
                <a:cubicBezTo>
                  <a:pt x="3118152" y="1493167"/>
                  <a:pt x="3118152" y="1607375"/>
                  <a:pt x="3047710" y="1677816"/>
                </a:cubicBezTo>
                <a:lnTo>
                  <a:pt x="1677817" y="3047710"/>
                </a:lnTo>
                <a:cubicBezTo>
                  <a:pt x="1607376" y="3118151"/>
                  <a:pt x="1493168" y="3118151"/>
                  <a:pt x="1422727" y="3047710"/>
                </a:cubicBezTo>
                <a:lnTo>
                  <a:pt x="52832" y="1677815"/>
                </a:lnTo>
                <a:cubicBezTo>
                  <a:pt x="-17610" y="1607373"/>
                  <a:pt x="-17610" y="1493166"/>
                  <a:pt x="52832" y="1422724"/>
                </a:cubicBezTo>
                <a:lnTo>
                  <a:pt x="1422725" y="52831"/>
                </a:lnTo>
                <a:cubicBezTo>
                  <a:pt x="1457946" y="17610"/>
                  <a:pt x="1504108" y="0"/>
                  <a:pt x="1550270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 w="50800">
            <a:noFill/>
          </a:ln>
        </p:spPr>
        <p:txBody>
          <a:bodyPr wrap="square" anchor="ctr">
            <a:noAutofit/>
          </a:bodyPr>
          <a:lstStyle>
            <a:lvl1pPr marL="0" indent="0" algn="ctr">
              <a:buNone/>
              <a:defRPr sz="900" baseline="0">
                <a:latin typeface="Arial" pitchFamily="34" charset="0"/>
                <a:cs typeface="Arial" pitchFamily="34" charset="0"/>
              </a:defRPr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192714501"/>
      </p:ext>
    </p:extLst>
  </p:cSld>
  <p:clrMapOvr>
    <a:masterClrMapping/>
  </p:clrMapOvr>
</p:sldLayout>
</file>

<file path=ppt/slideLayouts/slideLayout2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Imag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" name="Picture Placeholder 18">
            <a:extLst>
              <a:ext uri="{FF2B5EF4-FFF2-40B4-BE49-F238E27FC236}">
                <a16:creationId xmlns:a16="http://schemas.microsoft.com/office/drawing/2014/main" id="{11224CB0-F9E0-437C-86B4-895C27988953}"/>
              </a:ext>
            </a:extLst>
          </p:cNvPr>
          <p:cNvSpPr>
            <a:spLocks noGrp="1"/>
          </p:cNvSpPr>
          <p:nvPr>
            <p:ph type="pic" idx="12" hasCustomPrompt="1"/>
          </p:nvPr>
        </p:nvSpPr>
        <p:spPr>
          <a:xfrm>
            <a:off x="4860477" y="1431517"/>
            <a:ext cx="2996225" cy="3994966"/>
          </a:xfrm>
          <a:custGeom>
            <a:avLst/>
            <a:gdLst>
              <a:gd name="connsiteX0" fmla="*/ 1550269 w 3100540"/>
              <a:gd name="connsiteY0" fmla="*/ 0 h 3100540"/>
              <a:gd name="connsiteX1" fmla="*/ 1677815 w 3100540"/>
              <a:gd name="connsiteY1" fmla="*/ 52831 h 3100540"/>
              <a:gd name="connsiteX2" fmla="*/ 3047709 w 3100540"/>
              <a:gd name="connsiteY2" fmla="*/ 1422726 h 3100540"/>
              <a:gd name="connsiteX3" fmla="*/ 3047709 w 3100540"/>
              <a:gd name="connsiteY3" fmla="*/ 1677816 h 3100540"/>
              <a:gd name="connsiteX4" fmla="*/ 1677816 w 3100540"/>
              <a:gd name="connsiteY4" fmla="*/ 3047709 h 3100540"/>
              <a:gd name="connsiteX5" fmla="*/ 1422726 w 3100540"/>
              <a:gd name="connsiteY5" fmla="*/ 3047709 h 3100540"/>
              <a:gd name="connsiteX6" fmla="*/ 52831 w 3100540"/>
              <a:gd name="connsiteY6" fmla="*/ 1677814 h 3100540"/>
              <a:gd name="connsiteX7" fmla="*/ 52831 w 3100540"/>
              <a:gd name="connsiteY7" fmla="*/ 1422724 h 3100540"/>
              <a:gd name="connsiteX8" fmla="*/ 1422724 w 3100540"/>
              <a:gd name="connsiteY8" fmla="*/ 52831 h 3100540"/>
              <a:gd name="connsiteX9" fmla="*/ 1550269 w 3100540"/>
              <a:gd name="connsiteY9" fmla="*/ 0 h 31005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100540" h="3100540">
                <a:moveTo>
                  <a:pt x="1550269" y="0"/>
                </a:moveTo>
                <a:cubicBezTo>
                  <a:pt x="1596432" y="0"/>
                  <a:pt x="1642594" y="17610"/>
                  <a:pt x="1677815" y="52831"/>
                </a:cubicBezTo>
                <a:lnTo>
                  <a:pt x="3047709" y="1422726"/>
                </a:lnTo>
                <a:cubicBezTo>
                  <a:pt x="3118151" y="1493167"/>
                  <a:pt x="3118151" y="1607375"/>
                  <a:pt x="3047709" y="1677816"/>
                </a:cubicBezTo>
                <a:lnTo>
                  <a:pt x="1677816" y="3047709"/>
                </a:lnTo>
                <a:cubicBezTo>
                  <a:pt x="1607375" y="3118151"/>
                  <a:pt x="1493167" y="3118151"/>
                  <a:pt x="1422726" y="3047709"/>
                </a:cubicBezTo>
                <a:lnTo>
                  <a:pt x="52831" y="1677814"/>
                </a:lnTo>
                <a:cubicBezTo>
                  <a:pt x="-17610" y="1607373"/>
                  <a:pt x="-17610" y="1493166"/>
                  <a:pt x="52831" y="1422724"/>
                </a:cubicBezTo>
                <a:lnTo>
                  <a:pt x="1422724" y="52831"/>
                </a:lnTo>
                <a:cubicBezTo>
                  <a:pt x="1457945" y="17610"/>
                  <a:pt x="1504107" y="0"/>
                  <a:pt x="1550269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 w="50800">
            <a:noFill/>
          </a:ln>
        </p:spPr>
        <p:txBody>
          <a:bodyPr wrap="square" anchor="ctr">
            <a:noAutofit/>
          </a:bodyPr>
          <a:lstStyle>
            <a:lvl1pPr marL="0" indent="0" algn="ctr">
              <a:buNone/>
              <a:defRPr sz="900" baseline="0">
                <a:latin typeface="Arial" pitchFamily="34" charset="0"/>
                <a:cs typeface="Arial" pitchFamily="34" charset="0"/>
              </a:defRPr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708096936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2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Imag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" name="Picture Placeholder 18">
            <a:extLst>
              <a:ext uri="{FF2B5EF4-FFF2-40B4-BE49-F238E27FC236}">
                <a16:creationId xmlns:a16="http://schemas.microsoft.com/office/drawing/2014/main" id="{11224CB0-F9E0-437C-86B4-895C27988953}"/>
              </a:ext>
            </a:extLst>
          </p:cNvPr>
          <p:cNvSpPr>
            <a:spLocks noGrp="1"/>
          </p:cNvSpPr>
          <p:nvPr>
            <p:ph type="pic" idx="12" hasCustomPrompt="1"/>
          </p:nvPr>
        </p:nvSpPr>
        <p:spPr>
          <a:xfrm>
            <a:off x="0" y="0"/>
            <a:ext cx="9144000" cy="6858000"/>
          </a:xfrm>
          <a:prstGeom prst="rect">
            <a:avLst/>
          </a:prstGeom>
          <a:solidFill>
            <a:schemeClr val="bg1">
              <a:lumMod val="95000"/>
            </a:schemeClr>
          </a:solidFill>
          <a:ln w="50800">
            <a:noFill/>
          </a:ln>
        </p:spPr>
        <p:txBody>
          <a:bodyPr wrap="square" anchor="ctr">
            <a:noAutofit/>
          </a:bodyPr>
          <a:lstStyle>
            <a:lvl1pPr marL="0" indent="0" algn="ctr">
              <a:buNone/>
              <a:defRPr sz="900" baseline="0">
                <a:latin typeface="Arial" pitchFamily="34" charset="0"/>
                <a:cs typeface="Arial" pitchFamily="34" charset="0"/>
              </a:defRPr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r>
              <a:rPr lang="en-US" altLang="ko-KR" dirty="0"/>
              <a:t>Your Picture Here and Send to Back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30083906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2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ubtitle">
  <p:cSld name="Subtitle">
    <p:bg>
      <p:bgPr>
        <a:solidFill>
          <a:srgbClr val="95A5A6"/>
        </a:solidFill>
        <a:effectLst/>
      </p:bgPr>
    </p:bg>
    <p:spTree>
      <p:nvGrpSpPr>
        <p:cNvPr id="1" name="Shape 2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7" name="Shape 207"/>
          <p:cNvGrpSpPr/>
          <p:nvPr/>
        </p:nvGrpSpPr>
        <p:grpSpPr>
          <a:xfrm>
            <a:off x="93" y="11"/>
            <a:ext cx="9152065" cy="6864065"/>
            <a:chOff x="3843650" y="238125"/>
            <a:chExt cx="3447625" cy="2585725"/>
          </a:xfrm>
        </p:grpSpPr>
        <p:sp>
          <p:nvSpPr>
            <p:cNvPr id="208" name="Shape 208"/>
            <p:cNvSpPr/>
            <p:nvPr/>
          </p:nvSpPr>
          <p:spPr>
            <a:xfrm>
              <a:off x="4904200" y="1929925"/>
              <a:ext cx="1327375" cy="316500"/>
            </a:xfrm>
            <a:custGeom>
              <a:avLst/>
              <a:gdLst/>
              <a:ahLst/>
              <a:cxnLst/>
              <a:rect l="0" t="0" r="0" b="0"/>
              <a:pathLst>
                <a:path w="53095" h="12660" extrusionOk="0">
                  <a:moveTo>
                    <a:pt x="48112" y="1"/>
                  </a:moveTo>
                  <a:lnTo>
                    <a:pt x="46496" y="34"/>
                  </a:lnTo>
                  <a:lnTo>
                    <a:pt x="43264" y="135"/>
                  </a:lnTo>
                  <a:lnTo>
                    <a:pt x="40032" y="236"/>
                  </a:lnTo>
                  <a:lnTo>
                    <a:pt x="36699" y="371"/>
                  </a:lnTo>
                  <a:lnTo>
                    <a:pt x="33365" y="438"/>
                  </a:lnTo>
                  <a:lnTo>
                    <a:pt x="29999" y="472"/>
                  </a:lnTo>
                  <a:lnTo>
                    <a:pt x="26666" y="506"/>
                  </a:lnTo>
                  <a:lnTo>
                    <a:pt x="20067" y="506"/>
                  </a:lnTo>
                  <a:lnTo>
                    <a:pt x="13501" y="472"/>
                  </a:lnTo>
                  <a:lnTo>
                    <a:pt x="6768" y="405"/>
                  </a:lnTo>
                  <a:lnTo>
                    <a:pt x="3569" y="371"/>
                  </a:lnTo>
                  <a:lnTo>
                    <a:pt x="1145" y="371"/>
                  </a:lnTo>
                  <a:lnTo>
                    <a:pt x="337" y="438"/>
                  </a:lnTo>
                  <a:lnTo>
                    <a:pt x="202" y="236"/>
                  </a:lnTo>
                  <a:lnTo>
                    <a:pt x="169" y="236"/>
                  </a:lnTo>
                  <a:lnTo>
                    <a:pt x="169" y="270"/>
                  </a:lnTo>
                  <a:lnTo>
                    <a:pt x="169" y="438"/>
                  </a:lnTo>
                  <a:lnTo>
                    <a:pt x="68" y="438"/>
                  </a:lnTo>
                  <a:lnTo>
                    <a:pt x="34" y="472"/>
                  </a:lnTo>
                  <a:lnTo>
                    <a:pt x="0" y="506"/>
                  </a:lnTo>
                  <a:lnTo>
                    <a:pt x="34" y="539"/>
                  </a:lnTo>
                  <a:lnTo>
                    <a:pt x="202" y="539"/>
                  </a:lnTo>
                  <a:lnTo>
                    <a:pt x="236" y="809"/>
                  </a:lnTo>
                  <a:lnTo>
                    <a:pt x="303" y="1045"/>
                  </a:lnTo>
                  <a:lnTo>
                    <a:pt x="472" y="1550"/>
                  </a:lnTo>
                  <a:lnTo>
                    <a:pt x="977" y="3065"/>
                  </a:lnTo>
                  <a:lnTo>
                    <a:pt x="2088" y="6330"/>
                  </a:lnTo>
                  <a:lnTo>
                    <a:pt x="4243" y="12593"/>
                  </a:lnTo>
                  <a:lnTo>
                    <a:pt x="4276" y="12626"/>
                  </a:lnTo>
                  <a:lnTo>
                    <a:pt x="4310" y="12660"/>
                  </a:lnTo>
                  <a:lnTo>
                    <a:pt x="4377" y="12660"/>
                  </a:lnTo>
                  <a:lnTo>
                    <a:pt x="4445" y="12626"/>
                  </a:lnTo>
                  <a:lnTo>
                    <a:pt x="4478" y="12559"/>
                  </a:lnTo>
                  <a:lnTo>
                    <a:pt x="4445" y="12525"/>
                  </a:lnTo>
                  <a:lnTo>
                    <a:pt x="2391" y="6229"/>
                  </a:lnTo>
                  <a:lnTo>
                    <a:pt x="1280" y="2997"/>
                  </a:lnTo>
                  <a:lnTo>
                    <a:pt x="741" y="1482"/>
                  </a:lnTo>
                  <a:lnTo>
                    <a:pt x="606" y="1011"/>
                  </a:lnTo>
                  <a:lnTo>
                    <a:pt x="438" y="573"/>
                  </a:lnTo>
                  <a:lnTo>
                    <a:pt x="1179" y="640"/>
                  </a:lnTo>
                  <a:lnTo>
                    <a:pt x="1953" y="640"/>
                  </a:lnTo>
                  <a:lnTo>
                    <a:pt x="3468" y="674"/>
                  </a:lnTo>
                  <a:lnTo>
                    <a:pt x="6498" y="674"/>
                  </a:lnTo>
                  <a:lnTo>
                    <a:pt x="13232" y="708"/>
                  </a:lnTo>
                  <a:lnTo>
                    <a:pt x="19932" y="775"/>
                  </a:lnTo>
                  <a:lnTo>
                    <a:pt x="26666" y="775"/>
                  </a:lnTo>
                  <a:lnTo>
                    <a:pt x="29931" y="742"/>
                  </a:lnTo>
                  <a:lnTo>
                    <a:pt x="33231" y="708"/>
                  </a:lnTo>
                  <a:lnTo>
                    <a:pt x="36497" y="607"/>
                  </a:lnTo>
                  <a:lnTo>
                    <a:pt x="39796" y="506"/>
                  </a:lnTo>
                  <a:lnTo>
                    <a:pt x="43062" y="405"/>
                  </a:lnTo>
                  <a:lnTo>
                    <a:pt x="46328" y="304"/>
                  </a:lnTo>
                  <a:lnTo>
                    <a:pt x="47944" y="270"/>
                  </a:lnTo>
                  <a:lnTo>
                    <a:pt x="49593" y="270"/>
                  </a:lnTo>
                  <a:lnTo>
                    <a:pt x="51210" y="304"/>
                  </a:lnTo>
                  <a:lnTo>
                    <a:pt x="52859" y="337"/>
                  </a:lnTo>
                  <a:lnTo>
                    <a:pt x="52624" y="674"/>
                  </a:lnTo>
                  <a:lnTo>
                    <a:pt x="52422" y="1011"/>
                  </a:lnTo>
                  <a:lnTo>
                    <a:pt x="52051" y="1752"/>
                  </a:lnTo>
                  <a:lnTo>
                    <a:pt x="51445" y="3267"/>
                  </a:lnTo>
                  <a:lnTo>
                    <a:pt x="50873" y="4647"/>
                  </a:lnTo>
                  <a:lnTo>
                    <a:pt x="50334" y="6095"/>
                  </a:lnTo>
                  <a:lnTo>
                    <a:pt x="49762" y="7542"/>
                  </a:lnTo>
                  <a:lnTo>
                    <a:pt x="49257" y="9058"/>
                  </a:lnTo>
                  <a:lnTo>
                    <a:pt x="48752" y="10539"/>
                  </a:lnTo>
                  <a:lnTo>
                    <a:pt x="48314" y="12054"/>
                  </a:lnTo>
                  <a:lnTo>
                    <a:pt x="26531" y="12121"/>
                  </a:lnTo>
                  <a:lnTo>
                    <a:pt x="15589" y="12088"/>
                  </a:lnTo>
                  <a:lnTo>
                    <a:pt x="10067" y="12054"/>
                  </a:lnTo>
                  <a:lnTo>
                    <a:pt x="7306" y="12088"/>
                  </a:lnTo>
                  <a:lnTo>
                    <a:pt x="4546" y="12121"/>
                  </a:lnTo>
                  <a:lnTo>
                    <a:pt x="4512" y="12155"/>
                  </a:lnTo>
                  <a:lnTo>
                    <a:pt x="4478" y="12189"/>
                  </a:lnTo>
                  <a:lnTo>
                    <a:pt x="4512" y="12256"/>
                  </a:lnTo>
                  <a:lnTo>
                    <a:pt x="4546" y="12256"/>
                  </a:lnTo>
                  <a:lnTo>
                    <a:pt x="7239" y="12323"/>
                  </a:lnTo>
                  <a:lnTo>
                    <a:pt x="9933" y="12357"/>
                  </a:lnTo>
                  <a:lnTo>
                    <a:pt x="15319" y="12323"/>
                  </a:lnTo>
                  <a:lnTo>
                    <a:pt x="48247" y="12323"/>
                  </a:lnTo>
                  <a:lnTo>
                    <a:pt x="48247" y="12391"/>
                  </a:lnTo>
                  <a:lnTo>
                    <a:pt x="48314" y="12424"/>
                  </a:lnTo>
                  <a:lnTo>
                    <a:pt x="48381" y="12424"/>
                  </a:lnTo>
                  <a:lnTo>
                    <a:pt x="48449" y="12357"/>
                  </a:lnTo>
                  <a:lnTo>
                    <a:pt x="48482" y="12323"/>
                  </a:lnTo>
                  <a:lnTo>
                    <a:pt x="48516" y="12323"/>
                  </a:lnTo>
                  <a:lnTo>
                    <a:pt x="48583" y="12290"/>
                  </a:lnTo>
                  <a:lnTo>
                    <a:pt x="48617" y="12222"/>
                  </a:lnTo>
                  <a:lnTo>
                    <a:pt x="48617" y="12121"/>
                  </a:lnTo>
                  <a:lnTo>
                    <a:pt x="48550" y="12054"/>
                  </a:lnTo>
                  <a:lnTo>
                    <a:pt x="49055" y="10640"/>
                  </a:lnTo>
                  <a:lnTo>
                    <a:pt x="49526" y="9226"/>
                  </a:lnTo>
                  <a:lnTo>
                    <a:pt x="49964" y="7812"/>
                  </a:lnTo>
                  <a:lnTo>
                    <a:pt x="50469" y="6398"/>
                  </a:lnTo>
                  <a:lnTo>
                    <a:pt x="51075" y="4748"/>
                  </a:lnTo>
                  <a:lnTo>
                    <a:pt x="51748" y="3132"/>
                  </a:lnTo>
                  <a:lnTo>
                    <a:pt x="52051" y="2459"/>
                  </a:lnTo>
                  <a:lnTo>
                    <a:pt x="52388" y="1752"/>
                  </a:lnTo>
                  <a:lnTo>
                    <a:pt x="52725" y="1078"/>
                  </a:lnTo>
                  <a:lnTo>
                    <a:pt x="52859" y="708"/>
                  </a:lnTo>
                  <a:lnTo>
                    <a:pt x="52960" y="371"/>
                  </a:lnTo>
                  <a:lnTo>
                    <a:pt x="53028" y="337"/>
                  </a:lnTo>
                  <a:lnTo>
                    <a:pt x="53061" y="337"/>
                  </a:lnTo>
                  <a:lnTo>
                    <a:pt x="53095" y="236"/>
                  </a:lnTo>
                  <a:lnTo>
                    <a:pt x="53061" y="135"/>
                  </a:lnTo>
                  <a:lnTo>
                    <a:pt x="53028" y="102"/>
                  </a:lnTo>
                  <a:lnTo>
                    <a:pt x="52960" y="102"/>
                  </a:lnTo>
                  <a:lnTo>
                    <a:pt x="51344" y="34"/>
                  </a:lnTo>
                  <a:lnTo>
                    <a:pt x="4972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09" name="Shape 209"/>
            <p:cNvSpPr/>
            <p:nvPr/>
          </p:nvSpPr>
          <p:spPr>
            <a:xfrm>
              <a:off x="5562400" y="1903850"/>
              <a:ext cx="15175" cy="15175"/>
            </a:xfrm>
            <a:custGeom>
              <a:avLst/>
              <a:gdLst/>
              <a:ahLst/>
              <a:cxnLst/>
              <a:rect l="0" t="0" r="0" b="0"/>
              <a:pathLst>
                <a:path w="607" h="607" extrusionOk="0">
                  <a:moveTo>
                    <a:pt x="338" y="0"/>
                  </a:moveTo>
                  <a:lnTo>
                    <a:pt x="237" y="34"/>
                  </a:lnTo>
                  <a:lnTo>
                    <a:pt x="102" y="67"/>
                  </a:lnTo>
                  <a:lnTo>
                    <a:pt x="35" y="135"/>
                  </a:lnTo>
                  <a:lnTo>
                    <a:pt x="1" y="202"/>
                  </a:lnTo>
                  <a:lnTo>
                    <a:pt x="1" y="269"/>
                  </a:lnTo>
                  <a:lnTo>
                    <a:pt x="1" y="370"/>
                  </a:lnTo>
                  <a:lnTo>
                    <a:pt x="35" y="438"/>
                  </a:lnTo>
                  <a:lnTo>
                    <a:pt x="68" y="505"/>
                  </a:lnTo>
                  <a:lnTo>
                    <a:pt x="136" y="572"/>
                  </a:lnTo>
                  <a:lnTo>
                    <a:pt x="203" y="606"/>
                  </a:lnTo>
                  <a:lnTo>
                    <a:pt x="405" y="606"/>
                  </a:lnTo>
                  <a:lnTo>
                    <a:pt x="472" y="539"/>
                  </a:lnTo>
                  <a:lnTo>
                    <a:pt x="540" y="471"/>
                  </a:lnTo>
                  <a:lnTo>
                    <a:pt x="573" y="404"/>
                  </a:lnTo>
                  <a:lnTo>
                    <a:pt x="607" y="303"/>
                  </a:lnTo>
                  <a:lnTo>
                    <a:pt x="607" y="236"/>
                  </a:lnTo>
                  <a:lnTo>
                    <a:pt x="573" y="135"/>
                  </a:lnTo>
                  <a:lnTo>
                    <a:pt x="540" y="67"/>
                  </a:lnTo>
                  <a:lnTo>
                    <a:pt x="43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10" name="Shape 210"/>
            <p:cNvSpPr/>
            <p:nvPr/>
          </p:nvSpPr>
          <p:spPr>
            <a:xfrm>
              <a:off x="5150825" y="2276725"/>
              <a:ext cx="837500" cy="7600"/>
            </a:xfrm>
            <a:custGeom>
              <a:avLst/>
              <a:gdLst/>
              <a:ahLst/>
              <a:cxnLst/>
              <a:rect l="0" t="0" r="0" b="0"/>
              <a:pathLst>
                <a:path w="33500" h="304" extrusionOk="0">
                  <a:moveTo>
                    <a:pt x="23130" y="0"/>
                  </a:moveTo>
                  <a:lnTo>
                    <a:pt x="21009" y="67"/>
                  </a:lnTo>
                  <a:lnTo>
                    <a:pt x="18922" y="101"/>
                  </a:lnTo>
                  <a:lnTo>
                    <a:pt x="16834" y="135"/>
                  </a:lnTo>
                  <a:lnTo>
                    <a:pt x="4242" y="135"/>
                  </a:lnTo>
                  <a:lnTo>
                    <a:pt x="34" y="168"/>
                  </a:lnTo>
                  <a:lnTo>
                    <a:pt x="0" y="168"/>
                  </a:lnTo>
                  <a:lnTo>
                    <a:pt x="0" y="202"/>
                  </a:lnTo>
                  <a:lnTo>
                    <a:pt x="0" y="236"/>
                  </a:lnTo>
                  <a:lnTo>
                    <a:pt x="34" y="236"/>
                  </a:lnTo>
                  <a:lnTo>
                    <a:pt x="4242" y="303"/>
                  </a:lnTo>
                  <a:lnTo>
                    <a:pt x="8417" y="303"/>
                  </a:lnTo>
                  <a:lnTo>
                    <a:pt x="16834" y="269"/>
                  </a:lnTo>
                  <a:lnTo>
                    <a:pt x="18854" y="269"/>
                  </a:lnTo>
                  <a:lnTo>
                    <a:pt x="20874" y="202"/>
                  </a:lnTo>
                  <a:lnTo>
                    <a:pt x="22928" y="168"/>
                  </a:lnTo>
                  <a:lnTo>
                    <a:pt x="27069" y="168"/>
                  </a:lnTo>
                  <a:lnTo>
                    <a:pt x="29190" y="202"/>
                  </a:lnTo>
                  <a:lnTo>
                    <a:pt x="33433" y="303"/>
                  </a:lnTo>
                  <a:lnTo>
                    <a:pt x="33500" y="269"/>
                  </a:lnTo>
                  <a:lnTo>
                    <a:pt x="33500" y="202"/>
                  </a:lnTo>
                  <a:lnTo>
                    <a:pt x="33500" y="168"/>
                  </a:lnTo>
                  <a:lnTo>
                    <a:pt x="33433" y="135"/>
                  </a:lnTo>
                  <a:lnTo>
                    <a:pt x="29325" y="34"/>
                  </a:lnTo>
                  <a:lnTo>
                    <a:pt x="2727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11" name="Shape 211"/>
            <p:cNvSpPr/>
            <p:nvPr/>
          </p:nvSpPr>
          <p:spPr>
            <a:xfrm>
              <a:off x="6030400" y="634550"/>
              <a:ext cx="6750" cy="14350"/>
            </a:xfrm>
            <a:custGeom>
              <a:avLst/>
              <a:gdLst/>
              <a:ahLst/>
              <a:cxnLst/>
              <a:rect l="0" t="0" r="0" b="0"/>
              <a:pathLst>
                <a:path w="270" h="574" extrusionOk="0">
                  <a:moveTo>
                    <a:pt x="169" y="1"/>
                  </a:moveTo>
                  <a:lnTo>
                    <a:pt x="135" y="34"/>
                  </a:lnTo>
                  <a:lnTo>
                    <a:pt x="34" y="236"/>
                  </a:lnTo>
                  <a:lnTo>
                    <a:pt x="0" y="472"/>
                  </a:lnTo>
                  <a:lnTo>
                    <a:pt x="34" y="573"/>
                  </a:lnTo>
                  <a:lnTo>
                    <a:pt x="169" y="573"/>
                  </a:lnTo>
                  <a:lnTo>
                    <a:pt x="202" y="472"/>
                  </a:lnTo>
                  <a:lnTo>
                    <a:pt x="236" y="304"/>
                  </a:lnTo>
                  <a:lnTo>
                    <a:pt x="270" y="102"/>
                  </a:lnTo>
                  <a:lnTo>
                    <a:pt x="270" y="34"/>
                  </a:lnTo>
                  <a:lnTo>
                    <a:pt x="23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12" name="Shape 212"/>
            <p:cNvSpPr/>
            <p:nvPr/>
          </p:nvSpPr>
          <p:spPr>
            <a:xfrm>
              <a:off x="5362925" y="2780900"/>
              <a:ext cx="430975" cy="42950"/>
            </a:xfrm>
            <a:custGeom>
              <a:avLst/>
              <a:gdLst/>
              <a:ahLst/>
              <a:cxnLst/>
              <a:rect l="0" t="0" r="0" b="0"/>
              <a:pathLst>
                <a:path w="17239" h="1718" extrusionOk="0">
                  <a:moveTo>
                    <a:pt x="17070" y="0"/>
                  </a:moveTo>
                  <a:lnTo>
                    <a:pt x="8552" y="34"/>
                  </a:lnTo>
                  <a:lnTo>
                    <a:pt x="4310" y="68"/>
                  </a:lnTo>
                  <a:lnTo>
                    <a:pt x="2256" y="68"/>
                  </a:lnTo>
                  <a:lnTo>
                    <a:pt x="1246" y="101"/>
                  </a:lnTo>
                  <a:lnTo>
                    <a:pt x="741" y="169"/>
                  </a:lnTo>
                  <a:lnTo>
                    <a:pt x="236" y="236"/>
                  </a:lnTo>
                  <a:lnTo>
                    <a:pt x="203" y="101"/>
                  </a:lnTo>
                  <a:lnTo>
                    <a:pt x="169" y="68"/>
                  </a:lnTo>
                  <a:lnTo>
                    <a:pt x="135" y="68"/>
                  </a:lnTo>
                  <a:lnTo>
                    <a:pt x="34" y="303"/>
                  </a:lnTo>
                  <a:lnTo>
                    <a:pt x="1" y="303"/>
                  </a:lnTo>
                  <a:lnTo>
                    <a:pt x="1" y="337"/>
                  </a:lnTo>
                  <a:lnTo>
                    <a:pt x="1" y="404"/>
                  </a:lnTo>
                  <a:lnTo>
                    <a:pt x="1" y="707"/>
                  </a:lnTo>
                  <a:lnTo>
                    <a:pt x="1" y="977"/>
                  </a:lnTo>
                  <a:lnTo>
                    <a:pt x="1" y="1347"/>
                  </a:lnTo>
                  <a:lnTo>
                    <a:pt x="1" y="1717"/>
                  </a:lnTo>
                  <a:lnTo>
                    <a:pt x="270" y="1717"/>
                  </a:lnTo>
                  <a:lnTo>
                    <a:pt x="203" y="1145"/>
                  </a:lnTo>
                  <a:lnTo>
                    <a:pt x="236" y="775"/>
                  </a:lnTo>
                  <a:lnTo>
                    <a:pt x="236" y="404"/>
                  </a:lnTo>
                  <a:lnTo>
                    <a:pt x="1246" y="438"/>
                  </a:lnTo>
                  <a:lnTo>
                    <a:pt x="2290" y="371"/>
                  </a:lnTo>
                  <a:lnTo>
                    <a:pt x="3300" y="303"/>
                  </a:lnTo>
                  <a:lnTo>
                    <a:pt x="4310" y="270"/>
                  </a:lnTo>
                  <a:lnTo>
                    <a:pt x="8552" y="270"/>
                  </a:lnTo>
                  <a:lnTo>
                    <a:pt x="16936" y="303"/>
                  </a:lnTo>
                  <a:lnTo>
                    <a:pt x="16969" y="1650"/>
                  </a:lnTo>
                  <a:lnTo>
                    <a:pt x="16969" y="1717"/>
                  </a:lnTo>
                  <a:lnTo>
                    <a:pt x="17239" y="1717"/>
                  </a:lnTo>
                  <a:lnTo>
                    <a:pt x="17239" y="741"/>
                  </a:lnTo>
                  <a:lnTo>
                    <a:pt x="17205" y="135"/>
                  </a:lnTo>
                  <a:lnTo>
                    <a:pt x="17205" y="101"/>
                  </a:lnTo>
                  <a:lnTo>
                    <a:pt x="17171" y="34"/>
                  </a:lnTo>
                  <a:lnTo>
                    <a:pt x="17138" y="34"/>
                  </a:lnTo>
                  <a:lnTo>
                    <a:pt x="1707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13" name="Shape 213"/>
            <p:cNvSpPr/>
            <p:nvPr/>
          </p:nvSpPr>
          <p:spPr>
            <a:xfrm>
              <a:off x="4575925" y="2354150"/>
              <a:ext cx="326625" cy="469700"/>
            </a:xfrm>
            <a:custGeom>
              <a:avLst/>
              <a:gdLst/>
              <a:ahLst/>
              <a:cxnLst/>
              <a:rect l="0" t="0" r="0" b="0"/>
              <a:pathLst>
                <a:path w="13065" h="18788" extrusionOk="0">
                  <a:moveTo>
                    <a:pt x="1146" y="1"/>
                  </a:moveTo>
                  <a:lnTo>
                    <a:pt x="977" y="34"/>
                  </a:lnTo>
                  <a:lnTo>
                    <a:pt x="809" y="68"/>
                  </a:lnTo>
                  <a:lnTo>
                    <a:pt x="641" y="135"/>
                  </a:lnTo>
                  <a:lnTo>
                    <a:pt x="472" y="270"/>
                  </a:lnTo>
                  <a:lnTo>
                    <a:pt x="338" y="438"/>
                  </a:lnTo>
                  <a:lnTo>
                    <a:pt x="237" y="573"/>
                  </a:lnTo>
                  <a:lnTo>
                    <a:pt x="136" y="741"/>
                  </a:lnTo>
                  <a:lnTo>
                    <a:pt x="68" y="943"/>
                  </a:lnTo>
                  <a:lnTo>
                    <a:pt x="35" y="1112"/>
                  </a:lnTo>
                  <a:lnTo>
                    <a:pt x="1" y="1516"/>
                  </a:lnTo>
                  <a:lnTo>
                    <a:pt x="35" y="1953"/>
                  </a:lnTo>
                  <a:lnTo>
                    <a:pt x="68" y="2391"/>
                  </a:lnTo>
                  <a:lnTo>
                    <a:pt x="169" y="2795"/>
                  </a:lnTo>
                  <a:lnTo>
                    <a:pt x="338" y="3536"/>
                  </a:lnTo>
                  <a:lnTo>
                    <a:pt x="573" y="4310"/>
                  </a:lnTo>
                  <a:lnTo>
                    <a:pt x="809" y="5084"/>
                  </a:lnTo>
                  <a:lnTo>
                    <a:pt x="910" y="5387"/>
                  </a:lnTo>
                  <a:lnTo>
                    <a:pt x="1011" y="5690"/>
                  </a:lnTo>
                  <a:lnTo>
                    <a:pt x="1078" y="5825"/>
                  </a:lnTo>
                  <a:lnTo>
                    <a:pt x="1179" y="5926"/>
                  </a:lnTo>
                  <a:lnTo>
                    <a:pt x="1314" y="5993"/>
                  </a:lnTo>
                  <a:lnTo>
                    <a:pt x="1449" y="6027"/>
                  </a:lnTo>
                  <a:lnTo>
                    <a:pt x="1415" y="6094"/>
                  </a:lnTo>
                  <a:lnTo>
                    <a:pt x="1415" y="6633"/>
                  </a:lnTo>
                  <a:lnTo>
                    <a:pt x="1415" y="6869"/>
                  </a:lnTo>
                  <a:lnTo>
                    <a:pt x="1449" y="7138"/>
                  </a:lnTo>
                  <a:lnTo>
                    <a:pt x="1516" y="7374"/>
                  </a:lnTo>
                  <a:lnTo>
                    <a:pt x="1583" y="7609"/>
                  </a:lnTo>
                  <a:lnTo>
                    <a:pt x="1718" y="7845"/>
                  </a:lnTo>
                  <a:lnTo>
                    <a:pt x="1886" y="8081"/>
                  </a:lnTo>
                  <a:lnTo>
                    <a:pt x="2156" y="8384"/>
                  </a:lnTo>
                  <a:lnTo>
                    <a:pt x="2425" y="8721"/>
                  </a:lnTo>
                  <a:lnTo>
                    <a:pt x="2694" y="9024"/>
                  </a:lnTo>
                  <a:lnTo>
                    <a:pt x="2964" y="9360"/>
                  </a:lnTo>
                  <a:lnTo>
                    <a:pt x="3132" y="9596"/>
                  </a:lnTo>
                  <a:lnTo>
                    <a:pt x="3233" y="9865"/>
                  </a:lnTo>
                  <a:lnTo>
                    <a:pt x="3267" y="10135"/>
                  </a:lnTo>
                  <a:lnTo>
                    <a:pt x="3267" y="10404"/>
                  </a:lnTo>
                  <a:lnTo>
                    <a:pt x="3233" y="10673"/>
                  </a:lnTo>
                  <a:lnTo>
                    <a:pt x="3166" y="10943"/>
                  </a:lnTo>
                  <a:lnTo>
                    <a:pt x="3031" y="11178"/>
                  </a:lnTo>
                  <a:lnTo>
                    <a:pt x="2930" y="11448"/>
                  </a:lnTo>
                  <a:lnTo>
                    <a:pt x="2492" y="12188"/>
                  </a:lnTo>
                  <a:lnTo>
                    <a:pt x="2324" y="12559"/>
                  </a:lnTo>
                  <a:lnTo>
                    <a:pt x="2156" y="12895"/>
                  </a:lnTo>
                  <a:lnTo>
                    <a:pt x="2055" y="13266"/>
                  </a:lnTo>
                  <a:lnTo>
                    <a:pt x="1987" y="13636"/>
                  </a:lnTo>
                  <a:lnTo>
                    <a:pt x="1987" y="14074"/>
                  </a:lnTo>
                  <a:lnTo>
                    <a:pt x="2055" y="14511"/>
                  </a:lnTo>
                  <a:lnTo>
                    <a:pt x="2156" y="14915"/>
                  </a:lnTo>
                  <a:lnTo>
                    <a:pt x="2324" y="15319"/>
                  </a:lnTo>
                  <a:lnTo>
                    <a:pt x="2560" y="15723"/>
                  </a:lnTo>
                  <a:lnTo>
                    <a:pt x="2795" y="16128"/>
                  </a:lnTo>
                  <a:lnTo>
                    <a:pt x="3065" y="16498"/>
                  </a:lnTo>
                  <a:lnTo>
                    <a:pt x="3368" y="16868"/>
                  </a:lnTo>
                  <a:lnTo>
                    <a:pt x="3671" y="17171"/>
                  </a:lnTo>
                  <a:lnTo>
                    <a:pt x="4007" y="17474"/>
                  </a:lnTo>
                  <a:lnTo>
                    <a:pt x="4243" y="17676"/>
                  </a:lnTo>
                  <a:lnTo>
                    <a:pt x="4512" y="17845"/>
                  </a:lnTo>
                  <a:lnTo>
                    <a:pt x="4815" y="17979"/>
                  </a:lnTo>
                  <a:lnTo>
                    <a:pt x="5118" y="18080"/>
                  </a:lnTo>
                  <a:lnTo>
                    <a:pt x="5421" y="18181"/>
                  </a:lnTo>
                  <a:lnTo>
                    <a:pt x="5758" y="18249"/>
                  </a:lnTo>
                  <a:lnTo>
                    <a:pt x="6364" y="18249"/>
                  </a:lnTo>
                  <a:lnTo>
                    <a:pt x="6701" y="18181"/>
                  </a:lnTo>
                  <a:lnTo>
                    <a:pt x="6970" y="18080"/>
                  </a:lnTo>
                  <a:lnTo>
                    <a:pt x="7172" y="17912"/>
                  </a:lnTo>
                  <a:lnTo>
                    <a:pt x="7341" y="17710"/>
                  </a:lnTo>
                  <a:lnTo>
                    <a:pt x="7475" y="17474"/>
                  </a:lnTo>
                  <a:lnTo>
                    <a:pt x="7610" y="17205"/>
                  </a:lnTo>
                  <a:lnTo>
                    <a:pt x="7677" y="16902"/>
                  </a:lnTo>
                  <a:lnTo>
                    <a:pt x="7745" y="16599"/>
                  </a:lnTo>
                  <a:lnTo>
                    <a:pt x="7812" y="16161"/>
                  </a:lnTo>
                  <a:lnTo>
                    <a:pt x="7846" y="15757"/>
                  </a:lnTo>
                  <a:lnTo>
                    <a:pt x="7913" y="14882"/>
                  </a:lnTo>
                  <a:lnTo>
                    <a:pt x="7980" y="14444"/>
                  </a:lnTo>
                  <a:lnTo>
                    <a:pt x="8014" y="14006"/>
                  </a:lnTo>
                  <a:lnTo>
                    <a:pt x="8115" y="13569"/>
                  </a:lnTo>
                  <a:lnTo>
                    <a:pt x="8250" y="13165"/>
                  </a:lnTo>
                  <a:lnTo>
                    <a:pt x="8452" y="12727"/>
                  </a:lnTo>
                  <a:lnTo>
                    <a:pt x="8687" y="12357"/>
                  </a:lnTo>
                  <a:lnTo>
                    <a:pt x="8957" y="11986"/>
                  </a:lnTo>
                  <a:lnTo>
                    <a:pt x="9125" y="11818"/>
                  </a:lnTo>
                  <a:lnTo>
                    <a:pt x="9293" y="11683"/>
                  </a:lnTo>
                  <a:lnTo>
                    <a:pt x="9462" y="11582"/>
                  </a:lnTo>
                  <a:lnTo>
                    <a:pt x="9596" y="11515"/>
                  </a:lnTo>
                  <a:lnTo>
                    <a:pt x="9731" y="11481"/>
                  </a:lnTo>
                  <a:lnTo>
                    <a:pt x="10000" y="11481"/>
                  </a:lnTo>
                  <a:lnTo>
                    <a:pt x="10135" y="11549"/>
                  </a:lnTo>
                  <a:lnTo>
                    <a:pt x="10236" y="11582"/>
                  </a:lnTo>
                  <a:lnTo>
                    <a:pt x="10337" y="11683"/>
                  </a:lnTo>
                  <a:lnTo>
                    <a:pt x="10539" y="11852"/>
                  </a:lnTo>
                  <a:lnTo>
                    <a:pt x="10674" y="12121"/>
                  </a:lnTo>
                  <a:lnTo>
                    <a:pt x="10741" y="12390"/>
                  </a:lnTo>
                  <a:lnTo>
                    <a:pt x="10775" y="12693"/>
                  </a:lnTo>
                  <a:lnTo>
                    <a:pt x="10707" y="12727"/>
                  </a:lnTo>
                  <a:lnTo>
                    <a:pt x="10640" y="12761"/>
                  </a:lnTo>
                  <a:lnTo>
                    <a:pt x="10606" y="12828"/>
                  </a:lnTo>
                  <a:lnTo>
                    <a:pt x="10640" y="12862"/>
                  </a:lnTo>
                  <a:lnTo>
                    <a:pt x="10707" y="12895"/>
                  </a:lnTo>
                  <a:lnTo>
                    <a:pt x="10775" y="12929"/>
                  </a:lnTo>
                  <a:lnTo>
                    <a:pt x="11078" y="12895"/>
                  </a:lnTo>
                  <a:lnTo>
                    <a:pt x="11347" y="12862"/>
                  </a:lnTo>
                  <a:lnTo>
                    <a:pt x="11650" y="12794"/>
                  </a:lnTo>
                  <a:lnTo>
                    <a:pt x="11684" y="12761"/>
                  </a:lnTo>
                  <a:lnTo>
                    <a:pt x="11717" y="12727"/>
                  </a:lnTo>
                  <a:lnTo>
                    <a:pt x="11717" y="12660"/>
                  </a:lnTo>
                  <a:lnTo>
                    <a:pt x="11684" y="12592"/>
                  </a:lnTo>
                  <a:lnTo>
                    <a:pt x="11650" y="12559"/>
                  </a:lnTo>
                  <a:lnTo>
                    <a:pt x="11583" y="12559"/>
                  </a:lnTo>
                  <a:lnTo>
                    <a:pt x="11347" y="12626"/>
                  </a:lnTo>
                  <a:lnTo>
                    <a:pt x="11078" y="12660"/>
                  </a:lnTo>
                  <a:lnTo>
                    <a:pt x="11078" y="12390"/>
                  </a:lnTo>
                  <a:lnTo>
                    <a:pt x="11010" y="12155"/>
                  </a:lnTo>
                  <a:lnTo>
                    <a:pt x="10943" y="11919"/>
                  </a:lnTo>
                  <a:lnTo>
                    <a:pt x="10808" y="11683"/>
                  </a:lnTo>
                  <a:lnTo>
                    <a:pt x="10640" y="11515"/>
                  </a:lnTo>
                  <a:lnTo>
                    <a:pt x="10472" y="11347"/>
                  </a:lnTo>
                  <a:lnTo>
                    <a:pt x="10236" y="11246"/>
                  </a:lnTo>
                  <a:lnTo>
                    <a:pt x="9967" y="11178"/>
                  </a:lnTo>
                  <a:lnTo>
                    <a:pt x="9697" y="11178"/>
                  </a:lnTo>
                  <a:lnTo>
                    <a:pt x="9428" y="11246"/>
                  </a:lnTo>
                  <a:lnTo>
                    <a:pt x="9192" y="11380"/>
                  </a:lnTo>
                  <a:lnTo>
                    <a:pt x="8957" y="11549"/>
                  </a:lnTo>
                  <a:lnTo>
                    <a:pt x="8755" y="11751"/>
                  </a:lnTo>
                  <a:lnTo>
                    <a:pt x="8553" y="11986"/>
                  </a:lnTo>
                  <a:lnTo>
                    <a:pt x="8250" y="12424"/>
                  </a:lnTo>
                  <a:lnTo>
                    <a:pt x="8081" y="12761"/>
                  </a:lnTo>
                  <a:lnTo>
                    <a:pt x="7947" y="13131"/>
                  </a:lnTo>
                  <a:lnTo>
                    <a:pt x="7846" y="13468"/>
                  </a:lnTo>
                  <a:lnTo>
                    <a:pt x="7745" y="13804"/>
                  </a:lnTo>
                  <a:lnTo>
                    <a:pt x="7644" y="14545"/>
                  </a:lnTo>
                  <a:lnTo>
                    <a:pt x="7576" y="15286"/>
                  </a:lnTo>
                  <a:lnTo>
                    <a:pt x="7543" y="15824"/>
                  </a:lnTo>
                  <a:lnTo>
                    <a:pt x="7475" y="16363"/>
                  </a:lnTo>
                  <a:lnTo>
                    <a:pt x="7374" y="16902"/>
                  </a:lnTo>
                  <a:lnTo>
                    <a:pt x="7273" y="17171"/>
                  </a:lnTo>
                  <a:lnTo>
                    <a:pt x="7172" y="17407"/>
                  </a:lnTo>
                  <a:lnTo>
                    <a:pt x="7105" y="17542"/>
                  </a:lnTo>
                  <a:lnTo>
                    <a:pt x="7038" y="17643"/>
                  </a:lnTo>
                  <a:lnTo>
                    <a:pt x="6836" y="17811"/>
                  </a:lnTo>
                  <a:lnTo>
                    <a:pt x="6600" y="17912"/>
                  </a:lnTo>
                  <a:lnTo>
                    <a:pt x="6364" y="17946"/>
                  </a:lnTo>
                  <a:lnTo>
                    <a:pt x="6095" y="17946"/>
                  </a:lnTo>
                  <a:lnTo>
                    <a:pt x="5825" y="17912"/>
                  </a:lnTo>
                  <a:lnTo>
                    <a:pt x="5354" y="17811"/>
                  </a:lnTo>
                  <a:lnTo>
                    <a:pt x="4883" y="17643"/>
                  </a:lnTo>
                  <a:lnTo>
                    <a:pt x="4479" y="17441"/>
                  </a:lnTo>
                  <a:lnTo>
                    <a:pt x="4108" y="17138"/>
                  </a:lnTo>
                  <a:lnTo>
                    <a:pt x="3772" y="16801"/>
                  </a:lnTo>
                  <a:lnTo>
                    <a:pt x="3435" y="16464"/>
                  </a:lnTo>
                  <a:lnTo>
                    <a:pt x="3166" y="16060"/>
                  </a:lnTo>
                  <a:lnTo>
                    <a:pt x="2896" y="15656"/>
                  </a:lnTo>
                  <a:lnTo>
                    <a:pt x="2661" y="15252"/>
                  </a:lnTo>
                  <a:lnTo>
                    <a:pt x="2526" y="14915"/>
                  </a:lnTo>
                  <a:lnTo>
                    <a:pt x="2391" y="14612"/>
                  </a:lnTo>
                  <a:lnTo>
                    <a:pt x="2324" y="14276"/>
                  </a:lnTo>
                  <a:lnTo>
                    <a:pt x="2290" y="13939"/>
                  </a:lnTo>
                  <a:lnTo>
                    <a:pt x="2290" y="13602"/>
                  </a:lnTo>
                  <a:lnTo>
                    <a:pt x="2324" y="13266"/>
                  </a:lnTo>
                  <a:lnTo>
                    <a:pt x="2425" y="12929"/>
                  </a:lnTo>
                  <a:lnTo>
                    <a:pt x="2560" y="12592"/>
                  </a:lnTo>
                  <a:lnTo>
                    <a:pt x="2795" y="12222"/>
                  </a:lnTo>
                  <a:lnTo>
                    <a:pt x="3031" y="11852"/>
                  </a:lnTo>
                  <a:lnTo>
                    <a:pt x="3233" y="11481"/>
                  </a:lnTo>
                  <a:lnTo>
                    <a:pt x="3435" y="11077"/>
                  </a:lnTo>
                  <a:lnTo>
                    <a:pt x="3536" y="10741"/>
                  </a:lnTo>
                  <a:lnTo>
                    <a:pt x="3603" y="10438"/>
                  </a:lnTo>
                  <a:lnTo>
                    <a:pt x="3570" y="10135"/>
                  </a:lnTo>
                  <a:lnTo>
                    <a:pt x="3536" y="9832"/>
                  </a:lnTo>
                  <a:lnTo>
                    <a:pt x="3401" y="9562"/>
                  </a:lnTo>
                  <a:lnTo>
                    <a:pt x="3267" y="9293"/>
                  </a:lnTo>
                  <a:lnTo>
                    <a:pt x="3098" y="9024"/>
                  </a:lnTo>
                  <a:lnTo>
                    <a:pt x="2896" y="8788"/>
                  </a:lnTo>
                  <a:lnTo>
                    <a:pt x="2324" y="8148"/>
                  </a:lnTo>
                  <a:lnTo>
                    <a:pt x="2088" y="7811"/>
                  </a:lnTo>
                  <a:lnTo>
                    <a:pt x="1853" y="7475"/>
                  </a:lnTo>
                  <a:lnTo>
                    <a:pt x="1752" y="7306"/>
                  </a:lnTo>
                  <a:lnTo>
                    <a:pt x="1718" y="7138"/>
                  </a:lnTo>
                  <a:lnTo>
                    <a:pt x="1684" y="6801"/>
                  </a:lnTo>
                  <a:lnTo>
                    <a:pt x="1684" y="6094"/>
                  </a:lnTo>
                  <a:lnTo>
                    <a:pt x="1651" y="5993"/>
                  </a:lnTo>
                  <a:lnTo>
                    <a:pt x="1684" y="5960"/>
                  </a:lnTo>
                  <a:lnTo>
                    <a:pt x="1684" y="5892"/>
                  </a:lnTo>
                  <a:lnTo>
                    <a:pt x="1651" y="5825"/>
                  </a:lnTo>
                  <a:lnTo>
                    <a:pt x="1550" y="5791"/>
                  </a:lnTo>
                  <a:lnTo>
                    <a:pt x="1482" y="5791"/>
                  </a:lnTo>
                  <a:lnTo>
                    <a:pt x="1415" y="5758"/>
                  </a:lnTo>
                  <a:lnTo>
                    <a:pt x="1247" y="5589"/>
                  </a:lnTo>
                  <a:lnTo>
                    <a:pt x="1146" y="5354"/>
                  </a:lnTo>
                  <a:lnTo>
                    <a:pt x="1011" y="5084"/>
                  </a:lnTo>
                  <a:lnTo>
                    <a:pt x="843" y="4512"/>
                  </a:lnTo>
                  <a:lnTo>
                    <a:pt x="742" y="4074"/>
                  </a:lnTo>
                  <a:lnTo>
                    <a:pt x="573" y="3569"/>
                  </a:lnTo>
                  <a:lnTo>
                    <a:pt x="439" y="3031"/>
                  </a:lnTo>
                  <a:lnTo>
                    <a:pt x="338" y="2492"/>
                  </a:lnTo>
                  <a:lnTo>
                    <a:pt x="270" y="1953"/>
                  </a:lnTo>
                  <a:lnTo>
                    <a:pt x="270" y="1448"/>
                  </a:lnTo>
                  <a:lnTo>
                    <a:pt x="270" y="1213"/>
                  </a:lnTo>
                  <a:lnTo>
                    <a:pt x="338" y="943"/>
                  </a:lnTo>
                  <a:lnTo>
                    <a:pt x="405" y="741"/>
                  </a:lnTo>
                  <a:lnTo>
                    <a:pt x="540" y="539"/>
                  </a:lnTo>
                  <a:lnTo>
                    <a:pt x="708" y="371"/>
                  </a:lnTo>
                  <a:lnTo>
                    <a:pt x="944" y="270"/>
                  </a:lnTo>
                  <a:lnTo>
                    <a:pt x="1112" y="236"/>
                  </a:lnTo>
                  <a:lnTo>
                    <a:pt x="1112" y="236"/>
                  </a:lnTo>
                  <a:lnTo>
                    <a:pt x="977" y="337"/>
                  </a:lnTo>
                  <a:lnTo>
                    <a:pt x="843" y="472"/>
                  </a:lnTo>
                  <a:lnTo>
                    <a:pt x="742" y="640"/>
                  </a:lnTo>
                  <a:lnTo>
                    <a:pt x="674" y="842"/>
                  </a:lnTo>
                  <a:lnTo>
                    <a:pt x="674" y="1044"/>
                  </a:lnTo>
                  <a:lnTo>
                    <a:pt x="674" y="1246"/>
                  </a:lnTo>
                  <a:lnTo>
                    <a:pt x="742" y="1415"/>
                  </a:lnTo>
                  <a:lnTo>
                    <a:pt x="876" y="1549"/>
                  </a:lnTo>
                  <a:lnTo>
                    <a:pt x="910" y="1583"/>
                  </a:lnTo>
                  <a:lnTo>
                    <a:pt x="977" y="1583"/>
                  </a:lnTo>
                  <a:lnTo>
                    <a:pt x="1011" y="1549"/>
                  </a:lnTo>
                  <a:lnTo>
                    <a:pt x="1011" y="1482"/>
                  </a:lnTo>
                  <a:lnTo>
                    <a:pt x="910" y="1179"/>
                  </a:lnTo>
                  <a:lnTo>
                    <a:pt x="876" y="1044"/>
                  </a:lnTo>
                  <a:lnTo>
                    <a:pt x="910" y="876"/>
                  </a:lnTo>
                  <a:lnTo>
                    <a:pt x="944" y="741"/>
                  </a:lnTo>
                  <a:lnTo>
                    <a:pt x="1011" y="607"/>
                  </a:lnTo>
                  <a:lnTo>
                    <a:pt x="1213" y="405"/>
                  </a:lnTo>
                  <a:lnTo>
                    <a:pt x="1247" y="371"/>
                  </a:lnTo>
                  <a:lnTo>
                    <a:pt x="1213" y="304"/>
                  </a:lnTo>
                  <a:lnTo>
                    <a:pt x="1213" y="270"/>
                  </a:lnTo>
                  <a:lnTo>
                    <a:pt x="1146" y="236"/>
                  </a:lnTo>
                  <a:lnTo>
                    <a:pt x="1314" y="270"/>
                  </a:lnTo>
                  <a:lnTo>
                    <a:pt x="1449" y="270"/>
                  </a:lnTo>
                  <a:lnTo>
                    <a:pt x="1583" y="337"/>
                  </a:lnTo>
                  <a:lnTo>
                    <a:pt x="1718" y="405"/>
                  </a:lnTo>
                  <a:lnTo>
                    <a:pt x="1954" y="607"/>
                  </a:lnTo>
                  <a:lnTo>
                    <a:pt x="2122" y="876"/>
                  </a:lnTo>
                  <a:lnTo>
                    <a:pt x="2088" y="842"/>
                  </a:lnTo>
                  <a:lnTo>
                    <a:pt x="2021" y="842"/>
                  </a:lnTo>
                  <a:lnTo>
                    <a:pt x="1987" y="876"/>
                  </a:lnTo>
                  <a:lnTo>
                    <a:pt x="1954" y="910"/>
                  </a:lnTo>
                  <a:lnTo>
                    <a:pt x="1920" y="943"/>
                  </a:lnTo>
                  <a:lnTo>
                    <a:pt x="1886" y="943"/>
                  </a:lnTo>
                  <a:lnTo>
                    <a:pt x="1819" y="977"/>
                  </a:lnTo>
                  <a:lnTo>
                    <a:pt x="1785" y="1044"/>
                  </a:lnTo>
                  <a:lnTo>
                    <a:pt x="1752" y="1179"/>
                  </a:lnTo>
                  <a:lnTo>
                    <a:pt x="1785" y="1347"/>
                  </a:lnTo>
                  <a:lnTo>
                    <a:pt x="1785" y="1516"/>
                  </a:lnTo>
                  <a:lnTo>
                    <a:pt x="1853" y="1684"/>
                  </a:lnTo>
                  <a:lnTo>
                    <a:pt x="1954" y="1819"/>
                  </a:lnTo>
                  <a:lnTo>
                    <a:pt x="2088" y="1920"/>
                  </a:lnTo>
                  <a:lnTo>
                    <a:pt x="2156" y="1953"/>
                  </a:lnTo>
                  <a:lnTo>
                    <a:pt x="2223" y="1920"/>
                  </a:lnTo>
                  <a:lnTo>
                    <a:pt x="2257" y="1819"/>
                  </a:lnTo>
                  <a:lnTo>
                    <a:pt x="2223" y="1751"/>
                  </a:lnTo>
                  <a:lnTo>
                    <a:pt x="2290" y="1650"/>
                  </a:lnTo>
                  <a:lnTo>
                    <a:pt x="2257" y="1953"/>
                  </a:lnTo>
                  <a:lnTo>
                    <a:pt x="2189" y="2155"/>
                  </a:lnTo>
                  <a:lnTo>
                    <a:pt x="2055" y="2324"/>
                  </a:lnTo>
                  <a:lnTo>
                    <a:pt x="1920" y="2458"/>
                  </a:lnTo>
                  <a:lnTo>
                    <a:pt x="1752" y="2526"/>
                  </a:lnTo>
                  <a:lnTo>
                    <a:pt x="1550" y="2559"/>
                  </a:lnTo>
                  <a:lnTo>
                    <a:pt x="1381" y="2492"/>
                  </a:lnTo>
                  <a:lnTo>
                    <a:pt x="1314" y="2458"/>
                  </a:lnTo>
                  <a:lnTo>
                    <a:pt x="1213" y="2357"/>
                  </a:lnTo>
                  <a:lnTo>
                    <a:pt x="1146" y="2290"/>
                  </a:lnTo>
                  <a:lnTo>
                    <a:pt x="1112" y="2155"/>
                  </a:lnTo>
                  <a:lnTo>
                    <a:pt x="1045" y="2088"/>
                  </a:lnTo>
                  <a:lnTo>
                    <a:pt x="977" y="2088"/>
                  </a:lnTo>
                  <a:lnTo>
                    <a:pt x="944" y="2122"/>
                  </a:lnTo>
                  <a:lnTo>
                    <a:pt x="910" y="2189"/>
                  </a:lnTo>
                  <a:lnTo>
                    <a:pt x="1011" y="2391"/>
                  </a:lnTo>
                  <a:lnTo>
                    <a:pt x="1146" y="2593"/>
                  </a:lnTo>
                  <a:lnTo>
                    <a:pt x="1179" y="2997"/>
                  </a:lnTo>
                  <a:lnTo>
                    <a:pt x="1247" y="3401"/>
                  </a:lnTo>
                  <a:lnTo>
                    <a:pt x="1415" y="4209"/>
                  </a:lnTo>
                  <a:lnTo>
                    <a:pt x="1583" y="4983"/>
                  </a:lnTo>
                  <a:lnTo>
                    <a:pt x="1651" y="5421"/>
                  </a:lnTo>
                  <a:lnTo>
                    <a:pt x="1718" y="5825"/>
                  </a:lnTo>
                  <a:lnTo>
                    <a:pt x="1718" y="5859"/>
                  </a:lnTo>
                  <a:lnTo>
                    <a:pt x="1785" y="5892"/>
                  </a:lnTo>
                  <a:lnTo>
                    <a:pt x="1819" y="5859"/>
                  </a:lnTo>
                  <a:lnTo>
                    <a:pt x="1853" y="5825"/>
                  </a:lnTo>
                  <a:lnTo>
                    <a:pt x="1853" y="5421"/>
                  </a:lnTo>
                  <a:lnTo>
                    <a:pt x="1819" y="5051"/>
                  </a:lnTo>
                  <a:lnTo>
                    <a:pt x="1718" y="4276"/>
                  </a:lnTo>
                  <a:lnTo>
                    <a:pt x="1550" y="3502"/>
                  </a:lnTo>
                  <a:lnTo>
                    <a:pt x="1348" y="2728"/>
                  </a:lnTo>
                  <a:lnTo>
                    <a:pt x="1482" y="2795"/>
                  </a:lnTo>
                  <a:lnTo>
                    <a:pt x="1752" y="2795"/>
                  </a:lnTo>
                  <a:lnTo>
                    <a:pt x="1920" y="2728"/>
                  </a:lnTo>
                  <a:lnTo>
                    <a:pt x="2055" y="2627"/>
                  </a:lnTo>
                  <a:lnTo>
                    <a:pt x="2223" y="2492"/>
                  </a:lnTo>
                  <a:lnTo>
                    <a:pt x="2324" y="2324"/>
                  </a:lnTo>
                  <a:lnTo>
                    <a:pt x="2425" y="2155"/>
                  </a:lnTo>
                  <a:lnTo>
                    <a:pt x="2492" y="1953"/>
                  </a:lnTo>
                  <a:lnTo>
                    <a:pt x="2526" y="1785"/>
                  </a:lnTo>
                  <a:lnTo>
                    <a:pt x="2526" y="1583"/>
                  </a:lnTo>
                  <a:lnTo>
                    <a:pt x="2492" y="1381"/>
                  </a:lnTo>
                  <a:lnTo>
                    <a:pt x="2459" y="1213"/>
                  </a:lnTo>
                  <a:lnTo>
                    <a:pt x="2391" y="1011"/>
                  </a:lnTo>
                  <a:lnTo>
                    <a:pt x="2324" y="842"/>
                  </a:lnTo>
                  <a:lnTo>
                    <a:pt x="2223" y="674"/>
                  </a:lnTo>
                  <a:lnTo>
                    <a:pt x="1954" y="371"/>
                  </a:lnTo>
                  <a:lnTo>
                    <a:pt x="1819" y="270"/>
                  </a:lnTo>
                  <a:lnTo>
                    <a:pt x="1651" y="169"/>
                  </a:lnTo>
                  <a:lnTo>
                    <a:pt x="1482" y="102"/>
                  </a:lnTo>
                  <a:lnTo>
                    <a:pt x="1314" y="34"/>
                  </a:lnTo>
                  <a:lnTo>
                    <a:pt x="1146" y="1"/>
                  </a:lnTo>
                  <a:close/>
                  <a:moveTo>
                    <a:pt x="11785" y="12592"/>
                  </a:moveTo>
                  <a:lnTo>
                    <a:pt x="11751" y="12626"/>
                  </a:lnTo>
                  <a:lnTo>
                    <a:pt x="11717" y="12727"/>
                  </a:lnTo>
                  <a:lnTo>
                    <a:pt x="11684" y="12929"/>
                  </a:lnTo>
                  <a:lnTo>
                    <a:pt x="11684" y="13165"/>
                  </a:lnTo>
                  <a:lnTo>
                    <a:pt x="11684" y="13400"/>
                  </a:lnTo>
                  <a:lnTo>
                    <a:pt x="11751" y="13636"/>
                  </a:lnTo>
                  <a:lnTo>
                    <a:pt x="11886" y="14074"/>
                  </a:lnTo>
                  <a:lnTo>
                    <a:pt x="12020" y="14478"/>
                  </a:lnTo>
                  <a:lnTo>
                    <a:pt x="12222" y="15286"/>
                  </a:lnTo>
                  <a:lnTo>
                    <a:pt x="12357" y="16128"/>
                  </a:lnTo>
                  <a:lnTo>
                    <a:pt x="12492" y="16936"/>
                  </a:lnTo>
                  <a:lnTo>
                    <a:pt x="12660" y="17777"/>
                  </a:lnTo>
                  <a:lnTo>
                    <a:pt x="12458" y="17811"/>
                  </a:lnTo>
                  <a:lnTo>
                    <a:pt x="12290" y="17777"/>
                  </a:lnTo>
                  <a:lnTo>
                    <a:pt x="12155" y="17710"/>
                  </a:lnTo>
                  <a:lnTo>
                    <a:pt x="12020" y="17609"/>
                  </a:lnTo>
                  <a:lnTo>
                    <a:pt x="11886" y="17474"/>
                  </a:lnTo>
                  <a:lnTo>
                    <a:pt x="11785" y="17340"/>
                  </a:lnTo>
                  <a:lnTo>
                    <a:pt x="11650" y="16969"/>
                  </a:lnTo>
                  <a:lnTo>
                    <a:pt x="11515" y="16565"/>
                  </a:lnTo>
                  <a:lnTo>
                    <a:pt x="11448" y="16161"/>
                  </a:lnTo>
                  <a:lnTo>
                    <a:pt x="11347" y="15454"/>
                  </a:lnTo>
                  <a:lnTo>
                    <a:pt x="11212" y="14781"/>
                  </a:lnTo>
                  <a:lnTo>
                    <a:pt x="11044" y="14141"/>
                  </a:lnTo>
                  <a:lnTo>
                    <a:pt x="10943" y="13501"/>
                  </a:lnTo>
                  <a:lnTo>
                    <a:pt x="10842" y="13198"/>
                  </a:lnTo>
                  <a:lnTo>
                    <a:pt x="10775" y="13064"/>
                  </a:lnTo>
                  <a:lnTo>
                    <a:pt x="10707" y="12963"/>
                  </a:lnTo>
                  <a:lnTo>
                    <a:pt x="10640" y="12929"/>
                  </a:lnTo>
                  <a:lnTo>
                    <a:pt x="10606" y="12963"/>
                  </a:lnTo>
                  <a:lnTo>
                    <a:pt x="10539" y="13097"/>
                  </a:lnTo>
                  <a:lnTo>
                    <a:pt x="10539" y="13299"/>
                  </a:lnTo>
                  <a:lnTo>
                    <a:pt x="10573" y="13501"/>
                  </a:lnTo>
                  <a:lnTo>
                    <a:pt x="10640" y="13737"/>
                  </a:lnTo>
                  <a:lnTo>
                    <a:pt x="10909" y="14511"/>
                  </a:lnTo>
                  <a:lnTo>
                    <a:pt x="11078" y="15387"/>
                  </a:lnTo>
                  <a:lnTo>
                    <a:pt x="11212" y="16229"/>
                  </a:lnTo>
                  <a:lnTo>
                    <a:pt x="11347" y="16835"/>
                  </a:lnTo>
                  <a:lnTo>
                    <a:pt x="11448" y="17138"/>
                  </a:lnTo>
                  <a:lnTo>
                    <a:pt x="11583" y="17407"/>
                  </a:lnTo>
                  <a:lnTo>
                    <a:pt x="11751" y="17643"/>
                  </a:lnTo>
                  <a:lnTo>
                    <a:pt x="11919" y="17845"/>
                  </a:lnTo>
                  <a:lnTo>
                    <a:pt x="12155" y="17979"/>
                  </a:lnTo>
                  <a:lnTo>
                    <a:pt x="12290" y="18013"/>
                  </a:lnTo>
                  <a:lnTo>
                    <a:pt x="12424" y="18047"/>
                  </a:lnTo>
                  <a:lnTo>
                    <a:pt x="12492" y="18417"/>
                  </a:lnTo>
                  <a:lnTo>
                    <a:pt x="12559" y="18787"/>
                  </a:lnTo>
                  <a:lnTo>
                    <a:pt x="12896" y="18787"/>
                  </a:lnTo>
                  <a:lnTo>
                    <a:pt x="12795" y="18383"/>
                  </a:lnTo>
                  <a:lnTo>
                    <a:pt x="12626" y="18013"/>
                  </a:lnTo>
                  <a:lnTo>
                    <a:pt x="12828" y="17979"/>
                  </a:lnTo>
                  <a:lnTo>
                    <a:pt x="13030" y="17912"/>
                  </a:lnTo>
                  <a:lnTo>
                    <a:pt x="13064" y="17878"/>
                  </a:lnTo>
                  <a:lnTo>
                    <a:pt x="13064" y="17845"/>
                  </a:lnTo>
                  <a:lnTo>
                    <a:pt x="13064" y="17744"/>
                  </a:lnTo>
                  <a:lnTo>
                    <a:pt x="12997" y="17676"/>
                  </a:lnTo>
                  <a:lnTo>
                    <a:pt x="12896" y="17676"/>
                  </a:lnTo>
                  <a:lnTo>
                    <a:pt x="12593" y="16262"/>
                  </a:lnTo>
                  <a:lnTo>
                    <a:pt x="12357" y="14814"/>
                  </a:lnTo>
                  <a:lnTo>
                    <a:pt x="12290" y="14545"/>
                  </a:lnTo>
                  <a:lnTo>
                    <a:pt x="12222" y="14276"/>
                  </a:lnTo>
                  <a:lnTo>
                    <a:pt x="12054" y="13771"/>
                  </a:lnTo>
                  <a:lnTo>
                    <a:pt x="11987" y="13501"/>
                  </a:lnTo>
                  <a:lnTo>
                    <a:pt x="11919" y="13232"/>
                  </a:lnTo>
                  <a:lnTo>
                    <a:pt x="11919" y="12963"/>
                  </a:lnTo>
                  <a:lnTo>
                    <a:pt x="11919" y="12693"/>
                  </a:lnTo>
                  <a:lnTo>
                    <a:pt x="11919" y="12626"/>
                  </a:lnTo>
                  <a:lnTo>
                    <a:pt x="11852" y="1259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14" name="Shape 214"/>
            <p:cNvSpPr/>
            <p:nvPr/>
          </p:nvSpPr>
          <p:spPr>
            <a:xfrm>
              <a:off x="4839400" y="1865975"/>
              <a:ext cx="1471300" cy="15175"/>
            </a:xfrm>
            <a:custGeom>
              <a:avLst/>
              <a:gdLst/>
              <a:ahLst/>
              <a:cxnLst/>
              <a:rect l="0" t="0" r="0" b="0"/>
              <a:pathLst>
                <a:path w="58852" h="607" extrusionOk="0">
                  <a:moveTo>
                    <a:pt x="25251" y="0"/>
                  </a:moveTo>
                  <a:lnTo>
                    <a:pt x="18551" y="34"/>
                  </a:lnTo>
                  <a:lnTo>
                    <a:pt x="11851" y="135"/>
                  </a:lnTo>
                  <a:lnTo>
                    <a:pt x="5151" y="269"/>
                  </a:lnTo>
                  <a:lnTo>
                    <a:pt x="2626" y="337"/>
                  </a:lnTo>
                  <a:lnTo>
                    <a:pt x="67" y="438"/>
                  </a:lnTo>
                  <a:lnTo>
                    <a:pt x="34" y="438"/>
                  </a:lnTo>
                  <a:lnTo>
                    <a:pt x="0" y="505"/>
                  </a:lnTo>
                  <a:lnTo>
                    <a:pt x="34" y="539"/>
                  </a:lnTo>
                  <a:lnTo>
                    <a:pt x="67" y="539"/>
                  </a:lnTo>
                  <a:lnTo>
                    <a:pt x="13467" y="303"/>
                  </a:lnTo>
                  <a:lnTo>
                    <a:pt x="20167" y="236"/>
                  </a:lnTo>
                  <a:lnTo>
                    <a:pt x="26867" y="168"/>
                  </a:lnTo>
                  <a:lnTo>
                    <a:pt x="33567" y="168"/>
                  </a:lnTo>
                  <a:lnTo>
                    <a:pt x="40267" y="236"/>
                  </a:lnTo>
                  <a:lnTo>
                    <a:pt x="46967" y="337"/>
                  </a:lnTo>
                  <a:lnTo>
                    <a:pt x="53667" y="471"/>
                  </a:lnTo>
                  <a:lnTo>
                    <a:pt x="58751" y="606"/>
                  </a:lnTo>
                  <a:lnTo>
                    <a:pt x="58818" y="572"/>
                  </a:lnTo>
                  <a:lnTo>
                    <a:pt x="58852" y="539"/>
                  </a:lnTo>
                  <a:lnTo>
                    <a:pt x="58818" y="471"/>
                  </a:lnTo>
                  <a:lnTo>
                    <a:pt x="58751" y="438"/>
                  </a:lnTo>
                  <a:lnTo>
                    <a:pt x="52051" y="236"/>
                  </a:lnTo>
                  <a:lnTo>
                    <a:pt x="45351" y="135"/>
                  </a:lnTo>
                  <a:lnTo>
                    <a:pt x="38651" y="34"/>
                  </a:lnTo>
                  <a:lnTo>
                    <a:pt x="3195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15" name="Shape 215"/>
            <p:cNvSpPr/>
            <p:nvPr/>
          </p:nvSpPr>
          <p:spPr>
            <a:xfrm>
              <a:off x="6021975" y="655600"/>
              <a:ext cx="8450" cy="16850"/>
            </a:xfrm>
            <a:custGeom>
              <a:avLst/>
              <a:gdLst/>
              <a:ahLst/>
              <a:cxnLst/>
              <a:rect l="0" t="0" r="0" b="0"/>
              <a:pathLst>
                <a:path w="338" h="674" extrusionOk="0">
                  <a:moveTo>
                    <a:pt x="236" y="0"/>
                  </a:moveTo>
                  <a:lnTo>
                    <a:pt x="203" y="34"/>
                  </a:lnTo>
                  <a:lnTo>
                    <a:pt x="102" y="303"/>
                  </a:lnTo>
                  <a:lnTo>
                    <a:pt x="1" y="573"/>
                  </a:lnTo>
                  <a:lnTo>
                    <a:pt x="1" y="606"/>
                  </a:lnTo>
                  <a:lnTo>
                    <a:pt x="34" y="674"/>
                  </a:lnTo>
                  <a:lnTo>
                    <a:pt x="102" y="674"/>
                  </a:lnTo>
                  <a:lnTo>
                    <a:pt x="169" y="640"/>
                  </a:lnTo>
                  <a:lnTo>
                    <a:pt x="236" y="539"/>
                  </a:lnTo>
                  <a:lnTo>
                    <a:pt x="304" y="404"/>
                  </a:lnTo>
                  <a:lnTo>
                    <a:pt x="337" y="236"/>
                  </a:lnTo>
                  <a:lnTo>
                    <a:pt x="337" y="101"/>
                  </a:lnTo>
                  <a:lnTo>
                    <a:pt x="337" y="34"/>
                  </a:lnTo>
                  <a:lnTo>
                    <a:pt x="30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16" name="Shape 216"/>
            <p:cNvSpPr/>
            <p:nvPr/>
          </p:nvSpPr>
          <p:spPr>
            <a:xfrm>
              <a:off x="6037975" y="610975"/>
              <a:ext cx="7600" cy="13500"/>
            </a:xfrm>
            <a:custGeom>
              <a:avLst/>
              <a:gdLst/>
              <a:ahLst/>
              <a:cxnLst/>
              <a:rect l="0" t="0" r="0" b="0"/>
              <a:pathLst>
                <a:path w="304" h="540" extrusionOk="0">
                  <a:moveTo>
                    <a:pt x="202" y="1"/>
                  </a:moveTo>
                  <a:lnTo>
                    <a:pt x="135" y="35"/>
                  </a:lnTo>
                  <a:lnTo>
                    <a:pt x="34" y="237"/>
                  </a:lnTo>
                  <a:lnTo>
                    <a:pt x="0" y="439"/>
                  </a:lnTo>
                  <a:lnTo>
                    <a:pt x="34" y="506"/>
                  </a:lnTo>
                  <a:lnTo>
                    <a:pt x="135" y="540"/>
                  </a:lnTo>
                  <a:lnTo>
                    <a:pt x="202" y="506"/>
                  </a:lnTo>
                  <a:lnTo>
                    <a:pt x="236" y="439"/>
                  </a:lnTo>
                  <a:lnTo>
                    <a:pt x="270" y="270"/>
                  </a:lnTo>
                  <a:lnTo>
                    <a:pt x="303" y="102"/>
                  </a:lnTo>
                  <a:lnTo>
                    <a:pt x="303" y="35"/>
                  </a:lnTo>
                  <a:lnTo>
                    <a:pt x="27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17" name="Shape 217"/>
            <p:cNvSpPr/>
            <p:nvPr/>
          </p:nvSpPr>
          <p:spPr>
            <a:xfrm>
              <a:off x="6859475" y="2144575"/>
              <a:ext cx="111975" cy="69875"/>
            </a:xfrm>
            <a:custGeom>
              <a:avLst/>
              <a:gdLst/>
              <a:ahLst/>
              <a:cxnLst/>
              <a:rect l="0" t="0" r="0" b="0"/>
              <a:pathLst>
                <a:path w="4479" h="2795" extrusionOk="0">
                  <a:moveTo>
                    <a:pt x="4175" y="303"/>
                  </a:moveTo>
                  <a:lnTo>
                    <a:pt x="4209" y="707"/>
                  </a:lnTo>
                  <a:lnTo>
                    <a:pt x="4209" y="876"/>
                  </a:lnTo>
                  <a:lnTo>
                    <a:pt x="4175" y="1078"/>
                  </a:lnTo>
                  <a:lnTo>
                    <a:pt x="4108" y="1212"/>
                  </a:lnTo>
                  <a:lnTo>
                    <a:pt x="4007" y="1347"/>
                  </a:lnTo>
                  <a:lnTo>
                    <a:pt x="3838" y="1482"/>
                  </a:lnTo>
                  <a:lnTo>
                    <a:pt x="3603" y="1549"/>
                  </a:lnTo>
                  <a:lnTo>
                    <a:pt x="3569" y="1549"/>
                  </a:lnTo>
                  <a:lnTo>
                    <a:pt x="3502" y="1347"/>
                  </a:lnTo>
                  <a:lnTo>
                    <a:pt x="3367" y="1111"/>
                  </a:lnTo>
                  <a:lnTo>
                    <a:pt x="3266" y="909"/>
                  </a:lnTo>
                  <a:lnTo>
                    <a:pt x="3199" y="674"/>
                  </a:lnTo>
                  <a:lnTo>
                    <a:pt x="3704" y="505"/>
                  </a:lnTo>
                  <a:lnTo>
                    <a:pt x="4175" y="303"/>
                  </a:lnTo>
                  <a:close/>
                  <a:moveTo>
                    <a:pt x="3064" y="707"/>
                  </a:moveTo>
                  <a:lnTo>
                    <a:pt x="3064" y="909"/>
                  </a:lnTo>
                  <a:lnTo>
                    <a:pt x="3131" y="1111"/>
                  </a:lnTo>
                  <a:lnTo>
                    <a:pt x="3232" y="1381"/>
                  </a:lnTo>
                  <a:lnTo>
                    <a:pt x="3367" y="1616"/>
                  </a:lnTo>
                  <a:lnTo>
                    <a:pt x="2660" y="1818"/>
                  </a:lnTo>
                  <a:lnTo>
                    <a:pt x="2559" y="1549"/>
                  </a:lnTo>
                  <a:lnTo>
                    <a:pt x="2391" y="1246"/>
                  </a:lnTo>
                  <a:lnTo>
                    <a:pt x="2290" y="1111"/>
                  </a:lnTo>
                  <a:lnTo>
                    <a:pt x="2155" y="977"/>
                  </a:lnTo>
                  <a:lnTo>
                    <a:pt x="2189" y="977"/>
                  </a:lnTo>
                  <a:lnTo>
                    <a:pt x="3064" y="707"/>
                  </a:lnTo>
                  <a:close/>
                  <a:moveTo>
                    <a:pt x="1987" y="1044"/>
                  </a:moveTo>
                  <a:lnTo>
                    <a:pt x="2155" y="1347"/>
                  </a:lnTo>
                  <a:lnTo>
                    <a:pt x="2290" y="1616"/>
                  </a:lnTo>
                  <a:lnTo>
                    <a:pt x="2391" y="1886"/>
                  </a:lnTo>
                  <a:lnTo>
                    <a:pt x="2189" y="1953"/>
                  </a:lnTo>
                  <a:lnTo>
                    <a:pt x="1549" y="2155"/>
                  </a:lnTo>
                  <a:lnTo>
                    <a:pt x="1414" y="1919"/>
                  </a:lnTo>
                  <a:lnTo>
                    <a:pt x="1381" y="1785"/>
                  </a:lnTo>
                  <a:lnTo>
                    <a:pt x="1347" y="1616"/>
                  </a:lnTo>
                  <a:lnTo>
                    <a:pt x="1280" y="1482"/>
                  </a:lnTo>
                  <a:lnTo>
                    <a:pt x="1212" y="1347"/>
                  </a:lnTo>
                  <a:lnTo>
                    <a:pt x="1179" y="1347"/>
                  </a:lnTo>
                  <a:lnTo>
                    <a:pt x="1145" y="1414"/>
                  </a:lnTo>
                  <a:lnTo>
                    <a:pt x="1111" y="1482"/>
                  </a:lnTo>
                  <a:lnTo>
                    <a:pt x="1111" y="1684"/>
                  </a:lnTo>
                  <a:lnTo>
                    <a:pt x="1145" y="1852"/>
                  </a:lnTo>
                  <a:lnTo>
                    <a:pt x="1212" y="2020"/>
                  </a:lnTo>
                  <a:lnTo>
                    <a:pt x="1313" y="2222"/>
                  </a:lnTo>
                  <a:lnTo>
                    <a:pt x="775" y="2391"/>
                  </a:lnTo>
                  <a:lnTo>
                    <a:pt x="606" y="2458"/>
                  </a:lnTo>
                  <a:lnTo>
                    <a:pt x="472" y="2424"/>
                  </a:lnTo>
                  <a:lnTo>
                    <a:pt x="404" y="2323"/>
                  </a:lnTo>
                  <a:lnTo>
                    <a:pt x="337" y="2189"/>
                  </a:lnTo>
                  <a:lnTo>
                    <a:pt x="303" y="1886"/>
                  </a:lnTo>
                  <a:lnTo>
                    <a:pt x="236" y="1515"/>
                  </a:lnTo>
                  <a:lnTo>
                    <a:pt x="707" y="1448"/>
                  </a:lnTo>
                  <a:lnTo>
                    <a:pt x="1145" y="1347"/>
                  </a:lnTo>
                  <a:lnTo>
                    <a:pt x="1987" y="1044"/>
                  </a:lnTo>
                  <a:close/>
                  <a:moveTo>
                    <a:pt x="4276" y="0"/>
                  </a:moveTo>
                  <a:lnTo>
                    <a:pt x="4209" y="34"/>
                  </a:lnTo>
                  <a:lnTo>
                    <a:pt x="4175" y="67"/>
                  </a:lnTo>
                  <a:lnTo>
                    <a:pt x="3636" y="202"/>
                  </a:lnTo>
                  <a:lnTo>
                    <a:pt x="3131" y="404"/>
                  </a:lnTo>
                  <a:lnTo>
                    <a:pt x="2121" y="775"/>
                  </a:lnTo>
                  <a:lnTo>
                    <a:pt x="1044" y="1078"/>
                  </a:lnTo>
                  <a:lnTo>
                    <a:pt x="539" y="1246"/>
                  </a:lnTo>
                  <a:lnTo>
                    <a:pt x="34" y="1482"/>
                  </a:lnTo>
                  <a:lnTo>
                    <a:pt x="0" y="1515"/>
                  </a:lnTo>
                  <a:lnTo>
                    <a:pt x="34" y="1549"/>
                  </a:lnTo>
                  <a:lnTo>
                    <a:pt x="169" y="1515"/>
                  </a:lnTo>
                  <a:lnTo>
                    <a:pt x="135" y="1818"/>
                  </a:lnTo>
                  <a:lnTo>
                    <a:pt x="135" y="2121"/>
                  </a:lnTo>
                  <a:lnTo>
                    <a:pt x="236" y="2727"/>
                  </a:lnTo>
                  <a:lnTo>
                    <a:pt x="236" y="2761"/>
                  </a:lnTo>
                  <a:lnTo>
                    <a:pt x="270" y="2795"/>
                  </a:lnTo>
                  <a:lnTo>
                    <a:pt x="371" y="2795"/>
                  </a:lnTo>
                  <a:lnTo>
                    <a:pt x="1448" y="2424"/>
                  </a:lnTo>
                  <a:lnTo>
                    <a:pt x="1549" y="2492"/>
                  </a:lnTo>
                  <a:lnTo>
                    <a:pt x="1650" y="2525"/>
                  </a:lnTo>
                  <a:lnTo>
                    <a:pt x="1684" y="2492"/>
                  </a:lnTo>
                  <a:lnTo>
                    <a:pt x="1717" y="2458"/>
                  </a:lnTo>
                  <a:lnTo>
                    <a:pt x="1684" y="2357"/>
                  </a:lnTo>
                  <a:lnTo>
                    <a:pt x="2525" y="2088"/>
                  </a:lnTo>
                  <a:lnTo>
                    <a:pt x="2593" y="2121"/>
                  </a:lnTo>
                  <a:lnTo>
                    <a:pt x="2626" y="2121"/>
                  </a:lnTo>
                  <a:lnTo>
                    <a:pt x="2660" y="2054"/>
                  </a:lnTo>
                  <a:lnTo>
                    <a:pt x="3670" y="1785"/>
                  </a:lnTo>
                  <a:lnTo>
                    <a:pt x="4074" y="1717"/>
                  </a:lnTo>
                  <a:lnTo>
                    <a:pt x="4276" y="1650"/>
                  </a:lnTo>
                  <a:lnTo>
                    <a:pt x="4377" y="1583"/>
                  </a:lnTo>
                  <a:lnTo>
                    <a:pt x="4411" y="1515"/>
                  </a:lnTo>
                  <a:lnTo>
                    <a:pt x="4478" y="1145"/>
                  </a:lnTo>
                  <a:lnTo>
                    <a:pt x="4478" y="808"/>
                  </a:lnTo>
                  <a:lnTo>
                    <a:pt x="4444" y="438"/>
                  </a:lnTo>
                  <a:lnTo>
                    <a:pt x="4377" y="101"/>
                  </a:lnTo>
                  <a:lnTo>
                    <a:pt x="4343" y="34"/>
                  </a:lnTo>
                  <a:lnTo>
                    <a:pt x="427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18" name="Shape 218"/>
            <p:cNvSpPr/>
            <p:nvPr/>
          </p:nvSpPr>
          <p:spPr>
            <a:xfrm>
              <a:off x="7089250" y="1504875"/>
              <a:ext cx="114500" cy="168375"/>
            </a:xfrm>
            <a:custGeom>
              <a:avLst/>
              <a:gdLst/>
              <a:ahLst/>
              <a:cxnLst/>
              <a:rect l="0" t="0" r="0" b="0"/>
              <a:pathLst>
                <a:path w="4580" h="6735" extrusionOk="0">
                  <a:moveTo>
                    <a:pt x="4411" y="0"/>
                  </a:moveTo>
                  <a:lnTo>
                    <a:pt x="4378" y="34"/>
                  </a:lnTo>
                  <a:lnTo>
                    <a:pt x="3334" y="1650"/>
                  </a:lnTo>
                  <a:lnTo>
                    <a:pt x="2324" y="3266"/>
                  </a:lnTo>
                  <a:lnTo>
                    <a:pt x="1785" y="4142"/>
                  </a:lnTo>
                  <a:lnTo>
                    <a:pt x="1213" y="4950"/>
                  </a:lnTo>
                  <a:lnTo>
                    <a:pt x="34" y="6599"/>
                  </a:lnTo>
                  <a:lnTo>
                    <a:pt x="1" y="6667"/>
                  </a:lnTo>
                  <a:lnTo>
                    <a:pt x="34" y="6700"/>
                  </a:lnTo>
                  <a:lnTo>
                    <a:pt x="102" y="6734"/>
                  </a:lnTo>
                  <a:lnTo>
                    <a:pt x="135" y="6700"/>
                  </a:lnTo>
                  <a:lnTo>
                    <a:pt x="472" y="6364"/>
                  </a:lnTo>
                  <a:lnTo>
                    <a:pt x="775" y="5993"/>
                  </a:lnTo>
                  <a:lnTo>
                    <a:pt x="1381" y="5219"/>
                  </a:lnTo>
                  <a:lnTo>
                    <a:pt x="1886" y="4411"/>
                  </a:lnTo>
                  <a:lnTo>
                    <a:pt x="2391" y="3603"/>
                  </a:lnTo>
                  <a:lnTo>
                    <a:pt x="3468" y="1886"/>
                  </a:lnTo>
                  <a:lnTo>
                    <a:pt x="4007" y="1010"/>
                  </a:lnTo>
                  <a:lnTo>
                    <a:pt x="4546" y="169"/>
                  </a:lnTo>
                  <a:lnTo>
                    <a:pt x="4580" y="101"/>
                  </a:lnTo>
                  <a:lnTo>
                    <a:pt x="4580" y="68"/>
                  </a:lnTo>
                  <a:lnTo>
                    <a:pt x="451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19" name="Shape 219"/>
            <p:cNvSpPr/>
            <p:nvPr/>
          </p:nvSpPr>
          <p:spPr>
            <a:xfrm>
              <a:off x="6601075" y="2117625"/>
              <a:ext cx="520200" cy="617850"/>
            </a:xfrm>
            <a:custGeom>
              <a:avLst/>
              <a:gdLst/>
              <a:ahLst/>
              <a:cxnLst/>
              <a:rect l="0" t="0" r="0" b="0"/>
              <a:pathLst>
                <a:path w="20808" h="24714" extrusionOk="0">
                  <a:moveTo>
                    <a:pt x="17710" y="8923"/>
                  </a:moveTo>
                  <a:lnTo>
                    <a:pt x="17979" y="10034"/>
                  </a:lnTo>
                  <a:lnTo>
                    <a:pt x="20470" y="20101"/>
                  </a:lnTo>
                  <a:lnTo>
                    <a:pt x="20369" y="20134"/>
                  </a:lnTo>
                  <a:lnTo>
                    <a:pt x="20369" y="20202"/>
                  </a:lnTo>
                  <a:lnTo>
                    <a:pt x="20369" y="20235"/>
                  </a:lnTo>
                  <a:lnTo>
                    <a:pt x="20437" y="20572"/>
                  </a:lnTo>
                  <a:lnTo>
                    <a:pt x="20470" y="20639"/>
                  </a:lnTo>
                  <a:lnTo>
                    <a:pt x="20437" y="20707"/>
                  </a:lnTo>
                  <a:lnTo>
                    <a:pt x="20403" y="20774"/>
                  </a:lnTo>
                  <a:lnTo>
                    <a:pt x="20336" y="20808"/>
                  </a:lnTo>
                  <a:lnTo>
                    <a:pt x="19326" y="21077"/>
                  </a:lnTo>
                  <a:lnTo>
                    <a:pt x="17272" y="21616"/>
                  </a:lnTo>
                  <a:lnTo>
                    <a:pt x="13232" y="22659"/>
                  </a:lnTo>
                  <a:lnTo>
                    <a:pt x="9495" y="23636"/>
                  </a:lnTo>
                  <a:lnTo>
                    <a:pt x="7542" y="24141"/>
                  </a:lnTo>
                  <a:lnTo>
                    <a:pt x="6835" y="24343"/>
                  </a:lnTo>
                  <a:lnTo>
                    <a:pt x="6431" y="24444"/>
                  </a:lnTo>
                  <a:lnTo>
                    <a:pt x="5993" y="24511"/>
                  </a:lnTo>
                  <a:lnTo>
                    <a:pt x="5589" y="24511"/>
                  </a:lnTo>
                  <a:lnTo>
                    <a:pt x="5387" y="24477"/>
                  </a:lnTo>
                  <a:lnTo>
                    <a:pt x="5219" y="24410"/>
                  </a:lnTo>
                  <a:lnTo>
                    <a:pt x="5084" y="24309"/>
                  </a:lnTo>
                  <a:lnTo>
                    <a:pt x="4983" y="24174"/>
                  </a:lnTo>
                  <a:lnTo>
                    <a:pt x="4882" y="24006"/>
                  </a:lnTo>
                  <a:lnTo>
                    <a:pt x="4848" y="23770"/>
                  </a:lnTo>
                  <a:lnTo>
                    <a:pt x="4815" y="23737"/>
                  </a:lnTo>
                  <a:lnTo>
                    <a:pt x="3468" y="18249"/>
                  </a:lnTo>
                  <a:lnTo>
                    <a:pt x="2189" y="12761"/>
                  </a:lnTo>
                  <a:lnTo>
                    <a:pt x="2626" y="12727"/>
                  </a:lnTo>
                  <a:lnTo>
                    <a:pt x="3064" y="12626"/>
                  </a:lnTo>
                  <a:lnTo>
                    <a:pt x="3939" y="12424"/>
                  </a:lnTo>
                  <a:lnTo>
                    <a:pt x="5690" y="11987"/>
                  </a:lnTo>
                  <a:lnTo>
                    <a:pt x="9697" y="11010"/>
                  </a:lnTo>
                  <a:lnTo>
                    <a:pt x="13737" y="10000"/>
                  </a:lnTo>
                  <a:lnTo>
                    <a:pt x="15723" y="9495"/>
                  </a:lnTo>
                  <a:lnTo>
                    <a:pt x="17710" y="8923"/>
                  </a:lnTo>
                  <a:close/>
                  <a:moveTo>
                    <a:pt x="15488" y="1"/>
                  </a:moveTo>
                  <a:lnTo>
                    <a:pt x="11616" y="876"/>
                  </a:lnTo>
                  <a:lnTo>
                    <a:pt x="7744" y="1819"/>
                  </a:lnTo>
                  <a:lnTo>
                    <a:pt x="3939" y="2829"/>
                  </a:lnTo>
                  <a:lnTo>
                    <a:pt x="101" y="3906"/>
                  </a:lnTo>
                  <a:lnTo>
                    <a:pt x="68" y="3940"/>
                  </a:lnTo>
                  <a:lnTo>
                    <a:pt x="34" y="3974"/>
                  </a:lnTo>
                  <a:lnTo>
                    <a:pt x="34" y="4075"/>
                  </a:lnTo>
                  <a:lnTo>
                    <a:pt x="0" y="4108"/>
                  </a:lnTo>
                  <a:lnTo>
                    <a:pt x="0" y="4176"/>
                  </a:lnTo>
                  <a:lnTo>
                    <a:pt x="1078" y="9091"/>
                  </a:lnTo>
                  <a:lnTo>
                    <a:pt x="2189" y="14007"/>
                  </a:lnTo>
                  <a:lnTo>
                    <a:pt x="3367" y="18922"/>
                  </a:lnTo>
                  <a:lnTo>
                    <a:pt x="4579" y="23804"/>
                  </a:lnTo>
                  <a:lnTo>
                    <a:pt x="4579" y="23838"/>
                  </a:lnTo>
                  <a:lnTo>
                    <a:pt x="4613" y="23871"/>
                  </a:lnTo>
                  <a:lnTo>
                    <a:pt x="4714" y="23905"/>
                  </a:lnTo>
                  <a:lnTo>
                    <a:pt x="4714" y="24040"/>
                  </a:lnTo>
                  <a:lnTo>
                    <a:pt x="4781" y="24208"/>
                  </a:lnTo>
                  <a:lnTo>
                    <a:pt x="4848" y="24309"/>
                  </a:lnTo>
                  <a:lnTo>
                    <a:pt x="4916" y="24410"/>
                  </a:lnTo>
                  <a:lnTo>
                    <a:pt x="5017" y="24511"/>
                  </a:lnTo>
                  <a:lnTo>
                    <a:pt x="5151" y="24578"/>
                  </a:lnTo>
                  <a:lnTo>
                    <a:pt x="5421" y="24646"/>
                  </a:lnTo>
                  <a:lnTo>
                    <a:pt x="5724" y="24713"/>
                  </a:lnTo>
                  <a:lnTo>
                    <a:pt x="6027" y="24679"/>
                  </a:lnTo>
                  <a:lnTo>
                    <a:pt x="6330" y="24646"/>
                  </a:lnTo>
                  <a:lnTo>
                    <a:pt x="6633" y="24612"/>
                  </a:lnTo>
                  <a:lnTo>
                    <a:pt x="11144" y="23434"/>
                  </a:lnTo>
                  <a:lnTo>
                    <a:pt x="20672" y="21010"/>
                  </a:lnTo>
                  <a:lnTo>
                    <a:pt x="20706" y="20976"/>
                  </a:lnTo>
                  <a:lnTo>
                    <a:pt x="20740" y="20942"/>
                  </a:lnTo>
                  <a:lnTo>
                    <a:pt x="20740" y="20841"/>
                  </a:lnTo>
                  <a:lnTo>
                    <a:pt x="20672" y="20437"/>
                  </a:lnTo>
                  <a:lnTo>
                    <a:pt x="20740" y="20437"/>
                  </a:lnTo>
                  <a:lnTo>
                    <a:pt x="20773" y="20404"/>
                  </a:lnTo>
                  <a:lnTo>
                    <a:pt x="20807" y="20336"/>
                  </a:lnTo>
                  <a:lnTo>
                    <a:pt x="20807" y="20269"/>
                  </a:lnTo>
                  <a:lnTo>
                    <a:pt x="18316" y="10202"/>
                  </a:lnTo>
                  <a:lnTo>
                    <a:pt x="17104" y="5287"/>
                  </a:lnTo>
                  <a:lnTo>
                    <a:pt x="16498" y="2728"/>
                  </a:lnTo>
                  <a:lnTo>
                    <a:pt x="16195" y="1482"/>
                  </a:lnTo>
                  <a:lnTo>
                    <a:pt x="15791" y="236"/>
                  </a:lnTo>
                  <a:lnTo>
                    <a:pt x="15757" y="169"/>
                  </a:lnTo>
                  <a:lnTo>
                    <a:pt x="15690" y="169"/>
                  </a:lnTo>
                  <a:lnTo>
                    <a:pt x="15656" y="203"/>
                  </a:lnTo>
                  <a:lnTo>
                    <a:pt x="15656" y="270"/>
                  </a:lnTo>
                  <a:lnTo>
                    <a:pt x="15892" y="1482"/>
                  </a:lnTo>
                  <a:lnTo>
                    <a:pt x="16161" y="2694"/>
                  </a:lnTo>
                  <a:lnTo>
                    <a:pt x="16801" y="5118"/>
                  </a:lnTo>
                  <a:lnTo>
                    <a:pt x="17642" y="8620"/>
                  </a:lnTo>
                  <a:lnTo>
                    <a:pt x="13770" y="9697"/>
                  </a:lnTo>
                  <a:lnTo>
                    <a:pt x="11851" y="10202"/>
                  </a:lnTo>
                  <a:lnTo>
                    <a:pt x="9899" y="10707"/>
                  </a:lnTo>
                  <a:lnTo>
                    <a:pt x="6128" y="11616"/>
                  </a:lnTo>
                  <a:lnTo>
                    <a:pt x="5118" y="11852"/>
                  </a:lnTo>
                  <a:lnTo>
                    <a:pt x="4108" y="12054"/>
                  </a:lnTo>
                  <a:lnTo>
                    <a:pt x="3098" y="12290"/>
                  </a:lnTo>
                  <a:lnTo>
                    <a:pt x="2626" y="12424"/>
                  </a:lnTo>
                  <a:lnTo>
                    <a:pt x="2155" y="12593"/>
                  </a:lnTo>
                  <a:lnTo>
                    <a:pt x="1179" y="8384"/>
                  </a:lnTo>
                  <a:lnTo>
                    <a:pt x="270" y="4142"/>
                  </a:lnTo>
                  <a:lnTo>
                    <a:pt x="4074" y="3065"/>
                  </a:lnTo>
                  <a:lnTo>
                    <a:pt x="7879" y="2055"/>
                  </a:lnTo>
                  <a:lnTo>
                    <a:pt x="11717" y="1112"/>
                  </a:lnTo>
                  <a:lnTo>
                    <a:pt x="15555" y="270"/>
                  </a:lnTo>
                  <a:lnTo>
                    <a:pt x="15622" y="236"/>
                  </a:lnTo>
                  <a:lnTo>
                    <a:pt x="15622" y="203"/>
                  </a:lnTo>
                  <a:lnTo>
                    <a:pt x="15656" y="102"/>
                  </a:lnTo>
                  <a:lnTo>
                    <a:pt x="15589" y="34"/>
                  </a:lnTo>
                  <a:lnTo>
                    <a:pt x="1555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20" name="Shape 220"/>
            <p:cNvSpPr/>
            <p:nvPr/>
          </p:nvSpPr>
          <p:spPr>
            <a:xfrm>
              <a:off x="6923450" y="1426600"/>
              <a:ext cx="69875" cy="218850"/>
            </a:xfrm>
            <a:custGeom>
              <a:avLst/>
              <a:gdLst/>
              <a:ahLst/>
              <a:cxnLst/>
              <a:rect l="0" t="0" r="0" b="0"/>
              <a:pathLst>
                <a:path w="2795" h="8754" extrusionOk="0">
                  <a:moveTo>
                    <a:pt x="1178" y="169"/>
                  </a:moveTo>
                  <a:lnTo>
                    <a:pt x="1347" y="202"/>
                  </a:lnTo>
                  <a:lnTo>
                    <a:pt x="1448" y="236"/>
                  </a:lnTo>
                  <a:lnTo>
                    <a:pt x="1515" y="303"/>
                  </a:lnTo>
                  <a:lnTo>
                    <a:pt x="1616" y="404"/>
                  </a:lnTo>
                  <a:lnTo>
                    <a:pt x="1683" y="539"/>
                  </a:lnTo>
                  <a:lnTo>
                    <a:pt x="1784" y="842"/>
                  </a:lnTo>
                  <a:lnTo>
                    <a:pt x="1852" y="1482"/>
                  </a:lnTo>
                  <a:lnTo>
                    <a:pt x="2391" y="5253"/>
                  </a:lnTo>
                  <a:lnTo>
                    <a:pt x="2458" y="5825"/>
                  </a:lnTo>
                  <a:lnTo>
                    <a:pt x="2492" y="6364"/>
                  </a:lnTo>
                  <a:lnTo>
                    <a:pt x="2525" y="6902"/>
                  </a:lnTo>
                  <a:lnTo>
                    <a:pt x="2525" y="7475"/>
                  </a:lnTo>
                  <a:lnTo>
                    <a:pt x="2458" y="7912"/>
                  </a:lnTo>
                  <a:lnTo>
                    <a:pt x="2391" y="8114"/>
                  </a:lnTo>
                  <a:lnTo>
                    <a:pt x="2290" y="8316"/>
                  </a:lnTo>
                  <a:lnTo>
                    <a:pt x="2256" y="8417"/>
                  </a:lnTo>
                  <a:lnTo>
                    <a:pt x="2189" y="8451"/>
                  </a:lnTo>
                  <a:lnTo>
                    <a:pt x="2121" y="8485"/>
                  </a:lnTo>
                  <a:lnTo>
                    <a:pt x="2054" y="8518"/>
                  </a:lnTo>
                  <a:lnTo>
                    <a:pt x="1919" y="8485"/>
                  </a:lnTo>
                  <a:lnTo>
                    <a:pt x="1751" y="8417"/>
                  </a:lnTo>
                  <a:lnTo>
                    <a:pt x="1616" y="8283"/>
                  </a:lnTo>
                  <a:lnTo>
                    <a:pt x="1481" y="8148"/>
                  </a:lnTo>
                  <a:lnTo>
                    <a:pt x="1279" y="7946"/>
                  </a:lnTo>
                  <a:lnTo>
                    <a:pt x="1178" y="7912"/>
                  </a:lnTo>
                  <a:lnTo>
                    <a:pt x="1111" y="7912"/>
                  </a:lnTo>
                  <a:lnTo>
                    <a:pt x="976" y="7138"/>
                  </a:lnTo>
                  <a:lnTo>
                    <a:pt x="875" y="6330"/>
                  </a:lnTo>
                  <a:lnTo>
                    <a:pt x="808" y="5488"/>
                  </a:lnTo>
                  <a:lnTo>
                    <a:pt x="673" y="4714"/>
                  </a:lnTo>
                  <a:lnTo>
                    <a:pt x="505" y="3704"/>
                  </a:lnTo>
                  <a:lnTo>
                    <a:pt x="370" y="2694"/>
                  </a:lnTo>
                  <a:lnTo>
                    <a:pt x="269" y="1717"/>
                  </a:lnTo>
                  <a:lnTo>
                    <a:pt x="168" y="707"/>
                  </a:lnTo>
                  <a:lnTo>
                    <a:pt x="236" y="707"/>
                  </a:lnTo>
                  <a:lnTo>
                    <a:pt x="404" y="640"/>
                  </a:lnTo>
                  <a:lnTo>
                    <a:pt x="539" y="539"/>
                  </a:lnTo>
                  <a:lnTo>
                    <a:pt x="875" y="337"/>
                  </a:lnTo>
                  <a:lnTo>
                    <a:pt x="1010" y="236"/>
                  </a:lnTo>
                  <a:lnTo>
                    <a:pt x="1178" y="169"/>
                  </a:lnTo>
                  <a:close/>
                  <a:moveTo>
                    <a:pt x="1212" y="0"/>
                  </a:moveTo>
                  <a:lnTo>
                    <a:pt x="976" y="68"/>
                  </a:lnTo>
                  <a:lnTo>
                    <a:pt x="707" y="202"/>
                  </a:lnTo>
                  <a:lnTo>
                    <a:pt x="438" y="371"/>
                  </a:lnTo>
                  <a:lnTo>
                    <a:pt x="168" y="573"/>
                  </a:lnTo>
                  <a:lnTo>
                    <a:pt x="168" y="505"/>
                  </a:lnTo>
                  <a:lnTo>
                    <a:pt x="135" y="438"/>
                  </a:lnTo>
                  <a:lnTo>
                    <a:pt x="67" y="404"/>
                  </a:lnTo>
                  <a:lnTo>
                    <a:pt x="34" y="438"/>
                  </a:lnTo>
                  <a:lnTo>
                    <a:pt x="0" y="505"/>
                  </a:lnTo>
                  <a:lnTo>
                    <a:pt x="0" y="977"/>
                  </a:lnTo>
                  <a:lnTo>
                    <a:pt x="0" y="1448"/>
                  </a:lnTo>
                  <a:lnTo>
                    <a:pt x="67" y="2391"/>
                  </a:lnTo>
                  <a:lnTo>
                    <a:pt x="202" y="3333"/>
                  </a:lnTo>
                  <a:lnTo>
                    <a:pt x="337" y="4276"/>
                  </a:lnTo>
                  <a:lnTo>
                    <a:pt x="539" y="5354"/>
                  </a:lnTo>
                  <a:lnTo>
                    <a:pt x="640" y="5926"/>
                  </a:lnTo>
                  <a:lnTo>
                    <a:pt x="707" y="6465"/>
                  </a:lnTo>
                  <a:lnTo>
                    <a:pt x="808" y="7407"/>
                  </a:lnTo>
                  <a:lnTo>
                    <a:pt x="842" y="7879"/>
                  </a:lnTo>
                  <a:lnTo>
                    <a:pt x="943" y="8350"/>
                  </a:lnTo>
                  <a:lnTo>
                    <a:pt x="976" y="8384"/>
                  </a:lnTo>
                  <a:lnTo>
                    <a:pt x="1010" y="8417"/>
                  </a:lnTo>
                  <a:lnTo>
                    <a:pt x="1111" y="8451"/>
                  </a:lnTo>
                  <a:lnTo>
                    <a:pt x="1178" y="8384"/>
                  </a:lnTo>
                  <a:lnTo>
                    <a:pt x="1212" y="8350"/>
                  </a:lnTo>
                  <a:lnTo>
                    <a:pt x="1178" y="8283"/>
                  </a:lnTo>
                  <a:lnTo>
                    <a:pt x="1178" y="8215"/>
                  </a:lnTo>
                  <a:lnTo>
                    <a:pt x="1347" y="8384"/>
                  </a:lnTo>
                  <a:lnTo>
                    <a:pt x="1515" y="8518"/>
                  </a:lnTo>
                  <a:lnTo>
                    <a:pt x="1683" y="8653"/>
                  </a:lnTo>
                  <a:lnTo>
                    <a:pt x="1885" y="8720"/>
                  </a:lnTo>
                  <a:lnTo>
                    <a:pt x="2054" y="8754"/>
                  </a:lnTo>
                  <a:lnTo>
                    <a:pt x="2256" y="8720"/>
                  </a:lnTo>
                  <a:lnTo>
                    <a:pt x="2323" y="8653"/>
                  </a:lnTo>
                  <a:lnTo>
                    <a:pt x="2424" y="8586"/>
                  </a:lnTo>
                  <a:lnTo>
                    <a:pt x="2559" y="8384"/>
                  </a:lnTo>
                  <a:lnTo>
                    <a:pt x="2660" y="8114"/>
                  </a:lnTo>
                  <a:lnTo>
                    <a:pt x="2761" y="7811"/>
                  </a:lnTo>
                  <a:lnTo>
                    <a:pt x="2795" y="7508"/>
                  </a:lnTo>
                  <a:lnTo>
                    <a:pt x="2795" y="7172"/>
                  </a:lnTo>
                  <a:lnTo>
                    <a:pt x="2795" y="6532"/>
                  </a:lnTo>
                  <a:lnTo>
                    <a:pt x="2727" y="5926"/>
                  </a:lnTo>
                  <a:lnTo>
                    <a:pt x="2391" y="3333"/>
                  </a:lnTo>
                  <a:lnTo>
                    <a:pt x="2189" y="2020"/>
                  </a:lnTo>
                  <a:lnTo>
                    <a:pt x="1953" y="741"/>
                  </a:lnTo>
                  <a:lnTo>
                    <a:pt x="1919" y="539"/>
                  </a:lnTo>
                  <a:lnTo>
                    <a:pt x="1852" y="371"/>
                  </a:lnTo>
                  <a:lnTo>
                    <a:pt x="1784" y="236"/>
                  </a:lnTo>
                  <a:lnTo>
                    <a:pt x="1683" y="135"/>
                  </a:lnTo>
                  <a:lnTo>
                    <a:pt x="1582" y="68"/>
                  </a:lnTo>
                  <a:lnTo>
                    <a:pt x="1481" y="34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21" name="Shape 221"/>
            <p:cNvSpPr/>
            <p:nvPr/>
          </p:nvSpPr>
          <p:spPr>
            <a:xfrm>
              <a:off x="6956275" y="2530075"/>
              <a:ext cx="74925" cy="111125"/>
            </a:xfrm>
            <a:custGeom>
              <a:avLst/>
              <a:gdLst/>
              <a:ahLst/>
              <a:cxnLst/>
              <a:rect l="0" t="0" r="0" b="0"/>
              <a:pathLst>
                <a:path w="2997" h="4445" extrusionOk="0">
                  <a:moveTo>
                    <a:pt x="1381" y="303"/>
                  </a:moveTo>
                  <a:lnTo>
                    <a:pt x="1818" y="337"/>
                  </a:lnTo>
                  <a:lnTo>
                    <a:pt x="1852" y="337"/>
                  </a:lnTo>
                  <a:lnTo>
                    <a:pt x="1919" y="606"/>
                  </a:lnTo>
                  <a:lnTo>
                    <a:pt x="2020" y="943"/>
                  </a:lnTo>
                  <a:lnTo>
                    <a:pt x="2222" y="1381"/>
                  </a:lnTo>
                  <a:lnTo>
                    <a:pt x="2357" y="1987"/>
                  </a:lnTo>
                  <a:lnTo>
                    <a:pt x="2492" y="2593"/>
                  </a:lnTo>
                  <a:lnTo>
                    <a:pt x="2727" y="3805"/>
                  </a:lnTo>
                  <a:lnTo>
                    <a:pt x="2525" y="3805"/>
                  </a:lnTo>
                  <a:lnTo>
                    <a:pt x="2357" y="3838"/>
                  </a:lnTo>
                  <a:lnTo>
                    <a:pt x="1987" y="3973"/>
                  </a:lnTo>
                  <a:lnTo>
                    <a:pt x="1751" y="4040"/>
                  </a:lnTo>
                  <a:lnTo>
                    <a:pt x="1515" y="4074"/>
                  </a:lnTo>
                  <a:lnTo>
                    <a:pt x="1280" y="4108"/>
                  </a:lnTo>
                  <a:lnTo>
                    <a:pt x="1044" y="4141"/>
                  </a:lnTo>
                  <a:lnTo>
                    <a:pt x="673" y="2391"/>
                  </a:lnTo>
                  <a:lnTo>
                    <a:pt x="471" y="1482"/>
                  </a:lnTo>
                  <a:lnTo>
                    <a:pt x="202" y="640"/>
                  </a:lnTo>
                  <a:lnTo>
                    <a:pt x="236" y="640"/>
                  </a:lnTo>
                  <a:lnTo>
                    <a:pt x="404" y="572"/>
                  </a:lnTo>
                  <a:lnTo>
                    <a:pt x="572" y="505"/>
                  </a:lnTo>
                  <a:lnTo>
                    <a:pt x="909" y="370"/>
                  </a:lnTo>
                  <a:lnTo>
                    <a:pt x="1145" y="337"/>
                  </a:lnTo>
                  <a:lnTo>
                    <a:pt x="1381" y="303"/>
                  </a:lnTo>
                  <a:close/>
                  <a:moveTo>
                    <a:pt x="1381" y="0"/>
                  </a:moveTo>
                  <a:lnTo>
                    <a:pt x="1145" y="34"/>
                  </a:lnTo>
                  <a:lnTo>
                    <a:pt x="909" y="67"/>
                  </a:lnTo>
                  <a:lnTo>
                    <a:pt x="673" y="135"/>
                  </a:lnTo>
                  <a:lnTo>
                    <a:pt x="471" y="202"/>
                  </a:lnTo>
                  <a:lnTo>
                    <a:pt x="269" y="337"/>
                  </a:lnTo>
                  <a:lnTo>
                    <a:pt x="135" y="505"/>
                  </a:lnTo>
                  <a:lnTo>
                    <a:pt x="135" y="539"/>
                  </a:lnTo>
                  <a:lnTo>
                    <a:pt x="34" y="539"/>
                  </a:lnTo>
                  <a:lnTo>
                    <a:pt x="0" y="572"/>
                  </a:lnTo>
                  <a:lnTo>
                    <a:pt x="0" y="606"/>
                  </a:lnTo>
                  <a:lnTo>
                    <a:pt x="135" y="1515"/>
                  </a:lnTo>
                  <a:lnTo>
                    <a:pt x="337" y="2424"/>
                  </a:lnTo>
                  <a:lnTo>
                    <a:pt x="775" y="4209"/>
                  </a:lnTo>
                  <a:lnTo>
                    <a:pt x="808" y="4276"/>
                  </a:lnTo>
                  <a:lnTo>
                    <a:pt x="808" y="4343"/>
                  </a:lnTo>
                  <a:lnTo>
                    <a:pt x="842" y="4377"/>
                  </a:lnTo>
                  <a:lnTo>
                    <a:pt x="876" y="4444"/>
                  </a:lnTo>
                  <a:lnTo>
                    <a:pt x="943" y="4444"/>
                  </a:lnTo>
                  <a:lnTo>
                    <a:pt x="1448" y="4343"/>
                  </a:lnTo>
                  <a:lnTo>
                    <a:pt x="1919" y="4276"/>
                  </a:lnTo>
                  <a:lnTo>
                    <a:pt x="2121" y="4242"/>
                  </a:lnTo>
                  <a:lnTo>
                    <a:pt x="2357" y="4175"/>
                  </a:lnTo>
                  <a:lnTo>
                    <a:pt x="2761" y="4040"/>
                  </a:lnTo>
                  <a:lnTo>
                    <a:pt x="2795" y="4108"/>
                  </a:lnTo>
                  <a:lnTo>
                    <a:pt x="2828" y="4141"/>
                  </a:lnTo>
                  <a:lnTo>
                    <a:pt x="2896" y="4141"/>
                  </a:lnTo>
                  <a:lnTo>
                    <a:pt x="2997" y="4074"/>
                  </a:lnTo>
                  <a:lnTo>
                    <a:pt x="2997" y="4040"/>
                  </a:lnTo>
                  <a:lnTo>
                    <a:pt x="2997" y="3973"/>
                  </a:lnTo>
                  <a:lnTo>
                    <a:pt x="2828" y="2997"/>
                  </a:lnTo>
                  <a:lnTo>
                    <a:pt x="2626" y="2054"/>
                  </a:lnTo>
                  <a:lnTo>
                    <a:pt x="2357" y="1111"/>
                  </a:lnTo>
                  <a:lnTo>
                    <a:pt x="1953" y="135"/>
                  </a:lnTo>
                  <a:lnTo>
                    <a:pt x="2020" y="135"/>
                  </a:lnTo>
                  <a:lnTo>
                    <a:pt x="2054" y="101"/>
                  </a:lnTo>
                  <a:lnTo>
                    <a:pt x="2054" y="67"/>
                  </a:lnTo>
                  <a:lnTo>
                    <a:pt x="2020" y="0"/>
                  </a:lnTo>
                  <a:lnTo>
                    <a:pt x="1919" y="0"/>
                  </a:lnTo>
                  <a:lnTo>
                    <a:pt x="1886" y="34"/>
                  </a:lnTo>
                  <a:lnTo>
                    <a:pt x="1818" y="34"/>
                  </a:lnTo>
                  <a:lnTo>
                    <a:pt x="138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22" name="Shape 222"/>
            <p:cNvSpPr/>
            <p:nvPr/>
          </p:nvSpPr>
          <p:spPr>
            <a:xfrm>
              <a:off x="6645675" y="2190850"/>
              <a:ext cx="331650" cy="88425"/>
            </a:xfrm>
            <a:custGeom>
              <a:avLst/>
              <a:gdLst/>
              <a:ahLst/>
              <a:cxnLst/>
              <a:rect l="0" t="0" r="0" b="0"/>
              <a:pathLst>
                <a:path w="13266" h="3537" extrusionOk="0">
                  <a:moveTo>
                    <a:pt x="13131" y="1"/>
                  </a:moveTo>
                  <a:lnTo>
                    <a:pt x="9933" y="910"/>
                  </a:lnTo>
                  <a:lnTo>
                    <a:pt x="6734" y="1752"/>
                  </a:lnTo>
                  <a:lnTo>
                    <a:pt x="3401" y="2560"/>
                  </a:lnTo>
                  <a:lnTo>
                    <a:pt x="2559" y="2762"/>
                  </a:lnTo>
                  <a:lnTo>
                    <a:pt x="1718" y="2930"/>
                  </a:lnTo>
                  <a:lnTo>
                    <a:pt x="876" y="3132"/>
                  </a:lnTo>
                  <a:lnTo>
                    <a:pt x="472" y="3233"/>
                  </a:lnTo>
                  <a:lnTo>
                    <a:pt x="68" y="3368"/>
                  </a:lnTo>
                  <a:lnTo>
                    <a:pt x="34" y="3401"/>
                  </a:lnTo>
                  <a:lnTo>
                    <a:pt x="1" y="3469"/>
                  </a:lnTo>
                  <a:lnTo>
                    <a:pt x="34" y="3502"/>
                  </a:lnTo>
                  <a:lnTo>
                    <a:pt x="102" y="3536"/>
                  </a:lnTo>
                  <a:lnTo>
                    <a:pt x="472" y="3502"/>
                  </a:lnTo>
                  <a:lnTo>
                    <a:pt x="876" y="3435"/>
                  </a:lnTo>
                  <a:lnTo>
                    <a:pt x="1650" y="3267"/>
                  </a:lnTo>
                  <a:lnTo>
                    <a:pt x="3233" y="2896"/>
                  </a:lnTo>
                  <a:lnTo>
                    <a:pt x="6566" y="2088"/>
                  </a:lnTo>
                  <a:lnTo>
                    <a:pt x="9899" y="1213"/>
                  </a:lnTo>
                  <a:lnTo>
                    <a:pt x="13199" y="270"/>
                  </a:lnTo>
                  <a:lnTo>
                    <a:pt x="13232" y="237"/>
                  </a:lnTo>
                  <a:lnTo>
                    <a:pt x="13266" y="203"/>
                  </a:lnTo>
                  <a:lnTo>
                    <a:pt x="13266" y="102"/>
                  </a:lnTo>
                  <a:lnTo>
                    <a:pt x="13232" y="35"/>
                  </a:lnTo>
                  <a:lnTo>
                    <a:pt x="1316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23" name="Shape 223"/>
            <p:cNvSpPr/>
            <p:nvPr/>
          </p:nvSpPr>
          <p:spPr>
            <a:xfrm>
              <a:off x="7052225" y="2597400"/>
              <a:ext cx="16000" cy="8450"/>
            </a:xfrm>
            <a:custGeom>
              <a:avLst/>
              <a:gdLst/>
              <a:ahLst/>
              <a:cxnLst/>
              <a:rect l="0" t="0" r="0" b="0"/>
              <a:pathLst>
                <a:path w="640" h="338" extrusionOk="0">
                  <a:moveTo>
                    <a:pt x="505" y="1"/>
                  </a:moveTo>
                  <a:lnTo>
                    <a:pt x="236" y="135"/>
                  </a:lnTo>
                  <a:lnTo>
                    <a:pt x="135" y="169"/>
                  </a:lnTo>
                  <a:lnTo>
                    <a:pt x="0" y="236"/>
                  </a:lnTo>
                  <a:lnTo>
                    <a:pt x="0" y="270"/>
                  </a:lnTo>
                  <a:lnTo>
                    <a:pt x="34" y="304"/>
                  </a:lnTo>
                  <a:lnTo>
                    <a:pt x="101" y="337"/>
                  </a:lnTo>
                  <a:lnTo>
                    <a:pt x="169" y="337"/>
                  </a:lnTo>
                  <a:lnTo>
                    <a:pt x="303" y="304"/>
                  </a:lnTo>
                  <a:lnTo>
                    <a:pt x="472" y="236"/>
                  </a:lnTo>
                  <a:lnTo>
                    <a:pt x="606" y="169"/>
                  </a:lnTo>
                  <a:lnTo>
                    <a:pt x="640" y="135"/>
                  </a:lnTo>
                  <a:lnTo>
                    <a:pt x="640" y="102"/>
                  </a:lnTo>
                  <a:lnTo>
                    <a:pt x="640" y="34"/>
                  </a:lnTo>
                  <a:lnTo>
                    <a:pt x="6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24" name="Shape 224"/>
            <p:cNvSpPr/>
            <p:nvPr/>
          </p:nvSpPr>
          <p:spPr>
            <a:xfrm>
              <a:off x="7051375" y="2588975"/>
              <a:ext cx="11800" cy="7600"/>
            </a:xfrm>
            <a:custGeom>
              <a:avLst/>
              <a:gdLst/>
              <a:ahLst/>
              <a:cxnLst/>
              <a:rect l="0" t="0" r="0" b="0"/>
              <a:pathLst>
                <a:path w="472" h="304" extrusionOk="0">
                  <a:moveTo>
                    <a:pt x="371" y="1"/>
                  </a:moveTo>
                  <a:lnTo>
                    <a:pt x="270" y="35"/>
                  </a:lnTo>
                  <a:lnTo>
                    <a:pt x="68" y="136"/>
                  </a:lnTo>
                  <a:lnTo>
                    <a:pt x="1" y="169"/>
                  </a:lnTo>
                  <a:lnTo>
                    <a:pt x="1" y="237"/>
                  </a:lnTo>
                  <a:lnTo>
                    <a:pt x="34" y="270"/>
                  </a:lnTo>
                  <a:lnTo>
                    <a:pt x="102" y="304"/>
                  </a:lnTo>
                  <a:lnTo>
                    <a:pt x="337" y="237"/>
                  </a:lnTo>
                  <a:lnTo>
                    <a:pt x="438" y="169"/>
                  </a:lnTo>
                  <a:lnTo>
                    <a:pt x="472" y="68"/>
                  </a:lnTo>
                  <a:lnTo>
                    <a:pt x="438" y="35"/>
                  </a:lnTo>
                  <a:lnTo>
                    <a:pt x="37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25" name="Shape 225"/>
            <p:cNvSpPr/>
            <p:nvPr/>
          </p:nvSpPr>
          <p:spPr>
            <a:xfrm>
              <a:off x="7026125" y="2567950"/>
              <a:ext cx="60625" cy="54725"/>
            </a:xfrm>
            <a:custGeom>
              <a:avLst/>
              <a:gdLst/>
              <a:ahLst/>
              <a:cxnLst/>
              <a:rect l="0" t="0" r="0" b="0"/>
              <a:pathLst>
                <a:path w="2425" h="2189" extrusionOk="0">
                  <a:moveTo>
                    <a:pt x="1785" y="236"/>
                  </a:moveTo>
                  <a:lnTo>
                    <a:pt x="1987" y="741"/>
                  </a:lnTo>
                  <a:lnTo>
                    <a:pt x="2122" y="1111"/>
                  </a:lnTo>
                  <a:lnTo>
                    <a:pt x="2189" y="1347"/>
                  </a:lnTo>
                  <a:lnTo>
                    <a:pt x="2189" y="1414"/>
                  </a:lnTo>
                  <a:lnTo>
                    <a:pt x="2189" y="1482"/>
                  </a:lnTo>
                  <a:lnTo>
                    <a:pt x="2054" y="1583"/>
                  </a:lnTo>
                  <a:lnTo>
                    <a:pt x="1886" y="1650"/>
                  </a:lnTo>
                  <a:lnTo>
                    <a:pt x="1516" y="1751"/>
                  </a:lnTo>
                  <a:lnTo>
                    <a:pt x="1112" y="1852"/>
                  </a:lnTo>
                  <a:lnTo>
                    <a:pt x="910" y="1919"/>
                  </a:lnTo>
                  <a:lnTo>
                    <a:pt x="674" y="1953"/>
                  </a:lnTo>
                  <a:lnTo>
                    <a:pt x="539" y="1381"/>
                  </a:lnTo>
                  <a:lnTo>
                    <a:pt x="506" y="1078"/>
                  </a:lnTo>
                  <a:lnTo>
                    <a:pt x="472" y="909"/>
                  </a:lnTo>
                  <a:lnTo>
                    <a:pt x="405" y="775"/>
                  </a:lnTo>
                  <a:lnTo>
                    <a:pt x="1112" y="472"/>
                  </a:lnTo>
                  <a:lnTo>
                    <a:pt x="1785" y="236"/>
                  </a:lnTo>
                  <a:close/>
                  <a:moveTo>
                    <a:pt x="1819" y="0"/>
                  </a:moveTo>
                  <a:lnTo>
                    <a:pt x="1112" y="236"/>
                  </a:lnTo>
                  <a:lnTo>
                    <a:pt x="371" y="539"/>
                  </a:lnTo>
                  <a:lnTo>
                    <a:pt x="337" y="505"/>
                  </a:lnTo>
                  <a:lnTo>
                    <a:pt x="270" y="505"/>
                  </a:lnTo>
                  <a:lnTo>
                    <a:pt x="236" y="539"/>
                  </a:lnTo>
                  <a:lnTo>
                    <a:pt x="236" y="573"/>
                  </a:lnTo>
                  <a:lnTo>
                    <a:pt x="236" y="606"/>
                  </a:lnTo>
                  <a:lnTo>
                    <a:pt x="68" y="674"/>
                  </a:lnTo>
                  <a:lnTo>
                    <a:pt x="34" y="707"/>
                  </a:lnTo>
                  <a:lnTo>
                    <a:pt x="1" y="741"/>
                  </a:lnTo>
                  <a:lnTo>
                    <a:pt x="34" y="842"/>
                  </a:lnTo>
                  <a:lnTo>
                    <a:pt x="102" y="909"/>
                  </a:lnTo>
                  <a:lnTo>
                    <a:pt x="135" y="909"/>
                  </a:lnTo>
                  <a:lnTo>
                    <a:pt x="203" y="876"/>
                  </a:lnTo>
                  <a:lnTo>
                    <a:pt x="236" y="876"/>
                  </a:lnTo>
                  <a:lnTo>
                    <a:pt x="270" y="1179"/>
                  </a:lnTo>
                  <a:lnTo>
                    <a:pt x="304" y="1482"/>
                  </a:lnTo>
                  <a:lnTo>
                    <a:pt x="472" y="2088"/>
                  </a:lnTo>
                  <a:lnTo>
                    <a:pt x="539" y="2155"/>
                  </a:lnTo>
                  <a:lnTo>
                    <a:pt x="607" y="2189"/>
                  </a:lnTo>
                  <a:lnTo>
                    <a:pt x="842" y="2189"/>
                  </a:lnTo>
                  <a:lnTo>
                    <a:pt x="1112" y="2121"/>
                  </a:lnTo>
                  <a:lnTo>
                    <a:pt x="1583" y="1987"/>
                  </a:lnTo>
                  <a:lnTo>
                    <a:pt x="1987" y="1852"/>
                  </a:lnTo>
                  <a:lnTo>
                    <a:pt x="2155" y="1785"/>
                  </a:lnTo>
                  <a:lnTo>
                    <a:pt x="2357" y="1650"/>
                  </a:lnTo>
                  <a:lnTo>
                    <a:pt x="2391" y="1583"/>
                  </a:lnTo>
                  <a:lnTo>
                    <a:pt x="2425" y="1515"/>
                  </a:lnTo>
                  <a:lnTo>
                    <a:pt x="2425" y="1313"/>
                  </a:lnTo>
                  <a:lnTo>
                    <a:pt x="2324" y="1010"/>
                  </a:lnTo>
                  <a:lnTo>
                    <a:pt x="2223" y="707"/>
                  </a:lnTo>
                  <a:lnTo>
                    <a:pt x="1987" y="68"/>
                  </a:lnTo>
                  <a:lnTo>
                    <a:pt x="192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26" name="Shape 226"/>
            <p:cNvSpPr/>
            <p:nvPr/>
          </p:nvSpPr>
          <p:spPr>
            <a:xfrm>
              <a:off x="4553200" y="2754800"/>
              <a:ext cx="129650" cy="69050"/>
            </a:xfrm>
            <a:custGeom>
              <a:avLst/>
              <a:gdLst/>
              <a:ahLst/>
              <a:cxnLst/>
              <a:rect l="0" t="0" r="0" b="0"/>
              <a:pathLst>
                <a:path w="5186" h="2762" extrusionOk="0">
                  <a:moveTo>
                    <a:pt x="2189" y="304"/>
                  </a:moveTo>
                  <a:lnTo>
                    <a:pt x="2391" y="337"/>
                  </a:lnTo>
                  <a:lnTo>
                    <a:pt x="2560" y="405"/>
                  </a:lnTo>
                  <a:lnTo>
                    <a:pt x="2694" y="506"/>
                  </a:lnTo>
                  <a:lnTo>
                    <a:pt x="2829" y="607"/>
                  </a:lnTo>
                  <a:lnTo>
                    <a:pt x="2930" y="775"/>
                  </a:lnTo>
                  <a:lnTo>
                    <a:pt x="2997" y="977"/>
                  </a:lnTo>
                  <a:lnTo>
                    <a:pt x="3031" y="1213"/>
                  </a:lnTo>
                  <a:lnTo>
                    <a:pt x="3031" y="1415"/>
                  </a:lnTo>
                  <a:lnTo>
                    <a:pt x="2997" y="1617"/>
                  </a:lnTo>
                  <a:lnTo>
                    <a:pt x="2964" y="1819"/>
                  </a:lnTo>
                  <a:lnTo>
                    <a:pt x="2896" y="2021"/>
                  </a:lnTo>
                  <a:lnTo>
                    <a:pt x="2021" y="2122"/>
                  </a:lnTo>
                  <a:lnTo>
                    <a:pt x="1415" y="2122"/>
                  </a:lnTo>
                  <a:lnTo>
                    <a:pt x="1045" y="2054"/>
                  </a:lnTo>
                  <a:lnTo>
                    <a:pt x="708" y="1920"/>
                  </a:lnTo>
                  <a:lnTo>
                    <a:pt x="573" y="1852"/>
                  </a:lnTo>
                  <a:lnTo>
                    <a:pt x="472" y="1751"/>
                  </a:lnTo>
                  <a:lnTo>
                    <a:pt x="371" y="1684"/>
                  </a:lnTo>
                  <a:lnTo>
                    <a:pt x="304" y="1549"/>
                  </a:lnTo>
                  <a:lnTo>
                    <a:pt x="270" y="1415"/>
                  </a:lnTo>
                  <a:lnTo>
                    <a:pt x="304" y="1280"/>
                  </a:lnTo>
                  <a:lnTo>
                    <a:pt x="371" y="1145"/>
                  </a:lnTo>
                  <a:lnTo>
                    <a:pt x="506" y="977"/>
                  </a:lnTo>
                  <a:lnTo>
                    <a:pt x="641" y="842"/>
                  </a:lnTo>
                  <a:lnTo>
                    <a:pt x="809" y="708"/>
                  </a:lnTo>
                  <a:lnTo>
                    <a:pt x="1146" y="506"/>
                  </a:lnTo>
                  <a:lnTo>
                    <a:pt x="1583" y="371"/>
                  </a:lnTo>
                  <a:lnTo>
                    <a:pt x="1785" y="337"/>
                  </a:lnTo>
                  <a:lnTo>
                    <a:pt x="1987" y="304"/>
                  </a:lnTo>
                  <a:close/>
                  <a:moveTo>
                    <a:pt x="2156" y="1"/>
                  </a:moveTo>
                  <a:lnTo>
                    <a:pt x="1920" y="34"/>
                  </a:lnTo>
                  <a:lnTo>
                    <a:pt x="1651" y="68"/>
                  </a:lnTo>
                  <a:lnTo>
                    <a:pt x="1314" y="135"/>
                  </a:lnTo>
                  <a:lnTo>
                    <a:pt x="944" y="304"/>
                  </a:lnTo>
                  <a:lnTo>
                    <a:pt x="607" y="506"/>
                  </a:lnTo>
                  <a:lnTo>
                    <a:pt x="304" y="775"/>
                  </a:lnTo>
                  <a:lnTo>
                    <a:pt x="203" y="910"/>
                  </a:lnTo>
                  <a:lnTo>
                    <a:pt x="102" y="1044"/>
                  </a:lnTo>
                  <a:lnTo>
                    <a:pt x="35" y="1213"/>
                  </a:lnTo>
                  <a:lnTo>
                    <a:pt x="1" y="1381"/>
                  </a:lnTo>
                  <a:lnTo>
                    <a:pt x="35" y="1549"/>
                  </a:lnTo>
                  <a:lnTo>
                    <a:pt x="68" y="1718"/>
                  </a:lnTo>
                  <a:lnTo>
                    <a:pt x="169" y="1886"/>
                  </a:lnTo>
                  <a:lnTo>
                    <a:pt x="338" y="2054"/>
                  </a:lnTo>
                  <a:lnTo>
                    <a:pt x="540" y="2223"/>
                  </a:lnTo>
                  <a:lnTo>
                    <a:pt x="775" y="2324"/>
                  </a:lnTo>
                  <a:lnTo>
                    <a:pt x="1045" y="2391"/>
                  </a:lnTo>
                  <a:lnTo>
                    <a:pt x="1314" y="2425"/>
                  </a:lnTo>
                  <a:lnTo>
                    <a:pt x="1617" y="2458"/>
                  </a:lnTo>
                  <a:lnTo>
                    <a:pt x="1886" y="2425"/>
                  </a:lnTo>
                  <a:lnTo>
                    <a:pt x="2425" y="2391"/>
                  </a:lnTo>
                  <a:lnTo>
                    <a:pt x="2728" y="2324"/>
                  </a:lnTo>
                  <a:lnTo>
                    <a:pt x="2593" y="2559"/>
                  </a:lnTo>
                  <a:lnTo>
                    <a:pt x="2425" y="2761"/>
                  </a:lnTo>
                  <a:lnTo>
                    <a:pt x="2728" y="2761"/>
                  </a:lnTo>
                  <a:lnTo>
                    <a:pt x="2896" y="2559"/>
                  </a:lnTo>
                  <a:lnTo>
                    <a:pt x="2997" y="2324"/>
                  </a:lnTo>
                  <a:lnTo>
                    <a:pt x="3435" y="2290"/>
                  </a:lnTo>
                  <a:lnTo>
                    <a:pt x="3671" y="2324"/>
                  </a:lnTo>
                  <a:lnTo>
                    <a:pt x="3906" y="2357"/>
                  </a:lnTo>
                  <a:lnTo>
                    <a:pt x="4310" y="2526"/>
                  </a:lnTo>
                  <a:lnTo>
                    <a:pt x="4546" y="2627"/>
                  </a:lnTo>
                  <a:lnTo>
                    <a:pt x="4748" y="2761"/>
                  </a:lnTo>
                  <a:lnTo>
                    <a:pt x="5186" y="2761"/>
                  </a:lnTo>
                  <a:lnTo>
                    <a:pt x="5051" y="2627"/>
                  </a:lnTo>
                  <a:lnTo>
                    <a:pt x="4916" y="2492"/>
                  </a:lnTo>
                  <a:lnTo>
                    <a:pt x="4748" y="2391"/>
                  </a:lnTo>
                  <a:lnTo>
                    <a:pt x="4546" y="2290"/>
                  </a:lnTo>
                  <a:lnTo>
                    <a:pt x="4176" y="2122"/>
                  </a:lnTo>
                  <a:lnTo>
                    <a:pt x="3805" y="2021"/>
                  </a:lnTo>
                  <a:lnTo>
                    <a:pt x="3469" y="1987"/>
                  </a:lnTo>
                  <a:lnTo>
                    <a:pt x="3132" y="1987"/>
                  </a:lnTo>
                  <a:lnTo>
                    <a:pt x="3233" y="1583"/>
                  </a:lnTo>
                  <a:lnTo>
                    <a:pt x="3267" y="1179"/>
                  </a:lnTo>
                  <a:lnTo>
                    <a:pt x="3233" y="1011"/>
                  </a:lnTo>
                  <a:lnTo>
                    <a:pt x="3233" y="842"/>
                  </a:lnTo>
                  <a:lnTo>
                    <a:pt x="3166" y="674"/>
                  </a:lnTo>
                  <a:lnTo>
                    <a:pt x="3098" y="506"/>
                  </a:lnTo>
                  <a:lnTo>
                    <a:pt x="2997" y="371"/>
                  </a:lnTo>
                  <a:lnTo>
                    <a:pt x="2863" y="270"/>
                  </a:lnTo>
                  <a:lnTo>
                    <a:pt x="2728" y="169"/>
                  </a:lnTo>
                  <a:lnTo>
                    <a:pt x="2560" y="102"/>
                  </a:lnTo>
                  <a:lnTo>
                    <a:pt x="2358" y="34"/>
                  </a:lnTo>
                  <a:lnTo>
                    <a:pt x="215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27" name="Shape 227"/>
            <p:cNvSpPr/>
            <p:nvPr/>
          </p:nvSpPr>
          <p:spPr>
            <a:xfrm>
              <a:off x="7039600" y="1471200"/>
              <a:ext cx="157425" cy="198675"/>
            </a:xfrm>
            <a:custGeom>
              <a:avLst/>
              <a:gdLst/>
              <a:ahLst/>
              <a:cxnLst/>
              <a:rect l="0" t="0" r="0" b="0"/>
              <a:pathLst>
                <a:path w="6297" h="7947" extrusionOk="0">
                  <a:moveTo>
                    <a:pt x="5084" y="236"/>
                  </a:moveTo>
                  <a:lnTo>
                    <a:pt x="5252" y="337"/>
                  </a:lnTo>
                  <a:lnTo>
                    <a:pt x="5421" y="506"/>
                  </a:lnTo>
                  <a:lnTo>
                    <a:pt x="5555" y="674"/>
                  </a:lnTo>
                  <a:lnTo>
                    <a:pt x="5623" y="910"/>
                  </a:lnTo>
                  <a:lnTo>
                    <a:pt x="5690" y="1145"/>
                  </a:lnTo>
                  <a:lnTo>
                    <a:pt x="5724" y="1179"/>
                  </a:lnTo>
                  <a:lnTo>
                    <a:pt x="5286" y="1852"/>
                  </a:lnTo>
                  <a:lnTo>
                    <a:pt x="4714" y="2761"/>
                  </a:lnTo>
                  <a:lnTo>
                    <a:pt x="4444" y="3199"/>
                  </a:lnTo>
                  <a:lnTo>
                    <a:pt x="4141" y="3637"/>
                  </a:lnTo>
                  <a:lnTo>
                    <a:pt x="2795" y="5489"/>
                  </a:lnTo>
                  <a:lnTo>
                    <a:pt x="2155" y="6431"/>
                  </a:lnTo>
                  <a:lnTo>
                    <a:pt x="1852" y="6936"/>
                  </a:lnTo>
                  <a:lnTo>
                    <a:pt x="1583" y="7441"/>
                  </a:lnTo>
                  <a:lnTo>
                    <a:pt x="1179" y="7509"/>
                  </a:lnTo>
                  <a:lnTo>
                    <a:pt x="775" y="7509"/>
                  </a:lnTo>
                  <a:lnTo>
                    <a:pt x="573" y="7441"/>
                  </a:lnTo>
                  <a:lnTo>
                    <a:pt x="404" y="7340"/>
                  </a:lnTo>
                  <a:lnTo>
                    <a:pt x="303" y="7206"/>
                  </a:lnTo>
                  <a:lnTo>
                    <a:pt x="270" y="7105"/>
                  </a:lnTo>
                  <a:lnTo>
                    <a:pt x="236" y="6970"/>
                  </a:lnTo>
                  <a:lnTo>
                    <a:pt x="236" y="6835"/>
                  </a:lnTo>
                  <a:lnTo>
                    <a:pt x="270" y="6701"/>
                  </a:lnTo>
                  <a:lnTo>
                    <a:pt x="371" y="6398"/>
                  </a:lnTo>
                  <a:lnTo>
                    <a:pt x="505" y="6128"/>
                  </a:lnTo>
                  <a:lnTo>
                    <a:pt x="640" y="5859"/>
                  </a:lnTo>
                  <a:lnTo>
                    <a:pt x="1246" y="4782"/>
                  </a:lnTo>
                  <a:lnTo>
                    <a:pt x="1886" y="3738"/>
                  </a:lnTo>
                  <a:lnTo>
                    <a:pt x="2290" y="3098"/>
                  </a:lnTo>
                  <a:lnTo>
                    <a:pt x="2694" y="2492"/>
                  </a:lnTo>
                  <a:lnTo>
                    <a:pt x="3131" y="1886"/>
                  </a:lnTo>
                  <a:lnTo>
                    <a:pt x="3603" y="1347"/>
                  </a:lnTo>
                  <a:lnTo>
                    <a:pt x="4411" y="539"/>
                  </a:lnTo>
                  <a:lnTo>
                    <a:pt x="4512" y="405"/>
                  </a:lnTo>
                  <a:lnTo>
                    <a:pt x="4646" y="337"/>
                  </a:lnTo>
                  <a:lnTo>
                    <a:pt x="4781" y="270"/>
                  </a:lnTo>
                  <a:lnTo>
                    <a:pt x="4882" y="236"/>
                  </a:lnTo>
                  <a:close/>
                  <a:moveTo>
                    <a:pt x="4916" y="1"/>
                  </a:moveTo>
                  <a:lnTo>
                    <a:pt x="4646" y="68"/>
                  </a:lnTo>
                  <a:lnTo>
                    <a:pt x="4377" y="203"/>
                  </a:lnTo>
                  <a:lnTo>
                    <a:pt x="3973" y="539"/>
                  </a:lnTo>
                  <a:lnTo>
                    <a:pt x="3603" y="943"/>
                  </a:lnTo>
                  <a:lnTo>
                    <a:pt x="3232" y="1347"/>
                  </a:lnTo>
                  <a:lnTo>
                    <a:pt x="2896" y="1785"/>
                  </a:lnTo>
                  <a:lnTo>
                    <a:pt x="2559" y="2223"/>
                  </a:lnTo>
                  <a:lnTo>
                    <a:pt x="2256" y="2694"/>
                  </a:lnTo>
                  <a:lnTo>
                    <a:pt x="1684" y="3603"/>
                  </a:lnTo>
                  <a:lnTo>
                    <a:pt x="1179" y="4479"/>
                  </a:lnTo>
                  <a:lnTo>
                    <a:pt x="674" y="5320"/>
                  </a:lnTo>
                  <a:lnTo>
                    <a:pt x="472" y="5691"/>
                  </a:lnTo>
                  <a:lnTo>
                    <a:pt x="270" y="6027"/>
                  </a:lnTo>
                  <a:lnTo>
                    <a:pt x="101" y="6431"/>
                  </a:lnTo>
                  <a:lnTo>
                    <a:pt x="0" y="6802"/>
                  </a:lnTo>
                  <a:lnTo>
                    <a:pt x="0" y="6970"/>
                  </a:lnTo>
                  <a:lnTo>
                    <a:pt x="0" y="7105"/>
                  </a:lnTo>
                  <a:lnTo>
                    <a:pt x="34" y="7239"/>
                  </a:lnTo>
                  <a:lnTo>
                    <a:pt x="68" y="7340"/>
                  </a:lnTo>
                  <a:lnTo>
                    <a:pt x="135" y="7441"/>
                  </a:lnTo>
                  <a:lnTo>
                    <a:pt x="236" y="7509"/>
                  </a:lnTo>
                  <a:lnTo>
                    <a:pt x="438" y="7643"/>
                  </a:lnTo>
                  <a:lnTo>
                    <a:pt x="674" y="7711"/>
                  </a:lnTo>
                  <a:lnTo>
                    <a:pt x="1179" y="7711"/>
                  </a:lnTo>
                  <a:lnTo>
                    <a:pt x="1448" y="7677"/>
                  </a:lnTo>
                  <a:lnTo>
                    <a:pt x="1381" y="7812"/>
                  </a:lnTo>
                  <a:lnTo>
                    <a:pt x="1381" y="7879"/>
                  </a:lnTo>
                  <a:lnTo>
                    <a:pt x="1414" y="7946"/>
                  </a:lnTo>
                  <a:lnTo>
                    <a:pt x="1482" y="7946"/>
                  </a:lnTo>
                  <a:lnTo>
                    <a:pt x="1549" y="7913"/>
                  </a:lnTo>
                  <a:lnTo>
                    <a:pt x="1919" y="7340"/>
                  </a:lnTo>
                  <a:lnTo>
                    <a:pt x="2222" y="6768"/>
                  </a:lnTo>
                  <a:lnTo>
                    <a:pt x="2559" y="6229"/>
                  </a:lnTo>
                  <a:lnTo>
                    <a:pt x="2896" y="5657"/>
                  </a:lnTo>
                  <a:lnTo>
                    <a:pt x="3266" y="5118"/>
                  </a:lnTo>
                  <a:lnTo>
                    <a:pt x="3670" y="4613"/>
                  </a:lnTo>
                  <a:lnTo>
                    <a:pt x="4074" y="4108"/>
                  </a:lnTo>
                  <a:lnTo>
                    <a:pt x="4478" y="3570"/>
                  </a:lnTo>
                  <a:lnTo>
                    <a:pt x="4882" y="2963"/>
                  </a:lnTo>
                  <a:lnTo>
                    <a:pt x="5252" y="2324"/>
                  </a:lnTo>
                  <a:lnTo>
                    <a:pt x="4815" y="3199"/>
                  </a:lnTo>
                  <a:lnTo>
                    <a:pt x="4613" y="3637"/>
                  </a:lnTo>
                  <a:lnTo>
                    <a:pt x="4377" y="4041"/>
                  </a:lnTo>
                  <a:lnTo>
                    <a:pt x="3771" y="5017"/>
                  </a:lnTo>
                  <a:lnTo>
                    <a:pt x="3098" y="5926"/>
                  </a:lnTo>
                  <a:lnTo>
                    <a:pt x="1751" y="7778"/>
                  </a:lnTo>
                  <a:lnTo>
                    <a:pt x="1751" y="7812"/>
                  </a:lnTo>
                  <a:lnTo>
                    <a:pt x="1785" y="7879"/>
                  </a:lnTo>
                  <a:lnTo>
                    <a:pt x="1886" y="7879"/>
                  </a:lnTo>
                  <a:lnTo>
                    <a:pt x="2525" y="7071"/>
                  </a:lnTo>
                  <a:lnTo>
                    <a:pt x="3131" y="6229"/>
                  </a:lnTo>
                  <a:lnTo>
                    <a:pt x="3737" y="5388"/>
                  </a:lnTo>
                  <a:lnTo>
                    <a:pt x="4310" y="4512"/>
                  </a:lnTo>
                  <a:lnTo>
                    <a:pt x="4545" y="4108"/>
                  </a:lnTo>
                  <a:lnTo>
                    <a:pt x="4781" y="3671"/>
                  </a:lnTo>
                  <a:lnTo>
                    <a:pt x="5252" y="2829"/>
                  </a:lnTo>
                  <a:lnTo>
                    <a:pt x="5454" y="2391"/>
                  </a:lnTo>
                  <a:lnTo>
                    <a:pt x="5724" y="1953"/>
                  </a:lnTo>
                  <a:lnTo>
                    <a:pt x="5993" y="1549"/>
                  </a:lnTo>
                  <a:lnTo>
                    <a:pt x="6296" y="1179"/>
                  </a:lnTo>
                  <a:lnTo>
                    <a:pt x="6296" y="1112"/>
                  </a:lnTo>
                  <a:lnTo>
                    <a:pt x="6296" y="1078"/>
                  </a:lnTo>
                  <a:lnTo>
                    <a:pt x="6229" y="1044"/>
                  </a:lnTo>
                  <a:lnTo>
                    <a:pt x="6195" y="1078"/>
                  </a:lnTo>
                  <a:lnTo>
                    <a:pt x="5993" y="1280"/>
                  </a:lnTo>
                  <a:lnTo>
                    <a:pt x="5825" y="1482"/>
                  </a:lnTo>
                  <a:lnTo>
                    <a:pt x="5960" y="1213"/>
                  </a:lnTo>
                  <a:lnTo>
                    <a:pt x="5993" y="1078"/>
                  </a:lnTo>
                  <a:lnTo>
                    <a:pt x="5993" y="943"/>
                  </a:lnTo>
                  <a:lnTo>
                    <a:pt x="5993" y="910"/>
                  </a:lnTo>
                  <a:lnTo>
                    <a:pt x="5960" y="876"/>
                  </a:lnTo>
                  <a:lnTo>
                    <a:pt x="5926" y="876"/>
                  </a:lnTo>
                  <a:lnTo>
                    <a:pt x="5892" y="910"/>
                  </a:lnTo>
                  <a:lnTo>
                    <a:pt x="5791" y="640"/>
                  </a:lnTo>
                  <a:lnTo>
                    <a:pt x="5657" y="405"/>
                  </a:lnTo>
                  <a:lnTo>
                    <a:pt x="5522" y="203"/>
                  </a:lnTo>
                  <a:lnTo>
                    <a:pt x="5353" y="68"/>
                  </a:lnTo>
                  <a:lnTo>
                    <a:pt x="515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28" name="Shape 228"/>
            <p:cNvSpPr/>
            <p:nvPr/>
          </p:nvSpPr>
          <p:spPr>
            <a:xfrm>
              <a:off x="6976475" y="2197600"/>
              <a:ext cx="36200" cy="117850"/>
            </a:xfrm>
            <a:custGeom>
              <a:avLst/>
              <a:gdLst/>
              <a:ahLst/>
              <a:cxnLst/>
              <a:rect l="0" t="0" r="0" b="0"/>
              <a:pathLst>
                <a:path w="1448" h="4714" extrusionOk="0">
                  <a:moveTo>
                    <a:pt x="34" y="0"/>
                  </a:moveTo>
                  <a:lnTo>
                    <a:pt x="0" y="236"/>
                  </a:lnTo>
                  <a:lnTo>
                    <a:pt x="0" y="505"/>
                  </a:lnTo>
                  <a:lnTo>
                    <a:pt x="68" y="775"/>
                  </a:lnTo>
                  <a:lnTo>
                    <a:pt x="135" y="1044"/>
                  </a:lnTo>
                  <a:lnTo>
                    <a:pt x="438" y="2088"/>
                  </a:lnTo>
                  <a:lnTo>
                    <a:pt x="1145" y="4613"/>
                  </a:lnTo>
                  <a:lnTo>
                    <a:pt x="1179" y="4680"/>
                  </a:lnTo>
                  <a:lnTo>
                    <a:pt x="1212" y="4714"/>
                  </a:lnTo>
                  <a:lnTo>
                    <a:pt x="1313" y="4714"/>
                  </a:lnTo>
                  <a:lnTo>
                    <a:pt x="1381" y="4680"/>
                  </a:lnTo>
                  <a:lnTo>
                    <a:pt x="1414" y="4646"/>
                  </a:lnTo>
                  <a:lnTo>
                    <a:pt x="1448" y="4613"/>
                  </a:lnTo>
                  <a:lnTo>
                    <a:pt x="1448" y="4545"/>
                  </a:lnTo>
                  <a:lnTo>
                    <a:pt x="741" y="1987"/>
                  </a:lnTo>
                  <a:lnTo>
                    <a:pt x="606" y="1482"/>
                  </a:lnTo>
                  <a:lnTo>
                    <a:pt x="472" y="943"/>
                  </a:lnTo>
                  <a:lnTo>
                    <a:pt x="404" y="674"/>
                  </a:lnTo>
                  <a:lnTo>
                    <a:pt x="303" y="438"/>
                  </a:lnTo>
                  <a:lnTo>
                    <a:pt x="202" y="202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29" name="Shape 229"/>
            <p:cNvSpPr/>
            <p:nvPr/>
          </p:nvSpPr>
          <p:spPr>
            <a:xfrm>
              <a:off x="6639775" y="2213575"/>
              <a:ext cx="167525" cy="44650"/>
            </a:xfrm>
            <a:custGeom>
              <a:avLst/>
              <a:gdLst/>
              <a:ahLst/>
              <a:cxnLst/>
              <a:rect l="0" t="0" r="0" b="0"/>
              <a:pathLst>
                <a:path w="6701" h="1786" extrusionOk="0">
                  <a:moveTo>
                    <a:pt x="6600" y="1"/>
                  </a:moveTo>
                  <a:lnTo>
                    <a:pt x="5624" y="102"/>
                  </a:lnTo>
                  <a:lnTo>
                    <a:pt x="4647" y="270"/>
                  </a:lnTo>
                  <a:lnTo>
                    <a:pt x="2728" y="674"/>
                  </a:lnTo>
                  <a:lnTo>
                    <a:pt x="1718" y="910"/>
                  </a:lnTo>
                  <a:lnTo>
                    <a:pt x="708" y="1179"/>
                  </a:lnTo>
                  <a:lnTo>
                    <a:pt x="472" y="1247"/>
                  </a:lnTo>
                  <a:lnTo>
                    <a:pt x="270" y="1348"/>
                  </a:lnTo>
                  <a:lnTo>
                    <a:pt x="102" y="1482"/>
                  </a:lnTo>
                  <a:lnTo>
                    <a:pt x="1" y="1684"/>
                  </a:lnTo>
                  <a:lnTo>
                    <a:pt x="1" y="1752"/>
                  </a:lnTo>
                  <a:lnTo>
                    <a:pt x="35" y="1785"/>
                  </a:lnTo>
                  <a:lnTo>
                    <a:pt x="136" y="1785"/>
                  </a:lnTo>
                  <a:lnTo>
                    <a:pt x="270" y="1651"/>
                  </a:lnTo>
                  <a:lnTo>
                    <a:pt x="405" y="1550"/>
                  </a:lnTo>
                  <a:lnTo>
                    <a:pt x="607" y="1482"/>
                  </a:lnTo>
                  <a:lnTo>
                    <a:pt x="775" y="1415"/>
                  </a:lnTo>
                  <a:lnTo>
                    <a:pt x="1179" y="1314"/>
                  </a:lnTo>
                  <a:lnTo>
                    <a:pt x="1516" y="1247"/>
                  </a:lnTo>
                  <a:lnTo>
                    <a:pt x="3300" y="876"/>
                  </a:lnTo>
                  <a:lnTo>
                    <a:pt x="4142" y="708"/>
                  </a:lnTo>
                  <a:lnTo>
                    <a:pt x="4950" y="573"/>
                  </a:lnTo>
                  <a:lnTo>
                    <a:pt x="5792" y="405"/>
                  </a:lnTo>
                  <a:lnTo>
                    <a:pt x="6634" y="237"/>
                  </a:lnTo>
                  <a:lnTo>
                    <a:pt x="6667" y="237"/>
                  </a:lnTo>
                  <a:lnTo>
                    <a:pt x="6701" y="203"/>
                  </a:lnTo>
                  <a:lnTo>
                    <a:pt x="6701" y="102"/>
                  </a:lnTo>
                  <a:lnTo>
                    <a:pt x="6667" y="35"/>
                  </a:lnTo>
                  <a:lnTo>
                    <a:pt x="663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30" name="Shape 230"/>
            <p:cNvSpPr/>
            <p:nvPr/>
          </p:nvSpPr>
          <p:spPr>
            <a:xfrm>
              <a:off x="6685250" y="2227900"/>
              <a:ext cx="282825" cy="132175"/>
            </a:xfrm>
            <a:custGeom>
              <a:avLst/>
              <a:gdLst/>
              <a:ahLst/>
              <a:cxnLst/>
              <a:rect l="0" t="0" r="0" b="0"/>
              <a:pathLst>
                <a:path w="11313" h="5287" extrusionOk="0">
                  <a:moveTo>
                    <a:pt x="10336" y="270"/>
                  </a:moveTo>
                  <a:lnTo>
                    <a:pt x="10370" y="539"/>
                  </a:lnTo>
                  <a:lnTo>
                    <a:pt x="10403" y="808"/>
                  </a:lnTo>
                  <a:lnTo>
                    <a:pt x="10572" y="1347"/>
                  </a:lnTo>
                  <a:lnTo>
                    <a:pt x="10774" y="1852"/>
                  </a:lnTo>
                  <a:lnTo>
                    <a:pt x="10976" y="2357"/>
                  </a:lnTo>
                  <a:lnTo>
                    <a:pt x="10370" y="2626"/>
                  </a:lnTo>
                  <a:lnTo>
                    <a:pt x="9696" y="2862"/>
                  </a:lnTo>
                  <a:lnTo>
                    <a:pt x="9057" y="3098"/>
                  </a:lnTo>
                  <a:lnTo>
                    <a:pt x="8383" y="3300"/>
                  </a:lnTo>
                  <a:lnTo>
                    <a:pt x="7037" y="3603"/>
                  </a:lnTo>
                  <a:lnTo>
                    <a:pt x="5690" y="3906"/>
                  </a:lnTo>
                  <a:lnTo>
                    <a:pt x="4444" y="4108"/>
                  </a:lnTo>
                  <a:lnTo>
                    <a:pt x="3198" y="4343"/>
                  </a:lnTo>
                  <a:lnTo>
                    <a:pt x="2559" y="4512"/>
                  </a:lnTo>
                  <a:lnTo>
                    <a:pt x="1953" y="4680"/>
                  </a:lnTo>
                  <a:lnTo>
                    <a:pt x="1347" y="4882"/>
                  </a:lnTo>
                  <a:lnTo>
                    <a:pt x="774" y="5118"/>
                  </a:lnTo>
                  <a:lnTo>
                    <a:pt x="572" y="4478"/>
                  </a:lnTo>
                  <a:lnTo>
                    <a:pt x="370" y="3838"/>
                  </a:lnTo>
                  <a:lnTo>
                    <a:pt x="269" y="3266"/>
                  </a:lnTo>
                  <a:lnTo>
                    <a:pt x="236" y="2997"/>
                  </a:lnTo>
                  <a:lnTo>
                    <a:pt x="168" y="2727"/>
                  </a:lnTo>
                  <a:lnTo>
                    <a:pt x="808" y="2626"/>
                  </a:lnTo>
                  <a:lnTo>
                    <a:pt x="1448" y="2492"/>
                  </a:lnTo>
                  <a:lnTo>
                    <a:pt x="2727" y="2189"/>
                  </a:lnTo>
                  <a:lnTo>
                    <a:pt x="4007" y="1818"/>
                  </a:lnTo>
                  <a:lnTo>
                    <a:pt x="5252" y="1515"/>
                  </a:lnTo>
                  <a:lnTo>
                    <a:pt x="10336" y="270"/>
                  </a:lnTo>
                  <a:close/>
                  <a:moveTo>
                    <a:pt x="10336" y="0"/>
                  </a:moveTo>
                  <a:lnTo>
                    <a:pt x="5185" y="1246"/>
                  </a:lnTo>
                  <a:lnTo>
                    <a:pt x="2626" y="1818"/>
                  </a:lnTo>
                  <a:lnTo>
                    <a:pt x="1347" y="2189"/>
                  </a:lnTo>
                  <a:lnTo>
                    <a:pt x="741" y="2357"/>
                  </a:lnTo>
                  <a:lnTo>
                    <a:pt x="101" y="2593"/>
                  </a:lnTo>
                  <a:lnTo>
                    <a:pt x="67" y="2492"/>
                  </a:lnTo>
                  <a:lnTo>
                    <a:pt x="67" y="2525"/>
                  </a:lnTo>
                  <a:lnTo>
                    <a:pt x="34" y="2626"/>
                  </a:lnTo>
                  <a:lnTo>
                    <a:pt x="34" y="2660"/>
                  </a:lnTo>
                  <a:lnTo>
                    <a:pt x="0" y="2929"/>
                  </a:lnTo>
                  <a:lnTo>
                    <a:pt x="34" y="3199"/>
                  </a:lnTo>
                  <a:lnTo>
                    <a:pt x="101" y="3704"/>
                  </a:lnTo>
                  <a:lnTo>
                    <a:pt x="202" y="4074"/>
                  </a:lnTo>
                  <a:lnTo>
                    <a:pt x="303" y="4444"/>
                  </a:lnTo>
                  <a:lnTo>
                    <a:pt x="539" y="5185"/>
                  </a:lnTo>
                  <a:lnTo>
                    <a:pt x="606" y="5253"/>
                  </a:lnTo>
                  <a:lnTo>
                    <a:pt x="640" y="5286"/>
                  </a:lnTo>
                  <a:lnTo>
                    <a:pt x="673" y="5286"/>
                  </a:lnTo>
                  <a:lnTo>
                    <a:pt x="741" y="5253"/>
                  </a:lnTo>
                  <a:lnTo>
                    <a:pt x="1347" y="5118"/>
                  </a:lnTo>
                  <a:lnTo>
                    <a:pt x="1953" y="4983"/>
                  </a:lnTo>
                  <a:lnTo>
                    <a:pt x="2592" y="4815"/>
                  </a:lnTo>
                  <a:lnTo>
                    <a:pt x="3198" y="4646"/>
                  </a:lnTo>
                  <a:lnTo>
                    <a:pt x="4579" y="4377"/>
                  </a:lnTo>
                  <a:lnTo>
                    <a:pt x="5993" y="4108"/>
                  </a:lnTo>
                  <a:lnTo>
                    <a:pt x="7340" y="3838"/>
                  </a:lnTo>
                  <a:lnTo>
                    <a:pt x="8653" y="3502"/>
                  </a:lnTo>
                  <a:lnTo>
                    <a:pt x="9292" y="3300"/>
                  </a:lnTo>
                  <a:lnTo>
                    <a:pt x="9932" y="3064"/>
                  </a:lnTo>
                  <a:lnTo>
                    <a:pt x="10572" y="2828"/>
                  </a:lnTo>
                  <a:lnTo>
                    <a:pt x="11211" y="2559"/>
                  </a:lnTo>
                  <a:lnTo>
                    <a:pt x="11245" y="2525"/>
                  </a:lnTo>
                  <a:lnTo>
                    <a:pt x="11279" y="2458"/>
                  </a:lnTo>
                  <a:lnTo>
                    <a:pt x="11312" y="2391"/>
                  </a:lnTo>
                  <a:lnTo>
                    <a:pt x="11279" y="2290"/>
                  </a:lnTo>
                  <a:lnTo>
                    <a:pt x="11043" y="1751"/>
                  </a:lnTo>
                  <a:lnTo>
                    <a:pt x="10875" y="1212"/>
                  </a:lnTo>
                  <a:lnTo>
                    <a:pt x="10504" y="101"/>
                  </a:lnTo>
                  <a:lnTo>
                    <a:pt x="10504" y="68"/>
                  </a:lnTo>
                  <a:lnTo>
                    <a:pt x="10504" y="34"/>
                  </a:lnTo>
                  <a:lnTo>
                    <a:pt x="10471" y="34"/>
                  </a:lnTo>
                  <a:lnTo>
                    <a:pt x="1043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31" name="Shape 231"/>
            <p:cNvSpPr/>
            <p:nvPr/>
          </p:nvSpPr>
          <p:spPr>
            <a:xfrm>
              <a:off x="6644000" y="2278400"/>
              <a:ext cx="31150" cy="121225"/>
            </a:xfrm>
            <a:custGeom>
              <a:avLst/>
              <a:gdLst/>
              <a:ahLst/>
              <a:cxnLst/>
              <a:rect l="0" t="0" r="0" b="0"/>
              <a:pathLst>
                <a:path w="1246" h="4849" extrusionOk="0">
                  <a:moveTo>
                    <a:pt x="34" y="0"/>
                  </a:moveTo>
                  <a:lnTo>
                    <a:pt x="0" y="236"/>
                  </a:lnTo>
                  <a:lnTo>
                    <a:pt x="0" y="505"/>
                  </a:lnTo>
                  <a:lnTo>
                    <a:pt x="34" y="741"/>
                  </a:lnTo>
                  <a:lnTo>
                    <a:pt x="101" y="1010"/>
                  </a:lnTo>
                  <a:lnTo>
                    <a:pt x="337" y="1987"/>
                  </a:lnTo>
                  <a:lnTo>
                    <a:pt x="674" y="3401"/>
                  </a:lnTo>
                  <a:lnTo>
                    <a:pt x="842" y="4074"/>
                  </a:lnTo>
                  <a:lnTo>
                    <a:pt x="1044" y="4781"/>
                  </a:lnTo>
                  <a:lnTo>
                    <a:pt x="1078" y="4849"/>
                  </a:lnTo>
                  <a:lnTo>
                    <a:pt x="1179" y="4849"/>
                  </a:lnTo>
                  <a:lnTo>
                    <a:pt x="1246" y="4815"/>
                  </a:lnTo>
                  <a:lnTo>
                    <a:pt x="1246" y="4714"/>
                  </a:lnTo>
                  <a:lnTo>
                    <a:pt x="1145" y="4074"/>
                  </a:lnTo>
                  <a:lnTo>
                    <a:pt x="977" y="3435"/>
                  </a:lnTo>
                  <a:lnTo>
                    <a:pt x="674" y="2155"/>
                  </a:lnTo>
                  <a:lnTo>
                    <a:pt x="573" y="1616"/>
                  </a:lnTo>
                  <a:lnTo>
                    <a:pt x="438" y="1044"/>
                  </a:lnTo>
                  <a:lnTo>
                    <a:pt x="371" y="741"/>
                  </a:lnTo>
                  <a:lnTo>
                    <a:pt x="303" y="472"/>
                  </a:lnTo>
                  <a:lnTo>
                    <a:pt x="169" y="236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32" name="Shape 232"/>
            <p:cNvSpPr/>
            <p:nvPr/>
          </p:nvSpPr>
          <p:spPr>
            <a:xfrm>
              <a:off x="6672625" y="2313750"/>
              <a:ext cx="334175" cy="88400"/>
            </a:xfrm>
            <a:custGeom>
              <a:avLst/>
              <a:gdLst/>
              <a:ahLst/>
              <a:cxnLst/>
              <a:rect l="0" t="0" r="0" b="0"/>
              <a:pathLst>
                <a:path w="13367" h="3536" extrusionOk="0">
                  <a:moveTo>
                    <a:pt x="13198" y="0"/>
                  </a:moveTo>
                  <a:lnTo>
                    <a:pt x="11582" y="505"/>
                  </a:lnTo>
                  <a:lnTo>
                    <a:pt x="9932" y="977"/>
                  </a:lnTo>
                  <a:lnTo>
                    <a:pt x="6666" y="1886"/>
                  </a:lnTo>
                  <a:lnTo>
                    <a:pt x="5017" y="2290"/>
                  </a:lnTo>
                  <a:lnTo>
                    <a:pt x="3367" y="2694"/>
                  </a:lnTo>
                  <a:lnTo>
                    <a:pt x="2525" y="2862"/>
                  </a:lnTo>
                  <a:lnTo>
                    <a:pt x="1683" y="3031"/>
                  </a:lnTo>
                  <a:lnTo>
                    <a:pt x="842" y="3233"/>
                  </a:lnTo>
                  <a:lnTo>
                    <a:pt x="438" y="3334"/>
                  </a:lnTo>
                  <a:lnTo>
                    <a:pt x="34" y="3502"/>
                  </a:lnTo>
                  <a:lnTo>
                    <a:pt x="0" y="3536"/>
                  </a:lnTo>
                  <a:lnTo>
                    <a:pt x="438" y="3536"/>
                  </a:lnTo>
                  <a:lnTo>
                    <a:pt x="808" y="3468"/>
                  </a:lnTo>
                  <a:lnTo>
                    <a:pt x="1616" y="3334"/>
                  </a:lnTo>
                  <a:lnTo>
                    <a:pt x="3165" y="2963"/>
                  </a:lnTo>
                  <a:lnTo>
                    <a:pt x="6464" y="2189"/>
                  </a:lnTo>
                  <a:lnTo>
                    <a:pt x="8181" y="1751"/>
                  </a:lnTo>
                  <a:lnTo>
                    <a:pt x="9898" y="1280"/>
                  </a:lnTo>
                  <a:lnTo>
                    <a:pt x="11582" y="775"/>
                  </a:lnTo>
                  <a:lnTo>
                    <a:pt x="13299" y="270"/>
                  </a:lnTo>
                  <a:lnTo>
                    <a:pt x="13333" y="236"/>
                  </a:lnTo>
                  <a:lnTo>
                    <a:pt x="13366" y="202"/>
                  </a:lnTo>
                  <a:lnTo>
                    <a:pt x="13366" y="101"/>
                  </a:lnTo>
                  <a:lnTo>
                    <a:pt x="13333" y="34"/>
                  </a:lnTo>
                  <a:lnTo>
                    <a:pt x="1326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33" name="Shape 233"/>
            <p:cNvSpPr/>
            <p:nvPr/>
          </p:nvSpPr>
          <p:spPr>
            <a:xfrm>
              <a:off x="6762675" y="2487150"/>
              <a:ext cx="15175" cy="24425"/>
            </a:xfrm>
            <a:custGeom>
              <a:avLst/>
              <a:gdLst/>
              <a:ahLst/>
              <a:cxnLst/>
              <a:rect l="0" t="0" r="0" b="0"/>
              <a:pathLst>
                <a:path w="607" h="977" extrusionOk="0">
                  <a:moveTo>
                    <a:pt x="337" y="0"/>
                  </a:moveTo>
                  <a:lnTo>
                    <a:pt x="169" y="101"/>
                  </a:lnTo>
                  <a:lnTo>
                    <a:pt x="68" y="168"/>
                  </a:lnTo>
                  <a:lnTo>
                    <a:pt x="0" y="236"/>
                  </a:lnTo>
                  <a:lnTo>
                    <a:pt x="0" y="303"/>
                  </a:lnTo>
                  <a:lnTo>
                    <a:pt x="34" y="370"/>
                  </a:lnTo>
                  <a:lnTo>
                    <a:pt x="135" y="370"/>
                  </a:lnTo>
                  <a:lnTo>
                    <a:pt x="236" y="303"/>
                  </a:lnTo>
                  <a:lnTo>
                    <a:pt x="371" y="236"/>
                  </a:lnTo>
                  <a:lnTo>
                    <a:pt x="270" y="606"/>
                  </a:lnTo>
                  <a:lnTo>
                    <a:pt x="236" y="808"/>
                  </a:lnTo>
                  <a:lnTo>
                    <a:pt x="270" y="875"/>
                  </a:lnTo>
                  <a:lnTo>
                    <a:pt x="304" y="976"/>
                  </a:lnTo>
                  <a:lnTo>
                    <a:pt x="371" y="976"/>
                  </a:lnTo>
                  <a:lnTo>
                    <a:pt x="438" y="943"/>
                  </a:lnTo>
                  <a:lnTo>
                    <a:pt x="472" y="842"/>
                  </a:lnTo>
                  <a:lnTo>
                    <a:pt x="506" y="741"/>
                  </a:lnTo>
                  <a:lnTo>
                    <a:pt x="506" y="505"/>
                  </a:lnTo>
                  <a:lnTo>
                    <a:pt x="607" y="303"/>
                  </a:lnTo>
                  <a:lnTo>
                    <a:pt x="607" y="202"/>
                  </a:lnTo>
                  <a:lnTo>
                    <a:pt x="607" y="101"/>
                  </a:lnTo>
                  <a:lnTo>
                    <a:pt x="539" y="67"/>
                  </a:lnTo>
                  <a:lnTo>
                    <a:pt x="5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34" name="Shape 234"/>
            <p:cNvSpPr/>
            <p:nvPr/>
          </p:nvSpPr>
          <p:spPr>
            <a:xfrm>
              <a:off x="7013500" y="2429050"/>
              <a:ext cx="7600" cy="5925"/>
            </a:xfrm>
            <a:custGeom>
              <a:avLst/>
              <a:gdLst/>
              <a:ahLst/>
              <a:cxnLst/>
              <a:rect l="0" t="0" r="0" b="0"/>
              <a:pathLst>
                <a:path w="304" h="237" extrusionOk="0">
                  <a:moveTo>
                    <a:pt x="135" y="1"/>
                  </a:moveTo>
                  <a:lnTo>
                    <a:pt x="68" y="35"/>
                  </a:lnTo>
                  <a:lnTo>
                    <a:pt x="1" y="68"/>
                  </a:lnTo>
                  <a:lnTo>
                    <a:pt x="1" y="136"/>
                  </a:lnTo>
                  <a:lnTo>
                    <a:pt x="1" y="203"/>
                  </a:lnTo>
                  <a:lnTo>
                    <a:pt x="68" y="237"/>
                  </a:lnTo>
                  <a:lnTo>
                    <a:pt x="203" y="237"/>
                  </a:lnTo>
                  <a:lnTo>
                    <a:pt x="270" y="203"/>
                  </a:lnTo>
                  <a:lnTo>
                    <a:pt x="304" y="102"/>
                  </a:lnTo>
                  <a:lnTo>
                    <a:pt x="270" y="35"/>
                  </a:lnTo>
                  <a:lnTo>
                    <a:pt x="203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35" name="Shape 235"/>
            <p:cNvSpPr/>
            <p:nvPr/>
          </p:nvSpPr>
          <p:spPr>
            <a:xfrm>
              <a:off x="7026975" y="2478725"/>
              <a:ext cx="15175" cy="27800"/>
            </a:xfrm>
            <a:custGeom>
              <a:avLst/>
              <a:gdLst/>
              <a:ahLst/>
              <a:cxnLst/>
              <a:rect l="0" t="0" r="0" b="0"/>
              <a:pathLst>
                <a:path w="607" h="1112" extrusionOk="0">
                  <a:moveTo>
                    <a:pt x="573" y="0"/>
                  </a:moveTo>
                  <a:lnTo>
                    <a:pt x="404" y="202"/>
                  </a:lnTo>
                  <a:lnTo>
                    <a:pt x="270" y="438"/>
                  </a:lnTo>
                  <a:lnTo>
                    <a:pt x="101" y="303"/>
                  </a:lnTo>
                  <a:lnTo>
                    <a:pt x="34" y="303"/>
                  </a:lnTo>
                  <a:lnTo>
                    <a:pt x="0" y="337"/>
                  </a:lnTo>
                  <a:lnTo>
                    <a:pt x="34" y="371"/>
                  </a:lnTo>
                  <a:lnTo>
                    <a:pt x="202" y="573"/>
                  </a:lnTo>
                  <a:lnTo>
                    <a:pt x="34" y="977"/>
                  </a:lnTo>
                  <a:lnTo>
                    <a:pt x="34" y="1010"/>
                  </a:lnTo>
                  <a:lnTo>
                    <a:pt x="68" y="1078"/>
                  </a:lnTo>
                  <a:lnTo>
                    <a:pt x="135" y="1111"/>
                  </a:lnTo>
                  <a:lnTo>
                    <a:pt x="202" y="1111"/>
                  </a:lnTo>
                  <a:lnTo>
                    <a:pt x="236" y="1078"/>
                  </a:lnTo>
                  <a:lnTo>
                    <a:pt x="270" y="1044"/>
                  </a:lnTo>
                  <a:lnTo>
                    <a:pt x="371" y="707"/>
                  </a:lnTo>
                  <a:lnTo>
                    <a:pt x="404" y="741"/>
                  </a:lnTo>
                  <a:lnTo>
                    <a:pt x="472" y="741"/>
                  </a:lnTo>
                  <a:lnTo>
                    <a:pt x="505" y="707"/>
                  </a:lnTo>
                  <a:lnTo>
                    <a:pt x="539" y="674"/>
                  </a:lnTo>
                  <a:lnTo>
                    <a:pt x="505" y="606"/>
                  </a:lnTo>
                  <a:lnTo>
                    <a:pt x="438" y="573"/>
                  </a:lnTo>
                  <a:lnTo>
                    <a:pt x="472" y="505"/>
                  </a:lnTo>
                  <a:lnTo>
                    <a:pt x="539" y="270"/>
                  </a:lnTo>
                  <a:lnTo>
                    <a:pt x="6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36" name="Shape 236"/>
            <p:cNvSpPr/>
            <p:nvPr/>
          </p:nvSpPr>
          <p:spPr>
            <a:xfrm>
              <a:off x="7005925" y="2460200"/>
              <a:ext cx="58950" cy="57275"/>
            </a:xfrm>
            <a:custGeom>
              <a:avLst/>
              <a:gdLst/>
              <a:ahLst/>
              <a:cxnLst/>
              <a:rect l="0" t="0" r="0" b="0"/>
              <a:pathLst>
                <a:path w="2358" h="2291" extrusionOk="0">
                  <a:moveTo>
                    <a:pt x="1886" y="236"/>
                  </a:moveTo>
                  <a:lnTo>
                    <a:pt x="1953" y="708"/>
                  </a:lnTo>
                  <a:lnTo>
                    <a:pt x="2054" y="1145"/>
                  </a:lnTo>
                  <a:lnTo>
                    <a:pt x="2088" y="1482"/>
                  </a:lnTo>
                  <a:lnTo>
                    <a:pt x="2122" y="1549"/>
                  </a:lnTo>
                  <a:lnTo>
                    <a:pt x="2122" y="1617"/>
                  </a:lnTo>
                  <a:lnTo>
                    <a:pt x="2088" y="1684"/>
                  </a:lnTo>
                  <a:lnTo>
                    <a:pt x="1987" y="1684"/>
                  </a:lnTo>
                  <a:lnTo>
                    <a:pt x="1381" y="1886"/>
                  </a:lnTo>
                  <a:lnTo>
                    <a:pt x="910" y="1987"/>
                  </a:lnTo>
                  <a:lnTo>
                    <a:pt x="708" y="2021"/>
                  </a:lnTo>
                  <a:lnTo>
                    <a:pt x="573" y="1953"/>
                  </a:lnTo>
                  <a:lnTo>
                    <a:pt x="472" y="1852"/>
                  </a:lnTo>
                  <a:lnTo>
                    <a:pt x="405" y="1684"/>
                  </a:lnTo>
                  <a:lnTo>
                    <a:pt x="304" y="1213"/>
                  </a:lnTo>
                  <a:lnTo>
                    <a:pt x="169" y="775"/>
                  </a:lnTo>
                  <a:lnTo>
                    <a:pt x="371" y="741"/>
                  </a:lnTo>
                  <a:lnTo>
                    <a:pt x="573" y="708"/>
                  </a:lnTo>
                  <a:lnTo>
                    <a:pt x="977" y="573"/>
                  </a:lnTo>
                  <a:lnTo>
                    <a:pt x="1448" y="472"/>
                  </a:lnTo>
                  <a:lnTo>
                    <a:pt x="1684" y="371"/>
                  </a:lnTo>
                  <a:lnTo>
                    <a:pt x="1886" y="236"/>
                  </a:lnTo>
                  <a:close/>
                  <a:moveTo>
                    <a:pt x="1819" y="1"/>
                  </a:moveTo>
                  <a:lnTo>
                    <a:pt x="1819" y="34"/>
                  </a:lnTo>
                  <a:lnTo>
                    <a:pt x="1852" y="135"/>
                  </a:lnTo>
                  <a:lnTo>
                    <a:pt x="1617" y="135"/>
                  </a:lnTo>
                  <a:lnTo>
                    <a:pt x="1347" y="169"/>
                  </a:lnTo>
                  <a:lnTo>
                    <a:pt x="910" y="337"/>
                  </a:lnTo>
                  <a:lnTo>
                    <a:pt x="472" y="472"/>
                  </a:lnTo>
                  <a:lnTo>
                    <a:pt x="270" y="539"/>
                  </a:lnTo>
                  <a:lnTo>
                    <a:pt x="68" y="640"/>
                  </a:lnTo>
                  <a:lnTo>
                    <a:pt x="34" y="674"/>
                  </a:lnTo>
                  <a:lnTo>
                    <a:pt x="1" y="708"/>
                  </a:lnTo>
                  <a:lnTo>
                    <a:pt x="1" y="741"/>
                  </a:lnTo>
                  <a:lnTo>
                    <a:pt x="1" y="775"/>
                  </a:lnTo>
                  <a:lnTo>
                    <a:pt x="34" y="775"/>
                  </a:lnTo>
                  <a:lnTo>
                    <a:pt x="68" y="1112"/>
                  </a:lnTo>
                  <a:lnTo>
                    <a:pt x="102" y="1448"/>
                  </a:lnTo>
                  <a:lnTo>
                    <a:pt x="169" y="1819"/>
                  </a:lnTo>
                  <a:lnTo>
                    <a:pt x="270" y="2088"/>
                  </a:lnTo>
                  <a:lnTo>
                    <a:pt x="371" y="2223"/>
                  </a:lnTo>
                  <a:lnTo>
                    <a:pt x="472" y="2256"/>
                  </a:lnTo>
                  <a:lnTo>
                    <a:pt x="607" y="2290"/>
                  </a:lnTo>
                  <a:lnTo>
                    <a:pt x="741" y="2290"/>
                  </a:lnTo>
                  <a:lnTo>
                    <a:pt x="1044" y="2223"/>
                  </a:lnTo>
                  <a:lnTo>
                    <a:pt x="1280" y="2155"/>
                  </a:lnTo>
                  <a:lnTo>
                    <a:pt x="1549" y="2088"/>
                  </a:lnTo>
                  <a:lnTo>
                    <a:pt x="1886" y="2021"/>
                  </a:lnTo>
                  <a:lnTo>
                    <a:pt x="2054" y="1953"/>
                  </a:lnTo>
                  <a:lnTo>
                    <a:pt x="2189" y="1886"/>
                  </a:lnTo>
                  <a:lnTo>
                    <a:pt x="2290" y="1785"/>
                  </a:lnTo>
                  <a:lnTo>
                    <a:pt x="2357" y="1684"/>
                  </a:lnTo>
                  <a:lnTo>
                    <a:pt x="2357" y="1549"/>
                  </a:lnTo>
                  <a:lnTo>
                    <a:pt x="2324" y="1381"/>
                  </a:lnTo>
                  <a:lnTo>
                    <a:pt x="2189" y="1112"/>
                  </a:lnTo>
                  <a:lnTo>
                    <a:pt x="2021" y="573"/>
                  </a:lnTo>
                  <a:lnTo>
                    <a:pt x="1886" y="34"/>
                  </a:lnTo>
                  <a:lnTo>
                    <a:pt x="188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37" name="Shape 237"/>
            <p:cNvSpPr/>
            <p:nvPr/>
          </p:nvSpPr>
          <p:spPr>
            <a:xfrm>
              <a:off x="6926800" y="2425700"/>
              <a:ext cx="63150" cy="54725"/>
            </a:xfrm>
            <a:custGeom>
              <a:avLst/>
              <a:gdLst/>
              <a:ahLst/>
              <a:cxnLst/>
              <a:rect l="0" t="0" r="0" b="0"/>
              <a:pathLst>
                <a:path w="2526" h="2189" extrusionOk="0">
                  <a:moveTo>
                    <a:pt x="1886" y="202"/>
                  </a:moveTo>
                  <a:lnTo>
                    <a:pt x="2021" y="236"/>
                  </a:lnTo>
                  <a:lnTo>
                    <a:pt x="2088" y="270"/>
                  </a:lnTo>
                  <a:lnTo>
                    <a:pt x="2156" y="539"/>
                  </a:lnTo>
                  <a:lnTo>
                    <a:pt x="2223" y="808"/>
                  </a:lnTo>
                  <a:lnTo>
                    <a:pt x="2290" y="1381"/>
                  </a:lnTo>
                  <a:lnTo>
                    <a:pt x="2290" y="1482"/>
                  </a:lnTo>
                  <a:lnTo>
                    <a:pt x="2223" y="1549"/>
                  </a:lnTo>
                  <a:lnTo>
                    <a:pt x="2189" y="1583"/>
                  </a:lnTo>
                  <a:lnTo>
                    <a:pt x="2088" y="1616"/>
                  </a:lnTo>
                  <a:lnTo>
                    <a:pt x="1920" y="1650"/>
                  </a:lnTo>
                  <a:lnTo>
                    <a:pt x="1785" y="1684"/>
                  </a:lnTo>
                  <a:lnTo>
                    <a:pt x="1684" y="1717"/>
                  </a:lnTo>
                  <a:lnTo>
                    <a:pt x="1415" y="1717"/>
                  </a:lnTo>
                  <a:lnTo>
                    <a:pt x="1246" y="1751"/>
                  </a:lnTo>
                  <a:lnTo>
                    <a:pt x="977" y="1886"/>
                  </a:lnTo>
                  <a:lnTo>
                    <a:pt x="842" y="1919"/>
                  </a:lnTo>
                  <a:lnTo>
                    <a:pt x="741" y="1886"/>
                  </a:lnTo>
                  <a:lnTo>
                    <a:pt x="674" y="1785"/>
                  </a:lnTo>
                  <a:lnTo>
                    <a:pt x="640" y="1684"/>
                  </a:lnTo>
                  <a:lnTo>
                    <a:pt x="573" y="1448"/>
                  </a:lnTo>
                  <a:lnTo>
                    <a:pt x="506" y="1212"/>
                  </a:lnTo>
                  <a:lnTo>
                    <a:pt x="371" y="606"/>
                  </a:lnTo>
                  <a:lnTo>
                    <a:pt x="640" y="472"/>
                  </a:lnTo>
                  <a:lnTo>
                    <a:pt x="943" y="371"/>
                  </a:lnTo>
                  <a:lnTo>
                    <a:pt x="1179" y="303"/>
                  </a:lnTo>
                  <a:lnTo>
                    <a:pt x="1549" y="202"/>
                  </a:lnTo>
                  <a:close/>
                  <a:moveTo>
                    <a:pt x="1886" y="0"/>
                  </a:moveTo>
                  <a:lnTo>
                    <a:pt x="1684" y="34"/>
                  </a:lnTo>
                  <a:lnTo>
                    <a:pt x="1482" y="68"/>
                  </a:lnTo>
                  <a:lnTo>
                    <a:pt x="876" y="202"/>
                  </a:lnTo>
                  <a:lnTo>
                    <a:pt x="573" y="303"/>
                  </a:lnTo>
                  <a:lnTo>
                    <a:pt x="304" y="438"/>
                  </a:lnTo>
                  <a:lnTo>
                    <a:pt x="270" y="371"/>
                  </a:lnTo>
                  <a:lnTo>
                    <a:pt x="236" y="371"/>
                  </a:lnTo>
                  <a:lnTo>
                    <a:pt x="236" y="404"/>
                  </a:lnTo>
                  <a:lnTo>
                    <a:pt x="203" y="472"/>
                  </a:lnTo>
                  <a:lnTo>
                    <a:pt x="34" y="573"/>
                  </a:lnTo>
                  <a:lnTo>
                    <a:pt x="1" y="640"/>
                  </a:lnTo>
                  <a:lnTo>
                    <a:pt x="1" y="741"/>
                  </a:lnTo>
                  <a:lnTo>
                    <a:pt x="68" y="775"/>
                  </a:lnTo>
                  <a:lnTo>
                    <a:pt x="135" y="775"/>
                  </a:lnTo>
                  <a:lnTo>
                    <a:pt x="203" y="707"/>
                  </a:lnTo>
                  <a:lnTo>
                    <a:pt x="236" y="1078"/>
                  </a:lnTo>
                  <a:lnTo>
                    <a:pt x="304" y="1414"/>
                  </a:lnTo>
                  <a:lnTo>
                    <a:pt x="405" y="1751"/>
                  </a:lnTo>
                  <a:lnTo>
                    <a:pt x="539" y="2088"/>
                  </a:lnTo>
                  <a:lnTo>
                    <a:pt x="573" y="2155"/>
                  </a:lnTo>
                  <a:lnTo>
                    <a:pt x="640" y="2189"/>
                  </a:lnTo>
                  <a:lnTo>
                    <a:pt x="775" y="2155"/>
                  </a:lnTo>
                  <a:lnTo>
                    <a:pt x="943" y="2121"/>
                  </a:lnTo>
                  <a:lnTo>
                    <a:pt x="1213" y="2054"/>
                  </a:lnTo>
                  <a:lnTo>
                    <a:pt x="1482" y="1987"/>
                  </a:lnTo>
                  <a:lnTo>
                    <a:pt x="1617" y="1953"/>
                  </a:lnTo>
                  <a:lnTo>
                    <a:pt x="1751" y="1987"/>
                  </a:lnTo>
                  <a:lnTo>
                    <a:pt x="1819" y="1987"/>
                  </a:lnTo>
                  <a:lnTo>
                    <a:pt x="1886" y="1953"/>
                  </a:lnTo>
                  <a:lnTo>
                    <a:pt x="1954" y="1886"/>
                  </a:lnTo>
                  <a:lnTo>
                    <a:pt x="2088" y="1852"/>
                  </a:lnTo>
                  <a:lnTo>
                    <a:pt x="2358" y="1785"/>
                  </a:lnTo>
                  <a:lnTo>
                    <a:pt x="2425" y="1751"/>
                  </a:lnTo>
                  <a:lnTo>
                    <a:pt x="2459" y="1684"/>
                  </a:lnTo>
                  <a:lnTo>
                    <a:pt x="2492" y="1515"/>
                  </a:lnTo>
                  <a:lnTo>
                    <a:pt x="2526" y="1347"/>
                  </a:lnTo>
                  <a:lnTo>
                    <a:pt x="2526" y="1179"/>
                  </a:lnTo>
                  <a:lnTo>
                    <a:pt x="2425" y="808"/>
                  </a:lnTo>
                  <a:lnTo>
                    <a:pt x="2324" y="472"/>
                  </a:lnTo>
                  <a:lnTo>
                    <a:pt x="2223" y="169"/>
                  </a:lnTo>
                  <a:lnTo>
                    <a:pt x="2156" y="68"/>
                  </a:lnTo>
                  <a:lnTo>
                    <a:pt x="208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38" name="Shape 238"/>
            <p:cNvSpPr/>
            <p:nvPr/>
          </p:nvSpPr>
          <p:spPr>
            <a:xfrm>
              <a:off x="6867875" y="2439150"/>
              <a:ext cx="63175" cy="58125"/>
            </a:xfrm>
            <a:custGeom>
              <a:avLst/>
              <a:gdLst/>
              <a:ahLst/>
              <a:cxnLst/>
              <a:rect l="0" t="0" r="0" b="0"/>
              <a:pathLst>
                <a:path w="2527" h="2325" extrusionOk="0">
                  <a:moveTo>
                    <a:pt x="1112" y="910"/>
                  </a:moveTo>
                  <a:lnTo>
                    <a:pt x="1112" y="977"/>
                  </a:lnTo>
                  <a:lnTo>
                    <a:pt x="1045" y="1045"/>
                  </a:lnTo>
                  <a:lnTo>
                    <a:pt x="977" y="1078"/>
                  </a:lnTo>
                  <a:lnTo>
                    <a:pt x="910" y="1078"/>
                  </a:lnTo>
                  <a:lnTo>
                    <a:pt x="1045" y="944"/>
                  </a:lnTo>
                  <a:lnTo>
                    <a:pt x="1112" y="910"/>
                  </a:lnTo>
                  <a:close/>
                  <a:moveTo>
                    <a:pt x="1886" y="270"/>
                  </a:moveTo>
                  <a:lnTo>
                    <a:pt x="1954" y="338"/>
                  </a:lnTo>
                  <a:lnTo>
                    <a:pt x="2055" y="506"/>
                  </a:lnTo>
                  <a:lnTo>
                    <a:pt x="2156" y="843"/>
                  </a:lnTo>
                  <a:lnTo>
                    <a:pt x="2257" y="1314"/>
                  </a:lnTo>
                  <a:lnTo>
                    <a:pt x="2257" y="1415"/>
                  </a:lnTo>
                  <a:lnTo>
                    <a:pt x="2223" y="1482"/>
                  </a:lnTo>
                  <a:lnTo>
                    <a:pt x="2156" y="1516"/>
                  </a:lnTo>
                  <a:lnTo>
                    <a:pt x="2088" y="1583"/>
                  </a:lnTo>
                  <a:lnTo>
                    <a:pt x="1886" y="1617"/>
                  </a:lnTo>
                  <a:lnTo>
                    <a:pt x="1718" y="1651"/>
                  </a:lnTo>
                  <a:lnTo>
                    <a:pt x="1482" y="1752"/>
                  </a:lnTo>
                  <a:lnTo>
                    <a:pt x="1482" y="1684"/>
                  </a:lnTo>
                  <a:lnTo>
                    <a:pt x="1415" y="1280"/>
                  </a:lnTo>
                  <a:lnTo>
                    <a:pt x="1348" y="876"/>
                  </a:lnTo>
                  <a:lnTo>
                    <a:pt x="1348" y="843"/>
                  </a:lnTo>
                  <a:lnTo>
                    <a:pt x="1348" y="809"/>
                  </a:lnTo>
                  <a:lnTo>
                    <a:pt x="1247" y="708"/>
                  </a:lnTo>
                  <a:lnTo>
                    <a:pt x="1078" y="708"/>
                  </a:lnTo>
                  <a:lnTo>
                    <a:pt x="977" y="775"/>
                  </a:lnTo>
                  <a:lnTo>
                    <a:pt x="775" y="910"/>
                  </a:lnTo>
                  <a:lnTo>
                    <a:pt x="674" y="1078"/>
                  </a:lnTo>
                  <a:lnTo>
                    <a:pt x="674" y="1179"/>
                  </a:lnTo>
                  <a:lnTo>
                    <a:pt x="708" y="1247"/>
                  </a:lnTo>
                  <a:lnTo>
                    <a:pt x="843" y="1280"/>
                  </a:lnTo>
                  <a:lnTo>
                    <a:pt x="944" y="1314"/>
                  </a:lnTo>
                  <a:lnTo>
                    <a:pt x="1078" y="1280"/>
                  </a:lnTo>
                  <a:lnTo>
                    <a:pt x="1179" y="1213"/>
                  </a:lnTo>
                  <a:lnTo>
                    <a:pt x="1213" y="1482"/>
                  </a:lnTo>
                  <a:lnTo>
                    <a:pt x="1280" y="1718"/>
                  </a:lnTo>
                  <a:lnTo>
                    <a:pt x="1314" y="1785"/>
                  </a:lnTo>
                  <a:lnTo>
                    <a:pt x="1348" y="1785"/>
                  </a:lnTo>
                  <a:lnTo>
                    <a:pt x="708" y="2088"/>
                  </a:lnTo>
                  <a:lnTo>
                    <a:pt x="607" y="1819"/>
                  </a:lnTo>
                  <a:lnTo>
                    <a:pt x="506" y="1550"/>
                  </a:lnTo>
                  <a:lnTo>
                    <a:pt x="405" y="1011"/>
                  </a:lnTo>
                  <a:lnTo>
                    <a:pt x="371" y="843"/>
                  </a:lnTo>
                  <a:lnTo>
                    <a:pt x="304" y="708"/>
                  </a:lnTo>
                  <a:lnTo>
                    <a:pt x="809" y="573"/>
                  </a:lnTo>
                  <a:lnTo>
                    <a:pt x="1314" y="405"/>
                  </a:lnTo>
                  <a:lnTo>
                    <a:pt x="1819" y="270"/>
                  </a:lnTo>
                  <a:close/>
                  <a:moveTo>
                    <a:pt x="1954" y="1"/>
                  </a:moveTo>
                  <a:lnTo>
                    <a:pt x="1045" y="237"/>
                  </a:lnTo>
                  <a:lnTo>
                    <a:pt x="573" y="371"/>
                  </a:lnTo>
                  <a:lnTo>
                    <a:pt x="136" y="540"/>
                  </a:lnTo>
                  <a:lnTo>
                    <a:pt x="102" y="540"/>
                  </a:lnTo>
                  <a:lnTo>
                    <a:pt x="68" y="573"/>
                  </a:lnTo>
                  <a:lnTo>
                    <a:pt x="1" y="607"/>
                  </a:lnTo>
                  <a:lnTo>
                    <a:pt x="1" y="674"/>
                  </a:lnTo>
                  <a:lnTo>
                    <a:pt x="35" y="742"/>
                  </a:lnTo>
                  <a:lnTo>
                    <a:pt x="136" y="742"/>
                  </a:lnTo>
                  <a:lnTo>
                    <a:pt x="304" y="1516"/>
                  </a:lnTo>
                  <a:lnTo>
                    <a:pt x="405" y="1886"/>
                  </a:lnTo>
                  <a:lnTo>
                    <a:pt x="573" y="2257"/>
                  </a:lnTo>
                  <a:lnTo>
                    <a:pt x="573" y="2290"/>
                  </a:lnTo>
                  <a:lnTo>
                    <a:pt x="641" y="2324"/>
                  </a:lnTo>
                  <a:lnTo>
                    <a:pt x="708" y="2290"/>
                  </a:lnTo>
                  <a:lnTo>
                    <a:pt x="1550" y="1954"/>
                  </a:lnTo>
                  <a:lnTo>
                    <a:pt x="2425" y="1684"/>
                  </a:lnTo>
                  <a:lnTo>
                    <a:pt x="2492" y="1651"/>
                  </a:lnTo>
                  <a:lnTo>
                    <a:pt x="2526" y="1583"/>
                  </a:lnTo>
                  <a:lnTo>
                    <a:pt x="2459" y="1179"/>
                  </a:lnTo>
                  <a:lnTo>
                    <a:pt x="2391" y="809"/>
                  </a:lnTo>
                  <a:lnTo>
                    <a:pt x="2257" y="405"/>
                  </a:lnTo>
                  <a:lnTo>
                    <a:pt x="2088" y="68"/>
                  </a:lnTo>
                  <a:lnTo>
                    <a:pt x="202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39" name="Shape 239"/>
            <p:cNvSpPr/>
            <p:nvPr/>
          </p:nvSpPr>
          <p:spPr>
            <a:xfrm>
              <a:off x="7017700" y="2426525"/>
              <a:ext cx="12650" cy="31175"/>
            </a:xfrm>
            <a:custGeom>
              <a:avLst/>
              <a:gdLst/>
              <a:ahLst/>
              <a:cxnLst/>
              <a:rect l="0" t="0" r="0" b="0"/>
              <a:pathLst>
                <a:path w="506" h="1247" extrusionOk="0">
                  <a:moveTo>
                    <a:pt x="405" y="1"/>
                  </a:moveTo>
                  <a:lnTo>
                    <a:pt x="270" y="270"/>
                  </a:lnTo>
                  <a:lnTo>
                    <a:pt x="169" y="573"/>
                  </a:lnTo>
                  <a:lnTo>
                    <a:pt x="35" y="876"/>
                  </a:lnTo>
                  <a:lnTo>
                    <a:pt x="1" y="1011"/>
                  </a:lnTo>
                  <a:lnTo>
                    <a:pt x="1" y="1179"/>
                  </a:lnTo>
                  <a:lnTo>
                    <a:pt x="1" y="1213"/>
                  </a:lnTo>
                  <a:lnTo>
                    <a:pt x="35" y="1247"/>
                  </a:lnTo>
                  <a:lnTo>
                    <a:pt x="68" y="1247"/>
                  </a:lnTo>
                  <a:lnTo>
                    <a:pt x="136" y="1213"/>
                  </a:lnTo>
                  <a:lnTo>
                    <a:pt x="203" y="1112"/>
                  </a:lnTo>
                  <a:lnTo>
                    <a:pt x="270" y="977"/>
                  </a:lnTo>
                  <a:lnTo>
                    <a:pt x="338" y="708"/>
                  </a:lnTo>
                  <a:lnTo>
                    <a:pt x="439" y="371"/>
                  </a:lnTo>
                  <a:lnTo>
                    <a:pt x="506" y="35"/>
                  </a:lnTo>
                  <a:lnTo>
                    <a:pt x="5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40" name="Shape 240"/>
            <p:cNvSpPr/>
            <p:nvPr/>
          </p:nvSpPr>
          <p:spPr>
            <a:xfrm>
              <a:off x="6901550" y="2507350"/>
              <a:ext cx="16025" cy="27800"/>
            </a:xfrm>
            <a:custGeom>
              <a:avLst/>
              <a:gdLst/>
              <a:ahLst/>
              <a:cxnLst/>
              <a:rect l="0" t="0" r="0" b="0"/>
              <a:pathLst>
                <a:path w="641" h="1112" extrusionOk="0">
                  <a:moveTo>
                    <a:pt x="405" y="707"/>
                  </a:moveTo>
                  <a:lnTo>
                    <a:pt x="405" y="741"/>
                  </a:lnTo>
                  <a:lnTo>
                    <a:pt x="405" y="808"/>
                  </a:lnTo>
                  <a:lnTo>
                    <a:pt x="371" y="875"/>
                  </a:lnTo>
                  <a:lnTo>
                    <a:pt x="337" y="909"/>
                  </a:lnTo>
                  <a:lnTo>
                    <a:pt x="304" y="875"/>
                  </a:lnTo>
                  <a:lnTo>
                    <a:pt x="236" y="842"/>
                  </a:lnTo>
                  <a:lnTo>
                    <a:pt x="236" y="774"/>
                  </a:lnTo>
                  <a:lnTo>
                    <a:pt x="337" y="707"/>
                  </a:lnTo>
                  <a:close/>
                  <a:moveTo>
                    <a:pt x="506" y="0"/>
                  </a:moveTo>
                  <a:lnTo>
                    <a:pt x="405" y="34"/>
                  </a:lnTo>
                  <a:lnTo>
                    <a:pt x="270" y="168"/>
                  </a:lnTo>
                  <a:lnTo>
                    <a:pt x="169" y="370"/>
                  </a:lnTo>
                  <a:lnTo>
                    <a:pt x="102" y="572"/>
                  </a:lnTo>
                  <a:lnTo>
                    <a:pt x="102" y="640"/>
                  </a:lnTo>
                  <a:lnTo>
                    <a:pt x="34" y="707"/>
                  </a:lnTo>
                  <a:lnTo>
                    <a:pt x="1" y="741"/>
                  </a:lnTo>
                  <a:lnTo>
                    <a:pt x="1" y="774"/>
                  </a:lnTo>
                  <a:lnTo>
                    <a:pt x="68" y="842"/>
                  </a:lnTo>
                  <a:lnTo>
                    <a:pt x="68" y="909"/>
                  </a:lnTo>
                  <a:lnTo>
                    <a:pt x="102" y="1010"/>
                  </a:lnTo>
                  <a:lnTo>
                    <a:pt x="135" y="1077"/>
                  </a:lnTo>
                  <a:lnTo>
                    <a:pt x="203" y="1111"/>
                  </a:lnTo>
                  <a:lnTo>
                    <a:pt x="371" y="1111"/>
                  </a:lnTo>
                  <a:lnTo>
                    <a:pt x="472" y="1077"/>
                  </a:lnTo>
                  <a:lnTo>
                    <a:pt x="539" y="976"/>
                  </a:lnTo>
                  <a:lnTo>
                    <a:pt x="573" y="909"/>
                  </a:lnTo>
                  <a:lnTo>
                    <a:pt x="607" y="808"/>
                  </a:lnTo>
                  <a:lnTo>
                    <a:pt x="607" y="707"/>
                  </a:lnTo>
                  <a:lnTo>
                    <a:pt x="573" y="640"/>
                  </a:lnTo>
                  <a:lnTo>
                    <a:pt x="539" y="572"/>
                  </a:lnTo>
                  <a:lnTo>
                    <a:pt x="472" y="539"/>
                  </a:lnTo>
                  <a:lnTo>
                    <a:pt x="304" y="505"/>
                  </a:lnTo>
                  <a:lnTo>
                    <a:pt x="371" y="370"/>
                  </a:lnTo>
                  <a:lnTo>
                    <a:pt x="438" y="236"/>
                  </a:lnTo>
                  <a:lnTo>
                    <a:pt x="539" y="135"/>
                  </a:lnTo>
                  <a:lnTo>
                    <a:pt x="607" y="101"/>
                  </a:lnTo>
                  <a:lnTo>
                    <a:pt x="640" y="101"/>
                  </a:lnTo>
                  <a:lnTo>
                    <a:pt x="640" y="34"/>
                  </a:lnTo>
                  <a:lnTo>
                    <a:pt x="57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41" name="Shape 241"/>
            <p:cNvSpPr/>
            <p:nvPr/>
          </p:nvSpPr>
          <p:spPr>
            <a:xfrm>
              <a:off x="6878825" y="2490500"/>
              <a:ext cx="63150" cy="55575"/>
            </a:xfrm>
            <a:custGeom>
              <a:avLst/>
              <a:gdLst/>
              <a:ahLst/>
              <a:cxnLst/>
              <a:rect l="0" t="0" r="0" b="0"/>
              <a:pathLst>
                <a:path w="2526" h="2223" extrusionOk="0">
                  <a:moveTo>
                    <a:pt x="1953" y="169"/>
                  </a:moveTo>
                  <a:lnTo>
                    <a:pt x="2021" y="203"/>
                  </a:lnTo>
                  <a:lnTo>
                    <a:pt x="2021" y="236"/>
                  </a:lnTo>
                  <a:lnTo>
                    <a:pt x="2122" y="741"/>
                  </a:lnTo>
                  <a:lnTo>
                    <a:pt x="2290" y="1650"/>
                  </a:lnTo>
                  <a:lnTo>
                    <a:pt x="1617" y="1852"/>
                  </a:lnTo>
                  <a:lnTo>
                    <a:pt x="1280" y="1920"/>
                  </a:lnTo>
                  <a:lnTo>
                    <a:pt x="943" y="1953"/>
                  </a:lnTo>
                  <a:lnTo>
                    <a:pt x="809" y="1953"/>
                  </a:lnTo>
                  <a:lnTo>
                    <a:pt x="674" y="1852"/>
                  </a:lnTo>
                  <a:lnTo>
                    <a:pt x="573" y="1751"/>
                  </a:lnTo>
                  <a:lnTo>
                    <a:pt x="506" y="1583"/>
                  </a:lnTo>
                  <a:lnTo>
                    <a:pt x="371" y="1179"/>
                  </a:lnTo>
                  <a:lnTo>
                    <a:pt x="304" y="809"/>
                  </a:lnTo>
                  <a:lnTo>
                    <a:pt x="977" y="607"/>
                  </a:lnTo>
                  <a:lnTo>
                    <a:pt x="1650" y="337"/>
                  </a:lnTo>
                  <a:lnTo>
                    <a:pt x="1852" y="203"/>
                  </a:lnTo>
                  <a:lnTo>
                    <a:pt x="1953" y="169"/>
                  </a:lnTo>
                  <a:close/>
                  <a:moveTo>
                    <a:pt x="2021" y="1"/>
                  </a:moveTo>
                  <a:lnTo>
                    <a:pt x="1145" y="337"/>
                  </a:lnTo>
                  <a:lnTo>
                    <a:pt x="270" y="607"/>
                  </a:lnTo>
                  <a:lnTo>
                    <a:pt x="236" y="573"/>
                  </a:lnTo>
                  <a:lnTo>
                    <a:pt x="203" y="506"/>
                  </a:lnTo>
                  <a:lnTo>
                    <a:pt x="169" y="506"/>
                  </a:lnTo>
                  <a:lnTo>
                    <a:pt x="102" y="539"/>
                  </a:lnTo>
                  <a:lnTo>
                    <a:pt x="102" y="573"/>
                  </a:lnTo>
                  <a:lnTo>
                    <a:pt x="102" y="640"/>
                  </a:lnTo>
                  <a:lnTo>
                    <a:pt x="68" y="640"/>
                  </a:lnTo>
                  <a:lnTo>
                    <a:pt x="34" y="708"/>
                  </a:lnTo>
                  <a:lnTo>
                    <a:pt x="1" y="775"/>
                  </a:lnTo>
                  <a:lnTo>
                    <a:pt x="34" y="809"/>
                  </a:lnTo>
                  <a:lnTo>
                    <a:pt x="102" y="842"/>
                  </a:lnTo>
                  <a:lnTo>
                    <a:pt x="169" y="1246"/>
                  </a:lnTo>
                  <a:lnTo>
                    <a:pt x="270" y="1617"/>
                  </a:lnTo>
                  <a:lnTo>
                    <a:pt x="371" y="1920"/>
                  </a:lnTo>
                  <a:lnTo>
                    <a:pt x="438" y="2088"/>
                  </a:lnTo>
                  <a:lnTo>
                    <a:pt x="539" y="2189"/>
                  </a:lnTo>
                  <a:lnTo>
                    <a:pt x="640" y="2223"/>
                  </a:lnTo>
                  <a:lnTo>
                    <a:pt x="943" y="2223"/>
                  </a:lnTo>
                  <a:lnTo>
                    <a:pt x="1314" y="2155"/>
                  </a:lnTo>
                  <a:lnTo>
                    <a:pt x="1886" y="2021"/>
                  </a:lnTo>
                  <a:lnTo>
                    <a:pt x="2189" y="1953"/>
                  </a:lnTo>
                  <a:lnTo>
                    <a:pt x="2458" y="1819"/>
                  </a:lnTo>
                  <a:lnTo>
                    <a:pt x="2526" y="1785"/>
                  </a:lnTo>
                  <a:lnTo>
                    <a:pt x="2526" y="1684"/>
                  </a:lnTo>
                  <a:lnTo>
                    <a:pt x="2324" y="876"/>
                  </a:lnTo>
                  <a:lnTo>
                    <a:pt x="2122" y="34"/>
                  </a:lnTo>
                  <a:lnTo>
                    <a:pt x="208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42" name="Shape 242"/>
            <p:cNvSpPr/>
            <p:nvPr/>
          </p:nvSpPr>
          <p:spPr>
            <a:xfrm>
              <a:off x="7032850" y="2440000"/>
              <a:ext cx="5925" cy="6750"/>
            </a:xfrm>
            <a:custGeom>
              <a:avLst/>
              <a:gdLst/>
              <a:ahLst/>
              <a:cxnLst/>
              <a:rect l="0" t="0" r="0" b="0"/>
              <a:pathLst>
                <a:path w="237" h="270" extrusionOk="0">
                  <a:moveTo>
                    <a:pt x="68" y="1"/>
                  </a:moveTo>
                  <a:lnTo>
                    <a:pt x="1" y="34"/>
                  </a:lnTo>
                  <a:lnTo>
                    <a:pt x="1" y="102"/>
                  </a:lnTo>
                  <a:lnTo>
                    <a:pt x="1" y="169"/>
                  </a:lnTo>
                  <a:lnTo>
                    <a:pt x="35" y="236"/>
                  </a:lnTo>
                  <a:lnTo>
                    <a:pt x="68" y="270"/>
                  </a:lnTo>
                  <a:lnTo>
                    <a:pt x="136" y="270"/>
                  </a:lnTo>
                  <a:lnTo>
                    <a:pt x="203" y="203"/>
                  </a:lnTo>
                  <a:lnTo>
                    <a:pt x="237" y="169"/>
                  </a:lnTo>
                  <a:lnTo>
                    <a:pt x="203" y="102"/>
                  </a:lnTo>
                  <a:lnTo>
                    <a:pt x="13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43" name="Shape 243"/>
            <p:cNvSpPr/>
            <p:nvPr/>
          </p:nvSpPr>
          <p:spPr>
            <a:xfrm>
              <a:off x="6807275" y="1085700"/>
              <a:ext cx="484000" cy="586700"/>
            </a:xfrm>
            <a:custGeom>
              <a:avLst/>
              <a:gdLst/>
              <a:ahLst/>
              <a:cxnLst/>
              <a:rect l="0" t="0" r="0" b="0"/>
              <a:pathLst>
                <a:path w="19360" h="23468" extrusionOk="0">
                  <a:moveTo>
                    <a:pt x="3839" y="14343"/>
                  </a:moveTo>
                  <a:lnTo>
                    <a:pt x="3873" y="15320"/>
                  </a:lnTo>
                  <a:lnTo>
                    <a:pt x="3906" y="16296"/>
                  </a:lnTo>
                  <a:lnTo>
                    <a:pt x="4007" y="17239"/>
                  </a:lnTo>
                  <a:lnTo>
                    <a:pt x="4108" y="18215"/>
                  </a:lnTo>
                  <a:lnTo>
                    <a:pt x="4277" y="19293"/>
                  </a:lnTo>
                  <a:lnTo>
                    <a:pt x="4479" y="20336"/>
                  </a:lnTo>
                  <a:lnTo>
                    <a:pt x="4647" y="21212"/>
                  </a:lnTo>
                  <a:lnTo>
                    <a:pt x="4714" y="21683"/>
                  </a:lnTo>
                  <a:lnTo>
                    <a:pt x="4782" y="22121"/>
                  </a:lnTo>
                  <a:lnTo>
                    <a:pt x="4344" y="21986"/>
                  </a:lnTo>
                  <a:lnTo>
                    <a:pt x="4142" y="21919"/>
                  </a:lnTo>
                  <a:lnTo>
                    <a:pt x="3940" y="21818"/>
                  </a:lnTo>
                  <a:lnTo>
                    <a:pt x="3805" y="21683"/>
                  </a:lnTo>
                  <a:lnTo>
                    <a:pt x="3637" y="21515"/>
                  </a:lnTo>
                  <a:lnTo>
                    <a:pt x="3536" y="21313"/>
                  </a:lnTo>
                  <a:lnTo>
                    <a:pt x="3435" y="21043"/>
                  </a:lnTo>
                  <a:lnTo>
                    <a:pt x="3300" y="20471"/>
                  </a:lnTo>
                  <a:lnTo>
                    <a:pt x="3199" y="19865"/>
                  </a:lnTo>
                  <a:lnTo>
                    <a:pt x="3065" y="18687"/>
                  </a:lnTo>
                  <a:lnTo>
                    <a:pt x="2930" y="17777"/>
                  </a:lnTo>
                  <a:lnTo>
                    <a:pt x="2829" y="16835"/>
                  </a:lnTo>
                  <a:lnTo>
                    <a:pt x="2795" y="16397"/>
                  </a:lnTo>
                  <a:lnTo>
                    <a:pt x="2762" y="15926"/>
                  </a:lnTo>
                  <a:lnTo>
                    <a:pt x="2762" y="15488"/>
                  </a:lnTo>
                  <a:lnTo>
                    <a:pt x="2795" y="15017"/>
                  </a:lnTo>
                  <a:lnTo>
                    <a:pt x="3031" y="14781"/>
                  </a:lnTo>
                  <a:lnTo>
                    <a:pt x="3267" y="14545"/>
                  </a:lnTo>
                  <a:lnTo>
                    <a:pt x="3401" y="14444"/>
                  </a:lnTo>
                  <a:lnTo>
                    <a:pt x="3536" y="14377"/>
                  </a:lnTo>
                  <a:lnTo>
                    <a:pt x="3671" y="14343"/>
                  </a:lnTo>
                  <a:close/>
                  <a:moveTo>
                    <a:pt x="742" y="8081"/>
                  </a:moveTo>
                  <a:lnTo>
                    <a:pt x="809" y="8115"/>
                  </a:lnTo>
                  <a:lnTo>
                    <a:pt x="1314" y="8115"/>
                  </a:lnTo>
                  <a:lnTo>
                    <a:pt x="1146" y="10034"/>
                  </a:lnTo>
                  <a:lnTo>
                    <a:pt x="1078" y="10977"/>
                  </a:lnTo>
                  <a:lnTo>
                    <a:pt x="1078" y="11919"/>
                  </a:lnTo>
                  <a:lnTo>
                    <a:pt x="1112" y="12896"/>
                  </a:lnTo>
                  <a:lnTo>
                    <a:pt x="1179" y="13872"/>
                  </a:lnTo>
                  <a:lnTo>
                    <a:pt x="1381" y="15825"/>
                  </a:lnTo>
                  <a:lnTo>
                    <a:pt x="1516" y="17575"/>
                  </a:lnTo>
                  <a:lnTo>
                    <a:pt x="1583" y="18451"/>
                  </a:lnTo>
                  <a:lnTo>
                    <a:pt x="1684" y="19326"/>
                  </a:lnTo>
                  <a:lnTo>
                    <a:pt x="1853" y="20134"/>
                  </a:lnTo>
                  <a:lnTo>
                    <a:pt x="2088" y="20909"/>
                  </a:lnTo>
                  <a:lnTo>
                    <a:pt x="2391" y="21683"/>
                  </a:lnTo>
                  <a:lnTo>
                    <a:pt x="2728" y="22457"/>
                  </a:lnTo>
                  <a:lnTo>
                    <a:pt x="2694" y="22626"/>
                  </a:lnTo>
                  <a:lnTo>
                    <a:pt x="2661" y="22794"/>
                  </a:lnTo>
                  <a:lnTo>
                    <a:pt x="2492" y="23097"/>
                  </a:lnTo>
                  <a:lnTo>
                    <a:pt x="2425" y="23198"/>
                  </a:lnTo>
                  <a:lnTo>
                    <a:pt x="2358" y="23232"/>
                  </a:lnTo>
                  <a:lnTo>
                    <a:pt x="2324" y="23265"/>
                  </a:lnTo>
                  <a:lnTo>
                    <a:pt x="2257" y="23265"/>
                  </a:lnTo>
                  <a:lnTo>
                    <a:pt x="2122" y="23164"/>
                  </a:lnTo>
                  <a:lnTo>
                    <a:pt x="2021" y="23030"/>
                  </a:lnTo>
                  <a:lnTo>
                    <a:pt x="1920" y="22828"/>
                  </a:lnTo>
                  <a:lnTo>
                    <a:pt x="1853" y="22659"/>
                  </a:lnTo>
                  <a:lnTo>
                    <a:pt x="1785" y="22424"/>
                  </a:lnTo>
                  <a:lnTo>
                    <a:pt x="1516" y="21447"/>
                  </a:lnTo>
                  <a:lnTo>
                    <a:pt x="1280" y="20471"/>
                  </a:lnTo>
                  <a:lnTo>
                    <a:pt x="1078" y="19326"/>
                  </a:lnTo>
                  <a:lnTo>
                    <a:pt x="876" y="18181"/>
                  </a:lnTo>
                  <a:lnTo>
                    <a:pt x="472" y="15858"/>
                  </a:lnTo>
                  <a:lnTo>
                    <a:pt x="371" y="15252"/>
                  </a:lnTo>
                  <a:lnTo>
                    <a:pt x="338" y="14680"/>
                  </a:lnTo>
                  <a:lnTo>
                    <a:pt x="270" y="13502"/>
                  </a:lnTo>
                  <a:lnTo>
                    <a:pt x="237" y="12357"/>
                  </a:lnTo>
                  <a:lnTo>
                    <a:pt x="270" y="11145"/>
                  </a:lnTo>
                  <a:lnTo>
                    <a:pt x="270" y="10135"/>
                  </a:lnTo>
                  <a:lnTo>
                    <a:pt x="338" y="9630"/>
                  </a:lnTo>
                  <a:lnTo>
                    <a:pt x="405" y="9125"/>
                  </a:lnTo>
                  <a:lnTo>
                    <a:pt x="573" y="8586"/>
                  </a:lnTo>
                  <a:lnTo>
                    <a:pt x="708" y="8081"/>
                  </a:lnTo>
                  <a:close/>
                  <a:moveTo>
                    <a:pt x="10808" y="1"/>
                  </a:moveTo>
                  <a:lnTo>
                    <a:pt x="10000" y="34"/>
                  </a:lnTo>
                  <a:lnTo>
                    <a:pt x="9192" y="102"/>
                  </a:lnTo>
                  <a:lnTo>
                    <a:pt x="8351" y="236"/>
                  </a:lnTo>
                  <a:lnTo>
                    <a:pt x="7543" y="405"/>
                  </a:lnTo>
                  <a:lnTo>
                    <a:pt x="6735" y="674"/>
                  </a:lnTo>
                  <a:lnTo>
                    <a:pt x="6330" y="809"/>
                  </a:lnTo>
                  <a:lnTo>
                    <a:pt x="5926" y="977"/>
                  </a:lnTo>
                  <a:lnTo>
                    <a:pt x="5590" y="1145"/>
                  </a:lnTo>
                  <a:lnTo>
                    <a:pt x="5287" y="1314"/>
                  </a:lnTo>
                  <a:lnTo>
                    <a:pt x="4681" y="1751"/>
                  </a:lnTo>
                  <a:lnTo>
                    <a:pt x="4108" y="2189"/>
                  </a:lnTo>
                  <a:lnTo>
                    <a:pt x="3536" y="2694"/>
                  </a:lnTo>
                  <a:lnTo>
                    <a:pt x="2997" y="3199"/>
                  </a:lnTo>
                  <a:lnTo>
                    <a:pt x="2459" y="3772"/>
                  </a:lnTo>
                  <a:lnTo>
                    <a:pt x="2021" y="4378"/>
                  </a:lnTo>
                  <a:lnTo>
                    <a:pt x="1583" y="5017"/>
                  </a:lnTo>
                  <a:lnTo>
                    <a:pt x="1247" y="5691"/>
                  </a:lnTo>
                  <a:lnTo>
                    <a:pt x="977" y="6398"/>
                  </a:lnTo>
                  <a:lnTo>
                    <a:pt x="742" y="7138"/>
                  </a:lnTo>
                  <a:lnTo>
                    <a:pt x="674" y="7509"/>
                  </a:lnTo>
                  <a:lnTo>
                    <a:pt x="607" y="7879"/>
                  </a:lnTo>
                  <a:lnTo>
                    <a:pt x="607" y="7913"/>
                  </a:lnTo>
                  <a:lnTo>
                    <a:pt x="573" y="7913"/>
                  </a:lnTo>
                  <a:lnTo>
                    <a:pt x="540" y="7946"/>
                  </a:lnTo>
                  <a:lnTo>
                    <a:pt x="338" y="8620"/>
                  </a:lnTo>
                  <a:lnTo>
                    <a:pt x="169" y="9293"/>
                  </a:lnTo>
                  <a:lnTo>
                    <a:pt x="102" y="9630"/>
                  </a:lnTo>
                  <a:lnTo>
                    <a:pt x="68" y="9933"/>
                  </a:lnTo>
                  <a:lnTo>
                    <a:pt x="35" y="10606"/>
                  </a:lnTo>
                  <a:lnTo>
                    <a:pt x="1" y="11919"/>
                  </a:lnTo>
                  <a:lnTo>
                    <a:pt x="1" y="12660"/>
                  </a:lnTo>
                  <a:lnTo>
                    <a:pt x="35" y="13434"/>
                  </a:lnTo>
                  <a:lnTo>
                    <a:pt x="68" y="14175"/>
                  </a:lnTo>
                  <a:lnTo>
                    <a:pt x="136" y="14916"/>
                  </a:lnTo>
                  <a:lnTo>
                    <a:pt x="338" y="16397"/>
                  </a:lnTo>
                  <a:lnTo>
                    <a:pt x="607" y="17912"/>
                  </a:lnTo>
                  <a:lnTo>
                    <a:pt x="843" y="19326"/>
                  </a:lnTo>
                  <a:lnTo>
                    <a:pt x="1112" y="20774"/>
                  </a:lnTo>
                  <a:lnTo>
                    <a:pt x="1348" y="21919"/>
                  </a:lnTo>
                  <a:lnTo>
                    <a:pt x="1482" y="22491"/>
                  </a:lnTo>
                  <a:lnTo>
                    <a:pt x="1583" y="22760"/>
                  </a:lnTo>
                  <a:lnTo>
                    <a:pt x="1718" y="22996"/>
                  </a:lnTo>
                  <a:lnTo>
                    <a:pt x="1785" y="23164"/>
                  </a:lnTo>
                  <a:lnTo>
                    <a:pt x="1886" y="23265"/>
                  </a:lnTo>
                  <a:lnTo>
                    <a:pt x="1987" y="23366"/>
                  </a:lnTo>
                  <a:lnTo>
                    <a:pt x="2055" y="23434"/>
                  </a:lnTo>
                  <a:lnTo>
                    <a:pt x="2156" y="23467"/>
                  </a:lnTo>
                  <a:lnTo>
                    <a:pt x="2358" y="23467"/>
                  </a:lnTo>
                  <a:lnTo>
                    <a:pt x="2425" y="23434"/>
                  </a:lnTo>
                  <a:lnTo>
                    <a:pt x="2593" y="23299"/>
                  </a:lnTo>
                  <a:lnTo>
                    <a:pt x="2762" y="23097"/>
                  </a:lnTo>
                  <a:lnTo>
                    <a:pt x="2896" y="22895"/>
                  </a:lnTo>
                  <a:lnTo>
                    <a:pt x="2964" y="22626"/>
                  </a:lnTo>
                  <a:lnTo>
                    <a:pt x="3031" y="22558"/>
                  </a:lnTo>
                  <a:lnTo>
                    <a:pt x="3031" y="22525"/>
                  </a:lnTo>
                  <a:lnTo>
                    <a:pt x="3031" y="22457"/>
                  </a:lnTo>
                  <a:lnTo>
                    <a:pt x="2997" y="22424"/>
                  </a:lnTo>
                  <a:lnTo>
                    <a:pt x="2997" y="22356"/>
                  </a:lnTo>
                  <a:lnTo>
                    <a:pt x="2964" y="22323"/>
                  </a:lnTo>
                  <a:lnTo>
                    <a:pt x="2627" y="21582"/>
                  </a:lnTo>
                  <a:lnTo>
                    <a:pt x="2324" y="20808"/>
                  </a:lnTo>
                  <a:lnTo>
                    <a:pt x="2122" y="20033"/>
                  </a:lnTo>
                  <a:lnTo>
                    <a:pt x="1920" y="19259"/>
                  </a:lnTo>
                  <a:lnTo>
                    <a:pt x="1853" y="18788"/>
                  </a:lnTo>
                  <a:lnTo>
                    <a:pt x="1785" y="18350"/>
                  </a:lnTo>
                  <a:lnTo>
                    <a:pt x="1718" y="17407"/>
                  </a:lnTo>
                  <a:lnTo>
                    <a:pt x="1684" y="16498"/>
                  </a:lnTo>
                  <a:lnTo>
                    <a:pt x="1617" y="15555"/>
                  </a:lnTo>
                  <a:lnTo>
                    <a:pt x="1583" y="15488"/>
                  </a:lnTo>
                  <a:lnTo>
                    <a:pt x="1617" y="15488"/>
                  </a:lnTo>
                  <a:lnTo>
                    <a:pt x="1785" y="15623"/>
                  </a:lnTo>
                  <a:lnTo>
                    <a:pt x="2021" y="15757"/>
                  </a:lnTo>
                  <a:lnTo>
                    <a:pt x="2257" y="15825"/>
                  </a:lnTo>
                  <a:lnTo>
                    <a:pt x="2391" y="15858"/>
                  </a:lnTo>
                  <a:lnTo>
                    <a:pt x="2526" y="15858"/>
                  </a:lnTo>
                  <a:lnTo>
                    <a:pt x="2526" y="16498"/>
                  </a:lnTo>
                  <a:lnTo>
                    <a:pt x="2593" y="17104"/>
                  </a:lnTo>
                  <a:lnTo>
                    <a:pt x="2964" y="19798"/>
                  </a:lnTo>
                  <a:lnTo>
                    <a:pt x="3031" y="20370"/>
                  </a:lnTo>
                  <a:lnTo>
                    <a:pt x="3132" y="20942"/>
                  </a:lnTo>
                  <a:lnTo>
                    <a:pt x="3031" y="21010"/>
                  </a:lnTo>
                  <a:lnTo>
                    <a:pt x="2964" y="21077"/>
                  </a:lnTo>
                  <a:lnTo>
                    <a:pt x="2829" y="21279"/>
                  </a:lnTo>
                  <a:lnTo>
                    <a:pt x="2694" y="21481"/>
                  </a:lnTo>
                  <a:lnTo>
                    <a:pt x="2694" y="21582"/>
                  </a:lnTo>
                  <a:lnTo>
                    <a:pt x="2694" y="21683"/>
                  </a:lnTo>
                  <a:lnTo>
                    <a:pt x="2728" y="21717"/>
                  </a:lnTo>
                  <a:lnTo>
                    <a:pt x="2762" y="21750"/>
                  </a:lnTo>
                  <a:lnTo>
                    <a:pt x="2795" y="21750"/>
                  </a:lnTo>
                  <a:lnTo>
                    <a:pt x="2829" y="21717"/>
                  </a:lnTo>
                  <a:lnTo>
                    <a:pt x="3031" y="21414"/>
                  </a:lnTo>
                  <a:lnTo>
                    <a:pt x="3199" y="21212"/>
                  </a:lnTo>
                  <a:lnTo>
                    <a:pt x="3334" y="21515"/>
                  </a:lnTo>
                  <a:lnTo>
                    <a:pt x="3502" y="21818"/>
                  </a:lnTo>
                  <a:lnTo>
                    <a:pt x="3637" y="21952"/>
                  </a:lnTo>
                  <a:lnTo>
                    <a:pt x="3772" y="22053"/>
                  </a:lnTo>
                  <a:lnTo>
                    <a:pt x="3940" y="22154"/>
                  </a:lnTo>
                  <a:lnTo>
                    <a:pt x="4108" y="22222"/>
                  </a:lnTo>
                  <a:lnTo>
                    <a:pt x="4479" y="22323"/>
                  </a:lnTo>
                  <a:lnTo>
                    <a:pt x="4849" y="22390"/>
                  </a:lnTo>
                  <a:lnTo>
                    <a:pt x="4883" y="22491"/>
                  </a:lnTo>
                  <a:lnTo>
                    <a:pt x="4916" y="22525"/>
                  </a:lnTo>
                  <a:lnTo>
                    <a:pt x="4950" y="22558"/>
                  </a:lnTo>
                  <a:lnTo>
                    <a:pt x="5051" y="22558"/>
                  </a:lnTo>
                  <a:lnTo>
                    <a:pt x="5118" y="22525"/>
                  </a:lnTo>
                  <a:lnTo>
                    <a:pt x="5118" y="22457"/>
                  </a:lnTo>
                  <a:lnTo>
                    <a:pt x="5118" y="22424"/>
                  </a:lnTo>
                  <a:lnTo>
                    <a:pt x="5051" y="22087"/>
                  </a:lnTo>
                  <a:lnTo>
                    <a:pt x="5118" y="22222"/>
                  </a:lnTo>
                  <a:lnTo>
                    <a:pt x="5186" y="22289"/>
                  </a:lnTo>
                  <a:lnTo>
                    <a:pt x="5253" y="22323"/>
                  </a:lnTo>
                  <a:lnTo>
                    <a:pt x="5354" y="22289"/>
                  </a:lnTo>
                  <a:lnTo>
                    <a:pt x="5388" y="22255"/>
                  </a:lnTo>
                  <a:lnTo>
                    <a:pt x="5388" y="22154"/>
                  </a:lnTo>
                  <a:lnTo>
                    <a:pt x="5354" y="22087"/>
                  </a:lnTo>
                  <a:lnTo>
                    <a:pt x="5253" y="22020"/>
                  </a:lnTo>
                  <a:lnTo>
                    <a:pt x="5186" y="21885"/>
                  </a:lnTo>
                  <a:lnTo>
                    <a:pt x="5152" y="21683"/>
                  </a:lnTo>
                  <a:lnTo>
                    <a:pt x="5118" y="21481"/>
                  </a:lnTo>
                  <a:lnTo>
                    <a:pt x="5051" y="20808"/>
                  </a:lnTo>
                  <a:lnTo>
                    <a:pt x="4984" y="19899"/>
                  </a:lnTo>
                  <a:lnTo>
                    <a:pt x="4916" y="18990"/>
                  </a:lnTo>
                  <a:lnTo>
                    <a:pt x="4782" y="17744"/>
                  </a:lnTo>
                  <a:lnTo>
                    <a:pt x="4613" y="16532"/>
                  </a:lnTo>
                  <a:lnTo>
                    <a:pt x="4479" y="15286"/>
                  </a:lnTo>
                  <a:lnTo>
                    <a:pt x="4445" y="14680"/>
                  </a:lnTo>
                  <a:lnTo>
                    <a:pt x="4411" y="14074"/>
                  </a:lnTo>
                  <a:lnTo>
                    <a:pt x="4378" y="14007"/>
                  </a:lnTo>
                  <a:lnTo>
                    <a:pt x="4344" y="13973"/>
                  </a:lnTo>
                  <a:lnTo>
                    <a:pt x="4277" y="14007"/>
                  </a:lnTo>
                  <a:lnTo>
                    <a:pt x="4243" y="14074"/>
                  </a:lnTo>
                  <a:lnTo>
                    <a:pt x="4209" y="14747"/>
                  </a:lnTo>
                  <a:lnTo>
                    <a:pt x="4243" y="15421"/>
                  </a:lnTo>
                  <a:lnTo>
                    <a:pt x="4310" y="16094"/>
                  </a:lnTo>
                  <a:lnTo>
                    <a:pt x="4378" y="16801"/>
                  </a:lnTo>
                  <a:lnTo>
                    <a:pt x="4546" y="18148"/>
                  </a:lnTo>
                  <a:lnTo>
                    <a:pt x="4647" y="18855"/>
                  </a:lnTo>
                  <a:lnTo>
                    <a:pt x="4681" y="19528"/>
                  </a:lnTo>
                  <a:lnTo>
                    <a:pt x="4775" y="20470"/>
                  </a:lnTo>
                  <a:lnTo>
                    <a:pt x="4411" y="18619"/>
                  </a:lnTo>
                  <a:lnTo>
                    <a:pt x="4243" y="17542"/>
                  </a:lnTo>
                  <a:lnTo>
                    <a:pt x="4142" y="16464"/>
                  </a:lnTo>
                  <a:lnTo>
                    <a:pt x="4075" y="15387"/>
                  </a:lnTo>
                  <a:lnTo>
                    <a:pt x="4041" y="14310"/>
                  </a:lnTo>
                  <a:lnTo>
                    <a:pt x="4075" y="14242"/>
                  </a:lnTo>
                  <a:lnTo>
                    <a:pt x="4041" y="14141"/>
                  </a:lnTo>
                  <a:lnTo>
                    <a:pt x="4007" y="14108"/>
                  </a:lnTo>
                  <a:lnTo>
                    <a:pt x="3974" y="14074"/>
                  </a:lnTo>
                  <a:lnTo>
                    <a:pt x="3906" y="14074"/>
                  </a:lnTo>
                  <a:lnTo>
                    <a:pt x="3873" y="14108"/>
                  </a:lnTo>
                  <a:lnTo>
                    <a:pt x="3704" y="14108"/>
                  </a:lnTo>
                  <a:lnTo>
                    <a:pt x="3536" y="14141"/>
                  </a:lnTo>
                  <a:lnTo>
                    <a:pt x="3368" y="14209"/>
                  </a:lnTo>
                  <a:lnTo>
                    <a:pt x="3199" y="14276"/>
                  </a:lnTo>
                  <a:lnTo>
                    <a:pt x="3031" y="14411"/>
                  </a:lnTo>
                  <a:lnTo>
                    <a:pt x="2829" y="14579"/>
                  </a:lnTo>
                  <a:lnTo>
                    <a:pt x="2694" y="14747"/>
                  </a:lnTo>
                  <a:lnTo>
                    <a:pt x="2627" y="14949"/>
                  </a:lnTo>
                  <a:lnTo>
                    <a:pt x="2627" y="15017"/>
                  </a:lnTo>
                  <a:lnTo>
                    <a:pt x="2560" y="15286"/>
                  </a:lnTo>
                  <a:lnTo>
                    <a:pt x="2526" y="15589"/>
                  </a:lnTo>
                  <a:lnTo>
                    <a:pt x="2425" y="15589"/>
                  </a:lnTo>
                  <a:lnTo>
                    <a:pt x="2290" y="15555"/>
                  </a:lnTo>
                  <a:lnTo>
                    <a:pt x="2156" y="15522"/>
                  </a:lnTo>
                  <a:lnTo>
                    <a:pt x="1920" y="15421"/>
                  </a:lnTo>
                  <a:lnTo>
                    <a:pt x="1785" y="15387"/>
                  </a:lnTo>
                  <a:lnTo>
                    <a:pt x="1651" y="15353"/>
                  </a:lnTo>
                  <a:lnTo>
                    <a:pt x="1617" y="15387"/>
                  </a:lnTo>
                  <a:lnTo>
                    <a:pt x="1583" y="15421"/>
                  </a:lnTo>
                  <a:lnTo>
                    <a:pt x="1415" y="13670"/>
                  </a:lnTo>
                  <a:lnTo>
                    <a:pt x="1348" y="12795"/>
                  </a:lnTo>
                  <a:lnTo>
                    <a:pt x="1314" y="11919"/>
                  </a:lnTo>
                  <a:lnTo>
                    <a:pt x="1314" y="10943"/>
                  </a:lnTo>
                  <a:lnTo>
                    <a:pt x="1381" y="10000"/>
                  </a:lnTo>
                  <a:lnTo>
                    <a:pt x="1482" y="9024"/>
                  </a:lnTo>
                  <a:lnTo>
                    <a:pt x="1516" y="8047"/>
                  </a:lnTo>
                  <a:lnTo>
                    <a:pt x="1550" y="8014"/>
                  </a:lnTo>
                  <a:lnTo>
                    <a:pt x="1550" y="7980"/>
                  </a:lnTo>
                  <a:lnTo>
                    <a:pt x="1516" y="7913"/>
                  </a:lnTo>
                  <a:lnTo>
                    <a:pt x="1482" y="7879"/>
                  </a:lnTo>
                  <a:lnTo>
                    <a:pt x="1415" y="7879"/>
                  </a:lnTo>
                  <a:lnTo>
                    <a:pt x="1617" y="7206"/>
                  </a:lnTo>
                  <a:lnTo>
                    <a:pt x="1886" y="6566"/>
                  </a:lnTo>
                  <a:lnTo>
                    <a:pt x="2189" y="5994"/>
                  </a:lnTo>
                  <a:lnTo>
                    <a:pt x="2560" y="5421"/>
                  </a:lnTo>
                  <a:lnTo>
                    <a:pt x="2997" y="4883"/>
                  </a:lnTo>
                  <a:lnTo>
                    <a:pt x="3435" y="4411"/>
                  </a:lnTo>
                  <a:lnTo>
                    <a:pt x="3940" y="3940"/>
                  </a:lnTo>
                  <a:lnTo>
                    <a:pt x="4479" y="3502"/>
                  </a:lnTo>
                  <a:lnTo>
                    <a:pt x="5085" y="3098"/>
                  </a:lnTo>
                  <a:lnTo>
                    <a:pt x="5724" y="2762"/>
                  </a:lnTo>
                  <a:lnTo>
                    <a:pt x="6398" y="2492"/>
                  </a:lnTo>
                  <a:lnTo>
                    <a:pt x="7071" y="2256"/>
                  </a:lnTo>
                  <a:lnTo>
                    <a:pt x="7745" y="2088"/>
                  </a:lnTo>
                  <a:lnTo>
                    <a:pt x="8452" y="1953"/>
                  </a:lnTo>
                  <a:lnTo>
                    <a:pt x="9159" y="1852"/>
                  </a:lnTo>
                  <a:lnTo>
                    <a:pt x="9899" y="1785"/>
                  </a:lnTo>
                  <a:lnTo>
                    <a:pt x="10707" y="1785"/>
                  </a:lnTo>
                  <a:lnTo>
                    <a:pt x="11482" y="1819"/>
                  </a:lnTo>
                  <a:lnTo>
                    <a:pt x="12256" y="1920"/>
                  </a:lnTo>
                  <a:lnTo>
                    <a:pt x="13030" y="2054"/>
                  </a:lnTo>
                  <a:lnTo>
                    <a:pt x="13737" y="2256"/>
                  </a:lnTo>
                  <a:lnTo>
                    <a:pt x="14478" y="2526"/>
                  </a:lnTo>
                  <a:lnTo>
                    <a:pt x="15185" y="2863"/>
                  </a:lnTo>
                  <a:lnTo>
                    <a:pt x="15892" y="3267"/>
                  </a:lnTo>
                  <a:lnTo>
                    <a:pt x="16566" y="3704"/>
                  </a:lnTo>
                  <a:lnTo>
                    <a:pt x="17172" y="4142"/>
                  </a:lnTo>
                  <a:lnTo>
                    <a:pt x="17778" y="4647"/>
                  </a:lnTo>
                  <a:lnTo>
                    <a:pt x="18081" y="4916"/>
                  </a:lnTo>
                  <a:lnTo>
                    <a:pt x="18350" y="5186"/>
                  </a:lnTo>
                  <a:lnTo>
                    <a:pt x="18821" y="5758"/>
                  </a:lnTo>
                  <a:lnTo>
                    <a:pt x="19057" y="6061"/>
                  </a:lnTo>
                  <a:lnTo>
                    <a:pt x="19259" y="6398"/>
                  </a:lnTo>
                  <a:lnTo>
                    <a:pt x="19360" y="6566"/>
                  </a:lnTo>
                  <a:lnTo>
                    <a:pt x="19360" y="6061"/>
                  </a:lnTo>
                  <a:lnTo>
                    <a:pt x="19124" y="5657"/>
                  </a:lnTo>
                  <a:lnTo>
                    <a:pt x="18889" y="5354"/>
                  </a:lnTo>
                  <a:lnTo>
                    <a:pt x="18619" y="5051"/>
                  </a:lnTo>
                  <a:lnTo>
                    <a:pt x="18047" y="4512"/>
                  </a:lnTo>
                  <a:lnTo>
                    <a:pt x="17778" y="4243"/>
                  </a:lnTo>
                  <a:lnTo>
                    <a:pt x="17475" y="4007"/>
                  </a:lnTo>
                  <a:lnTo>
                    <a:pt x="16801" y="3536"/>
                  </a:lnTo>
                  <a:lnTo>
                    <a:pt x="16128" y="3098"/>
                  </a:lnTo>
                  <a:lnTo>
                    <a:pt x="15455" y="2728"/>
                  </a:lnTo>
                  <a:lnTo>
                    <a:pt x="15084" y="2526"/>
                  </a:lnTo>
                  <a:lnTo>
                    <a:pt x="14714" y="2324"/>
                  </a:lnTo>
                  <a:lnTo>
                    <a:pt x="13973" y="2054"/>
                  </a:lnTo>
                  <a:lnTo>
                    <a:pt x="13199" y="1819"/>
                  </a:lnTo>
                  <a:lnTo>
                    <a:pt x="12424" y="1684"/>
                  </a:lnTo>
                  <a:lnTo>
                    <a:pt x="11616" y="1583"/>
                  </a:lnTo>
                  <a:lnTo>
                    <a:pt x="10808" y="1549"/>
                  </a:lnTo>
                  <a:lnTo>
                    <a:pt x="10000" y="1549"/>
                  </a:lnTo>
                  <a:lnTo>
                    <a:pt x="9192" y="1617"/>
                  </a:lnTo>
                  <a:lnTo>
                    <a:pt x="8519" y="1684"/>
                  </a:lnTo>
                  <a:lnTo>
                    <a:pt x="7846" y="1819"/>
                  </a:lnTo>
                  <a:lnTo>
                    <a:pt x="7172" y="1987"/>
                  </a:lnTo>
                  <a:lnTo>
                    <a:pt x="6532" y="2189"/>
                  </a:lnTo>
                  <a:lnTo>
                    <a:pt x="5926" y="2459"/>
                  </a:lnTo>
                  <a:lnTo>
                    <a:pt x="5287" y="2728"/>
                  </a:lnTo>
                  <a:lnTo>
                    <a:pt x="4714" y="3065"/>
                  </a:lnTo>
                  <a:lnTo>
                    <a:pt x="4142" y="3469"/>
                  </a:lnTo>
                  <a:lnTo>
                    <a:pt x="3637" y="3873"/>
                  </a:lnTo>
                  <a:lnTo>
                    <a:pt x="3132" y="4344"/>
                  </a:lnTo>
                  <a:lnTo>
                    <a:pt x="2694" y="4849"/>
                  </a:lnTo>
                  <a:lnTo>
                    <a:pt x="2290" y="5388"/>
                  </a:lnTo>
                  <a:lnTo>
                    <a:pt x="1954" y="5960"/>
                  </a:lnTo>
                  <a:lnTo>
                    <a:pt x="1651" y="6566"/>
                  </a:lnTo>
                  <a:lnTo>
                    <a:pt x="1415" y="7206"/>
                  </a:lnTo>
                  <a:lnTo>
                    <a:pt x="1213" y="7879"/>
                  </a:lnTo>
                  <a:lnTo>
                    <a:pt x="1045" y="7879"/>
                  </a:lnTo>
                  <a:lnTo>
                    <a:pt x="1247" y="7273"/>
                  </a:lnTo>
                  <a:lnTo>
                    <a:pt x="1449" y="6667"/>
                  </a:lnTo>
                  <a:lnTo>
                    <a:pt x="1684" y="6061"/>
                  </a:lnTo>
                  <a:lnTo>
                    <a:pt x="1987" y="5489"/>
                  </a:lnTo>
                  <a:lnTo>
                    <a:pt x="2156" y="5186"/>
                  </a:lnTo>
                  <a:lnTo>
                    <a:pt x="2358" y="4883"/>
                  </a:lnTo>
                  <a:lnTo>
                    <a:pt x="2795" y="4310"/>
                  </a:lnTo>
                  <a:lnTo>
                    <a:pt x="3300" y="3805"/>
                  </a:lnTo>
                  <a:lnTo>
                    <a:pt x="3805" y="3267"/>
                  </a:lnTo>
                  <a:lnTo>
                    <a:pt x="4411" y="2694"/>
                  </a:lnTo>
                  <a:lnTo>
                    <a:pt x="5051" y="2155"/>
                  </a:lnTo>
                  <a:lnTo>
                    <a:pt x="5388" y="1920"/>
                  </a:lnTo>
                  <a:lnTo>
                    <a:pt x="5724" y="1718"/>
                  </a:lnTo>
                  <a:lnTo>
                    <a:pt x="6095" y="1516"/>
                  </a:lnTo>
                  <a:lnTo>
                    <a:pt x="6499" y="1347"/>
                  </a:lnTo>
                  <a:lnTo>
                    <a:pt x="7240" y="1145"/>
                  </a:lnTo>
                  <a:lnTo>
                    <a:pt x="8014" y="1011"/>
                  </a:lnTo>
                  <a:lnTo>
                    <a:pt x="8822" y="876"/>
                  </a:lnTo>
                  <a:lnTo>
                    <a:pt x="9596" y="809"/>
                  </a:lnTo>
                  <a:lnTo>
                    <a:pt x="10337" y="775"/>
                  </a:lnTo>
                  <a:lnTo>
                    <a:pt x="11078" y="775"/>
                  </a:lnTo>
                  <a:lnTo>
                    <a:pt x="11818" y="809"/>
                  </a:lnTo>
                  <a:lnTo>
                    <a:pt x="12559" y="910"/>
                  </a:lnTo>
                  <a:lnTo>
                    <a:pt x="13300" y="1044"/>
                  </a:lnTo>
                  <a:lnTo>
                    <a:pt x="14040" y="1213"/>
                  </a:lnTo>
                  <a:lnTo>
                    <a:pt x="14747" y="1448"/>
                  </a:lnTo>
                  <a:lnTo>
                    <a:pt x="15421" y="1751"/>
                  </a:lnTo>
                  <a:lnTo>
                    <a:pt x="16162" y="2088"/>
                  </a:lnTo>
                  <a:lnTo>
                    <a:pt x="16835" y="2526"/>
                  </a:lnTo>
                  <a:lnTo>
                    <a:pt x="17475" y="2964"/>
                  </a:lnTo>
                  <a:lnTo>
                    <a:pt x="18114" y="3469"/>
                  </a:lnTo>
                  <a:lnTo>
                    <a:pt x="18619" y="3940"/>
                  </a:lnTo>
                  <a:lnTo>
                    <a:pt x="19158" y="4411"/>
                  </a:lnTo>
                  <a:lnTo>
                    <a:pt x="19360" y="4580"/>
                  </a:lnTo>
                  <a:lnTo>
                    <a:pt x="19360" y="4243"/>
                  </a:lnTo>
                  <a:lnTo>
                    <a:pt x="19124" y="4075"/>
                  </a:lnTo>
                  <a:lnTo>
                    <a:pt x="18788" y="3772"/>
                  </a:lnTo>
                  <a:lnTo>
                    <a:pt x="18451" y="3469"/>
                  </a:lnTo>
                  <a:lnTo>
                    <a:pt x="17744" y="2896"/>
                  </a:lnTo>
                  <a:lnTo>
                    <a:pt x="17138" y="2425"/>
                  </a:lnTo>
                  <a:lnTo>
                    <a:pt x="16465" y="2054"/>
                  </a:lnTo>
                  <a:lnTo>
                    <a:pt x="15791" y="1684"/>
                  </a:lnTo>
                  <a:lnTo>
                    <a:pt x="15118" y="1381"/>
                  </a:lnTo>
                  <a:lnTo>
                    <a:pt x="14343" y="1112"/>
                  </a:lnTo>
                  <a:lnTo>
                    <a:pt x="13603" y="876"/>
                  </a:lnTo>
                  <a:lnTo>
                    <a:pt x="12828" y="741"/>
                  </a:lnTo>
                  <a:lnTo>
                    <a:pt x="12054" y="640"/>
                  </a:lnTo>
                  <a:lnTo>
                    <a:pt x="11246" y="573"/>
                  </a:lnTo>
                  <a:lnTo>
                    <a:pt x="10472" y="573"/>
                  </a:lnTo>
                  <a:lnTo>
                    <a:pt x="9664" y="640"/>
                  </a:lnTo>
                  <a:lnTo>
                    <a:pt x="8889" y="708"/>
                  </a:lnTo>
                  <a:lnTo>
                    <a:pt x="8182" y="809"/>
                  </a:lnTo>
                  <a:lnTo>
                    <a:pt x="7442" y="943"/>
                  </a:lnTo>
                  <a:lnTo>
                    <a:pt x="6735" y="1112"/>
                  </a:lnTo>
                  <a:lnTo>
                    <a:pt x="6061" y="1347"/>
                  </a:lnTo>
                  <a:lnTo>
                    <a:pt x="5724" y="1516"/>
                  </a:lnTo>
                  <a:lnTo>
                    <a:pt x="5388" y="1684"/>
                  </a:lnTo>
                  <a:lnTo>
                    <a:pt x="5085" y="1920"/>
                  </a:lnTo>
                  <a:lnTo>
                    <a:pt x="4782" y="2155"/>
                  </a:lnTo>
                  <a:lnTo>
                    <a:pt x="4243" y="2661"/>
                  </a:lnTo>
                  <a:lnTo>
                    <a:pt x="3704" y="3166"/>
                  </a:lnTo>
                  <a:lnTo>
                    <a:pt x="3199" y="3637"/>
                  </a:lnTo>
                  <a:lnTo>
                    <a:pt x="2762" y="4142"/>
                  </a:lnTo>
                  <a:lnTo>
                    <a:pt x="2324" y="4647"/>
                  </a:lnTo>
                  <a:lnTo>
                    <a:pt x="1954" y="5219"/>
                  </a:lnTo>
                  <a:lnTo>
                    <a:pt x="1617" y="5859"/>
                  </a:lnTo>
                  <a:lnTo>
                    <a:pt x="1314" y="6499"/>
                  </a:lnTo>
                  <a:lnTo>
                    <a:pt x="1078" y="7206"/>
                  </a:lnTo>
                  <a:lnTo>
                    <a:pt x="910" y="7879"/>
                  </a:lnTo>
                  <a:lnTo>
                    <a:pt x="809" y="7879"/>
                  </a:lnTo>
                  <a:lnTo>
                    <a:pt x="1011" y="7138"/>
                  </a:lnTo>
                  <a:lnTo>
                    <a:pt x="1247" y="6398"/>
                  </a:lnTo>
                  <a:lnTo>
                    <a:pt x="1550" y="5657"/>
                  </a:lnTo>
                  <a:lnTo>
                    <a:pt x="1920" y="4950"/>
                  </a:lnTo>
                  <a:lnTo>
                    <a:pt x="2088" y="4613"/>
                  </a:lnTo>
                  <a:lnTo>
                    <a:pt x="2324" y="4310"/>
                  </a:lnTo>
                  <a:lnTo>
                    <a:pt x="2526" y="4007"/>
                  </a:lnTo>
                  <a:lnTo>
                    <a:pt x="2762" y="3738"/>
                  </a:lnTo>
                  <a:lnTo>
                    <a:pt x="3300" y="3199"/>
                  </a:lnTo>
                  <a:lnTo>
                    <a:pt x="3873" y="2694"/>
                  </a:lnTo>
                  <a:lnTo>
                    <a:pt x="4479" y="2223"/>
                  </a:lnTo>
                  <a:lnTo>
                    <a:pt x="5085" y="1751"/>
                  </a:lnTo>
                  <a:lnTo>
                    <a:pt x="5388" y="1549"/>
                  </a:lnTo>
                  <a:lnTo>
                    <a:pt x="5724" y="1347"/>
                  </a:lnTo>
                  <a:lnTo>
                    <a:pt x="6061" y="1179"/>
                  </a:lnTo>
                  <a:lnTo>
                    <a:pt x="6431" y="1011"/>
                  </a:lnTo>
                  <a:lnTo>
                    <a:pt x="7240" y="741"/>
                  </a:lnTo>
                  <a:lnTo>
                    <a:pt x="8048" y="539"/>
                  </a:lnTo>
                  <a:lnTo>
                    <a:pt x="8856" y="405"/>
                  </a:lnTo>
                  <a:lnTo>
                    <a:pt x="9697" y="270"/>
                  </a:lnTo>
                  <a:lnTo>
                    <a:pt x="10505" y="236"/>
                  </a:lnTo>
                  <a:lnTo>
                    <a:pt x="11347" y="236"/>
                  </a:lnTo>
                  <a:lnTo>
                    <a:pt x="12155" y="337"/>
                  </a:lnTo>
                  <a:lnTo>
                    <a:pt x="12929" y="438"/>
                  </a:lnTo>
                  <a:lnTo>
                    <a:pt x="13737" y="640"/>
                  </a:lnTo>
                  <a:lnTo>
                    <a:pt x="14512" y="876"/>
                  </a:lnTo>
                  <a:lnTo>
                    <a:pt x="15253" y="1145"/>
                  </a:lnTo>
                  <a:lnTo>
                    <a:pt x="16027" y="1482"/>
                  </a:lnTo>
                  <a:lnTo>
                    <a:pt x="16667" y="1819"/>
                  </a:lnTo>
                  <a:lnTo>
                    <a:pt x="17306" y="2223"/>
                  </a:lnTo>
                  <a:lnTo>
                    <a:pt x="17879" y="2661"/>
                  </a:lnTo>
                  <a:lnTo>
                    <a:pt x="18451" y="3166"/>
                  </a:lnTo>
                  <a:lnTo>
                    <a:pt x="19360" y="4041"/>
                  </a:lnTo>
                  <a:lnTo>
                    <a:pt x="19360" y="3671"/>
                  </a:lnTo>
                  <a:lnTo>
                    <a:pt x="18754" y="3098"/>
                  </a:lnTo>
                  <a:lnTo>
                    <a:pt x="18148" y="2560"/>
                  </a:lnTo>
                  <a:lnTo>
                    <a:pt x="17879" y="2290"/>
                  </a:lnTo>
                  <a:lnTo>
                    <a:pt x="17542" y="2088"/>
                  </a:lnTo>
                  <a:lnTo>
                    <a:pt x="16902" y="1684"/>
                  </a:lnTo>
                  <a:lnTo>
                    <a:pt x="16229" y="1314"/>
                  </a:lnTo>
                  <a:lnTo>
                    <a:pt x="15556" y="1011"/>
                  </a:lnTo>
                  <a:lnTo>
                    <a:pt x="14781" y="708"/>
                  </a:lnTo>
                  <a:lnTo>
                    <a:pt x="14007" y="438"/>
                  </a:lnTo>
                  <a:lnTo>
                    <a:pt x="13232" y="236"/>
                  </a:lnTo>
                  <a:lnTo>
                    <a:pt x="12424" y="102"/>
                  </a:lnTo>
                  <a:lnTo>
                    <a:pt x="11616" y="34"/>
                  </a:lnTo>
                  <a:lnTo>
                    <a:pt x="1080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44" name="Shape 244"/>
            <p:cNvSpPr/>
            <p:nvPr/>
          </p:nvSpPr>
          <p:spPr>
            <a:xfrm>
              <a:off x="6964675" y="2496400"/>
              <a:ext cx="14350" cy="8450"/>
            </a:xfrm>
            <a:custGeom>
              <a:avLst/>
              <a:gdLst/>
              <a:ahLst/>
              <a:cxnLst/>
              <a:rect l="0" t="0" r="0" b="0"/>
              <a:pathLst>
                <a:path w="574" h="338" extrusionOk="0">
                  <a:moveTo>
                    <a:pt x="439" y="0"/>
                  </a:moveTo>
                  <a:lnTo>
                    <a:pt x="102" y="169"/>
                  </a:lnTo>
                  <a:lnTo>
                    <a:pt x="1" y="236"/>
                  </a:lnTo>
                  <a:lnTo>
                    <a:pt x="1" y="270"/>
                  </a:lnTo>
                  <a:lnTo>
                    <a:pt x="1" y="303"/>
                  </a:lnTo>
                  <a:lnTo>
                    <a:pt x="34" y="337"/>
                  </a:lnTo>
                  <a:lnTo>
                    <a:pt x="203" y="337"/>
                  </a:lnTo>
                  <a:lnTo>
                    <a:pt x="472" y="236"/>
                  </a:lnTo>
                  <a:lnTo>
                    <a:pt x="540" y="202"/>
                  </a:lnTo>
                  <a:lnTo>
                    <a:pt x="573" y="169"/>
                  </a:lnTo>
                  <a:lnTo>
                    <a:pt x="573" y="101"/>
                  </a:lnTo>
                  <a:lnTo>
                    <a:pt x="506" y="34"/>
                  </a:lnTo>
                  <a:lnTo>
                    <a:pt x="47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45" name="Shape 245"/>
            <p:cNvSpPr/>
            <p:nvPr/>
          </p:nvSpPr>
          <p:spPr>
            <a:xfrm>
              <a:off x="7014350" y="2516600"/>
              <a:ext cx="60625" cy="54725"/>
            </a:xfrm>
            <a:custGeom>
              <a:avLst/>
              <a:gdLst/>
              <a:ahLst/>
              <a:cxnLst/>
              <a:rect l="0" t="0" r="0" b="0"/>
              <a:pathLst>
                <a:path w="2425" h="2189" extrusionOk="0">
                  <a:moveTo>
                    <a:pt x="1886" y="270"/>
                  </a:moveTo>
                  <a:lnTo>
                    <a:pt x="2020" y="808"/>
                  </a:lnTo>
                  <a:lnTo>
                    <a:pt x="2088" y="1078"/>
                  </a:lnTo>
                  <a:lnTo>
                    <a:pt x="2155" y="1381"/>
                  </a:lnTo>
                  <a:lnTo>
                    <a:pt x="2155" y="1516"/>
                  </a:lnTo>
                  <a:lnTo>
                    <a:pt x="2121" y="1650"/>
                  </a:lnTo>
                  <a:lnTo>
                    <a:pt x="2054" y="1751"/>
                  </a:lnTo>
                  <a:lnTo>
                    <a:pt x="1886" y="1819"/>
                  </a:lnTo>
                  <a:lnTo>
                    <a:pt x="1313" y="1819"/>
                  </a:lnTo>
                  <a:lnTo>
                    <a:pt x="1044" y="1852"/>
                  </a:lnTo>
                  <a:lnTo>
                    <a:pt x="741" y="1920"/>
                  </a:lnTo>
                  <a:lnTo>
                    <a:pt x="640" y="1381"/>
                  </a:lnTo>
                  <a:lnTo>
                    <a:pt x="539" y="1044"/>
                  </a:lnTo>
                  <a:lnTo>
                    <a:pt x="472" y="674"/>
                  </a:lnTo>
                  <a:lnTo>
                    <a:pt x="472" y="640"/>
                  </a:lnTo>
                  <a:lnTo>
                    <a:pt x="842" y="539"/>
                  </a:lnTo>
                  <a:lnTo>
                    <a:pt x="1179" y="472"/>
                  </a:lnTo>
                  <a:lnTo>
                    <a:pt x="1549" y="371"/>
                  </a:lnTo>
                  <a:lnTo>
                    <a:pt x="1886" y="270"/>
                  </a:lnTo>
                  <a:close/>
                  <a:moveTo>
                    <a:pt x="1953" y="0"/>
                  </a:moveTo>
                  <a:lnTo>
                    <a:pt x="1886" y="34"/>
                  </a:lnTo>
                  <a:lnTo>
                    <a:pt x="1650" y="135"/>
                  </a:lnTo>
                  <a:lnTo>
                    <a:pt x="1414" y="169"/>
                  </a:lnTo>
                  <a:lnTo>
                    <a:pt x="909" y="236"/>
                  </a:lnTo>
                  <a:lnTo>
                    <a:pt x="674" y="303"/>
                  </a:lnTo>
                  <a:lnTo>
                    <a:pt x="472" y="337"/>
                  </a:lnTo>
                  <a:lnTo>
                    <a:pt x="34" y="539"/>
                  </a:lnTo>
                  <a:lnTo>
                    <a:pt x="0" y="573"/>
                  </a:lnTo>
                  <a:lnTo>
                    <a:pt x="0" y="606"/>
                  </a:lnTo>
                  <a:lnTo>
                    <a:pt x="0" y="674"/>
                  </a:lnTo>
                  <a:lnTo>
                    <a:pt x="68" y="741"/>
                  </a:lnTo>
                  <a:lnTo>
                    <a:pt x="169" y="741"/>
                  </a:lnTo>
                  <a:lnTo>
                    <a:pt x="270" y="707"/>
                  </a:lnTo>
                  <a:lnTo>
                    <a:pt x="303" y="909"/>
                  </a:lnTo>
                  <a:lnTo>
                    <a:pt x="337" y="1111"/>
                  </a:lnTo>
                  <a:lnTo>
                    <a:pt x="539" y="2088"/>
                  </a:lnTo>
                  <a:lnTo>
                    <a:pt x="606" y="2189"/>
                  </a:lnTo>
                  <a:lnTo>
                    <a:pt x="707" y="2189"/>
                  </a:lnTo>
                  <a:lnTo>
                    <a:pt x="876" y="2122"/>
                  </a:lnTo>
                  <a:lnTo>
                    <a:pt x="1111" y="2088"/>
                  </a:lnTo>
                  <a:lnTo>
                    <a:pt x="1549" y="2088"/>
                  </a:lnTo>
                  <a:lnTo>
                    <a:pt x="1751" y="2054"/>
                  </a:lnTo>
                  <a:lnTo>
                    <a:pt x="1953" y="2021"/>
                  </a:lnTo>
                  <a:lnTo>
                    <a:pt x="2155" y="1953"/>
                  </a:lnTo>
                  <a:lnTo>
                    <a:pt x="2323" y="1852"/>
                  </a:lnTo>
                  <a:lnTo>
                    <a:pt x="2391" y="1785"/>
                  </a:lnTo>
                  <a:lnTo>
                    <a:pt x="2424" y="1684"/>
                  </a:lnTo>
                  <a:lnTo>
                    <a:pt x="2391" y="1448"/>
                  </a:lnTo>
                  <a:lnTo>
                    <a:pt x="2054" y="68"/>
                  </a:lnTo>
                  <a:lnTo>
                    <a:pt x="2020" y="34"/>
                  </a:lnTo>
                  <a:lnTo>
                    <a:pt x="198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46" name="Shape 246"/>
            <p:cNvSpPr/>
            <p:nvPr/>
          </p:nvSpPr>
          <p:spPr>
            <a:xfrm>
              <a:off x="6044700" y="589950"/>
              <a:ext cx="8450" cy="13475"/>
            </a:xfrm>
            <a:custGeom>
              <a:avLst/>
              <a:gdLst/>
              <a:ahLst/>
              <a:cxnLst/>
              <a:rect l="0" t="0" r="0" b="0"/>
              <a:pathLst>
                <a:path w="338" h="539" extrusionOk="0">
                  <a:moveTo>
                    <a:pt x="236" y="0"/>
                  </a:moveTo>
                  <a:lnTo>
                    <a:pt x="203" y="34"/>
                  </a:lnTo>
                  <a:lnTo>
                    <a:pt x="68" y="202"/>
                  </a:lnTo>
                  <a:lnTo>
                    <a:pt x="34" y="303"/>
                  </a:lnTo>
                  <a:lnTo>
                    <a:pt x="1" y="438"/>
                  </a:lnTo>
                  <a:lnTo>
                    <a:pt x="34" y="505"/>
                  </a:lnTo>
                  <a:lnTo>
                    <a:pt x="135" y="539"/>
                  </a:lnTo>
                  <a:lnTo>
                    <a:pt x="203" y="505"/>
                  </a:lnTo>
                  <a:lnTo>
                    <a:pt x="236" y="438"/>
                  </a:lnTo>
                  <a:lnTo>
                    <a:pt x="270" y="270"/>
                  </a:lnTo>
                  <a:lnTo>
                    <a:pt x="337" y="101"/>
                  </a:lnTo>
                  <a:lnTo>
                    <a:pt x="337" y="34"/>
                  </a:lnTo>
                  <a:lnTo>
                    <a:pt x="30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47" name="Shape 247"/>
            <p:cNvSpPr/>
            <p:nvPr/>
          </p:nvSpPr>
          <p:spPr>
            <a:xfrm>
              <a:off x="6754250" y="2521650"/>
              <a:ext cx="64850" cy="53900"/>
            </a:xfrm>
            <a:custGeom>
              <a:avLst/>
              <a:gdLst/>
              <a:ahLst/>
              <a:cxnLst/>
              <a:rect l="0" t="0" r="0" b="0"/>
              <a:pathLst>
                <a:path w="2594" h="2156" extrusionOk="0">
                  <a:moveTo>
                    <a:pt x="1819" y="303"/>
                  </a:moveTo>
                  <a:lnTo>
                    <a:pt x="1954" y="404"/>
                  </a:lnTo>
                  <a:lnTo>
                    <a:pt x="2088" y="505"/>
                  </a:lnTo>
                  <a:lnTo>
                    <a:pt x="2156" y="674"/>
                  </a:lnTo>
                  <a:lnTo>
                    <a:pt x="2223" y="876"/>
                  </a:lnTo>
                  <a:lnTo>
                    <a:pt x="2257" y="1111"/>
                  </a:lnTo>
                  <a:lnTo>
                    <a:pt x="2324" y="1516"/>
                  </a:lnTo>
                  <a:lnTo>
                    <a:pt x="1954" y="1650"/>
                  </a:lnTo>
                  <a:lnTo>
                    <a:pt x="1550" y="1751"/>
                  </a:lnTo>
                  <a:lnTo>
                    <a:pt x="1179" y="1819"/>
                  </a:lnTo>
                  <a:lnTo>
                    <a:pt x="775" y="1886"/>
                  </a:lnTo>
                  <a:lnTo>
                    <a:pt x="573" y="1314"/>
                  </a:lnTo>
                  <a:lnTo>
                    <a:pt x="438" y="741"/>
                  </a:lnTo>
                  <a:lnTo>
                    <a:pt x="1011" y="505"/>
                  </a:lnTo>
                  <a:lnTo>
                    <a:pt x="1314" y="404"/>
                  </a:lnTo>
                  <a:lnTo>
                    <a:pt x="1617" y="337"/>
                  </a:lnTo>
                  <a:lnTo>
                    <a:pt x="1718" y="303"/>
                  </a:lnTo>
                  <a:close/>
                  <a:moveTo>
                    <a:pt x="1785" y="0"/>
                  </a:moveTo>
                  <a:lnTo>
                    <a:pt x="1550" y="68"/>
                  </a:lnTo>
                  <a:lnTo>
                    <a:pt x="1112" y="169"/>
                  </a:lnTo>
                  <a:lnTo>
                    <a:pt x="708" y="303"/>
                  </a:lnTo>
                  <a:lnTo>
                    <a:pt x="337" y="472"/>
                  </a:lnTo>
                  <a:lnTo>
                    <a:pt x="236" y="472"/>
                  </a:lnTo>
                  <a:lnTo>
                    <a:pt x="203" y="505"/>
                  </a:lnTo>
                  <a:lnTo>
                    <a:pt x="169" y="539"/>
                  </a:lnTo>
                  <a:lnTo>
                    <a:pt x="169" y="573"/>
                  </a:lnTo>
                  <a:lnTo>
                    <a:pt x="68" y="640"/>
                  </a:lnTo>
                  <a:lnTo>
                    <a:pt x="34" y="674"/>
                  </a:lnTo>
                  <a:lnTo>
                    <a:pt x="1" y="707"/>
                  </a:lnTo>
                  <a:lnTo>
                    <a:pt x="34" y="808"/>
                  </a:lnTo>
                  <a:lnTo>
                    <a:pt x="102" y="876"/>
                  </a:lnTo>
                  <a:lnTo>
                    <a:pt x="203" y="876"/>
                  </a:lnTo>
                  <a:lnTo>
                    <a:pt x="203" y="842"/>
                  </a:lnTo>
                  <a:lnTo>
                    <a:pt x="270" y="1179"/>
                  </a:lnTo>
                  <a:lnTo>
                    <a:pt x="337" y="1482"/>
                  </a:lnTo>
                  <a:lnTo>
                    <a:pt x="539" y="2054"/>
                  </a:lnTo>
                  <a:lnTo>
                    <a:pt x="607" y="2122"/>
                  </a:lnTo>
                  <a:lnTo>
                    <a:pt x="674" y="2155"/>
                  </a:lnTo>
                  <a:lnTo>
                    <a:pt x="1146" y="2122"/>
                  </a:lnTo>
                  <a:lnTo>
                    <a:pt x="1617" y="2021"/>
                  </a:lnTo>
                  <a:lnTo>
                    <a:pt x="2055" y="1886"/>
                  </a:lnTo>
                  <a:lnTo>
                    <a:pt x="2492" y="1718"/>
                  </a:lnTo>
                  <a:lnTo>
                    <a:pt x="2593" y="1650"/>
                  </a:lnTo>
                  <a:lnTo>
                    <a:pt x="2593" y="1549"/>
                  </a:lnTo>
                  <a:lnTo>
                    <a:pt x="2358" y="438"/>
                  </a:lnTo>
                  <a:lnTo>
                    <a:pt x="2324" y="303"/>
                  </a:lnTo>
                  <a:lnTo>
                    <a:pt x="2257" y="169"/>
                  </a:lnTo>
                  <a:lnTo>
                    <a:pt x="2156" y="101"/>
                  </a:lnTo>
                  <a:lnTo>
                    <a:pt x="2021" y="34"/>
                  </a:lnTo>
                  <a:lnTo>
                    <a:pt x="178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48" name="Shape 248"/>
            <p:cNvSpPr/>
            <p:nvPr/>
          </p:nvSpPr>
          <p:spPr>
            <a:xfrm>
              <a:off x="6746675" y="2465250"/>
              <a:ext cx="58100" cy="58100"/>
            </a:xfrm>
            <a:custGeom>
              <a:avLst/>
              <a:gdLst/>
              <a:ahLst/>
              <a:cxnLst/>
              <a:rect l="0" t="0" r="0" b="0"/>
              <a:pathLst>
                <a:path w="2324" h="2324" extrusionOk="0">
                  <a:moveTo>
                    <a:pt x="1853" y="236"/>
                  </a:moveTo>
                  <a:lnTo>
                    <a:pt x="2088" y="1617"/>
                  </a:lnTo>
                  <a:lnTo>
                    <a:pt x="1449" y="1819"/>
                  </a:lnTo>
                  <a:lnTo>
                    <a:pt x="1045" y="1987"/>
                  </a:lnTo>
                  <a:lnTo>
                    <a:pt x="809" y="2054"/>
                  </a:lnTo>
                  <a:lnTo>
                    <a:pt x="607" y="2088"/>
                  </a:lnTo>
                  <a:lnTo>
                    <a:pt x="405" y="1482"/>
                  </a:lnTo>
                  <a:lnTo>
                    <a:pt x="203" y="842"/>
                  </a:lnTo>
                  <a:lnTo>
                    <a:pt x="640" y="708"/>
                  </a:lnTo>
                  <a:lnTo>
                    <a:pt x="1045" y="573"/>
                  </a:lnTo>
                  <a:lnTo>
                    <a:pt x="1853" y="236"/>
                  </a:lnTo>
                  <a:close/>
                  <a:moveTo>
                    <a:pt x="1886" y="1"/>
                  </a:moveTo>
                  <a:lnTo>
                    <a:pt x="1011" y="304"/>
                  </a:lnTo>
                  <a:lnTo>
                    <a:pt x="573" y="472"/>
                  </a:lnTo>
                  <a:lnTo>
                    <a:pt x="135" y="640"/>
                  </a:lnTo>
                  <a:lnTo>
                    <a:pt x="102" y="607"/>
                  </a:lnTo>
                  <a:lnTo>
                    <a:pt x="34" y="607"/>
                  </a:lnTo>
                  <a:lnTo>
                    <a:pt x="1" y="674"/>
                  </a:lnTo>
                  <a:lnTo>
                    <a:pt x="1" y="741"/>
                  </a:lnTo>
                  <a:lnTo>
                    <a:pt x="68" y="1112"/>
                  </a:lnTo>
                  <a:lnTo>
                    <a:pt x="169" y="1482"/>
                  </a:lnTo>
                  <a:lnTo>
                    <a:pt x="405" y="2256"/>
                  </a:lnTo>
                  <a:lnTo>
                    <a:pt x="438" y="2324"/>
                  </a:lnTo>
                  <a:lnTo>
                    <a:pt x="708" y="2324"/>
                  </a:lnTo>
                  <a:lnTo>
                    <a:pt x="876" y="2290"/>
                  </a:lnTo>
                  <a:lnTo>
                    <a:pt x="1213" y="2155"/>
                  </a:lnTo>
                  <a:lnTo>
                    <a:pt x="2257" y="1819"/>
                  </a:lnTo>
                  <a:lnTo>
                    <a:pt x="2290" y="1819"/>
                  </a:lnTo>
                  <a:lnTo>
                    <a:pt x="2324" y="1785"/>
                  </a:lnTo>
                  <a:lnTo>
                    <a:pt x="2324" y="1684"/>
                  </a:lnTo>
                  <a:lnTo>
                    <a:pt x="2021" y="68"/>
                  </a:lnTo>
                  <a:lnTo>
                    <a:pt x="1954" y="34"/>
                  </a:lnTo>
                  <a:lnTo>
                    <a:pt x="188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49" name="Shape 249"/>
            <p:cNvSpPr/>
            <p:nvPr/>
          </p:nvSpPr>
          <p:spPr>
            <a:xfrm>
              <a:off x="6794650" y="2591500"/>
              <a:ext cx="11825" cy="24450"/>
            </a:xfrm>
            <a:custGeom>
              <a:avLst/>
              <a:gdLst/>
              <a:ahLst/>
              <a:cxnLst/>
              <a:rect l="0" t="0" r="0" b="0"/>
              <a:pathLst>
                <a:path w="473" h="978" extrusionOk="0">
                  <a:moveTo>
                    <a:pt x="35" y="1"/>
                  </a:moveTo>
                  <a:lnTo>
                    <a:pt x="1" y="68"/>
                  </a:lnTo>
                  <a:lnTo>
                    <a:pt x="35" y="169"/>
                  </a:lnTo>
                  <a:lnTo>
                    <a:pt x="68" y="270"/>
                  </a:lnTo>
                  <a:lnTo>
                    <a:pt x="136" y="506"/>
                  </a:lnTo>
                  <a:lnTo>
                    <a:pt x="203" y="742"/>
                  </a:lnTo>
                  <a:lnTo>
                    <a:pt x="237" y="843"/>
                  </a:lnTo>
                  <a:lnTo>
                    <a:pt x="304" y="944"/>
                  </a:lnTo>
                  <a:lnTo>
                    <a:pt x="338" y="977"/>
                  </a:lnTo>
                  <a:lnTo>
                    <a:pt x="405" y="977"/>
                  </a:lnTo>
                  <a:lnTo>
                    <a:pt x="439" y="944"/>
                  </a:lnTo>
                  <a:lnTo>
                    <a:pt x="472" y="876"/>
                  </a:lnTo>
                  <a:lnTo>
                    <a:pt x="439" y="775"/>
                  </a:lnTo>
                  <a:lnTo>
                    <a:pt x="405" y="674"/>
                  </a:lnTo>
                  <a:lnTo>
                    <a:pt x="338" y="439"/>
                  </a:lnTo>
                  <a:lnTo>
                    <a:pt x="237" y="203"/>
                  </a:lnTo>
                  <a:lnTo>
                    <a:pt x="203" y="102"/>
                  </a:lnTo>
                  <a:lnTo>
                    <a:pt x="13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50" name="Shape 250"/>
            <p:cNvSpPr/>
            <p:nvPr/>
          </p:nvSpPr>
          <p:spPr>
            <a:xfrm>
              <a:off x="6770250" y="2573825"/>
              <a:ext cx="62300" cy="58100"/>
            </a:xfrm>
            <a:custGeom>
              <a:avLst/>
              <a:gdLst/>
              <a:ahLst/>
              <a:cxnLst/>
              <a:rect l="0" t="0" r="0" b="0"/>
              <a:pathLst>
                <a:path w="2492" h="2324" extrusionOk="0">
                  <a:moveTo>
                    <a:pt x="1886" y="237"/>
                  </a:moveTo>
                  <a:lnTo>
                    <a:pt x="2122" y="1078"/>
                  </a:lnTo>
                  <a:lnTo>
                    <a:pt x="2223" y="1415"/>
                  </a:lnTo>
                  <a:lnTo>
                    <a:pt x="2256" y="1583"/>
                  </a:lnTo>
                  <a:lnTo>
                    <a:pt x="2223" y="1684"/>
                  </a:lnTo>
                  <a:lnTo>
                    <a:pt x="2189" y="1752"/>
                  </a:lnTo>
                  <a:lnTo>
                    <a:pt x="2088" y="1819"/>
                  </a:lnTo>
                  <a:lnTo>
                    <a:pt x="1920" y="1886"/>
                  </a:lnTo>
                  <a:lnTo>
                    <a:pt x="1583" y="1954"/>
                  </a:lnTo>
                  <a:lnTo>
                    <a:pt x="1280" y="2021"/>
                  </a:lnTo>
                  <a:lnTo>
                    <a:pt x="943" y="2055"/>
                  </a:lnTo>
                  <a:lnTo>
                    <a:pt x="775" y="2055"/>
                  </a:lnTo>
                  <a:lnTo>
                    <a:pt x="674" y="2021"/>
                  </a:lnTo>
                  <a:lnTo>
                    <a:pt x="573" y="1954"/>
                  </a:lnTo>
                  <a:lnTo>
                    <a:pt x="506" y="1785"/>
                  </a:lnTo>
                  <a:lnTo>
                    <a:pt x="438" y="1247"/>
                  </a:lnTo>
                  <a:lnTo>
                    <a:pt x="371" y="944"/>
                  </a:lnTo>
                  <a:lnTo>
                    <a:pt x="270" y="674"/>
                  </a:lnTo>
                  <a:lnTo>
                    <a:pt x="472" y="674"/>
                  </a:lnTo>
                  <a:lnTo>
                    <a:pt x="674" y="641"/>
                  </a:lnTo>
                  <a:lnTo>
                    <a:pt x="1078" y="506"/>
                  </a:lnTo>
                  <a:lnTo>
                    <a:pt x="1886" y="237"/>
                  </a:lnTo>
                  <a:close/>
                  <a:moveTo>
                    <a:pt x="1920" y="1"/>
                  </a:moveTo>
                  <a:lnTo>
                    <a:pt x="977" y="270"/>
                  </a:lnTo>
                  <a:lnTo>
                    <a:pt x="506" y="405"/>
                  </a:lnTo>
                  <a:lnTo>
                    <a:pt x="34" y="506"/>
                  </a:lnTo>
                  <a:lnTo>
                    <a:pt x="1" y="540"/>
                  </a:lnTo>
                  <a:lnTo>
                    <a:pt x="1" y="573"/>
                  </a:lnTo>
                  <a:lnTo>
                    <a:pt x="1" y="641"/>
                  </a:lnTo>
                  <a:lnTo>
                    <a:pt x="34" y="641"/>
                  </a:lnTo>
                  <a:lnTo>
                    <a:pt x="102" y="674"/>
                  </a:lnTo>
                  <a:lnTo>
                    <a:pt x="68" y="708"/>
                  </a:lnTo>
                  <a:lnTo>
                    <a:pt x="68" y="742"/>
                  </a:lnTo>
                  <a:lnTo>
                    <a:pt x="169" y="1112"/>
                  </a:lnTo>
                  <a:lnTo>
                    <a:pt x="203" y="1516"/>
                  </a:lnTo>
                  <a:lnTo>
                    <a:pt x="270" y="1920"/>
                  </a:lnTo>
                  <a:lnTo>
                    <a:pt x="304" y="2122"/>
                  </a:lnTo>
                  <a:lnTo>
                    <a:pt x="405" y="2290"/>
                  </a:lnTo>
                  <a:lnTo>
                    <a:pt x="438" y="2324"/>
                  </a:lnTo>
                  <a:lnTo>
                    <a:pt x="775" y="2324"/>
                  </a:lnTo>
                  <a:lnTo>
                    <a:pt x="1078" y="2290"/>
                  </a:lnTo>
                  <a:lnTo>
                    <a:pt x="1650" y="2156"/>
                  </a:lnTo>
                  <a:lnTo>
                    <a:pt x="2021" y="2088"/>
                  </a:lnTo>
                  <a:lnTo>
                    <a:pt x="2189" y="2021"/>
                  </a:lnTo>
                  <a:lnTo>
                    <a:pt x="2357" y="1920"/>
                  </a:lnTo>
                  <a:lnTo>
                    <a:pt x="2425" y="1853"/>
                  </a:lnTo>
                  <a:lnTo>
                    <a:pt x="2458" y="1785"/>
                  </a:lnTo>
                  <a:lnTo>
                    <a:pt x="2492" y="1651"/>
                  </a:lnTo>
                  <a:lnTo>
                    <a:pt x="2458" y="1482"/>
                  </a:lnTo>
                  <a:lnTo>
                    <a:pt x="2458" y="1348"/>
                  </a:lnTo>
                  <a:lnTo>
                    <a:pt x="2256" y="708"/>
                  </a:lnTo>
                  <a:lnTo>
                    <a:pt x="2054" y="68"/>
                  </a:lnTo>
                  <a:lnTo>
                    <a:pt x="202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51" name="Shape 251"/>
            <p:cNvSpPr/>
            <p:nvPr/>
          </p:nvSpPr>
          <p:spPr>
            <a:xfrm>
              <a:off x="6988250" y="2412225"/>
              <a:ext cx="64825" cy="58100"/>
            </a:xfrm>
            <a:custGeom>
              <a:avLst/>
              <a:gdLst/>
              <a:ahLst/>
              <a:cxnLst/>
              <a:rect l="0" t="0" r="0" b="0"/>
              <a:pathLst>
                <a:path w="2593" h="2324" extrusionOk="0">
                  <a:moveTo>
                    <a:pt x="1953" y="169"/>
                  </a:moveTo>
                  <a:lnTo>
                    <a:pt x="2021" y="506"/>
                  </a:lnTo>
                  <a:lnTo>
                    <a:pt x="2088" y="809"/>
                  </a:lnTo>
                  <a:lnTo>
                    <a:pt x="2189" y="1145"/>
                  </a:lnTo>
                  <a:lnTo>
                    <a:pt x="2357" y="1448"/>
                  </a:lnTo>
                  <a:lnTo>
                    <a:pt x="2290" y="1482"/>
                  </a:lnTo>
                  <a:lnTo>
                    <a:pt x="2155" y="1549"/>
                  </a:lnTo>
                  <a:lnTo>
                    <a:pt x="1684" y="1718"/>
                  </a:lnTo>
                  <a:lnTo>
                    <a:pt x="674" y="2054"/>
                  </a:lnTo>
                  <a:lnTo>
                    <a:pt x="539" y="1347"/>
                  </a:lnTo>
                  <a:lnTo>
                    <a:pt x="438" y="1011"/>
                  </a:lnTo>
                  <a:lnTo>
                    <a:pt x="304" y="674"/>
                  </a:lnTo>
                  <a:lnTo>
                    <a:pt x="1953" y="169"/>
                  </a:lnTo>
                  <a:close/>
                  <a:moveTo>
                    <a:pt x="2021" y="1"/>
                  </a:moveTo>
                  <a:lnTo>
                    <a:pt x="236" y="506"/>
                  </a:lnTo>
                  <a:lnTo>
                    <a:pt x="169" y="506"/>
                  </a:lnTo>
                  <a:lnTo>
                    <a:pt x="169" y="539"/>
                  </a:lnTo>
                  <a:lnTo>
                    <a:pt x="68" y="539"/>
                  </a:lnTo>
                  <a:lnTo>
                    <a:pt x="1" y="607"/>
                  </a:lnTo>
                  <a:lnTo>
                    <a:pt x="1" y="674"/>
                  </a:lnTo>
                  <a:lnTo>
                    <a:pt x="34" y="708"/>
                  </a:lnTo>
                  <a:lnTo>
                    <a:pt x="102" y="741"/>
                  </a:lnTo>
                  <a:lnTo>
                    <a:pt x="135" y="708"/>
                  </a:lnTo>
                  <a:lnTo>
                    <a:pt x="169" y="1112"/>
                  </a:lnTo>
                  <a:lnTo>
                    <a:pt x="270" y="1482"/>
                  </a:lnTo>
                  <a:lnTo>
                    <a:pt x="438" y="2223"/>
                  </a:lnTo>
                  <a:lnTo>
                    <a:pt x="472" y="2290"/>
                  </a:lnTo>
                  <a:lnTo>
                    <a:pt x="506" y="2324"/>
                  </a:lnTo>
                  <a:lnTo>
                    <a:pt x="607" y="2324"/>
                  </a:lnTo>
                  <a:lnTo>
                    <a:pt x="1650" y="1987"/>
                  </a:lnTo>
                  <a:lnTo>
                    <a:pt x="2122" y="1886"/>
                  </a:lnTo>
                  <a:lnTo>
                    <a:pt x="2357" y="1785"/>
                  </a:lnTo>
                  <a:lnTo>
                    <a:pt x="2458" y="1751"/>
                  </a:lnTo>
                  <a:lnTo>
                    <a:pt x="2526" y="1684"/>
                  </a:lnTo>
                  <a:lnTo>
                    <a:pt x="2593" y="1549"/>
                  </a:lnTo>
                  <a:lnTo>
                    <a:pt x="2593" y="1482"/>
                  </a:lnTo>
                  <a:lnTo>
                    <a:pt x="2593" y="1381"/>
                  </a:lnTo>
                  <a:lnTo>
                    <a:pt x="2290" y="741"/>
                  </a:lnTo>
                  <a:lnTo>
                    <a:pt x="2189" y="405"/>
                  </a:lnTo>
                  <a:lnTo>
                    <a:pt x="2122" y="68"/>
                  </a:lnTo>
                  <a:lnTo>
                    <a:pt x="208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52" name="Shape 252"/>
            <p:cNvSpPr/>
            <p:nvPr/>
          </p:nvSpPr>
          <p:spPr>
            <a:xfrm>
              <a:off x="6893150" y="2546050"/>
              <a:ext cx="56400" cy="56425"/>
            </a:xfrm>
            <a:custGeom>
              <a:avLst/>
              <a:gdLst/>
              <a:ahLst/>
              <a:cxnLst/>
              <a:rect l="0" t="0" r="0" b="0"/>
              <a:pathLst>
                <a:path w="2256" h="2257" extrusionOk="0">
                  <a:moveTo>
                    <a:pt x="1751" y="236"/>
                  </a:moveTo>
                  <a:lnTo>
                    <a:pt x="2020" y="1583"/>
                  </a:lnTo>
                  <a:lnTo>
                    <a:pt x="1313" y="1785"/>
                  </a:lnTo>
                  <a:lnTo>
                    <a:pt x="606" y="1987"/>
                  </a:lnTo>
                  <a:lnTo>
                    <a:pt x="303" y="1011"/>
                  </a:lnTo>
                  <a:lnTo>
                    <a:pt x="236" y="775"/>
                  </a:lnTo>
                  <a:lnTo>
                    <a:pt x="236" y="607"/>
                  </a:lnTo>
                  <a:lnTo>
                    <a:pt x="269" y="573"/>
                  </a:lnTo>
                  <a:lnTo>
                    <a:pt x="337" y="540"/>
                  </a:lnTo>
                  <a:lnTo>
                    <a:pt x="572" y="472"/>
                  </a:lnTo>
                  <a:lnTo>
                    <a:pt x="842" y="472"/>
                  </a:lnTo>
                  <a:lnTo>
                    <a:pt x="1313" y="371"/>
                  </a:lnTo>
                  <a:lnTo>
                    <a:pt x="1751" y="236"/>
                  </a:lnTo>
                  <a:close/>
                  <a:moveTo>
                    <a:pt x="1784" y="1"/>
                  </a:moveTo>
                  <a:lnTo>
                    <a:pt x="1212" y="135"/>
                  </a:lnTo>
                  <a:lnTo>
                    <a:pt x="640" y="270"/>
                  </a:lnTo>
                  <a:lnTo>
                    <a:pt x="337" y="304"/>
                  </a:lnTo>
                  <a:lnTo>
                    <a:pt x="168" y="338"/>
                  </a:lnTo>
                  <a:lnTo>
                    <a:pt x="101" y="371"/>
                  </a:lnTo>
                  <a:lnTo>
                    <a:pt x="34" y="439"/>
                  </a:lnTo>
                  <a:lnTo>
                    <a:pt x="0" y="607"/>
                  </a:lnTo>
                  <a:lnTo>
                    <a:pt x="0" y="775"/>
                  </a:lnTo>
                  <a:lnTo>
                    <a:pt x="101" y="1078"/>
                  </a:lnTo>
                  <a:lnTo>
                    <a:pt x="303" y="1651"/>
                  </a:lnTo>
                  <a:lnTo>
                    <a:pt x="370" y="1819"/>
                  </a:lnTo>
                  <a:lnTo>
                    <a:pt x="505" y="2021"/>
                  </a:lnTo>
                  <a:lnTo>
                    <a:pt x="471" y="2055"/>
                  </a:lnTo>
                  <a:lnTo>
                    <a:pt x="438" y="2088"/>
                  </a:lnTo>
                  <a:lnTo>
                    <a:pt x="438" y="2189"/>
                  </a:lnTo>
                  <a:lnTo>
                    <a:pt x="505" y="2257"/>
                  </a:lnTo>
                  <a:lnTo>
                    <a:pt x="606" y="2257"/>
                  </a:lnTo>
                  <a:lnTo>
                    <a:pt x="1380" y="2021"/>
                  </a:lnTo>
                  <a:lnTo>
                    <a:pt x="2188" y="1752"/>
                  </a:lnTo>
                  <a:lnTo>
                    <a:pt x="2256" y="1718"/>
                  </a:lnTo>
                  <a:lnTo>
                    <a:pt x="2256" y="1617"/>
                  </a:lnTo>
                  <a:lnTo>
                    <a:pt x="2121" y="843"/>
                  </a:lnTo>
                  <a:lnTo>
                    <a:pt x="1953" y="68"/>
                  </a:lnTo>
                  <a:lnTo>
                    <a:pt x="188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53" name="Shape 253"/>
            <p:cNvSpPr/>
            <p:nvPr/>
          </p:nvSpPr>
          <p:spPr>
            <a:xfrm>
              <a:off x="6779500" y="2537650"/>
              <a:ext cx="16875" cy="23575"/>
            </a:xfrm>
            <a:custGeom>
              <a:avLst/>
              <a:gdLst/>
              <a:ahLst/>
              <a:cxnLst/>
              <a:rect l="0" t="0" r="0" b="0"/>
              <a:pathLst>
                <a:path w="675" h="943" extrusionOk="0">
                  <a:moveTo>
                    <a:pt x="270" y="0"/>
                  </a:moveTo>
                  <a:lnTo>
                    <a:pt x="203" y="34"/>
                  </a:lnTo>
                  <a:lnTo>
                    <a:pt x="169" y="67"/>
                  </a:lnTo>
                  <a:lnTo>
                    <a:pt x="136" y="202"/>
                  </a:lnTo>
                  <a:lnTo>
                    <a:pt x="1" y="640"/>
                  </a:lnTo>
                  <a:lnTo>
                    <a:pt x="1" y="674"/>
                  </a:lnTo>
                  <a:lnTo>
                    <a:pt x="35" y="707"/>
                  </a:lnTo>
                  <a:lnTo>
                    <a:pt x="68" y="741"/>
                  </a:lnTo>
                  <a:lnTo>
                    <a:pt x="136" y="741"/>
                  </a:lnTo>
                  <a:lnTo>
                    <a:pt x="506" y="606"/>
                  </a:lnTo>
                  <a:lnTo>
                    <a:pt x="506" y="775"/>
                  </a:lnTo>
                  <a:lnTo>
                    <a:pt x="506" y="876"/>
                  </a:lnTo>
                  <a:lnTo>
                    <a:pt x="573" y="909"/>
                  </a:lnTo>
                  <a:lnTo>
                    <a:pt x="573" y="943"/>
                  </a:lnTo>
                  <a:lnTo>
                    <a:pt x="607" y="909"/>
                  </a:lnTo>
                  <a:lnTo>
                    <a:pt x="641" y="876"/>
                  </a:lnTo>
                  <a:lnTo>
                    <a:pt x="674" y="808"/>
                  </a:lnTo>
                  <a:lnTo>
                    <a:pt x="674" y="640"/>
                  </a:lnTo>
                  <a:lnTo>
                    <a:pt x="641" y="438"/>
                  </a:lnTo>
                  <a:lnTo>
                    <a:pt x="573" y="236"/>
                  </a:lnTo>
                  <a:lnTo>
                    <a:pt x="540" y="404"/>
                  </a:lnTo>
                  <a:lnTo>
                    <a:pt x="472" y="404"/>
                  </a:lnTo>
                  <a:lnTo>
                    <a:pt x="237" y="505"/>
                  </a:lnTo>
                  <a:lnTo>
                    <a:pt x="270" y="370"/>
                  </a:lnTo>
                  <a:lnTo>
                    <a:pt x="270" y="236"/>
                  </a:lnTo>
                  <a:lnTo>
                    <a:pt x="304" y="168"/>
                  </a:lnTo>
                  <a:lnTo>
                    <a:pt x="304" y="135"/>
                  </a:lnTo>
                  <a:lnTo>
                    <a:pt x="338" y="101"/>
                  </a:lnTo>
                  <a:lnTo>
                    <a:pt x="338" y="67"/>
                  </a:lnTo>
                  <a:lnTo>
                    <a:pt x="304" y="34"/>
                  </a:lnTo>
                  <a:lnTo>
                    <a:pt x="30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54" name="Shape 254"/>
            <p:cNvSpPr/>
            <p:nvPr/>
          </p:nvSpPr>
          <p:spPr>
            <a:xfrm>
              <a:off x="6819075" y="2507350"/>
              <a:ext cx="59775" cy="53875"/>
            </a:xfrm>
            <a:custGeom>
              <a:avLst/>
              <a:gdLst/>
              <a:ahLst/>
              <a:cxnLst/>
              <a:rect l="0" t="0" r="0" b="0"/>
              <a:pathLst>
                <a:path w="2391" h="2155" extrusionOk="0">
                  <a:moveTo>
                    <a:pt x="1616" y="236"/>
                  </a:moveTo>
                  <a:lnTo>
                    <a:pt x="1717" y="269"/>
                  </a:lnTo>
                  <a:lnTo>
                    <a:pt x="1785" y="303"/>
                  </a:lnTo>
                  <a:lnTo>
                    <a:pt x="1818" y="370"/>
                  </a:lnTo>
                  <a:lnTo>
                    <a:pt x="1886" y="572"/>
                  </a:lnTo>
                  <a:lnTo>
                    <a:pt x="1919" y="774"/>
                  </a:lnTo>
                  <a:lnTo>
                    <a:pt x="2121" y="1616"/>
                  </a:lnTo>
                  <a:lnTo>
                    <a:pt x="1381" y="1784"/>
                  </a:lnTo>
                  <a:lnTo>
                    <a:pt x="606" y="1886"/>
                  </a:lnTo>
                  <a:lnTo>
                    <a:pt x="505" y="1582"/>
                  </a:lnTo>
                  <a:lnTo>
                    <a:pt x="472" y="1279"/>
                  </a:lnTo>
                  <a:lnTo>
                    <a:pt x="371" y="673"/>
                  </a:lnTo>
                  <a:lnTo>
                    <a:pt x="674" y="572"/>
                  </a:lnTo>
                  <a:lnTo>
                    <a:pt x="943" y="471"/>
                  </a:lnTo>
                  <a:lnTo>
                    <a:pt x="1212" y="370"/>
                  </a:lnTo>
                  <a:lnTo>
                    <a:pt x="1515" y="269"/>
                  </a:lnTo>
                  <a:lnTo>
                    <a:pt x="1616" y="236"/>
                  </a:lnTo>
                  <a:close/>
                  <a:moveTo>
                    <a:pt x="1852" y="0"/>
                  </a:moveTo>
                  <a:lnTo>
                    <a:pt x="1650" y="34"/>
                  </a:lnTo>
                  <a:lnTo>
                    <a:pt x="1448" y="67"/>
                  </a:lnTo>
                  <a:lnTo>
                    <a:pt x="1078" y="202"/>
                  </a:lnTo>
                  <a:lnTo>
                    <a:pt x="741" y="337"/>
                  </a:lnTo>
                  <a:lnTo>
                    <a:pt x="337" y="471"/>
                  </a:lnTo>
                  <a:lnTo>
                    <a:pt x="337" y="438"/>
                  </a:lnTo>
                  <a:lnTo>
                    <a:pt x="303" y="370"/>
                  </a:lnTo>
                  <a:lnTo>
                    <a:pt x="270" y="370"/>
                  </a:lnTo>
                  <a:lnTo>
                    <a:pt x="202" y="404"/>
                  </a:lnTo>
                  <a:lnTo>
                    <a:pt x="169" y="438"/>
                  </a:lnTo>
                  <a:lnTo>
                    <a:pt x="169" y="505"/>
                  </a:lnTo>
                  <a:lnTo>
                    <a:pt x="68" y="539"/>
                  </a:lnTo>
                  <a:lnTo>
                    <a:pt x="34" y="539"/>
                  </a:lnTo>
                  <a:lnTo>
                    <a:pt x="0" y="572"/>
                  </a:lnTo>
                  <a:lnTo>
                    <a:pt x="0" y="640"/>
                  </a:lnTo>
                  <a:lnTo>
                    <a:pt x="68" y="707"/>
                  </a:lnTo>
                  <a:lnTo>
                    <a:pt x="101" y="741"/>
                  </a:lnTo>
                  <a:lnTo>
                    <a:pt x="169" y="741"/>
                  </a:lnTo>
                  <a:lnTo>
                    <a:pt x="202" y="1077"/>
                  </a:lnTo>
                  <a:lnTo>
                    <a:pt x="236" y="1414"/>
                  </a:lnTo>
                  <a:lnTo>
                    <a:pt x="303" y="1717"/>
                  </a:lnTo>
                  <a:lnTo>
                    <a:pt x="404" y="2054"/>
                  </a:lnTo>
                  <a:lnTo>
                    <a:pt x="438" y="2121"/>
                  </a:lnTo>
                  <a:lnTo>
                    <a:pt x="505" y="2155"/>
                  </a:lnTo>
                  <a:lnTo>
                    <a:pt x="1414" y="2020"/>
                  </a:lnTo>
                  <a:lnTo>
                    <a:pt x="2290" y="1818"/>
                  </a:lnTo>
                  <a:lnTo>
                    <a:pt x="2357" y="1751"/>
                  </a:lnTo>
                  <a:lnTo>
                    <a:pt x="2391" y="1650"/>
                  </a:lnTo>
                  <a:lnTo>
                    <a:pt x="1953" y="101"/>
                  </a:lnTo>
                  <a:lnTo>
                    <a:pt x="1919" y="34"/>
                  </a:lnTo>
                  <a:lnTo>
                    <a:pt x="185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55" name="Shape 255"/>
            <p:cNvSpPr/>
            <p:nvPr/>
          </p:nvSpPr>
          <p:spPr>
            <a:xfrm>
              <a:off x="6827475" y="2467775"/>
              <a:ext cx="15175" cy="29500"/>
            </a:xfrm>
            <a:custGeom>
              <a:avLst/>
              <a:gdLst/>
              <a:ahLst/>
              <a:cxnLst/>
              <a:rect l="0" t="0" r="0" b="0"/>
              <a:pathLst>
                <a:path w="607" h="1180" extrusionOk="0">
                  <a:moveTo>
                    <a:pt x="405" y="203"/>
                  </a:moveTo>
                  <a:lnTo>
                    <a:pt x="371" y="337"/>
                  </a:lnTo>
                  <a:lnTo>
                    <a:pt x="304" y="506"/>
                  </a:lnTo>
                  <a:lnTo>
                    <a:pt x="270" y="472"/>
                  </a:lnTo>
                  <a:lnTo>
                    <a:pt x="237" y="405"/>
                  </a:lnTo>
                  <a:lnTo>
                    <a:pt x="203" y="337"/>
                  </a:lnTo>
                  <a:lnTo>
                    <a:pt x="203" y="270"/>
                  </a:lnTo>
                  <a:lnTo>
                    <a:pt x="304" y="203"/>
                  </a:lnTo>
                  <a:close/>
                  <a:moveTo>
                    <a:pt x="338" y="1"/>
                  </a:moveTo>
                  <a:lnTo>
                    <a:pt x="203" y="34"/>
                  </a:lnTo>
                  <a:lnTo>
                    <a:pt x="68" y="102"/>
                  </a:lnTo>
                  <a:lnTo>
                    <a:pt x="35" y="169"/>
                  </a:lnTo>
                  <a:lnTo>
                    <a:pt x="1" y="236"/>
                  </a:lnTo>
                  <a:lnTo>
                    <a:pt x="35" y="405"/>
                  </a:lnTo>
                  <a:lnTo>
                    <a:pt x="102" y="573"/>
                  </a:lnTo>
                  <a:lnTo>
                    <a:pt x="203" y="674"/>
                  </a:lnTo>
                  <a:lnTo>
                    <a:pt x="136" y="741"/>
                  </a:lnTo>
                  <a:lnTo>
                    <a:pt x="68" y="809"/>
                  </a:lnTo>
                  <a:lnTo>
                    <a:pt x="68" y="910"/>
                  </a:lnTo>
                  <a:lnTo>
                    <a:pt x="68" y="977"/>
                  </a:lnTo>
                  <a:lnTo>
                    <a:pt x="136" y="1078"/>
                  </a:lnTo>
                  <a:lnTo>
                    <a:pt x="203" y="1145"/>
                  </a:lnTo>
                  <a:lnTo>
                    <a:pt x="304" y="1179"/>
                  </a:lnTo>
                  <a:lnTo>
                    <a:pt x="439" y="1145"/>
                  </a:lnTo>
                  <a:lnTo>
                    <a:pt x="506" y="1044"/>
                  </a:lnTo>
                  <a:lnTo>
                    <a:pt x="540" y="943"/>
                  </a:lnTo>
                  <a:lnTo>
                    <a:pt x="540" y="809"/>
                  </a:lnTo>
                  <a:lnTo>
                    <a:pt x="472" y="674"/>
                  </a:lnTo>
                  <a:lnTo>
                    <a:pt x="405" y="573"/>
                  </a:lnTo>
                  <a:lnTo>
                    <a:pt x="506" y="506"/>
                  </a:lnTo>
                  <a:lnTo>
                    <a:pt x="573" y="371"/>
                  </a:lnTo>
                  <a:lnTo>
                    <a:pt x="607" y="236"/>
                  </a:lnTo>
                  <a:lnTo>
                    <a:pt x="607" y="102"/>
                  </a:lnTo>
                  <a:lnTo>
                    <a:pt x="573" y="34"/>
                  </a:lnTo>
                  <a:lnTo>
                    <a:pt x="5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56" name="Shape 256"/>
            <p:cNvSpPr/>
            <p:nvPr/>
          </p:nvSpPr>
          <p:spPr>
            <a:xfrm>
              <a:off x="6984050" y="2574675"/>
              <a:ext cx="27800" cy="22750"/>
            </a:xfrm>
            <a:custGeom>
              <a:avLst/>
              <a:gdLst/>
              <a:ahLst/>
              <a:cxnLst/>
              <a:rect l="0" t="0" r="0" b="0"/>
              <a:pathLst>
                <a:path w="1112" h="910" extrusionOk="0">
                  <a:moveTo>
                    <a:pt x="101" y="1"/>
                  </a:moveTo>
                  <a:lnTo>
                    <a:pt x="68" y="68"/>
                  </a:lnTo>
                  <a:lnTo>
                    <a:pt x="101" y="203"/>
                  </a:lnTo>
                  <a:lnTo>
                    <a:pt x="135" y="337"/>
                  </a:lnTo>
                  <a:lnTo>
                    <a:pt x="34" y="405"/>
                  </a:lnTo>
                  <a:lnTo>
                    <a:pt x="0" y="438"/>
                  </a:lnTo>
                  <a:lnTo>
                    <a:pt x="0" y="506"/>
                  </a:lnTo>
                  <a:lnTo>
                    <a:pt x="0" y="539"/>
                  </a:lnTo>
                  <a:lnTo>
                    <a:pt x="101" y="573"/>
                  </a:lnTo>
                  <a:lnTo>
                    <a:pt x="169" y="539"/>
                  </a:lnTo>
                  <a:lnTo>
                    <a:pt x="236" y="708"/>
                  </a:lnTo>
                  <a:lnTo>
                    <a:pt x="303" y="842"/>
                  </a:lnTo>
                  <a:lnTo>
                    <a:pt x="337" y="876"/>
                  </a:lnTo>
                  <a:lnTo>
                    <a:pt x="371" y="910"/>
                  </a:lnTo>
                  <a:lnTo>
                    <a:pt x="438" y="876"/>
                  </a:lnTo>
                  <a:lnTo>
                    <a:pt x="438" y="809"/>
                  </a:lnTo>
                  <a:lnTo>
                    <a:pt x="404" y="640"/>
                  </a:lnTo>
                  <a:lnTo>
                    <a:pt x="371" y="472"/>
                  </a:lnTo>
                  <a:lnTo>
                    <a:pt x="438" y="438"/>
                  </a:lnTo>
                  <a:lnTo>
                    <a:pt x="775" y="337"/>
                  </a:lnTo>
                  <a:lnTo>
                    <a:pt x="909" y="304"/>
                  </a:lnTo>
                  <a:lnTo>
                    <a:pt x="1078" y="236"/>
                  </a:lnTo>
                  <a:lnTo>
                    <a:pt x="1111" y="169"/>
                  </a:lnTo>
                  <a:lnTo>
                    <a:pt x="1111" y="135"/>
                  </a:lnTo>
                  <a:lnTo>
                    <a:pt x="1078" y="102"/>
                  </a:lnTo>
                  <a:lnTo>
                    <a:pt x="943" y="68"/>
                  </a:lnTo>
                  <a:lnTo>
                    <a:pt x="808" y="102"/>
                  </a:lnTo>
                  <a:lnTo>
                    <a:pt x="573" y="135"/>
                  </a:lnTo>
                  <a:lnTo>
                    <a:pt x="303" y="236"/>
                  </a:lnTo>
                  <a:lnTo>
                    <a:pt x="202" y="34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57" name="Shape 257"/>
            <p:cNvSpPr/>
            <p:nvPr/>
          </p:nvSpPr>
          <p:spPr>
            <a:xfrm>
              <a:off x="6808975" y="2453475"/>
              <a:ext cx="55575" cy="55575"/>
            </a:xfrm>
            <a:custGeom>
              <a:avLst/>
              <a:gdLst/>
              <a:ahLst/>
              <a:cxnLst/>
              <a:rect l="0" t="0" r="0" b="0"/>
              <a:pathLst>
                <a:path w="2223" h="2223" extrusionOk="0">
                  <a:moveTo>
                    <a:pt x="1650" y="236"/>
                  </a:moveTo>
                  <a:lnTo>
                    <a:pt x="1717" y="371"/>
                  </a:lnTo>
                  <a:lnTo>
                    <a:pt x="1785" y="707"/>
                  </a:lnTo>
                  <a:lnTo>
                    <a:pt x="1953" y="1482"/>
                  </a:lnTo>
                  <a:lnTo>
                    <a:pt x="1246" y="1717"/>
                  </a:lnTo>
                  <a:lnTo>
                    <a:pt x="539" y="1953"/>
                  </a:lnTo>
                  <a:lnTo>
                    <a:pt x="371" y="1381"/>
                  </a:lnTo>
                  <a:lnTo>
                    <a:pt x="270" y="943"/>
                  </a:lnTo>
                  <a:lnTo>
                    <a:pt x="236" y="808"/>
                  </a:lnTo>
                  <a:lnTo>
                    <a:pt x="236" y="741"/>
                  </a:lnTo>
                  <a:lnTo>
                    <a:pt x="943" y="438"/>
                  </a:lnTo>
                  <a:lnTo>
                    <a:pt x="1280" y="303"/>
                  </a:lnTo>
                  <a:lnTo>
                    <a:pt x="1650" y="236"/>
                  </a:lnTo>
                  <a:close/>
                  <a:moveTo>
                    <a:pt x="1751" y="0"/>
                  </a:moveTo>
                  <a:lnTo>
                    <a:pt x="1347" y="34"/>
                  </a:lnTo>
                  <a:lnTo>
                    <a:pt x="909" y="135"/>
                  </a:lnTo>
                  <a:lnTo>
                    <a:pt x="505" y="337"/>
                  </a:lnTo>
                  <a:lnTo>
                    <a:pt x="337" y="438"/>
                  </a:lnTo>
                  <a:lnTo>
                    <a:pt x="169" y="539"/>
                  </a:lnTo>
                  <a:lnTo>
                    <a:pt x="101" y="539"/>
                  </a:lnTo>
                  <a:lnTo>
                    <a:pt x="34" y="573"/>
                  </a:lnTo>
                  <a:lnTo>
                    <a:pt x="0" y="606"/>
                  </a:lnTo>
                  <a:lnTo>
                    <a:pt x="0" y="674"/>
                  </a:lnTo>
                  <a:lnTo>
                    <a:pt x="0" y="775"/>
                  </a:lnTo>
                  <a:lnTo>
                    <a:pt x="68" y="1010"/>
                  </a:lnTo>
                  <a:lnTo>
                    <a:pt x="337" y="2121"/>
                  </a:lnTo>
                  <a:lnTo>
                    <a:pt x="337" y="2189"/>
                  </a:lnTo>
                  <a:lnTo>
                    <a:pt x="371" y="2222"/>
                  </a:lnTo>
                  <a:lnTo>
                    <a:pt x="472" y="2222"/>
                  </a:lnTo>
                  <a:lnTo>
                    <a:pt x="1313" y="1953"/>
                  </a:lnTo>
                  <a:lnTo>
                    <a:pt x="2121" y="1684"/>
                  </a:lnTo>
                  <a:lnTo>
                    <a:pt x="2189" y="1650"/>
                  </a:lnTo>
                  <a:lnTo>
                    <a:pt x="2222" y="1616"/>
                  </a:lnTo>
                  <a:lnTo>
                    <a:pt x="2222" y="1549"/>
                  </a:lnTo>
                  <a:lnTo>
                    <a:pt x="2222" y="1482"/>
                  </a:lnTo>
                  <a:lnTo>
                    <a:pt x="2088" y="1212"/>
                  </a:lnTo>
                  <a:lnTo>
                    <a:pt x="2054" y="909"/>
                  </a:lnTo>
                  <a:lnTo>
                    <a:pt x="1953" y="270"/>
                  </a:lnTo>
                  <a:lnTo>
                    <a:pt x="1919" y="202"/>
                  </a:lnTo>
                  <a:lnTo>
                    <a:pt x="1886" y="101"/>
                  </a:lnTo>
                  <a:lnTo>
                    <a:pt x="1818" y="34"/>
                  </a:lnTo>
                  <a:lnTo>
                    <a:pt x="175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58" name="Shape 258"/>
            <p:cNvSpPr/>
            <p:nvPr/>
          </p:nvSpPr>
          <p:spPr>
            <a:xfrm>
              <a:off x="6914175" y="2562050"/>
              <a:ext cx="15175" cy="24425"/>
            </a:xfrm>
            <a:custGeom>
              <a:avLst/>
              <a:gdLst/>
              <a:ahLst/>
              <a:cxnLst/>
              <a:rect l="0" t="0" r="0" b="0"/>
              <a:pathLst>
                <a:path w="607" h="977" extrusionOk="0">
                  <a:moveTo>
                    <a:pt x="270" y="1"/>
                  </a:moveTo>
                  <a:lnTo>
                    <a:pt x="135" y="102"/>
                  </a:lnTo>
                  <a:lnTo>
                    <a:pt x="34" y="236"/>
                  </a:lnTo>
                  <a:lnTo>
                    <a:pt x="1" y="371"/>
                  </a:lnTo>
                  <a:lnTo>
                    <a:pt x="1" y="405"/>
                  </a:lnTo>
                  <a:lnTo>
                    <a:pt x="34" y="405"/>
                  </a:lnTo>
                  <a:lnTo>
                    <a:pt x="169" y="304"/>
                  </a:lnTo>
                  <a:lnTo>
                    <a:pt x="270" y="236"/>
                  </a:lnTo>
                  <a:lnTo>
                    <a:pt x="304" y="203"/>
                  </a:lnTo>
                  <a:lnTo>
                    <a:pt x="270" y="270"/>
                  </a:lnTo>
                  <a:lnTo>
                    <a:pt x="203" y="405"/>
                  </a:lnTo>
                  <a:lnTo>
                    <a:pt x="203" y="472"/>
                  </a:lnTo>
                  <a:lnTo>
                    <a:pt x="236" y="539"/>
                  </a:lnTo>
                  <a:lnTo>
                    <a:pt x="405" y="539"/>
                  </a:lnTo>
                  <a:lnTo>
                    <a:pt x="405" y="640"/>
                  </a:lnTo>
                  <a:lnTo>
                    <a:pt x="270" y="708"/>
                  </a:lnTo>
                  <a:lnTo>
                    <a:pt x="102" y="809"/>
                  </a:lnTo>
                  <a:lnTo>
                    <a:pt x="34" y="842"/>
                  </a:lnTo>
                  <a:lnTo>
                    <a:pt x="68" y="910"/>
                  </a:lnTo>
                  <a:lnTo>
                    <a:pt x="102" y="943"/>
                  </a:lnTo>
                  <a:lnTo>
                    <a:pt x="169" y="977"/>
                  </a:lnTo>
                  <a:lnTo>
                    <a:pt x="337" y="910"/>
                  </a:lnTo>
                  <a:lnTo>
                    <a:pt x="472" y="809"/>
                  </a:lnTo>
                  <a:lnTo>
                    <a:pt x="573" y="674"/>
                  </a:lnTo>
                  <a:lnTo>
                    <a:pt x="607" y="607"/>
                  </a:lnTo>
                  <a:lnTo>
                    <a:pt x="607" y="506"/>
                  </a:lnTo>
                  <a:lnTo>
                    <a:pt x="573" y="438"/>
                  </a:lnTo>
                  <a:lnTo>
                    <a:pt x="539" y="405"/>
                  </a:lnTo>
                  <a:lnTo>
                    <a:pt x="438" y="337"/>
                  </a:lnTo>
                  <a:lnTo>
                    <a:pt x="472" y="270"/>
                  </a:lnTo>
                  <a:lnTo>
                    <a:pt x="506" y="169"/>
                  </a:lnTo>
                  <a:lnTo>
                    <a:pt x="472" y="102"/>
                  </a:lnTo>
                  <a:lnTo>
                    <a:pt x="405" y="34"/>
                  </a:lnTo>
                  <a:lnTo>
                    <a:pt x="33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59" name="Shape 259"/>
            <p:cNvSpPr/>
            <p:nvPr/>
          </p:nvSpPr>
          <p:spPr>
            <a:xfrm>
              <a:off x="6841800" y="2524175"/>
              <a:ext cx="14325" cy="21900"/>
            </a:xfrm>
            <a:custGeom>
              <a:avLst/>
              <a:gdLst/>
              <a:ahLst/>
              <a:cxnLst/>
              <a:rect l="0" t="0" r="0" b="0"/>
              <a:pathLst>
                <a:path w="573" h="876" extrusionOk="0">
                  <a:moveTo>
                    <a:pt x="337" y="0"/>
                  </a:moveTo>
                  <a:lnTo>
                    <a:pt x="236" y="34"/>
                  </a:lnTo>
                  <a:lnTo>
                    <a:pt x="135" y="101"/>
                  </a:lnTo>
                  <a:lnTo>
                    <a:pt x="68" y="169"/>
                  </a:lnTo>
                  <a:lnTo>
                    <a:pt x="0" y="270"/>
                  </a:lnTo>
                  <a:lnTo>
                    <a:pt x="0" y="371"/>
                  </a:lnTo>
                  <a:lnTo>
                    <a:pt x="0" y="472"/>
                  </a:lnTo>
                  <a:lnTo>
                    <a:pt x="68" y="573"/>
                  </a:lnTo>
                  <a:lnTo>
                    <a:pt x="135" y="606"/>
                  </a:lnTo>
                  <a:lnTo>
                    <a:pt x="202" y="573"/>
                  </a:lnTo>
                  <a:lnTo>
                    <a:pt x="303" y="505"/>
                  </a:lnTo>
                  <a:lnTo>
                    <a:pt x="371" y="505"/>
                  </a:lnTo>
                  <a:lnTo>
                    <a:pt x="404" y="573"/>
                  </a:lnTo>
                  <a:lnTo>
                    <a:pt x="371" y="606"/>
                  </a:lnTo>
                  <a:lnTo>
                    <a:pt x="303" y="674"/>
                  </a:lnTo>
                  <a:lnTo>
                    <a:pt x="101" y="674"/>
                  </a:lnTo>
                  <a:lnTo>
                    <a:pt x="34" y="707"/>
                  </a:lnTo>
                  <a:lnTo>
                    <a:pt x="0" y="741"/>
                  </a:lnTo>
                  <a:lnTo>
                    <a:pt x="34" y="775"/>
                  </a:lnTo>
                  <a:lnTo>
                    <a:pt x="101" y="842"/>
                  </a:lnTo>
                  <a:lnTo>
                    <a:pt x="169" y="876"/>
                  </a:lnTo>
                  <a:lnTo>
                    <a:pt x="371" y="842"/>
                  </a:lnTo>
                  <a:lnTo>
                    <a:pt x="438" y="808"/>
                  </a:lnTo>
                  <a:lnTo>
                    <a:pt x="505" y="741"/>
                  </a:lnTo>
                  <a:lnTo>
                    <a:pt x="573" y="640"/>
                  </a:lnTo>
                  <a:lnTo>
                    <a:pt x="573" y="573"/>
                  </a:lnTo>
                  <a:lnTo>
                    <a:pt x="573" y="472"/>
                  </a:lnTo>
                  <a:lnTo>
                    <a:pt x="539" y="404"/>
                  </a:lnTo>
                  <a:lnTo>
                    <a:pt x="472" y="371"/>
                  </a:lnTo>
                  <a:lnTo>
                    <a:pt x="404" y="337"/>
                  </a:lnTo>
                  <a:lnTo>
                    <a:pt x="270" y="337"/>
                  </a:lnTo>
                  <a:lnTo>
                    <a:pt x="169" y="404"/>
                  </a:lnTo>
                  <a:lnTo>
                    <a:pt x="135" y="337"/>
                  </a:lnTo>
                  <a:lnTo>
                    <a:pt x="169" y="303"/>
                  </a:lnTo>
                  <a:lnTo>
                    <a:pt x="270" y="202"/>
                  </a:lnTo>
                  <a:lnTo>
                    <a:pt x="472" y="101"/>
                  </a:lnTo>
                  <a:lnTo>
                    <a:pt x="472" y="68"/>
                  </a:lnTo>
                  <a:lnTo>
                    <a:pt x="438" y="34"/>
                  </a:lnTo>
                  <a:lnTo>
                    <a:pt x="33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60" name="Shape 260"/>
            <p:cNvSpPr/>
            <p:nvPr/>
          </p:nvSpPr>
          <p:spPr>
            <a:xfrm>
              <a:off x="6716375" y="2637800"/>
              <a:ext cx="66525" cy="59800"/>
            </a:xfrm>
            <a:custGeom>
              <a:avLst/>
              <a:gdLst/>
              <a:ahLst/>
              <a:cxnLst/>
              <a:rect l="0" t="0" r="0" b="0"/>
              <a:pathLst>
                <a:path w="2661" h="2392" extrusionOk="0">
                  <a:moveTo>
                    <a:pt x="1953" y="304"/>
                  </a:moveTo>
                  <a:lnTo>
                    <a:pt x="2021" y="371"/>
                  </a:lnTo>
                  <a:lnTo>
                    <a:pt x="2088" y="472"/>
                  </a:lnTo>
                  <a:lnTo>
                    <a:pt x="2358" y="1347"/>
                  </a:lnTo>
                  <a:lnTo>
                    <a:pt x="2459" y="1718"/>
                  </a:lnTo>
                  <a:lnTo>
                    <a:pt x="2257" y="1718"/>
                  </a:lnTo>
                  <a:lnTo>
                    <a:pt x="2088" y="1751"/>
                  </a:lnTo>
                  <a:lnTo>
                    <a:pt x="1650" y="1852"/>
                  </a:lnTo>
                  <a:lnTo>
                    <a:pt x="1246" y="1987"/>
                  </a:lnTo>
                  <a:lnTo>
                    <a:pt x="977" y="2088"/>
                  </a:lnTo>
                  <a:lnTo>
                    <a:pt x="876" y="2122"/>
                  </a:lnTo>
                  <a:lnTo>
                    <a:pt x="809" y="2088"/>
                  </a:lnTo>
                  <a:lnTo>
                    <a:pt x="741" y="2054"/>
                  </a:lnTo>
                  <a:lnTo>
                    <a:pt x="708" y="1987"/>
                  </a:lnTo>
                  <a:lnTo>
                    <a:pt x="674" y="1852"/>
                  </a:lnTo>
                  <a:lnTo>
                    <a:pt x="640" y="1684"/>
                  </a:lnTo>
                  <a:lnTo>
                    <a:pt x="438" y="876"/>
                  </a:lnTo>
                  <a:lnTo>
                    <a:pt x="876" y="708"/>
                  </a:lnTo>
                  <a:lnTo>
                    <a:pt x="1213" y="607"/>
                  </a:lnTo>
                  <a:lnTo>
                    <a:pt x="1381" y="573"/>
                  </a:lnTo>
                  <a:lnTo>
                    <a:pt x="1549" y="472"/>
                  </a:lnTo>
                  <a:lnTo>
                    <a:pt x="1718" y="371"/>
                  </a:lnTo>
                  <a:lnTo>
                    <a:pt x="1852" y="304"/>
                  </a:lnTo>
                  <a:close/>
                  <a:moveTo>
                    <a:pt x="2021" y="1"/>
                  </a:moveTo>
                  <a:lnTo>
                    <a:pt x="1785" y="102"/>
                  </a:lnTo>
                  <a:lnTo>
                    <a:pt x="1583" y="203"/>
                  </a:lnTo>
                  <a:lnTo>
                    <a:pt x="1347" y="337"/>
                  </a:lnTo>
                  <a:lnTo>
                    <a:pt x="1145" y="405"/>
                  </a:lnTo>
                  <a:lnTo>
                    <a:pt x="573" y="607"/>
                  </a:lnTo>
                  <a:lnTo>
                    <a:pt x="304" y="708"/>
                  </a:lnTo>
                  <a:lnTo>
                    <a:pt x="34" y="842"/>
                  </a:lnTo>
                  <a:lnTo>
                    <a:pt x="1" y="910"/>
                  </a:lnTo>
                  <a:lnTo>
                    <a:pt x="1" y="977"/>
                  </a:lnTo>
                  <a:lnTo>
                    <a:pt x="68" y="1044"/>
                  </a:lnTo>
                  <a:lnTo>
                    <a:pt x="135" y="1044"/>
                  </a:lnTo>
                  <a:lnTo>
                    <a:pt x="304" y="943"/>
                  </a:lnTo>
                  <a:lnTo>
                    <a:pt x="337" y="1280"/>
                  </a:lnTo>
                  <a:lnTo>
                    <a:pt x="405" y="1617"/>
                  </a:lnTo>
                  <a:lnTo>
                    <a:pt x="607" y="2290"/>
                  </a:lnTo>
                  <a:lnTo>
                    <a:pt x="640" y="2357"/>
                  </a:lnTo>
                  <a:lnTo>
                    <a:pt x="708" y="2391"/>
                  </a:lnTo>
                  <a:lnTo>
                    <a:pt x="943" y="2324"/>
                  </a:lnTo>
                  <a:lnTo>
                    <a:pt x="1179" y="2256"/>
                  </a:lnTo>
                  <a:lnTo>
                    <a:pt x="1617" y="2088"/>
                  </a:lnTo>
                  <a:lnTo>
                    <a:pt x="2021" y="1987"/>
                  </a:lnTo>
                  <a:lnTo>
                    <a:pt x="2459" y="1953"/>
                  </a:lnTo>
                  <a:lnTo>
                    <a:pt x="2560" y="1920"/>
                  </a:lnTo>
                  <a:lnTo>
                    <a:pt x="2627" y="1886"/>
                  </a:lnTo>
                  <a:lnTo>
                    <a:pt x="2661" y="1785"/>
                  </a:lnTo>
                  <a:lnTo>
                    <a:pt x="2661" y="1684"/>
                  </a:lnTo>
                  <a:lnTo>
                    <a:pt x="2627" y="1482"/>
                  </a:lnTo>
                  <a:lnTo>
                    <a:pt x="2391" y="775"/>
                  </a:lnTo>
                  <a:lnTo>
                    <a:pt x="2122" y="68"/>
                  </a:lnTo>
                  <a:lnTo>
                    <a:pt x="2088" y="34"/>
                  </a:lnTo>
                  <a:lnTo>
                    <a:pt x="202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61" name="Shape 261"/>
            <p:cNvSpPr/>
            <p:nvPr/>
          </p:nvSpPr>
          <p:spPr>
            <a:xfrm>
              <a:off x="6851050" y="2572150"/>
              <a:ext cx="24425" cy="21900"/>
            </a:xfrm>
            <a:custGeom>
              <a:avLst/>
              <a:gdLst/>
              <a:ahLst/>
              <a:cxnLst/>
              <a:rect l="0" t="0" r="0" b="0"/>
              <a:pathLst>
                <a:path w="977" h="876" extrusionOk="0">
                  <a:moveTo>
                    <a:pt x="304" y="1"/>
                  </a:moveTo>
                  <a:lnTo>
                    <a:pt x="203" y="68"/>
                  </a:lnTo>
                  <a:lnTo>
                    <a:pt x="102" y="135"/>
                  </a:lnTo>
                  <a:lnTo>
                    <a:pt x="1" y="270"/>
                  </a:lnTo>
                  <a:lnTo>
                    <a:pt x="34" y="304"/>
                  </a:lnTo>
                  <a:lnTo>
                    <a:pt x="68" y="304"/>
                  </a:lnTo>
                  <a:lnTo>
                    <a:pt x="203" y="236"/>
                  </a:lnTo>
                  <a:lnTo>
                    <a:pt x="371" y="203"/>
                  </a:lnTo>
                  <a:lnTo>
                    <a:pt x="337" y="371"/>
                  </a:lnTo>
                  <a:lnTo>
                    <a:pt x="304" y="506"/>
                  </a:lnTo>
                  <a:lnTo>
                    <a:pt x="236" y="640"/>
                  </a:lnTo>
                  <a:lnTo>
                    <a:pt x="236" y="741"/>
                  </a:lnTo>
                  <a:lnTo>
                    <a:pt x="270" y="809"/>
                  </a:lnTo>
                  <a:lnTo>
                    <a:pt x="304" y="876"/>
                  </a:lnTo>
                  <a:lnTo>
                    <a:pt x="573" y="876"/>
                  </a:lnTo>
                  <a:lnTo>
                    <a:pt x="910" y="809"/>
                  </a:lnTo>
                  <a:lnTo>
                    <a:pt x="943" y="775"/>
                  </a:lnTo>
                  <a:lnTo>
                    <a:pt x="977" y="741"/>
                  </a:lnTo>
                  <a:lnTo>
                    <a:pt x="977" y="674"/>
                  </a:lnTo>
                  <a:lnTo>
                    <a:pt x="910" y="573"/>
                  </a:lnTo>
                  <a:lnTo>
                    <a:pt x="842" y="573"/>
                  </a:lnTo>
                  <a:lnTo>
                    <a:pt x="573" y="640"/>
                  </a:lnTo>
                  <a:lnTo>
                    <a:pt x="472" y="674"/>
                  </a:lnTo>
                  <a:lnTo>
                    <a:pt x="438" y="674"/>
                  </a:lnTo>
                  <a:lnTo>
                    <a:pt x="472" y="607"/>
                  </a:lnTo>
                  <a:lnTo>
                    <a:pt x="539" y="371"/>
                  </a:lnTo>
                  <a:lnTo>
                    <a:pt x="573" y="102"/>
                  </a:lnTo>
                  <a:lnTo>
                    <a:pt x="539" y="34"/>
                  </a:lnTo>
                  <a:lnTo>
                    <a:pt x="47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62" name="Shape 262"/>
            <p:cNvSpPr/>
            <p:nvPr/>
          </p:nvSpPr>
          <p:spPr>
            <a:xfrm>
              <a:off x="6775300" y="2626025"/>
              <a:ext cx="66525" cy="53050"/>
            </a:xfrm>
            <a:custGeom>
              <a:avLst/>
              <a:gdLst/>
              <a:ahLst/>
              <a:cxnLst/>
              <a:rect l="0" t="0" r="0" b="0"/>
              <a:pathLst>
                <a:path w="2661" h="2122" extrusionOk="0">
                  <a:moveTo>
                    <a:pt x="2122" y="236"/>
                  </a:moveTo>
                  <a:lnTo>
                    <a:pt x="2189" y="303"/>
                  </a:lnTo>
                  <a:lnTo>
                    <a:pt x="2256" y="438"/>
                  </a:lnTo>
                  <a:lnTo>
                    <a:pt x="2290" y="606"/>
                  </a:lnTo>
                  <a:lnTo>
                    <a:pt x="2391" y="1111"/>
                  </a:lnTo>
                  <a:lnTo>
                    <a:pt x="2391" y="1246"/>
                  </a:lnTo>
                  <a:lnTo>
                    <a:pt x="2391" y="1347"/>
                  </a:lnTo>
                  <a:lnTo>
                    <a:pt x="2357" y="1448"/>
                  </a:lnTo>
                  <a:lnTo>
                    <a:pt x="2324" y="1515"/>
                  </a:lnTo>
                  <a:lnTo>
                    <a:pt x="2189" y="1650"/>
                  </a:lnTo>
                  <a:lnTo>
                    <a:pt x="2021" y="1751"/>
                  </a:lnTo>
                  <a:lnTo>
                    <a:pt x="1819" y="1818"/>
                  </a:lnTo>
                  <a:lnTo>
                    <a:pt x="1617" y="1852"/>
                  </a:lnTo>
                  <a:lnTo>
                    <a:pt x="1179" y="1886"/>
                  </a:lnTo>
                  <a:lnTo>
                    <a:pt x="1044" y="1886"/>
                  </a:lnTo>
                  <a:lnTo>
                    <a:pt x="943" y="1785"/>
                  </a:lnTo>
                  <a:lnTo>
                    <a:pt x="842" y="1650"/>
                  </a:lnTo>
                  <a:lnTo>
                    <a:pt x="775" y="1515"/>
                  </a:lnTo>
                  <a:lnTo>
                    <a:pt x="674" y="1145"/>
                  </a:lnTo>
                  <a:lnTo>
                    <a:pt x="607" y="775"/>
                  </a:lnTo>
                  <a:lnTo>
                    <a:pt x="1112" y="640"/>
                  </a:lnTo>
                  <a:lnTo>
                    <a:pt x="1583" y="472"/>
                  </a:lnTo>
                  <a:lnTo>
                    <a:pt x="2054" y="236"/>
                  </a:lnTo>
                  <a:close/>
                  <a:moveTo>
                    <a:pt x="1987" y="0"/>
                  </a:moveTo>
                  <a:lnTo>
                    <a:pt x="1650" y="169"/>
                  </a:lnTo>
                  <a:lnTo>
                    <a:pt x="1381" y="303"/>
                  </a:lnTo>
                  <a:lnTo>
                    <a:pt x="1112" y="404"/>
                  </a:lnTo>
                  <a:lnTo>
                    <a:pt x="539" y="539"/>
                  </a:lnTo>
                  <a:lnTo>
                    <a:pt x="472" y="438"/>
                  </a:lnTo>
                  <a:lnTo>
                    <a:pt x="472" y="472"/>
                  </a:lnTo>
                  <a:lnTo>
                    <a:pt x="438" y="539"/>
                  </a:lnTo>
                  <a:lnTo>
                    <a:pt x="102" y="640"/>
                  </a:lnTo>
                  <a:lnTo>
                    <a:pt x="34" y="640"/>
                  </a:lnTo>
                  <a:lnTo>
                    <a:pt x="1" y="674"/>
                  </a:lnTo>
                  <a:lnTo>
                    <a:pt x="1" y="775"/>
                  </a:lnTo>
                  <a:lnTo>
                    <a:pt x="68" y="842"/>
                  </a:lnTo>
                  <a:lnTo>
                    <a:pt x="135" y="842"/>
                  </a:lnTo>
                  <a:lnTo>
                    <a:pt x="405" y="808"/>
                  </a:lnTo>
                  <a:lnTo>
                    <a:pt x="438" y="1179"/>
                  </a:lnTo>
                  <a:lnTo>
                    <a:pt x="539" y="1583"/>
                  </a:lnTo>
                  <a:lnTo>
                    <a:pt x="640" y="1751"/>
                  </a:lnTo>
                  <a:lnTo>
                    <a:pt x="708" y="1886"/>
                  </a:lnTo>
                  <a:lnTo>
                    <a:pt x="809" y="2020"/>
                  </a:lnTo>
                  <a:lnTo>
                    <a:pt x="943" y="2088"/>
                  </a:lnTo>
                  <a:lnTo>
                    <a:pt x="1179" y="2121"/>
                  </a:lnTo>
                  <a:lnTo>
                    <a:pt x="1415" y="2121"/>
                  </a:lnTo>
                  <a:lnTo>
                    <a:pt x="1650" y="2088"/>
                  </a:lnTo>
                  <a:lnTo>
                    <a:pt x="1852" y="2054"/>
                  </a:lnTo>
                  <a:lnTo>
                    <a:pt x="2223" y="1987"/>
                  </a:lnTo>
                  <a:lnTo>
                    <a:pt x="2391" y="1919"/>
                  </a:lnTo>
                  <a:lnTo>
                    <a:pt x="2458" y="1886"/>
                  </a:lnTo>
                  <a:lnTo>
                    <a:pt x="2526" y="1818"/>
                  </a:lnTo>
                  <a:lnTo>
                    <a:pt x="2627" y="1616"/>
                  </a:lnTo>
                  <a:lnTo>
                    <a:pt x="2660" y="1448"/>
                  </a:lnTo>
                  <a:lnTo>
                    <a:pt x="2627" y="1246"/>
                  </a:lnTo>
                  <a:lnTo>
                    <a:pt x="2593" y="1044"/>
                  </a:lnTo>
                  <a:lnTo>
                    <a:pt x="2526" y="505"/>
                  </a:lnTo>
                  <a:lnTo>
                    <a:pt x="2458" y="236"/>
                  </a:lnTo>
                  <a:lnTo>
                    <a:pt x="2391" y="135"/>
                  </a:lnTo>
                  <a:lnTo>
                    <a:pt x="2324" y="34"/>
                  </a:lnTo>
                  <a:lnTo>
                    <a:pt x="222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63" name="Shape 263"/>
            <p:cNvSpPr/>
            <p:nvPr/>
          </p:nvSpPr>
          <p:spPr>
            <a:xfrm>
              <a:off x="6698700" y="2537650"/>
              <a:ext cx="58100" cy="48825"/>
            </a:xfrm>
            <a:custGeom>
              <a:avLst/>
              <a:gdLst/>
              <a:ahLst/>
              <a:cxnLst/>
              <a:rect l="0" t="0" r="0" b="0"/>
              <a:pathLst>
                <a:path w="2324" h="1953" extrusionOk="0">
                  <a:moveTo>
                    <a:pt x="1650" y="236"/>
                  </a:moveTo>
                  <a:lnTo>
                    <a:pt x="1718" y="269"/>
                  </a:lnTo>
                  <a:lnTo>
                    <a:pt x="1785" y="303"/>
                  </a:lnTo>
                  <a:lnTo>
                    <a:pt x="1886" y="438"/>
                  </a:lnTo>
                  <a:lnTo>
                    <a:pt x="1987" y="606"/>
                  </a:lnTo>
                  <a:lnTo>
                    <a:pt x="2021" y="808"/>
                  </a:lnTo>
                  <a:lnTo>
                    <a:pt x="2088" y="1010"/>
                  </a:lnTo>
                  <a:lnTo>
                    <a:pt x="2122" y="1414"/>
                  </a:lnTo>
                  <a:lnTo>
                    <a:pt x="1516" y="1549"/>
                  </a:lnTo>
                  <a:lnTo>
                    <a:pt x="910" y="1684"/>
                  </a:lnTo>
                  <a:lnTo>
                    <a:pt x="472" y="1684"/>
                  </a:lnTo>
                  <a:lnTo>
                    <a:pt x="371" y="1381"/>
                  </a:lnTo>
                  <a:lnTo>
                    <a:pt x="169" y="741"/>
                  </a:lnTo>
                  <a:lnTo>
                    <a:pt x="809" y="471"/>
                  </a:lnTo>
                  <a:lnTo>
                    <a:pt x="1112" y="337"/>
                  </a:lnTo>
                  <a:lnTo>
                    <a:pt x="1482" y="236"/>
                  </a:lnTo>
                  <a:close/>
                  <a:moveTo>
                    <a:pt x="1684" y="0"/>
                  </a:moveTo>
                  <a:lnTo>
                    <a:pt x="1482" y="34"/>
                  </a:lnTo>
                  <a:lnTo>
                    <a:pt x="1112" y="168"/>
                  </a:lnTo>
                  <a:lnTo>
                    <a:pt x="607" y="370"/>
                  </a:lnTo>
                  <a:lnTo>
                    <a:pt x="102" y="606"/>
                  </a:lnTo>
                  <a:lnTo>
                    <a:pt x="68" y="572"/>
                  </a:lnTo>
                  <a:lnTo>
                    <a:pt x="1" y="572"/>
                  </a:lnTo>
                  <a:lnTo>
                    <a:pt x="1" y="640"/>
                  </a:lnTo>
                  <a:lnTo>
                    <a:pt x="34" y="943"/>
                  </a:lnTo>
                  <a:lnTo>
                    <a:pt x="102" y="1280"/>
                  </a:lnTo>
                  <a:lnTo>
                    <a:pt x="304" y="1886"/>
                  </a:lnTo>
                  <a:lnTo>
                    <a:pt x="371" y="1919"/>
                  </a:lnTo>
                  <a:lnTo>
                    <a:pt x="438" y="1953"/>
                  </a:lnTo>
                  <a:lnTo>
                    <a:pt x="876" y="1886"/>
                  </a:lnTo>
                  <a:lnTo>
                    <a:pt x="1347" y="1818"/>
                  </a:lnTo>
                  <a:lnTo>
                    <a:pt x="1819" y="1717"/>
                  </a:lnTo>
                  <a:lnTo>
                    <a:pt x="2256" y="1583"/>
                  </a:lnTo>
                  <a:lnTo>
                    <a:pt x="2324" y="1515"/>
                  </a:lnTo>
                  <a:lnTo>
                    <a:pt x="2324" y="1448"/>
                  </a:lnTo>
                  <a:lnTo>
                    <a:pt x="2088" y="370"/>
                  </a:lnTo>
                  <a:lnTo>
                    <a:pt x="2021" y="135"/>
                  </a:lnTo>
                  <a:lnTo>
                    <a:pt x="1953" y="67"/>
                  </a:lnTo>
                  <a:lnTo>
                    <a:pt x="185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64" name="Shape 264"/>
            <p:cNvSpPr/>
            <p:nvPr/>
          </p:nvSpPr>
          <p:spPr>
            <a:xfrm>
              <a:off x="6740800" y="2658000"/>
              <a:ext cx="19375" cy="24450"/>
            </a:xfrm>
            <a:custGeom>
              <a:avLst/>
              <a:gdLst/>
              <a:ahLst/>
              <a:cxnLst/>
              <a:rect l="0" t="0" r="0" b="0"/>
              <a:pathLst>
                <a:path w="775" h="978" extrusionOk="0">
                  <a:moveTo>
                    <a:pt x="741" y="1"/>
                  </a:moveTo>
                  <a:lnTo>
                    <a:pt x="673" y="34"/>
                  </a:lnTo>
                  <a:lnTo>
                    <a:pt x="606" y="34"/>
                  </a:lnTo>
                  <a:lnTo>
                    <a:pt x="505" y="135"/>
                  </a:lnTo>
                  <a:lnTo>
                    <a:pt x="269" y="472"/>
                  </a:lnTo>
                  <a:lnTo>
                    <a:pt x="67" y="708"/>
                  </a:lnTo>
                  <a:lnTo>
                    <a:pt x="0" y="809"/>
                  </a:lnTo>
                  <a:lnTo>
                    <a:pt x="0" y="876"/>
                  </a:lnTo>
                  <a:lnTo>
                    <a:pt x="0" y="977"/>
                  </a:lnTo>
                  <a:lnTo>
                    <a:pt x="67" y="977"/>
                  </a:lnTo>
                  <a:lnTo>
                    <a:pt x="135" y="943"/>
                  </a:lnTo>
                  <a:lnTo>
                    <a:pt x="269" y="809"/>
                  </a:lnTo>
                  <a:lnTo>
                    <a:pt x="471" y="573"/>
                  </a:lnTo>
                  <a:lnTo>
                    <a:pt x="673" y="337"/>
                  </a:lnTo>
                  <a:lnTo>
                    <a:pt x="774" y="203"/>
                  </a:lnTo>
                  <a:lnTo>
                    <a:pt x="774" y="135"/>
                  </a:lnTo>
                  <a:lnTo>
                    <a:pt x="774" y="68"/>
                  </a:lnTo>
                  <a:lnTo>
                    <a:pt x="774" y="34"/>
                  </a:lnTo>
                  <a:lnTo>
                    <a:pt x="74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65" name="Shape 265"/>
            <p:cNvSpPr/>
            <p:nvPr/>
          </p:nvSpPr>
          <p:spPr>
            <a:xfrm>
              <a:off x="6705450" y="2585625"/>
              <a:ext cx="62300" cy="57250"/>
            </a:xfrm>
            <a:custGeom>
              <a:avLst/>
              <a:gdLst/>
              <a:ahLst/>
              <a:cxnLst/>
              <a:rect l="0" t="0" r="0" b="0"/>
              <a:pathLst>
                <a:path w="2492" h="2290" extrusionOk="0">
                  <a:moveTo>
                    <a:pt x="2087" y="270"/>
                  </a:moveTo>
                  <a:lnTo>
                    <a:pt x="2155" y="505"/>
                  </a:lnTo>
                  <a:lnTo>
                    <a:pt x="2188" y="741"/>
                  </a:lnTo>
                  <a:lnTo>
                    <a:pt x="2222" y="1212"/>
                  </a:lnTo>
                  <a:lnTo>
                    <a:pt x="2222" y="1381"/>
                  </a:lnTo>
                  <a:lnTo>
                    <a:pt x="2155" y="1515"/>
                  </a:lnTo>
                  <a:lnTo>
                    <a:pt x="2054" y="1583"/>
                  </a:lnTo>
                  <a:lnTo>
                    <a:pt x="1919" y="1650"/>
                  </a:lnTo>
                  <a:lnTo>
                    <a:pt x="1616" y="1751"/>
                  </a:lnTo>
                  <a:lnTo>
                    <a:pt x="1481" y="1818"/>
                  </a:lnTo>
                  <a:lnTo>
                    <a:pt x="1347" y="1886"/>
                  </a:lnTo>
                  <a:lnTo>
                    <a:pt x="1212" y="1953"/>
                  </a:lnTo>
                  <a:lnTo>
                    <a:pt x="976" y="2054"/>
                  </a:lnTo>
                  <a:lnTo>
                    <a:pt x="741" y="2088"/>
                  </a:lnTo>
                  <a:lnTo>
                    <a:pt x="673" y="2054"/>
                  </a:lnTo>
                  <a:lnTo>
                    <a:pt x="606" y="1987"/>
                  </a:lnTo>
                  <a:lnTo>
                    <a:pt x="505" y="1549"/>
                  </a:lnTo>
                  <a:lnTo>
                    <a:pt x="438" y="1179"/>
                  </a:lnTo>
                  <a:lnTo>
                    <a:pt x="337" y="808"/>
                  </a:lnTo>
                  <a:lnTo>
                    <a:pt x="572" y="674"/>
                  </a:lnTo>
                  <a:lnTo>
                    <a:pt x="808" y="606"/>
                  </a:lnTo>
                  <a:lnTo>
                    <a:pt x="1077" y="539"/>
                  </a:lnTo>
                  <a:lnTo>
                    <a:pt x="1347" y="472"/>
                  </a:lnTo>
                  <a:lnTo>
                    <a:pt x="1751" y="438"/>
                  </a:lnTo>
                  <a:lnTo>
                    <a:pt x="1919" y="371"/>
                  </a:lnTo>
                  <a:lnTo>
                    <a:pt x="2087" y="270"/>
                  </a:lnTo>
                  <a:close/>
                  <a:moveTo>
                    <a:pt x="2087" y="0"/>
                  </a:moveTo>
                  <a:lnTo>
                    <a:pt x="2054" y="34"/>
                  </a:lnTo>
                  <a:lnTo>
                    <a:pt x="1953" y="101"/>
                  </a:lnTo>
                  <a:lnTo>
                    <a:pt x="1818" y="169"/>
                  </a:lnTo>
                  <a:lnTo>
                    <a:pt x="1549" y="270"/>
                  </a:lnTo>
                  <a:lnTo>
                    <a:pt x="1279" y="303"/>
                  </a:lnTo>
                  <a:lnTo>
                    <a:pt x="976" y="337"/>
                  </a:lnTo>
                  <a:lnTo>
                    <a:pt x="707" y="371"/>
                  </a:lnTo>
                  <a:lnTo>
                    <a:pt x="438" y="438"/>
                  </a:lnTo>
                  <a:lnTo>
                    <a:pt x="303" y="505"/>
                  </a:lnTo>
                  <a:lnTo>
                    <a:pt x="202" y="606"/>
                  </a:lnTo>
                  <a:lnTo>
                    <a:pt x="101" y="674"/>
                  </a:lnTo>
                  <a:lnTo>
                    <a:pt x="0" y="808"/>
                  </a:lnTo>
                  <a:lnTo>
                    <a:pt x="0" y="876"/>
                  </a:lnTo>
                  <a:lnTo>
                    <a:pt x="34" y="909"/>
                  </a:lnTo>
                  <a:lnTo>
                    <a:pt x="67" y="943"/>
                  </a:lnTo>
                  <a:lnTo>
                    <a:pt x="135" y="909"/>
                  </a:lnTo>
                  <a:lnTo>
                    <a:pt x="236" y="876"/>
                  </a:lnTo>
                  <a:lnTo>
                    <a:pt x="236" y="1179"/>
                  </a:lnTo>
                  <a:lnTo>
                    <a:pt x="269" y="1515"/>
                  </a:lnTo>
                  <a:lnTo>
                    <a:pt x="337" y="1818"/>
                  </a:lnTo>
                  <a:lnTo>
                    <a:pt x="438" y="2121"/>
                  </a:lnTo>
                  <a:lnTo>
                    <a:pt x="505" y="2222"/>
                  </a:lnTo>
                  <a:lnTo>
                    <a:pt x="572" y="2290"/>
                  </a:lnTo>
                  <a:lnTo>
                    <a:pt x="842" y="2290"/>
                  </a:lnTo>
                  <a:lnTo>
                    <a:pt x="1111" y="2222"/>
                  </a:lnTo>
                  <a:lnTo>
                    <a:pt x="1313" y="2155"/>
                  </a:lnTo>
                  <a:lnTo>
                    <a:pt x="1481" y="2088"/>
                  </a:lnTo>
                  <a:lnTo>
                    <a:pt x="1650" y="2020"/>
                  </a:lnTo>
                  <a:lnTo>
                    <a:pt x="1953" y="1953"/>
                  </a:lnTo>
                  <a:lnTo>
                    <a:pt x="2087" y="1886"/>
                  </a:lnTo>
                  <a:lnTo>
                    <a:pt x="2222" y="1785"/>
                  </a:lnTo>
                  <a:lnTo>
                    <a:pt x="2323" y="1684"/>
                  </a:lnTo>
                  <a:lnTo>
                    <a:pt x="2424" y="1515"/>
                  </a:lnTo>
                  <a:lnTo>
                    <a:pt x="2458" y="1347"/>
                  </a:lnTo>
                  <a:lnTo>
                    <a:pt x="2491" y="1145"/>
                  </a:lnTo>
                  <a:lnTo>
                    <a:pt x="2458" y="775"/>
                  </a:lnTo>
                  <a:lnTo>
                    <a:pt x="2357" y="371"/>
                  </a:lnTo>
                  <a:lnTo>
                    <a:pt x="2222" y="34"/>
                  </a:lnTo>
                  <a:lnTo>
                    <a:pt x="218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66" name="Shape 266"/>
            <p:cNvSpPr/>
            <p:nvPr/>
          </p:nvSpPr>
          <p:spPr>
            <a:xfrm>
              <a:off x="6806450" y="2643700"/>
              <a:ext cx="14325" cy="23600"/>
            </a:xfrm>
            <a:custGeom>
              <a:avLst/>
              <a:gdLst/>
              <a:ahLst/>
              <a:cxnLst/>
              <a:rect l="0" t="0" r="0" b="0"/>
              <a:pathLst>
                <a:path w="573" h="944" extrusionOk="0">
                  <a:moveTo>
                    <a:pt x="337" y="236"/>
                  </a:moveTo>
                  <a:lnTo>
                    <a:pt x="337" y="472"/>
                  </a:lnTo>
                  <a:lnTo>
                    <a:pt x="270" y="707"/>
                  </a:lnTo>
                  <a:lnTo>
                    <a:pt x="236" y="707"/>
                  </a:lnTo>
                  <a:lnTo>
                    <a:pt x="202" y="539"/>
                  </a:lnTo>
                  <a:lnTo>
                    <a:pt x="236" y="404"/>
                  </a:lnTo>
                  <a:lnTo>
                    <a:pt x="270" y="303"/>
                  </a:lnTo>
                  <a:lnTo>
                    <a:pt x="337" y="236"/>
                  </a:lnTo>
                  <a:close/>
                  <a:moveTo>
                    <a:pt x="303" y="0"/>
                  </a:moveTo>
                  <a:lnTo>
                    <a:pt x="202" y="68"/>
                  </a:lnTo>
                  <a:lnTo>
                    <a:pt x="135" y="135"/>
                  </a:lnTo>
                  <a:lnTo>
                    <a:pt x="68" y="270"/>
                  </a:lnTo>
                  <a:lnTo>
                    <a:pt x="34" y="371"/>
                  </a:lnTo>
                  <a:lnTo>
                    <a:pt x="0" y="505"/>
                  </a:lnTo>
                  <a:lnTo>
                    <a:pt x="0" y="640"/>
                  </a:lnTo>
                  <a:lnTo>
                    <a:pt x="34" y="775"/>
                  </a:lnTo>
                  <a:lnTo>
                    <a:pt x="101" y="876"/>
                  </a:lnTo>
                  <a:lnTo>
                    <a:pt x="135" y="909"/>
                  </a:lnTo>
                  <a:lnTo>
                    <a:pt x="202" y="943"/>
                  </a:lnTo>
                  <a:lnTo>
                    <a:pt x="337" y="909"/>
                  </a:lnTo>
                  <a:lnTo>
                    <a:pt x="438" y="842"/>
                  </a:lnTo>
                  <a:lnTo>
                    <a:pt x="472" y="775"/>
                  </a:lnTo>
                  <a:lnTo>
                    <a:pt x="505" y="674"/>
                  </a:lnTo>
                  <a:lnTo>
                    <a:pt x="573" y="404"/>
                  </a:lnTo>
                  <a:lnTo>
                    <a:pt x="573" y="169"/>
                  </a:lnTo>
                  <a:lnTo>
                    <a:pt x="539" y="101"/>
                  </a:lnTo>
                  <a:lnTo>
                    <a:pt x="472" y="68"/>
                  </a:lnTo>
                  <a:lnTo>
                    <a:pt x="404" y="34"/>
                  </a:lnTo>
                  <a:lnTo>
                    <a:pt x="37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67" name="Shape 267"/>
            <p:cNvSpPr/>
            <p:nvPr/>
          </p:nvSpPr>
          <p:spPr>
            <a:xfrm>
              <a:off x="6932700" y="2630225"/>
              <a:ext cx="5925" cy="5075"/>
            </a:xfrm>
            <a:custGeom>
              <a:avLst/>
              <a:gdLst/>
              <a:ahLst/>
              <a:cxnLst/>
              <a:rect l="0" t="0" r="0" b="0"/>
              <a:pathLst>
                <a:path w="237" h="203" extrusionOk="0">
                  <a:moveTo>
                    <a:pt x="68" y="1"/>
                  </a:moveTo>
                  <a:lnTo>
                    <a:pt x="34" y="34"/>
                  </a:lnTo>
                  <a:lnTo>
                    <a:pt x="0" y="102"/>
                  </a:lnTo>
                  <a:lnTo>
                    <a:pt x="34" y="169"/>
                  </a:lnTo>
                  <a:lnTo>
                    <a:pt x="68" y="203"/>
                  </a:lnTo>
                  <a:lnTo>
                    <a:pt x="135" y="203"/>
                  </a:lnTo>
                  <a:lnTo>
                    <a:pt x="202" y="169"/>
                  </a:lnTo>
                  <a:lnTo>
                    <a:pt x="236" y="169"/>
                  </a:lnTo>
                  <a:lnTo>
                    <a:pt x="236" y="102"/>
                  </a:lnTo>
                  <a:lnTo>
                    <a:pt x="236" y="68"/>
                  </a:lnTo>
                  <a:lnTo>
                    <a:pt x="202" y="34"/>
                  </a:lnTo>
                  <a:lnTo>
                    <a:pt x="13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68" name="Shape 268"/>
            <p:cNvSpPr/>
            <p:nvPr/>
          </p:nvSpPr>
          <p:spPr>
            <a:xfrm>
              <a:off x="6903250" y="2595725"/>
              <a:ext cx="58925" cy="53875"/>
            </a:xfrm>
            <a:custGeom>
              <a:avLst/>
              <a:gdLst/>
              <a:ahLst/>
              <a:cxnLst/>
              <a:rect l="0" t="0" r="0" b="0"/>
              <a:pathLst>
                <a:path w="2357" h="2155" extrusionOk="0">
                  <a:moveTo>
                    <a:pt x="1885" y="202"/>
                  </a:moveTo>
                  <a:lnTo>
                    <a:pt x="1986" y="640"/>
                  </a:lnTo>
                  <a:lnTo>
                    <a:pt x="2087" y="1044"/>
                  </a:lnTo>
                  <a:lnTo>
                    <a:pt x="2121" y="1313"/>
                  </a:lnTo>
                  <a:lnTo>
                    <a:pt x="2121" y="1448"/>
                  </a:lnTo>
                  <a:lnTo>
                    <a:pt x="2087" y="1515"/>
                  </a:lnTo>
                  <a:lnTo>
                    <a:pt x="2020" y="1549"/>
                  </a:lnTo>
                  <a:lnTo>
                    <a:pt x="1481" y="1751"/>
                  </a:lnTo>
                  <a:lnTo>
                    <a:pt x="1077" y="1886"/>
                  </a:lnTo>
                  <a:lnTo>
                    <a:pt x="943" y="1919"/>
                  </a:lnTo>
                  <a:lnTo>
                    <a:pt x="808" y="1919"/>
                  </a:lnTo>
                  <a:lnTo>
                    <a:pt x="741" y="1886"/>
                  </a:lnTo>
                  <a:lnTo>
                    <a:pt x="673" y="1751"/>
                  </a:lnTo>
                  <a:lnTo>
                    <a:pt x="640" y="1583"/>
                  </a:lnTo>
                  <a:lnTo>
                    <a:pt x="505" y="1145"/>
                  </a:lnTo>
                  <a:lnTo>
                    <a:pt x="370" y="707"/>
                  </a:lnTo>
                  <a:lnTo>
                    <a:pt x="1885" y="202"/>
                  </a:lnTo>
                  <a:close/>
                  <a:moveTo>
                    <a:pt x="1919" y="0"/>
                  </a:moveTo>
                  <a:lnTo>
                    <a:pt x="1347" y="202"/>
                  </a:lnTo>
                  <a:lnTo>
                    <a:pt x="774" y="371"/>
                  </a:lnTo>
                  <a:lnTo>
                    <a:pt x="370" y="438"/>
                  </a:lnTo>
                  <a:lnTo>
                    <a:pt x="202" y="505"/>
                  </a:lnTo>
                  <a:lnTo>
                    <a:pt x="101" y="573"/>
                  </a:lnTo>
                  <a:lnTo>
                    <a:pt x="34" y="640"/>
                  </a:lnTo>
                  <a:lnTo>
                    <a:pt x="0" y="707"/>
                  </a:lnTo>
                  <a:lnTo>
                    <a:pt x="34" y="775"/>
                  </a:lnTo>
                  <a:lnTo>
                    <a:pt x="34" y="808"/>
                  </a:lnTo>
                  <a:lnTo>
                    <a:pt x="67" y="842"/>
                  </a:lnTo>
                  <a:lnTo>
                    <a:pt x="202" y="842"/>
                  </a:lnTo>
                  <a:lnTo>
                    <a:pt x="236" y="775"/>
                  </a:lnTo>
                  <a:lnTo>
                    <a:pt x="236" y="1078"/>
                  </a:lnTo>
                  <a:lnTo>
                    <a:pt x="303" y="1381"/>
                  </a:lnTo>
                  <a:lnTo>
                    <a:pt x="505" y="1919"/>
                  </a:lnTo>
                  <a:lnTo>
                    <a:pt x="572" y="2054"/>
                  </a:lnTo>
                  <a:lnTo>
                    <a:pt x="673" y="2121"/>
                  </a:lnTo>
                  <a:lnTo>
                    <a:pt x="774" y="2155"/>
                  </a:lnTo>
                  <a:lnTo>
                    <a:pt x="909" y="2155"/>
                  </a:lnTo>
                  <a:lnTo>
                    <a:pt x="1145" y="2088"/>
                  </a:lnTo>
                  <a:lnTo>
                    <a:pt x="1414" y="2020"/>
                  </a:lnTo>
                  <a:lnTo>
                    <a:pt x="1919" y="1852"/>
                  </a:lnTo>
                  <a:lnTo>
                    <a:pt x="2054" y="1785"/>
                  </a:lnTo>
                  <a:lnTo>
                    <a:pt x="2188" y="1717"/>
                  </a:lnTo>
                  <a:lnTo>
                    <a:pt x="2289" y="1650"/>
                  </a:lnTo>
                  <a:lnTo>
                    <a:pt x="2323" y="1549"/>
                  </a:lnTo>
                  <a:lnTo>
                    <a:pt x="2357" y="1381"/>
                  </a:lnTo>
                  <a:lnTo>
                    <a:pt x="2357" y="1179"/>
                  </a:lnTo>
                  <a:lnTo>
                    <a:pt x="2289" y="775"/>
                  </a:lnTo>
                  <a:lnTo>
                    <a:pt x="2155" y="404"/>
                  </a:lnTo>
                  <a:lnTo>
                    <a:pt x="2020" y="68"/>
                  </a:lnTo>
                  <a:lnTo>
                    <a:pt x="198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69" name="Shape 269"/>
            <p:cNvSpPr/>
            <p:nvPr/>
          </p:nvSpPr>
          <p:spPr>
            <a:xfrm>
              <a:off x="6844325" y="2609175"/>
              <a:ext cx="64000" cy="55600"/>
            </a:xfrm>
            <a:custGeom>
              <a:avLst/>
              <a:gdLst/>
              <a:ahLst/>
              <a:cxnLst/>
              <a:rect l="0" t="0" r="0" b="0"/>
              <a:pathLst>
                <a:path w="2560" h="2224" extrusionOk="0">
                  <a:moveTo>
                    <a:pt x="1852" y="304"/>
                  </a:moveTo>
                  <a:lnTo>
                    <a:pt x="1953" y="338"/>
                  </a:lnTo>
                  <a:lnTo>
                    <a:pt x="1987" y="371"/>
                  </a:lnTo>
                  <a:lnTo>
                    <a:pt x="2020" y="439"/>
                  </a:lnTo>
                  <a:lnTo>
                    <a:pt x="2020" y="708"/>
                  </a:lnTo>
                  <a:lnTo>
                    <a:pt x="2054" y="977"/>
                  </a:lnTo>
                  <a:lnTo>
                    <a:pt x="2121" y="1247"/>
                  </a:lnTo>
                  <a:lnTo>
                    <a:pt x="2256" y="1482"/>
                  </a:lnTo>
                  <a:lnTo>
                    <a:pt x="1549" y="1752"/>
                  </a:lnTo>
                  <a:lnTo>
                    <a:pt x="1179" y="1886"/>
                  </a:lnTo>
                  <a:lnTo>
                    <a:pt x="808" y="1954"/>
                  </a:lnTo>
                  <a:lnTo>
                    <a:pt x="741" y="1954"/>
                  </a:lnTo>
                  <a:lnTo>
                    <a:pt x="640" y="1853"/>
                  </a:lnTo>
                  <a:lnTo>
                    <a:pt x="573" y="1718"/>
                  </a:lnTo>
                  <a:lnTo>
                    <a:pt x="472" y="1550"/>
                  </a:lnTo>
                  <a:lnTo>
                    <a:pt x="236" y="809"/>
                  </a:lnTo>
                  <a:lnTo>
                    <a:pt x="977" y="540"/>
                  </a:lnTo>
                  <a:lnTo>
                    <a:pt x="1179" y="472"/>
                  </a:lnTo>
                  <a:lnTo>
                    <a:pt x="1549" y="338"/>
                  </a:lnTo>
                  <a:lnTo>
                    <a:pt x="1717" y="304"/>
                  </a:lnTo>
                  <a:close/>
                  <a:moveTo>
                    <a:pt x="1886" y="1"/>
                  </a:moveTo>
                  <a:lnTo>
                    <a:pt x="1717" y="35"/>
                  </a:lnTo>
                  <a:lnTo>
                    <a:pt x="1381" y="136"/>
                  </a:lnTo>
                  <a:lnTo>
                    <a:pt x="68" y="607"/>
                  </a:lnTo>
                  <a:lnTo>
                    <a:pt x="0" y="674"/>
                  </a:lnTo>
                  <a:lnTo>
                    <a:pt x="0" y="742"/>
                  </a:lnTo>
                  <a:lnTo>
                    <a:pt x="34" y="809"/>
                  </a:lnTo>
                  <a:lnTo>
                    <a:pt x="101" y="843"/>
                  </a:lnTo>
                  <a:lnTo>
                    <a:pt x="135" y="1078"/>
                  </a:lnTo>
                  <a:lnTo>
                    <a:pt x="202" y="1280"/>
                  </a:lnTo>
                  <a:lnTo>
                    <a:pt x="337" y="1718"/>
                  </a:lnTo>
                  <a:lnTo>
                    <a:pt x="404" y="1987"/>
                  </a:lnTo>
                  <a:lnTo>
                    <a:pt x="472" y="2122"/>
                  </a:lnTo>
                  <a:lnTo>
                    <a:pt x="505" y="2189"/>
                  </a:lnTo>
                  <a:lnTo>
                    <a:pt x="573" y="2223"/>
                  </a:lnTo>
                  <a:lnTo>
                    <a:pt x="775" y="2223"/>
                  </a:lnTo>
                  <a:lnTo>
                    <a:pt x="977" y="2189"/>
                  </a:lnTo>
                  <a:lnTo>
                    <a:pt x="1414" y="2088"/>
                  </a:lnTo>
                  <a:lnTo>
                    <a:pt x="1684" y="1987"/>
                  </a:lnTo>
                  <a:lnTo>
                    <a:pt x="1953" y="1886"/>
                  </a:lnTo>
                  <a:lnTo>
                    <a:pt x="2492" y="1651"/>
                  </a:lnTo>
                  <a:lnTo>
                    <a:pt x="2525" y="1617"/>
                  </a:lnTo>
                  <a:lnTo>
                    <a:pt x="2525" y="1583"/>
                  </a:lnTo>
                  <a:lnTo>
                    <a:pt x="2559" y="1516"/>
                  </a:lnTo>
                  <a:lnTo>
                    <a:pt x="2525" y="1482"/>
                  </a:lnTo>
                  <a:lnTo>
                    <a:pt x="2391" y="1247"/>
                  </a:lnTo>
                  <a:lnTo>
                    <a:pt x="2290" y="977"/>
                  </a:lnTo>
                  <a:lnTo>
                    <a:pt x="2256" y="708"/>
                  </a:lnTo>
                  <a:lnTo>
                    <a:pt x="2256" y="439"/>
                  </a:lnTo>
                  <a:lnTo>
                    <a:pt x="2256" y="304"/>
                  </a:lnTo>
                  <a:lnTo>
                    <a:pt x="2222" y="203"/>
                  </a:lnTo>
                  <a:lnTo>
                    <a:pt x="2155" y="102"/>
                  </a:lnTo>
                  <a:lnTo>
                    <a:pt x="2054" y="35"/>
                  </a:lnTo>
                  <a:lnTo>
                    <a:pt x="188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70" name="Shape 270"/>
            <p:cNvSpPr/>
            <p:nvPr/>
          </p:nvSpPr>
          <p:spPr>
            <a:xfrm>
              <a:off x="6835050" y="2561200"/>
              <a:ext cx="56425" cy="55575"/>
            </a:xfrm>
            <a:custGeom>
              <a:avLst/>
              <a:gdLst/>
              <a:ahLst/>
              <a:cxnLst/>
              <a:rect l="0" t="0" r="0" b="0"/>
              <a:pathLst>
                <a:path w="2257" h="2223" extrusionOk="0">
                  <a:moveTo>
                    <a:pt x="1651" y="237"/>
                  </a:moveTo>
                  <a:lnTo>
                    <a:pt x="1752" y="573"/>
                  </a:lnTo>
                  <a:lnTo>
                    <a:pt x="1853" y="944"/>
                  </a:lnTo>
                  <a:lnTo>
                    <a:pt x="1954" y="1381"/>
                  </a:lnTo>
                  <a:lnTo>
                    <a:pt x="1987" y="1482"/>
                  </a:lnTo>
                  <a:lnTo>
                    <a:pt x="1987" y="1550"/>
                  </a:lnTo>
                  <a:lnTo>
                    <a:pt x="1954" y="1550"/>
                  </a:lnTo>
                  <a:lnTo>
                    <a:pt x="1853" y="1583"/>
                  </a:lnTo>
                  <a:lnTo>
                    <a:pt x="1516" y="1617"/>
                  </a:lnTo>
                  <a:lnTo>
                    <a:pt x="1213" y="1684"/>
                  </a:lnTo>
                  <a:lnTo>
                    <a:pt x="876" y="1819"/>
                  </a:lnTo>
                  <a:lnTo>
                    <a:pt x="573" y="1954"/>
                  </a:lnTo>
                  <a:lnTo>
                    <a:pt x="540" y="1954"/>
                  </a:lnTo>
                  <a:lnTo>
                    <a:pt x="506" y="1886"/>
                  </a:lnTo>
                  <a:lnTo>
                    <a:pt x="439" y="1617"/>
                  </a:lnTo>
                  <a:lnTo>
                    <a:pt x="338" y="1213"/>
                  </a:lnTo>
                  <a:lnTo>
                    <a:pt x="203" y="472"/>
                  </a:lnTo>
                  <a:lnTo>
                    <a:pt x="1078" y="304"/>
                  </a:lnTo>
                  <a:lnTo>
                    <a:pt x="1449" y="237"/>
                  </a:lnTo>
                  <a:close/>
                  <a:moveTo>
                    <a:pt x="1550" y="1"/>
                  </a:moveTo>
                  <a:lnTo>
                    <a:pt x="1247" y="68"/>
                  </a:lnTo>
                  <a:lnTo>
                    <a:pt x="674" y="169"/>
                  </a:lnTo>
                  <a:lnTo>
                    <a:pt x="405" y="270"/>
                  </a:lnTo>
                  <a:lnTo>
                    <a:pt x="136" y="338"/>
                  </a:lnTo>
                  <a:lnTo>
                    <a:pt x="68" y="371"/>
                  </a:lnTo>
                  <a:lnTo>
                    <a:pt x="1" y="405"/>
                  </a:lnTo>
                  <a:lnTo>
                    <a:pt x="1" y="439"/>
                  </a:lnTo>
                  <a:lnTo>
                    <a:pt x="1" y="708"/>
                  </a:lnTo>
                  <a:lnTo>
                    <a:pt x="68" y="944"/>
                  </a:lnTo>
                  <a:lnTo>
                    <a:pt x="169" y="1449"/>
                  </a:lnTo>
                  <a:lnTo>
                    <a:pt x="237" y="1853"/>
                  </a:lnTo>
                  <a:lnTo>
                    <a:pt x="304" y="2055"/>
                  </a:lnTo>
                  <a:lnTo>
                    <a:pt x="371" y="2122"/>
                  </a:lnTo>
                  <a:lnTo>
                    <a:pt x="439" y="2189"/>
                  </a:lnTo>
                  <a:lnTo>
                    <a:pt x="506" y="2223"/>
                  </a:lnTo>
                  <a:lnTo>
                    <a:pt x="607" y="2189"/>
                  </a:lnTo>
                  <a:lnTo>
                    <a:pt x="843" y="2122"/>
                  </a:lnTo>
                  <a:lnTo>
                    <a:pt x="1179" y="1920"/>
                  </a:lnTo>
                  <a:lnTo>
                    <a:pt x="1449" y="1886"/>
                  </a:lnTo>
                  <a:lnTo>
                    <a:pt x="1684" y="1853"/>
                  </a:lnTo>
                  <a:lnTo>
                    <a:pt x="1920" y="1819"/>
                  </a:lnTo>
                  <a:lnTo>
                    <a:pt x="2156" y="1752"/>
                  </a:lnTo>
                  <a:lnTo>
                    <a:pt x="2223" y="1684"/>
                  </a:lnTo>
                  <a:lnTo>
                    <a:pt x="2257" y="1617"/>
                  </a:lnTo>
                  <a:lnTo>
                    <a:pt x="2223" y="1449"/>
                  </a:lnTo>
                  <a:lnTo>
                    <a:pt x="2156" y="1179"/>
                  </a:lnTo>
                  <a:lnTo>
                    <a:pt x="2021" y="607"/>
                  </a:lnTo>
                  <a:lnTo>
                    <a:pt x="1920" y="338"/>
                  </a:lnTo>
                  <a:lnTo>
                    <a:pt x="1819" y="102"/>
                  </a:lnTo>
                  <a:lnTo>
                    <a:pt x="1752" y="35"/>
                  </a:lnTo>
                  <a:lnTo>
                    <a:pt x="171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71" name="Shape 271"/>
            <p:cNvSpPr/>
            <p:nvPr/>
          </p:nvSpPr>
          <p:spPr>
            <a:xfrm>
              <a:off x="6862825" y="2622650"/>
              <a:ext cx="26125" cy="29475"/>
            </a:xfrm>
            <a:custGeom>
              <a:avLst/>
              <a:gdLst/>
              <a:ahLst/>
              <a:cxnLst/>
              <a:rect l="0" t="0" r="0" b="0"/>
              <a:pathLst>
                <a:path w="1045" h="1179" extrusionOk="0">
                  <a:moveTo>
                    <a:pt x="809" y="203"/>
                  </a:moveTo>
                  <a:lnTo>
                    <a:pt x="843" y="337"/>
                  </a:lnTo>
                  <a:lnTo>
                    <a:pt x="876" y="506"/>
                  </a:lnTo>
                  <a:lnTo>
                    <a:pt x="843" y="674"/>
                  </a:lnTo>
                  <a:lnTo>
                    <a:pt x="809" y="708"/>
                  </a:lnTo>
                  <a:lnTo>
                    <a:pt x="809" y="775"/>
                  </a:lnTo>
                  <a:lnTo>
                    <a:pt x="708" y="775"/>
                  </a:lnTo>
                  <a:lnTo>
                    <a:pt x="641" y="741"/>
                  </a:lnTo>
                  <a:lnTo>
                    <a:pt x="641" y="640"/>
                  </a:lnTo>
                  <a:lnTo>
                    <a:pt x="641" y="539"/>
                  </a:lnTo>
                  <a:lnTo>
                    <a:pt x="641" y="304"/>
                  </a:lnTo>
                  <a:lnTo>
                    <a:pt x="708" y="304"/>
                  </a:lnTo>
                  <a:lnTo>
                    <a:pt x="775" y="270"/>
                  </a:lnTo>
                  <a:lnTo>
                    <a:pt x="809" y="203"/>
                  </a:lnTo>
                  <a:close/>
                  <a:moveTo>
                    <a:pt x="203" y="371"/>
                  </a:moveTo>
                  <a:lnTo>
                    <a:pt x="270" y="405"/>
                  </a:lnTo>
                  <a:lnTo>
                    <a:pt x="338" y="405"/>
                  </a:lnTo>
                  <a:lnTo>
                    <a:pt x="405" y="438"/>
                  </a:lnTo>
                  <a:lnTo>
                    <a:pt x="371" y="573"/>
                  </a:lnTo>
                  <a:lnTo>
                    <a:pt x="338" y="708"/>
                  </a:lnTo>
                  <a:lnTo>
                    <a:pt x="304" y="842"/>
                  </a:lnTo>
                  <a:lnTo>
                    <a:pt x="203" y="977"/>
                  </a:lnTo>
                  <a:lnTo>
                    <a:pt x="169" y="842"/>
                  </a:lnTo>
                  <a:lnTo>
                    <a:pt x="136" y="674"/>
                  </a:lnTo>
                  <a:lnTo>
                    <a:pt x="169" y="539"/>
                  </a:lnTo>
                  <a:lnTo>
                    <a:pt x="203" y="371"/>
                  </a:lnTo>
                  <a:close/>
                  <a:moveTo>
                    <a:pt x="742" y="1"/>
                  </a:moveTo>
                  <a:lnTo>
                    <a:pt x="708" y="34"/>
                  </a:lnTo>
                  <a:lnTo>
                    <a:pt x="674" y="68"/>
                  </a:lnTo>
                  <a:lnTo>
                    <a:pt x="641" y="102"/>
                  </a:lnTo>
                  <a:lnTo>
                    <a:pt x="573" y="203"/>
                  </a:lnTo>
                  <a:lnTo>
                    <a:pt x="540" y="304"/>
                  </a:lnTo>
                  <a:lnTo>
                    <a:pt x="506" y="270"/>
                  </a:lnTo>
                  <a:lnTo>
                    <a:pt x="439" y="203"/>
                  </a:lnTo>
                  <a:lnTo>
                    <a:pt x="405" y="169"/>
                  </a:lnTo>
                  <a:lnTo>
                    <a:pt x="371" y="135"/>
                  </a:lnTo>
                  <a:lnTo>
                    <a:pt x="338" y="135"/>
                  </a:lnTo>
                  <a:lnTo>
                    <a:pt x="270" y="169"/>
                  </a:lnTo>
                  <a:lnTo>
                    <a:pt x="203" y="270"/>
                  </a:lnTo>
                  <a:lnTo>
                    <a:pt x="102" y="337"/>
                  </a:lnTo>
                  <a:lnTo>
                    <a:pt x="35" y="438"/>
                  </a:lnTo>
                  <a:lnTo>
                    <a:pt x="1" y="573"/>
                  </a:lnTo>
                  <a:lnTo>
                    <a:pt x="1" y="674"/>
                  </a:lnTo>
                  <a:lnTo>
                    <a:pt x="1" y="809"/>
                  </a:lnTo>
                  <a:lnTo>
                    <a:pt x="1" y="943"/>
                  </a:lnTo>
                  <a:lnTo>
                    <a:pt x="68" y="1044"/>
                  </a:lnTo>
                  <a:lnTo>
                    <a:pt x="136" y="1145"/>
                  </a:lnTo>
                  <a:lnTo>
                    <a:pt x="203" y="1179"/>
                  </a:lnTo>
                  <a:lnTo>
                    <a:pt x="270" y="1179"/>
                  </a:lnTo>
                  <a:lnTo>
                    <a:pt x="405" y="1011"/>
                  </a:lnTo>
                  <a:lnTo>
                    <a:pt x="506" y="775"/>
                  </a:lnTo>
                  <a:lnTo>
                    <a:pt x="540" y="876"/>
                  </a:lnTo>
                  <a:lnTo>
                    <a:pt x="607" y="943"/>
                  </a:lnTo>
                  <a:lnTo>
                    <a:pt x="708" y="977"/>
                  </a:lnTo>
                  <a:lnTo>
                    <a:pt x="809" y="943"/>
                  </a:lnTo>
                  <a:lnTo>
                    <a:pt x="910" y="876"/>
                  </a:lnTo>
                  <a:lnTo>
                    <a:pt x="977" y="775"/>
                  </a:lnTo>
                  <a:lnTo>
                    <a:pt x="1045" y="640"/>
                  </a:lnTo>
                  <a:lnTo>
                    <a:pt x="1045" y="506"/>
                  </a:lnTo>
                  <a:lnTo>
                    <a:pt x="1045" y="304"/>
                  </a:lnTo>
                  <a:lnTo>
                    <a:pt x="977" y="169"/>
                  </a:lnTo>
                  <a:lnTo>
                    <a:pt x="944" y="68"/>
                  </a:lnTo>
                  <a:lnTo>
                    <a:pt x="910" y="34"/>
                  </a:lnTo>
                  <a:lnTo>
                    <a:pt x="74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72" name="Shape 272"/>
            <p:cNvSpPr/>
            <p:nvPr/>
          </p:nvSpPr>
          <p:spPr>
            <a:xfrm>
              <a:off x="6254275" y="238125"/>
              <a:ext cx="974725" cy="642225"/>
            </a:xfrm>
            <a:custGeom>
              <a:avLst/>
              <a:gdLst/>
              <a:ahLst/>
              <a:cxnLst/>
              <a:rect l="0" t="0" r="0" b="0"/>
              <a:pathLst>
                <a:path w="38989" h="25689" extrusionOk="0">
                  <a:moveTo>
                    <a:pt x="1" y="0"/>
                  </a:moveTo>
                  <a:lnTo>
                    <a:pt x="68" y="135"/>
                  </a:lnTo>
                  <a:lnTo>
                    <a:pt x="439" y="909"/>
                  </a:lnTo>
                  <a:lnTo>
                    <a:pt x="843" y="1683"/>
                  </a:lnTo>
                  <a:lnTo>
                    <a:pt x="1280" y="2424"/>
                  </a:lnTo>
                  <a:lnTo>
                    <a:pt x="1684" y="3198"/>
                  </a:lnTo>
                  <a:lnTo>
                    <a:pt x="2156" y="4108"/>
                  </a:lnTo>
                  <a:lnTo>
                    <a:pt x="2661" y="5050"/>
                  </a:lnTo>
                  <a:lnTo>
                    <a:pt x="3704" y="6868"/>
                  </a:lnTo>
                  <a:lnTo>
                    <a:pt x="4782" y="8686"/>
                  </a:lnTo>
                  <a:lnTo>
                    <a:pt x="5826" y="10471"/>
                  </a:lnTo>
                  <a:lnTo>
                    <a:pt x="6802" y="12222"/>
                  </a:lnTo>
                  <a:lnTo>
                    <a:pt x="7711" y="14006"/>
                  </a:lnTo>
                  <a:lnTo>
                    <a:pt x="9462" y="17575"/>
                  </a:lnTo>
                  <a:lnTo>
                    <a:pt x="10404" y="19359"/>
                  </a:lnTo>
                  <a:lnTo>
                    <a:pt x="11347" y="21110"/>
                  </a:lnTo>
                  <a:lnTo>
                    <a:pt x="11852" y="21952"/>
                  </a:lnTo>
                  <a:lnTo>
                    <a:pt x="12391" y="22793"/>
                  </a:lnTo>
                  <a:lnTo>
                    <a:pt x="12930" y="23635"/>
                  </a:lnTo>
                  <a:lnTo>
                    <a:pt x="13502" y="24443"/>
                  </a:lnTo>
                  <a:lnTo>
                    <a:pt x="13704" y="24780"/>
                  </a:lnTo>
                  <a:lnTo>
                    <a:pt x="13940" y="25049"/>
                  </a:lnTo>
                  <a:lnTo>
                    <a:pt x="14209" y="25318"/>
                  </a:lnTo>
                  <a:lnTo>
                    <a:pt x="14546" y="25487"/>
                  </a:lnTo>
                  <a:lnTo>
                    <a:pt x="14882" y="25621"/>
                  </a:lnTo>
                  <a:lnTo>
                    <a:pt x="15219" y="25689"/>
                  </a:lnTo>
                  <a:lnTo>
                    <a:pt x="15589" y="25689"/>
                  </a:lnTo>
                  <a:lnTo>
                    <a:pt x="15960" y="25621"/>
                  </a:lnTo>
                  <a:lnTo>
                    <a:pt x="15993" y="25655"/>
                  </a:lnTo>
                  <a:lnTo>
                    <a:pt x="16094" y="25621"/>
                  </a:lnTo>
                  <a:lnTo>
                    <a:pt x="18788" y="24140"/>
                  </a:lnTo>
                  <a:lnTo>
                    <a:pt x="21481" y="22659"/>
                  </a:lnTo>
                  <a:lnTo>
                    <a:pt x="24208" y="21144"/>
                  </a:lnTo>
                  <a:lnTo>
                    <a:pt x="26935" y="19696"/>
                  </a:lnTo>
                  <a:lnTo>
                    <a:pt x="29663" y="18282"/>
                  </a:lnTo>
                  <a:lnTo>
                    <a:pt x="32423" y="16901"/>
                  </a:lnTo>
                  <a:lnTo>
                    <a:pt x="33770" y="16194"/>
                  </a:lnTo>
                  <a:lnTo>
                    <a:pt x="34443" y="15824"/>
                  </a:lnTo>
                  <a:lnTo>
                    <a:pt x="35117" y="15420"/>
                  </a:lnTo>
                  <a:lnTo>
                    <a:pt x="36430" y="14646"/>
                  </a:lnTo>
                  <a:lnTo>
                    <a:pt x="37103" y="14275"/>
                  </a:lnTo>
                  <a:lnTo>
                    <a:pt x="37810" y="13972"/>
                  </a:lnTo>
                  <a:lnTo>
                    <a:pt x="38080" y="13871"/>
                  </a:lnTo>
                  <a:lnTo>
                    <a:pt x="38282" y="13737"/>
                  </a:lnTo>
                  <a:lnTo>
                    <a:pt x="38484" y="13568"/>
                  </a:lnTo>
                  <a:lnTo>
                    <a:pt x="38652" y="13434"/>
                  </a:lnTo>
                  <a:lnTo>
                    <a:pt x="38753" y="13232"/>
                  </a:lnTo>
                  <a:lnTo>
                    <a:pt x="38854" y="13063"/>
                  </a:lnTo>
                  <a:lnTo>
                    <a:pt x="38921" y="12861"/>
                  </a:lnTo>
                  <a:lnTo>
                    <a:pt x="38955" y="12626"/>
                  </a:lnTo>
                  <a:lnTo>
                    <a:pt x="38989" y="12424"/>
                  </a:lnTo>
                  <a:lnTo>
                    <a:pt x="38955" y="12188"/>
                  </a:lnTo>
                  <a:lnTo>
                    <a:pt x="38921" y="11952"/>
                  </a:lnTo>
                  <a:lnTo>
                    <a:pt x="38854" y="11683"/>
                  </a:lnTo>
                  <a:lnTo>
                    <a:pt x="38753" y="11447"/>
                  </a:lnTo>
                  <a:lnTo>
                    <a:pt x="38618" y="11178"/>
                  </a:lnTo>
                  <a:lnTo>
                    <a:pt x="38315" y="10639"/>
                  </a:lnTo>
                  <a:lnTo>
                    <a:pt x="36935" y="8013"/>
                  </a:lnTo>
                  <a:lnTo>
                    <a:pt x="35487" y="5387"/>
                  </a:lnTo>
                  <a:lnTo>
                    <a:pt x="34006" y="2727"/>
                  </a:lnTo>
                  <a:lnTo>
                    <a:pt x="33265" y="1380"/>
                  </a:lnTo>
                  <a:lnTo>
                    <a:pt x="32928" y="673"/>
                  </a:lnTo>
                  <a:lnTo>
                    <a:pt x="32625" y="0"/>
                  </a:lnTo>
                  <a:lnTo>
                    <a:pt x="32390" y="0"/>
                  </a:lnTo>
                  <a:lnTo>
                    <a:pt x="32659" y="640"/>
                  </a:lnTo>
                  <a:lnTo>
                    <a:pt x="32962" y="1279"/>
                  </a:lnTo>
                  <a:lnTo>
                    <a:pt x="33635" y="2559"/>
                  </a:lnTo>
                  <a:lnTo>
                    <a:pt x="34342" y="3804"/>
                  </a:lnTo>
                  <a:lnTo>
                    <a:pt x="35016" y="5050"/>
                  </a:lnTo>
                  <a:lnTo>
                    <a:pt x="35824" y="6464"/>
                  </a:lnTo>
                  <a:lnTo>
                    <a:pt x="36632" y="7878"/>
                  </a:lnTo>
                  <a:lnTo>
                    <a:pt x="37642" y="9730"/>
                  </a:lnTo>
                  <a:lnTo>
                    <a:pt x="38248" y="10908"/>
                  </a:lnTo>
                  <a:lnTo>
                    <a:pt x="38450" y="11346"/>
                  </a:lnTo>
                  <a:lnTo>
                    <a:pt x="38585" y="11750"/>
                  </a:lnTo>
                  <a:lnTo>
                    <a:pt x="38686" y="12121"/>
                  </a:lnTo>
                  <a:lnTo>
                    <a:pt x="38719" y="12491"/>
                  </a:lnTo>
                  <a:lnTo>
                    <a:pt x="38719" y="12693"/>
                  </a:lnTo>
                  <a:lnTo>
                    <a:pt x="38686" y="12861"/>
                  </a:lnTo>
                  <a:lnTo>
                    <a:pt x="38618" y="13030"/>
                  </a:lnTo>
                  <a:lnTo>
                    <a:pt x="38551" y="13198"/>
                  </a:lnTo>
                  <a:lnTo>
                    <a:pt x="38416" y="13333"/>
                  </a:lnTo>
                  <a:lnTo>
                    <a:pt x="38282" y="13467"/>
                  </a:lnTo>
                  <a:lnTo>
                    <a:pt x="38113" y="13602"/>
                  </a:lnTo>
                  <a:lnTo>
                    <a:pt x="37878" y="13737"/>
                  </a:lnTo>
                  <a:lnTo>
                    <a:pt x="37238" y="14006"/>
                  </a:lnTo>
                  <a:lnTo>
                    <a:pt x="36632" y="14309"/>
                  </a:lnTo>
                  <a:lnTo>
                    <a:pt x="35487" y="15016"/>
                  </a:lnTo>
                  <a:lnTo>
                    <a:pt x="34107" y="15757"/>
                  </a:lnTo>
                  <a:lnTo>
                    <a:pt x="32760" y="16464"/>
                  </a:lnTo>
                  <a:lnTo>
                    <a:pt x="29898" y="17911"/>
                  </a:lnTo>
                  <a:lnTo>
                    <a:pt x="27036" y="19359"/>
                  </a:lnTo>
                  <a:lnTo>
                    <a:pt x="24377" y="20773"/>
                  </a:lnTo>
                  <a:lnTo>
                    <a:pt x="21717" y="22221"/>
                  </a:lnTo>
                  <a:lnTo>
                    <a:pt x="19091" y="23702"/>
                  </a:lnTo>
                  <a:lnTo>
                    <a:pt x="16465" y="25184"/>
                  </a:lnTo>
                  <a:lnTo>
                    <a:pt x="16397" y="25184"/>
                  </a:lnTo>
                  <a:lnTo>
                    <a:pt x="16027" y="25318"/>
                  </a:lnTo>
                  <a:lnTo>
                    <a:pt x="15690" y="25386"/>
                  </a:lnTo>
                  <a:lnTo>
                    <a:pt x="15320" y="25453"/>
                  </a:lnTo>
                  <a:lnTo>
                    <a:pt x="15152" y="25453"/>
                  </a:lnTo>
                  <a:lnTo>
                    <a:pt x="14950" y="25419"/>
                  </a:lnTo>
                  <a:lnTo>
                    <a:pt x="14714" y="25352"/>
                  </a:lnTo>
                  <a:lnTo>
                    <a:pt x="14512" y="25251"/>
                  </a:lnTo>
                  <a:lnTo>
                    <a:pt x="14344" y="25150"/>
                  </a:lnTo>
                  <a:lnTo>
                    <a:pt x="14175" y="24982"/>
                  </a:lnTo>
                  <a:lnTo>
                    <a:pt x="14041" y="24813"/>
                  </a:lnTo>
                  <a:lnTo>
                    <a:pt x="13872" y="24645"/>
                  </a:lnTo>
                  <a:lnTo>
                    <a:pt x="13637" y="24275"/>
                  </a:lnTo>
                  <a:lnTo>
                    <a:pt x="13603" y="24241"/>
                  </a:lnTo>
                  <a:lnTo>
                    <a:pt x="13064" y="23366"/>
                  </a:lnTo>
                  <a:lnTo>
                    <a:pt x="12526" y="22524"/>
                  </a:lnTo>
                  <a:lnTo>
                    <a:pt x="11515" y="20740"/>
                  </a:lnTo>
                  <a:lnTo>
                    <a:pt x="10573" y="18955"/>
                  </a:lnTo>
                  <a:lnTo>
                    <a:pt x="9630" y="17137"/>
                  </a:lnTo>
                  <a:lnTo>
                    <a:pt x="7778" y="13535"/>
                  </a:lnTo>
                  <a:lnTo>
                    <a:pt x="6802" y="11716"/>
                  </a:lnTo>
                  <a:lnTo>
                    <a:pt x="5826" y="9966"/>
                  </a:lnTo>
                  <a:lnTo>
                    <a:pt x="5287" y="9057"/>
                  </a:lnTo>
                  <a:lnTo>
                    <a:pt x="4748" y="8148"/>
                  </a:lnTo>
                  <a:lnTo>
                    <a:pt x="4209" y="7272"/>
                  </a:lnTo>
                  <a:lnTo>
                    <a:pt x="3671" y="6363"/>
                  </a:lnTo>
                  <a:lnTo>
                    <a:pt x="2593" y="4411"/>
                  </a:lnTo>
                  <a:lnTo>
                    <a:pt x="1583" y="2424"/>
                  </a:lnTo>
                  <a:lnTo>
                    <a:pt x="1280" y="1818"/>
                  </a:lnTo>
                  <a:lnTo>
                    <a:pt x="944" y="1212"/>
                  </a:lnTo>
                  <a:lnTo>
                    <a:pt x="607" y="606"/>
                  </a:lnTo>
                  <a:lnTo>
                    <a:pt x="27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73" name="Shape 273"/>
            <p:cNvSpPr/>
            <p:nvPr/>
          </p:nvSpPr>
          <p:spPr>
            <a:xfrm>
              <a:off x="6883875" y="670750"/>
              <a:ext cx="53900" cy="50525"/>
            </a:xfrm>
            <a:custGeom>
              <a:avLst/>
              <a:gdLst/>
              <a:ahLst/>
              <a:cxnLst/>
              <a:rect l="0" t="0" r="0" b="0"/>
              <a:pathLst>
                <a:path w="2156" h="2021" extrusionOk="0">
                  <a:moveTo>
                    <a:pt x="1044" y="270"/>
                  </a:moveTo>
                  <a:lnTo>
                    <a:pt x="1246" y="303"/>
                  </a:lnTo>
                  <a:lnTo>
                    <a:pt x="1415" y="404"/>
                  </a:lnTo>
                  <a:lnTo>
                    <a:pt x="1583" y="505"/>
                  </a:lnTo>
                  <a:lnTo>
                    <a:pt x="1718" y="674"/>
                  </a:lnTo>
                  <a:lnTo>
                    <a:pt x="1819" y="808"/>
                  </a:lnTo>
                  <a:lnTo>
                    <a:pt x="1886" y="977"/>
                  </a:lnTo>
                  <a:lnTo>
                    <a:pt x="1920" y="1179"/>
                  </a:lnTo>
                  <a:lnTo>
                    <a:pt x="1886" y="1347"/>
                  </a:lnTo>
                  <a:lnTo>
                    <a:pt x="1751" y="1482"/>
                  </a:lnTo>
                  <a:lnTo>
                    <a:pt x="1617" y="1583"/>
                  </a:lnTo>
                  <a:lnTo>
                    <a:pt x="1448" y="1684"/>
                  </a:lnTo>
                  <a:lnTo>
                    <a:pt x="1246" y="1751"/>
                  </a:lnTo>
                  <a:lnTo>
                    <a:pt x="1078" y="1785"/>
                  </a:lnTo>
                  <a:lnTo>
                    <a:pt x="910" y="1785"/>
                  </a:lnTo>
                  <a:lnTo>
                    <a:pt x="741" y="1751"/>
                  </a:lnTo>
                  <a:lnTo>
                    <a:pt x="607" y="1717"/>
                  </a:lnTo>
                  <a:lnTo>
                    <a:pt x="506" y="1616"/>
                  </a:lnTo>
                  <a:lnTo>
                    <a:pt x="405" y="1515"/>
                  </a:lnTo>
                  <a:lnTo>
                    <a:pt x="337" y="1414"/>
                  </a:lnTo>
                  <a:lnTo>
                    <a:pt x="270" y="1280"/>
                  </a:lnTo>
                  <a:lnTo>
                    <a:pt x="270" y="1111"/>
                  </a:lnTo>
                  <a:lnTo>
                    <a:pt x="236" y="977"/>
                  </a:lnTo>
                  <a:lnTo>
                    <a:pt x="270" y="775"/>
                  </a:lnTo>
                  <a:lnTo>
                    <a:pt x="337" y="606"/>
                  </a:lnTo>
                  <a:lnTo>
                    <a:pt x="438" y="472"/>
                  </a:lnTo>
                  <a:lnTo>
                    <a:pt x="573" y="337"/>
                  </a:lnTo>
                  <a:lnTo>
                    <a:pt x="640" y="371"/>
                  </a:lnTo>
                  <a:lnTo>
                    <a:pt x="708" y="337"/>
                  </a:lnTo>
                  <a:lnTo>
                    <a:pt x="876" y="270"/>
                  </a:lnTo>
                  <a:close/>
                  <a:moveTo>
                    <a:pt x="708" y="0"/>
                  </a:moveTo>
                  <a:lnTo>
                    <a:pt x="506" y="34"/>
                  </a:lnTo>
                  <a:lnTo>
                    <a:pt x="371" y="169"/>
                  </a:lnTo>
                  <a:lnTo>
                    <a:pt x="236" y="303"/>
                  </a:lnTo>
                  <a:lnTo>
                    <a:pt x="135" y="472"/>
                  </a:lnTo>
                  <a:lnTo>
                    <a:pt x="68" y="674"/>
                  </a:lnTo>
                  <a:lnTo>
                    <a:pt x="1" y="842"/>
                  </a:lnTo>
                  <a:lnTo>
                    <a:pt x="1" y="1044"/>
                  </a:lnTo>
                  <a:lnTo>
                    <a:pt x="1" y="1246"/>
                  </a:lnTo>
                  <a:lnTo>
                    <a:pt x="68" y="1448"/>
                  </a:lnTo>
                  <a:lnTo>
                    <a:pt x="169" y="1616"/>
                  </a:lnTo>
                  <a:lnTo>
                    <a:pt x="304" y="1785"/>
                  </a:lnTo>
                  <a:lnTo>
                    <a:pt x="472" y="1886"/>
                  </a:lnTo>
                  <a:lnTo>
                    <a:pt x="640" y="1987"/>
                  </a:lnTo>
                  <a:lnTo>
                    <a:pt x="842" y="2020"/>
                  </a:lnTo>
                  <a:lnTo>
                    <a:pt x="1280" y="2020"/>
                  </a:lnTo>
                  <a:lnTo>
                    <a:pt x="1516" y="1919"/>
                  </a:lnTo>
                  <a:lnTo>
                    <a:pt x="1718" y="1818"/>
                  </a:lnTo>
                  <a:lnTo>
                    <a:pt x="1886" y="1684"/>
                  </a:lnTo>
                  <a:lnTo>
                    <a:pt x="2021" y="1515"/>
                  </a:lnTo>
                  <a:lnTo>
                    <a:pt x="2122" y="1313"/>
                  </a:lnTo>
                  <a:lnTo>
                    <a:pt x="2155" y="1078"/>
                  </a:lnTo>
                  <a:lnTo>
                    <a:pt x="2122" y="842"/>
                  </a:lnTo>
                  <a:lnTo>
                    <a:pt x="2054" y="674"/>
                  </a:lnTo>
                  <a:lnTo>
                    <a:pt x="1953" y="539"/>
                  </a:lnTo>
                  <a:lnTo>
                    <a:pt x="1819" y="371"/>
                  </a:lnTo>
                  <a:lnTo>
                    <a:pt x="1650" y="270"/>
                  </a:lnTo>
                  <a:lnTo>
                    <a:pt x="1482" y="169"/>
                  </a:lnTo>
                  <a:lnTo>
                    <a:pt x="1314" y="68"/>
                  </a:lnTo>
                  <a:lnTo>
                    <a:pt x="1112" y="34"/>
                  </a:lnTo>
                  <a:lnTo>
                    <a:pt x="943" y="34"/>
                  </a:lnTo>
                  <a:lnTo>
                    <a:pt x="91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74" name="Shape 274"/>
            <p:cNvSpPr/>
            <p:nvPr/>
          </p:nvSpPr>
          <p:spPr>
            <a:xfrm>
              <a:off x="6979825" y="2369300"/>
              <a:ext cx="63150" cy="42100"/>
            </a:xfrm>
            <a:custGeom>
              <a:avLst/>
              <a:gdLst/>
              <a:ahLst/>
              <a:cxnLst/>
              <a:rect l="0" t="0" r="0" b="0"/>
              <a:pathLst>
                <a:path w="2526" h="1684" extrusionOk="0">
                  <a:moveTo>
                    <a:pt x="2055" y="203"/>
                  </a:moveTo>
                  <a:lnTo>
                    <a:pt x="2156" y="539"/>
                  </a:lnTo>
                  <a:lnTo>
                    <a:pt x="2257" y="910"/>
                  </a:lnTo>
                  <a:lnTo>
                    <a:pt x="2223" y="1011"/>
                  </a:lnTo>
                  <a:lnTo>
                    <a:pt x="2156" y="1112"/>
                  </a:lnTo>
                  <a:lnTo>
                    <a:pt x="2021" y="1179"/>
                  </a:lnTo>
                  <a:lnTo>
                    <a:pt x="1886" y="1213"/>
                  </a:lnTo>
                  <a:lnTo>
                    <a:pt x="1550" y="1246"/>
                  </a:lnTo>
                  <a:lnTo>
                    <a:pt x="1280" y="1280"/>
                  </a:lnTo>
                  <a:lnTo>
                    <a:pt x="1078" y="1347"/>
                  </a:lnTo>
                  <a:lnTo>
                    <a:pt x="809" y="1415"/>
                  </a:lnTo>
                  <a:lnTo>
                    <a:pt x="674" y="1415"/>
                  </a:lnTo>
                  <a:lnTo>
                    <a:pt x="540" y="1381"/>
                  </a:lnTo>
                  <a:lnTo>
                    <a:pt x="472" y="1347"/>
                  </a:lnTo>
                  <a:lnTo>
                    <a:pt x="405" y="1246"/>
                  </a:lnTo>
                  <a:lnTo>
                    <a:pt x="338" y="977"/>
                  </a:lnTo>
                  <a:lnTo>
                    <a:pt x="270" y="741"/>
                  </a:lnTo>
                  <a:lnTo>
                    <a:pt x="472" y="640"/>
                  </a:lnTo>
                  <a:lnTo>
                    <a:pt x="674" y="573"/>
                  </a:lnTo>
                  <a:lnTo>
                    <a:pt x="1146" y="506"/>
                  </a:lnTo>
                  <a:lnTo>
                    <a:pt x="1617" y="371"/>
                  </a:lnTo>
                  <a:lnTo>
                    <a:pt x="2055" y="203"/>
                  </a:lnTo>
                  <a:close/>
                  <a:moveTo>
                    <a:pt x="2088" y="1"/>
                  </a:moveTo>
                  <a:lnTo>
                    <a:pt x="1819" y="102"/>
                  </a:lnTo>
                  <a:lnTo>
                    <a:pt x="1516" y="203"/>
                  </a:lnTo>
                  <a:lnTo>
                    <a:pt x="944" y="337"/>
                  </a:lnTo>
                  <a:lnTo>
                    <a:pt x="540" y="438"/>
                  </a:lnTo>
                  <a:lnTo>
                    <a:pt x="371" y="472"/>
                  </a:lnTo>
                  <a:lnTo>
                    <a:pt x="169" y="539"/>
                  </a:lnTo>
                  <a:lnTo>
                    <a:pt x="169" y="506"/>
                  </a:lnTo>
                  <a:lnTo>
                    <a:pt x="136" y="539"/>
                  </a:lnTo>
                  <a:lnTo>
                    <a:pt x="35" y="607"/>
                  </a:lnTo>
                  <a:lnTo>
                    <a:pt x="1" y="674"/>
                  </a:lnTo>
                  <a:lnTo>
                    <a:pt x="1" y="741"/>
                  </a:lnTo>
                  <a:lnTo>
                    <a:pt x="35" y="775"/>
                  </a:lnTo>
                  <a:lnTo>
                    <a:pt x="102" y="809"/>
                  </a:lnTo>
                  <a:lnTo>
                    <a:pt x="102" y="1011"/>
                  </a:lnTo>
                  <a:lnTo>
                    <a:pt x="169" y="1213"/>
                  </a:lnTo>
                  <a:lnTo>
                    <a:pt x="304" y="1583"/>
                  </a:lnTo>
                  <a:lnTo>
                    <a:pt x="338" y="1650"/>
                  </a:lnTo>
                  <a:lnTo>
                    <a:pt x="439" y="1684"/>
                  </a:lnTo>
                  <a:lnTo>
                    <a:pt x="2425" y="1314"/>
                  </a:lnTo>
                  <a:lnTo>
                    <a:pt x="2492" y="1280"/>
                  </a:lnTo>
                  <a:lnTo>
                    <a:pt x="2526" y="1213"/>
                  </a:lnTo>
                  <a:lnTo>
                    <a:pt x="2425" y="607"/>
                  </a:lnTo>
                  <a:lnTo>
                    <a:pt x="2324" y="337"/>
                  </a:lnTo>
                  <a:lnTo>
                    <a:pt x="2223" y="34"/>
                  </a:lnTo>
                  <a:lnTo>
                    <a:pt x="215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75" name="Shape 275"/>
            <p:cNvSpPr/>
            <p:nvPr/>
          </p:nvSpPr>
          <p:spPr>
            <a:xfrm>
              <a:off x="6897350" y="685900"/>
              <a:ext cx="26125" cy="20225"/>
            </a:xfrm>
            <a:custGeom>
              <a:avLst/>
              <a:gdLst/>
              <a:ahLst/>
              <a:cxnLst/>
              <a:rect l="0" t="0" r="0" b="0"/>
              <a:pathLst>
                <a:path w="1045" h="809" extrusionOk="0">
                  <a:moveTo>
                    <a:pt x="539" y="236"/>
                  </a:moveTo>
                  <a:lnTo>
                    <a:pt x="674" y="371"/>
                  </a:lnTo>
                  <a:lnTo>
                    <a:pt x="741" y="539"/>
                  </a:lnTo>
                  <a:lnTo>
                    <a:pt x="472" y="606"/>
                  </a:lnTo>
                  <a:lnTo>
                    <a:pt x="371" y="640"/>
                  </a:lnTo>
                  <a:lnTo>
                    <a:pt x="303" y="573"/>
                  </a:lnTo>
                  <a:lnTo>
                    <a:pt x="236" y="505"/>
                  </a:lnTo>
                  <a:lnTo>
                    <a:pt x="236" y="404"/>
                  </a:lnTo>
                  <a:lnTo>
                    <a:pt x="539" y="236"/>
                  </a:lnTo>
                  <a:close/>
                  <a:moveTo>
                    <a:pt x="472" y="0"/>
                  </a:moveTo>
                  <a:lnTo>
                    <a:pt x="236" y="135"/>
                  </a:lnTo>
                  <a:lnTo>
                    <a:pt x="34" y="303"/>
                  </a:lnTo>
                  <a:lnTo>
                    <a:pt x="0" y="337"/>
                  </a:lnTo>
                  <a:lnTo>
                    <a:pt x="0" y="404"/>
                  </a:lnTo>
                  <a:lnTo>
                    <a:pt x="0" y="438"/>
                  </a:lnTo>
                  <a:lnTo>
                    <a:pt x="68" y="472"/>
                  </a:lnTo>
                  <a:lnTo>
                    <a:pt x="101" y="573"/>
                  </a:lnTo>
                  <a:lnTo>
                    <a:pt x="169" y="674"/>
                  </a:lnTo>
                  <a:lnTo>
                    <a:pt x="236" y="741"/>
                  </a:lnTo>
                  <a:lnTo>
                    <a:pt x="371" y="808"/>
                  </a:lnTo>
                  <a:lnTo>
                    <a:pt x="539" y="808"/>
                  </a:lnTo>
                  <a:lnTo>
                    <a:pt x="674" y="741"/>
                  </a:lnTo>
                  <a:lnTo>
                    <a:pt x="977" y="606"/>
                  </a:lnTo>
                  <a:lnTo>
                    <a:pt x="1044" y="573"/>
                  </a:lnTo>
                  <a:lnTo>
                    <a:pt x="1044" y="505"/>
                  </a:lnTo>
                  <a:lnTo>
                    <a:pt x="1010" y="472"/>
                  </a:lnTo>
                  <a:lnTo>
                    <a:pt x="943" y="438"/>
                  </a:lnTo>
                  <a:lnTo>
                    <a:pt x="909" y="438"/>
                  </a:lnTo>
                  <a:lnTo>
                    <a:pt x="876" y="303"/>
                  </a:lnTo>
                  <a:lnTo>
                    <a:pt x="808" y="202"/>
                  </a:lnTo>
                  <a:lnTo>
                    <a:pt x="707" y="101"/>
                  </a:lnTo>
                  <a:lnTo>
                    <a:pt x="6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76" name="Shape 276"/>
            <p:cNvSpPr/>
            <p:nvPr/>
          </p:nvSpPr>
          <p:spPr>
            <a:xfrm>
              <a:off x="6942800" y="2476200"/>
              <a:ext cx="61475" cy="58100"/>
            </a:xfrm>
            <a:custGeom>
              <a:avLst/>
              <a:gdLst/>
              <a:ahLst/>
              <a:cxnLst/>
              <a:rect l="0" t="0" r="0" b="0"/>
              <a:pathLst>
                <a:path w="2459" h="2324" extrusionOk="0">
                  <a:moveTo>
                    <a:pt x="1886" y="270"/>
                  </a:moveTo>
                  <a:lnTo>
                    <a:pt x="2223" y="1280"/>
                  </a:lnTo>
                  <a:lnTo>
                    <a:pt x="2256" y="1414"/>
                  </a:lnTo>
                  <a:lnTo>
                    <a:pt x="2256" y="1482"/>
                  </a:lnTo>
                  <a:lnTo>
                    <a:pt x="2189" y="1549"/>
                  </a:lnTo>
                  <a:lnTo>
                    <a:pt x="2054" y="1616"/>
                  </a:lnTo>
                  <a:lnTo>
                    <a:pt x="1751" y="1717"/>
                  </a:lnTo>
                  <a:lnTo>
                    <a:pt x="1448" y="1818"/>
                  </a:lnTo>
                  <a:lnTo>
                    <a:pt x="943" y="1987"/>
                  </a:lnTo>
                  <a:lnTo>
                    <a:pt x="741" y="2020"/>
                  </a:lnTo>
                  <a:lnTo>
                    <a:pt x="674" y="2054"/>
                  </a:lnTo>
                  <a:lnTo>
                    <a:pt x="606" y="2020"/>
                  </a:lnTo>
                  <a:lnTo>
                    <a:pt x="573" y="1987"/>
                  </a:lnTo>
                  <a:lnTo>
                    <a:pt x="505" y="1953"/>
                  </a:lnTo>
                  <a:lnTo>
                    <a:pt x="438" y="1717"/>
                  </a:lnTo>
                  <a:lnTo>
                    <a:pt x="337" y="1482"/>
                  </a:lnTo>
                  <a:lnTo>
                    <a:pt x="270" y="1212"/>
                  </a:lnTo>
                  <a:lnTo>
                    <a:pt x="135" y="707"/>
                  </a:lnTo>
                  <a:lnTo>
                    <a:pt x="169" y="674"/>
                  </a:lnTo>
                  <a:lnTo>
                    <a:pt x="202" y="640"/>
                  </a:lnTo>
                  <a:lnTo>
                    <a:pt x="303" y="606"/>
                  </a:lnTo>
                  <a:lnTo>
                    <a:pt x="505" y="539"/>
                  </a:lnTo>
                  <a:lnTo>
                    <a:pt x="876" y="505"/>
                  </a:lnTo>
                  <a:lnTo>
                    <a:pt x="1852" y="270"/>
                  </a:lnTo>
                  <a:close/>
                  <a:moveTo>
                    <a:pt x="1819" y="0"/>
                  </a:moveTo>
                  <a:lnTo>
                    <a:pt x="1819" y="68"/>
                  </a:lnTo>
                  <a:lnTo>
                    <a:pt x="1785" y="68"/>
                  </a:lnTo>
                  <a:lnTo>
                    <a:pt x="539" y="337"/>
                  </a:lnTo>
                  <a:lnTo>
                    <a:pt x="270" y="404"/>
                  </a:lnTo>
                  <a:lnTo>
                    <a:pt x="135" y="472"/>
                  </a:lnTo>
                  <a:lnTo>
                    <a:pt x="68" y="505"/>
                  </a:lnTo>
                  <a:lnTo>
                    <a:pt x="34" y="573"/>
                  </a:lnTo>
                  <a:lnTo>
                    <a:pt x="0" y="606"/>
                  </a:lnTo>
                  <a:lnTo>
                    <a:pt x="0" y="842"/>
                  </a:lnTo>
                  <a:lnTo>
                    <a:pt x="0" y="1044"/>
                  </a:lnTo>
                  <a:lnTo>
                    <a:pt x="101" y="1482"/>
                  </a:lnTo>
                  <a:lnTo>
                    <a:pt x="236" y="1886"/>
                  </a:lnTo>
                  <a:lnTo>
                    <a:pt x="404" y="2290"/>
                  </a:lnTo>
                  <a:lnTo>
                    <a:pt x="472" y="2323"/>
                  </a:lnTo>
                  <a:lnTo>
                    <a:pt x="539" y="2323"/>
                  </a:lnTo>
                  <a:lnTo>
                    <a:pt x="1044" y="2189"/>
                  </a:lnTo>
                  <a:lnTo>
                    <a:pt x="1516" y="2054"/>
                  </a:lnTo>
                  <a:lnTo>
                    <a:pt x="1987" y="1852"/>
                  </a:lnTo>
                  <a:lnTo>
                    <a:pt x="2425" y="1650"/>
                  </a:lnTo>
                  <a:lnTo>
                    <a:pt x="2458" y="1616"/>
                  </a:lnTo>
                  <a:lnTo>
                    <a:pt x="2458" y="1549"/>
                  </a:lnTo>
                  <a:lnTo>
                    <a:pt x="1953" y="34"/>
                  </a:lnTo>
                  <a:lnTo>
                    <a:pt x="192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77" name="Shape 277"/>
            <p:cNvSpPr/>
            <p:nvPr/>
          </p:nvSpPr>
          <p:spPr>
            <a:xfrm>
              <a:off x="6845150" y="1283500"/>
              <a:ext cx="25" cy="25"/>
            </a:xfrm>
            <a:custGeom>
              <a:avLst/>
              <a:gdLst/>
              <a:ahLst/>
              <a:cxnLst/>
              <a:rect l="0" t="0" r="0" b="0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78" name="Shape 278"/>
            <p:cNvSpPr/>
            <p:nvPr/>
          </p:nvSpPr>
          <p:spPr>
            <a:xfrm>
              <a:off x="6918400" y="2384450"/>
              <a:ext cx="60625" cy="39575"/>
            </a:xfrm>
            <a:custGeom>
              <a:avLst/>
              <a:gdLst/>
              <a:ahLst/>
              <a:cxnLst/>
              <a:rect l="0" t="0" r="0" b="0"/>
              <a:pathLst>
                <a:path w="2425" h="1583" extrusionOk="0">
                  <a:moveTo>
                    <a:pt x="1852" y="270"/>
                  </a:moveTo>
                  <a:lnTo>
                    <a:pt x="1885" y="438"/>
                  </a:lnTo>
                  <a:lnTo>
                    <a:pt x="2121" y="775"/>
                  </a:lnTo>
                  <a:lnTo>
                    <a:pt x="2155" y="876"/>
                  </a:lnTo>
                  <a:lnTo>
                    <a:pt x="2155" y="977"/>
                  </a:lnTo>
                  <a:lnTo>
                    <a:pt x="2155" y="1044"/>
                  </a:lnTo>
                  <a:lnTo>
                    <a:pt x="2087" y="1078"/>
                  </a:lnTo>
                  <a:lnTo>
                    <a:pt x="1919" y="1145"/>
                  </a:lnTo>
                  <a:lnTo>
                    <a:pt x="1717" y="1145"/>
                  </a:lnTo>
                  <a:lnTo>
                    <a:pt x="1347" y="1179"/>
                  </a:lnTo>
                  <a:lnTo>
                    <a:pt x="976" y="1246"/>
                  </a:lnTo>
                  <a:lnTo>
                    <a:pt x="640" y="1347"/>
                  </a:lnTo>
                  <a:lnTo>
                    <a:pt x="539" y="1044"/>
                  </a:lnTo>
                  <a:lnTo>
                    <a:pt x="438" y="741"/>
                  </a:lnTo>
                  <a:lnTo>
                    <a:pt x="1145" y="539"/>
                  </a:lnTo>
                  <a:lnTo>
                    <a:pt x="1852" y="270"/>
                  </a:lnTo>
                  <a:close/>
                  <a:moveTo>
                    <a:pt x="1919" y="1"/>
                  </a:moveTo>
                  <a:lnTo>
                    <a:pt x="1145" y="270"/>
                  </a:lnTo>
                  <a:lnTo>
                    <a:pt x="337" y="539"/>
                  </a:lnTo>
                  <a:lnTo>
                    <a:pt x="269" y="506"/>
                  </a:lnTo>
                  <a:lnTo>
                    <a:pt x="236" y="573"/>
                  </a:lnTo>
                  <a:lnTo>
                    <a:pt x="67" y="607"/>
                  </a:lnTo>
                  <a:lnTo>
                    <a:pt x="0" y="674"/>
                  </a:lnTo>
                  <a:lnTo>
                    <a:pt x="0" y="741"/>
                  </a:lnTo>
                  <a:lnTo>
                    <a:pt x="34" y="775"/>
                  </a:lnTo>
                  <a:lnTo>
                    <a:pt x="135" y="809"/>
                  </a:lnTo>
                  <a:lnTo>
                    <a:pt x="269" y="775"/>
                  </a:lnTo>
                  <a:lnTo>
                    <a:pt x="370" y="1145"/>
                  </a:lnTo>
                  <a:lnTo>
                    <a:pt x="471" y="1516"/>
                  </a:lnTo>
                  <a:lnTo>
                    <a:pt x="505" y="1583"/>
                  </a:lnTo>
                  <a:lnTo>
                    <a:pt x="606" y="1583"/>
                  </a:lnTo>
                  <a:lnTo>
                    <a:pt x="1212" y="1415"/>
                  </a:lnTo>
                  <a:lnTo>
                    <a:pt x="1818" y="1347"/>
                  </a:lnTo>
                  <a:lnTo>
                    <a:pt x="2054" y="1347"/>
                  </a:lnTo>
                  <a:lnTo>
                    <a:pt x="2188" y="1314"/>
                  </a:lnTo>
                  <a:lnTo>
                    <a:pt x="2290" y="1246"/>
                  </a:lnTo>
                  <a:lnTo>
                    <a:pt x="2391" y="1112"/>
                  </a:lnTo>
                  <a:lnTo>
                    <a:pt x="2424" y="977"/>
                  </a:lnTo>
                  <a:lnTo>
                    <a:pt x="2391" y="842"/>
                  </a:lnTo>
                  <a:lnTo>
                    <a:pt x="2323" y="708"/>
                  </a:lnTo>
                  <a:lnTo>
                    <a:pt x="2155" y="405"/>
                  </a:lnTo>
                  <a:lnTo>
                    <a:pt x="2087" y="236"/>
                  </a:lnTo>
                  <a:lnTo>
                    <a:pt x="2054" y="102"/>
                  </a:lnTo>
                  <a:lnTo>
                    <a:pt x="2054" y="68"/>
                  </a:lnTo>
                  <a:lnTo>
                    <a:pt x="2020" y="34"/>
                  </a:lnTo>
                  <a:lnTo>
                    <a:pt x="198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79" name="Shape 279"/>
            <p:cNvSpPr/>
            <p:nvPr/>
          </p:nvSpPr>
          <p:spPr>
            <a:xfrm>
              <a:off x="6689450" y="2435800"/>
              <a:ext cx="87550" cy="43800"/>
            </a:xfrm>
            <a:custGeom>
              <a:avLst/>
              <a:gdLst/>
              <a:ahLst/>
              <a:cxnLst/>
              <a:rect l="0" t="0" r="0" b="0"/>
              <a:pathLst>
                <a:path w="3502" h="1752" extrusionOk="0">
                  <a:moveTo>
                    <a:pt x="2694" y="270"/>
                  </a:moveTo>
                  <a:lnTo>
                    <a:pt x="2761" y="303"/>
                  </a:lnTo>
                  <a:lnTo>
                    <a:pt x="2828" y="303"/>
                  </a:lnTo>
                  <a:lnTo>
                    <a:pt x="2896" y="371"/>
                  </a:lnTo>
                  <a:lnTo>
                    <a:pt x="2929" y="438"/>
                  </a:lnTo>
                  <a:lnTo>
                    <a:pt x="2997" y="674"/>
                  </a:lnTo>
                  <a:lnTo>
                    <a:pt x="2761" y="808"/>
                  </a:lnTo>
                  <a:lnTo>
                    <a:pt x="2458" y="909"/>
                  </a:lnTo>
                  <a:lnTo>
                    <a:pt x="1886" y="1078"/>
                  </a:lnTo>
                  <a:lnTo>
                    <a:pt x="1212" y="1313"/>
                  </a:lnTo>
                  <a:lnTo>
                    <a:pt x="1010" y="1381"/>
                  </a:lnTo>
                  <a:lnTo>
                    <a:pt x="876" y="1414"/>
                  </a:lnTo>
                  <a:lnTo>
                    <a:pt x="775" y="1414"/>
                  </a:lnTo>
                  <a:lnTo>
                    <a:pt x="707" y="1381"/>
                  </a:lnTo>
                  <a:lnTo>
                    <a:pt x="674" y="1313"/>
                  </a:lnTo>
                  <a:lnTo>
                    <a:pt x="876" y="1280"/>
                  </a:lnTo>
                  <a:lnTo>
                    <a:pt x="1044" y="1212"/>
                  </a:lnTo>
                  <a:lnTo>
                    <a:pt x="1246" y="1111"/>
                  </a:lnTo>
                  <a:lnTo>
                    <a:pt x="1482" y="1078"/>
                  </a:lnTo>
                  <a:lnTo>
                    <a:pt x="1549" y="1044"/>
                  </a:lnTo>
                  <a:lnTo>
                    <a:pt x="1583" y="977"/>
                  </a:lnTo>
                  <a:lnTo>
                    <a:pt x="1616" y="943"/>
                  </a:lnTo>
                  <a:lnTo>
                    <a:pt x="1616" y="876"/>
                  </a:lnTo>
                  <a:lnTo>
                    <a:pt x="1583" y="808"/>
                  </a:lnTo>
                  <a:lnTo>
                    <a:pt x="1515" y="741"/>
                  </a:lnTo>
                  <a:lnTo>
                    <a:pt x="1381" y="741"/>
                  </a:lnTo>
                  <a:lnTo>
                    <a:pt x="1179" y="775"/>
                  </a:lnTo>
                  <a:lnTo>
                    <a:pt x="977" y="842"/>
                  </a:lnTo>
                  <a:lnTo>
                    <a:pt x="808" y="977"/>
                  </a:lnTo>
                  <a:lnTo>
                    <a:pt x="640" y="1111"/>
                  </a:lnTo>
                  <a:lnTo>
                    <a:pt x="674" y="909"/>
                  </a:lnTo>
                  <a:lnTo>
                    <a:pt x="1549" y="573"/>
                  </a:lnTo>
                  <a:lnTo>
                    <a:pt x="2256" y="371"/>
                  </a:lnTo>
                  <a:lnTo>
                    <a:pt x="2492" y="337"/>
                  </a:lnTo>
                  <a:lnTo>
                    <a:pt x="2694" y="270"/>
                  </a:lnTo>
                  <a:close/>
                  <a:moveTo>
                    <a:pt x="2862" y="0"/>
                  </a:moveTo>
                  <a:lnTo>
                    <a:pt x="2626" y="34"/>
                  </a:lnTo>
                  <a:lnTo>
                    <a:pt x="2424" y="68"/>
                  </a:lnTo>
                  <a:lnTo>
                    <a:pt x="1987" y="169"/>
                  </a:lnTo>
                  <a:lnTo>
                    <a:pt x="1515" y="303"/>
                  </a:lnTo>
                  <a:lnTo>
                    <a:pt x="640" y="606"/>
                  </a:lnTo>
                  <a:lnTo>
                    <a:pt x="472" y="606"/>
                  </a:lnTo>
                  <a:lnTo>
                    <a:pt x="303" y="674"/>
                  </a:lnTo>
                  <a:lnTo>
                    <a:pt x="169" y="775"/>
                  </a:lnTo>
                  <a:lnTo>
                    <a:pt x="68" y="909"/>
                  </a:lnTo>
                  <a:lnTo>
                    <a:pt x="0" y="1044"/>
                  </a:lnTo>
                  <a:lnTo>
                    <a:pt x="0" y="1212"/>
                  </a:lnTo>
                  <a:lnTo>
                    <a:pt x="0" y="1381"/>
                  </a:lnTo>
                  <a:lnTo>
                    <a:pt x="101" y="1549"/>
                  </a:lnTo>
                  <a:lnTo>
                    <a:pt x="202" y="1650"/>
                  </a:lnTo>
                  <a:lnTo>
                    <a:pt x="371" y="1717"/>
                  </a:lnTo>
                  <a:lnTo>
                    <a:pt x="539" y="1751"/>
                  </a:lnTo>
                  <a:lnTo>
                    <a:pt x="707" y="1717"/>
                  </a:lnTo>
                  <a:lnTo>
                    <a:pt x="1179" y="1616"/>
                  </a:lnTo>
                  <a:lnTo>
                    <a:pt x="1650" y="1448"/>
                  </a:lnTo>
                  <a:lnTo>
                    <a:pt x="2593" y="1111"/>
                  </a:lnTo>
                  <a:lnTo>
                    <a:pt x="2963" y="977"/>
                  </a:lnTo>
                  <a:lnTo>
                    <a:pt x="3131" y="842"/>
                  </a:lnTo>
                  <a:lnTo>
                    <a:pt x="3334" y="707"/>
                  </a:lnTo>
                  <a:lnTo>
                    <a:pt x="3435" y="573"/>
                  </a:lnTo>
                  <a:lnTo>
                    <a:pt x="3468" y="505"/>
                  </a:lnTo>
                  <a:lnTo>
                    <a:pt x="3502" y="404"/>
                  </a:lnTo>
                  <a:lnTo>
                    <a:pt x="3502" y="337"/>
                  </a:lnTo>
                  <a:lnTo>
                    <a:pt x="3468" y="236"/>
                  </a:lnTo>
                  <a:lnTo>
                    <a:pt x="3401" y="169"/>
                  </a:lnTo>
                  <a:lnTo>
                    <a:pt x="3300" y="68"/>
                  </a:lnTo>
                  <a:lnTo>
                    <a:pt x="3199" y="34"/>
                  </a:lnTo>
                  <a:lnTo>
                    <a:pt x="309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80" name="Shape 280"/>
            <p:cNvSpPr/>
            <p:nvPr/>
          </p:nvSpPr>
          <p:spPr>
            <a:xfrm>
              <a:off x="3843650" y="1982125"/>
              <a:ext cx="530300" cy="841725"/>
            </a:xfrm>
            <a:custGeom>
              <a:avLst/>
              <a:gdLst/>
              <a:ahLst/>
              <a:cxnLst/>
              <a:rect l="0" t="0" r="0" b="0"/>
              <a:pathLst>
                <a:path w="21212" h="33669" extrusionOk="0">
                  <a:moveTo>
                    <a:pt x="18787" y="11144"/>
                  </a:moveTo>
                  <a:lnTo>
                    <a:pt x="18990" y="11178"/>
                  </a:lnTo>
                  <a:lnTo>
                    <a:pt x="19091" y="11212"/>
                  </a:lnTo>
                  <a:lnTo>
                    <a:pt x="19192" y="11279"/>
                  </a:lnTo>
                  <a:lnTo>
                    <a:pt x="19360" y="11481"/>
                  </a:lnTo>
                  <a:lnTo>
                    <a:pt x="19562" y="11750"/>
                  </a:lnTo>
                  <a:lnTo>
                    <a:pt x="19730" y="12053"/>
                  </a:lnTo>
                  <a:lnTo>
                    <a:pt x="19596" y="12188"/>
                  </a:lnTo>
                  <a:lnTo>
                    <a:pt x="19562" y="12154"/>
                  </a:lnTo>
                  <a:lnTo>
                    <a:pt x="19495" y="12121"/>
                  </a:lnTo>
                  <a:lnTo>
                    <a:pt x="19461" y="12154"/>
                  </a:lnTo>
                  <a:lnTo>
                    <a:pt x="19427" y="12188"/>
                  </a:lnTo>
                  <a:lnTo>
                    <a:pt x="19360" y="12255"/>
                  </a:lnTo>
                  <a:lnTo>
                    <a:pt x="19225" y="12020"/>
                  </a:lnTo>
                  <a:lnTo>
                    <a:pt x="19158" y="11784"/>
                  </a:lnTo>
                  <a:lnTo>
                    <a:pt x="19057" y="11515"/>
                  </a:lnTo>
                  <a:lnTo>
                    <a:pt x="18956" y="11279"/>
                  </a:lnTo>
                  <a:lnTo>
                    <a:pt x="18888" y="11212"/>
                  </a:lnTo>
                  <a:lnTo>
                    <a:pt x="18821" y="11212"/>
                  </a:lnTo>
                  <a:lnTo>
                    <a:pt x="18754" y="11245"/>
                  </a:lnTo>
                  <a:lnTo>
                    <a:pt x="18720" y="11346"/>
                  </a:lnTo>
                  <a:lnTo>
                    <a:pt x="18720" y="11750"/>
                  </a:lnTo>
                  <a:lnTo>
                    <a:pt x="18754" y="12154"/>
                  </a:lnTo>
                  <a:lnTo>
                    <a:pt x="18653" y="11784"/>
                  </a:lnTo>
                  <a:lnTo>
                    <a:pt x="18552" y="11447"/>
                  </a:lnTo>
                  <a:lnTo>
                    <a:pt x="18518" y="11414"/>
                  </a:lnTo>
                  <a:lnTo>
                    <a:pt x="18484" y="11380"/>
                  </a:lnTo>
                  <a:lnTo>
                    <a:pt x="18787" y="11144"/>
                  </a:lnTo>
                  <a:close/>
                  <a:moveTo>
                    <a:pt x="17508" y="12255"/>
                  </a:moveTo>
                  <a:lnTo>
                    <a:pt x="17474" y="12424"/>
                  </a:lnTo>
                  <a:lnTo>
                    <a:pt x="17441" y="12390"/>
                  </a:lnTo>
                  <a:lnTo>
                    <a:pt x="17373" y="12390"/>
                  </a:lnTo>
                  <a:lnTo>
                    <a:pt x="17508" y="12255"/>
                  </a:lnTo>
                  <a:close/>
                  <a:moveTo>
                    <a:pt x="19023" y="12121"/>
                  </a:moveTo>
                  <a:lnTo>
                    <a:pt x="19091" y="12323"/>
                  </a:lnTo>
                  <a:lnTo>
                    <a:pt x="19225" y="12491"/>
                  </a:lnTo>
                  <a:lnTo>
                    <a:pt x="18990" y="12693"/>
                  </a:lnTo>
                  <a:lnTo>
                    <a:pt x="19023" y="12424"/>
                  </a:lnTo>
                  <a:lnTo>
                    <a:pt x="19023" y="12121"/>
                  </a:lnTo>
                  <a:close/>
                  <a:moveTo>
                    <a:pt x="18282" y="11548"/>
                  </a:moveTo>
                  <a:lnTo>
                    <a:pt x="18249" y="11851"/>
                  </a:lnTo>
                  <a:lnTo>
                    <a:pt x="18215" y="12188"/>
                  </a:lnTo>
                  <a:lnTo>
                    <a:pt x="18114" y="12828"/>
                  </a:lnTo>
                  <a:lnTo>
                    <a:pt x="18013" y="12356"/>
                  </a:lnTo>
                  <a:lnTo>
                    <a:pt x="17878" y="11885"/>
                  </a:lnTo>
                  <a:lnTo>
                    <a:pt x="18282" y="11548"/>
                  </a:lnTo>
                  <a:close/>
                  <a:moveTo>
                    <a:pt x="18484" y="12087"/>
                  </a:moveTo>
                  <a:lnTo>
                    <a:pt x="18653" y="12996"/>
                  </a:lnTo>
                  <a:lnTo>
                    <a:pt x="17542" y="14040"/>
                  </a:lnTo>
                  <a:lnTo>
                    <a:pt x="17609" y="13602"/>
                  </a:lnTo>
                  <a:lnTo>
                    <a:pt x="17643" y="13131"/>
                  </a:lnTo>
                  <a:lnTo>
                    <a:pt x="17676" y="12693"/>
                  </a:lnTo>
                  <a:lnTo>
                    <a:pt x="17744" y="12255"/>
                  </a:lnTo>
                  <a:lnTo>
                    <a:pt x="17878" y="12794"/>
                  </a:lnTo>
                  <a:lnTo>
                    <a:pt x="18013" y="13333"/>
                  </a:lnTo>
                  <a:lnTo>
                    <a:pt x="18047" y="13400"/>
                  </a:lnTo>
                  <a:lnTo>
                    <a:pt x="18114" y="13434"/>
                  </a:lnTo>
                  <a:lnTo>
                    <a:pt x="18181" y="13400"/>
                  </a:lnTo>
                  <a:lnTo>
                    <a:pt x="18249" y="13333"/>
                  </a:lnTo>
                  <a:lnTo>
                    <a:pt x="18350" y="13030"/>
                  </a:lnTo>
                  <a:lnTo>
                    <a:pt x="18383" y="12727"/>
                  </a:lnTo>
                  <a:lnTo>
                    <a:pt x="18484" y="12087"/>
                  </a:lnTo>
                  <a:close/>
                  <a:moveTo>
                    <a:pt x="21010" y="13703"/>
                  </a:moveTo>
                  <a:lnTo>
                    <a:pt x="21043" y="13905"/>
                  </a:lnTo>
                  <a:lnTo>
                    <a:pt x="21077" y="14073"/>
                  </a:lnTo>
                  <a:lnTo>
                    <a:pt x="21010" y="14040"/>
                  </a:lnTo>
                  <a:lnTo>
                    <a:pt x="21010" y="13703"/>
                  </a:lnTo>
                  <a:close/>
                  <a:moveTo>
                    <a:pt x="17306" y="12457"/>
                  </a:moveTo>
                  <a:lnTo>
                    <a:pt x="17306" y="12491"/>
                  </a:lnTo>
                  <a:lnTo>
                    <a:pt x="17272" y="12693"/>
                  </a:lnTo>
                  <a:lnTo>
                    <a:pt x="17239" y="12727"/>
                  </a:lnTo>
                  <a:lnTo>
                    <a:pt x="17239" y="12929"/>
                  </a:lnTo>
                  <a:lnTo>
                    <a:pt x="17205" y="13131"/>
                  </a:lnTo>
                  <a:lnTo>
                    <a:pt x="17239" y="13535"/>
                  </a:lnTo>
                  <a:lnTo>
                    <a:pt x="17239" y="13568"/>
                  </a:lnTo>
                  <a:lnTo>
                    <a:pt x="17171" y="13838"/>
                  </a:lnTo>
                  <a:lnTo>
                    <a:pt x="17070" y="14107"/>
                  </a:lnTo>
                  <a:lnTo>
                    <a:pt x="16936" y="13838"/>
                  </a:lnTo>
                  <a:lnTo>
                    <a:pt x="16868" y="13535"/>
                  </a:lnTo>
                  <a:lnTo>
                    <a:pt x="16835" y="13232"/>
                  </a:lnTo>
                  <a:lnTo>
                    <a:pt x="16835" y="12929"/>
                  </a:lnTo>
                  <a:lnTo>
                    <a:pt x="17306" y="12457"/>
                  </a:lnTo>
                  <a:close/>
                  <a:moveTo>
                    <a:pt x="17272" y="14174"/>
                  </a:moveTo>
                  <a:lnTo>
                    <a:pt x="17340" y="14242"/>
                  </a:lnTo>
                  <a:lnTo>
                    <a:pt x="17171" y="14410"/>
                  </a:lnTo>
                  <a:lnTo>
                    <a:pt x="17171" y="14410"/>
                  </a:lnTo>
                  <a:lnTo>
                    <a:pt x="17272" y="14174"/>
                  </a:lnTo>
                  <a:close/>
                  <a:moveTo>
                    <a:pt x="16666" y="13131"/>
                  </a:moveTo>
                  <a:lnTo>
                    <a:pt x="16666" y="13400"/>
                  </a:lnTo>
                  <a:lnTo>
                    <a:pt x="16666" y="13636"/>
                  </a:lnTo>
                  <a:lnTo>
                    <a:pt x="16666" y="13703"/>
                  </a:lnTo>
                  <a:lnTo>
                    <a:pt x="16599" y="14107"/>
                  </a:lnTo>
                  <a:lnTo>
                    <a:pt x="16498" y="14477"/>
                  </a:lnTo>
                  <a:lnTo>
                    <a:pt x="16363" y="14073"/>
                  </a:lnTo>
                  <a:lnTo>
                    <a:pt x="16262" y="13703"/>
                  </a:lnTo>
                  <a:lnTo>
                    <a:pt x="16195" y="13636"/>
                  </a:lnTo>
                  <a:lnTo>
                    <a:pt x="16666" y="13131"/>
                  </a:lnTo>
                  <a:close/>
                  <a:moveTo>
                    <a:pt x="16801" y="14107"/>
                  </a:moveTo>
                  <a:lnTo>
                    <a:pt x="16969" y="14410"/>
                  </a:lnTo>
                  <a:lnTo>
                    <a:pt x="17037" y="14477"/>
                  </a:lnTo>
                  <a:lnTo>
                    <a:pt x="17104" y="14477"/>
                  </a:lnTo>
                  <a:lnTo>
                    <a:pt x="16027" y="15555"/>
                  </a:lnTo>
                  <a:lnTo>
                    <a:pt x="16094" y="15286"/>
                  </a:lnTo>
                  <a:lnTo>
                    <a:pt x="16161" y="14983"/>
                  </a:lnTo>
                  <a:lnTo>
                    <a:pt x="16195" y="14376"/>
                  </a:lnTo>
                  <a:lnTo>
                    <a:pt x="16296" y="14612"/>
                  </a:lnTo>
                  <a:lnTo>
                    <a:pt x="16397" y="14848"/>
                  </a:lnTo>
                  <a:lnTo>
                    <a:pt x="16431" y="14882"/>
                  </a:lnTo>
                  <a:lnTo>
                    <a:pt x="16565" y="14882"/>
                  </a:lnTo>
                  <a:lnTo>
                    <a:pt x="16633" y="14814"/>
                  </a:lnTo>
                  <a:lnTo>
                    <a:pt x="16734" y="14477"/>
                  </a:lnTo>
                  <a:lnTo>
                    <a:pt x="16801" y="14107"/>
                  </a:lnTo>
                  <a:close/>
                  <a:moveTo>
                    <a:pt x="20976" y="14242"/>
                  </a:moveTo>
                  <a:lnTo>
                    <a:pt x="20976" y="14477"/>
                  </a:lnTo>
                  <a:lnTo>
                    <a:pt x="20909" y="14612"/>
                  </a:lnTo>
                  <a:lnTo>
                    <a:pt x="20774" y="14882"/>
                  </a:lnTo>
                  <a:lnTo>
                    <a:pt x="20639" y="15117"/>
                  </a:lnTo>
                  <a:lnTo>
                    <a:pt x="20471" y="15353"/>
                  </a:lnTo>
                  <a:lnTo>
                    <a:pt x="20269" y="15555"/>
                  </a:lnTo>
                  <a:lnTo>
                    <a:pt x="20505" y="15252"/>
                  </a:lnTo>
                  <a:lnTo>
                    <a:pt x="20707" y="14915"/>
                  </a:lnTo>
                  <a:lnTo>
                    <a:pt x="20875" y="14578"/>
                  </a:lnTo>
                  <a:lnTo>
                    <a:pt x="20976" y="14242"/>
                  </a:lnTo>
                  <a:close/>
                  <a:moveTo>
                    <a:pt x="15993" y="13871"/>
                  </a:moveTo>
                  <a:lnTo>
                    <a:pt x="15926" y="14578"/>
                  </a:lnTo>
                  <a:lnTo>
                    <a:pt x="15892" y="14915"/>
                  </a:lnTo>
                  <a:lnTo>
                    <a:pt x="15858" y="15252"/>
                  </a:lnTo>
                  <a:lnTo>
                    <a:pt x="15757" y="14949"/>
                  </a:lnTo>
                  <a:lnTo>
                    <a:pt x="15724" y="14612"/>
                  </a:lnTo>
                  <a:lnTo>
                    <a:pt x="15690" y="14545"/>
                  </a:lnTo>
                  <a:lnTo>
                    <a:pt x="15623" y="14511"/>
                  </a:lnTo>
                  <a:lnTo>
                    <a:pt x="15555" y="14511"/>
                  </a:lnTo>
                  <a:lnTo>
                    <a:pt x="15488" y="14578"/>
                  </a:lnTo>
                  <a:lnTo>
                    <a:pt x="15353" y="15286"/>
                  </a:lnTo>
                  <a:lnTo>
                    <a:pt x="15219" y="15993"/>
                  </a:lnTo>
                  <a:lnTo>
                    <a:pt x="15084" y="15488"/>
                  </a:lnTo>
                  <a:lnTo>
                    <a:pt x="14983" y="14949"/>
                  </a:lnTo>
                  <a:lnTo>
                    <a:pt x="15993" y="13871"/>
                  </a:lnTo>
                  <a:close/>
                  <a:moveTo>
                    <a:pt x="15589" y="15286"/>
                  </a:moveTo>
                  <a:lnTo>
                    <a:pt x="15757" y="15690"/>
                  </a:lnTo>
                  <a:lnTo>
                    <a:pt x="15791" y="15723"/>
                  </a:lnTo>
                  <a:lnTo>
                    <a:pt x="15858" y="15723"/>
                  </a:lnTo>
                  <a:lnTo>
                    <a:pt x="15421" y="16161"/>
                  </a:lnTo>
                  <a:lnTo>
                    <a:pt x="15522" y="15723"/>
                  </a:lnTo>
                  <a:lnTo>
                    <a:pt x="15589" y="15286"/>
                  </a:lnTo>
                  <a:close/>
                  <a:moveTo>
                    <a:pt x="14916" y="15824"/>
                  </a:moveTo>
                  <a:lnTo>
                    <a:pt x="15017" y="16127"/>
                  </a:lnTo>
                  <a:lnTo>
                    <a:pt x="15151" y="16397"/>
                  </a:lnTo>
                  <a:lnTo>
                    <a:pt x="15151" y="16430"/>
                  </a:lnTo>
                  <a:lnTo>
                    <a:pt x="14848" y="16733"/>
                  </a:lnTo>
                  <a:lnTo>
                    <a:pt x="14916" y="16262"/>
                  </a:lnTo>
                  <a:lnTo>
                    <a:pt x="14916" y="15824"/>
                  </a:lnTo>
                  <a:close/>
                  <a:moveTo>
                    <a:pt x="14747" y="15218"/>
                  </a:moveTo>
                  <a:lnTo>
                    <a:pt x="14680" y="16127"/>
                  </a:lnTo>
                  <a:lnTo>
                    <a:pt x="14613" y="16565"/>
                  </a:lnTo>
                  <a:lnTo>
                    <a:pt x="14579" y="16801"/>
                  </a:lnTo>
                  <a:lnTo>
                    <a:pt x="14512" y="17003"/>
                  </a:lnTo>
                  <a:lnTo>
                    <a:pt x="14411" y="16700"/>
                  </a:lnTo>
                  <a:lnTo>
                    <a:pt x="14343" y="16397"/>
                  </a:lnTo>
                  <a:lnTo>
                    <a:pt x="14209" y="15723"/>
                  </a:lnTo>
                  <a:lnTo>
                    <a:pt x="14747" y="15218"/>
                  </a:lnTo>
                  <a:close/>
                  <a:moveTo>
                    <a:pt x="13906" y="15993"/>
                  </a:moveTo>
                  <a:lnTo>
                    <a:pt x="13771" y="16599"/>
                  </a:lnTo>
                  <a:lnTo>
                    <a:pt x="13670" y="16902"/>
                  </a:lnTo>
                  <a:lnTo>
                    <a:pt x="13569" y="17205"/>
                  </a:lnTo>
                  <a:lnTo>
                    <a:pt x="13468" y="16834"/>
                  </a:lnTo>
                  <a:lnTo>
                    <a:pt x="13333" y="16464"/>
                  </a:lnTo>
                  <a:lnTo>
                    <a:pt x="13906" y="15993"/>
                  </a:lnTo>
                  <a:close/>
                  <a:moveTo>
                    <a:pt x="12997" y="16733"/>
                  </a:moveTo>
                  <a:lnTo>
                    <a:pt x="12929" y="17104"/>
                  </a:lnTo>
                  <a:lnTo>
                    <a:pt x="12896" y="17508"/>
                  </a:lnTo>
                  <a:lnTo>
                    <a:pt x="12828" y="16868"/>
                  </a:lnTo>
                  <a:lnTo>
                    <a:pt x="12997" y="16733"/>
                  </a:lnTo>
                  <a:close/>
                  <a:moveTo>
                    <a:pt x="12492" y="17104"/>
                  </a:moveTo>
                  <a:lnTo>
                    <a:pt x="12458" y="17474"/>
                  </a:lnTo>
                  <a:lnTo>
                    <a:pt x="12391" y="17811"/>
                  </a:lnTo>
                  <a:lnTo>
                    <a:pt x="12357" y="18181"/>
                  </a:lnTo>
                  <a:lnTo>
                    <a:pt x="12256" y="18518"/>
                  </a:lnTo>
                  <a:lnTo>
                    <a:pt x="12155" y="18013"/>
                  </a:lnTo>
                  <a:lnTo>
                    <a:pt x="11987" y="17474"/>
                  </a:lnTo>
                  <a:lnTo>
                    <a:pt x="12492" y="17104"/>
                  </a:lnTo>
                  <a:close/>
                  <a:moveTo>
                    <a:pt x="8216" y="236"/>
                  </a:moveTo>
                  <a:lnTo>
                    <a:pt x="8889" y="808"/>
                  </a:lnTo>
                  <a:lnTo>
                    <a:pt x="9529" y="1448"/>
                  </a:lnTo>
                  <a:lnTo>
                    <a:pt x="10135" y="2088"/>
                  </a:lnTo>
                  <a:lnTo>
                    <a:pt x="10707" y="2761"/>
                  </a:lnTo>
                  <a:lnTo>
                    <a:pt x="11886" y="4108"/>
                  </a:lnTo>
                  <a:lnTo>
                    <a:pt x="12492" y="4781"/>
                  </a:lnTo>
                  <a:lnTo>
                    <a:pt x="13098" y="5421"/>
                  </a:lnTo>
                  <a:lnTo>
                    <a:pt x="14478" y="6734"/>
                  </a:lnTo>
                  <a:lnTo>
                    <a:pt x="15118" y="7407"/>
                  </a:lnTo>
                  <a:lnTo>
                    <a:pt x="15791" y="8114"/>
                  </a:lnTo>
                  <a:lnTo>
                    <a:pt x="17070" y="9629"/>
                  </a:lnTo>
                  <a:lnTo>
                    <a:pt x="18383" y="11144"/>
                  </a:lnTo>
                  <a:lnTo>
                    <a:pt x="17811" y="11616"/>
                  </a:lnTo>
                  <a:lnTo>
                    <a:pt x="17239" y="12121"/>
                  </a:lnTo>
                  <a:lnTo>
                    <a:pt x="16734" y="12659"/>
                  </a:lnTo>
                  <a:lnTo>
                    <a:pt x="16195" y="13232"/>
                  </a:lnTo>
                  <a:lnTo>
                    <a:pt x="15185" y="14343"/>
                  </a:lnTo>
                  <a:lnTo>
                    <a:pt x="14680" y="14882"/>
                  </a:lnTo>
                  <a:lnTo>
                    <a:pt x="14175" y="15420"/>
                  </a:lnTo>
                  <a:lnTo>
                    <a:pt x="13636" y="15925"/>
                  </a:lnTo>
                  <a:lnTo>
                    <a:pt x="13064" y="16363"/>
                  </a:lnTo>
                  <a:lnTo>
                    <a:pt x="11919" y="17238"/>
                  </a:lnTo>
                  <a:lnTo>
                    <a:pt x="11852" y="17205"/>
                  </a:lnTo>
                  <a:lnTo>
                    <a:pt x="11785" y="17171"/>
                  </a:lnTo>
                  <a:lnTo>
                    <a:pt x="11717" y="17171"/>
                  </a:lnTo>
                  <a:lnTo>
                    <a:pt x="11684" y="17238"/>
                  </a:lnTo>
                  <a:lnTo>
                    <a:pt x="11650" y="17440"/>
                  </a:lnTo>
                  <a:lnTo>
                    <a:pt x="11347" y="17676"/>
                  </a:lnTo>
                  <a:lnTo>
                    <a:pt x="10808" y="18114"/>
                  </a:lnTo>
                  <a:lnTo>
                    <a:pt x="10337" y="18551"/>
                  </a:lnTo>
                  <a:lnTo>
                    <a:pt x="9933" y="18282"/>
                  </a:lnTo>
                  <a:lnTo>
                    <a:pt x="9529" y="17945"/>
                  </a:lnTo>
                  <a:lnTo>
                    <a:pt x="9192" y="17609"/>
                  </a:lnTo>
                  <a:lnTo>
                    <a:pt x="8855" y="17238"/>
                  </a:lnTo>
                  <a:lnTo>
                    <a:pt x="8182" y="16464"/>
                  </a:lnTo>
                  <a:lnTo>
                    <a:pt x="7542" y="15690"/>
                  </a:lnTo>
                  <a:lnTo>
                    <a:pt x="6835" y="14949"/>
                  </a:lnTo>
                  <a:lnTo>
                    <a:pt x="6465" y="14578"/>
                  </a:lnTo>
                  <a:lnTo>
                    <a:pt x="6128" y="14141"/>
                  </a:lnTo>
                  <a:lnTo>
                    <a:pt x="5556" y="13434"/>
                  </a:lnTo>
                  <a:lnTo>
                    <a:pt x="5253" y="13097"/>
                  </a:lnTo>
                  <a:lnTo>
                    <a:pt x="4950" y="12760"/>
                  </a:lnTo>
                  <a:lnTo>
                    <a:pt x="4209" y="12053"/>
                  </a:lnTo>
                  <a:lnTo>
                    <a:pt x="3873" y="11683"/>
                  </a:lnTo>
                  <a:lnTo>
                    <a:pt x="3536" y="11279"/>
                  </a:lnTo>
                  <a:lnTo>
                    <a:pt x="2896" y="10404"/>
                  </a:lnTo>
                  <a:lnTo>
                    <a:pt x="2223" y="9495"/>
                  </a:lnTo>
                  <a:lnTo>
                    <a:pt x="1751" y="8922"/>
                  </a:lnTo>
                  <a:lnTo>
                    <a:pt x="1516" y="8619"/>
                  </a:lnTo>
                  <a:lnTo>
                    <a:pt x="1246" y="8350"/>
                  </a:lnTo>
                  <a:lnTo>
                    <a:pt x="741" y="7912"/>
                  </a:lnTo>
                  <a:lnTo>
                    <a:pt x="472" y="7710"/>
                  </a:lnTo>
                  <a:lnTo>
                    <a:pt x="270" y="7441"/>
                  </a:lnTo>
                  <a:lnTo>
                    <a:pt x="539" y="7239"/>
                  </a:lnTo>
                  <a:lnTo>
                    <a:pt x="809" y="7037"/>
                  </a:lnTo>
                  <a:lnTo>
                    <a:pt x="1347" y="6532"/>
                  </a:lnTo>
                  <a:lnTo>
                    <a:pt x="1819" y="6027"/>
                  </a:lnTo>
                  <a:lnTo>
                    <a:pt x="2256" y="5488"/>
                  </a:lnTo>
                  <a:lnTo>
                    <a:pt x="2762" y="4882"/>
                  </a:lnTo>
                  <a:lnTo>
                    <a:pt x="3300" y="4310"/>
                  </a:lnTo>
                  <a:lnTo>
                    <a:pt x="3873" y="3737"/>
                  </a:lnTo>
                  <a:lnTo>
                    <a:pt x="4479" y="3232"/>
                  </a:lnTo>
                  <a:lnTo>
                    <a:pt x="6364" y="1751"/>
                  </a:lnTo>
                  <a:lnTo>
                    <a:pt x="8216" y="236"/>
                  </a:lnTo>
                  <a:close/>
                  <a:moveTo>
                    <a:pt x="14074" y="16296"/>
                  </a:moveTo>
                  <a:lnTo>
                    <a:pt x="14175" y="16767"/>
                  </a:lnTo>
                  <a:lnTo>
                    <a:pt x="14242" y="17003"/>
                  </a:lnTo>
                  <a:lnTo>
                    <a:pt x="14343" y="17205"/>
                  </a:lnTo>
                  <a:lnTo>
                    <a:pt x="13670" y="17811"/>
                  </a:lnTo>
                  <a:lnTo>
                    <a:pt x="12963" y="18383"/>
                  </a:lnTo>
                  <a:lnTo>
                    <a:pt x="12391" y="18854"/>
                  </a:lnTo>
                  <a:lnTo>
                    <a:pt x="12492" y="18585"/>
                  </a:lnTo>
                  <a:lnTo>
                    <a:pt x="12593" y="18282"/>
                  </a:lnTo>
                  <a:lnTo>
                    <a:pt x="12660" y="17710"/>
                  </a:lnTo>
                  <a:lnTo>
                    <a:pt x="12694" y="18013"/>
                  </a:lnTo>
                  <a:lnTo>
                    <a:pt x="12761" y="18316"/>
                  </a:lnTo>
                  <a:lnTo>
                    <a:pt x="12795" y="18349"/>
                  </a:lnTo>
                  <a:lnTo>
                    <a:pt x="12862" y="18383"/>
                  </a:lnTo>
                  <a:lnTo>
                    <a:pt x="12963" y="18383"/>
                  </a:lnTo>
                  <a:lnTo>
                    <a:pt x="13030" y="18316"/>
                  </a:lnTo>
                  <a:lnTo>
                    <a:pt x="13098" y="17945"/>
                  </a:lnTo>
                  <a:lnTo>
                    <a:pt x="13131" y="17575"/>
                  </a:lnTo>
                  <a:lnTo>
                    <a:pt x="13165" y="17205"/>
                  </a:lnTo>
                  <a:lnTo>
                    <a:pt x="13199" y="16868"/>
                  </a:lnTo>
                  <a:lnTo>
                    <a:pt x="13333" y="17205"/>
                  </a:lnTo>
                  <a:lnTo>
                    <a:pt x="13468" y="17541"/>
                  </a:lnTo>
                  <a:lnTo>
                    <a:pt x="13502" y="17609"/>
                  </a:lnTo>
                  <a:lnTo>
                    <a:pt x="13636" y="17609"/>
                  </a:lnTo>
                  <a:lnTo>
                    <a:pt x="13670" y="17541"/>
                  </a:lnTo>
                  <a:lnTo>
                    <a:pt x="13805" y="17272"/>
                  </a:lnTo>
                  <a:lnTo>
                    <a:pt x="13906" y="16935"/>
                  </a:lnTo>
                  <a:lnTo>
                    <a:pt x="14074" y="16296"/>
                  </a:lnTo>
                  <a:close/>
                  <a:moveTo>
                    <a:pt x="11616" y="17777"/>
                  </a:moveTo>
                  <a:lnTo>
                    <a:pt x="11583" y="18585"/>
                  </a:lnTo>
                  <a:lnTo>
                    <a:pt x="11549" y="18989"/>
                  </a:lnTo>
                  <a:lnTo>
                    <a:pt x="11482" y="19393"/>
                  </a:lnTo>
                  <a:lnTo>
                    <a:pt x="11347" y="18821"/>
                  </a:lnTo>
                  <a:lnTo>
                    <a:pt x="11246" y="18248"/>
                  </a:lnTo>
                  <a:lnTo>
                    <a:pt x="11212" y="18181"/>
                  </a:lnTo>
                  <a:lnTo>
                    <a:pt x="11145" y="18147"/>
                  </a:lnTo>
                  <a:lnTo>
                    <a:pt x="11313" y="18013"/>
                  </a:lnTo>
                  <a:lnTo>
                    <a:pt x="11616" y="17777"/>
                  </a:lnTo>
                  <a:close/>
                  <a:moveTo>
                    <a:pt x="11852" y="17878"/>
                  </a:moveTo>
                  <a:lnTo>
                    <a:pt x="11987" y="18417"/>
                  </a:lnTo>
                  <a:lnTo>
                    <a:pt x="12088" y="18922"/>
                  </a:lnTo>
                  <a:lnTo>
                    <a:pt x="12121" y="18989"/>
                  </a:lnTo>
                  <a:lnTo>
                    <a:pt x="12189" y="19023"/>
                  </a:lnTo>
                  <a:lnTo>
                    <a:pt x="12088" y="19090"/>
                  </a:lnTo>
                  <a:lnTo>
                    <a:pt x="11717" y="19427"/>
                  </a:lnTo>
                  <a:lnTo>
                    <a:pt x="11785" y="19023"/>
                  </a:lnTo>
                  <a:lnTo>
                    <a:pt x="11818" y="18652"/>
                  </a:lnTo>
                  <a:lnTo>
                    <a:pt x="11852" y="17878"/>
                  </a:lnTo>
                  <a:close/>
                  <a:moveTo>
                    <a:pt x="10977" y="18282"/>
                  </a:moveTo>
                  <a:lnTo>
                    <a:pt x="10876" y="18686"/>
                  </a:lnTo>
                  <a:lnTo>
                    <a:pt x="10808" y="19090"/>
                  </a:lnTo>
                  <a:lnTo>
                    <a:pt x="10741" y="19528"/>
                  </a:lnTo>
                  <a:lnTo>
                    <a:pt x="10640" y="19932"/>
                  </a:lnTo>
                  <a:lnTo>
                    <a:pt x="10505" y="19359"/>
                  </a:lnTo>
                  <a:lnTo>
                    <a:pt x="10404" y="18787"/>
                  </a:lnTo>
                  <a:lnTo>
                    <a:pt x="10977" y="18282"/>
                  </a:lnTo>
                  <a:close/>
                  <a:moveTo>
                    <a:pt x="11111" y="18753"/>
                  </a:moveTo>
                  <a:lnTo>
                    <a:pt x="11212" y="19258"/>
                  </a:lnTo>
                  <a:lnTo>
                    <a:pt x="11313" y="19763"/>
                  </a:lnTo>
                  <a:lnTo>
                    <a:pt x="10775" y="20235"/>
                  </a:lnTo>
                  <a:lnTo>
                    <a:pt x="10775" y="20235"/>
                  </a:lnTo>
                  <a:lnTo>
                    <a:pt x="10909" y="19898"/>
                  </a:lnTo>
                  <a:lnTo>
                    <a:pt x="10977" y="19494"/>
                  </a:lnTo>
                  <a:lnTo>
                    <a:pt x="11111" y="18753"/>
                  </a:lnTo>
                  <a:close/>
                  <a:moveTo>
                    <a:pt x="10135" y="19056"/>
                  </a:moveTo>
                  <a:lnTo>
                    <a:pt x="10101" y="19763"/>
                  </a:lnTo>
                  <a:lnTo>
                    <a:pt x="10067" y="20100"/>
                  </a:lnTo>
                  <a:lnTo>
                    <a:pt x="10034" y="20437"/>
                  </a:lnTo>
                  <a:lnTo>
                    <a:pt x="9966" y="19898"/>
                  </a:lnTo>
                  <a:lnTo>
                    <a:pt x="9933" y="19359"/>
                  </a:lnTo>
                  <a:lnTo>
                    <a:pt x="9899" y="19292"/>
                  </a:lnTo>
                  <a:lnTo>
                    <a:pt x="10135" y="19056"/>
                  </a:lnTo>
                  <a:close/>
                  <a:moveTo>
                    <a:pt x="10337" y="19696"/>
                  </a:moveTo>
                  <a:lnTo>
                    <a:pt x="10438" y="19999"/>
                  </a:lnTo>
                  <a:lnTo>
                    <a:pt x="10539" y="20302"/>
                  </a:lnTo>
                  <a:lnTo>
                    <a:pt x="10572" y="20336"/>
                  </a:lnTo>
                  <a:lnTo>
                    <a:pt x="10640" y="20369"/>
                  </a:lnTo>
                  <a:lnTo>
                    <a:pt x="10202" y="20773"/>
                  </a:lnTo>
                  <a:lnTo>
                    <a:pt x="10303" y="20235"/>
                  </a:lnTo>
                  <a:lnTo>
                    <a:pt x="10337" y="19696"/>
                  </a:lnTo>
                  <a:close/>
                  <a:moveTo>
                    <a:pt x="9663" y="19494"/>
                  </a:moveTo>
                  <a:lnTo>
                    <a:pt x="9596" y="19864"/>
                  </a:lnTo>
                  <a:lnTo>
                    <a:pt x="9529" y="20235"/>
                  </a:lnTo>
                  <a:lnTo>
                    <a:pt x="9428" y="20942"/>
                  </a:lnTo>
                  <a:lnTo>
                    <a:pt x="9293" y="20437"/>
                  </a:lnTo>
                  <a:lnTo>
                    <a:pt x="9226" y="19932"/>
                  </a:lnTo>
                  <a:lnTo>
                    <a:pt x="9663" y="19494"/>
                  </a:lnTo>
                  <a:close/>
                  <a:moveTo>
                    <a:pt x="9798" y="20066"/>
                  </a:moveTo>
                  <a:lnTo>
                    <a:pt x="9832" y="20571"/>
                  </a:lnTo>
                  <a:lnTo>
                    <a:pt x="9899" y="21009"/>
                  </a:lnTo>
                  <a:lnTo>
                    <a:pt x="9899" y="21043"/>
                  </a:lnTo>
                  <a:lnTo>
                    <a:pt x="9562" y="21346"/>
                  </a:lnTo>
                  <a:lnTo>
                    <a:pt x="9630" y="21043"/>
                  </a:lnTo>
                  <a:lnTo>
                    <a:pt x="9697" y="20706"/>
                  </a:lnTo>
                  <a:lnTo>
                    <a:pt x="9798" y="20066"/>
                  </a:lnTo>
                  <a:close/>
                  <a:moveTo>
                    <a:pt x="19730" y="12390"/>
                  </a:moveTo>
                  <a:lnTo>
                    <a:pt x="20067" y="12592"/>
                  </a:lnTo>
                  <a:lnTo>
                    <a:pt x="20336" y="12861"/>
                  </a:lnTo>
                  <a:lnTo>
                    <a:pt x="20538" y="13131"/>
                  </a:lnTo>
                  <a:lnTo>
                    <a:pt x="20639" y="13434"/>
                  </a:lnTo>
                  <a:lnTo>
                    <a:pt x="20707" y="13770"/>
                  </a:lnTo>
                  <a:lnTo>
                    <a:pt x="20707" y="14107"/>
                  </a:lnTo>
                  <a:lnTo>
                    <a:pt x="20639" y="14444"/>
                  </a:lnTo>
                  <a:lnTo>
                    <a:pt x="20505" y="14814"/>
                  </a:lnTo>
                  <a:lnTo>
                    <a:pt x="20471" y="14781"/>
                  </a:lnTo>
                  <a:lnTo>
                    <a:pt x="20437" y="14814"/>
                  </a:lnTo>
                  <a:lnTo>
                    <a:pt x="20033" y="15454"/>
                  </a:lnTo>
                  <a:lnTo>
                    <a:pt x="19562" y="15925"/>
                  </a:lnTo>
                  <a:lnTo>
                    <a:pt x="19091" y="16363"/>
                  </a:lnTo>
                  <a:lnTo>
                    <a:pt x="18047" y="17137"/>
                  </a:lnTo>
                  <a:lnTo>
                    <a:pt x="17407" y="17609"/>
                  </a:lnTo>
                  <a:lnTo>
                    <a:pt x="16767" y="18147"/>
                  </a:lnTo>
                  <a:lnTo>
                    <a:pt x="15555" y="19225"/>
                  </a:lnTo>
                  <a:lnTo>
                    <a:pt x="14377" y="20369"/>
                  </a:lnTo>
                  <a:lnTo>
                    <a:pt x="13232" y="21514"/>
                  </a:lnTo>
                  <a:lnTo>
                    <a:pt x="12727" y="21110"/>
                  </a:lnTo>
                  <a:lnTo>
                    <a:pt x="12290" y="20672"/>
                  </a:lnTo>
                  <a:lnTo>
                    <a:pt x="11953" y="20268"/>
                  </a:lnTo>
                  <a:lnTo>
                    <a:pt x="11751" y="20100"/>
                  </a:lnTo>
                  <a:lnTo>
                    <a:pt x="11583" y="19932"/>
                  </a:lnTo>
                  <a:lnTo>
                    <a:pt x="11616" y="19864"/>
                  </a:lnTo>
                  <a:lnTo>
                    <a:pt x="11616" y="19797"/>
                  </a:lnTo>
                  <a:lnTo>
                    <a:pt x="11886" y="19561"/>
                  </a:lnTo>
                  <a:lnTo>
                    <a:pt x="13199" y="18484"/>
                  </a:lnTo>
                  <a:lnTo>
                    <a:pt x="14478" y="17407"/>
                  </a:lnTo>
                  <a:lnTo>
                    <a:pt x="14545" y="17407"/>
                  </a:lnTo>
                  <a:lnTo>
                    <a:pt x="14613" y="17339"/>
                  </a:lnTo>
                  <a:lnTo>
                    <a:pt x="14714" y="17171"/>
                  </a:lnTo>
                  <a:lnTo>
                    <a:pt x="15320" y="16599"/>
                  </a:lnTo>
                  <a:lnTo>
                    <a:pt x="15959" y="15993"/>
                  </a:lnTo>
                  <a:lnTo>
                    <a:pt x="17171" y="14747"/>
                  </a:lnTo>
                  <a:lnTo>
                    <a:pt x="18417" y="13535"/>
                  </a:lnTo>
                  <a:lnTo>
                    <a:pt x="19057" y="12929"/>
                  </a:lnTo>
                  <a:lnTo>
                    <a:pt x="19730" y="12390"/>
                  </a:lnTo>
                  <a:close/>
                  <a:moveTo>
                    <a:pt x="8283" y="20841"/>
                  </a:moveTo>
                  <a:lnTo>
                    <a:pt x="8216" y="21278"/>
                  </a:lnTo>
                  <a:lnTo>
                    <a:pt x="8148" y="21716"/>
                  </a:lnTo>
                  <a:lnTo>
                    <a:pt x="8047" y="21514"/>
                  </a:lnTo>
                  <a:lnTo>
                    <a:pt x="7980" y="21278"/>
                  </a:lnTo>
                  <a:lnTo>
                    <a:pt x="7946" y="21211"/>
                  </a:lnTo>
                  <a:lnTo>
                    <a:pt x="7879" y="21177"/>
                  </a:lnTo>
                  <a:lnTo>
                    <a:pt x="8283" y="20841"/>
                  </a:lnTo>
                  <a:close/>
                  <a:moveTo>
                    <a:pt x="8923" y="20201"/>
                  </a:moveTo>
                  <a:lnTo>
                    <a:pt x="8855" y="21009"/>
                  </a:lnTo>
                  <a:lnTo>
                    <a:pt x="8822" y="21413"/>
                  </a:lnTo>
                  <a:lnTo>
                    <a:pt x="8721" y="21783"/>
                  </a:lnTo>
                  <a:lnTo>
                    <a:pt x="8620" y="21211"/>
                  </a:lnTo>
                  <a:lnTo>
                    <a:pt x="8519" y="20639"/>
                  </a:lnTo>
                  <a:lnTo>
                    <a:pt x="8923" y="20201"/>
                  </a:lnTo>
                  <a:close/>
                  <a:moveTo>
                    <a:pt x="9125" y="20605"/>
                  </a:moveTo>
                  <a:lnTo>
                    <a:pt x="9226" y="21009"/>
                  </a:lnTo>
                  <a:lnTo>
                    <a:pt x="9327" y="21379"/>
                  </a:lnTo>
                  <a:lnTo>
                    <a:pt x="9394" y="21447"/>
                  </a:lnTo>
                  <a:lnTo>
                    <a:pt x="9428" y="21480"/>
                  </a:lnTo>
                  <a:lnTo>
                    <a:pt x="8956" y="21918"/>
                  </a:lnTo>
                  <a:lnTo>
                    <a:pt x="9024" y="21581"/>
                  </a:lnTo>
                  <a:lnTo>
                    <a:pt x="9057" y="21278"/>
                  </a:lnTo>
                  <a:lnTo>
                    <a:pt x="9125" y="20605"/>
                  </a:lnTo>
                  <a:close/>
                  <a:moveTo>
                    <a:pt x="7744" y="21312"/>
                  </a:moveTo>
                  <a:lnTo>
                    <a:pt x="7778" y="21985"/>
                  </a:lnTo>
                  <a:lnTo>
                    <a:pt x="7744" y="22659"/>
                  </a:lnTo>
                  <a:lnTo>
                    <a:pt x="7643" y="22187"/>
                  </a:lnTo>
                  <a:lnTo>
                    <a:pt x="7576" y="21682"/>
                  </a:lnTo>
                  <a:lnTo>
                    <a:pt x="7542" y="21649"/>
                  </a:lnTo>
                  <a:lnTo>
                    <a:pt x="7509" y="21615"/>
                  </a:lnTo>
                  <a:lnTo>
                    <a:pt x="7441" y="21615"/>
                  </a:lnTo>
                  <a:lnTo>
                    <a:pt x="7744" y="21312"/>
                  </a:lnTo>
                  <a:close/>
                  <a:moveTo>
                    <a:pt x="8418" y="21514"/>
                  </a:moveTo>
                  <a:lnTo>
                    <a:pt x="8485" y="21851"/>
                  </a:lnTo>
                  <a:lnTo>
                    <a:pt x="8586" y="22187"/>
                  </a:lnTo>
                  <a:lnTo>
                    <a:pt x="7980" y="22692"/>
                  </a:lnTo>
                  <a:lnTo>
                    <a:pt x="8014" y="22322"/>
                  </a:lnTo>
                  <a:lnTo>
                    <a:pt x="8014" y="21952"/>
                  </a:lnTo>
                  <a:lnTo>
                    <a:pt x="8081" y="22086"/>
                  </a:lnTo>
                  <a:lnTo>
                    <a:pt x="8148" y="22154"/>
                  </a:lnTo>
                  <a:lnTo>
                    <a:pt x="8216" y="22154"/>
                  </a:lnTo>
                  <a:lnTo>
                    <a:pt x="8283" y="22120"/>
                  </a:lnTo>
                  <a:lnTo>
                    <a:pt x="8317" y="22086"/>
                  </a:lnTo>
                  <a:lnTo>
                    <a:pt x="8384" y="21783"/>
                  </a:lnTo>
                  <a:lnTo>
                    <a:pt x="8418" y="21514"/>
                  </a:lnTo>
                  <a:close/>
                  <a:moveTo>
                    <a:pt x="7340" y="21682"/>
                  </a:moveTo>
                  <a:lnTo>
                    <a:pt x="7239" y="22356"/>
                  </a:lnTo>
                  <a:lnTo>
                    <a:pt x="7206" y="22692"/>
                  </a:lnTo>
                  <a:lnTo>
                    <a:pt x="7138" y="23029"/>
                  </a:lnTo>
                  <a:lnTo>
                    <a:pt x="6936" y="22625"/>
                  </a:lnTo>
                  <a:lnTo>
                    <a:pt x="6734" y="22221"/>
                  </a:lnTo>
                  <a:lnTo>
                    <a:pt x="7340" y="21682"/>
                  </a:lnTo>
                  <a:close/>
                  <a:moveTo>
                    <a:pt x="7475" y="22524"/>
                  </a:moveTo>
                  <a:lnTo>
                    <a:pt x="7576" y="23029"/>
                  </a:lnTo>
                  <a:lnTo>
                    <a:pt x="7307" y="23231"/>
                  </a:lnTo>
                  <a:lnTo>
                    <a:pt x="7408" y="22861"/>
                  </a:lnTo>
                  <a:lnTo>
                    <a:pt x="7475" y="22524"/>
                  </a:lnTo>
                  <a:close/>
                  <a:moveTo>
                    <a:pt x="6734" y="22760"/>
                  </a:moveTo>
                  <a:lnTo>
                    <a:pt x="6903" y="23097"/>
                  </a:lnTo>
                  <a:lnTo>
                    <a:pt x="7037" y="23400"/>
                  </a:lnTo>
                  <a:lnTo>
                    <a:pt x="7071" y="23433"/>
                  </a:lnTo>
                  <a:lnTo>
                    <a:pt x="6667" y="23736"/>
                  </a:lnTo>
                  <a:lnTo>
                    <a:pt x="6734" y="23265"/>
                  </a:lnTo>
                  <a:lnTo>
                    <a:pt x="6734" y="22760"/>
                  </a:lnTo>
                  <a:close/>
                  <a:moveTo>
                    <a:pt x="6499" y="22423"/>
                  </a:moveTo>
                  <a:lnTo>
                    <a:pt x="6499" y="23097"/>
                  </a:lnTo>
                  <a:lnTo>
                    <a:pt x="6499" y="23433"/>
                  </a:lnTo>
                  <a:lnTo>
                    <a:pt x="6431" y="23770"/>
                  </a:lnTo>
                  <a:lnTo>
                    <a:pt x="6330" y="23534"/>
                  </a:lnTo>
                  <a:lnTo>
                    <a:pt x="6263" y="23299"/>
                  </a:lnTo>
                  <a:lnTo>
                    <a:pt x="6095" y="22793"/>
                  </a:lnTo>
                  <a:lnTo>
                    <a:pt x="6499" y="22423"/>
                  </a:lnTo>
                  <a:close/>
                  <a:moveTo>
                    <a:pt x="5792" y="23063"/>
                  </a:moveTo>
                  <a:lnTo>
                    <a:pt x="5724" y="23736"/>
                  </a:lnTo>
                  <a:lnTo>
                    <a:pt x="5657" y="24073"/>
                  </a:lnTo>
                  <a:lnTo>
                    <a:pt x="5556" y="24410"/>
                  </a:lnTo>
                  <a:lnTo>
                    <a:pt x="5421" y="23938"/>
                  </a:lnTo>
                  <a:lnTo>
                    <a:pt x="5287" y="23501"/>
                  </a:lnTo>
                  <a:lnTo>
                    <a:pt x="5792" y="23063"/>
                  </a:lnTo>
                  <a:close/>
                  <a:moveTo>
                    <a:pt x="5994" y="23265"/>
                  </a:moveTo>
                  <a:lnTo>
                    <a:pt x="6128" y="23669"/>
                  </a:lnTo>
                  <a:lnTo>
                    <a:pt x="6229" y="23837"/>
                  </a:lnTo>
                  <a:lnTo>
                    <a:pt x="6330" y="24039"/>
                  </a:lnTo>
                  <a:lnTo>
                    <a:pt x="5758" y="24511"/>
                  </a:lnTo>
                  <a:lnTo>
                    <a:pt x="5893" y="24208"/>
                  </a:lnTo>
                  <a:lnTo>
                    <a:pt x="5960" y="23905"/>
                  </a:lnTo>
                  <a:lnTo>
                    <a:pt x="5994" y="23265"/>
                  </a:lnTo>
                  <a:close/>
                  <a:moveTo>
                    <a:pt x="4950" y="23770"/>
                  </a:moveTo>
                  <a:lnTo>
                    <a:pt x="4984" y="24275"/>
                  </a:lnTo>
                  <a:lnTo>
                    <a:pt x="4950" y="24511"/>
                  </a:lnTo>
                  <a:lnTo>
                    <a:pt x="4883" y="24746"/>
                  </a:lnTo>
                  <a:lnTo>
                    <a:pt x="4782" y="24376"/>
                  </a:lnTo>
                  <a:lnTo>
                    <a:pt x="4714" y="24006"/>
                  </a:lnTo>
                  <a:lnTo>
                    <a:pt x="4950" y="23770"/>
                  </a:lnTo>
                  <a:close/>
                  <a:moveTo>
                    <a:pt x="4378" y="24309"/>
                  </a:moveTo>
                  <a:lnTo>
                    <a:pt x="4378" y="24679"/>
                  </a:lnTo>
                  <a:lnTo>
                    <a:pt x="4344" y="25083"/>
                  </a:lnTo>
                  <a:lnTo>
                    <a:pt x="4176" y="24477"/>
                  </a:lnTo>
                  <a:lnTo>
                    <a:pt x="4378" y="24309"/>
                  </a:lnTo>
                  <a:close/>
                  <a:moveTo>
                    <a:pt x="5219" y="24140"/>
                  </a:moveTo>
                  <a:lnTo>
                    <a:pt x="5320" y="24410"/>
                  </a:lnTo>
                  <a:lnTo>
                    <a:pt x="5421" y="24713"/>
                  </a:lnTo>
                  <a:lnTo>
                    <a:pt x="5455" y="24746"/>
                  </a:lnTo>
                  <a:lnTo>
                    <a:pt x="5017" y="25150"/>
                  </a:lnTo>
                  <a:lnTo>
                    <a:pt x="5017" y="25150"/>
                  </a:lnTo>
                  <a:lnTo>
                    <a:pt x="5118" y="24915"/>
                  </a:lnTo>
                  <a:lnTo>
                    <a:pt x="5186" y="24645"/>
                  </a:lnTo>
                  <a:lnTo>
                    <a:pt x="5186" y="24376"/>
                  </a:lnTo>
                  <a:lnTo>
                    <a:pt x="5219" y="24140"/>
                  </a:lnTo>
                  <a:close/>
                  <a:moveTo>
                    <a:pt x="3805" y="24814"/>
                  </a:moveTo>
                  <a:lnTo>
                    <a:pt x="3805" y="25352"/>
                  </a:lnTo>
                  <a:lnTo>
                    <a:pt x="3738" y="25857"/>
                  </a:lnTo>
                  <a:lnTo>
                    <a:pt x="3502" y="25083"/>
                  </a:lnTo>
                  <a:lnTo>
                    <a:pt x="3805" y="24814"/>
                  </a:lnTo>
                  <a:close/>
                  <a:moveTo>
                    <a:pt x="3199" y="25386"/>
                  </a:moveTo>
                  <a:lnTo>
                    <a:pt x="3199" y="25790"/>
                  </a:lnTo>
                  <a:lnTo>
                    <a:pt x="3199" y="26194"/>
                  </a:lnTo>
                  <a:lnTo>
                    <a:pt x="3065" y="25487"/>
                  </a:lnTo>
                  <a:lnTo>
                    <a:pt x="3199" y="25386"/>
                  </a:lnTo>
                  <a:close/>
                  <a:moveTo>
                    <a:pt x="4613" y="24645"/>
                  </a:moveTo>
                  <a:lnTo>
                    <a:pt x="4681" y="24915"/>
                  </a:lnTo>
                  <a:lnTo>
                    <a:pt x="4782" y="25184"/>
                  </a:lnTo>
                  <a:lnTo>
                    <a:pt x="4849" y="25251"/>
                  </a:lnTo>
                  <a:lnTo>
                    <a:pt x="4916" y="25251"/>
                  </a:lnTo>
                  <a:lnTo>
                    <a:pt x="4512" y="25655"/>
                  </a:lnTo>
                  <a:lnTo>
                    <a:pt x="4075" y="26093"/>
                  </a:lnTo>
                  <a:lnTo>
                    <a:pt x="3851" y="26338"/>
                  </a:lnTo>
                  <a:lnTo>
                    <a:pt x="3873" y="26295"/>
                  </a:lnTo>
                  <a:lnTo>
                    <a:pt x="3974" y="25992"/>
                  </a:lnTo>
                  <a:lnTo>
                    <a:pt x="4007" y="25655"/>
                  </a:lnTo>
                  <a:lnTo>
                    <a:pt x="4075" y="25016"/>
                  </a:lnTo>
                  <a:lnTo>
                    <a:pt x="4142" y="25319"/>
                  </a:lnTo>
                  <a:lnTo>
                    <a:pt x="4277" y="25588"/>
                  </a:lnTo>
                  <a:lnTo>
                    <a:pt x="4310" y="25655"/>
                  </a:lnTo>
                  <a:lnTo>
                    <a:pt x="4378" y="25655"/>
                  </a:lnTo>
                  <a:lnTo>
                    <a:pt x="4445" y="25622"/>
                  </a:lnTo>
                  <a:lnTo>
                    <a:pt x="4512" y="25588"/>
                  </a:lnTo>
                  <a:lnTo>
                    <a:pt x="4546" y="25352"/>
                  </a:lnTo>
                  <a:lnTo>
                    <a:pt x="4580" y="25117"/>
                  </a:lnTo>
                  <a:lnTo>
                    <a:pt x="4613" y="24645"/>
                  </a:lnTo>
                  <a:close/>
                  <a:moveTo>
                    <a:pt x="3435" y="25790"/>
                  </a:moveTo>
                  <a:lnTo>
                    <a:pt x="3637" y="26329"/>
                  </a:lnTo>
                  <a:lnTo>
                    <a:pt x="3704" y="26396"/>
                  </a:lnTo>
                  <a:lnTo>
                    <a:pt x="3772" y="26396"/>
                  </a:lnTo>
                  <a:lnTo>
                    <a:pt x="3820" y="26372"/>
                  </a:lnTo>
                  <a:lnTo>
                    <a:pt x="3368" y="26867"/>
                  </a:lnTo>
                  <a:lnTo>
                    <a:pt x="3435" y="26329"/>
                  </a:lnTo>
                  <a:lnTo>
                    <a:pt x="3435" y="25790"/>
                  </a:lnTo>
                  <a:close/>
                  <a:moveTo>
                    <a:pt x="11414" y="19999"/>
                  </a:moveTo>
                  <a:lnTo>
                    <a:pt x="11549" y="20235"/>
                  </a:lnTo>
                  <a:lnTo>
                    <a:pt x="11751" y="20437"/>
                  </a:lnTo>
                  <a:lnTo>
                    <a:pt x="12121" y="20807"/>
                  </a:lnTo>
                  <a:lnTo>
                    <a:pt x="12559" y="21278"/>
                  </a:lnTo>
                  <a:lnTo>
                    <a:pt x="12795" y="21480"/>
                  </a:lnTo>
                  <a:lnTo>
                    <a:pt x="13064" y="21649"/>
                  </a:lnTo>
                  <a:lnTo>
                    <a:pt x="12155" y="22524"/>
                  </a:lnTo>
                  <a:lnTo>
                    <a:pt x="9798" y="24780"/>
                  </a:lnTo>
                  <a:lnTo>
                    <a:pt x="7475" y="27036"/>
                  </a:lnTo>
                  <a:lnTo>
                    <a:pt x="7441" y="27036"/>
                  </a:lnTo>
                  <a:lnTo>
                    <a:pt x="6936" y="26531"/>
                  </a:lnTo>
                  <a:lnTo>
                    <a:pt x="6465" y="26059"/>
                  </a:lnTo>
                  <a:lnTo>
                    <a:pt x="5994" y="25554"/>
                  </a:lnTo>
                  <a:lnTo>
                    <a:pt x="5522" y="25016"/>
                  </a:lnTo>
                  <a:lnTo>
                    <a:pt x="6499" y="24174"/>
                  </a:lnTo>
                  <a:lnTo>
                    <a:pt x="6566" y="24140"/>
                  </a:lnTo>
                  <a:lnTo>
                    <a:pt x="7677" y="23231"/>
                  </a:lnTo>
                  <a:lnTo>
                    <a:pt x="7711" y="23299"/>
                  </a:lnTo>
                  <a:lnTo>
                    <a:pt x="7845" y="23299"/>
                  </a:lnTo>
                  <a:lnTo>
                    <a:pt x="7879" y="23231"/>
                  </a:lnTo>
                  <a:lnTo>
                    <a:pt x="7913" y="23029"/>
                  </a:lnTo>
                  <a:lnTo>
                    <a:pt x="9226" y="21952"/>
                  </a:lnTo>
                  <a:lnTo>
                    <a:pt x="10337" y="20975"/>
                  </a:lnTo>
                  <a:lnTo>
                    <a:pt x="11414" y="19999"/>
                  </a:lnTo>
                  <a:close/>
                  <a:moveTo>
                    <a:pt x="21111" y="14410"/>
                  </a:moveTo>
                  <a:lnTo>
                    <a:pt x="21077" y="14612"/>
                  </a:lnTo>
                  <a:lnTo>
                    <a:pt x="21043" y="14848"/>
                  </a:lnTo>
                  <a:lnTo>
                    <a:pt x="20909" y="15252"/>
                  </a:lnTo>
                  <a:lnTo>
                    <a:pt x="20707" y="15656"/>
                  </a:lnTo>
                  <a:lnTo>
                    <a:pt x="20471" y="15993"/>
                  </a:lnTo>
                  <a:lnTo>
                    <a:pt x="20000" y="16599"/>
                  </a:lnTo>
                  <a:lnTo>
                    <a:pt x="19528" y="17171"/>
                  </a:lnTo>
                  <a:lnTo>
                    <a:pt x="18990" y="17710"/>
                  </a:lnTo>
                  <a:lnTo>
                    <a:pt x="18451" y="18215"/>
                  </a:lnTo>
                  <a:lnTo>
                    <a:pt x="17340" y="19225"/>
                  </a:lnTo>
                  <a:lnTo>
                    <a:pt x="16229" y="20201"/>
                  </a:lnTo>
                  <a:lnTo>
                    <a:pt x="15084" y="21177"/>
                  </a:lnTo>
                  <a:lnTo>
                    <a:pt x="14007" y="22187"/>
                  </a:lnTo>
                  <a:lnTo>
                    <a:pt x="12896" y="23265"/>
                  </a:lnTo>
                  <a:lnTo>
                    <a:pt x="11751" y="24342"/>
                  </a:lnTo>
                  <a:lnTo>
                    <a:pt x="10572" y="25352"/>
                  </a:lnTo>
                  <a:lnTo>
                    <a:pt x="9394" y="26329"/>
                  </a:lnTo>
                  <a:lnTo>
                    <a:pt x="8317" y="27271"/>
                  </a:lnTo>
                  <a:lnTo>
                    <a:pt x="9327" y="26329"/>
                  </a:lnTo>
                  <a:lnTo>
                    <a:pt x="10303" y="25386"/>
                  </a:lnTo>
                  <a:lnTo>
                    <a:pt x="12727" y="23231"/>
                  </a:lnTo>
                  <a:lnTo>
                    <a:pt x="13906" y="22120"/>
                  </a:lnTo>
                  <a:lnTo>
                    <a:pt x="15050" y="21009"/>
                  </a:lnTo>
                  <a:lnTo>
                    <a:pt x="15589" y="20504"/>
                  </a:lnTo>
                  <a:lnTo>
                    <a:pt x="16128" y="20033"/>
                  </a:lnTo>
                  <a:lnTo>
                    <a:pt x="17205" y="19124"/>
                  </a:lnTo>
                  <a:lnTo>
                    <a:pt x="18282" y="18181"/>
                  </a:lnTo>
                  <a:lnTo>
                    <a:pt x="18821" y="17710"/>
                  </a:lnTo>
                  <a:lnTo>
                    <a:pt x="19360" y="17205"/>
                  </a:lnTo>
                  <a:lnTo>
                    <a:pt x="19697" y="16834"/>
                  </a:lnTo>
                  <a:lnTo>
                    <a:pt x="20033" y="16430"/>
                  </a:lnTo>
                  <a:lnTo>
                    <a:pt x="20336" y="16026"/>
                  </a:lnTo>
                  <a:lnTo>
                    <a:pt x="20606" y="15589"/>
                  </a:lnTo>
                  <a:lnTo>
                    <a:pt x="20774" y="15353"/>
                  </a:lnTo>
                  <a:lnTo>
                    <a:pt x="20909" y="15050"/>
                  </a:lnTo>
                  <a:lnTo>
                    <a:pt x="21043" y="14747"/>
                  </a:lnTo>
                  <a:lnTo>
                    <a:pt x="21077" y="14444"/>
                  </a:lnTo>
                  <a:lnTo>
                    <a:pt x="21111" y="14410"/>
                  </a:lnTo>
                  <a:close/>
                  <a:moveTo>
                    <a:pt x="2661" y="25891"/>
                  </a:moveTo>
                  <a:lnTo>
                    <a:pt x="2627" y="26699"/>
                  </a:lnTo>
                  <a:lnTo>
                    <a:pt x="2593" y="27137"/>
                  </a:lnTo>
                  <a:lnTo>
                    <a:pt x="2526" y="27541"/>
                  </a:lnTo>
                  <a:lnTo>
                    <a:pt x="2425" y="27204"/>
                  </a:lnTo>
                  <a:lnTo>
                    <a:pt x="2391" y="26901"/>
                  </a:lnTo>
                  <a:lnTo>
                    <a:pt x="2324" y="26228"/>
                  </a:lnTo>
                  <a:lnTo>
                    <a:pt x="2661" y="25891"/>
                  </a:lnTo>
                  <a:close/>
                  <a:moveTo>
                    <a:pt x="2896" y="25925"/>
                  </a:moveTo>
                  <a:lnTo>
                    <a:pt x="2997" y="26463"/>
                  </a:lnTo>
                  <a:lnTo>
                    <a:pt x="3098" y="27036"/>
                  </a:lnTo>
                  <a:lnTo>
                    <a:pt x="3132" y="27069"/>
                  </a:lnTo>
                  <a:lnTo>
                    <a:pt x="3166" y="27103"/>
                  </a:lnTo>
                  <a:lnTo>
                    <a:pt x="2762" y="27608"/>
                  </a:lnTo>
                  <a:lnTo>
                    <a:pt x="2829" y="27170"/>
                  </a:lnTo>
                  <a:lnTo>
                    <a:pt x="2863" y="26766"/>
                  </a:lnTo>
                  <a:lnTo>
                    <a:pt x="2896" y="25925"/>
                  </a:lnTo>
                  <a:close/>
                  <a:moveTo>
                    <a:pt x="2021" y="26531"/>
                  </a:moveTo>
                  <a:lnTo>
                    <a:pt x="1987" y="27204"/>
                  </a:lnTo>
                  <a:lnTo>
                    <a:pt x="1920" y="27877"/>
                  </a:lnTo>
                  <a:lnTo>
                    <a:pt x="1684" y="26867"/>
                  </a:lnTo>
                  <a:lnTo>
                    <a:pt x="2021" y="26531"/>
                  </a:lnTo>
                  <a:close/>
                  <a:moveTo>
                    <a:pt x="1415" y="27170"/>
                  </a:moveTo>
                  <a:lnTo>
                    <a:pt x="1415" y="27776"/>
                  </a:lnTo>
                  <a:lnTo>
                    <a:pt x="1381" y="28349"/>
                  </a:lnTo>
                  <a:lnTo>
                    <a:pt x="1280" y="27911"/>
                  </a:lnTo>
                  <a:lnTo>
                    <a:pt x="1145" y="27440"/>
                  </a:lnTo>
                  <a:lnTo>
                    <a:pt x="1415" y="27170"/>
                  </a:lnTo>
                  <a:close/>
                  <a:moveTo>
                    <a:pt x="2223" y="27372"/>
                  </a:moveTo>
                  <a:lnTo>
                    <a:pt x="2324" y="27675"/>
                  </a:lnTo>
                  <a:lnTo>
                    <a:pt x="2458" y="27945"/>
                  </a:lnTo>
                  <a:lnTo>
                    <a:pt x="2458" y="27978"/>
                  </a:lnTo>
                  <a:lnTo>
                    <a:pt x="2056" y="28443"/>
                  </a:lnTo>
                  <a:lnTo>
                    <a:pt x="2056" y="28443"/>
                  </a:lnTo>
                  <a:lnTo>
                    <a:pt x="2155" y="27911"/>
                  </a:lnTo>
                  <a:lnTo>
                    <a:pt x="2223" y="27372"/>
                  </a:lnTo>
                  <a:close/>
                  <a:moveTo>
                    <a:pt x="977" y="27642"/>
                  </a:moveTo>
                  <a:lnTo>
                    <a:pt x="1044" y="27945"/>
                  </a:lnTo>
                  <a:lnTo>
                    <a:pt x="1112" y="28281"/>
                  </a:lnTo>
                  <a:lnTo>
                    <a:pt x="1213" y="28584"/>
                  </a:lnTo>
                  <a:lnTo>
                    <a:pt x="1347" y="28887"/>
                  </a:lnTo>
                  <a:lnTo>
                    <a:pt x="1415" y="28955"/>
                  </a:lnTo>
                  <a:lnTo>
                    <a:pt x="1482" y="28955"/>
                  </a:lnTo>
                  <a:lnTo>
                    <a:pt x="1549" y="28921"/>
                  </a:lnTo>
                  <a:lnTo>
                    <a:pt x="1583" y="28854"/>
                  </a:lnTo>
                  <a:lnTo>
                    <a:pt x="1650" y="28349"/>
                  </a:lnTo>
                  <a:lnTo>
                    <a:pt x="1650" y="27810"/>
                  </a:lnTo>
                  <a:lnTo>
                    <a:pt x="1819" y="28450"/>
                  </a:lnTo>
                  <a:lnTo>
                    <a:pt x="1852" y="28517"/>
                  </a:lnTo>
                  <a:lnTo>
                    <a:pt x="1953" y="28517"/>
                  </a:lnTo>
                  <a:lnTo>
                    <a:pt x="2021" y="28483"/>
                  </a:lnTo>
                  <a:lnTo>
                    <a:pt x="1482" y="29123"/>
                  </a:lnTo>
                  <a:lnTo>
                    <a:pt x="910" y="29695"/>
                  </a:lnTo>
                  <a:lnTo>
                    <a:pt x="910" y="29224"/>
                  </a:lnTo>
                  <a:lnTo>
                    <a:pt x="910" y="28719"/>
                  </a:lnTo>
                  <a:lnTo>
                    <a:pt x="910" y="28180"/>
                  </a:lnTo>
                  <a:lnTo>
                    <a:pt x="910" y="27675"/>
                  </a:lnTo>
                  <a:lnTo>
                    <a:pt x="977" y="27642"/>
                  </a:lnTo>
                  <a:close/>
                  <a:moveTo>
                    <a:pt x="405" y="28281"/>
                  </a:moveTo>
                  <a:lnTo>
                    <a:pt x="337" y="29123"/>
                  </a:lnTo>
                  <a:lnTo>
                    <a:pt x="304" y="29662"/>
                  </a:lnTo>
                  <a:lnTo>
                    <a:pt x="270" y="29763"/>
                  </a:lnTo>
                  <a:lnTo>
                    <a:pt x="236" y="29628"/>
                  </a:lnTo>
                  <a:lnTo>
                    <a:pt x="203" y="29359"/>
                  </a:lnTo>
                  <a:lnTo>
                    <a:pt x="203" y="28955"/>
                  </a:lnTo>
                  <a:lnTo>
                    <a:pt x="203" y="28753"/>
                  </a:lnTo>
                  <a:lnTo>
                    <a:pt x="169" y="28551"/>
                  </a:lnTo>
                  <a:lnTo>
                    <a:pt x="203" y="28517"/>
                  </a:lnTo>
                  <a:lnTo>
                    <a:pt x="270" y="28483"/>
                  </a:lnTo>
                  <a:lnTo>
                    <a:pt x="304" y="28450"/>
                  </a:lnTo>
                  <a:lnTo>
                    <a:pt x="304" y="28382"/>
                  </a:lnTo>
                  <a:lnTo>
                    <a:pt x="405" y="28281"/>
                  </a:lnTo>
                  <a:close/>
                  <a:moveTo>
                    <a:pt x="18653" y="17003"/>
                  </a:moveTo>
                  <a:lnTo>
                    <a:pt x="18181" y="17407"/>
                  </a:lnTo>
                  <a:lnTo>
                    <a:pt x="17744" y="17811"/>
                  </a:lnTo>
                  <a:lnTo>
                    <a:pt x="15522" y="20066"/>
                  </a:lnTo>
                  <a:lnTo>
                    <a:pt x="13266" y="22255"/>
                  </a:lnTo>
                  <a:lnTo>
                    <a:pt x="12155" y="23332"/>
                  </a:lnTo>
                  <a:lnTo>
                    <a:pt x="10977" y="24376"/>
                  </a:lnTo>
                  <a:lnTo>
                    <a:pt x="9832" y="25386"/>
                  </a:lnTo>
                  <a:lnTo>
                    <a:pt x="8687" y="26463"/>
                  </a:lnTo>
                  <a:lnTo>
                    <a:pt x="6532" y="28618"/>
                  </a:lnTo>
                  <a:lnTo>
                    <a:pt x="5994" y="29123"/>
                  </a:lnTo>
                  <a:lnTo>
                    <a:pt x="5421" y="29628"/>
                  </a:lnTo>
                  <a:lnTo>
                    <a:pt x="4277" y="30638"/>
                  </a:lnTo>
                  <a:lnTo>
                    <a:pt x="3267" y="31615"/>
                  </a:lnTo>
                  <a:lnTo>
                    <a:pt x="2762" y="32086"/>
                  </a:lnTo>
                  <a:lnTo>
                    <a:pt x="2492" y="32288"/>
                  </a:lnTo>
                  <a:lnTo>
                    <a:pt x="2223" y="32490"/>
                  </a:lnTo>
                  <a:lnTo>
                    <a:pt x="1785" y="32759"/>
                  </a:lnTo>
                  <a:lnTo>
                    <a:pt x="2054" y="32524"/>
                  </a:lnTo>
                  <a:lnTo>
                    <a:pt x="2324" y="32254"/>
                  </a:lnTo>
                  <a:lnTo>
                    <a:pt x="2795" y="31749"/>
                  </a:lnTo>
                  <a:lnTo>
                    <a:pt x="3704" y="30874"/>
                  </a:lnTo>
                  <a:lnTo>
                    <a:pt x="4580" y="30032"/>
                  </a:lnTo>
                  <a:lnTo>
                    <a:pt x="6431" y="28382"/>
                  </a:lnTo>
                  <a:lnTo>
                    <a:pt x="8317" y="26632"/>
                  </a:lnTo>
                  <a:lnTo>
                    <a:pt x="10168" y="24847"/>
                  </a:lnTo>
                  <a:lnTo>
                    <a:pt x="11987" y="23063"/>
                  </a:lnTo>
                  <a:lnTo>
                    <a:pt x="13838" y="21278"/>
                  </a:lnTo>
                  <a:lnTo>
                    <a:pt x="15522" y="19662"/>
                  </a:lnTo>
                  <a:lnTo>
                    <a:pt x="16330" y="18888"/>
                  </a:lnTo>
                  <a:lnTo>
                    <a:pt x="17205" y="18114"/>
                  </a:lnTo>
                  <a:lnTo>
                    <a:pt x="17912" y="17541"/>
                  </a:lnTo>
                  <a:lnTo>
                    <a:pt x="18653" y="17003"/>
                  </a:lnTo>
                  <a:close/>
                  <a:moveTo>
                    <a:pt x="8115" y="0"/>
                  </a:moveTo>
                  <a:lnTo>
                    <a:pt x="4479" y="2929"/>
                  </a:lnTo>
                  <a:lnTo>
                    <a:pt x="3940" y="3401"/>
                  </a:lnTo>
                  <a:lnTo>
                    <a:pt x="3401" y="3872"/>
                  </a:lnTo>
                  <a:lnTo>
                    <a:pt x="2930" y="4377"/>
                  </a:lnTo>
                  <a:lnTo>
                    <a:pt x="2458" y="4882"/>
                  </a:lnTo>
                  <a:lnTo>
                    <a:pt x="1886" y="5555"/>
                  </a:lnTo>
                  <a:lnTo>
                    <a:pt x="1314" y="6195"/>
                  </a:lnTo>
                  <a:lnTo>
                    <a:pt x="1011" y="6532"/>
                  </a:lnTo>
                  <a:lnTo>
                    <a:pt x="708" y="6801"/>
                  </a:lnTo>
                  <a:lnTo>
                    <a:pt x="371" y="7071"/>
                  </a:lnTo>
                  <a:lnTo>
                    <a:pt x="1" y="7340"/>
                  </a:lnTo>
                  <a:lnTo>
                    <a:pt x="1" y="7609"/>
                  </a:lnTo>
                  <a:lnTo>
                    <a:pt x="102" y="7542"/>
                  </a:lnTo>
                  <a:lnTo>
                    <a:pt x="236" y="7744"/>
                  </a:lnTo>
                  <a:lnTo>
                    <a:pt x="371" y="7879"/>
                  </a:lnTo>
                  <a:lnTo>
                    <a:pt x="708" y="8182"/>
                  </a:lnTo>
                  <a:lnTo>
                    <a:pt x="1078" y="8518"/>
                  </a:lnTo>
                  <a:lnTo>
                    <a:pt x="1415" y="8889"/>
                  </a:lnTo>
                  <a:lnTo>
                    <a:pt x="1718" y="9259"/>
                  </a:lnTo>
                  <a:lnTo>
                    <a:pt x="2021" y="9629"/>
                  </a:lnTo>
                  <a:lnTo>
                    <a:pt x="3267" y="11245"/>
                  </a:lnTo>
                  <a:lnTo>
                    <a:pt x="3906" y="12020"/>
                  </a:lnTo>
                  <a:lnTo>
                    <a:pt x="4243" y="12424"/>
                  </a:lnTo>
                  <a:lnTo>
                    <a:pt x="4613" y="12760"/>
                  </a:lnTo>
                  <a:lnTo>
                    <a:pt x="5017" y="13164"/>
                  </a:lnTo>
                  <a:lnTo>
                    <a:pt x="5388" y="13568"/>
                  </a:lnTo>
                  <a:lnTo>
                    <a:pt x="6061" y="14444"/>
                  </a:lnTo>
                  <a:lnTo>
                    <a:pt x="6364" y="14814"/>
                  </a:lnTo>
                  <a:lnTo>
                    <a:pt x="6701" y="15185"/>
                  </a:lnTo>
                  <a:lnTo>
                    <a:pt x="7374" y="15858"/>
                  </a:lnTo>
                  <a:lnTo>
                    <a:pt x="8014" y="16632"/>
                  </a:lnTo>
                  <a:lnTo>
                    <a:pt x="8687" y="17373"/>
                  </a:lnTo>
                  <a:lnTo>
                    <a:pt x="9024" y="17777"/>
                  </a:lnTo>
                  <a:lnTo>
                    <a:pt x="9360" y="18114"/>
                  </a:lnTo>
                  <a:lnTo>
                    <a:pt x="9731" y="18417"/>
                  </a:lnTo>
                  <a:lnTo>
                    <a:pt x="10168" y="18686"/>
                  </a:lnTo>
                  <a:lnTo>
                    <a:pt x="9125" y="19696"/>
                  </a:lnTo>
                  <a:lnTo>
                    <a:pt x="9024" y="19696"/>
                  </a:lnTo>
                  <a:lnTo>
                    <a:pt x="8990" y="19730"/>
                  </a:lnTo>
                  <a:lnTo>
                    <a:pt x="8990" y="19797"/>
                  </a:lnTo>
                  <a:lnTo>
                    <a:pt x="8956" y="19831"/>
                  </a:lnTo>
                  <a:lnTo>
                    <a:pt x="8956" y="19864"/>
                  </a:lnTo>
                  <a:lnTo>
                    <a:pt x="8047" y="20740"/>
                  </a:lnTo>
                  <a:lnTo>
                    <a:pt x="7105" y="21581"/>
                  </a:lnTo>
                  <a:lnTo>
                    <a:pt x="5219" y="23231"/>
                  </a:lnTo>
                  <a:lnTo>
                    <a:pt x="5186" y="23097"/>
                  </a:lnTo>
                  <a:lnTo>
                    <a:pt x="5118" y="23029"/>
                  </a:lnTo>
                  <a:lnTo>
                    <a:pt x="5051" y="23029"/>
                  </a:lnTo>
                  <a:lnTo>
                    <a:pt x="4950" y="23063"/>
                  </a:lnTo>
                  <a:lnTo>
                    <a:pt x="4950" y="23130"/>
                  </a:lnTo>
                  <a:lnTo>
                    <a:pt x="4950" y="23501"/>
                  </a:lnTo>
                  <a:lnTo>
                    <a:pt x="4681" y="23736"/>
                  </a:lnTo>
                  <a:lnTo>
                    <a:pt x="4647" y="23669"/>
                  </a:lnTo>
                  <a:lnTo>
                    <a:pt x="4613" y="23635"/>
                  </a:lnTo>
                  <a:lnTo>
                    <a:pt x="4580" y="23602"/>
                  </a:lnTo>
                  <a:lnTo>
                    <a:pt x="4479" y="23602"/>
                  </a:lnTo>
                  <a:lnTo>
                    <a:pt x="3772" y="22928"/>
                  </a:lnTo>
                  <a:lnTo>
                    <a:pt x="3065" y="22255"/>
                  </a:lnTo>
                  <a:lnTo>
                    <a:pt x="1718" y="20841"/>
                  </a:lnTo>
                  <a:lnTo>
                    <a:pt x="68" y="19191"/>
                  </a:lnTo>
                  <a:lnTo>
                    <a:pt x="1" y="19090"/>
                  </a:lnTo>
                  <a:lnTo>
                    <a:pt x="1" y="19393"/>
                  </a:lnTo>
                  <a:lnTo>
                    <a:pt x="135" y="19528"/>
                  </a:lnTo>
                  <a:lnTo>
                    <a:pt x="1751" y="21211"/>
                  </a:lnTo>
                  <a:lnTo>
                    <a:pt x="3031" y="22558"/>
                  </a:lnTo>
                  <a:lnTo>
                    <a:pt x="3704" y="23231"/>
                  </a:lnTo>
                  <a:lnTo>
                    <a:pt x="4411" y="23871"/>
                  </a:lnTo>
                  <a:lnTo>
                    <a:pt x="4378" y="23972"/>
                  </a:lnTo>
                  <a:lnTo>
                    <a:pt x="4108" y="24241"/>
                  </a:lnTo>
                  <a:lnTo>
                    <a:pt x="4075" y="24140"/>
                  </a:lnTo>
                  <a:lnTo>
                    <a:pt x="4041" y="24073"/>
                  </a:lnTo>
                  <a:lnTo>
                    <a:pt x="3940" y="24073"/>
                  </a:lnTo>
                  <a:lnTo>
                    <a:pt x="3873" y="24107"/>
                  </a:lnTo>
                  <a:lnTo>
                    <a:pt x="3839" y="24174"/>
                  </a:lnTo>
                  <a:lnTo>
                    <a:pt x="3839" y="24477"/>
                  </a:lnTo>
                  <a:lnTo>
                    <a:pt x="3401" y="24847"/>
                  </a:lnTo>
                  <a:lnTo>
                    <a:pt x="3401" y="24814"/>
                  </a:lnTo>
                  <a:lnTo>
                    <a:pt x="3334" y="24746"/>
                  </a:lnTo>
                  <a:lnTo>
                    <a:pt x="3267" y="24746"/>
                  </a:lnTo>
                  <a:lnTo>
                    <a:pt x="3199" y="24780"/>
                  </a:lnTo>
                  <a:lnTo>
                    <a:pt x="3166" y="24814"/>
                  </a:lnTo>
                  <a:lnTo>
                    <a:pt x="3166" y="24847"/>
                  </a:lnTo>
                  <a:lnTo>
                    <a:pt x="3166" y="25083"/>
                  </a:lnTo>
                  <a:lnTo>
                    <a:pt x="2997" y="25218"/>
                  </a:lnTo>
                  <a:lnTo>
                    <a:pt x="2997" y="25150"/>
                  </a:lnTo>
                  <a:lnTo>
                    <a:pt x="2930" y="25083"/>
                  </a:lnTo>
                  <a:lnTo>
                    <a:pt x="2863" y="25049"/>
                  </a:lnTo>
                  <a:lnTo>
                    <a:pt x="2795" y="25083"/>
                  </a:lnTo>
                  <a:lnTo>
                    <a:pt x="2762" y="25150"/>
                  </a:lnTo>
                  <a:lnTo>
                    <a:pt x="2694" y="25521"/>
                  </a:lnTo>
                  <a:lnTo>
                    <a:pt x="2256" y="25925"/>
                  </a:lnTo>
                  <a:lnTo>
                    <a:pt x="2256" y="25857"/>
                  </a:lnTo>
                  <a:lnTo>
                    <a:pt x="2223" y="25824"/>
                  </a:lnTo>
                  <a:lnTo>
                    <a:pt x="2189" y="25790"/>
                  </a:lnTo>
                  <a:lnTo>
                    <a:pt x="2122" y="25790"/>
                  </a:lnTo>
                  <a:lnTo>
                    <a:pt x="2054" y="25824"/>
                  </a:lnTo>
                  <a:lnTo>
                    <a:pt x="2021" y="25891"/>
                  </a:lnTo>
                  <a:lnTo>
                    <a:pt x="2021" y="26160"/>
                  </a:lnTo>
                  <a:lnTo>
                    <a:pt x="1617" y="26564"/>
                  </a:lnTo>
                  <a:lnTo>
                    <a:pt x="1549" y="26531"/>
                  </a:lnTo>
                  <a:lnTo>
                    <a:pt x="1482" y="26531"/>
                  </a:lnTo>
                  <a:lnTo>
                    <a:pt x="1415" y="26564"/>
                  </a:lnTo>
                  <a:lnTo>
                    <a:pt x="1381" y="26632"/>
                  </a:lnTo>
                  <a:lnTo>
                    <a:pt x="1381" y="26766"/>
                  </a:lnTo>
                  <a:lnTo>
                    <a:pt x="1011" y="27170"/>
                  </a:lnTo>
                  <a:lnTo>
                    <a:pt x="977" y="27103"/>
                  </a:lnTo>
                  <a:lnTo>
                    <a:pt x="943" y="27036"/>
                  </a:lnTo>
                  <a:lnTo>
                    <a:pt x="876" y="27036"/>
                  </a:lnTo>
                  <a:lnTo>
                    <a:pt x="809" y="27069"/>
                  </a:lnTo>
                  <a:lnTo>
                    <a:pt x="775" y="27137"/>
                  </a:lnTo>
                  <a:lnTo>
                    <a:pt x="708" y="27507"/>
                  </a:lnTo>
                  <a:lnTo>
                    <a:pt x="640" y="27574"/>
                  </a:lnTo>
                  <a:lnTo>
                    <a:pt x="607" y="27541"/>
                  </a:lnTo>
                  <a:lnTo>
                    <a:pt x="607" y="27507"/>
                  </a:lnTo>
                  <a:lnTo>
                    <a:pt x="506" y="27473"/>
                  </a:lnTo>
                  <a:lnTo>
                    <a:pt x="438" y="27507"/>
                  </a:lnTo>
                  <a:lnTo>
                    <a:pt x="405" y="27541"/>
                  </a:lnTo>
                  <a:lnTo>
                    <a:pt x="405" y="27574"/>
                  </a:lnTo>
                  <a:lnTo>
                    <a:pt x="405" y="27844"/>
                  </a:lnTo>
                  <a:lnTo>
                    <a:pt x="102" y="28214"/>
                  </a:lnTo>
                  <a:lnTo>
                    <a:pt x="34" y="28214"/>
                  </a:lnTo>
                  <a:lnTo>
                    <a:pt x="1" y="28281"/>
                  </a:lnTo>
                  <a:lnTo>
                    <a:pt x="1" y="29527"/>
                  </a:lnTo>
                  <a:lnTo>
                    <a:pt x="34" y="29897"/>
                  </a:lnTo>
                  <a:lnTo>
                    <a:pt x="68" y="29965"/>
                  </a:lnTo>
                  <a:lnTo>
                    <a:pt x="135" y="29998"/>
                  </a:lnTo>
                  <a:lnTo>
                    <a:pt x="371" y="29998"/>
                  </a:lnTo>
                  <a:lnTo>
                    <a:pt x="438" y="29965"/>
                  </a:lnTo>
                  <a:lnTo>
                    <a:pt x="472" y="29897"/>
                  </a:lnTo>
                  <a:lnTo>
                    <a:pt x="573" y="29258"/>
                  </a:lnTo>
                  <a:lnTo>
                    <a:pt x="674" y="29763"/>
                  </a:lnTo>
                  <a:lnTo>
                    <a:pt x="708" y="29830"/>
                  </a:lnTo>
                  <a:lnTo>
                    <a:pt x="775" y="29830"/>
                  </a:lnTo>
                  <a:lnTo>
                    <a:pt x="405" y="30200"/>
                  </a:lnTo>
                  <a:lnTo>
                    <a:pt x="1" y="30537"/>
                  </a:lnTo>
                  <a:lnTo>
                    <a:pt x="1" y="30806"/>
                  </a:lnTo>
                  <a:lnTo>
                    <a:pt x="573" y="30369"/>
                  </a:lnTo>
                  <a:lnTo>
                    <a:pt x="1112" y="29864"/>
                  </a:lnTo>
                  <a:lnTo>
                    <a:pt x="1617" y="29325"/>
                  </a:lnTo>
                  <a:lnTo>
                    <a:pt x="2088" y="28786"/>
                  </a:lnTo>
                  <a:lnTo>
                    <a:pt x="3031" y="27675"/>
                  </a:lnTo>
                  <a:lnTo>
                    <a:pt x="3974" y="26564"/>
                  </a:lnTo>
                  <a:lnTo>
                    <a:pt x="4647" y="25857"/>
                  </a:lnTo>
                  <a:lnTo>
                    <a:pt x="5354" y="25184"/>
                  </a:lnTo>
                  <a:lnTo>
                    <a:pt x="5792" y="25723"/>
                  </a:lnTo>
                  <a:lnTo>
                    <a:pt x="6263" y="26228"/>
                  </a:lnTo>
                  <a:lnTo>
                    <a:pt x="6768" y="26699"/>
                  </a:lnTo>
                  <a:lnTo>
                    <a:pt x="7273" y="27204"/>
                  </a:lnTo>
                  <a:lnTo>
                    <a:pt x="7307" y="27204"/>
                  </a:lnTo>
                  <a:lnTo>
                    <a:pt x="6196" y="28214"/>
                  </a:lnTo>
                  <a:lnTo>
                    <a:pt x="5118" y="29224"/>
                  </a:lnTo>
                  <a:lnTo>
                    <a:pt x="4243" y="29998"/>
                  </a:lnTo>
                  <a:lnTo>
                    <a:pt x="3435" y="30806"/>
                  </a:lnTo>
                  <a:lnTo>
                    <a:pt x="2627" y="31615"/>
                  </a:lnTo>
                  <a:lnTo>
                    <a:pt x="1785" y="32389"/>
                  </a:lnTo>
                  <a:lnTo>
                    <a:pt x="1448" y="32658"/>
                  </a:lnTo>
                  <a:lnTo>
                    <a:pt x="1112" y="32894"/>
                  </a:lnTo>
                  <a:lnTo>
                    <a:pt x="371" y="33264"/>
                  </a:lnTo>
                  <a:lnTo>
                    <a:pt x="169" y="33365"/>
                  </a:lnTo>
                  <a:lnTo>
                    <a:pt x="1" y="33500"/>
                  </a:lnTo>
                  <a:lnTo>
                    <a:pt x="1" y="33668"/>
                  </a:lnTo>
                  <a:lnTo>
                    <a:pt x="169" y="33668"/>
                  </a:lnTo>
                  <a:lnTo>
                    <a:pt x="472" y="33466"/>
                  </a:lnTo>
                  <a:lnTo>
                    <a:pt x="775" y="33332"/>
                  </a:lnTo>
                  <a:lnTo>
                    <a:pt x="1347" y="33062"/>
                  </a:lnTo>
                  <a:lnTo>
                    <a:pt x="1347" y="33062"/>
                  </a:lnTo>
                  <a:lnTo>
                    <a:pt x="1078" y="33332"/>
                  </a:lnTo>
                  <a:lnTo>
                    <a:pt x="910" y="33500"/>
                  </a:lnTo>
                  <a:lnTo>
                    <a:pt x="809" y="33668"/>
                  </a:lnTo>
                  <a:lnTo>
                    <a:pt x="910" y="33668"/>
                  </a:lnTo>
                  <a:lnTo>
                    <a:pt x="1078" y="33466"/>
                  </a:lnTo>
                  <a:lnTo>
                    <a:pt x="1280" y="33264"/>
                  </a:lnTo>
                  <a:lnTo>
                    <a:pt x="1482" y="33096"/>
                  </a:lnTo>
                  <a:lnTo>
                    <a:pt x="1718" y="32928"/>
                  </a:lnTo>
                  <a:lnTo>
                    <a:pt x="2189" y="32625"/>
                  </a:lnTo>
                  <a:lnTo>
                    <a:pt x="2627" y="32322"/>
                  </a:lnTo>
                  <a:lnTo>
                    <a:pt x="3199" y="31850"/>
                  </a:lnTo>
                  <a:lnTo>
                    <a:pt x="3738" y="31345"/>
                  </a:lnTo>
                  <a:lnTo>
                    <a:pt x="4277" y="30806"/>
                  </a:lnTo>
                  <a:lnTo>
                    <a:pt x="4815" y="30301"/>
                  </a:lnTo>
                  <a:lnTo>
                    <a:pt x="5926" y="29291"/>
                  </a:lnTo>
                  <a:lnTo>
                    <a:pt x="6499" y="28786"/>
                  </a:lnTo>
                  <a:lnTo>
                    <a:pt x="7037" y="28248"/>
                  </a:lnTo>
                  <a:lnTo>
                    <a:pt x="8115" y="27170"/>
                  </a:lnTo>
                  <a:lnTo>
                    <a:pt x="9192" y="26093"/>
                  </a:lnTo>
                  <a:lnTo>
                    <a:pt x="9764" y="25588"/>
                  </a:lnTo>
                  <a:lnTo>
                    <a:pt x="10337" y="25049"/>
                  </a:lnTo>
                  <a:lnTo>
                    <a:pt x="11482" y="24039"/>
                  </a:lnTo>
                  <a:lnTo>
                    <a:pt x="12660" y="22962"/>
                  </a:lnTo>
                  <a:lnTo>
                    <a:pt x="13805" y="21884"/>
                  </a:lnTo>
                  <a:lnTo>
                    <a:pt x="16027" y="19662"/>
                  </a:lnTo>
                  <a:lnTo>
                    <a:pt x="18249" y="17440"/>
                  </a:lnTo>
                  <a:lnTo>
                    <a:pt x="18855" y="16902"/>
                  </a:lnTo>
                  <a:lnTo>
                    <a:pt x="19495" y="16363"/>
                  </a:lnTo>
                  <a:lnTo>
                    <a:pt x="19225" y="16801"/>
                  </a:lnTo>
                  <a:lnTo>
                    <a:pt x="18821" y="17306"/>
                  </a:lnTo>
                  <a:lnTo>
                    <a:pt x="18350" y="17811"/>
                  </a:lnTo>
                  <a:lnTo>
                    <a:pt x="18148" y="17979"/>
                  </a:lnTo>
                  <a:lnTo>
                    <a:pt x="17912" y="18147"/>
                  </a:lnTo>
                  <a:lnTo>
                    <a:pt x="17474" y="18450"/>
                  </a:lnTo>
                  <a:lnTo>
                    <a:pt x="17676" y="18383"/>
                  </a:lnTo>
                  <a:lnTo>
                    <a:pt x="17912" y="18282"/>
                  </a:lnTo>
                  <a:lnTo>
                    <a:pt x="18282" y="17979"/>
                  </a:lnTo>
                  <a:lnTo>
                    <a:pt x="18484" y="17777"/>
                  </a:lnTo>
                  <a:lnTo>
                    <a:pt x="18720" y="17541"/>
                  </a:lnTo>
                  <a:lnTo>
                    <a:pt x="19091" y="17070"/>
                  </a:lnTo>
                  <a:lnTo>
                    <a:pt x="19427" y="16599"/>
                  </a:lnTo>
                  <a:lnTo>
                    <a:pt x="19730" y="16161"/>
                  </a:lnTo>
                  <a:lnTo>
                    <a:pt x="20067" y="15858"/>
                  </a:lnTo>
                  <a:lnTo>
                    <a:pt x="20370" y="15521"/>
                  </a:lnTo>
                  <a:lnTo>
                    <a:pt x="20639" y="15185"/>
                  </a:lnTo>
                  <a:lnTo>
                    <a:pt x="20875" y="14814"/>
                  </a:lnTo>
                  <a:lnTo>
                    <a:pt x="20740" y="15151"/>
                  </a:lnTo>
                  <a:lnTo>
                    <a:pt x="20471" y="15656"/>
                  </a:lnTo>
                  <a:lnTo>
                    <a:pt x="20168" y="16127"/>
                  </a:lnTo>
                  <a:lnTo>
                    <a:pt x="19730" y="16700"/>
                  </a:lnTo>
                  <a:lnTo>
                    <a:pt x="19225" y="17205"/>
                  </a:lnTo>
                  <a:lnTo>
                    <a:pt x="18720" y="17676"/>
                  </a:lnTo>
                  <a:lnTo>
                    <a:pt x="18181" y="18147"/>
                  </a:lnTo>
                  <a:lnTo>
                    <a:pt x="17104" y="19056"/>
                  </a:lnTo>
                  <a:lnTo>
                    <a:pt x="15993" y="19999"/>
                  </a:lnTo>
                  <a:lnTo>
                    <a:pt x="15421" y="20504"/>
                  </a:lnTo>
                  <a:lnTo>
                    <a:pt x="14882" y="21043"/>
                  </a:lnTo>
                  <a:lnTo>
                    <a:pt x="13771" y="22120"/>
                  </a:lnTo>
                  <a:lnTo>
                    <a:pt x="12593" y="23198"/>
                  </a:lnTo>
                  <a:lnTo>
                    <a:pt x="11414" y="24275"/>
                  </a:lnTo>
                  <a:lnTo>
                    <a:pt x="10236" y="25352"/>
                  </a:lnTo>
                  <a:lnTo>
                    <a:pt x="9057" y="26430"/>
                  </a:lnTo>
                  <a:lnTo>
                    <a:pt x="6802" y="28618"/>
                  </a:lnTo>
                  <a:lnTo>
                    <a:pt x="5623" y="29662"/>
                  </a:lnTo>
                  <a:lnTo>
                    <a:pt x="4445" y="30705"/>
                  </a:lnTo>
                  <a:lnTo>
                    <a:pt x="3637" y="31480"/>
                  </a:lnTo>
                  <a:lnTo>
                    <a:pt x="2829" y="32254"/>
                  </a:lnTo>
                  <a:lnTo>
                    <a:pt x="2526" y="32625"/>
                  </a:lnTo>
                  <a:lnTo>
                    <a:pt x="2189" y="32961"/>
                  </a:lnTo>
                  <a:lnTo>
                    <a:pt x="1886" y="33332"/>
                  </a:lnTo>
                  <a:lnTo>
                    <a:pt x="1549" y="33668"/>
                  </a:lnTo>
                  <a:lnTo>
                    <a:pt x="1650" y="33668"/>
                  </a:lnTo>
                  <a:lnTo>
                    <a:pt x="2021" y="33298"/>
                  </a:lnTo>
                  <a:lnTo>
                    <a:pt x="2357" y="32894"/>
                  </a:lnTo>
                  <a:lnTo>
                    <a:pt x="2863" y="32355"/>
                  </a:lnTo>
                  <a:lnTo>
                    <a:pt x="3401" y="31817"/>
                  </a:lnTo>
                  <a:lnTo>
                    <a:pt x="4344" y="30908"/>
                  </a:lnTo>
                  <a:lnTo>
                    <a:pt x="5354" y="30032"/>
                  </a:lnTo>
                  <a:lnTo>
                    <a:pt x="4748" y="30604"/>
                  </a:lnTo>
                  <a:lnTo>
                    <a:pt x="4007" y="31345"/>
                  </a:lnTo>
                  <a:lnTo>
                    <a:pt x="3300" y="32086"/>
                  </a:lnTo>
                  <a:lnTo>
                    <a:pt x="2593" y="32860"/>
                  </a:lnTo>
                  <a:lnTo>
                    <a:pt x="1920" y="33668"/>
                  </a:lnTo>
                  <a:lnTo>
                    <a:pt x="1987" y="33668"/>
                  </a:lnTo>
                  <a:lnTo>
                    <a:pt x="4075" y="31480"/>
                  </a:lnTo>
                  <a:lnTo>
                    <a:pt x="5118" y="30402"/>
                  </a:lnTo>
                  <a:lnTo>
                    <a:pt x="6196" y="29359"/>
                  </a:lnTo>
                  <a:lnTo>
                    <a:pt x="7340" y="28281"/>
                  </a:lnTo>
                  <a:lnTo>
                    <a:pt x="8519" y="27238"/>
                  </a:lnTo>
                  <a:lnTo>
                    <a:pt x="9697" y="26194"/>
                  </a:lnTo>
                  <a:lnTo>
                    <a:pt x="10876" y="25184"/>
                  </a:lnTo>
                  <a:lnTo>
                    <a:pt x="11482" y="24679"/>
                  </a:lnTo>
                  <a:lnTo>
                    <a:pt x="12054" y="24174"/>
                  </a:lnTo>
                  <a:lnTo>
                    <a:pt x="13165" y="23097"/>
                  </a:lnTo>
                  <a:lnTo>
                    <a:pt x="14276" y="22053"/>
                  </a:lnTo>
                  <a:lnTo>
                    <a:pt x="15421" y="20975"/>
                  </a:lnTo>
                  <a:lnTo>
                    <a:pt x="17643" y="19056"/>
                  </a:lnTo>
                  <a:lnTo>
                    <a:pt x="18720" y="18080"/>
                  </a:lnTo>
                  <a:lnTo>
                    <a:pt x="19259" y="17575"/>
                  </a:lnTo>
                  <a:lnTo>
                    <a:pt x="19764" y="17036"/>
                  </a:lnTo>
                  <a:lnTo>
                    <a:pt x="20067" y="16666"/>
                  </a:lnTo>
                  <a:lnTo>
                    <a:pt x="20370" y="16296"/>
                  </a:lnTo>
                  <a:lnTo>
                    <a:pt x="20673" y="15858"/>
                  </a:lnTo>
                  <a:lnTo>
                    <a:pt x="20909" y="15420"/>
                  </a:lnTo>
                  <a:lnTo>
                    <a:pt x="21010" y="15185"/>
                  </a:lnTo>
                  <a:lnTo>
                    <a:pt x="21111" y="14949"/>
                  </a:lnTo>
                  <a:lnTo>
                    <a:pt x="21178" y="14713"/>
                  </a:lnTo>
                  <a:lnTo>
                    <a:pt x="21212" y="14444"/>
                  </a:lnTo>
                  <a:lnTo>
                    <a:pt x="21212" y="14208"/>
                  </a:lnTo>
                  <a:lnTo>
                    <a:pt x="21178" y="13972"/>
                  </a:lnTo>
                  <a:lnTo>
                    <a:pt x="21111" y="13737"/>
                  </a:lnTo>
                  <a:lnTo>
                    <a:pt x="21010" y="13501"/>
                  </a:lnTo>
                  <a:lnTo>
                    <a:pt x="20976" y="13467"/>
                  </a:lnTo>
                  <a:lnTo>
                    <a:pt x="20942" y="13467"/>
                  </a:lnTo>
                  <a:lnTo>
                    <a:pt x="20808" y="13097"/>
                  </a:lnTo>
                  <a:lnTo>
                    <a:pt x="20606" y="12794"/>
                  </a:lnTo>
                  <a:lnTo>
                    <a:pt x="20336" y="12491"/>
                  </a:lnTo>
                  <a:lnTo>
                    <a:pt x="20033" y="12255"/>
                  </a:lnTo>
                  <a:lnTo>
                    <a:pt x="20067" y="12188"/>
                  </a:lnTo>
                  <a:lnTo>
                    <a:pt x="20067" y="12121"/>
                  </a:lnTo>
                  <a:lnTo>
                    <a:pt x="20067" y="12087"/>
                  </a:lnTo>
                  <a:lnTo>
                    <a:pt x="20101" y="12020"/>
                  </a:lnTo>
                  <a:lnTo>
                    <a:pt x="20101" y="11952"/>
                  </a:lnTo>
                  <a:lnTo>
                    <a:pt x="20033" y="11885"/>
                  </a:lnTo>
                  <a:lnTo>
                    <a:pt x="19966" y="11919"/>
                  </a:lnTo>
                  <a:lnTo>
                    <a:pt x="19730" y="11515"/>
                  </a:lnTo>
                  <a:lnTo>
                    <a:pt x="19461" y="11178"/>
                  </a:lnTo>
                  <a:lnTo>
                    <a:pt x="19326" y="11077"/>
                  </a:lnTo>
                  <a:lnTo>
                    <a:pt x="19192" y="10976"/>
                  </a:lnTo>
                  <a:lnTo>
                    <a:pt x="18990" y="10909"/>
                  </a:lnTo>
                  <a:lnTo>
                    <a:pt x="18821" y="10875"/>
                  </a:lnTo>
                  <a:lnTo>
                    <a:pt x="18720" y="10875"/>
                  </a:lnTo>
                  <a:lnTo>
                    <a:pt x="18585" y="10942"/>
                  </a:lnTo>
                  <a:lnTo>
                    <a:pt x="18585" y="10976"/>
                  </a:lnTo>
                  <a:lnTo>
                    <a:pt x="17340" y="9528"/>
                  </a:lnTo>
                  <a:lnTo>
                    <a:pt x="16094" y="8114"/>
                  </a:lnTo>
                  <a:lnTo>
                    <a:pt x="14781" y="6734"/>
                  </a:lnTo>
                  <a:lnTo>
                    <a:pt x="14141" y="6060"/>
                  </a:lnTo>
                  <a:lnTo>
                    <a:pt x="13434" y="5387"/>
                  </a:lnTo>
                  <a:lnTo>
                    <a:pt x="12795" y="4747"/>
                  </a:lnTo>
                  <a:lnTo>
                    <a:pt x="12155" y="4040"/>
                  </a:lnTo>
                  <a:lnTo>
                    <a:pt x="10943" y="2660"/>
                  </a:lnTo>
                  <a:lnTo>
                    <a:pt x="10337" y="1953"/>
                  </a:lnTo>
                  <a:lnTo>
                    <a:pt x="9697" y="1280"/>
                  </a:lnTo>
                  <a:lnTo>
                    <a:pt x="9024" y="606"/>
                  </a:lnTo>
                  <a:lnTo>
                    <a:pt x="8317" y="34"/>
                  </a:lnTo>
                  <a:lnTo>
                    <a:pt x="828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81" name="Shape 281"/>
            <p:cNvSpPr/>
            <p:nvPr/>
          </p:nvSpPr>
          <p:spPr>
            <a:xfrm>
              <a:off x="6854425" y="2395400"/>
              <a:ext cx="68200" cy="50525"/>
            </a:xfrm>
            <a:custGeom>
              <a:avLst/>
              <a:gdLst/>
              <a:ahLst/>
              <a:cxnLst/>
              <a:rect l="0" t="0" r="0" b="0"/>
              <a:pathLst>
                <a:path w="2728" h="2021" extrusionOk="0">
                  <a:moveTo>
                    <a:pt x="2020" y="0"/>
                  </a:moveTo>
                  <a:lnTo>
                    <a:pt x="68" y="674"/>
                  </a:lnTo>
                  <a:lnTo>
                    <a:pt x="0" y="707"/>
                  </a:lnTo>
                  <a:lnTo>
                    <a:pt x="0" y="808"/>
                  </a:lnTo>
                  <a:lnTo>
                    <a:pt x="34" y="876"/>
                  </a:lnTo>
                  <a:lnTo>
                    <a:pt x="135" y="876"/>
                  </a:lnTo>
                  <a:lnTo>
                    <a:pt x="1549" y="371"/>
                  </a:lnTo>
                  <a:lnTo>
                    <a:pt x="1717" y="303"/>
                  </a:lnTo>
                  <a:lnTo>
                    <a:pt x="1886" y="270"/>
                  </a:lnTo>
                  <a:lnTo>
                    <a:pt x="1953" y="270"/>
                  </a:lnTo>
                  <a:lnTo>
                    <a:pt x="2020" y="303"/>
                  </a:lnTo>
                  <a:lnTo>
                    <a:pt x="2054" y="371"/>
                  </a:lnTo>
                  <a:lnTo>
                    <a:pt x="2121" y="472"/>
                  </a:lnTo>
                  <a:lnTo>
                    <a:pt x="2458" y="1111"/>
                  </a:lnTo>
                  <a:lnTo>
                    <a:pt x="1313" y="1448"/>
                  </a:lnTo>
                  <a:lnTo>
                    <a:pt x="943" y="1549"/>
                  </a:lnTo>
                  <a:lnTo>
                    <a:pt x="808" y="1616"/>
                  </a:lnTo>
                  <a:lnTo>
                    <a:pt x="640" y="1717"/>
                  </a:lnTo>
                  <a:lnTo>
                    <a:pt x="539" y="1246"/>
                  </a:lnTo>
                  <a:lnTo>
                    <a:pt x="472" y="1010"/>
                  </a:lnTo>
                  <a:lnTo>
                    <a:pt x="371" y="808"/>
                  </a:lnTo>
                  <a:lnTo>
                    <a:pt x="337" y="808"/>
                  </a:lnTo>
                  <a:lnTo>
                    <a:pt x="303" y="943"/>
                  </a:lnTo>
                  <a:lnTo>
                    <a:pt x="303" y="1078"/>
                  </a:lnTo>
                  <a:lnTo>
                    <a:pt x="337" y="1381"/>
                  </a:lnTo>
                  <a:lnTo>
                    <a:pt x="404" y="1650"/>
                  </a:lnTo>
                  <a:lnTo>
                    <a:pt x="505" y="1919"/>
                  </a:lnTo>
                  <a:lnTo>
                    <a:pt x="539" y="1987"/>
                  </a:lnTo>
                  <a:lnTo>
                    <a:pt x="573" y="1987"/>
                  </a:lnTo>
                  <a:lnTo>
                    <a:pt x="640" y="2020"/>
                  </a:lnTo>
                  <a:lnTo>
                    <a:pt x="674" y="1987"/>
                  </a:lnTo>
                  <a:lnTo>
                    <a:pt x="876" y="1852"/>
                  </a:lnTo>
                  <a:lnTo>
                    <a:pt x="1078" y="1751"/>
                  </a:lnTo>
                  <a:lnTo>
                    <a:pt x="1549" y="1616"/>
                  </a:lnTo>
                  <a:lnTo>
                    <a:pt x="2626" y="1313"/>
                  </a:lnTo>
                  <a:lnTo>
                    <a:pt x="2694" y="1280"/>
                  </a:lnTo>
                  <a:lnTo>
                    <a:pt x="2727" y="1246"/>
                  </a:lnTo>
                  <a:lnTo>
                    <a:pt x="2727" y="1179"/>
                  </a:lnTo>
                  <a:lnTo>
                    <a:pt x="2694" y="1145"/>
                  </a:lnTo>
                  <a:lnTo>
                    <a:pt x="2155" y="34"/>
                  </a:lnTo>
                  <a:lnTo>
                    <a:pt x="208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82" name="Shape 282"/>
            <p:cNvSpPr/>
            <p:nvPr/>
          </p:nvSpPr>
          <p:spPr>
            <a:xfrm>
              <a:off x="6345200" y="238125"/>
              <a:ext cx="810575" cy="563100"/>
            </a:xfrm>
            <a:custGeom>
              <a:avLst/>
              <a:gdLst/>
              <a:ahLst/>
              <a:cxnLst/>
              <a:rect l="0" t="0" r="0" b="0"/>
              <a:pathLst>
                <a:path w="32423" h="22524" extrusionOk="0">
                  <a:moveTo>
                    <a:pt x="0" y="0"/>
                  </a:moveTo>
                  <a:lnTo>
                    <a:pt x="337" y="707"/>
                  </a:lnTo>
                  <a:lnTo>
                    <a:pt x="1717" y="3299"/>
                  </a:lnTo>
                  <a:lnTo>
                    <a:pt x="2694" y="5118"/>
                  </a:lnTo>
                  <a:lnTo>
                    <a:pt x="3670" y="6868"/>
                  </a:lnTo>
                  <a:lnTo>
                    <a:pt x="4646" y="8653"/>
                  </a:lnTo>
                  <a:lnTo>
                    <a:pt x="5589" y="10471"/>
                  </a:lnTo>
                  <a:lnTo>
                    <a:pt x="7306" y="13939"/>
                  </a:lnTo>
                  <a:lnTo>
                    <a:pt x="9023" y="17373"/>
                  </a:lnTo>
                  <a:lnTo>
                    <a:pt x="9293" y="18046"/>
                  </a:lnTo>
                  <a:lnTo>
                    <a:pt x="9596" y="18719"/>
                  </a:lnTo>
                  <a:lnTo>
                    <a:pt x="10202" y="20066"/>
                  </a:lnTo>
                  <a:lnTo>
                    <a:pt x="10505" y="20706"/>
                  </a:lnTo>
                  <a:lnTo>
                    <a:pt x="10875" y="21346"/>
                  </a:lnTo>
                  <a:lnTo>
                    <a:pt x="11279" y="21952"/>
                  </a:lnTo>
                  <a:lnTo>
                    <a:pt x="11515" y="22221"/>
                  </a:lnTo>
                  <a:lnTo>
                    <a:pt x="11750" y="22490"/>
                  </a:lnTo>
                  <a:lnTo>
                    <a:pt x="11818" y="22524"/>
                  </a:lnTo>
                  <a:lnTo>
                    <a:pt x="11851" y="22524"/>
                  </a:lnTo>
                  <a:lnTo>
                    <a:pt x="11952" y="22490"/>
                  </a:lnTo>
                  <a:lnTo>
                    <a:pt x="11986" y="22389"/>
                  </a:lnTo>
                  <a:lnTo>
                    <a:pt x="11986" y="22356"/>
                  </a:lnTo>
                  <a:lnTo>
                    <a:pt x="11952" y="22288"/>
                  </a:lnTo>
                  <a:lnTo>
                    <a:pt x="11919" y="22288"/>
                  </a:lnTo>
                  <a:lnTo>
                    <a:pt x="12457" y="22154"/>
                  </a:lnTo>
                  <a:lnTo>
                    <a:pt x="12962" y="21985"/>
                  </a:lnTo>
                  <a:lnTo>
                    <a:pt x="13467" y="21750"/>
                  </a:lnTo>
                  <a:lnTo>
                    <a:pt x="13939" y="21480"/>
                  </a:lnTo>
                  <a:lnTo>
                    <a:pt x="14444" y="21177"/>
                  </a:lnTo>
                  <a:lnTo>
                    <a:pt x="14881" y="20841"/>
                  </a:lnTo>
                  <a:lnTo>
                    <a:pt x="15790" y="20235"/>
                  </a:lnTo>
                  <a:lnTo>
                    <a:pt x="16430" y="19830"/>
                  </a:lnTo>
                  <a:lnTo>
                    <a:pt x="17070" y="19426"/>
                  </a:lnTo>
                  <a:lnTo>
                    <a:pt x="18417" y="18686"/>
                  </a:lnTo>
                  <a:lnTo>
                    <a:pt x="21144" y="17272"/>
                  </a:lnTo>
                  <a:lnTo>
                    <a:pt x="22524" y="16598"/>
                  </a:lnTo>
                  <a:lnTo>
                    <a:pt x="23904" y="15925"/>
                  </a:lnTo>
                  <a:lnTo>
                    <a:pt x="25285" y="15285"/>
                  </a:lnTo>
                  <a:lnTo>
                    <a:pt x="26665" y="14612"/>
                  </a:lnTo>
                  <a:lnTo>
                    <a:pt x="27372" y="14242"/>
                  </a:lnTo>
                  <a:lnTo>
                    <a:pt x="28079" y="13838"/>
                  </a:lnTo>
                  <a:lnTo>
                    <a:pt x="29460" y="12996"/>
                  </a:lnTo>
                  <a:lnTo>
                    <a:pt x="30133" y="12592"/>
                  </a:lnTo>
                  <a:lnTo>
                    <a:pt x="30840" y="12222"/>
                  </a:lnTo>
                  <a:lnTo>
                    <a:pt x="31547" y="11851"/>
                  </a:lnTo>
                  <a:lnTo>
                    <a:pt x="32288" y="11548"/>
                  </a:lnTo>
                  <a:lnTo>
                    <a:pt x="32355" y="11548"/>
                  </a:lnTo>
                  <a:lnTo>
                    <a:pt x="32422" y="11481"/>
                  </a:lnTo>
                  <a:lnTo>
                    <a:pt x="32422" y="11447"/>
                  </a:lnTo>
                  <a:lnTo>
                    <a:pt x="32389" y="11380"/>
                  </a:lnTo>
                  <a:lnTo>
                    <a:pt x="32254" y="11211"/>
                  </a:lnTo>
                  <a:lnTo>
                    <a:pt x="32119" y="11077"/>
                  </a:lnTo>
                  <a:lnTo>
                    <a:pt x="31884" y="10706"/>
                  </a:lnTo>
                  <a:lnTo>
                    <a:pt x="31480" y="9966"/>
                  </a:lnTo>
                  <a:lnTo>
                    <a:pt x="31210" y="9562"/>
                  </a:lnTo>
                  <a:lnTo>
                    <a:pt x="30907" y="9158"/>
                  </a:lnTo>
                  <a:lnTo>
                    <a:pt x="30301" y="8350"/>
                  </a:lnTo>
                  <a:lnTo>
                    <a:pt x="29998" y="7878"/>
                  </a:lnTo>
                  <a:lnTo>
                    <a:pt x="29729" y="7407"/>
                  </a:lnTo>
                  <a:lnTo>
                    <a:pt x="29460" y="6936"/>
                  </a:lnTo>
                  <a:lnTo>
                    <a:pt x="29224" y="6464"/>
                  </a:lnTo>
                  <a:lnTo>
                    <a:pt x="28753" y="5454"/>
                  </a:lnTo>
                  <a:lnTo>
                    <a:pt x="28349" y="4478"/>
                  </a:lnTo>
                  <a:lnTo>
                    <a:pt x="27877" y="3434"/>
                  </a:lnTo>
                  <a:lnTo>
                    <a:pt x="27339" y="2458"/>
                  </a:lnTo>
                  <a:lnTo>
                    <a:pt x="26261" y="471"/>
                  </a:lnTo>
                  <a:lnTo>
                    <a:pt x="26026" y="0"/>
                  </a:lnTo>
                  <a:lnTo>
                    <a:pt x="25790" y="0"/>
                  </a:lnTo>
                  <a:lnTo>
                    <a:pt x="26026" y="539"/>
                  </a:lnTo>
                  <a:lnTo>
                    <a:pt x="26295" y="1044"/>
                  </a:lnTo>
                  <a:lnTo>
                    <a:pt x="27406" y="3097"/>
                  </a:lnTo>
                  <a:lnTo>
                    <a:pt x="27911" y="4175"/>
                  </a:lnTo>
                  <a:lnTo>
                    <a:pt x="28382" y="5219"/>
                  </a:lnTo>
                  <a:lnTo>
                    <a:pt x="28820" y="6195"/>
                  </a:lnTo>
                  <a:lnTo>
                    <a:pt x="29258" y="7104"/>
                  </a:lnTo>
                  <a:lnTo>
                    <a:pt x="29796" y="7979"/>
                  </a:lnTo>
                  <a:lnTo>
                    <a:pt x="30369" y="8821"/>
                  </a:lnTo>
                  <a:lnTo>
                    <a:pt x="30941" y="9595"/>
                  </a:lnTo>
                  <a:lnTo>
                    <a:pt x="31177" y="9999"/>
                  </a:lnTo>
                  <a:lnTo>
                    <a:pt x="31412" y="10403"/>
                  </a:lnTo>
                  <a:lnTo>
                    <a:pt x="31715" y="10942"/>
                  </a:lnTo>
                  <a:lnTo>
                    <a:pt x="31884" y="11178"/>
                  </a:lnTo>
                  <a:lnTo>
                    <a:pt x="32086" y="11413"/>
                  </a:lnTo>
                  <a:lnTo>
                    <a:pt x="31446" y="11683"/>
                  </a:lnTo>
                  <a:lnTo>
                    <a:pt x="30840" y="11986"/>
                  </a:lnTo>
                  <a:lnTo>
                    <a:pt x="30200" y="12289"/>
                  </a:lnTo>
                  <a:lnTo>
                    <a:pt x="29594" y="12659"/>
                  </a:lnTo>
                  <a:lnTo>
                    <a:pt x="28416" y="13366"/>
                  </a:lnTo>
                  <a:lnTo>
                    <a:pt x="27204" y="14073"/>
                  </a:lnTo>
                  <a:lnTo>
                    <a:pt x="26531" y="14444"/>
                  </a:lnTo>
                  <a:lnTo>
                    <a:pt x="25857" y="14780"/>
                  </a:lnTo>
                  <a:lnTo>
                    <a:pt x="24477" y="15420"/>
                  </a:lnTo>
                  <a:lnTo>
                    <a:pt x="23096" y="16060"/>
                  </a:lnTo>
                  <a:lnTo>
                    <a:pt x="22389" y="16396"/>
                  </a:lnTo>
                  <a:lnTo>
                    <a:pt x="21716" y="16733"/>
                  </a:lnTo>
                  <a:lnTo>
                    <a:pt x="20302" y="17474"/>
                  </a:lnTo>
                  <a:lnTo>
                    <a:pt x="18888" y="18214"/>
                  </a:lnTo>
                  <a:lnTo>
                    <a:pt x="17508" y="18955"/>
                  </a:lnTo>
                  <a:lnTo>
                    <a:pt x="16834" y="19359"/>
                  </a:lnTo>
                  <a:lnTo>
                    <a:pt x="16127" y="19763"/>
                  </a:lnTo>
                  <a:lnTo>
                    <a:pt x="15083" y="20437"/>
                  </a:lnTo>
                  <a:lnTo>
                    <a:pt x="14040" y="21110"/>
                  </a:lnTo>
                  <a:lnTo>
                    <a:pt x="13501" y="21447"/>
                  </a:lnTo>
                  <a:lnTo>
                    <a:pt x="12962" y="21716"/>
                  </a:lnTo>
                  <a:lnTo>
                    <a:pt x="12390" y="21952"/>
                  </a:lnTo>
                  <a:lnTo>
                    <a:pt x="11784" y="22120"/>
                  </a:lnTo>
                  <a:lnTo>
                    <a:pt x="11346" y="21548"/>
                  </a:lnTo>
                  <a:lnTo>
                    <a:pt x="10942" y="20942"/>
                  </a:lnTo>
                  <a:lnTo>
                    <a:pt x="10606" y="20302"/>
                  </a:lnTo>
                  <a:lnTo>
                    <a:pt x="10269" y="19628"/>
                  </a:lnTo>
                  <a:lnTo>
                    <a:pt x="9697" y="18248"/>
                  </a:lnTo>
                  <a:lnTo>
                    <a:pt x="9394" y="17608"/>
                  </a:lnTo>
                  <a:lnTo>
                    <a:pt x="9091" y="16935"/>
                  </a:lnTo>
                  <a:lnTo>
                    <a:pt x="5488" y="9663"/>
                  </a:lnTo>
                  <a:lnTo>
                    <a:pt x="5017" y="8754"/>
                  </a:lnTo>
                  <a:lnTo>
                    <a:pt x="4545" y="7845"/>
                  </a:lnTo>
                  <a:lnTo>
                    <a:pt x="3569" y="6060"/>
                  </a:lnTo>
                  <a:lnTo>
                    <a:pt x="2559" y="4310"/>
                  </a:lnTo>
                  <a:lnTo>
                    <a:pt x="1583" y="2525"/>
                  </a:lnTo>
                  <a:lnTo>
                    <a:pt x="303" y="135"/>
                  </a:lnTo>
                  <a:lnTo>
                    <a:pt x="23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83" name="Shape 283"/>
            <p:cNvSpPr/>
            <p:nvPr/>
          </p:nvSpPr>
          <p:spPr>
            <a:xfrm>
              <a:off x="6682725" y="2484625"/>
              <a:ext cx="60625" cy="52200"/>
            </a:xfrm>
            <a:custGeom>
              <a:avLst/>
              <a:gdLst/>
              <a:ahLst/>
              <a:cxnLst/>
              <a:rect l="0" t="0" r="0" b="0"/>
              <a:pathLst>
                <a:path w="2425" h="2088" extrusionOk="0">
                  <a:moveTo>
                    <a:pt x="1953" y="202"/>
                  </a:moveTo>
                  <a:lnTo>
                    <a:pt x="2054" y="606"/>
                  </a:lnTo>
                  <a:lnTo>
                    <a:pt x="2121" y="1044"/>
                  </a:lnTo>
                  <a:lnTo>
                    <a:pt x="2155" y="1313"/>
                  </a:lnTo>
                  <a:lnTo>
                    <a:pt x="2155" y="1481"/>
                  </a:lnTo>
                  <a:lnTo>
                    <a:pt x="2155" y="1549"/>
                  </a:lnTo>
                  <a:lnTo>
                    <a:pt x="2121" y="1582"/>
                  </a:lnTo>
                  <a:lnTo>
                    <a:pt x="1953" y="1616"/>
                  </a:lnTo>
                  <a:lnTo>
                    <a:pt x="1784" y="1616"/>
                  </a:lnTo>
                  <a:lnTo>
                    <a:pt x="1414" y="1650"/>
                  </a:lnTo>
                  <a:lnTo>
                    <a:pt x="1145" y="1717"/>
                  </a:lnTo>
                  <a:lnTo>
                    <a:pt x="875" y="1784"/>
                  </a:lnTo>
                  <a:lnTo>
                    <a:pt x="741" y="1784"/>
                  </a:lnTo>
                  <a:lnTo>
                    <a:pt x="640" y="1751"/>
                  </a:lnTo>
                  <a:lnTo>
                    <a:pt x="539" y="1650"/>
                  </a:lnTo>
                  <a:lnTo>
                    <a:pt x="471" y="1481"/>
                  </a:lnTo>
                  <a:lnTo>
                    <a:pt x="404" y="1111"/>
                  </a:lnTo>
                  <a:lnTo>
                    <a:pt x="337" y="909"/>
                  </a:lnTo>
                  <a:lnTo>
                    <a:pt x="269" y="707"/>
                  </a:lnTo>
                  <a:lnTo>
                    <a:pt x="505" y="606"/>
                  </a:lnTo>
                  <a:lnTo>
                    <a:pt x="741" y="539"/>
                  </a:lnTo>
                  <a:lnTo>
                    <a:pt x="1246" y="471"/>
                  </a:lnTo>
                  <a:lnTo>
                    <a:pt x="1616" y="370"/>
                  </a:lnTo>
                  <a:lnTo>
                    <a:pt x="1953" y="202"/>
                  </a:lnTo>
                  <a:close/>
                  <a:moveTo>
                    <a:pt x="2020" y="0"/>
                  </a:moveTo>
                  <a:lnTo>
                    <a:pt x="1953" y="34"/>
                  </a:lnTo>
                  <a:lnTo>
                    <a:pt x="1683" y="135"/>
                  </a:lnTo>
                  <a:lnTo>
                    <a:pt x="1380" y="236"/>
                  </a:lnTo>
                  <a:lnTo>
                    <a:pt x="774" y="370"/>
                  </a:lnTo>
                  <a:lnTo>
                    <a:pt x="539" y="404"/>
                  </a:lnTo>
                  <a:lnTo>
                    <a:pt x="337" y="438"/>
                  </a:lnTo>
                  <a:lnTo>
                    <a:pt x="168" y="539"/>
                  </a:lnTo>
                  <a:lnTo>
                    <a:pt x="67" y="606"/>
                  </a:lnTo>
                  <a:lnTo>
                    <a:pt x="0" y="673"/>
                  </a:lnTo>
                  <a:lnTo>
                    <a:pt x="0" y="741"/>
                  </a:lnTo>
                  <a:lnTo>
                    <a:pt x="0" y="774"/>
                  </a:lnTo>
                  <a:lnTo>
                    <a:pt x="67" y="808"/>
                  </a:lnTo>
                  <a:lnTo>
                    <a:pt x="101" y="842"/>
                  </a:lnTo>
                  <a:lnTo>
                    <a:pt x="168" y="1111"/>
                  </a:lnTo>
                  <a:lnTo>
                    <a:pt x="202" y="1380"/>
                  </a:lnTo>
                  <a:lnTo>
                    <a:pt x="269" y="1582"/>
                  </a:lnTo>
                  <a:lnTo>
                    <a:pt x="303" y="1751"/>
                  </a:lnTo>
                  <a:lnTo>
                    <a:pt x="370" y="1919"/>
                  </a:lnTo>
                  <a:lnTo>
                    <a:pt x="539" y="2054"/>
                  </a:lnTo>
                  <a:lnTo>
                    <a:pt x="606" y="2087"/>
                  </a:lnTo>
                  <a:lnTo>
                    <a:pt x="673" y="2087"/>
                  </a:lnTo>
                  <a:lnTo>
                    <a:pt x="842" y="2054"/>
                  </a:lnTo>
                  <a:lnTo>
                    <a:pt x="1145" y="1953"/>
                  </a:lnTo>
                  <a:lnTo>
                    <a:pt x="1448" y="1885"/>
                  </a:lnTo>
                  <a:lnTo>
                    <a:pt x="1751" y="1852"/>
                  </a:lnTo>
                  <a:lnTo>
                    <a:pt x="2054" y="1818"/>
                  </a:lnTo>
                  <a:lnTo>
                    <a:pt x="2323" y="1751"/>
                  </a:lnTo>
                  <a:lnTo>
                    <a:pt x="2390" y="1683"/>
                  </a:lnTo>
                  <a:lnTo>
                    <a:pt x="2424" y="1616"/>
                  </a:lnTo>
                  <a:lnTo>
                    <a:pt x="2357" y="1212"/>
                  </a:lnTo>
                  <a:lnTo>
                    <a:pt x="2256" y="842"/>
                  </a:lnTo>
                  <a:lnTo>
                    <a:pt x="2087" y="67"/>
                  </a:lnTo>
                  <a:lnTo>
                    <a:pt x="202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84" name="Shape 284"/>
            <p:cNvSpPr/>
            <p:nvPr/>
          </p:nvSpPr>
          <p:spPr>
            <a:xfrm>
              <a:off x="6793825" y="2413075"/>
              <a:ext cx="61450" cy="47150"/>
            </a:xfrm>
            <a:custGeom>
              <a:avLst/>
              <a:gdLst/>
              <a:ahLst/>
              <a:cxnLst/>
              <a:rect l="0" t="0" r="0" b="0"/>
              <a:pathLst>
                <a:path w="2458" h="1886" extrusionOk="0">
                  <a:moveTo>
                    <a:pt x="1852" y="270"/>
                  </a:moveTo>
                  <a:lnTo>
                    <a:pt x="1919" y="337"/>
                  </a:lnTo>
                  <a:lnTo>
                    <a:pt x="2020" y="472"/>
                  </a:lnTo>
                  <a:lnTo>
                    <a:pt x="2088" y="640"/>
                  </a:lnTo>
                  <a:lnTo>
                    <a:pt x="2189" y="977"/>
                  </a:lnTo>
                  <a:lnTo>
                    <a:pt x="1515" y="1179"/>
                  </a:lnTo>
                  <a:lnTo>
                    <a:pt x="1212" y="1280"/>
                  </a:lnTo>
                  <a:lnTo>
                    <a:pt x="909" y="1414"/>
                  </a:lnTo>
                  <a:lnTo>
                    <a:pt x="741" y="1515"/>
                  </a:lnTo>
                  <a:lnTo>
                    <a:pt x="640" y="1583"/>
                  </a:lnTo>
                  <a:lnTo>
                    <a:pt x="606" y="1583"/>
                  </a:lnTo>
                  <a:lnTo>
                    <a:pt x="573" y="1549"/>
                  </a:lnTo>
                  <a:lnTo>
                    <a:pt x="505" y="1381"/>
                  </a:lnTo>
                  <a:lnTo>
                    <a:pt x="438" y="1078"/>
                  </a:lnTo>
                  <a:lnTo>
                    <a:pt x="371" y="775"/>
                  </a:lnTo>
                  <a:lnTo>
                    <a:pt x="977" y="640"/>
                  </a:lnTo>
                  <a:lnTo>
                    <a:pt x="1549" y="438"/>
                  </a:lnTo>
                  <a:lnTo>
                    <a:pt x="1717" y="303"/>
                  </a:lnTo>
                  <a:lnTo>
                    <a:pt x="1818" y="270"/>
                  </a:lnTo>
                  <a:close/>
                  <a:moveTo>
                    <a:pt x="1818" y="0"/>
                  </a:moveTo>
                  <a:lnTo>
                    <a:pt x="1650" y="68"/>
                  </a:lnTo>
                  <a:lnTo>
                    <a:pt x="1482" y="169"/>
                  </a:lnTo>
                  <a:lnTo>
                    <a:pt x="1313" y="270"/>
                  </a:lnTo>
                  <a:lnTo>
                    <a:pt x="1145" y="337"/>
                  </a:lnTo>
                  <a:lnTo>
                    <a:pt x="606" y="472"/>
                  </a:lnTo>
                  <a:lnTo>
                    <a:pt x="68" y="640"/>
                  </a:lnTo>
                  <a:lnTo>
                    <a:pt x="0" y="707"/>
                  </a:lnTo>
                  <a:lnTo>
                    <a:pt x="0" y="775"/>
                  </a:lnTo>
                  <a:lnTo>
                    <a:pt x="34" y="842"/>
                  </a:lnTo>
                  <a:lnTo>
                    <a:pt x="68" y="876"/>
                  </a:lnTo>
                  <a:lnTo>
                    <a:pt x="101" y="842"/>
                  </a:lnTo>
                  <a:lnTo>
                    <a:pt x="202" y="842"/>
                  </a:lnTo>
                  <a:lnTo>
                    <a:pt x="202" y="1145"/>
                  </a:lnTo>
                  <a:lnTo>
                    <a:pt x="270" y="1482"/>
                  </a:lnTo>
                  <a:lnTo>
                    <a:pt x="303" y="1616"/>
                  </a:lnTo>
                  <a:lnTo>
                    <a:pt x="337" y="1751"/>
                  </a:lnTo>
                  <a:lnTo>
                    <a:pt x="404" y="1852"/>
                  </a:lnTo>
                  <a:lnTo>
                    <a:pt x="505" y="1886"/>
                  </a:lnTo>
                  <a:lnTo>
                    <a:pt x="674" y="1886"/>
                  </a:lnTo>
                  <a:lnTo>
                    <a:pt x="775" y="1818"/>
                  </a:lnTo>
                  <a:lnTo>
                    <a:pt x="1010" y="1650"/>
                  </a:lnTo>
                  <a:lnTo>
                    <a:pt x="1347" y="1482"/>
                  </a:lnTo>
                  <a:lnTo>
                    <a:pt x="1684" y="1381"/>
                  </a:lnTo>
                  <a:lnTo>
                    <a:pt x="2391" y="1179"/>
                  </a:lnTo>
                  <a:lnTo>
                    <a:pt x="2458" y="1145"/>
                  </a:lnTo>
                  <a:lnTo>
                    <a:pt x="2458" y="1044"/>
                  </a:lnTo>
                  <a:lnTo>
                    <a:pt x="2391" y="775"/>
                  </a:lnTo>
                  <a:lnTo>
                    <a:pt x="2256" y="404"/>
                  </a:lnTo>
                  <a:lnTo>
                    <a:pt x="2155" y="236"/>
                  </a:lnTo>
                  <a:lnTo>
                    <a:pt x="2054" y="101"/>
                  </a:lnTo>
                  <a:lnTo>
                    <a:pt x="195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85" name="Shape 285"/>
            <p:cNvSpPr/>
            <p:nvPr/>
          </p:nvSpPr>
          <p:spPr>
            <a:xfrm>
              <a:off x="5622175" y="2490500"/>
              <a:ext cx="21050" cy="17700"/>
            </a:xfrm>
            <a:custGeom>
              <a:avLst/>
              <a:gdLst/>
              <a:ahLst/>
              <a:cxnLst/>
              <a:rect l="0" t="0" r="0" b="0"/>
              <a:pathLst>
                <a:path w="842" h="708" extrusionOk="0">
                  <a:moveTo>
                    <a:pt x="674" y="1"/>
                  </a:moveTo>
                  <a:lnTo>
                    <a:pt x="606" y="34"/>
                  </a:lnTo>
                  <a:lnTo>
                    <a:pt x="606" y="102"/>
                  </a:lnTo>
                  <a:lnTo>
                    <a:pt x="606" y="236"/>
                  </a:lnTo>
                  <a:lnTo>
                    <a:pt x="573" y="371"/>
                  </a:lnTo>
                  <a:lnTo>
                    <a:pt x="539" y="438"/>
                  </a:lnTo>
                  <a:lnTo>
                    <a:pt x="472" y="472"/>
                  </a:lnTo>
                  <a:lnTo>
                    <a:pt x="337" y="506"/>
                  </a:lnTo>
                  <a:lnTo>
                    <a:pt x="270" y="506"/>
                  </a:lnTo>
                  <a:lnTo>
                    <a:pt x="236" y="472"/>
                  </a:lnTo>
                  <a:lnTo>
                    <a:pt x="202" y="405"/>
                  </a:lnTo>
                  <a:lnTo>
                    <a:pt x="169" y="337"/>
                  </a:lnTo>
                  <a:lnTo>
                    <a:pt x="202" y="304"/>
                  </a:lnTo>
                  <a:lnTo>
                    <a:pt x="202" y="236"/>
                  </a:lnTo>
                  <a:lnTo>
                    <a:pt x="270" y="135"/>
                  </a:lnTo>
                  <a:lnTo>
                    <a:pt x="236" y="102"/>
                  </a:lnTo>
                  <a:lnTo>
                    <a:pt x="236" y="68"/>
                  </a:lnTo>
                  <a:lnTo>
                    <a:pt x="101" y="68"/>
                  </a:lnTo>
                  <a:lnTo>
                    <a:pt x="34" y="135"/>
                  </a:lnTo>
                  <a:lnTo>
                    <a:pt x="0" y="236"/>
                  </a:lnTo>
                  <a:lnTo>
                    <a:pt x="0" y="337"/>
                  </a:lnTo>
                  <a:lnTo>
                    <a:pt x="0" y="472"/>
                  </a:lnTo>
                  <a:lnTo>
                    <a:pt x="68" y="573"/>
                  </a:lnTo>
                  <a:lnTo>
                    <a:pt x="169" y="640"/>
                  </a:lnTo>
                  <a:lnTo>
                    <a:pt x="270" y="674"/>
                  </a:lnTo>
                  <a:lnTo>
                    <a:pt x="404" y="708"/>
                  </a:lnTo>
                  <a:lnTo>
                    <a:pt x="505" y="674"/>
                  </a:lnTo>
                  <a:lnTo>
                    <a:pt x="640" y="607"/>
                  </a:lnTo>
                  <a:lnTo>
                    <a:pt x="741" y="506"/>
                  </a:lnTo>
                  <a:lnTo>
                    <a:pt x="808" y="405"/>
                  </a:lnTo>
                  <a:lnTo>
                    <a:pt x="842" y="270"/>
                  </a:lnTo>
                  <a:lnTo>
                    <a:pt x="842" y="169"/>
                  </a:lnTo>
                  <a:lnTo>
                    <a:pt x="775" y="34"/>
                  </a:lnTo>
                  <a:lnTo>
                    <a:pt x="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86" name="Shape 286"/>
            <p:cNvSpPr/>
            <p:nvPr/>
          </p:nvSpPr>
          <p:spPr>
            <a:xfrm>
              <a:off x="5600275" y="2466100"/>
              <a:ext cx="64000" cy="61475"/>
            </a:xfrm>
            <a:custGeom>
              <a:avLst/>
              <a:gdLst/>
              <a:ahLst/>
              <a:cxnLst/>
              <a:rect l="0" t="0" r="0" b="0"/>
              <a:pathLst>
                <a:path w="2560" h="2459" extrusionOk="0">
                  <a:moveTo>
                    <a:pt x="169" y="202"/>
                  </a:moveTo>
                  <a:lnTo>
                    <a:pt x="708" y="236"/>
                  </a:lnTo>
                  <a:lnTo>
                    <a:pt x="1247" y="270"/>
                  </a:lnTo>
                  <a:lnTo>
                    <a:pt x="2324" y="236"/>
                  </a:lnTo>
                  <a:lnTo>
                    <a:pt x="2324" y="707"/>
                  </a:lnTo>
                  <a:lnTo>
                    <a:pt x="2324" y="1145"/>
                  </a:lnTo>
                  <a:lnTo>
                    <a:pt x="2324" y="1684"/>
                  </a:lnTo>
                  <a:lnTo>
                    <a:pt x="2324" y="2222"/>
                  </a:lnTo>
                  <a:lnTo>
                    <a:pt x="2088" y="2189"/>
                  </a:lnTo>
                  <a:lnTo>
                    <a:pt x="607" y="2189"/>
                  </a:lnTo>
                  <a:lnTo>
                    <a:pt x="338" y="2256"/>
                  </a:lnTo>
                  <a:lnTo>
                    <a:pt x="304" y="1684"/>
                  </a:lnTo>
                  <a:lnTo>
                    <a:pt x="237" y="1145"/>
                  </a:lnTo>
                  <a:lnTo>
                    <a:pt x="237" y="674"/>
                  </a:lnTo>
                  <a:lnTo>
                    <a:pt x="169" y="202"/>
                  </a:lnTo>
                  <a:close/>
                  <a:moveTo>
                    <a:pt x="708" y="0"/>
                  </a:moveTo>
                  <a:lnTo>
                    <a:pt x="169" y="34"/>
                  </a:lnTo>
                  <a:lnTo>
                    <a:pt x="102" y="68"/>
                  </a:lnTo>
                  <a:lnTo>
                    <a:pt x="68" y="135"/>
                  </a:lnTo>
                  <a:lnTo>
                    <a:pt x="35" y="371"/>
                  </a:lnTo>
                  <a:lnTo>
                    <a:pt x="1" y="640"/>
                  </a:lnTo>
                  <a:lnTo>
                    <a:pt x="35" y="1145"/>
                  </a:lnTo>
                  <a:lnTo>
                    <a:pt x="68" y="1751"/>
                  </a:lnTo>
                  <a:lnTo>
                    <a:pt x="102" y="2054"/>
                  </a:lnTo>
                  <a:lnTo>
                    <a:pt x="169" y="2323"/>
                  </a:lnTo>
                  <a:lnTo>
                    <a:pt x="169" y="2391"/>
                  </a:lnTo>
                  <a:lnTo>
                    <a:pt x="304" y="2391"/>
                  </a:lnTo>
                  <a:lnTo>
                    <a:pt x="540" y="2424"/>
                  </a:lnTo>
                  <a:lnTo>
                    <a:pt x="1280" y="2424"/>
                  </a:lnTo>
                  <a:lnTo>
                    <a:pt x="1819" y="2458"/>
                  </a:lnTo>
                  <a:lnTo>
                    <a:pt x="2088" y="2458"/>
                  </a:lnTo>
                  <a:lnTo>
                    <a:pt x="2358" y="2424"/>
                  </a:lnTo>
                  <a:lnTo>
                    <a:pt x="2391" y="2458"/>
                  </a:lnTo>
                  <a:lnTo>
                    <a:pt x="2425" y="2458"/>
                  </a:lnTo>
                  <a:lnTo>
                    <a:pt x="2459" y="2424"/>
                  </a:lnTo>
                  <a:lnTo>
                    <a:pt x="2492" y="2391"/>
                  </a:lnTo>
                  <a:lnTo>
                    <a:pt x="2526" y="2121"/>
                  </a:lnTo>
                  <a:lnTo>
                    <a:pt x="2560" y="1852"/>
                  </a:lnTo>
                  <a:lnTo>
                    <a:pt x="2526" y="1313"/>
                  </a:lnTo>
                  <a:lnTo>
                    <a:pt x="2526" y="707"/>
                  </a:lnTo>
                  <a:lnTo>
                    <a:pt x="2526" y="404"/>
                  </a:lnTo>
                  <a:lnTo>
                    <a:pt x="2459" y="101"/>
                  </a:lnTo>
                  <a:lnTo>
                    <a:pt x="2425" y="68"/>
                  </a:lnTo>
                  <a:lnTo>
                    <a:pt x="2391" y="34"/>
                  </a:lnTo>
                  <a:lnTo>
                    <a:pt x="2324" y="34"/>
                  </a:lnTo>
                  <a:lnTo>
                    <a:pt x="124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87" name="Shape 287"/>
            <p:cNvSpPr/>
            <p:nvPr/>
          </p:nvSpPr>
          <p:spPr>
            <a:xfrm>
              <a:off x="5633950" y="2397075"/>
              <a:ext cx="7600" cy="60625"/>
            </a:xfrm>
            <a:custGeom>
              <a:avLst/>
              <a:gdLst/>
              <a:ahLst/>
              <a:cxnLst/>
              <a:rect l="0" t="0" r="0" b="0"/>
              <a:pathLst>
                <a:path w="304" h="2425" extrusionOk="0">
                  <a:moveTo>
                    <a:pt x="102" y="1"/>
                  </a:moveTo>
                  <a:lnTo>
                    <a:pt x="68" y="34"/>
                  </a:lnTo>
                  <a:lnTo>
                    <a:pt x="34" y="304"/>
                  </a:lnTo>
                  <a:lnTo>
                    <a:pt x="1" y="573"/>
                  </a:lnTo>
                  <a:lnTo>
                    <a:pt x="34" y="1112"/>
                  </a:lnTo>
                  <a:lnTo>
                    <a:pt x="34" y="1751"/>
                  </a:lnTo>
                  <a:lnTo>
                    <a:pt x="68" y="2054"/>
                  </a:lnTo>
                  <a:lnTo>
                    <a:pt x="135" y="2357"/>
                  </a:lnTo>
                  <a:lnTo>
                    <a:pt x="169" y="2425"/>
                  </a:lnTo>
                  <a:lnTo>
                    <a:pt x="203" y="2425"/>
                  </a:lnTo>
                  <a:lnTo>
                    <a:pt x="236" y="2391"/>
                  </a:lnTo>
                  <a:lnTo>
                    <a:pt x="270" y="2357"/>
                  </a:lnTo>
                  <a:lnTo>
                    <a:pt x="304" y="2054"/>
                  </a:lnTo>
                  <a:lnTo>
                    <a:pt x="270" y="1718"/>
                  </a:lnTo>
                  <a:lnTo>
                    <a:pt x="236" y="1112"/>
                  </a:lnTo>
                  <a:lnTo>
                    <a:pt x="236" y="573"/>
                  </a:lnTo>
                  <a:lnTo>
                    <a:pt x="203" y="304"/>
                  </a:lnTo>
                  <a:lnTo>
                    <a:pt x="169" y="34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88" name="Shape 288"/>
            <p:cNvSpPr/>
            <p:nvPr/>
          </p:nvSpPr>
          <p:spPr>
            <a:xfrm>
              <a:off x="5603650" y="2630225"/>
              <a:ext cx="19375" cy="16850"/>
            </a:xfrm>
            <a:custGeom>
              <a:avLst/>
              <a:gdLst/>
              <a:ahLst/>
              <a:cxnLst/>
              <a:rect l="0" t="0" r="0" b="0"/>
              <a:pathLst>
                <a:path w="775" h="674" extrusionOk="0">
                  <a:moveTo>
                    <a:pt x="102" y="1"/>
                  </a:moveTo>
                  <a:lnTo>
                    <a:pt x="68" y="34"/>
                  </a:lnTo>
                  <a:lnTo>
                    <a:pt x="34" y="102"/>
                  </a:lnTo>
                  <a:lnTo>
                    <a:pt x="34" y="135"/>
                  </a:lnTo>
                  <a:lnTo>
                    <a:pt x="1" y="270"/>
                  </a:lnTo>
                  <a:lnTo>
                    <a:pt x="1" y="573"/>
                  </a:lnTo>
                  <a:lnTo>
                    <a:pt x="1" y="640"/>
                  </a:lnTo>
                  <a:lnTo>
                    <a:pt x="68" y="674"/>
                  </a:lnTo>
                  <a:lnTo>
                    <a:pt x="135" y="674"/>
                  </a:lnTo>
                  <a:lnTo>
                    <a:pt x="169" y="607"/>
                  </a:lnTo>
                  <a:lnTo>
                    <a:pt x="236" y="371"/>
                  </a:lnTo>
                  <a:lnTo>
                    <a:pt x="405" y="607"/>
                  </a:lnTo>
                  <a:lnTo>
                    <a:pt x="472" y="640"/>
                  </a:lnTo>
                  <a:lnTo>
                    <a:pt x="573" y="674"/>
                  </a:lnTo>
                  <a:lnTo>
                    <a:pt x="674" y="674"/>
                  </a:lnTo>
                  <a:lnTo>
                    <a:pt x="741" y="607"/>
                  </a:lnTo>
                  <a:lnTo>
                    <a:pt x="775" y="539"/>
                  </a:lnTo>
                  <a:lnTo>
                    <a:pt x="775" y="472"/>
                  </a:lnTo>
                  <a:lnTo>
                    <a:pt x="741" y="304"/>
                  </a:lnTo>
                  <a:lnTo>
                    <a:pt x="741" y="169"/>
                  </a:lnTo>
                  <a:lnTo>
                    <a:pt x="708" y="102"/>
                  </a:lnTo>
                  <a:lnTo>
                    <a:pt x="674" y="68"/>
                  </a:lnTo>
                  <a:lnTo>
                    <a:pt x="607" y="68"/>
                  </a:lnTo>
                  <a:lnTo>
                    <a:pt x="573" y="102"/>
                  </a:lnTo>
                  <a:lnTo>
                    <a:pt x="539" y="169"/>
                  </a:lnTo>
                  <a:lnTo>
                    <a:pt x="539" y="270"/>
                  </a:lnTo>
                  <a:lnTo>
                    <a:pt x="573" y="472"/>
                  </a:lnTo>
                  <a:lnTo>
                    <a:pt x="506" y="438"/>
                  </a:lnTo>
                  <a:lnTo>
                    <a:pt x="472" y="337"/>
                  </a:lnTo>
                  <a:lnTo>
                    <a:pt x="236" y="34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89" name="Shape 289"/>
            <p:cNvSpPr/>
            <p:nvPr/>
          </p:nvSpPr>
          <p:spPr>
            <a:xfrm>
              <a:off x="5580075" y="2607500"/>
              <a:ext cx="64000" cy="61475"/>
            </a:xfrm>
            <a:custGeom>
              <a:avLst/>
              <a:gdLst/>
              <a:ahLst/>
              <a:cxnLst/>
              <a:rect l="0" t="0" r="0" b="0"/>
              <a:pathLst>
                <a:path w="2560" h="2459" extrusionOk="0">
                  <a:moveTo>
                    <a:pt x="169" y="203"/>
                  </a:moveTo>
                  <a:lnTo>
                    <a:pt x="708" y="236"/>
                  </a:lnTo>
                  <a:lnTo>
                    <a:pt x="1247" y="270"/>
                  </a:lnTo>
                  <a:lnTo>
                    <a:pt x="2324" y="236"/>
                  </a:lnTo>
                  <a:lnTo>
                    <a:pt x="2324" y="708"/>
                  </a:lnTo>
                  <a:lnTo>
                    <a:pt x="2324" y="1145"/>
                  </a:lnTo>
                  <a:lnTo>
                    <a:pt x="2324" y="1684"/>
                  </a:lnTo>
                  <a:lnTo>
                    <a:pt x="2324" y="2223"/>
                  </a:lnTo>
                  <a:lnTo>
                    <a:pt x="2088" y="2189"/>
                  </a:lnTo>
                  <a:lnTo>
                    <a:pt x="607" y="2189"/>
                  </a:lnTo>
                  <a:lnTo>
                    <a:pt x="338" y="2256"/>
                  </a:lnTo>
                  <a:lnTo>
                    <a:pt x="304" y="1684"/>
                  </a:lnTo>
                  <a:lnTo>
                    <a:pt x="237" y="1145"/>
                  </a:lnTo>
                  <a:lnTo>
                    <a:pt x="237" y="674"/>
                  </a:lnTo>
                  <a:lnTo>
                    <a:pt x="169" y="203"/>
                  </a:lnTo>
                  <a:close/>
                  <a:moveTo>
                    <a:pt x="708" y="1"/>
                  </a:moveTo>
                  <a:lnTo>
                    <a:pt x="169" y="34"/>
                  </a:lnTo>
                  <a:lnTo>
                    <a:pt x="102" y="68"/>
                  </a:lnTo>
                  <a:lnTo>
                    <a:pt x="68" y="135"/>
                  </a:lnTo>
                  <a:lnTo>
                    <a:pt x="35" y="371"/>
                  </a:lnTo>
                  <a:lnTo>
                    <a:pt x="1" y="640"/>
                  </a:lnTo>
                  <a:lnTo>
                    <a:pt x="35" y="1145"/>
                  </a:lnTo>
                  <a:lnTo>
                    <a:pt x="68" y="1751"/>
                  </a:lnTo>
                  <a:lnTo>
                    <a:pt x="102" y="2054"/>
                  </a:lnTo>
                  <a:lnTo>
                    <a:pt x="169" y="2324"/>
                  </a:lnTo>
                  <a:lnTo>
                    <a:pt x="169" y="2391"/>
                  </a:lnTo>
                  <a:lnTo>
                    <a:pt x="304" y="2391"/>
                  </a:lnTo>
                  <a:lnTo>
                    <a:pt x="540" y="2425"/>
                  </a:lnTo>
                  <a:lnTo>
                    <a:pt x="1280" y="2425"/>
                  </a:lnTo>
                  <a:lnTo>
                    <a:pt x="1819" y="2458"/>
                  </a:lnTo>
                  <a:lnTo>
                    <a:pt x="2088" y="2458"/>
                  </a:lnTo>
                  <a:lnTo>
                    <a:pt x="2358" y="2425"/>
                  </a:lnTo>
                  <a:lnTo>
                    <a:pt x="2391" y="2458"/>
                  </a:lnTo>
                  <a:lnTo>
                    <a:pt x="2425" y="2458"/>
                  </a:lnTo>
                  <a:lnTo>
                    <a:pt x="2459" y="2425"/>
                  </a:lnTo>
                  <a:lnTo>
                    <a:pt x="2492" y="2391"/>
                  </a:lnTo>
                  <a:lnTo>
                    <a:pt x="2526" y="2122"/>
                  </a:lnTo>
                  <a:lnTo>
                    <a:pt x="2560" y="1852"/>
                  </a:lnTo>
                  <a:lnTo>
                    <a:pt x="2526" y="1314"/>
                  </a:lnTo>
                  <a:lnTo>
                    <a:pt x="2526" y="708"/>
                  </a:lnTo>
                  <a:lnTo>
                    <a:pt x="2526" y="405"/>
                  </a:lnTo>
                  <a:lnTo>
                    <a:pt x="2459" y="102"/>
                  </a:lnTo>
                  <a:lnTo>
                    <a:pt x="2425" y="68"/>
                  </a:lnTo>
                  <a:lnTo>
                    <a:pt x="2391" y="34"/>
                  </a:lnTo>
                  <a:lnTo>
                    <a:pt x="2324" y="34"/>
                  </a:lnTo>
                  <a:lnTo>
                    <a:pt x="12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90" name="Shape 290"/>
            <p:cNvSpPr/>
            <p:nvPr/>
          </p:nvSpPr>
          <p:spPr>
            <a:xfrm>
              <a:off x="5637325" y="2558675"/>
              <a:ext cx="14325" cy="20225"/>
            </a:xfrm>
            <a:custGeom>
              <a:avLst/>
              <a:gdLst/>
              <a:ahLst/>
              <a:cxnLst/>
              <a:rect l="0" t="0" r="0" b="0"/>
              <a:pathLst>
                <a:path w="573" h="809" extrusionOk="0">
                  <a:moveTo>
                    <a:pt x="404" y="1"/>
                  </a:moveTo>
                  <a:lnTo>
                    <a:pt x="404" y="35"/>
                  </a:lnTo>
                  <a:lnTo>
                    <a:pt x="438" y="237"/>
                  </a:lnTo>
                  <a:lnTo>
                    <a:pt x="438" y="439"/>
                  </a:lnTo>
                  <a:lnTo>
                    <a:pt x="404" y="506"/>
                  </a:lnTo>
                  <a:lnTo>
                    <a:pt x="371" y="573"/>
                  </a:lnTo>
                  <a:lnTo>
                    <a:pt x="303" y="641"/>
                  </a:lnTo>
                  <a:lnTo>
                    <a:pt x="202" y="641"/>
                  </a:lnTo>
                  <a:lnTo>
                    <a:pt x="202" y="540"/>
                  </a:lnTo>
                  <a:lnTo>
                    <a:pt x="169" y="439"/>
                  </a:lnTo>
                  <a:lnTo>
                    <a:pt x="101" y="405"/>
                  </a:lnTo>
                  <a:lnTo>
                    <a:pt x="34" y="439"/>
                  </a:lnTo>
                  <a:lnTo>
                    <a:pt x="0" y="472"/>
                  </a:lnTo>
                  <a:lnTo>
                    <a:pt x="0" y="540"/>
                  </a:lnTo>
                  <a:lnTo>
                    <a:pt x="34" y="607"/>
                  </a:lnTo>
                  <a:lnTo>
                    <a:pt x="34" y="674"/>
                  </a:lnTo>
                  <a:lnTo>
                    <a:pt x="34" y="742"/>
                  </a:lnTo>
                  <a:lnTo>
                    <a:pt x="101" y="775"/>
                  </a:lnTo>
                  <a:lnTo>
                    <a:pt x="202" y="809"/>
                  </a:lnTo>
                  <a:lnTo>
                    <a:pt x="303" y="775"/>
                  </a:lnTo>
                  <a:lnTo>
                    <a:pt x="404" y="708"/>
                  </a:lnTo>
                  <a:lnTo>
                    <a:pt x="505" y="607"/>
                  </a:lnTo>
                  <a:lnTo>
                    <a:pt x="539" y="472"/>
                  </a:lnTo>
                  <a:lnTo>
                    <a:pt x="573" y="304"/>
                  </a:lnTo>
                  <a:lnTo>
                    <a:pt x="539" y="136"/>
                  </a:lnTo>
                  <a:lnTo>
                    <a:pt x="47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91" name="Shape 291"/>
            <p:cNvSpPr/>
            <p:nvPr/>
          </p:nvSpPr>
          <p:spPr>
            <a:xfrm>
              <a:off x="5526225" y="2538475"/>
              <a:ext cx="7600" cy="60625"/>
            </a:xfrm>
            <a:custGeom>
              <a:avLst/>
              <a:gdLst/>
              <a:ahLst/>
              <a:cxnLst/>
              <a:rect l="0" t="0" r="0" b="0"/>
              <a:pathLst>
                <a:path w="304" h="2425" extrusionOk="0">
                  <a:moveTo>
                    <a:pt x="135" y="1"/>
                  </a:moveTo>
                  <a:lnTo>
                    <a:pt x="101" y="34"/>
                  </a:lnTo>
                  <a:lnTo>
                    <a:pt x="67" y="304"/>
                  </a:lnTo>
                  <a:lnTo>
                    <a:pt x="67" y="573"/>
                  </a:lnTo>
                  <a:lnTo>
                    <a:pt x="67" y="1112"/>
                  </a:lnTo>
                  <a:lnTo>
                    <a:pt x="34" y="1718"/>
                  </a:lnTo>
                  <a:lnTo>
                    <a:pt x="0" y="2055"/>
                  </a:lnTo>
                  <a:lnTo>
                    <a:pt x="34" y="2358"/>
                  </a:lnTo>
                  <a:lnTo>
                    <a:pt x="67" y="2391"/>
                  </a:lnTo>
                  <a:lnTo>
                    <a:pt x="101" y="2425"/>
                  </a:lnTo>
                  <a:lnTo>
                    <a:pt x="135" y="2425"/>
                  </a:lnTo>
                  <a:lnTo>
                    <a:pt x="168" y="2358"/>
                  </a:lnTo>
                  <a:lnTo>
                    <a:pt x="236" y="2055"/>
                  </a:lnTo>
                  <a:lnTo>
                    <a:pt x="269" y="1752"/>
                  </a:lnTo>
                  <a:lnTo>
                    <a:pt x="269" y="1112"/>
                  </a:lnTo>
                  <a:lnTo>
                    <a:pt x="303" y="573"/>
                  </a:lnTo>
                  <a:lnTo>
                    <a:pt x="269" y="304"/>
                  </a:lnTo>
                  <a:lnTo>
                    <a:pt x="236" y="34"/>
                  </a:lnTo>
                  <a:lnTo>
                    <a:pt x="2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92" name="Shape 292"/>
            <p:cNvSpPr/>
            <p:nvPr/>
          </p:nvSpPr>
          <p:spPr>
            <a:xfrm>
              <a:off x="5528750" y="2464425"/>
              <a:ext cx="63150" cy="68200"/>
            </a:xfrm>
            <a:custGeom>
              <a:avLst/>
              <a:gdLst/>
              <a:ahLst/>
              <a:cxnLst/>
              <a:rect l="0" t="0" r="0" b="0"/>
              <a:pathLst>
                <a:path w="2526" h="2728" extrusionOk="0">
                  <a:moveTo>
                    <a:pt x="202" y="168"/>
                  </a:moveTo>
                  <a:lnTo>
                    <a:pt x="741" y="236"/>
                  </a:lnTo>
                  <a:lnTo>
                    <a:pt x="1280" y="269"/>
                  </a:lnTo>
                  <a:lnTo>
                    <a:pt x="2357" y="236"/>
                  </a:lnTo>
                  <a:lnTo>
                    <a:pt x="2290" y="774"/>
                  </a:lnTo>
                  <a:lnTo>
                    <a:pt x="2256" y="1347"/>
                  </a:lnTo>
                  <a:lnTo>
                    <a:pt x="2256" y="1885"/>
                  </a:lnTo>
                  <a:lnTo>
                    <a:pt x="2290" y="2424"/>
                  </a:lnTo>
                  <a:lnTo>
                    <a:pt x="2290" y="2458"/>
                  </a:lnTo>
                  <a:lnTo>
                    <a:pt x="2256" y="2458"/>
                  </a:lnTo>
                  <a:lnTo>
                    <a:pt x="2020" y="2424"/>
                  </a:lnTo>
                  <a:lnTo>
                    <a:pt x="808" y="2424"/>
                  </a:lnTo>
                  <a:lnTo>
                    <a:pt x="303" y="2390"/>
                  </a:lnTo>
                  <a:lnTo>
                    <a:pt x="236" y="1279"/>
                  </a:lnTo>
                  <a:lnTo>
                    <a:pt x="202" y="168"/>
                  </a:lnTo>
                  <a:close/>
                  <a:moveTo>
                    <a:pt x="741" y="0"/>
                  </a:moveTo>
                  <a:lnTo>
                    <a:pt x="168" y="34"/>
                  </a:lnTo>
                  <a:lnTo>
                    <a:pt x="135" y="34"/>
                  </a:lnTo>
                  <a:lnTo>
                    <a:pt x="101" y="101"/>
                  </a:lnTo>
                  <a:lnTo>
                    <a:pt x="67" y="101"/>
                  </a:lnTo>
                  <a:lnTo>
                    <a:pt x="34" y="168"/>
                  </a:lnTo>
                  <a:lnTo>
                    <a:pt x="0" y="774"/>
                  </a:lnTo>
                  <a:lnTo>
                    <a:pt x="0" y="1414"/>
                  </a:lnTo>
                  <a:lnTo>
                    <a:pt x="34" y="2020"/>
                  </a:lnTo>
                  <a:lnTo>
                    <a:pt x="101" y="2660"/>
                  </a:lnTo>
                  <a:lnTo>
                    <a:pt x="135" y="2693"/>
                  </a:lnTo>
                  <a:lnTo>
                    <a:pt x="168" y="2727"/>
                  </a:lnTo>
                  <a:lnTo>
                    <a:pt x="236" y="2727"/>
                  </a:lnTo>
                  <a:lnTo>
                    <a:pt x="303" y="2693"/>
                  </a:lnTo>
                  <a:lnTo>
                    <a:pt x="337" y="2660"/>
                  </a:lnTo>
                  <a:lnTo>
                    <a:pt x="337" y="2626"/>
                  </a:lnTo>
                  <a:lnTo>
                    <a:pt x="337" y="2559"/>
                  </a:lnTo>
                  <a:lnTo>
                    <a:pt x="808" y="2660"/>
                  </a:lnTo>
                  <a:lnTo>
                    <a:pt x="1313" y="2693"/>
                  </a:lnTo>
                  <a:lnTo>
                    <a:pt x="1818" y="2693"/>
                  </a:lnTo>
                  <a:lnTo>
                    <a:pt x="2054" y="2660"/>
                  </a:lnTo>
                  <a:lnTo>
                    <a:pt x="2256" y="2626"/>
                  </a:lnTo>
                  <a:lnTo>
                    <a:pt x="2323" y="2592"/>
                  </a:lnTo>
                  <a:lnTo>
                    <a:pt x="2323" y="2491"/>
                  </a:lnTo>
                  <a:lnTo>
                    <a:pt x="2357" y="2525"/>
                  </a:lnTo>
                  <a:lnTo>
                    <a:pt x="2391" y="2525"/>
                  </a:lnTo>
                  <a:lnTo>
                    <a:pt x="2458" y="2491"/>
                  </a:lnTo>
                  <a:lnTo>
                    <a:pt x="2458" y="2424"/>
                  </a:lnTo>
                  <a:lnTo>
                    <a:pt x="2492" y="1885"/>
                  </a:lnTo>
                  <a:lnTo>
                    <a:pt x="2525" y="1313"/>
                  </a:lnTo>
                  <a:lnTo>
                    <a:pt x="2492" y="774"/>
                  </a:lnTo>
                  <a:lnTo>
                    <a:pt x="2458" y="202"/>
                  </a:lnTo>
                  <a:lnTo>
                    <a:pt x="2492" y="168"/>
                  </a:lnTo>
                  <a:lnTo>
                    <a:pt x="2492" y="101"/>
                  </a:lnTo>
                  <a:lnTo>
                    <a:pt x="2458" y="34"/>
                  </a:lnTo>
                  <a:lnTo>
                    <a:pt x="1852" y="34"/>
                  </a:lnTo>
                  <a:lnTo>
                    <a:pt x="128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93" name="Shape 293"/>
            <p:cNvSpPr/>
            <p:nvPr/>
          </p:nvSpPr>
          <p:spPr>
            <a:xfrm>
              <a:off x="5541375" y="2535950"/>
              <a:ext cx="64825" cy="62325"/>
            </a:xfrm>
            <a:custGeom>
              <a:avLst/>
              <a:gdLst/>
              <a:ahLst/>
              <a:cxnLst/>
              <a:rect l="0" t="0" r="0" b="0"/>
              <a:pathLst>
                <a:path w="2593" h="2493" extrusionOk="0">
                  <a:moveTo>
                    <a:pt x="1886" y="1"/>
                  </a:moveTo>
                  <a:lnTo>
                    <a:pt x="1347" y="34"/>
                  </a:lnTo>
                  <a:lnTo>
                    <a:pt x="741" y="102"/>
                  </a:lnTo>
                  <a:lnTo>
                    <a:pt x="168" y="169"/>
                  </a:lnTo>
                  <a:lnTo>
                    <a:pt x="135" y="68"/>
                  </a:lnTo>
                  <a:lnTo>
                    <a:pt x="135" y="34"/>
                  </a:lnTo>
                  <a:lnTo>
                    <a:pt x="67" y="34"/>
                  </a:lnTo>
                  <a:lnTo>
                    <a:pt x="34" y="68"/>
                  </a:lnTo>
                  <a:lnTo>
                    <a:pt x="0" y="405"/>
                  </a:lnTo>
                  <a:lnTo>
                    <a:pt x="0" y="708"/>
                  </a:lnTo>
                  <a:lnTo>
                    <a:pt x="0" y="1348"/>
                  </a:lnTo>
                  <a:lnTo>
                    <a:pt x="0" y="1886"/>
                  </a:lnTo>
                  <a:lnTo>
                    <a:pt x="0" y="2156"/>
                  </a:lnTo>
                  <a:lnTo>
                    <a:pt x="34" y="2425"/>
                  </a:lnTo>
                  <a:lnTo>
                    <a:pt x="67" y="2459"/>
                  </a:lnTo>
                  <a:lnTo>
                    <a:pt x="101" y="2459"/>
                  </a:lnTo>
                  <a:lnTo>
                    <a:pt x="135" y="2425"/>
                  </a:lnTo>
                  <a:lnTo>
                    <a:pt x="202" y="2459"/>
                  </a:lnTo>
                  <a:lnTo>
                    <a:pt x="1280" y="2492"/>
                  </a:lnTo>
                  <a:lnTo>
                    <a:pt x="1818" y="2492"/>
                  </a:lnTo>
                  <a:lnTo>
                    <a:pt x="2054" y="2459"/>
                  </a:lnTo>
                  <a:lnTo>
                    <a:pt x="2323" y="2391"/>
                  </a:lnTo>
                  <a:lnTo>
                    <a:pt x="2323" y="2425"/>
                  </a:lnTo>
                  <a:lnTo>
                    <a:pt x="2323" y="2459"/>
                  </a:lnTo>
                  <a:lnTo>
                    <a:pt x="2391" y="2459"/>
                  </a:lnTo>
                  <a:lnTo>
                    <a:pt x="2492" y="2425"/>
                  </a:lnTo>
                  <a:lnTo>
                    <a:pt x="2559" y="2324"/>
                  </a:lnTo>
                  <a:lnTo>
                    <a:pt x="2593" y="2223"/>
                  </a:lnTo>
                  <a:lnTo>
                    <a:pt x="2593" y="2088"/>
                  </a:lnTo>
                  <a:lnTo>
                    <a:pt x="2593" y="1819"/>
                  </a:lnTo>
                  <a:lnTo>
                    <a:pt x="2593" y="1583"/>
                  </a:lnTo>
                  <a:lnTo>
                    <a:pt x="2593" y="843"/>
                  </a:lnTo>
                  <a:lnTo>
                    <a:pt x="2525" y="472"/>
                  </a:lnTo>
                  <a:lnTo>
                    <a:pt x="2492" y="304"/>
                  </a:lnTo>
                  <a:lnTo>
                    <a:pt x="2391" y="135"/>
                  </a:lnTo>
                  <a:lnTo>
                    <a:pt x="2357" y="270"/>
                  </a:lnTo>
                  <a:lnTo>
                    <a:pt x="2323" y="405"/>
                  </a:lnTo>
                  <a:lnTo>
                    <a:pt x="2323" y="674"/>
                  </a:lnTo>
                  <a:lnTo>
                    <a:pt x="2357" y="1213"/>
                  </a:lnTo>
                  <a:lnTo>
                    <a:pt x="2357" y="1752"/>
                  </a:lnTo>
                  <a:lnTo>
                    <a:pt x="2323" y="2290"/>
                  </a:lnTo>
                  <a:lnTo>
                    <a:pt x="2088" y="2223"/>
                  </a:lnTo>
                  <a:lnTo>
                    <a:pt x="1818" y="2189"/>
                  </a:lnTo>
                  <a:lnTo>
                    <a:pt x="1280" y="2189"/>
                  </a:lnTo>
                  <a:lnTo>
                    <a:pt x="202" y="2223"/>
                  </a:lnTo>
                  <a:lnTo>
                    <a:pt x="236" y="1954"/>
                  </a:lnTo>
                  <a:lnTo>
                    <a:pt x="236" y="1684"/>
                  </a:lnTo>
                  <a:lnTo>
                    <a:pt x="202" y="1146"/>
                  </a:lnTo>
                  <a:lnTo>
                    <a:pt x="202" y="775"/>
                  </a:lnTo>
                  <a:lnTo>
                    <a:pt x="202" y="371"/>
                  </a:lnTo>
                  <a:lnTo>
                    <a:pt x="842" y="337"/>
                  </a:lnTo>
                  <a:lnTo>
                    <a:pt x="1515" y="270"/>
                  </a:lnTo>
                  <a:lnTo>
                    <a:pt x="1953" y="270"/>
                  </a:lnTo>
                  <a:lnTo>
                    <a:pt x="2189" y="236"/>
                  </a:lnTo>
                  <a:lnTo>
                    <a:pt x="2290" y="203"/>
                  </a:lnTo>
                  <a:lnTo>
                    <a:pt x="2357" y="135"/>
                  </a:lnTo>
                  <a:lnTo>
                    <a:pt x="2256" y="68"/>
                  </a:lnTo>
                  <a:lnTo>
                    <a:pt x="2121" y="34"/>
                  </a:lnTo>
                  <a:lnTo>
                    <a:pt x="188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94" name="Shape 294"/>
            <p:cNvSpPr/>
            <p:nvPr/>
          </p:nvSpPr>
          <p:spPr>
            <a:xfrm>
              <a:off x="5568300" y="2562050"/>
              <a:ext cx="20225" cy="19375"/>
            </a:xfrm>
            <a:custGeom>
              <a:avLst/>
              <a:gdLst/>
              <a:ahLst/>
              <a:cxnLst/>
              <a:rect l="0" t="0" r="0" b="0"/>
              <a:pathLst>
                <a:path w="809" h="775" extrusionOk="0">
                  <a:moveTo>
                    <a:pt x="607" y="1"/>
                  </a:moveTo>
                  <a:lnTo>
                    <a:pt x="539" y="34"/>
                  </a:lnTo>
                  <a:lnTo>
                    <a:pt x="506" y="102"/>
                  </a:lnTo>
                  <a:lnTo>
                    <a:pt x="472" y="270"/>
                  </a:lnTo>
                  <a:lnTo>
                    <a:pt x="472" y="304"/>
                  </a:lnTo>
                  <a:lnTo>
                    <a:pt x="203" y="337"/>
                  </a:lnTo>
                  <a:lnTo>
                    <a:pt x="203" y="135"/>
                  </a:lnTo>
                  <a:lnTo>
                    <a:pt x="169" y="102"/>
                  </a:lnTo>
                  <a:lnTo>
                    <a:pt x="102" y="102"/>
                  </a:lnTo>
                  <a:lnTo>
                    <a:pt x="68" y="135"/>
                  </a:lnTo>
                  <a:lnTo>
                    <a:pt x="34" y="337"/>
                  </a:lnTo>
                  <a:lnTo>
                    <a:pt x="1" y="371"/>
                  </a:lnTo>
                  <a:lnTo>
                    <a:pt x="34" y="438"/>
                  </a:lnTo>
                  <a:lnTo>
                    <a:pt x="68" y="640"/>
                  </a:lnTo>
                  <a:lnTo>
                    <a:pt x="102" y="674"/>
                  </a:lnTo>
                  <a:lnTo>
                    <a:pt x="135" y="708"/>
                  </a:lnTo>
                  <a:lnTo>
                    <a:pt x="169" y="708"/>
                  </a:lnTo>
                  <a:lnTo>
                    <a:pt x="203" y="674"/>
                  </a:lnTo>
                  <a:lnTo>
                    <a:pt x="236" y="573"/>
                  </a:lnTo>
                  <a:lnTo>
                    <a:pt x="203" y="506"/>
                  </a:lnTo>
                  <a:lnTo>
                    <a:pt x="506" y="506"/>
                  </a:lnTo>
                  <a:lnTo>
                    <a:pt x="506" y="640"/>
                  </a:lnTo>
                  <a:lnTo>
                    <a:pt x="539" y="708"/>
                  </a:lnTo>
                  <a:lnTo>
                    <a:pt x="573" y="741"/>
                  </a:lnTo>
                  <a:lnTo>
                    <a:pt x="607" y="775"/>
                  </a:lnTo>
                  <a:lnTo>
                    <a:pt x="640" y="741"/>
                  </a:lnTo>
                  <a:lnTo>
                    <a:pt x="674" y="674"/>
                  </a:lnTo>
                  <a:lnTo>
                    <a:pt x="674" y="607"/>
                  </a:lnTo>
                  <a:lnTo>
                    <a:pt x="640" y="472"/>
                  </a:lnTo>
                  <a:lnTo>
                    <a:pt x="775" y="405"/>
                  </a:lnTo>
                  <a:lnTo>
                    <a:pt x="809" y="371"/>
                  </a:lnTo>
                  <a:lnTo>
                    <a:pt x="809" y="304"/>
                  </a:lnTo>
                  <a:lnTo>
                    <a:pt x="775" y="270"/>
                  </a:lnTo>
                  <a:lnTo>
                    <a:pt x="708" y="236"/>
                  </a:lnTo>
                  <a:lnTo>
                    <a:pt x="607" y="236"/>
                  </a:lnTo>
                  <a:lnTo>
                    <a:pt x="640" y="169"/>
                  </a:lnTo>
                  <a:lnTo>
                    <a:pt x="674" y="102"/>
                  </a:lnTo>
                  <a:lnTo>
                    <a:pt x="674" y="68"/>
                  </a:lnTo>
                  <a:lnTo>
                    <a:pt x="674" y="34"/>
                  </a:lnTo>
                  <a:lnTo>
                    <a:pt x="64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95" name="Shape 295"/>
            <p:cNvSpPr/>
            <p:nvPr/>
          </p:nvSpPr>
          <p:spPr>
            <a:xfrm>
              <a:off x="5492550" y="2558675"/>
              <a:ext cx="25275" cy="24450"/>
            </a:xfrm>
            <a:custGeom>
              <a:avLst/>
              <a:gdLst/>
              <a:ahLst/>
              <a:cxnLst/>
              <a:rect l="0" t="0" r="0" b="0"/>
              <a:pathLst>
                <a:path w="1011" h="978" extrusionOk="0">
                  <a:moveTo>
                    <a:pt x="505" y="1"/>
                  </a:moveTo>
                  <a:lnTo>
                    <a:pt x="404" y="35"/>
                  </a:lnTo>
                  <a:lnTo>
                    <a:pt x="270" y="68"/>
                  </a:lnTo>
                  <a:lnTo>
                    <a:pt x="169" y="136"/>
                  </a:lnTo>
                  <a:lnTo>
                    <a:pt x="101" y="237"/>
                  </a:lnTo>
                  <a:lnTo>
                    <a:pt x="34" y="338"/>
                  </a:lnTo>
                  <a:lnTo>
                    <a:pt x="0" y="472"/>
                  </a:lnTo>
                  <a:lnTo>
                    <a:pt x="0" y="607"/>
                  </a:lnTo>
                  <a:lnTo>
                    <a:pt x="68" y="674"/>
                  </a:lnTo>
                  <a:lnTo>
                    <a:pt x="101" y="775"/>
                  </a:lnTo>
                  <a:lnTo>
                    <a:pt x="202" y="843"/>
                  </a:lnTo>
                  <a:lnTo>
                    <a:pt x="303" y="910"/>
                  </a:lnTo>
                  <a:lnTo>
                    <a:pt x="404" y="944"/>
                  </a:lnTo>
                  <a:lnTo>
                    <a:pt x="505" y="910"/>
                  </a:lnTo>
                  <a:lnTo>
                    <a:pt x="606" y="876"/>
                  </a:lnTo>
                  <a:lnTo>
                    <a:pt x="606" y="944"/>
                  </a:lnTo>
                  <a:lnTo>
                    <a:pt x="640" y="977"/>
                  </a:lnTo>
                  <a:lnTo>
                    <a:pt x="674" y="977"/>
                  </a:lnTo>
                  <a:lnTo>
                    <a:pt x="707" y="944"/>
                  </a:lnTo>
                  <a:lnTo>
                    <a:pt x="707" y="910"/>
                  </a:lnTo>
                  <a:lnTo>
                    <a:pt x="707" y="809"/>
                  </a:lnTo>
                  <a:lnTo>
                    <a:pt x="707" y="641"/>
                  </a:lnTo>
                  <a:lnTo>
                    <a:pt x="707" y="607"/>
                  </a:lnTo>
                  <a:lnTo>
                    <a:pt x="943" y="607"/>
                  </a:lnTo>
                  <a:lnTo>
                    <a:pt x="1010" y="573"/>
                  </a:lnTo>
                  <a:lnTo>
                    <a:pt x="1010" y="506"/>
                  </a:lnTo>
                  <a:lnTo>
                    <a:pt x="1010" y="439"/>
                  </a:lnTo>
                  <a:lnTo>
                    <a:pt x="943" y="405"/>
                  </a:lnTo>
                  <a:lnTo>
                    <a:pt x="539" y="405"/>
                  </a:lnTo>
                  <a:lnTo>
                    <a:pt x="438" y="472"/>
                  </a:lnTo>
                  <a:lnTo>
                    <a:pt x="438" y="506"/>
                  </a:lnTo>
                  <a:lnTo>
                    <a:pt x="438" y="540"/>
                  </a:lnTo>
                  <a:lnTo>
                    <a:pt x="606" y="607"/>
                  </a:lnTo>
                  <a:lnTo>
                    <a:pt x="606" y="641"/>
                  </a:lnTo>
                  <a:lnTo>
                    <a:pt x="606" y="674"/>
                  </a:lnTo>
                  <a:lnTo>
                    <a:pt x="472" y="708"/>
                  </a:lnTo>
                  <a:lnTo>
                    <a:pt x="303" y="708"/>
                  </a:lnTo>
                  <a:lnTo>
                    <a:pt x="236" y="641"/>
                  </a:lnTo>
                  <a:lnTo>
                    <a:pt x="202" y="573"/>
                  </a:lnTo>
                  <a:lnTo>
                    <a:pt x="202" y="439"/>
                  </a:lnTo>
                  <a:lnTo>
                    <a:pt x="236" y="371"/>
                  </a:lnTo>
                  <a:lnTo>
                    <a:pt x="270" y="270"/>
                  </a:lnTo>
                  <a:lnTo>
                    <a:pt x="371" y="237"/>
                  </a:lnTo>
                  <a:lnTo>
                    <a:pt x="573" y="169"/>
                  </a:lnTo>
                  <a:lnTo>
                    <a:pt x="741" y="136"/>
                  </a:lnTo>
                  <a:lnTo>
                    <a:pt x="775" y="136"/>
                  </a:lnTo>
                  <a:lnTo>
                    <a:pt x="775" y="102"/>
                  </a:lnTo>
                  <a:lnTo>
                    <a:pt x="640" y="35"/>
                  </a:lnTo>
                  <a:lnTo>
                    <a:pt x="50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96" name="Shape 296"/>
            <p:cNvSpPr/>
            <p:nvPr/>
          </p:nvSpPr>
          <p:spPr>
            <a:xfrm>
              <a:off x="5561575" y="2394550"/>
              <a:ext cx="64825" cy="62300"/>
            </a:xfrm>
            <a:custGeom>
              <a:avLst/>
              <a:gdLst/>
              <a:ahLst/>
              <a:cxnLst/>
              <a:rect l="0" t="0" r="0" b="0"/>
              <a:pathLst>
                <a:path w="2593" h="2492" extrusionOk="0">
                  <a:moveTo>
                    <a:pt x="707" y="1"/>
                  </a:moveTo>
                  <a:lnTo>
                    <a:pt x="438" y="34"/>
                  </a:lnTo>
                  <a:lnTo>
                    <a:pt x="337" y="68"/>
                  </a:lnTo>
                  <a:lnTo>
                    <a:pt x="236" y="135"/>
                  </a:lnTo>
                  <a:lnTo>
                    <a:pt x="303" y="203"/>
                  </a:lnTo>
                  <a:lnTo>
                    <a:pt x="404" y="236"/>
                  </a:lnTo>
                  <a:lnTo>
                    <a:pt x="640" y="270"/>
                  </a:lnTo>
                  <a:lnTo>
                    <a:pt x="1078" y="270"/>
                  </a:lnTo>
                  <a:lnTo>
                    <a:pt x="1751" y="337"/>
                  </a:lnTo>
                  <a:lnTo>
                    <a:pt x="2391" y="371"/>
                  </a:lnTo>
                  <a:lnTo>
                    <a:pt x="2391" y="775"/>
                  </a:lnTo>
                  <a:lnTo>
                    <a:pt x="2391" y="1145"/>
                  </a:lnTo>
                  <a:lnTo>
                    <a:pt x="2357" y="1684"/>
                  </a:lnTo>
                  <a:lnTo>
                    <a:pt x="2357" y="1953"/>
                  </a:lnTo>
                  <a:lnTo>
                    <a:pt x="2391" y="2223"/>
                  </a:lnTo>
                  <a:lnTo>
                    <a:pt x="1313" y="2189"/>
                  </a:lnTo>
                  <a:lnTo>
                    <a:pt x="775" y="2189"/>
                  </a:lnTo>
                  <a:lnTo>
                    <a:pt x="505" y="2223"/>
                  </a:lnTo>
                  <a:lnTo>
                    <a:pt x="270" y="2290"/>
                  </a:lnTo>
                  <a:lnTo>
                    <a:pt x="236" y="1751"/>
                  </a:lnTo>
                  <a:lnTo>
                    <a:pt x="236" y="1213"/>
                  </a:lnTo>
                  <a:lnTo>
                    <a:pt x="270" y="674"/>
                  </a:lnTo>
                  <a:lnTo>
                    <a:pt x="270" y="405"/>
                  </a:lnTo>
                  <a:lnTo>
                    <a:pt x="236" y="270"/>
                  </a:lnTo>
                  <a:lnTo>
                    <a:pt x="202" y="135"/>
                  </a:lnTo>
                  <a:lnTo>
                    <a:pt x="101" y="304"/>
                  </a:lnTo>
                  <a:lnTo>
                    <a:pt x="68" y="472"/>
                  </a:lnTo>
                  <a:lnTo>
                    <a:pt x="0" y="842"/>
                  </a:lnTo>
                  <a:lnTo>
                    <a:pt x="0" y="1583"/>
                  </a:lnTo>
                  <a:lnTo>
                    <a:pt x="0" y="1819"/>
                  </a:lnTo>
                  <a:lnTo>
                    <a:pt x="0" y="2088"/>
                  </a:lnTo>
                  <a:lnTo>
                    <a:pt x="0" y="2223"/>
                  </a:lnTo>
                  <a:lnTo>
                    <a:pt x="34" y="2324"/>
                  </a:lnTo>
                  <a:lnTo>
                    <a:pt x="101" y="2425"/>
                  </a:lnTo>
                  <a:lnTo>
                    <a:pt x="202" y="2458"/>
                  </a:lnTo>
                  <a:lnTo>
                    <a:pt x="270" y="2458"/>
                  </a:lnTo>
                  <a:lnTo>
                    <a:pt x="270" y="2425"/>
                  </a:lnTo>
                  <a:lnTo>
                    <a:pt x="270" y="2391"/>
                  </a:lnTo>
                  <a:lnTo>
                    <a:pt x="539" y="2458"/>
                  </a:lnTo>
                  <a:lnTo>
                    <a:pt x="775" y="2492"/>
                  </a:lnTo>
                  <a:lnTo>
                    <a:pt x="1313" y="2492"/>
                  </a:lnTo>
                  <a:lnTo>
                    <a:pt x="2391" y="2458"/>
                  </a:lnTo>
                  <a:lnTo>
                    <a:pt x="2458" y="2425"/>
                  </a:lnTo>
                  <a:lnTo>
                    <a:pt x="2492" y="2458"/>
                  </a:lnTo>
                  <a:lnTo>
                    <a:pt x="2525" y="2458"/>
                  </a:lnTo>
                  <a:lnTo>
                    <a:pt x="2559" y="2425"/>
                  </a:lnTo>
                  <a:lnTo>
                    <a:pt x="2593" y="2155"/>
                  </a:lnTo>
                  <a:lnTo>
                    <a:pt x="2593" y="1886"/>
                  </a:lnTo>
                  <a:lnTo>
                    <a:pt x="2593" y="1347"/>
                  </a:lnTo>
                  <a:lnTo>
                    <a:pt x="2593" y="708"/>
                  </a:lnTo>
                  <a:lnTo>
                    <a:pt x="2593" y="405"/>
                  </a:lnTo>
                  <a:lnTo>
                    <a:pt x="2559" y="68"/>
                  </a:lnTo>
                  <a:lnTo>
                    <a:pt x="2525" y="34"/>
                  </a:lnTo>
                  <a:lnTo>
                    <a:pt x="2458" y="34"/>
                  </a:lnTo>
                  <a:lnTo>
                    <a:pt x="2458" y="68"/>
                  </a:lnTo>
                  <a:lnTo>
                    <a:pt x="2424" y="169"/>
                  </a:lnTo>
                  <a:lnTo>
                    <a:pt x="1852" y="102"/>
                  </a:lnTo>
                  <a:lnTo>
                    <a:pt x="1246" y="34"/>
                  </a:lnTo>
                  <a:lnTo>
                    <a:pt x="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97" name="Shape 297"/>
            <p:cNvSpPr/>
            <p:nvPr/>
          </p:nvSpPr>
          <p:spPr>
            <a:xfrm>
              <a:off x="5587650" y="2429900"/>
              <a:ext cx="11825" cy="18550"/>
            </a:xfrm>
            <a:custGeom>
              <a:avLst/>
              <a:gdLst/>
              <a:ahLst/>
              <a:cxnLst/>
              <a:rect l="0" t="0" r="0" b="0"/>
              <a:pathLst>
                <a:path w="473" h="742" extrusionOk="0">
                  <a:moveTo>
                    <a:pt x="338" y="1"/>
                  </a:moveTo>
                  <a:lnTo>
                    <a:pt x="169" y="34"/>
                  </a:lnTo>
                  <a:lnTo>
                    <a:pt x="35" y="102"/>
                  </a:lnTo>
                  <a:lnTo>
                    <a:pt x="1" y="135"/>
                  </a:lnTo>
                  <a:lnTo>
                    <a:pt x="35" y="169"/>
                  </a:lnTo>
                  <a:lnTo>
                    <a:pt x="35" y="203"/>
                  </a:lnTo>
                  <a:lnTo>
                    <a:pt x="270" y="203"/>
                  </a:lnTo>
                  <a:lnTo>
                    <a:pt x="237" y="405"/>
                  </a:lnTo>
                  <a:lnTo>
                    <a:pt x="136" y="573"/>
                  </a:lnTo>
                  <a:lnTo>
                    <a:pt x="136" y="674"/>
                  </a:lnTo>
                  <a:lnTo>
                    <a:pt x="169" y="708"/>
                  </a:lnTo>
                  <a:lnTo>
                    <a:pt x="237" y="741"/>
                  </a:lnTo>
                  <a:lnTo>
                    <a:pt x="304" y="674"/>
                  </a:lnTo>
                  <a:lnTo>
                    <a:pt x="405" y="539"/>
                  </a:lnTo>
                  <a:lnTo>
                    <a:pt x="439" y="405"/>
                  </a:lnTo>
                  <a:lnTo>
                    <a:pt x="472" y="236"/>
                  </a:lnTo>
                  <a:lnTo>
                    <a:pt x="439" y="68"/>
                  </a:lnTo>
                  <a:lnTo>
                    <a:pt x="40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98" name="Shape 298"/>
            <p:cNvSpPr/>
            <p:nvPr/>
          </p:nvSpPr>
          <p:spPr>
            <a:xfrm>
              <a:off x="5554825" y="2489675"/>
              <a:ext cx="16025" cy="18525"/>
            </a:xfrm>
            <a:custGeom>
              <a:avLst/>
              <a:gdLst/>
              <a:ahLst/>
              <a:cxnLst/>
              <a:rect l="0" t="0" r="0" b="0"/>
              <a:pathLst>
                <a:path w="641" h="741" extrusionOk="0">
                  <a:moveTo>
                    <a:pt x="35" y="0"/>
                  </a:moveTo>
                  <a:lnTo>
                    <a:pt x="35" y="34"/>
                  </a:lnTo>
                  <a:lnTo>
                    <a:pt x="1" y="67"/>
                  </a:lnTo>
                  <a:lnTo>
                    <a:pt x="35" y="168"/>
                  </a:lnTo>
                  <a:lnTo>
                    <a:pt x="136" y="303"/>
                  </a:lnTo>
                  <a:lnTo>
                    <a:pt x="203" y="337"/>
                  </a:lnTo>
                  <a:lnTo>
                    <a:pt x="35" y="572"/>
                  </a:lnTo>
                  <a:lnTo>
                    <a:pt x="1" y="606"/>
                  </a:lnTo>
                  <a:lnTo>
                    <a:pt x="1" y="673"/>
                  </a:lnTo>
                  <a:lnTo>
                    <a:pt x="68" y="707"/>
                  </a:lnTo>
                  <a:lnTo>
                    <a:pt x="136" y="741"/>
                  </a:lnTo>
                  <a:lnTo>
                    <a:pt x="169" y="707"/>
                  </a:lnTo>
                  <a:lnTo>
                    <a:pt x="203" y="673"/>
                  </a:lnTo>
                  <a:lnTo>
                    <a:pt x="405" y="404"/>
                  </a:lnTo>
                  <a:lnTo>
                    <a:pt x="439" y="404"/>
                  </a:lnTo>
                  <a:lnTo>
                    <a:pt x="472" y="370"/>
                  </a:lnTo>
                  <a:lnTo>
                    <a:pt x="472" y="337"/>
                  </a:lnTo>
                  <a:lnTo>
                    <a:pt x="472" y="269"/>
                  </a:lnTo>
                  <a:lnTo>
                    <a:pt x="641" y="34"/>
                  </a:lnTo>
                  <a:lnTo>
                    <a:pt x="641" y="0"/>
                  </a:lnTo>
                  <a:lnTo>
                    <a:pt x="607" y="0"/>
                  </a:lnTo>
                  <a:lnTo>
                    <a:pt x="439" y="101"/>
                  </a:lnTo>
                  <a:lnTo>
                    <a:pt x="304" y="202"/>
                  </a:lnTo>
                  <a:lnTo>
                    <a:pt x="237" y="168"/>
                  </a:lnTo>
                  <a:lnTo>
                    <a:pt x="169" y="101"/>
                  </a:lnTo>
                  <a:lnTo>
                    <a:pt x="102" y="34"/>
                  </a:lnTo>
                  <a:lnTo>
                    <a:pt x="3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99" name="Shape 299"/>
            <p:cNvSpPr/>
            <p:nvPr/>
          </p:nvSpPr>
          <p:spPr>
            <a:xfrm>
              <a:off x="5516125" y="2429900"/>
              <a:ext cx="14325" cy="18550"/>
            </a:xfrm>
            <a:custGeom>
              <a:avLst/>
              <a:gdLst/>
              <a:ahLst/>
              <a:cxnLst/>
              <a:rect l="0" t="0" r="0" b="0"/>
              <a:pathLst>
                <a:path w="573" h="742" extrusionOk="0">
                  <a:moveTo>
                    <a:pt x="370" y="1"/>
                  </a:moveTo>
                  <a:lnTo>
                    <a:pt x="269" y="34"/>
                  </a:lnTo>
                  <a:lnTo>
                    <a:pt x="202" y="68"/>
                  </a:lnTo>
                  <a:lnTo>
                    <a:pt x="67" y="203"/>
                  </a:lnTo>
                  <a:lnTo>
                    <a:pt x="0" y="270"/>
                  </a:lnTo>
                  <a:lnTo>
                    <a:pt x="0" y="371"/>
                  </a:lnTo>
                  <a:lnTo>
                    <a:pt x="0" y="472"/>
                  </a:lnTo>
                  <a:lnTo>
                    <a:pt x="0" y="539"/>
                  </a:lnTo>
                  <a:lnTo>
                    <a:pt x="101" y="674"/>
                  </a:lnTo>
                  <a:lnTo>
                    <a:pt x="236" y="741"/>
                  </a:lnTo>
                  <a:lnTo>
                    <a:pt x="337" y="741"/>
                  </a:lnTo>
                  <a:lnTo>
                    <a:pt x="438" y="708"/>
                  </a:lnTo>
                  <a:lnTo>
                    <a:pt x="572" y="573"/>
                  </a:lnTo>
                  <a:lnTo>
                    <a:pt x="572" y="506"/>
                  </a:lnTo>
                  <a:lnTo>
                    <a:pt x="572" y="472"/>
                  </a:lnTo>
                  <a:lnTo>
                    <a:pt x="539" y="405"/>
                  </a:lnTo>
                  <a:lnTo>
                    <a:pt x="135" y="405"/>
                  </a:lnTo>
                  <a:lnTo>
                    <a:pt x="168" y="304"/>
                  </a:lnTo>
                  <a:lnTo>
                    <a:pt x="236" y="203"/>
                  </a:lnTo>
                  <a:lnTo>
                    <a:pt x="303" y="135"/>
                  </a:lnTo>
                  <a:lnTo>
                    <a:pt x="370" y="34"/>
                  </a:lnTo>
                  <a:lnTo>
                    <a:pt x="37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00" name="Shape 300"/>
            <p:cNvSpPr/>
            <p:nvPr/>
          </p:nvSpPr>
          <p:spPr>
            <a:xfrm>
              <a:off x="5506850" y="2348250"/>
              <a:ext cx="68200" cy="42125"/>
            </a:xfrm>
            <a:custGeom>
              <a:avLst/>
              <a:gdLst/>
              <a:ahLst/>
              <a:cxnLst/>
              <a:rect l="0" t="0" r="0" b="0"/>
              <a:pathLst>
                <a:path w="2728" h="1685" extrusionOk="0">
                  <a:moveTo>
                    <a:pt x="640" y="1"/>
                  </a:moveTo>
                  <a:lnTo>
                    <a:pt x="371" y="34"/>
                  </a:lnTo>
                  <a:lnTo>
                    <a:pt x="102" y="102"/>
                  </a:lnTo>
                  <a:lnTo>
                    <a:pt x="102" y="68"/>
                  </a:lnTo>
                  <a:lnTo>
                    <a:pt x="34" y="68"/>
                  </a:lnTo>
                  <a:lnTo>
                    <a:pt x="1" y="405"/>
                  </a:lnTo>
                  <a:lnTo>
                    <a:pt x="1" y="775"/>
                  </a:lnTo>
                  <a:lnTo>
                    <a:pt x="34" y="1482"/>
                  </a:lnTo>
                  <a:lnTo>
                    <a:pt x="34" y="1550"/>
                  </a:lnTo>
                  <a:lnTo>
                    <a:pt x="68" y="1617"/>
                  </a:lnTo>
                  <a:lnTo>
                    <a:pt x="102" y="1651"/>
                  </a:lnTo>
                  <a:lnTo>
                    <a:pt x="169" y="1684"/>
                  </a:lnTo>
                  <a:lnTo>
                    <a:pt x="236" y="1651"/>
                  </a:lnTo>
                  <a:lnTo>
                    <a:pt x="270" y="1617"/>
                  </a:lnTo>
                  <a:lnTo>
                    <a:pt x="270" y="1583"/>
                  </a:lnTo>
                  <a:lnTo>
                    <a:pt x="775" y="1617"/>
                  </a:lnTo>
                  <a:lnTo>
                    <a:pt x="1853" y="1617"/>
                  </a:lnTo>
                  <a:lnTo>
                    <a:pt x="2122" y="1583"/>
                  </a:lnTo>
                  <a:lnTo>
                    <a:pt x="2358" y="1516"/>
                  </a:lnTo>
                  <a:lnTo>
                    <a:pt x="2088" y="1449"/>
                  </a:lnTo>
                  <a:lnTo>
                    <a:pt x="1853" y="1415"/>
                  </a:lnTo>
                  <a:lnTo>
                    <a:pt x="203" y="1415"/>
                  </a:lnTo>
                  <a:lnTo>
                    <a:pt x="203" y="809"/>
                  </a:lnTo>
                  <a:lnTo>
                    <a:pt x="169" y="472"/>
                  </a:lnTo>
                  <a:lnTo>
                    <a:pt x="102" y="169"/>
                  </a:lnTo>
                  <a:lnTo>
                    <a:pt x="102" y="169"/>
                  </a:lnTo>
                  <a:lnTo>
                    <a:pt x="371" y="237"/>
                  </a:lnTo>
                  <a:lnTo>
                    <a:pt x="674" y="237"/>
                  </a:lnTo>
                  <a:lnTo>
                    <a:pt x="1213" y="203"/>
                  </a:lnTo>
                  <a:lnTo>
                    <a:pt x="1853" y="203"/>
                  </a:lnTo>
                  <a:lnTo>
                    <a:pt x="2492" y="169"/>
                  </a:lnTo>
                  <a:lnTo>
                    <a:pt x="2492" y="843"/>
                  </a:lnTo>
                  <a:lnTo>
                    <a:pt x="2526" y="1550"/>
                  </a:lnTo>
                  <a:lnTo>
                    <a:pt x="2560" y="1617"/>
                  </a:lnTo>
                  <a:lnTo>
                    <a:pt x="2627" y="1651"/>
                  </a:lnTo>
                  <a:lnTo>
                    <a:pt x="2694" y="1617"/>
                  </a:lnTo>
                  <a:lnTo>
                    <a:pt x="2728" y="1550"/>
                  </a:lnTo>
                  <a:lnTo>
                    <a:pt x="2694" y="809"/>
                  </a:lnTo>
                  <a:lnTo>
                    <a:pt x="2694" y="439"/>
                  </a:lnTo>
                  <a:lnTo>
                    <a:pt x="2661" y="68"/>
                  </a:lnTo>
                  <a:lnTo>
                    <a:pt x="2627" y="1"/>
                  </a:lnTo>
                  <a:lnTo>
                    <a:pt x="2560" y="1"/>
                  </a:lnTo>
                  <a:lnTo>
                    <a:pt x="2526" y="34"/>
                  </a:lnTo>
                  <a:lnTo>
                    <a:pt x="218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01" name="Shape 301"/>
            <p:cNvSpPr/>
            <p:nvPr/>
          </p:nvSpPr>
          <p:spPr>
            <a:xfrm>
              <a:off x="5614600" y="2536800"/>
              <a:ext cx="63150" cy="61475"/>
            </a:xfrm>
            <a:custGeom>
              <a:avLst/>
              <a:gdLst/>
              <a:ahLst/>
              <a:cxnLst/>
              <a:rect l="0" t="0" r="0" b="0"/>
              <a:pathLst>
                <a:path w="2526" h="2459" extrusionOk="0">
                  <a:moveTo>
                    <a:pt x="2357" y="202"/>
                  </a:moveTo>
                  <a:lnTo>
                    <a:pt x="2323" y="674"/>
                  </a:lnTo>
                  <a:lnTo>
                    <a:pt x="2323" y="1145"/>
                  </a:lnTo>
                  <a:lnTo>
                    <a:pt x="2256" y="1684"/>
                  </a:lnTo>
                  <a:lnTo>
                    <a:pt x="2222" y="2256"/>
                  </a:lnTo>
                  <a:lnTo>
                    <a:pt x="1953" y="2189"/>
                  </a:lnTo>
                  <a:lnTo>
                    <a:pt x="472" y="2189"/>
                  </a:lnTo>
                  <a:lnTo>
                    <a:pt x="236" y="2223"/>
                  </a:lnTo>
                  <a:lnTo>
                    <a:pt x="236" y="1684"/>
                  </a:lnTo>
                  <a:lnTo>
                    <a:pt x="236" y="1145"/>
                  </a:lnTo>
                  <a:lnTo>
                    <a:pt x="236" y="708"/>
                  </a:lnTo>
                  <a:lnTo>
                    <a:pt x="236" y="236"/>
                  </a:lnTo>
                  <a:lnTo>
                    <a:pt x="1313" y="270"/>
                  </a:lnTo>
                  <a:lnTo>
                    <a:pt x="1852" y="236"/>
                  </a:lnTo>
                  <a:lnTo>
                    <a:pt x="2357" y="202"/>
                  </a:lnTo>
                  <a:close/>
                  <a:moveTo>
                    <a:pt x="1313" y="0"/>
                  </a:moveTo>
                  <a:lnTo>
                    <a:pt x="236" y="34"/>
                  </a:lnTo>
                  <a:lnTo>
                    <a:pt x="169" y="34"/>
                  </a:lnTo>
                  <a:lnTo>
                    <a:pt x="135" y="68"/>
                  </a:lnTo>
                  <a:lnTo>
                    <a:pt x="101" y="101"/>
                  </a:lnTo>
                  <a:lnTo>
                    <a:pt x="34" y="404"/>
                  </a:lnTo>
                  <a:lnTo>
                    <a:pt x="34" y="708"/>
                  </a:lnTo>
                  <a:lnTo>
                    <a:pt x="0" y="1314"/>
                  </a:lnTo>
                  <a:lnTo>
                    <a:pt x="0" y="1852"/>
                  </a:lnTo>
                  <a:lnTo>
                    <a:pt x="34" y="2122"/>
                  </a:lnTo>
                  <a:lnTo>
                    <a:pt x="68" y="2391"/>
                  </a:lnTo>
                  <a:lnTo>
                    <a:pt x="101" y="2425"/>
                  </a:lnTo>
                  <a:lnTo>
                    <a:pt x="135" y="2458"/>
                  </a:lnTo>
                  <a:lnTo>
                    <a:pt x="169" y="2458"/>
                  </a:lnTo>
                  <a:lnTo>
                    <a:pt x="202" y="2425"/>
                  </a:lnTo>
                  <a:lnTo>
                    <a:pt x="472" y="2458"/>
                  </a:lnTo>
                  <a:lnTo>
                    <a:pt x="741" y="2458"/>
                  </a:lnTo>
                  <a:lnTo>
                    <a:pt x="1280" y="2425"/>
                  </a:lnTo>
                  <a:lnTo>
                    <a:pt x="2020" y="2425"/>
                  </a:lnTo>
                  <a:lnTo>
                    <a:pt x="2256" y="2391"/>
                  </a:lnTo>
                  <a:lnTo>
                    <a:pt x="2357" y="2391"/>
                  </a:lnTo>
                  <a:lnTo>
                    <a:pt x="2391" y="2324"/>
                  </a:lnTo>
                  <a:lnTo>
                    <a:pt x="2458" y="2054"/>
                  </a:lnTo>
                  <a:lnTo>
                    <a:pt x="2492" y="1751"/>
                  </a:lnTo>
                  <a:lnTo>
                    <a:pt x="2525" y="1145"/>
                  </a:lnTo>
                  <a:lnTo>
                    <a:pt x="2525" y="640"/>
                  </a:lnTo>
                  <a:lnTo>
                    <a:pt x="2525" y="371"/>
                  </a:lnTo>
                  <a:lnTo>
                    <a:pt x="2492" y="135"/>
                  </a:lnTo>
                  <a:lnTo>
                    <a:pt x="2458" y="68"/>
                  </a:lnTo>
                  <a:lnTo>
                    <a:pt x="2391" y="34"/>
                  </a:lnTo>
                  <a:lnTo>
                    <a:pt x="185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02" name="Shape 302"/>
            <p:cNvSpPr/>
            <p:nvPr/>
          </p:nvSpPr>
          <p:spPr>
            <a:xfrm>
              <a:off x="5579250" y="2345725"/>
              <a:ext cx="69025" cy="47175"/>
            </a:xfrm>
            <a:custGeom>
              <a:avLst/>
              <a:gdLst/>
              <a:ahLst/>
              <a:cxnLst/>
              <a:rect l="0" t="0" r="0" b="0"/>
              <a:pathLst>
                <a:path w="2761" h="1887" extrusionOk="0">
                  <a:moveTo>
                    <a:pt x="1381" y="1"/>
                  </a:moveTo>
                  <a:lnTo>
                    <a:pt x="707" y="34"/>
                  </a:lnTo>
                  <a:lnTo>
                    <a:pt x="404" y="68"/>
                  </a:lnTo>
                  <a:lnTo>
                    <a:pt x="68" y="135"/>
                  </a:lnTo>
                  <a:lnTo>
                    <a:pt x="34" y="169"/>
                  </a:lnTo>
                  <a:lnTo>
                    <a:pt x="0" y="237"/>
                  </a:lnTo>
                  <a:lnTo>
                    <a:pt x="0" y="304"/>
                  </a:lnTo>
                  <a:lnTo>
                    <a:pt x="68" y="338"/>
                  </a:lnTo>
                  <a:lnTo>
                    <a:pt x="68" y="607"/>
                  </a:lnTo>
                  <a:lnTo>
                    <a:pt x="68" y="876"/>
                  </a:lnTo>
                  <a:lnTo>
                    <a:pt x="34" y="1718"/>
                  </a:lnTo>
                  <a:lnTo>
                    <a:pt x="34" y="1752"/>
                  </a:lnTo>
                  <a:lnTo>
                    <a:pt x="68" y="1785"/>
                  </a:lnTo>
                  <a:lnTo>
                    <a:pt x="169" y="1785"/>
                  </a:lnTo>
                  <a:lnTo>
                    <a:pt x="505" y="1853"/>
                  </a:lnTo>
                  <a:lnTo>
                    <a:pt x="842" y="1886"/>
                  </a:lnTo>
                  <a:lnTo>
                    <a:pt x="1179" y="1853"/>
                  </a:lnTo>
                  <a:lnTo>
                    <a:pt x="1515" y="1819"/>
                  </a:lnTo>
                  <a:lnTo>
                    <a:pt x="2020" y="1785"/>
                  </a:lnTo>
                  <a:lnTo>
                    <a:pt x="2256" y="1752"/>
                  </a:lnTo>
                  <a:lnTo>
                    <a:pt x="2492" y="1651"/>
                  </a:lnTo>
                  <a:lnTo>
                    <a:pt x="2222" y="1583"/>
                  </a:lnTo>
                  <a:lnTo>
                    <a:pt x="1919" y="1583"/>
                  </a:lnTo>
                  <a:lnTo>
                    <a:pt x="1347" y="1651"/>
                  </a:lnTo>
                  <a:lnTo>
                    <a:pt x="505" y="1651"/>
                  </a:lnTo>
                  <a:lnTo>
                    <a:pt x="236" y="1684"/>
                  </a:lnTo>
                  <a:lnTo>
                    <a:pt x="236" y="1213"/>
                  </a:lnTo>
                  <a:lnTo>
                    <a:pt x="236" y="775"/>
                  </a:lnTo>
                  <a:lnTo>
                    <a:pt x="236" y="540"/>
                  </a:lnTo>
                  <a:lnTo>
                    <a:pt x="202" y="338"/>
                  </a:lnTo>
                  <a:lnTo>
                    <a:pt x="505" y="304"/>
                  </a:lnTo>
                  <a:lnTo>
                    <a:pt x="808" y="270"/>
                  </a:lnTo>
                  <a:lnTo>
                    <a:pt x="1414" y="270"/>
                  </a:lnTo>
                  <a:lnTo>
                    <a:pt x="2054" y="304"/>
                  </a:lnTo>
                  <a:lnTo>
                    <a:pt x="2357" y="270"/>
                  </a:lnTo>
                  <a:lnTo>
                    <a:pt x="2660" y="237"/>
                  </a:lnTo>
                  <a:lnTo>
                    <a:pt x="2593" y="573"/>
                  </a:lnTo>
                  <a:lnTo>
                    <a:pt x="2593" y="876"/>
                  </a:lnTo>
                  <a:lnTo>
                    <a:pt x="2525" y="1280"/>
                  </a:lnTo>
                  <a:lnTo>
                    <a:pt x="2525" y="1651"/>
                  </a:lnTo>
                  <a:lnTo>
                    <a:pt x="2559" y="1718"/>
                  </a:lnTo>
                  <a:lnTo>
                    <a:pt x="2660" y="1718"/>
                  </a:lnTo>
                  <a:lnTo>
                    <a:pt x="2694" y="1684"/>
                  </a:lnTo>
                  <a:lnTo>
                    <a:pt x="2727" y="1348"/>
                  </a:lnTo>
                  <a:lnTo>
                    <a:pt x="2727" y="1011"/>
                  </a:lnTo>
                  <a:lnTo>
                    <a:pt x="2761" y="607"/>
                  </a:lnTo>
                  <a:lnTo>
                    <a:pt x="2761" y="237"/>
                  </a:lnTo>
                  <a:lnTo>
                    <a:pt x="2727" y="169"/>
                  </a:lnTo>
                  <a:lnTo>
                    <a:pt x="2660" y="203"/>
                  </a:lnTo>
                  <a:lnTo>
                    <a:pt x="2357" y="102"/>
                  </a:lnTo>
                  <a:lnTo>
                    <a:pt x="2054" y="68"/>
                  </a:lnTo>
                  <a:lnTo>
                    <a:pt x="1717" y="34"/>
                  </a:lnTo>
                  <a:lnTo>
                    <a:pt x="138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03" name="Shape 303"/>
            <p:cNvSpPr/>
            <p:nvPr/>
          </p:nvSpPr>
          <p:spPr>
            <a:xfrm>
              <a:off x="5662575" y="2429900"/>
              <a:ext cx="11800" cy="20225"/>
            </a:xfrm>
            <a:custGeom>
              <a:avLst/>
              <a:gdLst/>
              <a:ahLst/>
              <a:cxnLst/>
              <a:rect l="0" t="0" r="0" b="0"/>
              <a:pathLst>
                <a:path w="472" h="809" extrusionOk="0">
                  <a:moveTo>
                    <a:pt x="303" y="203"/>
                  </a:moveTo>
                  <a:lnTo>
                    <a:pt x="303" y="304"/>
                  </a:lnTo>
                  <a:lnTo>
                    <a:pt x="270" y="405"/>
                  </a:lnTo>
                  <a:lnTo>
                    <a:pt x="202" y="337"/>
                  </a:lnTo>
                  <a:lnTo>
                    <a:pt x="169" y="270"/>
                  </a:lnTo>
                  <a:lnTo>
                    <a:pt x="169" y="203"/>
                  </a:lnTo>
                  <a:close/>
                  <a:moveTo>
                    <a:pt x="169" y="1"/>
                  </a:moveTo>
                  <a:lnTo>
                    <a:pt x="68" y="68"/>
                  </a:lnTo>
                  <a:lnTo>
                    <a:pt x="0" y="135"/>
                  </a:lnTo>
                  <a:lnTo>
                    <a:pt x="0" y="236"/>
                  </a:lnTo>
                  <a:lnTo>
                    <a:pt x="0" y="337"/>
                  </a:lnTo>
                  <a:lnTo>
                    <a:pt x="68" y="438"/>
                  </a:lnTo>
                  <a:lnTo>
                    <a:pt x="135" y="472"/>
                  </a:lnTo>
                  <a:lnTo>
                    <a:pt x="34" y="573"/>
                  </a:lnTo>
                  <a:lnTo>
                    <a:pt x="0" y="640"/>
                  </a:lnTo>
                  <a:lnTo>
                    <a:pt x="0" y="674"/>
                  </a:lnTo>
                  <a:lnTo>
                    <a:pt x="68" y="775"/>
                  </a:lnTo>
                  <a:lnTo>
                    <a:pt x="169" y="809"/>
                  </a:lnTo>
                  <a:lnTo>
                    <a:pt x="270" y="809"/>
                  </a:lnTo>
                  <a:lnTo>
                    <a:pt x="337" y="775"/>
                  </a:lnTo>
                  <a:lnTo>
                    <a:pt x="404" y="741"/>
                  </a:lnTo>
                  <a:lnTo>
                    <a:pt x="472" y="674"/>
                  </a:lnTo>
                  <a:lnTo>
                    <a:pt x="472" y="607"/>
                  </a:lnTo>
                  <a:lnTo>
                    <a:pt x="438" y="506"/>
                  </a:lnTo>
                  <a:lnTo>
                    <a:pt x="472" y="472"/>
                  </a:lnTo>
                  <a:lnTo>
                    <a:pt x="472" y="438"/>
                  </a:lnTo>
                  <a:lnTo>
                    <a:pt x="404" y="371"/>
                  </a:lnTo>
                  <a:lnTo>
                    <a:pt x="472" y="304"/>
                  </a:lnTo>
                  <a:lnTo>
                    <a:pt x="472" y="203"/>
                  </a:lnTo>
                  <a:lnTo>
                    <a:pt x="438" y="102"/>
                  </a:lnTo>
                  <a:lnTo>
                    <a:pt x="371" y="34"/>
                  </a:lnTo>
                  <a:lnTo>
                    <a:pt x="27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04" name="Shape 304"/>
            <p:cNvSpPr/>
            <p:nvPr/>
          </p:nvSpPr>
          <p:spPr>
            <a:xfrm>
              <a:off x="5697925" y="2489675"/>
              <a:ext cx="5925" cy="17700"/>
            </a:xfrm>
            <a:custGeom>
              <a:avLst/>
              <a:gdLst/>
              <a:ahLst/>
              <a:cxnLst/>
              <a:rect l="0" t="0" r="0" b="0"/>
              <a:pathLst>
                <a:path w="237" h="708" extrusionOk="0">
                  <a:moveTo>
                    <a:pt x="135" y="0"/>
                  </a:moveTo>
                  <a:lnTo>
                    <a:pt x="101" y="34"/>
                  </a:lnTo>
                  <a:lnTo>
                    <a:pt x="34" y="168"/>
                  </a:lnTo>
                  <a:lnTo>
                    <a:pt x="0" y="337"/>
                  </a:lnTo>
                  <a:lnTo>
                    <a:pt x="0" y="505"/>
                  </a:lnTo>
                  <a:lnTo>
                    <a:pt x="34" y="640"/>
                  </a:lnTo>
                  <a:lnTo>
                    <a:pt x="34" y="707"/>
                  </a:lnTo>
                  <a:lnTo>
                    <a:pt x="169" y="707"/>
                  </a:lnTo>
                  <a:lnTo>
                    <a:pt x="202" y="673"/>
                  </a:lnTo>
                  <a:lnTo>
                    <a:pt x="236" y="606"/>
                  </a:lnTo>
                  <a:lnTo>
                    <a:pt x="236" y="337"/>
                  </a:lnTo>
                  <a:lnTo>
                    <a:pt x="236" y="67"/>
                  </a:lnTo>
                  <a:lnTo>
                    <a:pt x="236" y="34"/>
                  </a:lnTo>
                  <a:lnTo>
                    <a:pt x="2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05" name="Shape 305"/>
            <p:cNvSpPr/>
            <p:nvPr/>
          </p:nvSpPr>
          <p:spPr>
            <a:xfrm>
              <a:off x="5733275" y="2429050"/>
              <a:ext cx="16025" cy="17700"/>
            </a:xfrm>
            <a:custGeom>
              <a:avLst/>
              <a:gdLst/>
              <a:ahLst/>
              <a:cxnLst/>
              <a:rect l="0" t="0" r="0" b="0"/>
              <a:pathLst>
                <a:path w="641" h="708" extrusionOk="0">
                  <a:moveTo>
                    <a:pt x="236" y="1"/>
                  </a:moveTo>
                  <a:lnTo>
                    <a:pt x="135" y="68"/>
                  </a:lnTo>
                  <a:lnTo>
                    <a:pt x="68" y="136"/>
                  </a:lnTo>
                  <a:lnTo>
                    <a:pt x="0" y="203"/>
                  </a:lnTo>
                  <a:lnTo>
                    <a:pt x="0" y="304"/>
                  </a:lnTo>
                  <a:lnTo>
                    <a:pt x="34" y="371"/>
                  </a:lnTo>
                  <a:lnTo>
                    <a:pt x="101" y="405"/>
                  </a:lnTo>
                  <a:lnTo>
                    <a:pt x="202" y="439"/>
                  </a:lnTo>
                  <a:lnTo>
                    <a:pt x="337" y="472"/>
                  </a:lnTo>
                  <a:lnTo>
                    <a:pt x="438" y="439"/>
                  </a:lnTo>
                  <a:lnTo>
                    <a:pt x="438" y="540"/>
                  </a:lnTo>
                  <a:lnTo>
                    <a:pt x="438" y="607"/>
                  </a:lnTo>
                  <a:lnTo>
                    <a:pt x="438" y="708"/>
                  </a:lnTo>
                  <a:lnTo>
                    <a:pt x="505" y="708"/>
                  </a:lnTo>
                  <a:lnTo>
                    <a:pt x="573" y="641"/>
                  </a:lnTo>
                  <a:lnTo>
                    <a:pt x="606" y="540"/>
                  </a:lnTo>
                  <a:lnTo>
                    <a:pt x="640" y="304"/>
                  </a:lnTo>
                  <a:lnTo>
                    <a:pt x="640" y="270"/>
                  </a:lnTo>
                  <a:lnTo>
                    <a:pt x="573" y="203"/>
                  </a:lnTo>
                  <a:lnTo>
                    <a:pt x="505" y="237"/>
                  </a:lnTo>
                  <a:lnTo>
                    <a:pt x="371" y="304"/>
                  </a:lnTo>
                  <a:lnTo>
                    <a:pt x="236" y="304"/>
                  </a:lnTo>
                  <a:lnTo>
                    <a:pt x="169" y="270"/>
                  </a:lnTo>
                  <a:lnTo>
                    <a:pt x="202" y="203"/>
                  </a:lnTo>
                  <a:lnTo>
                    <a:pt x="236" y="169"/>
                  </a:lnTo>
                  <a:lnTo>
                    <a:pt x="539" y="169"/>
                  </a:lnTo>
                  <a:lnTo>
                    <a:pt x="539" y="203"/>
                  </a:lnTo>
                  <a:lnTo>
                    <a:pt x="606" y="203"/>
                  </a:lnTo>
                  <a:lnTo>
                    <a:pt x="640" y="169"/>
                  </a:lnTo>
                  <a:lnTo>
                    <a:pt x="573" y="102"/>
                  </a:lnTo>
                  <a:lnTo>
                    <a:pt x="505" y="35"/>
                  </a:lnTo>
                  <a:lnTo>
                    <a:pt x="303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06" name="Shape 306"/>
            <p:cNvSpPr/>
            <p:nvPr/>
          </p:nvSpPr>
          <p:spPr>
            <a:xfrm>
              <a:off x="5639000" y="2395400"/>
              <a:ext cx="57275" cy="62300"/>
            </a:xfrm>
            <a:custGeom>
              <a:avLst/>
              <a:gdLst/>
              <a:ahLst/>
              <a:cxnLst/>
              <a:rect l="0" t="0" r="0" b="0"/>
              <a:pathLst>
                <a:path w="2291" h="2492" extrusionOk="0">
                  <a:moveTo>
                    <a:pt x="236" y="0"/>
                  </a:moveTo>
                  <a:lnTo>
                    <a:pt x="102" y="34"/>
                  </a:lnTo>
                  <a:lnTo>
                    <a:pt x="1" y="68"/>
                  </a:lnTo>
                  <a:lnTo>
                    <a:pt x="1" y="101"/>
                  </a:lnTo>
                  <a:lnTo>
                    <a:pt x="68" y="169"/>
                  </a:lnTo>
                  <a:lnTo>
                    <a:pt x="169" y="202"/>
                  </a:lnTo>
                  <a:lnTo>
                    <a:pt x="371" y="270"/>
                  </a:lnTo>
                  <a:lnTo>
                    <a:pt x="2088" y="270"/>
                  </a:lnTo>
                  <a:lnTo>
                    <a:pt x="2054" y="472"/>
                  </a:lnTo>
                  <a:lnTo>
                    <a:pt x="2054" y="707"/>
                  </a:lnTo>
                  <a:lnTo>
                    <a:pt x="2054" y="1145"/>
                  </a:lnTo>
                  <a:lnTo>
                    <a:pt x="2054" y="1717"/>
                  </a:lnTo>
                  <a:lnTo>
                    <a:pt x="2054" y="1987"/>
                  </a:lnTo>
                  <a:lnTo>
                    <a:pt x="2088" y="2256"/>
                  </a:lnTo>
                  <a:lnTo>
                    <a:pt x="910" y="2222"/>
                  </a:lnTo>
                  <a:lnTo>
                    <a:pt x="506" y="2189"/>
                  </a:lnTo>
                  <a:lnTo>
                    <a:pt x="304" y="2222"/>
                  </a:lnTo>
                  <a:lnTo>
                    <a:pt x="203" y="2256"/>
                  </a:lnTo>
                  <a:lnTo>
                    <a:pt x="135" y="2323"/>
                  </a:lnTo>
                  <a:lnTo>
                    <a:pt x="203" y="2391"/>
                  </a:lnTo>
                  <a:lnTo>
                    <a:pt x="304" y="2458"/>
                  </a:lnTo>
                  <a:lnTo>
                    <a:pt x="506" y="2492"/>
                  </a:lnTo>
                  <a:lnTo>
                    <a:pt x="2256" y="2492"/>
                  </a:lnTo>
                  <a:lnTo>
                    <a:pt x="2290" y="2424"/>
                  </a:lnTo>
                  <a:lnTo>
                    <a:pt x="2290" y="2357"/>
                  </a:lnTo>
                  <a:lnTo>
                    <a:pt x="2290" y="2290"/>
                  </a:lnTo>
                  <a:lnTo>
                    <a:pt x="2290" y="2020"/>
                  </a:lnTo>
                  <a:lnTo>
                    <a:pt x="2290" y="1717"/>
                  </a:lnTo>
                  <a:lnTo>
                    <a:pt x="2290" y="1145"/>
                  </a:lnTo>
                  <a:lnTo>
                    <a:pt x="2290" y="707"/>
                  </a:lnTo>
                  <a:lnTo>
                    <a:pt x="2290" y="472"/>
                  </a:lnTo>
                  <a:lnTo>
                    <a:pt x="2256" y="236"/>
                  </a:lnTo>
                  <a:lnTo>
                    <a:pt x="2290" y="202"/>
                  </a:lnTo>
                  <a:lnTo>
                    <a:pt x="2290" y="135"/>
                  </a:lnTo>
                  <a:lnTo>
                    <a:pt x="2256" y="68"/>
                  </a:lnTo>
                  <a:lnTo>
                    <a:pt x="2189" y="34"/>
                  </a:lnTo>
                  <a:lnTo>
                    <a:pt x="943" y="34"/>
                  </a:lnTo>
                  <a:lnTo>
                    <a:pt x="47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07" name="Shape 307"/>
            <p:cNvSpPr/>
            <p:nvPr/>
          </p:nvSpPr>
          <p:spPr>
            <a:xfrm>
              <a:off x="5364600" y="2609175"/>
              <a:ext cx="7600" cy="60650"/>
            </a:xfrm>
            <a:custGeom>
              <a:avLst/>
              <a:gdLst/>
              <a:ahLst/>
              <a:cxnLst/>
              <a:rect l="0" t="0" r="0" b="0"/>
              <a:pathLst>
                <a:path w="304" h="2426" extrusionOk="0">
                  <a:moveTo>
                    <a:pt x="102" y="1"/>
                  </a:moveTo>
                  <a:lnTo>
                    <a:pt x="68" y="35"/>
                  </a:lnTo>
                  <a:lnTo>
                    <a:pt x="35" y="304"/>
                  </a:lnTo>
                  <a:lnTo>
                    <a:pt x="1" y="573"/>
                  </a:lnTo>
                  <a:lnTo>
                    <a:pt x="35" y="1112"/>
                  </a:lnTo>
                  <a:lnTo>
                    <a:pt x="35" y="1752"/>
                  </a:lnTo>
                  <a:lnTo>
                    <a:pt x="68" y="2055"/>
                  </a:lnTo>
                  <a:lnTo>
                    <a:pt x="136" y="2358"/>
                  </a:lnTo>
                  <a:lnTo>
                    <a:pt x="169" y="2425"/>
                  </a:lnTo>
                  <a:lnTo>
                    <a:pt x="203" y="2425"/>
                  </a:lnTo>
                  <a:lnTo>
                    <a:pt x="237" y="2391"/>
                  </a:lnTo>
                  <a:lnTo>
                    <a:pt x="270" y="2358"/>
                  </a:lnTo>
                  <a:lnTo>
                    <a:pt x="304" y="2055"/>
                  </a:lnTo>
                  <a:lnTo>
                    <a:pt x="270" y="1718"/>
                  </a:lnTo>
                  <a:lnTo>
                    <a:pt x="237" y="1112"/>
                  </a:lnTo>
                  <a:lnTo>
                    <a:pt x="237" y="573"/>
                  </a:lnTo>
                  <a:lnTo>
                    <a:pt x="203" y="304"/>
                  </a:lnTo>
                  <a:lnTo>
                    <a:pt x="169" y="35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08" name="Shape 308"/>
            <p:cNvSpPr/>
            <p:nvPr/>
          </p:nvSpPr>
          <p:spPr>
            <a:xfrm>
              <a:off x="5672675" y="2465250"/>
              <a:ext cx="64825" cy="62325"/>
            </a:xfrm>
            <a:custGeom>
              <a:avLst/>
              <a:gdLst/>
              <a:ahLst/>
              <a:cxnLst/>
              <a:rect l="0" t="0" r="0" b="0"/>
              <a:pathLst>
                <a:path w="2593" h="2493" extrusionOk="0">
                  <a:moveTo>
                    <a:pt x="707" y="1"/>
                  </a:moveTo>
                  <a:lnTo>
                    <a:pt x="438" y="34"/>
                  </a:lnTo>
                  <a:lnTo>
                    <a:pt x="337" y="68"/>
                  </a:lnTo>
                  <a:lnTo>
                    <a:pt x="236" y="135"/>
                  </a:lnTo>
                  <a:lnTo>
                    <a:pt x="303" y="203"/>
                  </a:lnTo>
                  <a:lnTo>
                    <a:pt x="404" y="236"/>
                  </a:lnTo>
                  <a:lnTo>
                    <a:pt x="640" y="270"/>
                  </a:lnTo>
                  <a:lnTo>
                    <a:pt x="1078" y="270"/>
                  </a:lnTo>
                  <a:lnTo>
                    <a:pt x="1751" y="337"/>
                  </a:lnTo>
                  <a:lnTo>
                    <a:pt x="2391" y="371"/>
                  </a:lnTo>
                  <a:lnTo>
                    <a:pt x="2391" y="775"/>
                  </a:lnTo>
                  <a:lnTo>
                    <a:pt x="2391" y="1145"/>
                  </a:lnTo>
                  <a:lnTo>
                    <a:pt x="2357" y="1684"/>
                  </a:lnTo>
                  <a:lnTo>
                    <a:pt x="2357" y="1953"/>
                  </a:lnTo>
                  <a:lnTo>
                    <a:pt x="2391" y="2223"/>
                  </a:lnTo>
                  <a:lnTo>
                    <a:pt x="1313" y="2189"/>
                  </a:lnTo>
                  <a:lnTo>
                    <a:pt x="775" y="2189"/>
                  </a:lnTo>
                  <a:lnTo>
                    <a:pt x="505" y="2223"/>
                  </a:lnTo>
                  <a:lnTo>
                    <a:pt x="270" y="2290"/>
                  </a:lnTo>
                  <a:lnTo>
                    <a:pt x="236" y="1751"/>
                  </a:lnTo>
                  <a:lnTo>
                    <a:pt x="236" y="1213"/>
                  </a:lnTo>
                  <a:lnTo>
                    <a:pt x="270" y="674"/>
                  </a:lnTo>
                  <a:lnTo>
                    <a:pt x="270" y="405"/>
                  </a:lnTo>
                  <a:lnTo>
                    <a:pt x="236" y="270"/>
                  </a:lnTo>
                  <a:lnTo>
                    <a:pt x="202" y="135"/>
                  </a:lnTo>
                  <a:lnTo>
                    <a:pt x="101" y="304"/>
                  </a:lnTo>
                  <a:lnTo>
                    <a:pt x="68" y="472"/>
                  </a:lnTo>
                  <a:lnTo>
                    <a:pt x="0" y="842"/>
                  </a:lnTo>
                  <a:lnTo>
                    <a:pt x="0" y="1583"/>
                  </a:lnTo>
                  <a:lnTo>
                    <a:pt x="0" y="1819"/>
                  </a:lnTo>
                  <a:lnTo>
                    <a:pt x="0" y="2088"/>
                  </a:lnTo>
                  <a:lnTo>
                    <a:pt x="0" y="2223"/>
                  </a:lnTo>
                  <a:lnTo>
                    <a:pt x="34" y="2324"/>
                  </a:lnTo>
                  <a:lnTo>
                    <a:pt x="101" y="2425"/>
                  </a:lnTo>
                  <a:lnTo>
                    <a:pt x="202" y="2458"/>
                  </a:lnTo>
                  <a:lnTo>
                    <a:pt x="270" y="2458"/>
                  </a:lnTo>
                  <a:lnTo>
                    <a:pt x="270" y="2425"/>
                  </a:lnTo>
                  <a:lnTo>
                    <a:pt x="270" y="2391"/>
                  </a:lnTo>
                  <a:lnTo>
                    <a:pt x="539" y="2458"/>
                  </a:lnTo>
                  <a:lnTo>
                    <a:pt x="775" y="2492"/>
                  </a:lnTo>
                  <a:lnTo>
                    <a:pt x="1313" y="2492"/>
                  </a:lnTo>
                  <a:lnTo>
                    <a:pt x="2391" y="2458"/>
                  </a:lnTo>
                  <a:lnTo>
                    <a:pt x="2458" y="2425"/>
                  </a:lnTo>
                  <a:lnTo>
                    <a:pt x="2492" y="2458"/>
                  </a:lnTo>
                  <a:lnTo>
                    <a:pt x="2525" y="2458"/>
                  </a:lnTo>
                  <a:lnTo>
                    <a:pt x="2559" y="2425"/>
                  </a:lnTo>
                  <a:lnTo>
                    <a:pt x="2593" y="2155"/>
                  </a:lnTo>
                  <a:lnTo>
                    <a:pt x="2593" y="1886"/>
                  </a:lnTo>
                  <a:lnTo>
                    <a:pt x="2593" y="1347"/>
                  </a:lnTo>
                  <a:lnTo>
                    <a:pt x="2593" y="708"/>
                  </a:lnTo>
                  <a:lnTo>
                    <a:pt x="2593" y="405"/>
                  </a:lnTo>
                  <a:lnTo>
                    <a:pt x="2559" y="68"/>
                  </a:lnTo>
                  <a:lnTo>
                    <a:pt x="2525" y="34"/>
                  </a:lnTo>
                  <a:lnTo>
                    <a:pt x="2458" y="34"/>
                  </a:lnTo>
                  <a:lnTo>
                    <a:pt x="2458" y="68"/>
                  </a:lnTo>
                  <a:lnTo>
                    <a:pt x="2424" y="169"/>
                  </a:lnTo>
                  <a:lnTo>
                    <a:pt x="1852" y="102"/>
                  </a:lnTo>
                  <a:lnTo>
                    <a:pt x="1246" y="34"/>
                  </a:lnTo>
                  <a:lnTo>
                    <a:pt x="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09" name="Shape 309"/>
            <p:cNvSpPr/>
            <p:nvPr/>
          </p:nvSpPr>
          <p:spPr>
            <a:xfrm>
              <a:off x="5528750" y="2626850"/>
              <a:ext cx="19375" cy="22750"/>
            </a:xfrm>
            <a:custGeom>
              <a:avLst/>
              <a:gdLst/>
              <a:ahLst/>
              <a:cxnLst/>
              <a:rect l="0" t="0" r="0" b="0"/>
              <a:pathLst>
                <a:path w="775" h="910" extrusionOk="0">
                  <a:moveTo>
                    <a:pt x="606" y="169"/>
                  </a:moveTo>
                  <a:lnTo>
                    <a:pt x="606" y="237"/>
                  </a:lnTo>
                  <a:lnTo>
                    <a:pt x="539" y="304"/>
                  </a:lnTo>
                  <a:lnTo>
                    <a:pt x="404" y="338"/>
                  </a:lnTo>
                  <a:lnTo>
                    <a:pt x="303" y="371"/>
                  </a:lnTo>
                  <a:lnTo>
                    <a:pt x="236" y="169"/>
                  </a:lnTo>
                  <a:close/>
                  <a:moveTo>
                    <a:pt x="505" y="506"/>
                  </a:moveTo>
                  <a:lnTo>
                    <a:pt x="572" y="540"/>
                  </a:lnTo>
                  <a:lnTo>
                    <a:pt x="606" y="573"/>
                  </a:lnTo>
                  <a:lnTo>
                    <a:pt x="539" y="674"/>
                  </a:lnTo>
                  <a:lnTo>
                    <a:pt x="505" y="708"/>
                  </a:lnTo>
                  <a:lnTo>
                    <a:pt x="438" y="742"/>
                  </a:lnTo>
                  <a:lnTo>
                    <a:pt x="303" y="708"/>
                  </a:lnTo>
                  <a:lnTo>
                    <a:pt x="303" y="540"/>
                  </a:lnTo>
                  <a:lnTo>
                    <a:pt x="337" y="540"/>
                  </a:lnTo>
                  <a:lnTo>
                    <a:pt x="505" y="506"/>
                  </a:lnTo>
                  <a:close/>
                  <a:moveTo>
                    <a:pt x="505" y="1"/>
                  </a:moveTo>
                  <a:lnTo>
                    <a:pt x="303" y="68"/>
                  </a:lnTo>
                  <a:lnTo>
                    <a:pt x="135" y="136"/>
                  </a:lnTo>
                  <a:lnTo>
                    <a:pt x="101" y="169"/>
                  </a:lnTo>
                  <a:lnTo>
                    <a:pt x="135" y="506"/>
                  </a:lnTo>
                  <a:lnTo>
                    <a:pt x="135" y="674"/>
                  </a:lnTo>
                  <a:lnTo>
                    <a:pt x="34" y="674"/>
                  </a:lnTo>
                  <a:lnTo>
                    <a:pt x="0" y="742"/>
                  </a:lnTo>
                  <a:lnTo>
                    <a:pt x="0" y="809"/>
                  </a:lnTo>
                  <a:lnTo>
                    <a:pt x="67" y="876"/>
                  </a:lnTo>
                  <a:lnTo>
                    <a:pt x="269" y="910"/>
                  </a:lnTo>
                  <a:lnTo>
                    <a:pt x="505" y="910"/>
                  </a:lnTo>
                  <a:lnTo>
                    <a:pt x="572" y="876"/>
                  </a:lnTo>
                  <a:lnTo>
                    <a:pt x="673" y="843"/>
                  </a:lnTo>
                  <a:lnTo>
                    <a:pt x="741" y="742"/>
                  </a:lnTo>
                  <a:lnTo>
                    <a:pt x="775" y="641"/>
                  </a:lnTo>
                  <a:lnTo>
                    <a:pt x="775" y="506"/>
                  </a:lnTo>
                  <a:lnTo>
                    <a:pt x="741" y="439"/>
                  </a:lnTo>
                  <a:lnTo>
                    <a:pt x="707" y="405"/>
                  </a:lnTo>
                  <a:lnTo>
                    <a:pt x="775" y="304"/>
                  </a:lnTo>
                  <a:lnTo>
                    <a:pt x="775" y="169"/>
                  </a:lnTo>
                  <a:lnTo>
                    <a:pt x="741" y="68"/>
                  </a:lnTo>
                  <a:lnTo>
                    <a:pt x="707" y="35"/>
                  </a:lnTo>
                  <a:lnTo>
                    <a:pt x="6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10" name="Shape 310"/>
            <p:cNvSpPr/>
            <p:nvPr/>
          </p:nvSpPr>
          <p:spPr>
            <a:xfrm>
              <a:off x="5705500" y="2394550"/>
              <a:ext cx="64825" cy="62300"/>
            </a:xfrm>
            <a:custGeom>
              <a:avLst/>
              <a:gdLst/>
              <a:ahLst/>
              <a:cxnLst/>
              <a:rect l="0" t="0" r="0" b="0"/>
              <a:pathLst>
                <a:path w="2593" h="2492" extrusionOk="0">
                  <a:moveTo>
                    <a:pt x="135" y="1"/>
                  </a:moveTo>
                  <a:lnTo>
                    <a:pt x="101" y="34"/>
                  </a:lnTo>
                  <a:lnTo>
                    <a:pt x="34" y="304"/>
                  </a:lnTo>
                  <a:lnTo>
                    <a:pt x="0" y="573"/>
                  </a:lnTo>
                  <a:lnTo>
                    <a:pt x="0" y="1112"/>
                  </a:lnTo>
                  <a:lnTo>
                    <a:pt x="0" y="1751"/>
                  </a:lnTo>
                  <a:lnTo>
                    <a:pt x="34" y="2054"/>
                  </a:lnTo>
                  <a:lnTo>
                    <a:pt x="101" y="2391"/>
                  </a:lnTo>
                  <a:lnTo>
                    <a:pt x="135" y="2425"/>
                  </a:lnTo>
                  <a:lnTo>
                    <a:pt x="236" y="2425"/>
                  </a:lnTo>
                  <a:lnTo>
                    <a:pt x="270" y="2357"/>
                  </a:lnTo>
                  <a:lnTo>
                    <a:pt x="270" y="2054"/>
                  </a:lnTo>
                  <a:lnTo>
                    <a:pt x="236" y="1718"/>
                  </a:lnTo>
                  <a:lnTo>
                    <a:pt x="236" y="1112"/>
                  </a:lnTo>
                  <a:lnTo>
                    <a:pt x="236" y="674"/>
                  </a:lnTo>
                  <a:lnTo>
                    <a:pt x="236" y="236"/>
                  </a:lnTo>
                  <a:lnTo>
                    <a:pt x="472" y="270"/>
                  </a:lnTo>
                  <a:lnTo>
                    <a:pt x="2290" y="270"/>
                  </a:lnTo>
                  <a:lnTo>
                    <a:pt x="2324" y="304"/>
                  </a:lnTo>
                  <a:lnTo>
                    <a:pt x="2357" y="337"/>
                  </a:lnTo>
                  <a:lnTo>
                    <a:pt x="2391" y="337"/>
                  </a:lnTo>
                  <a:lnTo>
                    <a:pt x="2391" y="506"/>
                  </a:lnTo>
                  <a:lnTo>
                    <a:pt x="2357" y="674"/>
                  </a:lnTo>
                  <a:lnTo>
                    <a:pt x="2357" y="1011"/>
                  </a:lnTo>
                  <a:lnTo>
                    <a:pt x="2324" y="2223"/>
                  </a:lnTo>
                  <a:lnTo>
                    <a:pt x="2122" y="2189"/>
                  </a:lnTo>
                  <a:lnTo>
                    <a:pt x="1852" y="2189"/>
                  </a:lnTo>
                  <a:lnTo>
                    <a:pt x="1381" y="2223"/>
                  </a:lnTo>
                  <a:lnTo>
                    <a:pt x="775" y="2189"/>
                  </a:lnTo>
                  <a:lnTo>
                    <a:pt x="640" y="2189"/>
                  </a:lnTo>
                  <a:lnTo>
                    <a:pt x="472" y="2223"/>
                  </a:lnTo>
                  <a:lnTo>
                    <a:pt x="371" y="2256"/>
                  </a:lnTo>
                  <a:lnTo>
                    <a:pt x="270" y="2357"/>
                  </a:lnTo>
                  <a:lnTo>
                    <a:pt x="337" y="2425"/>
                  </a:lnTo>
                  <a:lnTo>
                    <a:pt x="472" y="2492"/>
                  </a:lnTo>
                  <a:lnTo>
                    <a:pt x="2088" y="2492"/>
                  </a:lnTo>
                  <a:lnTo>
                    <a:pt x="2357" y="2458"/>
                  </a:lnTo>
                  <a:lnTo>
                    <a:pt x="2391" y="2492"/>
                  </a:lnTo>
                  <a:lnTo>
                    <a:pt x="2458" y="2492"/>
                  </a:lnTo>
                  <a:lnTo>
                    <a:pt x="2526" y="2458"/>
                  </a:lnTo>
                  <a:lnTo>
                    <a:pt x="2559" y="2391"/>
                  </a:lnTo>
                  <a:lnTo>
                    <a:pt x="2559" y="1179"/>
                  </a:lnTo>
                  <a:lnTo>
                    <a:pt x="2593" y="640"/>
                  </a:lnTo>
                  <a:lnTo>
                    <a:pt x="2559" y="405"/>
                  </a:lnTo>
                  <a:lnTo>
                    <a:pt x="2526" y="135"/>
                  </a:lnTo>
                  <a:lnTo>
                    <a:pt x="2492" y="135"/>
                  </a:lnTo>
                  <a:lnTo>
                    <a:pt x="2458" y="169"/>
                  </a:lnTo>
                  <a:lnTo>
                    <a:pt x="2391" y="102"/>
                  </a:lnTo>
                  <a:lnTo>
                    <a:pt x="2290" y="68"/>
                  </a:lnTo>
                  <a:lnTo>
                    <a:pt x="2088" y="68"/>
                  </a:lnTo>
                  <a:lnTo>
                    <a:pt x="1650" y="102"/>
                  </a:lnTo>
                  <a:lnTo>
                    <a:pt x="943" y="68"/>
                  </a:lnTo>
                  <a:lnTo>
                    <a:pt x="573" y="68"/>
                  </a:lnTo>
                  <a:lnTo>
                    <a:pt x="202" y="102"/>
                  </a:lnTo>
                  <a:lnTo>
                    <a:pt x="202" y="34"/>
                  </a:lnTo>
                  <a:lnTo>
                    <a:pt x="2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11" name="Shape 311"/>
            <p:cNvSpPr/>
            <p:nvPr/>
          </p:nvSpPr>
          <p:spPr>
            <a:xfrm>
              <a:off x="5508550" y="2605825"/>
              <a:ext cx="63150" cy="68200"/>
            </a:xfrm>
            <a:custGeom>
              <a:avLst/>
              <a:gdLst/>
              <a:ahLst/>
              <a:cxnLst/>
              <a:rect l="0" t="0" r="0" b="0"/>
              <a:pathLst>
                <a:path w="2526" h="2728" extrusionOk="0">
                  <a:moveTo>
                    <a:pt x="202" y="169"/>
                  </a:moveTo>
                  <a:lnTo>
                    <a:pt x="741" y="236"/>
                  </a:lnTo>
                  <a:lnTo>
                    <a:pt x="1279" y="270"/>
                  </a:lnTo>
                  <a:lnTo>
                    <a:pt x="2357" y="236"/>
                  </a:lnTo>
                  <a:lnTo>
                    <a:pt x="2290" y="775"/>
                  </a:lnTo>
                  <a:lnTo>
                    <a:pt x="2256" y="1347"/>
                  </a:lnTo>
                  <a:lnTo>
                    <a:pt x="2256" y="1886"/>
                  </a:lnTo>
                  <a:lnTo>
                    <a:pt x="2290" y="2424"/>
                  </a:lnTo>
                  <a:lnTo>
                    <a:pt x="2290" y="2458"/>
                  </a:lnTo>
                  <a:lnTo>
                    <a:pt x="2256" y="2458"/>
                  </a:lnTo>
                  <a:lnTo>
                    <a:pt x="2020" y="2424"/>
                  </a:lnTo>
                  <a:lnTo>
                    <a:pt x="808" y="2424"/>
                  </a:lnTo>
                  <a:lnTo>
                    <a:pt x="303" y="2391"/>
                  </a:lnTo>
                  <a:lnTo>
                    <a:pt x="236" y="1280"/>
                  </a:lnTo>
                  <a:lnTo>
                    <a:pt x="202" y="169"/>
                  </a:lnTo>
                  <a:close/>
                  <a:moveTo>
                    <a:pt x="741" y="0"/>
                  </a:moveTo>
                  <a:lnTo>
                    <a:pt x="168" y="34"/>
                  </a:lnTo>
                  <a:lnTo>
                    <a:pt x="135" y="34"/>
                  </a:lnTo>
                  <a:lnTo>
                    <a:pt x="101" y="101"/>
                  </a:lnTo>
                  <a:lnTo>
                    <a:pt x="67" y="101"/>
                  </a:lnTo>
                  <a:lnTo>
                    <a:pt x="34" y="169"/>
                  </a:lnTo>
                  <a:lnTo>
                    <a:pt x="0" y="775"/>
                  </a:lnTo>
                  <a:lnTo>
                    <a:pt x="0" y="1414"/>
                  </a:lnTo>
                  <a:lnTo>
                    <a:pt x="34" y="2020"/>
                  </a:lnTo>
                  <a:lnTo>
                    <a:pt x="101" y="2660"/>
                  </a:lnTo>
                  <a:lnTo>
                    <a:pt x="135" y="2694"/>
                  </a:lnTo>
                  <a:lnTo>
                    <a:pt x="168" y="2727"/>
                  </a:lnTo>
                  <a:lnTo>
                    <a:pt x="236" y="2727"/>
                  </a:lnTo>
                  <a:lnTo>
                    <a:pt x="303" y="2694"/>
                  </a:lnTo>
                  <a:lnTo>
                    <a:pt x="337" y="2660"/>
                  </a:lnTo>
                  <a:lnTo>
                    <a:pt x="337" y="2626"/>
                  </a:lnTo>
                  <a:lnTo>
                    <a:pt x="337" y="2559"/>
                  </a:lnTo>
                  <a:lnTo>
                    <a:pt x="808" y="2660"/>
                  </a:lnTo>
                  <a:lnTo>
                    <a:pt x="1313" y="2694"/>
                  </a:lnTo>
                  <a:lnTo>
                    <a:pt x="1818" y="2694"/>
                  </a:lnTo>
                  <a:lnTo>
                    <a:pt x="2054" y="2660"/>
                  </a:lnTo>
                  <a:lnTo>
                    <a:pt x="2256" y="2626"/>
                  </a:lnTo>
                  <a:lnTo>
                    <a:pt x="2323" y="2593"/>
                  </a:lnTo>
                  <a:lnTo>
                    <a:pt x="2323" y="2492"/>
                  </a:lnTo>
                  <a:lnTo>
                    <a:pt x="2357" y="2525"/>
                  </a:lnTo>
                  <a:lnTo>
                    <a:pt x="2391" y="2525"/>
                  </a:lnTo>
                  <a:lnTo>
                    <a:pt x="2458" y="2492"/>
                  </a:lnTo>
                  <a:lnTo>
                    <a:pt x="2458" y="2424"/>
                  </a:lnTo>
                  <a:lnTo>
                    <a:pt x="2492" y="1886"/>
                  </a:lnTo>
                  <a:lnTo>
                    <a:pt x="2525" y="1313"/>
                  </a:lnTo>
                  <a:lnTo>
                    <a:pt x="2492" y="775"/>
                  </a:lnTo>
                  <a:lnTo>
                    <a:pt x="2458" y="202"/>
                  </a:lnTo>
                  <a:lnTo>
                    <a:pt x="2492" y="169"/>
                  </a:lnTo>
                  <a:lnTo>
                    <a:pt x="2492" y="101"/>
                  </a:lnTo>
                  <a:lnTo>
                    <a:pt x="2458" y="34"/>
                  </a:lnTo>
                  <a:lnTo>
                    <a:pt x="1852" y="34"/>
                  </a:lnTo>
                  <a:lnTo>
                    <a:pt x="127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12" name="Shape 312"/>
            <p:cNvSpPr/>
            <p:nvPr/>
          </p:nvSpPr>
          <p:spPr>
            <a:xfrm>
              <a:off x="5436150" y="2606650"/>
              <a:ext cx="64850" cy="62325"/>
            </a:xfrm>
            <a:custGeom>
              <a:avLst/>
              <a:gdLst/>
              <a:ahLst/>
              <a:cxnLst/>
              <a:rect l="0" t="0" r="0" b="0"/>
              <a:pathLst>
                <a:path w="2594" h="2493" extrusionOk="0">
                  <a:moveTo>
                    <a:pt x="135" y="1"/>
                  </a:moveTo>
                  <a:lnTo>
                    <a:pt x="102" y="35"/>
                  </a:lnTo>
                  <a:lnTo>
                    <a:pt x="34" y="304"/>
                  </a:lnTo>
                  <a:lnTo>
                    <a:pt x="1" y="573"/>
                  </a:lnTo>
                  <a:lnTo>
                    <a:pt x="1" y="1112"/>
                  </a:lnTo>
                  <a:lnTo>
                    <a:pt x="1" y="1752"/>
                  </a:lnTo>
                  <a:lnTo>
                    <a:pt x="34" y="2055"/>
                  </a:lnTo>
                  <a:lnTo>
                    <a:pt x="102" y="2391"/>
                  </a:lnTo>
                  <a:lnTo>
                    <a:pt x="135" y="2425"/>
                  </a:lnTo>
                  <a:lnTo>
                    <a:pt x="236" y="2425"/>
                  </a:lnTo>
                  <a:lnTo>
                    <a:pt x="270" y="2358"/>
                  </a:lnTo>
                  <a:lnTo>
                    <a:pt x="270" y="2055"/>
                  </a:lnTo>
                  <a:lnTo>
                    <a:pt x="236" y="1718"/>
                  </a:lnTo>
                  <a:lnTo>
                    <a:pt x="236" y="1112"/>
                  </a:lnTo>
                  <a:lnTo>
                    <a:pt x="236" y="674"/>
                  </a:lnTo>
                  <a:lnTo>
                    <a:pt x="236" y="237"/>
                  </a:lnTo>
                  <a:lnTo>
                    <a:pt x="472" y="270"/>
                  </a:lnTo>
                  <a:lnTo>
                    <a:pt x="2290" y="270"/>
                  </a:lnTo>
                  <a:lnTo>
                    <a:pt x="2324" y="304"/>
                  </a:lnTo>
                  <a:lnTo>
                    <a:pt x="2357" y="338"/>
                  </a:lnTo>
                  <a:lnTo>
                    <a:pt x="2391" y="338"/>
                  </a:lnTo>
                  <a:lnTo>
                    <a:pt x="2391" y="506"/>
                  </a:lnTo>
                  <a:lnTo>
                    <a:pt x="2357" y="674"/>
                  </a:lnTo>
                  <a:lnTo>
                    <a:pt x="2357" y="1011"/>
                  </a:lnTo>
                  <a:lnTo>
                    <a:pt x="2324" y="2223"/>
                  </a:lnTo>
                  <a:lnTo>
                    <a:pt x="2122" y="2189"/>
                  </a:lnTo>
                  <a:lnTo>
                    <a:pt x="1852" y="2189"/>
                  </a:lnTo>
                  <a:lnTo>
                    <a:pt x="1381" y="2223"/>
                  </a:lnTo>
                  <a:lnTo>
                    <a:pt x="775" y="2189"/>
                  </a:lnTo>
                  <a:lnTo>
                    <a:pt x="640" y="2189"/>
                  </a:lnTo>
                  <a:lnTo>
                    <a:pt x="472" y="2223"/>
                  </a:lnTo>
                  <a:lnTo>
                    <a:pt x="371" y="2257"/>
                  </a:lnTo>
                  <a:lnTo>
                    <a:pt x="270" y="2358"/>
                  </a:lnTo>
                  <a:lnTo>
                    <a:pt x="337" y="2425"/>
                  </a:lnTo>
                  <a:lnTo>
                    <a:pt x="472" y="2492"/>
                  </a:lnTo>
                  <a:lnTo>
                    <a:pt x="2088" y="2492"/>
                  </a:lnTo>
                  <a:lnTo>
                    <a:pt x="2357" y="2459"/>
                  </a:lnTo>
                  <a:lnTo>
                    <a:pt x="2391" y="2492"/>
                  </a:lnTo>
                  <a:lnTo>
                    <a:pt x="2458" y="2492"/>
                  </a:lnTo>
                  <a:lnTo>
                    <a:pt x="2526" y="2459"/>
                  </a:lnTo>
                  <a:lnTo>
                    <a:pt x="2559" y="2391"/>
                  </a:lnTo>
                  <a:lnTo>
                    <a:pt x="2559" y="1179"/>
                  </a:lnTo>
                  <a:lnTo>
                    <a:pt x="2593" y="641"/>
                  </a:lnTo>
                  <a:lnTo>
                    <a:pt x="2559" y="405"/>
                  </a:lnTo>
                  <a:lnTo>
                    <a:pt x="2526" y="136"/>
                  </a:lnTo>
                  <a:lnTo>
                    <a:pt x="2492" y="136"/>
                  </a:lnTo>
                  <a:lnTo>
                    <a:pt x="2458" y="169"/>
                  </a:lnTo>
                  <a:lnTo>
                    <a:pt x="2391" y="102"/>
                  </a:lnTo>
                  <a:lnTo>
                    <a:pt x="2290" y="68"/>
                  </a:lnTo>
                  <a:lnTo>
                    <a:pt x="2088" y="68"/>
                  </a:lnTo>
                  <a:lnTo>
                    <a:pt x="1650" y="102"/>
                  </a:lnTo>
                  <a:lnTo>
                    <a:pt x="943" y="68"/>
                  </a:lnTo>
                  <a:lnTo>
                    <a:pt x="573" y="68"/>
                  </a:lnTo>
                  <a:lnTo>
                    <a:pt x="203" y="102"/>
                  </a:lnTo>
                  <a:lnTo>
                    <a:pt x="203" y="35"/>
                  </a:lnTo>
                  <a:lnTo>
                    <a:pt x="203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13" name="Shape 313"/>
            <p:cNvSpPr/>
            <p:nvPr/>
          </p:nvSpPr>
          <p:spPr>
            <a:xfrm>
              <a:off x="5461400" y="2627700"/>
              <a:ext cx="18550" cy="16850"/>
            </a:xfrm>
            <a:custGeom>
              <a:avLst/>
              <a:gdLst/>
              <a:ahLst/>
              <a:cxnLst/>
              <a:rect l="0" t="0" r="0" b="0"/>
              <a:pathLst>
                <a:path w="742" h="674" extrusionOk="0">
                  <a:moveTo>
                    <a:pt x="68" y="1"/>
                  </a:moveTo>
                  <a:lnTo>
                    <a:pt x="1" y="68"/>
                  </a:lnTo>
                  <a:lnTo>
                    <a:pt x="1" y="135"/>
                  </a:lnTo>
                  <a:lnTo>
                    <a:pt x="1" y="169"/>
                  </a:lnTo>
                  <a:lnTo>
                    <a:pt x="34" y="203"/>
                  </a:lnTo>
                  <a:lnTo>
                    <a:pt x="68" y="337"/>
                  </a:lnTo>
                  <a:lnTo>
                    <a:pt x="102" y="438"/>
                  </a:lnTo>
                  <a:lnTo>
                    <a:pt x="169" y="573"/>
                  </a:lnTo>
                  <a:lnTo>
                    <a:pt x="270" y="674"/>
                  </a:lnTo>
                  <a:lnTo>
                    <a:pt x="405" y="674"/>
                  </a:lnTo>
                  <a:lnTo>
                    <a:pt x="438" y="640"/>
                  </a:lnTo>
                  <a:lnTo>
                    <a:pt x="506" y="506"/>
                  </a:lnTo>
                  <a:lnTo>
                    <a:pt x="607" y="371"/>
                  </a:lnTo>
                  <a:lnTo>
                    <a:pt x="708" y="270"/>
                  </a:lnTo>
                  <a:lnTo>
                    <a:pt x="741" y="203"/>
                  </a:lnTo>
                  <a:lnTo>
                    <a:pt x="741" y="135"/>
                  </a:lnTo>
                  <a:lnTo>
                    <a:pt x="741" y="102"/>
                  </a:lnTo>
                  <a:lnTo>
                    <a:pt x="708" y="68"/>
                  </a:lnTo>
                  <a:lnTo>
                    <a:pt x="640" y="68"/>
                  </a:lnTo>
                  <a:lnTo>
                    <a:pt x="573" y="102"/>
                  </a:lnTo>
                  <a:lnTo>
                    <a:pt x="472" y="169"/>
                  </a:lnTo>
                  <a:lnTo>
                    <a:pt x="405" y="270"/>
                  </a:lnTo>
                  <a:lnTo>
                    <a:pt x="304" y="405"/>
                  </a:lnTo>
                  <a:lnTo>
                    <a:pt x="236" y="236"/>
                  </a:lnTo>
                  <a:lnTo>
                    <a:pt x="203" y="68"/>
                  </a:lnTo>
                  <a:lnTo>
                    <a:pt x="203" y="34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14" name="Shape 314"/>
            <p:cNvSpPr/>
            <p:nvPr/>
          </p:nvSpPr>
          <p:spPr>
            <a:xfrm>
              <a:off x="5727375" y="2678200"/>
              <a:ext cx="69900" cy="8450"/>
            </a:xfrm>
            <a:custGeom>
              <a:avLst/>
              <a:gdLst/>
              <a:ahLst/>
              <a:cxnLst/>
              <a:rect l="0" t="0" r="0" b="0"/>
              <a:pathLst>
                <a:path w="2796" h="338" extrusionOk="0">
                  <a:moveTo>
                    <a:pt x="337" y="1"/>
                  </a:moveTo>
                  <a:lnTo>
                    <a:pt x="169" y="34"/>
                  </a:lnTo>
                  <a:lnTo>
                    <a:pt x="1" y="102"/>
                  </a:lnTo>
                  <a:lnTo>
                    <a:pt x="1" y="135"/>
                  </a:lnTo>
                  <a:lnTo>
                    <a:pt x="135" y="203"/>
                  </a:lnTo>
                  <a:lnTo>
                    <a:pt x="304" y="236"/>
                  </a:lnTo>
                  <a:lnTo>
                    <a:pt x="607" y="270"/>
                  </a:lnTo>
                  <a:lnTo>
                    <a:pt x="1247" y="270"/>
                  </a:lnTo>
                  <a:lnTo>
                    <a:pt x="2021" y="337"/>
                  </a:lnTo>
                  <a:lnTo>
                    <a:pt x="2391" y="337"/>
                  </a:lnTo>
                  <a:lnTo>
                    <a:pt x="2762" y="270"/>
                  </a:lnTo>
                  <a:lnTo>
                    <a:pt x="2795" y="236"/>
                  </a:lnTo>
                  <a:lnTo>
                    <a:pt x="2762" y="169"/>
                  </a:lnTo>
                  <a:lnTo>
                    <a:pt x="2459" y="102"/>
                  </a:lnTo>
                  <a:lnTo>
                    <a:pt x="2122" y="68"/>
                  </a:lnTo>
                  <a:lnTo>
                    <a:pt x="1449" y="68"/>
                  </a:lnTo>
                  <a:lnTo>
                    <a:pt x="70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15" name="Shape 315"/>
            <p:cNvSpPr/>
            <p:nvPr/>
          </p:nvSpPr>
          <p:spPr>
            <a:xfrm>
              <a:off x="5886475" y="2538475"/>
              <a:ext cx="7600" cy="60625"/>
            </a:xfrm>
            <a:custGeom>
              <a:avLst/>
              <a:gdLst/>
              <a:ahLst/>
              <a:cxnLst/>
              <a:rect l="0" t="0" r="0" b="0"/>
              <a:pathLst>
                <a:path w="304" h="2425" extrusionOk="0">
                  <a:moveTo>
                    <a:pt x="135" y="1"/>
                  </a:moveTo>
                  <a:lnTo>
                    <a:pt x="101" y="34"/>
                  </a:lnTo>
                  <a:lnTo>
                    <a:pt x="67" y="304"/>
                  </a:lnTo>
                  <a:lnTo>
                    <a:pt x="67" y="573"/>
                  </a:lnTo>
                  <a:lnTo>
                    <a:pt x="67" y="1112"/>
                  </a:lnTo>
                  <a:lnTo>
                    <a:pt x="34" y="1718"/>
                  </a:lnTo>
                  <a:lnTo>
                    <a:pt x="0" y="2055"/>
                  </a:lnTo>
                  <a:lnTo>
                    <a:pt x="34" y="2358"/>
                  </a:lnTo>
                  <a:lnTo>
                    <a:pt x="67" y="2391"/>
                  </a:lnTo>
                  <a:lnTo>
                    <a:pt x="101" y="2425"/>
                  </a:lnTo>
                  <a:lnTo>
                    <a:pt x="135" y="2425"/>
                  </a:lnTo>
                  <a:lnTo>
                    <a:pt x="168" y="2358"/>
                  </a:lnTo>
                  <a:lnTo>
                    <a:pt x="236" y="2055"/>
                  </a:lnTo>
                  <a:lnTo>
                    <a:pt x="269" y="1752"/>
                  </a:lnTo>
                  <a:lnTo>
                    <a:pt x="269" y="1112"/>
                  </a:lnTo>
                  <a:lnTo>
                    <a:pt x="303" y="573"/>
                  </a:lnTo>
                  <a:lnTo>
                    <a:pt x="269" y="304"/>
                  </a:lnTo>
                  <a:lnTo>
                    <a:pt x="236" y="34"/>
                  </a:lnTo>
                  <a:lnTo>
                    <a:pt x="2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16" name="Shape 316"/>
            <p:cNvSpPr/>
            <p:nvPr/>
          </p:nvSpPr>
          <p:spPr>
            <a:xfrm>
              <a:off x="5470675" y="2536800"/>
              <a:ext cx="58100" cy="62300"/>
            </a:xfrm>
            <a:custGeom>
              <a:avLst/>
              <a:gdLst/>
              <a:ahLst/>
              <a:cxnLst/>
              <a:rect l="0" t="0" r="0" b="0"/>
              <a:pathLst>
                <a:path w="2324" h="2492" extrusionOk="0">
                  <a:moveTo>
                    <a:pt x="1852" y="0"/>
                  </a:moveTo>
                  <a:lnTo>
                    <a:pt x="1380" y="34"/>
                  </a:lnTo>
                  <a:lnTo>
                    <a:pt x="135" y="34"/>
                  </a:lnTo>
                  <a:lnTo>
                    <a:pt x="67" y="68"/>
                  </a:lnTo>
                  <a:lnTo>
                    <a:pt x="34" y="135"/>
                  </a:lnTo>
                  <a:lnTo>
                    <a:pt x="34" y="202"/>
                  </a:lnTo>
                  <a:lnTo>
                    <a:pt x="67" y="236"/>
                  </a:lnTo>
                  <a:lnTo>
                    <a:pt x="34" y="472"/>
                  </a:lnTo>
                  <a:lnTo>
                    <a:pt x="34" y="708"/>
                  </a:lnTo>
                  <a:lnTo>
                    <a:pt x="34" y="1145"/>
                  </a:lnTo>
                  <a:lnTo>
                    <a:pt x="0" y="1718"/>
                  </a:lnTo>
                  <a:lnTo>
                    <a:pt x="34" y="2021"/>
                  </a:lnTo>
                  <a:lnTo>
                    <a:pt x="34" y="2290"/>
                  </a:lnTo>
                  <a:lnTo>
                    <a:pt x="34" y="2357"/>
                  </a:lnTo>
                  <a:lnTo>
                    <a:pt x="34" y="2425"/>
                  </a:lnTo>
                  <a:lnTo>
                    <a:pt x="67" y="2492"/>
                  </a:lnTo>
                  <a:lnTo>
                    <a:pt x="1818" y="2492"/>
                  </a:lnTo>
                  <a:lnTo>
                    <a:pt x="2020" y="2458"/>
                  </a:lnTo>
                  <a:lnTo>
                    <a:pt x="2121" y="2391"/>
                  </a:lnTo>
                  <a:lnTo>
                    <a:pt x="2188" y="2324"/>
                  </a:lnTo>
                  <a:lnTo>
                    <a:pt x="2121" y="2256"/>
                  </a:lnTo>
                  <a:lnTo>
                    <a:pt x="2020" y="2223"/>
                  </a:lnTo>
                  <a:lnTo>
                    <a:pt x="1818" y="2189"/>
                  </a:lnTo>
                  <a:lnTo>
                    <a:pt x="1414" y="2223"/>
                  </a:lnTo>
                  <a:lnTo>
                    <a:pt x="236" y="2256"/>
                  </a:lnTo>
                  <a:lnTo>
                    <a:pt x="269" y="1987"/>
                  </a:lnTo>
                  <a:lnTo>
                    <a:pt x="269" y="1718"/>
                  </a:lnTo>
                  <a:lnTo>
                    <a:pt x="269" y="1145"/>
                  </a:lnTo>
                  <a:lnTo>
                    <a:pt x="269" y="708"/>
                  </a:lnTo>
                  <a:lnTo>
                    <a:pt x="269" y="472"/>
                  </a:lnTo>
                  <a:lnTo>
                    <a:pt x="236" y="270"/>
                  </a:lnTo>
                  <a:lnTo>
                    <a:pt x="1953" y="270"/>
                  </a:lnTo>
                  <a:lnTo>
                    <a:pt x="2155" y="202"/>
                  </a:lnTo>
                  <a:lnTo>
                    <a:pt x="2222" y="169"/>
                  </a:lnTo>
                  <a:lnTo>
                    <a:pt x="2323" y="101"/>
                  </a:lnTo>
                  <a:lnTo>
                    <a:pt x="2323" y="68"/>
                  </a:lnTo>
                  <a:lnTo>
                    <a:pt x="2222" y="34"/>
                  </a:lnTo>
                  <a:lnTo>
                    <a:pt x="208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17" name="Shape 317"/>
            <p:cNvSpPr/>
            <p:nvPr/>
          </p:nvSpPr>
          <p:spPr>
            <a:xfrm>
              <a:off x="5849425" y="2395400"/>
              <a:ext cx="64000" cy="61450"/>
            </a:xfrm>
            <a:custGeom>
              <a:avLst/>
              <a:gdLst/>
              <a:ahLst/>
              <a:cxnLst/>
              <a:rect l="0" t="0" r="0" b="0"/>
              <a:pathLst>
                <a:path w="2560" h="2458" extrusionOk="0">
                  <a:moveTo>
                    <a:pt x="169" y="202"/>
                  </a:moveTo>
                  <a:lnTo>
                    <a:pt x="708" y="236"/>
                  </a:lnTo>
                  <a:lnTo>
                    <a:pt x="1246" y="270"/>
                  </a:lnTo>
                  <a:lnTo>
                    <a:pt x="2324" y="236"/>
                  </a:lnTo>
                  <a:lnTo>
                    <a:pt x="2324" y="707"/>
                  </a:lnTo>
                  <a:lnTo>
                    <a:pt x="2324" y="1145"/>
                  </a:lnTo>
                  <a:lnTo>
                    <a:pt x="2324" y="1684"/>
                  </a:lnTo>
                  <a:lnTo>
                    <a:pt x="2324" y="2222"/>
                  </a:lnTo>
                  <a:lnTo>
                    <a:pt x="2088" y="2189"/>
                  </a:lnTo>
                  <a:lnTo>
                    <a:pt x="607" y="2189"/>
                  </a:lnTo>
                  <a:lnTo>
                    <a:pt x="337" y="2256"/>
                  </a:lnTo>
                  <a:lnTo>
                    <a:pt x="304" y="1684"/>
                  </a:lnTo>
                  <a:lnTo>
                    <a:pt x="236" y="1145"/>
                  </a:lnTo>
                  <a:lnTo>
                    <a:pt x="236" y="674"/>
                  </a:lnTo>
                  <a:lnTo>
                    <a:pt x="169" y="202"/>
                  </a:lnTo>
                  <a:close/>
                  <a:moveTo>
                    <a:pt x="708" y="0"/>
                  </a:moveTo>
                  <a:lnTo>
                    <a:pt x="169" y="34"/>
                  </a:lnTo>
                  <a:lnTo>
                    <a:pt x="102" y="68"/>
                  </a:lnTo>
                  <a:lnTo>
                    <a:pt x="68" y="135"/>
                  </a:lnTo>
                  <a:lnTo>
                    <a:pt x="34" y="371"/>
                  </a:lnTo>
                  <a:lnTo>
                    <a:pt x="1" y="640"/>
                  </a:lnTo>
                  <a:lnTo>
                    <a:pt x="34" y="1145"/>
                  </a:lnTo>
                  <a:lnTo>
                    <a:pt x="68" y="1751"/>
                  </a:lnTo>
                  <a:lnTo>
                    <a:pt x="102" y="2054"/>
                  </a:lnTo>
                  <a:lnTo>
                    <a:pt x="169" y="2323"/>
                  </a:lnTo>
                  <a:lnTo>
                    <a:pt x="169" y="2391"/>
                  </a:lnTo>
                  <a:lnTo>
                    <a:pt x="304" y="2391"/>
                  </a:lnTo>
                  <a:lnTo>
                    <a:pt x="539" y="2424"/>
                  </a:lnTo>
                  <a:lnTo>
                    <a:pt x="1280" y="2424"/>
                  </a:lnTo>
                  <a:lnTo>
                    <a:pt x="1819" y="2458"/>
                  </a:lnTo>
                  <a:lnTo>
                    <a:pt x="2088" y="2458"/>
                  </a:lnTo>
                  <a:lnTo>
                    <a:pt x="2357" y="2424"/>
                  </a:lnTo>
                  <a:lnTo>
                    <a:pt x="2391" y="2458"/>
                  </a:lnTo>
                  <a:lnTo>
                    <a:pt x="2425" y="2458"/>
                  </a:lnTo>
                  <a:lnTo>
                    <a:pt x="2458" y="2424"/>
                  </a:lnTo>
                  <a:lnTo>
                    <a:pt x="2492" y="2391"/>
                  </a:lnTo>
                  <a:lnTo>
                    <a:pt x="2526" y="2121"/>
                  </a:lnTo>
                  <a:lnTo>
                    <a:pt x="2559" y="1852"/>
                  </a:lnTo>
                  <a:lnTo>
                    <a:pt x="2526" y="1313"/>
                  </a:lnTo>
                  <a:lnTo>
                    <a:pt x="2526" y="707"/>
                  </a:lnTo>
                  <a:lnTo>
                    <a:pt x="2526" y="404"/>
                  </a:lnTo>
                  <a:lnTo>
                    <a:pt x="2458" y="101"/>
                  </a:lnTo>
                  <a:lnTo>
                    <a:pt x="2425" y="68"/>
                  </a:lnTo>
                  <a:lnTo>
                    <a:pt x="2391" y="34"/>
                  </a:lnTo>
                  <a:lnTo>
                    <a:pt x="2324" y="34"/>
                  </a:lnTo>
                  <a:lnTo>
                    <a:pt x="124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18" name="Shape 318"/>
            <p:cNvSpPr/>
            <p:nvPr/>
          </p:nvSpPr>
          <p:spPr>
            <a:xfrm>
              <a:off x="5777875" y="2393700"/>
              <a:ext cx="63150" cy="68225"/>
            </a:xfrm>
            <a:custGeom>
              <a:avLst/>
              <a:gdLst/>
              <a:ahLst/>
              <a:cxnLst/>
              <a:rect l="0" t="0" r="0" b="0"/>
              <a:pathLst>
                <a:path w="2526" h="2729" extrusionOk="0">
                  <a:moveTo>
                    <a:pt x="203" y="169"/>
                  </a:moveTo>
                  <a:lnTo>
                    <a:pt x="742" y="237"/>
                  </a:lnTo>
                  <a:lnTo>
                    <a:pt x="1280" y="270"/>
                  </a:lnTo>
                  <a:lnTo>
                    <a:pt x="2358" y="237"/>
                  </a:lnTo>
                  <a:lnTo>
                    <a:pt x="2358" y="237"/>
                  </a:lnTo>
                  <a:lnTo>
                    <a:pt x="2290" y="775"/>
                  </a:lnTo>
                  <a:lnTo>
                    <a:pt x="2257" y="1348"/>
                  </a:lnTo>
                  <a:lnTo>
                    <a:pt x="2257" y="1886"/>
                  </a:lnTo>
                  <a:lnTo>
                    <a:pt x="2290" y="2425"/>
                  </a:lnTo>
                  <a:lnTo>
                    <a:pt x="2290" y="2459"/>
                  </a:lnTo>
                  <a:lnTo>
                    <a:pt x="2257" y="2459"/>
                  </a:lnTo>
                  <a:lnTo>
                    <a:pt x="2021" y="2425"/>
                  </a:lnTo>
                  <a:lnTo>
                    <a:pt x="809" y="2425"/>
                  </a:lnTo>
                  <a:lnTo>
                    <a:pt x="304" y="2391"/>
                  </a:lnTo>
                  <a:lnTo>
                    <a:pt x="237" y="1280"/>
                  </a:lnTo>
                  <a:lnTo>
                    <a:pt x="203" y="169"/>
                  </a:lnTo>
                  <a:close/>
                  <a:moveTo>
                    <a:pt x="742" y="1"/>
                  </a:moveTo>
                  <a:lnTo>
                    <a:pt x="169" y="35"/>
                  </a:lnTo>
                  <a:lnTo>
                    <a:pt x="136" y="35"/>
                  </a:lnTo>
                  <a:lnTo>
                    <a:pt x="102" y="102"/>
                  </a:lnTo>
                  <a:lnTo>
                    <a:pt x="68" y="102"/>
                  </a:lnTo>
                  <a:lnTo>
                    <a:pt x="35" y="169"/>
                  </a:lnTo>
                  <a:lnTo>
                    <a:pt x="1" y="775"/>
                  </a:lnTo>
                  <a:lnTo>
                    <a:pt x="1" y="1415"/>
                  </a:lnTo>
                  <a:lnTo>
                    <a:pt x="35" y="2021"/>
                  </a:lnTo>
                  <a:lnTo>
                    <a:pt x="102" y="2661"/>
                  </a:lnTo>
                  <a:lnTo>
                    <a:pt x="136" y="2694"/>
                  </a:lnTo>
                  <a:lnTo>
                    <a:pt x="169" y="2728"/>
                  </a:lnTo>
                  <a:lnTo>
                    <a:pt x="237" y="2728"/>
                  </a:lnTo>
                  <a:lnTo>
                    <a:pt x="304" y="2694"/>
                  </a:lnTo>
                  <a:lnTo>
                    <a:pt x="338" y="2661"/>
                  </a:lnTo>
                  <a:lnTo>
                    <a:pt x="338" y="2627"/>
                  </a:lnTo>
                  <a:lnTo>
                    <a:pt x="338" y="2560"/>
                  </a:lnTo>
                  <a:lnTo>
                    <a:pt x="809" y="2661"/>
                  </a:lnTo>
                  <a:lnTo>
                    <a:pt x="1314" y="2694"/>
                  </a:lnTo>
                  <a:lnTo>
                    <a:pt x="1819" y="2694"/>
                  </a:lnTo>
                  <a:lnTo>
                    <a:pt x="2055" y="2661"/>
                  </a:lnTo>
                  <a:lnTo>
                    <a:pt x="2257" y="2627"/>
                  </a:lnTo>
                  <a:lnTo>
                    <a:pt x="2324" y="2593"/>
                  </a:lnTo>
                  <a:lnTo>
                    <a:pt x="2324" y="2492"/>
                  </a:lnTo>
                  <a:lnTo>
                    <a:pt x="2358" y="2526"/>
                  </a:lnTo>
                  <a:lnTo>
                    <a:pt x="2391" y="2526"/>
                  </a:lnTo>
                  <a:lnTo>
                    <a:pt x="2459" y="2492"/>
                  </a:lnTo>
                  <a:lnTo>
                    <a:pt x="2459" y="2425"/>
                  </a:lnTo>
                  <a:lnTo>
                    <a:pt x="2492" y="1886"/>
                  </a:lnTo>
                  <a:lnTo>
                    <a:pt x="2526" y="1314"/>
                  </a:lnTo>
                  <a:lnTo>
                    <a:pt x="2492" y="775"/>
                  </a:lnTo>
                  <a:lnTo>
                    <a:pt x="2459" y="203"/>
                  </a:lnTo>
                  <a:lnTo>
                    <a:pt x="2492" y="169"/>
                  </a:lnTo>
                  <a:lnTo>
                    <a:pt x="2492" y="102"/>
                  </a:lnTo>
                  <a:lnTo>
                    <a:pt x="2459" y="35"/>
                  </a:lnTo>
                  <a:lnTo>
                    <a:pt x="1853" y="35"/>
                  </a:lnTo>
                  <a:lnTo>
                    <a:pt x="128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19" name="Shape 319"/>
            <p:cNvSpPr/>
            <p:nvPr/>
          </p:nvSpPr>
          <p:spPr>
            <a:xfrm>
              <a:off x="6053950" y="571425"/>
              <a:ext cx="7600" cy="11800"/>
            </a:xfrm>
            <a:custGeom>
              <a:avLst/>
              <a:gdLst/>
              <a:ahLst/>
              <a:cxnLst/>
              <a:rect l="0" t="0" r="0" b="0"/>
              <a:pathLst>
                <a:path w="304" h="472" extrusionOk="0">
                  <a:moveTo>
                    <a:pt x="169" y="1"/>
                  </a:moveTo>
                  <a:lnTo>
                    <a:pt x="102" y="34"/>
                  </a:lnTo>
                  <a:lnTo>
                    <a:pt x="35" y="203"/>
                  </a:lnTo>
                  <a:lnTo>
                    <a:pt x="1" y="304"/>
                  </a:lnTo>
                  <a:lnTo>
                    <a:pt x="35" y="405"/>
                  </a:lnTo>
                  <a:lnTo>
                    <a:pt x="68" y="438"/>
                  </a:lnTo>
                  <a:lnTo>
                    <a:pt x="102" y="472"/>
                  </a:lnTo>
                  <a:lnTo>
                    <a:pt x="169" y="438"/>
                  </a:lnTo>
                  <a:lnTo>
                    <a:pt x="203" y="405"/>
                  </a:lnTo>
                  <a:lnTo>
                    <a:pt x="237" y="270"/>
                  </a:lnTo>
                  <a:lnTo>
                    <a:pt x="304" y="102"/>
                  </a:lnTo>
                  <a:lnTo>
                    <a:pt x="304" y="34"/>
                  </a:lnTo>
                  <a:lnTo>
                    <a:pt x="23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20" name="Shape 320"/>
            <p:cNvSpPr/>
            <p:nvPr/>
          </p:nvSpPr>
          <p:spPr>
            <a:xfrm>
              <a:off x="5384800" y="2467775"/>
              <a:ext cx="7600" cy="60625"/>
            </a:xfrm>
            <a:custGeom>
              <a:avLst/>
              <a:gdLst/>
              <a:ahLst/>
              <a:cxnLst/>
              <a:rect l="0" t="0" r="0" b="0"/>
              <a:pathLst>
                <a:path w="304" h="2425" extrusionOk="0">
                  <a:moveTo>
                    <a:pt x="102" y="1"/>
                  </a:moveTo>
                  <a:lnTo>
                    <a:pt x="68" y="34"/>
                  </a:lnTo>
                  <a:lnTo>
                    <a:pt x="35" y="304"/>
                  </a:lnTo>
                  <a:lnTo>
                    <a:pt x="1" y="573"/>
                  </a:lnTo>
                  <a:lnTo>
                    <a:pt x="35" y="1112"/>
                  </a:lnTo>
                  <a:lnTo>
                    <a:pt x="35" y="1751"/>
                  </a:lnTo>
                  <a:lnTo>
                    <a:pt x="68" y="2054"/>
                  </a:lnTo>
                  <a:lnTo>
                    <a:pt x="136" y="2357"/>
                  </a:lnTo>
                  <a:lnTo>
                    <a:pt x="169" y="2425"/>
                  </a:lnTo>
                  <a:lnTo>
                    <a:pt x="203" y="2425"/>
                  </a:lnTo>
                  <a:lnTo>
                    <a:pt x="237" y="2391"/>
                  </a:lnTo>
                  <a:lnTo>
                    <a:pt x="270" y="2357"/>
                  </a:lnTo>
                  <a:lnTo>
                    <a:pt x="304" y="2054"/>
                  </a:lnTo>
                  <a:lnTo>
                    <a:pt x="270" y="1718"/>
                  </a:lnTo>
                  <a:lnTo>
                    <a:pt x="237" y="1112"/>
                  </a:lnTo>
                  <a:lnTo>
                    <a:pt x="237" y="573"/>
                  </a:lnTo>
                  <a:lnTo>
                    <a:pt x="203" y="304"/>
                  </a:lnTo>
                  <a:lnTo>
                    <a:pt x="169" y="34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21" name="Shape 321"/>
            <p:cNvSpPr/>
            <p:nvPr/>
          </p:nvSpPr>
          <p:spPr>
            <a:xfrm>
              <a:off x="5456350" y="2465250"/>
              <a:ext cx="64850" cy="62325"/>
            </a:xfrm>
            <a:custGeom>
              <a:avLst/>
              <a:gdLst/>
              <a:ahLst/>
              <a:cxnLst/>
              <a:rect l="0" t="0" r="0" b="0"/>
              <a:pathLst>
                <a:path w="2594" h="2493" extrusionOk="0">
                  <a:moveTo>
                    <a:pt x="135" y="1"/>
                  </a:moveTo>
                  <a:lnTo>
                    <a:pt x="102" y="34"/>
                  </a:lnTo>
                  <a:lnTo>
                    <a:pt x="34" y="304"/>
                  </a:lnTo>
                  <a:lnTo>
                    <a:pt x="1" y="573"/>
                  </a:lnTo>
                  <a:lnTo>
                    <a:pt x="1" y="1112"/>
                  </a:lnTo>
                  <a:lnTo>
                    <a:pt x="1" y="1751"/>
                  </a:lnTo>
                  <a:lnTo>
                    <a:pt x="34" y="2054"/>
                  </a:lnTo>
                  <a:lnTo>
                    <a:pt x="102" y="2391"/>
                  </a:lnTo>
                  <a:lnTo>
                    <a:pt x="135" y="2425"/>
                  </a:lnTo>
                  <a:lnTo>
                    <a:pt x="236" y="2425"/>
                  </a:lnTo>
                  <a:lnTo>
                    <a:pt x="270" y="2357"/>
                  </a:lnTo>
                  <a:lnTo>
                    <a:pt x="270" y="2054"/>
                  </a:lnTo>
                  <a:lnTo>
                    <a:pt x="236" y="1718"/>
                  </a:lnTo>
                  <a:lnTo>
                    <a:pt x="236" y="1112"/>
                  </a:lnTo>
                  <a:lnTo>
                    <a:pt x="236" y="674"/>
                  </a:lnTo>
                  <a:lnTo>
                    <a:pt x="236" y="236"/>
                  </a:lnTo>
                  <a:lnTo>
                    <a:pt x="472" y="270"/>
                  </a:lnTo>
                  <a:lnTo>
                    <a:pt x="2290" y="270"/>
                  </a:lnTo>
                  <a:lnTo>
                    <a:pt x="2324" y="304"/>
                  </a:lnTo>
                  <a:lnTo>
                    <a:pt x="2357" y="337"/>
                  </a:lnTo>
                  <a:lnTo>
                    <a:pt x="2391" y="337"/>
                  </a:lnTo>
                  <a:lnTo>
                    <a:pt x="2391" y="506"/>
                  </a:lnTo>
                  <a:lnTo>
                    <a:pt x="2357" y="674"/>
                  </a:lnTo>
                  <a:lnTo>
                    <a:pt x="2357" y="1011"/>
                  </a:lnTo>
                  <a:lnTo>
                    <a:pt x="2324" y="2223"/>
                  </a:lnTo>
                  <a:lnTo>
                    <a:pt x="2122" y="2189"/>
                  </a:lnTo>
                  <a:lnTo>
                    <a:pt x="1852" y="2189"/>
                  </a:lnTo>
                  <a:lnTo>
                    <a:pt x="1381" y="2223"/>
                  </a:lnTo>
                  <a:lnTo>
                    <a:pt x="775" y="2189"/>
                  </a:lnTo>
                  <a:lnTo>
                    <a:pt x="640" y="2189"/>
                  </a:lnTo>
                  <a:lnTo>
                    <a:pt x="472" y="2223"/>
                  </a:lnTo>
                  <a:lnTo>
                    <a:pt x="371" y="2256"/>
                  </a:lnTo>
                  <a:lnTo>
                    <a:pt x="270" y="2357"/>
                  </a:lnTo>
                  <a:lnTo>
                    <a:pt x="337" y="2425"/>
                  </a:lnTo>
                  <a:lnTo>
                    <a:pt x="472" y="2492"/>
                  </a:lnTo>
                  <a:lnTo>
                    <a:pt x="2088" y="2492"/>
                  </a:lnTo>
                  <a:lnTo>
                    <a:pt x="2357" y="2458"/>
                  </a:lnTo>
                  <a:lnTo>
                    <a:pt x="2391" y="2492"/>
                  </a:lnTo>
                  <a:lnTo>
                    <a:pt x="2458" y="2492"/>
                  </a:lnTo>
                  <a:lnTo>
                    <a:pt x="2526" y="2458"/>
                  </a:lnTo>
                  <a:lnTo>
                    <a:pt x="2559" y="2391"/>
                  </a:lnTo>
                  <a:lnTo>
                    <a:pt x="2559" y="1179"/>
                  </a:lnTo>
                  <a:lnTo>
                    <a:pt x="2593" y="640"/>
                  </a:lnTo>
                  <a:lnTo>
                    <a:pt x="2559" y="405"/>
                  </a:lnTo>
                  <a:lnTo>
                    <a:pt x="2526" y="135"/>
                  </a:lnTo>
                  <a:lnTo>
                    <a:pt x="2492" y="135"/>
                  </a:lnTo>
                  <a:lnTo>
                    <a:pt x="2458" y="169"/>
                  </a:lnTo>
                  <a:lnTo>
                    <a:pt x="2391" y="102"/>
                  </a:lnTo>
                  <a:lnTo>
                    <a:pt x="2290" y="68"/>
                  </a:lnTo>
                  <a:lnTo>
                    <a:pt x="2088" y="68"/>
                  </a:lnTo>
                  <a:lnTo>
                    <a:pt x="1650" y="102"/>
                  </a:lnTo>
                  <a:lnTo>
                    <a:pt x="943" y="68"/>
                  </a:lnTo>
                  <a:lnTo>
                    <a:pt x="573" y="68"/>
                  </a:lnTo>
                  <a:lnTo>
                    <a:pt x="203" y="102"/>
                  </a:lnTo>
                  <a:lnTo>
                    <a:pt x="203" y="34"/>
                  </a:lnTo>
                  <a:lnTo>
                    <a:pt x="203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22" name="Shape 322"/>
            <p:cNvSpPr/>
            <p:nvPr/>
          </p:nvSpPr>
          <p:spPr>
            <a:xfrm>
              <a:off x="5397425" y="2535950"/>
              <a:ext cx="64850" cy="62325"/>
            </a:xfrm>
            <a:custGeom>
              <a:avLst/>
              <a:gdLst/>
              <a:ahLst/>
              <a:cxnLst/>
              <a:rect l="0" t="0" r="0" b="0"/>
              <a:pathLst>
                <a:path w="2594" h="2493" extrusionOk="0">
                  <a:moveTo>
                    <a:pt x="2391" y="1"/>
                  </a:moveTo>
                  <a:lnTo>
                    <a:pt x="2391" y="34"/>
                  </a:lnTo>
                  <a:lnTo>
                    <a:pt x="2391" y="102"/>
                  </a:lnTo>
                  <a:lnTo>
                    <a:pt x="2021" y="68"/>
                  </a:lnTo>
                  <a:lnTo>
                    <a:pt x="1651" y="68"/>
                  </a:lnTo>
                  <a:lnTo>
                    <a:pt x="910" y="102"/>
                  </a:lnTo>
                  <a:lnTo>
                    <a:pt x="506" y="68"/>
                  </a:lnTo>
                  <a:lnTo>
                    <a:pt x="304" y="68"/>
                  </a:lnTo>
                  <a:lnTo>
                    <a:pt x="203" y="102"/>
                  </a:lnTo>
                  <a:lnTo>
                    <a:pt x="136" y="169"/>
                  </a:lnTo>
                  <a:lnTo>
                    <a:pt x="102" y="135"/>
                  </a:lnTo>
                  <a:lnTo>
                    <a:pt x="68" y="135"/>
                  </a:lnTo>
                  <a:lnTo>
                    <a:pt x="35" y="405"/>
                  </a:lnTo>
                  <a:lnTo>
                    <a:pt x="1" y="640"/>
                  </a:lnTo>
                  <a:lnTo>
                    <a:pt x="35" y="1179"/>
                  </a:lnTo>
                  <a:lnTo>
                    <a:pt x="35" y="2391"/>
                  </a:lnTo>
                  <a:lnTo>
                    <a:pt x="68" y="2459"/>
                  </a:lnTo>
                  <a:lnTo>
                    <a:pt x="136" y="2492"/>
                  </a:lnTo>
                  <a:lnTo>
                    <a:pt x="203" y="2492"/>
                  </a:lnTo>
                  <a:lnTo>
                    <a:pt x="237" y="2459"/>
                  </a:lnTo>
                  <a:lnTo>
                    <a:pt x="506" y="2492"/>
                  </a:lnTo>
                  <a:lnTo>
                    <a:pt x="2122" y="2492"/>
                  </a:lnTo>
                  <a:lnTo>
                    <a:pt x="2257" y="2425"/>
                  </a:lnTo>
                  <a:lnTo>
                    <a:pt x="2324" y="2358"/>
                  </a:lnTo>
                  <a:lnTo>
                    <a:pt x="2223" y="2257"/>
                  </a:lnTo>
                  <a:lnTo>
                    <a:pt x="2088" y="2223"/>
                  </a:lnTo>
                  <a:lnTo>
                    <a:pt x="1954" y="2189"/>
                  </a:lnTo>
                  <a:lnTo>
                    <a:pt x="1819" y="2189"/>
                  </a:lnTo>
                  <a:lnTo>
                    <a:pt x="1213" y="2223"/>
                  </a:lnTo>
                  <a:lnTo>
                    <a:pt x="742" y="2189"/>
                  </a:lnTo>
                  <a:lnTo>
                    <a:pt x="472" y="2189"/>
                  </a:lnTo>
                  <a:lnTo>
                    <a:pt x="270" y="2223"/>
                  </a:lnTo>
                  <a:lnTo>
                    <a:pt x="237" y="1011"/>
                  </a:lnTo>
                  <a:lnTo>
                    <a:pt x="237" y="674"/>
                  </a:lnTo>
                  <a:lnTo>
                    <a:pt x="203" y="506"/>
                  </a:lnTo>
                  <a:lnTo>
                    <a:pt x="169" y="337"/>
                  </a:lnTo>
                  <a:lnTo>
                    <a:pt x="237" y="337"/>
                  </a:lnTo>
                  <a:lnTo>
                    <a:pt x="270" y="304"/>
                  </a:lnTo>
                  <a:lnTo>
                    <a:pt x="304" y="270"/>
                  </a:lnTo>
                  <a:lnTo>
                    <a:pt x="2122" y="270"/>
                  </a:lnTo>
                  <a:lnTo>
                    <a:pt x="2358" y="236"/>
                  </a:lnTo>
                  <a:lnTo>
                    <a:pt x="2358" y="674"/>
                  </a:lnTo>
                  <a:lnTo>
                    <a:pt x="2358" y="1112"/>
                  </a:lnTo>
                  <a:lnTo>
                    <a:pt x="2324" y="1718"/>
                  </a:lnTo>
                  <a:lnTo>
                    <a:pt x="2324" y="2055"/>
                  </a:lnTo>
                  <a:lnTo>
                    <a:pt x="2324" y="2358"/>
                  </a:lnTo>
                  <a:lnTo>
                    <a:pt x="2358" y="2425"/>
                  </a:lnTo>
                  <a:lnTo>
                    <a:pt x="2459" y="2425"/>
                  </a:lnTo>
                  <a:lnTo>
                    <a:pt x="2492" y="2391"/>
                  </a:lnTo>
                  <a:lnTo>
                    <a:pt x="2560" y="2055"/>
                  </a:lnTo>
                  <a:lnTo>
                    <a:pt x="2593" y="1752"/>
                  </a:lnTo>
                  <a:lnTo>
                    <a:pt x="2593" y="1112"/>
                  </a:lnTo>
                  <a:lnTo>
                    <a:pt x="2593" y="573"/>
                  </a:lnTo>
                  <a:lnTo>
                    <a:pt x="2560" y="304"/>
                  </a:lnTo>
                  <a:lnTo>
                    <a:pt x="2492" y="34"/>
                  </a:lnTo>
                  <a:lnTo>
                    <a:pt x="245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23" name="Shape 323"/>
            <p:cNvSpPr/>
            <p:nvPr/>
          </p:nvSpPr>
          <p:spPr>
            <a:xfrm>
              <a:off x="5479075" y="2489675"/>
              <a:ext cx="21925" cy="17700"/>
            </a:xfrm>
            <a:custGeom>
              <a:avLst/>
              <a:gdLst/>
              <a:ahLst/>
              <a:cxnLst/>
              <a:rect l="0" t="0" r="0" b="0"/>
              <a:pathLst>
                <a:path w="877" h="708" extrusionOk="0">
                  <a:moveTo>
                    <a:pt x="34" y="0"/>
                  </a:moveTo>
                  <a:lnTo>
                    <a:pt x="1" y="34"/>
                  </a:lnTo>
                  <a:lnTo>
                    <a:pt x="1" y="67"/>
                  </a:lnTo>
                  <a:lnTo>
                    <a:pt x="34" y="101"/>
                  </a:lnTo>
                  <a:lnTo>
                    <a:pt x="135" y="168"/>
                  </a:lnTo>
                  <a:lnTo>
                    <a:pt x="236" y="202"/>
                  </a:lnTo>
                  <a:lnTo>
                    <a:pt x="169" y="404"/>
                  </a:lnTo>
                  <a:lnTo>
                    <a:pt x="135" y="606"/>
                  </a:lnTo>
                  <a:lnTo>
                    <a:pt x="169" y="673"/>
                  </a:lnTo>
                  <a:lnTo>
                    <a:pt x="203" y="707"/>
                  </a:lnTo>
                  <a:lnTo>
                    <a:pt x="270" y="707"/>
                  </a:lnTo>
                  <a:lnTo>
                    <a:pt x="304" y="640"/>
                  </a:lnTo>
                  <a:lnTo>
                    <a:pt x="371" y="438"/>
                  </a:lnTo>
                  <a:lnTo>
                    <a:pt x="405" y="202"/>
                  </a:lnTo>
                  <a:lnTo>
                    <a:pt x="438" y="236"/>
                  </a:lnTo>
                  <a:lnTo>
                    <a:pt x="741" y="236"/>
                  </a:lnTo>
                  <a:lnTo>
                    <a:pt x="842" y="202"/>
                  </a:lnTo>
                  <a:lnTo>
                    <a:pt x="876" y="168"/>
                  </a:lnTo>
                  <a:lnTo>
                    <a:pt x="876" y="101"/>
                  </a:lnTo>
                  <a:lnTo>
                    <a:pt x="876" y="67"/>
                  </a:lnTo>
                  <a:lnTo>
                    <a:pt x="842" y="34"/>
                  </a:lnTo>
                  <a:lnTo>
                    <a:pt x="77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24" name="Shape 324"/>
            <p:cNvSpPr/>
            <p:nvPr/>
          </p:nvSpPr>
          <p:spPr>
            <a:xfrm>
              <a:off x="5369650" y="2607500"/>
              <a:ext cx="57275" cy="62325"/>
            </a:xfrm>
            <a:custGeom>
              <a:avLst/>
              <a:gdLst/>
              <a:ahLst/>
              <a:cxnLst/>
              <a:rect l="0" t="0" r="0" b="0"/>
              <a:pathLst>
                <a:path w="2291" h="2493" extrusionOk="0">
                  <a:moveTo>
                    <a:pt x="237" y="1"/>
                  </a:moveTo>
                  <a:lnTo>
                    <a:pt x="102" y="34"/>
                  </a:lnTo>
                  <a:lnTo>
                    <a:pt x="1" y="68"/>
                  </a:lnTo>
                  <a:lnTo>
                    <a:pt x="1" y="102"/>
                  </a:lnTo>
                  <a:lnTo>
                    <a:pt x="68" y="169"/>
                  </a:lnTo>
                  <a:lnTo>
                    <a:pt x="169" y="203"/>
                  </a:lnTo>
                  <a:lnTo>
                    <a:pt x="371" y="270"/>
                  </a:lnTo>
                  <a:lnTo>
                    <a:pt x="2088" y="270"/>
                  </a:lnTo>
                  <a:lnTo>
                    <a:pt x="2055" y="472"/>
                  </a:lnTo>
                  <a:lnTo>
                    <a:pt x="2055" y="708"/>
                  </a:lnTo>
                  <a:lnTo>
                    <a:pt x="2055" y="1145"/>
                  </a:lnTo>
                  <a:lnTo>
                    <a:pt x="2055" y="1718"/>
                  </a:lnTo>
                  <a:lnTo>
                    <a:pt x="2055" y="1987"/>
                  </a:lnTo>
                  <a:lnTo>
                    <a:pt x="2088" y="2256"/>
                  </a:lnTo>
                  <a:lnTo>
                    <a:pt x="910" y="2223"/>
                  </a:lnTo>
                  <a:lnTo>
                    <a:pt x="506" y="2189"/>
                  </a:lnTo>
                  <a:lnTo>
                    <a:pt x="304" y="2223"/>
                  </a:lnTo>
                  <a:lnTo>
                    <a:pt x="203" y="2256"/>
                  </a:lnTo>
                  <a:lnTo>
                    <a:pt x="136" y="2324"/>
                  </a:lnTo>
                  <a:lnTo>
                    <a:pt x="203" y="2391"/>
                  </a:lnTo>
                  <a:lnTo>
                    <a:pt x="304" y="2458"/>
                  </a:lnTo>
                  <a:lnTo>
                    <a:pt x="506" y="2492"/>
                  </a:lnTo>
                  <a:lnTo>
                    <a:pt x="2257" y="2492"/>
                  </a:lnTo>
                  <a:lnTo>
                    <a:pt x="2290" y="2425"/>
                  </a:lnTo>
                  <a:lnTo>
                    <a:pt x="2290" y="2357"/>
                  </a:lnTo>
                  <a:lnTo>
                    <a:pt x="2290" y="2290"/>
                  </a:lnTo>
                  <a:lnTo>
                    <a:pt x="2290" y="2021"/>
                  </a:lnTo>
                  <a:lnTo>
                    <a:pt x="2290" y="1718"/>
                  </a:lnTo>
                  <a:lnTo>
                    <a:pt x="2290" y="1145"/>
                  </a:lnTo>
                  <a:lnTo>
                    <a:pt x="2290" y="708"/>
                  </a:lnTo>
                  <a:lnTo>
                    <a:pt x="2290" y="472"/>
                  </a:lnTo>
                  <a:lnTo>
                    <a:pt x="2257" y="236"/>
                  </a:lnTo>
                  <a:lnTo>
                    <a:pt x="2290" y="203"/>
                  </a:lnTo>
                  <a:lnTo>
                    <a:pt x="2290" y="135"/>
                  </a:lnTo>
                  <a:lnTo>
                    <a:pt x="2257" y="68"/>
                  </a:lnTo>
                  <a:lnTo>
                    <a:pt x="2189" y="34"/>
                  </a:lnTo>
                  <a:lnTo>
                    <a:pt x="944" y="34"/>
                  </a:lnTo>
                  <a:lnTo>
                    <a:pt x="47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25" name="Shape 325"/>
            <p:cNvSpPr/>
            <p:nvPr/>
          </p:nvSpPr>
          <p:spPr>
            <a:xfrm>
              <a:off x="5422675" y="2558675"/>
              <a:ext cx="18550" cy="26975"/>
            </a:xfrm>
            <a:custGeom>
              <a:avLst/>
              <a:gdLst/>
              <a:ahLst/>
              <a:cxnLst/>
              <a:rect l="0" t="0" r="0" b="0"/>
              <a:pathLst>
                <a:path w="742" h="1079" extrusionOk="0">
                  <a:moveTo>
                    <a:pt x="540" y="1"/>
                  </a:moveTo>
                  <a:lnTo>
                    <a:pt x="371" y="35"/>
                  </a:lnTo>
                  <a:lnTo>
                    <a:pt x="136" y="35"/>
                  </a:lnTo>
                  <a:lnTo>
                    <a:pt x="102" y="68"/>
                  </a:lnTo>
                  <a:lnTo>
                    <a:pt x="35" y="68"/>
                  </a:lnTo>
                  <a:lnTo>
                    <a:pt x="1" y="136"/>
                  </a:lnTo>
                  <a:lnTo>
                    <a:pt x="1" y="169"/>
                  </a:lnTo>
                  <a:lnTo>
                    <a:pt x="35" y="203"/>
                  </a:lnTo>
                  <a:lnTo>
                    <a:pt x="68" y="203"/>
                  </a:lnTo>
                  <a:lnTo>
                    <a:pt x="68" y="607"/>
                  </a:lnTo>
                  <a:lnTo>
                    <a:pt x="136" y="1011"/>
                  </a:lnTo>
                  <a:lnTo>
                    <a:pt x="169" y="1078"/>
                  </a:lnTo>
                  <a:lnTo>
                    <a:pt x="237" y="1078"/>
                  </a:lnTo>
                  <a:lnTo>
                    <a:pt x="304" y="1045"/>
                  </a:lnTo>
                  <a:lnTo>
                    <a:pt x="338" y="977"/>
                  </a:lnTo>
                  <a:lnTo>
                    <a:pt x="304" y="607"/>
                  </a:lnTo>
                  <a:lnTo>
                    <a:pt x="371" y="641"/>
                  </a:lnTo>
                  <a:lnTo>
                    <a:pt x="472" y="607"/>
                  </a:lnTo>
                  <a:lnTo>
                    <a:pt x="573" y="573"/>
                  </a:lnTo>
                  <a:lnTo>
                    <a:pt x="607" y="540"/>
                  </a:lnTo>
                  <a:lnTo>
                    <a:pt x="607" y="506"/>
                  </a:lnTo>
                  <a:lnTo>
                    <a:pt x="573" y="439"/>
                  </a:lnTo>
                  <a:lnTo>
                    <a:pt x="506" y="439"/>
                  </a:lnTo>
                  <a:lnTo>
                    <a:pt x="338" y="472"/>
                  </a:lnTo>
                  <a:lnTo>
                    <a:pt x="270" y="506"/>
                  </a:lnTo>
                  <a:lnTo>
                    <a:pt x="237" y="237"/>
                  </a:lnTo>
                  <a:lnTo>
                    <a:pt x="540" y="237"/>
                  </a:lnTo>
                  <a:lnTo>
                    <a:pt x="641" y="203"/>
                  </a:lnTo>
                  <a:lnTo>
                    <a:pt x="708" y="169"/>
                  </a:lnTo>
                  <a:lnTo>
                    <a:pt x="742" y="136"/>
                  </a:lnTo>
                  <a:lnTo>
                    <a:pt x="742" y="68"/>
                  </a:lnTo>
                  <a:lnTo>
                    <a:pt x="6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26" name="Shape 326"/>
            <p:cNvSpPr/>
            <p:nvPr/>
          </p:nvSpPr>
          <p:spPr>
            <a:xfrm>
              <a:off x="5489175" y="2395400"/>
              <a:ext cx="64000" cy="61450"/>
            </a:xfrm>
            <a:custGeom>
              <a:avLst/>
              <a:gdLst/>
              <a:ahLst/>
              <a:cxnLst/>
              <a:rect l="0" t="0" r="0" b="0"/>
              <a:pathLst>
                <a:path w="2560" h="2458" extrusionOk="0">
                  <a:moveTo>
                    <a:pt x="169" y="202"/>
                  </a:moveTo>
                  <a:lnTo>
                    <a:pt x="708" y="236"/>
                  </a:lnTo>
                  <a:lnTo>
                    <a:pt x="1246" y="270"/>
                  </a:lnTo>
                  <a:lnTo>
                    <a:pt x="2324" y="236"/>
                  </a:lnTo>
                  <a:lnTo>
                    <a:pt x="2324" y="707"/>
                  </a:lnTo>
                  <a:lnTo>
                    <a:pt x="2324" y="1145"/>
                  </a:lnTo>
                  <a:lnTo>
                    <a:pt x="2324" y="1684"/>
                  </a:lnTo>
                  <a:lnTo>
                    <a:pt x="2324" y="2222"/>
                  </a:lnTo>
                  <a:lnTo>
                    <a:pt x="2088" y="2189"/>
                  </a:lnTo>
                  <a:lnTo>
                    <a:pt x="607" y="2189"/>
                  </a:lnTo>
                  <a:lnTo>
                    <a:pt x="337" y="2256"/>
                  </a:lnTo>
                  <a:lnTo>
                    <a:pt x="304" y="1684"/>
                  </a:lnTo>
                  <a:lnTo>
                    <a:pt x="236" y="1145"/>
                  </a:lnTo>
                  <a:lnTo>
                    <a:pt x="236" y="674"/>
                  </a:lnTo>
                  <a:lnTo>
                    <a:pt x="169" y="202"/>
                  </a:lnTo>
                  <a:close/>
                  <a:moveTo>
                    <a:pt x="708" y="0"/>
                  </a:moveTo>
                  <a:lnTo>
                    <a:pt x="169" y="34"/>
                  </a:lnTo>
                  <a:lnTo>
                    <a:pt x="102" y="68"/>
                  </a:lnTo>
                  <a:lnTo>
                    <a:pt x="68" y="135"/>
                  </a:lnTo>
                  <a:lnTo>
                    <a:pt x="34" y="371"/>
                  </a:lnTo>
                  <a:lnTo>
                    <a:pt x="1" y="640"/>
                  </a:lnTo>
                  <a:lnTo>
                    <a:pt x="34" y="1145"/>
                  </a:lnTo>
                  <a:lnTo>
                    <a:pt x="68" y="1751"/>
                  </a:lnTo>
                  <a:lnTo>
                    <a:pt x="102" y="2054"/>
                  </a:lnTo>
                  <a:lnTo>
                    <a:pt x="169" y="2323"/>
                  </a:lnTo>
                  <a:lnTo>
                    <a:pt x="169" y="2391"/>
                  </a:lnTo>
                  <a:lnTo>
                    <a:pt x="304" y="2391"/>
                  </a:lnTo>
                  <a:lnTo>
                    <a:pt x="539" y="2424"/>
                  </a:lnTo>
                  <a:lnTo>
                    <a:pt x="1280" y="2424"/>
                  </a:lnTo>
                  <a:lnTo>
                    <a:pt x="1819" y="2458"/>
                  </a:lnTo>
                  <a:lnTo>
                    <a:pt x="2088" y="2458"/>
                  </a:lnTo>
                  <a:lnTo>
                    <a:pt x="2358" y="2424"/>
                  </a:lnTo>
                  <a:lnTo>
                    <a:pt x="2391" y="2458"/>
                  </a:lnTo>
                  <a:lnTo>
                    <a:pt x="2425" y="2458"/>
                  </a:lnTo>
                  <a:lnTo>
                    <a:pt x="2459" y="2424"/>
                  </a:lnTo>
                  <a:lnTo>
                    <a:pt x="2492" y="2391"/>
                  </a:lnTo>
                  <a:lnTo>
                    <a:pt x="2526" y="2121"/>
                  </a:lnTo>
                  <a:lnTo>
                    <a:pt x="2560" y="1852"/>
                  </a:lnTo>
                  <a:lnTo>
                    <a:pt x="2526" y="1313"/>
                  </a:lnTo>
                  <a:lnTo>
                    <a:pt x="2526" y="707"/>
                  </a:lnTo>
                  <a:lnTo>
                    <a:pt x="2526" y="404"/>
                  </a:lnTo>
                  <a:lnTo>
                    <a:pt x="2459" y="101"/>
                  </a:lnTo>
                  <a:lnTo>
                    <a:pt x="2425" y="68"/>
                  </a:lnTo>
                  <a:lnTo>
                    <a:pt x="2391" y="34"/>
                  </a:lnTo>
                  <a:lnTo>
                    <a:pt x="2324" y="34"/>
                  </a:lnTo>
                  <a:lnTo>
                    <a:pt x="124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27" name="Shape 327"/>
            <p:cNvSpPr/>
            <p:nvPr/>
          </p:nvSpPr>
          <p:spPr>
            <a:xfrm>
              <a:off x="5389025" y="2629375"/>
              <a:ext cx="16850" cy="16025"/>
            </a:xfrm>
            <a:custGeom>
              <a:avLst/>
              <a:gdLst/>
              <a:ahLst/>
              <a:cxnLst/>
              <a:rect l="0" t="0" r="0" b="0"/>
              <a:pathLst>
                <a:path w="674" h="641" extrusionOk="0">
                  <a:moveTo>
                    <a:pt x="270" y="1"/>
                  </a:moveTo>
                  <a:lnTo>
                    <a:pt x="169" y="68"/>
                  </a:lnTo>
                  <a:lnTo>
                    <a:pt x="101" y="136"/>
                  </a:lnTo>
                  <a:lnTo>
                    <a:pt x="34" y="203"/>
                  </a:lnTo>
                  <a:lnTo>
                    <a:pt x="0" y="304"/>
                  </a:lnTo>
                  <a:lnTo>
                    <a:pt x="34" y="405"/>
                  </a:lnTo>
                  <a:lnTo>
                    <a:pt x="68" y="506"/>
                  </a:lnTo>
                  <a:lnTo>
                    <a:pt x="169" y="573"/>
                  </a:lnTo>
                  <a:lnTo>
                    <a:pt x="270" y="607"/>
                  </a:lnTo>
                  <a:lnTo>
                    <a:pt x="371" y="641"/>
                  </a:lnTo>
                  <a:lnTo>
                    <a:pt x="472" y="607"/>
                  </a:lnTo>
                  <a:lnTo>
                    <a:pt x="539" y="540"/>
                  </a:lnTo>
                  <a:lnTo>
                    <a:pt x="606" y="472"/>
                  </a:lnTo>
                  <a:lnTo>
                    <a:pt x="573" y="405"/>
                  </a:lnTo>
                  <a:lnTo>
                    <a:pt x="539" y="371"/>
                  </a:lnTo>
                  <a:lnTo>
                    <a:pt x="472" y="371"/>
                  </a:lnTo>
                  <a:lnTo>
                    <a:pt x="404" y="405"/>
                  </a:lnTo>
                  <a:lnTo>
                    <a:pt x="303" y="405"/>
                  </a:lnTo>
                  <a:lnTo>
                    <a:pt x="236" y="371"/>
                  </a:lnTo>
                  <a:lnTo>
                    <a:pt x="202" y="338"/>
                  </a:lnTo>
                  <a:lnTo>
                    <a:pt x="202" y="304"/>
                  </a:lnTo>
                  <a:lnTo>
                    <a:pt x="236" y="237"/>
                  </a:lnTo>
                  <a:lnTo>
                    <a:pt x="270" y="203"/>
                  </a:lnTo>
                  <a:lnTo>
                    <a:pt x="404" y="169"/>
                  </a:lnTo>
                  <a:lnTo>
                    <a:pt x="505" y="169"/>
                  </a:lnTo>
                  <a:lnTo>
                    <a:pt x="640" y="136"/>
                  </a:lnTo>
                  <a:lnTo>
                    <a:pt x="674" y="136"/>
                  </a:lnTo>
                  <a:lnTo>
                    <a:pt x="674" y="68"/>
                  </a:lnTo>
                  <a:lnTo>
                    <a:pt x="573" y="35"/>
                  </a:lnTo>
                  <a:lnTo>
                    <a:pt x="47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28" name="Shape 328"/>
            <p:cNvSpPr/>
            <p:nvPr/>
          </p:nvSpPr>
          <p:spPr>
            <a:xfrm>
              <a:off x="5389850" y="2466100"/>
              <a:ext cx="57275" cy="62300"/>
            </a:xfrm>
            <a:custGeom>
              <a:avLst/>
              <a:gdLst/>
              <a:ahLst/>
              <a:cxnLst/>
              <a:rect l="0" t="0" r="0" b="0"/>
              <a:pathLst>
                <a:path w="2291" h="2492" extrusionOk="0">
                  <a:moveTo>
                    <a:pt x="237" y="0"/>
                  </a:moveTo>
                  <a:lnTo>
                    <a:pt x="102" y="34"/>
                  </a:lnTo>
                  <a:lnTo>
                    <a:pt x="1" y="68"/>
                  </a:lnTo>
                  <a:lnTo>
                    <a:pt x="1" y="101"/>
                  </a:lnTo>
                  <a:lnTo>
                    <a:pt x="68" y="169"/>
                  </a:lnTo>
                  <a:lnTo>
                    <a:pt x="169" y="202"/>
                  </a:lnTo>
                  <a:lnTo>
                    <a:pt x="371" y="270"/>
                  </a:lnTo>
                  <a:lnTo>
                    <a:pt x="2088" y="270"/>
                  </a:lnTo>
                  <a:lnTo>
                    <a:pt x="2055" y="472"/>
                  </a:lnTo>
                  <a:lnTo>
                    <a:pt x="2055" y="707"/>
                  </a:lnTo>
                  <a:lnTo>
                    <a:pt x="2055" y="1145"/>
                  </a:lnTo>
                  <a:lnTo>
                    <a:pt x="2055" y="1717"/>
                  </a:lnTo>
                  <a:lnTo>
                    <a:pt x="2055" y="1987"/>
                  </a:lnTo>
                  <a:lnTo>
                    <a:pt x="2088" y="2256"/>
                  </a:lnTo>
                  <a:lnTo>
                    <a:pt x="910" y="2222"/>
                  </a:lnTo>
                  <a:lnTo>
                    <a:pt x="506" y="2189"/>
                  </a:lnTo>
                  <a:lnTo>
                    <a:pt x="304" y="2222"/>
                  </a:lnTo>
                  <a:lnTo>
                    <a:pt x="203" y="2256"/>
                  </a:lnTo>
                  <a:lnTo>
                    <a:pt x="136" y="2323"/>
                  </a:lnTo>
                  <a:lnTo>
                    <a:pt x="203" y="2391"/>
                  </a:lnTo>
                  <a:lnTo>
                    <a:pt x="304" y="2458"/>
                  </a:lnTo>
                  <a:lnTo>
                    <a:pt x="506" y="2492"/>
                  </a:lnTo>
                  <a:lnTo>
                    <a:pt x="2257" y="2492"/>
                  </a:lnTo>
                  <a:lnTo>
                    <a:pt x="2290" y="2424"/>
                  </a:lnTo>
                  <a:lnTo>
                    <a:pt x="2290" y="2357"/>
                  </a:lnTo>
                  <a:lnTo>
                    <a:pt x="2290" y="2290"/>
                  </a:lnTo>
                  <a:lnTo>
                    <a:pt x="2290" y="2020"/>
                  </a:lnTo>
                  <a:lnTo>
                    <a:pt x="2290" y="1717"/>
                  </a:lnTo>
                  <a:lnTo>
                    <a:pt x="2290" y="1145"/>
                  </a:lnTo>
                  <a:lnTo>
                    <a:pt x="2290" y="707"/>
                  </a:lnTo>
                  <a:lnTo>
                    <a:pt x="2290" y="472"/>
                  </a:lnTo>
                  <a:lnTo>
                    <a:pt x="2257" y="236"/>
                  </a:lnTo>
                  <a:lnTo>
                    <a:pt x="2290" y="202"/>
                  </a:lnTo>
                  <a:lnTo>
                    <a:pt x="2290" y="135"/>
                  </a:lnTo>
                  <a:lnTo>
                    <a:pt x="2257" y="68"/>
                  </a:lnTo>
                  <a:lnTo>
                    <a:pt x="2189" y="34"/>
                  </a:lnTo>
                  <a:lnTo>
                    <a:pt x="944" y="34"/>
                  </a:lnTo>
                  <a:lnTo>
                    <a:pt x="47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29" name="Shape 329"/>
            <p:cNvSpPr/>
            <p:nvPr/>
          </p:nvSpPr>
          <p:spPr>
            <a:xfrm>
              <a:off x="5410900" y="2488825"/>
              <a:ext cx="14325" cy="21900"/>
            </a:xfrm>
            <a:custGeom>
              <a:avLst/>
              <a:gdLst/>
              <a:ahLst/>
              <a:cxnLst/>
              <a:rect l="0" t="0" r="0" b="0"/>
              <a:pathLst>
                <a:path w="573" h="876" extrusionOk="0">
                  <a:moveTo>
                    <a:pt x="371" y="169"/>
                  </a:moveTo>
                  <a:lnTo>
                    <a:pt x="337" y="303"/>
                  </a:lnTo>
                  <a:lnTo>
                    <a:pt x="270" y="371"/>
                  </a:lnTo>
                  <a:lnTo>
                    <a:pt x="203" y="404"/>
                  </a:lnTo>
                  <a:lnTo>
                    <a:pt x="169" y="438"/>
                  </a:lnTo>
                  <a:lnTo>
                    <a:pt x="169" y="337"/>
                  </a:lnTo>
                  <a:lnTo>
                    <a:pt x="203" y="270"/>
                  </a:lnTo>
                  <a:lnTo>
                    <a:pt x="236" y="236"/>
                  </a:lnTo>
                  <a:lnTo>
                    <a:pt x="304" y="169"/>
                  </a:lnTo>
                  <a:close/>
                  <a:moveTo>
                    <a:pt x="405" y="0"/>
                  </a:moveTo>
                  <a:lnTo>
                    <a:pt x="236" y="34"/>
                  </a:lnTo>
                  <a:lnTo>
                    <a:pt x="102" y="135"/>
                  </a:lnTo>
                  <a:lnTo>
                    <a:pt x="68" y="135"/>
                  </a:lnTo>
                  <a:lnTo>
                    <a:pt x="68" y="169"/>
                  </a:lnTo>
                  <a:lnTo>
                    <a:pt x="34" y="202"/>
                  </a:lnTo>
                  <a:lnTo>
                    <a:pt x="1" y="337"/>
                  </a:lnTo>
                  <a:lnTo>
                    <a:pt x="1" y="472"/>
                  </a:lnTo>
                  <a:lnTo>
                    <a:pt x="34" y="741"/>
                  </a:lnTo>
                  <a:lnTo>
                    <a:pt x="68" y="808"/>
                  </a:lnTo>
                  <a:lnTo>
                    <a:pt x="102" y="808"/>
                  </a:lnTo>
                  <a:lnTo>
                    <a:pt x="135" y="775"/>
                  </a:lnTo>
                  <a:lnTo>
                    <a:pt x="169" y="741"/>
                  </a:lnTo>
                  <a:lnTo>
                    <a:pt x="169" y="606"/>
                  </a:lnTo>
                  <a:lnTo>
                    <a:pt x="203" y="674"/>
                  </a:lnTo>
                  <a:lnTo>
                    <a:pt x="270" y="775"/>
                  </a:lnTo>
                  <a:lnTo>
                    <a:pt x="371" y="842"/>
                  </a:lnTo>
                  <a:lnTo>
                    <a:pt x="472" y="876"/>
                  </a:lnTo>
                  <a:lnTo>
                    <a:pt x="539" y="876"/>
                  </a:lnTo>
                  <a:lnTo>
                    <a:pt x="573" y="808"/>
                  </a:lnTo>
                  <a:lnTo>
                    <a:pt x="573" y="741"/>
                  </a:lnTo>
                  <a:lnTo>
                    <a:pt x="506" y="674"/>
                  </a:lnTo>
                  <a:lnTo>
                    <a:pt x="405" y="640"/>
                  </a:lnTo>
                  <a:lnTo>
                    <a:pt x="337" y="539"/>
                  </a:lnTo>
                  <a:lnTo>
                    <a:pt x="472" y="438"/>
                  </a:lnTo>
                  <a:lnTo>
                    <a:pt x="573" y="270"/>
                  </a:lnTo>
                  <a:lnTo>
                    <a:pt x="573" y="169"/>
                  </a:lnTo>
                  <a:lnTo>
                    <a:pt x="573" y="68"/>
                  </a:lnTo>
                  <a:lnTo>
                    <a:pt x="5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30" name="Shape 330"/>
            <p:cNvSpPr/>
            <p:nvPr/>
          </p:nvSpPr>
          <p:spPr>
            <a:xfrm>
              <a:off x="5671000" y="2627700"/>
              <a:ext cx="23575" cy="21075"/>
            </a:xfrm>
            <a:custGeom>
              <a:avLst/>
              <a:gdLst/>
              <a:ahLst/>
              <a:cxnLst/>
              <a:rect l="0" t="0" r="0" b="0"/>
              <a:pathLst>
                <a:path w="943" h="843" extrusionOk="0">
                  <a:moveTo>
                    <a:pt x="67" y="1"/>
                  </a:moveTo>
                  <a:lnTo>
                    <a:pt x="34" y="34"/>
                  </a:lnTo>
                  <a:lnTo>
                    <a:pt x="0" y="102"/>
                  </a:lnTo>
                  <a:lnTo>
                    <a:pt x="0" y="674"/>
                  </a:lnTo>
                  <a:lnTo>
                    <a:pt x="34" y="741"/>
                  </a:lnTo>
                  <a:lnTo>
                    <a:pt x="101" y="775"/>
                  </a:lnTo>
                  <a:lnTo>
                    <a:pt x="168" y="741"/>
                  </a:lnTo>
                  <a:lnTo>
                    <a:pt x="202" y="674"/>
                  </a:lnTo>
                  <a:lnTo>
                    <a:pt x="202" y="438"/>
                  </a:lnTo>
                  <a:lnTo>
                    <a:pt x="303" y="640"/>
                  </a:lnTo>
                  <a:lnTo>
                    <a:pt x="337" y="674"/>
                  </a:lnTo>
                  <a:lnTo>
                    <a:pt x="438" y="674"/>
                  </a:lnTo>
                  <a:lnTo>
                    <a:pt x="471" y="640"/>
                  </a:lnTo>
                  <a:lnTo>
                    <a:pt x="673" y="438"/>
                  </a:lnTo>
                  <a:lnTo>
                    <a:pt x="707" y="607"/>
                  </a:lnTo>
                  <a:lnTo>
                    <a:pt x="774" y="775"/>
                  </a:lnTo>
                  <a:lnTo>
                    <a:pt x="808" y="842"/>
                  </a:lnTo>
                  <a:lnTo>
                    <a:pt x="875" y="809"/>
                  </a:lnTo>
                  <a:lnTo>
                    <a:pt x="943" y="775"/>
                  </a:lnTo>
                  <a:lnTo>
                    <a:pt x="943" y="674"/>
                  </a:lnTo>
                  <a:lnTo>
                    <a:pt x="875" y="573"/>
                  </a:lnTo>
                  <a:lnTo>
                    <a:pt x="875" y="438"/>
                  </a:lnTo>
                  <a:lnTo>
                    <a:pt x="875" y="304"/>
                  </a:lnTo>
                  <a:lnTo>
                    <a:pt x="875" y="169"/>
                  </a:lnTo>
                  <a:lnTo>
                    <a:pt x="875" y="102"/>
                  </a:lnTo>
                  <a:lnTo>
                    <a:pt x="842" y="68"/>
                  </a:lnTo>
                  <a:lnTo>
                    <a:pt x="774" y="34"/>
                  </a:lnTo>
                  <a:lnTo>
                    <a:pt x="707" y="68"/>
                  </a:lnTo>
                  <a:lnTo>
                    <a:pt x="404" y="405"/>
                  </a:lnTo>
                  <a:lnTo>
                    <a:pt x="202" y="34"/>
                  </a:lnTo>
                  <a:lnTo>
                    <a:pt x="13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31" name="Shape 331"/>
            <p:cNvSpPr/>
            <p:nvPr/>
          </p:nvSpPr>
          <p:spPr>
            <a:xfrm>
              <a:off x="5347775" y="2557000"/>
              <a:ext cx="19375" cy="26950"/>
            </a:xfrm>
            <a:custGeom>
              <a:avLst/>
              <a:gdLst/>
              <a:ahLst/>
              <a:cxnLst/>
              <a:rect l="0" t="0" r="0" b="0"/>
              <a:pathLst>
                <a:path w="775" h="1078" extrusionOk="0">
                  <a:moveTo>
                    <a:pt x="472" y="270"/>
                  </a:moveTo>
                  <a:lnTo>
                    <a:pt x="573" y="304"/>
                  </a:lnTo>
                  <a:lnTo>
                    <a:pt x="640" y="371"/>
                  </a:lnTo>
                  <a:lnTo>
                    <a:pt x="640" y="472"/>
                  </a:lnTo>
                  <a:lnTo>
                    <a:pt x="640" y="640"/>
                  </a:lnTo>
                  <a:lnTo>
                    <a:pt x="573" y="708"/>
                  </a:lnTo>
                  <a:lnTo>
                    <a:pt x="506" y="775"/>
                  </a:lnTo>
                  <a:lnTo>
                    <a:pt x="438" y="842"/>
                  </a:lnTo>
                  <a:lnTo>
                    <a:pt x="337" y="876"/>
                  </a:lnTo>
                  <a:lnTo>
                    <a:pt x="304" y="876"/>
                  </a:lnTo>
                  <a:lnTo>
                    <a:pt x="304" y="472"/>
                  </a:lnTo>
                  <a:lnTo>
                    <a:pt x="337" y="270"/>
                  </a:lnTo>
                  <a:close/>
                  <a:moveTo>
                    <a:pt x="304" y="1"/>
                  </a:moveTo>
                  <a:lnTo>
                    <a:pt x="236" y="68"/>
                  </a:lnTo>
                  <a:lnTo>
                    <a:pt x="203" y="169"/>
                  </a:lnTo>
                  <a:lnTo>
                    <a:pt x="135" y="405"/>
                  </a:lnTo>
                  <a:lnTo>
                    <a:pt x="102" y="640"/>
                  </a:lnTo>
                  <a:lnTo>
                    <a:pt x="135" y="876"/>
                  </a:lnTo>
                  <a:lnTo>
                    <a:pt x="34" y="910"/>
                  </a:lnTo>
                  <a:lnTo>
                    <a:pt x="1" y="910"/>
                  </a:lnTo>
                  <a:lnTo>
                    <a:pt x="1" y="977"/>
                  </a:lnTo>
                  <a:lnTo>
                    <a:pt x="1" y="1011"/>
                  </a:lnTo>
                  <a:lnTo>
                    <a:pt x="34" y="1044"/>
                  </a:lnTo>
                  <a:lnTo>
                    <a:pt x="135" y="1078"/>
                  </a:lnTo>
                  <a:lnTo>
                    <a:pt x="236" y="1078"/>
                  </a:lnTo>
                  <a:lnTo>
                    <a:pt x="337" y="1044"/>
                  </a:lnTo>
                  <a:lnTo>
                    <a:pt x="472" y="1011"/>
                  </a:lnTo>
                  <a:lnTo>
                    <a:pt x="640" y="842"/>
                  </a:lnTo>
                  <a:lnTo>
                    <a:pt x="708" y="741"/>
                  </a:lnTo>
                  <a:lnTo>
                    <a:pt x="775" y="674"/>
                  </a:lnTo>
                  <a:lnTo>
                    <a:pt x="775" y="573"/>
                  </a:lnTo>
                  <a:lnTo>
                    <a:pt x="775" y="438"/>
                  </a:lnTo>
                  <a:lnTo>
                    <a:pt x="741" y="337"/>
                  </a:lnTo>
                  <a:lnTo>
                    <a:pt x="708" y="236"/>
                  </a:lnTo>
                  <a:lnTo>
                    <a:pt x="640" y="203"/>
                  </a:lnTo>
                  <a:lnTo>
                    <a:pt x="539" y="169"/>
                  </a:lnTo>
                  <a:lnTo>
                    <a:pt x="337" y="169"/>
                  </a:lnTo>
                  <a:lnTo>
                    <a:pt x="33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32" name="Shape 332"/>
            <p:cNvSpPr/>
            <p:nvPr/>
          </p:nvSpPr>
          <p:spPr>
            <a:xfrm>
              <a:off x="5219825" y="2607500"/>
              <a:ext cx="64000" cy="61475"/>
            </a:xfrm>
            <a:custGeom>
              <a:avLst/>
              <a:gdLst/>
              <a:ahLst/>
              <a:cxnLst/>
              <a:rect l="0" t="0" r="0" b="0"/>
              <a:pathLst>
                <a:path w="2560" h="2459" extrusionOk="0">
                  <a:moveTo>
                    <a:pt x="169" y="203"/>
                  </a:moveTo>
                  <a:lnTo>
                    <a:pt x="708" y="236"/>
                  </a:lnTo>
                  <a:lnTo>
                    <a:pt x="1247" y="270"/>
                  </a:lnTo>
                  <a:lnTo>
                    <a:pt x="2324" y="236"/>
                  </a:lnTo>
                  <a:lnTo>
                    <a:pt x="2324" y="708"/>
                  </a:lnTo>
                  <a:lnTo>
                    <a:pt x="2324" y="1145"/>
                  </a:lnTo>
                  <a:lnTo>
                    <a:pt x="2324" y="1684"/>
                  </a:lnTo>
                  <a:lnTo>
                    <a:pt x="2324" y="2223"/>
                  </a:lnTo>
                  <a:lnTo>
                    <a:pt x="2088" y="2189"/>
                  </a:lnTo>
                  <a:lnTo>
                    <a:pt x="607" y="2189"/>
                  </a:lnTo>
                  <a:lnTo>
                    <a:pt x="338" y="2256"/>
                  </a:lnTo>
                  <a:lnTo>
                    <a:pt x="304" y="1684"/>
                  </a:lnTo>
                  <a:lnTo>
                    <a:pt x="237" y="1145"/>
                  </a:lnTo>
                  <a:lnTo>
                    <a:pt x="237" y="674"/>
                  </a:lnTo>
                  <a:lnTo>
                    <a:pt x="169" y="203"/>
                  </a:lnTo>
                  <a:close/>
                  <a:moveTo>
                    <a:pt x="708" y="1"/>
                  </a:moveTo>
                  <a:lnTo>
                    <a:pt x="169" y="34"/>
                  </a:lnTo>
                  <a:lnTo>
                    <a:pt x="102" y="68"/>
                  </a:lnTo>
                  <a:lnTo>
                    <a:pt x="68" y="135"/>
                  </a:lnTo>
                  <a:lnTo>
                    <a:pt x="35" y="371"/>
                  </a:lnTo>
                  <a:lnTo>
                    <a:pt x="1" y="640"/>
                  </a:lnTo>
                  <a:lnTo>
                    <a:pt x="35" y="1145"/>
                  </a:lnTo>
                  <a:lnTo>
                    <a:pt x="68" y="1751"/>
                  </a:lnTo>
                  <a:lnTo>
                    <a:pt x="102" y="2054"/>
                  </a:lnTo>
                  <a:lnTo>
                    <a:pt x="169" y="2324"/>
                  </a:lnTo>
                  <a:lnTo>
                    <a:pt x="169" y="2391"/>
                  </a:lnTo>
                  <a:lnTo>
                    <a:pt x="304" y="2391"/>
                  </a:lnTo>
                  <a:lnTo>
                    <a:pt x="540" y="2425"/>
                  </a:lnTo>
                  <a:lnTo>
                    <a:pt x="1280" y="2425"/>
                  </a:lnTo>
                  <a:lnTo>
                    <a:pt x="1819" y="2458"/>
                  </a:lnTo>
                  <a:lnTo>
                    <a:pt x="2088" y="2458"/>
                  </a:lnTo>
                  <a:lnTo>
                    <a:pt x="2358" y="2425"/>
                  </a:lnTo>
                  <a:lnTo>
                    <a:pt x="2391" y="2458"/>
                  </a:lnTo>
                  <a:lnTo>
                    <a:pt x="2425" y="2458"/>
                  </a:lnTo>
                  <a:lnTo>
                    <a:pt x="2459" y="2425"/>
                  </a:lnTo>
                  <a:lnTo>
                    <a:pt x="2492" y="2391"/>
                  </a:lnTo>
                  <a:lnTo>
                    <a:pt x="2526" y="2122"/>
                  </a:lnTo>
                  <a:lnTo>
                    <a:pt x="2560" y="1852"/>
                  </a:lnTo>
                  <a:lnTo>
                    <a:pt x="2526" y="1314"/>
                  </a:lnTo>
                  <a:lnTo>
                    <a:pt x="2526" y="708"/>
                  </a:lnTo>
                  <a:lnTo>
                    <a:pt x="2526" y="405"/>
                  </a:lnTo>
                  <a:lnTo>
                    <a:pt x="2459" y="102"/>
                  </a:lnTo>
                  <a:lnTo>
                    <a:pt x="2425" y="68"/>
                  </a:lnTo>
                  <a:lnTo>
                    <a:pt x="2391" y="34"/>
                  </a:lnTo>
                  <a:lnTo>
                    <a:pt x="2324" y="34"/>
                  </a:lnTo>
                  <a:lnTo>
                    <a:pt x="12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33" name="Shape 333"/>
            <p:cNvSpPr/>
            <p:nvPr/>
          </p:nvSpPr>
          <p:spPr>
            <a:xfrm>
              <a:off x="5652475" y="2606650"/>
              <a:ext cx="64825" cy="62325"/>
            </a:xfrm>
            <a:custGeom>
              <a:avLst/>
              <a:gdLst/>
              <a:ahLst/>
              <a:cxnLst/>
              <a:rect l="0" t="0" r="0" b="0"/>
              <a:pathLst>
                <a:path w="2593" h="2493" extrusionOk="0">
                  <a:moveTo>
                    <a:pt x="707" y="1"/>
                  </a:moveTo>
                  <a:lnTo>
                    <a:pt x="438" y="35"/>
                  </a:lnTo>
                  <a:lnTo>
                    <a:pt x="337" y="68"/>
                  </a:lnTo>
                  <a:lnTo>
                    <a:pt x="236" y="136"/>
                  </a:lnTo>
                  <a:lnTo>
                    <a:pt x="303" y="203"/>
                  </a:lnTo>
                  <a:lnTo>
                    <a:pt x="404" y="237"/>
                  </a:lnTo>
                  <a:lnTo>
                    <a:pt x="640" y="270"/>
                  </a:lnTo>
                  <a:lnTo>
                    <a:pt x="1078" y="270"/>
                  </a:lnTo>
                  <a:lnTo>
                    <a:pt x="1751" y="338"/>
                  </a:lnTo>
                  <a:lnTo>
                    <a:pt x="2391" y="371"/>
                  </a:lnTo>
                  <a:lnTo>
                    <a:pt x="2391" y="775"/>
                  </a:lnTo>
                  <a:lnTo>
                    <a:pt x="2391" y="1146"/>
                  </a:lnTo>
                  <a:lnTo>
                    <a:pt x="2357" y="1684"/>
                  </a:lnTo>
                  <a:lnTo>
                    <a:pt x="2357" y="1954"/>
                  </a:lnTo>
                  <a:lnTo>
                    <a:pt x="2391" y="2223"/>
                  </a:lnTo>
                  <a:lnTo>
                    <a:pt x="1313" y="2189"/>
                  </a:lnTo>
                  <a:lnTo>
                    <a:pt x="775" y="2189"/>
                  </a:lnTo>
                  <a:lnTo>
                    <a:pt x="505" y="2223"/>
                  </a:lnTo>
                  <a:lnTo>
                    <a:pt x="270" y="2290"/>
                  </a:lnTo>
                  <a:lnTo>
                    <a:pt x="236" y="1752"/>
                  </a:lnTo>
                  <a:lnTo>
                    <a:pt x="236" y="1213"/>
                  </a:lnTo>
                  <a:lnTo>
                    <a:pt x="270" y="674"/>
                  </a:lnTo>
                  <a:lnTo>
                    <a:pt x="270" y="405"/>
                  </a:lnTo>
                  <a:lnTo>
                    <a:pt x="236" y="270"/>
                  </a:lnTo>
                  <a:lnTo>
                    <a:pt x="202" y="136"/>
                  </a:lnTo>
                  <a:lnTo>
                    <a:pt x="101" y="304"/>
                  </a:lnTo>
                  <a:lnTo>
                    <a:pt x="68" y="472"/>
                  </a:lnTo>
                  <a:lnTo>
                    <a:pt x="0" y="843"/>
                  </a:lnTo>
                  <a:lnTo>
                    <a:pt x="0" y="1583"/>
                  </a:lnTo>
                  <a:lnTo>
                    <a:pt x="0" y="1819"/>
                  </a:lnTo>
                  <a:lnTo>
                    <a:pt x="0" y="2088"/>
                  </a:lnTo>
                  <a:lnTo>
                    <a:pt x="0" y="2223"/>
                  </a:lnTo>
                  <a:lnTo>
                    <a:pt x="34" y="2324"/>
                  </a:lnTo>
                  <a:lnTo>
                    <a:pt x="101" y="2425"/>
                  </a:lnTo>
                  <a:lnTo>
                    <a:pt x="202" y="2459"/>
                  </a:lnTo>
                  <a:lnTo>
                    <a:pt x="270" y="2459"/>
                  </a:lnTo>
                  <a:lnTo>
                    <a:pt x="270" y="2425"/>
                  </a:lnTo>
                  <a:lnTo>
                    <a:pt x="270" y="2391"/>
                  </a:lnTo>
                  <a:lnTo>
                    <a:pt x="539" y="2459"/>
                  </a:lnTo>
                  <a:lnTo>
                    <a:pt x="775" y="2492"/>
                  </a:lnTo>
                  <a:lnTo>
                    <a:pt x="1313" y="2492"/>
                  </a:lnTo>
                  <a:lnTo>
                    <a:pt x="2391" y="2459"/>
                  </a:lnTo>
                  <a:lnTo>
                    <a:pt x="2458" y="2425"/>
                  </a:lnTo>
                  <a:lnTo>
                    <a:pt x="2492" y="2459"/>
                  </a:lnTo>
                  <a:lnTo>
                    <a:pt x="2525" y="2459"/>
                  </a:lnTo>
                  <a:lnTo>
                    <a:pt x="2559" y="2425"/>
                  </a:lnTo>
                  <a:lnTo>
                    <a:pt x="2593" y="2156"/>
                  </a:lnTo>
                  <a:lnTo>
                    <a:pt x="2593" y="1886"/>
                  </a:lnTo>
                  <a:lnTo>
                    <a:pt x="2593" y="1348"/>
                  </a:lnTo>
                  <a:lnTo>
                    <a:pt x="2593" y="708"/>
                  </a:lnTo>
                  <a:lnTo>
                    <a:pt x="2593" y="405"/>
                  </a:lnTo>
                  <a:lnTo>
                    <a:pt x="2559" y="68"/>
                  </a:lnTo>
                  <a:lnTo>
                    <a:pt x="2525" y="35"/>
                  </a:lnTo>
                  <a:lnTo>
                    <a:pt x="2458" y="35"/>
                  </a:lnTo>
                  <a:lnTo>
                    <a:pt x="2458" y="68"/>
                  </a:lnTo>
                  <a:lnTo>
                    <a:pt x="2424" y="169"/>
                  </a:lnTo>
                  <a:lnTo>
                    <a:pt x="1852" y="102"/>
                  </a:lnTo>
                  <a:lnTo>
                    <a:pt x="1246" y="35"/>
                  </a:lnTo>
                  <a:lnTo>
                    <a:pt x="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34" name="Shape 334"/>
            <p:cNvSpPr/>
            <p:nvPr/>
          </p:nvSpPr>
          <p:spPr>
            <a:xfrm>
              <a:off x="5326725" y="2535125"/>
              <a:ext cx="63150" cy="68200"/>
            </a:xfrm>
            <a:custGeom>
              <a:avLst/>
              <a:gdLst/>
              <a:ahLst/>
              <a:cxnLst/>
              <a:rect l="0" t="0" r="0" b="0"/>
              <a:pathLst>
                <a:path w="2526" h="2728" extrusionOk="0">
                  <a:moveTo>
                    <a:pt x="2324" y="168"/>
                  </a:moveTo>
                  <a:lnTo>
                    <a:pt x="2257" y="1280"/>
                  </a:lnTo>
                  <a:lnTo>
                    <a:pt x="2223" y="2391"/>
                  </a:lnTo>
                  <a:lnTo>
                    <a:pt x="1718" y="2424"/>
                  </a:lnTo>
                  <a:lnTo>
                    <a:pt x="506" y="2424"/>
                  </a:lnTo>
                  <a:lnTo>
                    <a:pt x="270" y="2458"/>
                  </a:lnTo>
                  <a:lnTo>
                    <a:pt x="236" y="2458"/>
                  </a:lnTo>
                  <a:lnTo>
                    <a:pt x="236" y="2424"/>
                  </a:lnTo>
                  <a:lnTo>
                    <a:pt x="270" y="1886"/>
                  </a:lnTo>
                  <a:lnTo>
                    <a:pt x="270" y="1347"/>
                  </a:lnTo>
                  <a:lnTo>
                    <a:pt x="236" y="775"/>
                  </a:lnTo>
                  <a:lnTo>
                    <a:pt x="169" y="236"/>
                  </a:lnTo>
                  <a:lnTo>
                    <a:pt x="1247" y="269"/>
                  </a:lnTo>
                  <a:lnTo>
                    <a:pt x="1785" y="236"/>
                  </a:lnTo>
                  <a:lnTo>
                    <a:pt x="2324" y="168"/>
                  </a:lnTo>
                  <a:close/>
                  <a:moveTo>
                    <a:pt x="1247" y="0"/>
                  </a:moveTo>
                  <a:lnTo>
                    <a:pt x="674" y="34"/>
                  </a:lnTo>
                  <a:lnTo>
                    <a:pt x="68" y="34"/>
                  </a:lnTo>
                  <a:lnTo>
                    <a:pt x="34" y="101"/>
                  </a:lnTo>
                  <a:lnTo>
                    <a:pt x="34" y="168"/>
                  </a:lnTo>
                  <a:lnTo>
                    <a:pt x="68" y="202"/>
                  </a:lnTo>
                  <a:lnTo>
                    <a:pt x="34" y="775"/>
                  </a:lnTo>
                  <a:lnTo>
                    <a:pt x="1" y="1313"/>
                  </a:lnTo>
                  <a:lnTo>
                    <a:pt x="34" y="1886"/>
                  </a:lnTo>
                  <a:lnTo>
                    <a:pt x="68" y="2424"/>
                  </a:lnTo>
                  <a:lnTo>
                    <a:pt x="68" y="2492"/>
                  </a:lnTo>
                  <a:lnTo>
                    <a:pt x="102" y="2525"/>
                  </a:lnTo>
                  <a:lnTo>
                    <a:pt x="169" y="2525"/>
                  </a:lnTo>
                  <a:lnTo>
                    <a:pt x="203" y="2492"/>
                  </a:lnTo>
                  <a:lnTo>
                    <a:pt x="203" y="2593"/>
                  </a:lnTo>
                  <a:lnTo>
                    <a:pt x="270" y="2626"/>
                  </a:lnTo>
                  <a:lnTo>
                    <a:pt x="472" y="2660"/>
                  </a:lnTo>
                  <a:lnTo>
                    <a:pt x="708" y="2694"/>
                  </a:lnTo>
                  <a:lnTo>
                    <a:pt x="1213" y="2694"/>
                  </a:lnTo>
                  <a:lnTo>
                    <a:pt x="1718" y="2660"/>
                  </a:lnTo>
                  <a:lnTo>
                    <a:pt x="2189" y="2559"/>
                  </a:lnTo>
                  <a:lnTo>
                    <a:pt x="2189" y="2626"/>
                  </a:lnTo>
                  <a:lnTo>
                    <a:pt x="2189" y="2660"/>
                  </a:lnTo>
                  <a:lnTo>
                    <a:pt x="2223" y="2694"/>
                  </a:lnTo>
                  <a:lnTo>
                    <a:pt x="2290" y="2727"/>
                  </a:lnTo>
                  <a:lnTo>
                    <a:pt x="2358" y="2727"/>
                  </a:lnTo>
                  <a:lnTo>
                    <a:pt x="2391" y="2694"/>
                  </a:lnTo>
                  <a:lnTo>
                    <a:pt x="2425" y="2660"/>
                  </a:lnTo>
                  <a:lnTo>
                    <a:pt x="2492" y="2020"/>
                  </a:lnTo>
                  <a:lnTo>
                    <a:pt x="2526" y="1414"/>
                  </a:lnTo>
                  <a:lnTo>
                    <a:pt x="2526" y="775"/>
                  </a:lnTo>
                  <a:lnTo>
                    <a:pt x="2459" y="168"/>
                  </a:lnTo>
                  <a:lnTo>
                    <a:pt x="2459" y="101"/>
                  </a:lnTo>
                  <a:lnTo>
                    <a:pt x="2425" y="101"/>
                  </a:lnTo>
                  <a:lnTo>
                    <a:pt x="2391" y="34"/>
                  </a:lnTo>
                  <a:lnTo>
                    <a:pt x="2324" y="34"/>
                  </a:lnTo>
                  <a:lnTo>
                    <a:pt x="178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35" name="Shape 335"/>
            <p:cNvSpPr/>
            <p:nvPr/>
          </p:nvSpPr>
          <p:spPr>
            <a:xfrm>
              <a:off x="5244250" y="2627700"/>
              <a:ext cx="19375" cy="22750"/>
            </a:xfrm>
            <a:custGeom>
              <a:avLst/>
              <a:gdLst/>
              <a:ahLst/>
              <a:cxnLst/>
              <a:rect l="0" t="0" r="0" b="0"/>
              <a:pathLst>
                <a:path w="775" h="910" extrusionOk="0">
                  <a:moveTo>
                    <a:pt x="135" y="1"/>
                  </a:moveTo>
                  <a:lnTo>
                    <a:pt x="68" y="34"/>
                  </a:lnTo>
                  <a:lnTo>
                    <a:pt x="34" y="34"/>
                  </a:lnTo>
                  <a:lnTo>
                    <a:pt x="34" y="102"/>
                  </a:lnTo>
                  <a:lnTo>
                    <a:pt x="68" y="169"/>
                  </a:lnTo>
                  <a:lnTo>
                    <a:pt x="169" y="203"/>
                  </a:lnTo>
                  <a:lnTo>
                    <a:pt x="371" y="270"/>
                  </a:lnTo>
                  <a:lnTo>
                    <a:pt x="202" y="506"/>
                  </a:lnTo>
                  <a:lnTo>
                    <a:pt x="34" y="741"/>
                  </a:lnTo>
                  <a:lnTo>
                    <a:pt x="0" y="809"/>
                  </a:lnTo>
                  <a:lnTo>
                    <a:pt x="34" y="842"/>
                  </a:lnTo>
                  <a:lnTo>
                    <a:pt x="68" y="876"/>
                  </a:lnTo>
                  <a:lnTo>
                    <a:pt x="135" y="910"/>
                  </a:lnTo>
                  <a:lnTo>
                    <a:pt x="539" y="809"/>
                  </a:lnTo>
                  <a:lnTo>
                    <a:pt x="674" y="775"/>
                  </a:lnTo>
                  <a:lnTo>
                    <a:pt x="741" y="741"/>
                  </a:lnTo>
                  <a:lnTo>
                    <a:pt x="775" y="674"/>
                  </a:lnTo>
                  <a:lnTo>
                    <a:pt x="741" y="607"/>
                  </a:lnTo>
                  <a:lnTo>
                    <a:pt x="707" y="573"/>
                  </a:lnTo>
                  <a:lnTo>
                    <a:pt x="640" y="573"/>
                  </a:lnTo>
                  <a:lnTo>
                    <a:pt x="505" y="607"/>
                  </a:lnTo>
                  <a:lnTo>
                    <a:pt x="371" y="640"/>
                  </a:lnTo>
                  <a:lnTo>
                    <a:pt x="674" y="270"/>
                  </a:lnTo>
                  <a:lnTo>
                    <a:pt x="707" y="203"/>
                  </a:lnTo>
                  <a:lnTo>
                    <a:pt x="674" y="135"/>
                  </a:lnTo>
                  <a:lnTo>
                    <a:pt x="640" y="102"/>
                  </a:lnTo>
                  <a:lnTo>
                    <a:pt x="606" y="68"/>
                  </a:lnTo>
                  <a:lnTo>
                    <a:pt x="270" y="34"/>
                  </a:lnTo>
                  <a:lnTo>
                    <a:pt x="13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36" name="Shape 336"/>
            <p:cNvSpPr/>
            <p:nvPr/>
          </p:nvSpPr>
          <p:spPr>
            <a:xfrm>
              <a:off x="5057400" y="2606650"/>
              <a:ext cx="81650" cy="67375"/>
            </a:xfrm>
            <a:custGeom>
              <a:avLst/>
              <a:gdLst/>
              <a:ahLst/>
              <a:cxnLst/>
              <a:rect l="0" t="0" r="0" b="0"/>
              <a:pathLst>
                <a:path w="3266" h="2695" extrusionOk="0">
                  <a:moveTo>
                    <a:pt x="269" y="270"/>
                  </a:moveTo>
                  <a:lnTo>
                    <a:pt x="572" y="304"/>
                  </a:lnTo>
                  <a:lnTo>
                    <a:pt x="842" y="304"/>
                  </a:lnTo>
                  <a:lnTo>
                    <a:pt x="1414" y="338"/>
                  </a:lnTo>
                  <a:lnTo>
                    <a:pt x="2222" y="371"/>
                  </a:lnTo>
                  <a:lnTo>
                    <a:pt x="2996" y="439"/>
                  </a:lnTo>
                  <a:lnTo>
                    <a:pt x="2963" y="910"/>
                  </a:lnTo>
                  <a:lnTo>
                    <a:pt x="2929" y="1415"/>
                  </a:lnTo>
                  <a:lnTo>
                    <a:pt x="2963" y="1920"/>
                  </a:lnTo>
                  <a:lnTo>
                    <a:pt x="2996" y="2391"/>
                  </a:lnTo>
                  <a:lnTo>
                    <a:pt x="2424" y="2391"/>
                  </a:lnTo>
                  <a:lnTo>
                    <a:pt x="1616" y="2425"/>
                  </a:lnTo>
                  <a:lnTo>
                    <a:pt x="875" y="2425"/>
                  </a:lnTo>
                  <a:lnTo>
                    <a:pt x="572" y="2391"/>
                  </a:lnTo>
                  <a:lnTo>
                    <a:pt x="404" y="2324"/>
                  </a:lnTo>
                  <a:lnTo>
                    <a:pt x="404" y="2055"/>
                  </a:lnTo>
                  <a:lnTo>
                    <a:pt x="404" y="1752"/>
                  </a:lnTo>
                  <a:lnTo>
                    <a:pt x="370" y="1179"/>
                  </a:lnTo>
                  <a:lnTo>
                    <a:pt x="337" y="708"/>
                  </a:lnTo>
                  <a:lnTo>
                    <a:pt x="269" y="270"/>
                  </a:lnTo>
                  <a:close/>
                  <a:moveTo>
                    <a:pt x="135" y="1"/>
                  </a:moveTo>
                  <a:lnTo>
                    <a:pt x="101" y="35"/>
                  </a:lnTo>
                  <a:lnTo>
                    <a:pt x="67" y="102"/>
                  </a:lnTo>
                  <a:lnTo>
                    <a:pt x="67" y="136"/>
                  </a:lnTo>
                  <a:lnTo>
                    <a:pt x="34" y="169"/>
                  </a:lnTo>
                  <a:lnTo>
                    <a:pt x="0" y="203"/>
                  </a:lnTo>
                  <a:lnTo>
                    <a:pt x="34" y="237"/>
                  </a:lnTo>
                  <a:lnTo>
                    <a:pt x="67" y="237"/>
                  </a:lnTo>
                  <a:lnTo>
                    <a:pt x="67" y="775"/>
                  </a:lnTo>
                  <a:lnTo>
                    <a:pt x="101" y="1348"/>
                  </a:lnTo>
                  <a:lnTo>
                    <a:pt x="135" y="1886"/>
                  </a:lnTo>
                  <a:lnTo>
                    <a:pt x="135" y="2156"/>
                  </a:lnTo>
                  <a:lnTo>
                    <a:pt x="202" y="2425"/>
                  </a:lnTo>
                  <a:lnTo>
                    <a:pt x="202" y="2492"/>
                  </a:lnTo>
                  <a:lnTo>
                    <a:pt x="236" y="2526"/>
                  </a:lnTo>
                  <a:lnTo>
                    <a:pt x="337" y="2492"/>
                  </a:lnTo>
                  <a:lnTo>
                    <a:pt x="1010" y="2627"/>
                  </a:lnTo>
                  <a:lnTo>
                    <a:pt x="1717" y="2694"/>
                  </a:lnTo>
                  <a:lnTo>
                    <a:pt x="2390" y="2661"/>
                  </a:lnTo>
                  <a:lnTo>
                    <a:pt x="3064" y="2560"/>
                  </a:lnTo>
                  <a:lnTo>
                    <a:pt x="3131" y="2593"/>
                  </a:lnTo>
                  <a:lnTo>
                    <a:pt x="3199" y="2560"/>
                  </a:lnTo>
                  <a:lnTo>
                    <a:pt x="3232" y="2526"/>
                  </a:lnTo>
                  <a:lnTo>
                    <a:pt x="3266" y="2459"/>
                  </a:lnTo>
                  <a:lnTo>
                    <a:pt x="3232" y="1819"/>
                  </a:lnTo>
                  <a:lnTo>
                    <a:pt x="3232" y="1179"/>
                  </a:lnTo>
                  <a:lnTo>
                    <a:pt x="3266" y="641"/>
                  </a:lnTo>
                  <a:lnTo>
                    <a:pt x="3266" y="371"/>
                  </a:lnTo>
                  <a:lnTo>
                    <a:pt x="3232" y="102"/>
                  </a:lnTo>
                  <a:lnTo>
                    <a:pt x="3232" y="35"/>
                  </a:lnTo>
                  <a:lnTo>
                    <a:pt x="3131" y="35"/>
                  </a:lnTo>
                  <a:lnTo>
                    <a:pt x="3097" y="102"/>
                  </a:lnTo>
                  <a:lnTo>
                    <a:pt x="3064" y="237"/>
                  </a:lnTo>
                  <a:lnTo>
                    <a:pt x="2357" y="169"/>
                  </a:lnTo>
                  <a:lnTo>
                    <a:pt x="1650" y="102"/>
                  </a:lnTo>
                  <a:lnTo>
                    <a:pt x="943" y="68"/>
                  </a:lnTo>
                  <a:lnTo>
                    <a:pt x="606" y="68"/>
                  </a:lnTo>
                  <a:lnTo>
                    <a:pt x="269" y="102"/>
                  </a:lnTo>
                  <a:lnTo>
                    <a:pt x="236" y="68"/>
                  </a:lnTo>
                  <a:lnTo>
                    <a:pt x="202" y="35"/>
                  </a:lnTo>
                  <a:lnTo>
                    <a:pt x="13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37" name="Shape 337"/>
            <p:cNvSpPr/>
            <p:nvPr/>
          </p:nvSpPr>
          <p:spPr>
            <a:xfrm>
              <a:off x="5058225" y="2535950"/>
              <a:ext cx="117025" cy="65675"/>
            </a:xfrm>
            <a:custGeom>
              <a:avLst/>
              <a:gdLst/>
              <a:ahLst/>
              <a:cxnLst/>
              <a:rect l="0" t="0" r="0" b="0"/>
              <a:pathLst>
                <a:path w="4681" h="2627" extrusionOk="0">
                  <a:moveTo>
                    <a:pt x="2357" y="270"/>
                  </a:moveTo>
                  <a:lnTo>
                    <a:pt x="4479" y="337"/>
                  </a:lnTo>
                  <a:lnTo>
                    <a:pt x="4411" y="539"/>
                  </a:lnTo>
                  <a:lnTo>
                    <a:pt x="4411" y="742"/>
                  </a:lnTo>
                  <a:lnTo>
                    <a:pt x="4411" y="1112"/>
                  </a:lnTo>
                  <a:lnTo>
                    <a:pt x="4411" y="1684"/>
                  </a:lnTo>
                  <a:lnTo>
                    <a:pt x="4411" y="2257"/>
                  </a:lnTo>
                  <a:lnTo>
                    <a:pt x="3401" y="2223"/>
                  </a:lnTo>
                  <a:lnTo>
                    <a:pt x="2391" y="2189"/>
                  </a:lnTo>
                  <a:lnTo>
                    <a:pt x="1852" y="2189"/>
                  </a:lnTo>
                  <a:lnTo>
                    <a:pt x="1347" y="2223"/>
                  </a:lnTo>
                  <a:lnTo>
                    <a:pt x="809" y="2257"/>
                  </a:lnTo>
                  <a:lnTo>
                    <a:pt x="539" y="2324"/>
                  </a:lnTo>
                  <a:lnTo>
                    <a:pt x="304" y="2391"/>
                  </a:lnTo>
                  <a:lnTo>
                    <a:pt x="270" y="1213"/>
                  </a:lnTo>
                  <a:lnTo>
                    <a:pt x="304" y="742"/>
                  </a:lnTo>
                  <a:lnTo>
                    <a:pt x="270" y="506"/>
                  </a:lnTo>
                  <a:lnTo>
                    <a:pt x="236" y="270"/>
                  </a:lnTo>
                  <a:close/>
                  <a:moveTo>
                    <a:pt x="842" y="1"/>
                  </a:moveTo>
                  <a:lnTo>
                    <a:pt x="607" y="34"/>
                  </a:lnTo>
                  <a:lnTo>
                    <a:pt x="405" y="102"/>
                  </a:lnTo>
                  <a:lnTo>
                    <a:pt x="203" y="169"/>
                  </a:lnTo>
                  <a:lnTo>
                    <a:pt x="169" y="135"/>
                  </a:lnTo>
                  <a:lnTo>
                    <a:pt x="135" y="102"/>
                  </a:lnTo>
                  <a:lnTo>
                    <a:pt x="102" y="135"/>
                  </a:lnTo>
                  <a:lnTo>
                    <a:pt x="34" y="337"/>
                  </a:lnTo>
                  <a:lnTo>
                    <a:pt x="1" y="573"/>
                  </a:lnTo>
                  <a:lnTo>
                    <a:pt x="34" y="1011"/>
                  </a:lnTo>
                  <a:lnTo>
                    <a:pt x="68" y="2459"/>
                  </a:lnTo>
                  <a:lnTo>
                    <a:pt x="68" y="2492"/>
                  </a:lnTo>
                  <a:lnTo>
                    <a:pt x="102" y="2526"/>
                  </a:lnTo>
                  <a:lnTo>
                    <a:pt x="203" y="2560"/>
                  </a:lnTo>
                  <a:lnTo>
                    <a:pt x="270" y="2526"/>
                  </a:lnTo>
                  <a:lnTo>
                    <a:pt x="304" y="2492"/>
                  </a:lnTo>
                  <a:lnTo>
                    <a:pt x="304" y="2459"/>
                  </a:lnTo>
                  <a:lnTo>
                    <a:pt x="304" y="2425"/>
                  </a:lnTo>
                  <a:lnTo>
                    <a:pt x="741" y="2459"/>
                  </a:lnTo>
                  <a:lnTo>
                    <a:pt x="1213" y="2459"/>
                  </a:lnTo>
                  <a:lnTo>
                    <a:pt x="2122" y="2425"/>
                  </a:lnTo>
                  <a:lnTo>
                    <a:pt x="3267" y="2425"/>
                  </a:lnTo>
                  <a:lnTo>
                    <a:pt x="4445" y="2459"/>
                  </a:lnTo>
                  <a:lnTo>
                    <a:pt x="4445" y="2526"/>
                  </a:lnTo>
                  <a:lnTo>
                    <a:pt x="4479" y="2627"/>
                  </a:lnTo>
                  <a:lnTo>
                    <a:pt x="4613" y="2627"/>
                  </a:lnTo>
                  <a:lnTo>
                    <a:pt x="4647" y="2526"/>
                  </a:lnTo>
                  <a:lnTo>
                    <a:pt x="4681" y="1920"/>
                  </a:lnTo>
                  <a:lnTo>
                    <a:pt x="4681" y="1314"/>
                  </a:lnTo>
                  <a:lnTo>
                    <a:pt x="4681" y="809"/>
                  </a:lnTo>
                  <a:lnTo>
                    <a:pt x="4681" y="573"/>
                  </a:lnTo>
                  <a:lnTo>
                    <a:pt x="4613" y="337"/>
                  </a:lnTo>
                  <a:lnTo>
                    <a:pt x="4681" y="304"/>
                  </a:lnTo>
                  <a:lnTo>
                    <a:pt x="4681" y="236"/>
                  </a:lnTo>
                  <a:lnTo>
                    <a:pt x="4647" y="169"/>
                  </a:lnTo>
                  <a:lnTo>
                    <a:pt x="4580" y="135"/>
                  </a:lnTo>
                  <a:lnTo>
                    <a:pt x="3940" y="102"/>
                  </a:lnTo>
                  <a:lnTo>
                    <a:pt x="3334" y="68"/>
                  </a:lnTo>
                  <a:lnTo>
                    <a:pt x="2054" y="34"/>
                  </a:lnTo>
                  <a:lnTo>
                    <a:pt x="161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38" name="Shape 338"/>
            <p:cNvSpPr/>
            <p:nvPr/>
          </p:nvSpPr>
          <p:spPr>
            <a:xfrm>
              <a:off x="5128925" y="2395400"/>
              <a:ext cx="64000" cy="61450"/>
            </a:xfrm>
            <a:custGeom>
              <a:avLst/>
              <a:gdLst/>
              <a:ahLst/>
              <a:cxnLst/>
              <a:rect l="0" t="0" r="0" b="0"/>
              <a:pathLst>
                <a:path w="2560" h="2458" extrusionOk="0">
                  <a:moveTo>
                    <a:pt x="169" y="202"/>
                  </a:moveTo>
                  <a:lnTo>
                    <a:pt x="708" y="236"/>
                  </a:lnTo>
                  <a:lnTo>
                    <a:pt x="1247" y="270"/>
                  </a:lnTo>
                  <a:lnTo>
                    <a:pt x="2324" y="236"/>
                  </a:lnTo>
                  <a:lnTo>
                    <a:pt x="2324" y="707"/>
                  </a:lnTo>
                  <a:lnTo>
                    <a:pt x="2324" y="1145"/>
                  </a:lnTo>
                  <a:lnTo>
                    <a:pt x="2324" y="1684"/>
                  </a:lnTo>
                  <a:lnTo>
                    <a:pt x="2324" y="2222"/>
                  </a:lnTo>
                  <a:lnTo>
                    <a:pt x="2088" y="2189"/>
                  </a:lnTo>
                  <a:lnTo>
                    <a:pt x="1415" y="2189"/>
                  </a:lnTo>
                  <a:lnTo>
                    <a:pt x="1449" y="2155"/>
                  </a:lnTo>
                  <a:lnTo>
                    <a:pt x="1449" y="1953"/>
                  </a:lnTo>
                  <a:lnTo>
                    <a:pt x="1449" y="1751"/>
                  </a:lnTo>
                  <a:lnTo>
                    <a:pt x="1449" y="1347"/>
                  </a:lnTo>
                  <a:lnTo>
                    <a:pt x="1415" y="1280"/>
                  </a:lnTo>
                  <a:lnTo>
                    <a:pt x="1348" y="1246"/>
                  </a:lnTo>
                  <a:lnTo>
                    <a:pt x="1314" y="1280"/>
                  </a:lnTo>
                  <a:lnTo>
                    <a:pt x="1280" y="1347"/>
                  </a:lnTo>
                  <a:lnTo>
                    <a:pt x="1247" y="1751"/>
                  </a:lnTo>
                  <a:lnTo>
                    <a:pt x="1247" y="1987"/>
                  </a:lnTo>
                  <a:lnTo>
                    <a:pt x="1314" y="2155"/>
                  </a:lnTo>
                  <a:lnTo>
                    <a:pt x="1314" y="2189"/>
                  </a:lnTo>
                  <a:lnTo>
                    <a:pt x="573" y="2189"/>
                  </a:lnTo>
                  <a:lnTo>
                    <a:pt x="338" y="2256"/>
                  </a:lnTo>
                  <a:lnTo>
                    <a:pt x="304" y="1684"/>
                  </a:lnTo>
                  <a:lnTo>
                    <a:pt x="236" y="1145"/>
                  </a:lnTo>
                  <a:lnTo>
                    <a:pt x="236" y="674"/>
                  </a:lnTo>
                  <a:lnTo>
                    <a:pt x="169" y="202"/>
                  </a:lnTo>
                  <a:close/>
                  <a:moveTo>
                    <a:pt x="708" y="0"/>
                  </a:moveTo>
                  <a:lnTo>
                    <a:pt x="169" y="34"/>
                  </a:lnTo>
                  <a:lnTo>
                    <a:pt x="102" y="68"/>
                  </a:lnTo>
                  <a:lnTo>
                    <a:pt x="68" y="135"/>
                  </a:lnTo>
                  <a:lnTo>
                    <a:pt x="34" y="371"/>
                  </a:lnTo>
                  <a:lnTo>
                    <a:pt x="1" y="640"/>
                  </a:lnTo>
                  <a:lnTo>
                    <a:pt x="34" y="1145"/>
                  </a:lnTo>
                  <a:lnTo>
                    <a:pt x="68" y="1751"/>
                  </a:lnTo>
                  <a:lnTo>
                    <a:pt x="102" y="2054"/>
                  </a:lnTo>
                  <a:lnTo>
                    <a:pt x="169" y="2323"/>
                  </a:lnTo>
                  <a:lnTo>
                    <a:pt x="169" y="2391"/>
                  </a:lnTo>
                  <a:lnTo>
                    <a:pt x="304" y="2391"/>
                  </a:lnTo>
                  <a:lnTo>
                    <a:pt x="540" y="2424"/>
                  </a:lnTo>
                  <a:lnTo>
                    <a:pt x="1280" y="2424"/>
                  </a:lnTo>
                  <a:lnTo>
                    <a:pt x="1819" y="2458"/>
                  </a:lnTo>
                  <a:lnTo>
                    <a:pt x="2088" y="2458"/>
                  </a:lnTo>
                  <a:lnTo>
                    <a:pt x="2358" y="2424"/>
                  </a:lnTo>
                  <a:lnTo>
                    <a:pt x="2391" y="2458"/>
                  </a:lnTo>
                  <a:lnTo>
                    <a:pt x="2425" y="2458"/>
                  </a:lnTo>
                  <a:lnTo>
                    <a:pt x="2459" y="2424"/>
                  </a:lnTo>
                  <a:lnTo>
                    <a:pt x="2492" y="2391"/>
                  </a:lnTo>
                  <a:lnTo>
                    <a:pt x="2526" y="2121"/>
                  </a:lnTo>
                  <a:lnTo>
                    <a:pt x="2560" y="1852"/>
                  </a:lnTo>
                  <a:lnTo>
                    <a:pt x="2526" y="1313"/>
                  </a:lnTo>
                  <a:lnTo>
                    <a:pt x="2526" y="707"/>
                  </a:lnTo>
                  <a:lnTo>
                    <a:pt x="2526" y="404"/>
                  </a:lnTo>
                  <a:lnTo>
                    <a:pt x="2459" y="101"/>
                  </a:lnTo>
                  <a:lnTo>
                    <a:pt x="2425" y="68"/>
                  </a:lnTo>
                  <a:lnTo>
                    <a:pt x="2391" y="34"/>
                  </a:lnTo>
                  <a:lnTo>
                    <a:pt x="2324" y="34"/>
                  </a:lnTo>
                  <a:lnTo>
                    <a:pt x="124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39" name="Shape 339"/>
            <p:cNvSpPr/>
            <p:nvPr/>
          </p:nvSpPr>
          <p:spPr>
            <a:xfrm>
              <a:off x="5148300" y="2605825"/>
              <a:ext cx="63150" cy="68200"/>
            </a:xfrm>
            <a:custGeom>
              <a:avLst/>
              <a:gdLst/>
              <a:ahLst/>
              <a:cxnLst/>
              <a:rect l="0" t="0" r="0" b="0"/>
              <a:pathLst>
                <a:path w="2526" h="2728" extrusionOk="0">
                  <a:moveTo>
                    <a:pt x="202" y="169"/>
                  </a:moveTo>
                  <a:lnTo>
                    <a:pt x="741" y="236"/>
                  </a:lnTo>
                  <a:lnTo>
                    <a:pt x="1280" y="270"/>
                  </a:lnTo>
                  <a:lnTo>
                    <a:pt x="2357" y="236"/>
                  </a:lnTo>
                  <a:lnTo>
                    <a:pt x="2290" y="775"/>
                  </a:lnTo>
                  <a:lnTo>
                    <a:pt x="2256" y="1347"/>
                  </a:lnTo>
                  <a:lnTo>
                    <a:pt x="2256" y="1886"/>
                  </a:lnTo>
                  <a:lnTo>
                    <a:pt x="2290" y="2424"/>
                  </a:lnTo>
                  <a:lnTo>
                    <a:pt x="2290" y="2458"/>
                  </a:lnTo>
                  <a:lnTo>
                    <a:pt x="2256" y="2458"/>
                  </a:lnTo>
                  <a:lnTo>
                    <a:pt x="2020" y="2424"/>
                  </a:lnTo>
                  <a:lnTo>
                    <a:pt x="808" y="2424"/>
                  </a:lnTo>
                  <a:lnTo>
                    <a:pt x="303" y="2391"/>
                  </a:lnTo>
                  <a:lnTo>
                    <a:pt x="236" y="1280"/>
                  </a:lnTo>
                  <a:lnTo>
                    <a:pt x="202" y="169"/>
                  </a:lnTo>
                  <a:close/>
                  <a:moveTo>
                    <a:pt x="741" y="0"/>
                  </a:moveTo>
                  <a:lnTo>
                    <a:pt x="169" y="34"/>
                  </a:lnTo>
                  <a:lnTo>
                    <a:pt x="135" y="34"/>
                  </a:lnTo>
                  <a:lnTo>
                    <a:pt x="101" y="101"/>
                  </a:lnTo>
                  <a:lnTo>
                    <a:pt x="68" y="101"/>
                  </a:lnTo>
                  <a:lnTo>
                    <a:pt x="34" y="169"/>
                  </a:lnTo>
                  <a:lnTo>
                    <a:pt x="0" y="775"/>
                  </a:lnTo>
                  <a:lnTo>
                    <a:pt x="0" y="1414"/>
                  </a:lnTo>
                  <a:lnTo>
                    <a:pt x="34" y="2020"/>
                  </a:lnTo>
                  <a:lnTo>
                    <a:pt x="101" y="2660"/>
                  </a:lnTo>
                  <a:lnTo>
                    <a:pt x="135" y="2694"/>
                  </a:lnTo>
                  <a:lnTo>
                    <a:pt x="169" y="2727"/>
                  </a:lnTo>
                  <a:lnTo>
                    <a:pt x="236" y="2727"/>
                  </a:lnTo>
                  <a:lnTo>
                    <a:pt x="303" y="2694"/>
                  </a:lnTo>
                  <a:lnTo>
                    <a:pt x="337" y="2660"/>
                  </a:lnTo>
                  <a:lnTo>
                    <a:pt x="337" y="2626"/>
                  </a:lnTo>
                  <a:lnTo>
                    <a:pt x="337" y="2559"/>
                  </a:lnTo>
                  <a:lnTo>
                    <a:pt x="808" y="2660"/>
                  </a:lnTo>
                  <a:lnTo>
                    <a:pt x="1313" y="2694"/>
                  </a:lnTo>
                  <a:lnTo>
                    <a:pt x="1818" y="2694"/>
                  </a:lnTo>
                  <a:lnTo>
                    <a:pt x="2054" y="2660"/>
                  </a:lnTo>
                  <a:lnTo>
                    <a:pt x="2256" y="2626"/>
                  </a:lnTo>
                  <a:lnTo>
                    <a:pt x="2323" y="2593"/>
                  </a:lnTo>
                  <a:lnTo>
                    <a:pt x="2323" y="2492"/>
                  </a:lnTo>
                  <a:lnTo>
                    <a:pt x="2357" y="2525"/>
                  </a:lnTo>
                  <a:lnTo>
                    <a:pt x="2391" y="2525"/>
                  </a:lnTo>
                  <a:lnTo>
                    <a:pt x="2458" y="2492"/>
                  </a:lnTo>
                  <a:lnTo>
                    <a:pt x="2458" y="2424"/>
                  </a:lnTo>
                  <a:lnTo>
                    <a:pt x="2492" y="1886"/>
                  </a:lnTo>
                  <a:lnTo>
                    <a:pt x="2525" y="1313"/>
                  </a:lnTo>
                  <a:lnTo>
                    <a:pt x="2492" y="775"/>
                  </a:lnTo>
                  <a:lnTo>
                    <a:pt x="2458" y="202"/>
                  </a:lnTo>
                  <a:lnTo>
                    <a:pt x="2492" y="169"/>
                  </a:lnTo>
                  <a:lnTo>
                    <a:pt x="2492" y="101"/>
                  </a:lnTo>
                  <a:lnTo>
                    <a:pt x="2458" y="34"/>
                  </a:lnTo>
                  <a:lnTo>
                    <a:pt x="1852" y="34"/>
                  </a:lnTo>
                  <a:lnTo>
                    <a:pt x="128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40" name="Shape 340"/>
            <p:cNvSpPr/>
            <p:nvPr/>
          </p:nvSpPr>
          <p:spPr>
            <a:xfrm>
              <a:off x="5199625" y="2678200"/>
              <a:ext cx="64000" cy="71575"/>
            </a:xfrm>
            <a:custGeom>
              <a:avLst/>
              <a:gdLst/>
              <a:ahLst/>
              <a:cxnLst/>
              <a:rect l="0" t="0" r="0" b="0"/>
              <a:pathLst>
                <a:path w="2560" h="2863" extrusionOk="0">
                  <a:moveTo>
                    <a:pt x="169" y="203"/>
                  </a:moveTo>
                  <a:lnTo>
                    <a:pt x="708" y="236"/>
                  </a:lnTo>
                  <a:lnTo>
                    <a:pt x="1247" y="270"/>
                  </a:lnTo>
                  <a:lnTo>
                    <a:pt x="2324" y="236"/>
                  </a:lnTo>
                  <a:lnTo>
                    <a:pt x="2324" y="708"/>
                  </a:lnTo>
                  <a:lnTo>
                    <a:pt x="2324" y="1145"/>
                  </a:lnTo>
                  <a:lnTo>
                    <a:pt x="2324" y="1886"/>
                  </a:lnTo>
                  <a:lnTo>
                    <a:pt x="2324" y="2627"/>
                  </a:lnTo>
                  <a:lnTo>
                    <a:pt x="2088" y="2593"/>
                  </a:lnTo>
                  <a:lnTo>
                    <a:pt x="607" y="2593"/>
                  </a:lnTo>
                  <a:lnTo>
                    <a:pt x="338" y="2660"/>
                  </a:lnTo>
                  <a:lnTo>
                    <a:pt x="304" y="1886"/>
                  </a:lnTo>
                  <a:lnTo>
                    <a:pt x="237" y="1145"/>
                  </a:lnTo>
                  <a:lnTo>
                    <a:pt x="237" y="674"/>
                  </a:lnTo>
                  <a:lnTo>
                    <a:pt x="169" y="203"/>
                  </a:lnTo>
                  <a:close/>
                  <a:moveTo>
                    <a:pt x="708" y="1"/>
                  </a:moveTo>
                  <a:lnTo>
                    <a:pt x="169" y="34"/>
                  </a:lnTo>
                  <a:lnTo>
                    <a:pt x="102" y="68"/>
                  </a:lnTo>
                  <a:lnTo>
                    <a:pt x="68" y="135"/>
                  </a:lnTo>
                  <a:lnTo>
                    <a:pt x="35" y="371"/>
                  </a:lnTo>
                  <a:lnTo>
                    <a:pt x="1" y="640"/>
                  </a:lnTo>
                  <a:lnTo>
                    <a:pt x="35" y="1145"/>
                  </a:lnTo>
                  <a:lnTo>
                    <a:pt x="68" y="1953"/>
                  </a:lnTo>
                  <a:lnTo>
                    <a:pt x="102" y="2391"/>
                  </a:lnTo>
                  <a:lnTo>
                    <a:pt x="169" y="2728"/>
                  </a:lnTo>
                  <a:lnTo>
                    <a:pt x="169" y="2795"/>
                  </a:lnTo>
                  <a:lnTo>
                    <a:pt x="304" y="2795"/>
                  </a:lnTo>
                  <a:lnTo>
                    <a:pt x="540" y="2829"/>
                  </a:lnTo>
                  <a:lnTo>
                    <a:pt x="1280" y="2829"/>
                  </a:lnTo>
                  <a:lnTo>
                    <a:pt x="1819" y="2862"/>
                  </a:lnTo>
                  <a:lnTo>
                    <a:pt x="2088" y="2862"/>
                  </a:lnTo>
                  <a:lnTo>
                    <a:pt x="2358" y="2829"/>
                  </a:lnTo>
                  <a:lnTo>
                    <a:pt x="2391" y="2862"/>
                  </a:lnTo>
                  <a:lnTo>
                    <a:pt x="2425" y="2862"/>
                  </a:lnTo>
                  <a:lnTo>
                    <a:pt x="2459" y="2829"/>
                  </a:lnTo>
                  <a:lnTo>
                    <a:pt x="2492" y="2795"/>
                  </a:lnTo>
                  <a:lnTo>
                    <a:pt x="2526" y="2458"/>
                  </a:lnTo>
                  <a:lnTo>
                    <a:pt x="2560" y="2054"/>
                  </a:lnTo>
                  <a:lnTo>
                    <a:pt x="2526" y="1314"/>
                  </a:lnTo>
                  <a:lnTo>
                    <a:pt x="2526" y="708"/>
                  </a:lnTo>
                  <a:lnTo>
                    <a:pt x="2526" y="405"/>
                  </a:lnTo>
                  <a:lnTo>
                    <a:pt x="2459" y="102"/>
                  </a:lnTo>
                  <a:lnTo>
                    <a:pt x="2425" y="68"/>
                  </a:lnTo>
                  <a:lnTo>
                    <a:pt x="2391" y="34"/>
                  </a:lnTo>
                  <a:lnTo>
                    <a:pt x="2324" y="34"/>
                  </a:lnTo>
                  <a:lnTo>
                    <a:pt x="12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41" name="Shape 341"/>
            <p:cNvSpPr/>
            <p:nvPr/>
          </p:nvSpPr>
          <p:spPr>
            <a:xfrm>
              <a:off x="5724850" y="2609175"/>
              <a:ext cx="7600" cy="60650"/>
            </a:xfrm>
            <a:custGeom>
              <a:avLst/>
              <a:gdLst/>
              <a:ahLst/>
              <a:cxnLst/>
              <a:rect l="0" t="0" r="0" b="0"/>
              <a:pathLst>
                <a:path w="304" h="2426" extrusionOk="0">
                  <a:moveTo>
                    <a:pt x="102" y="1"/>
                  </a:moveTo>
                  <a:lnTo>
                    <a:pt x="68" y="35"/>
                  </a:lnTo>
                  <a:lnTo>
                    <a:pt x="34" y="304"/>
                  </a:lnTo>
                  <a:lnTo>
                    <a:pt x="1" y="573"/>
                  </a:lnTo>
                  <a:lnTo>
                    <a:pt x="34" y="1112"/>
                  </a:lnTo>
                  <a:lnTo>
                    <a:pt x="34" y="1752"/>
                  </a:lnTo>
                  <a:lnTo>
                    <a:pt x="68" y="2055"/>
                  </a:lnTo>
                  <a:lnTo>
                    <a:pt x="135" y="2358"/>
                  </a:lnTo>
                  <a:lnTo>
                    <a:pt x="169" y="2425"/>
                  </a:lnTo>
                  <a:lnTo>
                    <a:pt x="203" y="2425"/>
                  </a:lnTo>
                  <a:lnTo>
                    <a:pt x="236" y="2391"/>
                  </a:lnTo>
                  <a:lnTo>
                    <a:pt x="270" y="2358"/>
                  </a:lnTo>
                  <a:lnTo>
                    <a:pt x="304" y="2055"/>
                  </a:lnTo>
                  <a:lnTo>
                    <a:pt x="270" y="1718"/>
                  </a:lnTo>
                  <a:lnTo>
                    <a:pt x="236" y="1112"/>
                  </a:lnTo>
                  <a:lnTo>
                    <a:pt x="236" y="573"/>
                  </a:lnTo>
                  <a:lnTo>
                    <a:pt x="203" y="304"/>
                  </a:lnTo>
                  <a:lnTo>
                    <a:pt x="169" y="35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42" name="Shape 342"/>
            <p:cNvSpPr/>
            <p:nvPr/>
          </p:nvSpPr>
          <p:spPr>
            <a:xfrm>
              <a:off x="5806500" y="2684100"/>
              <a:ext cx="7600" cy="68200"/>
            </a:xfrm>
            <a:custGeom>
              <a:avLst/>
              <a:gdLst/>
              <a:ahLst/>
              <a:cxnLst/>
              <a:rect l="0" t="0" r="0" b="0"/>
              <a:pathLst>
                <a:path w="304" h="2728" extrusionOk="0">
                  <a:moveTo>
                    <a:pt x="169" y="0"/>
                  </a:moveTo>
                  <a:lnTo>
                    <a:pt x="102" y="236"/>
                  </a:lnTo>
                  <a:lnTo>
                    <a:pt x="68" y="505"/>
                  </a:lnTo>
                  <a:lnTo>
                    <a:pt x="68" y="1010"/>
                  </a:lnTo>
                  <a:lnTo>
                    <a:pt x="1" y="1852"/>
                  </a:lnTo>
                  <a:lnTo>
                    <a:pt x="1" y="2256"/>
                  </a:lnTo>
                  <a:lnTo>
                    <a:pt x="34" y="2660"/>
                  </a:lnTo>
                  <a:lnTo>
                    <a:pt x="68" y="2694"/>
                  </a:lnTo>
                  <a:lnTo>
                    <a:pt x="102" y="2727"/>
                  </a:lnTo>
                  <a:lnTo>
                    <a:pt x="169" y="2727"/>
                  </a:lnTo>
                  <a:lnTo>
                    <a:pt x="203" y="2660"/>
                  </a:lnTo>
                  <a:lnTo>
                    <a:pt x="236" y="2357"/>
                  </a:lnTo>
                  <a:lnTo>
                    <a:pt x="236" y="2054"/>
                  </a:lnTo>
                  <a:lnTo>
                    <a:pt x="270" y="1414"/>
                  </a:lnTo>
                  <a:lnTo>
                    <a:pt x="304" y="707"/>
                  </a:lnTo>
                  <a:lnTo>
                    <a:pt x="270" y="337"/>
                  </a:lnTo>
                  <a:lnTo>
                    <a:pt x="270" y="169"/>
                  </a:lnTo>
                  <a:lnTo>
                    <a:pt x="20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43" name="Shape 343"/>
            <p:cNvSpPr/>
            <p:nvPr/>
          </p:nvSpPr>
          <p:spPr>
            <a:xfrm>
              <a:off x="5912550" y="2723650"/>
              <a:ext cx="11825" cy="17700"/>
            </a:xfrm>
            <a:custGeom>
              <a:avLst/>
              <a:gdLst/>
              <a:ahLst/>
              <a:cxnLst/>
              <a:rect l="0" t="0" r="0" b="0"/>
              <a:pathLst>
                <a:path w="473" h="708" extrusionOk="0">
                  <a:moveTo>
                    <a:pt x="304" y="1"/>
                  </a:moveTo>
                  <a:lnTo>
                    <a:pt x="203" y="68"/>
                  </a:lnTo>
                  <a:lnTo>
                    <a:pt x="135" y="135"/>
                  </a:lnTo>
                  <a:lnTo>
                    <a:pt x="68" y="236"/>
                  </a:lnTo>
                  <a:lnTo>
                    <a:pt x="1" y="371"/>
                  </a:lnTo>
                  <a:lnTo>
                    <a:pt x="1" y="438"/>
                  </a:lnTo>
                  <a:lnTo>
                    <a:pt x="34" y="438"/>
                  </a:lnTo>
                  <a:lnTo>
                    <a:pt x="68" y="472"/>
                  </a:lnTo>
                  <a:lnTo>
                    <a:pt x="135" y="438"/>
                  </a:lnTo>
                  <a:lnTo>
                    <a:pt x="169" y="506"/>
                  </a:lnTo>
                  <a:lnTo>
                    <a:pt x="304" y="674"/>
                  </a:lnTo>
                  <a:lnTo>
                    <a:pt x="371" y="708"/>
                  </a:lnTo>
                  <a:lnTo>
                    <a:pt x="405" y="674"/>
                  </a:lnTo>
                  <a:lnTo>
                    <a:pt x="438" y="640"/>
                  </a:lnTo>
                  <a:lnTo>
                    <a:pt x="438" y="573"/>
                  </a:lnTo>
                  <a:lnTo>
                    <a:pt x="337" y="438"/>
                  </a:lnTo>
                  <a:lnTo>
                    <a:pt x="236" y="337"/>
                  </a:lnTo>
                  <a:lnTo>
                    <a:pt x="438" y="203"/>
                  </a:lnTo>
                  <a:lnTo>
                    <a:pt x="472" y="135"/>
                  </a:lnTo>
                  <a:lnTo>
                    <a:pt x="472" y="68"/>
                  </a:lnTo>
                  <a:lnTo>
                    <a:pt x="438" y="34"/>
                  </a:lnTo>
                  <a:lnTo>
                    <a:pt x="40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44" name="Shape 344"/>
            <p:cNvSpPr/>
            <p:nvPr/>
          </p:nvSpPr>
          <p:spPr>
            <a:xfrm>
              <a:off x="5888150" y="2710200"/>
              <a:ext cx="64825" cy="43775"/>
            </a:xfrm>
            <a:custGeom>
              <a:avLst/>
              <a:gdLst/>
              <a:ahLst/>
              <a:cxnLst/>
              <a:rect l="0" t="0" r="0" b="0"/>
              <a:pathLst>
                <a:path w="2593" h="1751" extrusionOk="0">
                  <a:moveTo>
                    <a:pt x="169" y="236"/>
                  </a:moveTo>
                  <a:lnTo>
                    <a:pt x="438" y="303"/>
                  </a:lnTo>
                  <a:lnTo>
                    <a:pt x="674" y="337"/>
                  </a:lnTo>
                  <a:lnTo>
                    <a:pt x="1212" y="370"/>
                  </a:lnTo>
                  <a:lnTo>
                    <a:pt x="1751" y="370"/>
                  </a:lnTo>
                  <a:lnTo>
                    <a:pt x="2020" y="337"/>
                  </a:lnTo>
                  <a:lnTo>
                    <a:pt x="2290" y="303"/>
                  </a:lnTo>
                  <a:lnTo>
                    <a:pt x="2323" y="943"/>
                  </a:lnTo>
                  <a:lnTo>
                    <a:pt x="2391" y="1414"/>
                  </a:lnTo>
                  <a:lnTo>
                    <a:pt x="2121" y="1380"/>
                  </a:lnTo>
                  <a:lnTo>
                    <a:pt x="505" y="1380"/>
                  </a:lnTo>
                  <a:lnTo>
                    <a:pt x="202" y="1448"/>
                  </a:lnTo>
                  <a:lnTo>
                    <a:pt x="202" y="808"/>
                  </a:lnTo>
                  <a:lnTo>
                    <a:pt x="202" y="505"/>
                  </a:lnTo>
                  <a:lnTo>
                    <a:pt x="202" y="370"/>
                  </a:lnTo>
                  <a:lnTo>
                    <a:pt x="169" y="236"/>
                  </a:lnTo>
                  <a:close/>
                  <a:moveTo>
                    <a:pt x="2290" y="0"/>
                  </a:moveTo>
                  <a:lnTo>
                    <a:pt x="2290" y="34"/>
                  </a:lnTo>
                  <a:lnTo>
                    <a:pt x="2290" y="135"/>
                  </a:lnTo>
                  <a:lnTo>
                    <a:pt x="1818" y="135"/>
                  </a:lnTo>
                  <a:lnTo>
                    <a:pt x="1381" y="168"/>
                  </a:lnTo>
                  <a:lnTo>
                    <a:pt x="775" y="135"/>
                  </a:lnTo>
                  <a:lnTo>
                    <a:pt x="472" y="101"/>
                  </a:lnTo>
                  <a:lnTo>
                    <a:pt x="169" y="135"/>
                  </a:lnTo>
                  <a:lnTo>
                    <a:pt x="101" y="135"/>
                  </a:lnTo>
                  <a:lnTo>
                    <a:pt x="68" y="168"/>
                  </a:lnTo>
                  <a:lnTo>
                    <a:pt x="34" y="303"/>
                  </a:lnTo>
                  <a:lnTo>
                    <a:pt x="0" y="438"/>
                  </a:lnTo>
                  <a:lnTo>
                    <a:pt x="0" y="707"/>
                  </a:lnTo>
                  <a:lnTo>
                    <a:pt x="0" y="1515"/>
                  </a:lnTo>
                  <a:lnTo>
                    <a:pt x="34" y="1582"/>
                  </a:lnTo>
                  <a:lnTo>
                    <a:pt x="101" y="1616"/>
                  </a:lnTo>
                  <a:lnTo>
                    <a:pt x="169" y="1582"/>
                  </a:lnTo>
                  <a:lnTo>
                    <a:pt x="202" y="1549"/>
                  </a:lnTo>
                  <a:lnTo>
                    <a:pt x="472" y="1582"/>
                  </a:lnTo>
                  <a:lnTo>
                    <a:pt x="707" y="1616"/>
                  </a:lnTo>
                  <a:lnTo>
                    <a:pt x="1212" y="1582"/>
                  </a:lnTo>
                  <a:lnTo>
                    <a:pt x="1818" y="1616"/>
                  </a:lnTo>
                  <a:lnTo>
                    <a:pt x="2121" y="1582"/>
                  </a:lnTo>
                  <a:lnTo>
                    <a:pt x="2391" y="1549"/>
                  </a:lnTo>
                  <a:lnTo>
                    <a:pt x="2458" y="1751"/>
                  </a:lnTo>
                  <a:lnTo>
                    <a:pt x="2525" y="1751"/>
                  </a:lnTo>
                  <a:lnTo>
                    <a:pt x="2559" y="1717"/>
                  </a:lnTo>
                  <a:lnTo>
                    <a:pt x="2593" y="1515"/>
                  </a:lnTo>
                  <a:lnTo>
                    <a:pt x="2593" y="1347"/>
                  </a:lnTo>
                  <a:lnTo>
                    <a:pt x="2525" y="943"/>
                  </a:lnTo>
                  <a:lnTo>
                    <a:pt x="2492" y="606"/>
                  </a:lnTo>
                  <a:lnTo>
                    <a:pt x="2458" y="269"/>
                  </a:lnTo>
                  <a:lnTo>
                    <a:pt x="2458" y="236"/>
                  </a:lnTo>
                  <a:lnTo>
                    <a:pt x="2492" y="202"/>
                  </a:lnTo>
                  <a:lnTo>
                    <a:pt x="2458" y="168"/>
                  </a:lnTo>
                  <a:lnTo>
                    <a:pt x="2424" y="168"/>
                  </a:lnTo>
                  <a:lnTo>
                    <a:pt x="2391" y="34"/>
                  </a:lnTo>
                  <a:lnTo>
                    <a:pt x="235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45" name="Shape 345"/>
            <p:cNvSpPr/>
            <p:nvPr/>
          </p:nvSpPr>
          <p:spPr>
            <a:xfrm>
              <a:off x="5950425" y="2345725"/>
              <a:ext cx="69050" cy="47175"/>
            </a:xfrm>
            <a:custGeom>
              <a:avLst/>
              <a:gdLst/>
              <a:ahLst/>
              <a:cxnLst/>
              <a:rect l="0" t="0" r="0" b="0"/>
              <a:pathLst>
                <a:path w="2762" h="1887" extrusionOk="0">
                  <a:moveTo>
                    <a:pt x="1415" y="1"/>
                  </a:moveTo>
                  <a:lnTo>
                    <a:pt x="1078" y="34"/>
                  </a:lnTo>
                  <a:lnTo>
                    <a:pt x="742" y="68"/>
                  </a:lnTo>
                  <a:lnTo>
                    <a:pt x="405" y="102"/>
                  </a:lnTo>
                  <a:lnTo>
                    <a:pt x="102" y="203"/>
                  </a:lnTo>
                  <a:lnTo>
                    <a:pt x="34" y="169"/>
                  </a:lnTo>
                  <a:lnTo>
                    <a:pt x="1" y="237"/>
                  </a:lnTo>
                  <a:lnTo>
                    <a:pt x="1" y="607"/>
                  </a:lnTo>
                  <a:lnTo>
                    <a:pt x="34" y="1011"/>
                  </a:lnTo>
                  <a:lnTo>
                    <a:pt x="34" y="1348"/>
                  </a:lnTo>
                  <a:lnTo>
                    <a:pt x="102" y="1684"/>
                  </a:lnTo>
                  <a:lnTo>
                    <a:pt x="135" y="1718"/>
                  </a:lnTo>
                  <a:lnTo>
                    <a:pt x="237" y="1718"/>
                  </a:lnTo>
                  <a:lnTo>
                    <a:pt x="237" y="1651"/>
                  </a:lnTo>
                  <a:lnTo>
                    <a:pt x="237" y="1280"/>
                  </a:lnTo>
                  <a:lnTo>
                    <a:pt x="203" y="876"/>
                  </a:lnTo>
                  <a:lnTo>
                    <a:pt x="169" y="573"/>
                  </a:lnTo>
                  <a:lnTo>
                    <a:pt x="102" y="237"/>
                  </a:lnTo>
                  <a:lnTo>
                    <a:pt x="102" y="237"/>
                  </a:lnTo>
                  <a:lnTo>
                    <a:pt x="439" y="270"/>
                  </a:lnTo>
                  <a:lnTo>
                    <a:pt x="742" y="304"/>
                  </a:lnTo>
                  <a:lnTo>
                    <a:pt x="1348" y="270"/>
                  </a:lnTo>
                  <a:lnTo>
                    <a:pt x="1987" y="270"/>
                  </a:lnTo>
                  <a:lnTo>
                    <a:pt x="2290" y="304"/>
                  </a:lnTo>
                  <a:lnTo>
                    <a:pt x="2593" y="338"/>
                  </a:lnTo>
                  <a:lnTo>
                    <a:pt x="2560" y="540"/>
                  </a:lnTo>
                  <a:lnTo>
                    <a:pt x="2526" y="775"/>
                  </a:lnTo>
                  <a:lnTo>
                    <a:pt x="2526" y="1213"/>
                  </a:lnTo>
                  <a:lnTo>
                    <a:pt x="2560" y="1684"/>
                  </a:lnTo>
                  <a:lnTo>
                    <a:pt x="2560" y="1684"/>
                  </a:lnTo>
                  <a:lnTo>
                    <a:pt x="2257" y="1651"/>
                  </a:lnTo>
                  <a:lnTo>
                    <a:pt x="1415" y="1651"/>
                  </a:lnTo>
                  <a:lnTo>
                    <a:pt x="843" y="1583"/>
                  </a:lnTo>
                  <a:lnTo>
                    <a:pt x="540" y="1583"/>
                  </a:lnTo>
                  <a:lnTo>
                    <a:pt x="270" y="1651"/>
                  </a:lnTo>
                  <a:lnTo>
                    <a:pt x="506" y="1752"/>
                  </a:lnTo>
                  <a:lnTo>
                    <a:pt x="742" y="1785"/>
                  </a:lnTo>
                  <a:lnTo>
                    <a:pt x="1280" y="1819"/>
                  </a:lnTo>
                  <a:lnTo>
                    <a:pt x="1583" y="1853"/>
                  </a:lnTo>
                  <a:lnTo>
                    <a:pt x="1954" y="1886"/>
                  </a:lnTo>
                  <a:lnTo>
                    <a:pt x="2290" y="1853"/>
                  </a:lnTo>
                  <a:lnTo>
                    <a:pt x="2593" y="1785"/>
                  </a:lnTo>
                  <a:lnTo>
                    <a:pt x="2694" y="1785"/>
                  </a:lnTo>
                  <a:lnTo>
                    <a:pt x="2728" y="1752"/>
                  </a:lnTo>
                  <a:lnTo>
                    <a:pt x="2728" y="1718"/>
                  </a:lnTo>
                  <a:lnTo>
                    <a:pt x="2694" y="876"/>
                  </a:lnTo>
                  <a:lnTo>
                    <a:pt x="2728" y="607"/>
                  </a:lnTo>
                  <a:lnTo>
                    <a:pt x="2728" y="338"/>
                  </a:lnTo>
                  <a:lnTo>
                    <a:pt x="2762" y="304"/>
                  </a:lnTo>
                  <a:lnTo>
                    <a:pt x="2762" y="237"/>
                  </a:lnTo>
                  <a:lnTo>
                    <a:pt x="2762" y="169"/>
                  </a:lnTo>
                  <a:lnTo>
                    <a:pt x="2694" y="135"/>
                  </a:lnTo>
                  <a:lnTo>
                    <a:pt x="2391" y="68"/>
                  </a:lnTo>
                  <a:lnTo>
                    <a:pt x="2055" y="34"/>
                  </a:lnTo>
                  <a:lnTo>
                    <a:pt x="141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46" name="Shape 346"/>
            <p:cNvSpPr/>
            <p:nvPr/>
          </p:nvSpPr>
          <p:spPr>
            <a:xfrm>
              <a:off x="5710550" y="2559525"/>
              <a:ext cx="21075" cy="22750"/>
            </a:xfrm>
            <a:custGeom>
              <a:avLst/>
              <a:gdLst/>
              <a:ahLst/>
              <a:cxnLst/>
              <a:rect l="0" t="0" r="0" b="0"/>
              <a:pathLst>
                <a:path w="843" h="910" extrusionOk="0">
                  <a:moveTo>
                    <a:pt x="34" y="1"/>
                  </a:moveTo>
                  <a:lnTo>
                    <a:pt x="0" y="135"/>
                  </a:lnTo>
                  <a:lnTo>
                    <a:pt x="0" y="270"/>
                  </a:lnTo>
                  <a:lnTo>
                    <a:pt x="34" y="708"/>
                  </a:lnTo>
                  <a:lnTo>
                    <a:pt x="34" y="741"/>
                  </a:lnTo>
                  <a:lnTo>
                    <a:pt x="68" y="775"/>
                  </a:lnTo>
                  <a:lnTo>
                    <a:pt x="169" y="775"/>
                  </a:lnTo>
                  <a:lnTo>
                    <a:pt x="404" y="573"/>
                  </a:lnTo>
                  <a:lnTo>
                    <a:pt x="438" y="640"/>
                  </a:lnTo>
                  <a:lnTo>
                    <a:pt x="505" y="775"/>
                  </a:lnTo>
                  <a:lnTo>
                    <a:pt x="573" y="876"/>
                  </a:lnTo>
                  <a:lnTo>
                    <a:pt x="640" y="910"/>
                  </a:lnTo>
                  <a:lnTo>
                    <a:pt x="674" y="910"/>
                  </a:lnTo>
                  <a:lnTo>
                    <a:pt x="707" y="876"/>
                  </a:lnTo>
                  <a:lnTo>
                    <a:pt x="707" y="809"/>
                  </a:lnTo>
                  <a:lnTo>
                    <a:pt x="640" y="708"/>
                  </a:lnTo>
                  <a:lnTo>
                    <a:pt x="539" y="573"/>
                  </a:lnTo>
                  <a:lnTo>
                    <a:pt x="505" y="539"/>
                  </a:lnTo>
                  <a:lnTo>
                    <a:pt x="472" y="506"/>
                  </a:lnTo>
                  <a:lnTo>
                    <a:pt x="438" y="506"/>
                  </a:lnTo>
                  <a:lnTo>
                    <a:pt x="539" y="438"/>
                  </a:lnTo>
                  <a:lnTo>
                    <a:pt x="674" y="337"/>
                  </a:lnTo>
                  <a:lnTo>
                    <a:pt x="775" y="337"/>
                  </a:lnTo>
                  <a:lnTo>
                    <a:pt x="842" y="270"/>
                  </a:lnTo>
                  <a:lnTo>
                    <a:pt x="842" y="203"/>
                  </a:lnTo>
                  <a:lnTo>
                    <a:pt x="842" y="169"/>
                  </a:lnTo>
                  <a:lnTo>
                    <a:pt x="775" y="135"/>
                  </a:lnTo>
                  <a:lnTo>
                    <a:pt x="741" y="102"/>
                  </a:lnTo>
                  <a:lnTo>
                    <a:pt x="640" y="102"/>
                  </a:lnTo>
                  <a:lnTo>
                    <a:pt x="472" y="203"/>
                  </a:lnTo>
                  <a:lnTo>
                    <a:pt x="337" y="337"/>
                  </a:lnTo>
                  <a:lnTo>
                    <a:pt x="169" y="506"/>
                  </a:lnTo>
                  <a:lnTo>
                    <a:pt x="169" y="337"/>
                  </a:lnTo>
                  <a:lnTo>
                    <a:pt x="135" y="169"/>
                  </a:lnTo>
                  <a:lnTo>
                    <a:pt x="135" y="102"/>
                  </a:lnTo>
                  <a:lnTo>
                    <a:pt x="10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47" name="Shape 347"/>
            <p:cNvSpPr/>
            <p:nvPr/>
          </p:nvSpPr>
          <p:spPr>
            <a:xfrm>
              <a:off x="6010200" y="1881125"/>
              <a:ext cx="297150" cy="942725"/>
            </a:xfrm>
            <a:custGeom>
              <a:avLst/>
              <a:gdLst/>
              <a:ahLst/>
              <a:cxnLst/>
              <a:rect l="0" t="0" r="0" b="0"/>
              <a:pathLst>
                <a:path w="11886" h="37709" extrusionOk="0">
                  <a:moveTo>
                    <a:pt x="11885" y="0"/>
                  </a:moveTo>
                  <a:lnTo>
                    <a:pt x="11683" y="303"/>
                  </a:lnTo>
                  <a:lnTo>
                    <a:pt x="11515" y="606"/>
                  </a:lnTo>
                  <a:lnTo>
                    <a:pt x="11279" y="1279"/>
                  </a:lnTo>
                  <a:lnTo>
                    <a:pt x="10437" y="3266"/>
                  </a:lnTo>
                  <a:lnTo>
                    <a:pt x="8720" y="7508"/>
                  </a:lnTo>
                  <a:lnTo>
                    <a:pt x="5252" y="15959"/>
                  </a:lnTo>
                  <a:lnTo>
                    <a:pt x="5252" y="16026"/>
                  </a:lnTo>
                  <a:lnTo>
                    <a:pt x="4646" y="15992"/>
                  </a:lnTo>
                  <a:lnTo>
                    <a:pt x="2896" y="15992"/>
                  </a:lnTo>
                  <a:lnTo>
                    <a:pt x="2189" y="15959"/>
                  </a:lnTo>
                  <a:lnTo>
                    <a:pt x="1448" y="15891"/>
                  </a:lnTo>
                  <a:lnTo>
                    <a:pt x="707" y="15891"/>
                  </a:lnTo>
                  <a:lnTo>
                    <a:pt x="371" y="15925"/>
                  </a:lnTo>
                  <a:lnTo>
                    <a:pt x="34" y="15992"/>
                  </a:lnTo>
                  <a:lnTo>
                    <a:pt x="0" y="16026"/>
                  </a:lnTo>
                  <a:lnTo>
                    <a:pt x="34" y="16060"/>
                  </a:lnTo>
                  <a:lnTo>
                    <a:pt x="337" y="16127"/>
                  </a:lnTo>
                  <a:lnTo>
                    <a:pt x="640" y="16194"/>
                  </a:lnTo>
                  <a:lnTo>
                    <a:pt x="1313" y="16228"/>
                  </a:lnTo>
                  <a:lnTo>
                    <a:pt x="2660" y="16228"/>
                  </a:lnTo>
                  <a:lnTo>
                    <a:pt x="3838" y="16295"/>
                  </a:lnTo>
                  <a:lnTo>
                    <a:pt x="4444" y="16329"/>
                  </a:lnTo>
                  <a:lnTo>
                    <a:pt x="5050" y="16329"/>
                  </a:lnTo>
                  <a:lnTo>
                    <a:pt x="5623" y="16767"/>
                  </a:lnTo>
                  <a:lnTo>
                    <a:pt x="5892" y="16969"/>
                  </a:lnTo>
                  <a:lnTo>
                    <a:pt x="6094" y="17238"/>
                  </a:lnTo>
                  <a:lnTo>
                    <a:pt x="6296" y="17507"/>
                  </a:lnTo>
                  <a:lnTo>
                    <a:pt x="6465" y="17777"/>
                  </a:lnTo>
                  <a:lnTo>
                    <a:pt x="6566" y="18113"/>
                  </a:lnTo>
                  <a:lnTo>
                    <a:pt x="6633" y="18484"/>
                  </a:lnTo>
                  <a:lnTo>
                    <a:pt x="6667" y="18821"/>
                  </a:lnTo>
                  <a:lnTo>
                    <a:pt x="6667" y="19157"/>
                  </a:lnTo>
                  <a:lnTo>
                    <a:pt x="6633" y="19864"/>
                  </a:lnTo>
                  <a:lnTo>
                    <a:pt x="6532" y="21278"/>
                  </a:lnTo>
                  <a:lnTo>
                    <a:pt x="6397" y="24039"/>
                  </a:lnTo>
                  <a:lnTo>
                    <a:pt x="6364" y="26833"/>
                  </a:lnTo>
                  <a:lnTo>
                    <a:pt x="6330" y="29561"/>
                  </a:lnTo>
                  <a:lnTo>
                    <a:pt x="6330" y="32288"/>
                  </a:lnTo>
                  <a:lnTo>
                    <a:pt x="6364" y="37708"/>
                  </a:lnTo>
                  <a:lnTo>
                    <a:pt x="6667" y="37708"/>
                  </a:lnTo>
                  <a:lnTo>
                    <a:pt x="6599" y="31884"/>
                  </a:lnTo>
                  <a:lnTo>
                    <a:pt x="6599" y="28955"/>
                  </a:lnTo>
                  <a:lnTo>
                    <a:pt x="6633" y="26025"/>
                  </a:lnTo>
                  <a:lnTo>
                    <a:pt x="6700" y="22995"/>
                  </a:lnTo>
                  <a:lnTo>
                    <a:pt x="6835" y="19932"/>
                  </a:lnTo>
                  <a:lnTo>
                    <a:pt x="6869" y="19326"/>
                  </a:lnTo>
                  <a:lnTo>
                    <a:pt x="6869" y="18719"/>
                  </a:lnTo>
                  <a:lnTo>
                    <a:pt x="6869" y="18450"/>
                  </a:lnTo>
                  <a:lnTo>
                    <a:pt x="6801" y="18147"/>
                  </a:lnTo>
                  <a:lnTo>
                    <a:pt x="6734" y="17844"/>
                  </a:lnTo>
                  <a:lnTo>
                    <a:pt x="6633" y="17575"/>
                  </a:lnTo>
                  <a:lnTo>
                    <a:pt x="6532" y="17373"/>
                  </a:lnTo>
                  <a:lnTo>
                    <a:pt x="6397" y="17171"/>
                  </a:lnTo>
                  <a:lnTo>
                    <a:pt x="6094" y="16868"/>
                  </a:lnTo>
                  <a:lnTo>
                    <a:pt x="5757" y="16565"/>
                  </a:lnTo>
                  <a:lnTo>
                    <a:pt x="5387" y="16329"/>
                  </a:lnTo>
                  <a:lnTo>
                    <a:pt x="5791" y="16262"/>
                  </a:lnTo>
                  <a:lnTo>
                    <a:pt x="5825" y="16262"/>
                  </a:lnTo>
                  <a:lnTo>
                    <a:pt x="5858" y="16194"/>
                  </a:lnTo>
                  <a:lnTo>
                    <a:pt x="5858" y="16127"/>
                  </a:lnTo>
                  <a:lnTo>
                    <a:pt x="5791" y="16093"/>
                  </a:lnTo>
                  <a:lnTo>
                    <a:pt x="5454" y="16060"/>
                  </a:lnTo>
                  <a:lnTo>
                    <a:pt x="5454" y="16026"/>
                  </a:lnTo>
                  <a:lnTo>
                    <a:pt x="7138" y="11919"/>
                  </a:lnTo>
                  <a:lnTo>
                    <a:pt x="8821" y="7811"/>
                  </a:lnTo>
                  <a:lnTo>
                    <a:pt x="10437" y="3805"/>
                  </a:lnTo>
                  <a:lnTo>
                    <a:pt x="11245" y="1818"/>
                  </a:lnTo>
                  <a:lnTo>
                    <a:pt x="11649" y="943"/>
                  </a:lnTo>
                  <a:lnTo>
                    <a:pt x="11818" y="471"/>
                  </a:lnTo>
                  <a:lnTo>
                    <a:pt x="11851" y="236"/>
                  </a:lnTo>
                  <a:lnTo>
                    <a:pt x="11885" y="34"/>
                  </a:lnTo>
                  <a:lnTo>
                    <a:pt x="1188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48" name="Shape 348"/>
            <p:cNvSpPr/>
            <p:nvPr/>
          </p:nvSpPr>
          <p:spPr>
            <a:xfrm>
              <a:off x="7092625" y="1473725"/>
              <a:ext cx="198650" cy="260950"/>
            </a:xfrm>
            <a:custGeom>
              <a:avLst/>
              <a:gdLst/>
              <a:ahLst/>
              <a:cxnLst/>
              <a:rect l="0" t="0" r="0" b="0"/>
              <a:pathLst>
                <a:path w="7946" h="10438" extrusionOk="0">
                  <a:moveTo>
                    <a:pt x="4647" y="1246"/>
                  </a:moveTo>
                  <a:lnTo>
                    <a:pt x="4546" y="1280"/>
                  </a:lnTo>
                  <a:lnTo>
                    <a:pt x="4512" y="1347"/>
                  </a:lnTo>
                  <a:lnTo>
                    <a:pt x="4546" y="1381"/>
                  </a:lnTo>
                  <a:lnTo>
                    <a:pt x="4579" y="1448"/>
                  </a:lnTo>
                  <a:lnTo>
                    <a:pt x="4613" y="1482"/>
                  </a:lnTo>
                  <a:lnTo>
                    <a:pt x="4680" y="1516"/>
                  </a:lnTo>
                  <a:lnTo>
                    <a:pt x="4748" y="1516"/>
                  </a:lnTo>
                  <a:lnTo>
                    <a:pt x="4815" y="1549"/>
                  </a:lnTo>
                  <a:lnTo>
                    <a:pt x="4916" y="1650"/>
                  </a:lnTo>
                  <a:lnTo>
                    <a:pt x="4983" y="1819"/>
                  </a:lnTo>
                  <a:lnTo>
                    <a:pt x="5017" y="2021"/>
                  </a:lnTo>
                  <a:lnTo>
                    <a:pt x="5017" y="2391"/>
                  </a:lnTo>
                  <a:lnTo>
                    <a:pt x="4983" y="2694"/>
                  </a:lnTo>
                  <a:lnTo>
                    <a:pt x="4950" y="2930"/>
                  </a:lnTo>
                  <a:lnTo>
                    <a:pt x="4849" y="3199"/>
                  </a:lnTo>
                  <a:lnTo>
                    <a:pt x="4647" y="3671"/>
                  </a:lnTo>
                  <a:lnTo>
                    <a:pt x="4377" y="4142"/>
                  </a:lnTo>
                  <a:lnTo>
                    <a:pt x="4074" y="4580"/>
                  </a:lnTo>
                  <a:lnTo>
                    <a:pt x="3468" y="5455"/>
                  </a:lnTo>
                  <a:lnTo>
                    <a:pt x="2862" y="6330"/>
                  </a:lnTo>
                  <a:lnTo>
                    <a:pt x="2222" y="7172"/>
                  </a:lnTo>
                  <a:lnTo>
                    <a:pt x="1515" y="7980"/>
                  </a:lnTo>
                  <a:lnTo>
                    <a:pt x="1515" y="8014"/>
                  </a:lnTo>
                  <a:lnTo>
                    <a:pt x="1313" y="8115"/>
                  </a:lnTo>
                  <a:lnTo>
                    <a:pt x="1078" y="8148"/>
                  </a:lnTo>
                  <a:lnTo>
                    <a:pt x="876" y="8115"/>
                  </a:lnTo>
                  <a:lnTo>
                    <a:pt x="640" y="8081"/>
                  </a:lnTo>
                  <a:lnTo>
                    <a:pt x="337" y="8014"/>
                  </a:lnTo>
                  <a:lnTo>
                    <a:pt x="202" y="8014"/>
                  </a:lnTo>
                  <a:lnTo>
                    <a:pt x="34" y="8047"/>
                  </a:lnTo>
                  <a:lnTo>
                    <a:pt x="0" y="8047"/>
                  </a:lnTo>
                  <a:lnTo>
                    <a:pt x="0" y="8081"/>
                  </a:lnTo>
                  <a:lnTo>
                    <a:pt x="0" y="8148"/>
                  </a:lnTo>
                  <a:lnTo>
                    <a:pt x="34" y="8148"/>
                  </a:lnTo>
                  <a:lnTo>
                    <a:pt x="472" y="8317"/>
                  </a:lnTo>
                  <a:lnTo>
                    <a:pt x="707" y="8350"/>
                  </a:lnTo>
                  <a:lnTo>
                    <a:pt x="943" y="8384"/>
                  </a:lnTo>
                  <a:lnTo>
                    <a:pt x="1179" y="8384"/>
                  </a:lnTo>
                  <a:lnTo>
                    <a:pt x="1381" y="8350"/>
                  </a:lnTo>
                  <a:lnTo>
                    <a:pt x="1583" y="8249"/>
                  </a:lnTo>
                  <a:lnTo>
                    <a:pt x="1785" y="8115"/>
                  </a:lnTo>
                  <a:lnTo>
                    <a:pt x="1818" y="8047"/>
                  </a:lnTo>
                  <a:lnTo>
                    <a:pt x="1785" y="7980"/>
                  </a:lnTo>
                  <a:lnTo>
                    <a:pt x="1987" y="7778"/>
                  </a:lnTo>
                  <a:lnTo>
                    <a:pt x="2323" y="7408"/>
                  </a:lnTo>
                  <a:lnTo>
                    <a:pt x="2660" y="7037"/>
                  </a:lnTo>
                  <a:lnTo>
                    <a:pt x="3232" y="6229"/>
                  </a:lnTo>
                  <a:lnTo>
                    <a:pt x="3940" y="5219"/>
                  </a:lnTo>
                  <a:lnTo>
                    <a:pt x="4613" y="4209"/>
                  </a:lnTo>
                  <a:lnTo>
                    <a:pt x="4815" y="3805"/>
                  </a:lnTo>
                  <a:lnTo>
                    <a:pt x="5017" y="3401"/>
                  </a:lnTo>
                  <a:lnTo>
                    <a:pt x="5185" y="3469"/>
                  </a:lnTo>
                  <a:lnTo>
                    <a:pt x="5354" y="3502"/>
                  </a:lnTo>
                  <a:lnTo>
                    <a:pt x="5522" y="3502"/>
                  </a:lnTo>
                  <a:lnTo>
                    <a:pt x="5724" y="3469"/>
                  </a:lnTo>
                  <a:lnTo>
                    <a:pt x="5892" y="3435"/>
                  </a:lnTo>
                  <a:lnTo>
                    <a:pt x="5960" y="3368"/>
                  </a:lnTo>
                  <a:lnTo>
                    <a:pt x="5993" y="3300"/>
                  </a:lnTo>
                  <a:lnTo>
                    <a:pt x="6027" y="3267"/>
                  </a:lnTo>
                  <a:lnTo>
                    <a:pt x="5993" y="3233"/>
                  </a:lnTo>
                  <a:lnTo>
                    <a:pt x="5993" y="3199"/>
                  </a:lnTo>
                  <a:lnTo>
                    <a:pt x="5926" y="3166"/>
                  </a:lnTo>
                  <a:lnTo>
                    <a:pt x="5825" y="3199"/>
                  </a:lnTo>
                  <a:lnTo>
                    <a:pt x="5724" y="3233"/>
                  </a:lnTo>
                  <a:lnTo>
                    <a:pt x="5589" y="3267"/>
                  </a:lnTo>
                  <a:lnTo>
                    <a:pt x="5488" y="3300"/>
                  </a:lnTo>
                  <a:lnTo>
                    <a:pt x="5253" y="3267"/>
                  </a:lnTo>
                  <a:lnTo>
                    <a:pt x="5185" y="3233"/>
                  </a:lnTo>
                  <a:lnTo>
                    <a:pt x="5084" y="3166"/>
                  </a:lnTo>
                  <a:lnTo>
                    <a:pt x="5219" y="2795"/>
                  </a:lnTo>
                  <a:lnTo>
                    <a:pt x="5253" y="2357"/>
                  </a:lnTo>
                  <a:lnTo>
                    <a:pt x="5253" y="2189"/>
                  </a:lnTo>
                  <a:lnTo>
                    <a:pt x="5253" y="1987"/>
                  </a:lnTo>
                  <a:lnTo>
                    <a:pt x="5185" y="1819"/>
                  </a:lnTo>
                  <a:lnTo>
                    <a:pt x="5118" y="1650"/>
                  </a:lnTo>
                  <a:lnTo>
                    <a:pt x="5017" y="1448"/>
                  </a:lnTo>
                  <a:lnTo>
                    <a:pt x="4916" y="1314"/>
                  </a:lnTo>
                  <a:lnTo>
                    <a:pt x="4882" y="1280"/>
                  </a:lnTo>
                  <a:lnTo>
                    <a:pt x="4781" y="1280"/>
                  </a:lnTo>
                  <a:lnTo>
                    <a:pt x="4748" y="1246"/>
                  </a:lnTo>
                  <a:close/>
                  <a:moveTo>
                    <a:pt x="7946" y="1"/>
                  </a:moveTo>
                  <a:lnTo>
                    <a:pt x="7542" y="708"/>
                  </a:lnTo>
                  <a:lnTo>
                    <a:pt x="7138" y="1415"/>
                  </a:lnTo>
                  <a:lnTo>
                    <a:pt x="6700" y="2155"/>
                  </a:lnTo>
                  <a:lnTo>
                    <a:pt x="6263" y="2930"/>
                  </a:lnTo>
                  <a:lnTo>
                    <a:pt x="5421" y="4512"/>
                  </a:lnTo>
                  <a:lnTo>
                    <a:pt x="5017" y="5219"/>
                  </a:lnTo>
                  <a:lnTo>
                    <a:pt x="4579" y="5893"/>
                  </a:lnTo>
                  <a:lnTo>
                    <a:pt x="4108" y="6532"/>
                  </a:lnTo>
                  <a:lnTo>
                    <a:pt x="3569" y="7138"/>
                  </a:lnTo>
                  <a:lnTo>
                    <a:pt x="3098" y="7677"/>
                  </a:lnTo>
                  <a:lnTo>
                    <a:pt x="2626" y="8249"/>
                  </a:lnTo>
                  <a:lnTo>
                    <a:pt x="2626" y="8216"/>
                  </a:lnTo>
                  <a:lnTo>
                    <a:pt x="2492" y="7946"/>
                  </a:lnTo>
                  <a:lnTo>
                    <a:pt x="2424" y="7845"/>
                  </a:lnTo>
                  <a:lnTo>
                    <a:pt x="2290" y="7778"/>
                  </a:lnTo>
                  <a:lnTo>
                    <a:pt x="2155" y="7744"/>
                  </a:lnTo>
                  <a:lnTo>
                    <a:pt x="2020" y="7744"/>
                  </a:lnTo>
                  <a:lnTo>
                    <a:pt x="1987" y="7778"/>
                  </a:lnTo>
                  <a:lnTo>
                    <a:pt x="1953" y="7845"/>
                  </a:lnTo>
                  <a:lnTo>
                    <a:pt x="1953" y="7879"/>
                  </a:lnTo>
                  <a:lnTo>
                    <a:pt x="1987" y="7946"/>
                  </a:lnTo>
                  <a:lnTo>
                    <a:pt x="2054" y="7946"/>
                  </a:lnTo>
                  <a:lnTo>
                    <a:pt x="2155" y="7980"/>
                  </a:lnTo>
                  <a:lnTo>
                    <a:pt x="2222" y="7980"/>
                  </a:lnTo>
                  <a:lnTo>
                    <a:pt x="2290" y="8047"/>
                  </a:lnTo>
                  <a:lnTo>
                    <a:pt x="2357" y="8115"/>
                  </a:lnTo>
                  <a:lnTo>
                    <a:pt x="2391" y="8317"/>
                  </a:lnTo>
                  <a:lnTo>
                    <a:pt x="2424" y="8384"/>
                  </a:lnTo>
                  <a:lnTo>
                    <a:pt x="2458" y="8451"/>
                  </a:lnTo>
                  <a:lnTo>
                    <a:pt x="2121" y="8889"/>
                  </a:lnTo>
                  <a:lnTo>
                    <a:pt x="1751" y="9293"/>
                  </a:lnTo>
                  <a:lnTo>
                    <a:pt x="1717" y="9327"/>
                  </a:lnTo>
                  <a:lnTo>
                    <a:pt x="1751" y="9394"/>
                  </a:lnTo>
                  <a:lnTo>
                    <a:pt x="1684" y="9529"/>
                  </a:lnTo>
                  <a:lnTo>
                    <a:pt x="1650" y="9731"/>
                  </a:lnTo>
                  <a:lnTo>
                    <a:pt x="1650" y="9899"/>
                  </a:lnTo>
                  <a:lnTo>
                    <a:pt x="1684" y="10101"/>
                  </a:lnTo>
                  <a:lnTo>
                    <a:pt x="1751" y="10269"/>
                  </a:lnTo>
                  <a:lnTo>
                    <a:pt x="1852" y="10370"/>
                  </a:lnTo>
                  <a:lnTo>
                    <a:pt x="1987" y="10438"/>
                  </a:lnTo>
                  <a:lnTo>
                    <a:pt x="2290" y="10438"/>
                  </a:lnTo>
                  <a:lnTo>
                    <a:pt x="2424" y="10370"/>
                  </a:lnTo>
                  <a:lnTo>
                    <a:pt x="2626" y="10202"/>
                  </a:lnTo>
                  <a:lnTo>
                    <a:pt x="2997" y="9832"/>
                  </a:lnTo>
                  <a:lnTo>
                    <a:pt x="3468" y="9293"/>
                  </a:lnTo>
                  <a:lnTo>
                    <a:pt x="3906" y="8687"/>
                  </a:lnTo>
                  <a:lnTo>
                    <a:pt x="4579" y="7812"/>
                  </a:lnTo>
                  <a:lnTo>
                    <a:pt x="5320" y="6936"/>
                  </a:lnTo>
                  <a:lnTo>
                    <a:pt x="5993" y="6027"/>
                  </a:lnTo>
                  <a:lnTo>
                    <a:pt x="6330" y="5590"/>
                  </a:lnTo>
                  <a:lnTo>
                    <a:pt x="6633" y="5085"/>
                  </a:lnTo>
                  <a:lnTo>
                    <a:pt x="7239" y="3974"/>
                  </a:lnTo>
                  <a:lnTo>
                    <a:pt x="7576" y="3435"/>
                  </a:lnTo>
                  <a:lnTo>
                    <a:pt x="7946" y="2896"/>
                  </a:lnTo>
                  <a:lnTo>
                    <a:pt x="7946" y="2458"/>
                  </a:lnTo>
                  <a:lnTo>
                    <a:pt x="7306" y="3401"/>
                  </a:lnTo>
                  <a:lnTo>
                    <a:pt x="6801" y="4209"/>
                  </a:lnTo>
                  <a:lnTo>
                    <a:pt x="6330" y="5051"/>
                  </a:lnTo>
                  <a:lnTo>
                    <a:pt x="5825" y="5859"/>
                  </a:lnTo>
                  <a:lnTo>
                    <a:pt x="5556" y="6263"/>
                  </a:lnTo>
                  <a:lnTo>
                    <a:pt x="5253" y="6633"/>
                  </a:lnTo>
                  <a:lnTo>
                    <a:pt x="4344" y="7744"/>
                  </a:lnTo>
                  <a:lnTo>
                    <a:pt x="3468" y="8855"/>
                  </a:lnTo>
                  <a:lnTo>
                    <a:pt x="3064" y="9394"/>
                  </a:lnTo>
                  <a:lnTo>
                    <a:pt x="2593" y="9865"/>
                  </a:lnTo>
                  <a:lnTo>
                    <a:pt x="2391" y="10067"/>
                  </a:lnTo>
                  <a:lnTo>
                    <a:pt x="2256" y="10168"/>
                  </a:lnTo>
                  <a:lnTo>
                    <a:pt x="2121" y="10236"/>
                  </a:lnTo>
                  <a:lnTo>
                    <a:pt x="1987" y="10236"/>
                  </a:lnTo>
                  <a:lnTo>
                    <a:pt x="1919" y="10168"/>
                  </a:lnTo>
                  <a:lnTo>
                    <a:pt x="1886" y="10067"/>
                  </a:lnTo>
                  <a:lnTo>
                    <a:pt x="1852" y="9899"/>
                  </a:lnTo>
                  <a:lnTo>
                    <a:pt x="1886" y="9596"/>
                  </a:lnTo>
                  <a:lnTo>
                    <a:pt x="1919" y="9394"/>
                  </a:lnTo>
                  <a:lnTo>
                    <a:pt x="1919" y="9360"/>
                  </a:lnTo>
                  <a:lnTo>
                    <a:pt x="2155" y="9158"/>
                  </a:lnTo>
                  <a:lnTo>
                    <a:pt x="2391" y="8923"/>
                  </a:lnTo>
                  <a:lnTo>
                    <a:pt x="2795" y="8418"/>
                  </a:lnTo>
                  <a:lnTo>
                    <a:pt x="3165" y="7913"/>
                  </a:lnTo>
                  <a:lnTo>
                    <a:pt x="3569" y="7441"/>
                  </a:lnTo>
                  <a:lnTo>
                    <a:pt x="4074" y="6869"/>
                  </a:lnTo>
                  <a:lnTo>
                    <a:pt x="4546" y="6297"/>
                  </a:lnTo>
                  <a:lnTo>
                    <a:pt x="4983" y="5691"/>
                  </a:lnTo>
                  <a:lnTo>
                    <a:pt x="5354" y="5051"/>
                  </a:lnTo>
                  <a:lnTo>
                    <a:pt x="6229" y="3502"/>
                  </a:lnTo>
                  <a:lnTo>
                    <a:pt x="7071" y="1953"/>
                  </a:lnTo>
                  <a:lnTo>
                    <a:pt x="7946" y="506"/>
                  </a:lnTo>
                  <a:lnTo>
                    <a:pt x="794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49" name="Shape 349"/>
            <p:cNvSpPr/>
            <p:nvPr/>
          </p:nvSpPr>
          <p:spPr>
            <a:xfrm>
              <a:off x="5168500" y="2464425"/>
              <a:ext cx="63150" cy="68200"/>
            </a:xfrm>
            <a:custGeom>
              <a:avLst/>
              <a:gdLst/>
              <a:ahLst/>
              <a:cxnLst/>
              <a:rect l="0" t="0" r="0" b="0"/>
              <a:pathLst>
                <a:path w="2526" h="2728" extrusionOk="0">
                  <a:moveTo>
                    <a:pt x="202" y="168"/>
                  </a:moveTo>
                  <a:lnTo>
                    <a:pt x="741" y="236"/>
                  </a:lnTo>
                  <a:lnTo>
                    <a:pt x="1280" y="269"/>
                  </a:lnTo>
                  <a:lnTo>
                    <a:pt x="2357" y="236"/>
                  </a:lnTo>
                  <a:lnTo>
                    <a:pt x="2290" y="774"/>
                  </a:lnTo>
                  <a:lnTo>
                    <a:pt x="2256" y="1347"/>
                  </a:lnTo>
                  <a:lnTo>
                    <a:pt x="2256" y="1885"/>
                  </a:lnTo>
                  <a:lnTo>
                    <a:pt x="2290" y="2424"/>
                  </a:lnTo>
                  <a:lnTo>
                    <a:pt x="2290" y="2458"/>
                  </a:lnTo>
                  <a:lnTo>
                    <a:pt x="2256" y="2458"/>
                  </a:lnTo>
                  <a:lnTo>
                    <a:pt x="2020" y="2424"/>
                  </a:lnTo>
                  <a:lnTo>
                    <a:pt x="808" y="2424"/>
                  </a:lnTo>
                  <a:lnTo>
                    <a:pt x="303" y="2390"/>
                  </a:lnTo>
                  <a:lnTo>
                    <a:pt x="236" y="1279"/>
                  </a:lnTo>
                  <a:lnTo>
                    <a:pt x="202" y="168"/>
                  </a:lnTo>
                  <a:close/>
                  <a:moveTo>
                    <a:pt x="741" y="0"/>
                  </a:moveTo>
                  <a:lnTo>
                    <a:pt x="169" y="34"/>
                  </a:lnTo>
                  <a:lnTo>
                    <a:pt x="135" y="34"/>
                  </a:lnTo>
                  <a:lnTo>
                    <a:pt x="101" y="101"/>
                  </a:lnTo>
                  <a:lnTo>
                    <a:pt x="68" y="101"/>
                  </a:lnTo>
                  <a:lnTo>
                    <a:pt x="34" y="168"/>
                  </a:lnTo>
                  <a:lnTo>
                    <a:pt x="0" y="774"/>
                  </a:lnTo>
                  <a:lnTo>
                    <a:pt x="0" y="1414"/>
                  </a:lnTo>
                  <a:lnTo>
                    <a:pt x="34" y="2020"/>
                  </a:lnTo>
                  <a:lnTo>
                    <a:pt x="101" y="2660"/>
                  </a:lnTo>
                  <a:lnTo>
                    <a:pt x="135" y="2693"/>
                  </a:lnTo>
                  <a:lnTo>
                    <a:pt x="169" y="2727"/>
                  </a:lnTo>
                  <a:lnTo>
                    <a:pt x="236" y="2727"/>
                  </a:lnTo>
                  <a:lnTo>
                    <a:pt x="303" y="2693"/>
                  </a:lnTo>
                  <a:lnTo>
                    <a:pt x="337" y="2660"/>
                  </a:lnTo>
                  <a:lnTo>
                    <a:pt x="337" y="2626"/>
                  </a:lnTo>
                  <a:lnTo>
                    <a:pt x="337" y="2559"/>
                  </a:lnTo>
                  <a:lnTo>
                    <a:pt x="808" y="2660"/>
                  </a:lnTo>
                  <a:lnTo>
                    <a:pt x="1313" y="2693"/>
                  </a:lnTo>
                  <a:lnTo>
                    <a:pt x="1818" y="2693"/>
                  </a:lnTo>
                  <a:lnTo>
                    <a:pt x="2054" y="2660"/>
                  </a:lnTo>
                  <a:lnTo>
                    <a:pt x="2256" y="2626"/>
                  </a:lnTo>
                  <a:lnTo>
                    <a:pt x="2323" y="2592"/>
                  </a:lnTo>
                  <a:lnTo>
                    <a:pt x="2323" y="2491"/>
                  </a:lnTo>
                  <a:lnTo>
                    <a:pt x="2357" y="2525"/>
                  </a:lnTo>
                  <a:lnTo>
                    <a:pt x="2391" y="2525"/>
                  </a:lnTo>
                  <a:lnTo>
                    <a:pt x="2458" y="2491"/>
                  </a:lnTo>
                  <a:lnTo>
                    <a:pt x="2458" y="2424"/>
                  </a:lnTo>
                  <a:lnTo>
                    <a:pt x="2492" y="1885"/>
                  </a:lnTo>
                  <a:lnTo>
                    <a:pt x="2525" y="1313"/>
                  </a:lnTo>
                  <a:lnTo>
                    <a:pt x="2492" y="774"/>
                  </a:lnTo>
                  <a:lnTo>
                    <a:pt x="2458" y="202"/>
                  </a:lnTo>
                  <a:lnTo>
                    <a:pt x="2492" y="168"/>
                  </a:lnTo>
                  <a:lnTo>
                    <a:pt x="2492" y="101"/>
                  </a:lnTo>
                  <a:lnTo>
                    <a:pt x="2458" y="34"/>
                  </a:lnTo>
                  <a:lnTo>
                    <a:pt x="1852" y="34"/>
                  </a:lnTo>
                  <a:lnTo>
                    <a:pt x="128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50" name="Shape 350"/>
            <p:cNvSpPr/>
            <p:nvPr/>
          </p:nvSpPr>
          <p:spPr>
            <a:xfrm>
              <a:off x="5686975" y="2535125"/>
              <a:ext cx="63150" cy="68200"/>
            </a:xfrm>
            <a:custGeom>
              <a:avLst/>
              <a:gdLst/>
              <a:ahLst/>
              <a:cxnLst/>
              <a:rect l="0" t="0" r="0" b="0"/>
              <a:pathLst>
                <a:path w="2526" h="2728" extrusionOk="0">
                  <a:moveTo>
                    <a:pt x="2324" y="168"/>
                  </a:moveTo>
                  <a:lnTo>
                    <a:pt x="2256" y="1280"/>
                  </a:lnTo>
                  <a:lnTo>
                    <a:pt x="2223" y="2391"/>
                  </a:lnTo>
                  <a:lnTo>
                    <a:pt x="1718" y="2424"/>
                  </a:lnTo>
                  <a:lnTo>
                    <a:pt x="506" y="2424"/>
                  </a:lnTo>
                  <a:lnTo>
                    <a:pt x="270" y="2458"/>
                  </a:lnTo>
                  <a:lnTo>
                    <a:pt x="236" y="2458"/>
                  </a:lnTo>
                  <a:lnTo>
                    <a:pt x="236" y="2424"/>
                  </a:lnTo>
                  <a:lnTo>
                    <a:pt x="270" y="1886"/>
                  </a:lnTo>
                  <a:lnTo>
                    <a:pt x="270" y="1347"/>
                  </a:lnTo>
                  <a:lnTo>
                    <a:pt x="236" y="775"/>
                  </a:lnTo>
                  <a:lnTo>
                    <a:pt x="169" y="236"/>
                  </a:lnTo>
                  <a:lnTo>
                    <a:pt x="1246" y="269"/>
                  </a:lnTo>
                  <a:lnTo>
                    <a:pt x="1785" y="236"/>
                  </a:lnTo>
                  <a:lnTo>
                    <a:pt x="2324" y="168"/>
                  </a:lnTo>
                  <a:close/>
                  <a:moveTo>
                    <a:pt x="1246" y="0"/>
                  </a:moveTo>
                  <a:lnTo>
                    <a:pt x="674" y="34"/>
                  </a:lnTo>
                  <a:lnTo>
                    <a:pt x="68" y="34"/>
                  </a:lnTo>
                  <a:lnTo>
                    <a:pt x="34" y="101"/>
                  </a:lnTo>
                  <a:lnTo>
                    <a:pt x="34" y="168"/>
                  </a:lnTo>
                  <a:lnTo>
                    <a:pt x="68" y="202"/>
                  </a:lnTo>
                  <a:lnTo>
                    <a:pt x="34" y="775"/>
                  </a:lnTo>
                  <a:lnTo>
                    <a:pt x="1" y="1313"/>
                  </a:lnTo>
                  <a:lnTo>
                    <a:pt x="34" y="1886"/>
                  </a:lnTo>
                  <a:lnTo>
                    <a:pt x="68" y="2424"/>
                  </a:lnTo>
                  <a:lnTo>
                    <a:pt x="68" y="2492"/>
                  </a:lnTo>
                  <a:lnTo>
                    <a:pt x="102" y="2525"/>
                  </a:lnTo>
                  <a:lnTo>
                    <a:pt x="169" y="2525"/>
                  </a:lnTo>
                  <a:lnTo>
                    <a:pt x="203" y="2492"/>
                  </a:lnTo>
                  <a:lnTo>
                    <a:pt x="203" y="2593"/>
                  </a:lnTo>
                  <a:lnTo>
                    <a:pt x="270" y="2626"/>
                  </a:lnTo>
                  <a:lnTo>
                    <a:pt x="472" y="2660"/>
                  </a:lnTo>
                  <a:lnTo>
                    <a:pt x="708" y="2694"/>
                  </a:lnTo>
                  <a:lnTo>
                    <a:pt x="1213" y="2694"/>
                  </a:lnTo>
                  <a:lnTo>
                    <a:pt x="1718" y="2660"/>
                  </a:lnTo>
                  <a:lnTo>
                    <a:pt x="2189" y="2559"/>
                  </a:lnTo>
                  <a:lnTo>
                    <a:pt x="2189" y="2626"/>
                  </a:lnTo>
                  <a:lnTo>
                    <a:pt x="2189" y="2660"/>
                  </a:lnTo>
                  <a:lnTo>
                    <a:pt x="2223" y="2694"/>
                  </a:lnTo>
                  <a:lnTo>
                    <a:pt x="2290" y="2727"/>
                  </a:lnTo>
                  <a:lnTo>
                    <a:pt x="2357" y="2727"/>
                  </a:lnTo>
                  <a:lnTo>
                    <a:pt x="2391" y="2694"/>
                  </a:lnTo>
                  <a:lnTo>
                    <a:pt x="2425" y="2660"/>
                  </a:lnTo>
                  <a:lnTo>
                    <a:pt x="2492" y="2020"/>
                  </a:lnTo>
                  <a:lnTo>
                    <a:pt x="2526" y="1414"/>
                  </a:lnTo>
                  <a:lnTo>
                    <a:pt x="2526" y="775"/>
                  </a:lnTo>
                  <a:lnTo>
                    <a:pt x="2458" y="168"/>
                  </a:lnTo>
                  <a:lnTo>
                    <a:pt x="2458" y="101"/>
                  </a:lnTo>
                  <a:lnTo>
                    <a:pt x="2425" y="101"/>
                  </a:lnTo>
                  <a:lnTo>
                    <a:pt x="2391" y="34"/>
                  </a:lnTo>
                  <a:lnTo>
                    <a:pt x="2324" y="34"/>
                  </a:lnTo>
                  <a:lnTo>
                    <a:pt x="178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51" name="Shape 351"/>
            <p:cNvSpPr/>
            <p:nvPr/>
          </p:nvSpPr>
          <p:spPr>
            <a:xfrm>
              <a:off x="5796400" y="2606650"/>
              <a:ext cx="64825" cy="62325"/>
            </a:xfrm>
            <a:custGeom>
              <a:avLst/>
              <a:gdLst/>
              <a:ahLst/>
              <a:cxnLst/>
              <a:rect l="0" t="0" r="0" b="0"/>
              <a:pathLst>
                <a:path w="2593" h="2493" extrusionOk="0">
                  <a:moveTo>
                    <a:pt x="135" y="1"/>
                  </a:moveTo>
                  <a:lnTo>
                    <a:pt x="102" y="35"/>
                  </a:lnTo>
                  <a:lnTo>
                    <a:pt x="34" y="304"/>
                  </a:lnTo>
                  <a:lnTo>
                    <a:pt x="1" y="573"/>
                  </a:lnTo>
                  <a:lnTo>
                    <a:pt x="1" y="1112"/>
                  </a:lnTo>
                  <a:lnTo>
                    <a:pt x="1" y="1752"/>
                  </a:lnTo>
                  <a:lnTo>
                    <a:pt x="34" y="2055"/>
                  </a:lnTo>
                  <a:lnTo>
                    <a:pt x="102" y="2391"/>
                  </a:lnTo>
                  <a:lnTo>
                    <a:pt x="135" y="2425"/>
                  </a:lnTo>
                  <a:lnTo>
                    <a:pt x="236" y="2425"/>
                  </a:lnTo>
                  <a:lnTo>
                    <a:pt x="270" y="2358"/>
                  </a:lnTo>
                  <a:lnTo>
                    <a:pt x="270" y="2055"/>
                  </a:lnTo>
                  <a:lnTo>
                    <a:pt x="236" y="1718"/>
                  </a:lnTo>
                  <a:lnTo>
                    <a:pt x="236" y="1112"/>
                  </a:lnTo>
                  <a:lnTo>
                    <a:pt x="236" y="674"/>
                  </a:lnTo>
                  <a:lnTo>
                    <a:pt x="236" y="237"/>
                  </a:lnTo>
                  <a:lnTo>
                    <a:pt x="472" y="270"/>
                  </a:lnTo>
                  <a:lnTo>
                    <a:pt x="2290" y="270"/>
                  </a:lnTo>
                  <a:lnTo>
                    <a:pt x="2324" y="304"/>
                  </a:lnTo>
                  <a:lnTo>
                    <a:pt x="2357" y="338"/>
                  </a:lnTo>
                  <a:lnTo>
                    <a:pt x="2391" y="338"/>
                  </a:lnTo>
                  <a:lnTo>
                    <a:pt x="2391" y="506"/>
                  </a:lnTo>
                  <a:lnTo>
                    <a:pt x="2357" y="674"/>
                  </a:lnTo>
                  <a:lnTo>
                    <a:pt x="2357" y="1011"/>
                  </a:lnTo>
                  <a:lnTo>
                    <a:pt x="2324" y="2223"/>
                  </a:lnTo>
                  <a:lnTo>
                    <a:pt x="2122" y="2189"/>
                  </a:lnTo>
                  <a:lnTo>
                    <a:pt x="1852" y="2189"/>
                  </a:lnTo>
                  <a:lnTo>
                    <a:pt x="1381" y="2223"/>
                  </a:lnTo>
                  <a:lnTo>
                    <a:pt x="775" y="2189"/>
                  </a:lnTo>
                  <a:lnTo>
                    <a:pt x="640" y="2189"/>
                  </a:lnTo>
                  <a:lnTo>
                    <a:pt x="472" y="2223"/>
                  </a:lnTo>
                  <a:lnTo>
                    <a:pt x="371" y="2257"/>
                  </a:lnTo>
                  <a:lnTo>
                    <a:pt x="270" y="2358"/>
                  </a:lnTo>
                  <a:lnTo>
                    <a:pt x="337" y="2425"/>
                  </a:lnTo>
                  <a:lnTo>
                    <a:pt x="472" y="2492"/>
                  </a:lnTo>
                  <a:lnTo>
                    <a:pt x="2088" y="2492"/>
                  </a:lnTo>
                  <a:lnTo>
                    <a:pt x="2357" y="2459"/>
                  </a:lnTo>
                  <a:lnTo>
                    <a:pt x="2391" y="2492"/>
                  </a:lnTo>
                  <a:lnTo>
                    <a:pt x="2458" y="2492"/>
                  </a:lnTo>
                  <a:lnTo>
                    <a:pt x="2526" y="2459"/>
                  </a:lnTo>
                  <a:lnTo>
                    <a:pt x="2559" y="2391"/>
                  </a:lnTo>
                  <a:lnTo>
                    <a:pt x="2559" y="1179"/>
                  </a:lnTo>
                  <a:lnTo>
                    <a:pt x="2593" y="641"/>
                  </a:lnTo>
                  <a:lnTo>
                    <a:pt x="2559" y="405"/>
                  </a:lnTo>
                  <a:lnTo>
                    <a:pt x="2526" y="136"/>
                  </a:lnTo>
                  <a:lnTo>
                    <a:pt x="2492" y="136"/>
                  </a:lnTo>
                  <a:lnTo>
                    <a:pt x="2458" y="169"/>
                  </a:lnTo>
                  <a:lnTo>
                    <a:pt x="2391" y="102"/>
                  </a:lnTo>
                  <a:lnTo>
                    <a:pt x="2290" y="68"/>
                  </a:lnTo>
                  <a:lnTo>
                    <a:pt x="2088" y="68"/>
                  </a:lnTo>
                  <a:lnTo>
                    <a:pt x="1650" y="102"/>
                  </a:lnTo>
                  <a:lnTo>
                    <a:pt x="943" y="68"/>
                  </a:lnTo>
                  <a:lnTo>
                    <a:pt x="573" y="68"/>
                  </a:lnTo>
                  <a:lnTo>
                    <a:pt x="203" y="102"/>
                  </a:lnTo>
                  <a:lnTo>
                    <a:pt x="203" y="35"/>
                  </a:lnTo>
                  <a:lnTo>
                    <a:pt x="203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52" name="Shape 352"/>
            <p:cNvSpPr/>
            <p:nvPr/>
          </p:nvSpPr>
          <p:spPr>
            <a:xfrm>
              <a:off x="5818275" y="2619275"/>
              <a:ext cx="16875" cy="16875"/>
            </a:xfrm>
            <a:custGeom>
              <a:avLst/>
              <a:gdLst/>
              <a:ahLst/>
              <a:cxnLst/>
              <a:rect l="0" t="0" r="0" b="0"/>
              <a:pathLst>
                <a:path w="675" h="675" extrusionOk="0">
                  <a:moveTo>
                    <a:pt x="1" y="1"/>
                  </a:moveTo>
                  <a:lnTo>
                    <a:pt x="1" y="35"/>
                  </a:lnTo>
                  <a:lnTo>
                    <a:pt x="1" y="68"/>
                  </a:lnTo>
                  <a:lnTo>
                    <a:pt x="1" y="102"/>
                  </a:lnTo>
                  <a:lnTo>
                    <a:pt x="169" y="237"/>
                  </a:lnTo>
                  <a:lnTo>
                    <a:pt x="338" y="304"/>
                  </a:lnTo>
                  <a:lnTo>
                    <a:pt x="68" y="506"/>
                  </a:lnTo>
                  <a:lnTo>
                    <a:pt x="35" y="573"/>
                  </a:lnTo>
                  <a:lnTo>
                    <a:pt x="68" y="641"/>
                  </a:lnTo>
                  <a:lnTo>
                    <a:pt x="136" y="674"/>
                  </a:lnTo>
                  <a:lnTo>
                    <a:pt x="203" y="674"/>
                  </a:lnTo>
                  <a:lnTo>
                    <a:pt x="405" y="506"/>
                  </a:lnTo>
                  <a:lnTo>
                    <a:pt x="641" y="371"/>
                  </a:lnTo>
                  <a:lnTo>
                    <a:pt x="674" y="304"/>
                  </a:lnTo>
                  <a:lnTo>
                    <a:pt x="674" y="237"/>
                  </a:lnTo>
                  <a:lnTo>
                    <a:pt x="674" y="203"/>
                  </a:lnTo>
                  <a:lnTo>
                    <a:pt x="607" y="169"/>
                  </a:lnTo>
                  <a:lnTo>
                    <a:pt x="338" y="68"/>
                  </a:lnTo>
                  <a:lnTo>
                    <a:pt x="203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53" name="Shape 353"/>
            <p:cNvSpPr/>
            <p:nvPr/>
          </p:nvSpPr>
          <p:spPr>
            <a:xfrm>
              <a:off x="5280450" y="2348250"/>
              <a:ext cx="68200" cy="42125"/>
            </a:xfrm>
            <a:custGeom>
              <a:avLst/>
              <a:gdLst/>
              <a:ahLst/>
              <a:cxnLst/>
              <a:rect l="0" t="0" r="0" b="0"/>
              <a:pathLst>
                <a:path w="2728" h="1685" extrusionOk="0">
                  <a:moveTo>
                    <a:pt x="67" y="1"/>
                  </a:moveTo>
                  <a:lnTo>
                    <a:pt x="67" y="68"/>
                  </a:lnTo>
                  <a:lnTo>
                    <a:pt x="34" y="439"/>
                  </a:lnTo>
                  <a:lnTo>
                    <a:pt x="0" y="809"/>
                  </a:lnTo>
                  <a:lnTo>
                    <a:pt x="0" y="1550"/>
                  </a:lnTo>
                  <a:lnTo>
                    <a:pt x="0" y="1617"/>
                  </a:lnTo>
                  <a:lnTo>
                    <a:pt x="67" y="1651"/>
                  </a:lnTo>
                  <a:lnTo>
                    <a:pt x="135" y="1617"/>
                  </a:lnTo>
                  <a:lnTo>
                    <a:pt x="168" y="1550"/>
                  </a:lnTo>
                  <a:lnTo>
                    <a:pt x="202" y="843"/>
                  </a:lnTo>
                  <a:lnTo>
                    <a:pt x="202" y="169"/>
                  </a:lnTo>
                  <a:lnTo>
                    <a:pt x="842" y="203"/>
                  </a:lnTo>
                  <a:lnTo>
                    <a:pt x="1481" y="203"/>
                  </a:lnTo>
                  <a:lnTo>
                    <a:pt x="2054" y="237"/>
                  </a:lnTo>
                  <a:lnTo>
                    <a:pt x="2323" y="237"/>
                  </a:lnTo>
                  <a:lnTo>
                    <a:pt x="2593" y="169"/>
                  </a:lnTo>
                  <a:lnTo>
                    <a:pt x="2525" y="472"/>
                  </a:lnTo>
                  <a:lnTo>
                    <a:pt x="2525" y="809"/>
                  </a:lnTo>
                  <a:lnTo>
                    <a:pt x="2525" y="1415"/>
                  </a:lnTo>
                  <a:lnTo>
                    <a:pt x="875" y="1415"/>
                  </a:lnTo>
                  <a:lnTo>
                    <a:pt x="606" y="1449"/>
                  </a:lnTo>
                  <a:lnTo>
                    <a:pt x="337" y="1516"/>
                  </a:lnTo>
                  <a:lnTo>
                    <a:pt x="606" y="1583"/>
                  </a:lnTo>
                  <a:lnTo>
                    <a:pt x="842" y="1617"/>
                  </a:lnTo>
                  <a:lnTo>
                    <a:pt x="1953" y="1617"/>
                  </a:lnTo>
                  <a:lnTo>
                    <a:pt x="2458" y="1583"/>
                  </a:lnTo>
                  <a:lnTo>
                    <a:pt x="2458" y="1617"/>
                  </a:lnTo>
                  <a:lnTo>
                    <a:pt x="2492" y="1651"/>
                  </a:lnTo>
                  <a:lnTo>
                    <a:pt x="2559" y="1684"/>
                  </a:lnTo>
                  <a:lnTo>
                    <a:pt x="2626" y="1651"/>
                  </a:lnTo>
                  <a:lnTo>
                    <a:pt x="2660" y="1617"/>
                  </a:lnTo>
                  <a:lnTo>
                    <a:pt x="2660" y="1550"/>
                  </a:lnTo>
                  <a:lnTo>
                    <a:pt x="2694" y="1482"/>
                  </a:lnTo>
                  <a:lnTo>
                    <a:pt x="2727" y="775"/>
                  </a:lnTo>
                  <a:lnTo>
                    <a:pt x="2727" y="405"/>
                  </a:lnTo>
                  <a:lnTo>
                    <a:pt x="2660" y="68"/>
                  </a:lnTo>
                  <a:lnTo>
                    <a:pt x="2626" y="68"/>
                  </a:lnTo>
                  <a:lnTo>
                    <a:pt x="2593" y="102"/>
                  </a:lnTo>
                  <a:lnTo>
                    <a:pt x="2357" y="34"/>
                  </a:lnTo>
                  <a:lnTo>
                    <a:pt x="2054" y="1"/>
                  </a:lnTo>
                  <a:lnTo>
                    <a:pt x="505" y="1"/>
                  </a:lnTo>
                  <a:lnTo>
                    <a:pt x="202" y="34"/>
                  </a:lnTo>
                  <a:lnTo>
                    <a:pt x="16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54" name="Shape 354"/>
            <p:cNvSpPr/>
            <p:nvPr/>
          </p:nvSpPr>
          <p:spPr>
            <a:xfrm>
              <a:off x="5262775" y="2490500"/>
              <a:ext cx="24425" cy="17700"/>
            </a:xfrm>
            <a:custGeom>
              <a:avLst/>
              <a:gdLst/>
              <a:ahLst/>
              <a:cxnLst/>
              <a:rect l="0" t="0" r="0" b="0"/>
              <a:pathLst>
                <a:path w="977" h="708" extrusionOk="0">
                  <a:moveTo>
                    <a:pt x="875" y="1"/>
                  </a:moveTo>
                  <a:lnTo>
                    <a:pt x="842" y="34"/>
                  </a:lnTo>
                  <a:lnTo>
                    <a:pt x="774" y="135"/>
                  </a:lnTo>
                  <a:lnTo>
                    <a:pt x="707" y="236"/>
                  </a:lnTo>
                  <a:lnTo>
                    <a:pt x="606" y="506"/>
                  </a:lnTo>
                  <a:lnTo>
                    <a:pt x="539" y="371"/>
                  </a:lnTo>
                  <a:lnTo>
                    <a:pt x="471" y="270"/>
                  </a:lnTo>
                  <a:lnTo>
                    <a:pt x="539" y="169"/>
                  </a:lnTo>
                  <a:lnTo>
                    <a:pt x="539" y="102"/>
                  </a:lnTo>
                  <a:lnTo>
                    <a:pt x="505" y="68"/>
                  </a:lnTo>
                  <a:lnTo>
                    <a:pt x="438" y="34"/>
                  </a:lnTo>
                  <a:lnTo>
                    <a:pt x="370" y="68"/>
                  </a:lnTo>
                  <a:lnTo>
                    <a:pt x="168" y="405"/>
                  </a:lnTo>
                  <a:lnTo>
                    <a:pt x="168" y="337"/>
                  </a:lnTo>
                  <a:lnTo>
                    <a:pt x="135" y="203"/>
                  </a:lnTo>
                  <a:lnTo>
                    <a:pt x="135" y="169"/>
                  </a:lnTo>
                  <a:lnTo>
                    <a:pt x="101" y="135"/>
                  </a:lnTo>
                  <a:lnTo>
                    <a:pt x="67" y="135"/>
                  </a:lnTo>
                  <a:lnTo>
                    <a:pt x="34" y="169"/>
                  </a:lnTo>
                  <a:lnTo>
                    <a:pt x="0" y="236"/>
                  </a:lnTo>
                  <a:lnTo>
                    <a:pt x="0" y="371"/>
                  </a:lnTo>
                  <a:lnTo>
                    <a:pt x="67" y="607"/>
                  </a:lnTo>
                  <a:lnTo>
                    <a:pt x="101" y="674"/>
                  </a:lnTo>
                  <a:lnTo>
                    <a:pt x="202" y="674"/>
                  </a:lnTo>
                  <a:lnTo>
                    <a:pt x="236" y="640"/>
                  </a:lnTo>
                  <a:lnTo>
                    <a:pt x="370" y="405"/>
                  </a:lnTo>
                  <a:lnTo>
                    <a:pt x="404" y="472"/>
                  </a:lnTo>
                  <a:lnTo>
                    <a:pt x="505" y="607"/>
                  </a:lnTo>
                  <a:lnTo>
                    <a:pt x="640" y="708"/>
                  </a:lnTo>
                  <a:lnTo>
                    <a:pt x="707" y="708"/>
                  </a:lnTo>
                  <a:lnTo>
                    <a:pt x="741" y="640"/>
                  </a:lnTo>
                  <a:lnTo>
                    <a:pt x="842" y="371"/>
                  </a:lnTo>
                  <a:lnTo>
                    <a:pt x="976" y="102"/>
                  </a:lnTo>
                  <a:lnTo>
                    <a:pt x="943" y="34"/>
                  </a:lnTo>
                  <a:lnTo>
                    <a:pt x="90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55" name="Shape 355"/>
            <p:cNvSpPr/>
            <p:nvPr/>
          </p:nvSpPr>
          <p:spPr>
            <a:xfrm>
              <a:off x="5240050" y="2466100"/>
              <a:ext cx="63975" cy="61475"/>
            </a:xfrm>
            <a:custGeom>
              <a:avLst/>
              <a:gdLst/>
              <a:ahLst/>
              <a:cxnLst/>
              <a:rect l="0" t="0" r="0" b="0"/>
              <a:pathLst>
                <a:path w="2559" h="2459" extrusionOk="0">
                  <a:moveTo>
                    <a:pt x="168" y="202"/>
                  </a:moveTo>
                  <a:lnTo>
                    <a:pt x="707" y="236"/>
                  </a:lnTo>
                  <a:lnTo>
                    <a:pt x="1246" y="270"/>
                  </a:lnTo>
                  <a:lnTo>
                    <a:pt x="2323" y="236"/>
                  </a:lnTo>
                  <a:lnTo>
                    <a:pt x="2323" y="707"/>
                  </a:lnTo>
                  <a:lnTo>
                    <a:pt x="2323" y="1145"/>
                  </a:lnTo>
                  <a:lnTo>
                    <a:pt x="2323" y="1684"/>
                  </a:lnTo>
                  <a:lnTo>
                    <a:pt x="2323" y="2222"/>
                  </a:lnTo>
                  <a:lnTo>
                    <a:pt x="2087" y="2189"/>
                  </a:lnTo>
                  <a:lnTo>
                    <a:pt x="606" y="2189"/>
                  </a:lnTo>
                  <a:lnTo>
                    <a:pt x="337" y="2256"/>
                  </a:lnTo>
                  <a:lnTo>
                    <a:pt x="303" y="1684"/>
                  </a:lnTo>
                  <a:lnTo>
                    <a:pt x="236" y="1145"/>
                  </a:lnTo>
                  <a:lnTo>
                    <a:pt x="236" y="674"/>
                  </a:lnTo>
                  <a:lnTo>
                    <a:pt x="168" y="202"/>
                  </a:lnTo>
                  <a:close/>
                  <a:moveTo>
                    <a:pt x="707" y="0"/>
                  </a:moveTo>
                  <a:lnTo>
                    <a:pt x="168" y="34"/>
                  </a:lnTo>
                  <a:lnTo>
                    <a:pt x="101" y="68"/>
                  </a:lnTo>
                  <a:lnTo>
                    <a:pt x="67" y="135"/>
                  </a:lnTo>
                  <a:lnTo>
                    <a:pt x="34" y="371"/>
                  </a:lnTo>
                  <a:lnTo>
                    <a:pt x="0" y="640"/>
                  </a:lnTo>
                  <a:lnTo>
                    <a:pt x="34" y="1145"/>
                  </a:lnTo>
                  <a:lnTo>
                    <a:pt x="67" y="1751"/>
                  </a:lnTo>
                  <a:lnTo>
                    <a:pt x="101" y="2054"/>
                  </a:lnTo>
                  <a:lnTo>
                    <a:pt x="168" y="2323"/>
                  </a:lnTo>
                  <a:lnTo>
                    <a:pt x="168" y="2391"/>
                  </a:lnTo>
                  <a:lnTo>
                    <a:pt x="303" y="2391"/>
                  </a:lnTo>
                  <a:lnTo>
                    <a:pt x="539" y="2424"/>
                  </a:lnTo>
                  <a:lnTo>
                    <a:pt x="1279" y="2424"/>
                  </a:lnTo>
                  <a:lnTo>
                    <a:pt x="1818" y="2458"/>
                  </a:lnTo>
                  <a:lnTo>
                    <a:pt x="2087" y="2458"/>
                  </a:lnTo>
                  <a:lnTo>
                    <a:pt x="2357" y="2424"/>
                  </a:lnTo>
                  <a:lnTo>
                    <a:pt x="2390" y="2458"/>
                  </a:lnTo>
                  <a:lnTo>
                    <a:pt x="2424" y="2458"/>
                  </a:lnTo>
                  <a:lnTo>
                    <a:pt x="2458" y="2424"/>
                  </a:lnTo>
                  <a:lnTo>
                    <a:pt x="2491" y="2391"/>
                  </a:lnTo>
                  <a:lnTo>
                    <a:pt x="2525" y="2121"/>
                  </a:lnTo>
                  <a:lnTo>
                    <a:pt x="2559" y="1852"/>
                  </a:lnTo>
                  <a:lnTo>
                    <a:pt x="2525" y="1313"/>
                  </a:lnTo>
                  <a:lnTo>
                    <a:pt x="2525" y="707"/>
                  </a:lnTo>
                  <a:lnTo>
                    <a:pt x="2525" y="404"/>
                  </a:lnTo>
                  <a:lnTo>
                    <a:pt x="2458" y="101"/>
                  </a:lnTo>
                  <a:lnTo>
                    <a:pt x="2424" y="68"/>
                  </a:lnTo>
                  <a:lnTo>
                    <a:pt x="2390" y="34"/>
                  </a:lnTo>
                  <a:lnTo>
                    <a:pt x="2323" y="34"/>
                  </a:lnTo>
                  <a:lnTo>
                    <a:pt x="124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56" name="Shape 356"/>
            <p:cNvSpPr/>
            <p:nvPr/>
          </p:nvSpPr>
          <p:spPr>
            <a:xfrm>
              <a:off x="5209725" y="2556150"/>
              <a:ext cx="15175" cy="23600"/>
            </a:xfrm>
            <a:custGeom>
              <a:avLst/>
              <a:gdLst/>
              <a:ahLst/>
              <a:cxnLst/>
              <a:rect l="0" t="0" r="0" b="0"/>
              <a:pathLst>
                <a:path w="607" h="944" extrusionOk="0">
                  <a:moveTo>
                    <a:pt x="338" y="1"/>
                  </a:moveTo>
                  <a:lnTo>
                    <a:pt x="270" y="35"/>
                  </a:lnTo>
                  <a:lnTo>
                    <a:pt x="237" y="68"/>
                  </a:lnTo>
                  <a:lnTo>
                    <a:pt x="102" y="506"/>
                  </a:lnTo>
                  <a:lnTo>
                    <a:pt x="35" y="641"/>
                  </a:lnTo>
                  <a:lnTo>
                    <a:pt x="1" y="742"/>
                  </a:lnTo>
                  <a:lnTo>
                    <a:pt x="35" y="843"/>
                  </a:lnTo>
                  <a:lnTo>
                    <a:pt x="68" y="876"/>
                  </a:lnTo>
                  <a:lnTo>
                    <a:pt x="169" y="809"/>
                  </a:lnTo>
                  <a:lnTo>
                    <a:pt x="237" y="742"/>
                  </a:lnTo>
                  <a:lnTo>
                    <a:pt x="371" y="742"/>
                  </a:lnTo>
                  <a:lnTo>
                    <a:pt x="405" y="809"/>
                  </a:lnTo>
                  <a:lnTo>
                    <a:pt x="439" y="910"/>
                  </a:lnTo>
                  <a:lnTo>
                    <a:pt x="472" y="944"/>
                  </a:lnTo>
                  <a:lnTo>
                    <a:pt x="540" y="944"/>
                  </a:lnTo>
                  <a:lnTo>
                    <a:pt x="573" y="910"/>
                  </a:lnTo>
                  <a:lnTo>
                    <a:pt x="607" y="843"/>
                  </a:lnTo>
                  <a:lnTo>
                    <a:pt x="573" y="708"/>
                  </a:lnTo>
                  <a:lnTo>
                    <a:pt x="607" y="674"/>
                  </a:lnTo>
                  <a:lnTo>
                    <a:pt x="607" y="641"/>
                  </a:lnTo>
                  <a:lnTo>
                    <a:pt x="607" y="607"/>
                  </a:lnTo>
                  <a:lnTo>
                    <a:pt x="573" y="607"/>
                  </a:lnTo>
                  <a:lnTo>
                    <a:pt x="540" y="472"/>
                  </a:lnTo>
                  <a:lnTo>
                    <a:pt x="439" y="68"/>
                  </a:lnTo>
                  <a:lnTo>
                    <a:pt x="405" y="35"/>
                  </a:lnTo>
                  <a:lnTo>
                    <a:pt x="33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57" name="Shape 357"/>
            <p:cNvSpPr/>
            <p:nvPr/>
          </p:nvSpPr>
          <p:spPr>
            <a:xfrm>
              <a:off x="5254350" y="2536800"/>
              <a:ext cx="63150" cy="61475"/>
            </a:xfrm>
            <a:custGeom>
              <a:avLst/>
              <a:gdLst/>
              <a:ahLst/>
              <a:cxnLst/>
              <a:rect l="0" t="0" r="0" b="0"/>
              <a:pathLst>
                <a:path w="2526" h="2459" extrusionOk="0">
                  <a:moveTo>
                    <a:pt x="2357" y="202"/>
                  </a:moveTo>
                  <a:lnTo>
                    <a:pt x="2323" y="674"/>
                  </a:lnTo>
                  <a:lnTo>
                    <a:pt x="2323" y="1145"/>
                  </a:lnTo>
                  <a:lnTo>
                    <a:pt x="2256" y="1684"/>
                  </a:lnTo>
                  <a:lnTo>
                    <a:pt x="2222" y="2256"/>
                  </a:lnTo>
                  <a:lnTo>
                    <a:pt x="1953" y="2189"/>
                  </a:lnTo>
                  <a:lnTo>
                    <a:pt x="472" y="2189"/>
                  </a:lnTo>
                  <a:lnTo>
                    <a:pt x="236" y="2223"/>
                  </a:lnTo>
                  <a:lnTo>
                    <a:pt x="236" y="1684"/>
                  </a:lnTo>
                  <a:lnTo>
                    <a:pt x="236" y="1145"/>
                  </a:lnTo>
                  <a:lnTo>
                    <a:pt x="236" y="708"/>
                  </a:lnTo>
                  <a:lnTo>
                    <a:pt x="236" y="236"/>
                  </a:lnTo>
                  <a:lnTo>
                    <a:pt x="1313" y="270"/>
                  </a:lnTo>
                  <a:lnTo>
                    <a:pt x="1852" y="236"/>
                  </a:lnTo>
                  <a:lnTo>
                    <a:pt x="2357" y="202"/>
                  </a:lnTo>
                  <a:close/>
                  <a:moveTo>
                    <a:pt x="1313" y="0"/>
                  </a:moveTo>
                  <a:lnTo>
                    <a:pt x="236" y="34"/>
                  </a:lnTo>
                  <a:lnTo>
                    <a:pt x="169" y="34"/>
                  </a:lnTo>
                  <a:lnTo>
                    <a:pt x="135" y="68"/>
                  </a:lnTo>
                  <a:lnTo>
                    <a:pt x="101" y="101"/>
                  </a:lnTo>
                  <a:lnTo>
                    <a:pt x="34" y="404"/>
                  </a:lnTo>
                  <a:lnTo>
                    <a:pt x="34" y="708"/>
                  </a:lnTo>
                  <a:lnTo>
                    <a:pt x="0" y="1314"/>
                  </a:lnTo>
                  <a:lnTo>
                    <a:pt x="0" y="1852"/>
                  </a:lnTo>
                  <a:lnTo>
                    <a:pt x="34" y="2122"/>
                  </a:lnTo>
                  <a:lnTo>
                    <a:pt x="68" y="2391"/>
                  </a:lnTo>
                  <a:lnTo>
                    <a:pt x="101" y="2425"/>
                  </a:lnTo>
                  <a:lnTo>
                    <a:pt x="135" y="2458"/>
                  </a:lnTo>
                  <a:lnTo>
                    <a:pt x="169" y="2458"/>
                  </a:lnTo>
                  <a:lnTo>
                    <a:pt x="202" y="2425"/>
                  </a:lnTo>
                  <a:lnTo>
                    <a:pt x="472" y="2458"/>
                  </a:lnTo>
                  <a:lnTo>
                    <a:pt x="741" y="2458"/>
                  </a:lnTo>
                  <a:lnTo>
                    <a:pt x="1280" y="2425"/>
                  </a:lnTo>
                  <a:lnTo>
                    <a:pt x="2020" y="2425"/>
                  </a:lnTo>
                  <a:lnTo>
                    <a:pt x="2256" y="2391"/>
                  </a:lnTo>
                  <a:lnTo>
                    <a:pt x="2357" y="2391"/>
                  </a:lnTo>
                  <a:lnTo>
                    <a:pt x="2391" y="2324"/>
                  </a:lnTo>
                  <a:lnTo>
                    <a:pt x="2458" y="2054"/>
                  </a:lnTo>
                  <a:lnTo>
                    <a:pt x="2492" y="1751"/>
                  </a:lnTo>
                  <a:lnTo>
                    <a:pt x="2525" y="1145"/>
                  </a:lnTo>
                  <a:lnTo>
                    <a:pt x="2525" y="640"/>
                  </a:lnTo>
                  <a:lnTo>
                    <a:pt x="2525" y="371"/>
                  </a:lnTo>
                  <a:lnTo>
                    <a:pt x="2492" y="135"/>
                  </a:lnTo>
                  <a:lnTo>
                    <a:pt x="2458" y="68"/>
                  </a:lnTo>
                  <a:lnTo>
                    <a:pt x="2391" y="34"/>
                  </a:lnTo>
                  <a:lnTo>
                    <a:pt x="185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58" name="Shape 358"/>
            <p:cNvSpPr/>
            <p:nvPr/>
          </p:nvSpPr>
          <p:spPr>
            <a:xfrm>
              <a:off x="5278750" y="2560375"/>
              <a:ext cx="16025" cy="21900"/>
            </a:xfrm>
            <a:custGeom>
              <a:avLst/>
              <a:gdLst/>
              <a:ahLst/>
              <a:cxnLst/>
              <a:rect l="0" t="0" r="0" b="0"/>
              <a:pathLst>
                <a:path w="641" h="876" extrusionOk="0">
                  <a:moveTo>
                    <a:pt x="337" y="0"/>
                  </a:moveTo>
                  <a:lnTo>
                    <a:pt x="203" y="68"/>
                  </a:lnTo>
                  <a:lnTo>
                    <a:pt x="135" y="101"/>
                  </a:lnTo>
                  <a:lnTo>
                    <a:pt x="102" y="169"/>
                  </a:lnTo>
                  <a:lnTo>
                    <a:pt x="102" y="236"/>
                  </a:lnTo>
                  <a:lnTo>
                    <a:pt x="102" y="303"/>
                  </a:lnTo>
                  <a:lnTo>
                    <a:pt x="169" y="438"/>
                  </a:lnTo>
                  <a:lnTo>
                    <a:pt x="270" y="505"/>
                  </a:lnTo>
                  <a:lnTo>
                    <a:pt x="438" y="573"/>
                  </a:lnTo>
                  <a:lnTo>
                    <a:pt x="405" y="606"/>
                  </a:lnTo>
                  <a:lnTo>
                    <a:pt x="371" y="674"/>
                  </a:lnTo>
                  <a:lnTo>
                    <a:pt x="304" y="707"/>
                  </a:lnTo>
                  <a:lnTo>
                    <a:pt x="236" y="707"/>
                  </a:lnTo>
                  <a:lnTo>
                    <a:pt x="135" y="640"/>
                  </a:lnTo>
                  <a:lnTo>
                    <a:pt x="34" y="640"/>
                  </a:lnTo>
                  <a:lnTo>
                    <a:pt x="1" y="674"/>
                  </a:lnTo>
                  <a:lnTo>
                    <a:pt x="1" y="741"/>
                  </a:lnTo>
                  <a:lnTo>
                    <a:pt x="34" y="775"/>
                  </a:lnTo>
                  <a:lnTo>
                    <a:pt x="135" y="842"/>
                  </a:lnTo>
                  <a:lnTo>
                    <a:pt x="236" y="876"/>
                  </a:lnTo>
                  <a:lnTo>
                    <a:pt x="337" y="876"/>
                  </a:lnTo>
                  <a:lnTo>
                    <a:pt x="472" y="842"/>
                  </a:lnTo>
                  <a:lnTo>
                    <a:pt x="539" y="775"/>
                  </a:lnTo>
                  <a:lnTo>
                    <a:pt x="607" y="674"/>
                  </a:lnTo>
                  <a:lnTo>
                    <a:pt x="640" y="573"/>
                  </a:lnTo>
                  <a:lnTo>
                    <a:pt x="607" y="438"/>
                  </a:lnTo>
                  <a:lnTo>
                    <a:pt x="573" y="404"/>
                  </a:lnTo>
                  <a:lnTo>
                    <a:pt x="506" y="371"/>
                  </a:lnTo>
                  <a:lnTo>
                    <a:pt x="371" y="337"/>
                  </a:lnTo>
                  <a:lnTo>
                    <a:pt x="304" y="303"/>
                  </a:lnTo>
                  <a:lnTo>
                    <a:pt x="304" y="236"/>
                  </a:lnTo>
                  <a:lnTo>
                    <a:pt x="304" y="202"/>
                  </a:lnTo>
                  <a:lnTo>
                    <a:pt x="371" y="169"/>
                  </a:lnTo>
                  <a:lnTo>
                    <a:pt x="539" y="169"/>
                  </a:lnTo>
                  <a:lnTo>
                    <a:pt x="539" y="135"/>
                  </a:lnTo>
                  <a:lnTo>
                    <a:pt x="506" y="68"/>
                  </a:lnTo>
                  <a:lnTo>
                    <a:pt x="472" y="34"/>
                  </a:lnTo>
                  <a:lnTo>
                    <a:pt x="40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59" name="Shape 359"/>
            <p:cNvSpPr/>
            <p:nvPr/>
          </p:nvSpPr>
          <p:spPr>
            <a:xfrm>
              <a:off x="5181125" y="2535950"/>
              <a:ext cx="64825" cy="62325"/>
            </a:xfrm>
            <a:custGeom>
              <a:avLst/>
              <a:gdLst/>
              <a:ahLst/>
              <a:cxnLst/>
              <a:rect l="0" t="0" r="0" b="0"/>
              <a:pathLst>
                <a:path w="2593" h="2493" extrusionOk="0">
                  <a:moveTo>
                    <a:pt x="1886" y="1"/>
                  </a:moveTo>
                  <a:lnTo>
                    <a:pt x="1347" y="34"/>
                  </a:lnTo>
                  <a:lnTo>
                    <a:pt x="741" y="102"/>
                  </a:lnTo>
                  <a:lnTo>
                    <a:pt x="169" y="169"/>
                  </a:lnTo>
                  <a:lnTo>
                    <a:pt x="135" y="68"/>
                  </a:lnTo>
                  <a:lnTo>
                    <a:pt x="135" y="34"/>
                  </a:lnTo>
                  <a:lnTo>
                    <a:pt x="68" y="34"/>
                  </a:lnTo>
                  <a:lnTo>
                    <a:pt x="34" y="68"/>
                  </a:lnTo>
                  <a:lnTo>
                    <a:pt x="0" y="405"/>
                  </a:lnTo>
                  <a:lnTo>
                    <a:pt x="0" y="708"/>
                  </a:lnTo>
                  <a:lnTo>
                    <a:pt x="0" y="1348"/>
                  </a:lnTo>
                  <a:lnTo>
                    <a:pt x="0" y="1886"/>
                  </a:lnTo>
                  <a:lnTo>
                    <a:pt x="0" y="2156"/>
                  </a:lnTo>
                  <a:lnTo>
                    <a:pt x="34" y="2425"/>
                  </a:lnTo>
                  <a:lnTo>
                    <a:pt x="68" y="2459"/>
                  </a:lnTo>
                  <a:lnTo>
                    <a:pt x="101" y="2459"/>
                  </a:lnTo>
                  <a:lnTo>
                    <a:pt x="135" y="2425"/>
                  </a:lnTo>
                  <a:lnTo>
                    <a:pt x="202" y="2459"/>
                  </a:lnTo>
                  <a:lnTo>
                    <a:pt x="1280" y="2492"/>
                  </a:lnTo>
                  <a:lnTo>
                    <a:pt x="1818" y="2492"/>
                  </a:lnTo>
                  <a:lnTo>
                    <a:pt x="2054" y="2459"/>
                  </a:lnTo>
                  <a:lnTo>
                    <a:pt x="2323" y="2391"/>
                  </a:lnTo>
                  <a:lnTo>
                    <a:pt x="2323" y="2425"/>
                  </a:lnTo>
                  <a:lnTo>
                    <a:pt x="2323" y="2459"/>
                  </a:lnTo>
                  <a:lnTo>
                    <a:pt x="2391" y="2459"/>
                  </a:lnTo>
                  <a:lnTo>
                    <a:pt x="2492" y="2425"/>
                  </a:lnTo>
                  <a:lnTo>
                    <a:pt x="2559" y="2324"/>
                  </a:lnTo>
                  <a:lnTo>
                    <a:pt x="2593" y="2223"/>
                  </a:lnTo>
                  <a:lnTo>
                    <a:pt x="2593" y="2088"/>
                  </a:lnTo>
                  <a:lnTo>
                    <a:pt x="2593" y="1819"/>
                  </a:lnTo>
                  <a:lnTo>
                    <a:pt x="2593" y="1583"/>
                  </a:lnTo>
                  <a:lnTo>
                    <a:pt x="2593" y="843"/>
                  </a:lnTo>
                  <a:lnTo>
                    <a:pt x="2525" y="472"/>
                  </a:lnTo>
                  <a:lnTo>
                    <a:pt x="2492" y="304"/>
                  </a:lnTo>
                  <a:lnTo>
                    <a:pt x="2391" y="135"/>
                  </a:lnTo>
                  <a:lnTo>
                    <a:pt x="2357" y="270"/>
                  </a:lnTo>
                  <a:lnTo>
                    <a:pt x="2323" y="405"/>
                  </a:lnTo>
                  <a:lnTo>
                    <a:pt x="2323" y="674"/>
                  </a:lnTo>
                  <a:lnTo>
                    <a:pt x="2357" y="1213"/>
                  </a:lnTo>
                  <a:lnTo>
                    <a:pt x="2357" y="1752"/>
                  </a:lnTo>
                  <a:lnTo>
                    <a:pt x="2323" y="2290"/>
                  </a:lnTo>
                  <a:lnTo>
                    <a:pt x="2088" y="2223"/>
                  </a:lnTo>
                  <a:lnTo>
                    <a:pt x="1818" y="2189"/>
                  </a:lnTo>
                  <a:lnTo>
                    <a:pt x="1280" y="2189"/>
                  </a:lnTo>
                  <a:lnTo>
                    <a:pt x="202" y="2223"/>
                  </a:lnTo>
                  <a:lnTo>
                    <a:pt x="202" y="2223"/>
                  </a:lnTo>
                  <a:lnTo>
                    <a:pt x="236" y="1954"/>
                  </a:lnTo>
                  <a:lnTo>
                    <a:pt x="236" y="1684"/>
                  </a:lnTo>
                  <a:lnTo>
                    <a:pt x="202" y="1146"/>
                  </a:lnTo>
                  <a:lnTo>
                    <a:pt x="202" y="775"/>
                  </a:lnTo>
                  <a:lnTo>
                    <a:pt x="202" y="371"/>
                  </a:lnTo>
                  <a:lnTo>
                    <a:pt x="842" y="337"/>
                  </a:lnTo>
                  <a:lnTo>
                    <a:pt x="1515" y="270"/>
                  </a:lnTo>
                  <a:lnTo>
                    <a:pt x="1953" y="270"/>
                  </a:lnTo>
                  <a:lnTo>
                    <a:pt x="2189" y="236"/>
                  </a:lnTo>
                  <a:lnTo>
                    <a:pt x="2290" y="203"/>
                  </a:lnTo>
                  <a:lnTo>
                    <a:pt x="2357" y="135"/>
                  </a:lnTo>
                  <a:lnTo>
                    <a:pt x="2256" y="68"/>
                  </a:lnTo>
                  <a:lnTo>
                    <a:pt x="2121" y="34"/>
                  </a:lnTo>
                  <a:lnTo>
                    <a:pt x="188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60" name="Shape 360"/>
            <p:cNvSpPr/>
            <p:nvPr/>
          </p:nvSpPr>
          <p:spPr>
            <a:xfrm>
              <a:off x="5315800" y="2629375"/>
              <a:ext cx="20225" cy="19400"/>
            </a:xfrm>
            <a:custGeom>
              <a:avLst/>
              <a:gdLst/>
              <a:ahLst/>
              <a:cxnLst/>
              <a:rect l="0" t="0" r="0" b="0"/>
              <a:pathLst>
                <a:path w="809" h="776" extrusionOk="0">
                  <a:moveTo>
                    <a:pt x="741" y="1"/>
                  </a:moveTo>
                  <a:lnTo>
                    <a:pt x="539" y="102"/>
                  </a:lnTo>
                  <a:lnTo>
                    <a:pt x="404" y="237"/>
                  </a:lnTo>
                  <a:lnTo>
                    <a:pt x="202" y="102"/>
                  </a:lnTo>
                  <a:lnTo>
                    <a:pt x="135" y="102"/>
                  </a:lnTo>
                  <a:lnTo>
                    <a:pt x="101" y="169"/>
                  </a:lnTo>
                  <a:lnTo>
                    <a:pt x="101" y="203"/>
                  </a:lnTo>
                  <a:lnTo>
                    <a:pt x="269" y="371"/>
                  </a:lnTo>
                  <a:lnTo>
                    <a:pt x="168" y="472"/>
                  </a:lnTo>
                  <a:lnTo>
                    <a:pt x="67" y="573"/>
                  </a:lnTo>
                  <a:lnTo>
                    <a:pt x="34" y="607"/>
                  </a:lnTo>
                  <a:lnTo>
                    <a:pt x="0" y="674"/>
                  </a:lnTo>
                  <a:lnTo>
                    <a:pt x="34" y="742"/>
                  </a:lnTo>
                  <a:lnTo>
                    <a:pt x="101" y="775"/>
                  </a:lnTo>
                  <a:lnTo>
                    <a:pt x="202" y="742"/>
                  </a:lnTo>
                  <a:lnTo>
                    <a:pt x="303" y="674"/>
                  </a:lnTo>
                  <a:lnTo>
                    <a:pt x="438" y="472"/>
                  </a:lnTo>
                  <a:lnTo>
                    <a:pt x="673" y="573"/>
                  </a:lnTo>
                  <a:lnTo>
                    <a:pt x="741" y="573"/>
                  </a:lnTo>
                  <a:lnTo>
                    <a:pt x="808" y="506"/>
                  </a:lnTo>
                  <a:lnTo>
                    <a:pt x="774" y="439"/>
                  </a:lnTo>
                  <a:lnTo>
                    <a:pt x="741" y="371"/>
                  </a:lnTo>
                  <a:lnTo>
                    <a:pt x="572" y="338"/>
                  </a:lnTo>
                  <a:lnTo>
                    <a:pt x="640" y="270"/>
                  </a:lnTo>
                  <a:lnTo>
                    <a:pt x="774" y="35"/>
                  </a:lnTo>
                  <a:lnTo>
                    <a:pt x="7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61" name="Shape 361"/>
            <p:cNvSpPr/>
            <p:nvPr/>
          </p:nvSpPr>
          <p:spPr>
            <a:xfrm>
              <a:off x="5345250" y="2394550"/>
              <a:ext cx="64825" cy="62300"/>
            </a:xfrm>
            <a:custGeom>
              <a:avLst/>
              <a:gdLst/>
              <a:ahLst/>
              <a:cxnLst/>
              <a:rect l="0" t="0" r="0" b="0"/>
              <a:pathLst>
                <a:path w="2593" h="2492" extrusionOk="0">
                  <a:moveTo>
                    <a:pt x="135" y="1"/>
                  </a:moveTo>
                  <a:lnTo>
                    <a:pt x="102" y="34"/>
                  </a:lnTo>
                  <a:lnTo>
                    <a:pt x="34" y="304"/>
                  </a:lnTo>
                  <a:lnTo>
                    <a:pt x="1" y="573"/>
                  </a:lnTo>
                  <a:lnTo>
                    <a:pt x="1" y="1112"/>
                  </a:lnTo>
                  <a:lnTo>
                    <a:pt x="1" y="1751"/>
                  </a:lnTo>
                  <a:lnTo>
                    <a:pt x="34" y="2054"/>
                  </a:lnTo>
                  <a:lnTo>
                    <a:pt x="102" y="2391"/>
                  </a:lnTo>
                  <a:lnTo>
                    <a:pt x="135" y="2425"/>
                  </a:lnTo>
                  <a:lnTo>
                    <a:pt x="236" y="2425"/>
                  </a:lnTo>
                  <a:lnTo>
                    <a:pt x="270" y="2357"/>
                  </a:lnTo>
                  <a:lnTo>
                    <a:pt x="270" y="2054"/>
                  </a:lnTo>
                  <a:lnTo>
                    <a:pt x="236" y="1718"/>
                  </a:lnTo>
                  <a:lnTo>
                    <a:pt x="236" y="1112"/>
                  </a:lnTo>
                  <a:lnTo>
                    <a:pt x="236" y="674"/>
                  </a:lnTo>
                  <a:lnTo>
                    <a:pt x="236" y="236"/>
                  </a:lnTo>
                  <a:lnTo>
                    <a:pt x="472" y="270"/>
                  </a:lnTo>
                  <a:lnTo>
                    <a:pt x="2290" y="270"/>
                  </a:lnTo>
                  <a:lnTo>
                    <a:pt x="2324" y="304"/>
                  </a:lnTo>
                  <a:lnTo>
                    <a:pt x="2357" y="337"/>
                  </a:lnTo>
                  <a:lnTo>
                    <a:pt x="2391" y="337"/>
                  </a:lnTo>
                  <a:lnTo>
                    <a:pt x="2391" y="506"/>
                  </a:lnTo>
                  <a:lnTo>
                    <a:pt x="2357" y="674"/>
                  </a:lnTo>
                  <a:lnTo>
                    <a:pt x="2357" y="1011"/>
                  </a:lnTo>
                  <a:lnTo>
                    <a:pt x="2324" y="2223"/>
                  </a:lnTo>
                  <a:lnTo>
                    <a:pt x="2122" y="2189"/>
                  </a:lnTo>
                  <a:lnTo>
                    <a:pt x="1852" y="2189"/>
                  </a:lnTo>
                  <a:lnTo>
                    <a:pt x="1381" y="2223"/>
                  </a:lnTo>
                  <a:lnTo>
                    <a:pt x="775" y="2189"/>
                  </a:lnTo>
                  <a:lnTo>
                    <a:pt x="640" y="2189"/>
                  </a:lnTo>
                  <a:lnTo>
                    <a:pt x="472" y="2223"/>
                  </a:lnTo>
                  <a:lnTo>
                    <a:pt x="371" y="2256"/>
                  </a:lnTo>
                  <a:lnTo>
                    <a:pt x="270" y="2357"/>
                  </a:lnTo>
                  <a:lnTo>
                    <a:pt x="337" y="2425"/>
                  </a:lnTo>
                  <a:lnTo>
                    <a:pt x="472" y="2492"/>
                  </a:lnTo>
                  <a:lnTo>
                    <a:pt x="2088" y="2492"/>
                  </a:lnTo>
                  <a:lnTo>
                    <a:pt x="2357" y="2458"/>
                  </a:lnTo>
                  <a:lnTo>
                    <a:pt x="2391" y="2492"/>
                  </a:lnTo>
                  <a:lnTo>
                    <a:pt x="2458" y="2492"/>
                  </a:lnTo>
                  <a:lnTo>
                    <a:pt x="2526" y="2458"/>
                  </a:lnTo>
                  <a:lnTo>
                    <a:pt x="2559" y="2391"/>
                  </a:lnTo>
                  <a:lnTo>
                    <a:pt x="2559" y="1179"/>
                  </a:lnTo>
                  <a:lnTo>
                    <a:pt x="2593" y="640"/>
                  </a:lnTo>
                  <a:lnTo>
                    <a:pt x="2559" y="405"/>
                  </a:lnTo>
                  <a:lnTo>
                    <a:pt x="2526" y="135"/>
                  </a:lnTo>
                  <a:lnTo>
                    <a:pt x="2492" y="135"/>
                  </a:lnTo>
                  <a:lnTo>
                    <a:pt x="2458" y="169"/>
                  </a:lnTo>
                  <a:lnTo>
                    <a:pt x="2391" y="102"/>
                  </a:lnTo>
                  <a:lnTo>
                    <a:pt x="2290" y="68"/>
                  </a:lnTo>
                  <a:lnTo>
                    <a:pt x="2088" y="68"/>
                  </a:lnTo>
                  <a:lnTo>
                    <a:pt x="1650" y="102"/>
                  </a:lnTo>
                  <a:lnTo>
                    <a:pt x="943" y="68"/>
                  </a:lnTo>
                  <a:lnTo>
                    <a:pt x="573" y="68"/>
                  </a:lnTo>
                  <a:lnTo>
                    <a:pt x="203" y="102"/>
                  </a:lnTo>
                  <a:lnTo>
                    <a:pt x="203" y="34"/>
                  </a:lnTo>
                  <a:lnTo>
                    <a:pt x="203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62" name="Shape 362"/>
            <p:cNvSpPr/>
            <p:nvPr/>
          </p:nvSpPr>
          <p:spPr>
            <a:xfrm>
              <a:off x="5417625" y="2393700"/>
              <a:ext cx="63175" cy="68225"/>
            </a:xfrm>
            <a:custGeom>
              <a:avLst/>
              <a:gdLst/>
              <a:ahLst/>
              <a:cxnLst/>
              <a:rect l="0" t="0" r="0" b="0"/>
              <a:pathLst>
                <a:path w="2527" h="2729" extrusionOk="0">
                  <a:moveTo>
                    <a:pt x="203" y="169"/>
                  </a:moveTo>
                  <a:lnTo>
                    <a:pt x="742" y="237"/>
                  </a:lnTo>
                  <a:lnTo>
                    <a:pt x="1280" y="270"/>
                  </a:lnTo>
                  <a:lnTo>
                    <a:pt x="2358" y="237"/>
                  </a:lnTo>
                  <a:lnTo>
                    <a:pt x="2290" y="775"/>
                  </a:lnTo>
                  <a:lnTo>
                    <a:pt x="2257" y="1348"/>
                  </a:lnTo>
                  <a:lnTo>
                    <a:pt x="2257" y="1886"/>
                  </a:lnTo>
                  <a:lnTo>
                    <a:pt x="2290" y="2425"/>
                  </a:lnTo>
                  <a:lnTo>
                    <a:pt x="2290" y="2459"/>
                  </a:lnTo>
                  <a:lnTo>
                    <a:pt x="2257" y="2459"/>
                  </a:lnTo>
                  <a:lnTo>
                    <a:pt x="2021" y="2425"/>
                  </a:lnTo>
                  <a:lnTo>
                    <a:pt x="809" y="2425"/>
                  </a:lnTo>
                  <a:lnTo>
                    <a:pt x="304" y="2391"/>
                  </a:lnTo>
                  <a:lnTo>
                    <a:pt x="237" y="1280"/>
                  </a:lnTo>
                  <a:lnTo>
                    <a:pt x="203" y="169"/>
                  </a:lnTo>
                  <a:close/>
                  <a:moveTo>
                    <a:pt x="742" y="1"/>
                  </a:moveTo>
                  <a:lnTo>
                    <a:pt x="169" y="35"/>
                  </a:lnTo>
                  <a:lnTo>
                    <a:pt x="136" y="35"/>
                  </a:lnTo>
                  <a:lnTo>
                    <a:pt x="102" y="102"/>
                  </a:lnTo>
                  <a:lnTo>
                    <a:pt x="68" y="102"/>
                  </a:lnTo>
                  <a:lnTo>
                    <a:pt x="35" y="169"/>
                  </a:lnTo>
                  <a:lnTo>
                    <a:pt x="1" y="775"/>
                  </a:lnTo>
                  <a:lnTo>
                    <a:pt x="1" y="1415"/>
                  </a:lnTo>
                  <a:lnTo>
                    <a:pt x="35" y="2021"/>
                  </a:lnTo>
                  <a:lnTo>
                    <a:pt x="102" y="2661"/>
                  </a:lnTo>
                  <a:lnTo>
                    <a:pt x="136" y="2694"/>
                  </a:lnTo>
                  <a:lnTo>
                    <a:pt x="169" y="2728"/>
                  </a:lnTo>
                  <a:lnTo>
                    <a:pt x="237" y="2728"/>
                  </a:lnTo>
                  <a:lnTo>
                    <a:pt x="304" y="2694"/>
                  </a:lnTo>
                  <a:lnTo>
                    <a:pt x="338" y="2661"/>
                  </a:lnTo>
                  <a:lnTo>
                    <a:pt x="338" y="2627"/>
                  </a:lnTo>
                  <a:lnTo>
                    <a:pt x="338" y="2560"/>
                  </a:lnTo>
                  <a:lnTo>
                    <a:pt x="809" y="2661"/>
                  </a:lnTo>
                  <a:lnTo>
                    <a:pt x="1314" y="2694"/>
                  </a:lnTo>
                  <a:lnTo>
                    <a:pt x="1819" y="2694"/>
                  </a:lnTo>
                  <a:lnTo>
                    <a:pt x="2055" y="2661"/>
                  </a:lnTo>
                  <a:lnTo>
                    <a:pt x="2257" y="2627"/>
                  </a:lnTo>
                  <a:lnTo>
                    <a:pt x="2324" y="2593"/>
                  </a:lnTo>
                  <a:lnTo>
                    <a:pt x="2324" y="2492"/>
                  </a:lnTo>
                  <a:lnTo>
                    <a:pt x="2358" y="2526"/>
                  </a:lnTo>
                  <a:lnTo>
                    <a:pt x="2391" y="2526"/>
                  </a:lnTo>
                  <a:lnTo>
                    <a:pt x="2459" y="2492"/>
                  </a:lnTo>
                  <a:lnTo>
                    <a:pt x="2459" y="2425"/>
                  </a:lnTo>
                  <a:lnTo>
                    <a:pt x="2492" y="1886"/>
                  </a:lnTo>
                  <a:lnTo>
                    <a:pt x="2526" y="1314"/>
                  </a:lnTo>
                  <a:lnTo>
                    <a:pt x="2492" y="775"/>
                  </a:lnTo>
                  <a:lnTo>
                    <a:pt x="2459" y="203"/>
                  </a:lnTo>
                  <a:lnTo>
                    <a:pt x="2492" y="169"/>
                  </a:lnTo>
                  <a:lnTo>
                    <a:pt x="2492" y="102"/>
                  </a:lnTo>
                  <a:lnTo>
                    <a:pt x="2459" y="35"/>
                  </a:lnTo>
                  <a:lnTo>
                    <a:pt x="1853" y="35"/>
                  </a:lnTo>
                  <a:lnTo>
                    <a:pt x="128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63" name="Shape 363"/>
            <p:cNvSpPr/>
            <p:nvPr/>
          </p:nvSpPr>
          <p:spPr>
            <a:xfrm>
              <a:off x="5292225" y="2606650"/>
              <a:ext cx="64825" cy="62325"/>
            </a:xfrm>
            <a:custGeom>
              <a:avLst/>
              <a:gdLst/>
              <a:ahLst/>
              <a:cxnLst/>
              <a:rect l="0" t="0" r="0" b="0"/>
              <a:pathLst>
                <a:path w="2593" h="2493" extrusionOk="0">
                  <a:moveTo>
                    <a:pt x="707" y="1"/>
                  </a:moveTo>
                  <a:lnTo>
                    <a:pt x="438" y="35"/>
                  </a:lnTo>
                  <a:lnTo>
                    <a:pt x="337" y="68"/>
                  </a:lnTo>
                  <a:lnTo>
                    <a:pt x="236" y="136"/>
                  </a:lnTo>
                  <a:lnTo>
                    <a:pt x="303" y="203"/>
                  </a:lnTo>
                  <a:lnTo>
                    <a:pt x="404" y="237"/>
                  </a:lnTo>
                  <a:lnTo>
                    <a:pt x="640" y="270"/>
                  </a:lnTo>
                  <a:lnTo>
                    <a:pt x="1078" y="270"/>
                  </a:lnTo>
                  <a:lnTo>
                    <a:pt x="1751" y="338"/>
                  </a:lnTo>
                  <a:lnTo>
                    <a:pt x="2391" y="371"/>
                  </a:lnTo>
                  <a:lnTo>
                    <a:pt x="2391" y="775"/>
                  </a:lnTo>
                  <a:lnTo>
                    <a:pt x="2391" y="1146"/>
                  </a:lnTo>
                  <a:lnTo>
                    <a:pt x="2357" y="1684"/>
                  </a:lnTo>
                  <a:lnTo>
                    <a:pt x="2357" y="1954"/>
                  </a:lnTo>
                  <a:lnTo>
                    <a:pt x="2391" y="2223"/>
                  </a:lnTo>
                  <a:lnTo>
                    <a:pt x="1313" y="2189"/>
                  </a:lnTo>
                  <a:lnTo>
                    <a:pt x="775" y="2189"/>
                  </a:lnTo>
                  <a:lnTo>
                    <a:pt x="505" y="2223"/>
                  </a:lnTo>
                  <a:lnTo>
                    <a:pt x="270" y="2290"/>
                  </a:lnTo>
                  <a:lnTo>
                    <a:pt x="236" y="1752"/>
                  </a:lnTo>
                  <a:lnTo>
                    <a:pt x="236" y="1213"/>
                  </a:lnTo>
                  <a:lnTo>
                    <a:pt x="270" y="674"/>
                  </a:lnTo>
                  <a:lnTo>
                    <a:pt x="270" y="405"/>
                  </a:lnTo>
                  <a:lnTo>
                    <a:pt x="236" y="270"/>
                  </a:lnTo>
                  <a:lnTo>
                    <a:pt x="202" y="136"/>
                  </a:lnTo>
                  <a:lnTo>
                    <a:pt x="101" y="304"/>
                  </a:lnTo>
                  <a:lnTo>
                    <a:pt x="68" y="472"/>
                  </a:lnTo>
                  <a:lnTo>
                    <a:pt x="0" y="843"/>
                  </a:lnTo>
                  <a:lnTo>
                    <a:pt x="0" y="1583"/>
                  </a:lnTo>
                  <a:lnTo>
                    <a:pt x="0" y="1819"/>
                  </a:lnTo>
                  <a:lnTo>
                    <a:pt x="0" y="2088"/>
                  </a:lnTo>
                  <a:lnTo>
                    <a:pt x="0" y="2223"/>
                  </a:lnTo>
                  <a:lnTo>
                    <a:pt x="34" y="2324"/>
                  </a:lnTo>
                  <a:lnTo>
                    <a:pt x="101" y="2425"/>
                  </a:lnTo>
                  <a:lnTo>
                    <a:pt x="202" y="2459"/>
                  </a:lnTo>
                  <a:lnTo>
                    <a:pt x="270" y="2459"/>
                  </a:lnTo>
                  <a:lnTo>
                    <a:pt x="270" y="2425"/>
                  </a:lnTo>
                  <a:lnTo>
                    <a:pt x="270" y="2391"/>
                  </a:lnTo>
                  <a:lnTo>
                    <a:pt x="539" y="2459"/>
                  </a:lnTo>
                  <a:lnTo>
                    <a:pt x="775" y="2492"/>
                  </a:lnTo>
                  <a:lnTo>
                    <a:pt x="1313" y="2492"/>
                  </a:lnTo>
                  <a:lnTo>
                    <a:pt x="2391" y="2459"/>
                  </a:lnTo>
                  <a:lnTo>
                    <a:pt x="2458" y="2425"/>
                  </a:lnTo>
                  <a:lnTo>
                    <a:pt x="2492" y="2459"/>
                  </a:lnTo>
                  <a:lnTo>
                    <a:pt x="2526" y="2459"/>
                  </a:lnTo>
                  <a:lnTo>
                    <a:pt x="2559" y="2425"/>
                  </a:lnTo>
                  <a:lnTo>
                    <a:pt x="2593" y="2156"/>
                  </a:lnTo>
                  <a:lnTo>
                    <a:pt x="2593" y="1886"/>
                  </a:lnTo>
                  <a:lnTo>
                    <a:pt x="2593" y="1348"/>
                  </a:lnTo>
                  <a:lnTo>
                    <a:pt x="2593" y="708"/>
                  </a:lnTo>
                  <a:lnTo>
                    <a:pt x="2593" y="405"/>
                  </a:lnTo>
                  <a:lnTo>
                    <a:pt x="2559" y="68"/>
                  </a:lnTo>
                  <a:lnTo>
                    <a:pt x="2526" y="35"/>
                  </a:lnTo>
                  <a:lnTo>
                    <a:pt x="2458" y="35"/>
                  </a:lnTo>
                  <a:lnTo>
                    <a:pt x="2458" y="68"/>
                  </a:lnTo>
                  <a:lnTo>
                    <a:pt x="2425" y="169"/>
                  </a:lnTo>
                  <a:lnTo>
                    <a:pt x="1852" y="102"/>
                  </a:lnTo>
                  <a:lnTo>
                    <a:pt x="1246" y="35"/>
                  </a:lnTo>
                  <a:lnTo>
                    <a:pt x="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64" name="Shape 364"/>
            <p:cNvSpPr/>
            <p:nvPr/>
          </p:nvSpPr>
          <p:spPr>
            <a:xfrm>
              <a:off x="5227400" y="2424000"/>
              <a:ext cx="19400" cy="22750"/>
            </a:xfrm>
            <a:custGeom>
              <a:avLst/>
              <a:gdLst/>
              <a:ahLst/>
              <a:cxnLst/>
              <a:rect l="0" t="0" r="0" b="0"/>
              <a:pathLst>
                <a:path w="776" h="910" extrusionOk="0">
                  <a:moveTo>
                    <a:pt x="304" y="1"/>
                  </a:moveTo>
                  <a:lnTo>
                    <a:pt x="169" y="68"/>
                  </a:lnTo>
                  <a:lnTo>
                    <a:pt x="136" y="136"/>
                  </a:lnTo>
                  <a:lnTo>
                    <a:pt x="102" y="169"/>
                  </a:lnTo>
                  <a:lnTo>
                    <a:pt x="136" y="237"/>
                  </a:lnTo>
                  <a:lnTo>
                    <a:pt x="169" y="270"/>
                  </a:lnTo>
                  <a:lnTo>
                    <a:pt x="203" y="270"/>
                  </a:lnTo>
                  <a:lnTo>
                    <a:pt x="371" y="203"/>
                  </a:lnTo>
                  <a:lnTo>
                    <a:pt x="237" y="472"/>
                  </a:lnTo>
                  <a:lnTo>
                    <a:pt x="35" y="742"/>
                  </a:lnTo>
                  <a:lnTo>
                    <a:pt x="1" y="809"/>
                  </a:lnTo>
                  <a:lnTo>
                    <a:pt x="1" y="843"/>
                  </a:lnTo>
                  <a:lnTo>
                    <a:pt x="35" y="910"/>
                  </a:lnTo>
                  <a:lnTo>
                    <a:pt x="102" y="910"/>
                  </a:lnTo>
                  <a:lnTo>
                    <a:pt x="439" y="876"/>
                  </a:lnTo>
                  <a:lnTo>
                    <a:pt x="607" y="876"/>
                  </a:lnTo>
                  <a:lnTo>
                    <a:pt x="742" y="809"/>
                  </a:lnTo>
                  <a:lnTo>
                    <a:pt x="775" y="775"/>
                  </a:lnTo>
                  <a:lnTo>
                    <a:pt x="775" y="742"/>
                  </a:lnTo>
                  <a:lnTo>
                    <a:pt x="775" y="708"/>
                  </a:lnTo>
                  <a:lnTo>
                    <a:pt x="742" y="674"/>
                  </a:lnTo>
                  <a:lnTo>
                    <a:pt x="439" y="674"/>
                  </a:lnTo>
                  <a:lnTo>
                    <a:pt x="338" y="708"/>
                  </a:lnTo>
                  <a:lnTo>
                    <a:pt x="506" y="439"/>
                  </a:lnTo>
                  <a:lnTo>
                    <a:pt x="607" y="136"/>
                  </a:lnTo>
                  <a:lnTo>
                    <a:pt x="607" y="68"/>
                  </a:lnTo>
                  <a:lnTo>
                    <a:pt x="54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65" name="Shape 365"/>
            <p:cNvSpPr/>
            <p:nvPr/>
          </p:nvSpPr>
          <p:spPr>
            <a:xfrm>
              <a:off x="5278750" y="2395400"/>
              <a:ext cx="57275" cy="62300"/>
            </a:xfrm>
            <a:custGeom>
              <a:avLst/>
              <a:gdLst/>
              <a:ahLst/>
              <a:cxnLst/>
              <a:rect l="0" t="0" r="0" b="0"/>
              <a:pathLst>
                <a:path w="2291" h="2492" extrusionOk="0">
                  <a:moveTo>
                    <a:pt x="236" y="0"/>
                  </a:moveTo>
                  <a:lnTo>
                    <a:pt x="102" y="34"/>
                  </a:lnTo>
                  <a:lnTo>
                    <a:pt x="1" y="68"/>
                  </a:lnTo>
                  <a:lnTo>
                    <a:pt x="1" y="101"/>
                  </a:lnTo>
                  <a:lnTo>
                    <a:pt x="68" y="169"/>
                  </a:lnTo>
                  <a:lnTo>
                    <a:pt x="169" y="202"/>
                  </a:lnTo>
                  <a:lnTo>
                    <a:pt x="371" y="270"/>
                  </a:lnTo>
                  <a:lnTo>
                    <a:pt x="2088" y="270"/>
                  </a:lnTo>
                  <a:lnTo>
                    <a:pt x="2054" y="472"/>
                  </a:lnTo>
                  <a:lnTo>
                    <a:pt x="2054" y="707"/>
                  </a:lnTo>
                  <a:lnTo>
                    <a:pt x="2054" y="1145"/>
                  </a:lnTo>
                  <a:lnTo>
                    <a:pt x="2054" y="1717"/>
                  </a:lnTo>
                  <a:lnTo>
                    <a:pt x="2054" y="1987"/>
                  </a:lnTo>
                  <a:lnTo>
                    <a:pt x="2088" y="2256"/>
                  </a:lnTo>
                  <a:lnTo>
                    <a:pt x="910" y="2222"/>
                  </a:lnTo>
                  <a:lnTo>
                    <a:pt x="506" y="2189"/>
                  </a:lnTo>
                  <a:lnTo>
                    <a:pt x="304" y="2222"/>
                  </a:lnTo>
                  <a:lnTo>
                    <a:pt x="203" y="2256"/>
                  </a:lnTo>
                  <a:lnTo>
                    <a:pt x="135" y="2323"/>
                  </a:lnTo>
                  <a:lnTo>
                    <a:pt x="203" y="2391"/>
                  </a:lnTo>
                  <a:lnTo>
                    <a:pt x="304" y="2458"/>
                  </a:lnTo>
                  <a:lnTo>
                    <a:pt x="506" y="2492"/>
                  </a:lnTo>
                  <a:lnTo>
                    <a:pt x="2256" y="2492"/>
                  </a:lnTo>
                  <a:lnTo>
                    <a:pt x="2290" y="2424"/>
                  </a:lnTo>
                  <a:lnTo>
                    <a:pt x="2290" y="2357"/>
                  </a:lnTo>
                  <a:lnTo>
                    <a:pt x="2290" y="2290"/>
                  </a:lnTo>
                  <a:lnTo>
                    <a:pt x="2290" y="2020"/>
                  </a:lnTo>
                  <a:lnTo>
                    <a:pt x="2290" y="1717"/>
                  </a:lnTo>
                  <a:lnTo>
                    <a:pt x="2290" y="1145"/>
                  </a:lnTo>
                  <a:lnTo>
                    <a:pt x="2290" y="707"/>
                  </a:lnTo>
                  <a:lnTo>
                    <a:pt x="2290" y="472"/>
                  </a:lnTo>
                  <a:lnTo>
                    <a:pt x="2256" y="236"/>
                  </a:lnTo>
                  <a:lnTo>
                    <a:pt x="2290" y="202"/>
                  </a:lnTo>
                  <a:lnTo>
                    <a:pt x="2290" y="135"/>
                  </a:lnTo>
                  <a:lnTo>
                    <a:pt x="2256" y="68"/>
                  </a:lnTo>
                  <a:lnTo>
                    <a:pt x="2189" y="34"/>
                  </a:lnTo>
                  <a:lnTo>
                    <a:pt x="943" y="34"/>
                  </a:lnTo>
                  <a:lnTo>
                    <a:pt x="47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66" name="Shape 366"/>
            <p:cNvSpPr/>
            <p:nvPr/>
          </p:nvSpPr>
          <p:spPr>
            <a:xfrm>
              <a:off x="5298950" y="2424000"/>
              <a:ext cx="18550" cy="26975"/>
            </a:xfrm>
            <a:custGeom>
              <a:avLst/>
              <a:gdLst/>
              <a:ahLst/>
              <a:cxnLst/>
              <a:rect l="0" t="0" r="0" b="0"/>
              <a:pathLst>
                <a:path w="742" h="1079" extrusionOk="0">
                  <a:moveTo>
                    <a:pt x="337" y="1"/>
                  </a:moveTo>
                  <a:lnTo>
                    <a:pt x="236" y="35"/>
                  </a:lnTo>
                  <a:lnTo>
                    <a:pt x="135" y="102"/>
                  </a:lnTo>
                  <a:lnTo>
                    <a:pt x="34" y="203"/>
                  </a:lnTo>
                  <a:lnTo>
                    <a:pt x="1" y="237"/>
                  </a:lnTo>
                  <a:lnTo>
                    <a:pt x="34" y="304"/>
                  </a:lnTo>
                  <a:lnTo>
                    <a:pt x="68" y="338"/>
                  </a:lnTo>
                  <a:lnTo>
                    <a:pt x="135" y="304"/>
                  </a:lnTo>
                  <a:lnTo>
                    <a:pt x="236" y="237"/>
                  </a:lnTo>
                  <a:lnTo>
                    <a:pt x="337" y="203"/>
                  </a:lnTo>
                  <a:lnTo>
                    <a:pt x="371" y="169"/>
                  </a:lnTo>
                  <a:lnTo>
                    <a:pt x="438" y="203"/>
                  </a:lnTo>
                  <a:lnTo>
                    <a:pt x="438" y="237"/>
                  </a:lnTo>
                  <a:lnTo>
                    <a:pt x="472" y="304"/>
                  </a:lnTo>
                  <a:lnTo>
                    <a:pt x="371" y="371"/>
                  </a:lnTo>
                  <a:lnTo>
                    <a:pt x="270" y="506"/>
                  </a:lnTo>
                  <a:lnTo>
                    <a:pt x="169" y="674"/>
                  </a:lnTo>
                  <a:lnTo>
                    <a:pt x="169" y="708"/>
                  </a:lnTo>
                  <a:lnTo>
                    <a:pt x="203" y="775"/>
                  </a:lnTo>
                  <a:lnTo>
                    <a:pt x="472" y="775"/>
                  </a:lnTo>
                  <a:lnTo>
                    <a:pt x="472" y="910"/>
                  </a:lnTo>
                  <a:lnTo>
                    <a:pt x="203" y="910"/>
                  </a:lnTo>
                  <a:lnTo>
                    <a:pt x="169" y="944"/>
                  </a:lnTo>
                  <a:lnTo>
                    <a:pt x="169" y="1011"/>
                  </a:lnTo>
                  <a:lnTo>
                    <a:pt x="236" y="1045"/>
                  </a:lnTo>
                  <a:lnTo>
                    <a:pt x="337" y="1078"/>
                  </a:lnTo>
                  <a:lnTo>
                    <a:pt x="506" y="1078"/>
                  </a:lnTo>
                  <a:lnTo>
                    <a:pt x="607" y="1045"/>
                  </a:lnTo>
                  <a:lnTo>
                    <a:pt x="674" y="977"/>
                  </a:lnTo>
                  <a:lnTo>
                    <a:pt x="708" y="910"/>
                  </a:lnTo>
                  <a:lnTo>
                    <a:pt x="741" y="843"/>
                  </a:lnTo>
                  <a:lnTo>
                    <a:pt x="708" y="708"/>
                  </a:lnTo>
                  <a:lnTo>
                    <a:pt x="640" y="641"/>
                  </a:lnTo>
                  <a:lnTo>
                    <a:pt x="539" y="607"/>
                  </a:lnTo>
                  <a:lnTo>
                    <a:pt x="438" y="573"/>
                  </a:lnTo>
                  <a:lnTo>
                    <a:pt x="539" y="472"/>
                  </a:lnTo>
                  <a:lnTo>
                    <a:pt x="607" y="371"/>
                  </a:lnTo>
                  <a:lnTo>
                    <a:pt x="640" y="270"/>
                  </a:lnTo>
                  <a:lnTo>
                    <a:pt x="607" y="136"/>
                  </a:lnTo>
                  <a:lnTo>
                    <a:pt x="573" y="68"/>
                  </a:lnTo>
                  <a:lnTo>
                    <a:pt x="472" y="35"/>
                  </a:lnTo>
                  <a:lnTo>
                    <a:pt x="40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67" name="Shape 367"/>
            <p:cNvSpPr/>
            <p:nvPr/>
          </p:nvSpPr>
          <p:spPr>
            <a:xfrm>
              <a:off x="5273700" y="2397075"/>
              <a:ext cx="7600" cy="60625"/>
            </a:xfrm>
            <a:custGeom>
              <a:avLst/>
              <a:gdLst/>
              <a:ahLst/>
              <a:cxnLst/>
              <a:rect l="0" t="0" r="0" b="0"/>
              <a:pathLst>
                <a:path w="304" h="2425" extrusionOk="0">
                  <a:moveTo>
                    <a:pt x="102" y="1"/>
                  </a:moveTo>
                  <a:lnTo>
                    <a:pt x="68" y="34"/>
                  </a:lnTo>
                  <a:lnTo>
                    <a:pt x="34" y="304"/>
                  </a:lnTo>
                  <a:lnTo>
                    <a:pt x="1" y="573"/>
                  </a:lnTo>
                  <a:lnTo>
                    <a:pt x="34" y="1112"/>
                  </a:lnTo>
                  <a:lnTo>
                    <a:pt x="34" y="1751"/>
                  </a:lnTo>
                  <a:lnTo>
                    <a:pt x="68" y="2054"/>
                  </a:lnTo>
                  <a:lnTo>
                    <a:pt x="135" y="2357"/>
                  </a:lnTo>
                  <a:lnTo>
                    <a:pt x="169" y="2425"/>
                  </a:lnTo>
                  <a:lnTo>
                    <a:pt x="203" y="2425"/>
                  </a:lnTo>
                  <a:lnTo>
                    <a:pt x="236" y="2391"/>
                  </a:lnTo>
                  <a:lnTo>
                    <a:pt x="270" y="2357"/>
                  </a:lnTo>
                  <a:lnTo>
                    <a:pt x="304" y="2054"/>
                  </a:lnTo>
                  <a:lnTo>
                    <a:pt x="270" y="1718"/>
                  </a:lnTo>
                  <a:lnTo>
                    <a:pt x="236" y="1112"/>
                  </a:lnTo>
                  <a:lnTo>
                    <a:pt x="236" y="573"/>
                  </a:lnTo>
                  <a:lnTo>
                    <a:pt x="203" y="304"/>
                  </a:lnTo>
                  <a:lnTo>
                    <a:pt x="169" y="34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68" name="Shape 368"/>
            <p:cNvSpPr/>
            <p:nvPr/>
          </p:nvSpPr>
          <p:spPr>
            <a:xfrm>
              <a:off x="5206375" y="2345725"/>
              <a:ext cx="69050" cy="47175"/>
            </a:xfrm>
            <a:custGeom>
              <a:avLst/>
              <a:gdLst/>
              <a:ahLst/>
              <a:cxnLst/>
              <a:rect l="0" t="0" r="0" b="0"/>
              <a:pathLst>
                <a:path w="2762" h="1887" extrusionOk="0">
                  <a:moveTo>
                    <a:pt x="1414" y="1"/>
                  </a:moveTo>
                  <a:lnTo>
                    <a:pt x="1078" y="34"/>
                  </a:lnTo>
                  <a:lnTo>
                    <a:pt x="741" y="68"/>
                  </a:lnTo>
                  <a:lnTo>
                    <a:pt x="404" y="102"/>
                  </a:lnTo>
                  <a:lnTo>
                    <a:pt x="101" y="203"/>
                  </a:lnTo>
                  <a:lnTo>
                    <a:pt x="34" y="169"/>
                  </a:lnTo>
                  <a:lnTo>
                    <a:pt x="0" y="237"/>
                  </a:lnTo>
                  <a:lnTo>
                    <a:pt x="0" y="607"/>
                  </a:lnTo>
                  <a:lnTo>
                    <a:pt x="34" y="1011"/>
                  </a:lnTo>
                  <a:lnTo>
                    <a:pt x="34" y="1348"/>
                  </a:lnTo>
                  <a:lnTo>
                    <a:pt x="101" y="1684"/>
                  </a:lnTo>
                  <a:lnTo>
                    <a:pt x="135" y="1718"/>
                  </a:lnTo>
                  <a:lnTo>
                    <a:pt x="236" y="1718"/>
                  </a:lnTo>
                  <a:lnTo>
                    <a:pt x="236" y="1651"/>
                  </a:lnTo>
                  <a:lnTo>
                    <a:pt x="236" y="1280"/>
                  </a:lnTo>
                  <a:lnTo>
                    <a:pt x="202" y="876"/>
                  </a:lnTo>
                  <a:lnTo>
                    <a:pt x="169" y="573"/>
                  </a:lnTo>
                  <a:lnTo>
                    <a:pt x="101" y="237"/>
                  </a:lnTo>
                  <a:lnTo>
                    <a:pt x="438" y="270"/>
                  </a:lnTo>
                  <a:lnTo>
                    <a:pt x="741" y="304"/>
                  </a:lnTo>
                  <a:lnTo>
                    <a:pt x="1347" y="270"/>
                  </a:lnTo>
                  <a:lnTo>
                    <a:pt x="1987" y="270"/>
                  </a:lnTo>
                  <a:lnTo>
                    <a:pt x="2290" y="304"/>
                  </a:lnTo>
                  <a:lnTo>
                    <a:pt x="2593" y="338"/>
                  </a:lnTo>
                  <a:lnTo>
                    <a:pt x="2559" y="540"/>
                  </a:lnTo>
                  <a:lnTo>
                    <a:pt x="2525" y="775"/>
                  </a:lnTo>
                  <a:lnTo>
                    <a:pt x="2525" y="1213"/>
                  </a:lnTo>
                  <a:lnTo>
                    <a:pt x="2559" y="1684"/>
                  </a:lnTo>
                  <a:lnTo>
                    <a:pt x="2559" y="1684"/>
                  </a:lnTo>
                  <a:lnTo>
                    <a:pt x="2256" y="1651"/>
                  </a:lnTo>
                  <a:lnTo>
                    <a:pt x="1414" y="1651"/>
                  </a:lnTo>
                  <a:lnTo>
                    <a:pt x="842" y="1583"/>
                  </a:lnTo>
                  <a:lnTo>
                    <a:pt x="539" y="1583"/>
                  </a:lnTo>
                  <a:lnTo>
                    <a:pt x="270" y="1651"/>
                  </a:lnTo>
                  <a:lnTo>
                    <a:pt x="505" y="1752"/>
                  </a:lnTo>
                  <a:lnTo>
                    <a:pt x="741" y="1785"/>
                  </a:lnTo>
                  <a:lnTo>
                    <a:pt x="1280" y="1819"/>
                  </a:lnTo>
                  <a:lnTo>
                    <a:pt x="1583" y="1853"/>
                  </a:lnTo>
                  <a:lnTo>
                    <a:pt x="1953" y="1886"/>
                  </a:lnTo>
                  <a:lnTo>
                    <a:pt x="2290" y="1853"/>
                  </a:lnTo>
                  <a:lnTo>
                    <a:pt x="2593" y="1785"/>
                  </a:lnTo>
                  <a:lnTo>
                    <a:pt x="2694" y="1785"/>
                  </a:lnTo>
                  <a:lnTo>
                    <a:pt x="2727" y="1752"/>
                  </a:lnTo>
                  <a:lnTo>
                    <a:pt x="2727" y="1718"/>
                  </a:lnTo>
                  <a:lnTo>
                    <a:pt x="2694" y="876"/>
                  </a:lnTo>
                  <a:lnTo>
                    <a:pt x="2727" y="607"/>
                  </a:lnTo>
                  <a:lnTo>
                    <a:pt x="2727" y="338"/>
                  </a:lnTo>
                  <a:lnTo>
                    <a:pt x="2761" y="304"/>
                  </a:lnTo>
                  <a:lnTo>
                    <a:pt x="2761" y="237"/>
                  </a:lnTo>
                  <a:lnTo>
                    <a:pt x="2761" y="169"/>
                  </a:lnTo>
                  <a:lnTo>
                    <a:pt x="2694" y="135"/>
                  </a:lnTo>
                  <a:lnTo>
                    <a:pt x="2391" y="68"/>
                  </a:lnTo>
                  <a:lnTo>
                    <a:pt x="2054" y="34"/>
                  </a:lnTo>
                  <a:lnTo>
                    <a:pt x="141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69" name="Shape 369"/>
            <p:cNvSpPr/>
            <p:nvPr/>
          </p:nvSpPr>
          <p:spPr>
            <a:xfrm>
              <a:off x="5190375" y="2485450"/>
              <a:ext cx="20225" cy="26125"/>
            </a:xfrm>
            <a:custGeom>
              <a:avLst/>
              <a:gdLst/>
              <a:ahLst/>
              <a:cxnLst/>
              <a:rect l="0" t="0" r="0" b="0"/>
              <a:pathLst>
                <a:path w="809" h="1045" extrusionOk="0">
                  <a:moveTo>
                    <a:pt x="472" y="236"/>
                  </a:moveTo>
                  <a:lnTo>
                    <a:pt x="506" y="270"/>
                  </a:lnTo>
                  <a:lnTo>
                    <a:pt x="506" y="371"/>
                  </a:lnTo>
                  <a:lnTo>
                    <a:pt x="472" y="438"/>
                  </a:lnTo>
                  <a:lnTo>
                    <a:pt x="438" y="506"/>
                  </a:lnTo>
                  <a:lnTo>
                    <a:pt x="371" y="539"/>
                  </a:lnTo>
                  <a:lnTo>
                    <a:pt x="236" y="573"/>
                  </a:lnTo>
                  <a:lnTo>
                    <a:pt x="236" y="438"/>
                  </a:lnTo>
                  <a:lnTo>
                    <a:pt x="304" y="337"/>
                  </a:lnTo>
                  <a:lnTo>
                    <a:pt x="371" y="270"/>
                  </a:lnTo>
                  <a:lnTo>
                    <a:pt x="405" y="270"/>
                  </a:lnTo>
                  <a:lnTo>
                    <a:pt x="472" y="236"/>
                  </a:lnTo>
                  <a:close/>
                  <a:moveTo>
                    <a:pt x="438" y="1"/>
                  </a:moveTo>
                  <a:lnTo>
                    <a:pt x="337" y="34"/>
                  </a:lnTo>
                  <a:lnTo>
                    <a:pt x="236" y="102"/>
                  </a:lnTo>
                  <a:lnTo>
                    <a:pt x="169" y="169"/>
                  </a:lnTo>
                  <a:lnTo>
                    <a:pt x="68" y="337"/>
                  </a:lnTo>
                  <a:lnTo>
                    <a:pt x="1" y="506"/>
                  </a:lnTo>
                  <a:lnTo>
                    <a:pt x="1" y="674"/>
                  </a:lnTo>
                  <a:lnTo>
                    <a:pt x="68" y="741"/>
                  </a:lnTo>
                  <a:lnTo>
                    <a:pt x="135" y="809"/>
                  </a:lnTo>
                  <a:lnTo>
                    <a:pt x="304" y="809"/>
                  </a:lnTo>
                  <a:lnTo>
                    <a:pt x="438" y="741"/>
                  </a:lnTo>
                  <a:lnTo>
                    <a:pt x="438" y="809"/>
                  </a:lnTo>
                  <a:lnTo>
                    <a:pt x="506" y="876"/>
                  </a:lnTo>
                  <a:lnTo>
                    <a:pt x="539" y="943"/>
                  </a:lnTo>
                  <a:lnTo>
                    <a:pt x="708" y="1044"/>
                  </a:lnTo>
                  <a:lnTo>
                    <a:pt x="775" y="1044"/>
                  </a:lnTo>
                  <a:lnTo>
                    <a:pt x="809" y="977"/>
                  </a:lnTo>
                  <a:lnTo>
                    <a:pt x="775" y="943"/>
                  </a:lnTo>
                  <a:lnTo>
                    <a:pt x="674" y="842"/>
                  </a:lnTo>
                  <a:lnTo>
                    <a:pt x="607" y="775"/>
                  </a:lnTo>
                  <a:lnTo>
                    <a:pt x="539" y="674"/>
                  </a:lnTo>
                  <a:lnTo>
                    <a:pt x="640" y="607"/>
                  </a:lnTo>
                  <a:lnTo>
                    <a:pt x="674" y="506"/>
                  </a:lnTo>
                  <a:lnTo>
                    <a:pt x="741" y="405"/>
                  </a:lnTo>
                  <a:lnTo>
                    <a:pt x="741" y="304"/>
                  </a:lnTo>
                  <a:lnTo>
                    <a:pt x="741" y="203"/>
                  </a:lnTo>
                  <a:lnTo>
                    <a:pt x="708" y="135"/>
                  </a:lnTo>
                  <a:lnTo>
                    <a:pt x="640" y="68"/>
                  </a:lnTo>
                  <a:lnTo>
                    <a:pt x="573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70" name="Shape 370"/>
            <p:cNvSpPr/>
            <p:nvPr/>
          </p:nvSpPr>
          <p:spPr>
            <a:xfrm>
              <a:off x="5341875" y="2489675"/>
              <a:ext cx="14350" cy="4225"/>
            </a:xfrm>
            <a:custGeom>
              <a:avLst/>
              <a:gdLst/>
              <a:ahLst/>
              <a:cxnLst/>
              <a:rect l="0" t="0" r="0" b="0"/>
              <a:pathLst>
                <a:path w="574" h="169" extrusionOk="0">
                  <a:moveTo>
                    <a:pt x="35" y="0"/>
                  </a:moveTo>
                  <a:lnTo>
                    <a:pt x="1" y="34"/>
                  </a:lnTo>
                  <a:lnTo>
                    <a:pt x="35" y="101"/>
                  </a:lnTo>
                  <a:lnTo>
                    <a:pt x="68" y="135"/>
                  </a:lnTo>
                  <a:lnTo>
                    <a:pt x="203" y="168"/>
                  </a:lnTo>
                  <a:lnTo>
                    <a:pt x="439" y="168"/>
                  </a:lnTo>
                  <a:lnTo>
                    <a:pt x="540" y="135"/>
                  </a:lnTo>
                  <a:lnTo>
                    <a:pt x="573" y="101"/>
                  </a:lnTo>
                  <a:lnTo>
                    <a:pt x="573" y="67"/>
                  </a:lnTo>
                  <a:lnTo>
                    <a:pt x="540" y="34"/>
                  </a:lnTo>
                  <a:lnTo>
                    <a:pt x="5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71" name="Shape 371"/>
            <p:cNvSpPr/>
            <p:nvPr/>
          </p:nvSpPr>
          <p:spPr>
            <a:xfrm>
              <a:off x="5312425" y="2465250"/>
              <a:ext cx="64825" cy="62325"/>
            </a:xfrm>
            <a:custGeom>
              <a:avLst/>
              <a:gdLst/>
              <a:ahLst/>
              <a:cxnLst/>
              <a:rect l="0" t="0" r="0" b="0"/>
              <a:pathLst>
                <a:path w="2593" h="2493" extrusionOk="0">
                  <a:moveTo>
                    <a:pt x="707" y="1"/>
                  </a:moveTo>
                  <a:lnTo>
                    <a:pt x="438" y="34"/>
                  </a:lnTo>
                  <a:lnTo>
                    <a:pt x="337" y="68"/>
                  </a:lnTo>
                  <a:lnTo>
                    <a:pt x="236" y="135"/>
                  </a:lnTo>
                  <a:lnTo>
                    <a:pt x="303" y="203"/>
                  </a:lnTo>
                  <a:lnTo>
                    <a:pt x="404" y="236"/>
                  </a:lnTo>
                  <a:lnTo>
                    <a:pt x="640" y="270"/>
                  </a:lnTo>
                  <a:lnTo>
                    <a:pt x="1078" y="270"/>
                  </a:lnTo>
                  <a:lnTo>
                    <a:pt x="1751" y="337"/>
                  </a:lnTo>
                  <a:lnTo>
                    <a:pt x="2391" y="371"/>
                  </a:lnTo>
                  <a:lnTo>
                    <a:pt x="2391" y="775"/>
                  </a:lnTo>
                  <a:lnTo>
                    <a:pt x="2391" y="1145"/>
                  </a:lnTo>
                  <a:lnTo>
                    <a:pt x="2357" y="1684"/>
                  </a:lnTo>
                  <a:lnTo>
                    <a:pt x="2357" y="1953"/>
                  </a:lnTo>
                  <a:lnTo>
                    <a:pt x="2391" y="2223"/>
                  </a:lnTo>
                  <a:lnTo>
                    <a:pt x="1314" y="2189"/>
                  </a:lnTo>
                  <a:lnTo>
                    <a:pt x="775" y="2189"/>
                  </a:lnTo>
                  <a:lnTo>
                    <a:pt x="505" y="2223"/>
                  </a:lnTo>
                  <a:lnTo>
                    <a:pt x="270" y="2290"/>
                  </a:lnTo>
                  <a:lnTo>
                    <a:pt x="236" y="1751"/>
                  </a:lnTo>
                  <a:lnTo>
                    <a:pt x="236" y="1213"/>
                  </a:lnTo>
                  <a:lnTo>
                    <a:pt x="270" y="674"/>
                  </a:lnTo>
                  <a:lnTo>
                    <a:pt x="270" y="405"/>
                  </a:lnTo>
                  <a:lnTo>
                    <a:pt x="236" y="270"/>
                  </a:lnTo>
                  <a:lnTo>
                    <a:pt x="202" y="135"/>
                  </a:lnTo>
                  <a:lnTo>
                    <a:pt x="101" y="304"/>
                  </a:lnTo>
                  <a:lnTo>
                    <a:pt x="68" y="472"/>
                  </a:lnTo>
                  <a:lnTo>
                    <a:pt x="0" y="842"/>
                  </a:lnTo>
                  <a:lnTo>
                    <a:pt x="0" y="1583"/>
                  </a:lnTo>
                  <a:lnTo>
                    <a:pt x="0" y="1819"/>
                  </a:lnTo>
                  <a:lnTo>
                    <a:pt x="0" y="2088"/>
                  </a:lnTo>
                  <a:lnTo>
                    <a:pt x="0" y="2223"/>
                  </a:lnTo>
                  <a:lnTo>
                    <a:pt x="34" y="2324"/>
                  </a:lnTo>
                  <a:lnTo>
                    <a:pt x="101" y="2425"/>
                  </a:lnTo>
                  <a:lnTo>
                    <a:pt x="202" y="2458"/>
                  </a:lnTo>
                  <a:lnTo>
                    <a:pt x="270" y="2458"/>
                  </a:lnTo>
                  <a:lnTo>
                    <a:pt x="270" y="2425"/>
                  </a:lnTo>
                  <a:lnTo>
                    <a:pt x="270" y="2391"/>
                  </a:lnTo>
                  <a:lnTo>
                    <a:pt x="539" y="2458"/>
                  </a:lnTo>
                  <a:lnTo>
                    <a:pt x="775" y="2492"/>
                  </a:lnTo>
                  <a:lnTo>
                    <a:pt x="1314" y="2492"/>
                  </a:lnTo>
                  <a:lnTo>
                    <a:pt x="2391" y="2458"/>
                  </a:lnTo>
                  <a:lnTo>
                    <a:pt x="2458" y="2425"/>
                  </a:lnTo>
                  <a:lnTo>
                    <a:pt x="2492" y="2458"/>
                  </a:lnTo>
                  <a:lnTo>
                    <a:pt x="2526" y="2458"/>
                  </a:lnTo>
                  <a:lnTo>
                    <a:pt x="2559" y="2425"/>
                  </a:lnTo>
                  <a:lnTo>
                    <a:pt x="2593" y="2155"/>
                  </a:lnTo>
                  <a:lnTo>
                    <a:pt x="2593" y="1886"/>
                  </a:lnTo>
                  <a:lnTo>
                    <a:pt x="2593" y="1347"/>
                  </a:lnTo>
                  <a:lnTo>
                    <a:pt x="2593" y="708"/>
                  </a:lnTo>
                  <a:lnTo>
                    <a:pt x="2593" y="405"/>
                  </a:lnTo>
                  <a:lnTo>
                    <a:pt x="2559" y="68"/>
                  </a:lnTo>
                  <a:lnTo>
                    <a:pt x="2526" y="34"/>
                  </a:lnTo>
                  <a:lnTo>
                    <a:pt x="2458" y="34"/>
                  </a:lnTo>
                  <a:lnTo>
                    <a:pt x="2458" y="68"/>
                  </a:lnTo>
                  <a:lnTo>
                    <a:pt x="2425" y="169"/>
                  </a:lnTo>
                  <a:lnTo>
                    <a:pt x="1852" y="102"/>
                  </a:lnTo>
                  <a:lnTo>
                    <a:pt x="1246" y="34"/>
                  </a:lnTo>
                  <a:lnTo>
                    <a:pt x="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72" name="Shape 372"/>
            <p:cNvSpPr/>
            <p:nvPr/>
          </p:nvSpPr>
          <p:spPr>
            <a:xfrm>
              <a:off x="5337675" y="2490500"/>
              <a:ext cx="16850" cy="20225"/>
            </a:xfrm>
            <a:custGeom>
              <a:avLst/>
              <a:gdLst/>
              <a:ahLst/>
              <a:cxnLst/>
              <a:rect l="0" t="0" r="0" b="0"/>
              <a:pathLst>
                <a:path w="674" h="809" extrusionOk="0">
                  <a:moveTo>
                    <a:pt x="101" y="1"/>
                  </a:moveTo>
                  <a:lnTo>
                    <a:pt x="101" y="34"/>
                  </a:lnTo>
                  <a:lnTo>
                    <a:pt x="68" y="337"/>
                  </a:lnTo>
                  <a:lnTo>
                    <a:pt x="34" y="640"/>
                  </a:lnTo>
                  <a:lnTo>
                    <a:pt x="68" y="674"/>
                  </a:lnTo>
                  <a:lnTo>
                    <a:pt x="101" y="674"/>
                  </a:lnTo>
                  <a:lnTo>
                    <a:pt x="34" y="708"/>
                  </a:lnTo>
                  <a:lnTo>
                    <a:pt x="0" y="708"/>
                  </a:lnTo>
                  <a:lnTo>
                    <a:pt x="0" y="741"/>
                  </a:lnTo>
                  <a:lnTo>
                    <a:pt x="169" y="809"/>
                  </a:lnTo>
                  <a:lnTo>
                    <a:pt x="371" y="809"/>
                  </a:lnTo>
                  <a:lnTo>
                    <a:pt x="539" y="775"/>
                  </a:lnTo>
                  <a:lnTo>
                    <a:pt x="607" y="775"/>
                  </a:lnTo>
                  <a:lnTo>
                    <a:pt x="640" y="708"/>
                  </a:lnTo>
                  <a:lnTo>
                    <a:pt x="674" y="674"/>
                  </a:lnTo>
                  <a:lnTo>
                    <a:pt x="640" y="640"/>
                  </a:lnTo>
                  <a:lnTo>
                    <a:pt x="573" y="607"/>
                  </a:lnTo>
                  <a:lnTo>
                    <a:pt x="506" y="607"/>
                  </a:lnTo>
                  <a:lnTo>
                    <a:pt x="371" y="640"/>
                  </a:lnTo>
                  <a:lnTo>
                    <a:pt x="169" y="674"/>
                  </a:lnTo>
                  <a:lnTo>
                    <a:pt x="203" y="640"/>
                  </a:lnTo>
                  <a:lnTo>
                    <a:pt x="203" y="405"/>
                  </a:lnTo>
                  <a:lnTo>
                    <a:pt x="236" y="405"/>
                  </a:lnTo>
                  <a:lnTo>
                    <a:pt x="304" y="438"/>
                  </a:lnTo>
                  <a:lnTo>
                    <a:pt x="438" y="438"/>
                  </a:lnTo>
                  <a:lnTo>
                    <a:pt x="506" y="405"/>
                  </a:lnTo>
                  <a:lnTo>
                    <a:pt x="539" y="371"/>
                  </a:lnTo>
                  <a:lnTo>
                    <a:pt x="539" y="304"/>
                  </a:lnTo>
                  <a:lnTo>
                    <a:pt x="506" y="270"/>
                  </a:lnTo>
                  <a:lnTo>
                    <a:pt x="405" y="236"/>
                  </a:lnTo>
                  <a:lnTo>
                    <a:pt x="236" y="236"/>
                  </a:lnTo>
                  <a:lnTo>
                    <a:pt x="169" y="270"/>
                  </a:lnTo>
                  <a:lnTo>
                    <a:pt x="169" y="34"/>
                  </a:lnTo>
                  <a:lnTo>
                    <a:pt x="13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73" name="Shape 373"/>
            <p:cNvSpPr/>
            <p:nvPr/>
          </p:nvSpPr>
          <p:spPr>
            <a:xfrm>
              <a:off x="5367125" y="2425700"/>
              <a:ext cx="20225" cy="22750"/>
            </a:xfrm>
            <a:custGeom>
              <a:avLst/>
              <a:gdLst/>
              <a:ahLst/>
              <a:cxnLst/>
              <a:rect l="0" t="0" r="0" b="0"/>
              <a:pathLst>
                <a:path w="809" h="910" extrusionOk="0">
                  <a:moveTo>
                    <a:pt x="439" y="0"/>
                  </a:moveTo>
                  <a:lnTo>
                    <a:pt x="304" y="101"/>
                  </a:lnTo>
                  <a:lnTo>
                    <a:pt x="203" y="270"/>
                  </a:lnTo>
                  <a:lnTo>
                    <a:pt x="35" y="573"/>
                  </a:lnTo>
                  <a:lnTo>
                    <a:pt x="1" y="640"/>
                  </a:lnTo>
                  <a:lnTo>
                    <a:pt x="35" y="674"/>
                  </a:lnTo>
                  <a:lnTo>
                    <a:pt x="68" y="707"/>
                  </a:lnTo>
                  <a:lnTo>
                    <a:pt x="102" y="741"/>
                  </a:lnTo>
                  <a:lnTo>
                    <a:pt x="573" y="741"/>
                  </a:lnTo>
                  <a:lnTo>
                    <a:pt x="573" y="808"/>
                  </a:lnTo>
                  <a:lnTo>
                    <a:pt x="641" y="909"/>
                  </a:lnTo>
                  <a:lnTo>
                    <a:pt x="674" y="909"/>
                  </a:lnTo>
                  <a:lnTo>
                    <a:pt x="708" y="876"/>
                  </a:lnTo>
                  <a:lnTo>
                    <a:pt x="742" y="808"/>
                  </a:lnTo>
                  <a:lnTo>
                    <a:pt x="742" y="707"/>
                  </a:lnTo>
                  <a:lnTo>
                    <a:pt x="775" y="674"/>
                  </a:lnTo>
                  <a:lnTo>
                    <a:pt x="809" y="640"/>
                  </a:lnTo>
                  <a:lnTo>
                    <a:pt x="809" y="573"/>
                  </a:lnTo>
                  <a:lnTo>
                    <a:pt x="742" y="505"/>
                  </a:lnTo>
                  <a:lnTo>
                    <a:pt x="775" y="337"/>
                  </a:lnTo>
                  <a:lnTo>
                    <a:pt x="775" y="303"/>
                  </a:lnTo>
                  <a:lnTo>
                    <a:pt x="742" y="303"/>
                  </a:lnTo>
                  <a:lnTo>
                    <a:pt x="607" y="505"/>
                  </a:lnTo>
                  <a:lnTo>
                    <a:pt x="270" y="539"/>
                  </a:lnTo>
                  <a:lnTo>
                    <a:pt x="405" y="303"/>
                  </a:lnTo>
                  <a:lnTo>
                    <a:pt x="506" y="34"/>
                  </a:lnTo>
                  <a:lnTo>
                    <a:pt x="5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74" name="Shape 374"/>
            <p:cNvSpPr/>
            <p:nvPr/>
          </p:nvSpPr>
          <p:spPr>
            <a:xfrm>
              <a:off x="5441200" y="2428225"/>
              <a:ext cx="18550" cy="24425"/>
            </a:xfrm>
            <a:custGeom>
              <a:avLst/>
              <a:gdLst/>
              <a:ahLst/>
              <a:cxnLst/>
              <a:rect l="0" t="0" r="0" b="0"/>
              <a:pathLst>
                <a:path w="742" h="977" extrusionOk="0">
                  <a:moveTo>
                    <a:pt x="539" y="0"/>
                  </a:moveTo>
                  <a:lnTo>
                    <a:pt x="405" y="34"/>
                  </a:lnTo>
                  <a:lnTo>
                    <a:pt x="102" y="135"/>
                  </a:lnTo>
                  <a:lnTo>
                    <a:pt x="68" y="202"/>
                  </a:lnTo>
                  <a:lnTo>
                    <a:pt x="68" y="236"/>
                  </a:lnTo>
                  <a:lnTo>
                    <a:pt x="169" y="539"/>
                  </a:lnTo>
                  <a:lnTo>
                    <a:pt x="203" y="606"/>
                  </a:lnTo>
                  <a:lnTo>
                    <a:pt x="304" y="606"/>
                  </a:lnTo>
                  <a:lnTo>
                    <a:pt x="405" y="539"/>
                  </a:lnTo>
                  <a:lnTo>
                    <a:pt x="472" y="539"/>
                  </a:lnTo>
                  <a:lnTo>
                    <a:pt x="539" y="573"/>
                  </a:lnTo>
                  <a:lnTo>
                    <a:pt x="573" y="640"/>
                  </a:lnTo>
                  <a:lnTo>
                    <a:pt x="573" y="674"/>
                  </a:lnTo>
                  <a:lnTo>
                    <a:pt x="472" y="707"/>
                  </a:lnTo>
                  <a:lnTo>
                    <a:pt x="270" y="741"/>
                  </a:lnTo>
                  <a:lnTo>
                    <a:pt x="102" y="775"/>
                  </a:lnTo>
                  <a:lnTo>
                    <a:pt x="34" y="808"/>
                  </a:lnTo>
                  <a:lnTo>
                    <a:pt x="1" y="876"/>
                  </a:lnTo>
                  <a:lnTo>
                    <a:pt x="1" y="943"/>
                  </a:lnTo>
                  <a:lnTo>
                    <a:pt x="34" y="977"/>
                  </a:lnTo>
                  <a:lnTo>
                    <a:pt x="102" y="977"/>
                  </a:lnTo>
                  <a:lnTo>
                    <a:pt x="169" y="943"/>
                  </a:lnTo>
                  <a:lnTo>
                    <a:pt x="270" y="909"/>
                  </a:lnTo>
                  <a:lnTo>
                    <a:pt x="438" y="909"/>
                  </a:lnTo>
                  <a:lnTo>
                    <a:pt x="607" y="876"/>
                  </a:lnTo>
                  <a:lnTo>
                    <a:pt x="674" y="808"/>
                  </a:lnTo>
                  <a:lnTo>
                    <a:pt x="708" y="741"/>
                  </a:lnTo>
                  <a:lnTo>
                    <a:pt x="741" y="674"/>
                  </a:lnTo>
                  <a:lnTo>
                    <a:pt x="741" y="573"/>
                  </a:lnTo>
                  <a:lnTo>
                    <a:pt x="674" y="505"/>
                  </a:lnTo>
                  <a:lnTo>
                    <a:pt x="640" y="438"/>
                  </a:lnTo>
                  <a:lnTo>
                    <a:pt x="539" y="404"/>
                  </a:lnTo>
                  <a:lnTo>
                    <a:pt x="472" y="371"/>
                  </a:lnTo>
                  <a:lnTo>
                    <a:pt x="304" y="404"/>
                  </a:lnTo>
                  <a:lnTo>
                    <a:pt x="270" y="270"/>
                  </a:lnTo>
                  <a:lnTo>
                    <a:pt x="506" y="202"/>
                  </a:lnTo>
                  <a:lnTo>
                    <a:pt x="708" y="101"/>
                  </a:lnTo>
                  <a:lnTo>
                    <a:pt x="741" y="68"/>
                  </a:lnTo>
                  <a:lnTo>
                    <a:pt x="708" y="34"/>
                  </a:lnTo>
                  <a:lnTo>
                    <a:pt x="53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75" name="Shape 375"/>
            <p:cNvSpPr/>
            <p:nvPr/>
          </p:nvSpPr>
          <p:spPr>
            <a:xfrm>
              <a:off x="5803125" y="2430750"/>
              <a:ext cx="16025" cy="18525"/>
            </a:xfrm>
            <a:custGeom>
              <a:avLst/>
              <a:gdLst/>
              <a:ahLst/>
              <a:cxnLst/>
              <a:rect l="0" t="0" r="0" b="0"/>
              <a:pathLst>
                <a:path w="641" h="741" extrusionOk="0">
                  <a:moveTo>
                    <a:pt x="405" y="371"/>
                  </a:moveTo>
                  <a:lnTo>
                    <a:pt x="371" y="438"/>
                  </a:lnTo>
                  <a:lnTo>
                    <a:pt x="338" y="505"/>
                  </a:lnTo>
                  <a:lnTo>
                    <a:pt x="270" y="539"/>
                  </a:lnTo>
                  <a:lnTo>
                    <a:pt x="203" y="539"/>
                  </a:lnTo>
                  <a:lnTo>
                    <a:pt x="169" y="505"/>
                  </a:lnTo>
                  <a:lnTo>
                    <a:pt x="203" y="472"/>
                  </a:lnTo>
                  <a:lnTo>
                    <a:pt x="237" y="438"/>
                  </a:lnTo>
                  <a:lnTo>
                    <a:pt x="338" y="371"/>
                  </a:lnTo>
                  <a:close/>
                  <a:moveTo>
                    <a:pt x="405" y="0"/>
                  </a:moveTo>
                  <a:lnTo>
                    <a:pt x="270" y="34"/>
                  </a:lnTo>
                  <a:lnTo>
                    <a:pt x="203" y="68"/>
                  </a:lnTo>
                  <a:lnTo>
                    <a:pt x="169" y="135"/>
                  </a:lnTo>
                  <a:lnTo>
                    <a:pt x="169" y="169"/>
                  </a:lnTo>
                  <a:lnTo>
                    <a:pt x="203" y="236"/>
                  </a:lnTo>
                  <a:lnTo>
                    <a:pt x="136" y="270"/>
                  </a:lnTo>
                  <a:lnTo>
                    <a:pt x="35" y="371"/>
                  </a:lnTo>
                  <a:lnTo>
                    <a:pt x="1" y="472"/>
                  </a:lnTo>
                  <a:lnTo>
                    <a:pt x="1" y="573"/>
                  </a:lnTo>
                  <a:lnTo>
                    <a:pt x="35" y="674"/>
                  </a:lnTo>
                  <a:lnTo>
                    <a:pt x="136" y="741"/>
                  </a:lnTo>
                  <a:lnTo>
                    <a:pt x="270" y="741"/>
                  </a:lnTo>
                  <a:lnTo>
                    <a:pt x="371" y="707"/>
                  </a:lnTo>
                  <a:lnTo>
                    <a:pt x="472" y="674"/>
                  </a:lnTo>
                  <a:lnTo>
                    <a:pt x="573" y="539"/>
                  </a:lnTo>
                  <a:lnTo>
                    <a:pt x="607" y="404"/>
                  </a:lnTo>
                  <a:lnTo>
                    <a:pt x="641" y="270"/>
                  </a:lnTo>
                  <a:lnTo>
                    <a:pt x="607" y="135"/>
                  </a:lnTo>
                  <a:lnTo>
                    <a:pt x="573" y="34"/>
                  </a:lnTo>
                  <a:lnTo>
                    <a:pt x="5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76" name="Shape 376"/>
            <p:cNvSpPr/>
            <p:nvPr/>
          </p:nvSpPr>
          <p:spPr>
            <a:xfrm>
              <a:off x="5667625" y="536075"/>
              <a:ext cx="5925" cy="14325"/>
            </a:xfrm>
            <a:custGeom>
              <a:avLst/>
              <a:gdLst/>
              <a:ahLst/>
              <a:cxnLst/>
              <a:rect l="0" t="0" r="0" b="0"/>
              <a:pathLst>
                <a:path w="237" h="573" extrusionOk="0">
                  <a:moveTo>
                    <a:pt x="135" y="0"/>
                  </a:moveTo>
                  <a:lnTo>
                    <a:pt x="101" y="34"/>
                  </a:lnTo>
                  <a:lnTo>
                    <a:pt x="0" y="236"/>
                  </a:lnTo>
                  <a:lnTo>
                    <a:pt x="0" y="371"/>
                  </a:lnTo>
                  <a:lnTo>
                    <a:pt x="0" y="506"/>
                  </a:lnTo>
                  <a:lnTo>
                    <a:pt x="34" y="539"/>
                  </a:lnTo>
                  <a:lnTo>
                    <a:pt x="68" y="573"/>
                  </a:lnTo>
                  <a:lnTo>
                    <a:pt x="101" y="539"/>
                  </a:lnTo>
                  <a:lnTo>
                    <a:pt x="169" y="506"/>
                  </a:lnTo>
                  <a:lnTo>
                    <a:pt x="169" y="438"/>
                  </a:lnTo>
                  <a:lnTo>
                    <a:pt x="202" y="337"/>
                  </a:lnTo>
                  <a:lnTo>
                    <a:pt x="236" y="101"/>
                  </a:lnTo>
                  <a:lnTo>
                    <a:pt x="236" y="34"/>
                  </a:lnTo>
                  <a:lnTo>
                    <a:pt x="2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77" name="Shape 377"/>
            <p:cNvSpPr/>
            <p:nvPr/>
          </p:nvSpPr>
          <p:spPr>
            <a:xfrm>
              <a:off x="5676875" y="508300"/>
              <a:ext cx="8450" cy="16850"/>
            </a:xfrm>
            <a:custGeom>
              <a:avLst/>
              <a:gdLst/>
              <a:ahLst/>
              <a:cxnLst/>
              <a:rect l="0" t="0" r="0" b="0"/>
              <a:pathLst>
                <a:path w="338" h="674" extrusionOk="0">
                  <a:moveTo>
                    <a:pt x="236" y="0"/>
                  </a:moveTo>
                  <a:lnTo>
                    <a:pt x="203" y="34"/>
                  </a:lnTo>
                  <a:lnTo>
                    <a:pt x="102" y="169"/>
                  </a:lnTo>
                  <a:lnTo>
                    <a:pt x="68" y="303"/>
                  </a:lnTo>
                  <a:lnTo>
                    <a:pt x="34" y="472"/>
                  </a:lnTo>
                  <a:lnTo>
                    <a:pt x="1" y="539"/>
                  </a:lnTo>
                  <a:lnTo>
                    <a:pt x="34" y="606"/>
                  </a:lnTo>
                  <a:lnTo>
                    <a:pt x="68" y="674"/>
                  </a:lnTo>
                  <a:lnTo>
                    <a:pt x="169" y="674"/>
                  </a:lnTo>
                  <a:lnTo>
                    <a:pt x="203" y="606"/>
                  </a:lnTo>
                  <a:lnTo>
                    <a:pt x="203" y="505"/>
                  </a:lnTo>
                  <a:lnTo>
                    <a:pt x="236" y="404"/>
                  </a:lnTo>
                  <a:lnTo>
                    <a:pt x="304" y="135"/>
                  </a:lnTo>
                  <a:lnTo>
                    <a:pt x="337" y="68"/>
                  </a:lnTo>
                  <a:lnTo>
                    <a:pt x="304" y="34"/>
                  </a:lnTo>
                  <a:lnTo>
                    <a:pt x="23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78" name="Shape 378"/>
            <p:cNvSpPr/>
            <p:nvPr/>
          </p:nvSpPr>
          <p:spPr>
            <a:xfrm>
              <a:off x="5631425" y="266725"/>
              <a:ext cx="519350" cy="436025"/>
            </a:xfrm>
            <a:custGeom>
              <a:avLst/>
              <a:gdLst/>
              <a:ahLst/>
              <a:cxnLst/>
              <a:rect l="0" t="0" r="0" b="0"/>
              <a:pathLst>
                <a:path w="20774" h="17441" extrusionOk="0">
                  <a:moveTo>
                    <a:pt x="5522" y="674"/>
                  </a:moveTo>
                  <a:lnTo>
                    <a:pt x="7239" y="1044"/>
                  </a:lnTo>
                  <a:lnTo>
                    <a:pt x="8956" y="1482"/>
                  </a:lnTo>
                  <a:lnTo>
                    <a:pt x="9832" y="1684"/>
                  </a:lnTo>
                  <a:lnTo>
                    <a:pt x="10673" y="1920"/>
                  </a:lnTo>
                  <a:lnTo>
                    <a:pt x="11515" y="2189"/>
                  </a:lnTo>
                  <a:lnTo>
                    <a:pt x="12357" y="2492"/>
                  </a:lnTo>
                  <a:lnTo>
                    <a:pt x="14310" y="3233"/>
                  </a:lnTo>
                  <a:lnTo>
                    <a:pt x="15286" y="3570"/>
                  </a:lnTo>
                  <a:lnTo>
                    <a:pt x="16296" y="3873"/>
                  </a:lnTo>
                  <a:lnTo>
                    <a:pt x="17474" y="4176"/>
                  </a:lnTo>
                  <a:lnTo>
                    <a:pt x="18653" y="4512"/>
                  </a:lnTo>
                  <a:lnTo>
                    <a:pt x="18518" y="4984"/>
                  </a:lnTo>
                  <a:lnTo>
                    <a:pt x="18451" y="5455"/>
                  </a:lnTo>
                  <a:lnTo>
                    <a:pt x="18350" y="6398"/>
                  </a:lnTo>
                  <a:lnTo>
                    <a:pt x="18316" y="6633"/>
                  </a:lnTo>
                  <a:lnTo>
                    <a:pt x="18249" y="6869"/>
                  </a:lnTo>
                  <a:lnTo>
                    <a:pt x="18047" y="7307"/>
                  </a:lnTo>
                  <a:lnTo>
                    <a:pt x="17845" y="7744"/>
                  </a:lnTo>
                  <a:lnTo>
                    <a:pt x="17777" y="7980"/>
                  </a:lnTo>
                  <a:lnTo>
                    <a:pt x="17744" y="8216"/>
                  </a:lnTo>
                  <a:lnTo>
                    <a:pt x="16161" y="7610"/>
                  </a:lnTo>
                  <a:lnTo>
                    <a:pt x="15353" y="7307"/>
                  </a:lnTo>
                  <a:lnTo>
                    <a:pt x="14545" y="7037"/>
                  </a:lnTo>
                  <a:lnTo>
                    <a:pt x="13603" y="6768"/>
                  </a:lnTo>
                  <a:lnTo>
                    <a:pt x="12660" y="6499"/>
                  </a:lnTo>
                  <a:lnTo>
                    <a:pt x="10774" y="5960"/>
                  </a:lnTo>
                  <a:lnTo>
                    <a:pt x="9091" y="5489"/>
                  </a:lnTo>
                  <a:lnTo>
                    <a:pt x="8249" y="5287"/>
                  </a:lnTo>
                  <a:lnTo>
                    <a:pt x="7374" y="5118"/>
                  </a:lnTo>
                  <a:lnTo>
                    <a:pt x="6600" y="4950"/>
                  </a:lnTo>
                  <a:lnTo>
                    <a:pt x="5859" y="4782"/>
                  </a:lnTo>
                  <a:lnTo>
                    <a:pt x="5118" y="4546"/>
                  </a:lnTo>
                  <a:lnTo>
                    <a:pt x="4377" y="4243"/>
                  </a:lnTo>
                  <a:lnTo>
                    <a:pt x="4680" y="3300"/>
                  </a:lnTo>
                  <a:lnTo>
                    <a:pt x="4815" y="2829"/>
                  </a:lnTo>
                  <a:lnTo>
                    <a:pt x="5017" y="2357"/>
                  </a:lnTo>
                  <a:lnTo>
                    <a:pt x="5320" y="1549"/>
                  </a:lnTo>
                  <a:lnTo>
                    <a:pt x="5455" y="1112"/>
                  </a:lnTo>
                  <a:lnTo>
                    <a:pt x="5522" y="674"/>
                  </a:lnTo>
                  <a:close/>
                  <a:moveTo>
                    <a:pt x="3940" y="270"/>
                  </a:moveTo>
                  <a:lnTo>
                    <a:pt x="4916" y="506"/>
                  </a:lnTo>
                  <a:lnTo>
                    <a:pt x="4916" y="539"/>
                  </a:lnTo>
                  <a:lnTo>
                    <a:pt x="4883" y="539"/>
                  </a:lnTo>
                  <a:lnTo>
                    <a:pt x="4883" y="607"/>
                  </a:lnTo>
                  <a:lnTo>
                    <a:pt x="4815" y="775"/>
                  </a:lnTo>
                  <a:lnTo>
                    <a:pt x="4782" y="876"/>
                  </a:lnTo>
                  <a:lnTo>
                    <a:pt x="4748" y="977"/>
                  </a:lnTo>
                  <a:lnTo>
                    <a:pt x="4782" y="1011"/>
                  </a:lnTo>
                  <a:lnTo>
                    <a:pt x="4815" y="1044"/>
                  </a:lnTo>
                  <a:lnTo>
                    <a:pt x="4916" y="1044"/>
                  </a:lnTo>
                  <a:lnTo>
                    <a:pt x="4950" y="943"/>
                  </a:lnTo>
                  <a:lnTo>
                    <a:pt x="4984" y="842"/>
                  </a:lnTo>
                  <a:lnTo>
                    <a:pt x="5051" y="640"/>
                  </a:lnTo>
                  <a:lnTo>
                    <a:pt x="5051" y="573"/>
                  </a:lnTo>
                  <a:lnTo>
                    <a:pt x="5051" y="539"/>
                  </a:lnTo>
                  <a:lnTo>
                    <a:pt x="5320" y="607"/>
                  </a:lnTo>
                  <a:lnTo>
                    <a:pt x="5186" y="1112"/>
                  </a:lnTo>
                  <a:lnTo>
                    <a:pt x="5051" y="1583"/>
                  </a:lnTo>
                  <a:lnTo>
                    <a:pt x="4680" y="2526"/>
                  </a:lnTo>
                  <a:lnTo>
                    <a:pt x="4512" y="2964"/>
                  </a:lnTo>
                  <a:lnTo>
                    <a:pt x="4344" y="3435"/>
                  </a:lnTo>
                  <a:lnTo>
                    <a:pt x="4209" y="3906"/>
                  </a:lnTo>
                  <a:lnTo>
                    <a:pt x="4209" y="4142"/>
                  </a:lnTo>
                  <a:lnTo>
                    <a:pt x="4175" y="4378"/>
                  </a:lnTo>
                  <a:lnTo>
                    <a:pt x="4209" y="4411"/>
                  </a:lnTo>
                  <a:lnTo>
                    <a:pt x="4243" y="4445"/>
                  </a:lnTo>
                  <a:lnTo>
                    <a:pt x="4310" y="4445"/>
                  </a:lnTo>
                  <a:lnTo>
                    <a:pt x="4579" y="4613"/>
                  </a:lnTo>
                  <a:lnTo>
                    <a:pt x="4849" y="4748"/>
                  </a:lnTo>
                  <a:lnTo>
                    <a:pt x="5152" y="4883"/>
                  </a:lnTo>
                  <a:lnTo>
                    <a:pt x="5455" y="4950"/>
                  </a:lnTo>
                  <a:lnTo>
                    <a:pt x="6128" y="5118"/>
                  </a:lnTo>
                  <a:lnTo>
                    <a:pt x="6734" y="5219"/>
                  </a:lnTo>
                  <a:lnTo>
                    <a:pt x="8485" y="5623"/>
                  </a:lnTo>
                  <a:lnTo>
                    <a:pt x="10202" y="6061"/>
                  </a:lnTo>
                  <a:lnTo>
                    <a:pt x="14242" y="7206"/>
                  </a:lnTo>
                  <a:lnTo>
                    <a:pt x="15151" y="7475"/>
                  </a:lnTo>
                  <a:lnTo>
                    <a:pt x="16060" y="7812"/>
                  </a:lnTo>
                  <a:lnTo>
                    <a:pt x="17845" y="8485"/>
                  </a:lnTo>
                  <a:lnTo>
                    <a:pt x="17912" y="8485"/>
                  </a:lnTo>
                  <a:lnTo>
                    <a:pt x="17946" y="8451"/>
                  </a:lnTo>
                  <a:lnTo>
                    <a:pt x="17979" y="8418"/>
                  </a:lnTo>
                  <a:lnTo>
                    <a:pt x="17979" y="8350"/>
                  </a:lnTo>
                  <a:lnTo>
                    <a:pt x="17979" y="8317"/>
                  </a:lnTo>
                  <a:lnTo>
                    <a:pt x="18013" y="8081"/>
                  </a:lnTo>
                  <a:lnTo>
                    <a:pt x="18080" y="7845"/>
                  </a:lnTo>
                  <a:lnTo>
                    <a:pt x="18282" y="7408"/>
                  </a:lnTo>
                  <a:lnTo>
                    <a:pt x="18451" y="6936"/>
                  </a:lnTo>
                  <a:lnTo>
                    <a:pt x="18552" y="6701"/>
                  </a:lnTo>
                  <a:lnTo>
                    <a:pt x="18619" y="6465"/>
                  </a:lnTo>
                  <a:lnTo>
                    <a:pt x="18653" y="5994"/>
                  </a:lnTo>
                  <a:lnTo>
                    <a:pt x="18720" y="5522"/>
                  </a:lnTo>
                  <a:lnTo>
                    <a:pt x="18787" y="5051"/>
                  </a:lnTo>
                  <a:lnTo>
                    <a:pt x="18888" y="4580"/>
                  </a:lnTo>
                  <a:lnTo>
                    <a:pt x="19057" y="4613"/>
                  </a:lnTo>
                  <a:lnTo>
                    <a:pt x="19023" y="4681"/>
                  </a:lnTo>
                  <a:lnTo>
                    <a:pt x="18989" y="4815"/>
                  </a:lnTo>
                  <a:lnTo>
                    <a:pt x="18956" y="4984"/>
                  </a:lnTo>
                  <a:lnTo>
                    <a:pt x="18922" y="5085"/>
                  </a:lnTo>
                  <a:lnTo>
                    <a:pt x="18855" y="5219"/>
                  </a:lnTo>
                  <a:lnTo>
                    <a:pt x="18855" y="5253"/>
                  </a:lnTo>
                  <a:lnTo>
                    <a:pt x="18888" y="5287"/>
                  </a:lnTo>
                  <a:lnTo>
                    <a:pt x="18922" y="5320"/>
                  </a:lnTo>
                  <a:lnTo>
                    <a:pt x="18989" y="5320"/>
                  </a:lnTo>
                  <a:lnTo>
                    <a:pt x="19090" y="5186"/>
                  </a:lnTo>
                  <a:lnTo>
                    <a:pt x="19158" y="5017"/>
                  </a:lnTo>
                  <a:lnTo>
                    <a:pt x="19225" y="4849"/>
                  </a:lnTo>
                  <a:lnTo>
                    <a:pt x="19225" y="4681"/>
                  </a:lnTo>
                  <a:lnTo>
                    <a:pt x="19865" y="4916"/>
                  </a:lnTo>
                  <a:lnTo>
                    <a:pt x="20471" y="5152"/>
                  </a:lnTo>
                  <a:lnTo>
                    <a:pt x="20370" y="5320"/>
                  </a:lnTo>
                  <a:lnTo>
                    <a:pt x="20269" y="5489"/>
                  </a:lnTo>
                  <a:lnTo>
                    <a:pt x="20168" y="5926"/>
                  </a:lnTo>
                  <a:lnTo>
                    <a:pt x="20100" y="6364"/>
                  </a:lnTo>
                  <a:lnTo>
                    <a:pt x="20033" y="6734"/>
                  </a:lnTo>
                  <a:lnTo>
                    <a:pt x="19865" y="7576"/>
                  </a:lnTo>
                  <a:lnTo>
                    <a:pt x="19629" y="8451"/>
                  </a:lnTo>
                  <a:lnTo>
                    <a:pt x="19360" y="9293"/>
                  </a:lnTo>
                  <a:lnTo>
                    <a:pt x="19057" y="10135"/>
                  </a:lnTo>
                  <a:lnTo>
                    <a:pt x="18518" y="10067"/>
                  </a:lnTo>
                  <a:lnTo>
                    <a:pt x="17979" y="9966"/>
                  </a:lnTo>
                  <a:lnTo>
                    <a:pt x="16936" y="9697"/>
                  </a:lnTo>
                  <a:lnTo>
                    <a:pt x="15858" y="9394"/>
                  </a:lnTo>
                  <a:lnTo>
                    <a:pt x="14815" y="9057"/>
                  </a:lnTo>
                  <a:lnTo>
                    <a:pt x="13771" y="8721"/>
                  </a:lnTo>
                  <a:lnTo>
                    <a:pt x="12727" y="8350"/>
                  </a:lnTo>
                  <a:lnTo>
                    <a:pt x="10640" y="7576"/>
                  </a:lnTo>
                  <a:lnTo>
                    <a:pt x="10135" y="7408"/>
                  </a:lnTo>
                  <a:lnTo>
                    <a:pt x="9596" y="7239"/>
                  </a:lnTo>
                  <a:lnTo>
                    <a:pt x="8552" y="6970"/>
                  </a:lnTo>
                  <a:lnTo>
                    <a:pt x="7475" y="6734"/>
                  </a:lnTo>
                  <a:lnTo>
                    <a:pt x="6398" y="6465"/>
                  </a:lnTo>
                  <a:lnTo>
                    <a:pt x="5354" y="6196"/>
                  </a:lnTo>
                  <a:lnTo>
                    <a:pt x="4310" y="5859"/>
                  </a:lnTo>
                  <a:lnTo>
                    <a:pt x="3266" y="5556"/>
                  </a:lnTo>
                  <a:lnTo>
                    <a:pt x="2223" y="5253"/>
                  </a:lnTo>
                  <a:lnTo>
                    <a:pt x="2492" y="4512"/>
                  </a:lnTo>
                  <a:lnTo>
                    <a:pt x="2728" y="3805"/>
                  </a:lnTo>
                  <a:lnTo>
                    <a:pt x="2963" y="3065"/>
                  </a:lnTo>
                  <a:lnTo>
                    <a:pt x="3233" y="2324"/>
                  </a:lnTo>
                  <a:lnTo>
                    <a:pt x="3435" y="1852"/>
                  </a:lnTo>
                  <a:lnTo>
                    <a:pt x="3670" y="1314"/>
                  </a:lnTo>
                  <a:lnTo>
                    <a:pt x="3771" y="1044"/>
                  </a:lnTo>
                  <a:lnTo>
                    <a:pt x="3872" y="775"/>
                  </a:lnTo>
                  <a:lnTo>
                    <a:pt x="3906" y="539"/>
                  </a:lnTo>
                  <a:lnTo>
                    <a:pt x="3940" y="270"/>
                  </a:lnTo>
                  <a:close/>
                  <a:moveTo>
                    <a:pt x="2391" y="5522"/>
                  </a:moveTo>
                  <a:lnTo>
                    <a:pt x="3603" y="5893"/>
                  </a:lnTo>
                  <a:lnTo>
                    <a:pt x="3502" y="5960"/>
                  </a:lnTo>
                  <a:lnTo>
                    <a:pt x="3435" y="6061"/>
                  </a:lnTo>
                  <a:lnTo>
                    <a:pt x="3300" y="6263"/>
                  </a:lnTo>
                  <a:lnTo>
                    <a:pt x="3199" y="6499"/>
                  </a:lnTo>
                  <a:lnTo>
                    <a:pt x="3132" y="6701"/>
                  </a:lnTo>
                  <a:lnTo>
                    <a:pt x="3031" y="7138"/>
                  </a:lnTo>
                  <a:lnTo>
                    <a:pt x="2930" y="7542"/>
                  </a:lnTo>
                  <a:lnTo>
                    <a:pt x="2728" y="8384"/>
                  </a:lnTo>
                  <a:lnTo>
                    <a:pt x="2458" y="9461"/>
                  </a:lnTo>
                  <a:lnTo>
                    <a:pt x="2155" y="10505"/>
                  </a:lnTo>
                  <a:lnTo>
                    <a:pt x="1785" y="11549"/>
                  </a:lnTo>
                  <a:lnTo>
                    <a:pt x="1583" y="12054"/>
                  </a:lnTo>
                  <a:lnTo>
                    <a:pt x="1347" y="12525"/>
                  </a:lnTo>
                  <a:lnTo>
                    <a:pt x="1347" y="12559"/>
                  </a:lnTo>
                  <a:lnTo>
                    <a:pt x="775" y="12424"/>
                  </a:lnTo>
                  <a:lnTo>
                    <a:pt x="506" y="12357"/>
                  </a:lnTo>
                  <a:lnTo>
                    <a:pt x="270" y="12256"/>
                  </a:lnTo>
                  <a:lnTo>
                    <a:pt x="472" y="11953"/>
                  </a:lnTo>
                  <a:lnTo>
                    <a:pt x="640" y="11583"/>
                  </a:lnTo>
                  <a:lnTo>
                    <a:pt x="775" y="11246"/>
                  </a:lnTo>
                  <a:lnTo>
                    <a:pt x="910" y="10842"/>
                  </a:lnTo>
                  <a:lnTo>
                    <a:pt x="1112" y="10067"/>
                  </a:lnTo>
                  <a:lnTo>
                    <a:pt x="1280" y="9360"/>
                  </a:lnTo>
                  <a:lnTo>
                    <a:pt x="1516" y="8418"/>
                  </a:lnTo>
                  <a:lnTo>
                    <a:pt x="1785" y="7509"/>
                  </a:lnTo>
                  <a:lnTo>
                    <a:pt x="2155" y="6532"/>
                  </a:lnTo>
                  <a:lnTo>
                    <a:pt x="2290" y="6027"/>
                  </a:lnTo>
                  <a:lnTo>
                    <a:pt x="2391" y="5522"/>
                  </a:lnTo>
                  <a:close/>
                  <a:moveTo>
                    <a:pt x="3704" y="5926"/>
                  </a:moveTo>
                  <a:lnTo>
                    <a:pt x="5017" y="6330"/>
                  </a:lnTo>
                  <a:lnTo>
                    <a:pt x="6330" y="6701"/>
                  </a:lnTo>
                  <a:lnTo>
                    <a:pt x="7408" y="6970"/>
                  </a:lnTo>
                  <a:lnTo>
                    <a:pt x="8451" y="7239"/>
                  </a:lnTo>
                  <a:lnTo>
                    <a:pt x="9529" y="7509"/>
                  </a:lnTo>
                  <a:lnTo>
                    <a:pt x="10067" y="7643"/>
                  </a:lnTo>
                  <a:lnTo>
                    <a:pt x="10572" y="7812"/>
                  </a:lnTo>
                  <a:lnTo>
                    <a:pt x="12222" y="8418"/>
                  </a:lnTo>
                  <a:lnTo>
                    <a:pt x="13872" y="9024"/>
                  </a:lnTo>
                  <a:lnTo>
                    <a:pt x="14714" y="9327"/>
                  </a:lnTo>
                  <a:lnTo>
                    <a:pt x="15555" y="9596"/>
                  </a:lnTo>
                  <a:lnTo>
                    <a:pt x="16397" y="9865"/>
                  </a:lnTo>
                  <a:lnTo>
                    <a:pt x="17239" y="10067"/>
                  </a:lnTo>
                  <a:lnTo>
                    <a:pt x="17205" y="10101"/>
                  </a:lnTo>
                  <a:lnTo>
                    <a:pt x="17205" y="10168"/>
                  </a:lnTo>
                  <a:lnTo>
                    <a:pt x="16565" y="11818"/>
                  </a:lnTo>
                  <a:lnTo>
                    <a:pt x="15959" y="13468"/>
                  </a:lnTo>
                  <a:lnTo>
                    <a:pt x="15724" y="14209"/>
                  </a:lnTo>
                  <a:lnTo>
                    <a:pt x="15522" y="14983"/>
                  </a:lnTo>
                  <a:lnTo>
                    <a:pt x="15320" y="15757"/>
                  </a:lnTo>
                  <a:lnTo>
                    <a:pt x="15084" y="16532"/>
                  </a:lnTo>
                  <a:lnTo>
                    <a:pt x="13771" y="16262"/>
                  </a:lnTo>
                  <a:lnTo>
                    <a:pt x="12222" y="15858"/>
                  </a:lnTo>
                  <a:lnTo>
                    <a:pt x="10673" y="15421"/>
                  </a:lnTo>
                  <a:lnTo>
                    <a:pt x="9125" y="14882"/>
                  </a:lnTo>
                  <a:lnTo>
                    <a:pt x="7610" y="14343"/>
                  </a:lnTo>
                  <a:lnTo>
                    <a:pt x="6532" y="13939"/>
                  </a:lnTo>
                  <a:lnTo>
                    <a:pt x="5489" y="13569"/>
                  </a:lnTo>
                  <a:lnTo>
                    <a:pt x="4411" y="13232"/>
                  </a:lnTo>
                  <a:lnTo>
                    <a:pt x="3839" y="13098"/>
                  </a:lnTo>
                  <a:lnTo>
                    <a:pt x="3300" y="12963"/>
                  </a:lnTo>
                  <a:lnTo>
                    <a:pt x="1549" y="12593"/>
                  </a:lnTo>
                  <a:lnTo>
                    <a:pt x="1785" y="12155"/>
                  </a:lnTo>
                  <a:lnTo>
                    <a:pt x="1953" y="11717"/>
                  </a:lnTo>
                  <a:lnTo>
                    <a:pt x="2256" y="10774"/>
                  </a:lnTo>
                  <a:lnTo>
                    <a:pt x="2795" y="8889"/>
                  </a:lnTo>
                  <a:lnTo>
                    <a:pt x="2963" y="8148"/>
                  </a:lnTo>
                  <a:lnTo>
                    <a:pt x="3132" y="7408"/>
                  </a:lnTo>
                  <a:lnTo>
                    <a:pt x="3233" y="7004"/>
                  </a:lnTo>
                  <a:lnTo>
                    <a:pt x="3367" y="6633"/>
                  </a:lnTo>
                  <a:lnTo>
                    <a:pt x="3502" y="6297"/>
                  </a:lnTo>
                  <a:lnTo>
                    <a:pt x="3704" y="5994"/>
                  </a:lnTo>
                  <a:lnTo>
                    <a:pt x="3704" y="5926"/>
                  </a:lnTo>
                  <a:close/>
                  <a:moveTo>
                    <a:pt x="17441" y="10101"/>
                  </a:moveTo>
                  <a:lnTo>
                    <a:pt x="18114" y="10236"/>
                  </a:lnTo>
                  <a:lnTo>
                    <a:pt x="18787" y="10337"/>
                  </a:lnTo>
                  <a:lnTo>
                    <a:pt x="18518" y="11246"/>
                  </a:lnTo>
                  <a:lnTo>
                    <a:pt x="18249" y="12155"/>
                  </a:lnTo>
                  <a:lnTo>
                    <a:pt x="18080" y="12593"/>
                  </a:lnTo>
                  <a:lnTo>
                    <a:pt x="17912" y="13030"/>
                  </a:lnTo>
                  <a:lnTo>
                    <a:pt x="17744" y="13468"/>
                  </a:lnTo>
                  <a:lnTo>
                    <a:pt x="17575" y="13906"/>
                  </a:lnTo>
                  <a:lnTo>
                    <a:pt x="17340" y="14680"/>
                  </a:lnTo>
                  <a:lnTo>
                    <a:pt x="17171" y="15488"/>
                  </a:lnTo>
                  <a:lnTo>
                    <a:pt x="16936" y="16262"/>
                  </a:lnTo>
                  <a:lnTo>
                    <a:pt x="16801" y="16666"/>
                  </a:lnTo>
                  <a:lnTo>
                    <a:pt x="16599" y="17037"/>
                  </a:lnTo>
                  <a:lnTo>
                    <a:pt x="16397" y="16902"/>
                  </a:lnTo>
                  <a:lnTo>
                    <a:pt x="16161" y="16801"/>
                  </a:lnTo>
                  <a:lnTo>
                    <a:pt x="15656" y="16666"/>
                  </a:lnTo>
                  <a:lnTo>
                    <a:pt x="15353" y="16599"/>
                  </a:lnTo>
                  <a:lnTo>
                    <a:pt x="15589" y="15825"/>
                  </a:lnTo>
                  <a:lnTo>
                    <a:pt x="15791" y="15050"/>
                  </a:lnTo>
                  <a:lnTo>
                    <a:pt x="15993" y="14276"/>
                  </a:lnTo>
                  <a:lnTo>
                    <a:pt x="16195" y="13535"/>
                  </a:lnTo>
                  <a:lnTo>
                    <a:pt x="16498" y="12694"/>
                  </a:lnTo>
                  <a:lnTo>
                    <a:pt x="16835" y="11852"/>
                  </a:lnTo>
                  <a:lnTo>
                    <a:pt x="17138" y="11010"/>
                  </a:lnTo>
                  <a:lnTo>
                    <a:pt x="17441" y="10168"/>
                  </a:lnTo>
                  <a:lnTo>
                    <a:pt x="17441" y="10135"/>
                  </a:lnTo>
                  <a:lnTo>
                    <a:pt x="17441" y="10101"/>
                  </a:lnTo>
                  <a:close/>
                  <a:moveTo>
                    <a:pt x="3805" y="1"/>
                  </a:moveTo>
                  <a:lnTo>
                    <a:pt x="3738" y="34"/>
                  </a:lnTo>
                  <a:lnTo>
                    <a:pt x="3670" y="68"/>
                  </a:lnTo>
                  <a:lnTo>
                    <a:pt x="3670" y="135"/>
                  </a:lnTo>
                  <a:lnTo>
                    <a:pt x="3704" y="203"/>
                  </a:lnTo>
                  <a:lnTo>
                    <a:pt x="3670" y="472"/>
                  </a:lnTo>
                  <a:lnTo>
                    <a:pt x="3603" y="775"/>
                  </a:lnTo>
                  <a:lnTo>
                    <a:pt x="3401" y="1314"/>
                  </a:lnTo>
                  <a:lnTo>
                    <a:pt x="3165" y="1886"/>
                  </a:lnTo>
                  <a:lnTo>
                    <a:pt x="2930" y="2425"/>
                  </a:lnTo>
                  <a:lnTo>
                    <a:pt x="2694" y="3098"/>
                  </a:lnTo>
                  <a:lnTo>
                    <a:pt x="2458" y="3805"/>
                  </a:lnTo>
                  <a:lnTo>
                    <a:pt x="1987" y="5186"/>
                  </a:lnTo>
                  <a:lnTo>
                    <a:pt x="1987" y="5253"/>
                  </a:lnTo>
                  <a:lnTo>
                    <a:pt x="2021" y="5287"/>
                  </a:lnTo>
                  <a:lnTo>
                    <a:pt x="2021" y="5388"/>
                  </a:lnTo>
                  <a:lnTo>
                    <a:pt x="2088" y="5421"/>
                  </a:lnTo>
                  <a:lnTo>
                    <a:pt x="2256" y="5489"/>
                  </a:lnTo>
                  <a:lnTo>
                    <a:pt x="1920" y="6297"/>
                  </a:lnTo>
                  <a:lnTo>
                    <a:pt x="1650" y="7105"/>
                  </a:lnTo>
                  <a:lnTo>
                    <a:pt x="1179" y="8788"/>
                  </a:lnTo>
                  <a:lnTo>
                    <a:pt x="674" y="10471"/>
                  </a:lnTo>
                  <a:lnTo>
                    <a:pt x="405" y="11280"/>
                  </a:lnTo>
                  <a:lnTo>
                    <a:pt x="102" y="12088"/>
                  </a:lnTo>
                  <a:lnTo>
                    <a:pt x="34" y="12121"/>
                  </a:lnTo>
                  <a:lnTo>
                    <a:pt x="1" y="12155"/>
                  </a:lnTo>
                  <a:lnTo>
                    <a:pt x="1" y="12222"/>
                  </a:lnTo>
                  <a:lnTo>
                    <a:pt x="34" y="12290"/>
                  </a:lnTo>
                  <a:lnTo>
                    <a:pt x="68" y="12357"/>
                  </a:lnTo>
                  <a:lnTo>
                    <a:pt x="203" y="12424"/>
                  </a:lnTo>
                  <a:lnTo>
                    <a:pt x="506" y="12559"/>
                  </a:lnTo>
                  <a:lnTo>
                    <a:pt x="910" y="12694"/>
                  </a:lnTo>
                  <a:lnTo>
                    <a:pt x="1314" y="12795"/>
                  </a:lnTo>
                  <a:lnTo>
                    <a:pt x="2122" y="12963"/>
                  </a:lnTo>
                  <a:lnTo>
                    <a:pt x="4007" y="13401"/>
                  </a:lnTo>
                  <a:lnTo>
                    <a:pt x="4950" y="13670"/>
                  </a:lnTo>
                  <a:lnTo>
                    <a:pt x="5893" y="13973"/>
                  </a:lnTo>
                  <a:lnTo>
                    <a:pt x="8990" y="15084"/>
                  </a:lnTo>
                  <a:lnTo>
                    <a:pt x="10539" y="15623"/>
                  </a:lnTo>
                  <a:lnTo>
                    <a:pt x="12121" y="16094"/>
                  </a:lnTo>
                  <a:lnTo>
                    <a:pt x="13300" y="16397"/>
                  </a:lnTo>
                  <a:lnTo>
                    <a:pt x="14478" y="16666"/>
                  </a:lnTo>
                  <a:lnTo>
                    <a:pt x="15084" y="16767"/>
                  </a:lnTo>
                  <a:lnTo>
                    <a:pt x="15151" y="16801"/>
                  </a:lnTo>
                  <a:lnTo>
                    <a:pt x="15219" y="16801"/>
                  </a:lnTo>
                  <a:lnTo>
                    <a:pt x="15623" y="16868"/>
                  </a:lnTo>
                  <a:lnTo>
                    <a:pt x="15959" y="16969"/>
                  </a:lnTo>
                  <a:lnTo>
                    <a:pt x="16262" y="17104"/>
                  </a:lnTo>
                  <a:lnTo>
                    <a:pt x="16397" y="17171"/>
                  </a:lnTo>
                  <a:lnTo>
                    <a:pt x="16498" y="17272"/>
                  </a:lnTo>
                  <a:lnTo>
                    <a:pt x="16498" y="17373"/>
                  </a:lnTo>
                  <a:lnTo>
                    <a:pt x="16565" y="17407"/>
                  </a:lnTo>
                  <a:lnTo>
                    <a:pt x="16633" y="17441"/>
                  </a:lnTo>
                  <a:lnTo>
                    <a:pt x="16700" y="17407"/>
                  </a:lnTo>
                  <a:lnTo>
                    <a:pt x="16734" y="17373"/>
                  </a:lnTo>
                  <a:lnTo>
                    <a:pt x="16936" y="17003"/>
                  </a:lnTo>
                  <a:lnTo>
                    <a:pt x="17104" y="16599"/>
                  </a:lnTo>
                  <a:lnTo>
                    <a:pt x="17239" y="16195"/>
                  </a:lnTo>
                  <a:lnTo>
                    <a:pt x="17340" y="15791"/>
                  </a:lnTo>
                  <a:lnTo>
                    <a:pt x="17542" y="14983"/>
                  </a:lnTo>
                  <a:lnTo>
                    <a:pt x="17777" y="14175"/>
                  </a:lnTo>
                  <a:lnTo>
                    <a:pt x="17912" y="13670"/>
                  </a:lnTo>
                  <a:lnTo>
                    <a:pt x="18080" y="13199"/>
                  </a:lnTo>
                  <a:lnTo>
                    <a:pt x="18451" y="12290"/>
                  </a:lnTo>
                  <a:lnTo>
                    <a:pt x="18619" y="11818"/>
                  </a:lnTo>
                  <a:lnTo>
                    <a:pt x="18754" y="11347"/>
                  </a:lnTo>
                  <a:lnTo>
                    <a:pt x="18888" y="10875"/>
                  </a:lnTo>
                  <a:lnTo>
                    <a:pt x="18956" y="10370"/>
                  </a:lnTo>
                  <a:lnTo>
                    <a:pt x="18989" y="10370"/>
                  </a:lnTo>
                  <a:lnTo>
                    <a:pt x="19023" y="10438"/>
                  </a:lnTo>
                  <a:lnTo>
                    <a:pt x="19124" y="10471"/>
                  </a:lnTo>
                  <a:lnTo>
                    <a:pt x="19191" y="10438"/>
                  </a:lnTo>
                  <a:lnTo>
                    <a:pt x="19259" y="10370"/>
                  </a:lnTo>
                  <a:lnTo>
                    <a:pt x="19730" y="8788"/>
                  </a:lnTo>
                  <a:lnTo>
                    <a:pt x="20168" y="7206"/>
                  </a:lnTo>
                  <a:lnTo>
                    <a:pt x="20302" y="6701"/>
                  </a:lnTo>
                  <a:lnTo>
                    <a:pt x="20370" y="6196"/>
                  </a:lnTo>
                  <a:lnTo>
                    <a:pt x="20504" y="5691"/>
                  </a:lnTo>
                  <a:lnTo>
                    <a:pt x="20572" y="5455"/>
                  </a:lnTo>
                  <a:lnTo>
                    <a:pt x="20706" y="5219"/>
                  </a:lnTo>
                  <a:lnTo>
                    <a:pt x="20740" y="5186"/>
                  </a:lnTo>
                  <a:lnTo>
                    <a:pt x="20774" y="5118"/>
                  </a:lnTo>
                  <a:lnTo>
                    <a:pt x="20774" y="5085"/>
                  </a:lnTo>
                  <a:lnTo>
                    <a:pt x="20774" y="5017"/>
                  </a:lnTo>
                  <a:lnTo>
                    <a:pt x="20706" y="4984"/>
                  </a:lnTo>
                  <a:lnTo>
                    <a:pt x="19797" y="4613"/>
                  </a:lnTo>
                  <a:lnTo>
                    <a:pt x="18888" y="4310"/>
                  </a:lnTo>
                  <a:lnTo>
                    <a:pt x="17979" y="4041"/>
                  </a:lnTo>
                  <a:lnTo>
                    <a:pt x="17037" y="3805"/>
                  </a:lnTo>
                  <a:lnTo>
                    <a:pt x="15959" y="3536"/>
                  </a:lnTo>
                  <a:lnTo>
                    <a:pt x="14916" y="3199"/>
                  </a:lnTo>
                  <a:lnTo>
                    <a:pt x="13872" y="2829"/>
                  </a:lnTo>
                  <a:lnTo>
                    <a:pt x="12862" y="2458"/>
                  </a:lnTo>
                  <a:lnTo>
                    <a:pt x="11784" y="2054"/>
                  </a:lnTo>
                  <a:lnTo>
                    <a:pt x="10741" y="1684"/>
                  </a:lnTo>
                  <a:lnTo>
                    <a:pt x="9630" y="1381"/>
                  </a:lnTo>
                  <a:lnTo>
                    <a:pt x="8552" y="1112"/>
                  </a:lnTo>
                  <a:lnTo>
                    <a:pt x="7340" y="842"/>
                  </a:lnTo>
                  <a:lnTo>
                    <a:pt x="6162" y="539"/>
                  </a:lnTo>
                  <a:lnTo>
                    <a:pt x="4984" y="270"/>
                  </a:lnTo>
                  <a:lnTo>
                    <a:pt x="380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79" name="Shape 379"/>
            <p:cNvSpPr/>
            <p:nvPr/>
          </p:nvSpPr>
          <p:spPr>
            <a:xfrm>
              <a:off x="5685300" y="485575"/>
              <a:ext cx="7600" cy="13500"/>
            </a:xfrm>
            <a:custGeom>
              <a:avLst/>
              <a:gdLst/>
              <a:ahLst/>
              <a:cxnLst/>
              <a:rect l="0" t="0" r="0" b="0"/>
              <a:pathLst>
                <a:path w="304" h="540" extrusionOk="0">
                  <a:moveTo>
                    <a:pt x="202" y="0"/>
                  </a:moveTo>
                  <a:lnTo>
                    <a:pt x="169" y="34"/>
                  </a:lnTo>
                  <a:lnTo>
                    <a:pt x="34" y="270"/>
                  </a:lnTo>
                  <a:lnTo>
                    <a:pt x="0" y="404"/>
                  </a:lnTo>
                  <a:lnTo>
                    <a:pt x="34" y="505"/>
                  </a:lnTo>
                  <a:lnTo>
                    <a:pt x="34" y="539"/>
                  </a:lnTo>
                  <a:lnTo>
                    <a:pt x="135" y="539"/>
                  </a:lnTo>
                  <a:lnTo>
                    <a:pt x="169" y="505"/>
                  </a:lnTo>
                  <a:lnTo>
                    <a:pt x="202" y="404"/>
                  </a:lnTo>
                  <a:lnTo>
                    <a:pt x="236" y="303"/>
                  </a:lnTo>
                  <a:lnTo>
                    <a:pt x="303" y="101"/>
                  </a:lnTo>
                  <a:lnTo>
                    <a:pt x="303" y="34"/>
                  </a:lnTo>
                  <a:lnTo>
                    <a:pt x="27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80" name="Shape 380"/>
            <p:cNvSpPr/>
            <p:nvPr/>
          </p:nvSpPr>
          <p:spPr>
            <a:xfrm>
              <a:off x="5657525" y="557950"/>
              <a:ext cx="8450" cy="13500"/>
            </a:xfrm>
            <a:custGeom>
              <a:avLst/>
              <a:gdLst/>
              <a:ahLst/>
              <a:cxnLst/>
              <a:rect l="0" t="0" r="0" b="0"/>
              <a:pathLst>
                <a:path w="338" h="540" extrusionOk="0">
                  <a:moveTo>
                    <a:pt x="270" y="1"/>
                  </a:moveTo>
                  <a:lnTo>
                    <a:pt x="202" y="35"/>
                  </a:lnTo>
                  <a:lnTo>
                    <a:pt x="135" y="102"/>
                  </a:lnTo>
                  <a:lnTo>
                    <a:pt x="68" y="203"/>
                  </a:lnTo>
                  <a:lnTo>
                    <a:pt x="0" y="338"/>
                  </a:lnTo>
                  <a:lnTo>
                    <a:pt x="0" y="472"/>
                  </a:lnTo>
                  <a:lnTo>
                    <a:pt x="34" y="506"/>
                  </a:lnTo>
                  <a:lnTo>
                    <a:pt x="68" y="540"/>
                  </a:lnTo>
                  <a:lnTo>
                    <a:pt x="101" y="540"/>
                  </a:lnTo>
                  <a:lnTo>
                    <a:pt x="135" y="506"/>
                  </a:lnTo>
                  <a:lnTo>
                    <a:pt x="202" y="405"/>
                  </a:lnTo>
                  <a:lnTo>
                    <a:pt x="236" y="304"/>
                  </a:lnTo>
                  <a:lnTo>
                    <a:pt x="337" y="136"/>
                  </a:lnTo>
                  <a:lnTo>
                    <a:pt x="337" y="68"/>
                  </a:lnTo>
                  <a:lnTo>
                    <a:pt x="303" y="35"/>
                  </a:lnTo>
                  <a:lnTo>
                    <a:pt x="27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81" name="Shape 381"/>
            <p:cNvSpPr/>
            <p:nvPr/>
          </p:nvSpPr>
          <p:spPr>
            <a:xfrm>
              <a:off x="5754325" y="392150"/>
              <a:ext cx="18525" cy="7600"/>
            </a:xfrm>
            <a:custGeom>
              <a:avLst/>
              <a:gdLst/>
              <a:ahLst/>
              <a:cxnLst/>
              <a:rect l="0" t="0" r="0" b="0"/>
              <a:pathLst>
                <a:path w="741" h="304" extrusionOk="0">
                  <a:moveTo>
                    <a:pt x="34" y="0"/>
                  </a:moveTo>
                  <a:lnTo>
                    <a:pt x="0" y="34"/>
                  </a:lnTo>
                  <a:lnTo>
                    <a:pt x="0" y="101"/>
                  </a:lnTo>
                  <a:lnTo>
                    <a:pt x="34" y="135"/>
                  </a:lnTo>
                  <a:lnTo>
                    <a:pt x="169" y="236"/>
                  </a:lnTo>
                  <a:lnTo>
                    <a:pt x="337" y="270"/>
                  </a:lnTo>
                  <a:lnTo>
                    <a:pt x="505" y="303"/>
                  </a:lnTo>
                  <a:lnTo>
                    <a:pt x="674" y="270"/>
                  </a:lnTo>
                  <a:lnTo>
                    <a:pt x="741" y="202"/>
                  </a:lnTo>
                  <a:lnTo>
                    <a:pt x="741" y="169"/>
                  </a:lnTo>
                  <a:lnTo>
                    <a:pt x="707" y="101"/>
                  </a:lnTo>
                  <a:lnTo>
                    <a:pt x="640" y="68"/>
                  </a:lnTo>
                  <a:lnTo>
                    <a:pt x="236" y="68"/>
                  </a:lnTo>
                  <a:lnTo>
                    <a:pt x="101" y="34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82" name="Shape 382"/>
            <p:cNvSpPr/>
            <p:nvPr/>
          </p:nvSpPr>
          <p:spPr>
            <a:xfrm>
              <a:off x="5783775" y="400550"/>
              <a:ext cx="21075" cy="7600"/>
            </a:xfrm>
            <a:custGeom>
              <a:avLst/>
              <a:gdLst/>
              <a:ahLst/>
              <a:cxnLst/>
              <a:rect l="0" t="0" r="0" b="0"/>
              <a:pathLst>
                <a:path w="843" h="304" extrusionOk="0">
                  <a:moveTo>
                    <a:pt x="34" y="1"/>
                  </a:moveTo>
                  <a:lnTo>
                    <a:pt x="1" y="35"/>
                  </a:lnTo>
                  <a:lnTo>
                    <a:pt x="1" y="102"/>
                  </a:lnTo>
                  <a:lnTo>
                    <a:pt x="34" y="136"/>
                  </a:lnTo>
                  <a:lnTo>
                    <a:pt x="405" y="237"/>
                  </a:lnTo>
                  <a:lnTo>
                    <a:pt x="573" y="304"/>
                  </a:lnTo>
                  <a:lnTo>
                    <a:pt x="842" y="304"/>
                  </a:lnTo>
                  <a:lnTo>
                    <a:pt x="842" y="237"/>
                  </a:lnTo>
                  <a:lnTo>
                    <a:pt x="842" y="203"/>
                  </a:lnTo>
                  <a:lnTo>
                    <a:pt x="809" y="169"/>
                  </a:lnTo>
                  <a:lnTo>
                    <a:pt x="438" y="68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83" name="Shape 383"/>
            <p:cNvSpPr/>
            <p:nvPr/>
          </p:nvSpPr>
          <p:spPr>
            <a:xfrm>
              <a:off x="3921925" y="624450"/>
              <a:ext cx="579125" cy="264325"/>
            </a:xfrm>
            <a:custGeom>
              <a:avLst/>
              <a:gdLst/>
              <a:ahLst/>
              <a:cxnLst/>
              <a:rect l="0" t="0" r="0" b="0"/>
              <a:pathLst>
                <a:path w="23165" h="10573" extrusionOk="0">
                  <a:moveTo>
                    <a:pt x="1718" y="506"/>
                  </a:moveTo>
                  <a:lnTo>
                    <a:pt x="1853" y="539"/>
                  </a:lnTo>
                  <a:lnTo>
                    <a:pt x="2189" y="640"/>
                  </a:lnTo>
                  <a:lnTo>
                    <a:pt x="2021" y="1044"/>
                  </a:lnTo>
                  <a:lnTo>
                    <a:pt x="1853" y="1482"/>
                  </a:lnTo>
                  <a:lnTo>
                    <a:pt x="1718" y="1920"/>
                  </a:lnTo>
                  <a:lnTo>
                    <a:pt x="1583" y="2357"/>
                  </a:lnTo>
                  <a:lnTo>
                    <a:pt x="1415" y="2728"/>
                  </a:lnTo>
                  <a:lnTo>
                    <a:pt x="1314" y="3132"/>
                  </a:lnTo>
                  <a:lnTo>
                    <a:pt x="1179" y="3536"/>
                  </a:lnTo>
                  <a:lnTo>
                    <a:pt x="1112" y="3940"/>
                  </a:lnTo>
                  <a:lnTo>
                    <a:pt x="809" y="3872"/>
                  </a:lnTo>
                  <a:lnTo>
                    <a:pt x="573" y="3805"/>
                  </a:lnTo>
                  <a:lnTo>
                    <a:pt x="439" y="3704"/>
                  </a:lnTo>
                  <a:lnTo>
                    <a:pt x="371" y="3603"/>
                  </a:lnTo>
                  <a:lnTo>
                    <a:pt x="304" y="3502"/>
                  </a:lnTo>
                  <a:lnTo>
                    <a:pt x="237" y="3334"/>
                  </a:lnTo>
                  <a:lnTo>
                    <a:pt x="270" y="2997"/>
                  </a:lnTo>
                  <a:lnTo>
                    <a:pt x="304" y="2694"/>
                  </a:lnTo>
                  <a:lnTo>
                    <a:pt x="472" y="2054"/>
                  </a:lnTo>
                  <a:lnTo>
                    <a:pt x="674" y="1415"/>
                  </a:lnTo>
                  <a:lnTo>
                    <a:pt x="843" y="1112"/>
                  </a:lnTo>
                  <a:lnTo>
                    <a:pt x="1011" y="809"/>
                  </a:lnTo>
                  <a:lnTo>
                    <a:pt x="1146" y="674"/>
                  </a:lnTo>
                  <a:lnTo>
                    <a:pt x="1280" y="607"/>
                  </a:lnTo>
                  <a:lnTo>
                    <a:pt x="1415" y="539"/>
                  </a:lnTo>
                  <a:lnTo>
                    <a:pt x="1550" y="506"/>
                  </a:lnTo>
                  <a:close/>
                  <a:moveTo>
                    <a:pt x="18956" y="4815"/>
                  </a:moveTo>
                  <a:lnTo>
                    <a:pt x="19192" y="4883"/>
                  </a:lnTo>
                  <a:lnTo>
                    <a:pt x="19057" y="5152"/>
                  </a:lnTo>
                  <a:lnTo>
                    <a:pt x="18956" y="5421"/>
                  </a:lnTo>
                  <a:lnTo>
                    <a:pt x="18889" y="5691"/>
                  </a:lnTo>
                  <a:lnTo>
                    <a:pt x="18855" y="5859"/>
                  </a:lnTo>
                  <a:lnTo>
                    <a:pt x="18821" y="5994"/>
                  </a:lnTo>
                  <a:lnTo>
                    <a:pt x="18720" y="5960"/>
                  </a:lnTo>
                  <a:lnTo>
                    <a:pt x="18754" y="5926"/>
                  </a:lnTo>
                  <a:lnTo>
                    <a:pt x="18788" y="5623"/>
                  </a:lnTo>
                  <a:lnTo>
                    <a:pt x="18821" y="5287"/>
                  </a:lnTo>
                  <a:lnTo>
                    <a:pt x="18956" y="4815"/>
                  </a:lnTo>
                  <a:close/>
                  <a:moveTo>
                    <a:pt x="19394" y="4950"/>
                  </a:moveTo>
                  <a:lnTo>
                    <a:pt x="19629" y="5017"/>
                  </a:lnTo>
                  <a:lnTo>
                    <a:pt x="19427" y="5354"/>
                  </a:lnTo>
                  <a:lnTo>
                    <a:pt x="19326" y="5691"/>
                  </a:lnTo>
                  <a:lnTo>
                    <a:pt x="19259" y="5893"/>
                  </a:lnTo>
                  <a:lnTo>
                    <a:pt x="19225" y="6128"/>
                  </a:lnTo>
                  <a:lnTo>
                    <a:pt x="19057" y="6095"/>
                  </a:lnTo>
                  <a:lnTo>
                    <a:pt x="19091" y="5825"/>
                  </a:lnTo>
                  <a:lnTo>
                    <a:pt x="19158" y="5556"/>
                  </a:lnTo>
                  <a:lnTo>
                    <a:pt x="19225" y="5253"/>
                  </a:lnTo>
                  <a:lnTo>
                    <a:pt x="19293" y="5085"/>
                  </a:lnTo>
                  <a:lnTo>
                    <a:pt x="19360" y="4950"/>
                  </a:lnTo>
                  <a:close/>
                  <a:moveTo>
                    <a:pt x="19764" y="5051"/>
                  </a:moveTo>
                  <a:lnTo>
                    <a:pt x="20000" y="5118"/>
                  </a:lnTo>
                  <a:lnTo>
                    <a:pt x="19865" y="5388"/>
                  </a:lnTo>
                  <a:lnTo>
                    <a:pt x="19764" y="5691"/>
                  </a:lnTo>
                  <a:lnTo>
                    <a:pt x="19697" y="5960"/>
                  </a:lnTo>
                  <a:lnTo>
                    <a:pt x="19629" y="6263"/>
                  </a:lnTo>
                  <a:lnTo>
                    <a:pt x="19461" y="6229"/>
                  </a:lnTo>
                  <a:lnTo>
                    <a:pt x="19495" y="5926"/>
                  </a:lnTo>
                  <a:lnTo>
                    <a:pt x="19562" y="5623"/>
                  </a:lnTo>
                  <a:lnTo>
                    <a:pt x="19629" y="5320"/>
                  </a:lnTo>
                  <a:lnTo>
                    <a:pt x="19764" y="5051"/>
                  </a:lnTo>
                  <a:close/>
                  <a:moveTo>
                    <a:pt x="20168" y="5152"/>
                  </a:moveTo>
                  <a:lnTo>
                    <a:pt x="20370" y="5219"/>
                  </a:lnTo>
                  <a:lnTo>
                    <a:pt x="20269" y="5489"/>
                  </a:lnTo>
                  <a:lnTo>
                    <a:pt x="20168" y="5792"/>
                  </a:lnTo>
                  <a:lnTo>
                    <a:pt x="20000" y="6398"/>
                  </a:lnTo>
                  <a:lnTo>
                    <a:pt x="19831" y="6330"/>
                  </a:lnTo>
                  <a:lnTo>
                    <a:pt x="19899" y="6027"/>
                  </a:lnTo>
                  <a:lnTo>
                    <a:pt x="19966" y="5758"/>
                  </a:lnTo>
                  <a:lnTo>
                    <a:pt x="20168" y="5152"/>
                  </a:lnTo>
                  <a:close/>
                  <a:moveTo>
                    <a:pt x="20538" y="5287"/>
                  </a:moveTo>
                  <a:lnTo>
                    <a:pt x="20808" y="5354"/>
                  </a:lnTo>
                  <a:lnTo>
                    <a:pt x="20740" y="5657"/>
                  </a:lnTo>
                  <a:lnTo>
                    <a:pt x="20673" y="5960"/>
                  </a:lnTo>
                  <a:lnTo>
                    <a:pt x="20572" y="6532"/>
                  </a:lnTo>
                  <a:lnTo>
                    <a:pt x="20235" y="6431"/>
                  </a:lnTo>
                  <a:lnTo>
                    <a:pt x="20336" y="6162"/>
                  </a:lnTo>
                  <a:lnTo>
                    <a:pt x="20404" y="5859"/>
                  </a:lnTo>
                  <a:lnTo>
                    <a:pt x="20538" y="5287"/>
                  </a:lnTo>
                  <a:close/>
                  <a:moveTo>
                    <a:pt x="20976" y="5421"/>
                  </a:moveTo>
                  <a:lnTo>
                    <a:pt x="21212" y="5489"/>
                  </a:lnTo>
                  <a:lnTo>
                    <a:pt x="21144" y="5724"/>
                  </a:lnTo>
                  <a:lnTo>
                    <a:pt x="21111" y="5960"/>
                  </a:lnTo>
                  <a:lnTo>
                    <a:pt x="21043" y="6330"/>
                  </a:lnTo>
                  <a:lnTo>
                    <a:pt x="21043" y="6499"/>
                  </a:lnTo>
                  <a:lnTo>
                    <a:pt x="21043" y="6667"/>
                  </a:lnTo>
                  <a:lnTo>
                    <a:pt x="20774" y="6600"/>
                  </a:lnTo>
                  <a:lnTo>
                    <a:pt x="20976" y="5421"/>
                  </a:lnTo>
                  <a:close/>
                  <a:moveTo>
                    <a:pt x="21380" y="5556"/>
                  </a:moveTo>
                  <a:lnTo>
                    <a:pt x="21447" y="5590"/>
                  </a:lnTo>
                  <a:lnTo>
                    <a:pt x="21717" y="5657"/>
                  </a:lnTo>
                  <a:lnTo>
                    <a:pt x="21582" y="5926"/>
                  </a:lnTo>
                  <a:lnTo>
                    <a:pt x="21481" y="6196"/>
                  </a:lnTo>
                  <a:lnTo>
                    <a:pt x="21380" y="6499"/>
                  </a:lnTo>
                  <a:lnTo>
                    <a:pt x="21380" y="6633"/>
                  </a:lnTo>
                  <a:lnTo>
                    <a:pt x="21380" y="6768"/>
                  </a:lnTo>
                  <a:lnTo>
                    <a:pt x="21279" y="6734"/>
                  </a:lnTo>
                  <a:lnTo>
                    <a:pt x="21279" y="6431"/>
                  </a:lnTo>
                  <a:lnTo>
                    <a:pt x="21279" y="6128"/>
                  </a:lnTo>
                  <a:lnTo>
                    <a:pt x="21313" y="5859"/>
                  </a:lnTo>
                  <a:lnTo>
                    <a:pt x="21380" y="5556"/>
                  </a:lnTo>
                  <a:close/>
                  <a:moveTo>
                    <a:pt x="21851" y="5724"/>
                  </a:moveTo>
                  <a:lnTo>
                    <a:pt x="22020" y="5792"/>
                  </a:lnTo>
                  <a:lnTo>
                    <a:pt x="21919" y="6061"/>
                  </a:lnTo>
                  <a:lnTo>
                    <a:pt x="21818" y="6297"/>
                  </a:lnTo>
                  <a:lnTo>
                    <a:pt x="21750" y="6600"/>
                  </a:lnTo>
                  <a:lnTo>
                    <a:pt x="21717" y="6869"/>
                  </a:lnTo>
                  <a:lnTo>
                    <a:pt x="21582" y="6802"/>
                  </a:lnTo>
                  <a:lnTo>
                    <a:pt x="21616" y="6566"/>
                  </a:lnTo>
                  <a:lnTo>
                    <a:pt x="21683" y="6297"/>
                  </a:lnTo>
                  <a:lnTo>
                    <a:pt x="21851" y="5724"/>
                  </a:lnTo>
                  <a:close/>
                  <a:moveTo>
                    <a:pt x="22188" y="5859"/>
                  </a:moveTo>
                  <a:lnTo>
                    <a:pt x="22424" y="5994"/>
                  </a:lnTo>
                  <a:lnTo>
                    <a:pt x="22255" y="6364"/>
                  </a:lnTo>
                  <a:lnTo>
                    <a:pt x="22154" y="6667"/>
                  </a:lnTo>
                  <a:lnTo>
                    <a:pt x="22053" y="6936"/>
                  </a:lnTo>
                  <a:lnTo>
                    <a:pt x="21885" y="6903"/>
                  </a:lnTo>
                  <a:lnTo>
                    <a:pt x="21986" y="6667"/>
                  </a:lnTo>
                  <a:lnTo>
                    <a:pt x="22053" y="6398"/>
                  </a:lnTo>
                  <a:lnTo>
                    <a:pt x="22087" y="6128"/>
                  </a:lnTo>
                  <a:lnTo>
                    <a:pt x="22188" y="5859"/>
                  </a:lnTo>
                  <a:close/>
                  <a:moveTo>
                    <a:pt x="22592" y="6095"/>
                  </a:moveTo>
                  <a:lnTo>
                    <a:pt x="22760" y="6263"/>
                  </a:lnTo>
                  <a:lnTo>
                    <a:pt x="22861" y="6431"/>
                  </a:lnTo>
                  <a:lnTo>
                    <a:pt x="22659" y="7138"/>
                  </a:lnTo>
                  <a:lnTo>
                    <a:pt x="22222" y="7004"/>
                  </a:lnTo>
                  <a:lnTo>
                    <a:pt x="22323" y="6768"/>
                  </a:lnTo>
                  <a:lnTo>
                    <a:pt x="22424" y="6499"/>
                  </a:lnTo>
                  <a:lnTo>
                    <a:pt x="22592" y="6095"/>
                  </a:lnTo>
                  <a:close/>
                  <a:moveTo>
                    <a:pt x="2627" y="203"/>
                  </a:moveTo>
                  <a:lnTo>
                    <a:pt x="2930" y="236"/>
                  </a:lnTo>
                  <a:lnTo>
                    <a:pt x="3233" y="304"/>
                  </a:lnTo>
                  <a:lnTo>
                    <a:pt x="3536" y="438"/>
                  </a:lnTo>
                  <a:lnTo>
                    <a:pt x="3805" y="573"/>
                  </a:lnTo>
                  <a:lnTo>
                    <a:pt x="4411" y="876"/>
                  </a:lnTo>
                  <a:lnTo>
                    <a:pt x="4950" y="1145"/>
                  </a:lnTo>
                  <a:lnTo>
                    <a:pt x="5287" y="1280"/>
                  </a:lnTo>
                  <a:lnTo>
                    <a:pt x="5657" y="1415"/>
                  </a:lnTo>
                  <a:lnTo>
                    <a:pt x="6364" y="1583"/>
                  </a:lnTo>
                  <a:lnTo>
                    <a:pt x="7812" y="1886"/>
                  </a:lnTo>
                  <a:lnTo>
                    <a:pt x="9563" y="2290"/>
                  </a:lnTo>
                  <a:lnTo>
                    <a:pt x="11280" y="2761"/>
                  </a:lnTo>
                  <a:lnTo>
                    <a:pt x="14747" y="3704"/>
                  </a:lnTo>
                  <a:lnTo>
                    <a:pt x="16970" y="4310"/>
                  </a:lnTo>
                  <a:lnTo>
                    <a:pt x="16768" y="4815"/>
                  </a:lnTo>
                  <a:lnTo>
                    <a:pt x="16566" y="5388"/>
                  </a:lnTo>
                  <a:lnTo>
                    <a:pt x="16431" y="5926"/>
                  </a:lnTo>
                  <a:lnTo>
                    <a:pt x="16263" y="6499"/>
                  </a:lnTo>
                  <a:lnTo>
                    <a:pt x="16094" y="7037"/>
                  </a:lnTo>
                  <a:lnTo>
                    <a:pt x="15926" y="7576"/>
                  </a:lnTo>
                  <a:lnTo>
                    <a:pt x="15825" y="8115"/>
                  </a:lnTo>
                  <a:lnTo>
                    <a:pt x="15757" y="8687"/>
                  </a:lnTo>
                  <a:lnTo>
                    <a:pt x="14579" y="8317"/>
                  </a:lnTo>
                  <a:lnTo>
                    <a:pt x="13367" y="7980"/>
                  </a:lnTo>
                  <a:lnTo>
                    <a:pt x="10977" y="7374"/>
                  </a:lnTo>
                  <a:lnTo>
                    <a:pt x="8115" y="6600"/>
                  </a:lnTo>
                  <a:lnTo>
                    <a:pt x="6667" y="6196"/>
                  </a:lnTo>
                  <a:lnTo>
                    <a:pt x="5253" y="5724"/>
                  </a:lnTo>
                  <a:lnTo>
                    <a:pt x="4782" y="5556"/>
                  </a:lnTo>
                  <a:lnTo>
                    <a:pt x="4310" y="5388"/>
                  </a:lnTo>
                  <a:lnTo>
                    <a:pt x="3300" y="4984"/>
                  </a:lnTo>
                  <a:lnTo>
                    <a:pt x="2795" y="4815"/>
                  </a:lnTo>
                  <a:lnTo>
                    <a:pt x="2290" y="4681"/>
                  </a:lnTo>
                  <a:lnTo>
                    <a:pt x="1785" y="4613"/>
                  </a:lnTo>
                  <a:lnTo>
                    <a:pt x="1280" y="4579"/>
                  </a:lnTo>
                  <a:lnTo>
                    <a:pt x="1348" y="4041"/>
                  </a:lnTo>
                  <a:lnTo>
                    <a:pt x="1482" y="3502"/>
                  </a:lnTo>
                  <a:lnTo>
                    <a:pt x="1617" y="2963"/>
                  </a:lnTo>
                  <a:lnTo>
                    <a:pt x="1785" y="2425"/>
                  </a:lnTo>
                  <a:lnTo>
                    <a:pt x="2156" y="1314"/>
                  </a:lnTo>
                  <a:lnTo>
                    <a:pt x="2358" y="741"/>
                  </a:lnTo>
                  <a:lnTo>
                    <a:pt x="2627" y="236"/>
                  </a:lnTo>
                  <a:lnTo>
                    <a:pt x="2627" y="203"/>
                  </a:lnTo>
                  <a:close/>
                  <a:moveTo>
                    <a:pt x="17441" y="5926"/>
                  </a:moveTo>
                  <a:lnTo>
                    <a:pt x="18552" y="6229"/>
                  </a:lnTo>
                  <a:lnTo>
                    <a:pt x="19663" y="6532"/>
                  </a:lnTo>
                  <a:lnTo>
                    <a:pt x="19697" y="6566"/>
                  </a:lnTo>
                  <a:lnTo>
                    <a:pt x="19831" y="6566"/>
                  </a:lnTo>
                  <a:lnTo>
                    <a:pt x="22626" y="7340"/>
                  </a:lnTo>
                  <a:lnTo>
                    <a:pt x="22424" y="8216"/>
                  </a:lnTo>
                  <a:lnTo>
                    <a:pt x="22255" y="9091"/>
                  </a:lnTo>
                  <a:lnTo>
                    <a:pt x="21010" y="8653"/>
                  </a:lnTo>
                  <a:lnTo>
                    <a:pt x="19730" y="8249"/>
                  </a:lnTo>
                  <a:lnTo>
                    <a:pt x="19057" y="8081"/>
                  </a:lnTo>
                  <a:lnTo>
                    <a:pt x="18384" y="7946"/>
                  </a:lnTo>
                  <a:lnTo>
                    <a:pt x="17677" y="7778"/>
                  </a:lnTo>
                  <a:lnTo>
                    <a:pt x="17340" y="7711"/>
                  </a:lnTo>
                  <a:lnTo>
                    <a:pt x="17003" y="7610"/>
                  </a:lnTo>
                  <a:lnTo>
                    <a:pt x="17172" y="6768"/>
                  </a:lnTo>
                  <a:lnTo>
                    <a:pt x="17273" y="6364"/>
                  </a:lnTo>
                  <a:lnTo>
                    <a:pt x="17441" y="5926"/>
                  </a:lnTo>
                  <a:close/>
                  <a:moveTo>
                    <a:pt x="17172" y="4344"/>
                  </a:moveTo>
                  <a:lnTo>
                    <a:pt x="18754" y="4782"/>
                  </a:lnTo>
                  <a:lnTo>
                    <a:pt x="18687" y="5017"/>
                  </a:lnTo>
                  <a:lnTo>
                    <a:pt x="18619" y="5287"/>
                  </a:lnTo>
                  <a:lnTo>
                    <a:pt x="18552" y="5590"/>
                  </a:lnTo>
                  <a:lnTo>
                    <a:pt x="18518" y="5758"/>
                  </a:lnTo>
                  <a:lnTo>
                    <a:pt x="18552" y="5926"/>
                  </a:lnTo>
                  <a:lnTo>
                    <a:pt x="18283" y="5825"/>
                  </a:lnTo>
                  <a:lnTo>
                    <a:pt x="18013" y="5792"/>
                  </a:lnTo>
                  <a:lnTo>
                    <a:pt x="17710" y="5758"/>
                  </a:lnTo>
                  <a:lnTo>
                    <a:pt x="17441" y="5792"/>
                  </a:lnTo>
                  <a:lnTo>
                    <a:pt x="17407" y="5758"/>
                  </a:lnTo>
                  <a:lnTo>
                    <a:pt x="17374" y="5724"/>
                  </a:lnTo>
                  <a:lnTo>
                    <a:pt x="17340" y="5724"/>
                  </a:lnTo>
                  <a:lnTo>
                    <a:pt x="17273" y="5792"/>
                  </a:lnTo>
                  <a:lnTo>
                    <a:pt x="17172" y="5960"/>
                  </a:lnTo>
                  <a:lnTo>
                    <a:pt x="17071" y="6196"/>
                  </a:lnTo>
                  <a:lnTo>
                    <a:pt x="16902" y="6667"/>
                  </a:lnTo>
                  <a:lnTo>
                    <a:pt x="16801" y="7172"/>
                  </a:lnTo>
                  <a:lnTo>
                    <a:pt x="16801" y="7408"/>
                  </a:lnTo>
                  <a:lnTo>
                    <a:pt x="16801" y="7643"/>
                  </a:lnTo>
                  <a:lnTo>
                    <a:pt x="16835" y="7711"/>
                  </a:lnTo>
                  <a:lnTo>
                    <a:pt x="16902" y="7744"/>
                  </a:lnTo>
                  <a:lnTo>
                    <a:pt x="16936" y="7744"/>
                  </a:lnTo>
                  <a:lnTo>
                    <a:pt x="17205" y="7879"/>
                  </a:lnTo>
                  <a:lnTo>
                    <a:pt x="17508" y="7980"/>
                  </a:lnTo>
                  <a:lnTo>
                    <a:pt x="18114" y="8115"/>
                  </a:lnTo>
                  <a:lnTo>
                    <a:pt x="18081" y="8148"/>
                  </a:lnTo>
                  <a:lnTo>
                    <a:pt x="17946" y="8519"/>
                  </a:lnTo>
                  <a:lnTo>
                    <a:pt x="17811" y="8889"/>
                  </a:lnTo>
                  <a:lnTo>
                    <a:pt x="17710" y="9293"/>
                  </a:lnTo>
                  <a:lnTo>
                    <a:pt x="16599" y="8956"/>
                  </a:lnTo>
                  <a:lnTo>
                    <a:pt x="15993" y="8754"/>
                  </a:lnTo>
                  <a:lnTo>
                    <a:pt x="16027" y="8182"/>
                  </a:lnTo>
                  <a:lnTo>
                    <a:pt x="16128" y="7643"/>
                  </a:lnTo>
                  <a:lnTo>
                    <a:pt x="16263" y="7071"/>
                  </a:lnTo>
                  <a:lnTo>
                    <a:pt x="16431" y="6532"/>
                  </a:lnTo>
                  <a:lnTo>
                    <a:pt x="16801" y="5421"/>
                  </a:lnTo>
                  <a:lnTo>
                    <a:pt x="17003" y="4883"/>
                  </a:lnTo>
                  <a:lnTo>
                    <a:pt x="17172" y="4344"/>
                  </a:lnTo>
                  <a:close/>
                  <a:moveTo>
                    <a:pt x="18283" y="8148"/>
                  </a:moveTo>
                  <a:lnTo>
                    <a:pt x="18552" y="8216"/>
                  </a:lnTo>
                  <a:lnTo>
                    <a:pt x="18417" y="8418"/>
                  </a:lnTo>
                  <a:lnTo>
                    <a:pt x="18316" y="8653"/>
                  </a:lnTo>
                  <a:lnTo>
                    <a:pt x="18148" y="9024"/>
                  </a:lnTo>
                  <a:lnTo>
                    <a:pt x="18114" y="9226"/>
                  </a:lnTo>
                  <a:lnTo>
                    <a:pt x="18081" y="9394"/>
                  </a:lnTo>
                  <a:lnTo>
                    <a:pt x="17912" y="9360"/>
                  </a:lnTo>
                  <a:lnTo>
                    <a:pt x="18148" y="8620"/>
                  </a:lnTo>
                  <a:lnTo>
                    <a:pt x="18249" y="8283"/>
                  </a:lnTo>
                  <a:lnTo>
                    <a:pt x="18283" y="8148"/>
                  </a:lnTo>
                  <a:close/>
                  <a:moveTo>
                    <a:pt x="18889" y="8249"/>
                  </a:moveTo>
                  <a:lnTo>
                    <a:pt x="18788" y="8350"/>
                  </a:lnTo>
                  <a:lnTo>
                    <a:pt x="18720" y="8485"/>
                  </a:lnTo>
                  <a:lnTo>
                    <a:pt x="18653" y="8721"/>
                  </a:lnTo>
                  <a:lnTo>
                    <a:pt x="18518" y="9192"/>
                  </a:lnTo>
                  <a:lnTo>
                    <a:pt x="18451" y="9360"/>
                  </a:lnTo>
                  <a:lnTo>
                    <a:pt x="18451" y="9428"/>
                  </a:lnTo>
                  <a:lnTo>
                    <a:pt x="18451" y="9529"/>
                  </a:lnTo>
                  <a:lnTo>
                    <a:pt x="18283" y="9461"/>
                  </a:lnTo>
                  <a:lnTo>
                    <a:pt x="18350" y="9125"/>
                  </a:lnTo>
                  <a:lnTo>
                    <a:pt x="18485" y="8822"/>
                  </a:lnTo>
                  <a:lnTo>
                    <a:pt x="18754" y="8249"/>
                  </a:lnTo>
                  <a:close/>
                  <a:moveTo>
                    <a:pt x="19091" y="8317"/>
                  </a:moveTo>
                  <a:lnTo>
                    <a:pt x="19293" y="8350"/>
                  </a:lnTo>
                  <a:lnTo>
                    <a:pt x="19158" y="8653"/>
                  </a:lnTo>
                  <a:lnTo>
                    <a:pt x="19091" y="8956"/>
                  </a:lnTo>
                  <a:lnTo>
                    <a:pt x="18956" y="9562"/>
                  </a:lnTo>
                  <a:lnTo>
                    <a:pt x="18990" y="9630"/>
                  </a:lnTo>
                  <a:lnTo>
                    <a:pt x="19023" y="9697"/>
                  </a:lnTo>
                  <a:lnTo>
                    <a:pt x="18552" y="9562"/>
                  </a:lnTo>
                  <a:lnTo>
                    <a:pt x="18619" y="9529"/>
                  </a:lnTo>
                  <a:lnTo>
                    <a:pt x="18653" y="9461"/>
                  </a:lnTo>
                  <a:lnTo>
                    <a:pt x="18720" y="9327"/>
                  </a:lnTo>
                  <a:lnTo>
                    <a:pt x="18788" y="9057"/>
                  </a:lnTo>
                  <a:lnTo>
                    <a:pt x="18855" y="8653"/>
                  </a:lnTo>
                  <a:lnTo>
                    <a:pt x="18922" y="8451"/>
                  </a:lnTo>
                  <a:lnTo>
                    <a:pt x="18990" y="8384"/>
                  </a:lnTo>
                  <a:lnTo>
                    <a:pt x="19057" y="8350"/>
                  </a:lnTo>
                  <a:lnTo>
                    <a:pt x="19091" y="8317"/>
                  </a:lnTo>
                  <a:close/>
                  <a:moveTo>
                    <a:pt x="19461" y="8384"/>
                  </a:moveTo>
                  <a:lnTo>
                    <a:pt x="19596" y="8418"/>
                  </a:lnTo>
                  <a:lnTo>
                    <a:pt x="19427" y="9091"/>
                  </a:lnTo>
                  <a:lnTo>
                    <a:pt x="19360" y="9428"/>
                  </a:lnTo>
                  <a:lnTo>
                    <a:pt x="19326" y="9764"/>
                  </a:lnTo>
                  <a:lnTo>
                    <a:pt x="19057" y="9697"/>
                  </a:lnTo>
                  <a:lnTo>
                    <a:pt x="19124" y="9663"/>
                  </a:lnTo>
                  <a:lnTo>
                    <a:pt x="19158" y="9630"/>
                  </a:lnTo>
                  <a:lnTo>
                    <a:pt x="19259" y="8990"/>
                  </a:lnTo>
                  <a:lnTo>
                    <a:pt x="19326" y="8687"/>
                  </a:lnTo>
                  <a:lnTo>
                    <a:pt x="19461" y="8384"/>
                  </a:lnTo>
                  <a:close/>
                  <a:moveTo>
                    <a:pt x="19764" y="8485"/>
                  </a:moveTo>
                  <a:lnTo>
                    <a:pt x="19966" y="8552"/>
                  </a:lnTo>
                  <a:lnTo>
                    <a:pt x="19899" y="8687"/>
                  </a:lnTo>
                  <a:lnTo>
                    <a:pt x="19831" y="8855"/>
                  </a:lnTo>
                  <a:lnTo>
                    <a:pt x="19730" y="9192"/>
                  </a:lnTo>
                  <a:lnTo>
                    <a:pt x="19663" y="9495"/>
                  </a:lnTo>
                  <a:lnTo>
                    <a:pt x="19629" y="9832"/>
                  </a:lnTo>
                  <a:lnTo>
                    <a:pt x="19495" y="9798"/>
                  </a:lnTo>
                  <a:lnTo>
                    <a:pt x="19629" y="9125"/>
                  </a:lnTo>
                  <a:lnTo>
                    <a:pt x="19764" y="8485"/>
                  </a:lnTo>
                  <a:close/>
                  <a:moveTo>
                    <a:pt x="20134" y="8586"/>
                  </a:moveTo>
                  <a:lnTo>
                    <a:pt x="20303" y="8653"/>
                  </a:lnTo>
                  <a:lnTo>
                    <a:pt x="20168" y="8956"/>
                  </a:lnTo>
                  <a:lnTo>
                    <a:pt x="20101" y="9259"/>
                  </a:lnTo>
                  <a:lnTo>
                    <a:pt x="19966" y="9899"/>
                  </a:lnTo>
                  <a:lnTo>
                    <a:pt x="19865" y="9899"/>
                  </a:lnTo>
                  <a:lnTo>
                    <a:pt x="19865" y="9596"/>
                  </a:lnTo>
                  <a:lnTo>
                    <a:pt x="19899" y="9327"/>
                  </a:lnTo>
                  <a:lnTo>
                    <a:pt x="20000" y="8956"/>
                  </a:lnTo>
                  <a:lnTo>
                    <a:pt x="20134" y="8586"/>
                  </a:lnTo>
                  <a:close/>
                  <a:moveTo>
                    <a:pt x="20437" y="8687"/>
                  </a:moveTo>
                  <a:lnTo>
                    <a:pt x="20707" y="8788"/>
                  </a:lnTo>
                  <a:lnTo>
                    <a:pt x="20606" y="9057"/>
                  </a:lnTo>
                  <a:lnTo>
                    <a:pt x="20538" y="9394"/>
                  </a:lnTo>
                  <a:lnTo>
                    <a:pt x="20505" y="9697"/>
                  </a:lnTo>
                  <a:lnTo>
                    <a:pt x="20505" y="10034"/>
                  </a:lnTo>
                  <a:lnTo>
                    <a:pt x="20168" y="9966"/>
                  </a:lnTo>
                  <a:lnTo>
                    <a:pt x="20235" y="9630"/>
                  </a:lnTo>
                  <a:lnTo>
                    <a:pt x="20303" y="9327"/>
                  </a:lnTo>
                  <a:lnTo>
                    <a:pt x="20336" y="8990"/>
                  </a:lnTo>
                  <a:lnTo>
                    <a:pt x="20437" y="8687"/>
                  </a:lnTo>
                  <a:close/>
                  <a:moveTo>
                    <a:pt x="20875" y="8855"/>
                  </a:moveTo>
                  <a:lnTo>
                    <a:pt x="21077" y="8923"/>
                  </a:lnTo>
                  <a:lnTo>
                    <a:pt x="20976" y="9024"/>
                  </a:lnTo>
                  <a:lnTo>
                    <a:pt x="20909" y="9158"/>
                  </a:lnTo>
                  <a:lnTo>
                    <a:pt x="20841" y="9461"/>
                  </a:lnTo>
                  <a:lnTo>
                    <a:pt x="20808" y="9764"/>
                  </a:lnTo>
                  <a:lnTo>
                    <a:pt x="20740" y="10067"/>
                  </a:lnTo>
                  <a:lnTo>
                    <a:pt x="20707" y="10067"/>
                  </a:lnTo>
                  <a:lnTo>
                    <a:pt x="20774" y="9461"/>
                  </a:lnTo>
                  <a:lnTo>
                    <a:pt x="20808" y="9158"/>
                  </a:lnTo>
                  <a:lnTo>
                    <a:pt x="20875" y="8855"/>
                  </a:lnTo>
                  <a:close/>
                  <a:moveTo>
                    <a:pt x="21245" y="8990"/>
                  </a:moveTo>
                  <a:lnTo>
                    <a:pt x="21447" y="9057"/>
                  </a:lnTo>
                  <a:lnTo>
                    <a:pt x="21313" y="9293"/>
                  </a:lnTo>
                  <a:lnTo>
                    <a:pt x="21245" y="9562"/>
                  </a:lnTo>
                  <a:lnTo>
                    <a:pt x="21178" y="9832"/>
                  </a:lnTo>
                  <a:lnTo>
                    <a:pt x="21144" y="10135"/>
                  </a:lnTo>
                  <a:lnTo>
                    <a:pt x="20976" y="10101"/>
                  </a:lnTo>
                  <a:lnTo>
                    <a:pt x="21043" y="9832"/>
                  </a:lnTo>
                  <a:lnTo>
                    <a:pt x="21077" y="9529"/>
                  </a:lnTo>
                  <a:lnTo>
                    <a:pt x="21111" y="9259"/>
                  </a:lnTo>
                  <a:lnTo>
                    <a:pt x="21178" y="9091"/>
                  </a:lnTo>
                  <a:lnTo>
                    <a:pt x="21245" y="8990"/>
                  </a:lnTo>
                  <a:close/>
                  <a:moveTo>
                    <a:pt x="21582" y="9091"/>
                  </a:moveTo>
                  <a:lnTo>
                    <a:pt x="21717" y="9158"/>
                  </a:lnTo>
                  <a:lnTo>
                    <a:pt x="21649" y="9259"/>
                  </a:lnTo>
                  <a:lnTo>
                    <a:pt x="21616" y="9394"/>
                  </a:lnTo>
                  <a:lnTo>
                    <a:pt x="21582" y="9630"/>
                  </a:lnTo>
                  <a:lnTo>
                    <a:pt x="21582" y="9899"/>
                  </a:lnTo>
                  <a:lnTo>
                    <a:pt x="21515" y="10135"/>
                  </a:lnTo>
                  <a:lnTo>
                    <a:pt x="21515" y="10168"/>
                  </a:lnTo>
                  <a:lnTo>
                    <a:pt x="21380" y="10135"/>
                  </a:lnTo>
                  <a:lnTo>
                    <a:pt x="21481" y="9630"/>
                  </a:lnTo>
                  <a:lnTo>
                    <a:pt x="21515" y="9360"/>
                  </a:lnTo>
                  <a:lnTo>
                    <a:pt x="21582" y="9091"/>
                  </a:lnTo>
                  <a:close/>
                  <a:moveTo>
                    <a:pt x="21885" y="9226"/>
                  </a:moveTo>
                  <a:lnTo>
                    <a:pt x="22222" y="9327"/>
                  </a:lnTo>
                  <a:lnTo>
                    <a:pt x="22053" y="10202"/>
                  </a:lnTo>
                  <a:lnTo>
                    <a:pt x="21717" y="10202"/>
                  </a:lnTo>
                  <a:lnTo>
                    <a:pt x="21784" y="9933"/>
                  </a:lnTo>
                  <a:lnTo>
                    <a:pt x="21784" y="9697"/>
                  </a:lnTo>
                  <a:lnTo>
                    <a:pt x="21818" y="9461"/>
                  </a:lnTo>
                  <a:lnTo>
                    <a:pt x="21885" y="9226"/>
                  </a:lnTo>
                  <a:close/>
                  <a:moveTo>
                    <a:pt x="2593" y="1"/>
                  </a:moveTo>
                  <a:lnTo>
                    <a:pt x="2526" y="34"/>
                  </a:lnTo>
                  <a:lnTo>
                    <a:pt x="2492" y="68"/>
                  </a:lnTo>
                  <a:lnTo>
                    <a:pt x="2425" y="102"/>
                  </a:lnTo>
                  <a:lnTo>
                    <a:pt x="2257" y="472"/>
                  </a:lnTo>
                  <a:lnTo>
                    <a:pt x="2088" y="371"/>
                  </a:lnTo>
                  <a:lnTo>
                    <a:pt x="1920" y="270"/>
                  </a:lnTo>
                  <a:lnTo>
                    <a:pt x="1785" y="236"/>
                  </a:lnTo>
                  <a:lnTo>
                    <a:pt x="1651" y="236"/>
                  </a:lnTo>
                  <a:lnTo>
                    <a:pt x="1482" y="270"/>
                  </a:lnTo>
                  <a:lnTo>
                    <a:pt x="1348" y="304"/>
                  </a:lnTo>
                  <a:lnTo>
                    <a:pt x="1213" y="371"/>
                  </a:lnTo>
                  <a:lnTo>
                    <a:pt x="1078" y="472"/>
                  </a:lnTo>
                  <a:lnTo>
                    <a:pt x="876" y="708"/>
                  </a:lnTo>
                  <a:lnTo>
                    <a:pt x="674" y="977"/>
                  </a:lnTo>
                  <a:lnTo>
                    <a:pt x="506" y="1246"/>
                  </a:lnTo>
                  <a:lnTo>
                    <a:pt x="405" y="1549"/>
                  </a:lnTo>
                  <a:lnTo>
                    <a:pt x="237" y="2054"/>
                  </a:lnTo>
                  <a:lnTo>
                    <a:pt x="68" y="2593"/>
                  </a:lnTo>
                  <a:lnTo>
                    <a:pt x="35" y="2862"/>
                  </a:lnTo>
                  <a:lnTo>
                    <a:pt x="1" y="3132"/>
                  </a:lnTo>
                  <a:lnTo>
                    <a:pt x="1" y="3367"/>
                  </a:lnTo>
                  <a:lnTo>
                    <a:pt x="68" y="3637"/>
                  </a:lnTo>
                  <a:lnTo>
                    <a:pt x="136" y="3771"/>
                  </a:lnTo>
                  <a:lnTo>
                    <a:pt x="237" y="3872"/>
                  </a:lnTo>
                  <a:lnTo>
                    <a:pt x="338" y="3973"/>
                  </a:lnTo>
                  <a:lnTo>
                    <a:pt x="472" y="4041"/>
                  </a:lnTo>
                  <a:lnTo>
                    <a:pt x="775" y="4142"/>
                  </a:lnTo>
                  <a:lnTo>
                    <a:pt x="1078" y="4175"/>
                  </a:lnTo>
                  <a:lnTo>
                    <a:pt x="1011" y="4613"/>
                  </a:lnTo>
                  <a:lnTo>
                    <a:pt x="1045" y="4647"/>
                  </a:lnTo>
                  <a:lnTo>
                    <a:pt x="1045" y="4714"/>
                  </a:lnTo>
                  <a:lnTo>
                    <a:pt x="1112" y="4782"/>
                  </a:lnTo>
                  <a:lnTo>
                    <a:pt x="1651" y="4815"/>
                  </a:lnTo>
                  <a:lnTo>
                    <a:pt x="2189" y="4950"/>
                  </a:lnTo>
                  <a:lnTo>
                    <a:pt x="2728" y="5085"/>
                  </a:lnTo>
                  <a:lnTo>
                    <a:pt x="3267" y="5253"/>
                  </a:lnTo>
                  <a:lnTo>
                    <a:pt x="4310" y="5657"/>
                  </a:lnTo>
                  <a:lnTo>
                    <a:pt x="5354" y="6027"/>
                  </a:lnTo>
                  <a:lnTo>
                    <a:pt x="6802" y="6465"/>
                  </a:lnTo>
                  <a:lnTo>
                    <a:pt x="8250" y="6903"/>
                  </a:lnTo>
                  <a:lnTo>
                    <a:pt x="11179" y="7677"/>
                  </a:lnTo>
                  <a:lnTo>
                    <a:pt x="13502" y="8283"/>
                  </a:lnTo>
                  <a:lnTo>
                    <a:pt x="15791" y="8956"/>
                  </a:lnTo>
                  <a:lnTo>
                    <a:pt x="15859" y="8956"/>
                  </a:lnTo>
                  <a:lnTo>
                    <a:pt x="16768" y="9259"/>
                  </a:lnTo>
                  <a:lnTo>
                    <a:pt x="18047" y="9663"/>
                  </a:lnTo>
                  <a:lnTo>
                    <a:pt x="19293" y="10000"/>
                  </a:lnTo>
                  <a:lnTo>
                    <a:pt x="19326" y="10034"/>
                  </a:lnTo>
                  <a:lnTo>
                    <a:pt x="19360" y="10067"/>
                  </a:lnTo>
                  <a:lnTo>
                    <a:pt x="19427" y="10034"/>
                  </a:lnTo>
                  <a:lnTo>
                    <a:pt x="19932" y="10168"/>
                  </a:lnTo>
                  <a:lnTo>
                    <a:pt x="20000" y="10202"/>
                  </a:lnTo>
                  <a:lnTo>
                    <a:pt x="20067" y="10202"/>
                  </a:lnTo>
                  <a:lnTo>
                    <a:pt x="20740" y="10303"/>
                  </a:lnTo>
                  <a:lnTo>
                    <a:pt x="20808" y="10337"/>
                  </a:lnTo>
                  <a:lnTo>
                    <a:pt x="20841" y="10337"/>
                  </a:lnTo>
                  <a:lnTo>
                    <a:pt x="21144" y="10370"/>
                  </a:lnTo>
                  <a:lnTo>
                    <a:pt x="21144" y="10404"/>
                  </a:lnTo>
                  <a:lnTo>
                    <a:pt x="21178" y="10471"/>
                  </a:lnTo>
                  <a:lnTo>
                    <a:pt x="21245" y="10505"/>
                  </a:lnTo>
                  <a:lnTo>
                    <a:pt x="21313" y="10471"/>
                  </a:lnTo>
                  <a:lnTo>
                    <a:pt x="21346" y="10438"/>
                  </a:lnTo>
                  <a:lnTo>
                    <a:pt x="21346" y="10404"/>
                  </a:lnTo>
                  <a:lnTo>
                    <a:pt x="22020" y="10471"/>
                  </a:lnTo>
                  <a:lnTo>
                    <a:pt x="22020" y="10539"/>
                  </a:lnTo>
                  <a:lnTo>
                    <a:pt x="22087" y="10572"/>
                  </a:lnTo>
                  <a:lnTo>
                    <a:pt x="22188" y="10572"/>
                  </a:lnTo>
                  <a:lnTo>
                    <a:pt x="22222" y="10539"/>
                  </a:lnTo>
                  <a:lnTo>
                    <a:pt x="22222" y="10505"/>
                  </a:lnTo>
                  <a:lnTo>
                    <a:pt x="22457" y="9495"/>
                  </a:lnTo>
                  <a:lnTo>
                    <a:pt x="22693" y="8519"/>
                  </a:lnTo>
                  <a:lnTo>
                    <a:pt x="23097" y="6499"/>
                  </a:lnTo>
                  <a:lnTo>
                    <a:pt x="23131" y="6465"/>
                  </a:lnTo>
                  <a:lnTo>
                    <a:pt x="23097" y="6398"/>
                  </a:lnTo>
                  <a:lnTo>
                    <a:pt x="23164" y="6196"/>
                  </a:lnTo>
                  <a:lnTo>
                    <a:pt x="23164" y="6095"/>
                  </a:lnTo>
                  <a:lnTo>
                    <a:pt x="23097" y="6061"/>
                  </a:lnTo>
                  <a:lnTo>
                    <a:pt x="23030" y="6061"/>
                  </a:lnTo>
                  <a:lnTo>
                    <a:pt x="22962" y="6128"/>
                  </a:lnTo>
                  <a:lnTo>
                    <a:pt x="22828" y="5994"/>
                  </a:lnTo>
                  <a:lnTo>
                    <a:pt x="22693" y="5859"/>
                  </a:lnTo>
                  <a:lnTo>
                    <a:pt x="22323" y="5623"/>
                  </a:lnTo>
                  <a:lnTo>
                    <a:pt x="21885" y="5455"/>
                  </a:lnTo>
                  <a:lnTo>
                    <a:pt x="21447" y="5287"/>
                  </a:lnTo>
                  <a:lnTo>
                    <a:pt x="21447" y="5253"/>
                  </a:lnTo>
                  <a:lnTo>
                    <a:pt x="21414" y="5219"/>
                  </a:lnTo>
                  <a:lnTo>
                    <a:pt x="21346" y="5219"/>
                  </a:lnTo>
                  <a:lnTo>
                    <a:pt x="21313" y="5253"/>
                  </a:lnTo>
                  <a:lnTo>
                    <a:pt x="20336" y="4950"/>
                  </a:lnTo>
                  <a:lnTo>
                    <a:pt x="19495" y="4714"/>
                  </a:lnTo>
                  <a:lnTo>
                    <a:pt x="19461" y="4681"/>
                  </a:lnTo>
                  <a:lnTo>
                    <a:pt x="19360" y="4681"/>
                  </a:lnTo>
                  <a:lnTo>
                    <a:pt x="17205" y="4108"/>
                  </a:lnTo>
                  <a:lnTo>
                    <a:pt x="17138" y="4074"/>
                  </a:lnTo>
                  <a:lnTo>
                    <a:pt x="17104" y="4074"/>
                  </a:lnTo>
                  <a:lnTo>
                    <a:pt x="15589" y="3670"/>
                  </a:lnTo>
                  <a:lnTo>
                    <a:pt x="11852" y="2660"/>
                  </a:lnTo>
                  <a:lnTo>
                    <a:pt x="9967" y="2189"/>
                  </a:lnTo>
                  <a:lnTo>
                    <a:pt x="8115" y="1718"/>
                  </a:lnTo>
                  <a:lnTo>
                    <a:pt x="6398" y="1347"/>
                  </a:lnTo>
                  <a:lnTo>
                    <a:pt x="5590" y="1145"/>
                  </a:lnTo>
                  <a:lnTo>
                    <a:pt x="5186" y="1011"/>
                  </a:lnTo>
                  <a:lnTo>
                    <a:pt x="4782" y="842"/>
                  </a:lnTo>
                  <a:lnTo>
                    <a:pt x="4277" y="573"/>
                  </a:lnTo>
                  <a:lnTo>
                    <a:pt x="3738" y="270"/>
                  </a:lnTo>
                  <a:lnTo>
                    <a:pt x="3435" y="169"/>
                  </a:lnTo>
                  <a:lnTo>
                    <a:pt x="3166" y="68"/>
                  </a:lnTo>
                  <a:lnTo>
                    <a:pt x="289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84" name="Shape 384"/>
            <p:cNvSpPr/>
            <p:nvPr/>
          </p:nvSpPr>
          <p:spPr>
            <a:xfrm>
              <a:off x="5696250" y="439275"/>
              <a:ext cx="9275" cy="14350"/>
            </a:xfrm>
            <a:custGeom>
              <a:avLst/>
              <a:gdLst/>
              <a:ahLst/>
              <a:cxnLst/>
              <a:rect l="0" t="0" r="0" b="0"/>
              <a:pathLst>
                <a:path w="371" h="574" extrusionOk="0">
                  <a:moveTo>
                    <a:pt x="269" y="1"/>
                  </a:moveTo>
                  <a:lnTo>
                    <a:pt x="236" y="34"/>
                  </a:lnTo>
                  <a:lnTo>
                    <a:pt x="135" y="102"/>
                  </a:lnTo>
                  <a:lnTo>
                    <a:pt x="101" y="236"/>
                  </a:lnTo>
                  <a:lnTo>
                    <a:pt x="34" y="337"/>
                  </a:lnTo>
                  <a:lnTo>
                    <a:pt x="0" y="472"/>
                  </a:lnTo>
                  <a:lnTo>
                    <a:pt x="34" y="539"/>
                  </a:lnTo>
                  <a:lnTo>
                    <a:pt x="67" y="573"/>
                  </a:lnTo>
                  <a:lnTo>
                    <a:pt x="135" y="573"/>
                  </a:lnTo>
                  <a:lnTo>
                    <a:pt x="168" y="539"/>
                  </a:lnTo>
                  <a:lnTo>
                    <a:pt x="236" y="438"/>
                  </a:lnTo>
                  <a:lnTo>
                    <a:pt x="269" y="337"/>
                  </a:lnTo>
                  <a:lnTo>
                    <a:pt x="303" y="236"/>
                  </a:lnTo>
                  <a:lnTo>
                    <a:pt x="337" y="135"/>
                  </a:lnTo>
                  <a:lnTo>
                    <a:pt x="370" y="68"/>
                  </a:lnTo>
                  <a:lnTo>
                    <a:pt x="337" y="34"/>
                  </a:lnTo>
                  <a:lnTo>
                    <a:pt x="26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85" name="Shape 385"/>
            <p:cNvSpPr/>
            <p:nvPr/>
          </p:nvSpPr>
          <p:spPr>
            <a:xfrm>
              <a:off x="5692875" y="462850"/>
              <a:ext cx="5925" cy="15175"/>
            </a:xfrm>
            <a:custGeom>
              <a:avLst/>
              <a:gdLst/>
              <a:ahLst/>
              <a:cxnLst/>
              <a:rect l="0" t="0" r="0" b="0"/>
              <a:pathLst>
                <a:path w="237" h="607" extrusionOk="0">
                  <a:moveTo>
                    <a:pt x="101" y="0"/>
                  </a:moveTo>
                  <a:lnTo>
                    <a:pt x="68" y="68"/>
                  </a:lnTo>
                  <a:lnTo>
                    <a:pt x="34" y="169"/>
                  </a:lnTo>
                  <a:lnTo>
                    <a:pt x="0" y="303"/>
                  </a:lnTo>
                  <a:lnTo>
                    <a:pt x="0" y="404"/>
                  </a:lnTo>
                  <a:lnTo>
                    <a:pt x="34" y="539"/>
                  </a:lnTo>
                  <a:lnTo>
                    <a:pt x="68" y="606"/>
                  </a:lnTo>
                  <a:lnTo>
                    <a:pt x="135" y="606"/>
                  </a:lnTo>
                  <a:lnTo>
                    <a:pt x="169" y="539"/>
                  </a:lnTo>
                  <a:lnTo>
                    <a:pt x="202" y="438"/>
                  </a:lnTo>
                  <a:lnTo>
                    <a:pt x="202" y="303"/>
                  </a:lnTo>
                  <a:lnTo>
                    <a:pt x="236" y="101"/>
                  </a:lnTo>
                  <a:lnTo>
                    <a:pt x="236" y="34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86" name="Shape 386"/>
            <p:cNvSpPr/>
            <p:nvPr/>
          </p:nvSpPr>
          <p:spPr>
            <a:xfrm>
              <a:off x="5702975" y="416550"/>
              <a:ext cx="8450" cy="16025"/>
            </a:xfrm>
            <a:custGeom>
              <a:avLst/>
              <a:gdLst/>
              <a:ahLst/>
              <a:cxnLst/>
              <a:rect l="0" t="0" r="0" b="0"/>
              <a:pathLst>
                <a:path w="338" h="641" extrusionOk="0">
                  <a:moveTo>
                    <a:pt x="202" y="1"/>
                  </a:moveTo>
                  <a:lnTo>
                    <a:pt x="169" y="34"/>
                  </a:lnTo>
                  <a:lnTo>
                    <a:pt x="34" y="304"/>
                  </a:lnTo>
                  <a:lnTo>
                    <a:pt x="0" y="438"/>
                  </a:lnTo>
                  <a:lnTo>
                    <a:pt x="0" y="506"/>
                  </a:lnTo>
                  <a:lnTo>
                    <a:pt x="34" y="573"/>
                  </a:lnTo>
                  <a:lnTo>
                    <a:pt x="68" y="607"/>
                  </a:lnTo>
                  <a:lnTo>
                    <a:pt x="101" y="640"/>
                  </a:lnTo>
                  <a:lnTo>
                    <a:pt x="135" y="607"/>
                  </a:lnTo>
                  <a:lnTo>
                    <a:pt x="169" y="573"/>
                  </a:lnTo>
                  <a:lnTo>
                    <a:pt x="236" y="472"/>
                  </a:lnTo>
                  <a:lnTo>
                    <a:pt x="236" y="371"/>
                  </a:lnTo>
                  <a:lnTo>
                    <a:pt x="337" y="102"/>
                  </a:lnTo>
                  <a:lnTo>
                    <a:pt x="337" y="34"/>
                  </a:lnTo>
                  <a:lnTo>
                    <a:pt x="27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87" name="Shape 387"/>
            <p:cNvSpPr/>
            <p:nvPr/>
          </p:nvSpPr>
          <p:spPr>
            <a:xfrm>
              <a:off x="4836025" y="1876900"/>
              <a:ext cx="1179250" cy="946950"/>
            </a:xfrm>
            <a:custGeom>
              <a:avLst/>
              <a:gdLst/>
              <a:ahLst/>
              <a:cxnLst/>
              <a:rect l="0" t="0" r="0" b="0"/>
              <a:pathLst>
                <a:path w="47170" h="37878" extrusionOk="0">
                  <a:moveTo>
                    <a:pt x="5960" y="26161"/>
                  </a:moveTo>
                  <a:lnTo>
                    <a:pt x="5960" y="28955"/>
                  </a:lnTo>
                  <a:lnTo>
                    <a:pt x="5690" y="29056"/>
                  </a:lnTo>
                  <a:lnTo>
                    <a:pt x="5488" y="29157"/>
                  </a:lnTo>
                  <a:lnTo>
                    <a:pt x="5286" y="29326"/>
                  </a:lnTo>
                  <a:lnTo>
                    <a:pt x="5118" y="29494"/>
                  </a:lnTo>
                  <a:lnTo>
                    <a:pt x="4950" y="29696"/>
                  </a:lnTo>
                  <a:lnTo>
                    <a:pt x="4781" y="29932"/>
                  </a:lnTo>
                  <a:lnTo>
                    <a:pt x="4680" y="30167"/>
                  </a:lnTo>
                  <a:lnTo>
                    <a:pt x="4546" y="30437"/>
                  </a:lnTo>
                  <a:lnTo>
                    <a:pt x="4377" y="30942"/>
                  </a:lnTo>
                  <a:lnTo>
                    <a:pt x="4243" y="31480"/>
                  </a:lnTo>
                  <a:lnTo>
                    <a:pt x="4175" y="32019"/>
                  </a:lnTo>
                  <a:lnTo>
                    <a:pt x="4142" y="32490"/>
                  </a:lnTo>
                  <a:lnTo>
                    <a:pt x="4108" y="32894"/>
                  </a:lnTo>
                  <a:lnTo>
                    <a:pt x="4108" y="33298"/>
                  </a:lnTo>
                  <a:lnTo>
                    <a:pt x="4175" y="33702"/>
                  </a:lnTo>
                  <a:lnTo>
                    <a:pt x="4209" y="34106"/>
                  </a:lnTo>
                  <a:lnTo>
                    <a:pt x="4209" y="34106"/>
                  </a:lnTo>
                  <a:lnTo>
                    <a:pt x="3906" y="33871"/>
                  </a:lnTo>
                  <a:lnTo>
                    <a:pt x="3603" y="33601"/>
                  </a:lnTo>
                  <a:lnTo>
                    <a:pt x="3333" y="33332"/>
                  </a:lnTo>
                  <a:lnTo>
                    <a:pt x="3131" y="33063"/>
                  </a:lnTo>
                  <a:lnTo>
                    <a:pt x="2963" y="32760"/>
                  </a:lnTo>
                  <a:lnTo>
                    <a:pt x="2795" y="32457"/>
                  </a:lnTo>
                  <a:lnTo>
                    <a:pt x="2660" y="32120"/>
                  </a:lnTo>
                  <a:lnTo>
                    <a:pt x="2559" y="31783"/>
                  </a:lnTo>
                  <a:lnTo>
                    <a:pt x="2492" y="31413"/>
                  </a:lnTo>
                  <a:lnTo>
                    <a:pt x="2424" y="31076"/>
                  </a:lnTo>
                  <a:lnTo>
                    <a:pt x="2391" y="30706"/>
                  </a:lnTo>
                  <a:lnTo>
                    <a:pt x="2391" y="30369"/>
                  </a:lnTo>
                  <a:lnTo>
                    <a:pt x="2424" y="29965"/>
                  </a:lnTo>
                  <a:lnTo>
                    <a:pt x="2458" y="29595"/>
                  </a:lnTo>
                  <a:lnTo>
                    <a:pt x="2559" y="29225"/>
                  </a:lnTo>
                  <a:lnTo>
                    <a:pt x="2660" y="28854"/>
                  </a:lnTo>
                  <a:lnTo>
                    <a:pt x="2795" y="28484"/>
                  </a:lnTo>
                  <a:lnTo>
                    <a:pt x="2997" y="28147"/>
                  </a:lnTo>
                  <a:lnTo>
                    <a:pt x="3199" y="27811"/>
                  </a:lnTo>
                  <a:lnTo>
                    <a:pt x="3434" y="27508"/>
                  </a:lnTo>
                  <a:lnTo>
                    <a:pt x="3704" y="27238"/>
                  </a:lnTo>
                  <a:lnTo>
                    <a:pt x="3973" y="27002"/>
                  </a:lnTo>
                  <a:lnTo>
                    <a:pt x="4276" y="26800"/>
                  </a:lnTo>
                  <a:lnTo>
                    <a:pt x="4579" y="26632"/>
                  </a:lnTo>
                  <a:lnTo>
                    <a:pt x="4916" y="26497"/>
                  </a:lnTo>
                  <a:lnTo>
                    <a:pt x="5253" y="26363"/>
                  </a:lnTo>
                  <a:lnTo>
                    <a:pt x="5960" y="26161"/>
                  </a:lnTo>
                  <a:close/>
                  <a:moveTo>
                    <a:pt x="5960" y="29157"/>
                  </a:moveTo>
                  <a:lnTo>
                    <a:pt x="5993" y="32356"/>
                  </a:lnTo>
                  <a:lnTo>
                    <a:pt x="6027" y="33904"/>
                  </a:lnTo>
                  <a:lnTo>
                    <a:pt x="5859" y="34106"/>
                  </a:lnTo>
                  <a:lnTo>
                    <a:pt x="5724" y="34241"/>
                  </a:lnTo>
                  <a:lnTo>
                    <a:pt x="5556" y="34342"/>
                  </a:lnTo>
                  <a:lnTo>
                    <a:pt x="5387" y="34409"/>
                  </a:lnTo>
                  <a:lnTo>
                    <a:pt x="5017" y="34409"/>
                  </a:lnTo>
                  <a:lnTo>
                    <a:pt x="4815" y="34376"/>
                  </a:lnTo>
                  <a:lnTo>
                    <a:pt x="4647" y="34308"/>
                  </a:lnTo>
                  <a:lnTo>
                    <a:pt x="4546" y="33904"/>
                  </a:lnTo>
                  <a:lnTo>
                    <a:pt x="4478" y="33534"/>
                  </a:lnTo>
                  <a:lnTo>
                    <a:pt x="4445" y="33130"/>
                  </a:lnTo>
                  <a:lnTo>
                    <a:pt x="4445" y="32726"/>
                  </a:lnTo>
                  <a:lnTo>
                    <a:pt x="4478" y="32221"/>
                  </a:lnTo>
                  <a:lnTo>
                    <a:pt x="4512" y="31716"/>
                  </a:lnTo>
                  <a:lnTo>
                    <a:pt x="4647" y="31211"/>
                  </a:lnTo>
                  <a:lnTo>
                    <a:pt x="4781" y="30740"/>
                  </a:lnTo>
                  <a:lnTo>
                    <a:pt x="5017" y="30302"/>
                  </a:lnTo>
                  <a:lnTo>
                    <a:pt x="5253" y="29864"/>
                  </a:lnTo>
                  <a:lnTo>
                    <a:pt x="5589" y="29494"/>
                  </a:lnTo>
                  <a:lnTo>
                    <a:pt x="5960" y="29157"/>
                  </a:lnTo>
                  <a:close/>
                  <a:moveTo>
                    <a:pt x="6027" y="34342"/>
                  </a:moveTo>
                  <a:lnTo>
                    <a:pt x="6027" y="35352"/>
                  </a:lnTo>
                  <a:lnTo>
                    <a:pt x="6061" y="36396"/>
                  </a:lnTo>
                  <a:lnTo>
                    <a:pt x="5892" y="36396"/>
                  </a:lnTo>
                  <a:lnTo>
                    <a:pt x="5791" y="36329"/>
                  </a:lnTo>
                  <a:lnTo>
                    <a:pt x="5556" y="36127"/>
                  </a:lnTo>
                  <a:lnTo>
                    <a:pt x="5320" y="35857"/>
                  </a:lnTo>
                  <a:lnTo>
                    <a:pt x="5185" y="35723"/>
                  </a:lnTo>
                  <a:lnTo>
                    <a:pt x="5051" y="35487"/>
                  </a:lnTo>
                  <a:lnTo>
                    <a:pt x="4950" y="35251"/>
                  </a:lnTo>
                  <a:lnTo>
                    <a:pt x="4781" y="34746"/>
                  </a:lnTo>
                  <a:lnTo>
                    <a:pt x="4714" y="34611"/>
                  </a:lnTo>
                  <a:lnTo>
                    <a:pt x="4714" y="34611"/>
                  </a:lnTo>
                  <a:lnTo>
                    <a:pt x="5084" y="34679"/>
                  </a:lnTo>
                  <a:lnTo>
                    <a:pt x="5421" y="34645"/>
                  </a:lnTo>
                  <a:lnTo>
                    <a:pt x="5556" y="34611"/>
                  </a:lnTo>
                  <a:lnTo>
                    <a:pt x="5724" y="34544"/>
                  </a:lnTo>
                  <a:lnTo>
                    <a:pt x="5859" y="34443"/>
                  </a:lnTo>
                  <a:lnTo>
                    <a:pt x="6027" y="34342"/>
                  </a:lnTo>
                  <a:close/>
                  <a:moveTo>
                    <a:pt x="34" y="1"/>
                  </a:moveTo>
                  <a:lnTo>
                    <a:pt x="0" y="34"/>
                  </a:lnTo>
                  <a:lnTo>
                    <a:pt x="0" y="102"/>
                  </a:lnTo>
                  <a:lnTo>
                    <a:pt x="303" y="1112"/>
                  </a:lnTo>
                  <a:lnTo>
                    <a:pt x="640" y="2122"/>
                  </a:lnTo>
                  <a:lnTo>
                    <a:pt x="1347" y="4142"/>
                  </a:lnTo>
                  <a:lnTo>
                    <a:pt x="2761" y="8317"/>
                  </a:lnTo>
                  <a:lnTo>
                    <a:pt x="3502" y="10337"/>
                  </a:lnTo>
                  <a:lnTo>
                    <a:pt x="4276" y="12323"/>
                  </a:lnTo>
                  <a:lnTo>
                    <a:pt x="5118" y="14310"/>
                  </a:lnTo>
                  <a:lnTo>
                    <a:pt x="5993" y="16262"/>
                  </a:lnTo>
                  <a:lnTo>
                    <a:pt x="6027" y="16296"/>
                  </a:lnTo>
                  <a:lnTo>
                    <a:pt x="5993" y="16363"/>
                  </a:lnTo>
                  <a:lnTo>
                    <a:pt x="6027" y="16397"/>
                  </a:lnTo>
                  <a:lnTo>
                    <a:pt x="6027" y="16431"/>
                  </a:lnTo>
                  <a:lnTo>
                    <a:pt x="6094" y="16464"/>
                  </a:lnTo>
                  <a:lnTo>
                    <a:pt x="6498" y="16464"/>
                  </a:lnTo>
                  <a:lnTo>
                    <a:pt x="6397" y="16565"/>
                  </a:lnTo>
                  <a:lnTo>
                    <a:pt x="6296" y="16700"/>
                  </a:lnTo>
                  <a:lnTo>
                    <a:pt x="6162" y="17037"/>
                  </a:lnTo>
                  <a:lnTo>
                    <a:pt x="6094" y="17340"/>
                  </a:lnTo>
                  <a:lnTo>
                    <a:pt x="6061" y="17643"/>
                  </a:lnTo>
                  <a:lnTo>
                    <a:pt x="6027" y="18316"/>
                  </a:lnTo>
                  <a:lnTo>
                    <a:pt x="6027" y="18956"/>
                  </a:lnTo>
                  <a:lnTo>
                    <a:pt x="6027" y="19562"/>
                  </a:lnTo>
                  <a:lnTo>
                    <a:pt x="5960" y="22760"/>
                  </a:lnTo>
                  <a:lnTo>
                    <a:pt x="5960" y="25959"/>
                  </a:lnTo>
                  <a:lnTo>
                    <a:pt x="5960" y="26060"/>
                  </a:lnTo>
                  <a:lnTo>
                    <a:pt x="5556" y="26060"/>
                  </a:lnTo>
                  <a:lnTo>
                    <a:pt x="5152" y="26127"/>
                  </a:lnTo>
                  <a:lnTo>
                    <a:pt x="4748" y="26262"/>
                  </a:lnTo>
                  <a:lnTo>
                    <a:pt x="4344" y="26430"/>
                  </a:lnTo>
                  <a:lnTo>
                    <a:pt x="3973" y="26632"/>
                  </a:lnTo>
                  <a:lnTo>
                    <a:pt x="3636" y="26901"/>
                  </a:lnTo>
                  <a:lnTo>
                    <a:pt x="3333" y="27171"/>
                  </a:lnTo>
                  <a:lnTo>
                    <a:pt x="3064" y="27474"/>
                  </a:lnTo>
                  <a:lnTo>
                    <a:pt x="2795" y="27912"/>
                  </a:lnTo>
                  <a:lnTo>
                    <a:pt x="2559" y="28349"/>
                  </a:lnTo>
                  <a:lnTo>
                    <a:pt x="2391" y="28787"/>
                  </a:lnTo>
                  <a:lnTo>
                    <a:pt x="2222" y="29258"/>
                  </a:lnTo>
                  <a:lnTo>
                    <a:pt x="2155" y="29730"/>
                  </a:lnTo>
                  <a:lnTo>
                    <a:pt x="2088" y="30235"/>
                  </a:lnTo>
                  <a:lnTo>
                    <a:pt x="2088" y="30706"/>
                  </a:lnTo>
                  <a:lnTo>
                    <a:pt x="2121" y="31211"/>
                  </a:lnTo>
                  <a:lnTo>
                    <a:pt x="2222" y="31649"/>
                  </a:lnTo>
                  <a:lnTo>
                    <a:pt x="2323" y="32053"/>
                  </a:lnTo>
                  <a:lnTo>
                    <a:pt x="2458" y="32457"/>
                  </a:lnTo>
                  <a:lnTo>
                    <a:pt x="2660" y="32861"/>
                  </a:lnTo>
                  <a:lnTo>
                    <a:pt x="2862" y="33231"/>
                  </a:lnTo>
                  <a:lnTo>
                    <a:pt x="3131" y="33601"/>
                  </a:lnTo>
                  <a:lnTo>
                    <a:pt x="3434" y="33904"/>
                  </a:lnTo>
                  <a:lnTo>
                    <a:pt x="3771" y="34174"/>
                  </a:lnTo>
                  <a:lnTo>
                    <a:pt x="4041" y="34342"/>
                  </a:lnTo>
                  <a:lnTo>
                    <a:pt x="4310" y="34477"/>
                  </a:lnTo>
                  <a:lnTo>
                    <a:pt x="4411" y="34813"/>
                  </a:lnTo>
                  <a:lnTo>
                    <a:pt x="4546" y="35150"/>
                  </a:lnTo>
                  <a:lnTo>
                    <a:pt x="4714" y="35487"/>
                  </a:lnTo>
                  <a:lnTo>
                    <a:pt x="4882" y="35790"/>
                  </a:lnTo>
                  <a:lnTo>
                    <a:pt x="5084" y="36059"/>
                  </a:lnTo>
                  <a:lnTo>
                    <a:pt x="5320" y="36329"/>
                  </a:lnTo>
                  <a:lnTo>
                    <a:pt x="5589" y="36531"/>
                  </a:lnTo>
                  <a:lnTo>
                    <a:pt x="5859" y="36733"/>
                  </a:lnTo>
                  <a:lnTo>
                    <a:pt x="5993" y="36766"/>
                  </a:lnTo>
                  <a:lnTo>
                    <a:pt x="6061" y="36699"/>
                  </a:lnTo>
                  <a:lnTo>
                    <a:pt x="6128" y="37305"/>
                  </a:lnTo>
                  <a:lnTo>
                    <a:pt x="6195" y="37877"/>
                  </a:lnTo>
                  <a:lnTo>
                    <a:pt x="6431" y="37877"/>
                  </a:lnTo>
                  <a:lnTo>
                    <a:pt x="6330" y="36935"/>
                  </a:lnTo>
                  <a:lnTo>
                    <a:pt x="6296" y="35958"/>
                  </a:lnTo>
                  <a:lnTo>
                    <a:pt x="6263" y="34982"/>
                  </a:lnTo>
                  <a:lnTo>
                    <a:pt x="6263" y="34039"/>
                  </a:lnTo>
                  <a:lnTo>
                    <a:pt x="6296" y="33938"/>
                  </a:lnTo>
                  <a:lnTo>
                    <a:pt x="6263" y="33871"/>
                  </a:lnTo>
                  <a:lnTo>
                    <a:pt x="6263" y="32894"/>
                  </a:lnTo>
                  <a:lnTo>
                    <a:pt x="6195" y="30100"/>
                  </a:lnTo>
                  <a:lnTo>
                    <a:pt x="6195" y="27306"/>
                  </a:lnTo>
                  <a:lnTo>
                    <a:pt x="6195" y="24511"/>
                  </a:lnTo>
                  <a:lnTo>
                    <a:pt x="6195" y="21717"/>
                  </a:lnTo>
                  <a:lnTo>
                    <a:pt x="6263" y="19057"/>
                  </a:lnTo>
                  <a:lnTo>
                    <a:pt x="6229" y="18417"/>
                  </a:lnTo>
                  <a:lnTo>
                    <a:pt x="6229" y="18047"/>
                  </a:lnTo>
                  <a:lnTo>
                    <a:pt x="6229" y="17643"/>
                  </a:lnTo>
                  <a:lnTo>
                    <a:pt x="6296" y="17272"/>
                  </a:lnTo>
                  <a:lnTo>
                    <a:pt x="6397" y="16936"/>
                  </a:lnTo>
                  <a:lnTo>
                    <a:pt x="6465" y="16801"/>
                  </a:lnTo>
                  <a:lnTo>
                    <a:pt x="6532" y="16666"/>
                  </a:lnTo>
                  <a:lnTo>
                    <a:pt x="6667" y="16565"/>
                  </a:lnTo>
                  <a:lnTo>
                    <a:pt x="6768" y="16464"/>
                  </a:lnTo>
                  <a:lnTo>
                    <a:pt x="8013" y="16431"/>
                  </a:lnTo>
                  <a:lnTo>
                    <a:pt x="9225" y="16431"/>
                  </a:lnTo>
                  <a:lnTo>
                    <a:pt x="10471" y="16363"/>
                  </a:lnTo>
                  <a:lnTo>
                    <a:pt x="11683" y="16262"/>
                  </a:lnTo>
                  <a:lnTo>
                    <a:pt x="11683" y="16397"/>
                  </a:lnTo>
                  <a:lnTo>
                    <a:pt x="11683" y="16532"/>
                  </a:lnTo>
                  <a:lnTo>
                    <a:pt x="11683" y="16801"/>
                  </a:lnTo>
                  <a:lnTo>
                    <a:pt x="11750" y="17407"/>
                  </a:lnTo>
                  <a:lnTo>
                    <a:pt x="11851" y="18013"/>
                  </a:lnTo>
                  <a:lnTo>
                    <a:pt x="11885" y="18080"/>
                  </a:lnTo>
                  <a:lnTo>
                    <a:pt x="11952" y="18080"/>
                  </a:lnTo>
                  <a:lnTo>
                    <a:pt x="11986" y="18114"/>
                  </a:lnTo>
                  <a:lnTo>
                    <a:pt x="13030" y="18181"/>
                  </a:lnTo>
                  <a:lnTo>
                    <a:pt x="14107" y="18181"/>
                  </a:lnTo>
                  <a:lnTo>
                    <a:pt x="16195" y="18148"/>
                  </a:lnTo>
                  <a:lnTo>
                    <a:pt x="20706" y="18148"/>
                  </a:lnTo>
                  <a:lnTo>
                    <a:pt x="29393" y="18181"/>
                  </a:lnTo>
                  <a:lnTo>
                    <a:pt x="47001" y="18181"/>
                  </a:lnTo>
                  <a:lnTo>
                    <a:pt x="47035" y="18148"/>
                  </a:lnTo>
                  <a:lnTo>
                    <a:pt x="47102" y="18114"/>
                  </a:lnTo>
                  <a:lnTo>
                    <a:pt x="47136" y="18047"/>
                  </a:lnTo>
                  <a:lnTo>
                    <a:pt x="47136" y="17979"/>
                  </a:lnTo>
                  <a:lnTo>
                    <a:pt x="47136" y="17946"/>
                  </a:lnTo>
                  <a:lnTo>
                    <a:pt x="47068" y="17912"/>
                  </a:lnTo>
                  <a:lnTo>
                    <a:pt x="47068" y="17744"/>
                  </a:lnTo>
                  <a:lnTo>
                    <a:pt x="47068" y="17542"/>
                  </a:lnTo>
                  <a:lnTo>
                    <a:pt x="47102" y="17542"/>
                  </a:lnTo>
                  <a:lnTo>
                    <a:pt x="47136" y="17508"/>
                  </a:lnTo>
                  <a:lnTo>
                    <a:pt x="47169" y="17407"/>
                  </a:lnTo>
                  <a:lnTo>
                    <a:pt x="47136" y="17306"/>
                  </a:lnTo>
                  <a:lnTo>
                    <a:pt x="47102" y="17272"/>
                  </a:lnTo>
                  <a:lnTo>
                    <a:pt x="47035" y="17272"/>
                  </a:lnTo>
                  <a:lnTo>
                    <a:pt x="47035" y="16902"/>
                  </a:lnTo>
                  <a:lnTo>
                    <a:pt x="47035" y="16565"/>
                  </a:lnTo>
                  <a:lnTo>
                    <a:pt x="47001" y="16363"/>
                  </a:lnTo>
                  <a:lnTo>
                    <a:pt x="46900" y="16229"/>
                  </a:lnTo>
                  <a:lnTo>
                    <a:pt x="46833" y="16330"/>
                  </a:lnTo>
                  <a:lnTo>
                    <a:pt x="46799" y="16464"/>
                  </a:lnTo>
                  <a:lnTo>
                    <a:pt x="46799" y="16767"/>
                  </a:lnTo>
                  <a:lnTo>
                    <a:pt x="46833" y="17340"/>
                  </a:lnTo>
                  <a:lnTo>
                    <a:pt x="38079" y="17474"/>
                  </a:lnTo>
                  <a:lnTo>
                    <a:pt x="33702" y="17508"/>
                  </a:lnTo>
                  <a:lnTo>
                    <a:pt x="29325" y="17542"/>
                  </a:lnTo>
                  <a:lnTo>
                    <a:pt x="24881" y="17542"/>
                  </a:lnTo>
                  <a:lnTo>
                    <a:pt x="20437" y="17508"/>
                  </a:lnTo>
                  <a:lnTo>
                    <a:pt x="16296" y="17441"/>
                  </a:lnTo>
                  <a:lnTo>
                    <a:pt x="14141" y="17407"/>
                  </a:lnTo>
                  <a:lnTo>
                    <a:pt x="13064" y="17373"/>
                  </a:lnTo>
                  <a:lnTo>
                    <a:pt x="12525" y="17373"/>
                  </a:lnTo>
                  <a:lnTo>
                    <a:pt x="12256" y="17407"/>
                  </a:lnTo>
                  <a:lnTo>
                    <a:pt x="11986" y="17474"/>
                  </a:lnTo>
                  <a:lnTo>
                    <a:pt x="11986" y="17508"/>
                  </a:lnTo>
                  <a:lnTo>
                    <a:pt x="12222" y="17542"/>
                  </a:lnTo>
                  <a:lnTo>
                    <a:pt x="12458" y="17609"/>
                  </a:lnTo>
                  <a:lnTo>
                    <a:pt x="12929" y="17643"/>
                  </a:lnTo>
                  <a:lnTo>
                    <a:pt x="13872" y="17643"/>
                  </a:lnTo>
                  <a:lnTo>
                    <a:pt x="16026" y="17676"/>
                  </a:lnTo>
                  <a:lnTo>
                    <a:pt x="20437" y="17744"/>
                  </a:lnTo>
                  <a:lnTo>
                    <a:pt x="24881" y="17777"/>
                  </a:lnTo>
                  <a:lnTo>
                    <a:pt x="29325" y="17811"/>
                  </a:lnTo>
                  <a:lnTo>
                    <a:pt x="33702" y="17777"/>
                  </a:lnTo>
                  <a:lnTo>
                    <a:pt x="38079" y="17710"/>
                  </a:lnTo>
                  <a:lnTo>
                    <a:pt x="46833" y="17575"/>
                  </a:lnTo>
                  <a:lnTo>
                    <a:pt x="46833" y="17777"/>
                  </a:lnTo>
                  <a:lnTo>
                    <a:pt x="46833" y="17946"/>
                  </a:lnTo>
                  <a:lnTo>
                    <a:pt x="38113" y="17979"/>
                  </a:lnTo>
                  <a:lnTo>
                    <a:pt x="29393" y="17979"/>
                  </a:lnTo>
                  <a:lnTo>
                    <a:pt x="20706" y="17946"/>
                  </a:lnTo>
                  <a:lnTo>
                    <a:pt x="16464" y="17946"/>
                  </a:lnTo>
                  <a:lnTo>
                    <a:pt x="14276" y="17912"/>
                  </a:lnTo>
                  <a:lnTo>
                    <a:pt x="13165" y="17946"/>
                  </a:lnTo>
                  <a:lnTo>
                    <a:pt x="12087" y="17979"/>
                  </a:lnTo>
                  <a:lnTo>
                    <a:pt x="11986" y="17508"/>
                  </a:lnTo>
                  <a:lnTo>
                    <a:pt x="11919" y="17070"/>
                  </a:lnTo>
                  <a:lnTo>
                    <a:pt x="11885" y="16666"/>
                  </a:lnTo>
                  <a:lnTo>
                    <a:pt x="11885" y="16363"/>
                  </a:lnTo>
                  <a:lnTo>
                    <a:pt x="11885" y="16296"/>
                  </a:lnTo>
                  <a:lnTo>
                    <a:pt x="11851" y="16229"/>
                  </a:lnTo>
                  <a:lnTo>
                    <a:pt x="11885" y="16195"/>
                  </a:lnTo>
                  <a:lnTo>
                    <a:pt x="11885" y="16161"/>
                  </a:lnTo>
                  <a:lnTo>
                    <a:pt x="11851" y="16128"/>
                  </a:lnTo>
                  <a:lnTo>
                    <a:pt x="11818" y="16060"/>
                  </a:lnTo>
                  <a:lnTo>
                    <a:pt x="11750" y="16027"/>
                  </a:lnTo>
                  <a:lnTo>
                    <a:pt x="10370" y="16027"/>
                  </a:lnTo>
                  <a:lnTo>
                    <a:pt x="8990" y="16094"/>
                  </a:lnTo>
                  <a:lnTo>
                    <a:pt x="7576" y="16161"/>
                  </a:lnTo>
                  <a:lnTo>
                    <a:pt x="6229" y="16262"/>
                  </a:lnTo>
                  <a:lnTo>
                    <a:pt x="6229" y="16195"/>
                  </a:lnTo>
                  <a:lnTo>
                    <a:pt x="6229" y="16128"/>
                  </a:lnTo>
                  <a:lnTo>
                    <a:pt x="5320" y="14141"/>
                  </a:lnTo>
                  <a:lnTo>
                    <a:pt x="4512" y="12088"/>
                  </a:lnTo>
                  <a:lnTo>
                    <a:pt x="3704" y="10067"/>
                  </a:lnTo>
                  <a:lnTo>
                    <a:pt x="2929" y="7980"/>
                  </a:lnTo>
                  <a:lnTo>
                    <a:pt x="1549" y="4075"/>
                  </a:lnTo>
                  <a:lnTo>
                    <a:pt x="876" y="2054"/>
                  </a:lnTo>
                  <a:lnTo>
                    <a:pt x="505" y="1044"/>
                  </a:lnTo>
                  <a:lnTo>
                    <a:pt x="101" y="3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88" name="Shape 388"/>
            <p:cNvSpPr/>
            <p:nvPr/>
          </p:nvSpPr>
          <p:spPr>
            <a:xfrm>
              <a:off x="4860425" y="2687475"/>
              <a:ext cx="6775" cy="9275"/>
            </a:xfrm>
            <a:custGeom>
              <a:avLst/>
              <a:gdLst/>
              <a:ahLst/>
              <a:cxnLst/>
              <a:rect l="0" t="0" r="0" b="0"/>
              <a:pathLst>
                <a:path w="271" h="371" extrusionOk="0">
                  <a:moveTo>
                    <a:pt x="1" y="0"/>
                  </a:moveTo>
                  <a:lnTo>
                    <a:pt x="1" y="67"/>
                  </a:lnTo>
                  <a:lnTo>
                    <a:pt x="34" y="303"/>
                  </a:lnTo>
                  <a:lnTo>
                    <a:pt x="34" y="337"/>
                  </a:lnTo>
                  <a:lnTo>
                    <a:pt x="68" y="370"/>
                  </a:lnTo>
                  <a:lnTo>
                    <a:pt x="169" y="370"/>
                  </a:lnTo>
                  <a:lnTo>
                    <a:pt x="236" y="303"/>
                  </a:lnTo>
                  <a:lnTo>
                    <a:pt x="270" y="269"/>
                  </a:lnTo>
                  <a:lnTo>
                    <a:pt x="236" y="236"/>
                  </a:lnTo>
                  <a:lnTo>
                    <a:pt x="169" y="34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89" name="Shape 389"/>
            <p:cNvSpPr/>
            <p:nvPr/>
          </p:nvSpPr>
          <p:spPr>
            <a:xfrm>
              <a:off x="4403375" y="2435800"/>
              <a:ext cx="143975" cy="388050"/>
            </a:xfrm>
            <a:custGeom>
              <a:avLst/>
              <a:gdLst/>
              <a:ahLst/>
              <a:cxnLst/>
              <a:rect l="0" t="0" r="0" b="0"/>
              <a:pathLst>
                <a:path w="5759" h="15522" extrusionOk="0">
                  <a:moveTo>
                    <a:pt x="1651" y="202"/>
                  </a:moveTo>
                  <a:lnTo>
                    <a:pt x="1853" y="236"/>
                  </a:lnTo>
                  <a:lnTo>
                    <a:pt x="2021" y="270"/>
                  </a:lnTo>
                  <a:lnTo>
                    <a:pt x="2189" y="371"/>
                  </a:lnTo>
                  <a:lnTo>
                    <a:pt x="2324" y="505"/>
                  </a:lnTo>
                  <a:lnTo>
                    <a:pt x="2459" y="674"/>
                  </a:lnTo>
                  <a:lnTo>
                    <a:pt x="2560" y="842"/>
                  </a:lnTo>
                  <a:lnTo>
                    <a:pt x="2425" y="909"/>
                  </a:lnTo>
                  <a:lnTo>
                    <a:pt x="2290" y="1010"/>
                  </a:lnTo>
                  <a:lnTo>
                    <a:pt x="2223" y="1145"/>
                  </a:lnTo>
                  <a:lnTo>
                    <a:pt x="2189" y="1313"/>
                  </a:lnTo>
                  <a:lnTo>
                    <a:pt x="2156" y="1448"/>
                  </a:lnTo>
                  <a:lnTo>
                    <a:pt x="2189" y="1583"/>
                  </a:lnTo>
                  <a:lnTo>
                    <a:pt x="2223" y="1684"/>
                  </a:lnTo>
                  <a:lnTo>
                    <a:pt x="2324" y="1785"/>
                  </a:lnTo>
                  <a:lnTo>
                    <a:pt x="2425" y="1818"/>
                  </a:lnTo>
                  <a:lnTo>
                    <a:pt x="2593" y="1818"/>
                  </a:lnTo>
                  <a:lnTo>
                    <a:pt x="2661" y="1785"/>
                  </a:lnTo>
                  <a:lnTo>
                    <a:pt x="2694" y="1717"/>
                  </a:lnTo>
                  <a:lnTo>
                    <a:pt x="2694" y="1650"/>
                  </a:lnTo>
                  <a:lnTo>
                    <a:pt x="2728" y="1650"/>
                  </a:lnTo>
                  <a:lnTo>
                    <a:pt x="2728" y="1751"/>
                  </a:lnTo>
                  <a:lnTo>
                    <a:pt x="2694" y="1953"/>
                  </a:lnTo>
                  <a:lnTo>
                    <a:pt x="2627" y="2121"/>
                  </a:lnTo>
                  <a:lnTo>
                    <a:pt x="2526" y="2256"/>
                  </a:lnTo>
                  <a:lnTo>
                    <a:pt x="2391" y="2357"/>
                  </a:lnTo>
                  <a:lnTo>
                    <a:pt x="2257" y="2424"/>
                  </a:lnTo>
                  <a:lnTo>
                    <a:pt x="2055" y="2492"/>
                  </a:lnTo>
                  <a:lnTo>
                    <a:pt x="1853" y="2458"/>
                  </a:lnTo>
                  <a:lnTo>
                    <a:pt x="1819" y="2492"/>
                  </a:lnTo>
                  <a:lnTo>
                    <a:pt x="1785" y="2492"/>
                  </a:lnTo>
                  <a:lnTo>
                    <a:pt x="1785" y="2559"/>
                  </a:lnTo>
                  <a:lnTo>
                    <a:pt x="1785" y="2593"/>
                  </a:lnTo>
                  <a:lnTo>
                    <a:pt x="1853" y="3030"/>
                  </a:lnTo>
                  <a:lnTo>
                    <a:pt x="1920" y="3434"/>
                  </a:lnTo>
                  <a:lnTo>
                    <a:pt x="2122" y="4276"/>
                  </a:lnTo>
                  <a:lnTo>
                    <a:pt x="2257" y="4815"/>
                  </a:lnTo>
                  <a:lnTo>
                    <a:pt x="2290" y="5387"/>
                  </a:lnTo>
                  <a:lnTo>
                    <a:pt x="2290" y="5623"/>
                  </a:lnTo>
                  <a:lnTo>
                    <a:pt x="2257" y="5926"/>
                  </a:lnTo>
                  <a:lnTo>
                    <a:pt x="2223" y="6027"/>
                  </a:lnTo>
                  <a:lnTo>
                    <a:pt x="2156" y="6128"/>
                  </a:lnTo>
                  <a:lnTo>
                    <a:pt x="2088" y="6162"/>
                  </a:lnTo>
                  <a:lnTo>
                    <a:pt x="1987" y="6128"/>
                  </a:lnTo>
                  <a:lnTo>
                    <a:pt x="1853" y="5993"/>
                  </a:lnTo>
                  <a:lnTo>
                    <a:pt x="1752" y="5825"/>
                  </a:lnTo>
                  <a:lnTo>
                    <a:pt x="1550" y="5455"/>
                  </a:lnTo>
                  <a:lnTo>
                    <a:pt x="1381" y="5051"/>
                  </a:lnTo>
                  <a:lnTo>
                    <a:pt x="1280" y="4613"/>
                  </a:lnTo>
                  <a:lnTo>
                    <a:pt x="1213" y="4141"/>
                  </a:lnTo>
                  <a:lnTo>
                    <a:pt x="1179" y="3704"/>
                  </a:lnTo>
                  <a:lnTo>
                    <a:pt x="1146" y="2896"/>
                  </a:lnTo>
                  <a:lnTo>
                    <a:pt x="1146" y="2828"/>
                  </a:lnTo>
                  <a:lnTo>
                    <a:pt x="1146" y="2761"/>
                  </a:lnTo>
                  <a:lnTo>
                    <a:pt x="1112" y="2727"/>
                  </a:lnTo>
                  <a:lnTo>
                    <a:pt x="1045" y="2694"/>
                  </a:lnTo>
                  <a:lnTo>
                    <a:pt x="809" y="2660"/>
                  </a:lnTo>
                  <a:lnTo>
                    <a:pt x="641" y="2593"/>
                  </a:lnTo>
                  <a:lnTo>
                    <a:pt x="472" y="2492"/>
                  </a:lnTo>
                  <a:lnTo>
                    <a:pt x="371" y="2357"/>
                  </a:lnTo>
                  <a:lnTo>
                    <a:pt x="304" y="2189"/>
                  </a:lnTo>
                  <a:lnTo>
                    <a:pt x="270" y="1987"/>
                  </a:lnTo>
                  <a:lnTo>
                    <a:pt x="237" y="1785"/>
                  </a:lnTo>
                  <a:lnTo>
                    <a:pt x="270" y="1583"/>
                  </a:lnTo>
                  <a:lnTo>
                    <a:pt x="304" y="1381"/>
                  </a:lnTo>
                  <a:lnTo>
                    <a:pt x="371" y="1179"/>
                  </a:lnTo>
                  <a:lnTo>
                    <a:pt x="472" y="977"/>
                  </a:lnTo>
                  <a:lnTo>
                    <a:pt x="573" y="775"/>
                  </a:lnTo>
                  <a:lnTo>
                    <a:pt x="708" y="606"/>
                  </a:lnTo>
                  <a:lnTo>
                    <a:pt x="843" y="472"/>
                  </a:lnTo>
                  <a:lnTo>
                    <a:pt x="1011" y="371"/>
                  </a:lnTo>
                  <a:lnTo>
                    <a:pt x="1179" y="270"/>
                  </a:lnTo>
                  <a:lnTo>
                    <a:pt x="1415" y="202"/>
                  </a:lnTo>
                  <a:close/>
                  <a:moveTo>
                    <a:pt x="1314" y="0"/>
                  </a:moveTo>
                  <a:lnTo>
                    <a:pt x="1045" y="68"/>
                  </a:lnTo>
                  <a:lnTo>
                    <a:pt x="843" y="169"/>
                  </a:lnTo>
                  <a:lnTo>
                    <a:pt x="641" y="337"/>
                  </a:lnTo>
                  <a:lnTo>
                    <a:pt x="472" y="505"/>
                  </a:lnTo>
                  <a:lnTo>
                    <a:pt x="304" y="741"/>
                  </a:lnTo>
                  <a:lnTo>
                    <a:pt x="203" y="977"/>
                  </a:lnTo>
                  <a:lnTo>
                    <a:pt x="102" y="1246"/>
                  </a:lnTo>
                  <a:lnTo>
                    <a:pt x="35" y="1515"/>
                  </a:lnTo>
                  <a:lnTo>
                    <a:pt x="1" y="1751"/>
                  </a:lnTo>
                  <a:lnTo>
                    <a:pt x="35" y="2020"/>
                  </a:lnTo>
                  <a:lnTo>
                    <a:pt x="68" y="2256"/>
                  </a:lnTo>
                  <a:lnTo>
                    <a:pt x="169" y="2458"/>
                  </a:lnTo>
                  <a:lnTo>
                    <a:pt x="270" y="2660"/>
                  </a:lnTo>
                  <a:lnTo>
                    <a:pt x="472" y="2795"/>
                  </a:lnTo>
                  <a:lnTo>
                    <a:pt x="674" y="2896"/>
                  </a:lnTo>
                  <a:lnTo>
                    <a:pt x="944" y="2929"/>
                  </a:lnTo>
                  <a:lnTo>
                    <a:pt x="910" y="3367"/>
                  </a:lnTo>
                  <a:lnTo>
                    <a:pt x="944" y="3872"/>
                  </a:lnTo>
                  <a:lnTo>
                    <a:pt x="1011" y="4377"/>
                  </a:lnTo>
                  <a:lnTo>
                    <a:pt x="1112" y="4916"/>
                  </a:lnTo>
                  <a:lnTo>
                    <a:pt x="1280" y="5421"/>
                  </a:lnTo>
                  <a:lnTo>
                    <a:pt x="1482" y="5859"/>
                  </a:lnTo>
                  <a:lnTo>
                    <a:pt x="1617" y="6061"/>
                  </a:lnTo>
                  <a:lnTo>
                    <a:pt x="1785" y="6229"/>
                  </a:lnTo>
                  <a:lnTo>
                    <a:pt x="1920" y="6397"/>
                  </a:lnTo>
                  <a:lnTo>
                    <a:pt x="2122" y="6498"/>
                  </a:lnTo>
                  <a:lnTo>
                    <a:pt x="2156" y="6902"/>
                  </a:lnTo>
                  <a:lnTo>
                    <a:pt x="2223" y="7306"/>
                  </a:lnTo>
                  <a:lnTo>
                    <a:pt x="2324" y="7643"/>
                  </a:lnTo>
                  <a:lnTo>
                    <a:pt x="2492" y="8013"/>
                  </a:lnTo>
                  <a:lnTo>
                    <a:pt x="2661" y="8350"/>
                  </a:lnTo>
                  <a:lnTo>
                    <a:pt x="2863" y="8653"/>
                  </a:lnTo>
                  <a:lnTo>
                    <a:pt x="3334" y="9293"/>
                  </a:lnTo>
                  <a:lnTo>
                    <a:pt x="3839" y="9899"/>
                  </a:lnTo>
                  <a:lnTo>
                    <a:pt x="4344" y="10505"/>
                  </a:lnTo>
                  <a:lnTo>
                    <a:pt x="4816" y="11111"/>
                  </a:lnTo>
                  <a:lnTo>
                    <a:pt x="5018" y="11447"/>
                  </a:lnTo>
                  <a:lnTo>
                    <a:pt x="5220" y="11750"/>
                  </a:lnTo>
                  <a:lnTo>
                    <a:pt x="5321" y="11986"/>
                  </a:lnTo>
                  <a:lnTo>
                    <a:pt x="5422" y="12222"/>
                  </a:lnTo>
                  <a:lnTo>
                    <a:pt x="5455" y="12424"/>
                  </a:lnTo>
                  <a:lnTo>
                    <a:pt x="5455" y="12659"/>
                  </a:lnTo>
                  <a:lnTo>
                    <a:pt x="5455" y="12862"/>
                  </a:lnTo>
                  <a:lnTo>
                    <a:pt x="5422" y="13064"/>
                  </a:lnTo>
                  <a:lnTo>
                    <a:pt x="5321" y="13501"/>
                  </a:lnTo>
                  <a:lnTo>
                    <a:pt x="5051" y="14343"/>
                  </a:lnTo>
                  <a:lnTo>
                    <a:pt x="4917" y="14781"/>
                  </a:lnTo>
                  <a:lnTo>
                    <a:pt x="4849" y="15218"/>
                  </a:lnTo>
                  <a:lnTo>
                    <a:pt x="4849" y="15521"/>
                  </a:lnTo>
                  <a:lnTo>
                    <a:pt x="5186" y="15521"/>
                  </a:lnTo>
                  <a:lnTo>
                    <a:pt x="5152" y="15185"/>
                  </a:lnTo>
                  <a:lnTo>
                    <a:pt x="5186" y="14882"/>
                  </a:lnTo>
                  <a:lnTo>
                    <a:pt x="5287" y="14579"/>
                  </a:lnTo>
                  <a:lnTo>
                    <a:pt x="5388" y="14242"/>
                  </a:lnTo>
                  <a:lnTo>
                    <a:pt x="5624" y="13636"/>
                  </a:lnTo>
                  <a:lnTo>
                    <a:pt x="5725" y="13333"/>
                  </a:lnTo>
                  <a:lnTo>
                    <a:pt x="5758" y="12996"/>
                  </a:lnTo>
                  <a:lnTo>
                    <a:pt x="5758" y="12727"/>
                  </a:lnTo>
                  <a:lnTo>
                    <a:pt x="5725" y="12424"/>
                  </a:lnTo>
                  <a:lnTo>
                    <a:pt x="5657" y="12121"/>
                  </a:lnTo>
                  <a:lnTo>
                    <a:pt x="5590" y="11851"/>
                  </a:lnTo>
                  <a:lnTo>
                    <a:pt x="5455" y="11548"/>
                  </a:lnTo>
                  <a:lnTo>
                    <a:pt x="5287" y="11279"/>
                  </a:lnTo>
                  <a:lnTo>
                    <a:pt x="4917" y="10740"/>
                  </a:lnTo>
                  <a:lnTo>
                    <a:pt x="4512" y="10202"/>
                  </a:lnTo>
                  <a:lnTo>
                    <a:pt x="3637" y="9225"/>
                  </a:lnTo>
                  <a:lnTo>
                    <a:pt x="3368" y="8889"/>
                  </a:lnTo>
                  <a:lnTo>
                    <a:pt x="3132" y="8552"/>
                  </a:lnTo>
                  <a:lnTo>
                    <a:pt x="2930" y="8249"/>
                  </a:lnTo>
                  <a:lnTo>
                    <a:pt x="2762" y="7912"/>
                  </a:lnTo>
                  <a:lnTo>
                    <a:pt x="2627" y="7542"/>
                  </a:lnTo>
                  <a:lnTo>
                    <a:pt x="2492" y="7172"/>
                  </a:lnTo>
                  <a:lnTo>
                    <a:pt x="2391" y="6801"/>
                  </a:lnTo>
                  <a:lnTo>
                    <a:pt x="2324" y="6397"/>
                  </a:lnTo>
                  <a:lnTo>
                    <a:pt x="2425" y="6162"/>
                  </a:lnTo>
                  <a:lnTo>
                    <a:pt x="2492" y="5960"/>
                  </a:lnTo>
                  <a:lnTo>
                    <a:pt x="2526" y="5724"/>
                  </a:lnTo>
                  <a:lnTo>
                    <a:pt x="2560" y="5488"/>
                  </a:lnTo>
                  <a:lnTo>
                    <a:pt x="2526" y="5017"/>
                  </a:lnTo>
                  <a:lnTo>
                    <a:pt x="2459" y="4545"/>
                  </a:lnTo>
                  <a:lnTo>
                    <a:pt x="2358" y="4074"/>
                  </a:lnTo>
                  <a:lnTo>
                    <a:pt x="2223" y="3603"/>
                  </a:lnTo>
                  <a:lnTo>
                    <a:pt x="2122" y="3131"/>
                  </a:lnTo>
                  <a:lnTo>
                    <a:pt x="2021" y="2694"/>
                  </a:lnTo>
                  <a:lnTo>
                    <a:pt x="2257" y="2694"/>
                  </a:lnTo>
                  <a:lnTo>
                    <a:pt x="2459" y="2626"/>
                  </a:lnTo>
                  <a:lnTo>
                    <a:pt x="2593" y="2492"/>
                  </a:lnTo>
                  <a:lnTo>
                    <a:pt x="2728" y="2323"/>
                  </a:lnTo>
                  <a:lnTo>
                    <a:pt x="2863" y="2088"/>
                  </a:lnTo>
                  <a:lnTo>
                    <a:pt x="2930" y="1886"/>
                  </a:lnTo>
                  <a:lnTo>
                    <a:pt x="2964" y="1650"/>
                  </a:lnTo>
                  <a:lnTo>
                    <a:pt x="2964" y="1414"/>
                  </a:lnTo>
                  <a:lnTo>
                    <a:pt x="2930" y="1111"/>
                  </a:lnTo>
                  <a:lnTo>
                    <a:pt x="2829" y="808"/>
                  </a:lnTo>
                  <a:lnTo>
                    <a:pt x="2694" y="539"/>
                  </a:lnTo>
                  <a:lnTo>
                    <a:pt x="2459" y="337"/>
                  </a:lnTo>
                  <a:lnTo>
                    <a:pt x="2223" y="169"/>
                  </a:lnTo>
                  <a:lnTo>
                    <a:pt x="1954" y="34"/>
                  </a:lnTo>
                  <a:lnTo>
                    <a:pt x="16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90" name="Shape 390"/>
            <p:cNvSpPr/>
            <p:nvPr/>
          </p:nvSpPr>
          <p:spPr>
            <a:xfrm>
              <a:off x="4422750" y="2442525"/>
              <a:ext cx="17700" cy="58100"/>
            </a:xfrm>
            <a:custGeom>
              <a:avLst/>
              <a:gdLst/>
              <a:ahLst/>
              <a:cxnLst/>
              <a:rect l="0" t="0" r="0" b="0"/>
              <a:pathLst>
                <a:path w="708" h="2324" extrusionOk="0">
                  <a:moveTo>
                    <a:pt x="640" y="1"/>
                  </a:moveTo>
                  <a:lnTo>
                    <a:pt x="606" y="34"/>
                  </a:lnTo>
                  <a:lnTo>
                    <a:pt x="472" y="102"/>
                  </a:lnTo>
                  <a:lnTo>
                    <a:pt x="371" y="236"/>
                  </a:lnTo>
                  <a:lnTo>
                    <a:pt x="202" y="506"/>
                  </a:lnTo>
                  <a:lnTo>
                    <a:pt x="68" y="842"/>
                  </a:lnTo>
                  <a:lnTo>
                    <a:pt x="0" y="1213"/>
                  </a:lnTo>
                  <a:lnTo>
                    <a:pt x="0" y="1549"/>
                  </a:lnTo>
                  <a:lnTo>
                    <a:pt x="0" y="1718"/>
                  </a:lnTo>
                  <a:lnTo>
                    <a:pt x="68" y="1886"/>
                  </a:lnTo>
                  <a:lnTo>
                    <a:pt x="135" y="2021"/>
                  </a:lnTo>
                  <a:lnTo>
                    <a:pt x="236" y="2155"/>
                  </a:lnTo>
                  <a:lnTo>
                    <a:pt x="371" y="2256"/>
                  </a:lnTo>
                  <a:lnTo>
                    <a:pt x="505" y="2324"/>
                  </a:lnTo>
                  <a:lnTo>
                    <a:pt x="573" y="2324"/>
                  </a:lnTo>
                  <a:lnTo>
                    <a:pt x="606" y="2290"/>
                  </a:lnTo>
                  <a:lnTo>
                    <a:pt x="640" y="2223"/>
                  </a:lnTo>
                  <a:lnTo>
                    <a:pt x="606" y="2155"/>
                  </a:lnTo>
                  <a:lnTo>
                    <a:pt x="404" y="1953"/>
                  </a:lnTo>
                  <a:lnTo>
                    <a:pt x="303" y="1684"/>
                  </a:lnTo>
                  <a:lnTo>
                    <a:pt x="236" y="1415"/>
                  </a:lnTo>
                  <a:lnTo>
                    <a:pt x="236" y="1145"/>
                  </a:lnTo>
                  <a:lnTo>
                    <a:pt x="270" y="876"/>
                  </a:lnTo>
                  <a:lnTo>
                    <a:pt x="371" y="607"/>
                  </a:lnTo>
                  <a:lnTo>
                    <a:pt x="505" y="371"/>
                  </a:lnTo>
                  <a:lnTo>
                    <a:pt x="674" y="135"/>
                  </a:lnTo>
                  <a:lnTo>
                    <a:pt x="707" y="68"/>
                  </a:lnTo>
                  <a:lnTo>
                    <a:pt x="674" y="34"/>
                  </a:lnTo>
                  <a:lnTo>
                    <a:pt x="64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91" name="Shape 391"/>
            <p:cNvSpPr/>
            <p:nvPr/>
          </p:nvSpPr>
          <p:spPr>
            <a:xfrm>
              <a:off x="4109625" y="305450"/>
              <a:ext cx="213825" cy="201200"/>
            </a:xfrm>
            <a:custGeom>
              <a:avLst/>
              <a:gdLst/>
              <a:ahLst/>
              <a:cxnLst/>
              <a:rect l="0" t="0" r="0" b="0"/>
              <a:pathLst>
                <a:path w="8553" h="8048" extrusionOk="0">
                  <a:moveTo>
                    <a:pt x="1011" y="270"/>
                  </a:moveTo>
                  <a:lnTo>
                    <a:pt x="1280" y="539"/>
                  </a:lnTo>
                  <a:lnTo>
                    <a:pt x="1583" y="808"/>
                  </a:lnTo>
                  <a:lnTo>
                    <a:pt x="1886" y="1078"/>
                  </a:lnTo>
                  <a:lnTo>
                    <a:pt x="2189" y="1347"/>
                  </a:lnTo>
                  <a:lnTo>
                    <a:pt x="2627" y="1785"/>
                  </a:lnTo>
                  <a:lnTo>
                    <a:pt x="3031" y="2223"/>
                  </a:lnTo>
                  <a:lnTo>
                    <a:pt x="3469" y="2627"/>
                  </a:lnTo>
                  <a:lnTo>
                    <a:pt x="3906" y="3031"/>
                  </a:lnTo>
                  <a:lnTo>
                    <a:pt x="4243" y="3300"/>
                  </a:lnTo>
                  <a:lnTo>
                    <a:pt x="4512" y="3569"/>
                  </a:lnTo>
                  <a:lnTo>
                    <a:pt x="4782" y="3839"/>
                  </a:lnTo>
                  <a:lnTo>
                    <a:pt x="5017" y="4142"/>
                  </a:lnTo>
                  <a:lnTo>
                    <a:pt x="5489" y="4748"/>
                  </a:lnTo>
                  <a:lnTo>
                    <a:pt x="5893" y="5387"/>
                  </a:lnTo>
                  <a:lnTo>
                    <a:pt x="6027" y="5589"/>
                  </a:lnTo>
                  <a:lnTo>
                    <a:pt x="6196" y="5791"/>
                  </a:lnTo>
                  <a:lnTo>
                    <a:pt x="5724" y="5387"/>
                  </a:lnTo>
                  <a:lnTo>
                    <a:pt x="5287" y="4950"/>
                  </a:lnTo>
                  <a:lnTo>
                    <a:pt x="4411" y="4108"/>
                  </a:lnTo>
                  <a:lnTo>
                    <a:pt x="3974" y="3670"/>
                  </a:lnTo>
                  <a:lnTo>
                    <a:pt x="3502" y="3266"/>
                  </a:lnTo>
                  <a:lnTo>
                    <a:pt x="2593" y="2458"/>
                  </a:lnTo>
                  <a:lnTo>
                    <a:pt x="2122" y="2054"/>
                  </a:lnTo>
                  <a:lnTo>
                    <a:pt x="1684" y="1650"/>
                  </a:lnTo>
                  <a:lnTo>
                    <a:pt x="1247" y="1212"/>
                  </a:lnTo>
                  <a:lnTo>
                    <a:pt x="843" y="741"/>
                  </a:lnTo>
                  <a:lnTo>
                    <a:pt x="742" y="741"/>
                  </a:lnTo>
                  <a:lnTo>
                    <a:pt x="708" y="808"/>
                  </a:lnTo>
                  <a:lnTo>
                    <a:pt x="708" y="842"/>
                  </a:lnTo>
                  <a:lnTo>
                    <a:pt x="843" y="1044"/>
                  </a:lnTo>
                  <a:lnTo>
                    <a:pt x="1011" y="1246"/>
                  </a:lnTo>
                  <a:lnTo>
                    <a:pt x="1348" y="1583"/>
                  </a:lnTo>
                  <a:lnTo>
                    <a:pt x="2055" y="2256"/>
                  </a:lnTo>
                  <a:lnTo>
                    <a:pt x="2560" y="2728"/>
                  </a:lnTo>
                  <a:lnTo>
                    <a:pt x="3098" y="3165"/>
                  </a:lnTo>
                  <a:lnTo>
                    <a:pt x="3603" y="3603"/>
                  </a:lnTo>
                  <a:lnTo>
                    <a:pt x="4108" y="4074"/>
                  </a:lnTo>
                  <a:lnTo>
                    <a:pt x="5017" y="4950"/>
                  </a:lnTo>
                  <a:lnTo>
                    <a:pt x="5455" y="5387"/>
                  </a:lnTo>
                  <a:lnTo>
                    <a:pt x="5926" y="5825"/>
                  </a:lnTo>
                  <a:lnTo>
                    <a:pt x="6970" y="6700"/>
                  </a:lnTo>
                  <a:lnTo>
                    <a:pt x="7980" y="7576"/>
                  </a:lnTo>
                  <a:lnTo>
                    <a:pt x="8115" y="7576"/>
                  </a:lnTo>
                  <a:lnTo>
                    <a:pt x="8148" y="7508"/>
                  </a:lnTo>
                  <a:lnTo>
                    <a:pt x="8115" y="7441"/>
                  </a:lnTo>
                  <a:lnTo>
                    <a:pt x="7576" y="6936"/>
                  </a:lnTo>
                  <a:lnTo>
                    <a:pt x="7643" y="6936"/>
                  </a:lnTo>
                  <a:lnTo>
                    <a:pt x="7711" y="6902"/>
                  </a:lnTo>
                  <a:lnTo>
                    <a:pt x="7744" y="6869"/>
                  </a:lnTo>
                  <a:lnTo>
                    <a:pt x="7744" y="6801"/>
                  </a:lnTo>
                  <a:lnTo>
                    <a:pt x="7913" y="6667"/>
                  </a:lnTo>
                  <a:lnTo>
                    <a:pt x="8014" y="6970"/>
                  </a:lnTo>
                  <a:lnTo>
                    <a:pt x="8081" y="7239"/>
                  </a:lnTo>
                  <a:lnTo>
                    <a:pt x="8216" y="7542"/>
                  </a:lnTo>
                  <a:lnTo>
                    <a:pt x="8317" y="7811"/>
                  </a:lnTo>
                  <a:lnTo>
                    <a:pt x="7812" y="7677"/>
                  </a:lnTo>
                  <a:lnTo>
                    <a:pt x="7172" y="7407"/>
                  </a:lnTo>
                  <a:lnTo>
                    <a:pt x="7307" y="7239"/>
                  </a:lnTo>
                  <a:lnTo>
                    <a:pt x="7340" y="7172"/>
                  </a:lnTo>
                  <a:lnTo>
                    <a:pt x="7340" y="7104"/>
                  </a:lnTo>
                  <a:lnTo>
                    <a:pt x="7307" y="7071"/>
                  </a:lnTo>
                  <a:lnTo>
                    <a:pt x="6936" y="6700"/>
                  </a:lnTo>
                  <a:lnTo>
                    <a:pt x="6566" y="6364"/>
                  </a:lnTo>
                  <a:lnTo>
                    <a:pt x="6162" y="6061"/>
                  </a:lnTo>
                  <a:lnTo>
                    <a:pt x="5724" y="5758"/>
                  </a:lnTo>
                  <a:lnTo>
                    <a:pt x="5186" y="5421"/>
                  </a:lnTo>
                  <a:lnTo>
                    <a:pt x="4681" y="5051"/>
                  </a:lnTo>
                  <a:lnTo>
                    <a:pt x="4176" y="4647"/>
                  </a:lnTo>
                  <a:lnTo>
                    <a:pt x="3704" y="4209"/>
                  </a:lnTo>
                  <a:lnTo>
                    <a:pt x="2795" y="3300"/>
                  </a:lnTo>
                  <a:lnTo>
                    <a:pt x="2358" y="2862"/>
                  </a:lnTo>
                  <a:lnTo>
                    <a:pt x="1853" y="2458"/>
                  </a:lnTo>
                  <a:lnTo>
                    <a:pt x="1449" y="2088"/>
                  </a:lnTo>
                  <a:lnTo>
                    <a:pt x="1045" y="1684"/>
                  </a:lnTo>
                  <a:lnTo>
                    <a:pt x="641" y="1313"/>
                  </a:lnTo>
                  <a:lnTo>
                    <a:pt x="203" y="977"/>
                  </a:lnTo>
                  <a:lnTo>
                    <a:pt x="405" y="775"/>
                  </a:lnTo>
                  <a:lnTo>
                    <a:pt x="607" y="606"/>
                  </a:lnTo>
                  <a:lnTo>
                    <a:pt x="809" y="438"/>
                  </a:lnTo>
                  <a:lnTo>
                    <a:pt x="1011" y="270"/>
                  </a:lnTo>
                  <a:close/>
                  <a:moveTo>
                    <a:pt x="1045" y="0"/>
                  </a:moveTo>
                  <a:lnTo>
                    <a:pt x="977" y="34"/>
                  </a:lnTo>
                  <a:lnTo>
                    <a:pt x="742" y="236"/>
                  </a:lnTo>
                  <a:lnTo>
                    <a:pt x="439" y="438"/>
                  </a:lnTo>
                  <a:lnTo>
                    <a:pt x="203" y="640"/>
                  </a:lnTo>
                  <a:lnTo>
                    <a:pt x="102" y="775"/>
                  </a:lnTo>
                  <a:lnTo>
                    <a:pt x="1" y="909"/>
                  </a:lnTo>
                  <a:lnTo>
                    <a:pt x="1" y="977"/>
                  </a:lnTo>
                  <a:lnTo>
                    <a:pt x="34" y="1010"/>
                  </a:lnTo>
                  <a:lnTo>
                    <a:pt x="34" y="1078"/>
                  </a:lnTo>
                  <a:lnTo>
                    <a:pt x="68" y="1111"/>
                  </a:lnTo>
                  <a:lnTo>
                    <a:pt x="540" y="1482"/>
                  </a:lnTo>
                  <a:lnTo>
                    <a:pt x="977" y="1920"/>
                  </a:lnTo>
                  <a:lnTo>
                    <a:pt x="1449" y="2324"/>
                  </a:lnTo>
                  <a:lnTo>
                    <a:pt x="1886" y="2761"/>
                  </a:lnTo>
                  <a:lnTo>
                    <a:pt x="2358" y="3165"/>
                  </a:lnTo>
                  <a:lnTo>
                    <a:pt x="2829" y="3603"/>
                  </a:lnTo>
                  <a:lnTo>
                    <a:pt x="3704" y="4512"/>
                  </a:lnTo>
                  <a:lnTo>
                    <a:pt x="4075" y="4849"/>
                  </a:lnTo>
                  <a:lnTo>
                    <a:pt x="4445" y="5152"/>
                  </a:lnTo>
                  <a:lnTo>
                    <a:pt x="4815" y="5455"/>
                  </a:lnTo>
                  <a:lnTo>
                    <a:pt x="5219" y="5724"/>
                  </a:lnTo>
                  <a:lnTo>
                    <a:pt x="5758" y="6061"/>
                  </a:lnTo>
                  <a:lnTo>
                    <a:pt x="6229" y="6397"/>
                  </a:lnTo>
                  <a:lnTo>
                    <a:pt x="6667" y="6801"/>
                  </a:lnTo>
                  <a:lnTo>
                    <a:pt x="7138" y="7205"/>
                  </a:lnTo>
                  <a:lnTo>
                    <a:pt x="6970" y="7407"/>
                  </a:lnTo>
                  <a:lnTo>
                    <a:pt x="6936" y="7441"/>
                  </a:lnTo>
                  <a:lnTo>
                    <a:pt x="6936" y="7508"/>
                  </a:lnTo>
                  <a:lnTo>
                    <a:pt x="6970" y="7542"/>
                  </a:lnTo>
                  <a:lnTo>
                    <a:pt x="7004" y="7576"/>
                  </a:lnTo>
                  <a:lnTo>
                    <a:pt x="7744" y="7879"/>
                  </a:lnTo>
                  <a:lnTo>
                    <a:pt x="8115" y="7980"/>
                  </a:lnTo>
                  <a:lnTo>
                    <a:pt x="8283" y="8047"/>
                  </a:lnTo>
                  <a:lnTo>
                    <a:pt x="8519" y="8047"/>
                  </a:lnTo>
                  <a:lnTo>
                    <a:pt x="8553" y="8013"/>
                  </a:lnTo>
                  <a:lnTo>
                    <a:pt x="8553" y="7946"/>
                  </a:lnTo>
                  <a:lnTo>
                    <a:pt x="8519" y="7912"/>
                  </a:lnTo>
                  <a:lnTo>
                    <a:pt x="8418" y="7542"/>
                  </a:lnTo>
                  <a:lnTo>
                    <a:pt x="8283" y="7205"/>
                  </a:lnTo>
                  <a:lnTo>
                    <a:pt x="8182" y="6801"/>
                  </a:lnTo>
                  <a:lnTo>
                    <a:pt x="8115" y="6633"/>
                  </a:lnTo>
                  <a:lnTo>
                    <a:pt x="8014" y="6465"/>
                  </a:lnTo>
                  <a:lnTo>
                    <a:pt x="7980" y="6431"/>
                  </a:lnTo>
                  <a:lnTo>
                    <a:pt x="7946" y="6397"/>
                  </a:lnTo>
                  <a:lnTo>
                    <a:pt x="7879" y="6397"/>
                  </a:lnTo>
                  <a:lnTo>
                    <a:pt x="7845" y="6431"/>
                  </a:lnTo>
                  <a:lnTo>
                    <a:pt x="7711" y="6532"/>
                  </a:lnTo>
                  <a:lnTo>
                    <a:pt x="7610" y="6667"/>
                  </a:lnTo>
                  <a:lnTo>
                    <a:pt x="7037" y="6229"/>
                  </a:lnTo>
                  <a:lnTo>
                    <a:pt x="6566" y="5791"/>
                  </a:lnTo>
                  <a:lnTo>
                    <a:pt x="6364" y="5556"/>
                  </a:lnTo>
                  <a:lnTo>
                    <a:pt x="6162" y="5286"/>
                  </a:lnTo>
                  <a:lnTo>
                    <a:pt x="5758" y="4714"/>
                  </a:lnTo>
                  <a:lnTo>
                    <a:pt x="5455" y="4243"/>
                  </a:lnTo>
                  <a:lnTo>
                    <a:pt x="5085" y="3771"/>
                  </a:lnTo>
                  <a:lnTo>
                    <a:pt x="4681" y="3367"/>
                  </a:lnTo>
                  <a:lnTo>
                    <a:pt x="4243" y="2997"/>
                  </a:lnTo>
                  <a:lnTo>
                    <a:pt x="3772" y="2593"/>
                  </a:lnTo>
                  <a:lnTo>
                    <a:pt x="3334" y="2189"/>
                  </a:lnTo>
                  <a:lnTo>
                    <a:pt x="2492" y="1347"/>
                  </a:lnTo>
                  <a:lnTo>
                    <a:pt x="2156" y="1044"/>
                  </a:lnTo>
                  <a:lnTo>
                    <a:pt x="1819" y="741"/>
                  </a:lnTo>
                  <a:lnTo>
                    <a:pt x="1482" y="438"/>
                  </a:lnTo>
                  <a:lnTo>
                    <a:pt x="1146" y="135"/>
                  </a:lnTo>
                  <a:lnTo>
                    <a:pt x="1146" y="68"/>
                  </a:lnTo>
                  <a:lnTo>
                    <a:pt x="111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92" name="Shape 392"/>
            <p:cNvSpPr/>
            <p:nvPr/>
          </p:nvSpPr>
          <p:spPr>
            <a:xfrm>
              <a:off x="4865475" y="2713550"/>
              <a:ext cx="16025" cy="51375"/>
            </a:xfrm>
            <a:custGeom>
              <a:avLst/>
              <a:gdLst/>
              <a:ahLst/>
              <a:cxnLst/>
              <a:rect l="0" t="0" r="0" b="0"/>
              <a:pathLst>
                <a:path w="641" h="2055" extrusionOk="0">
                  <a:moveTo>
                    <a:pt x="102" y="1"/>
                  </a:moveTo>
                  <a:lnTo>
                    <a:pt x="68" y="34"/>
                  </a:lnTo>
                  <a:lnTo>
                    <a:pt x="1" y="203"/>
                  </a:lnTo>
                  <a:lnTo>
                    <a:pt x="1" y="405"/>
                  </a:lnTo>
                  <a:lnTo>
                    <a:pt x="68" y="741"/>
                  </a:lnTo>
                  <a:lnTo>
                    <a:pt x="169" y="1347"/>
                  </a:lnTo>
                  <a:lnTo>
                    <a:pt x="236" y="1651"/>
                  </a:lnTo>
                  <a:lnTo>
                    <a:pt x="337" y="1954"/>
                  </a:lnTo>
                  <a:lnTo>
                    <a:pt x="371" y="1987"/>
                  </a:lnTo>
                  <a:lnTo>
                    <a:pt x="438" y="2021"/>
                  </a:lnTo>
                  <a:lnTo>
                    <a:pt x="539" y="2055"/>
                  </a:lnTo>
                  <a:lnTo>
                    <a:pt x="573" y="2021"/>
                  </a:lnTo>
                  <a:lnTo>
                    <a:pt x="640" y="1987"/>
                  </a:lnTo>
                  <a:lnTo>
                    <a:pt x="640" y="1920"/>
                  </a:lnTo>
                  <a:lnTo>
                    <a:pt x="640" y="1853"/>
                  </a:lnTo>
                  <a:lnTo>
                    <a:pt x="472" y="1415"/>
                  </a:lnTo>
                  <a:lnTo>
                    <a:pt x="371" y="977"/>
                  </a:lnTo>
                  <a:lnTo>
                    <a:pt x="236" y="68"/>
                  </a:lnTo>
                  <a:lnTo>
                    <a:pt x="203" y="34"/>
                  </a:lnTo>
                  <a:lnTo>
                    <a:pt x="13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93" name="Shape 393"/>
            <p:cNvSpPr/>
            <p:nvPr/>
          </p:nvSpPr>
          <p:spPr>
            <a:xfrm>
              <a:off x="5730750" y="386250"/>
              <a:ext cx="16850" cy="6750"/>
            </a:xfrm>
            <a:custGeom>
              <a:avLst/>
              <a:gdLst/>
              <a:ahLst/>
              <a:cxnLst/>
              <a:rect l="0" t="0" r="0" b="0"/>
              <a:pathLst>
                <a:path w="674" h="270" extrusionOk="0">
                  <a:moveTo>
                    <a:pt x="101" y="1"/>
                  </a:moveTo>
                  <a:lnTo>
                    <a:pt x="34" y="34"/>
                  </a:lnTo>
                  <a:lnTo>
                    <a:pt x="0" y="68"/>
                  </a:lnTo>
                  <a:lnTo>
                    <a:pt x="0" y="135"/>
                  </a:lnTo>
                  <a:lnTo>
                    <a:pt x="34" y="169"/>
                  </a:lnTo>
                  <a:lnTo>
                    <a:pt x="303" y="203"/>
                  </a:lnTo>
                  <a:lnTo>
                    <a:pt x="438" y="236"/>
                  </a:lnTo>
                  <a:lnTo>
                    <a:pt x="606" y="270"/>
                  </a:lnTo>
                  <a:lnTo>
                    <a:pt x="640" y="236"/>
                  </a:lnTo>
                  <a:lnTo>
                    <a:pt x="674" y="203"/>
                  </a:lnTo>
                  <a:lnTo>
                    <a:pt x="674" y="135"/>
                  </a:lnTo>
                  <a:lnTo>
                    <a:pt x="640" y="102"/>
                  </a:lnTo>
                  <a:lnTo>
                    <a:pt x="505" y="68"/>
                  </a:lnTo>
                  <a:lnTo>
                    <a:pt x="371" y="34"/>
                  </a:lnTo>
                  <a:lnTo>
                    <a:pt x="10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94" name="Shape 394"/>
            <p:cNvSpPr/>
            <p:nvPr/>
          </p:nvSpPr>
          <p:spPr>
            <a:xfrm>
              <a:off x="3855450" y="1483825"/>
              <a:ext cx="286200" cy="291250"/>
            </a:xfrm>
            <a:custGeom>
              <a:avLst/>
              <a:gdLst/>
              <a:ahLst/>
              <a:cxnLst/>
              <a:rect l="0" t="0" r="0" b="0"/>
              <a:pathLst>
                <a:path w="11448" h="11650" extrusionOk="0">
                  <a:moveTo>
                    <a:pt x="6532" y="371"/>
                  </a:moveTo>
                  <a:lnTo>
                    <a:pt x="7138" y="438"/>
                  </a:lnTo>
                  <a:lnTo>
                    <a:pt x="7710" y="607"/>
                  </a:lnTo>
                  <a:lnTo>
                    <a:pt x="8282" y="842"/>
                  </a:lnTo>
                  <a:lnTo>
                    <a:pt x="8787" y="1112"/>
                  </a:lnTo>
                  <a:lnTo>
                    <a:pt x="8484" y="1213"/>
                  </a:lnTo>
                  <a:lnTo>
                    <a:pt x="8484" y="1145"/>
                  </a:lnTo>
                  <a:lnTo>
                    <a:pt x="8417" y="1112"/>
                  </a:lnTo>
                  <a:lnTo>
                    <a:pt x="7845" y="1044"/>
                  </a:lnTo>
                  <a:lnTo>
                    <a:pt x="7306" y="1044"/>
                  </a:lnTo>
                  <a:lnTo>
                    <a:pt x="7508" y="977"/>
                  </a:lnTo>
                  <a:lnTo>
                    <a:pt x="7676" y="842"/>
                  </a:lnTo>
                  <a:lnTo>
                    <a:pt x="7744" y="809"/>
                  </a:lnTo>
                  <a:lnTo>
                    <a:pt x="7744" y="741"/>
                  </a:lnTo>
                  <a:lnTo>
                    <a:pt x="7710" y="674"/>
                  </a:lnTo>
                  <a:lnTo>
                    <a:pt x="7676" y="640"/>
                  </a:lnTo>
                  <a:lnTo>
                    <a:pt x="7373" y="573"/>
                  </a:lnTo>
                  <a:lnTo>
                    <a:pt x="7037" y="573"/>
                  </a:lnTo>
                  <a:lnTo>
                    <a:pt x="6700" y="607"/>
                  </a:lnTo>
                  <a:lnTo>
                    <a:pt x="6363" y="674"/>
                  </a:lnTo>
                  <a:lnTo>
                    <a:pt x="5690" y="809"/>
                  </a:lnTo>
                  <a:lnTo>
                    <a:pt x="5084" y="977"/>
                  </a:lnTo>
                  <a:lnTo>
                    <a:pt x="4641" y="1117"/>
                  </a:lnTo>
                  <a:lnTo>
                    <a:pt x="5185" y="910"/>
                  </a:lnTo>
                  <a:lnTo>
                    <a:pt x="5892" y="674"/>
                  </a:lnTo>
                  <a:lnTo>
                    <a:pt x="6532" y="371"/>
                  </a:lnTo>
                  <a:close/>
                  <a:moveTo>
                    <a:pt x="8922" y="1347"/>
                  </a:moveTo>
                  <a:lnTo>
                    <a:pt x="8720" y="1482"/>
                  </a:lnTo>
                  <a:lnTo>
                    <a:pt x="8451" y="1617"/>
                  </a:lnTo>
                  <a:lnTo>
                    <a:pt x="7946" y="1819"/>
                  </a:lnTo>
                  <a:lnTo>
                    <a:pt x="6936" y="2189"/>
                  </a:lnTo>
                  <a:lnTo>
                    <a:pt x="5724" y="2661"/>
                  </a:lnTo>
                  <a:lnTo>
                    <a:pt x="7104" y="2088"/>
                  </a:lnTo>
                  <a:lnTo>
                    <a:pt x="7979" y="1684"/>
                  </a:lnTo>
                  <a:lnTo>
                    <a:pt x="8451" y="1482"/>
                  </a:lnTo>
                  <a:lnTo>
                    <a:pt x="8922" y="1347"/>
                  </a:lnTo>
                  <a:close/>
                  <a:moveTo>
                    <a:pt x="5959" y="405"/>
                  </a:moveTo>
                  <a:lnTo>
                    <a:pt x="5454" y="607"/>
                  </a:lnTo>
                  <a:lnTo>
                    <a:pt x="4882" y="775"/>
                  </a:lnTo>
                  <a:lnTo>
                    <a:pt x="3805" y="1179"/>
                  </a:lnTo>
                  <a:lnTo>
                    <a:pt x="3300" y="1415"/>
                  </a:lnTo>
                  <a:lnTo>
                    <a:pt x="2795" y="1684"/>
                  </a:lnTo>
                  <a:lnTo>
                    <a:pt x="2323" y="1987"/>
                  </a:lnTo>
                  <a:lnTo>
                    <a:pt x="2088" y="2155"/>
                  </a:lnTo>
                  <a:lnTo>
                    <a:pt x="1885" y="2357"/>
                  </a:lnTo>
                  <a:lnTo>
                    <a:pt x="1852" y="2425"/>
                  </a:lnTo>
                  <a:lnTo>
                    <a:pt x="1885" y="2492"/>
                  </a:lnTo>
                  <a:lnTo>
                    <a:pt x="1953" y="2560"/>
                  </a:lnTo>
                  <a:lnTo>
                    <a:pt x="2020" y="2526"/>
                  </a:lnTo>
                  <a:lnTo>
                    <a:pt x="2694" y="2189"/>
                  </a:lnTo>
                  <a:lnTo>
                    <a:pt x="3333" y="1886"/>
                  </a:lnTo>
                  <a:lnTo>
                    <a:pt x="4007" y="1617"/>
                  </a:lnTo>
                  <a:lnTo>
                    <a:pt x="4714" y="1347"/>
                  </a:lnTo>
                  <a:lnTo>
                    <a:pt x="5387" y="1145"/>
                  </a:lnTo>
                  <a:lnTo>
                    <a:pt x="6094" y="1011"/>
                  </a:lnTo>
                  <a:lnTo>
                    <a:pt x="6633" y="876"/>
                  </a:lnTo>
                  <a:lnTo>
                    <a:pt x="6936" y="842"/>
                  </a:lnTo>
                  <a:lnTo>
                    <a:pt x="7239" y="809"/>
                  </a:lnTo>
                  <a:lnTo>
                    <a:pt x="6902" y="943"/>
                  </a:lnTo>
                  <a:lnTo>
                    <a:pt x="6599" y="1011"/>
                  </a:lnTo>
                  <a:lnTo>
                    <a:pt x="5959" y="1179"/>
                  </a:lnTo>
                  <a:lnTo>
                    <a:pt x="5185" y="1415"/>
                  </a:lnTo>
                  <a:lnTo>
                    <a:pt x="4411" y="1684"/>
                  </a:lnTo>
                  <a:lnTo>
                    <a:pt x="3737" y="1920"/>
                  </a:lnTo>
                  <a:lnTo>
                    <a:pt x="3064" y="2155"/>
                  </a:lnTo>
                  <a:lnTo>
                    <a:pt x="2357" y="2391"/>
                  </a:lnTo>
                  <a:lnTo>
                    <a:pt x="1986" y="2560"/>
                  </a:lnTo>
                  <a:lnTo>
                    <a:pt x="1650" y="2728"/>
                  </a:lnTo>
                  <a:lnTo>
                    <a:pt x="1313" y="2930"/>
                  </a:lnTo>
                  <a:lnTo>
                    <a:pt x="1044" y="3166"/>
                  </a:lnTo>
                  <a:lnTo>
                    <a:pt x="1347" y="2694"/>
                  </a:lnTo>
                  <a:lnTo>
                    <a:pt x="1717" y="2256"/>
                  </a:lnTo>
                  <a:lnTo>
                    <a:pt x="2088" y="1852"/>
                  </a:lnTo>
                  <a:lnTo>
                    <a:pt x="2525" y="1482"/>
                  </a:lnTo>
                  <a:lnTo>
                    <a:pt x="2997" y="1145"/>
                  </a:lnTo>
                  <a:lnTo>
                    <a:pt x="3502" y="876"/>
                  </a:lnTo>
                  <a:lnTo>
                    <a:pt x="4007" y="640"/>
                  </a:lnTo>
                  <a:lnTo>
                    <a:pt x="4545" y="438"/>
                  </a:lnTo>
                  <a:lnTo>
                    <a:pt x="4040" y="640"/>
                  </a:lnTo>
                  <a:lnTo>
                    <a:pt x="3535" y="876"/>
                  </a:lnTo>
                  <a:lnTo>
                    <a:pt x="3064" y="1145"/>
                  </a:lnTo>
                  <a:lnTo>
                    <a:pt x="2626" y="1448"/>
                  </a:lnTo>
                  <a:lnTo>
                    <a:pt x="2593" y="1516"/>
                  </a:lnTo>
                  <a:lnTo>
                    <a:pt x="2593" y="1583"/>
                  </a:lnTo>
                  <a:lnTo>
                    <a:pt x="2626" y="1617"/>
                  </a:lnTo>
                  <a:lnTo>
                    <a:pt x="2727" y="1617"/>
                  </a:lnTo>
                  <a:lnTo>
                    <a:pt x="3401" y="1213"/>
                  </a:lnTo>
                  <a:lnTo>
                    <a:pt x="4108" y="842"/>
                  </a:lnTo>
                  <a:lnTo>
                    <a:pt x="4579" y="674"/>
                  </a:lnTo>
                  <a:lnTo>
                    <a:pt x="5017" y="539"/>
                  </a:lnTo>
                  <a:lnTo>
                    <a:pt x="5488" y="438"/>
                  </a:lnTo>
                  <a:lnTo>
                    <a:pt x="5959" y="405"/>
                  </a:lnTo>
                  <a:close/>
                  <a:moveTo>
                    <a:pt x="2323" y="2728"/>
                  </a:moveTo>
                  <a:lnTo>
                    <a:pt x="2054" y="2863"/>
                  </a:lnTo>
                  <a:lnTo>
                    <a:pt x="1683" y="3098"/>
                  </a:lnTo>
                  <a:lnTo>
                    <a:pt x="1313" y="3334"/>
                  </a:lnTo>
                  <a:lnTo>
                    <a:pt x="1347" y="3267"/>
                  </a:lnTo>
                  <a:lnTo>
                    <a:pt x="1380" y="3199"/>
                  </a:lnTo>
                  <a:lnTo>
                    <a:pt x="1414" y="3166"/>
                  </a:lnTo>
                  <a:lnTo>
                    <a:pt x="1515" y="3132"/>
                  </a:lnTo>
                  <a:lnTo>
                    <a:pt x="1818" y="2964"/>
                  </a:lnTo>
                  <a:lnTo>
                    <a:pt x="2323" y="2728"/>
                  </a:lnTo>
                  <a:close/>
                  <a:moveTo>
                    <a:pt x="6599" y="2021"/>
                  </a:moveTo>
                  <a:lnTo>
                    <a:pt x="5387" y="2526"/>
                  </a:lnTo>
                  <a:lnTo>
                    <a:pt x="4242" y="2997"/>
                  </a:lnTo>
                  <a:lnTo>
                    <a:pt x="3064" y="3502"/>
                  </a:lnTo>
                  <a:lnTo>
                    <a:pt x="2660" y="3704"/>
                  </a:lnTo>
                  <a:lnTo>
                    <a:pt x="2256" y="3974"/>
                  </a:lnTo>
                  <a:lnTo>
                    <a:pt x="1852" y="4209"/>
                  </a:lnTo>
                  <a:lnTo>
                    <a:pt x="1414" y="4445"/>
                  </a:lnTo>
                  <a:lnTo>
                    <a:pt x="1751" y="4176"/>
                  </a:lnTo>
                  <a:lnTo>
                    <a:pt x="2088" y="3906"/>
                  </a:lnTo>
                  <a:lnTo>
                    <a:pt x="2424" y="3671"/>
                  </a:lnTo>
                  <a:lnTo>
                    <a:pt x="2828" y="3469"/>
                  </a:lnTo>
                  <a:lnTo>
                    <a:pt x="3603" y="3132"/>
                  </a:lnTo>
                  <a:lnTo>
                    <a:pt x="4377" y="2829"/>
                  </a:lnTo>
                  <a:lnTo>
                    <a:pt x="6498" y="2054"/>
                  </a:lnTo>
                  <a:lnTo>
                    <a:pt x="6599" y="2021"/>
                  </a:lnTo>
                  <a:close/>
                  <a:moveTo>
                    <a:pt x="9225" y="1415"/>
                  </a:moveTo>
                  <a:lnTo>
                    <a:pt x="9562" y="1718"/>
                  </a:lnTo>
                  <a:lnTo>
                    <a:pt x="9898" y="2054"/>
                  </a:lnTo>
                  <a:lnTo>
                    <a:pt x="10201" y="2425"/>
                  </a:lnTo>
                  <a:lnTo>
                    <a:pt x="10471" y="2795"/>
                  </a:lnTo>
                  <a:lnTo>
                    <a:pt x="10437" y="2795"/>
                  </a:lnTo>
                  <a:lnTo>
                    <a:pt x="10100" y="2829"/>
                  </a:lnTo>
                  <a:lnTo>
                    <a:pt x="9797" y="2896"/>
                  </a:lnTo>
                  <a:lnTo>
                    <a:pt x="9494" y="3031"/>
                  </a:lnTo>
                  <a:lnTo>
                    <a:pt x="9158" y="3166"/>
                  </a:lnTo>
                  <a:lnTo>
                    <a:pt x="8585" y="3469"/>
                  </a:lnTo>
                  <a:lnTo>
                    <a:pt x="8013" y="3805"/>
                  </a:lnTo>
                  <a:lnTo>
                    <a:pt x="7979" y="3805"/>
                  </a:lnTo>
                  <a:lnTo>
                    <a:pt x="5185" y="5118"/>
                  </a:lnTo>
                  <a:lnTo>
                    <a:pt x="4377" y="5455"/>
                  </a:lnTo>
                  <a:lnTo>
                    <a:pt x="4949" y="5118"/>
                  </a:lnTo>
                  <a:lnTo>
                    <a:pt x="6801" y="4007"/>
                  </a:lnTo>
                  <a:lnTo>
                    <a:pt x="7575" y="3772"/>
                  </a:lnTo>
                  <a:lnTo>
                    <a:pt x="8350" y="3469"/>
                  </a:lnTo>
                  <a:lnTo>
                    <a:pt x="9090" y="3166"/>
                  </a:lnTo>
                  <a:lnTo>
                    <a:pt x="9461" y="2964"/>
                  </a:lnTo>
                  <a:lnTo>
                    <a:pt x="9831" y="2762"/>
                  </a:lnTo>
                  <a:lnTo>
                    <a:pt x="9865" y="2694"/>
                  </a:lnTo>
                  <a:lnTo>
                    <a:pt x="9898" y="2627"/>
                  </a:lnTo>
                  <a:lnTo>
                    <a:pt x="9831" y="2560"/>
                  </a:lnTo>
                  <a:lnTo>
                    <a:pt x="9764" y="2526"/>
                  </a:lnTo>
                  <a:lnTo>
                    <a:pt x="9326" y="2593"/>
                  </a:lnTo>
                  <a:lnTo>
                    <a:pt x="8888" y="2694"/>
                  </a:lnTo>
                  <a:lnTo>
                    <a:pt x="8451" y="2829"/>
                  </a:lnTo>
                  <a:lnTo>
                    <a:pt x="8047" y="3031"/>
                  </a:lnTo>
                  <a:lnTo>
                    <a:pt x="7609" y="3199"/>
                  </a:lnTo>
                  <a:lnTo>
                    <a:pt x="7205" y="3435"/>
                  </a:lnTo>
                  <a:lnTo>
                    <a:pt x="6397" y="3906"/>
                  </a:lnTo>
                  <a:lnTo>
                    <a:pt x="5623" y="4176"/>
                  </a:lnTo>
                  <a:lnTo>
                    <a:pt x="4815" y="4445"/>
                  </a:lnTo>
                  <a:lnTo>
                    <a:pt x="4815" y="4445"/>
                  </a:lnTo>
                  <a:lnTo>
                    <a:pt x="6565" y="3502"/>
                  </a:lnTo>
                  <a:lnTo>
                    <a:pt x="7710" y="2896"/>
                  </a:lnTo>
                  <a:lnTo>
                    <a:pt x="8215" y="2627"/>
                  </a:lnTo>
                  <a:lnTo>
                    <a:pt x="8855" y="2425"/>
                  </a:lnTo>
                  <a:lnTo>
                    <a:pt x="9158" y="2290"/>
                  </a:lnTo>
                  <a:lnTo>
                    <a:pt x="9461" y="2155"/>
                  </a:lnTo>
                  <a:lnTo>
                    <a:pt x="9528" y="2122"/>
                  </a:lnTo>
                  <a:lnTo>
                    <a:pt x="9528" y="2021"/>
                  </a:lnTo>
                  <a:lnTo>
                    <a:pt x="9494" y="1953"/>
                  </a:lnTo>
                  <a:lnTo>
                    <a:pt x="9393" y="1920"/>
                  </a:lnTo>
                  <a:lnTo>
                    <a:pt x="9057" y="1987"/>
                  </a:lnTo>
                  <a:lnTo>
                    <a:pt x="8686" y="2088"/>
                  </a:lnTo>
                  <a:lnTo>
                    <a:pt x="8350" y="2256"/>
                  </a:lnTo>
                  <a:lnTo>
                    <a:pt x="8013" y="2425"/>
                  </a:lnTo>
                  <a:lnTo>
                    <a:pt x="7508" y="2593"/>
                  </a:lnTo>
                  <a:lnTo>
                    <a:pt x="7037" y="2762"/>
                  </a:lnTo>
                  <a:lnTo>
                    <a:pt x="5959" y="3199"/>
                  </a:lnTo>
                  <a:lnTo>
                    <a:pt x="4882" y="3671"/>
                  </a:lnTo>
                  <a:lnTo>
                    <a:pt x="2559" y="4782"/>
                  </a:lnTo>
                  <a:lnTo>
                    <a:pt x="1852" y="5152"/>
                  </a:lnTo>
                  <a:lnTo>
                    <a:pt x="1111" y="5522"/>
                  </a:lnTo>
                  <a:lnTo>
                    <a:pt x="1111" y="5522"/>
                  </a:lnTo>
                  <a:lnTo>
                    <a:pt x="2323" y="4613"/>
                  </a:lnTo>
                  <a:lnTo>
                    <a:pt x="2963" y="4209"/>
                  </a:lnTo>
                  <a:lnTo>
                    <a:pt x="3603" y="3839"/>
                  </a:lnTo>
                  <a:lnTo>
                    <a:pt x="4276" y="3502"/>
                  </a:lnTo>
                  <a:lnTo>
                    <a:pt x="4949" y="3199"/>
                  </a:lnTo>
                  <a:lnTo>
                    <a:pt x="6330" y="2694"/>
                  </a:lnTo>
                  <a:lnTo>
                    <a:pt x="7676" y="2189"/>
                  </a:lnTo>
                  <a:lnTo>
                    <a:pt x="8484" y="1852"/>
                  </a:lnTo>
                  <a:lnTo>
                    <a:pt x="8888" y="1684"/>
                  </a:lnTo>
                  <a:lnTo>
                    <a:pt x="9225" y="1415"/>
                  </a:lnTo>
                  <a:close/>
                  <a:moveTo>
                    <a:pt x="7441" y="1280"/>
                  </a:moveTo>
                  <a:lnTo>
                    <a:pt x="7946" y="1314"/>
                  </a:lnTo>
                  <a:lnTo>
                    <a:pt x="7171" y="1549"/>
                  </a:lnTo>
                  <a:lnTo>
                    <a:pt x="5926" y="1987"/>
                  </a:lnTo>
                  <a:lnTo>
                    <a:pt x="3805" y="2795"/>
                  </a:lnTo>
                  <a:lnTo>
                    <a:pt x="2997" y="3132"/>
                  </a:lnTo>
                  <a:lnTo>
                    <a:pt x="2626" y="3300"/>
                  </a:lnTo>
                  <a:lnTo>
                    <a:pt x="2222" y="3536"/>
                  </a:lnTo>
                  <a:lnTo>
                    <a:pt x="1852" y="3772"/>
                  </a:lnTo>
                  <a:lnTo>
                    <a:pt x="1515" y="4041"/>
                  </a:lnTo>
                  <a:lnTo>
                    <a:pt x="1178" y="4344"/>
                  </a:lnTo>
                  <a:lnTo>
                    <a:pt x="909" y="4681"/>
                  </a:lnTo>
                  <a:lnTo>
                    <a:pt x="875" y="4748"/>
                  </a:lnTo>
                  <a:lnTo>
                    <a:pt x="909" y="4815"/>
                  </a:lnTo>
                  <a:lnTo>
                    <a:pt x="976" y="4849"/>
                  </a:lnTo>
                  <a:lnTo>
                    <a:pt x="1044" y="4849"/>
                  </a:lnTo>
                  <a:lnTo>
                    <a:pt x="1246" y="4782"/>
                  </a:lnTo>
                  <a:lnTo>
                    <a:pt x="1448" y="4714"/>
                  </a:lnTo>
                  <a:lnTo>
                    <a:pt x="1818" y="4512"/>
                  </a:lnTo>
                  <a:lnTo>
                    <a:pt x="2155" y="4277"/>
                  </a:lnTo>
                  <a:lnTo>
                    <a:pt x="2525" y="4041"/>
                  </a:lnTo>
                  <a:lnTo>
                    <a:pt x="3064" y="3772"/>
                  </a:lnTo>
                  <a:lnTo>
                    <a:pt x="3603" y="3536"/>
                  </a:lnTo>
                  <a:lnTo>
                    <a:pt x="3165" y="3805"/>
                  </a:lnTo>
                  <a:lnTo>
                    <a:pt x="2727" y="4041"/>
                  </a:lnTo>
                  <a:lnTo>
                    <a:pt x="1919" y="4613"/>
                  </a:lnTo>
                  <a:lnTo>
                    <a:pt x="1111" y="5186"/>
                  </a:lnTo>
                  <a:lnTo>
                    <a:pt x="269" y="5758"/>
                  </a:lnTo>
                  <a:lnTo>
                    <a:pt x="269" y="5724"/>
                  </a:lnTo>
                  <a:lnTo>
                    <a:pt x="303" y="5152"/>
                  </a:lnTo>
                  <a:lnTo>
                    <a:pt x="438" y="4613"/>
                  </a:lnTo>
                  <a:lnTo>
                    <a:pt x="606" y="4075"/>
                  </a:lnTo>
                  <a:lnTo>
                    <a:pt x="808" y="3570"/>
                  </a:lnTo>
                  <a:lnTo>
                    <a:pt x="842" y="3603"/>
                  </a:lnTo>
                  <a:lnTo>
                    <a:pt x="976" y="3637"/>
                  </a:lnTo>
                  <a:lnTo>
                    <a:pt x="1212" y="3637"/>
                  </a:lnTo>
                  <a:lnTo>
                    <a:pt x="1313" y="3603"/>
                  </a:lnTo>
                  <a:lnTo>
                    <a:pt x="1549" y="3469"/>
                  </a:lnTo>
                  <a:lnTo>
                    <a:pt x="1784" y="3334"/>
                  </a:lnTo>
                  <a:lnTo>
                    <a:pt x="2828" y="2728"/>
                  </a:lnTo>
                  <a:lnTo>
                    <a:pt x="3333" y="2425"/>
                  </a:lnTo>
                  <a:lnTo>
                    <a:pt x="3872" y="2189"/>
                  </a:lnTo>
                  <a:lnTo>
                    <a:pt x="4848" y="1819"/>
                  </a:lnTo>
                  <a:lnTo>
                    <a:pt x="5353" y="1650"/>
                  </a:lnTo>
                  <a:lnTo>
                    <a:pt x="5858" y="1516"/>
                  </a:lnTo>
                  <a:lnTo>
                    <a:pt x="6397" y="1415"/>
                  </a:lnTo>
                  <a:lnTo>
                    <a:pt x="6902" y="1314"/>
                  </a:lnTo>
                  <a:lnTo>
                    <a:pt x="7441" y="1280"/>
                  </a:lnTo>
                  <a:close/>
                  <a:moveTo>
                    <a:pt x="8047" y="5522"/>
                  </a:moveTo>
                  <a:lnTo>
                    <a:pt x="7609" y="5758"/>
                  </a:lnTo>
                  <a:lnTo>
                    <a:pt x="7171" y="5960"/>
                  </a:lnTo>
                  <a:lnTo>
                    <a:pt x="6262" y="6297"/>
                  </a:lnTo>
                  <a:lnTo>
                    <a:pt x="6262" y="6297"/>
                  </a:lnTo>
                  <a:lnTo>
                    <a:pt x="6700" y="6095"/>
                  </a:lnTo>
                  <a:lnTo>
                    <a:pt x="7138" y="5893"/>
                  </a:lnTo>
                  <a:lnTo>
                    <a:pt x="8047" y="5522"/>
                  </a:lnTo>
                  <a:close/>
                  <a:moveTo>
                    <a:pt x="10572" y="2964"/>
                  </a:moveTo>
                  <a:lnTo>
                    <a:pt x="10707" y="3233"/>
                  </a:lnTo>
                  <a:lnTo>
                    <a:pt x="10606" y="3233"/>
                  </a:lnTo>
                  <a:lnTo>
                    <a:pt x="9966" y="3502"/>
                  </a:lnTo>
                  <a:lnTo>
                    <a:pt x="9326" y="3772"/>
                  </a:lnTo>
                  <a:lnTo>
                    <a:pt x="8047" y="4378"/>
                  </a:lnTo>
                  <a:lnTo>
                    <a:pt x="6801" y="5017"/>
                  </a:lnTo>
                  <a:lnTo>
                    <a:pt x="6161" y="5320"/>
                  </a:lnTo>
                  <a:lnTo>
                    <a:pt x="5522" y="5623"/>
                  </a:lnTo>
                  <a:lnTo>
                    <a:pt x="4175" y="6229"/>
                  </a:lnTo>
                  <a:lnTo>
                    <a:pt x="2828" y="6835"/>
                  </a:lnTo>
                  <a:lnTo>
                    <a:pt x="2189" y="7138"/>
                  </a:lnTo>
                  <a:lnTo>
                    <a:pt x="2896" y="6701"/>
                  </a:lnTo>
                  <a:lnTo>
                    <a:pt x="3603" y="6297"/>
                  </a:lnTo>
                  <a:lnTo>
                    <a:pt x="4343" y="5926"/>
                  </a:lnTo>
                  <a:lnTo>
                    <a:pt x="5118" y="5590"/>
                  </a:lnTo>
                  <a:lnTo>
                    <a:pt x="6296" y="5051"/>
                  </a:lnTo>
                  <a:lnTo>
                    <a:pt x="7474" y="4411"/>
                  </a:lnTo>
                  <a:lnTo>
                    <a:pt x="7979" y="4108"/>
                  </a:lnTo>
                  <a:lnTo>
                    <a:pt x="8619" y="3839"/>
                  </a:lnTo>
                  <a:lnTo>
                    <a:pt x="9259" y="3570"/>
                  </a:lnTo>
                  <a:lnTo>
                    <a:pt x="9865" y="3334"/>
                  </a:lnTo>
                  <a:lnTo>
                    <a:pt x="10505" y="3065"/>
                  </a:lnTo>
                  <a:lnTo>
                    <a:pt x="10538" y="2997"/>
                  </a:lnTo>
                  <a:lnTo>
                    <a:pt x="10572" y="2964"/>
                  </a:lnTo>
                  <a:close/>
                  <a:moveTo>
                    <a:pt x="6296" y="3334"/>
                  </a:moveTo>
                  <a:lnTo>
                    <a:pt x="4815" y="4142"/>
                  </a:lnTo>
                  <a:lnTo>
                    <a:pt x="3737" y="4681"/>
                  </a:lnTo>
                  <a:lnTo>
                    <a:pt x="2626" y="5219"/>
                  </a:lnTo>
                  <a:lnTo>
                    <a:pt x="2189" y="5489"/>
                  </a:lnTo>
                  <a:lnTo>
                    <a:pt x="1751" y="5792"/>
                  </a:lnTo>
                  <a:lnTo>
                    <a:pt x="1616" y="5926"/>
                  </a:lnTo>
                  <a:lnTo>
                    <a:pt x="1380" y="6061"/>
                  </a:lnTo>
                  <a:lnTo>
                    <a:pt x="1145" y="6229"/>
                  </a:lnTo>
                  <a:lnTo>
                    <a:pt x="943" y="6431"/>
                  </a:lnTo>
                  <a:lnTo>
                    <a:pt x="741" y="6633"/>
                  </a:lnTo>
                  <a:lnTo>
                    <a:pt x="741" y="6734"/>
                  </a:lnTo>
                  <a:lnTo>
                    <a:pt x="774" y="6802"/>
                  </a:lnTo>
                  <a:lnTo>
                    <a:pt x="842" y="6835"/>
                  </a:lnTo>
                  <a:lnTo>
                    <a:pt x="909" y="6835"/>
                  </a:lnTo>
                  <a:lnTo>
                    <a:pt x="1044" y="6802"/>
                  </a:lnTo>
                  <a:lnTo>
                    <a:pt x="1212" y="6701"/>
                  </a:lnTo>
                  <a:lnTo>
                    <a:pt x="1448" y="6499"/>
                  </a:lnTo>
                  <a:lnTo>
                    <a:pt x="1953" y="6027"/>
                  </a:lnTo>
                  <a:lnTo>
                    <a:pt x="2862" y="5590"/>
                  </a:lnTo>
                  <a:lnTo>
                    <a:pt x="3502" y="5287"/>
                  </a:lnTo>
                  <a:lnTo>
                    <a:pt x="4175" y="4984"/>
                  </a:lnTo>
                  <a:lnTo>
                    <a:pt x="5522" y="4445"/>
                  </a:lnTo>
                  <a:lnTo>
                    <a:pt x="5522" y="4445"/>
                  </a:lnTo>
                  <a:lnTo>
                    <a:pt x="4815" y="4883"/>
                  </a:lnTo>
                  <a:lnTo>
                    <a:pt x="4175" y="5253"/>
                  </a:lnTo>
                  <a:lnTo>
                    <a:pt x="3535" y="5590"/>
                  </a:lnTo>
                  <a:lnTo>
                    <a:pt x="2222" y="6263"/>
                  </a:lnTo>
                  <a:lnTo>
                    <a:pt x="1751" y="6499"/>
                  </a:lnTo>
                  <a:lnTo>
                    <a:pt x="1279" y="6734"/>
                  </a:lnTo>
                  <a:lnTo>
                    <a:pt x="842" y="7037"/>
                  </a:lnTo>
                  <a:lnTo>
                    <a:pt x="640" y="7172"/>
                  </a:lnTo>
                  <a:lnTo>
                    <a:pt x="438" y="7374"/>
                  </a:lnTo>
                  <a:lnTo>
                    <a:pt x="303" y="6734"/>
                  </a:lnTo>
                  <a:lnTo>
                    <a:pt x="269" y="6398"/>
                  </a:lnTo>
                  <a:lnTo>
                    <a:pt x="269" y="6095"/>
                  </a:lnTo>
                  <a:lnTo>
                    <a:pt x="774" y="5926"/>
                  </a:lnTo>
                  <a:lnTo>
                    <a:pt x="1279" y="5724"/>
                  </a:lnTo>
                  <a:lnTo>
                    <a:pt x="2256" y="5219"/>
                  </a:lnTo>
                  <a:lnTo>
                    <a:pt x="4781" y="4007"/>
                  </a:lnTo>
                  <a:lnTo>
                    <a:pt x="6296" y="3334"/>
                  </a:lnTo>
                  <a:close/>
                  <a:moveTo>
                    <a:pt x="10774" y="3401"/>
                  </a:moveTo>
                  <a:lnTo>
                    <a:pt x="10976" y="3906"/>
                  </a:lnTo>
                  <a:lnTo>
                    <a:pt x="11111" y="4479"/>
                  </a:lnTo>
                  <a:lnTo>
                    <a:pt x="11178" y="5017"/>
                  </a:lnTo>
                  <a:lnTo>
                    <a:pt x="11212" y="5590"/>
                  </a:lnTo>
                  <a:lnTo>
                    <a:pt x="10639" y="5825"/>
                  </a:lnTo>
                  <a:lnTo>
                    <a:pt x="9663" y="6196"/>
                  </a:lnTo>
                  <a:lnTo>
                    <a:pt x="8720" y="6600"/>
                  </a:lnTo>
                  <a:lnTo>
                    <a:pt x="7777" y="7004"/>
                  </a:lnTo>
                  <a:lnTo>
                    <a:pt x="6868" y="7441"/>
                  </a:lnTo>
                  <a:lnTo>
                    <a:pt x="5825" y="8047"/>
                  </a:lnTo>
                  <a:lnTo>
                    <a:pt x="4747" y="8620"/>
                  </a:lnTo>
                  <a:lnTo>
                    <a:pt x="4444" y="8788"/>
                  </a:lnTo>
                  <a:lnTo>
                    <a:pt x="4108" y="8923"/>
                  </a:lnTo>
                  <a:lnTo>
                    <a:pt x="3434" y="9158"/>
                  </a:lnTo>
                  <a:lnTo>
                    <a:pt x="5454" y="7845"/>
                  </a:lnTo>
                  <a:lnTo>
                    <a:pt x="5926" y="7610"/>
                  </a:lnTo>
                  <a:lnTo>
                    <a:pt x="8316" y="6431"/>
                  </a:lnTo>
                  <a:lnTo>
                    <a:pt x="9528" y="5859"/>
                  </a:lnTo>
                  <a:lnTo>
                    <a:pt x="10168" y="5623"/>
                  </a:lnTo>
                  <a:lnTo>
                    <a:pt x="10808" y="5388"/>
                  </a:lnTo>
                  <a:lnTo>
                    <a:pt x="10841" y="5354"/>
                  </a:lnTo>
                  <a:lnTo>
                    <a:pt x="10875" y="5320"/>
                  </a:lnTo>
                  <a:lnTo>
                    <a:pt x="10875" y="5219"/>
                  </a:lnTo>
                  <a:lnTo>
                    <a:pt x="10841" y="5152"/>
                  </a:lnTo>
                  <a:lnTo>
                    <a:pt x="10774" y="5118"/>
                  </a:lnTo>
                  <a:lnTo>
                    <a:pt x="10707" y="5118"/>
                  </a:lnTo>
                  <a:lnTo>
                    <a:pt x="10134" y="5287"/>
                  </a:lnTo>
                  <a:lnTo>
                    <a:pt x="9595" y="5489"/>
                  </a:lnTo>
                  <a:lnTo>
                    <a:pt x="8484" y="5994"/>
                  </a:lnTo>
                  <a:lnTo>
                    <a:pt x="7474" y="6431"/>
                  </a:lnTo>
                  <a:lnTo>
                    <a:pt x="6464" y="6903"/>
                  </a:lnTo>
                  <a:lnTo>
                    <a:pt x="5825" y="7273"/>
                  </a:lnTo>
                  <a:lnTo>
                    <a:pt x="5185" y="7643"/>
                  </a:lnTo>
                  <a:lnTo>
                    <a:pt x="4175" y="8081"/>
                  </a:lnTo>
                  <a:lnTo>
                    <a:pt x="3131" y="8485"/>
                  </a:lnTo>
                  <a:lnTo>
                    <a:pt x="4175" y="7711"/>
                  </a:lnTo>
                  <a:lnTo>
                    <a:pt x="5185" y="6936"/>
                  </a:lnTo>
                  <a:lnTo>
                    <a:pt x="6195" y="6600"/>
                  </a:lnTo>
                  <a:lnTo>
                    <a:pt x="7205" y="6229"/>
                  </a:lnTo>
                  <a:lnTo>
                    <a:pt x="7676" y="6027"/>
                  </a:lnTo>
                  <a:lnTo>
                    <a:pt x="8148" y="5792"/>
                  </a:lnTo>
                  <a:lnTo>
                    <a:pt x="8888" y="5354"/>
                  </a:lnTo>
                  <a:lnTo>
                    <a:pt x="9225" y="5152"/>
                  </a:lnTo>
                  <a:lnTo>
                    <a:pt x="9595" y="4984"/>
                  </a:lnTo>
                  <a:lnTo>
                    <a:pt x="10404" y="4681"/>
                  </a:lnTo>
                  <a:lnTo>
                    <a:pt x="10437" y="4647"/>
                  </a:lnTo>
                  <a:lnTo>
                    <a:pt x="10471" y="4580"/>
                  </a:lnTo>
                  <a:lnTo>
                    <a:pt x="10471" y="4479"/>
                  </a:lnTo>
                  <a:lnTo>
                    <a:pt x="10437" y="4411"/>
                  </a:lnTo>
                  <a:lnTo>
                    <a:pt x="10336" y="4411"/>
                  </a:lnTo>
                  <a:lnTo>
                    <a:pt x="9865" y="4546"/>
                  </a:lnTo>
                  <a:lnTo>
                    <a:pt x="9461" y="4748"/>
                  </a:lnTo>
                  <a:lnTo>
                    <a:pt x="8417" y="5118"/>
                  </a:lnTo>
                  <a:lnTo>
                    <a:pt x="7441" y="5489"/>
                  </a:lnTo>
                  <a:lnTo>
                    <a:pt x="6936" y="5691"/>
                  </a:lnTo>
                  <a:lnTo>
                    <a:pt x="6431" y="5893"/>
                  </a:lnTo>
                  <a:lnTo>
                    <a:pt x="5959" y="6162"/>
                  </a:lnTo>
                  <a:lnTo>
                    <a:pt x="5488" y="6431"/>
                  </a:lnTo>
                  <a:lnTo>
                    <a:pt x="5017" y="6734"/>
                  </a:lnTo>
                  <a:lnTo>
                    <a:pt x="4242" y="7004"/>
                  </a:lnTo>
                  <a:lnTo>
                    <a:pt x="3468" y="7340"/>
                  </a:lnTo>
                  <a:lnTo>
                    <a:pt x="3232" y="7475"/>
                  </a:lnTo>
                  <a:lnTo>
                    <a:pt x="3603" y="7206"/>
                  </a:lnTo>
                  <a:lnTo>
                    <a:pt x="4209" y="6869"/>
                  </a:lnTo>
                  <a:lnTo>
                    <a:pt x="4815" y="6566"/>
                  </a:lnTo>
                  <a:lnTo>
                    <a:pt x="6060" y="5960"/>
                  </a:lnTo>
                  <a:lnTo>
                    <a:pt x="7205" y="5354"/>
                  </a:lnTo>
                  <a:lnTo>
                    <a:pt x="8282" y="4714"/>
                  </a:lnTo>
                  <a:lnTo>
                    <a:pt x="8888" y="4378"/>
                  </a:lnTo>
                  <a:lnTo>
                    <a:pt x="9494" y="4075"/>
                  </a:lnTo>
                  <a:lnTo>
                    <a:pt x="10740" y="3469"/>
                  </a:lnTo>
                  <a:lnTo>
                    <a:pt x="10774" y="3435"/>
                  </a:lnTo>
                  <a:lnTo>
                    <a:pt x="10774" y="3401"/>
                  </a:lnTo>
                  <a:close/>
                  <a:moveTo>
                    <a:pt x="9730" y="8855"/>
                  </a:moveTo>
                  <a:lnTo>
                    <a:pt x="9562" y="8990"/>
                  </a:lnTo>
                  <a:lnTo>
                    <a:pt x="9158" y="9226"/>
                  </a:lnTo>
                  <a:lnTo>
                    <a:pt x="9292" y="9125"/>
                  </a:lnTo>
                  <a:lnTo>
                    <a:pt x="9663" y="8889"/>
                  </a:lnTo>
                  <a:lnTo>
                    <a:pt x="9730" y="8855"/>
                  </a:lnTo>
                  <a:close/>
                  <a:moveTo>
                    <a:pt x="5387" y="5977"/>
                  </a:moveTo>
                  <a:lnTo>
                    <a:pt x="4276" y="6532"/>
                  </a:lnTo>
                  <a:lnTo>
                    <a:pt x="3704" y="6835"/>
                  </a:lnTo>
                  <a:lnTo>
                    <a:pt x="3098" y="7206"/>
                  </a:lnTo>
                  <a:lnTo>
                    <a:pt x="2660" y="7542"/>
                  </a:lnTo>
                  <a:lnTo>
                    <a:pt x="2189" y="7879"/>
                  </a:lnTo>
                  <a:lnTo>
                    <a:pt x="1717" y="8216"/>
                  </a:lnTo>
                  <a:lnTo>
                    <a:pt x="1515" y="8384"/>
                  </a:lnTo>
                  <a:lnTo>
                    <a:pt x="1313" y="8586"/>
                  </a:lnTo>
                  <a:lnTo>
                    <a:pt x="1313" y="8687"/>
                  </a:lnTo>
                  <a:lnTo>
                    <a:pt x="1347" y="8754"/>
                  </a:lnTo>
                  <a:lnTo>
                    <a:pt x="1414" y="8788"/>
                  </a:lnTo>
                  <a:lnTo>
                    <a:pt x="1515" y="8788"/>
                  </a:lnTo>
                  <a:lnTo>
                    <a:pt x="1986" y="8552"/>
                  </a:lnTo>
                  <a:lnTo>
                    <a:pt x="2458" y="8249"/>
                  </a:lnTo>
                  <a:lnTo>
                    <a:pt x="2929" y="7946"/>
                  </a:lnTo>
                  <a:lnTo>
                    <a:pt x="3401" y="7677"/>
                  </a:lnTo>
                  <a:lnTo>
                    <a:pt x="3805" y="7475"/>
                  </a:lnTo>
                  <a:lnTo>
                    <a:pt x="4209" y="7307"/>
                  </a:lnTo>
                  <a:lnTo>
                    <a:pt x="3165" y="8115"/>
                  </a:lnTo>
                  <a:lnTo>
                    <a:pt x="2121" y="8923"/>
                  </a:lnTo>
                  <a:lnTo>
                    <a:pt x="1784" y="9091"/>
                  </a:lnTo>
                  <a:lnTo>
                    <a:pt x="1448" y="9327"/>
                  </a:lnTo>
                  <a:lnTo>
                    <a:pt x="1178" y="8956"/>
                  </a:lnTo>
                  <a:lnTo>
                    <a:pt x="943" y="8552"/>
                  </a:lnTo>
                  <a:lnTo>
                    <a:pt x="741" y="8148"/>
                  </a:lnTo>
                  <a:lnTo>
                    <a:pt x="572" y="7711"/>
                  </a:lnTo>
                  <a:lnTo>
                    <a:pt x="1044" y="7441"/>
                  </a:lnTo>
                  <a:lnTo>
                    <a:pt x="1515" y="7138"/>
                  </a:lnTo>
                  <a:lnTo>
                    <a:pt x="1986" y="6835"/>
                  </a:lnTo>
                  <a:lnTo>
                    <a:pt x="2458" y="6566"/>
                  </a:lnTo>
                  <a:lnTo>
                    <a:pt x="2929" y="6364"/>
                  </a:lnTo>
                  <a:lnTo>
                    <a:pt x="2357" y="6701"/>
                  </a:lnTo>
                  <a:lnTo>
                    <a:pt x="1818" y="7071"/>
                  </a:lnTo>
                  <a:lnTo>
                    <a:pt x="1313" y="7509"/>
                  </a:lnTo>
                  <a:lnTo>
                    <a:pt x="842" y="7980"/>
                  </a:lnTo>
                  <a:lnTo>
                    <a:pt x="808" y="8047"/>
                  </a:lnTo>
                  <a:lnTo>
                    <a:pt x="808" y="8081"/>
                  </a:lnTo>
                  <a:lnTo>
                    <a:pt x="842" y="8182"/>
                  </a:lnTo>
                  <a:lnTo>
                    <a:pt x="943" y="8216"/>
                  </a:lnTo>
                  <a:lnTo>
                    <a:pt x="976" y="8216"/>
                  </a:lnTo>
                  <a:lnTo>
                    <a:pt x="1044" y="8182"/>
                  </a:lnTo>
                  <a:lnTo>
                    <a:pt x="1279" y="7980"/>
                  </a:lnTo>
                  <a:lnTo>
                    <a:pt x="1515" y="7812"/>
                  </a:lnTo>
                  <a:lnTo>
                    <a:pt x="2054" y="7509"/>
                  </a:lnTo>
                  <a:lnTo>
                    <a:pt x="3199" y="6970"/>
                  </a:lnTo>
                  <a:lnTo>
                    <a:pt x="4377" y="6398"/>
                  </a:lnTo>
                  <a:lnTo>
                    <a:pt x="5387" y="5977"/>
                  </a:lnTo>
                  <a:close/>
                  <a:moveTo>
                    <a:pt x="7239" y="9327"/>
                  </a:moveTo>
                  <a:lnTo>
                    <a:pt x="6734" y="9663"/>
                  </a:lnTo>
                  <a:lnTo>
                    <a:pt x="6229" y="9966"/>
                  </a:lnTo>
                  <a:lnTo>
                    <a:pt x="5858" y="10135"/>
                  </a:lnTo>
                  <a:lnTo>
                    <a:pt x="5858" y="10135"/>
                  </a:lnTo>
                  <a:lnTo>
                    <a:pt x="6195" y="9933"/>
                  </a:lnTo>
                  <a:lnTo>
                    <a:pt x="6700" y="9630"/>
                  </a:lnTo>
                  <a:lnTo>
                    <a:pt x="7239" y="9327"/>
                  </a:lnTo>
                  <a:close/>
                  <a:moveTo>
                    <a:pt x="8249" y="7105"/>
                  </a:moveTo>
                  <a:lnTo>
                    <a:pt x="7171" y="7744"/>
                  </a:lnTo>
                  <a:lnTo>
                    <a:pt x="4949" y="8990"/>
                  </a:lnTo>
                  <a:lnTo>
                    <a:pt x="2727" y="10236"/>
                  </a:lnTo>
                  <a:lnTo>
                    <a:pt x="2660" y="10303"/>
                  </a:lnTo>
                  <a:lnTo>
                    <a:pt x="2660" y="10404"/>
                  </a:lnTo>
                  <a:lnTo>
                    <a:pt x="2155" y="10000"/>
                  </a:lnTo>
                  <a:lnTo>
                    <a:pt x="1683" y="9562"/>
                  </a:lnTo>
                  <a:lnTo>
                    <a:pt x="2323" y="9125"/>
                  </a:lnTo>
                  <a:lnTo>
                    <a:pt x="2963" y="8855"/>
                  </a:lnTo>
                  <a:lnTo>
                    <a:pt x="3535" y="8620"/>
                  </a:lnTo>
                  <a:lnTo>
                    <a:pt x="3973" y="8451"/>
                  </a:lnTo>
                  <a:lnTo>
                    <a:pt x="3098" y="9024"/>
                  </a:lnTo>
                  <a:lnTo>
                    <a:pt x="2222" y="9562"/>
                  </a:lnTo>
                  <a:lnTo>
                    <a:pt x="2189" y="9596"/>
                  </a:lnTo>
                  <a:lnTo>
                    <a:pt x="2155" y="9630"/>
                  </a:lnTo>
                  <a:lnTo>
                    <a:pt x="2189" y="9731"/>
                  </a:lnTo>
                  <a:lnTo>
                    <a:pt x="2222" y="9798"/>
                  </a:lnTo>
                  <a:lnTo>
                    <a:pt x="2323" y="9798"/>
                  </a:lnTo>
                  <a:lnTo>
                    <a:pt x="3300" y="9495"/>
                  </a:lnTo>
                  <a:lnTo>
                    <a:pt x="3771" y="9327"/>
                  </a:lnTo>
                  <a:lnTo>
                    <a:pt x="4242" y="9158"/>
                  </a:lnTo>
                  <a:lnTo>
                    <a:pt x="4781" y="8889"/>
                  </a:lnTo>
                  <a:lnTo>
                    <a:pt x="5320" y="8620"/>
                  </a:lnTo>
                  <a:lnTo>
                    <a:pt x="6363" y="8047"/>
                  </a:lnTo>
                  <a:lnTo>
                    <a:pt x="7306" y="7542"/>
                  </a:lnTo>
                  <a:lnTo>
                    <a:pt x="8249" y="7105"/>
                  </a:lnTo>
                  <a:close/>
                  <a:moveTo>
                    <a:pt x="8855" y="9697"/>
                  </a:moveTo>
                  <a:lnTo>
                    <a:pt x="8720" y="9832"/>
                  </a:lnTo>
                  <a:lnTo>
                    <a:pt x="8316" y="10202"/>
                  </a:lnTo>
                  <a:lnTo>
                    <a:pt x="8114" y="10337"/>
                  </a:lnTo>
                  <a:lnTo>
                    <a:pt x="7912" y="10505"/>
                  </a:lnTo>
                  <a:lnTo>
                    <a:pt x="7542" y="10674"/>
                  </a:lnTo>
                  <a:lnTo>
                    <a:pt x="7138" y="10808"/>
                  </a:lnTo>
                  <a:lnTo>
                    <a:pt x="7239" y="10741"/>
                  </a:lnTo>
                  <a:lnTo>
                    <a:pt x="7609" y="10471"/>
                  </a:lnTo>
                  <a:lnTo>
                    <a:pt x="7979" y="10202"/>
                  </a:lnTo>
                  <a:lnTo>
                    <a:pt x="8855" y="9697"/>
                  </a:lnTo>
                  <a:close/>
                  <a:moveTo>
                    <a:pt x="11212" y="5893"/>
                  </a:moveTo>
                  <a:lnTo>
                    <a:pt x="11178" y="6330"/>
                  </a:lnTo>
                  <a:lnTo>
                    <a:pt x="11111" y="6768"/>
                  </a:lnTo>
                  <a:lnTo>
                    <a:pt x="10976" y="7576"/>
                  </a:lnTo>
                  <a:lnTo>
                    <a:pt x="10841" y="7980"/>
                  </a:lnTo>
                  <a:lnTo>
                    <a:pt x="10707" y="8384"/>
                  </a:lnTo>
                  <a:lnTo>
                    <a:pt x="10538" y="8754"/>
                  </a:lnTo>
                  <a:lnTo>
                    <a:pt x="10336" y="9091"/>
                  </a:lnTo>
                  <a:lnTo>
                    <a:pt x="10100" y="9428"/>
                  </a:lnTo>
                  <a:lnTo>
                    <a:pt x="9865" y="9731"/>
                  </a:lnTo>
                  <a:lnTo>
                    <a:pt x="9595" y="10000"/>
                  </a:lnTo>
                  <a:lnTo>
                    <a:pt x="9326" y="10269"/>
                  </a:lnTo>
                  <a:lnTo>
                    <a:pt x="9259" y="10202"/>
                  </a:lnTo>
                  <a:lnTo>
                    <a:pt x="9191" y="10168"/>
                  </a:lnTo>
                  <a:lnTo>
                    <a:pt x="9124" y="10202"/>
                  </a:lnTo>
                  <a:lnTo>
                    <a:pt x="8787" y="10404"/>
                  </a:lnTo>
                  <a:lnTo>
                    <a:pt x="8619" y="10505"/>
                  </a:lnTo>
                  <a:lnTo>
                    <a:pt x="8451" y="10573"/>
                  </a:lnTo>
                  <a:lnTo>
                    <a:pt x="8821" y="10269"/>
                  </a:lnTo>
                  <a:lnTo>
                    <a:pt x="9225" y="9966"/>
                  </a:lnTo>
                  <a:lnTo>
                    <a:pt x="9663" y="9697"/>
                  </a:lnTo>
                  <a:lnTo>
                    <a:pt x="10067" y="9428"/>
                  </a:lnTo>
                  <a:lnTo>
                    <a:pt x="10100" y="9360"/>
                  </a:lnTo>
                  <a:lnTo>
                    <a:pt x="10100" y="9259"/>
                  </a:lnTo>
                  <a:lnTo>
                    <a:pt x="10033" y="9192"/>
                  </a:lnTo>
                  <a:lnTo>
                    <a:pt x="9730" y="9192"/>
                  </a:lnTo>
                  <a:lnTo>
                    <a:pt x="9932" y="9057"/>
                  </a:lnTo>
                  <a:lnTo>
                    <a:pt x="10067" y="8855"/>
                  </a:lnTo>
                  <a:lnTo>
                    <a:pt x="10100" y="8788"/>
                  </a:lnTo>
                  <a:lnTo>
                    <a:pt x="10100" y="8687"/>
                  </a:lnTo>
                  <a:lnTo>
                    <a:pt x="10067" y="8620"/>
                  </a:lnTo>
                  <a:lnTo>
                    <a:pt x="9966" y="8552"/>
                  </a:lnTo>
                  <a:lnTo>
                    <a:pt x="9898" y="8519"/>
                  </a:lnTo>
                  <a:lnTo>
                    <a:pt x="9797" y="8519"/>
                  </a:lnTo>
                  <a:lnTo>
                    <a:pt x="9629" y="8552"/>
                  </a:lnTo>
                  <a:lnTo>
                    <a:pt x="9393" y="8653"/>
                  </a:lnTo>
                  <a:lnTo>
                    <a:pt x="9191" y="8788"/>
                  </a:lnTo>
                  <a:lnTo>
                    <a:pt x="8821" y="9125"/>
                  </a:lnTo>
                  <a:lnTo>
                    <a:pt x="8552" y="9394"/>
                  </a:lnTo>
                  <a:lnTo>
                    <a:pt x="8047" y="9832"/>
                  </a:lnTo>
                  <a:lnTo>
                    <a:pt x="7508" y="10168"/>
                  </a:lnTo>
                  <a:lnTo>
                    <a:pt x="7003" y="10539"/>
                  </a:lnTo>
                  <a:lnTo>
                    <a:pt x="6599" y="10707"/>
                  </a:lnTo>
                  <a:lnTo>
                    <a:pt x="6161" y="10842"/>
                  </a:lnTo>
                  <a:lnTo>
                    <a:pt x="6633" y="10539"/>
                  </a:lnTo>
                  <a:lnTo>
                    <a:pt x="7104" y="10202"/>
                  </a:lnTo>
                  <a:lnTo>
                    <a:pt x="8080" y="9596"/>
                  </a:lnTo>
                  <a:lnTo>
                    <a:pt x="8552" y="9226"/>
                  </a:lnTo>
                  <a:lnTo>
                    <a:pt x="9023" y="8855"/>
                  </a:lnTo>
                  <a:lnTo>
                    <a:pt x="9292" y="8687"/>
                  </a:lnTo>
                  <a:lnTo>
                    <a:pt x="9528" y="8519"/>
                  </a:lnTo>
                  <a:lnTo>
                    <a:pt x="9797" y="8384"/>
                  </a:lnTo>
                  <a:lnTo>
                    <a:pt x="10100" y="8283"/>
                  </a:lnTo>
                  <a:lnTo>
                    <a:pt x="10404" y="8182"/>
                  </a:lnTo>
                  <a:lnTo>
                    <a:pt x="10471" y="8182"/>
                  </a:lnTo>
                  <a:lnTo>
                    <a:pt x="10505" y="8115"/>
                  </a:lnTo>
                  <a:lnTo>
                    <a:pt x="10505" y="8047"/>
                  </a:lnTo>
                  <a:lnTo>
                    <a:pt x="10471" y="7946"/>
                  </a:lnTo>
                  <a:lnTo>
                    <a:pt x="10336" y="7946"/>
                  </a:lnTo>
                  <a:lnTo>
                    <a:pt x="9999" y="8014"/>
                  </a:lnTo>
                  <a:lnTo>
                    <a:pt x="9494" y="8081"/>
                  </a:lnTo>
                  <a:lnTo>
                    <a:pt x="9225" y="8148"/>
                  </a:lnTo>
                  <a:lnTo>
                    <a:pt x="8956" y="8249"/>
                  </a:lnTo>
                  <a:lnTo>
                    <a:pt x="9259" y="8014"/>
                  </a:lnTo>
                  <a:lnTo>
                    <a:pt x="9663" y="7744"/>
                  </a:lnTo>
                  <a:lnTo>
                    <a:pt x="10100" y="7542"/>
                  </a:lnTo>
                  <a:lnTo>
                    <a:pt x="10976" y="7138"/>
                  </a:lnTo>
                  <a:lnTo>
                    <a:pt x="11043" y="7071"/>
                  </a:lnTo>
                  <a:lnTo>
                    <a:pt x="11043" y="6970"/>
                  </a:lnTo>
                  <a:lnTo>
                    <a:pt x="10976" y="6903"/>
                  </a:lnTo>
                  <a:lnTo>
                    <a:pt x="10909" y="6869"/>
                  </a:lnTo>
                  <a:lnTo>
                    <a:pt x="10707" y="6903"/>
                  </a:lnTo>
                  <a:lnTo>
                    <a:pt x="10505" y="6936"/>
                  </a:lnTo>
                  <a:lnTo>
                    <a:pt x="10168" y="7071"/>
                  </a:lnTo>
                  <a:lnTo>
                    <a:pt x="9831" y="7273"/>
                  </a:lnTo>
                  <a:lnTo>
                    <a:pt x="9494" y="7475"/>
                  </a:lnTo>
                  <a:lnTo>
                    <a:pt x="8417" y="8081"/>
                  </a:lnTo>
                  <a:lnTo>
                    <a:pt x="7373" y="8687"/>
                  </a:lnTo>
                  <a:lnTo>
                    <a:pt x="7171" y="8788"/>
                  </a:lnTo>
                  <a:lnTo>
                    <a:pt x="7171" y="8788"/>
                  </a:lnTo>
                  <a:lnTo>
                    <a:pt x="7542" y="8552"/>
                  </a:lnTo>
                  <a:lnTo>
                    <a:pt x="8249" y="7980"/>
                  </a:lnTo>
                  <a:lnTo>
                    <a:pt x="8956" y="7441"/>
                  </a:lnTo>
                  <a:lnTo>
                    <a:pt x="9326" y="7206"/>
                  </a:lnTo>
                  <a:lnTo>
                    <a:pt x="9696" y="6970"/>
                  </a:lnTo>
                  <a:lnTo>
                    <a:pt x="10100" y="6802"/>
                  </a:lnTo>
                  <a:lnTo>
                    <a:pt x="10538" y="6667"/>
                  </a:lnTo>
                  <a:lnTo>
                    <a:pt x="10606" y="6633"/>
                  </a:lnTo>
                  <a:lnTo>
                    <a:pt x="10639" y="6600"/>
                  </a:lnTo>
                  <a:lnTo>
                    <a:pt x="10639" y="6532"/>
                  </a:lnTo>
                  <a:lnTo>
                    <a:pt x="10606" y="6431"/>
                  </a:lnTo>
                  <a:lnTo>
                    <a:pt x="10572" y="6398"/>
                  </a:lnTo>
                  <a:lnTo>
                    <a:pt x="10505" y="6398"/>
                  </a:lnTo>
                  <a:lnTo>
                    <a:pt x="10168" y="6431"/>
                  </a:lnTo>
                  <a:lnTo>
                    <a:pt x="9831" y="6499"/>
                  </a:lnTo>
                  <a:lnTo>
                    <a:pt x="10303" y="6297"/>
                  </a:lnTo>
                  <a:lnTo>
                    <a:pt x="10774" y="6061"/>
                  </a:lnTo>
                  <a:lnTo>
                    <a:pt x="11212" y="5893"/>
                  </a:lnTo>
                  <a:close/>
                  <a:moveTo>
                    <a:pt x="8821" y="7172"/>
                  </a:moveTo>
                  <a:lnTo>
                    <a:pt x="8350" y="7542"/>
                  </a:lnTo>
                  <a:lnTo>
                    <a:pt x="7845" y="7946"/>
                  </a:lnTo>
                  <a:lnTo>
                    <a:pt x="7272" y="8418"/>
                  </a:lnTo>
                  <a:lnTo>
                    <a:pt x="6700" y="8822"/>
                  </a:lnTo>
                  <a:lnTo>
                    <a:pt x="5488" y="9596"/>
                  </a:lnTo>
                  <a:lnTo>
                    <a:pt x="5084" y="9798"/>
                  </a:lnTo>
                  <a:lnTo>
                    <a:pt x="4714" y="10034"/>
                  </a:lnTo>
                  <a:lnTo>
                    <a:pt x="4343" y="10269"/>
                  </a:lnTo>
                  <a:lnTo>
                    <a:pt x="3973" y="10539"/>
                  </a:lnTo>
                  <a:lnTo>
                    <a:pt x="3939" y="10573"/>
                  </a:lnTo>
                  <a:lnTo>
                    <a:pt x="3939" y="10640"/>
                  </a:lnTo>
                  <a:lnTo>
                    <a:pt x="3973" y="10707"/>
                  </a:lnTo>
                  <a:lnTo>
                    <a:pt x="4040" y="10775"/>
                  </a:lnTo>
                  <a:lnTo>
                    <a:pt x="4141" y="10775"/>
                  </a:lnTo>
                  <a:lnTo>
                    <a:pt x="5589" y="9832"/>
                  </a:lnTo>
                  <a:lnTo>
                    <a:pt x="6599" y="9360"/>
                  </a:lnTo>
                  <a:lnTo>
                    <a:pt x="6229" y="9562"/>
                  </a:lnTo>
                  <a:lnTo>
                    <a:pt x="5825" y="9832"/>
                  </a:lnTo>
                  <a:lnTo>
                    <a:pt x="5421" y="10135"/>
                  </a:lnTo>
                  <a:lnTo>
                    <a:pt x="5050" y="10438"/>
                  </a:lnTo>
                  <a:lnTo>
                    <a:pt x="4646" y="10741"/>
                  </a:lnTo>
                  <a:lnTo>
                    <a:pt x="4579" y="10775"/>
                  </a:lnTo>
                  <a:lnTo>
                    <a:pt x="4579" y="10808"/>
                  </a:lnTo>
                  <a:lnTo>
                    <a:pt x="4579" y="10909"/>
                  </a:lnTo>
                  <a:lnTo>
                    <a:pt x="4646" y="10977"/>
                  </a:lnTo>
                  <a:lnTo>
                    <a:pt x="4781" y="10977"/>
                  </a:lnTo>
                  <a:lnTo>
                    <a:pt x="5084" y="10775"/>
                  </a:lnTo>
                  <a:lnTo>
                    <a:pt x="5454" y="10640"/>
                  </a:lnTo>
                  <a:lnTo>
                    <a:pt x="5791" y="10471"/>
                  </a:lnTo>
                  <a:lnTo>
                    <a:pt x="6128" y="10303"/>
                  </a:lnTo>
                  <a:lnTo>
                    <a:pt x="6868" y="9899"/>
                  </a:lnTo>
                  <a:lnTo>
                    <a:pt x="7575" y="9428"/>
                  </a:lnTo>
                  <a:lnTo>
                    <a:pt x="8215" y="8990"/>
                  </a:lnTo>
                  <a:lnTo>
                    <a:pt x="8888" y="8586"/>
                  </a:lnTo>
                  <a:lnTo>
                    <a:pt x="9023" y="8519"/>
                  </a:lnTo>
                  <a:lnTo>
                    <a:pt x="8552" y="8855"/>
                  </a:lnTo>
                  <a:lnTo>
                    <a:pt x="8080" y="9226"/>
                  </a:lnTo>
                  <a:lnTo>
                    <a:pt x="7474" y="9663"/>
                  </a:lnTo>
                  <a:lnTo>
                    <a:pt x="6835" y="10101"/>
                  </a:lnTo>
                  <a:lnTo>
                    <a:pt x="6195" y="10505"/>
                  </a:lnTo>
                  <a:lnTo>
                    <a:pt x="5589" y="10977"/>
                  </a:lnTo>
                  <a:lnTo>
                    <a:pt x="5522" y="11044"/>
                  </a:lnTo>
                  <a:lnTo>
                    <a:pt x="5555" y="11111"/>
                  </a:lnTo>
                  <a:lnTo>
                    <a:pt x="5589" y="11179"/>
                  </a:lnTo>
                  <a:lnTo>
                    <a:pt x="5690" y="11212"/>
                  </a:lnTo>
                  <a:lnTo>
                    <a:pt x="6060" y="11179"/>
                  </a:lnTo>
                  <a:lnTo>
                    <a:pt x="6397" y="11078"/>
                  </a:lnTo>
                  <a:lnTo>
                    <a:pt x="6397" y="11145"/>
                  </a:lnTo>
                  <a:lnTo>
                    <a:pt x="6431" y="11246"/>
                  </a:lnTo>
                  <a:lnTo>
                    <a:pt x="6464" y="11280"/>
                  </a:lnTo>
                  <a:lnTo>
                    <a:pt x="6565" y="11280"/>
                  </a:lnTo>
                  <a:lnTo>
                    <a:pt x="7239" y="11044"/>
                  </a:lnTo>
                  <a:lnTo>
                    <a:pt x="7575" y="10943"/>
                  </a:lnTo>
                  <a:lnTo>
                    <a:pt x="7912" y="10808"/>
                  </a:lnTo>
                  <a:lnTo>
                    <a:pt x="7946" y="10876"/>
                  </a:lnTo>
                  <a:lnTo>
                    <a:pt x="8013" y="10909"/>
                  </a:lnTo>
                  <a:lnTo>
                    <a:pt x="8215" y="10909"/>
                  </a:lnTo>
                  <a:lnTo>
                    <a:pt x="8350" y="10876"/>
                  </a:lnTo>
                  <a:lnTo>
                    <a:pt x="7946" y="11044"/>
                  </a:lnTo>
                  <a:lnTo>
                    <a:pt x="7508" y="11212"/>
                  </a:lnTo>
                  <a:lnTo>
                    <a:pt x="7070" y="11313"/>
                  </a:lnTo>
                  <a:lnTo>
                    <a:pt x="6599" y="11381"/>
                  </a:lnTo>
                  <a:lnTo>
                    <a:pt x="6128" y="11414"/>
                  </a:lnTo>
                  <a:lnTo>
                    <a:pt x="5656" y="11381"/>
                  </a:lnTo>
                  <a:lnTo>
                    <a:pt x="5185" y="11347"/>
                  </a:lnTo>
                  <a:lnTo>
                    <a:pt x="4680" y="11246"/>
                  </a:lnTo>
                  <a:lnTo>
                    <a:pt x="4175" y="11111"/>
                  </a:lnTo>
                  <a:lnTo>
                    <a:pt x="3704" y="10943"/>
                  </a:lnTo>
                  <a:lnTo>
                    <a:pt x="3266" y="10741"/>
                  </a:lnTo>
                  <a:lnTo>
                    <a:pt x="2828" y="10505"/>
                  </a:lnTo>
                  <a:lnTo>
                    <a:pt x="2862" y="10505"/>
                  </a:lnTo>
                  <a:lnTo>
                    <a:pt x="3333" y="10236"/>
                  </a:lnTo>
                  <a:lnTo>
                    <a:pt x="3805" y="10034"/>
                  </a:lnTo>
                  <a:lnTo>
                    <a:pt x="4276" y="9832"/>
                  </a:lnTo>
                  <a:lnTo>
                    <a:pt x="4781" y="9630"/>
                  </a:lnTo>
                  <a:lnTo>
                    <a:pt x="5252" y="9394"/>
                  </a:lnTo>
                  <a:lnTo>
                    <a:pt x="5724" y="9125"/>
                  </a:lnTo>
                  <a:lnTo>
                    <a:pt x="6633" y="8586"/>
                  </a:lnTo>
                  <a:lnTo>
                    <a:pt x="7710" y="7845"/>
                  </a:lnTo>
                  <a:lnTo>
                    <a:pt x="8282" y="7475"/>
                  </a:lnTo>
                  <a:lnTo>
                    <a:pt x="8821" y="7172"/>
                  </a:lnTo>
                  <a:close/>
                  <a:moveTo>
                    <a:pt x="5791" y="1"/>
                  </a:moveTo>
                  <a:lnTo>
                    <a:pt x="5252" y="68"/>
                  </a:lnTo>
                  <a:lnTo>
                    <a:pt x="4747" y="135"/>
                  </a:lnTo>
                  <a:lnTo>
                    <a:pt x="4276" y="270"/>
                  </a:lnTo>
                  <a:lnTo>
                    <a:pt x="3805" y="438"/>
                  </a:lnTo>
                  <a:lnTo>
                    <a:pt x="3333" y="640"/>
                  </a:lnTo>
                  <a:lnTo>
                    <a:pt x="2896" y="910"/>
                  </a:lnTo>
                  <a:lnTo>
                    <a:pt x="2492" y="1179"/>
                  </a:lnTo>
                  <a:lnTo>
                    <a:pt x="2121" y="1482"/>
                  </a:lnTo>
                  <a:lnTo>
                    <a:pt x="1751" y="1852"/>
                  </a:lnTo>
                  <a:lnTo>
                    <a:pt x="1414" y="2223"/>
                  </a:lnTo>
                  <a:lnTo>
                    <a:pt x="1111" y="2627"/>
                  </a:lnTo>
                  <a:lnTo>
                    <a:pt x="842" y="3065"/>
                  </a:lnTo>
                  <a:lnTo>
                    <a:pt x="606" y="3502"/>
                  </a:lnTo>
                  <a:lnTo>
                    <a:pt x="404" y="3974"/>
                  </a:lnTo>
                  <a:lnTo>
                    <a:pt x="236" y="4479"/>
                  </a:lnTo>
                  <a:lnTo>
                    <a:pt x="135" y="4883"/>
                  </a:lnTo>
                  <a:lnTo>
                    <a:pt x="67" y="5287"/>
                  </a:lnTo>
                  <a:lnTo>
                    <a:pt x="0" y="5691"/>
                  </a:lnTo>
                  <a:lnTo>
                    <a:pt x="0" y="6061"/>
                  </a:lnTo>
                  <a:lnTo>
                    <a:pt x="34" y="6465"/>
                  </a:lnTo>
                  <a:lnTo>
                    <a:pt x="67" y="6835"/>
                  </a:lnTo>
                  <a:lnTo>
                    <a:pt x="135" y="7239"/>
                  </a:lnTo>
                  <a:lnTo>
                    <a:pt x="236" y="7610"/>
                  </a:lnTo>
                  <a:lnTo>
                    <a:pt x="236" y="7643"/>
                  </a:lnTo>
                  <a:lnTo>
                    <a:pt x="236" y="7711"/>
                  </a:lnTo>
                  <a:lnTo>
                    <a:pt x="269" y="7744"/>
                  </a:lnTo>
                  <a:lnTo>
                    <a:pt x="303" y="7778"/>
                  </a:lnTo>
                  <a:lnTo>
                    <a:pt x="505" y="8249"/>
                  </a:lnTo>
                  <a:lnTo>
                    <a:pt x="707" y="8653"/>
                  </a:lnTo>
                  <a:lnTo>
                    <a:pt x="976" y="9091"/>
                  </a:lnTo>
                  <a:lnTo>
                    <a:pt x="1279" y="9461"/>
                  </a:lnTo>
                  <a:lnTo>
                    <a:pt x="1178" y="9562"/>
                  </a:lnTo>
                  <a:lnTo>
                    <a:pt x="1145" y="9630"/>
                  </a:lnTo>
                  <a:lnTo>
                    <a:pt x="1145" y="9663"/>
                  </a:lnTo>
                  <a:lnTo>
                    <a:pt x="1178" y="9764"/>
                  </a:lnTo>
                  <a:lnTo>
                    <a:pt x="1246" y="9798"/>
                  </a:lnTo>
                  <a:lnTo>
                    <a:pt x="1347" y="9798"/>
                  </a:lnTo>
                  <a:lnTo>
                    <a:pt x="1481" y="9697"/>
                  </a:lnTo>
                  <a:lnTo>
                    <a:pt x="1784" y="10000"/>
                  </a:lnTo>
                  <a:lnTo>
                    <a:pt x="2121" y="10303"/>
                  </a:lnTo>
                  <a:lnTo>
                    <a:pt x="2492" y="10573"/>
                  </a:lnTo>
                  <a:lnTo>
                    <a:pt x="2896" y="10808"/>
                  </a:lnTo>
                  <a:lnTo>
                    <a:pt x="3266" y="11010"/>
                  </a:lnTo>
                  <a:lnTo>
                    <a:pt x="3670" y="11212"/>
                  </a:lnTo>
                  <a:lnTo>
                    <a:pt x="4074" y="11347"/>
                  </a:lnTo>
                  <a:lnTo>
                    <a:pt x="4512" y="11482"/>
                  </a:lnTo>
                  <a:lnTo>
                    <a:pt x="4949" y="11549"/>
                  </a:lnTo>
                  <a:lnTo>
                    <a:pt x="5353" y="11616"/>
                  </a:lnTo>
                  <a:lnTo>
                    <a:pt x="5791" y="11650"/>
                  </a:lnTo>
                  <a:lnTo>
                    <a:pt x="6229" y="11650"/>
                  </a:lnTo>
                  <a:lnTo>
                    <a:pt x="6666" y="11616"/>
                  </a:lnTo>
                  <a:lnTo>
                    <a:pt x="7104" y="11549"/>
                  </a:lnTo>
                  <a:lnTo>
                    <a:pt x="7508" y="11448"/>
                  </a:lnTo>
                  <a:lnTo>
                    <a:pt x="7912" y="11347"/>
                  </a:lnTo>
                  <a:lnTo>
                    <a:pt x="8316" y="11179"/>
                  </a:lnTo>
                  <a:lnTo>
                    <a:pt x="8720" y="10977"/>
                  </a:lnTo>
                  <a:lnTo>
                    <a:pt x="9090" y="10741"/>
                  </a:lnTo>
                  <a:lnTo>
                    <a:pt x="9461" y="10505"/>
                  </a:lnTo>
                  <a:lnTo>
                    <a:pt x="9831" y="10135"/>
                  </a:lnTo>
                  <a:lnTo>
                    <a:pt x="10168" y="9731"/>
                  </a:lnTo>
                  <a:lnTo>
                    <a:pt x="10505" y="9293"/>
                  </a:lnTo>
                  <a:lnTo>
                    <a:pt x="10740" y="8855"/>
                  </a:lnTo>
                  <a:lnTo>
                    <a:pt x="10976" y="8350"/>
                  </a:lnTo>
                  <a:lnTo>
                    <a:pt x="11144" y="7812"/>
                  </a:lnTo>
                  <a:lnTo>
                    <a:pt x="11313" y="7273"/>
                  </a:lnTo>
                  <a:lnTo>
                    <a:pt x="11380" y="6734"/>
                  </a:lnTo>
                  <a:lnTo>
                    <a:pt x="11447" y="6196"/>
                  </a:lnTo>
                  <a:lnTo>
                    <a:pt x="11447" y="5623"/>
                  </a:lnTo>
                  <a:lnTo>
                    <a:pt x="11414" y="5085"/>
                  </a:lnTo>
                  <a:lnTo>
                    <a:pt x="11346" y="4546"/>
                  </a:lnTo>
                  <a:lnTo>
                    <a:pt x="11245" y="4007"/>
                  </a:lnTo>
                  <a:lnTo>
                    <a:pt x="11077" y="3502"/>
                  </a:lnTo>
                  <a:lnTo>
                    <a:pt x="10875" y="3031"/>
                  </a:lnTo>
                  <a:lnTo>
                    <a:pt x="10606" y="2560"/>
                  </a:lnTo>
                  <a:lnTo>
                    <a:pt x="10370" y="2189"/>
                  </a:lnTo>
                  <a:lnTo>
                    <a:pt x="10067" y="1852"/>
                  </a:lnTo>
                  <a:lnTo>
                    <a:pt x="9764" y="1549"/>
                  </a:lnTo>
                  <a:lnTo>
                    <a:pt x="9427" y="1246"/>
                  </a:lnTo>
                  <a:lnTo>
                    <a:pt x="9461" y="1179"/>
                  </a:lnTo>
                  <a:lnTo>
                    <a:pt x="9461" y="1112"/>
                  </a:lnTo>
                  <a:lnTo>
                    <a:pt x="9393" y="1044"/>
                  </a:lnTo>
                  <a:lnTo>
                    <a:pt x="9158" y="1044"/>
                  </a:lnTo>
                  <a:lnTo>
                    <a:pt x="8855" y="842"/>
                  </a:lnTo>
                  <a:lnTo>
                    <a:pt x="8518" y="674"/>
                  </a:lnTo>
                  <a:lnTo>
                    <a:pt x="8181" y="506"/>
                  </a:lnTo>
                  <a:lnTo>
                    <a:pt x="7845" y="371"/>
                  </a:lnTo>
                  <a:lnTo>
                    <a:pt x="7474" y="270"/>
                  </a:lnTo>
                  <a:lnTo>
                    <a:pt x="7138" y="203"/>
                  </a:lnTo>
                  <a:lnTo>
                    <a:pt x="6767" y="135"/>
                  </a:lnTo>
                  <a:lnTo>
                    <a:pt x="6397" y="102"/>
                  </a:lnTo>
                  <a:lnTo>
                    <a:pt x="6363" y="34"/>
                  </a:lnTo>
                  <a:lnTo>
                    <a:pt x="6296" y="34"/>
                  </a:lnTo>
                  <a:lnTo>
                    <a:pt x="579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95" name="Shape 395"/>
            <p:cNvSpPr/>
            <p:nvPr/>
          </p:nvSpPr>
          <p:spPr>
            <a:xfrm>
              <a:off x="3843650" y="1362625"/>
              <a:ext cx="430150" cy="525250"/>
            </a:xfrm>
            <a:custGeom>
              <a:avLst/>
              <a:gdLst/>
              <a:ahLst/>
              <a:cxnLst/>
              <a:rect l="0" t="0" r="0" b="0"/>
              <a:pathLst>
                <a:path w="17206" h="21010" extrusionOk="0">
                  <a:moveTo>
                    <a:pt x="6297" y="1"/>
                  </a:moveTo>
                  <a:lnTo>
                    <a:pt x="5724" y="34"/>
                  </a:lnTo>
                  <a:lnTo>
                    <a:pt x="5152" y="102"/>
                  </a:lnTo>
                  <a:lnTo>
                    <a:pt x="4580" y="236"/>
                  </a:lnTo>
                  <a:lnTo>
                    <a:pt x="4007" y="371"/>
                  </a:lnTo>
                  <a:lnTo>
                    <a:pt x="3435" y="506"/>
                  </a:lnTo>
                  <a:lnTo>
                    <a:pt x="2357" y="876"/>
                  </a:lnTo>
                  <a:lnTo>
                    <a:pt x="1852" y="1112"/>
                  </a:lnTo>
                  <a:lnTo>
                    <a:pt x="1381" y="1347"/>
                  </a:lnTo>
                  <a:lnTo>
                    <a:pt x="910" y="1617"/>
                  </a:lnTo>
                  <a:lnTo>
                    <a:pt x="472" y="1920"/>
                  </a:lnTo>
                  <a:lnTo>
                    <a:pt x="1" y="2189"/>
                  </a:lnTo>
                  <a:lnTo>
                    <a:pt x="1" y="2458"/>
                  </a:lnTo>
                  <a:lnTo>
                    <a:pt x="573" y="2122"/>
                  </a:lnTo>
                  <a:lnTo>
                    <a:pt x="1179" y="1751"/>
                  </a:lnTo>
                  <a:lnTo>
                    <a:pt x="1819" y="1415"/>
                  </a:lnTo>
                  <a:lnTo>
                    <a:pt x="2189" y="1213"/>
                  </a:lnTo>
                  <a:lnTo>
                    <a:pt x="2560" y="1078"/>
                  </a:lnTo>
                  <a:lnTo>
                    <a:pt x="3368" y="809"/>
                  </a:lnTo>
                  <a:lnTo>
                    <a:pt x="4176" y="573"/>
                  </a:lnTo>
                  <a:lnTo>
                    <a:pt x="4984" y="405"/>
                  </a:lnTo>
                  <a:lnTo>
                    <a:pt x="5388" y="337"/>
                  </a:lnTo>
                  <a:lnTo>
                    <a:pt x="5792" y="304"/>
                  </a:lnTo>
                  <a:lnTo>
                    <a:pt x="6229" y="270"/>
                  </a:lnTo>
                  <a:lnTo>
                    <a:pt x="6633" y="236"/>
                  </a:lnTo>
                  <a:lnTo>
                    <a:pt x="7441" y="304"/>
                  </a:lnTo>
                  <a:lnTo>
                    <a:pt x="8249" y="405"/>
                  </a:lnTo>
                  <a:lnTo>
                    <a:pt x="9057" y="573"/>
                  </a:lnTo>
                  <a:lnTo>
                    <a:pt x="9832" y="809"/>
                  </a:lnTo>
                  <a:lnTo>
                    <a:pt x="10606" y="1112"/>
                  </a:lnTo>
                  <a:lnTo>
                    <a:pt x="11381" y="1448"/>
                  </a:lnTo>
                  <a:lnTo>
                    <a:pt x="11684" y="1583"/>
                  </a:lnTo>
                  <a:lnTo>
                    <a:pt x="11953" y="1751"/>
                  </a:lnTo>
                  <a:lnTo>
                    <a:pt x="12492" y="2122"/>
                  </a:lnTo>
                  <a:lnTo>
                    <a:pt x="12997" y="2559"/>
                  </a:lnTo>
                  <a:lnTo>
                    <a:pt x="13468" y="2997"/>
                  </a:lnTo>
                  <a:lnTo>
                    <a:pt x="14040" y="3502"/>
                  </a:lnTo>
                  <a:lnTo>
                    <a:pt x="14545" y="4041"/>
                  </a:lnTo>
                  <a:lnTo>
                    <a:pt x="15084" y="4613"/>
                  </a:lnTo>
                  <a:lnTo>
                    <a:pt x="15555" y="5185"/>
                  </a:lnTo>
                  <a:lnTo>
                    <a:pt x="15959" y="5791"/>
                  </a:lnTo>
                  <a:lnTo>
                    <a:pt x="16262" y="6431"/>
                  </a:lnTo>
                  <a:lnTo>
                    <a:pt x="16431" y="6734"/>
                  </a:lnTo>
                  <a:lnTo>
                    <a:pt x="16532" y="7071"/>
                  </a:lnTo>
                  <a:lnTo>
                    <a:pt x="16633" y="7408"/>
                  </a:lnTo>
                  <a:lnTo>
                    <a:pt x="16734" y="7778"/>
                  </a:lnTo>
                  <a:lnTo>
                    <a:pt x="16801" y="8182"/>
                  </a:lnTo>
                  <a:lnTo>
                    <a:pt x="16835" y="8620"/>
                  </a:lnTo>
                  <a:lnTo>
                    <a:pt x="16902" y="9461"/>
                  </a:lnTo>
                  <a:lnTo>
                    <a:pt x="16936" y="11212"/>
                  </a:lnTo>
                  <a:lnTo>
                    <a:pt x="16969" y="11953"/>
                  </a:lnTo>
                  <a:lnTo>
                    <a:pt x="16902" y="12727"/>
                  </a:lnTo>
                  <a:lnTo>
                    <a:pt x="16801" y="13468"/>
                  </a:lnTo>
                  <a:lnTo>
                    <a:pt x="16599" y="14208"/>
                  </a:lnTo>
                  <a:lnTo>
                    <a:pt x="16363" y="14915"/>
                  </a:lnTo>
                  <a:lnTo>
                    <a:pt x="16060" y="15589"/>
                  </a:lnTo>
                  <a:lnTo>
                    <a:pt x="15690" y="16229"/>
                  </a:lnTo>
                  <a:lnTo>
                    <a:pt x="15219" y="16868"/>
                  </a:lnTo>
                  <a:lnTo>
                    <a:pt x="14983" y="17138"/>
                  </a:lnTo>
                  <a:lnTo>
                    <a:pt x="14747" y="17373"/>
                  </a:lnTo>
                  <a:lnTo>
                    <a:pt x="14209" y="17878"/>
                  </a:lnTo>
                  <a:lnTo>
                    <a:pt x="13636" y="18316"/>
                  </a:lnTo>
                  <a:lnTo>
                    <a:pt x="13064" y="18754"/>
                  </a:lnTo>
                  <a:lnTo>
                    <a:pt x="12761" y="18989"/>
                  </a:lnTo>
                  <a:lnTo>
                    <a:pt x="12424" y="19191"/>
                  </a:lnTo>
                  <a:lnTo>
                    <a:pt x="12088" y="19360"/>
                  </a:lnTo>
                  <a:lnTo>
                    <a:pt x="11751" y="19528"/>
                  </a:lnTo>
                  <a:lnTo>
                    <a:pt x="11078" y="19797"/>
                  </a:lnTo>
                  <a:lnTo>
                    <a:pt x="10337" y="19999"/>
                  </a:lnTo>
                  <a:lnTo>
                    <a:pt x="8990" y="20370"/>
                  </a:lnTo>
                  <a:lnTo>
                    <a:pt x="8350" y="20538"/>
                  </a:lnTo>
                  <a:lnTo>
                    <a:pt x="7677" y="20673"/>
                  </a:lnTo>
                  <a:lnTo>
                    <a:pt x="7239" y="20740"/>
                  </a:lnTo>
                  <a:lnTo>
                    <a:pt x="6802" y="20774"/>
                  </a:lnTo>
                  <a:lnTo>
                    <a:pt x="5960" y="20774"/>
                  </a:lnTo>
                  <a:lnTo>
                    <a:pt x="5118" y="20706"/>
                  </a:lnTo>
                  <a:lnTo>
                    <a:pt x="4243" y="20605"/>
                  </a:lnTo>
                  <a:lnTo>
                    <a:pt x="3132" y="20437"/>
                  </a:lnTo>
                  <a:lnTo>
                    <a:pt x="2560" y="20302"/>
                  </a:lnTo>
                  <a:lnTo>
                    <a:pt x="2021" y="20134"/>
                  </a:lnTo>
                  <a:lnTo>
                    <a:pt x="1482" y="19966"/>
                  </a:lnTo>
                  <a:lnTo>
                    <a:pt x="943" y="19730"/>
                  </a:lnTo>
                  <a:lnTo>
                    <a:pt x="472" y="19461"/>
                  </a:lnTo>
                  <a:lnTo>
                    <a:pt x="1" y="19124"/>
                  </a:lnTo>
                  <a:lnTo>
                    <a:pt x="1" y="19461"/>
                  </a:lnTo>
                  <a:lnTo>
                    <a:pt x="304" y="19663"/>
                  </a:lnTo>
                  <a:lnTo>
                    <a:pt x="640" y="19865"/>
                  </a:lnTo>
                  <a:lnTo>
                    <a:pt x="943" y="20033"/>
                  </a:lnTo>
                  <a:lnTo>
                    <a:pt x="1314" y="20168"/>
                  </a:lnTo>
                  <a:lnTo>
                    <a:pt x="2021" y="20437"/>
                  </a:lnTo>
                  <a:lnTo>
                    <a:pt x="2728" y="20605"/>
                  </a:lnTo>
                  <a:lnTo>
                    <a:pt x="3401" y="20740"/>
                  </a:lnTo>
                  <a:lnTo>
                    <a:pt x="4108" y="20841"/>
                  </a:lnTo>
                  <a:lnTo>
                    <a:pt x="4782" y="20942"/>
                  </a:lnTo>
                  <a:lnTo>
                    <a:pt x="5455" y="21009"/>
                  </a:lnTo>
                  <a:lnTo>
                    <a:pt x="6835" y="21009"/>
                  </a:lnTo>
                  <a:lnTo>
                    <a:pt x="7509" y="20942"/>
                  </a:lnTo>
                  <a:lnTo>
                    <a:pt x="8216" y="20841"/>
                  </a:lnTo>
                  <a:lnTo>
                    <a:pt x="8855" y="20706"/>
                  </a:lnTo>
                  <a:lnTo>
                    <a:pt x="9529" y="20504"/>
                  </a:lnTo>
                  <a:lnTo>
                    <a:pt x="10808" y="20168"/>
                  </a:lnTo>
                  <a:lnTo>
                    <a:pt x="11145" y="20067"/>
                  </a:lnTo>
                  <a:lnTo>
                    <a:pt x="11482" y="19966"/>
                  </a:lnTo>
                  <a:lnTo>
                    <a:pt x="12054" y="19696"/>
                  </a:lnTo>
                  <a:lnTo>
                    <a:pt x="12626" y="19360"/>
                  </a:lnTo>
                  <a:lnTo>
                    <a:pt x="13199" y="18989"/>
                  </a:lnTo>
                  <a:lnTo>
                    <a:pt x="13704" y="18585"/>
                  </a:lnTo>
                  <a:lnTo>
                    <a:pt x="14209" y="18181"/>
                  </a:lnTo>
                  <a:lnTo>
                    <a:pt x="14680" y="17777"/>
                  </a:lnTo>
                  <a:lnTo>
                    <a:pt x="15118" y="17340"/>
                  </a:lnTo>
                  <a:lnTo>
                    <a:pt x="15522" y="16868"/>
                  </a:lnTo>
                  <a:lnTo>
                    <a:pt x="15892" y="16363"/>
                  </a:lnTo>
                  <a:lnTo>
                    <a:pt x="16229" y="15825"/>
                  </a:lnTo>
                  <a:lnTo>
                    <a:pt x="16532" y="15218"/>
                  </a:lnTo>
                  <a:lnTo>
                    <a:pt x="16767" y="14579"/>
                  </a:lnTo>
                  <a:lnTo>
                    <a:pt x="16969" y="13939"/>
                  </a:lnTo>
                  <a:lnTo>
                    <a:pt x="17070" y="13266"/>
                  </a:lnTo>
                  <a:lnTo>
                    <a:pt x="17171" y="12592"/>
                  </a:lnTo>
                  <a:lnTo>
                    <a:pt x="17205" y="11919"/>
                  </a:lnTo>
                  <a:lnTo>
                    <a:pt x="17205" y="11246"/>
                  </a:lnTo>
                  <a:lnTo>
                    <a:pt x="17171" y="10572"/>
                  </a:lnTo>
                  <a:lnTo>
                    <a:pt x="17104" y="9865"/>
                  </a:lnTo>
                  <a:lnTo>
                    <a:pt x="17037" y="8552"/>
                  </a:lnTo>
                  <a:lnTo>
                    <a:pt x="17003" y="7879"/>
                  </a:lnTo>
                  <a:lnTo>
                    <a:pt x="16936" y="7576"/>
                  </a:lnTo>
                  <a:lnTo>
                    <a:pt x="16868" y="7239"/>
                  </a:lnTo>
                  <a:lnTo>
                    <a:pt x="16767" y="6902"/>
                  </a:lnTo>
                  <a:lnTo>
                    <a:pt x="16633" y="6599"/>
                  </a:lnTo>
                  <a:lnTo>
                    <a:pt x="16363" y="5993"/>
                  </a:lnTo>
                  <a:lnTo>
                    <a:pt x="16027" y="5421"/>
                  </a:lnTo>
                  <a:lnTo>
                    <a:pt x="15623" y="4882"/>
                  </a:lnTo>
                  <a:lnTo>
                    <a:pt x="15219" y="4377"/>
                  </a:lnTo>
                  <a:lnTo>
                    <a:pt x="14781" y="3872"/>
                  </a:lnTo>
                  <a:lnTo>
                    <a:pt x="14343" y="3401"/>
                  </a:lnTo>
                  <a:lnTo>
                    <a:pt x="13872" y="2963"/>
                  </a:lnTo>
                  <a:lnTo>
                    <a:pt x="13367" y="2526"/>
                  </a:lnTo>
                  <a:lnTo>
                    <a:pt x="12862" y="2122"/>
                  </a:lnTo>
                  <a:lnTo>
                    <a:pt x="12323" y="1751"/>
                  </a:lnTo>
                  <a:lnTo>
                    <a:pt x="11785" y="1415"/>
                  </a:lnTo>
                  <a:lnTo>
                    <a:pt x="11212" y="1112"/>
                  </a:lnTo>
                  <a:lnTo>
                    <a:pt x="10640" y="842"/>
                  </a:lnTo>
                  <a:lnTo>
                    <a:pt x="10034" y="607"/>
                  </a:lnTo>
                  <a:lnTo>
                    <a:pt x="9428" y="405"/>
                  </a:lnTo>
                  <a:lnTo>
                    <a:pt x="8788" y="236"/>
                  </a:lnTo>
                  <a:lnTo>
                    <a:pt x="8148" y="102"/>
                  </a:lnTo>
                  <a:lnTo>
                    <a:pt x="7509" y="34"/>
                  </a:lnTo>
                  <a:lnTo>
                    <a:pt x="686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96" name="Shape 396"/>
            <p:cNvSpPr/>
            <p:nvPr/>
          </p:nvSpPr>
          <p:spPr>
            <a:xfrm>
              <a:off x="4094475" y="289450"/>
              <a:ext cx="529450" cy="500000"/>
            </a:xfrm>
            <a:custGeom>
              <a:avLst/>
              <a:gdLst/>
              <a:ahLst/>
              <a:cxnLst/>
              <a:rect l="0" t="0" r="0" b="0"/>
              <a:pathLst>
                <a:path w="21178" h="20000" extrusionOk="0">
                  <a:moveTo>
                    <a:pt x="1684" y="203"/>
                  </a:moveTo>
                  <a:lnTo>
                    <a:pt x="1886" y="270"/>
                  </a:lnTo>
                  <a:lnTo>
                    <a:pt x="2122" y="405"/>
                  </a:lnTo>
                  <a:lnTo>
                    <a:pt x="2189" y="405"/>
                  </a:lnTo>
                  <a:lnTo>
                    <a:pt x="2593" y="910"/>
                  </a:lnTo>
                  <a:lnTo>
                    <a:pt x="3031" y="1381"/>
                  </a:lnTo>
                  <a:lnTo>
                    <a:pt x="3469" y="1852"/>
                  </a:lnTo>
                  <a:lnTo>
                    <a:pt x="3974" y="2257"/>
                  </a:lnTo>
                  <a:lnTo>
                    <a:pt x="4950" y="3132"/>
                  </a:lnTo>
                  <a:lnTo>
                    <a:pt x="5926" y="3974"/>
                  </a:lnTo>
                  <a:lnTo>
                    <a:pt x="7071" y="5085"/>
                  </a:lnTo>
                  <a:lnTo>
                    <a:pt x="8216" y="6196"/>
                  </a:lnTo>
                  <a:lnTo>
                    <a:pt x="9394" y="7307"/>
                  </a:lnTo>
                  <a:lnTo>
                    <a:pt x="9967" y="7879"/>
                  </a:lnTo>
                  <a:lnTo>
                    <a:pt x="10573" y="8384"/>
                  </a:lnTo>
                  <a:lnTo>
                    <a:pt x="10606" y="8418"/>
                  </a:lnTo>
                  <a:lnTo>
                    <a:pt x="10640" y="8552"/>
                  </a:lnTo>
                  <a:lnTo>
                    <a:pt x="10606" y="8687"/>
                  </a:lnTo>
                  <a:lnTo>
                    <a:pt x="10573" y="8855"/>
                  </a:lnTo>
                  <a:lnTo>
                    <a:pt x="10472" y="9024"/>
                  </a:lnTo>
                  <a:lnTo>
                    <a:pt x="10270" y="9293"/>
                  </a:lnTo>
                  <a:lnTo>
                    <a:pt x="10068" y="9529"/>
                  </a:lnTo>
                  <a:lnTo>
                    <a:pt x="9832" y="9764"/>
                  </a:lnTo>
                  <a:lnTo>
                    <a:pt x="9630" y="10000"/>
                  </a:lnTo>
                  <a:lnTo>
                    <a:pt x="9495" y="10068"/>
                  </a:lnTo>
                  <a:lnTo>
                    <a:pt x="9361" y="10135"/>
                  </a:lnTo>
                  <a:lnTo>
                    <a:pt x="9226" y="10169"/>
                  </a:lnTo>
                  <a:lnTo>
                    <a:pt x="9058" y="10169"/>
                  </a:lnTo>
                  <a:lnTo>
                    <a:pt x="9058" y="10101"/>
                  </a:lnTo>
                  <a:lnTo>
                    <a:pt x="9024" y="10068"/>
                  </a:lnTo>
                  <a:lnTo>
                    <a:pt x="8687" y="9899"/>
                  </a:lnTo>
                  <a:lnTo>
                    <a:pt x="8384" y="9697"/>
                  </a:lnTo>
                  <a:lnTo>
                    <a:pt x="7812" y="9226"/>
                  </a:lnTo>
                  <a:lnTo>
                    <a:pt x="7273" y="8721"/>
                  </a:lnTo>
                  <a:lnTo>
                    <a:pt x="6734" y="8216"/>
                  </a:lnTo>
                  <a:lnTo>
                    <a:pt x="5657" y="7206"/>
                  </a:lnTo>
                  <a:lnTo>
                    <a:pt x="4647" y="6128"/>
                  </a:lnTo>
                  <a:lnTo>
                    <a:pt x="3570" y="5051"/>
                  </a:lnTo>
                  <a:lnTo>
                    <a:pt x="2492" y="4007"/>
                  </a:lnTo>
                  <a:lnTo>
                    <a:pt x="1381" y="2997"/>
                  </a:lnTo>
                  <a:lnTo>
                    <a:pt x="236" y="2021"/>
                  </a:lnTo>
                  <a:lnTo>
                    <a:pt x="236" y="1953"/>
                  </a:lnTo>
                  <a:lnTo>
                    <a:pt x="203" y="1785"/>
                  </a:lnTo>
                  <a:lnTo>
                    <a:pt x="203" y="1617"/>
                  </a:lnTo>
                  <a:lnTo>
                    <a:pt x="203" y="1448"/>
                  </a:lnTo>
                  <a:lnTo>
                    <a:pt x="236" y="1314"/>
                  </a:lnTo>
                  <a:lnTo>
                    <a:pt x="304" y="1179"/>
                  </a:lnTo>
                  <a:lnTo>
                    <a:pt x="371" y="1044"/>
                  </a:lnTo>
                  <a:lnTo>
                    <a:pt x="607" y="809"/>
                  </a:lnTo>
                  <a:lnTo>
                    <a:pt x="944" y="472"/>
                  </a:lnTo>
                  <a:lnTo>
                    <a:pt x="1112" y="337"/>
                  </a:lnTo>
                  <a:lnTo>
                    <a:pt x="1314" y="236"/>
                  </a:lnTo>
                  <a:lnTo>
                    <a:pt x="1482" y="203"/>
                  </a:lnTo>
                  <a:close/>
                  <a:moveTo>
                    <a:pt x="10775" y="8855"/>
                  </a:moveTo>
                  <a:lnTo>
                    <a:pt x="10943" y="8956"/>
                  </a:lnTo>
                  <a:lnTo>
                    <a:pt x="11111" y="9158"/>
                  </a:lnTo>
                  <a:lnTo>
                    <a:pt x="11381" y="9495"/>
                  </a:lnTo>
                  <a:lnTo>
                    <a:pt x="11583" y="9731"/>
                  </a:lnTo>
                  <a:lnTo>
                    <a:pt x="11785" y="9933"/>
                  </a:lnTo>
                  <a:lnTo>
                    <a:pt x="12256" y="10270"/>
                  </a:lnTo>
                  <a:lnTo>
                    <a:pt x="13030" y="10876"/>
                  </a:lnTo>
                  <a:lnTo>
                    <a:pt x="13805" y="11482"/>
                  </a:lnTo>
                  <a:lnTo>
                    <a:pt x="14545" y="12121"/>
                  </a:lnTo>
                  <a:lnTo>
                    <a:pt x="15286" y="12828"/>
                  </a:lnTo>
                  <a:lnTo>
                    <a:pt x="16498" y="14040"/>
                  </a:lnTo>
                  <a:lnTo>
                    <a:pt x="17744" y="15252"/>
                  </a:lnTo>
                  <a:lnTo>
                    <a:pt x="18922" y="16397"/>
                  </a:lnTo>
                  <a:lnTo>
                    <a:pt x="19528" y="16969"/>
                  </a:lnTo>
                  <a:lnTo>
                    <a:pt x="20168" y="17508"/>
                  </a:lnTo>
                  <a:lnTo>
                    <a:pt x="20067" y="17744"/>
                  </a:lnTo>
                  <a:lnTo>
                    <a:pt x="19899" y="17979"/>
                  </a:lnTo>
                  <a:lnTo>
                    <a:pt x="19562" y="18350"/>
                  </a:lnTo>
                  <a:lnTo>
                    <a:pt x="19225" y="18687"/>
                  </a:lnTo>
                  <a:lnTo>
                    <a:pt x="19023" y="18821"/>
                  </a:lnTo>
                  <a:lnTo>
                    <a:pt x="18821" y="18922"/>
                  </a:lnTo>
                  <a:lnTo>
                    <a:pt x="18821" y="18889"/>
                  </a:lnTo>
                  <a:lnTo>
                    <a:pt x="18754" y="18821"/>
                  </a:lnTo>
                  <a:lnTo>
                    <a:pt x="18417" y="18653"/>
                  </a:lnTo>
                  <a:lnTo>
                    <a:pt x="18081" y="18451"/>
                  </a:lnTo>
                  <a:lnTo>
                    <a:pt x="17778" y="18215"/>
                  </a:lnTo>
                  <a:lnTo>
                    <a:pt x="17508" y="17912"/>
                  </a:lnTo>
                  <a:lnTo>
                    <a:pt x="16969" y="17340"/>
                  </a:lnTo>
                  <a:lnTo>
                    <a:pt x="16464" y="16734"/>
                  </a:lnTo>
                  <a:lnTo>
                    <a:pt x="15858" y="16094"/>
                  </a:lnTo>
                  <a:lnTo>
                    <a:pt x="15219" y="15454"/>
                  </a:lnTo>
                  <a:lnTo>
                    <a:pt x="14545" y="14882"/>
                  </a:lnTo>
                  <a:lnTo>
                    <a:pt x="13838" y="14310"/>
                  </a:lnTo>
                  <a:lnTo>
                    <a:pt x="13603" y="14108"/>
                  </a:lnTo>
                  <a:lnTo>
                    <a:pt x="13401" y="13906"/>
                  </a:lnTo>
                  <a:lnTo>
                    <a:pt x="13199" y="13670"/>
                  </a:lnTo>
                  <a:lnTo>
                    <a:pt x="12963" y="13468"/>
                  </a:lnTo>
                  <a:lnTo>
                    <a:pt x="12593" y="13165"/>
                  </a:lnTo>
                  <a:lnTo>
                    <a:pt x="12256" y="12862"/>
                  </a:lnTo>
                  <a:lnTo>
                    <a:pt x="11549" y="12222"/>
                  </a:lnTo>
                  <a:lnTo>
                    <a:pt x="10876" y="11650"/>
                  </a:lnTo>
                  <a:lnTo>
                    <a:pt x="10573" y="11347"/>
                  </a:lnTo>
                  <a:lnTo>
                    <a:pt x="10270" y="11010"/>
                  </a:lnTo>
                  <a:lnTo>
                    <a:pt x="10101" y="10808"/>
                  </a:lnTo>
                  <a:lnTo>
                    <a:pt x="9933" y="10606"/>
                  </a:lnTo>
                  <a:lnTo>
                    <a:pt x="9731" y="10438"/>
                  </a:lnTo>
                  <a:lnTo>
                    <a:pt x="9495" y="10337"/>
                  </a:lnTo>
                  <a:lnTo>
                    <a:pt x="9731" y="10169"/>
                  </a:lnTo>
                  <a:lnTo>
                    <a:pt x="9933" y="9966"/>
                  </a:lnTo>
                  <a:lnTo>
                    <a:pt x="10236" y="9630"/>
                  </a:lnTo>
                  <a:lnTo>
                    <a:pt x="10539" y="9259"/>
                  </a:lnTo>
                  <a:lnTo>
                    <a:pt x="10674" y="9057"/>
                  </a:lnTo>
                  <a:lnTo>
                    <a:pt x="10775" y="8855"/>
                  </a:lnTo>
                  <a:close/>
                  <a:moveTo>
                    <a:pt x="20235" y="17912"/>
                  </a:moveTo>
                  <a:lnTo>
                    <a:pt x="20606" y="18283"/>
                  </a:lnTo>
                  <a:lnTo>
                    <a:pt x="20740" y="18451"/>
                  </a:lnTo>
                  <a:lnTo>
                    <a:pt x="20942" y="18586"/>
                  </a:lnTo>
                  <a:lnTo>
                    <a:pt x="20774" y="18956"/>
                  </a:lnTo>
                  <a:lnTo>
                    <a:pt x="20572" y="19259"/>
                  </a:lnTo>
                  <a:lnTo>
                    <a:pt x="20437" y="19427"/>
                  </a:lnTo>
                  <a:lnTo>
                    <a:pt x="20303" y="19528"/>
                  </a:lnTo>
                  <a:lnTo>
                    <a:pt x="20134" y="19663"/>
                  </a:lnTo>
                  <a:lnTo>
                    <a:pt x="19966" y="19764"/>
                  </a:lnTo>
                  <a:lnTo>
                    <a:pt x="19697" y="19528"/>
                  </a:lnTo>
                  <a:lnTo>
                    <a:pt x="19461" y="19293"/>
                  </a:lnTo>
                  <a:lnTo>
                    <a:pt x="19192" y="18990"/>
                  </a:lnTo>
                  <a:lnTo>
                    <a:pt x="19461" y="18788"/>
                  </a:lnTo>
                  <a:lnTo>
                    <a:pt x="19663" y="18586"/>
                  </a:lnTo>
                  <a:lnTo>
                    <a:pt x="19966" y="18283"/>
                  </a:lnTo>
                  <a:lnTo>
                    <a:pt x="20101" y="18081"/>
                  </a:lnTo>
                  <a:lnTo>
                    <a:pt x="20235" y="17912"/>
                  </a:lnTo>
                  <a:close/>
                  <a:moveTo>
                    <a:pt x="1449" y="1"/>
                  </a:moveTo>
                  <a:lnTo>
                    <a:pt x="1280" y="68"/>
                  </a:lnTo>
                  <a:lnTo>
                    <a:pt x="1078" y="169"/>
                  </a:lnTo>
                  <a:lnTo>
                    <a:pt x="708" y="405"/>
                  </a:lnTo>
                  <a:lnTo>
                    <a:pt x="539" y="573"/>
                  </a:lnTo>
                  <a:lnTo>
                    <a:pt x="371" y="741"/>
                  </a:lnTo>
                  <a:lnTo>
                    <a:pt x="236" y="910"/>
                  </a:lnTo>
                  <a:lnTo>
                    <a:pt x="135" y="1112"/>
                  </a:lnTo>
                  <a:lnTo>
                    <a:pt x="68" y="1280"/>
                  </a:lnTo>
                  <a:lnTo>
                    <a:pt x="1" y="1516"/>
                  </a:lnTo>
                  <a:lnTo>
                    <a:pt x="1" y="1718"/>
                  </a:lnTo>
                  <a:lnTo>
                    <a:pt x="68" y="1953"/>
                  </a:lnTo>
                  <a:lnTo>
                    <a:pt x="1" y="2021"/>
                  </a:lnTo>
                  <a:lnTo>
                    <a:pt x="34" y="2055"/>
                  </a:lnTo>
                  <a:lnTo>
                    <a:pt x="34" y="2088"/>
                  </a:lnTo>
                  <a:lnTo>
                    <a:pt x="1213" y="3098"/>
                  </a:lnTo>
                  <a:lnTo>
                    <a:pt x="2324" y="4142"/>
                  </a:lnTo>
                  <a:lnTo>
                    <a:pt x="3401" y="5186"/>
                  </a:lnTo>
                  <a:lnTo>
                    <a:pt x="4479" y="6297"/>
                  </a:lnTo>
                  <a:lnTo>
                    <a:pt x="5623" y="7441"/>
                  </a:lnTo>
                  <a:lnTo>
                    <a:pt x="6768" y="8552"/>
                  </a:lnTo>
                  <a:lnTo>
                    <a:pt x="7239" y="8990"/>
                  </a:lnTo>
                  <a:lnTo>
                    <a:pt x="7744" y="9428"/>
                  </a:lnTo>
                  <a:lnTo>
                    <a:pt x="8249" y="9865"/>
                  </a:lnTo>
                  <a:lnTo>
                    <a:pt x="8552" y="10034"/>
                  </a:lnTo>
                  <a:lnTo>
                    <a:pt x="8822" y="10202"/>
                  </a:lnTo>
                  <a:lnTo>
                    <a:pt x="8822" y="10236"/>
                  </a:lnTo>
                  <a:lnTo>
                    <a:pt x="8822" y="10270"/>
                  </a:lnTo>
                  <a:lnTo>
                    <a:pt x="8923" y="10371"/>
                  </a:lnTo>
                  <a:lnTo>
                    <a:pt x="9024" y="10404"/>
                  </a:lnTo>
                  <a:lnTo>
                    <a:pt x="9260" y="10404"/>
                  </a:lnTo>
                  <a:lnTo>
                    <a:pt x="9293" y="10438"/>
                  </a:lnTo>
                  <a:lnTo>
                    <a:pt x="9495" y="10539"/>
                  </a:lnTo>
                  <a:lnTo>
                    <a:pt x="9697" y="10640"/>
                  </a:lnTo>
                  <a:lnTo>
                    <a:pt x="9832" y="10775"/>
                  </a:lnTo>
                  <a:lnTo>
                    <a:pt x="10000" y="10943"/>
                  </a:lnTo>
                  <a:lnTo>
                    <a:pt x="10270" y="11313"/>
                  </a:lnTo>
                  <a:lnTo>
                    <a:pt x="10539" y="11650"/>
                  </a:lnTo>
                  <a:lnTo>
                    <a:pt x="10876" y="11953"/>
                  </a:lnTo>
                  <a:lnTo>
                    <a:pt x="11212" y="12222"/>
                  </a:lnTo>
                  <a:lnTo>
                    <a:pt x="11583" y="12525"/>
                  </a:lnTo>
                  <a:lnTo>
                    <a:pt x="11919" y="12828"/>
                  </a:lnTo>
                  <a:lnTo>
                    <a:pt x="13165" y="13939"/>
                  </a:lnTo>
                  <a:lnTo>
                    <a:pt x="13771" y="14512"/>
                  </a:lnTo>
                  <a:lnTo>
                    <a:pt x="14411" y="15050"/>
                  </a:lnTo>
                  <a:lnTo>
                    <a:pt x="15017" y="15589"/>
                  </a:lnTo>
                  <a:lnTo>
                    <a:pt x="15589" y="16161"/>
                  </a:lnTo>
                  <a:lnTo>
                    <a:pt x="16161" y="16734"/>
                  </a:lnTo>
                  <a:lnTo>
                    <a:pt x="16700" y="17340"/>
                  </a:lnTo>
                  <a:lnTo>
                    <a:pt x="17138" y="17845"/>
                  </a:lnTo>
                  <a:lnTo>
                    <a:pt x="17576" y="18316"/>
                  </a:lnTo>
                  <a:lnTo>
                    <a:pt x="17845" y="18552"/>
                  </a:lnTo>
                  <a:lnTo>
                    <a:pt x="18114" y="18754"/>
                  </a:lnTo>
                  <a:lnTo>
                    <a:pt x="18384" y="18922"/>
                  </a:lnTo>
                  <a:lnTo>
                    <a:pt x="18687" y="19057"/>
                  </a:lnTo>
                  <a:lnTo>
                    <a:pt x="18687" y="19091"/>
                  </a:lnTo>
                  <a:lnTo>
                    <a:pt x="18754" y="19124"/>
                  </a:lnTo>
                  <a:lnTo>
                    <a:pt x="18855" y="19124"/>
                  </a:lnTo>
                  <a:lnTo>
                    <a:pt x="19023" y="19091"/>
                  </a:lnTo>
                  <a:lnTo>
                    <a:pt x="19192" y="19293"/>
                  </a:lnTo>
                  <a:lnTo>
                    <a:pt x="19394" y="19495"/>
                  </a:lnTo>
                  <a:lnTo>
                    <a:pt x="19629" y="19730"/>
                  </a:lnTo>
                  <a:lnTo>
                    <a:pt x="19932" y="19966"/>
                  </a:lnTo>
                  <a:lnTo>
                    <a:pt x="19966" y="20000"/>
                  </a:lnTo>
                  <a:lnTo>
                    <a:pt x="20033" y="19966"/>
                  </a:lnTo>
                  <a:lnTo>
                    <a:pt x="20067" y="19932"/>
                  </a:lnTo>
                  <a:lnTo>
                    <a:pt x="20067" y="19899"/>
                  </a:lnTo>
                  <a:lnTo>
                    <a:pt x="20269" y="19831"/>
                  </a:lnTo>
                  <a:lnTo>
                    <a:pt x="20437" y="19730"/>
                  </a:lnTo>
                  <a:lnTo>
                    <a:pt x="20606" y="19596"/>
                  </a:lnTo>
                  <a:lnTo>
                    <a:pt x="20740" y="19427"/>
                  </a:lnTo>
                  <a:lnTo>
                    <a:pt x="20875" y="19225"/>
                  </a:lnTo>
                  <a:lnTo>
                    <a:pt x="21010" y="19023"/>
                  </a:lnTo>
                  <a:lnTo>
                    <a:pt x="21077" y="18821"/>
                  </a:lnTo>
                  <a:lnTo>
                    <a:pt x="21144" y="18619"/>
                  </a:lnTo>
                  <a:lnTo>
                    <a:pt x="21144" y="18552"/>
                  </a:lnTo>
                  <a:lnTo>
                    <a:pt x="21178" y="18485"/>
                  </a:lnTo>
                  <a:lnTo>
                    <a:pt x="21144" y="18417"/>
                  </a:lnTo>
                  <a:lnTo>
                    <a:pt x="21043" y="18417"/>
                  </a:lnTo>
                  <a:lnTo>
                    <a:pt x="20707" y="18114"/>
                  </a:lnTo>
                  <a:lnTo>
                    <a:pt x="20505" y="17912"/>
                  </a:lnTo>
                  <a:lnTo>
                    <a:pt x="20303" y="17710"/>
                  </a:lnTo>
                  <a:lnTo>
                    <a:pt x="20336" y="17643"/>
                  </a:lnTo>
                  <a:lnTo>
                    <a:pt x="20437" y="17643"/>
                  </a:lnTo>
                  <a:lnTo>
                    <a:pt x="20471" y="17609"/>
                  </a:lnTo>
                  <a:lnTo>
                    <a:pt x="20505" y="17508"/>
                  </a:lnTo>
                  <a:lnTo>
                    <a:pt x="20437" y="17441"/>
                  </a:lnTo>
                  <a:lnTo>
                    <a:pt x="19697" y="16801"/>
                  </a:lnTo>
                  <a:lnTo>
                    <a:pt x="18956" y="16161"/>
                  </a:lnTo>
                  <a:lnTo>
                    <a:pt x="17576" y="14781"/>
                  </a:lnTo>
                  <a:lnTo>
                    <a:pt x="16229" y="13468"/>
                  </a:lnTo>
                  <a:lnTo>
                    <a:pt x="14916" y="12189"/>
                  </a:lnTo>
                  <a:lnTo>
                    <a:pt x="14579" y="11852"/>
                  </a:lnTo>
                  <a:lnTo>
                    <a:pt x="14209" y="11549"/>
                  </a:lnTo>
                  <a:lnTo>
                    <a:pt x="13468" y="10977"/>
                  </a:lnTo>
                  <a:lnTo>
                    <a:pt x="11987" y="9865"/>
                  </a:lnTo>
                  <a:lnTo>
                    <a:pt x="11852" y="9731"/>
                  </a:lnTo>
                  <a:lnTo>
                    <a:pt x="11717" y="9562"/>
                  </a:lnTo>
                  <a:lnTo>
                    <a:pt x="11414" y="9226"/>
                  </a:lnTo>
                  <a:lnTo>
                    <a:pt x="11111" y="8889"/>
                  </a:lnTo>
                  <a:lnTo>
                    <a:pt x="10977" y="8754"/>
                  </a:lnTo>
                  <a:lnTo>
                    <a:pt x="10808" y="8687"/>
                  </a:lnTo>
                  <a:lnTo>
                    <a:pt x="10808" y="8519"/>
                  </a:lnTo>
                  <a:lnTo>
                    <a:pt x="10775" y="8350"/>
                  </a:lnTo>
                  <a:lnTo>
                    <a:pt x="10775" y="8283"/>
                  </a:lnTo>
                  <a:lnTo>
                    <a:pt x="10741" y="8249"/>
                  </a:lnTo>
                  <a:lnTo>
                    <a:pt x="10169" y="7711"/>
                  </a:lnTo>
                  <a:lnTo>
                    <a:pt x="9563" y="7206"/>
                  </a:lnTo>
                  <a:lnTo>
                    <a:pt x="8451" y="6128"/>
                  </a:lnTo>
                  <a:lnTo>
                    <a:pt x="7340" y="5051"/>
                  </a:lnTo>
                  <a:lnTo>
                    <a:pt x="6229" y="3974"/>
                  </a:lnTo>
                  <a:lnTo>
                    <a:pt x="5219" y="3065"/>
                  </a:lnTo>
                  <a:lnTo>
                    <a:pt x="4209" y="2156"/>
                  </a:lnTo>
                  <a:lnTo>
                    <a:pt x="3233" y="1246"/>
                  </a:lnTo>
                  <a:lnTo>
                    <a:pt x="2728" y="775"/>
                  </a:lnTo>
                  <a:lnTo>
                    <a:pt x="2290" y="270"/>
                  </a:lnTo>
                  <a:lnTo>
                    <a:pt x="2257" y="236"/>
                  </a:lnTo>
                  <a:lnTo>
                    <a:pt x="2223" y="236"/>
                  </a:lnTo>
                  <a:lnTo>
                    <a:pt x="2021" y="102"/>
                  </a:lnTo>
                  <a:lnTo>
                    <a:pt x="1819" y="34"/>
                  </a:lnTo>
                  <a:lnTo>
                    <a:pt x="165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97" name="Shape 397"/>
            <p:cNvSpPr/>
            <p:nvPr/>
          </p:nvSpPr>
          <p:spPr>
            <a:xfrm>
              <a:off x="3843650" y="1458575"/>
              <a:ext cx="404900" cy="344275"/>
            </a:xfrm>
            <a:custGeom>
              <a:avLst/>
              <a:gdLst/>
              <a:ahLst/>
              <a:cxnLst/>
              <a:rect l="0" t="0" r="0" b="0"/>
              <a:pathLst>
                <a:path w="16196" h="13771" extrusionOk="0">
                  <a:moveTo>
                    <a:pt x="15185" y="6095"/>
                  </a:moveTo>
                  <a:lnTo>
                    <a:pt x="15454" y="6162"/>
                  </a:lnTo>
                  <a:lnTo>
                    <a:pt x="15555" y="6196"/>
                  </a:lnTo>
                  <a:lnTo>
                    <a:pt x="15656" y="6263"/>
                  </a:lnTo>
                  <a:lnTo>
                    <a:pt x="15757" y="6364"/>
                  </a:lnTo>
                  <a:lnTo>
                    <a:pt x="15858" y="6465"/>
                  </a:lnTo>
                  <a:lnTo>
                    <a:pt x="15926" y="6600"/>
                  </a:lnTo>
                  <a:lnTo>
                    <a:pt x="15959" y="6768"/>
                  </a:lnTo>
                  <a:lnTo>
                    <a:pt x="15993" y="6903"/>
                  </a:lnTo>
                  <a:lnTo>
                    <a:pt x="15993" y="7071"/>
                  </a:lnTo>
                  <a:lnTo>
                    <a:pt x="15926" y="7206"/>
                  </a:lnTo>
                  <a:lnTo>
                    <a:pt x="15892" y="7340"/>
                  </a:lnTo>
                  <a:lnTo>
                    <a:pt x="15791" y="7475"/>
                  </a:lnTo>
                  <a:lnTo>
                    <a:pt x="15690" y="7576"/>
                  </a:lnTo>
                  <a:lnTo>
                    <a:pt x="15421" y="7711"/>
                  </a:lnTo>
                  <a:lnTo>
                    <a:pt x="15118" y="7812"/>
                  </a:lnTo>
                  <a:lnTo>
                    <a:pt x="14781" y="7845"/>
                  </a:lnTo>
                  <a:lnTo>
                    <a:pt x="14411" y="7845"/>
                  </a:lnTo>
                  <a:lnTo>
                    <a:pt x="13704" y="7812"/>
                  </a:lnTo>
                  <a:lnTo>
                    <a:pt x="13064" y="7778"/>
                  </a:lnTo>
                  <a:lnTo>
                    <a:pt x="13064" y="7542"/>
                  </a:lnTo>
                  <a:lnTo>
                    <a:pt x="13064" y="7307"/>
                  </a:lnTo>
                  <a:lnTo>
                    <a:pt x="13098" y="6734"/>
                  </a:lnTo>
                  <a:lnTo>
                    <a:pt x="13098" y="6196"/>
                  </a:lnTo>
                  <a:lnTo>
                    <a:pt x="13535" y="6128"/>
                  </a:lnTo>
                  <a:lnTo>
                    <a:pt x="14007" y="6095"/>
                  </a:lnTo>
                  <a:close/>
                  <a:moveTo>
                    <a:pt x="6027" y="1"/>
                  </a:moveTo>
                  <a:lnTo>
                    <a:pt x="5354" y="68"/>
                  </a:lnTo>
                  <a:lnTo>
                    <a:pt x="4681" y="203"/>
                  </a:lnTo>
                  <a:lnTo>
                    <a:pt x="4041" y="405"/>
                  </a:lnTo>
                  <a:lnTo>
                    <a:pt x="3401" y="640"/>
                  </a:lnTo>
                  <a:lnTo>
                    <a:pt x="2829" y="943"/>
                  </a:lnTo>
                  <a:lnTo>
                    <a:pt x="2425" y="1213"/>
                  </a:lnTo>
                  <a:lnTo>
                    <a:pt x="2021" y="1482"/>
                  </a:lnTo>
                  <a:lnTo>
                    <a:pt x="1617" y="1819"/>
                  </a:lnTo>
                  <a:lnTo>
                    <a:pt x="1246" y="2189"/>
                  </a:lnTo>
                  <a:lnTo>
                    <a:pt x="876" y="2593"/>
                  </a:lnTo>
                  <a:lnTo>
                    <a:pt x="539" y="2997"/>
                  </a:lnTo>
                  <a:lnTo>
                    <a:pt x="236" y="3468"/>
                  </a:lnTo>
                  <a:lnTo>
                    <a:pt x="1" y="3906"/>
                  </a:lnTo>
                  <a:lnTo>
                    <a:pt x="1" y="4512"/>
                  </a:lnTo>
                  <a:lnTo>
                    <a:pt x="68" y="4243"/>
                  </a:lnTo>
                  <a:lnTo>
                    <a:pt x="203" y="4007"/>
                  </a:lnTo>
                  <a:lnTo>
                    <a:pt x="337" y="3738"/>
                  </a:lnTo>
                  <a:lnTo>
                    <a:pt x="472" y="3468"/>
                  </a:lnTo>
                  <a:lnTo>
                    <a:pt x="842" y="2963"/>
                  </a:lnTo>
                  <a:lnTo>
                    <a:pt x="1246" y="2492"/>
                  </a:lnTo>
                  <a:lnTo>
                    <a:pt x="1718" y="2054"/>
                  </a:lnTo>
                  <a:lnTo>
                    <a:pt x="2189" y="1684"/>
                  </a:lnTo>
                  <a:lnTo>
                    <a:pt x="2661" y="1314"/>
                  </a:lnTo>
                  <a:lnTo>
                    <a:pt x="3132" y="1044"/>
                  </a:lnTo>
                  <a:lnTo>
                    <a:pt x="3704" y="741"/>
                  </a:lnTo>
                  <a:lnTo>
                    <a:pt x="4310" y="539"/>
                  </a:lnTo>
                  <a:lnTo>
                    <a:pt x="4916" y="371"/>
                  </a:lnTo>
                  <a:lnTo>
                    <a:pt x="5556" y="270"/>
                  </a:lnTo>
                  <a:lnTo>
                    <a:pt x="6229" y="236"/>
                  </a:lnTo>
                  <a:lnTo>
                    <a:pt x="6869" y="236"/>
                  </a:lnTo>
                  <a:lnTo>
                    <a:pt x="7509" y="304"/>
                  </a:lnTo>
                  <a:lnTo>
                    <a:pt x="8148" y="438"/>
                  </a:lnTo>
                  <a:lnTo>
                    <a:pt x="8687" y="607"/>
                  </a:lnTo>
                  <a:lnTo>
                    <a:pt x="9192" y="809"/>
                  </a:lnTo>
                  <a:lnTo>
                    <a:pt x="9697" y="1078"/>
                  </a:lnTo>
                  <a:lnTo>
                    <a:pt x="10168" y="1381"/>
                  </a:lnTo>
                  <a:lnTo>
                    <a:pt x="10606" y="1751"/>
                  </a:lnTo>
                  <a:lnTo>
                    <a:pt x="11010" y="2122"/>
                  </a:lnTo>
                  <a:lnTo>
                    <a:pt x="11381" y="2559"/>
                  </a:lnTo>
                  <a:lnTo>
                    <a:pt x="11751" y="2997"/>
                  </a:lnTo>
                  <a:lnTo>
                    <a:pt x="12054" y="3536"/>
                  </a:lnTo>
                  <a:lnTo>
                    <a:pt x="12323" y="4075"/>
                  </a:lnTo>
                  <a:lnTo>
                    <a:pt x="12525" y="4647"/>
                  </a:lnTo>
                  <a:lnTo>
                    <a:pt x="12694" y="5219"/>
                  </a:lnTo>
                  <a:lnTo>
                    <a:pt x="12761" y="5792"/>
                  </a:lnTo>
                  <a:lnTo>
                    <a:pt x="12828" y="6398"/>
                  </a:lnTo>
                  <a:lnTo>
                    <a:pt x="12828" y="7004"/>
                  </a:lnTo>
                  <a:lnTo>
                    <a:pt x="12795" y="7610"/>
                  </a:lnTo>
                  <a:lnTo>
                    <a:pt x="12795" y="7677"/>
                  </a:lnTo>
                  <a:lnTo>
                    <a:pt x="12862" y="7711"/>
                  </a:lnTo>
                  <a:lnTo>
                    <a:pt x="12862" y="7778"/>
                  </a:lnTo>
                  <a:lnTo>
                    <a:pt x="12828" y="7845"/>
                  </a:lnTo>
                  <a:lnTo>
                    <a:pt x="12828" y="7913"/>
                  </a:lnTo>
                  <a:lnTo>
                    <a:pt x="12761" y="8384"/>
                  </a:lnTo>
                  <a:lnTo>
                    <a:pt x="12626" y="8822"/>
                  </a:lnTo>
                  <a:lnTo>
                    <a:pt x="12357" y="9663"/>
                  </a:lnTo>
                  <a:lnTo>
                    <a:pt x="12256" y="9966"/>
                  </a:lnTo>
                  <a:lnTo>
                    <a:pt x="12088" y="10269"/>
                  </a:lnTo>
                  <a:lnTo>
                    <a:pt x="11953" y="10572"/>
                  </a:lnTo>
                  <a:lnTo>
                    <a:pt x="11751" y="10842"/>
                  </a:lnTo>
                  <a:lnTo>
                    <a:pt x="11313" y="11380"/>
                  </a:lnTo>
                  <a:lnTo>
                    <a:pt x="10842" y="11852"/>
                  </a:lnTo>
                  <a:lnTo>
                    <a:pt x="10572" y="12088"/>
                  </a:lnTo>
                  <a:lnTo>
                    <a:pt x="10269" y="12323"/>
                  </a:lnTo>
                  <a:lnTo>
                    <a:pt x="10000" y="12525"/>
                  </a:lnTo>
                  <a:lnTo>
                    <a:pt x="9697" y="12694"/>
                  </a:lnTo>
                  <a:lnTo>
                    <a:pt x="9091" y="12963"/>
                  </a:lnTo>
                  <a:lnTo>
                    <a:pt x="8519" y="13165"/>
                  </a:lnTo>
                  <a:lnTo>
                    <a:pt x="7946" y="13300"/>
                  </a:lnTo>
                  <a:lnTo>
                    <a:pt x="7408" y="13401"/>
                  </a:lnTo>
                  <a:lnTo>
                    <a:pt x="6465" y="13535"/>
                  </a:lnTo>
                  <a:lnTo>
                    <a:pt x="5320" y="13535"/>
                  </a:lnTo>
                  <a:lnTo>
                    <a:pt x="4748" y="13434"/>
                  </a:lnTo>
                  <a:lnTo>
                    <a:pt x="4209" y="13333"/>
                  </a:lnTo>
                  <a:lnTo>
                    <a:pt x="3704" y="13131"/>
                  </a:lnTo>
                  <a:lnTo>
                    <a:pt x="3166" y="12929"/>
                  </a:lnTo>
                  <a:lnTo>
                    <a:pt x="2661" y="12660"/>
                  </a:lnTo>
                  <a:lnTo>
                    <a:pt x="2189" y="12357"/>
                  </a:lnTo>
                  <a:lnTo>
                    <a:pt x="1617" y="11953"/>
                  </a:lnTo>
                  <a:lnTo>
                    <a:pt x="977" y="11481"/>
                  </a:lnTo>
                  <a:lnTo>
                    <a:pt x="674" y="11212"/>
                  </a:lnTo>
                  <a:lnTo>
                    <a:pt x="371" y="10909"/>
                  </a:lnTo>
                  <a:lnTo>
                    <a:pt x="169" y="10606"/>
                  </a:lnTo>
                  <a:lnTo>
                    <a:pt x="1" y="10303"/>
                  </a:lnTo>
                  <a:lnTo>
                    <a:pt x="1" y="10774"/>
                  </a:lnTo>
                  <a:lnTo>
                    <a:pt x="169" y="11010"/>
                  </a:lnTo>
                  <a:lnTo>
                    <a:pt x="371" y="11212"/>
                  </a:lnTo>
                  <a:lnTo>
                    <a:pt x="809" y="11616"/>
                  </a:lnTo>
                  <a:lnTo>
                    <a:pt x="1280" y="11987"/>
                  </a:lnTo>
                  <a:lnTo>
                    <a:pt x="1684" y="12290"/>
                  </a:lnTo>
                  <a:lnTo>
                    <a:pt x="2256" y="12660"/>
                  </a:lnTo>
                  <a:lnTo>
                    <a:pt x="2795" y="12963"/>
                  </a:lnTo>
                  <a:lnTo>
                    <a:pt x="3368" y="13232"/>
                  </a:lnTo>
                  <a:lnTo>
                    <a:pt x="3940" y="13468"/>
                  </a:lnTo>
                  <a:lnTo>
                    <a:pt x="4546" y="13636"/>
                  </a:lnTo>
                  <a:lnTo>
                    <a:pt x="5152" y="13737"/>
                  </a:lnTo>
                  <a:lnTo>
                    <a:pt x="5792" y="13771"/>
                  </a:lnTo>
                  <a:lnTo>
                    <a:pt x="6465" y="13737"/>
                  </a:lnTo>
                  <a:lnTo>
                    <a:pt x="6970" y="13704"/>
                  </a:lnTo>
                  <a:lnTo>
                    <a:pt x="7542" y="13636"/>
                  </a:lnTo>
                  <a:lnTo>
                    <a:pt x="8115" y="13502"/>
                  </a:lnTo>
                  <a:lnTo>
                    <a:pt x="8687" y="13333"/>
                  </a:lnTo>
                  <a:lnTo>
                    <a:pt x="9293" y="13098"/>
                  </a:lnTo>
                  <a:lnTo>
                    <a:pt x="9933" y="12795"/>
                  </a:lnTo>
                  <a:lnTo>
                    <a:pt x="10236" y="12626"/>
                  </a:lnTo>
                  <a:lnTo>
                    <a:pt x="10539" y="12391"/>
                  </a:lnTo>
                  <a:lnTo>
                    <a:pt x="10842" y="12155"/>
                  </a:lnTo>
                  <a:lnTo>
                    <a:pt x="11145" y="11886"/>
                  </a:lnTo>
                  <a:lnTo>
                    <a:pt x="11583" y="11414"/>
                  </a:lnTo>
                  <a:lnTo>
                    <a:pt x="11987" y="10875"/>
                  </a:lnTo>
                  <a:lnTo>
                    <a:pt x="12323" y="10303"/>
                  </a:lnTo>
                  <a:lnTo>
                    <a:pt x="12458" y="10000"/>
                  </a:lnTo>
                  <a:lnTo>
                    <a:pt x="12559" y="9697"/>
                  </a:lnTo>
                  <a:lnTo>
                    <a:pt x="12660" y="9360"/>
                  </a:lnTo>
                  <a:lnTo>
                    <a:pt x="12761" y="9024"/>
                  </a:lnTo>
                  <a:lnTo>
                    <a:pt x="12929" y="8317"/>
                  </a:lnTo>
                  <a:lnTo>
                    <a:pt x="13030" y="7980"/>
                  </a:lnTo>
                  <a:lnTo>
                    <a:pt x="13872" y="8047"/>
                  </a:lnTo>
                  <a:lnTo>
                    <a:pt x="14815" y="8047"/>
                  </a:lnTo>
                  <a:lnTo>
                    <a:pt x="15252" y="7980"/>
                  </a:lnTo>
                  <a:lnTo>
                    <a:pt x="15454" y="7913"/>
                  </a:lnTo>
                  <a:lnTo>
                    <a:pt x="15656" y="7845"/>
                  </a:lnTo>
                  <a:lnTo>
                    <a:pt x="15825" y="7711"/>
                  </a:lnTo>
                  <a:lnTo>
                    <a:pt x="15959" y="7576"/>
                  </a:lnTo>
                  <a:lnTo>
                    <a:pt x="16060" y="7408"/>
                  </a:lnTo>
                  <a:lnTo>
                    <a:pt x="16161" y="7239"/>
                  </a:lnTo>
                  <a:lnTo>
                    <a:pt x="16195" y="7004"/>
                  </a:lnTo>
                  <a:lnTo>
                    <a:pt x="16195" y="6768"/>
                  </a:lnTo>
                  <a:lnTo>
                    <a:pt x="16161" y="6566"/>
                  </a:lnTo>
                  <a:lnTo>
                    <a:pt x="16060" y="6398"/>
                  </a:lnTo>
                  <a:lnTo>
                    <a:pt x="15926" y="6229"/>
                  </a:lnTo>
                  <a:lnTo>
                    <a:pt x="15757" y="6061"/>
                  </a:lnTo>
                  <a:lnTo>
                    <a:pt x="15589" y="5960"/>
                  </a:lnTo>
                  <a:lnTo>
                    <a:pt x="15353" y="5893"/>
                  </a:lnTo>
                  <a:lnTo>
                    <a:pt x="15084" y="5859"/>
                  </a:lnTo>
                  <a:lnTo>
                    <a:pt x="14781" y="5859"/>
                  </a:lnTo>
                  <a:lnTo>
                    <a:pt x="14175" y="5926"/>
                  </a:lnTo>
                  <a:lnTo>
                    <a:pt x="13367" y="5926"/>
                  </a:lnTo>
                  <a:lnTo>
                    <a:pt x="13098" y="5994"/>
                  </a:lnTo>
                  <a:lnTo>
                    <a:pt x="13030" y="5489"/>
                  </a:lnTo>
                  <a:lnTo>
                    <a:pt x="12929" y="4984"/>
                  </a:lnTo>
                  <a:lnTo>
                    <a:pt x="12761" y="4512"/>
                  </a:lnTo>
                  <a:lnTo>
                    <a:pt x="12593" y="4041"/>
                  </a:lnTo>
                  <a:lnTo>
                    <a:pt x="12357" y="3570"/>
                  </a:lnTo>
                  <a:lnTo>
                    <a:pt x="12088" y="3132"/>
                  </a:lnTo>
                  <a:lnTo>
                    <a:pt x="11818" y="2694"/>
                  </a:lnTo>
                  <a:lnTo>
                    <a:pt x="11482" y="2324"/>
                  </a:lnTo>
                  <a:lnTo>
                    <a:pt x="11145" y="1920"/>
                  </a:lnTo>
                  <a:lnTo>
                    <a:pt x="10741" y="1583"/>
                  </a:lnTo>
                  <a:lnTo>
                    <a:pt x="10337" y="1280"/>
                  </a:lnTo>
                  <a:lnTo>
                    <a:pt x="9933" y="977"/>
                  </a:lnTo>
                  <a:lnTo>
                    <a:pt x="9461" y="708"/>
                  </a:lnTo>
                  <a:lnTo>
                    <a:pt x="8990" y="506"/>
                  </a:lnTo>
                  <a:lnTo>
                    <a:pt x="8519" y="304"/>
                  </a:lnTo>
                  <a:lnTo>
                    <a:pt x="8014" y="169"/>
                  </a:lnTo>
                  <a:lnTo>
                    <a:pt x="7374" y="68"/>
                  </a:lnTo>
                  <a:lnTo>
                    <a:pt x="670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98" name="Shape 398"/>
            <p:cNvSpPr/>
            <p:nvPr/>
          </p:nvSpPr>
          <p:spPr>
            <a:xfrm>
              <a:off x="6068275" y="525975"/>
              <a:ext cx="5925" cy="14325"/>
            </a:xfrm>
            <a:custGeom>
              <a:avLst/>
              <a:gdLst/>
              <a:ahLst/>
              <a:cxnLst/>
              <a:rect l="0" t="0" r="0" b="0"/>
              <a:pathLst>
                <a:path w="237" h="573" extrusionOk="0">
                  <a:moveTo>
                    <a:pt x="68" y="0"/>
                  </a:moveTo>
                  <a:lnTo>
                    <a:pt x="34" y="68"/>
                  </a:lnTo>
                  <a:lnTo>
                    <a:pt x="0" y="169"/>
                  </a:lnTo>
                  <a:lnTo>
                    <a:pt x="0" y="270"/>
                  </a:lnTo>
                  <a:lnTo>
                    <a:pt x="0" y="404"/>
                  </a:lnTo>
                  <a:lnTo>
                    <a:pt x="34" y="505"/>
                  </a:lnTo>
                  <a:lnTo>
                    <a:pt x="68" y="573"/>
                  </a:lnTo>
                  <a:lnTo>
                    <a:pt x="169" y="573"/>
                  </a:lnTo>
                  <a:lnTo>
                    <a:pt x="202" y="505"/>
                  </a:lnTo>
                  <a:lnTo>
                    <a:pt x="236" y="404"/>
                  </a:lnTo>
                  <a:lnTo>
                    <a:pt x="236" y="270"/>
                  </a:lnTo>
                  <a:lnTo>
                    <a:pt x="236" y="169"/>
                  </a:lnTo>
                  <a:lnTo>
                    <a:pt x="202" y="68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99" name="Shape 399"/>
            <p:cNvSpPr/>
            <p:nvPr/>
          </p:nvSpPr>
          <p:spPr>
            <a:xfrm>
              <a:off x="6084275" y="465375"/>
              <a:ext cx="6750" cy="15175"/>
            </a:xfrm>
            <a:custGeom>
              <a:avLst/>
              <a:gdLst/>
              <a:ahLst/>
              <a:cxnLst/>
              <a:rect l="0" t="0" r="0" b="0"/>
              <a:pathLst>
                <a:path w="270" h="607" extrusionOk="0">
                  <a:moveTo>
                    <a:pt x="168" y="0"/>
                  </a:moveTo>
                  <a:lnTo>
                    <a:pt x="135" y="34"/>
                  </a:lnTo>
                  <a:lnTo>
                    <a:pt x="67" y="135"/>
                  </a:lnTo>
                  <a:lnTo>
                    <a:pt x="34" y="303"/>
                  </a:lnTo>
                  <a:lnTo>
                    <a:pt x="0" y="438"/>
                  </a:lnTo>
                  <a:lnTo>
                    <a:pt x="34" y="573"/>
                  </a:lnTo>
                  <a:lnTo>
                    <a:pt x="101" y="606"/>
                  </a:lnTo>
                  <a:lnTo>
                    <a:pt x="135" y="573"/>
                  </a:lnTo>
                  <a:lnTo>
                    <a:pt x="168" y="539"/>
                  </a:lnTo>
                  <a:lnTo>
                    <a:pt x="202" y="505"/>
                  </a:lnTo>
                  <a:lnTo>
                    <a:pt x="202" y="404"/>
                  </a:lnTo>
                  <a:lnTo>
                    <a:pt x="202" y="303"/>
                  </a:lnTo>
                  <a:lnTo>
                    <a:pt x="269" y="101"/>
                  </a:lnTo>
                  <a:lnTo>
                    <a:pt x="269" y="34"/>
                  </a:lnTo>
                  <a:lnTo>
                    <a:pt x="23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00" name="Shape 400"/>
            <p:cNvSpPr/>
            <p:nvPr/>
          </p:nvSpPr>
          <p:spPr>
            <a:xfrm>
              <a:off x="6091850" y="445175"/>
              <a:ext cx="8425" cy="11800"/>
            </a:xfrm>
            <a:custGeom>
              <a:avLst/>
              <a:gdLst/>
              <a:ahLst/>
              <a:cxnLst/>
              <a:rect l="0" t="0" r="0" b="0"/>
              <a:pathLst>
                <a:path w="337" h="472" extrusionOk="0">
                  <a:moveTo>
                    <a:pt x="236" y="0"/>
                  </a:moveTo>
                  <a:lnTo>
                    <a:pt x="168" y="34"/>
                  </a:lnTo>
                  <a:lnTo>
                    <a:pt x="135" y="68"/>
                  </a:lnTo>
                  <a:lnTo>
                    <a:pt x="34" y="169"/>
                  </a:lnTo>
                  <a:lnTo>
                    <a:pt x="0" y="303"/>
                  </a:lnTo>
                  <a:lnTo>
                    <a:pt x="0" y="371"/>
                  </a:lnTo>
                  <a:lnTo>
                    <a:pt x="0" y="438"/>
                  </a:lnTo>
                  <a:lnTo>
                    <a:pt x="34" y="438"/>
                  </a:lnTo>
                  <a:lnTo>
                    <a:pt x="67" y="472"/>
                  </a:lnTo>
                  <a:lnTo>
                    <a:pt x="135" y="438"/>
                  </a:lnTo>
                  <a:lnTo>
                    <a:pt x="202" y="270"/>
                  </a:lnTo>
                  <a:lnTo>
                    <a:pt x="303" y="135"/>
                  </a:lnTo>
                  <a:lnTo>
                    <a:pt x="337" y="68"/>
                  </a:lnTo>
                  <a:lnTo>
                    <a:pt x="303" y="34"/>
                  </a:lnTo>
                  <a:lnTo>
                    <a:pt x="30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01" name="Shape 401"/>
            <p:cNvSpPr/>
            <p:nvPr/>
          </p:nvSpPr>
          <p:spPr>
            <a:xfrm>
              <a:off x="6069125" y="483900"/>
              <a:ext cx="16850" cy="5075"/>
            </a:xfrm>
            <a:custGeom>
              <a:avLst/>
              <a:gdLst/>
              <a:ahLst/>
              <a:cxnLst/>
              <a:rect l="0" t="0" r="0" b="0"/>
              <a:pathLst>
                <a:path w="674" h="203" extrusionOk="0">
                  <a:moveTo>
                    <a:pt x="101" y="0"/>
                  </a:moveTo>
                  <a:lnTo>
                    <a:pt x="34" y="34"/>
                  </a:lnTo>
                  <a:lnTo>
                    <a:pt x="0" y="101"/>
                  </a:lnTo>
                  <a:lnTo>
                    <a:pt x="34" y="135"/>
                  </a:lnTo>
                  <a:lnTo>
                    <a:pt x="101" y="168"/>
                  </a:lnTo>
                  <a:lnTo>
                    <a:pt x="572" y="202"/>
                  </a:lnTo>
                  <a:lnTo>
                    <a:pt x="640" y="202"/>
                  </a:lnTo>
                  <a:lnTo>
                    <a:pt x="673" y="135"/>
                  </a:lnTo>
                  <a:lnTo>
                    <a:pt x="640" y="101"/>
                  </a:lnTo>
                  <a:lnTo>
                    <a:pt x="606" y="67"/>
                  </a:lnTo>
                  <a:lnTo>
                    <a:pt x="471" y="34"/>
                  </a:lnTo>
                  <a:lnTo>
                    <a:pt x="33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02" name="Shape 402"/>
            <p:cNvSpPr/>
            <p:nvPr/>
          </p:nvSpPr>
          <p:spPr>
            <a:xfrm>
              <a:off x="6028700" y="468750"/>
              <a:ext cx="11825" cy="6750"/>
            </a:xfrm>
            <a:custGeom>
              <a:avLst/>
              <a:gdLst/>
              <a:ahLst/>
              <a:cxnLst/>
              <a:rect l="0" t="0" r="0" b="0"/>
              <a:pathLst>
                <a:path w="473" h="270" extrusionOk="0">
                  <a:moveTo>
                    <a:pt x="68" y="0"/>
                  </a:moveTo>
                  <a:lnTo>
                    <a:pt x="35" y="34"/>
                  </a:lnTo>
                  <a:lnTo>
                    <a:pt x="1" y="101"/>
                  </a:lnTo>
                  <a:lnTo>
                    <a:pt x="35" y="135"/>
                  </a:lnTo>
                  <a:lnTo>
                    <a:pt x="237" y="236"/>
                  </a:lnTo>
                  <a:lnTo>
                    <a:pt x="304" y="269"/>
                  </a:lnTo>
                  <a:lnTo>
                    <a:pt x="472" y="269"/>
                  </a:lnTo>
                  <a:lnTo>
                    <a:pt x="472" y="236"/>
                  </a:lnTo>
                  <a:lnTo>
                    <a:pt x="472" y="168"/>
                  </a:lnTo>
                  <a:lnTo>
                    <a:pt x="439" y="135"/>
                  </a:lnTo>
                  <a:lnTo>
                    <a:pt x="270" y="67"/>
                  </a:lnTo>
                  <a:lnTo>
                    <a:pt x="13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03" name="Shape 403"/>
            <p:cNvSpPr/>
            <p:nvPr/>
          </p:nvSpPr>
          <p:spPr>
            <a:xfrm>
              <a:off x="6047225" y="475475"/>
              <a:ext cx="15175" cy="5075"/>
            </a:xfrm>
            <a:custGeom>
              <a:avLst/>
              <a:gdLst/>
              <a:ahLst/>
              <a:cxnLst/>
              <a:rect l="0" t="0" r="0" b="0"/>
              <a:pathLst>
                <a:path w="607" h="203" extrusionOk="0">
                  <a:moveTo>
                    <a:pt x="34" y="0"/>
                  </a:moveTo>
                  <a:lnTo>
                    <a:pt x="1" y="34"/>
                  </a:lnTo>
                  <a:lnTo>
                    <a:pt x="1" y="101"/>
                  </a:lnTo>
                  <a:lnTo>
                    <a:pt x="34" y="135"/>
                  </a:lnTo>
                  <a:lnTo>
                    <a:pt x="135" y="169"/>
                  </a:lnTo>
                  <a:lnTo>
                    <a:pt x="236" y="202"/>
                  </a:lnTo>
                  <a:lnTo>
                    <a:pt x="539" y="202"/>
                  </a:lnTo>
                  <a:lnTo>
                    <a:pt x="573" y="169"/>
                  </a:lnTo>
                  <a:lnTo>
                    <a:pt x="607" y="101"/>
                  </a:lnTo>
                  <a:lnTo>
                    <a:pt x="573" y="68"/>
                  </a:lnTo>
                  <a:lnTo>
                    <a:pt x="539" y="34"/>
                  </a:lnTo>
                  <a:lnTo>
                    <a:pt x="4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04" name="Shape 404"/>
            <p:cNvSpPr/>
            <p:nvPr/>
          </p:nvSpPr>
          <p:spPr>
            <a:xfrm>
              <a:off x="6100250" y="405600"/>
              <a:ext cx="6775" cy="12650"/>
            </a:xfrm>
            <a:custGeom>
              <a:avLst/>
              <a:gdLst/>
              <a:ahLst/>
              <a:cxnLst/>
              <a:rect l="0" t="0" r="0" b="0"/>
              <a:pathLst>
                <a:path w="271" h="506" extrusionOk="0">
                  <a:moveTo>
                    <a:pt x="203" y="1"/>
                  </a:moveTo>
                  <a:lnTo>
                    <a:pt x="135" y="35"/>
                  </a:lnTo>
                  <a:lnTo>
                    <a:pt x="68" y="136"/>
                  </a:lnTo>
                  <a:lnTo>
                    <a:pt x="1" y="237"/>
                  </a:lnTo>
                  <a:lnTo>
                    <a:pt x="1" y="371"/>
                  </a:lnTo>
                  <a:lnTo>
                    <a:pt x="1" y="439"/>
                  </a:lnTo>
                  <a:lnTo>
                    <a:pt x="34" y="472"/>
                  </a:lnTo>
                  <a:lnTo>
                    <a:pt x="68" y="506"/>
                  </a:lnTo>
                  <a:lnTo>
                    <a:pt x="169" y="506"/>
                  </a:lnTo>
                  <a:lnTo>
                    <a:pt x="203" y="439"/>
                  </a:lnTo>
                  <a:lnTo>
                    <a:pt x="169" y="270"/>
                  </a:lnTo>
                  <a:lnTo>
                    <a:pt x="236" y="136"/>
                  </a:lnTo>
                  <a:lnTo>
                    <a:pt x="270" y="68"/>
                  </a:lnTo>
                  <a:lnTo>
                    <a:pt x="236" y="35"/>
                  </a:lnTo>
                  <a:lnTo>
                    <a:pt x="203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05" name="Shape 405"/>
            <p:cNvSpPr/>
            <p:nvPr/>
          </p:nvSpPr>
          <p:spPr>
            <a:xfrm>
              <a:off x="6024500" y="2348250"/>
              <a:ext cx="68200" cy="42125"/>
            </a:xfrm>
            <a:custGeom>
              <a:avLst/>
              <a:gdLst/>
              <a:ahLst/>
              <a:cxnLst/>
              <a:rect l="0" t="0" r="0" b="0"/>
              <a:pathLst>
                <a:path w="2728" h="1685" extrusionOk="0">
                  <a:moveTo>
                    <a:pt x="68" y="1"/>
                  </a:moveTo>
                  <a:lnTo>
                    <a:pt x="68" y="68"/>
                  </a:lnTo>
                  <a:lnTo>
                    <a:pt x="34" y="439"/>
                  </a:lnTo>
                  <a:lnTo>
                    <a:pt x="1" y="809"/>
                  </a:lnTo>
                  <a:lnTo>
                    <a:pt x="1" y="1550"/>
                  </a:lnTo>
                  <a:lnTo>
                    <a:pt x="1" y="1617"/>
                  </a:lnTo>
                  <a:lnTo>
                    <a:pt x="68" y="1651"/>
                  </a:lnTo>
                  <a:lnTo>
                    <a:pt x="135" y="1617"/>
                  </a:lnTo>
                  <a:lnTo>
                    <a:pt x="169" y="1550"/>
                  </a:lnTo>
                  <a:lnTo>
                    <a:pt x="203" y="843"/>
                  </a:lnTo>
                  <a:lnTo>
                    <a:pt x="203" y="169"/>
                  </a:lnTo>
                  <a:lnTo>
                    <a:pt x="842" y="203"/>
                  </a:lnTo>
                  <a:lnTo>
                    <a:pt x="1482" y="203"/>
                  </a:lnTo>
                  <a:lnTo>
                    <a:pt x="2054" y="237"/>
                  </a:lnTo>
                  <a:lnTo>
                    <a:pt x="2324" y="237"/>
                  </a:lnTo>
                  <a:lnTo>
                    <a:pt x="2593" y="169"/>
                  </a:lnTo>
                  <a:lnTo>
                    <a:pt x="2593" y="169"/>
                  </a:lnTo>
                  <a:lnTo>
                    <a:pt x="2526" y="472"/>
                  </a:lnTo>
                  <a:lnTo>
                    <a:pt x="2526" y="809"/>
                  </a:lnTo>
                  <a:lnTo>
                    <a:pt x="2526" y="1415"/>
                  </a:lnTo>
                  <a:lnTo>
                    <a:pt x="876" y="1415"/>
                  </a:lnTo>
                  <a:lnTo>
                    <a:pt x="607" y="1449"/>
                  </a:lnTo>
                  <a:lnTo>
                    <a:pt x="337" y="1516"/>
                  </a:lnTo>
                  <a:lnTo>
                    <a:pt x="607" y="1583"/>
                  </a:lnTo>
                  <a:lnTo>
                    <a:pt x="842" y="1617"/>
                  </a:lnTo>
                  <a:lnTo>
                    <a:pt x="1953" y="1617"/>
                  </a:lnTo>
                  <a:lnTo>
                    <a:pt x="2458" y="1583"/>
                  </a:lnTo>
                  <a:lnTo>
                    <a:pt x="2458" y="1617"/>
                  </a:lnTo>
                  <a:lnTo>
                    <a:pt x="2492" y="1651"/>
                  </a:lnTo>
                  <a:lnTo>
                    <a:pt x="2559" y="1684"/>
                  </a:lnTo>
                  <a:lnTo>
                    <a:pt x="2627" y="1651"/>
                  </a:lnTo>
                  <a:lnTo>
                    <a:pt x="2660" y="1617"/>
                  </a:lnTo>
                  <a:lnTo>
                    <a:pt x="2660" y="1550"/>
                  </a:lnTo>
                  <a:lnTo>
                    <a:pt x="2694" y="1482"/>
                  </a:lnTo>
                  <a:lnTo>
                    <a:pt x="2728" y="775"/>
                  </a:lnTo>
                  <a:lnTo>
                    <a:pt x="2728" y="405"/>
                  </a:lnTo>
                  <a:lnTo>
                    <a:pt x="2660" y="68"/>
                  </a:lnTo>
                  <a:lnTo>
                    <a:pt x="2627" y="68"/>
                  </a:lnTo>
                  <a:lnTo>
                    <a:pt x="2593" y="102"/>
                  </a:lnTo>
                  <a:lnTo>
                    <a:pt x="2357" y="34"/>
                  </a:lnTo>
                  <a:lnTo>
                    <a:pt x="2054" y="1"/>
                  </a:lnTo>
                  <a:lnTo>
                    <a:pt x="506" y="1"/>
                  </a:lnTo>
                  <a:lnTo>
                    <a:pt x="203" y="34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06" name="Shape 406"/>
            <p:cNvSpPr/>
            <p:nvPr/>
          </p:nvSpPr>
          <p:spPr>
            <a:xfrm>
              <a:off x="6060700" y="547850"/>
              <a:ext cx="7600" cy="14350"/>
            </a:xfrm>
            <a:custGeom>
              <a:avLst/>
              <a:gdLst/>
              <a:ahLst/>
              <a:cxnLst/>
              <a:rect l="0" t="0" r="0" b="0"/>
              <a:pathLst>
                <a:path w="304" h="574" extrusionOk="0">
                  <a:moveTo>
                    <a:pt x="202" y="1"/>
                  </a:moveTo>
                  <a:lnTo>
                    <a:pt x="135" y="35"/>
                  </a:lnTo>
                  <a:lnTo>
                    <a:pt x="68" y="102"/>
                  </a:lnTo>
                  <a:lnTo>
                    <a:pt x="34" y="203"/>
                  </a:lnTo>
                  <a:lnTo>
                    <a:pt x="0" y="439"/>
                  </a:lnTo>
                  <a:lnTo>
                    <a:pt x="0" y="506"/>
                  </a:lnTo>
                  <a:lnTo>
                    <a:pt x="34" y="540"/>
                  </a:lnTo>
                  <a:lnTo>
                    <a:pt x="101" y="573"/>
                  </a:lnTo>
                  <a:lnTo>
                    <a:pt x="202" y="540"/>
                  </a:lnTo>
                  <a:lnTo>
                    <a:pt x="236" y="506"/>
                  </a:lnTo>
                  <a:lnTo>
                    <a:pt x="236" y="439"/>
                  </a:lnTo>
                  <a:lnTo>
                    <a:pt x="236" y="304"/>
                  </a:lnTo>
                  <a:lnTo>
                    <a:pt x="236" y="203"/>
                  </a:lnTo>
                  <a:lnTo>
                    <a:pt x="270" y="136"/>
                  </a:lnTo>
                  <a:lnTo>
                    <a:pt x="303" y="68"/>
                  </a:lnTo>
                  <a:lnTo>
                    <a:pt x="270" y="35"/>
                  </a:lnTo>
                  <a:lnTo>
                    <a:pt x="2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07" name="Shape 407"/>
            <p:cNvSpPr/>
            <p:nvPr/>
          </p:nvSpPr>
          <p:spPr>
            <a:xfrm>
              <a:off x="6003450" y="462000"/>
              <a:ext cx="16025" cy="5075"/>
            </a:xfrm>
            <a:custGeom>
              <a:avLst/>
              <a:gdLst/>
              <a:ahLst/>
              <a:cxnLst/>
              <a:rect l="0" t="0" r="0" b="0"/>
              <a:pathLst>
                <a:path w="641" h="203" extrusionOk="0">
                  <a:moveTo>
                    <a:pt x="1" y="1"/>
                  </a:moveTo>
                  <a:lnTo>
                    <a:pt x="1" y="68"/>
                  </a:lnTo>
                  <a:lnTo>
                    <a:pt x="1" y="135"/>
                  </a:lnTo>
                  <a:lnTo>
                    <a:pt x="68" y="135"/>
                  </a:lnTo>
                  <a:lnTo>
                    <a:pt x="304" y="169"/>
                  </a:lnTo>
                  <a:lnTo>
                    <a:pt x="540" y="203"/>
                  </a:lnTo>
                  <a:lnTo>
                    <a:pt x="607" y="203"/>
                  </a:lnTo>
                  <a:lnTo>
                    <a:pt x="641" y="135"/>
                  </a:lnTo>
                  <a:lnTo>
                    <a:pt x="641" y="68"/>
                  </a:lnTo>
                  <a:lnTo>
                    <a:pt x="573" y="34"/>
                  </a:lnTo>
                  <a:lnTo>
                    <a:pt x="33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08" name="Shape 408"/>
            <p:cNvSpPr/>
            <p:nvPr/>
          </p:nvSpPr>
          <p:spPr>
            <a:xfrm>
              <a:off x="6096050" y="422450"/>
              <a:ext cx="8450" cy="15175"/>
            </a:xfrm>
            <a:custGeom>
              <a:avLst/>
              <a:gdLst/>
              <a:ahLst/>
              <a:cxnLst/>
              <a:rect l="0" t="0" r="0" b="0"/>
              <a:pathLst>
                <a:path w="338" h="607" extrusionOk="0">
                  <a:moveTo>
                    <a:pt x="236" y="0"/>
                  </a:moveTo>
                  <a:lnTo>
                    <a:pt x="202" y="34"/>
                  </a:lnTo>
                  <a:lnTo>
                    <a:pt x="135" y="169"/>
                  </a:lnTo>
                  <a:lnTo>
                    <a:pt x="101" y="270"/>
                  </a:lnTo>
                  <a:lnTo>
                    <a:pt x="34" y="404"/>
                  </a:lnTo>
                  <a:lnTo>
                    <a:pt x="0" y="539"/>
                  </a:lnTo>
                  <a:lnTo>
                    <a:pt x="34" y="573"/>
                  </a:lnTo>
                  <a:lnTo>
                    <a:pt x="68" y="606"/>
                  </a:lnTo>
                  <a:lnTo>
                    <a:pt x="101" y="606"/>
                  </a:lnTo>
                  <a:lnTo>
                    <a:pt x="135" y="573"/>
                  </a:lnTo>
                  <a:lnTo>
                    <a:pt x="202" y="472"/>
                  </a:lnTo>
                  <a:lnTo>
                    <a:pt x="270" y="337"/>
                  </a:lnTo>
                  <a:lnTo>
                    <a:pt x="337" y="101"/>
                  </a:lnTo>
                  <a:lnTo>
                    <a:pt x="337" y="34"/>
                  </a:lnTo>
                  <a:lnTo>
                    <a:pt x="30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09" name="Shape 409"/>
            <p:cNvSpPr/>
            <p:nvPr/>
          </p:nvSpPr>
          <p:spPr>
            <a:xfrm>
              <a:off x="5834275" y="413175"/>
              <a:ext cx="14325" cy="5075"/>
            </a:xfrm>
            <a:custGeom>
              <a:avLst/>
              <a:gdLst/>
              <a:ahLst/>
              <a:cxnLst/>
              <a:rect l="0" t="0" r="0" b="0"/>
              <a:pathLst>
                <a:path w="573" h="203" extrusionOk="0">
                  <a:moveTo>
                    <a:pt x="68" y="1"/>
                  </a:moveTo>
                  <a:lnTo>
                    <a:pt x="1" y="35"/>
                  </a:lnTo>
                  <a:lnTo>
                    <a:pt x="1" y="102"/>
                  </a:lnTo>
                  <a:lnTo>
                    <a:pt x="1" y="136"/>
                  </a:lnTo>
                  <a:lnTo>
                    <a:pt x="68" y="169"/>
                  </a:lnTo>
                  <a:lnTo>
                    <a:pt x="270" y="169"/>
                  </a:lnTo>
                  <a:lnTo>
                    <a:pt x="506" y="203"/>
                  </a:lnTo>
                  <a:lnTo>
                    <a:pt x="539" y="203"/>
                  </a:lnTo>
                  <a:lnTo>
                    <a:pt x="573" y="169"/>
                  </a:lnTo>
                  <a:lnTo>
                    <a:pt x="573" y="102"/>
                  </a:lnTo>
                  <a:lnTo>
                    <a:pt x="539" y="68"/>
                  </a:lnTo>
                  <a:lnTo>
                    <a:pt x="438" y="35"/>
                  </a:lnTo>
                  <a:lnTo>
                    <a:pt x="30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10" name="Shape 410"/>
            <p:cNvSpPr/>
            <p:nvPr/>
          </p:nvSpPr>
          <p:spPr>
            <a:xfrm>
              <a:off x="5728225" y="359325"/>
              <a:ext cx="4225" cy="14325"/>
            </a:xfrm>
            <a:custGeom>
              <a:avLst/>
              <a:gdLst/>
              <a:ahLst/>
              <a:cxnLst/>
              <a:rect l="0" t="0" r="0" b="0"/>
              <a:pathLst>
                <a:path w="169" h="573" extrusionOk="0">
                  <a:moveTo>
                    <a:pt x="68" y="0"/>
                  </a:moveTo>
                  <a:lnTo>
                    <a:pt x="34" y="34"/>
                  </a:lnTo>
                  <a:lnTo>
                    <a:pt x="0" y="101"/>
                  </a:lnTo>
                  <a:lnTo>
                    <a:pt x="0" y="505"/>
                  </a:lnTo>
                  <a:lnTo>
                    <a:pt x="0" y="573"/>
                  </a:lnTo>
                  <a:lnTo>
                    <a:pt x="135" y="573"/>
                  </a:lnTo>
                  <a:lnTo>
                    <a:pt x="169" y="505"/>
                  </a:lnTo>
                  <a:lnTo>
                    <a:pt x="169" y="101"/>
                  </a:lnTo>
                  <a:lnTo>
                    <a:pt x="135" y="3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11" name="Shape 411"/>
            <p:cNvSpPr/>
            <p:nvPr/>
          </p:nvSpPr>
          <p:spPr>
            <a:xfrm>
              <a:off x="5811550" y="405600"/>
              <a:ext cx="16025" cy="9300"/>
            </a:xfrm>
            <a:custGeom>
              <a:avLst/>
              <a:gdLst/>
              <a:ahLst/>
              <a:cxnLst/>
              <a:rect l="0" t="0" r="0" b="0"/>
              <a:pathLst>
                <a:path w="641" h="372" extrusionOk="0">
                  <a:moveTo>
                    <a:pt x="68" y="1"/>
                  </a:moveTo>
                  <a:lnTo>
                    <a:pt x="34" y="35"/>
                  </a:lnTo>
                  <a:lnTo>
                    <a:pt x="1" y="68"/>
                  </a:lnTo>
                  <a:lnTo>
                    <a:pt x="1" y="102"/>
                  </a:lnTo>
                  <a:lnTo>
                    <a:pt x="102" y="237"/>
                  </a:lnTo>
                  <a:lnTo>
                    <a:pt x="236" y="304"/>
                  </a:lnTo>
                  <a:lnTo>
                    <a:pt x="405" y="338"/>
                  </a:lnTo>
                  <a:lnTo>
                    <a:pt x="506" y="371"/>
                  </a:lnTo>
                  <a:lnTo>
                    <a:pt x="573" y="338"/>
                  </a:lnTo>
                  <a:lnTo>
                    <a:pt x="607" y="304"/>
                  </a:lnTo>
                  <a:lnTo>
                    <a:pt x="640" y="270"/>
                  </a:lnTo>
                  <a:lnTo>
                    <a:pt x="640" y="237"/>
                  </a:lnTo>
                  <a:lnTo>
                    <a:pt x="607" y="169"/>
                  </a:lnTo>
                  <a:lnTo>
                    <a:pt x="472" y="169"/>
                  </a:lnTo>
                  <a:lnTo>
                    <a:pt x="371" y="136"/>
                  </a:lnTo>
                  <a:lnTo>
                    <a:pt x="236" y="102"/>
                  </a:lnTo>
                  <a:lnTo>
                    <a:pt x="135" y="35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12" name="Shape 412"/>
            <p:cNvSpPr/>
            <p:nvPr/>
          </p:nvSpPr>
          <p:spPr>
            <a:xfrm>
              <a:off x="5731600" y="330700"/>
              <a:ext cx="8425" cy="22750"/>
            </a:xfrm>
            <a:custGeom>
              <a:avLst/>
              <a:gdLst/>
              <a:ahLst/>
              <a:cxnLst/>
              <a:rect l="0" t="0" r="0" b="0"/>
              <a:pathLst>
                <a:path w="337" h="910" extrusionOk="0">
                  <a:moveTo>
                    <a:pt x="236" y="0"/>
                  </a:moveTo>
                  <a:lnTo>
                    <a:pt x="202" y="34"/>
                  </a:lnTo>
                  <a:lnTo>
                    <a:pt x="101" y="202"/>
                  </a:lnTo>
                  <a:lnTo>
                    <a:pt x="34" y="438"/>
                  </a:lnTo>
                  <a:lnTo>
                    <a:pt x="0" y="674"/>
                  </a:lnTo>
                  <a:lnTo>
                    <a:pt x="34" y="775"/>
                  </a:lnTo>
                  <a:lnTo>
                    <a:pt x="67" y="876"/>
                  </a:lnTo>
                  <a:lnTo>
                    <a:pt x="101" y="910"/>
                  </a:lnTo>
                  <a:lnTo>
                    <a:pt x="135" y="910"/>
                  </a:lnTo>
                  <a:lnTo>
                    <a:pt x="168" y="876"/>
                  </a:lnTo>
                  <a:lnTo>
                    <a:pt x="202" y="842"/>
                  </a:lnTo>
                  <a:lnTo>
                    <a:pt x="202" y="640"/>
                  </a:lnTo>
                  <a:lnTo>
                    <a:pt x="236" y="438"/>
                  </a:lnTo>
                  <a:lnTo>
                    <a:pt x="337" y="101"/>
                  </a:lnTo>
                  <a:lnTo>
                    <a:pt x="337" y="34"/>
                  </a:lnTo>
                  <a:lnTo>
                    <a:pt x="30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13" name="Shape 413"/>
            <p:cNvSpPr/>
            <p:nvPr/>
          </p:nvSpPr>
          <p:spPr>
            <a:xfrm>
              <a:off x="5855325" y="419075"/>
              <a:ext cx="15175" cy="4225"/>
            </a:xfrm>
            <a:custGeom>
              <a:avLst/>
              <a:gdLst/>
              <a:ahLst/>
              <a:cxnLst/>
              <a:rect l="0" t="0" r="0" b="0"/>
              <a:pathLst>
                <a:path w="607" h="169" extrusionOk="0">
                  <a:moveTo>
                    <a:pt x="68" y="1"/>
                  </a:moveTo>
                  <a:lnTo>
                    <a:pt x="0" y="34"/>
                  </a:lnTo>
                  <a:lnTo>
                    <a:pt x="0" y="68"/>
                  </a:lnTo>
                  <a:lnTo>
                    <a:pt x="0" y="135"/>
                  </a:lnTo>
                  <a:lnTo>
                    <a:pt x="68" y="169"/>
                  </a:lnTo>
                  <a:lnTo>
                    <a:pt x="505" y="169"/>
                  </a:lnTo>
                  <a:lnTo>
                    <a:pt x="573" y="135"/>
                  </a:lnTo>
                  <a:lnTo>
                    <a:pt x="606" y="68"/>
                  </a:lnTo>
                  <a:lnTo>
                    <a:pt x="573" y="34"/>
                  </a:lnTo>
                  <a:lnTo>
                    <a:pt x="50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14" name="Shape 414"/>
            <p:cNvSpPr/>
            <p:nvPr/>
          </p:nvSpPr>
          <p:spPr>
            <a:xfrm>
              <a:off x="5740000" y="301250"/>
              <a:ext cx="10125" cy="17700"/>
            </a:xfrm>
            <a:custGeom>
              <a:avLst/>
              <a:gdLst/>
              <a:ahLst/>
              <a:cxnLst/>
              <a:rect l="0" t="0" r="0" b="0"/>
              <a:pathLst>
                <a:path w="405" h="708" extrusionOk="0">
                  <a:moveTo>
                    <a:pt x="304" y="0"/>
                  </a:moveTo>
                  <a:lnTo>
                    <a:pt x="236" y="67"/>
                  </a:lnTo>
                  <a:lnTo>
                    <a:pt x="135" y="303"/>
                  </a:lnTo>
                  <a:lnTo>
                    <a:pt x="1" y="572"/>
                  </a:lnTo>
                  <a:lnTo>
                    <a:pt x="1" y="640"/>
                  </a:lnTo>
                  <a:lnTo>
                    <a:pt x="34" y="707"/>
                  </a:lnTo>
                  <a:lnTo>
                    <a:pt x="135" y="707"/>
                  </a:lnTo>
                  <a:lnTo>
                    <a:pt x="203" y="673"/>
                  </a:lnTo>
                  <a:lnTo>
                    <a:pt x="337" y="404"/>
                  </a:lnTo>
                  <a:lnTo>
                    <a:pt x="405" y="101"/>
                  </a:lnTo>
                  <a:lnTo>
                    <a:pt x="405" y="34"/>
                  </a:lnTo>
                  <a:lnTo>
                    <a:pt x="37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15" name="Shape 415"/>
            <p:cNvSpPr/>
            <p:nvPr/>
          </p:nvSpPr>
          <p:spPr>
            <a:xfrm>
              <a:off x="5877200" y="424975"/>
              <a:ext cx="21075" cy="8425"/>
            </a:xfrm>
            <a:custGeom>
              <a:avLst/>
              <a:gdLst/>
              <a:ahLst/>
              <a:cxnLst/>
              <a:rect l="0" t="0" r="0" b="0"/>
              <a:pathLst>
                <a:path w="843" h="337" extrusionOk="0">
                  <a:moveTo>
                    <a:pt x="68" y="0"/>
                  </a:moveTo>
                  <a:lnTo>
                    <a:pt x="1" y="34"/>
                  </a:lnTo>
                  <a:lnTo>
                    <a:pt x="1" y="101"/>
                  </a:lnTo>
                  <a:lnTo>
                    <a:pt x="34" y="135"/>
                  </a:lnTo>
                  <a:lnTo>
                    <a:pt x="203" y="236"/>
                  </a:lnTo>
                  <a:lnTo>
                    <a:pt x="405" y="303"/>
                  </a:lnTo>
                  <a:lnTo>
                    <a:pt x="573" y="337"/>
                  </a:lnTo>
                  <a:lnTo>
                    <a:pt x="775" y="337"/>
                  </a:lnTo>
                  <a:lnTo>
                    <a:pt x="809" y="303"/>
                  </a:lnTo>
                  <a:lnTo>
                    <a:pt x="842" y="236"/>
                  </a:lnTo>
                  <a:lnTo>
                    <a:pt x="842" y="202"/>
                  </a:lnTo>
                  <a:lnTo>
                    <a:pt x="775" y="169"/>
                  </a:lnTo>
                  <a:lnTo>
                    <a:pt x="438" y="101"/>
                  </a:lnTo>
                  <a:lnTo>
                    <a:pt x="1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16" name="Shape 416"/>
            <p:cNvSpPr/>
            <p:nvPr/>
          </p:nvSpPr>
          <p:spPr>
            <a:xfrm>
              <a:off x="5951275" y="446025"/>
              <a:ext cx="15175" cy="6750"/>
            </a:xfrm>
            <a:custGeom>
              <a:avLst/>
              <a:gdLst/>
              <a:ahLst/>
              <a:cxnLst/>
              <a:rect l="0" t="0" r="0" b="0"/>
              <a:pathLst>
                <a:path w="607" h="270" extrusionOk="0">
                  <a:moveTo>
                    <a:pt x="68" y="0"/>
                  </a:moveTo>
                  <a:lnTo>
                    <a:pt x="0" y="67"/>
                  </a:lnTo>
                  <a:lnTo>
                    <a:pt x="0" y="101"/>
                  </a:lnTo>
                  <a:lnTo>
                    <a:pt x="34" y="135"/>
                  </a:lnTo>
                  <a:lnTo>
                    <a:pt x="304" y="236"/>
                  </a:lnTo>
                  <a:lnTo>
                    <a:pt x="438" y="269"/>
                  </a:lnTo>
                  <a:lnTo>
                    <a:pt x="573" y="236"/>
                  </a:lnTo>
                  <a:lnTo>
                    <a:pt x="607" y="202"/>
                  </a:lnTo>
                  <a:lnTo>
                    <a:pt x="607" y="168"/>
                  </a:lnTo>
                  <a:lnTo>
                    <a:pt x="607" y="135"/>
                  </a:lnTo>
                  <a:lnTo>
                    <a:pt x="573" y="101"/>
                  </a:lnTo>
                  <a:lnTo>
                    <a:pt x="10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17" name="Shape 417"/>
            <p:cNvSpPr/>
            <p:nvPr/>
          </p:nvSpPr>
          <p:spPr>
            <a:xfrm>
              <a:off x="5971475" y="452750"/>
              <a:ext cx="21900" cy="6750"/>
            </a:xfrm>
            <a:custGeom>
              <a:avLst/>
              <a:gdLst/>
              <a:ahLst/>
              <a:cxnLst/>
              <a:rect l="0" t="0" r="0" b="0"/>
              <a:pathLst>
                <a:path w="876" h="270" extrusionOk="0">
                  <a:moveTo>
                    <a:pt x="34" y="0"/>
                  </a:moveTo>
                  <a:lnTo>
                    <a:pt x="1" y="68"/>
                  </a:lnTo>
                  <a:lnTo>
                    <a:pt x="34" y="135"/>
                  </a:lnTo>
                  <a:lnTo>
                    <a:pt x="68" y="169"/>
                  </a:lnTo>
                  <a:lnTo>
                    <a:pt x="236" y="202"/>
                  </a:lnTo>
                  <a:lnTo>
                    <a:pt x="438" y="236"/>
                  </a:lnTo>
                  <a:lnTo>
                    <a:pt x="640" y="270"/>
                  </a:lnTo>
                  <a:lnTo>
                    <a:pt x="842" y="236"/>
                  </a:lnTo>
                  <a:lnTo>
                    <a:pt x="876" y="202"/>
                  </a:lnTo>
                  <a:lnTo>
                    <a:pt x="876" y="169"/>
                  </a:lnTo>
                  <a:lnTo>
                    <a:pt x="876" y="135"/>
                  </a:lnTo>
                  <a:lnTo>
                    <a:pt x="842" y="101"/>
                  </a:lnTo>
                  <a:lnTo>
                    <a:pt x="438" y="34"/>
                  </a:lnTo>
                  <a:lnTo>
                    <a:pt x="1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18" name="Shape 418"/>
            <p:cNvSpPr/>
            <p:nvPr/>
          </p:nvSpPr>
          <p:spPr>
            <a:xfrm>
              <a:off x="5927700" y="438425"/>
              <a:ext cx="17700" cy="6775"/>
            </a:xfrm>
            <a:custGeom>
              <a:avLst/>
              <a:gdLst/>
              <a:ahLst/>
              <a:cxnLst/>
              <a:rect l="0" t="0" r="0" b="0"/>
              <a:pathLst>
                <a:path w="708" h="271" extrusionOk="0">
                  <a:moveTo>
                    <a:pt x="34" y="1"/>
                  </a:moveTo>
                  <a:lnTo>
                    <a:pt x="1" y="35"/>
                  </a:lnTo>
                  <a:lnTo>
                    <a:pt x="1" y="102"/>
                  </a:lnTo>
                  <a:lnTo>
                    <a:pt x="68" y="136"/>
                  </a:lnTo>
                  <a:lnTo>
                    <a:pt x="371" y="237"/>
                  </a:lnTo>
                  <a:lnTo>
                    <a:pt x="506" y="270"/>
                  </a:lnTo>
                  <a:lnTo>
                    <a:pt x="640" y="237"/>
                  </a:lnTo>
                  <a:lnTo>
                    <a:pt x="708" y="203"/>
                  </a:lnTo>
                  <a:lnTo>
                    <a:pt x="708" y="169"/>
                  </a:lnTo>
                  <a:lnTo>
                    <a:pt x="708" y="102"/>
                  </a:lnTo>
                  <a:lnTo>
                    <a:pt x="640" y="68"/>
                  </a:lnTo>
                  <a:lnTo>
                    <a:pt x="405" y="35"/>
                  </a:lnTo>
                  <a:lnTo>
                    <a:pt x="1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19" name="Shape 419"/>
            <p:cNvSpPr/>
            <p:nvPr/>
          </p:nvSpPr>
          <p:spPr>
            <a:xfrm>
              <a:off x="5904150" y="430850"/>
              <a:ext cx="18525" cy="6775"/>
            </a:xfrm>
            <a:custGeom>
              <a:avLst/>
              <a:gdLst/>
              <a:ahLst/>
              <a:cxnLst/>
              <a:rect l="0" t="0" r="0" b="0"/>
              <a:pathLst>
                <a:path w="741" h="271" extrusionOk="0">
                  <a:moveTo>
                    <a:pt x="101" y="1"/>
                  </a:moveTo>
                  <a:lnTo>
                    <a:pt x="34" y="35"/>
                  </a:lnTo>
                  <a:lnTo>
                    <a:pt x="0" y="102"/>
                  </a:lnTo>
                  <a:lnTo>
                    <a:pt x="34" y="169"/>
                  </a:lnTo>
                  <a:lnTo>
                    <a:pt x="101" y="203"/>
                  </a:lnTo>
                  <a:lnTo>
                    <a:pt x="370" y="237"/>
                  </a:lnTo>
                  <a:lnTo>
                    <a:pt x="539" y="270"/>
                  </a:lnTo>
                  <a:lnTo>
                    <a:pt x="741" y="270"/>
                  </a:lnTo>
                  <a:lnTo>
                    <a:pt x="741" y="203"/>
                  </a:lnTo>
                  <a:lnTo>
                    <a:pt x="741" y="169"/>
                  </a:lnTo>
                  <a:lnTo>
                    <a:pt x="707" y="136"/>
                  </a:lnTo>
                  <a:lnTo>
                    <a:pt x="572" y="68"/>
                  </a:lnTo>
                  <a:lnTo>
                    <a:pt x="438" y="35"/>
                  </a:lnTo>
                  <a:lnTo>
                    <a:pt x="269" y="35"/>
                  </a:lnTo>
                  <a:lnTo>
                    <a:pt x="10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20" name="Shape 420"/>
            <p:cNvSpPr/>
            <p:nvPr/>
          </p:nvSpPr>
          <p:spPr>
            <a:xfrm>
              <a:off x="5057400" y="2393700"/>
              <a:ext cx="63150" cy="68225"/>
            </a:xfrm>
            <a:custGeom>
              <a:avLst/>
              <a:gdLst/>
              <a:ahLst/>
              <a:cxnLst/>
              <a:rect l="0" t="0" r="0" b="0"/>
              <a:pathLst>
                <a:path w="2526" h="2729" extrusionOk="0">
                  <a:moveTo>
                    <a:pt x="202" y="169"/>
                  </a:moveTo>
                  <a:lnTo>
                    <a:pt x="741" y="237"/>
                  </a:lnTo>
                  <a:lnTo>
                    <a:pt x="1279" y="270"/>
                  </a:lnTo>
                  <a:lnTo>
                    <a:pt x="2357" y="237"/>
                  </a:lnTo>
                  <a:lnTo>
                    <a:pt x="2357" y="237"/>
                  </a:lnTo>
                  <a:lnTo>
                    <a:pt x="2289" y="775"/>
                  </a:lnTo>
                  <a:lnTo>
                    <a:pt x="2256" y="1348"/>
                  </a:lnTo>
                  <a:lnTo>
                    <a:pt x="2256" y="1886"/>
                  </a:lnTo>
                  <a:lnTo>
                    <a:pt x="2289" y="2425"/>
                  </a:lnTo>
                  <a:lnTo>
                    <a:pt x="2289" y="2459"/>
                  </a:lnTo>
                  <a:lnTo>
                    <a:pt x="2256" y="2459"/>
                  </a:lnTo>
                  <a:lnTo>
                    <a:pt x="2020" y="2425"/>
                  </a:lnTo>
                  <a:lnTo>
                    <a:pt x="808" y="2425"/>
                  </a:lnTo>
                  <a:lnTo>
                    <a:pt x="303" y="2391"/>
                  </a:lnTo>
                  <a:lnTo>
                    <a:pt x="236" y="1280"/>
                  </a:lnTo>
                  <a:lnTo>
                    <a:pt x="202" y="169"/>
                  </a:lnTo>
                  <a:close/>
                  <a:moveTo>
                    <a:pt x="741" y="1"/>
                  </a:moveTo>
                  <a:lnTo>
                    <a:pt x="168" y="35"/>
                  </a:lnTo>
                  <a:lnTo>
                    <a:pt x="135" y="35"/>
                  </a:lnTo>
                  <a:lnTo>
                    <a:pt x="101" y="102"/>
                  </a:lnTo>
                  <a:lnTo>
                    <a:pt x="67" y="102"/>
                  </a:lnTo>
                  <a:lnTo>
                    <a:pt x="34" y="169"/>
                  </a:lnTo>
                  <a:lnTo>
                    <a:pt x="0" y="775"/>
                  </a:lnTo>
                  <a:lnTo>
                    <a:pt x="0" y="1415"/>
                  </a:lnTo>
                  <a:lnTo>
                    <a:pt x="34" y="2021"/>
                  </a:lnTo>
                  <a:lnTo>
                    <a:pt x="101" y="2661"/>
                  </a:lnTo>
                  <a:lnTo>
                    <a:pt x="135" y="2694"/>
                  </a:lnTo>
                  <a:lnTo>
                    <a:pt x="168" y="2728"/>
                  </a:lnTo>
                  <a:lnTo>
                    <a:pt x="236" y="2728"/>
                  </a:lnTo>
                  <a:lnTo>
                    <a:pt x="303" y="2694"/>
                  </a:lnTo>
                  <a:lnTo>
                    <a:pt x="337" y="2661"/>
                  </a:lnTo>
                  <a:lnTo>
                    <a:pt x="337" y="2627"/>
                  </a:lnTo>
                  <a:lnTo>
                    <a:pt x="337" y="2560"/>
                  </a:lnTo>
                  <a:lnTo>
                    <a:pt x="808" y="2661"/>
                  </a:lnTo>
                  <a:lnTo>
                    <a:pt x="1313" y="2694"/>
                  </a:lnTo>
                  <a:lnTo>
                    <a:pt x="1818" y="2694"/>
                  </a:lnTo>
                  <a:lnTo>
                    <a:pt x="2054" y="2661"/>
                  </a:lnTo>
                  <a:lnTo>
                    <a:pt x="2256" y="2627"/>
                  </a:lnTo>
                  <a:lnTo>
                    <a:pt x="2323" y="2593"/>
                  </a:lnTo>
                  <a:lnTo>
                    <a:pt x="2323" y="2492"/>
                  </a:lnTo>
                  <a:lnTo>
                    <a:pt x="2357" y="2526"/>
                  </a:lnTo>
                  <a:lnTo>
                    <a:pt x="2390" y="2526"/>
                  </a:lnTo>
                  <a:lnTo>
                    <a:pt x="2458" y="2492"/>
                  </a:lnTo>
                  <a:lnTo>
                    <a:pt x="2458" y="2425"/>
                  </a:lnTo>
                  <a:lnTo>
                    <a:pt x="2491" y="1886"/>
                  </a:lnTo>
                  <a:lnTo>
                    <a:pt x="2525" y="1314"/>
                  </a:lnTo>
                  <a:lnTo>
                    <a:pt x="2491" y="775"/>
                  </a:lnTo>
                  <a:lnTo>
                    <a:pt x="2458" y="203"/>
                  </a:lnTo>
                  <a:lnTo>
                    <a:pt x="2491" y="169"/>
                  </a:lnTo>
                  <a:lnTo>
                    <a:pt x="2491" y="102"/>
                  </a:lnTo>
                  <a:lnTo>
                    <a:pt x="2458" y="35"/>
                  </a:lnTo>
                  <a:lnTo>
                    <a:pt x="1852" y="35"/>
                  </a:lnTo>
                  <a:lnTo>
                    <a:pt x="127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21" name="Shape 421"/>
            <p:cNvSpPr/>
            <p:nvPr/>
          </p:nvSpPr>
          <p:spPr>
            <a:xfrm>
              <a:off x="5921825" y="2394550"/>
              <a:ext cx="64825" cy="62300"/>
            </a:xfrm>
            <a:custGeom>
              <a:avLst/>
              <a:gdLst/>
              <a:ahLst/>
              <a:cxnLst/>
              <a:rect l="0" t="0" r="0" b="0"/>
              <a:pathLst>
                <a:path w="2593" h="2492" extrusionOk="0">
                  <a:moveTo>
                    <a:pt x="707" y="1"/>
                  </a:moveTo>
                  <a:lnTo>
                    <a:pt x="438" y="34"/>
                  </a:lnTo>
                  <a:lnTo>
                    <a:pt x="337" y="68"/>
                  </a:lnTo>
                  <a:lnTo>
                    <a:pt x="236" y="135"/>
                  </a:lnTo>
                  <a:lnTo>
                    <a:pt x="303" y="203"/>
                  </a:lnTo>
                  <a:lnTo>
                    <a:pt x="404" y="236"/>
                  </a:lnTo>
                  <a:lnTo>
                    <a:pt x="640" y="270"/>
                  </a:lnTo>
                  <a:lnTo>
                    <a:pt x="1077" y="270"/>
                  </a:lnTo>
                  <a:lnTo>
                    <a:pt x="1751" y="337"/>
                  </a:lnTo>
                  <a:lnTo>
                    <a:pt x="2391" y="371"/>
                  </a:lnTo>
                  <a:lnTo>
                    <a:pt x="2391" y="775"/>
                  </a:lnTo>
                  <a:lnTo>
                    <a:pt x="2391" y="1145"/>
                  </a:lnTo>
                  <a:lnTo>
                    <a:pt x="2357" y="1684"/>
                  </a:lnTo>
                  <a:lnTo>
                    <a:pt x="2357" y="1953"/>
                  </a:lnTo>
                  <a:lnTo>
                    <a:pt x="2391" y="2223"/>
                  </a:lnTo>
                  <a:lnTo>
                    <a:pt x="1313" y="2189"/>
                  </a:lnTo>
                  <a:lnTo>
                    <a:pt x="774" y="2189"/>
                  </a:lnTo>
                  <a:lnTo>
                    <a:pt x="505" y="2223"/>
                  </a:lnTo>
                  <a:lnTo>
                    <a:pt x="269" y="2290"/>
                  </a:lnTo>
                  <a:lnTo>
                    <a:pt x="236" y="1751"/>
                  </a:lnTo>
                  <a:lnTo>
                    <a:pt x="236" y="1213"/>
                  </a:lnTo>
                  <a:lnTo>
                    <a:pt x="269" y="674"/>
                  </a:lnTo>
                  <a:lnTo>
                    <a:pt x="269" y="405"/>
                  </a:lnTo>
                  <a:lnTo>
                    <a:pt x="236" y="270"/>
                  </a:lnTo>
                  <a:lnTo>
                    <a:pt x="202" y="135"/>
                  </a:lnTo>
                  <a:lnTo>
                    <a:pt x="101" y="304"/>
                  </a:lnTo>
                  <a:lnTo>
                    <a:pt x="67" y="472"/>
                  </a:lnTo>
                  <a:lnTo>
                    <a:pt x="0" y="842"/>
                  </a:lnTo>
                  <a:lnTo>
                    <a:pt x="0" y="1583"/>
                  </a:lnTo>
                  <a:lnTo>
                    <a:pt x="0" y="1819"/>
                  </a:lnTo>
                  <a:lnTo>
                    <a:pt x="0" y="2088"/>
                  </a:lnTo>
                  <a:lnTo>
                    <a:pt x="0" y="2223"/>
                  </a:lnTo>
                  <a:lnTo>
                    <a:pt x="34" y="2324"/>
                  </a:lnTo>
                  <a:lnTo>
                    <a:pt x="101" y="2425"/>
                  </a:lnTo>
                  <a:lnTo>
                    <a:pt x="202" y="2458"/>
                  </a:lnTo>
                  <a:lnTo>
                    <a:pt x="269" y="2458"/>
                  </a:lnTo>
                  <a:lnTo>
                    <a:pt x="269" y="2425"/>
                  </a:lnTo>
                  <a:lnTo>
                    <a:pt x="269" y="2391"/>
                  </a:lnTo>
                  <a:lnTo>
                    <a:pt x="539" y="2458"/>
                  </a:lnTo>
                  <a:lnTo>
                    <a:pt x="774" y="2492"/>
                  </a:lnTo>
                  <a:lnTo>
                    <a:pt x="1313" y="2492"/>
                  </a:lnTo>
                  <a:lnTo>
                    <a:pt x="2391" y="2458"/>
                  </a:lnTo>
                  <a:lnTo>
                    <a:pt x="2458" y="2425"/>
                  </a:lnTo>
                  <a:lnTo>
                    <a:pt x="2492" y="2458"/>
                  </a:lnTo>
                  <a:lnTo>
                    <a:pt x="2525" y="2458"/>
                  </a:lnTo>
                  <a:lnTo>
                    <a:pt x="2559" y="2425"/>
                  </a:lnTo>
                  <a:lnTo>
                    <a:pt x="2593" y="2155"/>
                  </a:lnTo>
                  <a:lnTo>
                    <a:pt x="2593" y="1886"/>
                  </a:lnTo>
                  <a:lnTo>
                    <a:pt x="2593" y="1347"/>
                  </a:lnTo>
                  <a:lnTo>
                    <a:pt x="2593" y="708"/>
                  </a:lnTo>
                  <a:lnTo>
                    <a:pt x="2593" y="405"/>
                  </a:lnTo>
                  <a:lnTo>
                    <a:pt x="2559" y="68"/>
                  </a:lnTo>
                  <a:lnTo>
                    <a:pt x="2525" y="34"/>
                  </a:lnTo>
                  <a:lnTo>
                    <a:pt x="2458" y="34"/>
                  </a:lnTo>
                  <a:lnTo>
                    <a:pt x="2458" y="68"/>
                  </a:lnTo>
                  <a:lnTo>
                    <a:pt x="2424" y="169"/>
                  </a:lnTo>
                  <a:lnTo>
                    <a:pt x="1852" y="102"/>
                  </a:lnTo>
                  <a:lnTo>
                    <a:pt x="1246" y="34"/>
                  </a:lnTo>
                  <a:lnTo>
                    <a:pt x="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22" name="Shape 422"/>
            <p:cNvSpPr/>
            <p:nvPr/>
          </p:nvSpPr>
          <p:spPr>
            <a:xfrm>
              <a:off x="5876375" y="2346575"/>
              <a:ext cx="63975" cy="44625"/>
            </a:xfrm>
            <a:custGeom>
              <a:avLst/>
              <a:gdLst/>
              <a:ahLst/>
              <a:cxnLst/>
              <a:rect l="0" t="0" r="0" b="0"/>
              <a:pathLst>
                <a:path w="2559" h="1785" extrusionOk="0">
                  <a:moveTo>
                    <a:pt x="168" y="203"/>
                  </a:moveTo>
                  <a:lnTo>
                    <a:pt x="404" y="236"/>
                  </a:lnTo>
                  <a:lnTo>
                    <a:pt x="673" y="270"/>
                  </a:lnTo>
                  <a:lnTo>
                    <a:pt x="1178" y="270"/>
                  </a:lnTo>
                  <a:lnTo>
                    <a:pt x="2323" y="371"/>
                  </a:lnTo>
                  <a:lnTo>
                    <a:pt x="2289" y="607"/>
                  </a:lnTo>
                  <a:lnTo>
                    <a:pt x="2289" y="842"/>
                  </a:lnTo>
                  <a:lnTo>
                    <a:pt x="2323" y="1448"/>
                  </a:lnTo>
                  <a:lnTo>
                    <a:pt x="1246" y="1516"/>
                  </a:lnTo>
                  <a:lnTo>
                    <a:pt x="741" y="1516"/>
                  </a:lnTo>
                  <a:lnTo>
                    <a:pt x="505" y="1549"/>
                  </a:lnTo>
                  <a:lnTo>
                    <a:pt x="236" y="1583"/>
                  </a:lnTo>
                  <a:lnTo>
                    <a:pt x="202" y="876"/>
                  </a:lnTo>
                  <a:lnTo>
                    <a:pt x="168" y="203"/>
                  </a:lnTo>
                  <a:close/>
                  <a:moveTo>
                    <a:pt x="673" y="0"/>
                  </a:moveTo>
                  <a:lnTo>
                    <a:pt x="404" y="34"/>
                  </a:lnTo>
                  <a:lnTo>
                    <a:pt x="135" y="101"/>
                  </a:lnTo>
                  <a:lnTo>
                    <a:pt x="101" y="101"/>
                  </a:lnTo>
                  <a:lnTo>
                    <a:pt x="67" y="135"/>
                  </a:lnTo>
                  <a:lnTo>
                    <a:pt x="34" y="506"/>
                  </a:lnTo>
                  <a:lnTo>
                    <a:pt x="0" y="876"/>
                  </a:lnTo>
                  <a:lnTo>
                    <a:pt x="34" y="1246"/>
                  </a:lnTo>
                  <a:lnTo>
                    <a:pt x="67" y="1583"/>
                  </a:lnTo>
                  <a:lnTo>
                    <a:pt x="101" y="1650"/>
                  </a:lnTo>
                  <a:lnTo>
                    <a:pt x="202" y="1650"/>
                  </a:lnTo>
                  <a:lnTo>
                    <a:pt x="236" y="1617"/>
                  </a:lnTo>
                  <a:lnTo>
                    <a:pt x="471" y="1718"/>
                  </a:lnTo>
                  <a:lnTo>
                    <a:pt x="741" y="1751"/>
                  </a:lnTo>
                  <a:lnTo>
                    <a:pt x="1010" y="1785"/>
                  </a:lnTo>
                  <a:lnTo>
                    <a:pt x="1279" y="1785"/>
                  </a:lnTo>
                  <a:lnTo>
                    <a:pt x="1818" y="1751"/>
                  </a:lnTo>
                  <a:lnTo>
                    <a:pt x="2357" y="1650"/>
                  </a:lnTo>
                  <a:lnTo>
                    <a:pt x="2357" y="1718"/>
                  </a:lnTo>
                  <a:lnTo>
                    <a:pt x="2390" y="1751"/>
                  </a:lnTo>
                  <a:lnTo>
                    <a:pt x="2458" y="1785"/>
                  </a:lnTo>
                  <a:lnTo>
                    <a:pt x="2525" y="1751"/>
                  </a:lnTo>
                  <a:lnTo>
                    <a:pt x="2559" y="1718"/>
                  </a:lnTo>
                  <a:lnTo>
                    <a:pt x="2559" y="1650"/>
                  </a:lnTo>
                  <a:lnTo>
                    <a:pt x="2491" y="1011"/>
                  </a:lnTo>
                  <a:lnTo>
                    <a:pt x="2458" y="371"/>
                  </a:lnTo>
                  <a:lnTo>
                    <a:pt x="2491" y="304"/>
                  </a:lnTo>
                  <a:lnTo>
                    <a:pt x="2491" y="236"/>
                  </a:lnTo>
                  <a:lnTo>
                    <a:pt x="2458" y="203"/>
                  </a:lnTo>
                  <a:lnTo>
                    <a:pt x="2390" y="169"/>
                  </a:lnTo>
                  <a:lnTo>
                    <a:pt x="1852" y="101"/>
                  </a:lnTo>
                  <a:lnTo>
                    <a:pt x="1246" y="34"/>
                  </a:lnTo>
                  <a:lnTo>
                    <a:pt x="97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23" name="Shape 423"/>
            <p:cNvSpPr/>
            <p:nvPr/>
          </p:nvSpPr>
          <p:spPr>
            <a:xfrm>
              <a:off x="5960525" y="2466100"/>
              <a:ext cx="64000" cy="61475"/>
            </a:xfrm>
            <a:custGeom>
              <a:avLst/>
              <a:gdLst/>
              <a:ahLst/>
              <a:cxnLst/>
              <a:rect l="0" t="0" r="0" b="0"/>
              <a:pathLst>
                <a:path w="2560" h="2459" extrusionOk="0">
                  <a:moveTo>
                    <a:pt x="169" y="202"/>
                  </a:moveTo>
                  <a:lnTo>
                    <a:pt x="708" y="236"/>
                  </a:lnTo>
                  <a:lnTo>
                    <a:pt x="1247" y="270"/>
                  </a:lnTo>
                  <a:lnTo>
                    <a:pt x="2324" y="236"/>
                  </a:lnTo>
                  <a:lnTo>
                    <a:pt x="2324" y="707"/>
                  </a:lnTo>
                  <a:lnTo>
                    <a:pt x="2324" y="1145"/>
                  </a:lnTo>
                  <a:lnTo>
                    <a:pt x="2324" y="1684"/>
                  </a:lnTo>
                  <a:lnTo>
                    <a:pt x="2324" y="2222"/>
                  </a:lnTo>
                  <a:lnTo>
                    <a:pt x="2088" y="2189"/>
                  </a:lnTo>
                  <a:lnTo>
                    <a:pt x="607" y="2189"/>
                  </a:lnTo>
                  <a:lnTo>
                    <a:pt x="338" y="2256"/>
                  </a:lnTo>
                  <a:lnTo>
                    <a:pt x="304" y="1684"/>
                  </a:lnTo>
                  <a:lnTo>
                    <a:pt x="237" y="1145"/>
                  </a:lnTo>
                  <a:lnTo>
                    <a:pt x="237" y="674"/>
                  </a:lnTo>
                  <a:lnTo>
                    <a:pt x="169" y="202"/>
                  </a:lnTo>
                  <a:close/>
                  <a:moveTo>
                    <a:pt x="708" y="0"/>
                  </a:moveTo>
                  <a:lnTo>
                    <a:pt x="169" y="34"/>
                  </a:lnTo>
                  <a:lnTo>
                    <a:pt x="102" y="68"/>
                  </a:lnTo>
                  <a:lnTo>
                    <a:pt x="68" y="135"/>
                  </a:lnTo>
                  <a:lnTo>
                    <a:pt x="35" y="371"/>
                  </a:lnTo>
                  <a:lnTo>
                    <a:pt x="1" y="640"/>
                  </a:lnTo>
                  <a:lnTo>
                    <a:pt x="35" y="1145"/>
                  </a:lnTo>
                  <a:lnTo>
                    <a:pt x="68" y="1751"/>
                  </a:lnTo>
                  <a:lnTo>
                    <a:pt x="102" y="2054"/>
                  </a:lnTo>
                  <a:lnTo>
                    <a:pt x="169" y="2323"/>
                  </a:lnTo>
                  <a:lnTo>
                    <a:pt x="169" y="2391"/>
                  </a:lnTo>
                  <a:lnTo>
                    <a:pt x="304" y="2391"/>
                  </a:lnTo>
                  <a:lnTo>
                    <a:pt x="540" y="2424"/>
                  </a:lnTo>
                  <a:lnTo>
                    <a:pt x="1280" y="2424"/>
                  </a:lnTo>
                  <a:lnTo>
                    <a:pt x="1819" y="2458"/>
                  </a:lnTo>
                  <a:lnTo>
                    <a:pt x="2088" y="2458"/>
                  </a:lnTo>
                  <a:lnTo>
                    <a:pt x="2358" y="2424"/>
                  </a:lnTo>
                  <a:lnTo>
                    <a:pt x="2391" y="2458"/>
                  </a:lnTo>
                  <a:lnTo>
                    <a:pt x="2425" y="2458"/>
                  </a:lnTo>
                  <a:lnTo>
                    <a:pt x="2459" y="2424"/>
                  </a:lnTo>
                  <a:lnTo>
                    <a:pt x="2492" y="2391"/>
                  </a:lnTo>
                  <a:lnTo>
                    <a:pt x="2526" y="2121"/>
                  </a:lnTo>
                  <a:lnTo>
                    <a:pt x="2560" y="1852"/>
                  </a:lnTo>
                  <a:lnTo>
                    <a:pt x="2526" y="1313"/>
                  </a:lnTo>
                  <a:lnTo>
                    <a:pt x="2526" y="707"/>
                  </a:lnTo>
                  <a:lnTo>
                    <a:pt x="2526" y="404"/>
                  </a:lnTo>
                  <a:lnTo>
                    <a:pt x="2459" y="101"/>
                  </a:lnTo>
                  <a:lnTo>
                    <a:pt x="2425" y="68"/>
                  </a:lnTo>
                  <a:lnTo>
                    <a:pt x="2391" y="34"/>
                  </a:lnTo>
                  <a:lnTo>
                    <a:pt x="2324" y="34"/>
                  </a:lnTo>
                  <a:lnTo>
                    <a:pt x="124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24" name="Shape 424"/>
            <p:cNvSpPr/>
            <p:nvPr/>
          </p:nvSpPr>
          <p:spPr>
            <a:xfrm>
              <a:off x="5974850" y="2536800"/>
              <a:ext cx="63150" cy="61475"/>
            </a:xfrm>
            <a:custGeom>
              <a:avLst/>
              <a:gdLst/>
              <a:ahLst/>
              <a:cxnLst/>
              <a:rect l="0" t="0" r="0" b="0"/>
              <a:pathLst>
                <a:path w="2526" h="2459" extrusionOk="0">
                  <a:moveTo>
                    <a:pt x="2357" y="202"/>
                  </a:moveTo>
                  <a:lnTo>
                    <a:pt x="2323" y="674"/>
                  </a:lnTo>
                  <a:lnTo>
                    <a:pt x="2323" y="1145"/>
                  </a:lnTo>
                  <a:lnTo>
                    <a:pt x="2256" y="1684"/>
                  </a:lnTo>
                  <a:lnTo>
                    <a:pt x="2222" y="2256"/>
                  </a:lnTo>
                  <a:lnTo>
                    <a:pt x="1953" y="2189"/>
                  </a:lnTo>
                  <a:lnTo>
                    <a:pt x="472" y="2189"/>
                  </a:lnTo>
                  <a:lnTo>
                    <a:pt x="236" y="2223"/>
                  </a:lnTo>
                  <a:lnTo>
                    <a:pt x="236" y="1684"/>
                  </a:lnTo>
                  <a:lnTo>
                    <a:pt x="236" y="1145"/>
                  </a:lnTo>
                  <a:lnTo>
                    <a:pt x="236" y="708"/>
                  </a:lnTo>
                  <a:lnTo>
                    <a:pt x="236" y="236"/>
                  </a:lnTo>
                  <a:lnTo>
                    <a:pt x="1313" y="270"/>
                  </a:lnTo>
                  <a:lnTo>
                    <a:pt x="1852" y="236"/>
                  </a:lnTo>
                  <a:lnTo>
                    <a:pt x="2357" y="202"/>
                  </a:lnTo>
                  <a:close/>
                  <a:moveTo>
                    <a:pt x="1313" y="0"/>
                  </a:moveTo>
                  <a:lnTo>
                    <a:pt x="236" y="34"/>
                  </a:lnTo>
                  <a:lnTo>
                    <a:pt x="169" y="34"/>
                  </a:lnTo>
                  <a:lnTo>
                    <a:pt x="135" y="68"/>
                  </a:lnTo>
                  <a:lnTo>
                    <a:pt x="101" y="101"/>
                  </a:lnTo>
                  <a:lnTo>
                    <a:pt x="34" y="404"/>
                  </a:lnTo>
                  <a:lnTo>
                    <a:pt x="34" y="708"/>
                  </a:lnTo>
                  <a:lnTo>
                    <a:pt x="0" y="1314"/>
                  </a:lnTo>
                  <a:lnTo>
                    <a:pt x="0" y="1852"/>
                  </a:lnTo>
                  <a:lnTo>
                    <a:pt x="34" y="2122"/>
                  </a:lnTo>
                  <a:lnTo>
                    <a:pt x="68" y="2391"/>
                  </a:lnTo>
                  <a:lnTo>
                    <a:pt x="101" y="2425"/>
                  </a:lnTo>
                  <a:lnTo>
                    <a:pt x="135" y="2458"/>
                  </a:lnTo>
                  <a:lnTo>
                    <a:pt x="169" y="2458"/>
                  </a:lnTo>
                  <a:lnTo>
                    <a:pt x="202" y="2425"/>
                  </a:lnTo>
                  <a:lnTo>
                    <a:pt x="472" y="2458"/>
                  </a:lnTo>
                  <a:lnTo>
                    <a:pt x="741" y="2458"/>
                  </a:lnTo>
                  <a:lnTo>
                    <a:pt x="1280" y="2425"/>
                  </a:lnTo>
                  <a:lnTo>
                    <a:pt x="2020" y="2425"/>
                  </a:lnTo>
                  <a:lnTo>
                    <a:pt x="2256" y="2391"/>
                  </a:lnTo>
                  <a:lnTo>
                    <a:pt x="2357" y="2391"/>
                  </a:lnTo>
                  <a:lnTo>
                    <a:pt x="2391" y="2324"/>
                  </a:lnTo>
                  <a:lnTo>
                    <a:pt x="2458" y="2054"/>
                  </a:lnTo>
                  <a:lnTo>
                    <a:pt x="2492" y="1751"/>
                  </a:lnTo>
                  <a:lnTo>
                    <a:pt x="2525" y="1145"/>
                  </a:lnTo>
                  <a:lnTo>
                    <a:pt x="2525" y="640"/>
                  </a:lnTo>
                  <a:lnTo>
                    <a:pt x="2525" y="371"/>
                  </a:lnTo>
                  <a:lnTo>
                    <a:pt x="2492" y="135"/>
                  </a:lnTo>
                  <a:lnTo>
                    <a:pt x="2458" y="68"/>
                  </a:lnTo>
                  <a:lnTo>
                    <a:pt x="2391" y="34"/>
                  </a:lnTo>
                  <a:lnTo>
                    <a:pt x="185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25" name="Shape 425"/>
            <p:cNvSpPr/>
            <p:nvPr/>
          </p:nvSpPr>
          <p:spPr>
            <a:xfrm>
              <a:off x="5803125" y="2348250"/>
              <a:ext cx="66525" cy="40425"/>
            </a:xfrm>
            <a:custGeom>
              <a:avLst/>
              <a:gdLst/>
              <a:ahLst/>
              <a:cxnLst/>
              <a:rect l="0" t="0" r="0" b="0"/>
              <a:pathLst>
                <a:path w="2661" h="1617" extrusionOk="0">
                  <a:moveTo>
                    <a:pt x="2189" y="203"/>
                  </a:moveTo>
                  <a:lnTo>
                    <a:pt x="2358" y="237"/>
                  </a:lnTo>
                  <a:lnTo>
                    <a:pt x="2391" y="270"/>
                  </a:lnTo>
                  <a:lnTo>
                    <a:pt x="2459" y="237"/>
                  </a:lnTo>
                  <a:lnTo>
                    <a:pt x="2459" y="371"/>
                  </a:lnTo>
                  <a:lnTo>
                    <a:pt x="2425" y="506"/>
                  </a:lnTo>
                  <a:lnTo>
                    <a:pt x="2425" y="775"/>
                  </a:lnTo>
                  <a:lnTo>
                    <a:pt x="2425" y="1078"/>
                  </a:lnTo>
                  <a:lnTo>
                    <a:pt x="2459" y="1381"/>
                  </a:lnTo>
                  <a:lnTo>
                    <a:pt x="1280" y="1381"/>
                  </a:lnTo>
                  <a:lnTo>
                    <a:pt x="708" y="1415"/>
                  </a:lnTo>
                  <a:lnTo>
                    <a:pt x="136" y="1482"/>
                  </a:lnTo>
                  <a:lnTo>
                    <a:pt x="169" y="1280"/>
                  </a:lnTo>
                  <a:lnTo>
                    <a:pt x="203" y="1078"/>
                  </a:lnTo>
                  <a:lnTo>
                    <a:pt x="203" y="708"/>
                  </a:lnTo>
                  <a:lnTo>
                    <a:pt x="203" y="439"/>
                  </a:lnTo>
                  <a:lnTo>
                    <a:pt x="203" y="304"/>
                  </a:lnTo>
                  <a:lnTo>
                    <a:pt x="203" y="203"/>
                  </a:lnTo>
                  <a:lnTo>
                    <a:pt x="371" y="237"/>
                  </a:lnTo>
                  <a:lnTo>
                    <a:pt x="1651" y="237"/>
                  </a:lnTo>
                  <a:lnTo>
                    <a:pt x="1987" y="203"/>
                  </a:lnTo>
                  <a:close/>
                  <a:moveTo>
                    <a:pt x="708" y="1"/>
                  </a:moveTo>
                  <a:lnTo>
                    <a:pt x="439" y="34"/>
                  </a:lnTo>
                  <a:lnTo>
                    <a:pt x="136" y="68"/>
                  </a:lnTo>
                  <a:lnTo>
                    <a:pt x="136" y="102"/>
                  </a:lnTo>
                  <a:lnTo>
                    <a:pt x="35" y="102"/>
                  </a:lnTo>
                  <a:lnTo>
                    <a:pt x="35" y="136"/>
                  </a:lnTo>
                  <a:lnTo>
                    <a:pt x="68" y="136"/>
                  </a:lnTo>
                  <a:lnTo>
                    <a:pt x="35" y="270"/>
                  </a:lnTo>
                  <a:lnTo>
                    <a:pt x="35" y="439"/>
                  </a:lnTo>
                  <a:lnTo>
                    <a:pt x="35" y="708"/>
                  </a:lnTo>
                  <a:lnTo>
                    <a:pt x="1" y="1078"/>
                  </a:lnTo>
                  <a:lnTo>
                    <a:pt x="1" y="1280"/>
                  </a:lnTo>
                  <a:lnTo>
                    <a:pt x="35" y="1482"/>
                  </a:lnTo>
                  <a:lnTo>
                    <a:pt x="68" y="1516"/>
                  </a:lnTo>
                  <a:lnTo>
                    <a:pt x="68" y="1550"/>
                  </a:lnTo>
                  <a:lnTo>
                    <a:pt x="102" y="1583"/>
                  </a:lnTo>
                  <a:lnTo>
                    <a:pt x="708" y="1617"/>
                  </a:lnTo>
                  <a:lnTo>
                    <a:pt x="1314" y="1617"/>
                  </a:lnTo>
                  <a:lnTo>
                    <a:pt x="2492" y="1583"/>
                  </a:lnTo>
                  <a:lnTo>
                    <a:pt x="2593" y="1583"/>
                  </a:lnTo>
                  <a:lnTo>
                    <a:pt x="2627" y="1550"/>
                  </a:lnTo>
                  <a:lnTo>
                    <a:pt x="2661" y="1482"/>
                  </a:lnTo>
                  <a:lnTo>
                    <a:pt x="2661" y="1449"/>
                  </a:lnTo>
                  <a:lnTo>
                    <a:pt x="2627" y="1381"/>
                  </a:lnTo>
                  <a:lnTo>
                    <a:pt x="2627" y="1078"/>
                  </a:lnTo>
                  <a:lnTo>
                    <a:pt x="2593" y="775"/>
                  </a:lnTo>
                  <a:lnTo>
                    <a:pt x="2627" y="439"/>
                  </a:lnTo>
                  <a:lnTo>
                    <a:pt x="2593" y="270"/>
                  </a:lnTo>
                  <a:lnTo>
                    <a:pt x="2560" y="136"/>
                  </a:lnTo>
                  <a:lnTo>
                    <a:pt x="2526" y="136"/>
                  </a:lnTo>
                  <a:lnTo>
                    <a:pt x="2492" y="102"/>
                  </a:lnTo>
                  <a:lnTo>
                    <a:pt x="2459" y="68"/>
                  </a:lnTo>
                  <a:lnTo>
                    <a:pt x="2324" y="34"/>
                  </a:lnTo>
                  <a:lnTo>
                    <a:pt x="2189" y="1"/>
                  </a:lnTo>
                  <a:lnTo>
                    <a:pt x="1886" y="1"/>
                  </a:lnTo>
                  <a:lnTo>
                    <a:pt x="1280" y="34"/>
                  </a:lnTo>
                  <a:lnTo>
                    <a:pt x="70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26" name="Shape 426"/>
            <p:cNvSpPr/>
            <p:nvPr/>
          </p:nvSpPr>
          <p:spPr>
            <a:xfrm>
              <a:off x="5201325" y="2394550"/>
              <a:ext cx="64825" cy="62300"/>
            </a:xfrm>
            <a:custGeom>
              <a:avLst/>
              <a:gdLst/>
              <a:ahLst/>
              <a:cxnLst/>
              <a:rect l="0" t="0" r="0" b="0"/>
              <a:pathLst>
                <a:path w="2593" h="2492" extrusionOk="0">
                  <a:moveTo>
                    <a:pt x="707" y="1"/>
                  </a:moveTo>
                  <a:lnTo>
                    <a:pt x="438" y="34"/>
                  </a:lnTo>
                  <a:lnTo>
                    <a:pt x="337" y="68"/>
                  </a:lnTo>
                  <a:lnTo>
                    <a:pt x="236" y="135"/>
                  </a:lnTo>
                  <a:lnTo>
                    <a:pt x="303" y="203"/>
                  </a:lnTo>
                  <a:lnTo>
                    <a:pt x="404" y="236"/>
                  </a:lnTo>
                  <a:lnTo>
                    <a:pt x="640" y="270"/>
                  </a:lnTo>
                  <a:lnTo>
                    <a:pt x="1078" y="270"/>
                  </a:lnTo>
                  <a:lnTo>
                    <a:pt x="1751" y="337"/>
                  </a:lnTo>
                  <a:lnTo>
                    <a:pt x="2391" y="371"/>
                  </a:lnTo>
                  <a:lnTo>
                    <a:pt x="2391" y="775"/>
                  </a:lnTo>
                  <a:lnTo>
                    <a:pt x="2391" y="1145"/>
                  </a:lnTo>
                  <a:lnTo>
                    <a:pt x="2357" y="1684"/>
                  </a:lnTo>
                  <a:lnTo>
                    <a:pt x="2357" y="1953"/>
                  </a:lnTo>
                  <a:lnTo>
                    <a:pt x="2391" y="2223"/>
                  </a:lnTo>
                  <a:lnTo>
                    <a:pt x="1313" y="2189"/>
                  </a:lnTo>
                  <a:lnTo>
                    <a:pt x="775" y="2189"/>
                  </a:lnTo>
                  <a:lnTo>
                    <a:pt x="505" y="2223"/>
                  </a:lnTo>
                  <a:lnTo>
                    <a:pt x="270" y="2290"/>
                  </a:lnTo>
                  <a:lnTo>
                    <a:pt x="236" y="1751"/>
                  </a:lnTo>
                  <a:lnTo>
                    <a:pt x="236" y="1213"/>
                  </a:lnTo>
                  <a:lnTo>
                    <a:pt x="270" y="674"/>
                  </a:lnTo>
                  <a:lnTo>
                    <a:pt x="270" y="405"/>
                  </a:lnTo>
                  <a:lnTo>
                    <a:pt x="236" y="270"/>
                  </a:lnTo>
                  <a:lnTo>
                    <a:pt x="202" y="135"/>
                  </a:lnTo>
                  <a:lnTo>
                    <a:pt x="101" y="304"/>
                  </a:lnTo>
                  <a:lnTo>
                    <a:pt x="68" y="472"/>
                  </a:lnTo>
                  <a:lnTo>
                    <a:pt x="0" y="842"/>
                  </a:lnTo>
                  <a:lnTo>
                    <a:pt x="0" y="1583"/>
                  </a:lnTo>
                  <a:lnTo>
                    <a:pt x="0" y="1819"/>
                  </a:lnTo>
                  <a:lnTo>
                    <a:pt x="0" y="2088"/>
                  </a:lnTo>
                  <a:lnTo>
                    <a:pt x="0" y="2223"/>
                  </a:lnTo>
                  <a:lnTo>
                    <a:pt x="34" y="2324"/>
                  </a:lnTo>
                  <a:lnTo>
                    <a:pt x="101" y="2425"/>
                  </a:lnTo>
                  <a:lnTo>
                    <a:pt x="202" y="2458"/>
                  </a:lnTo>
                  <a:lnTo>
                    <a:pt x="270" y="2458"/>
                  </a:lnTo>
                  <a:lnTo>
                    <a:pt x="270" y="2425"/>
                  </a:lnTo>
                  <a:lnTo>
                    <a:pt x="270" y="2391"/>
                  </a:lnTo>
                  <a:lnTo>
                    <a:pt x="539" y="2458"/>
                  </a:lnTo>
                  <a:lnTo>
                    <a:pt x="775" y="2492"/>
                  </a:lnTo>
                  <a:lnTo>
                    <a:pt x="1313" y="2492"/>
                  </a:lnTo>
                  <a:lnTo>
                    <a:pt x="2391" y="2458"/>
                  </a:lnTo>
                  <a:lnTo>
                    <a:pt x="2458" y="2425"/>
                  </a:lnTo>
                  <a:lnTo>
                    <a:pt x="2492" y="2458"/>
                  </a:lnTo>
                  <a:lnTo>
                    <a:pt x="2525" y="2458"/>
                  </a:lnTo>
                  <a:lnTo>
                    <a:pt x="2559" y="2425"/>
                  </a:lnTo>
                  <a:lnTo>
                    <a:pt x="2593" y="2155"/>
                  </a:lnTo>
                  <a:lnTo>
                    <a:pt x="2593" y="1886"/>
                  </a:lnTo>
                  <a:lnTo>
                    <a:pt x="2593" y="1347"/>
                  </a:lnTo>
                  <a:lnTo>
                    <a:pt x="2593" y="708"/>
                  </a:lnTo>
                  <a:lnTo>
                    <a:pt x="2593" y="405"/>
                  </a:lnTo>
                  <a:lnTo>
                    <a:pt x="2559" y="68"/>
                  </a:lnTo>
                  <a:lnTo>
                    <a:pt x="2525" y="34"/>
                  </a:lnTo>
                  <a:lnTo>
                    <a:pt x="2458" y="34"/>
                  </a:lnTo>
                  <a:lnTo>
                    <a:pt x="2458" y="68"/>
                  </a:lnTo>
                  <a:lnTo>
                    <a:pt x="2424" y="169"/>
                  </a:lnTo>
                  <a:lnTo>
                    <a:pt x="1852" y="102"/>
                  </a:lnTo>
                  <a:lnTo>
                    <a:pt x="1246" y="34"/>
                  </a:lnTo>
                  <a:lnTo>
                    <a:pt x="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27" name="Shape 427"/>
            <p:cNvSpPr/>
            <p:nvPr/>
          </p:nvSpPr>
          <p:spPr>
            <a:xfrm>
              <a:off x="5355350" y="2348250"/>
              <a:ext cx="69050" cy="40425"/>
            </a:xfrm>
            <a:custGeom>
              <a:avLst/>
              <a:gdLst/>
              <a:ahLst/>
              <a:cxnLst/>
              <a:rect l="0" t="0" r="0" b="0"/>
              <a:pathLst>
                <a:path w="2762" h="1617" extrusionOk="0">
                  <a:moveTo>
                    <a:pt x="135" y="136"/>
                  </a:moveTo>
                  <a:lnTo>
                    <a:pt x="438" y="203"/>
                  </a:lnTo>
                  <a:lnTo>
                    <a:pt x="741" y="237"/>
                  </a:lnTo>
                  <a:lnTo>
                    <a:pt x="1347" y="237"/>
                  </a:lnTo>
                  <a:lnTo>
                    <a:pt x="2593" y="203"/>
                  </a:lnTo>
                  <a:lnTo>
                    <a:pt x="2593" y="203"/>
                  </a:lnTo>
                  <a:lnTo>
                    <a:pt x="2559" y="506"/>
                  </a:lnTo>
                  <a:lnTo>
                    <a:pt x="2526" y="775"/>
                  </a:lnTo>
                  <a:lnTo>
                    <a:pt x="2559" y="1381"/>
                  </a:lnTo>
                  <a:lnTo>
                    <a:pt x="2223" y="1415"/>
                  </a:lnTo>
                  <a:lnTo>
                    <a:pt x="1886" y="1415"/>
                  </a:lnTo>
                  <a:lnTo>
                    <a:pt x="1246" y="1381"/>
                  </a:lnTo>
                  <a:lnTo>
                    <a:pt x="708" y="1348"/>
                  </a:lnTo>
                  <a:lnTo>
                    <a:pt x="438" y="1381"/>
                  </a:lnTo>
                  <a:lnTo>
                    <a:pt x="203" y="1449"/>
                  </a:lnTo>
                  <a:lnTo>
                    <a:pt x="169" y="775"/>
                  </a:lnTo>
                  <a:lnTo>
                    <a:pt x="169" y="439"/>
                  </a:lnTo>
                  <a:lnTo>
                    <a:pt x="135" y="136"/>
                  </a:lnTo>
                  <a:close/>
                  <a:moveTo>
                    <a:pt x="708" y="1"/>
                  </a:moveTo>
                  <a:lnTo>
                    <a:pt x="102" y="68"/>
                  </a:lnTo>
                  <a:lnTo>
                    <a:pt x="68" y="102"/>
                  </a:lnTo>
                  <a:lnTo>
                    <a:pt x="102" y="136"/>
                  </a:lnTo>
                  <a:lnTo>
                    <a:pt x="1" y="439"/>
                  </a:lnTo>
                  <a:lnTo>
                    <a:pt x="1" y="809"/>
                  </a:lnTo>
                  <a:lnTo>
                    <a:pt x="34" y="1516"/>
                  </a:lnTo>
                  <a:lnTo>
                    <a:pt x="68" y="1550"/>
                  </a:lnTo>
                  <a:lnTo>
                    <a:pt x="135" y="1583"/>
                  </a:lnTo>
                  <a:lnTo>
                    <a:pt x="169" y="1583"/>
                  </a:lnTo>
                  <a:lnTo>
                    <a:pt x="203" y="1516"/>
                  </a:lnTo>
                  <a:lnTo>
                    <a:pt x="506" y="1550"/>
                  </a:lnTo>
                  <a:lnTo>
                    <a:pt x="809" y="1550"/>
                  </a:lnTo>
                  <a:lnTo>
                    <a:pt x="1415" y="1583"/>
                  </a:lnTo>
                  <a:lnTo>
                    <a:pt x="2021" y="1617"/>
                  </a:lnTo>
                  <a:lnTo>
                    <a:pt x="2593" y="1583"/>
                  </a:lnTo>
                  <a:lnTo>
                    <a:pt x="2660" y="1583"/>
                  </a:lnTo>
                  <a:lnTo>
                    <a:pt x="2728" y="1550"/>
                  </a:lnTo>
                  <a:lnTo>
                    <a:pt x="2761" y="1550"/>
                  </a:lnTo>
                  <a:lnTo>
                    <a:pt x="2761" y="1482"/>
                  </a:lnTo>
                  <a:lnTo>
                    <a:pt x="2761" y="1415"/>
                  </a:lnTo>
                  <a:lnTo>
                    <a:pt x="2761" y="775"/>
                  </a:lnTo>
                  <a:lnTo>
                    <a:pt x="2761" y="439"/>
                  </a:lnTo>
                  <a:lnTo>
                    <a:pt x="2694" y="102"/>
                  </a:lnTo>
                  <a:lnTo>
                    <a:pt x="2694" y="68"/>
                  </a:lnTo>
                  <a:lnTo>
                    <a:pt x="2660" y="34"/>
                  </a:lnTo>
                  <a:lnTo>
                    <a:pt x="1347" y="34"/>
                  </a:lnTo>
                  <a:lnTo>
                    <a:pt x="70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28" name="Shape 428"/>
            <p:cNvSpPr/>
            <p:nvPr/>
          </p:nvSpPr>
          <p:spPr>
            <a:xfrm>
              <a:off x="5901625" y="2535950"/>
              <a:ext cx="64825" cy="62325"/>
            </a:xfrm>
            <a:custGeom>
              <a:avLst/>
              <a:gdLst/>
              <a:ahLst/>
              <a:cxnLst/>
              <a:rect l="0" t="0" r="0" b="0"/>
              <a:pathLst>
                <a:path w="2593" h="2493" extrusionOk="0">
                  <a:moveTo>
                    <a:pt x="1885" y="1"/>
                  </a:moveTo>
                  <a:lnTo>
                    <a:pt x="1347" y="34"/>
                  </a:lnTo>
                  <a:lnTo>
                    <a:pt x="741" y="102"/>
                  </a:lnTo>
                  <a:lnTo>
                    <a:pt x="168" y="169"/>
                  </a:lnTo>
                  <a:lnTo>
                    <a:pt x="135" y="68"/>
                  </a:lnTo>
                  <a:lnTo>
                    <a:pt x="135" y="34"/>
                  </a:lnTo>
                  <a:lnTo>
                    <a:pt x="67" y="34"/>
                  </a:lnTo>
                  <a:lnTo>
                    <a:pt x="34" y="68"/>
                  </a:lnTo>
                  <a:lnTo>
                    <a:pt x="0" y="405"/>
                  </a:lnTo>
                  <a:lnTo>
                    <a:pt x="0" y="708"/>
                  </a:lnTo>
                  <a:lnTo>
                    <a:pt x="0" y="1348"/>
                  </a:lnTo>
                  <a:lnTo>
                    <a:pt x="0" y="1886"/>
                  </a:lnTo>
                  <a:lnTo>
                    <a:pt x="0" y="2156"/>
                  </a:lnTo>
                  <a:lnTo>
                    <a:pt x="34" y="2425"/>
                  </a:lnTo>
                  <a:lnTo>
                    <a:pt x="67" y="2459"/>
                  </a:lnTo>
                  <a:lnTo>
                    <a:pt x="101" y="2459"/>
                  </a:lnTo>
                  <a:lnTo>
                    <a:pt x="135" y="2425"/>
                  </a:lnTo>
                  <a:lnTo>
                    <a:pt x="202" y="2459"/>
                  </a:lnTo>
                  <a:lnTo>
                    <a:pt x="1279" y="2492"/>
                  </a:lnTo>
                  <a:lnTo>
                    <a:pt x="1818" y="2492"/>
                  </a:lnTo>
                  <a:lnTo>
                    <a:pt x="2054" y="2459"/>
                  </a:lnTo>
                  <a:lnTo>
                    <a:pt x="2323" y="2391"/>
                  </a:lnTo>
                  <a:lnTo>
                    <a:pt x="2323" y="2425"/>
                  </a:lnTo>
                  <a:lnTo>
                    <a:pt x="2323" y="2459"/>
                  </a:lnTo>
                  <a:lnTo>
                    <a:pt x="2391" y="2459"/>
                  </a:lnTo>
                  <a:lnTo>
                    <a:pt x="2492" y="2425"/>
                  </a:lnTo>
                  <a:lnTo>
                    <a:pt x="2559" y="2324"/>
                  </a:lnTo>
                  <a:lnTo>
                    <a:pt x="2593" y="2223"/>
                  </a:lnTo>
                  <a:lnTo>
                    <a:pt x="2593" y="2088"/>
                  </a:lnTo>
                  <a:lnTo>
                    <a:pt x="2593" y="1819"/>
                  </a:lnTo>
                  <a:lnTo>
                    <a:pt x="2593" y="1583"/>
                  </a:lnTo>
                  <a:lnTo>
                    <a:pt x="2593" y="843"/>
                  </a:lnTo>
                  <a:lnTo>
                    <a:pt x="2525" y="472"/>
                  </a:lnTo>
                  <a:lnTo>
                    <a:pt x="2492" y="304"/>
                  </a:lnTo>
                  <a:lnTo>
                    <a:pt x="2391" y="135"/>
                  </a:lnTo>
                  <a:lnTo>
                    <a:pt x="2357" y="270"/>
                  </a:lnTo>
                  <a:lnTo>
                    <a:pt x="2323" y="405"/>
                  </a:lnTo>
                  <a:lnTo>
                    <a:pt x="2323" y="674"/>
                  </a:lnTo>
                  <a:lnTo>
                    <a:pt x="2357" y="1213"/>
                  </a:lnTo>
                  <a:lnTo>
                    <a:pt x="2357" y="1752"/>
                  </a:lnTo>
                  <a:lnTo>
                    <a:pt x="2323" y="2290"/>
                  </a:lnTo>
                  <a:lnTo>
                    <a:pt x="2087" y="2223"/>
                  </a:lnTo>
                  <a:lnTo>
                    <a:pt x="1818" y="2189"/>
                  </a:lnTo>
                  <a:lnTo>
                    <a:pt x="1279" y="2189"/>
                  </a:lnTo>
                  <a:lnTo>
                    <a:pt x="202" y="2223"/>
                  </a:lnTo>
                  <a:lnTo>
                    <a:pt x="202" y="2223"/>
                  </a:lnTo>
                  <a:lnTo>
                    <a:pt x="236" y="1954"/>
                  </a:lnTo>
                  <a:lnTo>
                    <a:pt x="236" y="1684"/>
                  </a:lnTo>
                  <a:lnTo>
                    <a:pt x="202" y="1146"/>
                  </a:lnTo>
                  <a:lnTo>
                    <a:pt x="202" y="775"/>
                  </a:lnTo>
                  <a:lnTo>
                    <a:pt x="202" y="371"/>
                  </a:lnTo>
                  <a:lnTo>
                    <a:pt x="842" y="337"/>
                  </a:lnTo>
                  <a:lnTo>
                    <a:pt x="1515" y="270"/>
                  </a:lnTo>
                  <a:lnTo>
                    <a:pt x="1953" y="270"/>
                  </a:lnTo>
                  <a:lnTo>
                    <a:pt x="2189" y="236"/>
                  </a:lnTo>
                  <a:lnTo>
                    <a:pt x="2290" y="203"/>
                  </a:lnTo>
                  <a:lnTo>
                    <a:pt x="2357" y="135"/>
                  </a:lnTo>
                  <a:lnTo>
                    <a:pt x="2256" y="68"/>
                  </a:lnTo>
                  <a:lnTo>
                    <a:pt x="2121" y="34"/>
                  </a:lnTo>
                  <a:lnTo>
                    <a:pt x="188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29" name="Shape 429"/>
            <p:cNvSpPr/>
            <p:nvPr/>
          </p:nvSpPr>
          <p:spPr>
            <a:xfrm>
              <a:off x="5658375" y="2346575"/>
              <a:ext cx="63975" cy="44625"/>
            </a:xfrm>
            <a:custGeom>
              <a:avLst/>
              <a:gdLst/>
              <a:ahLst/>
              <a:cxnLst/>
              <a:rect l="0" t="0" r="0" b="0"/>
              <a:pathLst>
                <a:path w="2559" h="1785" extrusionOk="0">
                  <a:moveTo>
                    <a:pt x="2390" y="203"/>
                  </a:moveTo>
                  <a:lnTo>
                    <a:pt x="2357" y="876"/>
                  </a:lnTo>
                  <a:lnTo>
                    <a:pt x="2323" y="1583"/>
                  </a:lnTo>
                  <a:lnTo>
                    <a:pt x="2087" y="1549"/>
                  </a:lnTo>
                  <a:lnTo>
                    <a:pt x="1852" y="1516"/>
                  </a:lnTo>
                  <a:lnTo>
                    <a:pt x="1347" y="1516"/>
                  </a:lnTo>
                  <a:lnTo>
                    <a:pt x="236" y="1448"/>
                  </a:lnTo>
                  <a:lnTo>
                    <a:pt x="269" y="842"/>
                  </a:lnTo>
                  <a:lnTo>
                    <a:pt x="269" y="607"/>
                  </a:lnTo>
                  <a:lnTo>
                    <a:pt x="236" y="371"/>
                  </a:lnTo>
                  <a:lnTo>
                    <a:pt x="1380" y="270"/>
                  </a:lnTo>
                  <a:lnTo>
                    <a:pt x="1885" y="270"/>
                  </a:lnTo>
                  <a:lnTo>
                    <a:pt x="2155" y="236"/>
                  </a:lnTo>
                  <a:lnTo>
                    <a:pt x="2390" y="203"/>
                  </a:lnTo>
                  <a:close/>
                  <a:moveTo>
                    <a:pt x="1616" y="0"/>
                  </a:moveTo>
                  <a:lnTo>
                    <a:pt x="1313" y="34"/>
                  </a:lnTo>
                  <a:lnTo>
                    <a:pt x="741" y="101"/>
                  </a:lnTo>
                  <a:lnTo>
                    <a:pt x="168" y="169"/>
                  </a:lnTo>
                  <a:lnTo>
                    <a:pt x="101" y="203"/>
                  </a:lnTo>
                  <a:lnTo>
                    <a:pt x="67" y="236"/>
                  </a:lnTo>
                  <a:lnTo>
                    <a:pt x="67" y="304"/>
                  </a:lnTo>
                  <a:lnTo>
                    <a:pt x="101" y="371"/>
                  </a:lnTo>
                  <a:lnTo>
                    <a:pt x="67" y="1011"/>
                  </a:lnTo>
                  <a:lnTo>
                    <a:pt x="0" y="1650"/>
                  </a:lnTo>
                  <a:lnTo>
                    <a:pt x="0" y="1718"/>
                  </a:lnTo>
                  <a:lnTo>
                    <a:pt x="34" y="1751"/>
                  </a:lnTo>
                  <a:lnTo>
                    <a:pt x="101" y="1785"/>
                  </a:lnTo>
                  <a:lnTo>
                    <a:pt x="202" y="1751"/>
                  </a:lnTo>
                  <a:lnTo>
                    <a:pt x="202" y="1718"/>
                  </a:lnTo>
                  <a:lnTo>
                    <a:pt x="236" y="1650"/>
                  </a:lnTo>
                  <a:lnTo>
                    <a:pt x="741" y="1751"/>
                  </a:lnTo>
                  <a:lnTo>
                    <a:pt x="1313" y="1785"/>
                  </a:lnTo>
                  <a:lnTo>
                    <a:pt x="1582" y="1785"/>
                  </a:lnTo>
                  <a:lnTo>
                    <a:pt x="1852" y="1751"/>
                  </a:lnTo>
                  <a:lnTo>
                    <a:pt x="2121" y="1718"/>
                  </a:lnTo>
                  <a:lnTo>
                    <a:pt x="2357" y="1617"/>
                  </a:lnTo>
                  <a:lnTo>
                    <a:pt x="2390" y="1650"/>
                  </a:lnTo>
                  <a:lnTo>
                    <a:pt x="2491" y="1650"/>
                  </a:lnTo>
                  <a:lnTo>
                    <a:pt x="2491" y="1583"/>
                  </a:lnTo>
                  <a:lnTo>
                    <a:pt x="2525" y="1246"/>
                  </a:lnTo>
                  <a:lnTo>
                    <a:pt x="2559" y="876"/>
                  </a:lnTo>
                  <a:lnTo>
                    <a:pt x="2559" y="506"/>
                  </a:lnTo>
                  <a:lnTo>
                    <a:pt x="2491" y="135"/>
                  </a:lnTo>
                  <a:lnTo>
                    <a:pt x="2491" y="101"/>
                  </a:lnTo>
                  <a:lnTo>
                    <a:pt x="2458" y="101"/>
                  </a:lnTo>
                  <a:lnTo>
                    <a:pt x="2188" y="34"/>
                  </a:lnTo>
                  <a:lnTo>
                    <a:pt x="188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30" name="Shape 430"/>
            <p:cNvSpPr/>
            <p:nvPr/>
          </p:nvSpPr>
          <p:spPr>
            <a:xfrm>
              <a:off x="5430250" y="2348250"/>
              <a:ext cx="69050" cy="40425"/>
            </a:xfrm>
            <a:custGeom>
              <a:avLst/>
              <a:gdLst/>
              <a:ahLst/>
              <a:cxnLst/>
              <a:rect l="0" t="0" r="0" b="0"/>
              <a:pathLst>
                <a:path w="2762" h="1617" extrusionOk="0">
                  <a:moveTo>
                    <a:pt x="2661" y="136"/>
                  </a:moveTo>
                  <a:lnTo>
                    <a:pt x="2593" y="439"/>
                  </a:lnTo>
                  <a:lnTo>
                    <a:pt x="2593" y="775"/>
                  </a:lnTo>
                  <a:lnTo>
                    <a:pt x="2560" y="1449"/>
                  </a:lnTo>
                  <a:lnTo>
                    <a:pt x="2324" y="1381"/>
                  </a:lnTo>
                  <a:lnTo>
                    <a:pt x="2055" y="1348"/>
                  </a:lnTo>
                  <a:lnTo>
                    <a:pt x="1516" y="1381"/>
                  </a:lnTo>
                  <a:lnTo>
                    <a:pt x="876" y="1415"/>
                  </a:lnTo>
                  <a:lnTo>
                    <a:pt x="540" y="1415"/>
                  </a:lnTo>
                  <a:lnTo>
                    <a:pt x="237" y="1381"/>
                  </a:lnTo>
                  <a:lnTo>
                    <a:pt x="237" y="775"/>
                  </a:lnTo>
                  <a:lnTo>
                    <a:pt x="237" y="506"/>
                  </a:lnTo>
                  <a:lnTo>
                    <a:pt x="203" y="203"/>
                  </a:lnTo>
                  <a:lnTo>
                    <a:pt x="203" y="203"/>
                  </a:lnTo>
                  <a:lnTo>
                    <a:pt x="1415" y="237"/>
                  </a:lnTo>
                  <a:lnTo>
                    <a:pt x="2055" y="237"/>
                  </a:lnTo>
                  <a:lnTo>
                    <a:pt x="2358" y="203"/>
                  </a:lnTo>
                  <a:lnTo>
                    <a:pt x="2661" y="136"/>
                  </a:lnTo>
                  <a:close/>
                  <a:moveTo>
                    <a:pt x="2055" y="1"/>
                  </a:moveTo>
                  <a:lnTo>
                    <a:pt x="1415" y="34"/>
                  </a:lnTo>
                  <a:lnTo>
                    <a:pt x="136" y="34"/>
                  </a:lnTo>
                  <a:lnTo>
                    <a:pt x="102" y="68"/>
                  </a:lnTo>
                  <a:lnTo>
                    <a:pt x="68" y="102"/>
                  </a:lnTo>
                  <a:lnTo>
                    <a:pt x="35" y="439"/>
                  </a:lnTo>
                  <a:lnTo>
                    <a:pt x="1" y="775"/>
                  </a:lnTo>
                  <a:lnTo>
                    <a:pt x="35" y="1415"/>
                  </a:lnTo>
                  <a:lnTo>
                    <a:pt x="1" y="1482"/>
                  </a:lnTo>
                  <a:lnTo>
                    <a:pt x="1" y="1550"/>
                  </a:lnTo>
                  <a:lnTo>
                    <a:pt x="68" y="1550"/>
                  </a:lnTo>
                  <a:lnTo>
                    <a:pt x="102" y="1583"/>
                  </a:lnTo>
                  <a:lnTo>
                    <a:pt x="169" y="1583"/>
                  </a:lnTo>
                  <a:lnTo>
                    <a:pt x="775" y="1617"/>
                  </a:lnTo>
                  <a:lnTo>
                    <a:pt x="1348" y="1583"/>
                  </a:lnTo>
                  <a:lnTo>
                    <a:pt x="1954" y="1550"/>
                  </a:lnTo>
                  <a:lnTo>
                    <a:pt x="2257" y="1550"/>
                  </a:lnTo>
                  <a:lnTo>
                    <a:pt x="2560" y="1516"/>
                  </a:lnTo>
                  <a:lnTo>
                    <a:pt x="2593" y="1583"/>
                  </a:lnTo>
                  <a:lnTo>
                    <a:pt x="2661" y="1583"/>
                  </a:lnTo>
                  <a:lnTo>
                    <a:pt x="2694" y="1550"/>
                  </a:lnTo>
                  <a:lnTo>
                    <a:pt x="2728" y="1516"/>
                  </a:lnTo>
                  <a:lnTo>
                    <a:pt x="2762" y="809"/>
                  </a:lnTo>
                  <a:lnTo>
                    <a:pt x="2762" y="439"/>
                  </a:lnTo>
                  <a:lnTo>
                    <a:pt x="2694" y="136"/>
                  </a:lnTo>
                  <a:lnTo>
                    <a:pt x="2694" y="102"/>
                  </a:lnTo>
                  <a:lnTo>
                    <a:pt x="2694" y="68"/>
                  </a:lnTo>
                  <a:lnTo>
                    <a:pt x="205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31" name="Shape 431"/>
            <p:cNvSpPr/>
            <p:nvPr/>
          </p:nvSpPr>
          <p:spPr>
            <a:xfrm>
              <a:off x="5132300" y="2346575"/>
              <a:ext cx="64000" cy="44625"/>
            </a:xfrm>
            <a:custGeom>
              <a:avLst/>
              <a:gdLst/>
              <a:ahLst/>
              <a:cxnLst/>
              <a:rect l="0" t="0" r="0" b="0"/>
              <a:pathLst>
                <a:path w="2560" h="1785" extrusionOk="0">
                  <a:moveTo>
                    <a:pt x="169" y="203"/>
                  </a:moveTo>
                  <a:lnTo>
                    <a:pt x="405" y="236"/>
                  </a:lnTo>
                  <a:lnTo>
                    <a:pt x="674" y="270"/>
                  </a:lnTo>
                  <a:lnTo>
                    <a:pt x="1179" y="270"/>
                  </a:lnTo>
                  <a:lnTo>
                    <a:pt x="2324" y="371"/>
                  </a:lnTo>
                  <a:lnTo>
                    <a:pt x="2290" y="607"/>
                  </a:lnTo>
                  <a:lnTo>
                    <a:pt x="2290" y="842"/>
                  </a:lnTo>
                  <a:lnTo>
                    <a:pt x="2324" y="1448"/>
                  </a:lnTo>
                  <a:lnTo>
                    <a:pt x="1246" y="1516"/>
                  </a:lnTo>
                  <a:lnTo>
                    <a:pt x="741" y="1516"/>
                  </a:lnTo>
                  <a:lnTo>
                    <a:pt x="506" y="1549"/>
                  </a:lnTo>
                  <a:lnTo>
                    <a:pt x="236" y="1583"/>
                  </a:lnTo>
                  <a:lnTo>
                    <a:pt x="203" y="876"/>
                  </a:lnTo>
                  <a:lnTo>
                    <a:pt x="169" y="203"/>
                  </a:lnTo>
                  <a:close/>
                  <a:moveTo>
                    <a:pt x="674" y="0"/>
                  </a:moveTo>
                  <a:lnTo>
                    <a:pt x="405" y="34"/>
                  </a:lnTo>
                  <a:lnTo>
                    <a:pt x="135" y="101"/>
                  </a:lnTo>
                  <a:lnTo>
                    <a:pt x="101" y="101"/>
                  </a:lnTo>
                  <a:lnTo>
                    <a:pt x="68" y="135"/>
                  </a:lnTo>
                  <a:lnTo>
                    <a:pt x="34" y="506"/>
                  </a:lnTo>
                  <a:lnTo>
                    <a:pt x="0" y="876"/>
                  </a:lnTo>
                  <a:lnTo>
                    <a:pt x="34" y="1246"/>
                  </a:lnTo>
                  <a:lnTo>
                    <a:pt x="68" y="1583"/>
                  </a:lnTo>
                  <a:lnTo>
                    <a:pt x="101" y="1650"/>
                  </a:lnTo>
                  <a:lnTo>
                    <a:pt x="203" y="1650"/>
                  </a:lnTo>
                  <a:lnTo>
                    <a:pt x="236" y="1617"/>
                  </a:lnTo>
                  <a:lnTo>
                    <a:pt x="472" y="1718"/>
                  </a:lnTo>
                  <a:lnTo>
                    <a:pt x="741" y="1751"/>
                  </a:lnTo>
                  <a:lnTo>
                    <a:pt x="1011" y="1785"/>
                  </a:lnTo>
                  <a:lnTo>
                    <a:pt x="1280" y="1785"/>
                  </a:lnTo>
                  <a:lnTo>
                    <a:pt x="1819" y="1751"/>
                  </a:lnTo>
                  <a:lnTo>
                    <a:pt x="2357" y="1650"/>
                  </a:lnTo>
                  <a:lnTo>
                    <a:pt x="2357" y="1718"/>
                  </a:lnTo>
                  <a:lnTo>
                    <a:pt x="2391" y="1751"/>
                  </a:lnTo>
                  <a:lnTo>
                    <a:pt x="2458" y="1785"/>
                  </a:lnTo>
                  <a:lnTo>
                    <a:pt x="2526" y="1751"/>
                  </a:lnTo>
                  <a:lnTo>
                    <a:pt x="2559" y="1718"/>
                  </a:lnTo>
                  <a:lnTo>
                    <a:pt x="2559" y="1650"/>
                  </a:lnTo>
                  <a:lnTo>
                    <a:pt x="2492" y="1011"/>
                  </a:lnTo>
                  <a:lnTo>
                    <a:pt x="2458" y="371"/>
                  </a:lnTo>
                  <a:lnTo>
                    <a:pt x="2492" y="304"/>
                  </a:lnTo>
                  <a:lnTo>
                    <a:pt x="2492" y="236"/>
                  </a:lnTo>
                  <a:lnTo>
                    <a:pt x="2458" y="203"/>
                  </a:lnTo>
                  <a:lnTo>
                    <a:pt x="2391" y="169"/>
                  </a:lnTo>
                  <a:lnTo>
                    <a:pt x="1852" y="101"/>
                  </a:lnTo>
                  <a:lnTo>
                    <a:pt x="1246" y="34"/>
                  </a:lnTo>
                  <a:lnTo>
                    <a:pt x="97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32" name="Shape 432"/>
            <p:cNvSpPr/>
            <p:nvPr/>
          </p:nvSpPr>
          <p:spPr>
            <a:xfrm>
              <a:off x="5729075" y="2348250"/>
              <a:ext cx="67350" cy="40425"/>
            </a:xfrm>
            <a:custGeom>
              <a:avLst/>
              <a:gdLst/>
              <a:ahLst/>
              <a:cxnLst/>
              <a:rect l="0" t="0" r="0" b="0"/>
              <a:pathLst>
                <a:path w="2694" h="1617" extrusionOk="0">
                  <a:moveTo>
                    <a:pt x="2492" y="203"/>
                  </a:moveTo>
                  <a:lnTo>
                    <a:pt x="2458" y="304"/>
                  </a:lnTo>
                  <a:lnTo>
                    <a:pt x="2458" y="439"/>
                  </a:lnTo>
                  <a:lnTo>
                    <a:pt x="2492" y="708"/>
                  </a:lnTo>
                  <a:lnTo>
                    <a:pt x="2492" y="1078"/>
                  </a:lnTo>
                  <a:lnTo>
                    <a:pt x="2492" y="1280"/>
                  </a:lnTo>
                  <a:lnTo>
                    <a:pt x="2525" y="1482"/>
                  </a:lnTo>
                  <a:lnTo>
                    <a:pt x="1987" y="1415"/>
                  </a:lnTo>
                  <a:lnTo>
                    <a:pt x="1381" y="1381"/>
                  </a:lnTo>
                  <a:lnTo>
                    <a:pt x="236" y="1381"/>
                  </a:lnTo>
                  <a:lnTo>
                    <a:pt x="236" y="1078"/>
                  </a:lnTo>
                  <a:lnTo>
                    <a:pt x="236" y="775"/>
                  </a:lnTo>
                  <a:lnTo>
                    <a:pt x="236" y="506"/>
                  </a:lnTo>
                  <a:lnTo>
                    <a:pt x="236" y="371"/>
                  </a:lnTo>
                  <a:lnTo>
                    <a:pt x="202" y="237"/>
                  </a:lnTo>
                  <a:lnTo>
                    <a:pt x="202" y="237"/>
                  </a:lnTo>
                  <a:lnTo>
                    <a:pt x="269" y="270"/>
                  </a:lnTo>
                  <a:lnTo>
                    <a:pt x="337" y="237"/>
                  </a:lnTo>
                  <a:lnTo>
                    <a:pt x="505" y="203"/>
                  </a:lnTo>
                  <a:lnTo>
                    <a:pt x="673" y="203"/>
                  </a:lnTo>
                  <a:lnTo>
                    <a:pt x="1010" y="237"/>
                  </a:lnTo>
                  <a:lnTo>
                    <a:pt x="2290" y="237"/>
                  </a:lnTo>
                  <a:lnTo>
                    <a:pt x="2492" y="203"/>
                  </a:lnTo>
                  <a:close/>
                  <a:moveTo>
                    <a:pt x="471" y="1"/>
                  </a:moveTo>
                  <a:lnTo>
                    <a:pt x="337" y="34"/>
                  </a:lnTo>
                  <a:lnTo>
                    <a:pt x="202" y="68"/>
                  </a:lnTo>
                  <a:lnTo>
                    <a:pt x="168" y="102"/>
                  </a:lnTo>
                  <a:lnTo>
                    <a:pt x="135" y="136"/>
                  </a:lnTo>
                  <a:lnTo>
                    <a:pt x="67" y="270"/>
                  </a:lnTo>
                  <a:lnTo>
                    <a:pt x="67" y="439"/>
                  </a:lnTo>
                  <a:lnTo>
                    <a:pt x="67" y="775"/>
                  </a:lnTo>
                  <a:lnTo>
                    <a:pt x="67" y="1078"/>
                  </a:lnTo>
                  <a:lnTo>
                    <a:pt x="67" y="1381"/>
                  </a:lnTo>
                  <a:lnTo>
                    <a:pt x="0" y="1449"/>
                  </a:lnTo>
                  <a:lnTo>
                    <a:pt x="0" y="1482"/>
                  </a:lnTo>
                  <a:lnTo>
                    <a:pt x="34" y="1550"/>
                  </a:lnTo>
                  <a:lnTo>
                    <a:pt x="101" y="1583"/>
                  </a:lnTo>
                  <a:lnTo>
                    <a:pt x="168" y="1583"/>
                  </a:lnTo>
                  <a:lnTo>
                    <a:pt x="1381" y="1617"/>
                  </a:lnTo>
                  <a:lnTo>
                    <a:pt x="1987" y="1617"/>
                  </a:lnTo>
                  <a:lnTo>
                    <a:pt x="2559" y="1583"/>
                  </a:lnTo>
                  <a:lnTo>
                    <a:pt x="2593" y="1550"/>
                  </a:lnTo>
                  <a:lnTo>
                    <a:pt x="2593" y="1516"/>
                  </a:lnTo>
                  <a:lnTo>
                    <a:pt x="2626" y="1482"/>
                  </a:lnTo>
                  <a:lnTo>
                    <a:pt x="2694" y="1280"/>
                  </a:lnTo>
                  <a:lnTo>
                    <a:pt x="2694" y="1078"/>
                  </a:lnTo>
                  <a:lnTo>
                    <a:pt x="2660" y="708"/>
                  </a:lnTo>
                  <a:lnTo>
                    <a:pt x="2660" y="439"/>
                  </a:lnTo>
                  <a:lnTo>
                    <a:pt x="2626" y="270"/>
                  </a:lnTo>
                  <a:lnTo>
                    <a:pt x="2593" y="136"/>
                  </a:lnTo>
                  <a:lnTo>
                    <a:pt x="2626" y="136"/>
                  </a:lnTo>
                  <a:lnTo>
                    <a:pt x="2626" y="102"/>
                  </a:lnTo>
                  <a:lnTo>
                    <a:pt x="2559" y="102"/>
                  </a:lnTo>
                  <a:lnTo>
                    <a:pt x="2559" y="68"/>
                  </a:lnTo>
                  <a:lnTo>
                    <a:pt x="2525" y="68"/>
                  </a:lnTo>
                  <a:lnTo>
                    <a:pt x="2256" y="34"/>
                  </a:lnTo>
                  <a:lnTo>
                    <a:pt x="1953" y="1"/>
                  </a:lnTo>
                  <a:lnTo>
                    <a:pt x="1381" y="34"/>
                  </a:lnTo>
                  <a:lnTo>
                    <a:pt x="7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33" name="Shape 433"/>
            <p:cNvSpPr/>
            <p:nvPr/>
          </p:nvSpPr>
          <p:spPr>
            <a:xfrm>
              <a:off x="5750100" y="2466100"/>
              <a:ext cx="57275" cy="62300"/>
            </a:xfrm>
            <a:custGeom>
              <a:avLst/>
              <a:gdLst/>
              <a:ahLst/>
              <a:cxnLst/>
              <a:rect l="0" t="0" r="0" b="0"/>
              <a:pathLst>
                <a:path w="2291" h="2492" extrusionOk="0">
                  <a:moveTo>
                    <a:pt x="237" y="0"/>
                  </a:moveTo>
                  <a:lnTo>
                    <a:pt x="102" y="34"/>
                  </a:lnTo>
                  <a:lnTo>
                    <a:pt x="1" y="68"/>
                  </a:lnTo>
                  <a:lnTo>
                    <a:pt x="1" y="101"/>
                  </a:lnTo>
                  <a:lnTo>
                    <a:pt x="68" y="169"/>
                  </a:lnTo>
                  <a:lnTo>
                    <a:pt x="169" y="202"/>
                  </a:lnTo>
                  <a:lnTo>
                    <a:pt x="371" y="270"/>
                  </a:lnTo>
                  <a:lnTo>
                    <a:pt x="2088" y="270"/>
                  </a:lnTo>
                  <a:lnTo>
                    <a:pt x="2055" y="472"/>
                  </a:lnTo>
                  <a:lnTo>
                    <a:pt x="2055" y="707"/>
                  </a:lnTo>
                  <a:lnTo>
                    <a:pt x="2055" y="1145"/>
                  </a:lnTo>
                  <a:lnTo>
                    <a:pt x="2055" y="1717"/>
                  </a:lnTo>
                  <a:lnTo>
                    <a:pt x="2055" y="1987"/>
                  </a:lnTo>
                  <a:lnTo>
                    <a:pt x="2088" y="2256"/>
                  </a:lnTo>
                  <a:lnTo>
                    <a:pt x="910" y="2222"/>
                  </a:lnTo>
                  <a:lnTo>
                    <a:pt x="506" y="2189"/>
                  </a:lnTo>
                  <a:lnTo>
                    <a:pt x="304" y="2222"/>
                  </a:lnTo>
                  <a:lnTo>
                    <a:pt x="203" y="2256"/>
                  </a:lnTo>
                  <a:lnTo>
                    <a:pt x="136" y="2323"/>
                  </a:lnTo>
                  <a:lnTo>
                    <a:pt x="203" y="2391"/>
                  </a:lnTo>
                  <a:lnTo>
                    <a:pt x="304" y="2458"/>
                  </a:lnTo>
                  <a:lnTo>
                    <a:pt x="506" y="2492"/>
                  </a:lnTo>
                  <a:lnTo>
                    <a:pt x="2257" y="2492"/>
                  </a:lnTo>
                  <a:lnTo>
                    <a:pt x="2290" y="2424"/>
                  </a:lnTo>
                  <a:lnTo>
                    <a:pt x="2290" y="2357"/>
                  </a:lnTo>
                  <a:lnTo>
                    <a:pt x="2290" y="2290"/>
                  </a:lnTo>
                  <a:lnTo>
                    <a:pt x="2290" y="2020"/>
                  </a:lnTo>
                  <a:lnTo>
                    <a:pt x="2290" y="1717"/>
                  </a:lnTo>
                  <a:lnTo>
                    <a:pt x="2290" y="1145"/>
                  </a:lnTo>
                  <a:lnTo>
                    <a:pt x="2290" y="707"/>
                  </a:lnTo>
                  <a:lnTo>
                    <a:pt x="2290" y="472"/>
                  </a:lnTo>
                  <a:lnTo>
                    <a:pt x="2257" y="236"/>
                  </a:lnTo>
                  <a:lnTo>
                    <a:pt x="2290" y="202"/>
                  </a:lnTo>
                  <a:lnTo>
                    <a:pt x="2290" y="135"/>
                  </a:lnTo>
                  <a:lnTo>
                    <a:pt x="2257" y="68"/>
                  </a:lnTo>
                  <a:lnTo>
                    <a:pt x="2189" y="34"/>
                  </a:lnTo>
                  <a:lnTo>
                    <a:pt x="944" y="34"/>
                  </a:lnTo>
                  <a:lnTo>
                    <a:pt x="47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34" name="Shape 434"/>
            <p:cNvSpPr/>
            <p:nvPr/>
          </p:nvSpPr>
          <p:spPr>
            <a:xfrm>
              <a:off x="5766100" y="2489675"/>
              <a:ext cx="19375" cy="20225"/>
            </a:xfrm>
            <a:custGeom>
              <a:avLst/>
              <a:gdLst/>
              <a:ahLst/>
              <a:cxnLst/>
              <a:rect l="0" t="0" r="0" b="0"/>
              <a:pathLst>
                <a:path w="775" h="809" extrusionOk="0">
                  <a:moveTo>
                    <a:pt x="337" y="202"/>
                  </a:moveTo>
                  <a:lnTo>
                    <a:pt x="337" y="236"/>
                  </a:lnTo>
                  <a:lnTo>
                    <a:pt x="405" y="269"/>
                  </a:lnTo>
                  <a:lnTo>
                    <a:pt x="539" y="269"/>
                  </a:lnTo>
                  <a:lnTo>
                    <a:pt x="573" y="438"/>
                  </a:lnTo>
                  <a:lnTo>
                    <a:pt x="539" y="505"/>
                  </a:lnTo>
                  <a:lnTo>
                    <a:pt x="506" y="572"/>
                  </a:lnTo>
                  <a:lnTo>
                    <a:pt x="438" y="606"/>
                  </a:lnTo>
                  <a:lnTo>
                    <a:pt x="371" y="640"/>
                  </a:lnTo>
                  <a:lnTo>
                    <a:pt x="304" y="606"/>
                  </a:lnTo>
                  <a:lnTo>
                    <a:pt x="236" y="572"/>
                  </a:lnTo>
                  <a:lnTo>
                    <a:pt x="203" y="505"/>
                  </a:lnTo>
                  <a:lnTo>
                    <a:pt x="203" y="438"/>
                  </a:lnTo>
                  <a:lnTo>
                    <a:pt x="236" y="269"/>
                  </a:lnTo>
                  <a:lnTo>
                    <a:pt x="337" y="202"/>
                  </a:lnTo>
                  <a:close/>
                  <a:moveTo>
                    <a:pt x="337" y="0"/>
                  </a:moveTo>
                  <a:lnTo>
                    <a:pt x="203" y="67"/>
                  </a:lnTo>
                  <a:lnTo>
                    <a:pt x="102" y="168"/>
                  </a:lnTo>
                  <a:lnTo>
                    <a:pt x="34" y="303"/>
                  </a:lnTo>
                  <a:lnTo>
                    <a:pt x="1" y="438"/>
                  </a:lnTo>
                  <a:lnTo>
                    <a:pt x="34" y="606"/>
                  </a:lnTo>
                  <a:lnTo>
                    <a:pt x="135" y="741"/>
                  </a:lnTo>
                  <a:lnTo>
                    <a:pt x="236" y="808"/>
                  </a:lnTo>
                  <a:lnTo>
                    <a:pt x="506" y="808"/>
                  </a:lnTo>
                  <a:lnTo>
                    <a:pt x="607" y="741"/>
                  </a:lnTo>
                  <a:lnTo>
                    <a:pt x="708" y="606"/>
                  </a:lnTo>
                  <a:lnTo>
                    <a:pt x="775" y="438"/>
                  </a:lnTo>
                  <a:lnTo>
                    <a:pt x="741" y="269"/>
                  </a:lnTo>
                  <a:lnTo>
                    <a:pt x="708" y="135"/>
                  </a:lnTo>
                  <a:lnTo>
                    <a:pt x="640" y="67"/>
                  </a:lnTo>
                  <a:lnTo>
                    <a:pt x="47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35" name="Shape 435"/>
            <p:cNvSpPr/>
            <p:nvPr/>
          </p:nvSpPr>
          <p:spPr>
            <a:xfrm>
              <a:off x="5729900" y="2607500"/>
              <a:ext cx="57275" cy="62325"/>
            </a:xfrm>
            <a:custGeom>
              <a:avLst/>
              <a:gdLst/>
              <a:ahLst/>
              <a:cxnLst/>
              <a:rect l="0" t="0" r="0" b="0"/>
              <a:pathLst>
                <a:path w="2291" h="2493" extrusionOk="0">
                  <a:moveTo>
                    <a:pt x="236" y="1"/>
                  </a:moveTo>
                  <a:lnTo>
                    <a:pt x="102" y="34"/>
                  </a:lnTo>
                  <a:lnTo>
                    <a:pt x="1" y="68"/>
                  </a:lnTo>
                  <a:lnTo>
                    <a:pt x="1" y="102"/>
                  </a:lnTo>
                  <a:lnTo>
                    <a:pt x="68" y="169"/>
                  </a:lnTo>
                  <a:lnTo>
                    <a:pt x="169" y="203"/>
                  </a:lnTo>
                  <a:lnTo>
                    <a:pt x="371" y="270"/>
                  </a:lnTo>
                  <a:lnTo>
                    <a:pt x="2088" y="270"/>
                  </a:lnTo>
                  <a:lnTo>
                    <a:pt x="2055" y="472"/>
                  </a:lnTo>
                  <a:lnTo>
                    <a:pt x="2055" y="708"/>
                  </a:lnTo>
                  <a:lnTo>
                    <a:pt x="2055" y="1145"/>
                  </a:lnTo>
                  <a:lnTo>
                    <a:pt x="2055" y="1718"/>
                  </a:lnTo>
                  <a:lnTo>
                    <a:pt x="2055" y="1987"/>
                  </a:lnTo>
                  <a:lnTo>
                    <a:pt x="2088" y="2256"/>
                  </a:lnTo>
                  <a:lnTo>
                    <a:pt x="910" y="2223"/>
                  </a:lnTo>
                  <a:lnTo>
                    <a:pt x="506" y="2189"/>
                  </a:lnTo>
                  <a:lnTo>
                    <a:pt x="304" y="2223"/>
                  </a:lnTo>
                  <a:lnTo>
                    <a:pt x="203" y="2256"/>
                  </a:lnTo>
                  <a:lnTo>
                    <a:pt x="135" y="2324"/>
                  </a:lnTo>
                  <a:lnTo>
                    <a:pt x="203" y="2391"/>
                  </a:lnTo>
                  <a:lnTo>
                    <a:pt x="304" y="2458"/>
                  </a:lnTo>
                  <a:lnTo>
                    <a:pt x="506" y="2492"/>
                  </a:lnTo>
                  <a:lnTo>
                    <a:pt x="2257" y="2492"/>
                  </a:lnTo>
                  <a:lnTo>
                    <a:pt x="2290" y="2425"/>
                  </a:lnTo>
                  <a:lnTo>
                    <a:pt x="2290" y="2357"/>
                  </a:lnTo>
                  <a:lnTo>
                    <a:pt x="2290" y="2290"/>
                  </a:lnTo>
                  <a:lnTo>
                    <a:pt x="2290" y="2021"/>
                  </a:lnTo>
                  <a:lnTo>
                    <a:pt x="2290" y="1718"/>
                  </a:lnTo>
                  <a:lnTo>
                    <a:pt x="2290" y="1145"/>
                  </a:lnTo>
                  <a:lnTo>
                    <a:pt x="2290" y="708"/>
                  </a:lnTo>
                  <a:lnTo>
                    <a:pt x="2290" y="472"/>
                  </a:lnTo>
                  <a:lnTo>
                    <a:pt x="2257" y="236"/>
                  </a:lnTo>
                  <a:lnTo>
                    <a:pt x="2290" y="203"/>
                  </a:lnTo>
                  <a:lnTo>
                    <a:pt x="2290" y="135"/>
                  </a:lnTo>
                  <a:lnTo>
                    <a:pt x="2257" y="68"/>
                  </a:lnTo>
                  <a:lnTo>
                    <a:pt x="2189" y="34"/>
                  </a:lnTo>
                  <a:lnTo>
                    <a:pt x="944" y="34"/>
                  </a:lnTo>
                  <a:lnTo>
                    <a:pt x="47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36" name="Shape 436"/>
            <p:cNvSpPr/>
            <p:nvPr/>
          </p:nvSpPr>
          <p:spPr>
            <a:xfrm>
              <a:off x="5784625" y="2559525"/>
              <a:ext cx="18525" cy="21900"/>
            </a:xfrm>
            <a:custGeom>
              <a:avLst/>
              <a:gdLst/>
              <a:ahLst/>
              <a:cxnLst/>
              <a:rect l="0" t="0" r="0" b="0"/>
              <a:pathLst>
                <a:path w="741" h="876" extrusionOk="0">
                  <a:moveTo>
                    <a:pt x="236" y="1"/>
                  </a:moveTo>
                  <a:lnTo>
                    <a:pt x="169" y="68"/>
                  </a:lnTo>
                  <a:lnTo>
                    <a:pt x="101" y="135"/>
                  </a:lnTo>
                  <a:lnTo>
                    <a:pt x="34" y="337"/>
                  </a:lnTo>
                  <a:lnTo>
                    <a:pt x="0" y="573"/>
                  </a:lnTo>
                  <a:lnTo>
                    <a:pt x="0" y="775"/>
                  </a:lnTo>
                  <a:lnTo>
                    <a:pt x="34" y="842"/>
                  </a:lnTo>
                  <a:lnTo>
                    <a:pt x="68" y="876"/>
                  </a:lnTo>
                  <a:lnTo>
                    <a:pt x="438" y="876"/>
                  </a:lnTo>
                  <a:lnTo>
                    <a:pt x="573" y="842"/>
                  </a:lnTo>
                  <a:lnTo>
                    <a:pt x="707" y="775"/>
                  </a:lnTo>
                  <a:lnTo>
                    <a:pt x="741" y="741"/>
                  </a:lnTo>
                  <a:lnTo>
                    <a:pt x="741" y="708"/>
                  </a:lnTo>
                  <a:lnTo>
                    <a:pt x="707" y="640"/>
                  </a:lnTo>
                  <a:lnTo>
                    <a:pt x="606" y="607"/>
                  </a:lnTo>
                  <a:lnTo>
                    <a:pt x="472" y="607"/>
                  </a:lnTo>
                  <a:lnTo>
                    <a:pt x="236" y="640"/>
                  </a:lnTo>
                  <a:lnTo>
                    <a:pt x="270" y="304"/>
                  </a:lnTo>
                  <a:lnTo>
                    <a:pt x="303" y="169"/>
                  </a:lnTo>
                  <a:lnTo>
                    <a:pt x="303" y="102"/>
                  </a:lnTo>
                  <a:lnTo>
                    <a:pt x="270" y="34"/>
                  </a:lnTo>
                  <a:lnTo>
                    <a:pt x="23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37" name="Shape 437"/>
            <p:cNvSpPr/>
            <p:nvPr/>
          </p:nvSpPr>
          <p:spPr>
            <a:xfrm>
              <a:off x="5745050" y="2467775"/>
              <a:ext cx="7600" cy="60625"/>
            </a:xfrm>
            <a:custGeom>
              <a:avLst/>
              <a:gdLst/>
              <a:ahLst/>
              <a:cxnLst/>
              <a:rect l="0" t="0" r="0" b="0"/>
              <a:pathLst>
                <a:path w="304" h="2425" extrusionOk="0">
                  <a:moveTo>
                    <a:pt x="102" y="1"/>
                  </a:moveTo>
                  <a:lnTo>
                    <a:pt x="68" y="34"/>
                  </a:lnTo>
                  <a:lnTo>
                    <a:pt x="34" y="304"/>
                  </a:lnTo>
                  <a:lnTo>
                    <a:pt x="1" y="573"/>
                  </a:lnTo>
                  <a:lnTo>
                    <a:pt x="34" y="1112"/>
                  </a:lnTo>
                  <a:lnTo>
                    <a:pt x="34" y="1751"/>
                  </a:lnTo>
                  <a:lnTo>
                    <a:pt x="68" y="2054"/>
                  </a:lnTo>
                  <a:lnTo>
                    <a:pt x="135" y="2357"/>
                  </a:lnTo>
                  <a:lnTo>
                    <a:pt x="169" y="2425"/>
                  </a:lnTo>
                  <a:lnTo>
                    <a:pt x="203" y="2425"/>
                  </a:lnTo>
                  <a:lnTo>
                    <a:pt x="237" y="2391"/>
                  </a:lnTo>
                  <a:lnTo>
                    <a:pt x="270" y="2357"/>
                  </a:lnTo>
                  <a:lnTo>
                    <a:pt x="304" y="2054"/>
                  </a:lnTo>
                  <a:lnTo>
                    <a:pt x="270" y="1718"/>
                  </a:lnTo>
                  <a:lnTo>
                    <a:pt x="237" y="1112"/>
                  </a:lnTo>
                  <a:lnTo>
                    <a:pt x="237" y="573"/>
                  </a:lnTo>
                  <a:lnTo>
                    <a:pt x="203" y="304"/>
                  </a:lnTo>
                  <a:lnTo>
                    <a:pt x="169" y="34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38" name="Shape 438"/>
            <p:cNvSpPr/>
            <p:nvPr/>
          </p:nvSpPr>
          <p:spPr>
            <a:xfrm>
              <a:off x="5757675" y="2535950"/>
              <a:ext cx="64850" cy="62325"/>
            </a:xfrm>
            <a:custGeom>
              <a:avLst/>
              <a:gdLst/>
              <a:ahLst/>
              <a:cxnLst/>
              <a:rect l="0" t="0" r="0" b="0"/>
              <a:pathLst>
                <a:path w="2594" h="2493" extrusionOk="0">
                  <a:moveTo>
                    <a:pt x="2391" y="1"/>
                  </a:moveTo>
                  <a:lnTo>
                    <a:pt x="2391" y="34"/>
                  </a:lnTo>
                  <a:lnTo>
                    <a:pt x="2391" y="102"/>
                  </a:lnTo>
                  <a:lnTo>
                    <a:pt x="2021" y="68"/>
                  </a:lnTo>
                  <a:lnTo>
                    <a:pt x="1651" y="68"/>
                  </a:lnTo>
                  <a:lnTo>
                    <a:pt x="910" y="102"/>
                  </a:lnTo>
                  <a:lnTo>
                    <a:pt x="506" y="68"/>
                  </a:lnTo>
                  <a:lnTo>
                    <a:pt x="304" y="68"/>
                  </a:lnTo>
                  <a:lnTo>
                    <a:pt x="203" y="102"/>
                  </a:lnTo>
                  <a:lnTo>
                    <a:pt x="136" y="169"/>
                  </a:lnTo>
                  <a:lnTo>
                    <a:pt x="102" y="135"/>
                  </a:lnTo>
                  <a:lnTo>
                    <a:pt x="68" y="135"/>
                  </a:lnTo>
                  <a:lnTo>
                    <a:pt x="35" y="405"/>
                  </a:lnTo>
                  <a:lnTo>
                    <a:pt x="1" y="640"/>
                  </a:lnTo>
                  <a:lnTo>
                    <a:pt x="35" y="1179"/>
                  </a:lnTo>
                  <a:lnTo>
                    <a:pt x="35" y="2391"/>
                  </a:lnTo>
                  <a:lnTo>
                    <a:pt x="68" y="2459"/>
                  </a:lnTo>
                  <a:lnTo>
                    <a:pt x="136" y="2492"/>
                  </a:lnTo>
                  <a:lnTo>
                    <a:pt x="203" y="2492"/>
                  </a:lnTo>
                  <a:lnTo>
                    <a:pt x="237" y="2459"/>
                  </a:lnTo>
                  <a:lnTo>
                    <a:pt x="506" y="2492"/>
                  </a:lnTo>
                  <a:lnTo>
                    <a:pt x="2122" y="2492"/>
                  </a:lnTo>
                  <a:lnTo>
                    <a:pt x="2257" y="2425"/>
                  </a:lnTo>
                  <a:lnTo>
                    <a:pt x="2324" y="2358"/>
                  </a:lnTo>
                  <a:lnTo>
                    <a:pt x="2223" y="2257"/>
                  </a:lnTo>
                  <a:lnTo>
                    <a:pt x="2088" y="2223"/>
                  </a:lnTo>
                  <a:lnTo>
                    <a:pt x="1954" y="2189"/>
                  </a:lnTo>
                  <a:lnTo>
                    <a:pt x="1819" y="2189"/>
                  </a:lnTo>
                  <a:lnTo>
                    <a:pt x="1213" y="2223"/>
                  </a:lnTo>
                  <a:lnTo>
                    <a:pt x="742" y="2189"/>
                  </a:lnTo>
                  <a:lnTo>
                    <a:pt x="472" y="2189"/>
                  </a:lnTo>
                  <a:lnTo>
                    <a:pt x="270" y="2223"/>
                  </a:lnTo>
                  <a:lnTo>
                    <a:pt x="237" y="1011"/>
                  </a:lnTo>
                  <a:lnTo>
                    <a:pt x="237" y="674"/>
                  </a:lnTo>
                  <a:lnTo>
                    <a:pt x="203" y="506"/>
                  </a:lnTo>
                  <a:lnTo>
                    <a:pt x="169" y="337"/>
                  </a:lnTo>
                  <a:lnTo>
                    <a:pt x="237" y="337"/>
                  </a:lnTo>
                  <a:lnTo>
                    <a:pt x="270" y="304"/>
                  </a:lnTo>
                  <a:lnTo>
                    <a:pt x="304" y="270"/>
                  </a:lnTo>
                  <a:lnTo>
                    <a:pt x="2122" y="270"/>
                  </a:lnTo>
                  <a:lnTo>
                    <a:pt x="2358" y="236"/>
                  </a:lnTo>
                  <a:lnTo>
                    <a:pt x="2358" y="674"/>
                  </a:lnTo>
                  <a:lnTo>
                    <a:pt x="2358" y="1112"/>
                  </a:lnTo>
                  <a:lnTo>
                    <a:pt x="2324" y="1718"/>
                  </a:lnTo>
                  <a:lnTo>
                    <a:pt x="2324" y="2055"/>
                  </a:lnTo>
                  <a:lnTo>
                    <a:pt x="2324" y="2358"/>
                  </a:lnTo>
                  <a:lnTo>
                    <a:pt x="2358" y="2425"/>
                  </a:lnTo>
                  <a:lnTo>
                    <a:pt x="2459" y="2425"/>
                  </a:lnTo>
                  <a:lnTo>
                    <a:pt x="2492" y="2391"/>
                  </a:lnTo>
                  <a:lnTo>
                    <a:pt x="2560" y="2055"/>
                  </a:lnTo>
                  <a:lnTo>
                    <a:pt x="2593" y="1752"/>
                  </a:lnTo>
                  <a:lnTo>
                    <a:pt x="2593" y="1112"/>
                  </a:lnTo>
                  <a:lnTo>
                    <a:pt x="2593" y="573"/>
                  </a:lnTo>
                  <a:lnTo>
                    <a:pt x="2560" y="304"/>
                  </a:lnTo>
                  <a:lnTo>
                    <a:pt x="2492" y="34"/>
                  </a:lnTo>
                  <a:lnTo>
                    <a:pt x="245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39" name="Shape 439"/>
            <p:cNvSpPr/>
            <p:nvPr/>
          </p:nvSpPr>
          <p:spPr>
            <a:xfrm>
              <a:off x="5889000" y="2464425"/>
              <a:ext cx="63150" cy="68200"/>
            </a:xfrm>
            <a:custGeom>
              <a:avLst/>
              <a:gdLst/>
              <a:ahLst/>
              <a:cxnLst/>
              <a:rect l="0" t="0" r="0" b="0"/>
              <a:pathLst>
                <a:path w="2526" h="2728" extrusionOk="0">
                  <a:moveTo>
                    <a:pt x="202" y="168"/>
                  </a:moveTo>
                  <a:lnTo>
                    <a:pt x="741" y="236"/>
                  </a:lnTo>
                  <a:lnTo>
                    <a:pt x="1279" y="269"/>
                  </a:lnTo>
                  <a:lnTo>
                    <a:pt x="2357" y="236"/>
                  </a:lnTo>
                  <a:lnTo>
                    <a:pt x="2289" y="774"/>
                  </a:lnTo>
                  <a:lnTo>
                    <a:pt x="2256" y="1347"/>
                  </a:lnTo>
                  <a:lnTo>
                    <a:pt x="2256" y="1885"/>
                  </a:lnTo>
                  <a:lnTo>
                    <a:pt x="2289" y="2424"/>
                  </a:lnTo>
                  <a:lnTo>
                    <a:pt x="2289" y="2458"/>
                  </a:lnTo>
                  <a:lnTo>
                    <a:pt x="2256" y="2458"/>
                  </a:lnTo>
                  <a:lnTo>
                    <a:pt x="2020" y="2424"/>
                  </a:lnTo>
                  <a:lnTo>
                    <a:pt x="808" y="2424"/>
                  </a:lnTo>
                  <a:lnTo>
                    <a:pt x="303" y="2390"/>
                  </a:lnTo>
                  <a:lnTo>
                    <a:pt x="236" y="1279"/>
                  </a:lnTo>
                  <a:lnTo>
                    <a:pt x="202" y="168"/>
                  </a:lnTo>
                  <a:close/>
                  <a:moveTo>
                    <a:pt x="741" y="0"/>
                  </a:moveTo>
                  <a:lnTo>
                    <a:pt x="168" y="34"/>
                  </a:lnTo>
                  <a:lnTo>
                    <a:pt x="135" y="34"/>
                  </a:lnTo>
                  <a:lnTo>
                    <a:pt x="101" y="101"/>
                  </a:lnTo>
                  <a:lnTo>
                    <a:pt x="67" y="101"/>
                  </a:lnTo>
                  <a:lnTo>
                    <a:pt x="34" y="168"/>
                  </a:lnTo>
                  <a:lnTo>
                    <a:pt x="0" y="774"/>
                  </a:lnTo>
                  <a:lnTo>
                    <a:pt x="0" y="1414"/>
                  </a:lnTo>
                  <a:lnTo>
                    <a:pt x="34" y="2020"/>
                  </a:lnTo>
                  <a:lnTo>
                    <a:pt x="101" y="2660"/>
                  </a:lnTo>
                  <a:lnTo>
                    <a:pt x="135" y="2693"/>
                  </a:lnTo>
                  <a:lnTo>
                    <a:pt x="168" y="2727"/>
                  </a:lnTo>
                  <a:lnTo>
                    <a:pt x="236" y="2727"/>
                  </a:lnTo>
                  <a:lnTo>
                    <a:pt x="303" y="2693"/>
                  </a:lnTo>
                  <a:lnTo>
                    <a:pt x="337" y="2660"/>
                  </a:lnTo>
                  <a:lnTo>
                    <a:pt x="337" y="2626"/>
                  </a:lnTo>
                  <a:lnTo>
                    <a:pt x="337" y="2559"/>
                  </a:lnTo>
                  <a:lnTo>
                    <a:pt x="808" y="2660"/>
                  </a:lnTo>
                  <a:lnTo>
                    <a:pt x="1313" y="2693"/>
                  </a:lnTo>
                  <a:lnTo>
                    <a:pt x="1818" y="2693"/>
                  </a:lnTo>
                  <a:lnTo>
                    <a:pt x="2054" y="2660"/>
                  </a:lnTo>
                  <a:lnTo>
                    <a:pt x="2256" y="2626"/>
                  </a:lnTo>
                  <a:lnTo>
                    <a:pt x="2323" y="2592"/>
                  </a:lnTo>
                  <a:lnTo>
                    <a:pt x="2323" y="2491"/>
                  </a:lnTo>
                  <a:lnTo>
                    <a:pt x="2357" y="2525"/>
                  </a:lnTo>
                  <a:lnTo>
                    <a:pt x="2390" y="2525"/>
                  </a:lnTo>
                  <a:lnTo>
                    <a:pt x="2458" y="2491"/>
                  </a:lnTo>
                  <a:lnTo>
                    <a:pt x="2458" y="2424"/>
                  </a:lnTo>
                  <a:lnTo>
                    <a:pt x="2491" y="1885"/>
                  </a:lnTo>
                  <a:lnTo>
                    <a:pt x="2525" y="1313"/>
                  </a:lnTo>
                  <a:lnTo>
                    <a:pt x="2491" y="774"/>
                  </a:lnTo>
                  <a:lnTo>
                    <a:pt x="2458" y="202"/>
                  </a:lnTo>
                  <a:lnTo>
                    <a:pt x="2491" y="168"/>
                  </a:lnTo>
                  <a:lnTo>
                    <a:pt x="2491" y="101"/>
                  </a:lnTo>
                  <a:lnTo>
                    <a:pt x="2458" y="34"/>
                  </a:lnTo>
                  <a:lnTo>
                    <a:pt x="1852" y="34"/>
                  </a:lnTo>
                  <a:lnTo>
                    <a:pt x="127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40" name="Shape 440"/>
            <p:cNvSpPr/>
            <p:nvPr/>
          </p:nvSpPr>
          <p:spPr>
            <a:xfrm>
              <a:off x="5830900" y="2536800"/>
              <a:ext cx="58125" cy="62300"/>
            </a:xfrm>
            <a:custGeom>
              <a:avLst/>
              <a:gdLst/>
              <a:ahLst/>
              <a:cxnLst/>
              <a:rect l="0" t="0" r="0" b="0"/>
              <a:pathLst>
                <a:path w="2325" h="2492" extrusionOk="0">
                  <a:moveTo>
                    <a:pt x="1853" y="0"/>
                  </a:moveTo>
                  <a:lnTo>
                    <a:pt x="1381" y="34"/>
                  </a:lnTo>
                  <a:lnTo>
                    <a:pt x="136" y="34"/>
                  </a:lnTo>
                  <a:lnTo>
                    <a:pt x="68" y="68"/>
                  </a:lnTo>
                  <a:lnTo>
                    <a:pt x="35" y="135"/>
                  </a:lnTo>
                  <a:lnTo>
                    <a:pt x="35" y="202"/>
                  </a:lnTo>
                  <a:lnTo>
                    <a:pt x="68" y="236"/>
                  </a:lnTo>
                  <a:lnTo>
                    <a:pt x="35" y="472"/>
                  </a:lnTo>
                  <a:lnTo>
                    <a:pt x="35" y="708"/>
                  </a:lnTo>
                  <a:lnTo>
                    <a:pt x="35" y="1145"/>
                  </a:lnTo>
                  <a:lnTo>
                    <a:pt x="1" y="1718"/>
                  </a:lnTo>
                  <a:lnTo>
                    <a:pt x="35" y="2021"/>
                  </a:lnTo>
                  <a:lnTo>
                    <a:pt x="35" y="2290"/>
                  </a:lnTo>
                  <a:lnTo>
                    <a:pt x="35" y="2357"/>
                  </a:lnTo>
                  <a:lnTo>
                    <a:pt x="35" y="2425"/>
                  </a:lnTo>
                  <a:lnTo>
                    <a:pt x="68" y="2492"/>
                  </a:lnTo>
                  <a:lnTo>
                    <a:pt x="1819" y="2492"/>
                  </a:lnTo>
                  <a:lnTo>
                    <a:pt x="2021" y="2458"/>
                  </a:lnTo>
                  <a:lnTo>
                    <a:pt x="2122" y="2391"/>
                  </a:lnTo>
                  <a:lnTo>
                    <a:pt x="2189" y="2324"/>
                  </a:lnTo>
                  <a:lnTo>
                    <a:pt x="2122" y="2256"/>
                  </a:lnTo>
                  <a:lnTo>
                    <a:pt x="2021" y="2223"/>
                  </a:lnTo>
                  <a:lnTo>
                    <a:pt x="1819" y="2189"/>
                  </a:lnTo>
                  <a:lnTo>
                    <a:pt x="1415" y="2223"/>
                  </a:lnTo>
                  <a:lnTo>
                    <a:pt x="237" y="2256"/>
                  </a:lnTo>
                  <a:lnTo>
                    <a:pt x="270" y="1987"/>
                  </a:lnTo>
                  <a:lnTo>
                    <a:pt x="270" y="1718"/>
                  </a:lnTo>
                  <a:lnTo>
                    <a:pt x="270" y="1145"/>
                  </a:lnTo>
                  <a:lnTo>
                    <a:pt x="270" y="708"/>
                  </a:lnTo>
                  <a:lnTo>
                    <a:pt x="270" y="472"/>
                  </a:lnTo>
                  <a:lnTo>
                    <a:pt x="237" y="270"/>
                  </a:lnTo>
                  <a:lnTo>
                    <a:pt x="1954" y="270"/>
                  </a:lnTo>
                  <a:lnTo>
                    <a:pt x="2156" y="202"/>
                  </a:lnTo>
                  <a:lnTo>
                    <a:pt x="2223" y="169"/>
                  </a:lnTo>
                  <a:lnTo>
                    <a:pt x="2324" y="101"/>
                  </a:lnTo>
                  <a:lnTo>
                    <a:pt x="2324" y="68"/>
                  </a:lnTo>
                  <a:lnTo>
                    <a:pt x="2223" y="34"/>
                  </a:lnTo>
                  <a:lnTo>
                    <a:pt x="208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41" name="Shape 441"/>
            <p:cNvSpPr/>
            <p:nvPr/>
          </p:nvSpPr>
          <p:spPr>
            <a:xfrm>
              <a:off x="5835950" y="2487975"/>
              <a:ext cx="22750" cy="18550"/>
            </a:xfrm>
            <a:custGeom>
              <a:avLst/>
              <a:gdLst/>
              <a:ahLst/>
              <a:cxnLst/>
              <a:rect l="0" t="0" r="0" b="0"/>
              <a:pathLst>
                <a:path w="910" h="742" extrusionOk="0">
                  <a:moveTo>
                    <a:pt x="506" y="169"/>
                  </a:moveTo>
                  <a:lnTo>
                    <a:pt x="641" y="203"/>
                  </a:lnTo>
                  <a:lnTo>
                    <a:pt x="742" y="236"/>
                  </a:lnTo>
                  <a:lnTo>
                    <a:pt x="674" y="337"/>
                  </a:lnTo>
                  <a:lnTo>
                    <a:pt x="540" y="405"/>
                  </a:lnTo>
                  <a:lnTo>
                    <a:pt x="270" y="405"/>
                  </a:lnTo>
                  <a:lnTo>
                    <a:pt x="270" y="203"/>
                  </a:lnTo>
                  <a:lnTo>
                    <a:pt x="371" y="203"/>
                  </a:lnTo>
                  <a:lnTo>
                    <a:pt x="506" y="169"/>
                  </a:lnTo>
                  <a:close/>
                  <a:moveTo>
                    <a:pt x="506" y="1"/>
                  </a:moveTo>
                  <a:lnTo>
                    <a:pt x="371" y="34"/>
                  </a:lnTo>
                  <a:lnTo>
                    <a:pt x="270" y="102"/>
                  </a:lnTo>
                  <a:lnTo>
                    <a:pt x="203" y="68"/>
                  </a:lnTo>
                  <a:lnTo>
                    <a:pt x="169" y="68"/>
                  </a:lnTo>
                  <a:lnTo>
                    <a:pt x="136" y="102"/>
                  </a:lnTo>
                  <a:lnTo>
                    <a:pt x="102" y="236"/>
                  </a:lnTo>
                  <a:lnTo>
                    <a:pt x="102" y="371"/>
                  </a:lnTo>
                  <a:lnTo>
                    <a:pt x="35" y="405"/>
                  </a:lnTo>
                  <a:lnTo>
                    <a:pt x="1" y="438"/>
                  </a:lnTo>
                  <a:lnTo>
                    <a:pt x="1" y="506"/>
                  </a:lnTo>
                  <a:lnTo>
                    <a:pt x="68" y="539"/>
                  </a:lnTo>
                  <a:lnTo>
                    <a:pt x="68" y="573"/>
                  </a:lnTo>
                  <a:lnTo>
                    <a:pt x="102" y="640"/>
                  </a:lnTo>
                  <a:lnTo>
                    <a:pt x="102" y="708"/>
                  </a:lnTo>
                  <a:lnTo>
                    <a:pt x="169" y="741"/>
                  </a:lnTo>
                  <a:lnTo>
                    <a:pt x="203" y="741"/>
                  </a:lnTo>
                  <a:lnTo>
                    <a:pt x="237" y="708"/>
                  </a:lnTo>
                  <a:lnTo>
                    <a:pt x="270" y="674"/>
                  </a:lnTo>
                  <a:lnTo>
                    <a:pt x="270" y="640"/>
                  </a:lnTo>
                  <a:lnTo>
                    <a:pt x="270" y="573"/>
                  </a:lnTo>
                  <a:lnTo>
                    <a:pt x="506" y="573"/>
                  </a:lnTo>
                  <a:lnTo>
                    <a:pt x="674" y="539"/>
                  </a:lnTo>
                  <a:lnTo>
                    <a:pt x="775" y="472"/>
                  </a:lnTo>
                  <a:lnTo>
                    <a:pt x="843" y="405"/>
                  </a:lnTo>
                  <a:lnTo>
                    <a:pt x="910" y="304"/>
                  </a:lnTo>
                  <a:lnTo>
                    <a:pt x="910" y="203"/>
                  </a:lnTo>
                  <a:lnTo>
                    <a:pt x="910" y="169"/>
                  </a:lnTo>
                  <a:lnTo>
                    <a:pt x="876" y="135"/>
                  </a:lnTo>
                  <a:lnTo>
                    <a:pt x="708" y="34"/>
                  </a:lnTo>
                  <a:lnTo>
                    <a:pt x="5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42" name="Shape 442"/>
            <p:cNvSpPr/>
            <p:nvPr/>
          </p:nvSpPr>
          <p:spPr>
            <a:xfrm>
              <a:off x="5816600" y="2465250"/>
              <a:ext cx="64850" cy="62325"/>
            </a:xfrm>
            <a:custGeom>
              <a:avLst/>
              <a:gdLst/>
              <a:ahLst/>
              <a:cxnLst/>
              <a:rect l="0" t="0" r="0" b="0"/>
              <a:pathLst>
                <a:path w="2594" h="2493" extrusionOk="0">
                  <a:moveTo>
                    <a:pt x="135" y="1"/>
                  </a:moveTo>
                  <a:lnTo>
                    <a:pt x="102" y="34"/>
                  </a:lnTo>
                  <a:lnTo>
                    <a:pt x="34" y="304"/>
                  </a:lnTo>
                  <a:lnTo>
                    <a:pt x="1" y="573"/>
                  </a:lnTo>
                  <a:lnTo>
                    <a:pt x="1" y="1112"/>
                  </a:lnTo>
                  <a:lnTo>
                    <a:pt x="1" y="1751"/>
                  </a:lnTo>
                  <a:lnTo>
                    <a:pt x="34" y="2054"/>
                  </a:lnTo>
                  <a:lnTo>
                    <a:pt x="102" y="2391"/>
                  </a:lnTo>
                  <a:lnTo>
                    <a:pt x="135" y="2425"/>
                  </a:lnTo>
                  <a:lnTo>
                    <a:pt x="236" y="2425"/>
                  </a:lnTo>
                  <a:lnTo>
                    <a:pt x="270" y="2357"/>
                  </a:lnTo>
                  <a:lnTo>
                    <a:pt x="270" y="2054"/>
                  </a:lnTo>
                  <a:lnTo>
                    <a:pt x="236" y="1718"/>
                  </a:lnTo>
                  <a:lnTo>
                    <a:pt x="236" y="1112"/>
                  </a:lnTo>
                  <a:lnTo>
                    <a:pt x="236" y="674"/>
                  </a:lnTo>
                  <a:lnTo>
                    <a:pt x="236" y="236"/>
                  </a:lnTo>
                  <a:lnTo>
                    <a:pt x="472" y="270"/>
                  </a:lnTo>
                  <a:lnTo>
                    <a:pt x="2290" y="270"/>
                  </a:lnTo>
                  <a:lnTo>
                    <a:pt x="2324" y="304"/>
                  </a:lnTo>
                  <a:lnTo>
                    <a:pt x="2357" y="337"/>
                  </a:lnTo>
                  <a:lnTo>
                    <a:pt x="2391" y="337"/>
                  </a:lnTo>
                  <a:lnTo>
                    <a:pt x="2391" y="506"/>
                  </a:lnTo>
                  <a:lnTo>
                    <a:pt x="2357" y="674"/>
                  </a:lnTo>
                  <a:lnTo>
                    <a:pt x="2357" y="1011"/>
                  </a:lnTo>
                  <a:lnTo>
                    <a:pt x="2324" y="2223"/>
                  </a:lnTo>
                  <a:lnTo>
                    <a:pt x="2122" y="2189"/>
                  </a:lnTo>
                  <a:lnTo>
                    <a:pt x="1852" y="2189"/>
                  </a:lnTo>
                  <a:lnTo>
                    <a:pt x="1381" y="2223"/>
                  </a:lnTo>
                  <a:lnTo>
                    <a:pt x="775" y="2189"/>
                  </a:lnTo>
                  <a:lnTo>
                    <a:pt x="640" y="2189"/>
                  </a:lnTo>
                  <a:lnTo>
                    <a:pt x="472" y="2223"/>
                  </a:lnTo>
                  <a:lnTo>
                    <a:pt x="371" y="2256"/>
                  </a:lnTo>
                  <a:lnTo>
                    <a:pt x="270" y="2357"/>
                  </a:lnTo>
                  <a:lnTo>
                    <a:pt x="337" y="2425"/>
                  </a:lnTo>
                  <a:lnTo>
                    <a:pt x="472" y="2492"/>
                  </a:lnTo>
                  <a:lnTo>
                    <a:pt x="2088" y="2492"/>
                  </a:lnTo>
                  <a:lnTo>
                    <a:pt x="2357" y="2458"/>
                  </a:lnTo>
                  <a:lnTo>
                    <a:pt x="2391" y="2492"/>
                  </a:lnTo>
                  <a:lnTo>
                    <a:pt x="2458" y="2492"/>
                  </a:lnTo>
                  <a:lnTo>
                    <a:pt x="2526" y="2458"/>
                  </a:lnTo>
                  <a:lnTo>
                    <a:pt x="2559" y="2391"/>
                  </a:lnTo>
                  <a:lnTo>
                    <a:pt x="2559" y="1179"/>
                  </a:lnTo>
                  <a:lnTo>
                    <a:pt x="2593" y="640"/>
                  </a:lnTo>
                  <a:lnTo>
                    <a:pt x="2559" y="405"/>
                  </a:lnTo>
                  <a:lnTo>
                    <a:pt x="2526" y="135"/>
                  </a:lnTo>
                  <a:lnTo>
                    <a:pt x="2492" y="135"/>
                  </a:lnTo>
                  <a:lnTo>
                    <a:pt x="2458" y="169"/>
                  </a:lnTo>
                  <a:lnTo>
                    <a:pt x="2391" y="102"/>
                  </a:lnTo>
                  <a:lnTo>
                    <a:pt x="2290" y="68"/>
                  </a:lnTo>
                  <a:lnTo>
                    <a:pt x="2088" y="68"/>
                  </a:lnTo>
                  <a:lnTo>
                    <a:pt x="1650" y="102"/>
                  </a:lnTo>
                  <a:lnTo>
                    <a:pt x="943" y="68"/>
                  </a:lnTo>
                  <a:lnTo>
                    <a:pt x="573" y="68"/>
                  </a:lnTo>
                  <a:lnTo>
                    <a:pt x="203" y="102"/>
                  </a:lnTo>
                  <a:lnTo>
                    <a:pt x="203" y="34"/>
                  </a:lnTo>
                  <a:lnTo>
                    <a:pt x="203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43" name="Shape 443"/>
            <p:cNvSpPr/>
            <p:nvPr/>
          </p:nvSpPr>
          <p:spPr>
            <a:xfrm>
              <a:off x="5979900" y="2689150"/>
              <a:ext cx="22750" cy="15175"/>
            </a:xfrm>
            <a:custGeom>
              <a:avLst/>
              <a:gdLst/>
              <a:ahLst/>
              <a:cxnLst/>
              <a:rect l="0" t="0" r="0" b="0"/>
              <a:pathLst>
                <a:path w="910" h="607" extrusionOk="0">
                  <a:moveTo>
                    <a:pt x="438" y="0"/>
                  </a:moveTo>
                  <a:lnTo>
                    <a:pt x="303" y="68"/>
                  </a:lnTo>
                  <a:lnTo>
                    <a:pt x="202" y="202"/>
                  </a:lnTo>
                  <a:lnTo>
                    <a:pt x="101" y="303"/>
                  </a:lnTo>
                  <a:lnTo>
                    <a:pt x="34" y="371"/>
                  </a:lnTo>
                  <a:lnTo>
                    <a:pt x="0" y="438"/>
                  </a:lnTo>
                  <a:lnTo>
                    <a:pt x="34" y="472"/>
                  </a:lnTo>
                  <a:lnTo>
                    <a:pt x="68" y="505"/>
                  </a:lnTo>
                  <a:lnTo>
                    <a:pt x="202" y="472"/>
                  </a:lnTo>
                  <a:lnTo>
                    <a:pt x="303" y="371"/>
                  </a:lnTo>
                  <a:lnTo>
                    <a:pt x="472" y="236"/>
                  </a:lnTo>
                  <a:lnTo>
                    <a:pt x="606" y="404"/>
                  </a:lnTo>
                  <a:lnTo>
                    <a:pt x="775" y="573"/>
                  </a:lnTo>
                  <a:lnTo>
                    <a:pt x="808" y="606"/>
                  </a:lnTo>
                  <a:lnTo>
                    <a:pt x="876" y="573"/>
                  </a:lnTo>
                  <a:lnTo>
                    <a:pt x="909" y="539"/>
                  </a:lnTo>
                  <a:lnTo>
                    <a:pt x="876" y="472"/>
                  </a:lnTo>
                  <a:lnTo>
                    <a:pt x="741" y="303"/>
                  </a:lnTo>
                  <a:lnTo>
                    <a:pt x="573" y="135"/>
                  </a:lnTo>
                  <a:lnTo>
                    <a:pt x="573" y="101"/>
                  </a:lnTo>
                  <a:lnTo>
                    <a:pt x="539" y="34"/>
                  </a:lnTo>
                  <a:lnTo>
                    <a:pt x="50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44" name="Shape 444"/>
            <p:cNvSpPr/>
            <p:nvPr/>
          </p:nvSpPr>
          <p:spPr>
            <a:xfrm>
              <a:off x="6049750" y="2427375"/>
              <a:ext cx="28650" cy="20225"/>
            </a:xfrm>
            <a:custGeom>
              <a:avLst/>
              <a:gdLst/>
              <a:ahLst/>
              <a:cxnLst/>
              <a:rect l="0" t="0" r="0" b="0"/>
              <a:pathLst>
                <a:path w="1146" h="809" extrusionOk="0">
                  <a:moveTo>
                    <a:pt x="304" y="1"/>
                  </a:moveTo>
                  <a:lnTo>
                    <a:pt x="203" y="68"/>
                  </a:lnTo>
                  <a:lnTo>
                    <a:pt x="135" y="169"/>
                  </a:lnTo>
                  <a:lnTo>
                    <a:pt x="68" y="270"/>
                  </a:lnTo>
                  <a:lnTo>
                    <a:pt x="1" y="405"/>
                  </a:lnTo>
                  <a:lnTo>
                    <a:pt x="1" y="472"/>
                  </a:lnTo>
                  <a:lnTo>
                    <a:pt x="34" y="506"/>
                  </a:lnTo>
                  <a:lnTo>
                    <a:pt x="371" y="775"/>
                  </a:lnTo>
                  <a:lnTo>
                    <a:pt x="438" y="809"/>
                  </a:lnTo>
                  <a:lnTo>
                    <a:pt x="506" y="775"/>
                  </a:lnTo>
                  <a:lnTo>
                    <a:pt x="539" y="708"/>
                  </a:lnTo>
                  <a:lnTo>
                    <a:pt x="539" y="674"/>
                  </a:lnTo>
                  <a:lnTo>
                    <a:pt x="506" y="640"/>
                  </a:lnTo>
                  <a:lnTo>
                    <a:pt x="304" y="472"/>
                  </a:lnTo>
                  <a:lnTo>
                    <a:pt x="674" y="438"/>
                  </a:lnTo>
                  <a:lnTo>
                    <a:pt x="1044" y="405"/>
                  </a:lnTo>
                  <a:lnTo>
                    <a:pt x="1112" y="371"/>
                  </a:lnTo>
                  <a:lnTo>
                    <a:pt x="1145" y="304"/>
                  </a:lnTo>
                  <a:lnTo>
                    <a:pt x="1112" y="236"/>
                  </a:lnTo>
                  <a:lnTo>
                    <a:pt x="1044" y="203"/>
                  </a:lnTo>
                  <a:lnTo>
                    <a:pt x="674" y="236"/>
                  </a:lnTo>
                  <a:lnTo>
                    <a:pt x="304" y="304"/>
                  </a:lnTo>
                  <a:lnTo>
                    <a:pt x="438" y="135"/>
                  </a:lnTo>
                  <a:lnTo>
                    <a:pt x="438" y="102"/>
                  </a:lnTo>
                  <a:lnTo>
                    <a:pt x="438" y="34"/>
                  </a:lnTo>
                  <a:lnTo>
                    <a:pt x="37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45" name="Shape 445"/>
            <p:cNvSpPr/>
            <p:nvPr/>
          </p:nvSpPr>
          <p:spPr>
            <a:xfrm>
              <a:off x="5938650" y="2604125"/>
              <a:ext cx="155750" cy="69900"/>
            </a:xfrm>
            <a:custGeom>
              <a:avLst/>
              <a:gdLst/>
              <a:ahLst/>
              <a:cxnLst/>
              <a:rect l="0" t="0" r="0" b="0"/>
              <a:pathLst>
                <a:path w="6230" h="2796" extrusionOk="0">
                  <a:moveTo>
                    <a:pt x="3839" y="1"/>
                  </a:moveTo>
                  <a:lnTo>
                    <a:pt x="1953" y="35"/>
                  </a:lnTo>
                  <a:lnTo>
                    <a:pt x="1011" y="35"/>
                  </a:lnTo>
                  <a:lnTo>
                    <a:pt x="539" y="102"/>
                  </a:lnTo>
                  <a:lnTo>
                    <a:pt x="101" y="203"/>
                  </a:lnTo>
                  <a:lnTo>
                    <a:pt x="68" y="237"/>
                  </a:lnTo>
                  <a:lnTo>
                    <a:pt x="101" y="270"/>
                  </a:lnTo>
                  <a:lnTo>
                    <a:pt x="135" y="270"/>
                  </a:lnTo>
                  <a:lnTo>
                    <a:pt x="34" y="506"/>
                  </a:lnTo>
                  <a:lnTo>
                    <a:pt x="0" y="775"/>
                  </a:lnTo>
                  <a:lnTo>
                    <a:pt x="0" y="1314"/>
                  </a:lnTo>
                  <a:lnTo>
                    <a:pt x="34" y="1954"/>
                  </a:lnTo>
                  <a:lnTo>
                    <a:pt x="135" y="2593"/>
                  </a:lnTo>
                  <a:lnTo>
                    <a:pt x="169" y="2627"/>
                  </a:lnTo>
                  <a:lnTo>
                    <a:pt x="202" y="2661"/>
                  </a:lnTo>
                  <a:lnTo>
                    <a:pt x="303" y="2661"/>
                  </a:lnTo>
                  <a:lnTo>
                    <a:pt x="977" y="2762"/>
                  </a:lnTo>
                  <a:lnTo>
                    <a:pt x="1684" y="2795"/>
                  </a:lnTo>
                  <a:lnTo>
                    <a:pt x="2391" y="2762"/>
                  </a:lnTo>
                  <a:lnTo>
                    <a:pt x="3098" y="2728"/>
                  </a:lnTo>
                  <a:lnTo>
                    <a:pt x="4478" y="2661"/>
                  </a:lnTo>
                  <a:lnTo>
                    <a:pt x="5185" y="2627"/>
                  </a:lnTo>
                  <a:lnTo>
                    <a:pt x="5892" y="2661"/>
                  </a:lnTo>
                  <a:lnTo>
                    <a:pt x="5926" y="2728"/>
                  </a:lnTo>
                  <a:lnTo>
                    <a:pt x="6027" y="2728"/>
                  </a:lnTo>
                  <a:lnTo>
                    <a:pt x="6094" y="2694"/>
                  </a:lnTo>
                  <a:lnTo>
                    <a:pt x="6128" y="2627"/>
                  </a:lnTo>
                  <a:lnTo>
                    <a:pt x="6195" y="1348"/>
                  </a:lnTo>
                  <a:lnTo>
                    <a:pt x="6229" y="708"/>
                  </a:lnTo>
                  <a:lnTo>
                    <a:pt x="6229" y="405"/>
                  </a:lnTo>
                  <a:lnTo>
                    <a:pt x="6195" y="102"/>
                  </a:lnTo>
                  <a:lnTo>
                    <a:pt x="6162" y="68"/>
                  </a:lnTo>
                  <a:lnTo>
                    <a:pt x="6128" y="35"/>
                  </a:lnTo>
                  <a:lnTo>
                    <a:pt x="6094" y="68"/>
                  </a:lnTo>
                  <a:lnTo>
                    <a:pt x="6061" y="102"/>
                  </a:lnTo>
                  <a:lnTo>
                    <a:pt x="5960" y="641"/>
                  </a:lnTo>
                  <a:lnTo>
                    <a:pt x="5926" y="1247"/>
                  </a:lnTo>
                  <a:lnTo>
                    <a:pt x="5892" y="2425"/>
                  </a:lnTo>
                  <a:lnTo>
                    <a:pt x="5185" y="2391"/>
                  </a:lnTo>
                  <a:lnTo>
                    <a:pt x="4512" y="2391"/>
                  </a:lnTo>
                  <a:lnTo>
                    <a:pt x="3132" y="2459"/>
                  </a:lnTo>
                  <a:lnTo>
                    <a:pt x="1751" y="2526"/>
                  </a:lnTo>
                  <a:lnTo>
                    <a:pt x="1044" y="2560"/>
                  </a:lnTo>
                  <a:lnTo>
                    <a:pt x="371" y="2526"/>
                  </a:lnTo>
                  <a:lnTo>
                    <a:pt x="270" y="1920"/>
                  </a:lnTo>
                  <a:lnTo>
                    <a:pt x="236" y="1314"/>
                  </a:lnTo>
                  <a:lnTo>
                    <a:pt x="236" y="775"/>
                  </a:lnTo>
                  <a:lnTo>
                    <a:pt x="236" y="506"/>
                  </a:lnTo>
                  <a:lnTo>
                    <a:pt x="169" y="270"/>
                  </a:lnTo>
                  <a:lnTo>
                    <a:pt x="505" y="304"/>
                  </a:lnTo>
                  <a:lnTo>
                    <a:pt x="1482" y="304"/>
                  </a:lnTo>
                  <a:lnTo>
                    <a:pt x="2122" y="270"/>
                  </a:lnTo>
                  <a:lnTo>
                    <a:pt x="2761" y="237"/>
                  </a:lnTo>
                  <a:lnTo>
                    <a:pt x="4108" y="203"/>
                  </a:lnTo>
                  <a:lnTo>
                    <a:pt x="5354" y="203"/>
                  </a:lnTo>
                  <a:lnTo>
                    <a:pt x="5623" y="237"/>
                  </a:lnTo>
                  <a:lnTo>
                    <a:pt x="5724" y="237"/>
                  </a:lnTo>
                  <a:lnTo>
                    <a:pt x="5791" y="270"/>
                  </a:lnTo>
                  <a:lnTo>
                    <a:pt x="5859" y="304"/>
                  </a:lnTo>
                  <a:lnTo>
                    <a:pt x="5892" y="304"/>
                  </a:lnTo>
                  <a:lnTo>
                    <a:pt x="5960" y="270"/>
                  </a:lnTo>
                  <a:lnTo>
                    <a:pt x="5960" y="203"/>
                  </a:lnTo>
                  <a:lnTo>
                    <a:pt x="5926" y="102"/>
                  </a:lnTo>
                  <a:lnTo>
                    <a:pt x="5859" y="68"/>
                  </a:lnTo>
                  <a:lnTo>
                    <a:pt x="5791" y="35"/>
                  </a:lnTo>
                  <a:lnTo>
                    <a:pt x="569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46" name="Shape 446"/>
            <p:cNvSpPr/>
            <p:nvPr/>
          </p:nvSpPr>
          <p:spPr>
            <a:xfrm>
              <a:off x="5744225" y="2620125"/>
              <a:ext cx="22750" cy="13500"/>
            </a:xfrm>
            <a:custGeom>
              <a:avLst/>
              <a:gdLst/>
              <a:ahLst/>
              <a:cxnLst/>
              <a:rect l="0" t="0" r="0" b="0"/>
              <a:pathLst>
                <a:path w="910" h="540" extrusionOk="0">
                  <a:moveTo>
                    <a:pt x="741" y="1"/>
                  </a:moveTo>
                  <a:lnTo>
                    <a:pt x="573" y="34"/>
                  </a:lnTo>
                  <a:lnTo>
                    <a:pt x="404" y="102"/>
                  </a:lnTo>
                  <a:lnTo>
                    <a:pt x="67" y="236"/>
                  </a:lnTo>
                  <a:lnTo>
                    <a:pt x="34" y="270"/>
                  </a:lnTo>
                  <a:lnTo>
                    <a:pt x="0" y="337"/>
                  </a:lnTo>
                  <a:lnTo>
                    <a:pt x="34" y="405"/>
                  </a:lnTo>
                  <a:lnTo>
                    <a:pt x="67" y="438"/>
                  </a:lnTo>
                  <a:lnTo>
                    <a:pt x="775" y="539"/>
                  </a:lnTo>
                  <a:lnTo>
                    <a:pt x="842" y="539"/>
                  </a:lnTo>
                  <a:lnTo>
                    <a:pt x="876" y="506"/>
                  </a:lnTo>
                  <a:lnTo>
                    <a:pt x="909" y="472"/>
                  </a:lnTo>
                  <a:lnTo>
                    <a:pt x="909" y="438"/>
                  </a:lnTo>
                  <a:lnTo>
                    <a:pt x="876" y="371"/>
                  </a:lnTo>
                  <a:lnTo>
                    <a:pt x="842" y="337"/>
                  </a:lnTo>
                  <a:lnTo>
                    <a:pt x="505" y="270"/>
                  </a:lnTo>
                  <a:lnTo>
                    <a:pt x="674" y="203"/>
                  </a:lnTo>
                  <a:lnTo>
                    <a:pt x="775" y="102"/>
                  </a:lnTo>
                  <a:lnTo>
                    <a:pt x="808" y="34"/>
                  </a:lnTo>
                  <a:lnTo>
                    <a:pt x="74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47" name="Shape 447"/>
            <p:cNvSpPr/>
            <p:nvPr/>
          </p:nvSpPr>
          <p:spPr>
            <a:xfrm>
              <a:off x="6030400" y="2712725"/>
              <a:ext cx="64000" cy="41250"/>
            </a:xfrm>
            <a:custGeom>
              <a:avLst/>
              <a:gdLst/>
              <a:ahLst/>
              <a:cxnLst/>
              <a:rect l="0" t="0" r="0" b="0"/>
              <a:pathLst>
                <a:path w="2560" h="1650" extrusionOk="0">
                  <a:moveTo>
                    <a:pt x="371" y="0"/>
                  </a:moveTo>
                  <a:lnTo>
                    <a:pt x="34" y="67"/>
                  </a:lnTo>
                  <a:lnTo>
                    <a:pt x="0" y="101"/>
                  </a:lnTo>
                  <a:lnTo>
                    <a:pt x="0" y="135"/>
                  </a:lnTo>
                  <a:lnTo>
                    <a:pt x="0" y="168"/>
                  </a:lnTo>
                  <a:lnTo>
                    <a:pt x="68" y="202"/>
                  </a:lnTo>
                  <a:lnTo>
                    <a:pt x="707" y="236"/>
                  </a:lnTo>
                  <a:lnTo>
                    <a:pt x="1347" y="236"/>
                  </a:lnTo>
                  <a:lnTo>
                    <a:pt x="1818" y="269"/>
                  </a:lnTo>
                  <a:lnTo>
                    <a:pt x="2323" y="269"/>
                  </a:lnTo>
                  <a:lnTo>
                    <a:pt x="2391" y="539"/>
                  </a:lnTo>
                  <a:lnTo>
                    <a:pt x="2391" y="842"/>
                  </a:lnTo>
                  <a:lnTo>
                    <a:pt x="2357" y="1414"/>
                  </a:lnTo>
                  <a:lnTo>
                    <a:pt x="404" y="1414"/>
                  </a:lnTo>
                  <a:lnTo>
                    <a:pt x="169" y="1481"/>
                  </a:lnTo>
                  <a:lnTo>
                    <a:pt x="135" y="1515"/>
                  </a:lnTo>
                  <a:lnTo>
                    <a:pt x="169" y="1549"/>
                  </a:lnTo>
                  <a:lnTo>
                    <a:pt x="404" y="1616"/>
                  </a:lnTo>
                  <a:lnTo>
                    <a:pt x="1212" y="1616"/>
                  </a:lnTo>
                  <a:lnTo>
                    <a:pt x="2458" y="1650"/>
                  </a:lnTo>
                  <a:lnTo>
                    <a:pt x="2525" y="1616"/>
                  </a:lnTo>
                  <a:lnTo>
                    <a:pt x="2559" y="1549"/>
                  </a:lnTo>
                  <a:lnTo>
                    <a:pt x="2559" y="1212"/>
                  </a:lnTo>
                  <a:lnTo>
                    <a:pt x="2525" y="875"/>
                  </a:lnTo>
                  <a:lnTo>
                    <a:pt x="2391" y="236"/>
                  </a:lnTo>
                  <a:lnTo>
                    <a:pt x="2458" y="236"/>
                  </a:lnTo>
                  <a:lnTo>
                    <a:pt x="2492" y="168"/>
                  </a:lnTo>
                  <a:lnTo>
                    <a:pt x="2458" y="135"/>
                  </a:lnTo>
                  <a:lnTo>
                    <a:pt x="2424" y="101"/>
                  </a:lnTo>
                  <a:lnTo>
                    <a:pt x="2357" y="101"/>
                  </a:lnTo>
                  <a:lnTo>
                    <a:pt x="2357" y="34"/>
                  </a:lnTo>
                  <a:lnTo>
                    <a:pt x="2323" y="0"/>
                  </a:lnTo>
                  <a:lnTo>
                    <a:pt x="2290" y="0"/>
                  </a:lnTo>
                  <a:lnTo>
                    <a:pt x="2290" y="34"/>
                  </a:lnTo>
                  <a:lnTo>
                    <a:pt x="2290" y="67"/>
                  </a:lnTo>
                  <a:lnTo>
                    <a:pt x="2054" y="34"/>
                  </a:lnTo>
                  <a:lnTo>
                    <a:pt x="181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48" name="Shape 448"/>
            <p:cNvSpPr/>
            <p:nvPr/>
          </p:nvSpPr>
          <p:spPr>
            <a:xfrm>
              <a:off x="5958000" y="2678200"/>
              <a:ext cx="62325" cy="74950"/>
            </a:xfrm>
            <a:custGeom>
              <a:avLst/>
              <a:gdLst/>
              <a:ahLst/>
              <a:cxnLst/>
              <a:rect l="0" t="0" r="0" b="0"/>
              <a:pathLst>
                <a:path w="2493" h="2998" extrusionOk="0">
                  <a:moveTo>
                    <a:pt x="270" y="1482"/>
                  </a:moveTo>
                  <a:lnTo>
                    <a:pt x="506" y="1549"/>
                  </a:lnTo>
                  <a:lnTo>
                    <a:pt x="708" y="1583"/>
                  </a:lnTo>
                  <a:lnTo>
                    <a:pt x="1179" y="1617"/>
                  </a:lnTo>
                  <a:lnTo>
                    <a:pt x="1718" y="1650"/>
                  </a:lnTo>
                  <a:lnTo>
                    <a:pt x="1987" y="1650"/>
                  </a:lnTo>
                  <a:lnTo>
                    <a:pt x="2257" y="1617"/>
                  </a:lnTo>
                  <a:lnTo>
                    <a:pt x="2257" y="2155"/>
                  </a:lnTo>
                  <a:lnTo>
                    <a:pt x="2257" y="2391"/>
                  </a:lnTo>
                  <a:lnTo>
                    <a:pt x="2257" y="2660"/>
                  </a:lnTo>
                  <a:lnTo>
                    <a:pt x="1785" y="2660"/>
                  </a:lnTo>
                  <a:lnTo>
                    <a:pt x="1348" y="2694"/>
                  </a:lnTo>
                  <a:lnTo>
                    <a:pt x="809" y="2728"/>
                  </a:lnTo>
                  <a:lnTo>
                    <a:pt x="540" y="2761"/>
                  </a:lnTo>
                  <a:lnTo>
                    <a:pt x="304" y="2795"/>
                  </a:lnTo>
                  <a:lnTo>
                    <a:pt x="278" y="2821"/>
                  </a:lnTo>
                  <a:lnTo>
                    <a:pt x="278" y="2821"/>
                  </a:lnTo>
                  <a:lnTo>
                    <a:pt x="304" y="2559"/>
                  </a:lnTo>
                  <a:lnTo>
                    <a:pt x="304" y="2189"/>
                  </a:lnTo>
                  <a:lnTo>
                    <a:pt x="270" y="1482"/>
                  </a:lnTo>
                  <a:close/>
                  <a:moveTo>
                    <a:pt x="1718" y="1"/>
                  </a:moveTo>
                  <a:lnTo>
                    <a:pt x="1146" y="34"/>
                  </a:lnTo>
                  <a:lnTo>
                    <a:pt x="674" y="68"/>
                  </a:lnTo>
                  <a:lnTo>
                    <a:pt x="203" y="135"/>
                  </a:lnTo>
                  <a:lnTo>
                    <a:pt x="169" y="68"/>
                  </a:lnTo>
                  <a:lnTo>
                    <a:pt x="136" y="68"/>
                  </a:lnTo>
                  <a:lnTo>
                    <a:pt x="35" y="405"/>
                  </a:lnTo>
                  <a:lnTo>
                    <a:pt x="35" y="708"/>
                  </a:lnTo>
                  <a:lnTo>
                    <a:pt x="35" y="1381"/>
                  </a:lnTo>
                  <a:lnTo>
                    <a:pt x="1" y="2155"/>
                  </a:lnTo>
                  <a:lnTo>
                    <a:pt x="35" y="2526"/>
                  </a:lnTo>
                  <a:lnTo>
                    <a:pt x="68" y="2930"/>
                  </a:lnTo>
                  <a:lnTo>
                    <a:pt x="136" y="2963"/>
                  </a:lnTo>
                  <a:lnTo>
                    <a:pt x="169" y="2997"/>
                  </a:lnTo>
                  <a:lnTo>
                    <a:pt x="237" y="2963"/>
                  </a:lnTo>
                  <a:lnTo>
                    <a:pt x="270" y="2896"/>
                  </a:lnTo>
                  <a:lnTo>
                    <a:pt x="276" y="2835"/>
                  </a:lnTo>
                  <a:lnTo>
                    <a:pt x="304" y="2862"/>
                  </a:lnTo>
                  <a:lnTo>
                    <a:pt x="540" y="2896"/>
                  </a:lnTo>
                  <a:lnTo>
                    <a:pt x="1348" y="2896"/>
                  </a:lnTo>
                  <a:lnTo>
                    <a:pt x="1819" y="2862"/>
                  </a:lnTo>
                  <a:lnTo>
                    <a:pt x="2290" y="2829"/>
                  </a:lnTo>
                  <a:lnTo>
                    <a:pt x="2324" y="2896"/>
                  </a:lnTo>
                  <a:lnTo>
                    <a:pt x="2358" y="2930"/>
                  </a:lnTo>
                  <a:lnTo>
                    <a:pt x="2391" y="2896"/>
                  </a:lnTo>
                  <a:lnTo>
                    <a:pt x="2425" y="2829"/>
                  </a:lnTo>
                  <a:lnTo>
                    <a:pt x="2459" y="2761"/>
                  </a:lnTo>
                  <a:lnTo>
                    <a:pt x="2425" y="2694"/>
                  </a:lnTo>
                  <a:lnTo>
                    <a:pt x="2459" y="2425"/>
                  </a:lnTo>
                  <a:lnTo>
                    <a:pt x="2492" y="2155"/>
                  </a:lnTo>
                  <a:lnTo>
                    <a:pt x="2492" y="1617"/>
                  </a:lnTo>
                  <a:lnTo>
                    <a:pt x="2492" y="876"/>
                  </a:lnTo>
                  <a:lnTo>
                    <a:pt x="2492" y="506"/>
                  </a:lnTo>
                  <a:lnTo>
                    <a:pt x="2425" y="135"/>
                  </a:lnTo>
                  <a:lnTo>
                    <a:pt x="2391" y="135"/>
                  </a:lnTo>
                  <a:lnTo>
                    <a:pt x="2324" y="438"/>
                  </a:lnTo>
                  <a:lnTo>
                    <a:pt x="2290" y="775"/>
                  </a:lnTo>
                  <a:lnTo>
                    <a:pt x="2290" y="1415"/>
                  </a:lnTo>
                  <a:lnTo>
                    <a:pt x="2290" y="1448"/>
                  </a:lnTo>
                  <a:lnTo>
                    <a:pt x="2021" y="1415"/>
                  </a:lnTo>
                  <a:lnTo>
                    <a:pt x="1718" y="1381"/>
                  </a:lnTo>
                  <a:lnTo>
                    <a:pt x="1179" y="1381"/>
                  </a:lnTo>
                  <a:lnTo>
                    <a:pt x="708" y="1347"/>
                  </a:lnTo>
                  <a:lnTo>
                    <a:pt x="472" y="1347"/>
                  </a:lnTo>
                  <a:lnTo>
                    <a:pt x="270" y="1381"/>
                  </a:lnTo>
                  <a:lnTo>
                    <a:pt x="270" y="842"/>
                  </a:lnTo>
                  <a:lnTo>
                    <a:pt x="270" y="573"/>
                  </a:lnTo>
                  <a:lnTo>
                    <a:pt x="237" y="304"/>
                  </a:lnTo>
                  <a:lnTo>
                    <a:pt x="775" y="270"/>
                  </a:lnTo>
                  <a:lnTo>
                    <a:pt x="1280" y="236"/>
                  </a:lnTo>
                  <a:lnTo>
                    <a:pt x="1785" y="203"/>
                  </a:lnTo>
                  <a:lnTo>
                    <a:pt x="2290" y="169"/>
                  </a:lnTo>
                  <a:lnTo>
                    <a:pt x="2358" y="135"/>
                  </a:lnTo>
                  <a:lnTo>
                    <a:pt x="2358" y="68"/>
                  </a:lnTo>
                  <a:lnTo>
                    <a:pt x="232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49" name="Shape 449"/>
            <p:cNvSpPr/>
            <p:nvPr/>
          </p:nvSpPr>
          <p:spPr>
            <a:xfrm>
              <a:off x="6028700" y="2718600"/>
              <a:ext cx="4250" cy="35375"/>
            </a:xfrm>
            <a:custGeom>
              <a:avLst/>
              <a:gdLst/>
              <a:ahLst/>
              <a:cxnLst/>
              <a:rect l="0" t="0" r="0" b="0"/>
              <a:pathLst>
                <a:path w="170" h="1415" extrusionOk="0">
                  <a:moveTo>
                    <a:pt x="102" y="1"/>
                  </a:moveTo>
                  <a:lnTo>
                    <a:pt x="35" y="102"/>
                  </a:lnTo>
                  <a:lnTo>
                    <a:pt x="1" y="236"/>
                  </a:lnTo>
                  <a:lnTo>
                    <a:pt x="1" y="506"/>
                  </a:lnTo>
                  <a:lnTo>
                    <a:pt x="1" y="1314"/>
                  </a:lnTo>
                  <a:lnTo>
                    <a:pt x="1" y="1381"/>
                  </a:lnTo>
                  <a:lnTo>
                    <a:pt x="68" y="1415"/>
                  </a:lnTo>
                  <a:lnTo>
                    <a:pt x="136" y="1381"/>
                  </a:lnTo>
                  <a:lnTo>
                    <a:pt x="169" y="1314"/>
                  </a:lnTo>
                  <a:lnTo>
                    <a:pt x="169" y="506"/>
                  </a:lnTo>
                  <a:lnTo>
                    <a:pt x="169" y="236"/>
                  </a:lnTo>
                  <a:lnTo>
                    <a:pt x="169" y="102"/>
                  </a:lnTo>
                  <a:lnTo>
                    <a:pt x="1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50" name="Shape 450"/>
            <p:cNvSpPr/>
            <p:nvPr/>
          </p:nvSpPr>
          <p:spPr>
            <a:xfrm>
              <a:off x="6053950" y="2723650"/>
              <a:ext cx="14350" cy="19400"/>
            </a:xfrm>
            <a:custGeom>
              <a:avLst/>
              <a:gdLst/>
              <a:ahLst/>
              <a:cxnLst/>
              <a:rect l="0" t="0" r="0" b="0"/>
              <a:pathLst>
                <a:path w="574" h="776" extrusionOk="0">
                  <a:moveTo>
                    <a:pt x="169" y="1"/>
                  </a:moveTo>
                  <a:lnTo>
                    <a:pt x="136" y="68"/>
                  </a:lnTo>
                  <a:lnTo>
                    <a:pt x="136" y="135"/>
                  </a:lnTo>
                  <a:lnTo>
                    <a:pt x="169" y="203"/>
                  </a:lnTo>
                  <a:lnTo>
                    <a:pt x="237" y="270"/>
                  </a:lnTo>
                  <a:lnTo>
                    <a:pt x="304" y="337"/>
                  </a:lnTo>
                  <a:lnTo>
                    <a:pt x="270" y="371"/>
                  </a:lnTo>
                  <a:lnTo>
                    <a:pt x="35" y="573"/>
                  </a:lnTo>
                  <a:lnTo>
                    <a:pt x="35" y="607"/>
                  </a:lnTo>
                  <a:lnTo>
                    <a:pt x="1" y="674"/>
                  </a:lnTo>
                  <a:lnTo>
                    <a:pt x="68" y="741"/>
                  </a:lnTo>
                  <a:lnTo>
                    <a:pt x="136" y="775"/>
                  </a:lnTo>
                  <a:lnTo>
                    <a:pt x="169" y="775"/>
                  </a:lnTo>
                  <a:lnTo>
                    <a:pt x="203" y="741"/>
                  </a:lnTo>
                  <a:lnTo>
                    <a:pt x="405" y="539"/>
                  </a:lnTo>
                  <a:lnTo>
                    <a:pt x="506" y="438"/>
                  </a:lnTo>
                  <a:lnTo>
                    <a:pt x="540" y="405"/>
                  </a:lnTo>
                  <a:lnTo>
                    <a:pt x="573" y="337"/>
                  </a:lnTo>
                  <a:lnTo>
                    <a:pt x="573" y="304"/>
                  </a:lnTo>
                  <a:lnTo>
                    <a:pt x="540" y="236"/>
                  </a:lnTo>
                  <a:lnTo>
                    <a:pt x="439" y="135"/>
                  </a:lnTo>
                  <a:lnTo>
                    <a:pt x="371" y="102"/>
                  </a:lnTo>
                  <a:lnTo>
                    <a:pt x="304" y="68"/>
                  </a:lnTo>
                  <a:lnTo>
                    <a:pt x="23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51" name="Shape 451"/>
            <p:cNvSpPr/>
            <p:nvPr/>
          </p:nvSpPr>
          <p:spPr>
            <a:xfrm>
              <a:off x="6056475" y="2501450"/>
              <a:ext cx="27825" cy="22750"/>
            </a:xfrm>
            <a:custGeom>
              <a:avLst/>
              <a:gdLst/>
              <a:ahLst/>
              <a:cxnLst/>
              <a:rect l="0" t="0" r="0" b="0"/>
              <a:pathLst>
                <a:path w="1113" h="910" extrusionOk="0">
                  <a:moveTo>
                    <a:pt x="944" y="0"/>
                  </a:moveTo>
                  <a:lnTo>
                    <a:pt x="876" y="34"/>
                  </a:lnTo>
                  <a:lnTo>
                    <a:pt x="876" y="101"/>
                  </a:lnTo>
                  <a:lnTo>
                    <a:pt x="876" y="236"/>
                  </a:lnTo>
                  <a:lnTo>
                    <a:pt x="843" y="337"/>
                  </a:lnTo>
                  <a:lnTo>
                    <a:pt x="775" y="438"/>
                  </a:lnTo>
                  <a:lnTo>
                    <a:pt x="641" y="472"/>
                  </a:lnTo>
                  <a:lnTo>
                    <a:pt x="405" y="472"/>
                  </a:lnTo>
                  <a:lnTo>
                    <a:pt x="405" y="404"/>
                  </a:lnTo>
                  <a:lnTo>
                    <a:pt x="405" y="337"/>
                  </a:lnTo>
                  <a:lnTo>
                    <a:pt x="439" y="236"/>
                  </a:lnTo>
                  <a:lnTo>
                    <a:pt x="439" y="202"/>
                  </a:lnTo>
                  <a:lnTo>
                    <a:pt x="371" y="202"/>
                  </a:lnTo>
                  <a:lnTo>
                    <a:pt x="237" y="303"/>
                  </a:lnTo>
                  <a:lnTo>
                    <a:pt x="68" y="337"/>
                  </a:lnTo>
                  <a:lnTo>
                    <a:pt x="1" y="371"/>
                  </a:lnTo>
                  <a:lnTo>
                    <a:pt x="1" y="472"/>
                  </a:lnTo>
                  <a:lnTo>
                    <a:pt x="169" y="842"/>
                  </a:lnTo>
                  <a:lnTo>
                    <a:pt x="203" y="909"/>
                  </a:lnTo>
                  <a:lnTo>
                    <a:pt x="371" y="909"/>
                  </a:lnTo>
                  <a:lnTo>
                    <a:pt x="405" y="876"/>
                  </a:lnTo>
                  <a:lnTo>
                    <a:pt x="405" y="808"/>
                  </a:lnTo>
                  <a:lnTo>
                    <a:pt x="371" y="674"/>
                  </a:lnTo>
                  <a:lnTo>
                    <a:pt x="607" y="674"/>
                  </a:lnTo>
                  <a:lnTo>
                    <a:pt x="809" y="640"/>
                  </a:lnTo>
                  <a:lnTo>
                    <a:pt x="944" y="539"/>
                  </a:lnTo>
                  <a:lnTo>
                    <a:pt x="1045" y="371"/>
                  </a:lnTo>
                  <a:lnTo>
                    <a:pt x="1112" y="236"/>
                  </a:lnTo>
                  <a:lnTo>
                    <a:pt x="1078" y="68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52" name="Shape 452"/>
            <p:cNvSpPr/>
            <p:nvPr/>
          </p:nvSpPr>
          <p:spPr>
            <a:xfrm>
              <a:off x="5990825" y="2395400"/>
              <a:ext cx="101875" cy="63150"/>
            </a:xfrm>
            <a:custGeom>
              <a:avLst/>
              <a:gdLst/>
              <a:ahLst/>
              <a:cxnLst/>
              <a:rect l="0" t="0" r="0" b="0"/>
              <a:pathLst>
                <a:path w="4075" h="2526" extrusionOk="0">
                  <a:moveTo>
                    <a:pt x="2930" y="236"/>
                  </a:moveTo>
                  <a:lnTo>
                    <a:pt x="3839" y="270"/>
                  </a:lnTo>
                  <a:lnTo>
                    <a:pt x="3839" y="1280"/>
                  </a:lnTo>
                  <a:lnTo>
                    <a:pt x="3873" y="2256"/>
                  </a:lnTo>
                  <a:lnTo>
                    <a:pt x="2055" y="2189"/>
                  </a:lnTo>
                  <a:lnTo>
                    <a:pt x="1112" y="2189"/>
                  </a:lnTo>
                  <a:lnTo>
                    <a:pt x="237" y="2222"/>
                  </a:lnTo>
                  <a:lnTo>
                    <a:pt x="203" y="2222"/>
                  </a:lnTo>
                  <a:lnTo>
                    <a:pt x="237" y="2189"/>
                  </a:lnTo>
                  <a:lnTo>
                    <a:pt x="237" y="1953"/>
                  </a:lnTo>
                  <a:lnTo>
                    <a:pt x="237" y="1717"/>
                  </a:lnTo>
                  <a:lnTo>
                    <a:pt x="203" y="1246"/>
                  </a:lnTo>
                  <a:lnTo>
                    <a:pt x="203" y="741"/>
                  </a:lnTo>
                  <a:lnTo>
                    <a:pt x="237" y="236"/>
                  </a:lnTo>
                  <a:close/>
                  <a:moveTo>
                    <a:pt x="1112" y="0"/>
                  </a:moveTo>
                  <a:lnTo>
                    <a:pt x="237" y="68"/>
                  </a:lnTo>
                  <a:lnTo>
                    <a:pt x="203" y="101"/>
                  </a:lnTo>
                  <a:lnTo>
                    <a:pt x="136" y="101"/>
                  </a:lnTo>
                  <a:lnTo>
                    <a:pt x="102" y="135"/>
                  </a:lnTo>
                  <a:lnTo>
                    <a:pt x="35" y="674"/>
                  </a:lnTo>
                  <a:lnTo>
                    <a:pt x="1" y="1246"/>
                  </a:lnTo>
                  <a:lnTo>
                    <a:pt x="1" y="1751"/>
                  </a:lnTo>
                  <a:lnTo>
                    <a:pt x="35" y="1987"/>
                  </a:lnTo>
                  <a:lnTo>
                    <a:pt x="136" y="2189"/>
                  </a:lnTo>
                  <a:lnTo>
                    <a:pt x="169" y="2222"/>
                  </a:lnTo>
                  <a:lnTo>
                    <a:pt x="169" y="2290"/>
                  </a:lnTo>
                  <a:lnTo>
                    <a:pt x="203" y="2323"/>
                  </a:lnTo>
                  <a:lnTo>
                    <a:pt x="641" y="2391"/>
                  </a:lnTo>
                  <a:lnTo>
                    <a:pt x="1112" y="2458"/>
                  </a:lnTo>
                  <a:lnTo>
                    <a:pt x="2021" y="2525"/>
                  </a:lnTo>
                  <a:lnTo>
                    <a:pt x="2964" y="2525"/>
                  </a:lnTo>
                  <a:lnTo>
                    <a:pt x="3873" y="2458"/>
                  </a:lnTo>
                  <a:lnTo>
                    <a:pt x="3906" y="2525"/>
                  </a:lnTo>
                  <a:lnTo>
                    <a:pt x="3974" y="2525"/>
                  </a:lnTo>
                  <a:lnTo>
                    <a:pt x="4041" y="2492"/>
                  </a:lnTo>
                  <a:lnTo>
                    <a:pt x="4075" y="2424"/>
                  </a:lnTo>
                  <a:lnTo>
                    <a:pt x="4075" y="1280"/>
                  </a:lnTo>
                  <a:lnTo>
                    <a:pt x="4041" y="707"/>
                  </a:lnTo>
                  <a:lnTo>
                    <a:pt x="4007" y="169"/>
                  </a:lnTo>
                  <a:lnTo>
                    <a:pt x="4007" y="101"/>
                  </a:lnTo>
                  <a:lnTo>
                    <a:pt x="3974" y="68"/>
                  </a:lnTo>
                  <a:lnTo>
                    <a:pt x="3873" y="68"/>
                  </a:lnTo>
                  <a:lnTo>
                    <a:pt x="296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53" name="Shape 453"/>
            <p:cNvSpPr/>
            <p:nvPr/>
          </p:nvSpPr>
          <p:spPr>
            <a:xfrm>
              <a:off x="6030400" y="2466100"/>
              <a:ext cx="66525" cy="132175"/>
            </a:xfrm>
            <a:custGeom>
              <a:avLst/>
              <a:gdLst/>
              <a:ahLst/>
              <a:cxnLst/>
              <a:rect l="0" t="0" r="0" b="0"/>
              <a:pathLst>
                <a:path w="2661" h="5287" extrusionOk="0">
                  <a:moveTo>
                    <a:pt x="2492" y="202"/>
                  </a:moveTo>
                  <a:lnTo>
                    <a:pt x="2424" y="472"/>
                  </a:lnTo>
                  <a:lnTo>
                    <a:pt x="2391" y="775"/>
                  </a:lnTo>
                  <a:lnTo>
                    <a:pt x="2391" y="1347"/>
                  </a:lnTo>
                  <a:lnTo>
                    <a:pt x="2424" y="1953"/>
                  </a:lnTo>
                  <a:lnTo>
                    <a:pt x="2424" y="2525"/>
                  </a:lnTo>
                  <a:lnTo>
                    <a:pt x="2391" y="3771"/>
                  </a:lnTo>
                  <a:lnTo>
                    <a:pt x="2323" y="5017"/>
                  </a:lnTo>
                  <a:lnTo>
                    <a:pt x="1684" y="5017"/>
                  </a:lnTo>
                  <a:lnTo>
                    <a:pt x="1313" y="4983"/>
                  </a:lnTo>
                  <a:lnTo>
                    <a:pt x="1111" y="4983"/>
                  </a:lnTo>
                  <a:lnTo>
                    <a:pt x="943" y="5017"/>
                  </a:lnTo>
                  <a:lnTo>
                    <a:pt x="977" y="4344"/>
                  </a:lnTo>
                  <a:lnTo>
                    <a:pt x="977" y="3704"/>
                  </a:lnTo>
                  <a:lnTo>
                    <a:pt x="909" y="2424"/>
                  </a:lnTo>
                  <a:lnTo>
                    <a:pt x="943" y="2357"/>
                  </a:lnTo>
                  <a:lnTo>
                    <a:pt x="943" y="2290"/>
                  </a:lnTo>
                  <a:lnTo>
                    <a:pt x="909" y="2222"/>
                  </a:lnTo>
                  <a:lnTo>
                    <a:pt x="808" y="2222"/>
                  </a:lnTo>
                  <a:lnTo>
                    <a:pt x="303" y="2323"/>
                  </a:lnTo>
                  <a:lnTo>
                    <a:pt x="270" y="1751"/>
                  </a:lnTo>
                  <a:lnTo>
                    <a:pt x="236" y="1179"/>
                  </a:lnTo>
                  <a:lnTo>
                    <a:pt x="236" y="674"/>
                  </a:lnTo>
                  <a:lnTo>
                    <a:pt x="236" y="438"/>
                  </a:lnTo>
                  <a:lnTo>
                    <a:pt x="202" y="202"/>
                  </a:lnTo>
                  <a:lnTo>
                    <a:pt x="202" y="202"/>
                  </a:lnTo>
                  <a:lnTo>
                    <a:pt x="775" y="236"/>
                  </a:lnTo>
                  <a:lnTo>
                    <a:pt x="1347" y="236"/>
                  </a:lnTo>
                  <a:lnTo>
                    <a:pt x="2458" y="202"/>
                  </a:lnTo>
                  <a:close/>
                  <a:moveTo>
                    <a:pt x="775" y="0"/>
                  </a:moveTo>
                  <a:lnTo>
                    <a:pt x="202" y="68"/>
                  </a:lnTo>
                  <a:lnTo>
                    <a:pt x="169" y="101"/>
                  </a:lnTo>
                  <a:lnTo>
                    <a:pt x="101" y="68"/>
                  </a:lnTo>
                  <a:lnTo>
                    <a:pt x="68" y="101"/>
                  </a:lnTo>
                  <a:lnTo>
                    <a:pt x="0" y="371"/>
                  </a:lnTo>
                  <a:lnTo>
                    <a:pt x="0" y="640"/>
                  </a:lnTo>
                  <a:lnTo>
                    <a:pt x="0" y="1179"/>
                  </a:lnTo>
                  <a:lnTo>
                    <a:pt x="0" y="1785"/>
                  </a:lnTo>
                  <a:lnTo>
                    <a:pt x="0" y="2121"/>
                  </a:lnTo>
                  <a:lnTo>
                    <a:pt x="68" y="2424"/>
                  </a:lnTo>
                  <a:lnTo>
                    <a:pt x="68" y="2458"/>
                  </a:lnTo>
                  <a:lnTo>
                    <a:pt x="135" y="2492"/>
                  </a:lnTo>
                  <a:lnTo>
                    <a:pt x="270" y="2492"/>
                  </a:lnTo>
                  <a:lnTo>
                    <a:pt x="741" y="2458"/>
                  </a:lnTo>
                  <a:lnTo>
                    <a:pt x="741" y="3805"/>
                  </a:lnTo>
                  <a:lnTo>
                    <a:pt x="741" y="4478"/>
                  </a:lnTo>
                  <a:lnTo>
                    <a:pt x="775" y="5152"/>
                  </a:lnTo>
                  <a:lnTo>
                    <a:pt x="808" y="5185"/>
                  </a:lnTo>
                  <a:lnTo>
                    <a:pt x="876" y="5219"/>
                  </a:lnTo>
                  <a:lnTo>
                    <a:pt x="909" y="5185"/>
                  </a:lnTo>
                  <a:lnTo>
                    <a:pt x="943" y="5152"/>
                  </a:lnTo>
                  <a:lnTo>
                    <a:pt x="943" y="5118"/>
                  </a:lnTo>
                  <a:lnTo>
                    <a:pt x="1078" y="5185"/>
                  </a:lnTo>
                  <a:lnTo>
                    <a:pt x="1246" y="5219"/>
                  </a:lnTo>
                  <a:lnTo>
                    <a:pt x="1549" y="5219"/>
                  </a:lnTo>
                  <a:lnTo>
                    <a:pt x="1953" y="5253"/>
                  </a:lnTo>
                  <a:lnTo>
                    <a:pt x="2357" y="5253"/>
                  </a:lnTo>
                  <a:lnTo>
                    <a:pt x="2424" y="5286"/>
                  </a:lnTo>
                  <a:lnTo>
                    <a:pt x="2492" y="5253"/>
                  </a:lnTo>
                  <a:lnTo>
                    <a:pt x="2525" y="5253"/>
                  </a:lnTo>
                  <a:lnTo>
                    <a:pt x="2593" y="5219"/>
                  </a:lnTo>
                  <a:lnTo>
                    <a:pt x="2626" y="5152"/>
                  </a:lnTo>
                  <a:lnTo>
                    <a:pt x="2593" y="5084"/>
                  </a:lnTo>
                  <a:lnTo>
                    <a:pt x="2525" y="5017"/>
                  </a:lnTo>
                  <a:lnTo>
                    <a:pt x="2593" y="3771"/>
                  </a:lnTo>
                  <a:lnTo>
                    <a:pt x="2626" y="2525"/>
                  </a:lnTo>
                  <a:lnTo>
                    <a:pt x="2660" y="1347"/>
                  </a:lnTo>
                  <a:lnTo>
                    <a:pt x="2660" y="741"/>
                  </a:lnTo>
                  <a:lnTo>
                    <a:pt x="2593" y="438"/>
                  </a:lnTo>
                  <a:lnTo>
                    <a:pt x="2525" y="169"/>
                  </a:lnTo>
                  <a:lnTo>
                    <a:pt x="2559" y="135"/>
                  </a:lnTo>
                  <a:lnTo>
                    <a:pt x="2559" y="68"/>
                  </a:lnTo>
                  <a:lnTo>
                    <a:pt x="252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54" name="Shape 454"/>
            <p:cNvSpPr/>
            <p:nvPr/>
          </p:nvSpPr>
          <p:spPr>
            <a:xfrm>
              <a:off x="5982425" y="2726175"/>
              <a:ext cx="21050" cy="12650"/>
            </a:xfrm>
            <a:custGeom>
              <a:avLst/>
              <a:gdLst/>
              <a:ahLst/>
              <a:cxnLst/>
              <a:rect l="0" t="0" r="0" b="0"/>
              <a:pathLst>
                <a:path w="842" h="506" extrusionOk="0">
                  <a:moveTo>
                    <a:pt x="34" y="1"/>
                  </a:moveTo>
                  <a:lnTo>
                    <a:pt x="0" y="68"/>
                  </a:lnTo>
                  <a:lnTo>
                    <a:pt x="0" y="135"/>
                  </a:lnTo>
                  <a:lnTo>
                    <a:pt x="101" y="304"/>
                  </a:lnTo>
                  <a:lnTo>
                    <a:pt x="236" y="472"/>
                  </a:lnTo>
                  <a:lnTo>
                    <a:pt x="270" y="506"/>
                  </a:lnTo>
                  <a:lnTo>
                    <a:pt x="303" y="506"/>
                  </a:lnTo>
                  <a:lnTo>
                    <a:pt x="371" y="472"/>
                  </a:lnTo>
                  <a:lnTo>
                    <a:pt x="472" y="472"/>
                  </a:lnTo>
                  <a:lnTo>
                    <a:pt x="640" y="304"/>
                  </a:lnTo>
                  <a:lnTo>
                    <a:pt x="842" y="169"/>
                  </a:lnTo>
                  <a:lnTo>
                    <a:pt x="842" y="102"/>
                  </a:lnTo>
                  <a:lnTo>
                    <a:pt x="842" y="34"/>
                  </a:lnTo>
                  <a:lnTo>
                    <a:pt x="775" y="1"/>
                  </a:lnTo>
                  <a:lnTo>
                    <a:pt x="707" y="1"/>
                  </a:lnTo>
                  <a:lnTo>
                    <a:pt x="539" y="135"/>
                  </a:lnTo>
                  <a:lnTo>
                    <a:pt x="371" y="304"/>
                  </a:lnTo>
                  <a:lnTo>
                    <a:pt x="270" y="169"/>
                  </a:lnTo>
                  <a:lnTo>
                    <a:pt x="135" y="3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55" name="Shape 455"/>
            <p:cNvSpPr/>
            <p:nvPr/>
          </p:nvSpPr>
          <p:spPr>
            <a:xfrm>
              <a:off x="5072550" y="2497250"/>
              <a:ext cx="28625" cy="23575"/>
            </a:xfrm>
            <a:custGeom>
              <a:avLst/>
              <a:gdLst/>
              <a:ahLst/>
              <a:cxnLst/>
              <a:rect l="0" t="0" r="0" b="0"/>
              <a:pathLst>
                <a:path w="1145" h="943" extrusionOk="0">
                  <a:moveTo>
                    <a:pt x="1044" y="0"/>
                  </a:moveTo>
                  <a:lnTo>
                    <a:pt x="1010" y="34"/>
                  </a:lnTo>
                  <a:lnTo>
                    <a:pt x="976" y="236"/>
                  </a:lnTo>
                  <a:lnTo>
                    <a:pt x="976" y="438"/>
                  </a:lnTo>
                  <a:lnTo>
                    <a:pt x="976" y="505"/>
                  </a:lnTo>
                  <a:lnTo>
                    <a:pt x="943" y="471"/>
                  </a:lnTo>
                  <a:lnTo>
                    <a:pt x="774" y="337"/>
                  </a:lnTo>
                  <a:lnTo>
                    <a:pt x="640" y="202"/>
                  </a:lnTo>
                  <a:lnTo>
                    <a:pt x="572" y="168"/>
                  </a:lnTo>
                  <a:lnTo>
                    <a:pt x="505" y="202"/>
                  </a:lnTo>
                  <a:lnTo>
                    <a:pt x="471" y="236"/>
                  </a:lnTo>
                  <a:lnTo>
                    <a:pt x="471" y="303"/>
                  </a:lnTo>
                  <a:lnTo>
                    <a:pt x="471" y="337"/>
                  </a:lnTo>
                  <a:lnTo>
                    <a:pt x="606" y="471"/>
                  </a:lnTo>
                  <a:lnTo>
                    <a:pt x="370" y="471"/>
                  </a:lnTo>
                  <a:lnTo>
                    <a:pt x="202" y="438"/>
                  </a:lnTo>
                  <a:lnTo>
                    <a:pt x="101" y="438"/>
                  </a:lnTo>
                  <a:lnTo>
                    <a:pt x="34" y="471"/>
                  </a:lnTo>
                  <a:lnTo>
                    <a:pt x="0" y="505"/>
                  </a:lnTo>
                  <a:lnTo>
                    <a:pt x="34" y="539"/>
                  </a:lnTo>
                  <a:lnTo>
                    <a:pt x="67" y="572"/>
                  </a:lnTo>
                  <a:lnTo>
                    <a:pt x="168" y="606"/>
                  </a:lnTo>
                  <a:lnTo>
                    <a:pt x="303" y="640"/>
                  </a:lnTo>
                  <a:lnTo>
                    <a:pt x="606" y="673"/>
                  </a:lnTo>
                  <a:lnTo>
                    <a:pt x="471" y="741"/>
                  </a:lnTo>
                  <a:lnTo>
                    <a:pt x="438" y="774"/>
                  </a:lnTo>
                  <a:lnTo>
                    <a:pt x="438" y="842"/>
                  </a:lnTo>
                  <a:lnTo>
                    <a:pt x="471" y="909"/>
                  </a:lnTo>
                  <a:lnTo>
                    <a:pt x="539" y="909"/>
                  </a:lnTo>
                  <a:lnTo>
                    <a:pt x="774" y="808"/>
                  </a:lnTo>
                  <a:lnTo>
                    <a:pt x="976" y="640"/>
                  </a:lnTo>
                  <a:lnTo>
                    <a:pt x="976" y="842"/>
                  </a:lnTo>
                  <a:lnTo>
                    <a:pt x="1010" y="909"/>
                  </a:lnTo>
                  <a:lnTo>
                    <a:pt x="1044" y="943"/>
                  </a:lnTo>
                  <a:lnTo>
                    <a:pt x="1111" y="909"/>
                  </a:lnTo>
                  <a:lnTo>
                    <a:pt x="1145" y="842"/>
                  </a:lnTo>
                  <a:lnTo>
                    <a:pt x="1145" y="438"/>
                  </a:lnTo>
                  <a:lnTo>
                    <a:pt x="1145" y="236"/>
                  </a:lnTo>
                  <a:lnTo>
                    <a:pt x="1111" y="34"/>
                  </a:lnTo>
                  <a:lnTo>
                    <a:pt x="1077" y="34"/>
                  </a:lnTo>
                  <a:lnTo>
                    <a:pt x="1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56" name="Shape 456"/>
            <p:cNvSpPr/>
            <p:nvPr/>
          </p:nvSpPr>
          <p:spPr>
            <a:xfrm>
              <a:off x="5868800" y="2605825"/>
              <a:ext cx="63150" cy="68200"/>
            </a:xfrm>
            <a:custGeom>
              <a:avLst/>
              <a:gdLst/>
              <a:ahLst/>
              <a:cxnLst/>
              <a:rect l="0" t="0" r="0" b="0"/>
              <a:pathLst>
                <a:path w="2526" h="2728" extrusionOk="0">
                  <a:moveTo>
                    <a:pt x="202" y="169"/>
                  </a:moveTo>
                  <a:lnTo>
                    <a:pt x="741" y="236"/>
                  </a:lnTo>
                  <a:lnTo>
                    <a:pt x="1279" y="270"/>
                  </a:lnTo>
                  <a:lnTo>
                    <a:pt x="2357" y="236"/>
                  </a:lnTo>
                  <a:lnTo>
                    <a:pt x="2357" y="236"/>
                  </a:lnTo>
                  <a:lnTo>
                    <a:pt x="2289" y="775"/>
                  </a:lnTo>
                  <a:lnTo>
                    <a:pt x="2256" y="1347"/>
                  </a:lnTo>
                  <a:lnTo>
                    <a:pt x="2256" y="1886"/>
                  </a:lnTo>
                  <a:lnTo>
                    <a:pt x="2289" y="2424"/>
                  </a:lnTo>
                  <a:lnTo>
                    <a:pt x="2289" y="2458"/>
                  </a:lnTo>
                  <a:lnTo>
                    <a:pt x="2256" y="2458"/>
                  </a:lnTo>
                  <a:lnTo>
                    <a:pt x="2020" y="2424"/>
                  </a:lnTo>
                  <a:lnTo>
                    <a:pt x="808" y="2424"/>
                  </a:lnTo>
                  <a:lnTo>
                    <a:pt x="303" y="2391"/>
                  </a:lnTo>
                  <a:lnTo>
                    <a:pt x="236" y="1280"/>
                  </a:lnTo>
                  <a:lnTo>
                    <a:pt x="202" y="169"/>
                  </a:lnTo>
                  <a:close/>
                  <a:moveTo>
                    <a:pt x="741" y="0"/>
                  </a:moveTo>
                  <a:lnTo>
                    <a:pt x="168" y="34"/>
                  </a:lnTo>
                  <a:lnTo>
                    <a:pt x="135" y="34"/>
                  </a:lnTo>
                  <a:lnTo>
                    <a:pt x="101" y="101"/>
                  </a:lnTo>
                  <a:lnTo>
                    <a:pt x="67" y="101"/>
                  </a:lnTo>
                  <a:lnTo>
                    <a:pt x="34" y="169"/>
                  </a:lnTo>
                  <a:lnTo>
                    <a:pt x="0" y="775"/>
                  </a:lnTo>
                  <a:lnTo>
                    <a:pt x="0" y="1414"/>
                  </a:lnTo>
                  <a:lnTo>
                    <a:pt x="34" y="2020"/>
                  </a:lnTo>
                  <a:lnTo>
                    <a:pt x="101" y="2660"/>
                  </a:lnTo>
                  <a:lnTo>
                    <a:pt x="135" y="2694"/>
                  </a:lnTo>
                  <a:lnTo>
                    <a:pt x="168" y="2727"/>
                  </a:lnTo>
                  <a:lnTo>
                    <a:pt x="236" y="2727"/>
                  </a:lnTo>
                  <a:lnTo>
                    <a:pt x="303" y="2694"/>
                  </a:lnTo>
                  <a:lnTo>
                    <a:pt x="337" y="2660"/>
                  </a:lnTo>
                  <a:lnTo>
                    <a:pt x="337" y="2626"/>
                  </a:lnTo>
                  <a:lnTo>
                    <a:pt x="337" y="2559"/>
                  </a:lnTo>
                  <a:lnTo>
                    <a:pt x="808" y="2660"/>
                  </a:lnTo>
                  <a:lnTo>
                    <a:pt x="1313" y="2694"/>
                  </a:lnTo>
                  <a:lnTo>
                    <a:pt x="1818" y="2694"/>
                  </a:lnTo>
                  <a:lnTo>
                    <a:pt x="2054" y="2660"/>
                  </a:lnTo>
                  <a:lnTo>
                    <a:pt x="2256" y="2626"/>
                  </a:lnTo>
                  <a:lnTo>
                    <a:pt x="2323" y="2593"/>
                  </a:lnTo>
                  <a:lnTo>
                    <a:pt x="2323" y="2492"/>
                  </a:lnTo>
                  <a:lnTo>
                    <a:pt x="2357" y="2525"/>
                  </a:lnTo>
                  <a:lnTo>
                    <a:pt x="2390" y="2525"/>
                  </a:lnTo>
                  <a:lnTo>
                    <a:pt x="2458" y="2492"/>
                  </a:lnTo>
                  <a:lnTo>
                    <a:pt x="2458" y="2424"/>
                  </a:lnTo>
                  <a:lnTo>
                    <a:pt x="2491" y="1886"/>
                  </a:lnTo>
                  <a:lnTo>
                    <a:pt x="2525" y="1313"/>
                  </a:lnTo>
                  <a:lnTo>
                    <a:pt x="2491" y="775"/>
                  </a:lnTo>
                  <a:lnTo>
                    <a:pt x="2458" y="202"/>
                  </a:lnTo>
                  <a:lnTo>
                    <a:pt x="2491" y="169"/>
                  </a:lnTo>
                  <a:lnTo>
                    <a:pt x="2491" y="101"/>
                  </a:lnTo>
                  <a:lnTo>
                    <a:pt x="2458" y="34"/>
                  </a:lnTo>
                  <a:lnTo>
                    <a:pt x="1852" y="34"/>
                  </a:lnTo>
                  <a:lnTo>
                    <a:pt x="127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57" name="Shape 457"/>
            <p:cNvSpPr/>
            <p:nvPr/>
          </p:nvSpPr>
          <p:spPr>
            <a:xfrm>
              <a:off x="5128100" y="2676525"/>
              <a:ext cx="63150" cy="78300"/>
            </a:xfrm>
            <a:custGeom>
              <a:avLst/>
              <a:gdLst/>
              <a:ahLst/>
              <a:cxnLst/>
              <a:rect l="0" t="0" r="0" b="0"/>
              <a:pathLst>
                <a:path w="2526" h="3132" extrusionOk="0">
                  <a:moveTo>
                    <a:pt x="202" y="169"/>
                  </a:moveTo>
                  <a:lnTo>
                    <a:pt x="741" y="236"/>
                  </a:lnTo>
                  <a:lnTo>
                    <a:pt x="1280" y="270"/>
                  </a:lnTo>
                  <a:lnTo>
                    <a:pt x="2357" y="236"/>
                  </a:lnTo>
                  <a:lnTo>
                    <a:pt x="2290" y="842"/>
                  </a:lnTo>
                  <a:lnTo>
                    <a:pt x="2256" y="1549"/>
                  </a:lnTo>
                  <a:lnTo>
                    <a:pt x="2256" y="2222"/>
                  </a:lnTo>
                  <a:lnTo>
                    <a:pt x="2290" y="2828"/>
                  </a:lnTo>
                  <a:lnTo>
                    <a:pt x="2290" y="2862"/>
                  </a:lnTo>
                  <a:lnTo>
                    <a:pt x="2256" y="2862"/>
                  </a:lnTo>
                  <a:lnTo>
                    <a:pt x="2020" y="2828"/>
                  </a:lnTo>
                  <a:lnTo>
                    <a:pt x="808" y="2828"/>
                  </a:lnTo>
                  <a:lnTo>
                    <a:pt x="303" y="2795"/>
                  </a:lnTo>
                  <a:lnTo>
                    <a:pt x="236" y="1482"/>
                  </a:lnTo>
                  <a:lnTo>
                    <a:pt x="202" y="169"/>
                  </a:lnTo>
                  <a:close/>
                  <a:moveTo>
                    <a:pt x="741" y="0"/>
                  </a:moveTo>
                  <a:lnTo>
                    <a:pt x="168" y="34"/>
                  </a:lnTo>
                  <a:lnTo>
                    <a:pt x="135" y="34"/>
                  </a:lnTo>
                  <a:lnTo>
                    <a:pt x="101" y="101"/>
                  </a:lnTo>
                  <a:lnTo>
                    <a:pt x="67" y="101"/>
                  </a:lnTo>
                  <a:lnTo>
                    <a:pt x="34" y="169"/>
                  </a:lnTo>
                  <a:lnTo>
                    <a:pt x="0" y="842"/>
                  </a:lnTo>
                  <a:lnTo>
                    <a:pt x="0" y="1616"/>
                  </a:lnTo>
                  <a:lnTo>
                    <a:pt x="34" y="2391"/>
                  </a:lnTo>
                  <a:lnTo>
                    <a:pt x="101" y="3064"/>
                  </a:lnTo>
                  <a:lnTo>
                    <a:pt x="135" y="3098"/>
                  </a:lnTo>
                  <a:lnTo>
                    <a:pt x="168" y="3132"/>
                  </a:lnTo>
                  <a:lnTo>
                    <a:pt x="236" y="3132"/>
                  </a:lnTo>
                  <a:lnTo>
                    <a:pt x="303" y="3098"/>
                  </a:lnTo>
                  <a:lnTo>
                    <a:pt x="337" y="3064"/>
                  </a:lnTo>
                  <a:lnTo>
                    <a:pt x="337" y="3030"/>
                  </a:lnTo>
                  <a:lnTo>
                    <a:pt x="337" y="2963"/>
                  </a:lnTo>
                  <a:lnTo>
                    <a:pt x="808" y="3064"/>
                  </a:lnTo>
                  <a:lnTo>
                    <a:pt x="1313" y="3098"/>
                  </a:lnTo>
                  <a:lnTo>
                    <a:pt x="1818" y="3098"/>
                  </a:lnTo>
                  <a:lnTo>
                    <a:pt x="2054" y="3064"/>
                  </a:lnTo>
                  <a:lnTo>
                    <a:pt x="2256" y="3030"/>
                  </a:lnTo>
                  <a:lnTo>
                    <a:pt x="2323" y="2997"/>
                  </a:lnTo>
                  <a:lnTo>
                    <a:pt x="2323" y="2896"/>
                  </a:lnTo>
                  <a:lnTo>
                    <a:pt x="2357" y="2929"/>
                  </a:lnTo>
                  <a:lnTo>
                    <a:pt x="2391" y="2929"/>
                  </a:lnTo>
                  <a:lnTo>
                    <a:pt x="2458" y="2896"/>
                  </a:lnTo>
                  <a:lnTo>
                    <a:pt x="2458" y="2828"/>
                  </a:lnTo>
                  <a:lnTo>
                    <a:pt x="2492" y="2222"/>
                  </a:lnTo>
                  <a:lnTo>
                    <a:pt x="2525" y="1515"/>
                  </a:lnTo>
                  <a:lnTo>
                    <a:pt x="2492" y="808"/>
                  </a:lnTo>
                  <a:lnTo>
                    <a:pt x="2458" y="202"/>
                  </a:lnTo>
                  <a:lnTo>
                    <a:pt x="2492" y="169"/>
                  </a:lnTo>
                  <a:lnTo>
                    <a:pt x="2492" y="101"/>
                  </a:lnTo>
                  <a:lnTo>
                    <a:pt x="2458" y="34"/>
                  </a:lnTo>
                  <a:lnTo>
                    <a:pt x="1852" y="34"/>
                  </a:lnTo>
                  <a:lnTo>
                    <a:pt x="128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58" name="Shape 458"/>
            <p:cNvSpPr/>
            <p:nvPr/>
          </p:nvSpPr>
          <p:spPr>
            <a:xfrm>
              <a:off x="5055700" y="2464425"/>
              <a:ext cx="103550" cy="65675"/>
            </a:xfrm>
            <a:custGeom>
              <a:avLst/>
              <a:gdLst/>
              <a:ahLst/>
              <a:cxnLst/>
              <a:rect l="0" t="0" r="0" b="0"/>
              <a:pathLst>
                <a:path w="4142" h="2627" extrusionOk="0">
                  <a:moveTo>
                    <a:pt x="1112" y="202"/>
                  </a:moveTo>
                  <a:lnTo>
                    <a:pt x="1953" y="236"/>
                  </a:lnTo>
                  <a:lnTo>
                    <a:pt x="2896" y="269"/>
                  </a:lnTo>
                  <a:lnTo>
                    <a:pt x="3873" y="370"/>
                  </a:lnTo>
                  <a:lnTo>
                    <a:pt x="3873" y="1414"/>
                  </a:lnTo>
                  <a:lnTo>
                    <a:pt x="3805" y="1885"/>
                  </a:lnTo>
                  <a:lnTo>
                    <a:pt x="3805" y="2357"/>
                  </a:lnTo>
                  <a:lnTo>
                    <a:pt x="3671" y="2289"/>
                  </a:lnTo>
                  <a:lnTo>
                    <a:pt x="3536" y="2222"/>
                  </a:lnTo>
                  <a:lnTo>
                    <a:pt x="3233" y="2188"/>
                  </a:lnTo>
                  <a:lnTo>
                    <a:pt x="2930" y="2222"/>
                  </a:lnTo>
                  <a:lnTo>
                    <a:pt x="2660" y="2222"/>
                  </a:lnTo>
                  <a:lnTo>
                    <a:pt x="2088" y="2289"/>
                  </a:lnTo>
                  <a:lnTo>
                    <a:pt x="1549" y="2323"/>
                  </a:lnTo>
                  <a:lnTo>
                    <a:pt x="943" y="2323"/>
                  </a:lnTo>
                  <a:lnTo>
                    <a:pt x="640" y="2289"/>
                  </a:lnTo>
                  <a:lnTo>
                    <a:pt x="337" y="2323"/>
                  </a:lnTo>
                  <a:lnTo>
                    <a:pt x="270" y="1751"/>
                  </a:lnTo>
                  <a:lnTo>
                    <a:pt x="236" y="1178"/>
                  </a:lnTo>
                  <a:lnTo>
                    <a:pt x="270" y="707"/>
                  </a:lnTo>
                  <a:lnTo>
                    <a:pt x="270" y="471"/>
                  </a:lnTo>
                  <a:lnTo>
                    <a:pt x="236" y="269"/>
                  </a:lnTo>
                  <a:lnTo>
                    <a:pt x="270" y="269"/>
                  </a:lnTo>
                  <a:lnTo>
                    <a:pt x="674" y="202"/>
                  </a:lnTo>
                  <a:close/>
                  <a:moveTo>
                    <a:pt x="775" y="0"/>
                  </a:moveTo>
                  <a:lnTo>
                    <a:pt x="539" y="34"/>
                  </a:lnTo>
                  <a:lnTo>
                    <a:pt x="304" y="101"/>
                  </a:lnTo>
                  <a:lnTo>
                    <a:pt x="270" y="101"/>
                  </a:lnTo>
                  <a:lnTo>
                    <a:pt x="236" y="135"/>
                  </a:lnTo>
                  <a:lnTo>
                    <a:pt x="236" y="236"/>
                  </a:lnTo>
                  <a:lnTo>
                    <a:pt x="203" y="135"/>
                  </a:lnTo>
                  <a:lnTo>
                    <a:pt x="169" y="135"/>
                  </a:lnTo>
                  <a:lnTo>
                    <a:pt x="102" y="236"/>
                  </a:lnTo>
                  <a:lnTo>
                    <a:pt x="68" y="370"/>
                  </a:lnTo>
                  <a:lnTo>
                    <a:pt x="1" y="640"/>
                  </a:lnTo>
                  <a:lnTo>
                    <a:pt x="1" y="1178"/>
                  </a:lnTo>
                  <a:lnTo>
                    <a:pt x="34" y="1784"/>
                  </a:lnTo>
                  <a:lnTo>
                    <a:pt x="102" y="2390"/>
                  </a:lnTo>
                  <a:lnTo>
                    <a:pt x="169" y="2458"/>
                  </a:lnTo>
                  <a:lnTo>
                    <a:pt x="304" y="2458"/>
                  </a:lnTo>
                  <a:lnTo>
                    <a:pt x="337" y="2390"/>
                  </a:lnTo>
                  <a:lnTo>
                    <a:pt x="539" y="2458"/>
                  </a:lnTo>
                  <a:lnTo>
                    <a:pt x="741" y="2491"/>
                  </a:lnTo>
                  <a:lnTo>
                    <a:pt x="1145" y="2559"/>
                  </a:lnTo>
                  <a:lnTo>
                    <a:pt x="1583" y="2559"/>
                  </a:lnTo>
                  <a:lnTo>
                    <a:pt x="1987" y="2525"/>
                  </a:lnTo>
                  <a:lnTo>
                    <a:pt x="2458" y="2491"/>
                  </a:lnTo>
                  <a:lnTo>
                    <a:pt x="2896" y="2491"/>
                  </a:lnTo>
                  <a:lnTo>
                    <a:pt x="3334" y="2525"/>
                  </a:lnTo>
                  <a:lnTo>
                    <a:pt x="3805" y="2559"/>
                  </a:lnTo>
                  <a:lnTo>
                    <a:pt x="3839" y="2626"/>
                  </a:lnTo>
                  <a:lnTo>
                    <a:pt x="3940" y="2626"/>
                  </a:lnTo>
                  <a:lnTo>
                    <a:pt x="3974" y="2559"/>
                  </a:lnTo>
                  <a:lnTo>
                    <a:pt x="4075" y="2289"/>
                  </a:lnTo>
                  <a:lnTo>
                    <a:pt x="4108" y="2020"/>
                  </a:lnTo>
                  <a:lnTo>
                    <a:pt x="4142" y="1414"/>
                  </a:lnTo>
                  <a:lnTo>
                    <a:pt x="4142" y="741"/>
                  </a:lnTo>
                  <a:lnTo>
                    <a:pt x="4108" y="404"/>
                  </a:lnTo>
                  <a:lnTo>
                    <a:pt x="4075" y="67"/>
                  </a:lnTo>
                  <a:lnTo>
                    <a:pt x="4041" y="0"/>
                  </a:lnTo>
                  <a:lnTo>
                    <a:pt x="3974" y="0"/>
                  </a:lnTo>
                  <a:lnTo>
                    <a:pt x="3906" y="34"/>
                  </a:lnTo>
                  <a:lnTo>
                    <a:pt x="3873" y="101"/>
                  </a:lnTo>
                  <a:lnTo>
                    <a:pt x="3873" y="168"/>
                  </a:lnTo>
                  <a:lnTo>
                    <a:pt x="3031" y="67"/>
                  </a:lnTo>
                  <a:lnTo>
                    <a:pt x="2189" y="34"/>
                  </a:lnTo>
                  <a:lnTo>
                    <a:pt x="124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59" name="Shape 459"/>
            <p:cNvSpPr/>
            <p:nvPr/>
          </p:nvSpPr>
          <p:spPr>
            <a:xfrm>
              <a:off x="5059075" y="2348250"/>
              <a:ext cx="66525" cy="40425"/>
            </a:xfrm>
            <a:custGeom>
              <a:avLst/>
              <a:gdLst/>
              <a:ahLst/>
              <a:cxnLst/>
              <a:rect l="0" t="0" r="0" b="0"/>
              <a:pathLst>
                <a:path w="2661" h="1617" extrusionOk="0">
                  <a:moveTo>
                    <a:pt x="2189" y="203"/>
                  </a:moveTo>
                  <a:lnTo>
                    <a:pt x="2357" y="237"/>
                  </a:lnTo>
                  <a:lnTo>
                    <a:pt x="2391" y="270"/>
                  </a:lnTo>
                  <a:lnTo>
                    <a:pt x="2458" y="237"/>
                  </a:lnTo>
                  <a:lnTo>
                    <a:pt x="2458" y="371"/>
                  </a:lnTo>
                  <a:lnTo>
                    <a:pt x="2424" y="506"/>
                  </a:lnTo>
                  <a:lnTo>
                    <a:pt x="2424" y="775"/>
                  </a:lnTo>
                  <a:lnTo>
                    <a:pt x="2424" y="1078"/>
                  </a:lnTo>
                  <a:lnTo>
                    <a:pt x="2458" y="1381"/>
                  </a:lnTo>
                  <a:lnTo>
                    <a:pt x="1280" y="1381"/>
                  </a:lnTo>
                  <a:lnTo>
                    <a:pt x="707" y="1415"/>
                  </a:lnTo>
                  <a:lnTo>
                    <a:pt x="135" y="1482"/>
                  </a:lnTo>
                  <a:lnTo>
                    <a:pt x="169" y="1280"/>
                  </a:lnTo>
                  <a:lnTo>
                    <a:pt x="202" y="1078"/>
                  </a:lnTo>
                  <a:lnTo>
                    <a:pt x="202" y="708"/>
                  </a:lnTo>
                  <a:lnTo>
                    <a:pt x="202" y="439"/>
                  </a:lnTo>
                  <a:lnTo>
                    <a:pt x="202" y="304"/>
                  </a:lnTo>
                  <a:lnTo>
                    <a:pt x="202" y="203"/>
                  </a:lnTo>
                  <a:lnTo>
                    <a:pt x="371" y="237"/>
                  </a:lnTo>
                  <a:lnTo>
                    <a:pt x="1650" y="237"/>
                  </a:lnTo>
                  <a:lnTo>
                    <a:pt x="1987" y="203"/>
                  </a:lnTo>
                  <a:close/>
                  <a:moveTo>
                    <a:pt x="707" y="1"/>
                  </a:moveTo>
                  <a:lnTo>
                    <a:pt x="438" y="34"/>
                  </a:lnTo>
                  <a:lnTo>
                    <a:pt x="135" y="68"/>
                  </a:lnTo>
                  <a:lnTo>
                    <a:pt x="135" y="102"/>
                  </a:lnTo>
                  <a:lnTo>
                    <a:pt x="34" y="102"/>
                  </a:lnTo>
                  <a:lnTo>
                    <a:pt x="34" y="136"/>
                  </a:lnTo>
                  <a:lnTo>
                    <a:pt x="68" y="136"/>
                  </a:lnTo>
                  <a:lnTo>
                    <a:pt x="34" y="270"/>
                  </a:lnTo>
                  <a:lnTo>
                    <a:pt x="34" y="439"/>
                  </a:lnTo>
                  <a:lnTo>
                    <a:pt x="34" y="708"/>
                  </a:lnTo>
                  <a:lnTo>
                    <a:pt x="0" y="1078"/>
                  </a:lnTo>
                  <a:lnTo>
                    <a:pt x="0" y="1280"/>
                  </a:lnTo>
                  <a:lnTo>
                    <a:pt x="34" y="1482"/>
                  </a:lnTo>
                  <a:lnTo>
                    <a:pt x="68" y="1516"/>
                  </a:lnTo>
                  <a:lnTo>
                    <a:pt x="68" y="1550"/>
                  </a:lnTo>
                  <a:lnTo>
                    <a:pt x="101" y="1583"/>
                  </a:lnTo>
                  <a:lnTo>
                    <a:pt x="707" y="1617"/>
                  </a:lnTo>
                  <a:lnTo>
                    <a:pt x="1313" y="1617"/>
                  </a:lnTo>
                  <a:lnTo>
                    <a:pt x="2492" y="1583"/>
                  </a:lnTo>
                  <a:lnTo>
                    <a:pt x="2593" y="1583"/>
                  </a:lnTo>
                  <a:lnTo>
                    <a:pt x="2626" y="1550"/>
                  </a:lnTo>
                  <a:lnTo>
                    <a:pt x="2660" y="1482"/>
                  </a:lnTo>
                  <a:lnTo>
                    <a:pt x="2660" y="1449"/>
                  </a:lnTo>
                  <a:lnTo>
                    <a:pt x="2626" y="1381"/>
                  </a:lnTo>
                  <a:lnTo>
                    <a:pt x="2626" y="1078"/>
                  </a:lnTo>
                  <a:lnTo>
                    <a:pt x="2593" y="775"/>
                  </a:lnTo>
                  <a:lnTo>
                    <a:pt x="2626" y="439"/>
                  </a:lnTo>
                  <a:lnTo>
                    <a:pt x="2593" y="270"/>
                  </a:lnTo>
                  <a:lnTo>
                    <a:pt x="2559" y="136"/>
                  </a:lnTo>
                  <a:lnTo>
                    <a:pt x="2525" y="136"/>
                  </a:lnTo>
                  <a:lnTo>
                    <a:pt x="2492" y="102"/>
                  </a:lnTo>
                  <a:lnTo>
                    <a:pt x="2458" y="68"/>
                  </a:lnTo>
                  <a:lnTo>
                    <a:pt x="2323" y="34"/>
                  </a:lnTo>
                  <a:lnTo>
                    <a:pt x="2189" y="1"/>
                  </a:lnTo>
                  <a:lnTo>
                    <a:pt x="1886" y="1"/>
                  </a:lnTo>
                  <a:lnTo>
                    <a:pt x="1280" y="34"/>
                  </a:lnTo>
                  <a:lnTo>
                    <a:pt x="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60" name="Shape 460"/>
            <p:cNvSpPr/>
            <p:nvPr/>
          </p:nvSpPr>
          <p:spPr>
            <a:xfrm>
              <a:off x="5055700" y="2677375"/>
              <a:ext cx="64850" cy="72400"/>
            </a:xfrm>
            <a:custGeom>
              <a:avLst/>
              <a:gdLst/>
              <a:ahLst/>
              <a:cxnLst/>
              <a:rect l="0" t="0" r="0" b="0"/>
              <a:pathLst>
                <a:path w="2594" h="2896" extrusionOk="0">
                  <a:moveTo>
                    <a:pt x="135" y="0"/>
                  </a:moveTo>
                  <a:lnTo>
                    <a:pt x="102" y="34"/>
                  </a:lnTo>
                  <a:lnTo>
                    <a:pt x="34" y="303"/>
                  </a:lnTo>
                  <a:lnTo>
                    <a:pt x="1" y="572"/>
                  </a:lnTo>
                  <a:lnTo>
                    <a:pt x="1" y="1111"/>
                  </a:lnTo>
                  <a:lnTo>
                    <a:pt x="1" y="1953"/>
                  </a:lnTo>
                  <a:lnTo>
                    <a:pt x="34" y="2390"/>
                  </a:lnTo>
                  <a:lnTo>
                    <a:pt x="102" y="2794"/>
                  </a:lnTo>
                  <a:lnTo>
                    <a:pt x="135" y="2828"/>
                  </a:lnTo>
                  <a:lnTo>
                    <a:pt x="236" y="2828"/>
                  </a:lnTo>
                  <a:lnTo>
                    <a:pt x="270" y="2761"/>
                  </a:lnTo>
                  <a:lnTo>
                    <a:pt x="270" y="2390"/>
                  </a:lnTo>
                  <a:lnTo>
                    <a:pt x="236" y="1919"/>
                  </a:lnTo>
                  <a:lnTo>
                    <a:pt x="236" y="1111"/>
                  </a:lnTo>
                  <a:lnTo>
                    <a:pt x="236" y="673"/>
                  </a:lnTo>
                  <a:lnTo>
                    <a:pt x="236" y="236"/>
                  </a:lnTo>
                  <a:lnTo>
                    <a:pt x="472" y="269"/>
                  </a:lnTo>
                  <a:lnTo>
                    <a:pt x="2290" y="269"/>
                  </a:lnTo>
                  <a:lnTo>
                    <a:pt x="2324" y="303"/>
                  </a:lnTo>
                  <a:lnTo>
                    <a:pt x="2357" y="337"/>
                  </a:lnTo>
                  <a:lnTo>
                    <a:pt x="2391" y="337"/>
                  </a:lnTo>
                  <a:lnTo>
                    <a:pt x="2391" y="505"/>
                  </a:lnTo>
                  <a:lnTo>
                    <a:pt x="2357" y="673"/>
                  </a:lnTo>
                  <a:lnTo>
                    <a:pt x="2357" y="1010"/>
                  </a:lnTo>
                  <a:lnTo>
                    <a:pt x="2324" y="1818"/>
                  </a:lnTo>
                  <a:lnTo>
                    <a:pt x="2324" y="2626"/>
                  </a:lnTo>
                  <a:lnTo>
                    <a:pt x="2122" y="2592"/>
                  </a:lnTo>
                  <a:lnTo>
                    <a:pt x="1852" y="2592"/>
                  </a:lnTo>
                  <a:lnTo>
                    <a:pt x="1381" y="2626"/>
                  </a:lnTo>
                  <a:lnTo>
                    <a:pt x="775" y="2592"/>
                  </a:lnTo>
                  <a:lnTo>
                    <a:pt x="640" y="2592"/>
                  </a:lnTo>
                  <a:lnTo>
                    <a:pt x="472" y="2626"/>
                  </a:lnTo>
                  <a:lnTo>
                    <a:pt x="371" y="2660"/>
                  </a:lnTo>
                  <a:lnTo>
                    <a:pt x="270" y="2761"/>
                  </a:lnTo>
                  <a:lnTo>
                    <a:pt x="337" y="2828"/>
                  </a:lnTo>
                  <a:lnTo>
                    <a:pt x="472" y="2895"/>
                  </a:lnTo>
                  <a:lnTo>
                    <a:pt x="2088" y="2895"/>
                  </a:lnTo>
                  <a:lnTo>
                    <a:pt x="2357" y="2862"/>
                  </a:lnTo>
                  <a:lnTo>
                    <a:pt x="2391" y="2895"/>
                  </a:lnTo>
                  <a:lnTo>
                    <a:pt x="2458" y="2895"/>
                  </a:lnTo>
                  <a:lnTo>
                    <a:pt x="2526" y="2862"/>
                  </a:lnTo>
                  <a:lnTo>
                    <a:pt x="2559" y="2794"/>
                  </a:lnTo>
                  <a:lnTo>
                    <a:pt x="2559" y="1178"/>
                  </a:lnTo>
                  <a:lnTo>
                    <a:pt x="2593" y="640"/>
                  </a:lnTo>
                  <a:lnTo>
                    <a:pt x="2559" y="404"/>
                  </a:lnTo>
                  <a:lnTo>
                    <a:pt x="2526" y="135"/>
                  </a:lnTo>
                  <a:lnTo>
                    <a:pt x="2492" y="135"/>
                  </a:lnTo>
                  <a:lnTo>
                    <a:pt x="2458" y="168"/>
                  </a:lnTo>
                  <a:lnTo>
                    <a:pt x="2391" y="101"/>
                  </a:lnTo>
                  <a:lnTo>
                    <a:pt x="2290" y="67"/>
                  </a:lnTo>
                  <a:lnTo>
                    <a:pt x="2088" y="67"/>
                  </a:lnTo>
                  <a:lnTo>
                    <a:pt x="1650" y="101"/>
                  </a:lnTo>
                  <a:lnTo>
                    <a:pt x="943" y="67"/>
                  </a:lnTo>
                  <a:lnTo>
                    <a:pt x="573" y="67"/>
                  </a:lnTo>
                  <a:lnTo>
                    <a:pt x="203" y="101"/>
                  </a:lnTo>
                  <a:lnTo>
                    <a:pt x="203" y="34"/>
                  </a:lnTo>
                  <a:lnTo>
                    <a:pt x="20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61" name="Shape 461"/>
            <p:cNvSpPr/>
            <p:nvPr/>
          </p:nvSpPr>
          <p:spPr>
            <a:xfrm>
              <a:off x="5722325" y="2677375"/>
              <a:ext cx="80825" cy="72400"/>
            </a:xfrm>
            <a:custGeom>
              <a:avLst/>
              <a:gdLst/>
              <a:ahLst/>
              <a:cxnLst/>
              <a:rect l="0" t="0" r="0" b="0"/>
              <a:pathLst>
                <a:path w="3233" h="2896" extrusionOk="0">
                  <a:moveTo>
                    <a:pt x="3031" y="0"/>
                  </a:moveTo>
                  <a:lnTo>
                    <a:pt x="2997" y="337"/>
                  </a:lnTo>
                  <a:lnTo>
                    <a:pt x="2997" y="640"/>
                  </a:lnTo>
                  <a:lnTo>
                    <a:pt x="2997" y="1313"/>
                  </a:lnTo>
                  <a:lnTo>
                    <a:pt x="2997" y="2020"/>
                  </a:lnTo>
                  <a:lnTo>
                    <a:pt x="2997" y="2357"/>
                  </a:lnTo>
                  <a:lnTo>
                    <a:pt x="3031" y="2727"/>
                  </a:lnTo>
                  <a:lnTo>
                    <a:pt x="2997" y="2693"/>
                  </a:lnTo>
                  <a:lnTo>
                    <a:pt x="203" y="2693"/>
                  </a:lnTo>
                  <a:lnTo>
                    <a:pt x="270" y="2357"/>
                  </a:lnTo>
                  <a:lnTo>
                    <a:pt x="270" y="1986"/>
                  </a:lnTo>
                  <a:lnTo>
                    <a:pt x="236" y="1279"/>
                  </a:lnTo>
                  <a:lnTo>
                    <a:pt x="236" y="640"/>
                  </a:lnTo>
                  <a:lnTo>
                    <a:pt x="203" y="337"/>
                  </a:lnTo>
                  <a:lnTo>
                    <a:pt x="135" y="34"/>
                  </a:lnTo>
                  <a:lnTo>
                    <a:pt x="102" y="34"/>
                  </a:lnTo>
                  <a:lnTo>
                    <a:pt x="34" y="337"/>
                  </a:lnTo>
                  <a:lnTo>
                    <a:pt x="1" y="640"/>
                  </a:lnTo>
                  <a:lnTo>
                    <a:pt x="1" y="1279"/>
                  </a:lnTo>
                  <a:lnTo>
                    <a:pt x="1" y="2020"/>
                  </a:lnTo>
                  <a:lnTo>
                    <a:pt x="34" y="2390"/>
                  </a:lnTo>
                  <a:lnTo>
                    <a:pt x="68" y="2761"/>
                  </a:lnTo>
                  <a:lnTo>
                    <a:pt x="102" y="2794"/>
                  </a:lnTo>
                  <a:lnTo>
                    <a:pt x="135" y="2794"/>
                  </a:lnTo>
                  <a:lnTo>
                    <a:pt x="270" y="2761"/>
                  </a:lnTo>
                  <a:lnTo>
                    <a:pt x="337" y="2828"/>
                  </a:lnTo>
                  <a:lnTo>
                    <a:pt x="438" y="2862"/>
                  </a:lnTo>
                  <a:lnTo>
                    <a:pt x="674" y="2895"/>
                  </a:lnTo>
                  <a:lnTo>
                    <a:pt x="1179" y="2862"/>
                  </a:lnTo>
                  <a:lnTo>
                    <a:pt x="2122" y="2895"/>
                  </a:lnTo>
                  <a:lnTo>
                    <a:pt x="3031" y="2862"/>
                  </a:lnTo>
                  <a:lnTo>
                    <a:pt x="3065" y="2862"/>
                  </a:lnTo>
                  <a:lnTo>
                    <a:pt x="3065" y="2828"/>
                  </a:lnTo>
                  <a:lnTo>
                    <a:pt x="3132" y="2828"/>
                  </a:lnTo>
                  <a:lnTo>
                    <a:pt x="3166" y="2794"/>
                  </a:lnTo>
                  <a:lnTo>
                    <a:pt x="3199" y="2491"/>
                  </a:lnTo>
                  <a:lnTo>
                    <a:pt x="3233" y="2155"/>
                  </a:lnTo>
                  <a:lnTo>
                    <a:pt x="3233" y="1515"/>
                  </a:lnTo>
                  <a:lnTo>
                    <a:pt x="3233" y="741"/>
                  </a:lnTo>
                  <a:lnTo>
                    <a:pt x="3199" y="370"/>
                  </a:lnTo>
                  <a:lnTo>
                    <a:pt x="31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62" name="Shape 462"/>
            <p:cNvSpPr/>
            <p:nvPr/>
          </p:nvSpPr>
          <p:spPr>
            <a:xfrm>
              <a:off x="5811550" y="2677375"/>
              <a:ext cx="65675" cy="75775"/>
            </a:xfrm>
            <a:custGeom>
              <a:avLst/>
              <a:gdLst/>
              <a:ahLst/>
              <a:cxnLst/>
              <a:rect l="0" t="0" r="0" b="0"/>
              <a:pathLst>
                <a:path w="2627" h="3031" extrusionOk="0">
                  <a:moveTo>
                    <a:pt x="2458" y="0"/>
                  </a:moveTo>
                  <a:lnTo>
                    <a:pt x="2425" y="67"/>
                  </a:lnTo>
                  <a:lnTo>
                    <a:pt x="2122" y="34"/>
                  </a:lnTo>
                  <a:lnTo>
                    <a:pt x="1852" y="67"/>
                  </a:lnTo>
                  <a:lnTo>
                    <a:pt x="1246" y="135"/>
                  </a:lnTo>
                  <a:lnTo>
                    <a:pt x="943" y="135"/>
                  </a:lnTo>
                  <a:lnTo>
                    <a:pt x="640" y="67"/>
                  </a:lnTo>
                  <a:lnTo>
                    <a:pt x="337" y="34"/>
                  </a:lnTo>
                  <a:lnTo>
                    <a:pt x="203" y="67"/>
                  </a:lnTo>
                  <a:lnTo>
                    <a:pt x="34" y="135"/>
                  </a:lnTo>
                  <a:lnTo>
                    <a:pt x="34" y="168"/>
                  </a:lnTo>
                  <a:lnTo>
                    <a:pt x="34" y="202"/>
                  </a:lnTo>
                  <a:lnTo>
                    <a:pt x="68" y="236"/>
                  </a:lnTo>
                  <a:lnTo>
                    <a:pt x="304" y="303"/>
                  </a:lnTo>
                  <a:lnTo>
                    <a:pt x="573" y="337"/>
                  </a:lnTo>
                  <a:lnTo>
                    <a:pt x="1078" y="370"/>
                  </a:lnTo>
                  <a:lnTo>
                    <a:pt x="1246" y="404"/>
                  </a:lnTo>
                  <a:lnTo>
                    <a:pt x="1415" y="370"/>
                  </a:lnTo>
                  <a:lnTo>
                    <a:pt x="1718" y="337"/>
                  </a:lnTo>
                  <a:lnTo>
                    <a:pt x="2054" y="303"/>
                  </a:lnTo>
                  <a:lnTo>
                    <a:pt x="2425" y="303"/>
                  </a:lnTo>
                  <a:lnTo>
                    <a:pt x="2391" y="808"/>
                  </a:lnTo>
                  <a:lnTo>
                    <a:pt x="2391" y="1347"/>
                  </a:lnTo>
                  <a:lnTo>
                    <a:pt x="2357" y="2020"/>
                  </a:lnTo>
                  <a:lnTo>
                    <a:pt x="2357" y="2357"/>
                  </a:lnTo>
                  <a:lnTo>
                    <a:pt x="2391" y="2693"/>
                  </a:lnTo>
                  <a:lnTo>
                    <a:pt x="2324" y="2693"/>
                  </a:lnTo>
                  <a:lnTo>
                    <a:pt x="1684" y="2727"/>
                  </a:lnTo>
                  <a:lnTo>
                    <a:pt x="1044" y="2794"/>
                  </a:lnTo>
                  <a:lnTo>
                    <a:pt x="506" y="2828"/>
                  </a:lnTo>
                  <a:lnTo>
                    <a:pt x="270" y="2862"/>
                  </a:lnTo>
                  <a:lnTo>
                    <a:pt x="1" y="2963"/>
                  </a:lnTo>
                  <a:lnTo>
                    <a:pt x="34" y="2996"/>
                  </a:lnTo>
                  <a:lnTo>
                    <a:pt x="270" y="3030"/>
                  </a:lnTo>
                  <a:lnTo>
                    <a:pt x="539" y="3030"/>
                  </a:lnTo>
                  <a:lnTo>
                    <a:pt x="1044" y="2963"/>
                  </a:lnTo>
                  <a:lnTo>
                    <a:pt x="1684" y="2929"/>
                  </a:lnTo>
                  <a:lnTo>
                    <a:pt x="2324" y="2895"/>
                  </a:lnTo>
                  <a:lnTo>
                    <a:pt x="2391" y="2862"/>
                  </a:lnTo>
                  <a:lnTo>
                    <a:pt x="2425" y="2828"/>
                  </a:lnTo>
                  <a:lnTo>
                    <a:pt x="2425" y="2862"/>
                  </a:lnTo>
                  <a:lnTo>
                    <a:pt x="2492" y="2862"/>
                  </a:lnTo>
                  <a:lnTo>
                    <a:pt x="2526" y="2828"/>
                  </a:lnTo>
                  <a:lnTo>
                    <a:pt x="2559" y="2525"/>
                  </a:lnTo>
                  <a:lnTo>
                    <a:pt x="2593" y="2188"/>
                  </a:lnTo>
                  <a:lnTo>
                    <a:pt x="2593" y="1549"/>
                  </a:lnTo>
                  <a:lnTo>
                    <a:pt x="2627" y="808"/>
                  </a:lnTo>
                  <a:lnTo>
                    <a:pt x="2627" y="438"/>
                  </a:lnTo>
                  <a:lnTo>
                    <a:pt x="2593" y="67"/>
                  </a:lnTo>
                  <a:lnTo>
                    <a:pt x="2559" y="34"/>
                  </a:lnTo>
                  <a:lnTo>
                    <a:pt x="252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63" name="Shape 463"/>
            <p:cNvSpPr/>
            <p:nvPr/>
          </p:nvSpPr>
          <p:spPr>
            <a:xfrm>
              <a:off x="5363775" y="2677375"/>
              <a:ext cx="351000" cy="78300"/>
            </a:xfrm>
            <a:custGeom>
              <a:avLst/>
              <a:gdLst/>
              <a:ahLst/>
              <a:cxnLst/>
              <a:rect l="0" t="0" r="0" b="0"/>
              <a:pathLst>
                <a:path w="14040" h="3132" extrusionOk="0">
                  <a:moveTo>
                    <a:pt x="101" y="202"/>
                  </a:moveTo>
                  <a:lnTo>
                    <a:pt x="1818" y="269"/>
                  </a:lnTo>
                  <a:lnTo>
                    <a:pt x="3569" y="337"/>
                  </a:lnTo>
                  <a:lnTo>
                    <a:pt x="7003" y="370"/>
                  </a:lnTo>
                  <a:lnTo>
                    <a:pt x="13703" y="505"/>
                  </a:lnTo>
                  <a:lnTo>
                    <a:pt x="13703" y="875"/>
                  </a:lnTo>
                  <a:lnTo>
                    <a:pt x="13703" y="1212"/>
                  </a:lnTo>
                  <a:lnTo>
                    <a:pt x="13703" y="2862"/>
                  </a:lnTo>
                  <a:lnTo>
                    <a:pt x="13669" y="2828"/>
                  </a:lnTo>
                  <a:lnTo>
                    <a:pt x="13299" y="2761"/>
                  </a:lnTo>
                  <a:lnTo>
                    <a:pt x="12929" y="2727"/>
                  </a:lnTo>
                  <a:lnTo>
                    <a:pt x="12558" y="2693"/>
                  </a:lnTo>
                  <a:lnTo>
                    <a:pt x="11481" y="2693"/>
                  </a:lnTo>
                  <a:lnTo>
                    <a:pt x="10740" y="2761"/>
                  </a:lnTo>
                  <a:lnTo>
                    <a:pt x="9899" y="2828"/>
                  </a:lnTo>
                  <a:lnTo>
                    <a:pt x="9023" y="2862"/>
                  </a:lnTo>
                  <a:lnTo>
                    <a:pt x="7272" y="2895"/>
                  </a:lnTo>
                  <a:lnTo>
                    <a:pt x="5555" y="2862"/>
                  </a:lnTo>
                  <a:lnTo>
                    <a:pt x="3805" y="2794"/>
                  </a:lnTo>
                  <a:lnTo>
                    <a:pt x="2088" y="2761"/>
                  </a:lnTo>
                  <a:lnTo>
                    <a:pt x="1212" y="2794"/>
                  </a:lnTo>
                  <a:lnTo>
                    <a:pt x="371" y="2828"/>
                  </a:lnTo>
                  <a:lnTo>
                    <a:pt x="371" y="2491"/>
                  </a:lnTo>
                  <a:lnTo>
                    <a:pt x="337" y="2121"/>
                  </a:lnTo>
                  <a:lnTo>
                    <a:pt x="270" y="1448"/>
                  </a:lnTo>
                  <a:lnTo>
                    <a:pt x="202" y="808"/>
                  </a:lnTo>
                  <a:lnTo>
                    <a:pt x="169" y="505"/>
                  </a:lnTo>
                  <a:lnTo>
                    <a:pt x="101" y="202"/>
                  </a:lnTo>
                  <a:close/>
                  <a:moveTo>
                    <a:pt x="101" y="0"/>
                  </a:moveTo>
                  <a:lnTo>
                    <a:pt x="68" y="34"/>
                  </a:lnTo>
                  <a:lnTo>
                    <a:pt x="34" y="67"/>
                  </a:lnTo>
                  <a:lnTo>
                    <a:pt x="34" y="101"/>
                  </a:lnTo>
                  <a:lnTo>
                    <a:pt x="34" y="135"/>
                  </a:lnTo>
                  <a:lnTo>
                    <a:pt x="0" y="471"/>
                  </a:lnTo>
                  <a:lnTo>
                    <a:pt x="0" y="774"/>
                  </a:lnTo>
                  <a:lnTo>
                    <a:pt x="34" y="1448"/>
                  </a:lnTo>
                  <a:lnTo>
                    <a:pt x="68" y="2222"/>
                  </a:lnTo>
                  <a:lnTo>
                    <a:pt x="101" y="2626"/>
                  </a:lnTo>
                  <a:lnTo>
                    <a:pt x="202" y="2996"/>
                  </a:lnTo>
                  <a:lnTo>
                    <a:pt x="236" y="3030"/>
                  </a:lnTo>
                  <a:lnTo>
                    <a:pt x="270" y="3064"/>
                  </a:lnTo>
                  <a:lnTo>
                    <a:pt x="303" y="3030"/>
                  </a:lnTo>
                  <a:lnTo>
                    <a:pt x="337" y="2996"/>
                  </a:lnTo>
                  <a:lnTo>
                    <a:pt x="1179" y="3030"/>
                  </a:lnTo>
                  <a:lnTo>
                    <a:pt x="2020" y="3098"/>
                  </a:lnTo>
                  <a:lnTo>
                    <a:pt x="5353" y="3098"/>
                  </a:lnTo>
                  <a:lnTo>
                    <a:pt x="7037" y="3131"/>
                  </a:lnTo>
                  <a:lnTo>
                    <a:pt x="8653" y="3131"/>
                  </a:lnTo>
                  <a:lnTo>
                    <a:pt x="9461" y="3098"/>
                  </a:lnTo>
                  <a:lnTo>
                    <a:pt x="10269" y="3064"/>
                  </a:lnTo>
                  <a:lnTo>
                    <a:pt x="11111" y="2996"/>
                  </a:lnTo>
                  <a:lnTo>
                    <a:pt x="11919" y="2929"/>
                  </a:lnTo>
                  <a:lnTo>
                    <a:pt x="12356" y="2929"/>
                  </a:lnTo>
                  <a:lnTo>
                    <a:pt x="12760" y="2963"/>
                  </a:lnTo>
                  <a:lnTo>
                    <a:pt x="13164" y="2996"/>
                  </a:lnTo>
                  <a:lnTo>
                    <a:pt x="13568" y="3098"/>
                  </a:lnTo>
                  <a:lnTo>
                    <a:pt x="13636" y="3098"/>
                  </a:lnTo>
                  <a:lnTo>
                    <a:pt x="13703" y="3064"/>
                  </a:lnTo>
                  <a:lnTo>
                    <a:pt x="13737" y="2963"/>
                  </a:lnTo>
                  <a:lnTo>
                    <a:pt x="13804" y="2996"/>
                  </a:lnTo>
                  <a:lnTo>
                    <a:pt x="13871" y="2996"/>
                  </a:lnTo>
                  <a:lnTo>
                    <a:pt x="13939" y="2963"/>
                  </a:lnTo>
                  <a:lnTo>
                    <a:pt x="13972" y="2862"/>
                  </a:lnTo>
                  <a:lnTo>
                    <a:pt x="13972" y="1414"/>
                  </a:lnTo>
                  <a:lnTo>
                    <a:pt x="13972" y="976"/>
                  </a:lnTo>
                  <a:lnTo>
                    <a:pt x="13972" y="741"/>
                  </a:lnTo>
                  <a:lnTo>
                    <a:pt x="13972" y="505"/>
                  </a:lnTo>
                  <a:lnTo>
                    <a:pt x="14006" y="438"/>
                  </a:lnTo>
                  <a:lnTo>
                    <a:pt x="14040" y="370"/>
                  </a:lnTo>
                  <a:lnTo>
                    <a:pt x="14006" y="303"/>
                  </a:lnTo>
                  <a:lnTo>
                    <a:pt x="13905" y="269"/>
                  </a:lnTo>
                  <a:lnTo>
                    <a:pt x="13871" y="269"/>
                  </a:lnTo>
                  <a:lnTo>
                    <a:pt x="13838" y="168"/>
                  </a:lnTo>
                  <a:lnTo>
                    <a:pt x="13804" y="269"/>
                  </a:lnTo>
                  <a:lnTo>
                    <a:pt x="7003" y="135"/>
                  </a:lnTo>
                  <a:lnTo>
                    <a:pt x="3569" y="34"/>
                  </a:lnTo>
                  <a:lnTo>
                    <a:pt x="181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64" name="Shape 464"/>
            <p:cNvSpPr/>
            <p:nvPr/>
          </p:nvSpPr>
          <p:spPr>
            <a:xfrm>
              <a:off x="5273700" y="2674850"/>
              <a:ext cx="85050" cy="79125"/>
            </a:xfrm>
            <a:custGeom>
              <a:avLst/>
              <a:gdLst/>
              <a:ahLst/>
              <a:cxnLst/>
              <a:rect l="0" t="0" r="0" b="0"/>
              <a:pathLst>
                <a:path w="3402" h="3165" extrusionOk="0">
                  <a:moveTo>
                    <a:pt x="1347" y="0"/>
                  </a:moveTo>
                  <a:lnTo>
                    <a:pt x="943" y="34"/>
                  </a:lnTo>
                  <a:lnTo>
                    <a:pt x="573" y="101"/>
                  </a:lnTo>
                  <a:lnTo>
                    <a:pt x="236" y="168"/>
                  </a:lnTo>
                  <a:lnTo>
                    <a:pt x="169" y="101"/>
                  </a:lnTo>
                  <a:lnTo>
                    <a:pt x="135" y="67"/>
                  </a:lnTo>
                  <a:lnTo>
                    <a:pt x="68" y="101"/>
                  </a:lnTo>
                  <a:lnTo>
                    <a:pt x="1" y="135"/>
                  </a:lnTo>
                  <a:lnTo>
                    <a:pt x="1" y="202"/>
                  </a:lnTo>
                  <a:lnTo>
                    <a:pt x="34" y="269"/>
                  </a:lnTo>
                  <a:lnTo>
                    <a:pt x="68" y="269"/>
                  </a:lnTo>
                  <a:lnTo>
                    <a:pt x="34" y="505"/>
                  </a:lnTo>
                  <a:lnTo>
                    <a:pt x="34" y="842"/>
                  </a:lnTo>
                  <a:lnTo>
                    <a:pt x="34" y="1717"/>
                  </a:lnTo>
                  <a:lnTo>
                    <a:pt x="34" y="2963"/>
                  </a:lnTo>
                  <a:lnTo>
                    <a:pt x="68" y="3064"/>
                  </a:lnTo>
                  <a:lnTo>
                    <a:pt x="236" y="3064"/>
                  </a:lnTo>
                  <a:lnTo>
                    <a:pt x="236" y="3030"/>
                  </a:lnTo>
                  <a:lnTo>
                    <a:pt x="270" y="2963"/>
                  </a:lnTo>
                  <a:lnTo>
                    <a:pt x="236" y="1953"/>
                  </a:lnTo>
                  <a:lnTo>
                    <a:pt x="236" y="943"/>
                  </a:lnTo>
                  <a:lnTo>
                    <a:pt x="270" y="673"/>
                  </a:lnTo>
                  <a:lnTo>
                    <a:pt x="304" y="505"/>
                  </a:lnTo>
                  <a:lnTo>
                    <a:pt x="304" y="370"/>
                  </a:lnTo>
                  <a:lnTo>
                    <a:pt x="977" y="303"/>
                  </a:lnTo>
                  <a:lnTo>
                    <a:pt x="1684" y="269"/>
                  </a:lnTo>
                  <a:lnTo>
                    <a:pt x="2054" y="303"/>
                  </a:lnTo>
                  <a:lnTo>
                    <a:pt x="2425" y="370"/>
                  </a:lnTo>
                  <a:lnTo>
                    <a:pt x="2795" y="404"/>
                  </a:lnTo>
                  <a:lnTo>
                    <a:pt x="3166" y="471"/>
                  </a:lnTo>
                  <a:lnTo>
                    <a:pt x="3199" y="438"/>
                  </a:lnTo>
                  <a:lnTo>
                    <a:pt x="3199" y="438"/>
                  </a:lnTo>
                  <a:lnTo>
                    <a:pt x="3166" y="673"/>
                  </a:lnTo>
                  <a:lnTo>
                    <a:pt x="3166" y="909"/>
                  </a:lnTo>
                  <a:lnTo>
                    <a:pt x="3132" y="1380"/>
                  </a:lnTo>
                  <a:lnTo>
                    <a:pt x="3098" y="2188"/>
                  </a:lnTo>
                  <a:lnTo>
                    <a:pt x="3132" y="2592"/>
                  </a:lnTo>
                  <a:lnTo>
                    <a:pt x="3166" y="2996"/>
                  </a:lnTo>
                  <a:lnTo>
                    <a:pt x="2762" y="2895"/>
                  </a:lnTo>
                  <a:lnTo>
                    <a:pt x="2357" y="2862"/>
                  </a:lnTo>
                  <a:lnTo>
                    <a:pt x="1516" y="2828"/>
                  </a:lnTo>
                  <a:lnTo>
                    <a:pt x="1179" y="2794"/>
                  </a:lnTo>
                  <a:lnTo>
                    <a:pt x="876" y="2761"/>
                  </a:lnTo>
                  <a:lnTo>
                    <a:pt x="708" y="2794"/>
                  </a:lnTo>
                  <a:lnTo>
                    <a:pt x="539" y="2828"/>
                  </a:lnTo>
                  <a:lnTo>
                    <a:pt x="405" y="2895"/>
                  </a:lnTo>
                  <a:lnTo>
                    <a:pt x="270" y="2963"/>
                  </a:lnTo>
                  <a:lnTo>
                    <a:pt x="438" y="3030"/>
                  </a:lnTo>
                  <a:lnTo>
                    <a:pt x="607" y="3064"/>
                  </a:lnTo>
                  <a:lnTo>
                    <a:pt x="1718" y="3064"/>
                  </a:lnTo>
                  <a:lnTo>
                    <a:pt x="2492" y="3165"/>
                  </a:lnTo>
                  <a:lnTo>
                    <a:pt x="2896" y="3165"/>
                  </a:lnTo>
                  <a:lnTo>
                    <a:pt x="3300" y="3131"/>
                  </a:lnTo>
                  <a:lnTo>
                    <a:pt x="3401" y="3064"/>
                  </a:lnTo>
                  <a:lnTo>
                    <a:pt x="3401" y="3030"/>
                  </a:lnTo>
                  <a:lnTo>
                    <a:pt x="3401" y="2996"/>
                  </a:lnTo>
                  <a:lnTo>
                    <a:pt x="3368" y="2592"/>
                  </a:lnTo>
                  <a:lnTo>
                    <a:pt x="3334" y="2188"/>
                  </a:lnTo>
                  <a:lnTo>
                    <a:pt x="3368" y="1380"/>
                  </a:lnTo>
                  <a:lnTo>
                    <a:pt x="3401" y="808"/>
                  </a:lnTo>
                  <a:lnTo>
                    <a:pt x="3401" y="505"/>
                  </a:lnTo>
                  <a:lnTo>
                    <a:pt x="3334" y="202"/>
                  </a:lnTo>
                  <a:lnTo>
                    <a:pt x="3300" y="202"/>
                  </a:lnTo>
                  <a:lnTo>
                    <a:pt x="3233" y="337"/>
                  </a:lnTo>
                  <a:lnTo>
                    <a:pt x="3199" y="303"/>
                  </a:lnTo>
                  <a:lnTo>
                    <a:pt x="2863" y="168"/>
                  </a:lnTo>
                  <a:lnTo>
                    <a:pt x="2526" y="101"/>
                  </a:lnTo>
                  <a:lnTo>
                    <a:pt x="2122" y="34"/>
                  </a:lnTo>
                  <a:lnTo>
                    <a:pt x="175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17025" tIns="117025" rIns="117025" bIns="117025" anchor="ctr" anchorCtr="0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</p:grpSp>
      <p:sp>
        <p:nvSpPr>
          <p:cNvPr id="465" name="Shape 465"/>
          <p:cNvSpPr txBox="1">
            <a:spLocks noGrp="1"/>
          </p:cNvSpPr>
          <p:nvPr>
            <p:ph type="ctrTitle"/>
          </p:nvPr>
        </p:nvSpPr>
        <p:spPr>
          <a:xfrm>
            <a:off x="1557875" y="1882525"/>
            <a:ext cx="6028200" cy="1546500"/>
          </a:xfrm>
          <a:prstGeom prst="rect">
            <a:avLst/>
          </a:prstGeom>
        </p:spPr>
        <p:txBody>
          <a:bodyPr spcFirstLastPara="1" wrap="square" lIns="91425" tIns="91425" rIns="91425" bIns="91425" anchor="b" anchorCtr="0"/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5400"/>
              <a:buNone/>
              <a:defRPr sz="4050" b="0">
                <a:solidFill>
                  <a:srgbClr val="FFFFFF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5400"/>
              <a:buNone/>
              <a:defRPr sz="4050" b="0">
                <a:solidFill>
                  <a:srgbClr val="FFFFFF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5400"/>
              <a:buNone/>
              <a:defRPr sz="4050" b="0">
                <a:solidFill>
                  <a:srgbClr val="FFFFFF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5400"/>
              <a:buNone/>
              <a:defRPr sz="4050" b="0">
                <a:solidFill>
                  <a:srgbClr val="FFFFFF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5400"/>
              <a:buNone/>
              <a:defRPr sz="4050" b="0">
                <a:solidFill>
                  <a:srgbClr val="FFFFFF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5400"/>
              <a:buNone/>
              <a:defRPr sz="4050" b="0">
                <a:solidFill>
                  <a:srgbClr val="FFFFFF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5400"/>
              <a:buNone/>
              <a:defRPr sz="4050" b="0">
                <a:solidFill>
                  <a:srgbClr val="FFFFFF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5400"/>
              <a:buNone/>
              <a:defRPr sz="4050" b="0">
                <a:solidFill>
                  <a:srgbClr val="FFFFFF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5400"/>
              <a:buNone/>
              <a:defRPr sz="4050" b="0">
                <a:solidFill>
                  <a:srgbClr val="FFFFFF"/>
                </a:solidFill>
              </a:defRPr>
            </a:lvl9pPr>
          </a:lstStyle>
          <a:p>
            <a:endParaRPr/>
          </a:p>
        </p:txBody>
      </p:sp>
      <p:sp>
        <p:nvSpPr>
          <p:cNvPr id="466" name="Shape 466"/>
          <p:cNvSpPr txBox="1">
            <a:spLocks noGrp="1"/>
          </p:cNvSpPr>
          <p:nvPr>
            <p:ph type="subTitle" idx="1"/>
          </p:nvPr>
        </p:nvSpPr>
        <p:spPr>
          <a:xfrm>
            <a:off x="1557875" y="3329551"/>
            <a:ext cx="6028200" cy="1061100"/>
          </a:xfrm>
          <a:prstGeom prst="rect">
            <a:avLst/>
          </a:prstGeom>
        </p:spPr>
        <p:txBody>
          <a:bodyPr spcFirstLastPara="1" wrap="square" lIns="91425" tIns="91425" rIns="91425" bIns="91425" anchor="t" anchorCtr="0"/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350">
                <a:solidFill>
                  <a:srgbClr val="434343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3000"/>
              <a:buNone/>
              <a:defRPr sz="2250">
                <a:solidFill>
                  <a:srgbClr val="434343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3000"/>
              <a:buNone/>
              <a:defRPr sz="2250">
                <a:solidFill>
                  <a:srgbClr val="434343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3000"/>
              <a:buNone/>
              <a:defRPr sz="2250">
                <a:solidFill>
                  <a:srgbClr val="434343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3000"/>
              <a:buNone/>
              <a:defRPr sz="2250">
                <a:solidFill>
                  <a:srgbClr val="434343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3000"/>
              <a:buNone/>
              <a:defRPr sz="2250">
                <a:solidFill>
                  <a:srgbClr val="434343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3000"/>
              <a:buNone/>
              <a:defRPr sz="2250">
                <a:solidFill>
                  <a:srgbClr val="434343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3000"/>
              <a:buNone/>
              <a:defRPr sz="2250">
                <a:solidFill>
                  <a:srgbClr val="434343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3000"/>
              <a:buNone/>
              <a:defRPr sz="2250">
                <a:solidFill>
                  <a:srgbClr val="434343"/>
                </a:solidFill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828109874"/>
      </p:ext>
    </p:extLst>
  </p:cSld>
  <p:clrMapOvr>
    <a:masterClrMapping/>
  </p:clrMapOvr>
</p:sldLayout>
</file>

<file path=ppt/slideLayouts/slideLayout22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End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88464228"/>
      </p:ext>
    </p:extLst>
  </p:cSld>
  <p:clrMapOvr>
    <a:masterClrMapping/>
  </p:clrMapOvr>
</p:sldLayout>
</file>

<file path=ppt/slideLayouts/slideLayout22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 and Content">
    <p:bg>
      <p:bgPr>
        <a:blipFill dpi="0" rotWithShape="0">
          <a:blip r:embed="rId2" cstate="print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 defTabSz="685735">
              <a:defRPr/>
            </a:pPr>
            <a:fld id="{B0C2390A-D673-46E5-9A42-D3AD0CFDBECE}" type="datetime1">
              <a:rPr lang="id-ID" sz="900" smtClean="0">
                <a:solidFill>
                  <a:prstClr val="black">
                    <a:tint val="75000"/>
                  </a:prstClr>
                </a:solidFill>
                <a:latin typeface="Calibri" panose="020F0502020204030204"/>
              </a:rPr>
              <a:pPr defTabSz="685735">
                <a:defRPr/>
              </a:pPr>
              <a:t>11/12/2019</a:t>
            </a:fld>
            <a:endParaRPr lang="en-US" sz="900">
              <a:solidFill>
                <a:prstClr val="black">
                  <a:tint val="75000"/>
                </a:prstClr>
              </a:solidFill>
              <a:latin typeface="Calibri" panose="020F0502020204030204"/>
            </a:endParaRPr>
          </a:p>
        </p:txBody>
      </p:sp>
      <p:sp>
        <p:nvSpPr>
          <p:cNvPr id="3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 algn="ctr" defTabSz="685735">
              <a:defRPr/>
            </a:pPr>
            <a:endParaRPr lang="en-US" sz="900">
              <a:solidFill>
                <a:prstClr val="black">
                  <a:tint val="75000"/>
                </a:prstClr>
              </a:solidFill>
              <a:latin typeface="Calibri" panose="020F0502020204030204"/>
            </a:endParaRPr>
          </a:p>
        </p:txBody>
      </p:sp>
      <p:sp>
        <p:nvSpPr>
          <p:cNvPr id="5" name="Flowchart: Off-page Connector 4">
            <a:extLst>
              <a:ext uri="{FF2B5EF4-FFF2-40B4-BE49-F238E27FC236}">
                <a16:creationId xmlns:a16="http://schemas.microsoft.com/office/drawing/2014/main" id="{DA560ABD-6F02-457E-84C4-EFFCF3970BCA}"/>
              </a:ext>
            </a:extLst>
          </p:cNvPr>
          <p:cNvSpPr/>
          <p:nvPr userDrawn="1"/>
        </p:nvSpPr>
        <p:spPr>
          <a:xfrm>
            <a:off x="8708629" y="5830252"/>
            <a:ext cx="435371" cy="708660"/>
          </a:xfrm>
          <a:prstGeom prst="flowChartOffpageConnector">
            <a:avLst/>
          </a:prstGeom>
          <a:solidFill>
            <a:srgbClr val="00206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715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sp>
        <p:nvSpPr>
          <p:cNvPr id="4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8708629" y="5953126"/>
            <a:ext cx="413940" cy="365125"/>
          </a:xfrm>
        </p:spPr>
        <p:txBody>
          <a:bodyPr/>
          <a:lstStyle>
            <a:lvl1pPr algn="ctr">
              <a:defRPr sz="1800" b="1">
                <a:solidFill>
                  <a:schemeClr val="bg1"/>
                </a:solidFill>
                <a:latin typeface="Agency FB" panose="020B0503020202020204" pitchFamily="34" charset="0"/>
              </a:defRPr>
            </a:lvl1pPr>
          </a:lstStyle>
          <a:p>
            <a:pPr defTabSz="685735">
              <a:defRPr/>
            </a:pPr>
            <a:fld id="{C45C39D6-F8AB-49E6-BDCE-0090A1967494}" type="slidenum">
              <a:rPr lang="id-ID" altLang="en-US" smtClean="0">
                <a:solidFill>
                  <a:prstClr val="white"/>
                </a:solidFill>
              </a:rPr>
              <a:pPr defTabSz="685735">
                <a:defRPr/>
              </a:pPr>
              <a:t>‹#›</a:t>
            </a:fld>
            <a:endParaRPr lang="id-ID" altLang="en-US" dirty="0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3505365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14:prism isContent="1" isInverted="1"/>
      </p:transition>
    </mc:Choice>
    <mc:Fallback xmlns="">
      <p:transition spd="slow">
        <p:fade/>
      </p:transition>
    </mc:Fallback>
  </mc:AlternateContent>
</p:sldLayout>
</file>

<file path=ppt/slideLayouts/slideLayout22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id-ID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685715"/>
            <a:fld id="{89F2A66C-3C17-463F-8FAA-AF41F8A84840}" type="datetimeFigureOut">
              <a:rPr lang="id-ID" sz="1350" smtClean="0">
                <a:solidFill>
                  <a:prstClr val="black"/>
                </a:solidFill>
              </a:rPr>
              <a:pPr defTabSz="685715"/>
              <a:t>11/12/2019</a:t>
            </a:fld>
            <a:endParaRPr lang="id-ID" sz="1350">
              <a:solidFill>
                <a:prstClr val="black"/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685715"/>
            <a:endParaRPr lang="id-ID" sz="1350">
              <a:solidFill>
                <a:prstClr val="black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685715"/>
            <a:fld id="{F9B5D06C-9FF0-4A13-98DF-32CEE3A0D07A}" type="slidenum">
              <a:rPr lang="id-ID" sz="1350" smtClean="0">
                <a:solidFill>
                  <a:prstClr val="black"/>
                </a:solidFill>
              </a:rPr>
              <a:pPr defTabSz="685715"/>
              <a:t>‹#›</a:t>
            </a:fld>
            <a:endParaRPr lang="id-ID" sz="135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69644295"/>
      </p:ext>
    </p:extLst>
  </p:cSld>
  <p:clrMapOvr>
    <a:masterClrMapping/>
  </p:clrMapOvr>
</p:sldLayout>
</file>

<file path=ppt/slideLayouts/slideLayout2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C5BA8290-A5EC-4957-AFD3-FD61A2943C8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8650" y="3946526"/>
            <a:ext cx="7886700" cy="1325563"/>
          </a:xfrm>
        </p:spPr>
        <p:txBody>
          <a:bodyPr>
            <a:normAutofit/>
          </a:bodyPr>
          <a:lstStyle>
            <a:lvl1pPr>
              <a:defRPr sz="4800">
                <a:solidFill>
                  <a:schemeClr val="bg1"/>
                </a:solidFill>
                <a:latin typeface="Montserrat SemiBold" panose="00000700000000000000" pitchFamily="50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A181FB6C-81DC-4F9E-A418-57ACA0D119A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647CD28-6B96-4A13-92B2-1433BD4EBAD9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12/11/2019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D02D8371-35C4-49EA-8B69-B4DECD22209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F0E2C8AD-E100-4E1E-8751-8EF888BBFD0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45FE3A3-0E24-4369-9515-F77BD91E4D82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505070045"/>
      </p:ext>
    </p:extLst>
  </p:cSld>
  <p:clrMapOvr>
    <a:masterClrMapping/>
  </p:clrMapOvr>
</p:sldLayout>
</file>

<file path=ppt/slideLayouts/slideLayout22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1122363"/>
            <a:ext cx="77724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647CD28-6B96-4A13-92B2-1433BD4EBAD9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12/11/2019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45FE3A3-0E24-4369-9515-F77BD91E4D82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142165972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Callout with small Non-bullete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Freeform: Shape 13"/>
          <p:cNvSpPr/>
          <p:nvPr userDrawn="1"/>
        </p:nvSpPr>
        <p:spPr>
          <a:xfrm>
            <a:off x="97141" y="0"/>
            <a:ext cx="3555960" cy="2353474"/>
          </a:xfrm>
          <a:custGeom>
            <a:avLst/>
            <a:gdLst>
              <a:gd name="connsiteX0" fmla="*/ 0 w 4741280"/>
              <a:gd name="connsiteY0" fmla="*/ 0 h 2353474"/>
              <a:gd name="connsiteX1" fmla="*/ 4741280 w 4741280"/>
              <a:gd name="connsiteY1" fmla="*/ 0 h 2353474"/>
              <a:gd name="connsiteX2" fmla="*/ 4729949 w 4741280"/>
              <a:gd name="connsiteY2" fmla="*/ 224399 h 2353474"/>
              <a:gd name="connsiteX3" fmla="*/ 2370640 w 4741280"/>
              <a:gd name="connsiteY3" fmla="*/ 2353474 h 2353474"/>
              <a:gd name="connsiteX4" fmla="*/ 11331 w 4741280"/>
              <a:gd name="connsiteY4" fmla="*/ 224399 h 23534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741280" h="2353474">
                <a:moveTo>
                  <a:pt x="0" y="0"/>
                </a:moveTo>
                <a:lnTo>
                  <a:pt x="4741280" y="0"/>
                </a:lnTo>
                <a:lnTo>
                  <a:pt x="4729949" y="224399"/>
                </a:lnTo>
                <a:cubicBezTo>
                  <a:pt x="4608502" y="1420269"/>
                  <a:pt x="3598552" y="2353474"/>
                  <a:pt x="2370640" y="2353474"/>
                </a:cubicBezTo>
                <a:cubicBezTo>
                  <a:pt x="1142728" y="2353474"/>
                  <a:pt x="132779" y="1420269"/>
                  <a:pt x="11331" y="224399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35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4" name="Text Placeholder 3"/>
          <p:cNvSpPr>
            <a:spLocks noGrp="1"/>
          </p:cNvSpPr>
          <p:nvPr>
            <p:ph type="body" sz="quarter" idx="10" hasCustomPrompt="1"/>
          </p:nvPr>
        </p:nvSpPr>
        <p:spPr>
          <a:xfrm>
            <a:off x="228600" y="2472752"/>
            <a:ext cx="3424501" cy="1255728"/>
          </a:xfrm>
        </p:spPr>
        <p:txBody>
          <a:bodyPr wrap="square" lIns="91440" rIns="91440">
            <a:spAutoFit/>
          </a:bodyPr>
          <a:lstStyle>
            <a:lvl1pPr marL="0" marR="0" indent="0" algn="l" defTabSz="685775" rtl="0" eaLnBrk="1" fontAlgn="auto" latinLnBrk="0" hangingPunct="1">
              <a:lnSpc>
                <a:spcPct val="90000"/>
              </a:lnSpc>
              <a:spcBef>
                <a:spcPts val="900"/>
              </a:spcBef>
              <a:spcAft>
                <a:spcPts val="0"/>
              </a:spcAft>
              <a:buClr>
                <a:schemeClr val="tx1"/>
              </a:buClr>
              <a:buSzPct val="90000"/>
              <a:buFont typeface="Wingdings" pitchFamily="2" charset="2"/>
              <a:buNone/>
              <a:tabLst/>
              <a:defRPr lang="en-US" sz="2100" b="0" kern="1200" spc="0" baseline="0" dirty="0">
                <a:gradFill>
                  <a:gsLst>
                    <a:gs pos="15000">
                      <a:schemeClr val="tx2"/>
                    </a:gs>
                    <a:gs pos="47000">
                      <a:schemeClr val="tx2"/>
                    </a:gs>
                  </a:gsLst>
                  <a:lin ang="5400000" scaled="1"/>
                </a:gradFill>
                <a:latin typeface="+mj-lt"/>
                <a:ea typeface="+mn-ea"/>
                <a:cs typeface="+mn-cs"/>
              </a:defRPr>
            </a:lvl1pPr>
            <a:lvl2pPr marL="0" indent="0">
              <a:buNone/>
              <a:defRPr sz="1471"/>
            </a:lvl2pPr>
            <a:lvl3pPr marL="170407" indent="0">
              <a:buNone/>
              <a:tabLst/>
              <a:defRPr sz="1471"/>
            </a:lvl3pPr>
            <a:lvl4pPr marL="338480" indent="0">
              <a:buNone/>
              <a:defRPr/>
            </a:lvl4pPr>
            <a:lvl5pPr marL="504218" indent="0">
              <a:buNone/>
              <a:tabLst/>
              <a:defRPr/>
            </a:lvl5pPr>
          </a:lstStyle>
          <a:p>
            <a:r>
              <a:rPr lang="en-US" dirty="0"/>
              <a:t>A short introduction</a:t>
            </a:r>
            <a:br>
              <a:rPr lang="en-US" dirty="0"/>
            </a:br>
            <a:r>
              <a:rPr lang="en-US" dirty="0"/>
              <a:t>to the data, revealing</a:t>
            </a:r>
            <a:br>
              <a:rPr lang="en-US" dirty="0"/>
            </a:br>
            <a:r>
              <a:rPr lang="en-US" dirty="0"/>
              <a:t>points one at a time, will enhance comprehension.</a:t>
            </a:r>
          </a:p>
        </p:txBody>
      </p:sp>
      <p:sp>
        <p:nvSpPr>
          <p:cNvPr id="9" name="Text Placeholder 8"/>
          <p:cNvSpPr>
            <a:spLocks noGrp="1"/>
          </p:cNvSpPr>
          <p:nvPr>
            <p:ph type="body" sz="quarter" idx="11"/>
          </p:nvPr>
        </p:nvSpPr>
        <p:spPr>
          <a:xfrm>
            <a:off x="4572000" y="419101"/>
            <a:ext cx="4253823" cy="1298432"/>
          </a:xfrm>
        </p:spPr>
        <p:txBody>
          <a:bodyPr/>
          <a:lstStyle>
            <a:lvl1pPr marL="0" indent="0" algn="l">
              <a:buNone/>
              <a:defRPr sz="1650">
                <a:latin typeface="+mn-lt"/>
              </a:defRPr>
            </a:lvl1pPr>
            <a:lvl2pPr marL="0" indent="0" algn="l">
              <a:buNone/>
              <a:defRPr sz="1324">
                <a:latin typeface="+mn-lt"/>
              </a:defRPr>
            </a:lvl2pPr>
            <a:lvl3pPr marL="0" indent="0" algn="l">
              <a:buNone/>
              <a:defRPr sz="1176">
                <a:latin typeface="+mn-lt"/>
              </a:defRPr>
            </a:lvl3pPr>
            <a:lvl4pPr marL="0" indent="0" algn="l">
              <a:buNone/>
              <a:defRPr sz="1029">
                <a:latin typeface="+mn-lt"/>
              </a:defRPr>
            </a:lvl4pPr>
            <a:lvl5pPr marL="0" indent="0" algn="l">
              <a:buNone/>
              <a:defRPr sz="1029">
                <a:latin typeface="+mn-lt"/>
              </a:defRPr>
            </a:lvl5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812950" y="6484938"/>
            <a:ext cx="319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825">
                <a:solidFill>
                  <a:schemeClr val="tx2"/>
                </a:solidFill>
              </a:defRPr>
            </a:lvl1pPr>
          </a:lstStyle>
          <a:p>
            <a:pPr defTabSz="685800"/>
            <a:fld id="{5AE1514C-5E56-4738-A1FF-4B1CFD2A3E36}" type="slidenum">
              <a:rPr lang="en-US" smtClean="0">
                <a:solidFill>
                  <a:srgbClr val="0074AF"/>
                </a:solidFill>
              </a:rPr>
              <a:pPr defTabSz="685800"/>
              <a:t>‹#›</a:t>
            </a:fld>
            <a:endParaRPr lang="en-US">
              <a:solidFill>
                <a:srgbClr val="0074AF"/>
              </a:solidFill>
            </a:endParaRPr>
          </a:p>
        </p:txBody>
      </p:sp>
      <p:sp>
        <p:nvSpPr>
          <p:cNvPr id="7" name="Title 6"/>
          <p:cNvSpPr>
            <a:spLocks noGrp="1"/>
          </p:cNvSpPr>
          <p:nvPr>
            <p:ph type="title" hasCustomPrompt="1"/>
          </p:nvPr>
        </p:nvSpPr>
        <p:spPr>
          <a:xfrm>
            <a:off x="416433" y="0"/>
            <a:ext cx="3062478" cy="1135696"/>
          </a:xfrm>
          <a:prstGeom prst="rect">
            <a:avLst/>
          </a:prstGeom>
        </p:spPr>
        <p:txBody>
          <a:bodyPr lIns="146304" tIns="420624" rIns="146304" anchor="t" anchorCtr="0"/>
          <a:lstStyle>
            <a:lvl1pPr>
              <a:defRPr lang="en-US" sz="2400" b="0" kern="1200" spc="45" baseline="0" dirty="0">
                <a:solidFill>
                  <a:schemeClr val="bg1"/>
                </a:solidFill>
                <a:latin typeface="+mj-lt"/>
                <a:ea typeface="+mn-ea"/>
                <a:cs typeface="Segoe UI Semilight" panose="020B0402040204020203" pitchFamily="34" charset="0"/>
              </a:defRPr>
            </a:lvl1pPr>
          </a:lstStyle>
          <a:p>
            <a:pPr marL="0" lvl="0" indent="0" algn="ctr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None/>
            </a:pPr>
            <a:r>
              <a:rPr lang="en-US" dirty="0"/>
              <a:t>Click to edit master title style</a:t>
            </a:r>
          </a:p>
        </p:txBody>
      </p:sp>
      <p:sp>
        <p:nvSpPr>
          <p:cNvPr id="12" name="Text Placeholder 8"/>
          <p:cNvSpPr>
            <a:spLocks noGrp="1"/>
          </p:cNvSpPr>
          <p:nvPr>
            <p:ph type="body" sz="quarter" idx="12"/>
          </p:nvPr>
        </p:nvSpPr>
        <p:spPr>
          <a:xfrm>
            <a:off x="4572000" y="2697330"/>
            <a:ext cx="4253823" cy="1298432"/>
          </a:xfrm>
        </p:spPr>
        <p:txBody>
          <a:bodyPr/>
          <a:lstStyle>
            <a:lvl1pPr marL="0" indent="0" algn="l">
              <a:buNone/>
              <a:defRPr sz="1650">
                <a:latin typeface="+mn-lt"/>
              </a:defRPr>
            </a:lvl1pPr>
            <a:lvl2pPr marL="0" indent="0" algn="l">
              <a:buNone/>
              <a:defRPr sz="1324">
                <a:latin typeface="+mn-lt"/>
              </a:defRPr>
            </a:lvl2pPr>
            <a:lvl3pPr marL="0" indent="0" algn="l">
              <a:buNone/>
              <a:defRPr sz="1176">
                <a:latin typeface="+mn-lt"/>
              </a:defRPr>
            </a:lvl3pPr>
            <a:lvl4pPr marL="0" indent="0" algn="l">
              <a:buNone/>
              <a:defRPr sz="1029">
                <a:latin typeface="+mn-lt"/>
              </a:defRPr>
            </a:lvl4pPr>
            <a:lvl5pPr marL="0" indent="0" algn="l">
              <a:buNone/>
              <a:defRPr sz="1029">
                <a:latin typeface="+mn-lt"/>
              </a:defRPr>
            </a:lvl5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13" name="Text Placeholder 8"/>
          <p:cNvSpPr>
            <a:spLocks noGrp="1"/>
          </p:cNvSpPr>
          <p:nvPr>
            <p:ph type="body" sz="quarter" idx="13"/>
          </p:nvPr>
        </p:nvSpPr>
        <p:spPr>
          <a:xfrm>
            <a:off x="4572000" y="4975559"/>
            <a:ext cx="4253823" cy="1298432"/>
          </a:xfrm>
        </p:spPr>
        <p:txBody>
          <a:bodyPr/>
          <a:lstStyle>
            <a:lvl1pPr marL="0" indent="0" algn="l">
              <a:buNone/>
              <a:defRPr sz="1650">
                <a:latin typeface="+mn-lt"/>
              </a:defRPr>
            </a:lvl1pPr>
            <a:lvl2pPr marL="0" indent="0" algn="l">
              <a:buNone/>
              <a:defRPr sz="1324">
                <a:latin typeface="+mn-lt"/>
              </a:defRPr>
            </a:lvl2pPr>
            <a:lvl3pPr marL="0" indent="0" algn="l">
              <a:buNone/>
              <a:defRPr sz="1176">
                <a:latin typeface="+mn-lt"/>
              </a:defRPr>
            </a:lvl3pPr>
            <a:lvl4pPr marL="0" indent="0" algn="l">
              <a:buNone/>
              <a:defRPr sz="1029">
                <a:latin typeface="+mn-lt"/>
              </a:defRPr>
            </a:lvl4pPr>
            <a:lvl5pPr marL="0" indent="0" algn="l">
              <a:buNone/>
              <a:defRPr sz="1029">
                <a:latin typeface="+mn-lt"/>
              </a:defRPr>
            </a:lvl5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17622254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63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375E-6 -4.07407E-6 L 0.03178 0.00047 " pathEditMode="relative" rAng="0" ptsTypes="AA">
                                      <p:cBhvr>
                                        <p:cTn id="9" dur="75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589" y="23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build="p"/>
      <p:bldP spid="4" grpId="1" build="p">
        <p:tmplLst>
          <p:tmpl lvl="1">
            <p:tnLst>
              <p:par>
                <p:cTn presetID="63" presetClass="path" presetSubtype="0" accel="50000" decel="50000" fill="hold" nodeType="withEffect">
                  <p:stCondLst>
                    <p:cond delay="0"/>
                  </p:stCondLst>
                  <p:childTnLst>
                    <p:animMotion origin="layout" path="M -4.375E-6 -4.07407E-6 L 0.03178 0.00047 " pathEditMode="relative" rAng="0" ptsTypes="AA">
                      <p:cBhvr>
                        <p:cTn dur="750" fill="hold"/>
                        <p:tgtEl>
                          <p:spTgt spid="4"/>
                        </p:tgtEl>
                        <p:attrNameLst>
                          <p:attrName>ppt_x</p:attrName>
                          <p:attrName>ppt_y</p:attrName>
                        </p:attrNameLst>
                      </p:cBhvr>
                      <p:rCtr x="1589" y="23"/>
                    </p:animMotion>
                  </p:childTnLst>
                </p:cTn>
              </p:par>
            </p:tnLst>
          </p:tmpl>
        </p:tmplLst>
      </p:bldP>
    </p:bldLst>
  </p:timing>
</p:sldLayout>
</file>

<file path=ppt/slideLayouts/slideLayout2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75DE1FB-F21D-45F8-BF61-47B9E9D75E4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0" y="0"/>
            <a:ext cx="7886700" cy="1325563"/>
          </a:xfrm>
        </p:spPr>
        <p:txBody>
          <a:bodyPr/>
          <a:lstStyle>
            <a:lvl1pPr>
              <a:defRPr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08289CB4-E9D6-4A79-9B9C-59B4F72D77C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647CD28-6B96-4A13-92B2-1433BD4EBAD9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12/11/2019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383473DE-A134-43D1-9ED0-EC1E903AD88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485E9BB-32E0-44EF-A24A-A28E024271C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45FE3A3-0E24-4369-9515-F77BD91E4D82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44F25EAD-8227-40AB-A4AF-DCF24158511E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102600" y="47625"/>
            <a:ext cx="825500" cy="8255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15727523"/>
      </p:ext>
    </p:extLst>
  </p:cSld>
  <p:clrMapOvr>
    <a:masterClrMapping/>
  </p:clrMapOvr>
</p:sldLayout>
</file>

<file path=ppt/slideLayouts/slideLayout23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647CD28-6B96-4A13-92B2-1433BD4EBAD9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12/11/2019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45FE3A3-0E24-4369-9515-F77BD91E4D82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386321682"/>
      </p:ext>
    </p:extLst>
  </p:cSld>
  <p:clrMapOvr>
    <a:masterClrMapping/>
  </p:clrMapOvr>
</p:sldLayout>
</file>

<file path=ppt/slideLayouts/slideLayout23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709739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4589464"/>
            <a:ext cx="78867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/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647CD28-6B96-4A13-92B2-1433BD4EBAD9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12/11/2019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45FE3A3-0E24-4369-9515-F77BD91E4D82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660970107"/>
      </p:ext>
    </p:extLst>
  </p:cSld>
  <p:clrMapOvr>
    <a:masterClrMapping/>
  </p:clrMapOvr>
</p:sldLayout>
</file>

<file path=ppt/slideLayouts/slideLayout23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28650" y="1825625"/>
            <a:ext cx="3886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29150" y="1825625"/>
            <a:ext cx="3886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647CD28-6B96-4A13-92B2-1433BD4EBAD9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12/11/2019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45FE3A3-0E24-4369-9515-F77BD91E4D82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498580972"/>
      </p:ext>
    </p:extLst>
  </p:cSld>
  <p:clrMapOvr>
    <a:masterClrMapping/>
  </p:clrMapOvr>
</p:sldLayout>
</file>

<file path=ppt/slideLayouts/slideLayout23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365126"/>
            <a:ext cx="7886700" cy="1325563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9842" y="1681163"/>
            <a:ext cx="3868340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29842" y="2505075"/>
            <a:ext cx="3868340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391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391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647CD28-6B96-4A13-92B2-1433BD4EBAD9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12/11/2019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45FE3A3-0E24-4369-9515-F77BD91E4D82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087193065"/>
      </p:ext>
    </p:extLst>
  </p:cSld>
  <p:clrMapOvr>
    <a:masterClrMapping/>
  </p:clrMapOvr>
</p:sldLayout>
</file>

<file path=ppt/slideLayouts/slideLayout23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647CD28-6B96-4A13-92B2-1433BD4EBAD9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12/11/2019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45FE3A3-0E24-4369-9515-F77BD91E4D82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815100601"/>
      </p:ext>
    </p:extLst>
  </p:cSld>
  <p:clrMapOvr>
    <a:masterClrMapping/>
  </p:clrMapOvr>
</p:sldLayout>
</file>

<file path=ppt/slideLayouts/slideLayout23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647CD28-6B96-4A13-92B2-1433BD4EBAD9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12/11/2019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45FE3A3-0E24-4369-9515-F77BD91E4D82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544206608"/>
      </p:ext>
    </p:extLst>
  </p:cSld>
  <p:clrMapOvr>
    <a:masterClrMapping/>
  </p:clrMapOvr>
</p:sldLayout>
</file>

<file path=ppt/slideLayouts/slideLayout23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457200"/>
            <a:ext cx="2949178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391" y="987426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29841" y="2057400"/>
            <a:ext cx="2949178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647CD28-6B96-4A13-92B2-1433BD4EBAD9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12/11/2019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45FE3A3-0E24-4369-9515-F77BD91E4D82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971059642"/>
      </p:ext>
    </p:extLst>
  </p:cSld>
  <p:clrMapOvr>
    <a:masterClrMapping/>
  </p:clrMapOvr>
</p:sldLayout>
</file>

<file path=ppt/slideLayouts/slideLayout23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457200"/>
            <a:ext cx="2949178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3887391" y="987426"/>
            <a:ext cx="4629150" cy="4873625"/>
          </a:xfrm>
        </p:spPr>
        <p:txBody>
          <a:bodyPr anchor="t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29841" y="2057400"/>
            <a:ext cx="2949178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647CD28-6B96-4A13-92B2-1433BD4EBAD9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12/11/2019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45FE3A3-0E24-4369-9515-F77BD91E4D82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233891543"/>
      </p:ext>
    </p:extLst>
  </p:cSld>
  <p:clrMapOvr>
    <a:masterClrMapping/>
  </p:clrMapOvr>
</p:sldLayout>
</file>

<file path=ppt/slideLayouts/slideLayout23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647CD28-6B96-4A13-92B2-1433BD4EBAD9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12/11/2019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45FE3A3-0E24-4369-9515-F77BD91E4D82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275188695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Callout with small Non-bullete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Freeform: Shape 13"/>
          <p:cNvSpPr/>
          <p:nvPr userDrawn="1"/>
        </p:nvSpPr>
        <p:spPr>
          <a:xfrm>
            <a:off x="97141" y="0"/>
            <a:ext cx="3555960" cy="2353474"/>
          </a:xfrm>
          <a:custGeom>
            <a:avLst/>
            <a:gdLst>
              <a:gd name="connsiteX0" fmla="*/ 0 w 4741280"/>
              <a:gd name="connsiteY0" fmla="*/ 0 h 2353474"/>
              <a:gd name="connsiteX1" fmla="*/ 4741280 w 4741280"/>
              <a:gd name="connsiteY1" fmla="*/ 0 h 2353474"/>
              <a:gd name="connsiteX2" fmla="*/ 4729949 w 4741280"/>
              <a:gd name="connsiteY2" fmla="*/ 224399 h 2353474"/>
              <a:gd name="connsiteX3" fmla="*/ 2370640 w 4741280"/>
              <a:gd name="connsiteY3" fmla="*/ 2353474 h 2353474"/>
              <a:gd name="connsiteX4" fmla="*/ 11331 w 4741280"/>
              <a:gd name="connsiteY4" fmla="*/ 224399 h 23534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741280" h="2353474">
                <a:moveTo>
                  <a:pt x="0" y="0"/>
                </a:moveTo>
                <a:lnTo>
                  <a:pt x="4741280" y="0"/>
                </a:lnTo>
                <a:lnTo>
                  <a:pt x="4729949" y="224399"/>
                </a:lnTo>
                <a:cubicBezTo>
                  <a:pt x="4608502" y="1420269"/>
                  <a:pt x="3598552" y="2353474"/>
                  <a:pt x="2370640" y="2353474"/>
                </a:cubicBezTo>
                <a:cubicBezTo>
                  <a:pt x="1142728" y="2353474"/>
                  <a:pt x="132779" y="1420269"/>
                  <a:pt x="11331" y="224399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35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4" name="Text Placeholder 3"/>
          <p:cNvSpPr>
            <a:spLocks noGrp="1"/>
          </p:cNvSpPr>
          <p:nvPr>
            <p:ph type="body" sz="quarter" idx="10" hasCustomPrompt="1"/>
          </p:nvPr>
        </p:nvSpPr>
        <p:spPr>
          <a:xfrm>
            <a:off x="4572000" y="431801"/>
            <a:ext cx="4028279" cy="1395767"/>
          </a:xfrm>
        </p:spPr>
        <p:txBody>
          <a:bodyPr wrap="square" lIns="146304" rIns="146304">
            <a:spAutoFit/>
          </a:bodyPr>
          <a:lstStyle>
            <a:lvl1pPr marL="0" marR="0" indent="0" algn="l" defTabSz="685775" rtl="0" eaLnBrk="1" fontAlgn="auto" latinLnBrk="0" hangingPunct="1">
              <a:lnSpc>
                <a:spcPct val="90000"/>
              </a:lnSpc>
              <a:spcBef>
                <a:spcPts val="900"/>
              </a:spcBef>
              <a:spcAft>
                <a:spcPts val="0"/>
              </a:spcAft>
              <a:buClr>
                <a:schemeClr val="tx1"/>
              </a:buClr>
              <a:buSzPct val="90000"/>
              <a:buFont typeface="Wingdings" pitchFamily="2" charset="2"/>
              <a:buNone/>
              <a:tabLst/>
              <a:defRPr lang="en-US" sz="2353" kern="1200" spc="0" baseline="0" dirty="0">
                <a:gradFill>
                  <a:gsLst>
                    <a:gs pos="15000">
                      <a:schemeClr val="tx2"/>
                    </a:gs>
                    <a:gs pos="47000">
                      <a:schemeClr val="tx2"/>
                    </a:gs>
                  </a:gsLst>
                  <a:lin ang="5400000" scaled="1"/>
                </a:gradFill>
                <a:latin typeface="+mj-lt"/>
                <a:ea typeface="+mn-ea"/>
                <a:cs typeface="+mn-cs"/>
              </a:defRPr>
            </a:lvl1pPr>
            <a:lvl2pPr marL="0" indent="0">
              <a:buNone/>
              <a:defRPr sz="1471"/>
            </a:lvl2pPr>
            <a:lvl3pPr marL="170407" indent="0">
              <a:buNone/>
              <a:tabLst/>
              <a:defRPr sz="1471"/>
            </a:lvl3pPr>
            <a:lvl4pPr marL="338480" indent="0">
              <a:buNone/>
              <a:defRPr/>
            </a:lvl4pPr>
            <a:lvl5pPr marL="504218" indent="0">
              <a:buNone/>
              <a:tabLst/>
              <a:defRPr/>
            </a:lvl5pPr>
          </a:lstStyle>
          <a:p>
            <a:r>
              <a:rPr lang="en-US" dirty="0"/>
              <a:t>A short introduction</a:t>
            </a:r>
            <a:br>
              <a:rPr lang="en-US" dirty="0"/>
            </a:br>
            <a:r>
              <a:rPr lang="en-US" dirty="0"/>
              <a:t>to the data, revealing</a:t>
            </a:r>
            <a:br>
              <a:rPr lang="en-US" dirty="0"/>
            </a:br>
            <a:r>
              <a:rPr lang="en-US" dirty="0"/>
              <a:t>points one at a time, will enhance comprehension.</a:t>
            </a:r>
          </a:p>
        </p:txBody>
      </p:sp>
      <p:sp>
        <p:nvSpPr>
          <p:cNvPr id="9" name="Text Placeholder 8"/>
          <p:cNvSpPr>
            <a:spLocks noGrp="1"/>
          </p:cNvSpPr>
          <p:nvPr>
            <p:ph type="body" sz="quarter" idx="11"/>
          </p:nvPr>
        </p:nvSpPr>
        <p:spPr>
          <a:xfrm>
            <a:off x="220265" y="3436331"/>
            <a:ext cx="1714500" cy="1371145"/>
          </a:xfrm>
        </p:spPr>
        <p:txBody>
          <a:bodyPr lIns="182880" tIns="146304" rIns="182880"/>
          <a:lstStyle>
            <a:lvl1pPr marL="0" indent="0" algn="l">
              <a:buNone/>
              <a:defRPr sz="1200" b="1">
                <a:latin typeface="+mn-lt"/>
              </a:defRPr>
            </a:lvl1pPr>
            <a:lvl2pPr marL="0" indent="0" algn="l">
              <a:buNone/>
              <a:defRPr lang="en-US" sz="105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0" indent="0" algn="l">
              <a:buNone/>
              <a:defRPr sz="900">
                <a:latin typeface="+mn-lt"/>
              </a:defRPr>
            </a:lvl3pPr>
            <a:lvl4pPr marL="0" indent="0" algn="l">
              <a:buNone/>
              <a:defRPr sz="825">
                <a:latin typeface="+mn-lt"/>
              </a:defRPr>
            </a:lvl4pPr>
            <a:lvl5pPr marL="0" indent="0" algn="l">
              <a:buNone/>
              <a:defRPr sz="825">
                <a:latin typeface="+mn-lt"/>
              </a:defRPr>
            </a:lvl5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7" name="Title 6"/>
          <p:cNvSpPr>
            <a:spLocks noGrp="1"/>
          </p:cNvSpPr>
          <p:nvPr>
            <p:ph type="title" hasCustomPrompt="1"/>
          </p:nvPr>
        </p:nvSpPr>
        <p:spPr>
          <a:xfrm>
            <a:off x="416433" y="0"/>
            <a:ext cx="3062478" cy="1135696"/>
          </a:xfrm>
          <a:prstGeom prst="rect">
            <a:avLst/>
          </a:prstGeom>
        </p:spPr>
        <p:txBody>
          <a:bodyPr lIns="146304" tIns="420624" rIns="146304" anchor="t" anchorCtr="0"/>
          <a:lstStyle>
            <a:lvl1pPr>
              <a:defRPr lang="en-US" sz="2400" b="0" kern="1200" spc="45" baseline="0" dirty="0">
                <a:solidFill>
                  <a:schemeClr val="bg1"/>
                </a:solidFill>
                <a:latin typeface="+mj-lt"/>
                <a:ea typeface="+mn-ea"/>
                <a:cs typeface="Segoe UI Semilight" panose="020B0402040204020203" pitchFamily="34" charset="0"/>
              </a:defRPr>
            </a:lvl1pPr>
          </a:lstStyle>
          <a:p>
            <a:pPr marL="0" lvl="0" indent="0" algn="ctr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None/>
            </a:pPr>
            <a:r>
              <a:rPr lang="en-US" dirty="0"/>
              <a:t>Click to edit master title style</a:t>
            </a:r>
          </a:p>
        </p:txBody>
      </p:sp>
      <p:sp>
        <p:nvSpPr>
          <p:cNvPr id="12" name="Text Placeholder 8"/>
          <p:cNvSpPr>
            <a:spLocks noGrp="1"/>
          </p:cNvSpPr>
          <p:nvPr>
            <p:ph type="body" sz="quarter" idx="12"/>
          </p:nvPr>
        </p:nvSpPr>
        <p:spPr>
          <a:xfrm>
            <a:off x="1995763" y="3436331"/>
            <a:ext cx="1714500" cy="1614801"/>
          </a:xfrm>
        </p:spPr>
        <p:txBody>
          <a:bodyPr lIns="182880" tIns="146304" rIns="91440"/>
          <a:lstStyle>
            <a:lvl1pPr marL="0" indent="0" algn="l">
              <a:buNone/>
              <a:defRPr lang="en-US" sz="1200" b="1" kern="1200" dirty="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0" indent="0" algn="l">
              <a:buNone/>
              <a:defRPr lang="en-US" sz="105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0" indent="0" algn="l">
              <a:buNone/>
              <a:defRPr sz="900" b="0">
                <a:latin typeface="+mn-lt"/>
              </a:defRPr>
            </a:lvl3pPr>
            <a:lvl4pPr marL="0" indent="0" algn="l">
              <a:buNone/>
              <a:defRPr sz="825" b="0">
                <a:latin typeface="+mn-lt"/>
              </a:defRPr>
            </a:lvl4pPr>
            <a:lvl5pPr marL="0" indent="0" algn="l">
              <a:buNone/>
              <a:defRPr sz="825" b="0">
                <a:latin typeface="+mn-lt"/>
              </a:defRPr>
            </a:lvl5pPr>
          </a:lstStyle>
          <a:p>
            <a:pPr marL="0" lvl="0" indent="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None/>
            </a:pPr>
            <a:r>
              <a:rPr lang="en-US"/>
              <a:t>Edit Master text styles</a:t>
            </a:r>
          </a:p>
          <a:p>
            <a:pPr marL="0" lvl="1" indent="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None/>
            </a:pPr>
            <a:r>
              <a:rPr lang="en-US"/>
              <a:t>Second level</a:t>
            </a:r>
          </a:p>
          <a:p>
            <a:pPr marL="0" lvl="2" indent="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None/>
            </a:pPr>
            <a:r>
              <a:rPr lang="en-US"/>
              <a:t>Third level</a:t>
            </a:r>
          </a:p>
          <a:p>
            <a:pPr marL="0" lvl="3" indent="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None/>
            </a:pPr>
            <a:r>
              <a:rPr lang="en-US"/>
              <a:t>Fourth level</a:t>
            </a:r>
          </a:p>
          <a:p>
            <a:pPr marL="0" lvl="4" indent="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None/>
            </a:pPr>
            <a:r>
              <a:rPr lang="en-US"/>
              <a:t>Fifth level</a:t>
            </a:r>
            <a:endParaRPr lang="en-US" dirty="0"/>
          </a:p>
        </p:txBody>
      </p:sp>
      <p:sp>
        <p:nvSpPr>
          <p:cNvPr id="10" name="Text Placeholder 8"/>
          <p:cNvSpPr>
            <a:spLocks noGrp="1"/>
          </p:cNvSpPr>
          <p:nvPr>
            <p:ph type="body" sz="quarter" idx="13"/>
          </p:nvPr>
        </p:nvSpPr>
        <p:spPr>
          <a:xfrm>
            <a:off x="3771260" y="3436331"/>
            <a:ext cx="1714500" cy="1614801"/>
          </a:xfrm>
        </p:spPr>
        <p:txBody>
          <a:bodyPr lIns="182880" tIns="146304" rIns="91440"/>
          <a:lstStyle>
            <a:lvl1pPr marL="0" indent="0" algn="l">
              <a:buNone/>
              <a:defRPr lang="en-US" sz="1200" b="1" kern="1200" dirty="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0" indent="0" algn="l">
              <a:buNone/>
              <a:defRPr sz="1050" b="0">
                <a:solidFill>
                  <a:schemeClr val="tx1"/>
                </a:solidFill>
                <a:latin typeface="+mn-lt"/>
              </a:defRPr>
            </a:lvl2pPr>
            <a:lvl3pPr marL="0" indent="0" algn="l">
              <a:buNone/>
              <a:defRPr sz="900" b="0">
                <a:latin typeface="+mn-lt"/>
              </a:defRPr>
            </a:lvl3pPr>
            <a:lvl4pPr marL="0" indent="0" algn="l">
              <a:buNone/>
              <a:defRPr sz="825" b="0">
                <a:latin typeface="+mn-lt"/>
              </a:defRPr>
            </a:lvl4pPr>
            <a:lvl5pPr marL="0" indent="0" algn="l">
              <a:buNone/>
              <a:defRPr sz="825" b="0">
                <a:latin typeface="+mn-lt"/>
              </a:defRPr>
            </a:lvl5pPr>
          </a:lstStyle>
          <a:p>
            <a:pPr marL="0" lvl="0" indent="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None/>
            </a:pPr>
            <a:r>
              <a:rPr lang="en-US"/>
              <a:t>Edit Master text styles</a:t>
            </a:r>
          </a:p>
          <a:p>
            <a:pPr marL="0" lvl="1" indent="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None/>
            </a:pPr>
            <a:r>
              <a:rPr lang="en-US"/>
              <a:t>Second level</a:t>
            </a:r>
          </a:p>
          <a:p>
            <a:pPr marL="0" lvl="2" indent="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None/>
            </a:pPr>
            <a:r>
              <a:rPr lang="en-US"/>
              <a:t>Third level</a:t>
            </a:r>
          </a:p>
          <a:p>
            <a:pPr marL="0" lvl="3" indent="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None/>
            </a:pPr>
            <a:r>
              <a:rPr lang="en-US"/>
              <a:t>Fourth level</a:t>
            </a:r>
          </a:p>
          <a:p>
            <a:pPr marL="0" lvl="4" indent="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None/>
            </a:pPr>
            <a:r>
              <a:rPr lang="en-US"/>
              <a:t>Fifth level</a:t>
            </a:r>
            <a:endParaRPr lang="en-US" dirty="0"/>
          </a:p>
        </p:txBody>
      </p:sp>
      <p:sp>
        <p:nvSpPr>
          <p:cNvPr id="11" name="Text Placeholder 8"/>
          <p:cNvSpPr>
            <a:spLocks noGrp="1"/>
          </p:cNvSpPr>
          <p:nvPr>
            <p:ph type="body" sz="quarter" idx="14"/>
          </p:nvPr>
        </p:nvSpPr>
        <p:spPr>
          <a:xfrm>
            <a:off x="5546758" y="3436331"/>
            <a:ext cx="1714500" cy="1371145"/>
          </a:xfrm>
        </p:spPr>
        <p:txBody>
          <a:bodyPr lIns="182880" tIns="146304" rIns="91440"/>
          <a:lstStyle>
            <a:lvl1pPr marL="0" indent="0" algn="l">
              <a:buNone/>
              <a:defRPr lang="en-US" sz="1200" b="1" kern="1200" dirty="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0" indent="0" algn="l">
              <a:buNone/>
              <a:defRPr lang="en-US" sz="105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0" indent="0" algn="l">
              <a:buNone/>
              <a:defRPr sz="900" b="0">
                <a:latin typeface="+mn-lt"/>
              </a:defRPr>
            </a:lvl3pPr>
            <a:lvl4pPr marL="0" indent="0" algn="l">
              <a:buNone/>
              <a:defRPr sz="825" b="0">
                <a:latin typeface="+mn-lt"/>
              </a:defRPr>
            </a:lvl4pPr>
            <a:lvl5pPr marL="0" indent="0" algn="l">
              <a:buNone/>
              <a:defRPr sz="825" b="0">
                <a:latin typeface="+mn-lt"/>
              </a:defRPr>
            </a:lvl5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15" name="Text Placeholder 8"/>
          <p:cNvSpPr>
            <a:spLocks noGrp="1"/>
          </p:cNvSpPr>
          <p:nvPr>
            <p:ph type="body" sz="quarter" idx="15"/>
          </p:nvPr>
        </p:nvSpPr>
        <p:spPr>
          <a:xfrm>
            <a:off x="7322255" y="3436331"/>
            <a:ext cx="1714500" cy="1614801"/>
          </a:xfrm>
        </p:spPr>
        <p:txBody>
          <a:bodyPr lIns="182880" tIns="146304" rIns="91440"/>
          <a:lstStyle>
            <a:lvl1pPr marL="0" indent="0" algn="l">
              <a:buNone/>
              <a:defRPr lang="en-US" sz="1200" b="1" kern="1200" dirty="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0" indent="0" algn="l">
              <a:buNone/>
              <a:defRPr lang="en-US" sz="105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0" indent="0" algn="l">
              <a:buNone/>
              <a:defRPr sz="900" b="0">
                <a:latin typeface="+mn-lt"/>
              </a:defRPr>
            </a:lvl3pPr>
            <a:lvl4pPr marL="0" indent="0" algn="l">
              <a:buNone/>
              <a:defRPr sz="825" b="0">
                <a:latin typeface="+mn-lt"/>
              </a:defRPr>
            </a:lvl4pPr>
            <a:lvl5pPr marL="0" indent="0" algn="l">
              <a:buNone/>
              <a:defRPr sz="825" b="0">
                <a:latin typeface="+mn-lt"/>
              </a:defRPr>
            </a:lvl5pPr>
          </a:lstStyle>
          <a:p>
            <a:pPr marL="0" lvl="0" indent="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None/>
            </a:pPr>
            <a:r>
              <a:rPr lang="en-US"/>
              <a:t>Edit Master text styles</a:t>
            </a:r>
          </a:p>
          <a:p>
            <a:pPr marL="0" lvl="1" indent="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None/>
            </a:pPr>
            <a:r>
              <a:rPr lang="en-US"/>
              <a:t>Second level</a:t>
            </a:r>
          </a:p>
          <a:p>
            <a:pPr marL="0" lvl="2" indent="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None/>
            </a:pPr>
            <a:r>
              <a:rPr lang="en-US"/>
              <a:t>Third level</a:t>
            </a:r>
          </a:p>
          <a:p>
            <a:pPr marL="0" lvl="3" indent="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None/>
            </a:pPr>
            <a:r>
              <a:rPr lang="en-US"/>
              <a:t>Fourth level</a:t>
            </a:r>
          </a:p>
          <a:p>
            <a:pPr marL="0" lvl="4" indent="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None/>
            </a:pPr>
            <a:r>
              <a:rPr lang="en-US"/>
              <a:t>Fifth level</a:t>
            </a:r>
            <a:endParaRPr lang="en-US" dirty="0"/>
          </a:p>
        </p:txBody>
      </p:sp>
      <p:sp>
        <p:nvSpPr>
          <p:cNvPr id="13" name="Slide Number Placeholder 7"/>
          <p:cNvSpPr>
            <a:spLocks noGrp="1"/>
          </p:cNvSpPr>
          <p:nvPr>
            <p:ph type="sldNum" sz="quarter" idx="4"/>
          </p:nvPr>
        </p:nvSpPr>
        <p:spPr>
          <a:xfrm>
            <a:off x="8751445" y="6484938"/>
            <a:ext cx="392555" cy="365125"/>
          </a:xfrm>
          <a:prstGeom prst="rect">
            <a:avLst/>
          </a:prstGeom>
        </p:spPr>
        <p:txBody>
          <a:bodyPr vert="horz" wrap="none" lIns="91440" tIns="45720" rIns="91440" bIns="45720" rtlCol="0" anchor="ctr"/>
          <a:lstStyle>
            <a:lvl1pPr algn="r">
              <a:defRPr sz="900">
                <a:solidFill>
                  <a:schemeClr val="tx2"/>
                </a:solidFill>
              </a:defRPr>
            </a:lvl1pPr>
          </a:lstStyle>
          <a:p>
            <a:pPr defTabSz="685800"/>
            <a:fld id="{4997E989-D798-4C62-8E93-3D2D613C2488}" type="slidenum">
              <a:rPr lang="en-US" smtClean="0">
                <a:solidFill>
                  <a:srgbClr val="0074AF"/>
                </a:solidFill>
              </a:rPr>
              <a:pPr defTabSz="685800"/>
              <a:t>‹#›</a:t>
            </a:fld>
            <a:endParaRPr lang="en-US">
              <a:solidFill>
                <a:srgbClr val="0074A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4170657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2" grpId="0">
        <p:tmplLst>
          <p:tmpl>
            <p:tnLst>
              <p:par>
                <p:cTn presetID="10" presetClass="entr" presetSubtype="0" fill="hold" nodeType="click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0" grpId="0">
        <p:tmplLst>
          <p:tmpl>
            <p:tnLst>
              <p:par>
                <p:cTn presetID="10" presetClass="entr" presetSubtype="0" fill="hold" nodeType="click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1" grpId="0">
        <p:tmplLst>
          <p:tmpl>
            <p:tnLst>
              <p:par>
                <p:cTn presetID="10" presetClass="entr" presetSubtype="0" fill="hold" nodeType="click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5" grpId="0">
        <p:tmplLst>
          <p:tmpl>
            <p:tnLst>
              <p:par>
                <p:cTn presetID="10" presetClass="entr" presetSubtype="0" fill="hold" nodeType="click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5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24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543675" y="365125"/>
            <a:ext cx="1971675" cy="5811838"/>
          </a:xfrm>
        </p:spPr>
        <p:txBody>
          <a:bodyPr vert="eaVert"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28650" y="365125"/>
            <a:ext cx="5800725" cy="5811838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647CD28-6B96-4A13-92B2-1433BD4EBAD9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12/11/2019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45FE3A3-0E24-4369-9515-F77BD91E4D82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692432916"/>
      </p:ext>
    </p:extLst>
  </p:cSld>
  <p:clrMapOvr>
    <a:masterClrMapping/>
  </p:clrMapOvr>
</p:sldLayout>
</file>

<file path=ppt/slideLayouts/slideLayout24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Agenda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390602513"/>
      </p:ext>
    </p:extLst>
  </p:cSld>
  <p:clrMapOvr>
    <a:masterClrMapping/>
  </p:clrMapOvr>
</p:sldLayout>
</file>

<file path=ppt/slideLayouts/slideLayout24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7_Custom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75DE1FB-F21D-45F8-BF61-47B9E9D75E4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0" y="0"/>
            <a:ext cx="7886700" cy="1325563"/>
          </a:xfrm>
        </p:spPr>
        <p:txBody>
          <a:bodyPr/>
          <a:lstStyle>
            <a:lvl1pPr>
              <a:defRPr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08289CB4-E9D6-4A79-9B9C-59B4F72D77C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647CD28-6B96-4A13-92B2-1433BD4EBAD9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12/11/2019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383473DE-A134-43D1-9ED0-EC1E903AD88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485E9BB-32E0-44EF-A24A-A28E024271C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45FE3A3-0E24-4369-9515-F77BD91E4D82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44F25EAD-8227-40AB-A4AF-DCF24158511E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102600" y="47625"/>
            <a:ext cx="825500" cy="8255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09951722"/>
      </p:ext>
    </p:extLst>
  </p:cSld>
  <p:clrMapOvr>
    <a:masterClrMapping/>
  </p:clrMapOvr>
</p:sldLayout>
</file>

<file path=ppt/slideLayouts/slideLayout24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45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1800"/>
            </a:lvl1pPr>
            <a:lvl2pPr marL="342900" indent="0" algn="ctr">
              <a:buNone/>
              <a:defRPr sz="1500"/>
            </a:lvl2pPr>
            <a:lvl3pPr marL="685800" indent="0" algn="ctr">
              <a:buNone/>
              <a:defRPr sz="1350"/>
            </a:lvl3pPr>
            <a:lvl4pPr marL="1028700" indent="0" algn="ctr">
              <a:buNone/>
              <a:defRPr sz="1200"/>
            </a:lvl4pPr>
            <a:lvl5pPr marL="1371600" indent="0" algn="ctr">
              <a:buNone/>
              <a:defRPr sz="1200"/>
            </a:lvl5pPr>
            <a:lvl6pPr marL="1714500" indent="0" algn="ctr">
              <a:buNone/>
              <a:defRPr sz="1200"/>
            </a:lvl6pPr>
            <a:lvl7pPr marL="2057400" indent="0" algn="ctr">
              <a:buNone/>
              <a:defRPr sz="1200"/>
            </a:lvl7pPr>
            <a:lvl8pPr marL="2400300" indent="0" algn="ctr">
              <a:buNone/>
              <a:defRPr sz="1200"/>
            </a:lvl8pPr>
            <a:lvl9pPr marL="2743200" indent="0" algn="ctr">
              <a:buNone/>
              <a:defRPr sz="12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685800"/>
            <a:fld id="{D660A562-4A14-4E6C-8EFD-37F7D45E270E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685800"/>
              <a:t>12/11/2019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685800"/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685800"/>
            <a:fld id="{86FD8D3A-C829-4B0B-BFC6-37B377134C95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685800"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1878227"/>
      </p:ext>
    </p:extLst>
  </p:cSld>
  <p:clrMapOvr>
    <a:masterClrMapping/>
  </p:clrMapOvr>
</p:sldLayout>
</file>

<file path=ppt/slideLayouts/slideLayout24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685800"/>
            <a:fld id="{D660A562-4A14-4E6C-8EFD-37F7D45E270E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685800"/>
              <a:t>12/11/2019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685800"/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685800"/>
            <a:fld id="{86FD8D3A-C829-4B0B-BFC6-37B377134C95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685800"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27755650"/>
      </p:ext>
    </p:extLst>
  </p:cSld>
  <p:clrMapOvr>
    <a:masterClrMapping/>
  </p:clrMapOvr>
</p:sldLayout>
</file>

<file path=ppt/slideLayouts/slideLayout24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709739"/>
            <a:ext cx="7886700" cy="2852737"/>
          </a:xfrm>
        </p:spPr>
        <p:txBody>
          <a:bodyPr anchor="b"/>
          <a:lstStyle>
            <a:lvl1pPr>
              <a:defRPr sz="45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4589464"/>
            <a:ext cx="7886700" cy="1500187"/>
          </a:xfrm>
        </p:spPr>
        <p:txBody>
          <a:bodyPr/>
          <a:lstStyle>
            <a:lvl1pPr marL="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1pPr>
            <a:lvl2pPr marL="342900" indent="0">
              <a:buNone/>
              <a:defRPr sz="1500">
                <a:solidFill>
                  <a:schemeClr val="tx1">
                    <a:tint val="75000"/>
                  </a:schemeClr>
                </a:solidFill>
              </a:defRPr>
            </a:lvl2pPr>
            <a:lvl3pPr marL="685800" indent="0">
              <a:buNone/>
              <a:defRPr sz="1350">
                <a:solidFill>
                  <a:schemeClr val="tx1">
                    <a:tint val="75000"/>
                  </a:schemeClr>
                </a:solidFill>
              </a:defRPr>
            </a:lvl3pPr>
            <a:lvl4pPr marL="10287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4pPr>
            <a:lvl5pPr marL="13716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5pPr>
            <a:lvl6pPr marL="17145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6pPr>
            <a:lvl7pPr marL="20574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7pPr>
            <a:lvl8pPr marL="24003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8pPr>
            <a:lvl9pPr marL="27432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685800"/>
            <a:fld id="{D660A562-4A14-4E6C-8EFD-37F7D45E270E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685800"/>
              <a:t>12/11/2019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685800"/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685800"/>
            <a:fld id="{86FD8D3A-C829-4B0B-BFC6-37B377134C95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685800"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25905287"/>
      </p:ext>
    </p:extLst>
  </p:cSld>
  <p:clrMapOvr>
    <a:masterClrMapping/>
  </p:clrMapOvr>
</p:sldLayout>
</file>

<file path=ppt/slideLayouts/slideLayout24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28650" y="1825625"/>
            <a:ext cx="3886200" cy="435133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29150" y="1825625"/>
            <a:ext cx="3886200" cy="435133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685800"/>
            <a:fld id="{D660A562-4A14-4E6C-8EFD-37F7D45E270E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685800"/>
              <a:t>12/11/2019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685800"/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685800"/>
            <a:fld id="{86FD8D3A-C829-4B0B-BFC6-37B377134C95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685800"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87469696"/>
      </p:ext>
    </p:extLst>
  </p:cSld>
  <p:clrMapOvr>
    <a:masterClrMapping/>
  </p:clrMapOvr>
</p:sldLayout>
</file>

<file path=ppt/slideLayouts/slideLayout24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365126"/>
            <a:ext cx="78867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9842" y="1681163"/>
            <a:ext cx="3868340" cy="823912"/>
          </a:xfrm>
        </p:spPr>
        <p:txBody>
          <a:bodyPr anchor="b"/>
          <a:lstStyle>
            <a:lvl1pPr marL="0" indent="0">
              <a:buNone/>
              <a:defRPr sz="18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29842" y="2505075"/>
            <a:ext cx="3868340" cy="368458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391" cy="823912"/>
          </a:xfrm>
        </p:spPr>
        <p:txBody>
          <a:bodyPr anchor="b"/>
          <a:lstStyle>
            <a:lvl1pPr marL="0" indent="0">
              <a:buNone/>
              <a:defRPr sz="18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391" cy="368458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685800"/>
            <a:fld id="{D660A562-4A14-4E6C-8EFD-37F7D45E270E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685800"/>
              <a:t>12/11/2019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685800"/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685800"/>
            <a:fld id="{86FD8D3A-C829-4B0B-BFC6-37B377134C95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685800"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51526406"/>
      </p:ext>
    </p:extLst>
  </p:cSld>
  <p:clrMapOvr>
    <a:masterClrMapping/>
  </p:clrMapOvr>
</p:sldLayout>
</file>

<file path=ppt/slideLayouts/slideLayout24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685800"/>
            <a:fld id="{D660A562-4A14-4E6C-8EFD-37F7D45E270E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685800"/>
              <a:t>12/11/2019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685800"/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685800"/>
            <a:fld id="{86FD8D3A-C829-4B0B-BFC6-37B377134C95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685800"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54579154"/>
      </p:ext>
    </p:extLst>
  </p:cSld>
  <p:clrMapOvr>
    <a:masterClrMapping/>
  </p:clrMapOvr>
</p:sldLayout>
</file>

<file path=ppt/slideLayouts/slideLayout24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685800"/>
            <a:fld id="{D660A562-4A14-4E6C-8EFD-37F7D45E270E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685800"/>
              <a:t>12/11/2019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685800"/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685800"/>
            <a:fld id="{86FD8D3A-C829-4B0B-BFC6-37B377134C95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685800"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55562091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Title,  5 Pillars smaller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 userDrawn="1"/>
        </p:nvSpPr>
        <p:spPr>
          <a:xfrm>
            <a:off x="0" y="0"/>
            <a:ext cx="9144000" cy="1214348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35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228600" y="2598127"/>
            <a:ext cx="2786028" cy="1897443"/>
          </a:xfrm>
        </p:spPr>
        <p:txBody>
          <a:bodyPr lIns="91440" rIns="91440"/>
          <a:lstStyle>
            <a:lvl1pPr algn="ctr">
              <a:spcAft>
                <a:spcPts val="2250"/>
              </a:spcAft>
              <a:defRPr sz="1800">
                <a:gradFill>
                  <a:gsLst>
                    <a:gs pos="15000">
                      <a:schemeClr val="tx2"/>
                    </a:gs>
                    <a:gs pos="47000">
                      <a:schemeClr val="tx2"/>
                    </a:gs>
                  </a:gsLst>
                  <a:lin ang="5400000" scaled="1"/>
                </a:gradFill>
                <a:latin typeface="Segoe UI Semilight" panose="020B0402040204020203" pitchFamily="34" charset="0"/>
                <a:cs typeface="Segoe UI Semilight" panose="020B0402040204020203" pitchFamily="34" charset="0"/>
              </a:defRPr>
            </a:lvl1pPr>
            <a:lvl2pPr marL="0" indent="0" algn="ctr" defTabSz="685800" rtl="0" eaLnBrk="1" latinLnBrk="0" hangingPunct="1">
              <a:lnSpc>
                <a:spcPct val="90000"/>
              </a:lnSpc>
              <a:spcBef>
                <a:spcPts val="750"/>
              </a:spcBef>
              <a:spcAft>
                <a:spcPts val="900"/>
              </a:spcAft>
              <a:buFont typeface="Arial" panose="020B0604020202020204" pitchFamily="34" charset="0"/>
              <a:buNone/>
              <a:defRPr lang="en-US" sz="1500" kern="1200" dirty="0">
                <a:solidFill>
                  <a:schemeClr val="tx1"/>
                </a:solidFill>
                <a:latin typeface="Segoe UI Semilight" panose="020B0402040204020203" pitchFamily="34" charset="0"/>
                <a:ea typeface="+mn-ea"/>
                <a:cs typeface="Segoe UI Semilight" panose="020B0402040204020203" pitchFamily="34" charset="0"/>
              </a:defRPr>
            </a:lvl2pPr>
            <a:lvl3pPr algn="ctr">
              <a:defRPr sz="1350"/>
            </a:lvl3pPr>
            <a:lvl4pPr algn="ctr">
              <a:defRPr sz="1350">
                <a:latin typeface="+mn-lt"/>
              </a:defRPr>
            </a:lvl4pPr>
            <a:lvl5pPr algn="ctr">
              <a:defRPr sz="1200">
                <a:latin typeface="+mn-lt"/>
              </a:defRPr>
            </a:lvl5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7" name="Content Placeholder 2"/>
          <p:cNvSpPr>
            <a:spLocks noGrp="1"/>
          </p:cNvSpPr>
          <p:nvPr>
            <p:ph idx="14"/>
          </p:nvPr>
        </p:nvSpPr>
        <p:spPr>
          <a:xfrm>
            <a:off x="3126473" y="2598127"/>
            <a:ext cx="2880360" cy="2679708"/>
          </a:xfrm>
        </p:spPr>
        <p:txBody>
          <a:bodyPr lIns="91440" rIns="91440"/>
          <a:lstStyle>
            <a:lvl1pPr algn="ctr">
              <a:defRPr lang="en-US" sz="1800" kern="1200" dirty="0">
                <a:gradFill>
                  <a:gsLst>
                    <a:gs pos="15000">
                      <a:schemeClr val="tx2"/>
                    </a:gs>
                    <a:gs pos="47000">
                      <a:schemeClr val="tx2"/>
                    </a:gs>
                  </a:gsLst>
                  <a:lin ang="5400000" scaled="1"/>
                </a:gradFill>
                <a:latin typeface="Segoe UI Semilight" panose="020B0402040204020203" pitchFamily="34" charset="0"/>
                <a:ea typeface="+mn-ea"/>
                <a:cs typeface="Segoe UI Semilight" panose="020B0402040204020203" pitchFamily="34" charset="0"/>
              </a:defRPr>
            </a:lvl1pPr>
            <a:lvl2pPr marL="0" indent="0" algn="ctr" defTabSz="685800" rtl="0" eaLnBrk="1" latinLnBrk="0" hangingPunct="1">
              <a:lnSpc>
                <a:spcPct val="90000"/>
              </a:lnSpc>
              <a:spcBef>
                <a:spcPts val="750"/>
              </a:spcBef>
              <a:spcAft>
                <a:spcPts val="900"/>
              </a:spcAft>
              <a:buFont typeface="Arial" panose="020B0604020202020204" pitchFamily="34" charset="0"/>
              <a:buNone/>
              <a:defRPr lang="en-US" sz="1500" kern="1200" dirty="0">
                <a:solidFill>
                  <a:schemeClr val="tx1"/>
                </a:solidFill>
                <a:latin typeface="Segoe UI Semilight" panose="020B0402040204020203" pitchFamily="34" charset="0"/>
                <a:ea typeface="+mn-ea"/>
                <a:cs typeface="Segoe UI Semilight" panose="020B0402040204020203" pitchFamily="34" charset="0"/>
              </a:defRPr>
            </a:lvl2pPr>
            <a:lvl3pPr algn="ctr">
              <a:defRPr sz="1350"/>
            </a:lvl3pPr>
            <a:lvl4pPr algn="ctr">
              <a:defRPr sz="1350">
                <a:latin typeface="+mn-lt"/>
              </a:defRPr>
            </a:lvl4pPr>
            <a:lvl5pPr algn="ctr">
              <a:defRPr sz="1200">
                <a:latin typeface="+mn-lt"/>
              </a:defRPr>
            </a:lvl5pPr>
          </a:lstStyle>
          <a:p>
            <a:pPr marL="0" lvl="0" indent="0" algn="ctr" defTabSz="685800" rtl="0" eaLnBrk="1" latinLnBrk="0" hangingPunct="1">
              <a:lnSpc>
                <a:spcPct val="90000"/>
              </a:lnSpc>
              <a:spcBef>
                <a:spcPts val="750"/>
              </a:spcBef>
              <a:spcAft>
                <a:spcPts val="2250"/>
              </a:spcAft>
              <a:buFont typeface="Arial" panose="020B0604020202020204" pitchFamily="34" charset="0"/>
              <a:buNone/>
            </a:pPr>
            <a:r>
              <a:rPr lang="en-US"/>
              <a:t>Edit Master text styles</a:t>
            </a:r>
          </a:p>
          <a:p>
            <a:pPr marL="0" lvl="1" indent="0" algn="ctr" defTabSz="685800" rtl="0" eaLnBrk="1" latinLnBrk="0" hangingPunct="1">
              <a:lnSpc>
                <a:spcPct val="90000"/>
              </a:lnSpc>
              <a:spcBef>
                <a:spcPts val="750"/>
              </a:spcBef>
              <a:spcAft>
                <a:spcPts val="2250"/>
              </a:spcAft>
              <a:buFont typeface="Arial" panose="020B0604020202020204" pitchFamily="34" charset="0"/>
              <a:buNone/>
            </a:pPr>
            <a:r>
              <a:rPr lang="en-US"/>
              <a:t>Second level</a:t>
            </a:r>
          </a:p>
          <a:p>
            <a:pPr marL="0" lvl="2" indent="0" algn="ctr" defTabSz="685800" rtl="0" eaLnBrk="1" latinLnBrk="0" hangingPunct="1">
              <a:lnSpc>
                <a:spcPct val="90000"/>
              </a:lnSpc>
              <a:spcBef>
                <a:spcPts val="750"/>
              </a:spcBef>
              <a:spcAft>
                <a:spcPts val="2250"/>
              </a:spcAft>
              <a:buFont typeface="Arial" panose="020B0604020202020204" pitchFamily="34" charset="0"/>
              <a:buNone/>
            </a:pPr>
            <a:r>
              <a:rPr lang="en-US"/>
              <a:t>Third level</a:t>
            </a:r>
          </a:p>
          <a:p>
            <a:pPr marL="0" lvl="3" indent="0" algn="ctr" defTabSz="685800" rtl="0" eaLnBrk="1" latinLnBrk="0" hangingPunct="1">
              <a:lnSpc>
                <a:spcPct val="90000"/>
              </a:lnSpc>
              <a:spcBef>
                <a:spcPts val="750"/>
              </a:spcBef>
              <a:spcAft>
                <a:spcPts val="2250"/>
              </a:spcAft>
              <a:buFont typeface="Arial" panose="020B0604020202020204" pitchFamily="34" charset="0"/>
              <a:buNone/>
            </a:pPr>
            <a:r>
              <a:rPr lang="en-US"/>
              <a:t>Fourth level</a:t>
            </a:r>
          </a:p>
          <a:p>
            <a:pPr marL="0" lvl="4" indent="0" algn="ctr" defTabSz="685800" rtl="0" eaLnBrk="1" latinLnBrk="0" hangingPunct="1">
              <a:lnSpc>
                <a:spcPct val="90000"/>
              </a:lnSpc>
              <a:spcBef>
                <a:spcPts val="750"/>
              </a:spcBef>
              <a:spcAft>
                <a:spcPts val="2250"/>
              </a:spcAft>
              <a:buFont typeface="Arial" panose="020B0604020202020204" pitchFamily="34" charset="0"/>
              <a:buNone/>
            </a:pPr>
            <a:r>
              <a:rPr lang="en-US"/>
              <a:t>Fifth level</a:t>
            </a:r>
            <a:endParaRPr lang="en-US" dirty="0"/>
          </a:p>
        </p:txBody>
      </p:sp>
      <p:sp>
        <p:nvSpPr>
          <p:cNvPr id="9" name="Content Placeholder 2"/>
          <p:cNvSpPr>
            <a:spLocks noGrp="1"/>
          </p:cNvSpPr>
          <p:nvPr>
            <p:ph idx="15"/>
          </p:nvPr>
        </p:nvSpPr>
        <p:spPr>
          <a:xfrm>
            <a:off x="6118679" y="2598127"/>
            <a:ext cx="2829808" cy="2679708"/>
          </a:xfrm>
        </p:spPr>
        <p:txBody>
          <a:bodyPr lIns="91440" rIns="91440"/>
          <a:lstStyle>
            <a:lvl1pPr algn="ctr">
              <a:defRPr lang="en-US" sz="1800" kern="1200" dirty="0">
                <a:gradFill>
                  <a:gsLst>
                    <a:gs pos="15000">
                      <a:schemeClr val="tx2"/>
                    </a:gs>
                    <a:gs pos="47000">
                      <a:schemeClr val="tx2"/>
                    </a:gs>
                  </a:gsLst>
                  <a:lin ang="5400000" scaled="1"/>
                </a:gradFill>
                <a:latin typeface="Segoe UI Semilight" panose="020B0402040204020203" pitchFamily="34" charset="0"/>
                <a:ea typeface="+mn-ea"/>
                <a:cs typeface="Segoe UI Semilight" panose="020B0402040204020203" pitchFamily="34" charset="0"/>
              </a:defRPr>
            </a:lvl1pPr>
            <a:lvl2pPr marL="0" indent="0" algn="ctr" defTabSz="685800" rtl="0" eaLnBrk="1" latinLnBrk="0" hangingPunct="1">
              <a:lnSpc>
                <a:spcPct val="90000"/>
              </a:lnSpc>
              <a:spcBef>
                <a:spcPts val="750"/>
              </a:spcBef>
              <a:spcAft>
                <a:spcPts val="900"/>
              </a:spcAft>
              <a:buFont typeface="Arial" panose="020B0604020202020204" pitchFamily="34" charset="0"/>
              <a:buNone/>
              <a:defRPr lang="en-US" sz="1500" kern="1200" dirty="0">
                <a:solidFill>
                  <a:schemeClr val="tx1"/>
                </a:solidFill>
                <a:latin typeface="Segoe UI Semilight" panose="020B0402040204020203" pitchFamily="34" charset="0"/>
                <a:ea typeface="+mn-ea"/>
                <a:cs typeface="Segoe UI Semilight" panose="020B0402040204020203" pitchFamily="34" charset="0"/>
              </a:defRPr>
            </a:lvl2pPr>
            <a:lvl3pPr algn="ctr">
              <a:defRPr sz="1350"/>
            </a:lvl3pPr>
            <a:lvl4pPr algn="ctr">
              <a:defRPr sz="1350">
                <a:latin typeface="+mn-lt"/>
              </a:defRPr>
            </a:lvl4pPr>
            <a:lvl5pPr algn="ctr">
              <a:defRPr sz="1200">
                <a:latin typeface="+mn-lt"/>
              </a:defRPr>
            </a:lvl5pPr>
          </a:lstStyle>
          <a:p>
            <a:pPr marL="0" lvl="0" indent="0" algn="ctr" defTabSz="685800" rtl="0" eaLnBrk="1" latinLnBrk="0" hangingPunct="1">
              <a:lnSpc>
                <a:spcPct val="90000"/>
              </a:lnSpc>
              <a:spcBef>
                <a:spcPts val="750"/>
              </a:spcBef>
              <a:spcAft>
                <a:spcPts val="2250"/>
              </a:spcAft>
              <a:buFont typeface="Arial" panose="020B0604020202020204" pitchFamily="34" charset="0"/>
              <a:buNone/>
            </a:pPr>
            <a:r>
              <a:rPr lang="en-US"/>
              <a:t>Edit Master text styles</a:t>
            </a:r>
          </a:p>
          <a:p>
            <a:pPr marL="0" lvl="1" indent="0" algn="ctr" defTabSz="685800" rtl="0" eaLnBrk="1" latinLnBrk="0" hangingPunct="1">
              <a:lnSpc>
                <a:spcPct val="90000"/>
              </a:lnSpc>
              <a:spcBef>
                <a:spcPts val="750"/>
              </a:spcBef>
              <a:spcAft>
                <a:spcPts val="2250"/>
              </a:spcAft>
              <a:buFont typeface="Arial" panose="020B0604020202020204" pitchFamily="34" charset="0"/>
              <a:buNone/>
            </a:pPr>
            <a:r>
              <a:rPr lang="en-US"/>
              <a:t>Second level</a:t>
            </a:r>
          </a:p>
          <a:p>
            <a:pPr marL="0" lvl="2" indent="0" algn="ctr" defTabSz="685800" rtl="0" eaLnBrk="1" latinLnBrk="0" hangingPunct="1">
              <a:lnSpc>
                <a:spcPct val="90000"/>
              </a:lnSpc>
              <a:spcBef>
                <a:spcPts val="750"/>
              </a:spcBef>
              <a:spcAft>
                <a:spcPts val="2250"/>
              </a:spcAft>
              <a:buFont typeface="Arial" panose="020B0604020202020204" pitchFamily="34" charset="0"/>
              <a:buNone/>
            </a:pPr>
            <a:r>
              <a:rPr lang="en-US"/>
              <a:t>Third level</a:t>
            </a:r>
          </a:p>
          <a:p>
            <a:pPr marL="0" lvl="3" indent="0" algn="ctr" defTabSz="685800" rtl="0" eaLnBrk="1" latinLnBrk="0" hangingPunct="1">
              <a:lnSpc>
                <a:spcPct val="90000"/>
              </a:lnSpc>
              <a:spcBef>
                <a:spcPts val="750"/>
              </a:spcBef>
              <a:spcAft>
                <a:spcPts val="2250"/>
              </a:spcAft>
              <a:buFont typeface="Arial" panose="020B0604020202020204" pitchFamily="34" charset="0"/>
              <a:buNone/>
            </a:pPr>
            <a:r>
              <a:rPr lang="en-US"/>
              <a:t>Fourth level</a:t>
            </a:r>
          </a:p>
          <a:p>
            <a:pPr marL="0" lvl="4" indent="0" algn="ctr" defTabSz="685800" rtl="0" eaLnBrk="1" latinLnBrk="0" hangingPunct="1">
              <a:lnSpc>
                <a:spcPct val="90000"/>
              </a:lnSpc>
              <a:spcBef>
                <a:spcPts val="750"/>
              </a:spcBef>
              <a:spcAft>
                <a:spcPts val="2250"/>
              </a:spcAft>
              <a:buFont typeface="Arial" panose="020B0604020202020204" pitchFamily="34" charset="0"/>
              <a:buNone/>
            </a:pPr>
            <a:r>
              <a:rPr lang="en-US"/>
              <a:t>Fifth level</a:t>
            </a:r>
            <a:endParaRPr lang="en-US" dirty="0"/>
          </a:p>
        </p:txBody>
      </p:sp>
      <p:sp>
        <p:nvSpPr>
          <p:cNvPr id="11" name="Freeform: Shape 10"/>
          <p:cNvSpPr/>
          <p:nvPr userDrawn="1"/>
        </p:nvSpPr>
        <p:spPr>
          <a:xfrm>
            <a:off x="97141" y="0"/>
            <a:ext cx="2062111" cy="1364786"/>
          </a:xfrm>
          <a:custGeom>
            <a:avLst/>
            <a:gdLst>
              <a:gd name="connsiteX0" fmla="*/ 0 w 4741280"/>
              <a:gd name="connsiteY0" fmla="*/ 0 h 2353474"/>
              <a:gd name="connsiteX1" fmla="*/ 4741280 w 4741280"/>
              <a:gd name="connsiteY1" fmla="*/ 0 h 2353474"/>
              <a:gd name="connsiteX2" fmla="*/ 4729949 w 4741280"/>
              <a:gd name="connsiteY2" fmla="*/ 224399 h 2353474"/>
              <a:gd name="connsiteX3" fmla="*/ 2370640 w 4741280"/>
              <a:gd name="connsiteY3" fmla="*/ 2353474 h 2353474"/>
              <a:gd name="connsiteX4" fmla="*/ 11331 w 4741280"/>
              <a:gd name="connsiteY4" fmla="*/ 224399 h 23534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741280" h="2353474">
                <a:moveTo>
                  <a:pt x="0" y="0"/>
                </a:moveTo>
                <a:lnTo>
                  <a:pt x="4741280" y="0"/>
                </a:lnTo>
                <a:lnTo>
                  <a:pt x="4729949" y="224399"/>
                </a:lnTo>
                <a:cubicBezTo>
                  <a:pt x="4608502" y="1420269"/>
                  <a:pt x="3598552" y="2353474"/>
                  <a:pt x="2370640" y="2353474"/>
                </a:cubicBezTo>
                <a:cubicBezTo>
                  <a:pt x="1142728" y="2353474"/>
                  <a:pt x="132779" y="1420269"/>
                  <a:pt x="11331" y="224399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35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237242" y="339408"/>
            <a:ext cx="1781908" cy="424732"/>
          </a:xfrm>
        </p:spPr>
        <p:txBody>
          <a:bodyPr/>
          <a:lstStyle>
            <a:lvl1pPr algn="ctr">
              <a:defRPr lang="en-US" sz="2400" b="0" i="0" kern="1200" spc="45" baseline="0" dirty="0">
                <a:solidFill>
                  <a:schemeClr val="bg1"/>
                </a:solidFill>
                <a:latin typeface="+mj-lt"/>
                <a:ea typeface="+mn-ea"/>
                <a:cs typeface="Segoe UI Semilight" panose="020B0402040204020203" pitchFamily="34" charset="0"/>
              </a:defRPr>
            </a:lvl1pPr>
          </a:lstStyle>
          <a:p>
            <a:pPr marL="0" lvl="0" indent="0" algn="ctr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None/>
            </a:pPr>
            <a:r>
              <a:rPr lang="en-US" dirty="0"/>
              <a:t>CLICK TO</a:t>
            </a:r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6"/>
          </p:nvPr>
        </p:nvSpPr>
        <p:spPr>
          <a:xfrm>
            <a:off x="2159252" y="419101"/>
            <a:ext cx="6813299" cy="143577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17" name="Slide Number Placeholder 7"/>
          <p:cNvSpPr>
            <a:spLocks noGrp="1"/>
          </p:cNvSpPr>
          <p:nvPr>
            <p:ph type="sldNum" sz="quarter" idx="4"/>
          </p:nvPr>
        </p:nvSpPr>
        <p:spPr>
          <a:xfrm>
            <a:off x="8751445" y="6484938"/>
            <a:ext cx="392555" cy="365125"/>
          </a:xfrm>
          <a:prstGeom prst="rect">
            <a:avLst/>
          </a:prstGeom>
        </p:spPr>
        <p:txBody>
          <a:bodyPr vert="horz" wrap="none" lIns="91440" tIns="45720" rIns="91440" bIns="45720" rtlCol="0" anchor="ctr"/>
          <a:lstStyle>
            <a:lvl1pPr algn="r">
              <a:defRPr sz="900">
                <a:solidFill>
                  <a:schemeClr val="tx2"/>
                </a:solidFill>
              </a:defRPr>
            </a:lvl1pPr>
          </a:lstStyle>
          <a:p>
            <a:pPr defTabSz="685800"/>
            <a:fld id="{4997E989-D798-4C62-8E93-3D2D613C2488}" type="slidenum">
              <a:rPr lang="en-US" smtClean="0">
                <a:solidFill>
                  <a:srgbClr val="0074AF"/>
                </a:solidFill>
              </a:rPr>
              <a:pPr defTabSz="685800"/>
              <a:t>‹#›</a:t>
            </a:fld>
            <a:endParaRPr lang="en-US">
              <a:solidFill>
                <a:srgbClr val="0074A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13674307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25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457200"/>
            <a:ext cx="2949178" cy="1600200"/>
          </a:xfrm>
        </p:spPr>
        <p:txBody>
          <a:bodyPr anchor="b"/>
          <a:lstStyle>
            <a:lvl1pPr>
              <a:defRPr sz="24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391" y="987426"/>
            <a:ext cx="4629150" cy="4873625"/>
          </a:xfrm>
        </p:spPr>
        <p:txBody>
          <a:bodyPr/>
          <a:lstStyle>
            <a:lvl1pPr>
              <a:defRPr sz="2400"/>
            </a:lvl1pPr>
            <a:lvl2pPr>
              <a:defRPr sz="2100"/>
            </a:lvl2pPr>
            <a:lvl3pPr>
              <a:defRPr sz="1800"/>
            </a:lvl3pPr>
            <a:lvl4pPr>
              <a:defRPr sz="1500"/>
            </a:lvl4pPr>
            <a:lvl5pPr>
              <a:defRPr sz="1500"/>
            </a:lvl5pPr>
            <a:lvl6pPr>
              <a:defRPr sz="1500"/>
            </a:lvl6pPr>
            <a:lvl7pPr>
              <a:defRPr sz="1500"/>
            </a:lvl7pPr>
            <a:lvl8pPr>
              <a:defRPr sz="1500"/>
            </a:lvl8pPr>
            <a:lvl9pPr>
              <a:defRPr sz="1500"/>
            </a:lvl9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29841" y="2057400"/>
            <a:ext cx="2949178" cy="3811588"/>
          </a:xfrm>
        </p:spPr>
        <p:txBody>
          <a:bodyPr/>
          <a:lstStyle>
            <a:lvl1pPr marL="0" indent="0">
              <a:buNone/>
              <a:defRPr sz="1200"/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685800"/>
            <a:fld id="{D660A562-4A14-4E6C-8EFD-37F7D45E270E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685800"/>
              <a:t>12/11/2019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685800"/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685800"/>
            <a:fld id="{86FD8D3A-C829-4B0B-BFC6-37B377134C95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685800"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4178454"/>
      </p:ext>
    </p:extLst>
  </p:cSld>
  <p:clrMapOvr>
    <a:masterClrMapping/>
  </p:clrMapOvr>
</p:sldLayout>
</file>

<file path=ppt/slideLayouts/slideLayout25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457200"/>
            <a:ext cx="2949178" cy="1600200"/>
          </a:xfrm>
        </p:spPr>
        <p:txBody>
          <a:bodyPr anchor="b"/>
          <a:lstStyle>
            <a:lvl1pPr>
              <a:defRPr sz="24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3887391" y="987426"/>
            <a:ext cx="4629150" cy="4873625"/>
          </a:xfrm>
        </p:spPr>
        <p:txBody>
          <a:bodyPr/>
          <a:lstStyle>
            <a:lvl1pPr marL="0" indent="0">
              <a:buNone/>
              <a:defRPr sz="2400"/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29841" y="2057400"/>
            <a:ext cx="2949178" cy="3811588"/>
          </a:xfrm>
        </p:spPr>
        <p:txBody>
          <a:bodyPr/>
          <a:lstStyle>
            <a:lvl1pPr marL="0" indent="0">
              <a:buNone/>
              <a:defRPr sz="1200"/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685800"/>
            <a:fld id="{D660A562-4A14-4E6C-8EFD-37F7D45E270E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685800"/>
              <a:t>12/11/2019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685800"/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685800"/>
            <a:fld id="{86FD8D3A-C829-4B0B-BFC6-37B377134C95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685800"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0625824"/>
      </p:ext>
    </p:extLst>
  </p:cSld>
  <p:clrMapOvr>
    <a:masterClrMapping/>
  </p:clrMapOvr>
</p:sldLayout>
</file>

<file path=ppt/slideLayouts/slideLayout25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685800"/>
            <a:fld id="{D660A562-4A14-4E6C-8EFD-37F7D45E270E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685800"/>
              <a:t>12/11/2019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685800"/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685800"/>
            <a:fld id="{86FD8D3A-C829-4B0B-BFC6-37B377134C95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685800"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09006672"/>
      </p:ext>
    </p:extLst>
  </p:cSld>
  <p:clrMapOvr>
    <a:masterClrMapping/>
  </p:clrMapOvr>
</p:sldLayout>
</file>

<file path=ppt/slideLayouts/slideLayout25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543675" y="365125"/>
            <a:ext cx="1971675" cy="5811838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28650" y="365125"/>
            <a:ext cx="5800725" cy="5811838"/>
          </a:xfrm>
        </p:spPr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685800"/>
            <a:fld id="{D660A562-4A14-4E6C-8EFD-37F7D45E270E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685800"/>
              <a:t>12/11/2019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685800"/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685800"/>
            <a:fld id="{86FD8D3A-C829-4B0B-BFC6-37B377134C95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685800"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6687509"/>
      </p:ext>
    </p:extLst>
  </p:cSld>
  <p:clrMapOvr>
    <a:masterClrMapping/>
  </p:clrMapOvr>
</p:sldLayout>
</file>

<file path=ppt/slideLayouts/slideLayout25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Agenda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579519045"/>
      </p:ext>
    </p:extLst>
  </p:cSld>
  <p:clrMapOvr>
    <a:masterClrMapping/>
  </p:clrMapOvr>
</p:sldLayout>
</file>

<file path=ppt/slideLayouts/slideLayout25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D970C67-4150-4956-8729-9415F8BA8A1C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143000" y="2708920"/>
            <a:ext cx="6858000" cy="1944216"/>
          </a:xfrm>
        </p:spPr>
        <p:txBody>
          <a:bodyPr anchor="ctr"/>
          <a:lstStyle>
            <a:lvl1pPr algn="ctr">
              <a:defRPr sz="4500" b="1" cap="all" baseline="0">
                <a:solidFill>
                  <a:schemeClr val="bg1"/>
                </a:solidFill>
                <a:latin typeface="+mn-lt"/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FD67B7FC-7BD6-47E1-BA5F-22C947BEF857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5004048" y="5085184"/>
            <a:ext cx="3507565" cy="935682"/>
          </a:xfrm>
        </p:spPr>
        <p:txBody>
          <a:bodyPr anchor="ctr"/>
          <a:lstStyle>
            <a:lvl1pPr marL="0" indent="0" algn="r">
              <a:buNone/>
              <a:defRPr sz="1800" cap="all" baseline="0"/>
            </a:lvl1pPr>
            <a:lvl2pPr marL="342900" indent="0" algn="ctr">
              <a:buNone/>
              <a:defRPr sz="1500"/>
            </a:lvl2pPr>
            <a:lvl3pPr marL="685800" indent="0" algn="ctr">
              <a:buNone/>
              <a:defRPr sz="1350"/>
            </a:lvl3pPr>
            <a:lvl4pPr marL="1028700" indent="0" algn="ctr">
              <a:buNone/>
              <a:defRPr sz="1200"/>
            </a:lvl4pPr>
            <a:lvl5pPr marL="1371600" indent="0" algn="ctr">
              <a:buNone/>
              <a:defRPr sz="1200"/>
            </a:lvl5pPr>
            <a:lvl6pPr marL="1714500" indent="0" algn="ctr">
              <a:buNone/>
              <a:defRPr sz="1200"/>
            </a:lvl6pPr>
            <a:lvl7pPr marL="2057400" indent="0" algn="ctr">
              <a:buNone/>
              <a:defRPr sz="1200"/>
            </a:lvl7pPr>
            <a:lvl8pPr marL="2400300" indent="0" algn="ctr">
              <a:buNone/>
              <a:defRPr sz="1200"/>
            </a:lvl8pPr>
            <a:lvl9pPr marL="2743200" indent="0" algn="ctr">
              <a:buNone/>
              <a:defRPr sz="12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EA52907A-3CB0-4790-A989-C433C4D12E65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628650" y="6448252"/>
            <a:ext cx="2057400" cy="365125"/>
          </a:xfrm>
        </p:spPr>
        <p:txBody>
          <a:bodyPr/>
          <a:lstStyle>
            <a:lvl1pPr>
              <a:defRPr/>
            </a:lvl1pPr>
          </a:lstStyle>
          <a:p>
            <a:pPr defTabSz="685800"/>
            <a:r>
              <a:rPr lang="en-US">
                <a:solidFill>
                  <a:prstClr val="black">
                    <a:tint val="75000"/>
                  </a:prstClr>
                </a:solidFill>
              </a:rPr>
              <a:t>Your Date</a:t>
            </a:r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28F11FA0-CB36-4653-B24F-0D8BECF0886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3028950" y="6448252"/>
            <a:ext cx="3086100" cy="365125"/>
          </a:xfrm>
        </p:spPr>
        <p:txBody>
          <a:bodyPr/>
          <a:lstStyle/>
          <a:p>
            <a:pPr defTabSz="685800"/>
            <a:r>
              <a:rPr lang="en-US">
                <a:solidFill>
                  <a:prstClr val="black">
                    <a:tint val="75000"/>
                  </a:prstClr>
                </a:solidFill>
              </a:rPr>
              <a:t>Your Footer</a:t>
            </a:r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46F48B60-676B-471F-8CB5-EDE5EBB26D1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6457950" y="6448252"/>
            <a:ext cx="2057400" cy="365125"/>
          </a:xfrm>
        </p:spPr>
        <p:txBody>
          <a:bodyPr/>
          <a:lstStyle/>
          <a:p>
            <a:pPr defTabSz="685800"/>
            <a:fld id="{F9036A72-EF4D-4486-A23C-054FE2E2A8D2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685800"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16961323"/>
      </p:ext>
    </p:extLst>
  </p:cSld>
  <p:clrMapOvr>
    <a:masterClrMapping/>
  </p:clrMapOvr>
</p:sldLayout>
</file>

<file path=ppt/slideLayouts/slideLayout25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Header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4BE20C6-1B1C-461A-BEE2-33AB72A1024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449382" y="2852936"/>
            <a:ext cx="3498928" cy="1709539"/>
          </a:xfrm>
        </p:spPr>
        <p:txBody>
          <a:bodyPr anchor="b"/>
          <a:lstStyle>
            <a:lvl1pPr>
              <a:defRPr sz="4500" b="1" cap="all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9E7FA11-B4D1-46FE-8CB0-523566563F14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5449382" y="5047036"/>
            <a:ext cx="3498928" cy="1042614"/>
          </a:xfrm>
        </p:spPr>
        <p:txBody>
          <a:bodyPr/>
          <a:lstStyle>
            <a:lvl1pPr marL="0" indent="0">
              <a:buNone/>
              <a:defRPr sz="1800" cap="all" baseline="0">
                <a:solidFill>
                  <a:schemeClr val="tx1">
                    <a:tint val="75000"/>
                  </a:schemeClr>
                </a:solidFill>
              </a:defRPr>
            </a:lvl1pPr>
            <a:lvl2pPr marL="342900" indent="0">
              <a:buNone/>
              <a:defRPr sz="1500">
                <a:solidFill>
                  <a:schemeClr val="tx1">
                    <a:tint val="75000"/>
                  </a:schemeClr>
                </a:solidFill>
              </a:defRPr>
            </a:lvl2pPr>
            <a:lvl3pPr marL="685800" indent="0">
              <a:buNone/>
              <a:defRPr sz="1350">
                <a:solidFill>
                  <a:schemeClr val="tx1">
                    <a:tint val="75000"/>
                  </a:schemeClr>
                </a:solidFill>
              </a:defRPr>
            </a:lvl3pPr>
            <a:lvl4pPr marL="10287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4pPr>
            <a:lvl5pPr marL="13716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5pPr>
            <a:lvl6pPr marL="17145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6pPr>
            <a:lvl7pPr marL="20574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7pPr>
            <a:lvl8pPr marL="24003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8pPr>
            <a:lvl9pPr marL="27432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082F688A-88C7-41EC-8D1B-DE4800AD2F7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defTabSz="685800"/>
            <a:r>
              <a:rPr lang="en-US">
                <a:solidFill>
                  <a:prstClr val="black">
                    <a:lumMod val="75000"/>
                    <a:lumOff val="25000"/>
                  </a:prstClr>
                </a:solidFill>
              </a:rPr>
              <a:t>Your Date</a:t>
            </a:r>
            <a:endParaRPr lang="en-US" dirty="0">
              <a:solidFill>
                <a:prstClr val="black">
                  <a:lumMod val="75000"/>
                  <a:lumOff val="25000"/>
                </a:prstClr>
              </a:solidFill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6C29A666-1BD0-4A7D-8187-AC685D44F22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defTabSz="685800"/>
            <a:r>
              <a:rPr lang="en-US">
                <a:solidFill>
                  <a:prstClr val="black">
                    <a:lumMod val="75000"/>
                    <a:lumOff val="25000"/>
                  </a:prstClr>
                </a:solidFill>
              </a:rPr>
              <a:t>Your Footer</a:t>
            </a:r>
            <a:endParaRPr lang="en-US" dirty="0">
              <a:solidFill>
                <a:prstClr val="black">
                  <a:lumMod val="75000"/>
                  <a:lumOff val="25000"/>
                </a:prstClr>
              </a:solidFill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DEBFC625-9580-4818-A170-98C4E6A4483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defTabSz="685800"/>
            <a:fld id="{F9036A72-EF4D-4486-A23C-054FE2E2A8D2}" type="slidenum">
              <a:rPr lang="en-US" smtClean="0">
                <a:solidFill>
                  <a:prstClr val="black">
                    <a:lumMod val="75000"/>
                    <a:lumOff val="25000"/>
                  </a:prstClr>
                </a:solidFill>
              </a:rPr>
              <a:pPr defTabSz="685800"/>
              <a:t>‹#›</a:t>
            </a:fld>
            <a:endParaRPr lang="en-US">
              <a:solidFill>
                <a:prstClr val="black">
                  <a:lumMod val="75000"/>
                  <a:lumOff val="25000"/>
                </a:prstClr>
              </a:solidFill>
            </a:endParaRPr>
          </a:p>
        </p:txBody>
      </p:sp>
      <p:sp>
        <p:nvSpPr>
          <p:cNvPr id="9" name="Text Placeholder 8">
            <a:extLst>
              <a:ext uri="{FF2B5EF4-FFF2-40B4-BE49-F238E27FC236}">
                <a16:creationId xmlns:a16="http://schemas.microsoft.com/office/drawing/2014/main" id="{38C313AD-DADB-4065-B469-1688801CCEEA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-450558" y="1392146"/>
            <a:ext cx="4886158" cy="3073534"/>
          </a:xfrm>
        </p:spPr>
        <p:txBody>
          <a:bodyPr wrap="square">
            <a:spAutoFit/>
          </a:bodyPr>
          <a:lstStyle>
            <a:lvl1pPr marL="0" indent="0">
              <a:buNone/>
              <a:defRPr sz="21525" b="1" kern="0" spc="8" baseline="0">
                <a:solidFill>
                  <a:schemeClr val="bg1"/>
                </a:solidFill>
                <a:latin typeface="Arial Black" panose="020B0A04020102020204" pitchFamily="34" charset="0"/>
              </a:defRPr>
            </a:lvl1pPr>
            <a:lvl2pPr marL="342900" indent="0">
              <a:buNone/>
              <a:defRPr/>
            </a:lvl2pPr>
            <a:lvl3pPr marL="685800" indent="0">
              <a:buNone/>
              <a:defRPr/>
            </a:lvl3pPr>
            <a:lvl4pPr marL="1028700" indent="0">
              <a:buNone/>
              <a:defRPr/>
            </a:lvl4pPr>
            <a:lvl5pPr marL="1371600" indent="0">
              <a:buNone/>
              <a:defRPr/>
            </a:lvl5pPr>
          </a:lstStyle>
          <a:p>
            <a:pPr lvl="0"/>
            <a:r>
              <a:rPr lang="en-US" dirty="0"/>
              <a:t>00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9332297E-EF6D-4FDD-96E6-ACE1CE56D479}"/>
              </a:ext>
            </a:extLst>
          </p:cNvPr>
          <p:cNvSpPr/>
          <p:nvPr userDrawn="1"/>
        </p:nvSpPr>
        <p:spPr>
          <a:xfrm>
            <a:off x="5449383" y="4754880"/>
            <a:ext cx="673331" cy="99753"/>
          </a:xfrm>
          <a:prstGeom prst="rect">
            <a:avLst/>
          </a:prstGeom>
          <a:solidFill>
            <a:srgbClr val="935AE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797259732"/>
      </p:ext>
    </p:extLst>
  </p:cSld>
  <p:clrMapOvr>
    <a:masterClrMapping/>
  </p:clrMapOvr>
</p:sldLayout>
</file>

<file path=ppt/slideLayouts/slideLayout25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Header #2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4BE20C6-1B1C-461A-BEE2-33AB72A1024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97514" y="1018877"/>
            <a:ext cx="3498928" cy="1709539"/>
          </a:xfrm>
        </p:spPr>
        <p:txBody>
          <a:bodyPr anchor="b"/>
          <a:lstStyle>
            <a:lvl1pPr>
              <a:defRPr sz="4500" b="1" cap="all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9E7FA11-B4D1-46FE-8CB0-523566563F14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197514" y="3212976"/>
            <a:ext cx="3498928" cy="1042614"/>
          </a:xfrm>
        </p:spPr>
        <p:txBody>
          <a:bodyPr/>
          <a:lstStyle>
            <a:lvl1pPr marL="0" indent="0">
              <a:buNone/>
              <a:defRPr sz="1800" cap="all" baseline="0">
                <a:solidFill>
                  <a:schemeClr val="bg1"/>
                </a:solidFill>
              </a:defRPr>
            </a:lvl1pPr>
            <a:lvl2pPr marL="342900" indent="0">
              <a:buNone/>
              <a:defRPr sz="1500">
                <a:solidFill>
                  <a:schemeClr val="tx1">
                    <a:tint val="75000"/>
                  </a:schemeClr>
                </a:solidFill>
              </a:defRPr>
            </a:lvl2pPr>
            <a:lvl3pPr marL="685800" indent="0">
              <a:buNone/>
              <a:defRPr sz="1350">
                <a:solidFill>
                  <a:schemeClr val="tx1">
                    <a:tint val="75000"/>
                  </a:schemeClr>
                </a:solidFill>
              </a:defRPr>
            </a:lvl3pPr>
            <a:lvl4pPr marL="10287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4pPr>
            <a:lvl5pPr marL="13716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5pPr>
            <a:lvl6pPr marL="17145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6pPr>
            <a:lvl7pPr marL="20574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7pPr>
            <a:lvl8pPr marL="24003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8pPr>
            <a:lvl9pPr marL="27432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082F688A-88C7-41EC-8D1B-DE4800AD2F7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defTabSz="685800"/>
            <a:r>
              <a:rPr lang="en-US">
                <a:solidFill>
                  <a:prstClr val="black">
                    <a:lumMod val="75000"/>
                    <a:lumOff val="25000"/>
                  </a:prstClr>
                </a:solidFill>
              </a:rPr>
              <a:t>Your Date</a:t>
            </a:r>
            <a:endParaRPr lang="en-US" dirty="0">
              <a:solidFill>
                <a:prstClr val="black">
                  <a:lumMod val="75000"/>
                  <a:lumOff val="25000"/>
                </a:prstClr>
              </a:solidFill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6C29A666-1BD0-4A7D-8187-AC685D44F22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defTabSz="685800"/>
            <a:r>
              <a:rPr lang="en-US">
                <a:solidFill>
                  <a:prstClr val="black">
                    <a:lumMod val="75000"/>
                    <a:lumOff val="25000"/>
                  </a:prstClr>
                </a:solidFill>
              </a:rPr>
              <a:t>Your Footer</a:t>
            </a:r>
            <a:endParaRPr lang="en-US" dirty="0">
              <a:solidFill>
                <a:prstClr val="black">
                  <a:lumMod val="75000"/>
                  <a:lumOff val="25000"/>
                </a:prstClr>
              </a:solidFill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DEBFC625-9580-4818-A170-98C4E6A4483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defTabSz="685800"/>
            <a:fld id="{F9036A72-EF4D-4486-A23C-054FE2E2A8D2}" type="slidenum">
              <a:rPr lang="en-US" smtClean="0">
                <a:solidFill>
                  <a:prstClr val="black">
                    <a:lumMod val="75000"/>
                    <a:lumOff val="25000"/>
                  </a:prstClr>
                </a:solidFill>
              </a:rPr>
              <a:pPr defTabSz="685800"/>
              <a:t>‹#›</a:t>
            </a:fld>
            <a:endParaRPr lang="en-US">
              <a:solidFill>
                <a:prstClr val="black">
                  <a:lumMod val="75000"/>
                  <a:lumOff val="25000"/>
                </a:prstClr>
              </a:solidFill>
            </a:endParaRPr>
          </a:p>
        </p:txBody>
      </p:sp>
      <p:sp>
        <p:nvSpPr>
          <p:cNvPr id="9" name="Text Placeholder 8">
            <a:extLst>
              <a:ext uri="{FF2B5EF4-FFF2-40B4-BE49-F238E27FC236}">
                <a16:creationId xmlns:a16="http://schemas.microsoft.com/office/drawing/2014/main" id="{38C313AD-DADB-4065-B469-1688801CCEEA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4680012" y="1893737"/>
            <a:ext cx="4886157" cy="3073534"/>
          </a:xfrm>
        </p:spPr>
        <p:txBody>
          <a:bodyPr vert="horz" wrap="square" lIns="91440" tIns="45720" rIns="91440" bIns="45720" rtlCol="0">
            <a:spAutoFit/>
          </a:bodyPr>
          <a:lstStyle>
            <a:lvl1pPr marL="0" indent="0" algn="r">
              <a:buNone/>
              <a:defRPr lang="en-US" sz="21525" b="1" kern="0" spc="8" baseline="0" dirty="0">
                <a:solidFill>
                  <a:srgbClr val="935AE9"/>
                </a:solidFill>
                <a:latin typeface="Arial Black" panose="020B0A04020102020204" pitchFamily="34" charset="0"/>
              </a:defRPr>
            </a:lvl1pPr>
          </a:lstStyle>
          <a:p>
            <a:pPr marL="171450" lvl="0" indent="-171450"/>
            <a:r>
              <a:rPr lang="en-US" dirty="0"/>
              <a:t>00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9332297E-EF6D-4FDD-96E6-ACE1CE56D479}"/>
              </a:ext>
            </a:extLst>
          </p:cNvPr>
          <p:cNvSpPr/>
          <p:nvPr userDrawn="1"/>
        </p:nvSpPr>
        <p:spPr>
          <a:xfrm>
            <a:off x="251521" y="2920820"/>
            <a:ext cx="673331" cy="99753"/>
          </a:xfrm>
          <a:prstGeom prst="rect">
            <a:avLst/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626204800"/>
      </p:ext>
    </p:extLst>
  </p:cSld>
  <p:clrMapOvr>
    <a:masterClrMapping/>
  </p:clrMapOvr>
</p:sldLayout>
</file>

<file path=ppt/slideLayouts/slideLayout25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 w/ Nber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Shape">
            <a:extLst>
              <a:ext uri="{FF2B5EF4-FFF2-40B4-BE49-F238E27FC236}">
                <a16:creationId xmlns:a16="http://schemas.microsoft.com/office/drawing/2014/main" id="{FCF28014-3E65-4185-8A61-41CF48BFD1D6}"/>
              </a:ext>
            </a:extLst>
          </p:cNvPr>
          <p:cNvSpPr>
            <a:spLocks noChangeAspect="1"/>
          </p:cNvSpPr>
          <p:nvPr userDrawn="1"/>
        </p:nvSpPr>
        <p:spPr>
          <a:xfrm>
            <a:off x="0" y="6018042"/>
            <a:ext cx="9141714" cy="83995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7091" y="0"/>
                </a:moveTo>
                <a:cubicBezTo>
                  <a:pt x="16950" y="0"/>
                  <a:pt x="16819" y="1095"/>
                  <a:pt x="16748" y="2888"/>
                </a:cubicBezTo>
                <a:lnTo>
                  <a:pt x="16401" y="11964"/>
                </a:lnTo>
                <a:cubicBezTo>
                  <a:pt x="16342" y="13428"/>
                  <a:pt x="16235" y="14345"/>
                  <a:pt x="16118" y="14345"/>
                </a:cubicBezTo>
                <a:lnTo>
                  <a:pt x="0" y="14345"/>
                </a:lnTo>
                <a:lnTo>
                  <a:pt x="0" y="21600"/>
                </a:lnTo>
                <a:lnTo>
                  <a:pt x="21595" y="21600"/>
                </a:lnTo>
                <a:lnTo>
                  <a:pt x="21595" y="14345"/>
                </a:lnTo>
                <a:lnTo>
                  <a:pt x="21600" y="14"/>
                </a:lnTo>
                <a:lnTo>
                  <a:pt x="17091" y="14"/>
                </a:lnTo>
                <a:close/>
              </a:path>
            </a:pathLst>
          </a:custGeom>
          <a:solidFill>
            <a:srgbClr val="935AE9"/>
          </a:solidFill>
          <a:ln w="12700">
            <a:miter lim="400000"/>
          </a:ln>
        </p:spPr>
        <p:txBody>
          <a:bodyPr lIns="28575" tIns="28575" rIns="28575" bIns="28575" anchor="ctr"/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</a:defRPr>
            </a:pPr>
            <a:endParaRPr kumimoji="0" sz="225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D62C1D42-6617-4BEE-98E5-BA7C91BA0AB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871700" y="365126"/>
            <a:ext cx="6643650" cy="1325563"/>
          </a:xfrm>
        </p:spPr>
        <p:txBody>
          <a:bodyPr/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61E264C9-A85A-4EAB-ABF5-1F23772B5E9F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28650" y="2060848"/>
            <a:ext cx="7886700" cy="3888432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D72CADAF-68B5-4AE6-A7BF-B41A96E7A599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628650" y="6188670"/>
            <a:ext cx="2057400" cy="365125"/>
          </a:xfrm>
        </p:spPr>
        <p:txBody>
          <a:bodyPr/>
          <a:lstStyle>
            <a:lvl1pPr>
              <a:defRPr/>
            </a:lvl1pPr>
          </a:lstStyle>
          <a:p>
            <a:pPr defTabSz="685800"/>
            <a:r>
              <a:rPr lang="en-US">
                <a:solidFill>
                  <a:prstClr val="black">
                    <a:tint val="75000"/>
                  </a:prstClr>
                </a:solidFill>
              </a:rPr>
              <a:t>Your Date</a:t>
            </a:r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DF0BAC43-A15B-4524-B559-F5C89AB8441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3028950" y="6188670"/>
            <a:ext cx="3086100" cy="365125"/>
          </a:xfrm>
        </p:spPr>
        <p:txBody>
          <a:bodyPr/>
          <a:lstStyle/>
          <a:p>
            <a:pPr defTabSz="685800"/>
            <a:r>
              <a:rPr lang="en-US">
                <a:solidFill>
                  <a:prstClr val="black">
                    <a:tint val="75000"/>
                  </a:prstClr>
                </a:solidFill>
              </a:rPr>
              <a:t>Your Footer</a:t>
            </a:r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4A0BDDA-974C-4553-B192-00D80DAAAE5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6457950" y="6188670"/>
            <a:ext cx="2057400" cy="365125"/>
          </a:xfrm>
        </p:spPr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defTabSz="685800"/>
            <a:fld id="{F9036A72-EF4D-4486-A23C-054FE2E2A8D2}" type="slidenum">
              <a:rPr lang="en-US" smtClean="0">
                <a:solidFill>
                  <a:prstClr val="black">
                    <a:lumMod val="75000"/>
                    <a:lumOff val="25000"/>
                  </a:prstClr>
                </a:solidFill>
              </a:rPr>
              <a:pPr defTabSz="685800"/>
              <a:t>‹#›</a:t>
            </a:fld>
            <a:endParaRPr lang="en-US">
              <a:solidFill>
                <a:prstClr val="black">
                  <a:lumMod val="75000"/>
                  <a:lumOff val="25000"/>
                </a:prstClr>
              </a:solidFill>
            </a:endParaRPr>
          </a:p>
        </p:txBody>
      </p:sp>
      <p:sp>
        <p:nvSpPr>
          <p:cNvPr id="7" name="Text Placeholder 8">
            <a:extLst>
              <a:ext uri="{FF2B5EF4-FFF2-40B4-BE49-F238E27FC236}">
                <a16:creationId xmlns:a16="http://schemas.microsoft.com/office/drawing/2014/main" id="{7FE1E8C5-1D73-4362-8287-0FBC5752C151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-585220" y="-230809"/>
            <a:ext cx="2456920" cy="1525802"/>
          </a:xfrm>
        </p:spPr>
        <p:txBody>
          <a:bodyPr wrap="square">
            <a:spAutoFit/>
          </a:bodyPr>
          <a:lstStyle>
            <a:lvl1pPr marL="0" indent="0" algn="r">
              <a:buNone/>
              <a:defRPr sz="10350" b="1">
                <a:solidFill>
                  <a:srgbClr val="935AE9"/>
                </a:solidFill>
                <a:latin typeface="Arial Black" panose="020B0A04020102020204" pitchFamily="34" charset="0"/>
              </a:defRPr>
            </a:lvl1pPr>
            <a:lvl2pPr marL="342900" indent="0">
              <a:buNone/>
              <a:defRPr/>
            </a:lvl2pPr>
            <a:lvl3pPr marL="685800" indent="0">
              <a:buNone/>
              <a:defRPr/>
            </a:lvl3pPr>
            <a:lvl4pPr marL="1028700" indent="0">
              <a:buNone/>
              <a:defRPr/>
            </a:lvl4pPr>
            <a:lvl5pPr marL="1371600" indent="0">
              <a:buNone/>
              <a:defRPr/>
            </a:lvl5pPr>
          </a:lstStyle>
          <a:p>
            <a:pPr lvl="0"/>
            <a:r>
              <a:rPr lang="en-US" dirty="0"/>
              <a:t>00</a:t>
            </a: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65108B4F-6DCF-4C31-9E72-BA4F0AB127A6}"/>
              </a:ext>
            </a:extLst>
          </p:cNvPr>
          <p:cNvSpPr/>
          <p:nvPr userDrawn="1"/>
        </p:nvSpPr>
        <p:spPr>
          <a:xfrm>
            <a:off x="845587" y="1629849"/>
            <a:ext cx="673331" cy="99753"/>
          </a:xfrm>
          <a:prstGeom prst="rect">
            <a:avLst/>
          </a:prstGeom>
          <a:solidFill>
            <a:schemeClr val="tx1">
              <a:lumMod val="65000"/>
              <a:lumOff val="3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834411969"/>
      </p:ext>
    </p:extLst>
  </p:cSld>
  <p:clrMapOvr>
    <a:masterClrMapping/>
  </p:clrMapOvr>
</p:sldLayout>
</file>

<file path=ppt/slideLayouts/slideLayout25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Shape">
            <a:extLst>
              <a:ext uri="{FF2B5EF4-FFF2-40B4-BE49-F238E27FC236}">
                <a16:creationId xmlns:a16="http://schemas.microsoft.com/office/drawing/2014/main" id="{43CB7BFF-90FC-4B9C-A382-CCC66253A079}"/>
              </a:ext>
            </a:extLst>
          </p:cNvPr>
          <p:cNvSpPr>
            <a:spLocks noChangeAspect="1"/>
          </p:cNvSpPr>
          <p:nvPr userDrawn="1"/>
        </p:nvSpPr>
        <p:spPr>
          <a:xfrm>
            <a:off x="0" y="6018042"/>
            <a:ext cx="9141714" cy="83995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7091" y="0"/>
                </a:moveTo>
                <a:cubicBezTo>
                  <a:pt x="16950" y="0"/>
                  <a:pt x="16819" y="1095"/>
                  <a:pt x="16748" y="2888"/>
                </a:cubicBezTo>
                <a:lnTo>
                  <a:pt x="16401" y="11964"/>
                </a:lnTo>
                <a:cubicBezTo>
                  <a:pt x="16342" y="13428"/>
                  <a:pt x="16235" y="14345"/>
                  <a:pt x="16118" y="14345"/>
                </a:cubicBezTo>
                <a:lnTo>
                  <a:pt x="0" y="14345"/>
                </a:lnTo>
                <a:lnTo>
                  <a:pt x="0" y="21600"/>
                </a:lnTo>
                <a:lnTo>
                  <a:pt x="21595" y="21600"/>
                </a:lnTo>
                <a:lnTo>
                  <a:pt x="21595" y="14345"/>
                </a:lnTo>
                <a:lnTo>
                  <a:pt x="21600" y="14"/>
                </a:lnTo>
                <a:lnTo>
                  <a:pt x="17091" y="14"/>
                </a:lnTo>
                <a:close/>
              </a:path>
            </a:pathLst>
          </a:custGeom>
          <a:solidFill>
            <a:srgbClr val="935AE9"/>
          </a:solidFill>
          <a:ln w="12700">
            <a:miter lim="400000"/>
          </a:ln>
        </p:spPr>
        <p:txBody>
          <a:bodyPr lIns="28575" tIns="28575" rIns="28575" bIns="28575" anchor="ctr"/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</a:defRPr>
            </a:pPr>
            <a:endParaRPr kumimoji="0" sz="225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D62C1D42-6617-4BEE-98E5-BA7C91BA0AB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8650" y="365126"/>
            <a:ext cx="7886700" cy="1325563"/>
          </a:xfrm>
        </p:spPr>
        <p:txBody>
          <a:bodyPr/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61E264C9-A85A-4EAB-ABF5-1F23772B5E9F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28650" y="2060848"/>
            <a:ext cx="7886700" cy="3888432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D72CADAF-68B5-4AE6-A7BF-B41A96E7A599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628650" y="6188670"/>
            <a:ext cx="2057400" cy="365125"/>
          </a:xfrm>
        </p:spPr>
        <p:txBody>
          <a:bodyPr/>
          <a:lstStyle>
            <a:lvl1pPr>
              <a:defRPr/>
            </a:lvl1pPr>
          </a:lstStyle>
          <a:p>
            <a:pPr defTabSz="685800"/>
            <a:r>
              <a:rPr lang="en-US">
                <a:solidFill>
                  <a:prstClr val="black">
                    <a:tint val="75000"/>
                  </a:prstClr>
                </a:solidFill>
              </a:rPr>
              <a:t>Your Date</a:t>
            </a:r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DF0BAC43-A15B-4524-B559-F5C89AB8441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3028950" y="6188670"/>
            <a:ext cx="3086100" cy="365125"/>
          </a:xfrm>
        </p:spPr>
        <p:txBody>
          <a:bodyPr/>
          <a:lstStyle/>
          <a:p>
            <a:pPr defTabSz="685800"/>
            <a:r>
              <a:rPr lang="en-US">
                <a:solidFill>
                  <a:prstClr val="black">
                    <a:tint val="75000"/>
                  </a:prstClr>
                </a:solidFill>
              </a:rPr>
              <a:t>Your Footer</a:t>
            </a:r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4A0BDDA-974C-4553-B192-00D80DAAAE5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6457950" y="6188670"/>
            <a:ext cx="2057400" cy="365125"/>
          </a:xfrm>
        </p:spPr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defTabSz="685800"/>
            <a:fld id="{F9036A72-EF4D-4486-A23C-054FE2E2A8D2}" type="slidenum">
              <a:rPr lang="en-US" smtClean="0">
                <a:solidFill>
                  <a:prstClr val="black">
                    <a:lumMod val="75000"/>
                    <a:lumOff val="25000"/>
                  </a:prstClr>
                </a:solidFill>
              </a:rPr>
              <a:pPr defTabSz="685800"/>
              <a:t>‹#›</a:t>
            </a:fld>
            <a:endParaRPr lang="en-US">
              <a:solidFill>
                <a:prstClr val="black">
                  <a:lumMod val="75000"/>
                  <a:lumOff val="2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79520969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,  5 Pillars smaller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 userDrawn="1"/>
        </p:nvSpPr>
        <p:spPr>
          <a:xfrm>
            <a:off x="0" y="0"/>
            <a:ext cx="9144000" cy="1214348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35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1494" y="3493675"/>
            <a:ext cx="1783080" cy="1664302"/>
          </a:xfrm>
        </p:spPr>
        <p:txBody>
          <a:bodyPr lIns="146304" rIns="146304"/>
          <a:lstStyle>
            <a:lvl1pPr algn="ctr">
              <a:defRPr sz="1650">
                <a:gradFill>
                  <a:gsLst>
                    <a:gs pos="15000">
                      <a:schemeClr val="tx2"/>
                    </a:gs>
                    <a:gs pos="47000">
                      <a:schemeClr val="tx2"/>
                    </a:gs>
                  </a:gsLst>
                  <a:lin ang="5400000" scaled="1"/>
                </a:gradFill>
                <a:latin typeface="Segoe UI Semilight" panose="020B0402040204020203" pitchFamily="34" charset="0"/>
                <a:cs typeface="Segoe UI Semilight" panose="020B0402040204020203" pitchFamily="34" charset="0"/>
              </a:defRPr>
            </a:lvl1pPr>
            <a:lvl2pPr algn="ctr">
              <a:defRPr sz="1650">
                <a:solidFill>
                  <a:schemeClr val="tx1">
                    <a:lumMod val="75000"/>
                    <a:lumOff val="25000"/>
                  </a:schemeClr>
                </a:solidFill>
                <a:latin typeface="Segoe UI Semilight" panose="020B0402040204020203" pitchFamily="34" charset="0"/>
                <a:cs typeface="Segoe UI Semilight" panose="020B0402040204020203" pitchFamily="34" charset="0"/>
              </a:defRPr>
            </a:lvl2pPr>
            <a:lvl3pPr algn="ctr">
              <a:defRPr sz="1350"/>
            </a:lvl3pPr>
            <a:lvl4pPr algn="ctr">
              <a:defRPr sz="1350">
                <a:latin typeface="+mn-lt"/>
              </a:defRPr>
            </a:lvl4pPr>
            <a:lvl5pPr algn="ctr">
              <a:defRPr sz="1200">
                <a:latin typeface="+mn-lt"/>
              </a:defRPr>
            </a:lvl5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8810766" y="6465382"/>
            <a:ext cx="323569" cy="365125"/>
          </a:xfrm>
          <a:prstGeom prst="rect">
            <a:avLst/>
          </a:prstGeom>
        </p:spPr>
        <p:txBody>
          <a:bodyPr/>
          <a:lstStyle/>
          <a:p>
            <a:pPr defTabSz="685800"/>
            <a:fld id="{5AE1514C-5E56-4738-A1FF-4B1CFD2A3E36}" type="slidenum">
              <a:rPr lang="en-US" smtClean="0">
                <a:solidFill>
                  <a:srgbClr val="0074AF"/>
                </a:solidFill>
              </a:rPr>
              <a:pPr defTabSz="685800"/>
              <a:t>‹#›</a:t>
            </a:fld>
            <a:endParaRPr lang="en-US">
              <a:solidFill>
                <a:srgbClr val="0074AF"/>
              </a:solidFill>
            </a:endParaRPr>
          </a:p>
        </p:txBody>
      </p:sp>
      <p:sp>
        <p:nvSpPr>
          <p:cNvPr id="7" name="Content Placeholder 2"/>
          <p:cNvSpPr>
            <a:spLocks noGrp="1"/>
          </p:cNvSpPr>
          <p:nvPr>
            <p:ph idx="14"/>
          </p:nvPr>
        </p:nvSpPr>
        <p:spPr>
          <a:xfrm>
            <a:off x="1862726" y="3493675"/>
            <a:ext cx="1783080" cy="1664302"/>
          </a:xfrm>
        </p:spPr>
        <p:txBody>
          <a:bodyPr lIns="146304" rIns="146304"/>
          <a:lstStyle>
            <a:lvl1pPr algn="ctr">
              <a:defRPr sz="1650">
                <a:gradFill>
                  <a:gsLst>
                    <a:gs pos="15000">
                      <a:schemeClr val="tx2"/>
                    </a:gs>
                    <a:gs pos="47000">
                      <a:schemeClr val="tx2"/>
                    </a:gs>
                  </a:gsLst>
                  <a:lin ang="5400000" scaled="1"/>
                </a:gradFill>
                <a:latin typeface="Segoe UI Semilight" panose="020B0402040204020203" pitchFamily="34" charset="0"/>
                <a:cs typeface="Segoe UI Semilight" panose="020B0402040204020203" pitchFamily="34" charset="0"/>
              </a:defRPr>
            </a:lvl1pPr>
            <a:lvl2pPr algn="ctr">
              <a:defRPr sz="1650">
                <a:solidFill>
                  <a:schemeClr val="tx1">
                    <a:lumMod val="75000"/>
                    <a:lumOff val="25000"/>
                  </a:schemeClr>
                </a:solidFill>
                <a:latin typeface="Segoe UI Semilight" panose="020B0402040204020203" pitchFamily="34" charset="0"/>
                <a:cs typeface="Segoe UI Semilight" panose="020B0402040204020203" pitchFamily="34" charset="0"/>
              </a:defRPr>
            </a:lvl2pPr>
            <a:lvl3pPr algn="ctr">
              <a:defRPr sz="1350"/>
            </a:lvl3pPr>
            <a:lvl4pPr algn="ctr">
              <a:defRPr sz="1350">
                <a:latin typeface="+mn-lt"/>
              </a:defRPr>
            </a:lvl4pPr>
            <a:lvl5pPr algn="ctr">
              <a:defRPr sz="1200">
                <a:latin typeface="+mn-lt"/>
              </a:defRPr>
            </a:lvl5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9" name="Content Placeholder 2"/>
          <p:cNvSpPr>
            <a:spLocks noGrp="1"/>
          </p:cNvSpPr>
          <p:nvPr>
            <p:ph idx="15"/>
          </p:nvPr>
        </p:nvSpPr>
        <p:spPr>
          <a:xfrm>
            <a:off x="3673959" y="3493675"/>
            <a:ext cx="1783080" cy="1664302"/>
          </a:xfrm>
        </p:spPr>
        <p:txBody>
          <a:bodyPr lIns="146304" rIns="146304"/>
          <a:lstStyle>
            <a:lvl1pPr algn="ctr">
              <a:defRPr sz="1650">
                <a:gradFill>
                  <a:gsLst>
                    <a:gs pos="15000">
                      <a:schemeClr val="tx2"/>
                    </a:gs>
                    <a:gs pos="47000">
                      <a:schemeClr val="tx2"/>
                    </a:gs>
                  </a:gsLst>
                  <a:lin ang="5400000" scaled="1"/>
                </a:gradFill>
                <a:latin typeface="Segoe UI Semilight" panose="020B0402040204020203" pitchFamily="34" charset="0"/>
                <a:cs typeface="Segoe UI Semilight" panose="020B0402040204020203" pitchFamily="34" charset="0"/>
              </a:defRPr>
            </a:lvl1pPr>
            <a:lvl2pPr algn="ctr">
              <a:defRPr sz="1650">
                <a:solidFill>
                  <a:schemeClr val="tx1">
                    <a:lumMod val="75000"/>
                    <a:lumOff val="25000"/>
                  </a:schemeClr>
                </a:solidFill>
                <a:latin typeface="Segoe UI Semilight" panose="020B0402040204020203" pitchFamily="34" charset="0"/>
                <a:cs typeface="Segoe UI Semilight" panose="020B0402040204020203" pitchFamily="34" charset="0"/>
              </a:defRPr>
            </a:lvl2pPr>
            <a:lvl3pPr algn="ctr">
              <a:defRPr sz="1350"/>
            </a:lvl3pPr>
            <a:lvl4pPr algn="ctr">
              <a:defRPr sz="1350">
                <a:latin typeface="+mn-lt"/>
              </a:defRPr>
            </a:lvl4pPr>
            <a:lvl5pPr algn="ctr">
              <a:defRPr sz="1200">
                <a:latin typeface="+mn-lt"/>
              </a:defRPr>
            </a:lvl5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10" name="Content Placeholder 2"/>
          <p:cNvSpPr>
            <a:spLocks noGrp="1"/>
          </p:cNvSpPr>
          <p:nvPr>
            <p:ph idx="16"/>
          </p:nvPr>
        </p:nvSpPr>
        <p:spPr>
          <a:xfrm>
            <a:off x="5485192" y="3493675"/>
            <a:ext cx="1783080" cy="1664302"/>
          </a:xfrm>
        </p:spPr>
        <p:txBody>
          <a:bodyPr lIns="146304" rIns="146304"/>
          <a:lstStyle>
            <a:lvl1pPr algn="ctr">
              <a:defRPr sz="1650">
                <a:gradFill>
                  <a:gsLst>
                    <a:gs pos="15000">
                      <a:schemeClr val="tx2"/>
                    </a:gs>
                    <a:gs pos="47000">
                      <a:schemeClr val="tx2"/>
                    </a:gs>
                  </a:gsLst>
                  <a:lin ang="5400000" scaled="1"/>
                </a:gradFill>
                <a:latin typeface="Segoe UI Semilight" panose="020B0402040204020203" pitchFamily="34" charset="0"/>
                <a:cs typeface="Segoe UI Semilight" panose="020B0402040204020203" pitchFamily="34" charset="0"/>
              </a:defRPr>
            </a:lvl1pPr>
            <a:lvl2pPr algn="ctr">
              <a:defRPr sz="1650">
                <a:solidFill>
                  <a:schemeClr val="tx1">
                    <a:lumMod val="75000"/>
                    <a:lumOff val="25000"/>
                  </a:schemeClr>
                </a:solidFill>
                <a:latin typeface="Segoe UI Semilight" panose="020B0402040204020203" pitchFamily="34" charset="0"/>
                <a:cs typeface="Segoe UI Semilight" panose="020B0402040204020203" pitchFamily="34" charset="0"/>
              </a:defRPr>
            </a:lvl2pPr>
            <a:lvl3pPr algn="ctr">
              <a:defRPr sz="1350"/>
            </a:lvl3pPr>
            <a:lvl4pPr algn="ctr">
              <a:defRPr sz="1350">
                <a:latin typeface="+mn-lt"/>
              </a:defRPr>
            </a:lvl4pPr>
            <a:lvl5pPr algn="ctr">
              <a:defRPr sz="1200">
                <a:latin typeface="+mn-lt"/>
              </a:defRPr>
            </a:lvl5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11" name="Content Placeholder 2"/>
          <p:cNvSpPr>
            <a:spLocks noGrp="1"/>
          </p:cNvSpPr>
          <p:nvPr>
            <p:ph idx="17"/>
          </p:nvPr>
        </p:nvSpPr>
        <p:spPr>
          <a:xfrm>
            <a:off x="7296425" y="3493675"/>
            <a:ext cx="1783080" cy="1664302"/>
          </a:xfrm>
        </p:spPr>
        <p:txBody>
          <a:bodyPr lIns="146304" rIns="146304"/>
          <a:lstStyle>
            <a:lvl1pPr algn="ctr">
              <a:defRPr sz="1650">
                <a:gradFill>
                  <a:gsLst>
                    <a:gs pos="15000">
                      <a:schemeClr val="tx2"/>
                    </a:gs>
                    <a:gs pos="47000">
                      <a:schemeClr val="tx2"/>
                    </a:gs>
                  </a:gsLst>
                  <a:lin ang="5400000" scaled="1"/>
                </a:gradFill>
                <a:latin typeface="Segoe UI Semilight" panose="020B0402040204020203" pitchFamily="34" charset="0"/>
                <a:cs typeface="Segoe UI Semilight" panose="020B0402040204020203" pitchFamily="34" charset="0"/>
              </a:defRPr>
            </a:lvl1pPr>
            <a:lvl2pPr algn="ctr">
              <a:defRPr sz="1650">
                <a:solidFill>
                  <a:schemeClr val="tx1">
                    <a:lumMod val="75000"/>
                    <a:lumOff val="25000"/>
                  </a:schemeClr>
                </a:solidFill>
                <a:latin typeface="Segoe UI Semilight" panose="020B0402040204020203" pitchFamily="34" charset="0"/>
                <a:cs typeface="Segoe UI Semilight" panose="020B0402040204020203" pitchFamily="34" charset="0"/>
              </a:defRPr>
            </a:lvl2pPr>
            <a:lvl3pPr algn="ctr">
              <a:defRPr sz="1350"/>
            </a:lvl3pPr>
            <a:lvl4pPr algn="ctr">
              <a:defRPr sz="1350">
                <a:latin typeface="+mn-lt"/>
              </a:defRPr>
            </a:lvl4pPr>
            <a:lvl5pPr algn="ctr">
              <a:defRPr sz="1200">
                <a:latin typeface="+mn-lt"/>
              </a:defRPr>
            </a:lvl5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12" name="Rectangle 11"/>
          <p:cNvSpPr/>
          <p:nvPr userDrawn="1"/>
        </p:nvSpPr>
        <p:spPr>
          <a:xfrm>
            <a:off x="222944" y="3382066"/>
            <a:ext cx="1440180" cy="18288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35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13" name="Rectangle 12"/>
          <p:cNvSpPr/>
          <p:nvPr userDrawn="1"/>
        </p:nvSpPr>
        <p:spPr>
          <a:xfrm>
            <a:off x="2034176" y="3382066"/>
            <a:ext cx="1440180" cy="18288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35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14" name="Rectangle 13"/>
          <p:cNvSpPr/>
          <p:nvPr userDrawn="1"/>
        </p:nvSpPr>
        <p:spPr>
          <a:xfrm>
            <a:off x="5656642" y="3382066"/>
            <a:ext cx="1440180" cy="18288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35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15" name="Rectangle 14"/>
          <p:cNvSpPr/>
          <p:nvPr userDrawn="1"/>
        </p:nvSpPr>
        <p:spPr>
          <a:xfrm>
            <a:off x="7467875" y="3382066"/>
            <a:ext cx="1440180" cy="18288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35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16" name="Rectangle 15"/>
          <p:cNvSpPr/>
          <p:nvPr userDrawn="1"/>
        </p:nvSpPr>
        <p:spPr>
          <a:xfrm>
            <a:off x="3845409" y="3382066"/>
            <a:ext cx="1440180" cy="18288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35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8" name="Text Placeholder 7"/>
          <p:cNvSpPr>
            <a:spLocks noGrp="1"/>
          </p:cNvSpPr>
          <p:nvPr>
            <p:ph type="body" sz="quarter" idx="13" hasCustomPrompt="1"/>
          </p:nvPr>
        </p:nvSpPr>
        <p:spPr>
          <a:xfrm>
            <a:off x="0" y="470361"/>
            <a:ext cx="9144000" cy="424732"/>
          </a:xfrm>
        </p:spPr>
        <p:txBody>
          <a:bodyPr/>
          <a:lstStyle>
            <a:lvl1pPr marL="0" indent="0" algn="ctr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None/>
              <a:defRPr lang="en-US" sz="2400" b="0" kern="1200" dirty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ea typeface="+mn-ea"/>
                <a:cs typeface="Segoe UI Semilight" panose="020B0402040204020203" pitchFamily="34" charset="0"/>
              </a:defRPr>
            </a:lvl1pPr>
          </a:lstStyle>
          <a:p>
            <a:pPr marL="0" lvl="0" indent="0" algn="ctr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None/>
            </a:pPr>
            <a:r>
              <a:rPr lang="en-US" dirty="0"/>
              <a:t>Click to edit master title style</a:t>
            </a:r>
          </a:p>
        </p:txBody>
      </p:sp>
      <p:sp>
        <p:nvSpPr>
          <p:cNvPr id="17" name="Content Placeholder 2"/>
          <p:cNvSpPr>
            <a:spLocks noGrp="1"/>
          </p:cNvSpPr>
          <p:nvPr>
            <p:ph idx="18" hasCustomPrompt="1"/>
          </p:nvPr>
        </p:nvSpPr>
        <p:spPr>
          <a:xfrm>
            <a:off x="51494" y="2577396"/>
            <a:ext cx="1783080" cy="653256"/>
          </a:xfrm>
        </p:spPr>
        <p:txBody>
          <a:bodyPr lIns="146304" rIns="146304"/>
          <a:lstStyle>
            <a:lvl1pPr marL="0" algn="ctr" defTabSz="685800" rtl="0" eaLnBrk="1" latinLnBrk="0" hangingPunct="1">
              <a:defRPr lang="en-US" sz="4050" kern="1200" dirty="0">
                <a:solidFill>
                  <a:schemeClr val="tx1"/>
                </a:solidFill>
                <a:latin typeface="Segoe UI Black" panose="020B0A02040204020203" pitchFamily="34" charset="0"/>
                <a:ea typeface="Segoe UI Black" panose="020B0A02040204020203" pitchFamily="34" charset="0"/>
                <a:cs typeface="Segoe UI Black" panose="020B0A02040204020203" pitchFamily="34" charset="0"/>
              </a:defRPr>
            </a:lvl1pPr>
            <a:lvl2pPr algn="ctr">
              <a:defRPr sz="1650">
                <a:solidFill>
                  <a:schemeClr val="tx1">
                    <a:lumMod val="75000"/>
                    <a:lumOff val="25000"/>
                  </a:schemeClr>
                </a:solidFill>
                <a:latin typeface="Segoe UI Semilight" panose="020B0402040204020203" pitchFamily="34" charset="0"/>
                <a:cs typeface="Segoe UI Semilight" panose="020B0402040204020203" pitchFamily="34" charset="0"/>
              </a:defRPr>
            </a:lvl2pPr>
            <a:lvl3pPr algn="ctr">
              <a:defRPr sz="1350"/>
            </a:lvl3pPr>
            <a:lvl4pPr algn="ctr">
              <a:defRPr sz="1350">
                <a:latin typeface="+mn-lt"/>
              </a:defRPr>
            </a:lvl4pPr>
            <a:lvl5pPr algn="ctr">
              <a:defRPr sz="1200">
                <a:latin typeface="+mn-lt"/>
              </a:defRPr>
            </a:lvl5pPr>
          </a:lstStyle>
          <a:p>
            <a:pPr lvl="0"/>
            <a:r>
              <a:rPr lang="en-US" dirty="0"/>
              <a:t>#</a:t>
            </a:r>
          </a:p>
        </p:txBody>
      </p:sp>
      <p:sp>
        <p:nvSpPr>
          <p:cNvPr id="18" name="Content Placeholder 2"/>
          <p:cNvSpPr>
            <a:spLocks noGrp="1"/>
          </p:cNvSpPr>
          <p:nvPr>
            <p:ph idx="19" hasCustomPrompt="1"/>
          </p:nvPr>
        </p:nvSpPr>
        <p:spPr>
          <a:xfrm>
            <a:off x="1862726" y="2577396"/>
            <a:ext cx="1783080" cy="653256"/>
          </a:xfrm>
        </p:spPr>
        <p:txBody>
          <a:bodyPr lIns="146304" rIns="146304"/>
          <a:lstStyle>
            <a:lvl1pPr algn="ctr">
              <a:defRPr lang="en-US" sz="4050" b="1" kern="1200" dirty="0">
                <a:solidFill>
                  <a:schemeClr val="tx1"/>
                </a:solidFill>
                <a:latin typeface="Segoe UI Black" panose="020B0A02040204020203" pitchFamily="34" charset="0"/>
                <a:ea typeface="Segoe UI Black" panose="020B0A02040204020203" pitchFamily="34" charset="0"/>
                <a:cs typeface="Segoe UI Black" panose="020B0A02040204020203" pitchFamily="34" charset="0"/>
              </a:defRPr>
            </a:lvl1pPr>
            <a:lvl2pPr algn="ctr">
              <a:defRPr sz="1650">
                <a:solidFill>
                  <a:schemeClr val="tx1">
                    <a:lumMod val="75000"/>
                    <a:lumOff val="25000"/>
                  </a:schemeClr>
                </a:solidFill>
                <a:latin typeface="Segoe UI Semilight" panose="020B0402040204020203" pitchFamily="34" charset="0"/>
                <a:cs typeface="Segoe UI Semilight" panose="020B0402040204020203" pitchFamily="34" charset="0"/>
              </a:defRPr>
            </a:lvl2pPr>
            <a:lvl3pPr algn="ctr">
              <a:defRPr sz="1350"/>
            </a:lvl3pPr>
            <a:lvl4pPr algn="ctr">
              <a:defRPr sz="1350">
                <a:latin typeface="+mn-lt"/>
              </a:defRPr>
            </a:lvl4pPr>
            <a:lvl5pPr algn="ctr">
              <a:defRPr sz="1200">
                <a:latin typeface="+mn-lt"/>
              </a:defRPr>
            </a:lvl5pPr>
          </a:lstStyle>
          <a:p>
            <a:pPr marL="0" lvl="0" indent="0" algn="ctr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None/>
            </a:pPr>
            <a:r>
              <a:rPr lang="en-US" dirty="0"/>
              <a:t>#</a:t>
            </a:r>
          </a:p>
        </p:txBody>
      </p:sp>
      <p:sp>
        <p:nvSpPr>
          <p:cNvPr id="19" name="Content Placeholder 2"/>
          <p:cNvSpPr>
            <a:spLocks noGrp="1"/>
          </p:cNvSpPr>
          <p:nvPr>
            <p:ph idx="20" hasCustomPrompt="1"/>
          </p:nvPr>
        </p:nvSpPr>
        <p:spPr>
          <a:xfrm>
            <a:off x="3673959" y="2577396"/>
            <a:ext cx="1783080" cy="653256"/>
          </a:xfrm>
        </p:spPr>
        <p:txBody>
          <a:bodyPr vert="horz" wrap="square" lIns="146304" tIns="45720" rIns="146304" bIns="45720" rtlCol="0">
            <a:spAutoFit/>
          </a:bodyPr>
          <a:lstStyle>
            <a:lvl1pPr algn="ctr">
              <a:defRPr lang="en-US" sz="4050" dirty="0">
                <a:solidFill>
                  <a:schemeClr val="tx1"/>
                </a:solidFill>
                <a:latin typeface="Segoe UI Black" panose="020B0A02040204020203" pitchFamily="34" charset="0"/>
                <a:ea typeface="Segoe UI Black" panose="020B0A02040204020203" pitchFamily="34" charset="0"/>
                <a:cs typeface="Segoe UI Black" panose="020B0A02040204020203" pitchFamily="34" charset="0"/>
              </a:defRPr>
            </a:lvl1pPr>
          </a:lstStyle>
          <a:p>
            <a:pPr lvl="0" algn="ctr"/>
            <a:r>
              <a:rPr lang="en-US" dirty="0"/>
              <a:t>#</a:t>
            </a:r>
          </a:p>
        </p:txBody>
      </p:sp>
      <p:sp>
        <p:nvSpPr>
          <p:cNvPr id="20" name="Content Placeholder 2"/>
          <p:cNvSpPr>
            <a:spLocks noGrp="1"/>
          </p:cNvSpPr>
          <p:nvPr>
            <p:ph idx="21" hasCustomPrompt="1"/>
          </p:nvPr>
        </p:nvSpPr>
        <p:spPr>
          <a:xfrm>
            <a:off x="5485192" y="2577396"/>
            <a:ext cx="1783080" cy="653256"/>
          </a:xfrm>
        </p:spPr>
        <p:txBody>
          <a:bodyPr vert="horz" wrap="square" lIns="146304" tIns="45720" rIns="146304" bIns="45720" rtlCol="0">
            <a:spAutoFit/>
          </a:bodyPr>
          <a:lstStyle>
            <a:lvl1pPr algn="ctr">
              <a:defRPr lang="en-US" sz="4050" dirty="0">
                <a:solidFill>
                  <a:schemeClr val="tx1"/>
                </a:solidFill>
                <a:latin typeface="Segoe UI Black" panose="020B0A02040204020203" pitchFamily="34" charset="0"/>
                <a:ea typeface="Segoe UI Black" panose="020B0A02040204020203" pitchFamily="34" charset="0"/>
                <a:cs typeface="Segoe UI Black" panose="020B0A02040204020203" pitchFamily="34" charset="0"/>
              </a:defRPr>
            </a:lvl1pPr>
          </a:lstStyle>
          <a:p>
            <a:pPr lvl="0" algn="ctr"/>
            <a:r>
              <a:rPr lang="en-US" dirty="0"/>
              <a:t>#</a:t>
            </a:r>
          </a:p>
        </p:txBody>
      </p:sp>
      <p:sp>
        <p:nvSpPr>
          <p:cNvPr id="21" name="Content Placeholder 2"/>
          <p:cNvSpPr>
            <a:spLocks noGrp="1"/>
          </p:cNvSpPr>
          <p:nvPr>
            <p:ph idx="22" hasCustomPrompt="1"/>
          </p:nvPr>
        </p:nvSpPr>
        <p:spPr>
          <a:xfrm>
            <a:off x="7296425" y="2577396"/>
            <a:ext cx="1783080" cy="653256"/>
          </a:xfrm>
        </p:spPr>
        <p:txBody>
          <a:bodyPr vert="horz" wrap="square" lIns="146304" tIns="45720" rIns="146304" bIns="45720" rtlCol="0">
            <a:spAutoFit/>
          </a:bodyPr>
          <a:lstStyle>
            <a:lvl1pPr algn="ctr">
              <a:defRPr lang="en-US" sz="4050" dirty="0">
                <a:solidFill>
                  <a:schemeClr val="tx1"/>
                </a:solidFill>
                <a:latin typeface="Segoe UI Black" panose="020B0A02040204020203" pitchFamily="34" charset="0"/>
                <a:ea typeface="Segoe UI Black" panose="020B0A02040204020203" pitchFamily="34" charset="0"/>
                <a:cs typeface="Segoe UI Black" panose="020B0A02040204020203" pitchFamily="34" charset="0"/>
              </a:defRPr>
            </a:lvl1pPr>
          </a:lstStyle>
          <a:p>
            <a:pPr lvl="0" algn="ctr"/>
            <a:r>
              <a:rPr lang="en-US" dirty="0"/>
              <a:t>#</a:t>
            </a:r>
          </a:p>
        </p:txBody>
      </p:sp>
    </p:spTree>
    <p:extLst>
      <p:ext uri="{BB962C8B-B14F-4D97-AF65-F5344CB8AC3E}">
        <p14:creationId xmlns:p14="http://schemas.microsoft.com/office/powerpoint/2010/main" val="259741473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decel="100000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75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75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 p14:presetBounceEnd="32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32000">
                                          <p:cBhvr additive="base">
                                            <p:cTn id="11" dur="750" fill="hold"/>
                                            <p:tgtEl>
                                              <p:spTgt spid="17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32000">
                                          <p:cBhvr additive="base">
                                            <p:cTn id="12" dur="750" fill="hold"/>
                                            <p:tgtEl>
                                              <p:spTgt spid="17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decel="10000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7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7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7" fill="hold">
                          <p:stCondLst>
                            <p:cond delay="indefinite"/>
                          </p:stCondLst>
                          <p:childTnLst>
                            <p:par>
                              <p:cTn id="18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9" presetID="2" presetClass="entr" presetSubtype="4" decel="100000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1" dur="75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2" dur="75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3" presetID="2" presetClass="entr" presetSubtype="1" fill="hold" grpId="0" nodeType="withEffect" p14:presetBounceEnd="32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32000">
                                          <p:cBhvr additive="base">
                                            <p:cTn id="25" dur="750" fill="hold"/>
                                            <p:tgtEl>
                                              <p:spTgt spid="18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32000">
                                          <p:cBhvr additive="base">
                                            <p:cTn id="26" dur="750" fill="hold"/>
                                            <p:tgtEl>
                                              <p:spTgt spid="18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7" presetID="2" presetClass="entr" presetSubtype="4" decel="10000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9" dur="75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0" dur="75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31" fill="hold">
                          <p:stCondLst>
                            <p:cond delay="indefinite"/>
                          </p:stCondLst>
                          <p:childTnLst>
                            <p:par>
                              <p:cTn id="32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3" presetID="2" presetClass="entr" presetSubtype="4" decel="100000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75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75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 p14:presetBounceEnd="32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32000">
                                          <p:cBhvr additive="base">
                                            <p:cTn id="39" dur="75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32000">
                                          <p:cBhvr additive="base">
                                            <p:cTn id="40" dur="75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4" decel="10000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75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75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45" fill="hold">
                          <p:stCondLst>
                            <p:cond delay="indefinite"/>
                          </p:stCondLst>
                          <p:childTnLst>
                            <p:par>
                              <p:cTn id="46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7" presetID="2" presetClass="entr" presetSubtype="4" decel="100000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9" dur="75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0" dur="75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1" presetID="2" presetClass="entr" presetSubtype="1" fill="hold" grpId="0" nodeType="withEffect" p14:presetBounceEnd="32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32000">
                                          <p:cBhvr additive="base">
                                            <p:cTn id="53" dur="75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32000">
                                          <p:cBhvr additive="base">
                                            <p:cTn id="54" dur="75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5" presetID="2" presetClass="entr" presetSubtype="4" decel="10000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7" dur="75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8" dur="75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59" fill="hold">
                          <p:stCondLst>
                            <p:cond delay="indefinite"/>
                          </p:stCondLst>
                          <p:childTnLst>
                            <p:par>
                              <p:cTn id="6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61" presetID="2" presetClass="entr" presetSubtype="4" decel="100000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3" dur="75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4" dur="75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5" presetID="2" presetClass="entr" presetSubtype="1" fill="hold" grpId="0" nodeType="withEffect" p14:presetBounceEnd="32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32000">
                                          <p:cBhvr additive="base">
                                            <p:cTn id="67" dur="75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32000">
                                          <p:cBhvr additive="base">
                                            <p:cTn id="68" dur="75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9" presetID="2" presetClass="entr" presetSubtype="4" decel="10000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1" dur="75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2" dur="75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3" grpId="0" uiExpand="1">
            <p:tmplLst>
              <p:tmpl>
                <p:tnLst>
                  <p:par>
                    <p:cTn presetID="2" presetClass="entr" presetSubtype="4" decel="100000" fill="hold" nodeType="withEffect">
                      <p:stCondLst>
                        <p:cond delay="0"/>
                      </p:stCondLst>
                      <p:childTnLst>
                        <p:set>
                          <p:cBhvr>
                            <p:cTn dur="1" fill="hold">
                              <p:stCondLst>
                                <p:cond delay="0"/>
                              </p:stCondLst>
                            </p:cTn>
                            <p:tgtEl>
                              <p:spTgt spid="3"/>
                            </p:tgtEl>
                            <p:attrNameLst>
                              <p:attrName>style.visibility</p:attrName>
                            </p:attrNameLst>
                          </p:cBhvr>
                          <p:to>
                            <p:strVal val="visible"/>
                          </p:to>
                        </p:set>
                        <p:anim calcmode="lin" valueType="num">
                          <p:cBhvr additive="base">
                            <p:cTn dur="750" fill="hold"/>
                            <p:tgtEl>
                              <p:spTgt spid="3"/>
                            </p:tgtEl>
                            <p:attrNameLst>
                              <p:attrName>ppt_x</p:attrName>
                            </p:attrNameLst>
                          </p:cBhvr>
                          <p:tavLst>
                            <p:tav tm="0">
                              <p:val>
                                <p:strVal val="#ppt_x"/>
                              </p:val>
                            </p:tav>
                            <p:tav tm="100000">
                              <p:val>
                                <p:strVal val="#ppt_x"/>
                              </p:val>
                            </p:tav>
                          </p:tavLst>
                        </p:anim>
                        <p:anim calcmode="lin" valueType="num">
                          <p:cBhvr additive="base">
                            <p:cTn dur="750" fill="hold"/>
                            <p:tgtEl>
                              <p:spTgt spid="3"/>
                            </p:tgtEl>
                            <p:attrNameLst>
                              <p:attrName>ppt_y</p:attrName>
                            </p:attrNameLst>
                          </p:cBhvr>
                          <p:tavLst>
                            <p:tav tm="0">
                              <p:val>
                                <p:strVal val="1+#ppt_h/2"/>
                              </p:val>
                            </p:tav>
                            <p:tav tm="100000">
                              <p:val>
                                <p:strVal val="#ppt_y"/>
                              </p:val>
                            </p:tav>
                          </p:tavLst>
                        </p:anim>
                      </p:childTnLst>
                    </p:cTn>
                  </p:par>
                </p:tnLst>
              </p:tmpl>
            </p:tmplLst>
          </p:bldP>
          <p:bldP spid="7" grpId="0" uiExpand="1">
            <p:tmplLst>
              <p:tmpl>
                <p:tnLst>
                  <p:par>
                    <p:cTn presetID="2" presetClass="entr" presetSubtype="4" decel="100000" fill="hold" nodeType="withEffect">
                      <p:stCondLst>
                        <p:cond delay="0"/>
                      </p:stCondLst>
                      <p:childTnLst>
                        <p:set>
                          <p:cBhvr>
                            <p:cTn dur="1" fill="hold">
                              <p:stCondLst>
                                <p:cond delay="0"/>
                              </p:stCondLst>
                            </p:cTn>
                            <p:tgtEl>
                              <p:spTgt spid="7"/>
                            </p:tgtEl>
                            <p:attrNameLst>
                              <p:attrName>style.visibility</p:attrName>
                            </p:attrNameLst>
                          </p:cBhvr>
                          <p:to>
                            <p:strVal val="visible"/>
                          </p:to>
                        </p:set>
                        <p:anim calcmode="lin" valueType="num">
                          <p:cBhvr additive="base">
                            <p:cTn dur="750" fill="hold"/>
                            <p:tgtEl>
                              <p:spTgt spid="7"/>
                            </p:tgtEl>
                            <p:attrNameLst>
                              <p:attrName>ppt_x</p:attrName>
                            </p:attrNameLst>
                          </p:cBhvr>
                          <p:tavLst>
                            <p:tav tm="0">
                              <p:val>
                                <p:strVal val="#ppt_x"/>
                              </p:val>
                            </p:tav>
                            <p:tav tm="100000">
                              <p:val>
                                <p:strVal val="#ppt_x"/>
                              </p:val>
                            </p:tav>
                          </p:tavLst>
                        </p:anim>
                        <p:anim calcmode="lin" valueType="num">
                          <p:cBhvr additive="base">
                            <p:cTn dur="750" fill="hold"/>
                            <p:tgtEl>
                              <p:spTgt spid="7"/>
                            </p:tgtEl>
                            <p:attrNameLst>
                              <p:attrName>ppt_y</p:attrName>
                            </p:attrNameLst>
                          </p:cBhvr>
                          <p:tavLst>
                            <p:tav tm="0">
                              <p:val>
                                <p:strVal val="1+#ppt_h/2"/>
                              </p:val>
                            </p:tav>
                            <p:tav tm="100000">
                              <p:val>
                                <p:strVal val="#ppt_y"/>
                              </p:val>
                            </p:tav>
                          </p:tavLst>
                        </p:anim>
                      </p:childTnLst>
                    </p:cTn>
                  </p:par>
                </p:tnLst>
              </p:tmpl>
            </p:tmplLst>
          </p:bldP>
          <p:bldP spid="9" grpId="0">
            <p:tmplLst>
              <p:tmpl>
                <p:tnLst>
                  <p:par>
                    <p:cTn presetID="2" presetClass="entr" presetSubtype="4" decel="100000" fill="hold" nodeType="withEffect">
                      <p:stCondLst>
                        <p:cond delay="0"/>
                      </p:stCondLst>
                      <p:childTnLst>
                        <p:set>
                          <p:cBhvr>
                            <p:cTn dur="1" fill="hold">
                              <p:stCondLst>
                                <p:cond delay="0"/>
                              </p:stCondLst>
                            </p:cTn>
                            <p:tgtEl>
                              <p:spTgt spid="9"/>
                            </p:tgtEl>
                            <p:attrNameLst>
                              <p:attrName>style.visibility</p:attrName>
                            </p:attrNameLst>
                          </p:cBhvr>
                          <p:to>
                            <p:strVal val="visible"/>
                          </p:to>
                        </p:set>
                        <p:anim calcmode="lin" valueType="num">
                          <p:cBhvr additive="base">
                            <p:cTn dur="750" fill="hold"/>
                            <p:tgtEl>
                              <p:spTgt spid="9"/>
                            </p:tgtEl>
                            <p:attrNameLst>
                              <p:attrName>ppt_x</p:attrName>
                            </p:attrNameLst>
                          </p:cBhvr>
                          <p:tavLst>
                            <p:tav tm="0">
                              <p:val>
                                <p:strVal val="#ppt_x"/>
                              </p:val>
                            </p:tav>
                            <p:tav tm="100000">
                              <p:val>
                                <p:strVal val="#ppt_x"/>
                              </p:val>
                            </p:tav>
                          </p:tavLst>
                        </p:anim>
                        <p:anim calcmode="lin" valueType="num">
                          <p:cBhvr additive="base">
                            <p:cTn dur="750" fill="hold"/>
                            <p:tgtEl>
                              <p:spTgt spid="9"/>
                            </p:tgtEl>
                            <p:attrNameLst>
                              <p:attrName>ppt_y</p:attrName>
                            </p:attrNameLst>
                          </p:cBhvr>
                          <p:tavLst>
                            <p:tav tm="0">
                              <p:val>
                                <p:strVal val="1+#ppt_h/2"/>
                              </p:val>
                            </p:tav>
                            <p:tav tm="100000">
                              <p:val>
                                <p:strVal val="#ppt_y"/>
                              </p:val>
                            </p:tav>
                          </p:tavLst>
                        </p:anim>
                      </p:childTnLst>
                    </p:cTn>
                  </p:par>
                </p:tnLst>
              </p:tmpl>
            </p:tmplLst>
          </p:bldP>
          <p:bldP spid="10" grpId="0">
            <p:tmplLst>
              <p:tmpl>
                <p:tnLst>
                  <p:par>
                    <p:cTn presetID="2" presetClass="entr" presetSubtype="4" decel="100000" fill="hold" nodeType="withEffect">
                      <p:stCondLst>
                        <p:cond delay="0"/>
                      </p:stCondLst>
                      <p:childTnLst>
                        <p:set>
                          <p:cBhvr>
                            <p:cTn dur="1" fill="hold">
                              <p:stCondLst>
                                <p:cond delay="0"/>
                              </p:stCondLst>
                            </p:cTn>
                            <p:tgtEl>
                              <p:spTgt spid="10"/>
                            </p:tgtEl>
                            <p:attrNameLst>
                              <p:attrName>style.visibility</p:attrName>
                            </p:attrNameLst>
                          </p:cBhvr>
                          <p:to>
                            <p:strVal val="visible"/>
                          </p:to>
                        </p:set>
                        <p:anim calcmode="lin" valueType="num">
                          <p:cBhvr additive="base">
                            <p:cTn dur="750" fill="hold"/>
                            <p:tgtEl>
                              <p:spTgt spid="10"/>
                            </p:tgtEl>
                            <p:attrNameLst>
                              <p:attrName>ppt_x</p:attrName>
                            </p:attrNameLst>
                          </p:cBhvr>
                          <p:tavLst>
                            <p:tav tm="0">
                              <p:val>
                                <p:strVal val="#ppt_x"/>
                              </p:val>
                            </p:tav>
                            <p:tav tm="100000">
                              <p:val>
                                <p:strVal val="#ppt_x"/>
                              </p:val>
                            </p:tav>
                          </p:tavLst>
                        </p:anim>
                        <p:anim calcmode="lin" valueType="num">
                          <p:cBhvr additive="base">
                            <p:cTn dur="750" fill="hold"/>
                            <p:tgtEl>
                              <p:spTgt spid="10"/>
                            </p:tgtEl>
                            <p:attrNameLst>
                              <p:attrName>ppt_y</p:attrName>
                            </p:attrNameLst>
                          </p:cBhvr>
                          <p:tavLst>
                            <p:tav tm="0">
                              <p:val>
                                <p:strVal val="1+#ppt_h/2"/>
                              </p:val>
                            </p:tav>
                            <p:tav tm="100000">
                              <p:val>
                                <p:strVal val="#ppt_y"/>
                              </p:val>
                            </p:tav>
                          </p:tavLst>
                        </p:anim>
                      </p:childTnLst>
                    </p:cTn>
                  </p:par>
                </p:tnLst>
              </p:tmpl>
            </p:tmplLst>
          </p:bldP>
          <p:bldP spid="11" grpId="0">
            <p:tmplLst>
              <p:tmpl>
                <p:tnLst>
                  <p:par>
                    <p:cTn presetID="2" presetClass="entr" presetSubtype="4" decel="100000" fill="hold" nodeType="withEffect">
                      <p:stCondLst>
                        <p:cond delay="0"/>
                      </p:stCondLst>
                      <p:childTnLst>
                        <p:set>
                          <p:cBhvr>
                            <p:cTn dur="1" fill="hold">
                              <p:stCondLst>
                                <p:cond delay="0"/>
                              </p:stCondLst>
                            </p:cTn>
                            <p:tgtEl>
                              <p:spTgt spid="11"/>
                            </p:tgtEl>
                            <p:attrNameLst>
                              <p:attrName>style.visibility</p:attrName>
                            </p:attrNameLst>
                          </p:cBhvr>
                          <p:to>
                            <p:strVal val="visible"/>
                          </p:to>
                        </p:set>
                        <p:anim calcmode="lin" valueType="num">
                          <p:cBhvr additive="base">
                            <p:cTn dur="750" fill="hold"/>
                            <p:tgtEl>
                              <p:spTgt spid="11"/>
                            </p:tgtEl>
                            <p:attrNameLst>
                              <p:attrName>ppt_x</p:attrName>
                            </p:attrNameLst>
                          </p:cBhvr>
                          <p:tavLst>
                            <p:tav tm="0">
                              <p:val>
                                <p:strVal val="#ppt_x"/>
                              </p:val>
                            </p:tav>
                            <p:tav tm="100000">
                              <p:val>
                                <p:strVal val="#ppt_x"/>
                              </p:val>
                            </p:tav>
                          </p:tavLst>
                        </p:anim>
                        <p:anim calcmode="lin" valueType="num">
                          <p:cBhvr additive="base">
                            <p:cTn dur="750" fill="hold"/>
                            <p:tgtEl>
                              <p:spTgt spid="11"/>
                            </p:tgtEl>
                            <p:attrNameLst>
                              <p:attrName>ppt_y</p:attrName>
                            </p:attrNameLst>
                          </p:cBhvr>
                          <p:tavLst>
                            <p:tav tm="0">
                              <p:val>
                                <p:strVal val="1+#ppt_h/2"/>
                              </p:val>
                            </p:tav>
                            <p:tav tm="100000">
                              <p:val>
                                <p:strVal val="#ppt_y"/>
                              </p:val>
                            </p:tav>
                          </p:tavLst>
                        </p:anim>
                      </p:childTnLst>
                    </p:cTn>
                  </p:par>
                </p:tnLst>
              </p:tmpl>
            </p:tmplLst>
          </p:bldP>
          <p:bldP spid="12" grpId="0" animBg="1"/>
          <p:bldP spid="13" grpId="0" animBg="1"/>
          <p:bldP spid="14" grpId="0" animBg="1"/>
          <p:bldP spid="15" grpId="0" animBg="1"/>
          <p:bldP spid="16" grpId="0" animBg="1"/>
          <p:bldP spid="17" grpId="0" uiExpand="1" build="p">
            <p:tmplLst>
              <p:tmpl lvl="1">
                <p:tnLst>
                  <p:par>
                    <p:cTn presetID="2" presetClass="entr" presetSubtype="1" fill="hold" nodeType="withEffect" p14:presetBounceEnd="32000">
                      <p:stCondLst>
                        <p:cond delay="0"/>
                      </p:stCondLst>
                      <p:childTnLst>
                        <p:set>
                          <p:cBhvr>
                            <p:cTn dur="1" fill="hold">
                              <p:stCondLst>
                                <p:cond delay="0"/>
                              </p:stCondLst>
                            </p:cTn>
                            <p:tgtEl>
                              <p:spTgt spid="17"/>
                            </p:tgtEl>
                            <p:attrNameLst>
                              <p:attrName>style.visibility</p:attrName>
                            </p:attrNameLst>
                          </p:cBhvr>
                          <p:to>
                            <p:strVal val="visible"/>
                          </p:to>
                        </p:set>
                        <p:anim calcmode="lin" valueType="num" p14:bounceEnd="32000">
                          <p:cBhvr additive="base">
                            <p:cTn dur="750" fill="hold"/>
                            <p:tgtEl>
                              <p:spTgt spid="17"/>
                            </p:tgtEl>
                            <p:attrNameLst>
                              <p:attrName>ppt_x</p:attrName>
                            </p:attrNameLst>
                          </p:cBhvr>
                          <p:tavLst>
                            <p:tav tm="0">
                              <p:val>
                                <p:strVal val="#ppt_x"/>
                              </p:val>
                            </p:tav>
                            <p:tav tm="100000">
                              <p:val>
                                <p:strVal val="#ppt_x"/>
                              </p:val>
                            </p:tav>
                          </p:tavLst>
                        </p:anim>
                        <p:anim calcmode="lin" valueType="num" p14:bounceEnd="32000">
                          <p:cBhvr additive="base">
                            <p:cTn dur="750" fill="hold"/>
                            <p:tgtEl>
                              <p:spTgt spid="17"/>
                            </p:tgtEl>
                            <p:attrNameLst>
                              <p:attrName>ppt_y</p:attrName>
                            </p:attrNameLst>
                          </p:cBhvr>
                          <p:tavLst>
                            <p:tav tm="0">
                              <p:val>
                                <p:strVal val="0-#ppt_h/2"/>
                              </p:val>
                            </p:tav>
                            <p:tav tm="100000">
                              <p:val>
                                <p:strVal val="#ppt_y"/>
                              </p:val>
                            </p:tav>
                          </p:tavLst>
                        </p:anim>
                      </p:childTnLst>
                    </p:cTn>
                  </p:par>
                </p:tnLst>
              </p:tmpl>
              <p:tmpl lvl="2">
                <p:tnLst>
                  <p:par>
                    <p:cTn presetID="2" presetClass="entr" presetSubtype="4" decel="100000" fill="hold" nodeType="withEffect">
                      <p:stCondLst>
                        <p:cond delay="0"/>
                      </p:stCondLst>
                      <p:childTnLst>
                        <p:set>
                          <p:cBhvr>
                            <p:cTn dur="1" fill="hold">
                              <p:stCondLst>
                                <p:cond delay="0"/>
                              </p:stCondLst>
                            </p:cTn>
                            <p:tgtEl>
                              <p:spTgt spid="17"/>
                            </p:tgtEl>
                            <p:attrNameLst>
                              <p:attrName>style.visibility</p:attrName>
                            </p:attrNameLst>
                          </p:cBhvr>
                          <p:to>
                            <p:strVal val="visible"/>
                          </p:to>
                        </p:set>
                        <p:anim calcmode="lin" valueType="num">
                          <p:cBhvr additive="base">
                            <p:cTn dur="750" fill="hold"/>
                            <p:tgtEl>
                              <p:spTgt spid="17"/>
                            </p:tgtEl>
                            <p:attrNameLst>
                              <p:attrName>ppt_x</p:attrName>
                            </p:attrNameLst>
                          </p:cBhvr>
                          <p:tavLst>
                            <p:tav tm="0">
                              <p:val>
                                <p:strVal val="#ppt_x"/>
                              </p:val>
                            </p:tav>
                            <p:tav tm="100000">
                              <p:val>
                                <p:strVal val="#ppt_x"/>
                              </p:val>
                            </p:tav>
                          </p:tavLst>
                        </p:anim>
                        <p:anim calcmode="lin" valueType="num">
                          <p:cBhvr additive="base">
                            <p:cTn dur="750" fill="hold"/>
                            <p:tgtEl>
                              <p:spTgt spid="17"/>
                            </p:tgtEl>
                            <p:attrNameLst>
                              <p:attrName>ppt_y</p:attrName>
                            </p:attrNameLst>
                          </p:cBhvr>
                          <p:tavLst>
                            <p:tav tm="0">
                              <p:val>
                                <p:strVal val="1+#ppt_h/2"/>
                              </p:val>
                            </p:tav>
                            <p:tav tm="100000">
                              <p:val>
                                <p:strVal val="#ppt_y"/>
                              </p:val>
                            </p:tav>
                          </p:tavLst>
                        </p:anim>
                      </p:childTnLst>
                    </p:cTn>
                  </p:par>
                </p:tnLst>
              </p:tmpl>
              <p:tmpl lvl="3">
                <p:tnLst>
                  <p:par>
                    <p:cTn presetID="2" presetClass="entr" presetSubtype="4" decel="100000" fill="hold" nodeType="withEffect">
                      <p:stCondLst>
                        <p:cond delay="0"/>
                      </p:stCondLst>
                      <p:childTnLst>
                        <p:set>
                          <p:cBhvr>
                            <p:cTn dur="1" fill="hold">
                              <p:stCondLst>
                                <p:cond delay="0"/>
                              </p:stCondLst>
                            </p:cTn>
                            <p:tgtEl>
                              <p:spTgt spid="17"/>
                            </p:tgtEl>
                            <p:attrNameLst>
                              <p:attrName>style.visibility</p:attrName>
                            </p:attrNameLst>
                          </p:cBhvr>
                          <p:to>
                            <p:strVal val="visible"/>
                          </p:to>
                        </p:set>
                        <p:anim calcmode="lin" valueType="num">
                          <p:cBhvr additive="base">
                            <p:cTn dur="750" fill="hold"/>
                            <p:tgtEl>
                              <p:spTgt spid="17"/>
                            </p:tgtEl>
                            <p:attrNameLst>
                              <p:attrName>ppt_x</p:attrName>
                            </p:attrNameLst>
                          </p:cBhvr>
                          <p:tavLst>
                            <p:tav tm="0">
                              <p:val>
                                <p:strVal val="#ppt_x"/>
                              </p:val>
                            </p:tav>
                            <p:tav tm="100000">
                              <p:val>
                                <p:strVal val="#ppt_x"/>
                              </p:val>
                            </p:tav>
                          </p:tavLst>
                        </p:anim>
                        <p:anim calcmode="lin" valueType="num">
                          <p:cBhvr additive="base">
                            <p:cTn dur="750" fill="hold"/>
                            <p:tgtEl>
                              <p:spTgt spid="17"/>
                            </p:tgtEl>
                            <p:attrNameLst>
                              <p:attrName>ppt_y</p:attrName>
                            </p:attrNameLst>
                          </p:cBhvr>
                          <p:tavLst>
                            <p:tav tm="0">
                              <p:val>
                                <p:strVal val="1+#ppt_h/2"/>
                              </p:val>
                            </p:tav>
                            <p:tav tm="100000">
                              <p:val>
                                <p:strVal val="#ppt_y"/>
                              </p:val>
                            </p:tav>
                          </p:tavLst>
                        </p:anim>
                      </p:childTnLst>
                    </p:cTn>
                  </p:par>
                </p:tnLst>
              </p:tmpl>
              <p:tmpl lvl="4">
                <p:tnLst>
                  <p:par>
                    <p:cTn presetID="2" presetClass="entr" presetSubtype="4" decel="100000" fill="hold" nodeType="withEffect">
                      <p:stCondLst>
                        <p:cond delay="0"/>
                      </p:stCondLst>
                      <p:childTnLst>
                        <p:set>
                          <p:cBhvr>
                            <p:cTn dur="1" fill="hold">
                              <p:stCondLst>
                                <p:cond delay="0"/>
                              </p:stCondLst>
                            </p:cTn>
                            <p:tgtEl>
                              <p:spTgt spid="17"/>
                            </p:tgtEl>
                            <p:attrNameLst>
                              <p:attrName>style.visibility</p:attrName>
                            </p:attrNameLst>
                          </p:cBhvr>
                          <p:to>
                            <p:strVal val="visible"/>
                          </p:to>
                        </p:set>
                        <p:anim calcmode="lin" valueType="num">
                          <p:cBhvr additive="base">
                            <p:cTn dur="750" fill="hold"/>
                            <p:tgtEl>
                              <p:spTgt spid="17"/>
                            </p:tgtEl>
                            <p:attrNameLst>
                              <p:attrName>ppt_x</p:attrName>
                            </p:attrNameLst>
                          </p:cBhvr>
                          <p:tavLst>
                            <p:tav tm="0">
                              <p:val>
                                <p:strVal val="#ppt_x"/>
                              </p:val>
                            </p:tav>
                            <p:tav tm="100000">
                              <p:val>
                                <p:strVal val="#ppt_x"/>
                              </p:val>
                            </p:tav>
                          </p:tavLst>
                        </p:anim>
                        <p:anim calcmode="lin" valueType="num">
                          <p:cBhvr additive="base">
                            <p:cTn dur="750" fill="hold"/>
                            <p:tgtEl>
                              <p:spTgt spid="17"/>
                            </p:tgtEl>
                            <p:attrNameLst>
                              <p:attrName>ppt_y</p:attrName>
                            </p:attrNameLst>
                          </p:cBhvr>
                          <p:tavLst>
                            <p:tav tm="0">
                              <p:val>
                                <p:strVal val="1+#ppt_h/2"/>
                              </p:val>
                            </p:tav>
                            <p:tav tm="100000">
                              <p:val>
                                <p:strVal val="#ppt_y"/>
                              </p:val>
                            </p:tav>
                          </p:tavLst>
                        </p:anim>
                      </p:childTnLst>
                    </p:cTn>
                  </p:par>
                </p:tnLst>
              </p:tmpl>
              <p:tmpl lvl="5">
                <p:tnLst>
                  <p:par>
                    <p:cTn presetID="2" presetClass="entr" presetSubtype="4" decel="100000" fill="hold" nodeType="withEffect">
                      <p:stCondLst>
                        <p:cond delay="0"/>
                      </p:stCondLst>
                      <p:childTnLst>
                        <p:set>
                          <p:cBhvr>
                            <p:cTn dur="1" fill="hold">
                              <p:stCondLst>
                                <p:cond delay="0"/>
                              </p:stCondLst>
                            </p:cTn>
                            <p:tgtEl>
                              <p:spTgt spid="17"/>
                            </p:tgtEl>
                            <p:attrNameLst>
                              <p:attrName>style.visibility</p:attrName>
                            </p:attrNameLst>
                          </p:cBhvr>
                          <p:to>
                            <p:strVal val="visible"/>
                          </p:to>
                        </p:set>
                        <p:anim calcmode="lin" valueType="num">
                          <p:cBhvr additive="base">
                            <p:cTn dur="750" fill="hold"/>
                            <p:tgtEl>
                              <p:spTgt spid="17"/>
                            </p:tgtEl>
                            <p:attrNameLst>
                              <p:attrName>ppt_x</p:attrName>
                            </p:attrNameLst>
                          </p:cBhvr>
                          <p:tavLst>
                            <p:tav tm="0">
                              <p:val>
                                <p:strVal val="#ppt_x"/>
                              </p:val>
                            </p:tav>
                            <p:tav tm="100000">
                              <p:val>
                                <p:strVal val="#ppt_x"/>
                              </p:val>
                            </p:tav>
                          </p:tavLst>
                        </p:anim>
                        <p:anim calcmode="lin" valueType="num">
                          <p:cBhvr additive="base">
                            <p:cTn dur="750" fill="hold"/>
                            <p:tgtEl>
                              <p:spTgt spid="17"/>
                            </p:tgtEl>
                            <p:attrNameLst>
                              <p:attrName>ppt_y</p:attrName>
                            </p:attrNameLst>
                          </p:cBhvr>
                          <p:tavLst>
                            <p:tav tm="0">
                              <p:val>
                                <p:strVal val="1+#ppt_h/2"/>
                              </p:val>
                            </p:tav>
                            <p:tav tm="100000">
                              <p:val>
                                <p:strVal val="#ppt_y"/>
                              </p:val>
                            </p:tav>
                          </p:tavLst>
                        </p:anim>
                      </p:childTnLst>
                    </p:cTn>
                  </p:par>
                </p:tnLst>
              </p:tmpl>
            </p:tmplLst>
          </p:bldP>
          <p:bldP spid="18" grpId="0" uiExpand="1" build="p">
            <p:tmplLst>
              <p:tmpl lvl="1">
                <p:tnLst>
                  <p:par>
                    <p:cTn presetID="2" presetClass="entr" presetSubtype="1" fill="hold" nodeType="withEffect" p14:presetBounceEnd="32000">
                      <p:stCondLst>
                        <p:cond delay="0"/>
                      </p:stCondLst>
                      <p:childTnLst>
                        <p:set>
                          <p:cBhvr>
                            <p:cTn dur="1" fill="hold">
                              <p:stCondLst>
                                <p:cond delay="0"/>
                              </p:stCondLst>
                            </p:cTn>
                            <p:tgtEl>
                              <p:spTgt spid="18"/>
                            </p:tgtEl>
                            <p:attrNameLst>
                              <p:attrName>style.visibility</p:attrName>
                            </p:attrNameLst>
                          </p:cBhvr>
                          <p:to>
                            <p:strVal val="visible"/>
                          </p:to>
                        </p:set>
                        <p:anim calcmode="lin" valueType="num" p14:bounceEnd="32000">
                          <p:cBhvr additive="base">
                            <p:cTn dur="750" fill="hold"/>
                            <p:tgtEl>
                              <p:spTgt spid="18"/>
                            </p:tgtEl>
                            <p:attrNameLst>
                              <p:attrName>ppt_x</p:attrName>
                            </p:attrNameLst>
                          </p:cBhvr>
                          <p:tavLst>
                            <p:tav tm="0">
                              <p:val>
                                <p:strVal val="#ppt_x"/>
                              </p:val>
                            </p:tav>
                            <p:tav tm="100000">
                              <p:val>
                                <p:strVal val="#ppt_x"/>
                              </p:val>
                            </p:tav>
                          </p:tavLst>
                        </p:anim>
                        <p:anim calcmode="lin" valueType="num" p14:bounceEnd="32000">
                          <p:cBhvr additive="base">
                            <p:cTn dur="750" fill="hold"/>
                            <p:tgtEl>
                              <p:spTgt spid="18"/>
                            </p:tgtEl>
                            <p:attrNameLst>
                              <p:attrName>ppt_y</p:attrName>
                            </p:attrNameLst>
                          </p:cBhvr>
                          <p:tavLst>
                            <p:tav tm="0">
                              <p:val>
                                <p:strVal val="0-#ppt_h/2"/>
                              </p:val>
                            </p:tav>
                            <p:tav tm="100000">
                              <p:val>
                                <p:strVal val="#ppt_y"/>
                              </p:val>
                            </p:tav>
                          </p:tavLst>
                        </p:anim>
                      </p:childTnLst>
                    </p:cTn>
                  </p:par>
                </p:tnLst>
              </p:tmpl>
              <p:tmpl lvl="2">
                <p:tnLst>
                  <p:par>
                    <p:cTn presetID="2" presetClass="entr" presetSubtype="4" decel="100000" fill="hold" nodeType="withEffect">
                      <p:stCondLst>
                        <p:cond delay="0"/>
                      </p:stCondLst>
                      <p:childTnLst>
                        <p:set>
                          <p:cBhvr>
                            <p:cTn dur="1" fill="hold">
                              <p:stCondLst>
                                <p:cond delay="0"/>
                              </p:stCondLst>
                            </p:cTn>
                            <p:tgtEl>
                              <p:spTgt spid="18"/>
                            </p:tgtEl>
                            <p:attrNameLst>
                              <p:attrName>style.visibility</p:attrName>
                            </p:attrNameLst>
                          </p:cBhvr>
                          <p:to>
                            <p:strVal val="visible"/>
                          </p:to>
                        </p:set>
                        <p:anim calcmode="lin" valueType="num">
                          <p:cBhvr additive="base">
                            <p:cTn dur="750" fill="hold"/>
                            <p:tgtEl>
                              <p:spTgt spid="18"/>
                            </p:tgtEl>
                            <p:attrNameLst>
                              <p:attrName>ppt_x</p:attrName>
                            </p:attrNameLst>
                          </p:cBhvr>
                          <p:tavLst>
                            <p:tav tm="0">
                              <p:val>
                                <p:strVal val="#ppt_x"/>
                              </p:val>
                            </p:tav>
                            <p:tav tm="100000">
                              <p:val>
                                <p:strVal val="#ppt_x"/>
                              </p:val>
                            </p:tav>
                          </p:tavLst>
                        </p:anim>
                        <p:anim calcmode="lin" valueType="num">
                          <p:cBhvr additive="base">
                            <p:cTn dur="750" fill="hold"/>
                            <p:tgtEl>
                              <p:spTgt spid="18"/>
                            </p:tgtEl>
                            <p:attrNameLst>
                              <p:attrName>ppt_y</p:attrName>
                            </p:attrNameLst>
                          </p:cBhvr>
                          <p:tavLst>
                            <p:tav tm="0">
                              <p:val>
                                <p:strVal val="1+#ppt_h/2"/>
                              </p:val>
                            </p:tav>
                            <p:tav tm="100000">
                              <p:val>
                                <p:strVal val="#ppt_y"/>
                              </p:val>
                            </p:tav>
                          </p:tavLst>
                        </p:anim>
                      </p:childTnLst>
                    </p:cTn>
                  </p:par>
                </p:tnLst>
              </p:tmpl>
              <p:tmpl lvl="3">
                <p:tnLst>
                  <p:par>
                    <p:cTn presetID="2" presetClass="entr" presetSubtype="4" decel="100000" fill="hold" nodeType="withEffect">
                      <p:stCondLst>
                        <p:cond delay="0"/>
                      </p:stCondLst>
                      <p:childTnLst>
                        <p:set>
                          <p:cBhvr>
                            <p:cTn dur="1" fill="hold">
                              <p:stCondLst>
                                <p:cond delay="0"/>
                              </p:stCondLst>
                            </p:cTn>
                            <p:tgtEl>
                              <p:spTgt spid="18"/>
                            </p:tgtEl>
                            <p:attrNameLst>
                              <p:attrName>style.visibility</p:attrName>
                            </p:attrNameLst>
                          </p:cBhvr>
                          <p:to>
                            <p:strVal val="visible"/>
                          </p:to>
                        </p:set>
                        <p:anim calcmode="lin" valueType="num">
                          <p:cBhvr additive="base">
                            <p:cTn dur="750" fill="hold"/>
                            <p:tgtEl>
                              <p:spTgt spid="18"/>
                            </p:tgtEl>
                            <p:attrNameLst>
                              <p:attrName>ppt_x</p:attrName>
                            </p:attrNameLst>
                          </p:cBhvr>
                          <p:tavLst>
                            <p:tav tm="0">
                              <p:val>
                                <p:strVal val="#ppt_x"/>
                              </p:val>
                            </p:tav>
                            <p:tav tm="100000">
                              <p:val>
                                <p:strVal val="#ppt_x"/>
                              </p:val>
                            </p:tav>
                          </p:tavLst>
                        </p:anim>
                        <p:anim calcmode="lin" valueType="num">
                          <p:cBhvr additive="base">
                            <p:cTn dur="750" fill="hold"/>
                            <p:tgtEl>
                              <p:spTgt spid="18"/>
                            </p:tgtEl>
                            <p:attrNameLst>
                              <p:attrName>ppt_y</p:attrName>
                            </p:attrNameLst>
                          </p:cBhvr>
                          <p:tavLst>
                            <p:tav tm="0">
                              <p:val>
                                <p:strVal val="1+#ppt_h/2"/>
                              </p:val>
                            </p:tav>
                            <p:tav tm="100000">
                              <p:val>
                                <p:strVal val="#ppt_y"/>
                              </p:val>
                            </p:tav>
                          </p:tavLst>
                        </p:anim>
                      </p:childTnLst>
                    </p:cTn>
                  </p:par>
                </p:tnLst>
              </p:tmpl>
              <p:tmpl lvl="4">
                <p:tnLst>
                  <p:par>
                    <p:cTn presetID="2" presetClass="entr" presetSubtype="4" decel="100000" fill="hold" nodeType="withEffect">
                      <p:stCondLst>
                        <p:cond delay="0"/>
                      </p:stCondLst>
                      <p:childTnLst>
                        <p:set>
                          <p:cBhvr>
                            <p:cTn dur="1" fill="hold">
                              <p:stCondLst>
                                <p:cond delay="0"/>
                              </p:stCondLst>
                            </p:cTn>
                            <p:tgtEl>
                              <p:spTgt spid="18"/>
                            </p:tgtEl>
                            <p:attrNameLst>
                              <p:attrName>style.visibility</p:attrName>
                            </p:attrNameLst>
                          </p:cBhvr>
                          <p:to>
                            <p:strVal val="visible"/>
                          </p:to>
                        </p:set>
                        <p:anim calcmode="lin" valueType="num">
                          <p:cBhvr additive="base">
                            <p:cTn dur="750" fill="hold"/>
                            <p:tgtEl>
                              <p:spTgt spid="18"/>
                            </p:tgtEl>
                            <p:attrNameLst>
                              <p:attrName>ppt_x</p:attrName>
                            </p:attrNameLst>
                          </p:cBhvr>
                          <p:tavLst>
                            <p:tav tm="0">
                              <p:val>
                                <p:strVal val="#ppt_x"/>
                              </p:val>
                            </p:tav>
                            <p:tav tm="100000">
                              <p:val>
                                <p:strVal val="#ppt_x"/>
                              </p:val>
                            </p:tav>
                          </p:tavLst>
                        </p:anim>
                        <p:anim calcmode="lin" valueType="num">
                          <p:cBhvr additive="base">
                            <p:cTn dur="750" fill="hold"/>
                            <p:tgtEl>
                              <p:spTgt spid="18"/>
                            </p:tgtEl>
                            <p:attrNameLst>
                              <p:attrName>ppt_y</p:attrName>
                            </p:attrNameLst>
                          </p:cBhvr>
                          <p:tavLst>
                            <p:tav tm="0">
                              <p:val>
                                <p:strVal val="1+#ppt_h/2"/>
                              </p:val>
                            </p:tav>
                            <p:tav tm="100000">
                              <p:val>
                                <p:strVal val="#ppt_y"/>
                              </p:val>
                            </p:tav>
                          </p:tavLst>
                        </p:anim>
                      </p:childTnLst>
                    </p:cTn>
                  </p:par>
                </p:tnLst>
              </p:tmpl>
              <p:tmpl lvl="5">
                <p:tnLst>
                  <p:par>
                    <p:cTn presetID="2" presetClass="entr" presetSubtype="4" decel="100000" fill="hold" nodeType="withEffect">
                      <p:stCondLst>
                        <p:cond delay="0"/>
                      </p:stCondLst>
                      <p:childTnLst>
                        <p:set>
                          <p:cBhvr>
                            <p:cTn dur="1" fill="hold">
                              <p:stCondLst>
                                <p:cond delay="0"/>
                              </p:stCondLst>
                            </p:cTn>
                            <p:tgtEl>
                              <p:spTgt spid="18"/>
                            </p:tgtEl>
                            <p:attrNameLst>
                              <p:attrName>style.visibility</p:attrName>
                            </p:attrNameLst>
                          </p:cBhvr>
                          <p:to>
                            <p:strVal val="visible"/>
                          </p:to>
                        </p:set>
                        <p:anim calcmode="lin" valueType="num">
                          <p:cBhvr additive="base">
                            <p:cTn dur="750" fill="hold"/>
                            <p:tgtEl>
                              <p:spTgt spid="18"/>
                            </p:tgtEl>
                            <p:attrNameLst>
                              <p:attrName>ppt_x</p:attrName>
                            </p:attrNameLst>
                          </p:cBhvr>
                          <p:tavLst>
                            <p:tav tm="0">
                              <p:val>
                                <p:strVal val="#ppt_x"/>
                              </p:val>
                            </p:tav>
                            <p:tav tm="100000">
                              <p:val>
                                <p:strVal val="#ppt_x"/>
                              </p:val>
                            </p:tav>
                          </p:tavLst>
                        </p:anim>
                        <p:anim calcmode="lin" valueType="num">
                          <p:cBhvr additive="base">
                            <p:cTn dur="750" fill="hold"/>
                            <p:tgtEl>
                              <p:spTgt spid="18"/>
                            </p:tgtEl>
                            <p:attrNameLst>
                              <p:attrName>ppt_y</p:attrName>
                            </p:attrNameLst>
                          </p:cBhvr>
                          <p:tavLst>
                            <p:tav tm="0">
                              <p:val>
                                <p:strVal val="1+#ppt_h/2"/>
                              </p:val>
                            </p:tav>
                            <p:tav tm="100000">
                              <p:val>
                                <p:strVal val="#ppt_y"/>
                              </p:val>
                            </p:tav>
                          </p:tavLst>
                        </p:anim>
                      </p:childTnLst>
                    </p:cTn>
                  </p:par>
                </p:tnLst>
              </p:tmpl>
            </p:tmplLst>
          </p:bldP>
          <p:bldP spid="19" grpId="0">
            <p:tmplLst>
              <p:tmpl>
                <p:tnLst>
                  <p:par>
                    <p:cTn presetID="2" presetClass="entr" presetSubtype="1" fill="hold" nodeType="withEffect" p14:presetBounceEnd="32000">
                      <p:stCondLst>
                        <p:cond delay="0"/>
                      </p:stCondLst>
                      <p:childTnLst>
                        <p:set>
                          <p:cBhvr>
                            <p:cTn dur="1" fill="hold">
                              <p:stCondLst>
                                <p:cond delay="0"/>
                              </p:stCondLst>
                            </p:cTn>
                            <p:tgtEl>
                              <p:spTgt spid="19"/>
                            </p:tgtEl>
                            <p:attrNameLst>
                              <p:attrName>style.visibility</p:attrName>
                            </p:attrNameLst>
                          </p:cBhvr>
                          <p:to>
                            <p:strVal val="visible"/>
                          </p:to>
                        </p:set>
                        <p:anim calcmode="lin" valueType="num" p14:bounceEnd="32000">
                          <p:cBhvr additive="base">
                            <p:cTn dur="750" fill="hold"/>
                            <p:tgtEl>
                              <p:spTgt spid="19"/>
                            </p:tgtEl>
                            <p:attrNameLst>
                              <p:attrName>ppt_x</p:attrName>
                            </p:attrNameLst>
                          </p:cBhvr>
                          <p:tavLst>
                            <p:tav tm="0">
                              <p:val>
                                <p:strVal val="#ppt_x"/>
                              </p:val>
                            </p:tav>
                            <p:tav tm="100000">
                              <p:val>
                                <p:strVal val="#ppt_x"/>
                              </p:val>
                            </p:tav>
                          </p:tavLst>
                        </p:anim>
                        <p:anim calcmode="lin" valueType="num" p14:bounceEnd="32000">
                          <p:cBhvr additive="base">
                            <p:cTn dur="750" fill="hold"/>
                            <p:tgtEl>
                              <p:spTgt spid="19"/>
                            </p:tgtEl>
                            <p:attrNameLst>
                              <p:attrName>ppt_y</p:attrName>
                            </p:attrNameLst>
                          </p:cBhvr>
                          <p:tavLst>
                            <p:tav tm="0">
                              <p:val>
                                <p:strVal val="0-#ppt_h/2"/>
                              </p:val>
                            </p:tav>
                            <p:tav tm="100000">
                              <p:val>
                                <p:strVal val="#ppt_y"/>
                              </p:val>
                            </p:tav>
                          </p:tavLst>
                        </p:anim>
                      </p:childTnLst>
                    </p:cTn>
                  </p:par>
                </p:tnLst>
              </p:tmpl>
            </p:tmplLst>
          </p:bldP>
          <p:bldP spid="20" grpId="0">
            <p:tmplLst>
              <p:tmpl>
                <p:tnLst>
                  <p:par>
                    <p:cTn presetID="2" presetClass="entr" presetSubtype="1" fill="hold" nodeType="withEffect" p14:presetBounceEnd="32000">
                      <p:stCondLst>
                        <p:cond delay="0"/>
                      </p:stCondLst>
                      <p:childTnLst>
                        <p:set>
                          <p:cBhvr>
                            <p:cTn dur="1" fill="hold">
                              <p:stCondLst>
                                <p:cond delay="0"/>
                              </p:stCondLst>
                            </p:cTn>
                            <p:tgtEl>
                              <p:spTgt spid="20"/>
                            </p:tgtEl>
                            <p:attrNameLst>
                              <p:attrName>style.visibility</p:attrName>
                            </p:attrNameLst>
                          </p:cBhvr>
                          <p:to>
                            <p:strVal val="visible"/>
                          </p:to>
                        </p:set>
                        <p:anim calcmode="lin" valueType="num" p14:bounceEnd="32000">
                          <p:cBhvr additive="base">
                            <p:cTn dur="750" fill="hold"/>
                            <p:tgtEl>
                              <p:spTgt spid="20"/>
                            </p:tgtEl>
                            <p:attrNameLst>
                              <p:attrName>ppt_x</p:attrName>
                            </p:attrNameLst>
                          </p:cBhvr>
                          <p:tavLst>
                            <p:tav tm="0">
                              <p:val>
                                <p:strVal val="#ppt_x"/>
                              </p:val>
                            </p:tav>
                            <p:tav tm="100000">
                              <p:val>
                                <p:strVal val="#ppt_x"/>
                              </p:val>
                            </p:tav>
                          </p:tavLst>
                        </p:anim>
                        <p:anim calcmode="lin" valueType="num" p14:bounceEnd="32000">
                          <p:cBhvr additive="base">
                            <p:cTn dur="750" fill="hold"/>
                            <p:tgtEl>
                              <p:spTgt spid="20"/>
                            </p:tgtEl>
                            <p:attrNameLst>
                              <p:attrName>ppt_y</p:attrName>
                            </p:attrNameLst>
                          </p:cBhvr>
                          <p:tavLst>
                            <p:tav tm="0">
                              <p:val>
                                <p:strVal val="0-#ppt_h/2"/>
                              </p:val>
                            </p:tav>
                            <p:tav tm="100000">
                              <p:val>
                                <p:strVal val="#ppt_y"/>
                              </p:val>
                            </p:tav>
                          </p:tavLst>
                        </p:anim>
                      </p:childTnLst>
                    </p:cTn>
                  </p:par>
                </p:tnLst>
              </p:tmpl>
            </p:tmplLst>
          </p:bldP>
          <p:bldP spid="21" grpId="0">
            <p:tmplLst>
              <p:tmpl>
                <p:tnLst>
                  <p:par>
                    <p:cTn presetID="2" presetClass="entr" presetSubtype="1" fill="hold" nodeType="withEffect" p14:presetBounceEnd="32000">
                      <p:stCondLst>
                        <p:cond delay="0"/>
                      </p:stCondLst>
                      <p:childTnLst>
                        <p:set>
                          <p:cBhvr>
                            <p:cTn dur="1" fill="hold">
                              <p:stCondLst>
                                <p:cond delay="0"/>
                              </p:stCondLst>
                            </p:cTn>
                            <p:tgtEl>
                              <p:spTgt spid="21"/>
                            </p:tgtEl>
                            <p:attrNameLst>
                              <p:attrName>style.visibility</p:attrName>
                            </p:attrNameLst>
                          </p:cBhvr>
                          <p:to>
                            <p:strVal val="visible"/>
                          </p:to>
                        </p:set>
                        <p:anim calcmode="lin" valueType="num" p14:bounceEnd="32000">
                          <p:cBhvr additive="base">
                            <p:cTn dur="750" fill="hold"/>
                            <p:tgtEl>
                              <p:spTgt spid="21"/>
                            </p:tgtEl>
                            <p:attrNameLst>
                              <p:attrName>ppt_x</p:attrName>
                            </p:attrNameLst>
                          </p:cBhvr>
                          <p:tavLst>
                            <p:tav tm="0">
                              <p:val>
                                <p:strVal val="#ppt_x"/>
                              </p:val>
                            </p:tav>
                            <p:tav tm="100000">
                              <p:val>
                                <p:strVal val="#ppt_x"/>
                              </p:val>
                            </p:tav>
                          </p:tavLst>
                        </p:anim>
                        <p:anim calcmode="lin" valueType="num" p14:bounceEnd="32000">
                          <p:cBhvr additive="base">
                            <p:cTn dur="750" fill="hold"/>
                            <p:tgtEl>
                              <p:spTgt spid="21"/>
                            </p:tgtEl>
                            <p:attrNameLst>
                              <p:attrName>ppt_y</p:attrName>
                            </p:attrNameLst>
                          </p:cBhvr>
                          <p:tavLst>
                            <p:tav tm="0">
                              <p:val>
                                <p:strVal val="0-#ppt_h/2"/>
                              </p:val>
                            </p:tav>
                            <p:tav tm="100000">
                              <p:val>
                                <p:strVal val="#ppt_y"/>
                              </p:val>
                            </p:tav>
                          </p:tavLst>
                        </p:anim>
                      </p:childTnLst>
                    </p:cTn>
                  </p:par>
                </p:tnLst>
              </p:tmpl>
            </p:tmplLst>
          </p:bldP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decel="100000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75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75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750" fill="hold"/>
                                            <p:tgtEl>
                                              <p:spTgt spid="17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750" fill="hold"/>
                                            <p:tgtEl>
                                              <p:spTgt spid="17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decel="10000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7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7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7" fill="hold">
                          <p:stCondLst>
                            <p:cond delay="indefinite"/>
                          </p:stCondLst>
                          <p:childTnLst>
                            <p:par>
                              <p:cTn id="18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9" presetID="2" presetClass="entr" presetSubtype="4" decel="100000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1" dur="75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2" dur="75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5" dur="750" fill="hold"/>
                                            <p:tgtEl>
                                              <p:spTgt spid="18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6" dur="750" fill="hold"/>
                                            <p:tgtEl>
                                              <p:spTgt spid="18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7" presetID="2" presetClass="entr" presetSubtype="4" decel="10000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9" dur="75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0" dur="75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31" fill="hold">
                          <p:stCondLst>
                            <p:cond delay="indefinite"/>
                          </p:stCondLst>
                          <p:childTnLst>
                            <p:par>
                              <p:cTn id="32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3" presetID="2" presetClass="entr" presetSubtype="4" decel="100000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75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75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75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75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4" decel="10000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75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75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45" fill="hold">
                          <p:stCondLst>
                            <p:cond delay="indefinite"/>
                          </p:stCondLst>
                          <p:childTnLst>
                            <p:par>
                              <p:cTn id="46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7" presetID="2" presetClass="entr" presetSubtype="4" decel="100000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9" dur="75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0" dur="75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3" dur="75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4" dur="75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5" presetID="2" presetClass="entr" presetSubtype="4" decel="10000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7" dur="75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8" dur="75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59" fill="hold">
                          <p:stCondLst>
                            <p:cond delay="indefinite"/>
                          </p:stCondLst>
                          <p:childTnLst>
                            <p:par>
                              <p:cTn id="6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61" presetID="2" presetClass="entr" presetSubtype="4" decel="100000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3" dur="75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4" dur="75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7" dur="75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8" dur="75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9" presetID="2" presetClass="entr" presetSubtype="4" decel="10000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1" dur="75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2" dur="75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3" grpId="0" uiExpand="1">
            <p:tmplLst>
              <p:tmpl>
                <p:tnLst>
                  <p:par>
                    <p:cTn presetID="2" presetClass="entr" presetSubtype="4" decel="100000" fill="hold" nodeType="withEffect">
                      <p:stCondLst>
                        <p:cond delay="0"/>
                      </p:stCondLst>
                      <p:childTnLst>
                        <p:set>
                          <p:cBhvr>
                            <p:cTn dur="1" fill="hold">
                              <p:stCondLst>
                                <p:cond delay="0"/>
                              </p:stCondLst>
                            </p:cTn>
                            <p:tgtEl>
                              <p:spTgt spid="3"/>
                            </p:tgtEl>
                            <p:attrNameLst>
                              <p:attrName>style.visibility</p:attrName>
                            </p:attrNameLst>
                          </p:cBhvr>
                          <p:to>
                            <p:strVal val="visible"/>
                          </p:to>
                        </p:set>
                        <p:anim calcmode="lin" valueType="num">
                          <p:cBhvr additive="base">
                            <p:cTn dur="750" fill="hold"/>
                            <p:tgtEl>
                              <p:spTgt spid="3"/>
                            </p:tgtEl>
                            <p:attrNameLst>
                              <p:attrName>ppt_x</p:attrName>
                            </p:attrNameLst>
                          </p:cBhvr>
                          <p:tavLst>
                            <p:tav tm="0">
                              <p:val>
                                <p:strVal val="#ppt_x"/>
                              </p:val>
                            </p:tav>
                            <p:tav tm="100000">
                              <p:val>
                                <p:strVal val="#ppt_x"/>
                              </p:val>
                            </p:tav>
                          </p:tavLst>
                        </p:anim>
                        <p:anim calcmode="lin" valueType="num">
                          <p:cBhvr additive="base">
                            <p:cTn dur="750" fill="hold"/>
                            <p:tgtEl>
                              <p:spTgt spid="3"/>
                            </p:tgtEl>
                            <p:attrNameLst>
                              <p:attrName>ppt_y</p:attrName>
                            </p:attrNameLst>
                          </p:cBhvr>
                          <p:tavLst>
                            <p:tav tm="0">
                              <p:val>
                                <p:strVal val="1+#ppt_h/2"/>
                              </p:val>
                            </p:tav>
                            <p:tav tm="100000">
                              <p:val>
                                <p:strVal val="#ppt_y"/>
                              </p:val>
                            </p:tav>
                          </p:tavLst>
                        </p:anim>
                      </p:childTnLst>
                    </p:cTn>
                  </p:par>
                </p:tnLst>
              </p:tmpl>
            </p:tmplLst>
          </p:bldP>
          <p:bldP spid="7" grpId="0" uiExpand="1">
            <p:tmplLst>
              <p:tmpl>
                <p:tnLst>
                  <p:par>
                    <p:cTn presetID="2" presetClass="entr" presetSubtype="4" decel="100000" fill="hold" nodeType="withEffect">
                      <p:stCondLst>
                        <p:cond delay="0"/>
                      </p:stCondLst>
                      <p:childTnLst>
                        <p:set>
                          <p:cBhvr>
                            <p:cTn dur="1" fill="hold">
                              <p:stCondLst>
                                <p:cond delay="0"/>
                              </p:stCondLst>
                            </p:cTn>
                            <p:tgtEl>
                              <p:spTgt spid="7"/>
                            </p:tgtEl>
                            <p:attrNameLst>
                              <p:attrName>style.visibility</p:attrName>
                            </p:attrNameLst>
                          </p:cBhvr>
                          <p:to>
                            <p:strVal val="visible"/>
                          </p:to>
                        </p:set>
                        <p:anim calcmode="lin" valueType="num">
                          <p:cBhvr additive="base">
                            <p:cTn dur="750" fill="hold"/>
                            <p:tgtEl>
                              <p:spTgt spid="7"/>
                            </p:tgtEl>
                            <p:attrNameLst>
                              <p:attrName>ppt_x</p:attrName>
                            </p:attrNameLst>
                          </p:cBhvr>
                          <p:tavLst>
                            <p:tav tm="0">
                              <p:val>
                                <p:strVal val="#ppt_x"/>
                              </p:val>
                            </p:tav>
                            <p:tav tm="100000">
                              <p:val>
                                <p:strVal val="#ppt_x"/>
                              </p:val>
                            </p:tav>
                          </p:tavLst>
                        </p:anim>
                        <p:anim calcmode="lin" valueType="num">
                          <p:cBhvr additive="base">
                            <p:cTn dur="750" fill="hold"/>
                            <p:tgtEl>
                              <p:spTgt spid="7"/>
                            </p:tgtEl>
                            <p:attrNameLst>
                              <p:attrName>ppt_y</p:attrName>
                            </p:attrNameLst>
                          </p:cBhvr>
                          <p:tavLst>
                            <p:tav tm="0">
                              <p:val>
                                <p:strVal val="1+#ppt_h/2"/>
                              </p:val>
                            </p:tav>
                            <p:tav tm="100000">
                              <p:val>
                                <p:strVal val="#ppt_y"/>
                              </p:val>
                            </p:tav>
                          </p:tavLst>
                        </p:anim>
                      </p:childTnLst>
                    </p:cTn>
                  </p:par>
                </p:tnLst>
              </p:tmpl>
            </p:tmplLst>
          </p:bldP>
          <p:bldP spid="9" grpId="0">
            <p:tmplLst>
              <p:tmpl>
                <p:tnLst>
                  <p:par>
                    <p:cTn presetID="2" presetClass="entr" presetSubtype="4" decel="100000" fill="hold" nodeType="withEffect">
                      <p:stCondLst>
                        <p:cond delay="0"/>
                      </p:stCondLst>
                      <p:childTnLst>
                        <p:set>
                          <p:cBhvr>
                            <p:cTn dur="1" fill="hold">
                              <p:stCondLst>
                                <p:cond delay="0"/>
                              </p:stCondLst>
                            </p:cTn>
                            <p:tgtEl>
                              <p:spTgt spid="9"/>
                            </p:tgtEl>
                            <p:attrNameLst>
                              <p:attrName>style.visibility</p:attrName>
                            </p:attrNameLst>
                          </p:cBhvr>
                          <p:to>
                            <p:strVal val="visible"/>
                          </p:to>
                        </p:set>
                        <p:anim calcmode="lin" valueType="num">
                          <p:cBhvr additive="base">
                            <p:cTn dur="750" fill="hold"/>
                            <p:tgtEl>
                              <p:spTgt spid="9"/>
                            </p:tgtEl>
                            <p:attrNameLst>
                              <p:attrName>ppt_x</p:attrName>
                            </p:attrNameLst>
                          </p:cBhvr>
                          <p:tavLst>
                            <p:tav tm="0">
                              <p:val>
                                <p:strVal val="#ppt_x"/>
                              </p:val>
                            </p:tav>
                            <p:tav tm="100000">
                              <p:val>
                                <p:strVal val="#ppt_x"/>
                              </p:val>
                            </p:tav>
                          </p:tavLst>
                        </p:anim>
                        <p:anim calcmode="lin" valueType="num">
                          <p:cBhvr additive="base">
                            <p:cTn dur="750" fill="hold"/>
                            <p:tgtEl>
                              <p:spTgt spid="9"/>
                            </p:tgtEl>
                            <p:attrNameLst>
                              <p:attrName>ppt_y</p:attrName>
                            </p:attrNameLst>
                          </p:cBhvr>
                          <p:tavLst>
                            <p:tav tm="0">
                              <p:val>
                                <p:strVal val="1+#ppt_h/2"/>
                              </p:val>
                            </p:tav>
                            <p:tav tm="100000">
                              <p:val>
                                <p:strVal val="#ppt_y"/>
                              </p:val>
                            </p:tav>
                          </p:tavLst>
                        </p:anim>
                      </p:childTnLst>
                    </p:cTn>
                  </p:par>
                </p:tnLst>
              </p:tmpl>
            </p:tmplLst>
          </p:bldP>
          <p:bldP spid="10" grpId="0">
            <p:tmplLst>
              <p:tmpl>
                <p:tnLst>
                  <p:par>
                    <p:cTn presetID="2" presetClass="entr" presetSubtype="4" decel="100000" fill="hold" nodeType="withEffect">
                      <p:stCondLst>
                        <p:cond delay="0"/>
                      </p:stCondLst>
                      <p:childTnLst>
                        <p:set>
                          <p:cBhvr>
                            <p:cTn dur="1" fill="hold">
                              <p:stCondLst>
                                <p:cond delay="0"/>
                              </p:stCondLst>
                            </p:cTn>
                            <p:tgtEl>
                              <p:spTgt spid="10"/>
                            </p:tgtEl>
                            <p:attrNameLst>
                              <p:attrName>style.visibility</p:attrName>
                            </p:attrNameLst>
                          </p:cBhvr>
                          <p:to>
                            <p:strVal val="visible"/>
                          </p:to>
                        </p:set>
                        <p:anim calcmode="lin" valueType="num">
                          <p:cBhvr additive="base">
                            <p:cTn dur="750" fill="hold"/>
                            <p:tgtEl>
                              <p:spTgt spid="10"/>
                            </p:tgtEl>
                            <p:attrNameLst>
                              <p:attrName>ppt_x</p:attrName>
                            </p:attrNameLst>
                          </p:cBhvr>
                          <p:tavLst>
                            <p:tav tm="0">
                              <p:val>
                                <p:strVal val="#ppt_x"/>
                              </p:val>
                            </p:tav>
                            <p:tav tm="100000">
                              <p:val>
                                <p:strVal val="#ppt_x"/>
                              </p:val>
                            </p:tav>
                          </p:tavLst>
                        </p:anim>
                        <p:anim calcmode="lin" valueType="num">
                          <p:cBhvr additive="base">
                            <p:cTn dur="750" fill="hold"/>
                            <p:tgtEl>
                              <p:spTgt spid="10"/>
                            </p:tgtEl>
                            <p:attrNameLst>
                              <p:attrName>ppt_y</p:attrName>
                            </p:attrNameLst>
                          </p:cBhvr>
                          <p:tavLst>
                            <p:tav tm="0">
                              <p:val>
                                <p:strVal val="1+#ppt_h/2"/>
                              </p:val>
                            </p:tav>
                            <p:tav tm="100000">
                              <p:val>
                                <p:strVal val="#ppt_y"/>
                              </p:val>
                            </p:tav>
                          </p:tavLst>
                        </p:anim>
                      </p:childTnLst>
                    </p:cTn>
                  </p:par>
                </p:tnLst>
              </p:tmpl>
            </p:tmplLst>
          </p:bldP>
          <p:bldP spid="11" grpId="0">
            <p:tmplLst>
              <p:tmpl>
                <p:tnLst>
                  <p:par>
                    <p:cTn presetID="2" presetClass="entr" presetSubtype="4" decel="100000" fill="hold" nodeType="withEffect">
                      <p:stCondLst>
                        <p:cond delay="0"/>
                      </p:stCondLst>
                      <p:childTnLst>
                        <p:set>
                          <p:cBhvr>
                            <p:cTn dur="1" fill="hold">
                              <p:stCondLst>
                                <p:cond delay="0"/>
                              </p:stCondLst>
                            </p:cTn>
                            <p:tgtEl>
                              <p:spTgt spid="11"/>
                            </p:tgtEl>
                            <p:attrNameLst>
                              <p:attrName>style.visibility</p:attrName>
                            </p:attrNameLst>
                          </p:cBhvr>
                          <p:to>
                            <p:strVal val="visible"/>
                          </p:to>
                        </p:set>
                        <p:anim calcmode="lin" valueType="num">
                          <p:cBhvr additive="base">
                            <p:cTn dur="750" fill="hold"/>
                            <p:tgtEl>
                              <p:spTgt spid="11"/>
                            </p:tgtEl>
                            <p:attrNameLst>
                              <p:attrName>ppt_x</p:attrName>
                            </p:attrNameLst>
                          </p:cBhvr>
                          <p:tavLst>
                            <p:tav tm="0">
                              <p:val>
                                <p:strVal val="#ppt_x"/>
                              </p:val>
                            </p:tav>
                            <p:tav tm="100000">
                              <p:val>
                                <p:strVal val="#ppt_x"/>
                              </p:val>
                            </p:tav>
                          </p:tavLst>
                        </p:anim>
                        <p:anim calcmode="lin" valueType="num">
                          <p:cBhvr additive="base">
                            <p:cTn dur="750" fill="hold"/>
                            <p:tgtEl>
                              <p:spTgt spid="11"/>
                            </p:tgtEl>
                            <p:attrNameLst>
                              <p:attrName>ppt_y</p:attrName>
                            </p:attrNameLst>
                          </p:cBhvr>
                          <p:tavLst>
                            <p:tav tm="0">
                              <p:val>
                                <p:strVal val="1+#ppt_h/2"/>
                              </p:val>
                            </p:tav>
                            <p:tav tm="100000">
                              <p:val>
                                <p:strVal val="#ppt_y"/>
                              </p:val>
                            </p:tav>
                          </p:tavLst>
                        </p:anim>
                      </p:childTnLst>
                    </p:cTn>
                  </p:par>
                </p:tnLst>
              </p:tmpl>
            </p:tmplLst>
          </p:bldP>
          <p:bldP spid="12" grpId="0" animBg="1"/>
          <p:bldP spid="13" grpId="0" animBg="1"/>
          <p:bldP spid="14" grpId="0" animBg="1"/>
          <p:bldP spid="15" grpId="0" animBg="1"/>
          <p:bldP spid="16" grpId="0" animBg="1"/>
          <p:bldP spid="17" grpId="0" uiExpand="1" build="p">
            <p:tmplLst>
              <p:tmpl lvl="1">
                <p:tnLst>
                  <p:par>
                    <p:cTn presetID="2" presetClass="entr" presetSubtype="1" fill="hold" nodeType="withEffect">
                      <p:stCondLst>
                        <p:cond delay="0"/>
                      </p:stCondLst>
                      <p:childTnLst>
                        <p:set>
                          <p:cBhvr>
                            <p:cTn dur="1" fill="hold">
                              <p:stCondLst>
                                <p:cond delay="0"/>
                              </p:stCondLst>
                            </p:cTn>
                            <p:tgtEl>
                              <p:spTgt spid="17"/>
                            </p:tgtEl>
                            <p:attrNameLst>
                              <p:attrName>style.visibility</p:attrName>
                            </p:attrNameLst>
                          </p:cBhvr>
                          <p:to>
                            <p:strVal val="visible"/>
                          </p:to>
                        </p:set>
                        <p:anim calcmode="lin" valueType="num">
                          <p:cBhvr additive="base">
                            <p:cTn dur="750" fill="hold"/>
                            <p:tgtEl>
                              <p:spTgt spid="17"/>
                            </p:tgtEl>
                            <p:attrNameLst>
                              <p:attrName>ppt_x</p:attrName>
                            </p:attrNameLst>
                          </p:cBhvr>
                          <p:tavLst>
                            <p:tav tm="0">
                              <p:val>
                                <p:strVal val="#ppt_x"/>
                              </p:val>
                            </p:tav>
                            <p:tav tm="100000">
                              <p:val>
                                <p:strVal val="#ppt_x"/>
                              </p:val>
                            </p:tav>
                          </p:tavLst>
                        </p:anim>
                        <p:anim calcmode="lin" valueType="num">
                          <p:cBhvr additive="base">
                            <p:cTn dur="750" fill="hold"/>
                            <p:tgtEl>
                              <p:spTgt spid="17"/>
                            </p:tgtEl>
                            <p:attrNameLst>
                              <p:attrName>ppt_y</p:attrName>
                            </p:attrNameLst>
                          </p:cBhvr>
                          <p:tavLst>
                            <p:tav tm="0">
                              <p:val>
                                <p:strVal val="0-#ppt_h/2"/>
                              </p:val>
                            </p:tav>
                            <p:tav tm="100000">
                              <p:val>
                                <p:strVal val="#ppt_y"/>
                              </p:val>
                            </p:tav>
                          </p:tavLst>
                        </p:anim>
                      </p:childTnLst>
                    </p:cTn>
                  </p:par>
                </p:tnLst>
              </p:tmpl>
              <p:tmpl lvl="2">
                <p:tnLst>
                  <p:par>
                    <p:cTn presetID="2" presetClass="entr" presetSubtype="4" decel="100000" fill="hold" nodeType="withEffect">
                      <p:stCondLst>
                        <p:cond delay="0"/>
                      </p:stCondLst>
                      <p:childTnLst>
                        <p:set>
                          <p:cBhvr>
                            <p:cTn dur="1" fill="hold">
                              <p:stCondLst>
                                <p:cond delay="0"/>
                              </p:stCondLst>
                            </p:cTn>
                            <p:tgtEl>
                              <p:spTgt spid="17"/>
                            </p:tgtEl>
                            <p:attrNameLst>
                              <p:attrName>style.visibility</p:attrName>
                            </p:attrNameLst>
                          </p:cBhvr>
                          <p:to>
                            <p:strVal val="visible"/>
                          </p:to>
                        </p:set>
                        <p:anim calcmode="lin" valueType="num">
                          <p:cBhvr additive="base">
                            <p:cTn dur="750" fill="hold"/>
                            <p:tgtEl>
                              <p:spTgt spid="17"/>
                            </p:tgtEl>
                            <p:attrNameLst>
                              <p:attrName>ppt_x</p:attrName>
                            </p:attrNameLst>
                          </p:cBhvr>
                          <p:tavLst>
                            <p:tav tm="0">
                              <p:val>
                                <p:strVal val="#ppt_x"/>
                              </p:val>
                            </p:tav>
                            <p:tav tm="100000">
                              <p:val>
                                <p:strVal val="#ppt_x"/>
                              </p:val>
                            </p:tav>
                          </p:tavLst>
                        </p:anim>
                        <p:anim calcmode="lin" valueType="num">
                          <p:cBhvr additive="base">
                            <p:cTn dur="750" fill="hold"/>
                            <p:tgtEl>
                              <p:spTgt spid="17"/>
                            </p:tgtEl>
                            <p:attrNameLst>
                              <p:attrName>ppt_y</p:attrName>
                            </p:attrNameLst>
                          </p:cBhvr>
                          <p:tavLst>
                            <p:tav tm="0">
                              <p:val>
                                <p:strVal val="1+#ppt_h/2"/>
                              </p:val>
                            </p:tav>
                            <p:tav tm="100000">
                              <p:val>
                                <p:strVal val="#ppt_y"/>
                              </p:val>
                            </p:tav>
                          </p:tavLst>
                        </p:anim>
                      </p:childTnLst>
                    </p:cTn>
                  </p:par>
                </p:tnLst>
              </p:tmpl>
              <p:tmpl lvl="3">
                <p:tnLst>
                  <p:par>
                    <p:cTn presetID="2" presetClass="entr" presetSubtype="4" decel="100000" fill="hold" nodeType="withEffect">
                      <p:stCondLst>
                        <p:cond delay="0"/>
                      </p:stCondLst>
                      <p:childTnLst>
                        <p:set>
                          <p:cBhvr>
                            <p:cTn dur="1" fill="hold">
                              <p:stCondLst>
                                <p:cond delay="0"/>
                              </p:stCondLst>
                            </p:cTn>
                            <p:tgtEl>
                              <p:spTgt spid="17"/>
                            </p:tgtEl>
                            <p:attrNameLst>
                              <p:attrName>style.visibility</p:attrName>
                            </p:attrNameLst>
                          </p:cBhvr>
                          <p:to>
                            <p:strVal val="visible"/>
                          </p:to>
                        </p:set>
                        <p:anim calcmode="lin" valueType="num">
                          <p:cBhvr additive="base">
                            <p:cTn dur="750" fill="hold"/>
                            <p:tgtEl>
                              <p:spTgt spid="17"/>
                            </p:tgtEl>
                            <p:attrNameLst>
                              <p:attrName>ppt_x</p:attrName>
                            </p:attrNameLst>
                          </p:cBhvr>
                          <p:tavLst>
                            <p:tav tm="0">
                              <p:val>
                                <p:strVal val="#ppt_x"/>
                              </p:val>
                            </p:tav>
                            <p:tav tm="100000">
                              <p:val>
                                <p:strVal val="#ppt_x"/>
                              </p:val>
                            </p:tav>
                          </p:tavLst>
                        </p:anim>
                        <p:anim calcmode="lin" valueType="num">
                          <p:cBhvr additive="base">
                            <p:cTn dur="750" fill="hold"/>
                            <p:tgtEl>
                              <p:spTgt spid="17"/>
                            </p:tgtEl>
                            <p:attrNameLst>
                              <p:attrName>ppt_y</p:attrName>
                            </p:attrNameLst>
                          </p:cBhvr>
                          <p:tavLst>
                            <p:tav tm="0">
                              <p:val>
                                <p:strVal val="1+#ppt_h/2"/>
                              </p:val>
                            </p:tav>
                            <p:tav tm="100000">
                              <p:val>
                                <p:strVal val="#ppt_y"/>
                              </p:val>
                            </p:tav>
                          </p:tavLst>
                        </p:anim>
                      </p:childTnLst>
                    </p:cTn>
                  </p:par>
                </p:tnLst>
              </p:tmpl>
              <p:tmpl lvl="4">
                <p:tnLst>
                  <p:par>
                    <p:cTn presetID="2" presetClass="entr" presetSubtype="4" decel="100000" fill="hold" nodeType="withEffect">
                      <p:stCondLst>
                        <p:cond delay="0"/>
                      </p:stCondLst>
                      <p:childTnLst>
                        <p:set>
                          <p:cBhvr>
                            <p:cTn dur="1" fill="hold">
                              <p:stCondLst>
                                <p:cond delay="0"/>
                              </p:stCondLst>
                            </p:cTn>
                            <p:tgtEl>
                              <p:spTgt spid="17"/>
                            </p:tgtEl>
                            <p:attrNameLst>
                              <p:attrName>style.visibility</p:attrName>
                            </p:attrNameLst>
                          </p:cBhvr>
                          <p:to>
                            <p:strVal val="visible"/>
                          </p:to>
                        </p:set>
                        <p:anim calcmode="lin" valueType="num">
                          <p:cBhvr additive="base">
                            <p:cTn dur="750" fill="hold"/>
                            <p:tgtEl>
                              <p:spTgt spid="17"/>
                            </p:tgtEl>
                            <p:attrNameLst>
                              <p:attrName>ppt_x</p:attrName>
                            </p:attrNameLst>
                          </p:cBhvr>
                          <p:tavLst>
                            <p:tav tm="0">
                              <p:val>
                                <p:strVal val="#ppt_x"/>
                              </p:val>
                            </p:tav>
                            <p:tav tm="100000">
                              <p:val>
                                <p:strVal val="#ppt_x"/>
                              </p:val>
                            </p:tav>
                          </p:tavLst>
                        </p:anim>
                        <p:anim calcmode="lin" valueType="num">
                          <p:cBhvr additive="base">
                            <p:cTn dur="750" fill="hold"/>
                            <p:tgtEl>
                              <p:spTgt spid="17"/>
                            </p:tgtEl>
                            <p:attrNameLst>
                              <p:attrName>ppt_y</p:attrName>
                            </p:attrNameLst>
                          </p:cBhvr>
                          <p:tavLst>
                            <p:tav tm="0">
                              <p:val>
                                <p:strVal val="1+#ppt_h/2"/>
                              </p:val>
                            </p:tav>
                            <p:tav tm="100000">
                              <p:val>
                                <p:strVal val="#ppt_y"/>
                              </p:val>
                            </p:tav>
                          </p:tavLst>
                        </p:anim>
                      </p:childTnLst>
                    </p:cTn>
                  </p:par>
                </p:tnLst>
              </p:tmpl>
              <p:tmpl lvl="5">
                <p:tnLst>
                  <p:par>
                    <p:cTn presetID="2" presetClass="entr" presetSubtype="4" decel="100000" fill="hold" nodeType="withEffect">
                      <p:stCondLst>
                        <p:cond delay="0"/>
                      </p:stCondLst>
                      <p:childTnLst>
                        <p:set>
                          <p:cBhvr>
                            <p:cTn dur="1" fill="hold">
                              <p:stCondLst>
                                <p:cond delay="0"/>
                              </p:stCondLst>
                            </p:cTn>
                            <p:tgtEl>
                              <p:spTgt spid="17"/>
                            </p:tgtEl>
                            <p:attrNameLst>
                              <p:attrName>style.visibility</p:attrName>
                            </p:attrNameLst>
                          </p:cBhvr>
                          <p:to>
                            <p:strVal val="visible"/>
                          </p:to>
                        </p:set>
                        <p:anim calcmode="lin" valueType="num">
                          <p:cBhvr additive="base">
                            <p:cTn dur="750" fill="hold"/>
                            <p:tgtEl>
                              <p:spTgt spid="17"/>
                            </p:tgtEl>
                            <p:attrNameLst>
                              <p:attrName>ppt_x</p:attrName>
                            </p:attrNameLst>
                          </p:cBhvr>
                          <p:tavLst>
                            <p:tav tm="0">
                              <p:val>
                                <p:strVal val="#ppt_x"/>
                              </p:val>
                            </p:tav>
                            <p:tav tm="100000">
                              <p:val>
                                <p:strVal val="#ppt_x"/>
                              </p:val>
                            </p:tav>
                          </p:tavLst>
                        </p:anim>
                        <p:anim calcmode="lin" valueType="num">
                          <p:cBhvr additive="base">
                            <p:cTn dur="750" fill="hold"/>
                            <p:tgtEl>
                              <p:spTgt spid="17"/>
                            </p:tgtEl>
                            <p:attrNameLst>
                              <p:attrName>ppt_y</p:attrName>
                            </p:attrNameLst>
                          </p:cBhvr>
                          <p:tavLst>
                            <p:tav tm="0">
                              <p:val>
                                <p:strVal val="1+#ppt_h/2"/>
                              </p:val>
                            </p:tav>
                            <p:tav tm="100000">
                              <p:val>
                                <p:strVal val="#ppt_y"/>
                              </p:val>
                            </p:tav>
                          </p:tavLst>
                        </p:anim>
                      </p:childTnLst>
                    </p:cTn>
                  </p:par>
                </p:tnLst>
              </p:tmpl>
            </p:tmplLst>
          </p:bldP>
          <p:bldP spid="18" grpId="0" uiExpand="1" build="p">
            <p:tmplLst>
              <p:tmpl lvl="1">
                <p:tnLst>
                  <p:par>
                    <p:cTn presetID="2" presetClass="entr" presetSubtype="1" fill="hold" nodeType="withEffect">
                      <p:stCondLst>
                        <p:cond delay="0"/>
                      </p:stCondLst>
                      <p:childTnLst>
                        <p:set>
                          <p:cBhvr>
                            <p:cTn dur="1" fill="hold">
                              <p:stCondLst>
                                <p:cond delay="0"/>
                              </p:stCondLst>
                            </p:cTn>
                            <p:tgtEl>
                              <p:spTgt spid="18"/>
                            </p:tgtEl>
                            <p:attrNameLst>
                              <p:attrName>style.visibility</p:attrName>
                            </p:attrNameLst>
                          </p:cBhvr>
                          <p:to>
                            <p:strVal val="visible"/>
                          </p:to>
                        </p:set>
                        <p:anim calcmode="lin" valueType="num">
                          <p:cBhvr additive="base">
                            <p:cTn dur="750" fill="hold"/>
                            <p:tgtEl>
                              <p:spTgt spid="18"/>
                            </p:tgtEl>
                            <p:attrNameLst>
                              <p:attrName>ppt_x</p:attrName>
                            </p:attrNameLst>
                          </p:cBhvr>
                          <p:tavLst>
                            <p:tav tm="0">
                              <p:val>
                                <p:strVal val="#ppt_x"/>
                              </p:val>
                            </p:tav>
                            <p:tav tm="100000">
                              <p:val>
                                <p:strVal val="#ppt_x"/>
                              </p:val>
                            </p:tav>
                          </p:tavLst>
                        </p:anim>
                        <p:anim calcmode="lin" valueType="num">
                          <p:cBhvr additive="base">
                            <p:cTn dur="750" fill="hold"/>
                            <p:tgtEl>
                              <p:spTgt spid="18"/>
                            </p:tgtEl>
                            <p:attrNameLst>
                              <p:attrName>ppt_y</p:attrName>
                            </p:attrNameLst>
                          </p:cBhvr>
                          <p:tavLst>
                            <p:tav tm="0">
                              <p:val>
                                <p:strVal val="0-#ppt_h/2"/>
                              </p:val>
                            </p:tav>
                            <p:tav tm="100000">
                              <p:val>
                                <p:strVal val="#ppt_y"/>
                              </p:val>
                            </p:tav>
                          </p:tavLst>
                        </p:anim>
                      </p:childTnLst>
                    </p:cTn>
                  </p:par>
                </p:tnLst>
              </p:tmpl>
              <p:tmpl lvl="2">
                <p:tnLst>
                  <p:par>
                    <p:cTn presetID="2" presetClass="entr" presetSubtype="4" decel="100000" fill="hold" nodeType="withEffect">
                      <p:stCondLst>
                        <p:cond delay="0"/>
                      </p:stCondLst>
                      <p:childTnLst>
                        <p:set>
                          <p:cBhvr>
                            <p:cTn dur="1" fill="hold">
                              <p:stCondLst>
                                <p:cond delay="0"/>
                              </p:stCondLst>
                            </p:cTn>
                            <p:tgtEl>
                              <p:spTgt spid="18"/>
                            </p:tgtEl>
                            <p:attrNameLst>
                              <p:attrName>style.visibility</p:attrName>
                            </p:attrNameLst>
                          </p:cBhvr>
                          <p:to>
                            <p:strVal val="visible"/>
                          </p:to>
                        </p:set>
                        <p:anim calcmode="lin" valueType="num">
                          <p:cBhvr additive="base">
                            <p:cTn dur="750" fill="hold"/>
                            <p:tgtEl>
                              <p:spTgt spid="18"/>
                            </p:tgtEl>
                            <p:attrNameLst>
                              <p:attrName>ppt_x</p:attrName>
                            </p:attrNameLst>
                          </p:cBhvr>
                          <p:tavLst>
                            <p:tav tm="0">
                              <p:val>
                                <p:strVal val="#ppt_x"/>
                              </p:val>
                            </p:tav>
                            <p:tav tm="100000">
                              <p:val>
                                <p:strVal val="#ppt_x"/>
                              </p:val>
                            </p:tav>
                          </p:tavLst>
                        </p:anim>
                        <p:anim calcmode="lin" valueType="num">
                          <p:cBhvr additive="base">
                            <p:cTn dur="750" fill="hold"/>
                            <p:tgtEl>
                              <p:spTgt spid="18"/>
                            </p:tgtEl>
                            <p:attrNameLst>
                              <p:attrName>ppt_y</p:attrName>
                            </p:attrNameLst>
                          </p:cBhvr>
                          <p:tavLst>
                            <p:tav tm="0">
                              <p:val>
                                <p:strVal val="1+#ppt_h/2"/>
                              </p:val>
                            </p:tav>
                            <p:tav tm="100000">
                              <p:val>
                                <p:strVal val="#ppt_y"/>
                              </p:val>
                            </p:tav>
                          </p:tavLst>
                        </p:anim>
                      </p:childTnLst>
                    </p:cTn>
                  </p:par>
                </p:tnLst>
              </p:tmpl>
              <p:tmpl lvl="3">
                <p:tnLst>
                  <p:par>
                    <p:cTn presetID="2" presetClass="entr" presetSubtype="4" decel="100000" fill="hold" nodeType="withEffect">
                      <p:stCondLst>
                        <p:cond delay="0"/>
                      </p:stCondLst>
                      <p:childTnLst>
                        <p:set>
                          <p:cBhvr>
                            <p:cTn dur="1" fill="hold">
                              <p:stCondLst>
                                <p:cond delay="0"/>
                              </p:stCondLst>
                            </p:cTn>
                            <p:tgtEl>
                              <p:spTgt spid="18"/>
                            </p:tgtEl>
                            <p:attrNameLst>
                              <p:attrName>style.visibility</p:attrName>
                            </p:attrNameLst>
                          </p:cBhvr>
                          <p:to>
                            <p:strVal val="visible"/>
                          </p:to>
                        </p:set>
                        <p:anim calcmode="lin" valueType="num">
                          <p:cBhvr additive="base">
                            <p:cTn dur="750" fill="hold"/>
                            <p:tgtEl>
                              <p:spTgt spid="18"/>
                            </p:tgtEl>
                            <p:attrNameLst>
                              <p:attrName>ppt_x</p:attrName>
                            </p:attrNameLst>
                          </p:cBhvr>
                          <p:tavLst>
                            <p:tav tm="0">
                              <p:val>
                                <p:strVal val="#ppt_x"/>
                              </p:val>
                            </p:tav>
                            <p:tav tm="100000">
                              <p:val>
                                <p:strVal val="#ppt_x"/>
                              </p:val>
                            </p:tav>
                          </p:tavLst>
                        </p:anim>
                        <p:anim calcmode="lin" valueType="num">
                          <p:cBhvr additive="base">
                            <p:cTn dur="750" fill="hold"/>
                            <p:tgtEl>
                              <p:spTgt spid="18"/>
                            </p:tgtEl>
                            <p:attrNameLst>
                              <p:attrName>ppt_y</p:attrName>
                            </p:attrNameLst>
                          </p:cBhvr>
                          <p:tavLst>
                            <p:tav tm="0">
                              <p:val>
                                <p:strVal val="1+#ppt_h/2"/>
                              </p:val>
                            </p:tav>
                            <p:tav tm="100000">
                              <p:val>
                                <p:strVal val="#ppt_y"/>
                              </p:val>
                            </p:tav>
                          </p:tavLst>
                        </p:anim>
                      </p:childTnLst>
                    </p:cTn>
                  </p:par>
                </p:tnLst>
              </p:tmpl>
              <p:tmpl lvl="4">
                <p:tnLst>
                  <p:par>
                    <p:cTn presetID="2" presetClass="entr" presetSubtype="4" decel="100000" fill="hold" nodeType="withEffect">
                      <p:stCondLst>
                        <p:cond delay="0"/>
                      </p:stCondLst>
                      <p:childTnLst>
                        <p:set>
                          <p:cBhvr>
                            <p:cTn dur="1" fill="hold">
                              <p:stCondLst>
                                <p:cond delay="0"/>
                              </p:stCondLst>
                            </p:cTn>
                            <p:tgtEl>
                              <p:spTgt spid="18"/>
                            </p:tgtEl>
                            <p:attrNameLst>
                              <p:attrName>style.visibility</p:attrName>
                            </p:attrNameLst>
                          </p:cBhvr>
                          <p:to>
                            <p:strVal val="visible"/>
                          </p:to>
                        </p:set>
                        <p:anim calcmode="lin" valueType="num">
                          <p:cBhvr additive="base">
                            <p:cTn dur="750" fill="hold"/>
                            <p:tgtEl>
                              <p:spTgt spid="18"/>
                            </p:tgtEl>
                            <p:attrNameLst>
                              <p:attrName>ppt_x</p:attrName>
                            </p:attrNameLst>
                          </p:cBhvr>
                          <p:tavLst>
                            <p:tav tm="0">
                              <p:val>
                                <p:strVal val="#ppt_x"/>
                              </p:val>
                            </p:tav>
                            <p:tav tm="100000">
                              <p:val>
                                <p:strVal val="#ppt_x"/>
                              </p:val>
                            </p:tav>
                          </p:tavLst>
                        </p:anim>
                        <p:anim calcmode="lin" valueType="num">
                          <p:cBhvr additive="base">
                            <p:cTn dur="750" fill="hold"/>
                            <p:tgtEl>
                              <p:spTgt spid="18"/>
                            </p:tgtEl>
                            <p:attrNameLst>
                              <p:attrName>ppt_y</p:attrName>
                            </p:attrNameLst>
                          </p:cBhvr>
                          <p:tavLst>
                            <p:tav tm="0">
                              <p:val>
                                <p:strVal val="1+#ppt_h/2"/>
                              </p:val>
                            </p:tav>
                            <p:tav tm="100000">
                              <p:val>
                                <p:strVal val="#ppt_y"/>
                              </p:val>
                            </p:tav>
                          </p:tavLst>
                        </p:anim>
                      </p:childTnLst>
                    </p:cTn>
                  </p:par>
                </p:tnLst>
              </p:tmpl>
              <p:tmpl lvl="5">
                <p:tnLst>
                  <p:par>
                    <p:cTn presetID="2" presetClass="entr" presetSubtype="4" decel="100000" fill="hold" nodeType="withEffect">
                      <p:stCondLst>
                        <p:cond delay="0"/>
                      </p:stCondLst>
                      <p:childTnLst>
                        <p:set>
                          <p:cBhvr>
                            <p:cTn dur="1" fill="hold">
                              <p:stCondLst>
                                <p:cond delay="0"/>
                              </p:stCondLst>
                            </p:cTn>
                            <p:tgtEl>
                              <p:spTgt spid="18"/>
                            </p:tgtEl>
                            <p:attrNameLst>
                              <p:attrName>style.visibility</p:attrName>
                            </p:attrNameLst>
                          </p:cBhvr>
                          <p:to>
                            <p:strVal val="visible"/>
                          </p:to>
                        </p:set>
                        <p:anim calcmode="lin" valueType="num">
                          <p:cBhvr additive="base">
                            <p:cTn dur="750" fill="hold"/>
                            <p:tgtEl>
                              <p:spTgt spid="18"/>
                            </p:tgtEl>
                            <p:attrNameLst>
                              <p:attrName>ppt_x</p:attrName>
                            </p:attrNameLst>
                          </p:cBhvr>
                          <p:tavLst>
                            <p:tav tm="0">
                              <p:val>
                                <p:strVal val="#ppt_x"/>
                              </p:val>
                            </p:tav>
                            <p:tav tm="100000">
                              <p:val>
                                <p:strVal val="#ppt_x"/>
                              </p:val>
                            </p:tav>
                          </p:tavLst>
                        </p:anim>
                        <p:anim calcmode="lin" valueType="num">
                          <p:cBhvr additive="base">
                            <p:cTn dur="750" fill="hold"/>
                            <p:tgtEl>
                              <p:spTgt spid="18"/>
                            </p:tgtEl>
                            <p:attrNameLst>
                              <p:attrName>ppt_y</p:attrName>
                            </p:attrNameLst>
                          </p:cBhvr>
                          <p:tavLst>
                            <p:tav tm="0">
                              <p:val>
                                <p:strVal val="1+#ppt_h/2"/>
                              </p:val>
                            </p:tav>
                            <p:tav tm="100000">
                              <p:val>
                                <p:strVal val="#ppt_y"/>
                              </p:val>
                            </p:tav>
                          </p:tavLst>
                        </p:anim>
                      </p:childTnLst>
                    </p:cTn>
                  </p:par>
                </p:tnLst>
              </p:tmpl>
            </p:tmplLst>
          </p:bldP>
          <p:bldP spid="19" grpId="0">
            <p:tmplLst>
              <p:tmpl>
                <p:tnLst>
                  <p:par>
                    <p:cTn presetID="2" presetClass="entr" presetSubtype="1" fill="hold" nodeType="withEffect">
                      <p:stCondLst>
                        <p:cond delay="0"/>
                      </p:stCondLst>
                      <p:childTnLst>
                        <p:set>
                          <p:cBhvr>
                            <p:cTn dur="1" fill="hold">
                              <p:stCondLst>
                                <p:cond delay="0"/>
                              </p:stCondLst>
                            </p:cTn>
                            <p:tgtEl>
                              <p:spTgt spid="19"/>
                            </p:tgtEl>
                            <p:attrNameLst>
                              <p:attrName>style.visibility</p:attrName>
                            </p:attrNameLst>
                          </p:cBhvr>
                          <p:to>
                            <p:strVal val="visible"/>
                          </p:to>
                        </p:set>
                        <p:anim calcmode="lin" valueType="num">
                          <p:cBhvr additive="base">
                            <p:cTn dur="750" fill="hold"/>
                            <p:tgtEl>
                              <p:spTgt spid="19"/>
                            </p:tgtEl>
                            <p:attrNameLst>
                              <p:attrName>ppt_x</p:attrName>
                            </p:attrNameLst>
                          </p:cBhvr>
                          <p:tavLst>
                            <p:tav tm="0">
                              <p:val>
                                <p:strVal val="#ppt_x"/>
                              </p:val>
                            </p:tav>
                            <p:tav tm="100000">
                              <p:val>
                                <p:strVal val="#ppt_x"/>
                              </p:val>
                            </p:tav>
                          </p:tavLst>
                        </p:anim>
                        <p:anim calcmode="lin" valueType="num">
                          <p:cBhvr additive="base">
                            <p:cTn dur="750" fill="hold"/>
                            <p:tgtEl>
                              <p:spTgt spid="19"/>
                            </p:tgtEl>
                            <p:attrNameLst>
                              <p:attrName>ppt_y</p:attrName>
                            </p:attrNameLst>
                          </p:cBhvr>
                          <p:tavLst>
                            <p:tav tm="0">
                              <p:val>
                                <p:strVal val="0-#ppt_h/2"/>
                              </p:val>
                            </p:tav>
                            <p:tav tm="100000">
                              <p:val>
                                <p:strVal val="#ppt_y"/>
                              </p:val>
                            </p:tav>
                          </p:tavLst>
                        </p:anim>
                      </p:childTnLst>
                    </p:cTn>
                  </p:par>
                </p:tnLst>
              </p:tmpl>
            </p:tmplLst>
          </p:bldP>
          <p:bldP spid="20" grpId="0">
            <p:tmplLst>
              <p:tmpl>
                <p:tnLst>
                  <p:par>
                    <p:cTn presetID="2" presetClass="entr" presetSubtype="1" fill="hold" nodeType="withEffect">
                      <p:stCondLst>
                        <p:cond delay="0"/>
                      </p:stCondLst>
                      <p:childTnLst>
                        <p:set>
                          <p:cBhvr>
                            <p:cTn dur="1" fill="hold">
                              <p:stCondLst>
                                <p:cond delay="0"/>
                              </p:stCondLst>
                            </p:cTn>
                            <p:tgtEl>
                              <p:spTgt spid="20"/>
                            </p:tgtEl>
                            <p:attrNameLst>
                              <p:attrName>style.visibility</p:attrName>
                            </p:attrNameLst>
                          </p:cBhvr>
                          <p:to>
                            <p:strVal val="visible"/>
                          </p:to>
                        </p:set>
                        <p:anim calcmode="lin" valueType="num">
                          <p:cBhvr additive="base">
                            <p:cTn dur="750" fill="hold"/>
                            <p:tgtEl>
                              <p:spTgt spid="20"/>
                            </p:tgtEl>
                            <p:attrNameLst>
                              <p:attrName>ppt_x</p:attrName>
                            </p:attrNameLst>
                          </p:cBhvr>
                          <p:tavLst>
                            <p:tav tm="0">
                              <p:val>
                                <p:strVal val="#ppt_x"/>
                              </p:val>
                            </p:tav>
                            <p:tav tm="100000">
                              <p:val>
                                <p:strVal val="#ppt_x"/>
                              </p:val>
                            </p:tav>
                          </p:tavLst>
                        </p:anim>
                        <p:anim calcmode="lin" valueType="num">
                          <p:cBhvr additive="base">
                            <p:cTn dur="750" fill="hold"/>
                            <p:tgtEl>
                              <p:spTgt spid="20"/>
                            </p:tgtEl>
                            <p:attrNameLst>
                              <p:attrName>ppt_y</p:attrName>
                            </p:attrNameLst>
                          </p:cBhvr>
                          <p:tavLst>
                            <p:tav tm="0">
                              <p:val>
                                <p:strVal val="0-#ppt_h/2"/>
                              </p:val>
                            </p:tav>
                            <p:tav tm="100000">
                              <p:val>
                                <p:strVal val="#ppt_y"/>
                              </p:val>
                            </p:tav>
                          </p:tavLst>
                        </p:anim>
                      </p:childTnLst>
                    </p:cTn>
                  </p:par>
                </p:tnLst>
              </p:tmpl>
            </p:tmplLst>
          </p:bldP>
          <p:bldP spid="21" grpId="0">
            <p:tmplLst>
              <p:tmpl>
                <p:tnLst>
                  <p:par>
                    <p:cTn presetID="2" presetClass="entr" presetSubtype="1" fill="hold" nodeType="withEffect">
                      <p:stCondLst>
                        <p:cond delay="0"/>
                      </p:stCondLst>
                      <p:childTnLst>
                        <p:set>
                          <p:cBhvr>
                            <p:cTn dur="1" fill="hold">
                              <p:stCondLst>
                                <p:cond delay="0"/>
                              </p:stCondLst>
                            </p:cTn>
                            <p:tgtEl>
                              <p:spTgt spid="21"/>
                            </p:tgtEl>
                            <p:attrNameLst>
                              <p:attrName>style.visibility</p:attrName>
                            </p:attrNameLst>
                          </p:cBhvr>
                          <p:to>
                            <p:strVal val="visible"/>
                          </p:to>
                        </p:set>
                        <p:anim calcmode="lin" valueType="num">
                          <p:cBhvr additive="base">
                            <p:cTn dur="750" fill="hold"/>
                            <p:tgtEl>
                              <p:spTgt spid="21"/>
                            </p:tgtEl>
                            <p:attrNameLst>
                              <p:attrName>ppt_x</p:attrName>
                            </p:attrNameLst>
                          </p:cBhvr>
                          <p:tavLst>
                            <p:tav tm="0">
                              <p:val>
                                <p:strVal val="#ppt_x"/>
                              </p:val>
                            </p:tav>
                            <p:tav tm="100000">
                              <p:val>
                                <p:strVal val="#ppt_x"/>
                              </p:val>
                            </p:tav>
                          </p:tavLst>
                        </p:anim>
                        <p:anim calcmode="lin" valueType="num">
                          <p:cBhvr additive="base">
                            <p:cTn dur="750" fill="hold"/>
                            <p:tgtEl>
                              <p:spTgt spid="21"/>
                            </p:tgtEl>
                            <p:attrNameLst>
                              <p:attrName>ppt_y</p:attrName>
                            </p:attrNameLst>
                          </p:cBhvr>
                          <p:tavLst>
                            <p:tav tm="0">
                              <p:val>
                                <p:strVal val="0-#ppt_h/2"/>
                              </p:val>
                            </p:tav>
                            <p:tav tm="100000">
                              <p:val>
                                <p:strVal val="#ppt_y"/>
                              </p:val>
                            </p:tav>
                          </p:tavLst>
                        </p:anim>
                      </p:childTnLst>
                    </p:cTn>
                  </p:par>
                </p:tnLst>
              </p:tmpl>
            </p:tmplLst>
          </p:bldP>
        </p:bldLst>
      </p:timing>
    </mc:Fallback>
  </mc:AlternateContent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26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  w/ Nber and Photo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Shape">
            <a:extLst>
              <a:ext uri="{FF2B5EF4-FFF2-40B4-BE49-F238E27FC236}">
                <a16:creationId xmlns:a16="http://schemas.microsoft.com/office/drawing/2014/main" id="{E1E1B251-8F17-4766-B4A3-AC613630B532}"/>
              </a:ext>
            </a:extLst>
          </p:cNvPr>
          <p:cNvSpPr>
            <a:spLocks noChangeAspect="1"/>
          </p:cNvSpPr>
          <p:nvPr userDrawn="1"/>
        </p:nvSpPr>
        <p:spPr>
          <a:xfrm>
            <a:off x="0" y="6018042"/>
            <a:ext cx="9141714" cy="83995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7091" y="0"/>
                </a:moveTo>
                <a:cubicBezTo>
                  <a:pt x="16950" y="0"/>
                  <a:pt x="16819" y="1095"/>
                  <a:pt x="16748" y="2888"/>
                </a:cubicBezTo>
                <a:lnTo>
                  <a:pt x="16401" y="11964"/>
                </a:lnTo>
                <a:cubicBezTo>
                  <a:pt x="16342" y="13428"/>
                  <a:pt x="16235" y="14345"/>
                  <a:pt x="16118" y="14345"/>
                </a:cubicBezTo>
                <a:lnTo>
                  <a:pt x="0" y="14345"/>
                </a:lnTo>
                <a:lnTo>
                  <a:pt x="0" y="21600"/>
                </a:lnTo>
                <a:lnTo>
                  <a:pt x="21595" y="21600"/>
                </a:lnTo>
                <a:lnTo>
                  <a:pt x="21595" y="14345"/>
                </a:lnTo>
                <a:lnTo>
                  <a:pt x="21600" y="14"/>
                </a:lnTo>
                <a:lnTo>
                  <a:pt x="17091" y="14"/>
                </a:lnTo>
                <a:close/>
              </a:path>
            </a:pathLst>
          </a:custGeom>
          <a:solidFill>
            <a:srgbClr val="935AE9"/>
          </a:solidFill>
          <a:ln w="12700">
            <a:miter lim="400000"/>
          </a:ln>
        </p:spPr>
        <p:txBody>
          <a:bodyPr lIns="28575" tIns="28575" rIns="28575" bIns="28575" anchor="ctr"/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</a:defRPr>
            </a:pPr>
            <a:endParaRPr kumimoji="0" sz="225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AB5DCFEC-D21C-4979-AD98-CAFDCD79EC0D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6019286" y="2"/>
            <a:ext cx="3124715" cy="5016843"/>
          </a:xfrm>
          <a:custGeom>
            <a:avLst/>
            <a:gdLst>
              <a:gd name="connsiteX0" fmla="*/ 218687 w 4166287"/>
              <a:gd name="connsiteY0" fmla="*/ 0 h 5016843"/>
              <a:gd name="connsiteX1" fmla="*/ 4166287 w 4166287"/>
              <a:gd name="connsiteY1" fmla="*/ 0 h 5016843"/>
              <a:gd name="connsiteX2" fmla="*/ 4166287 w 4166287"/>
              <a:gd name="connsiteY2" fmla="*/ 4994526 h 5016843"/>
              <a:gd name="connsiteX3" fmla="*/ 4147340 w 4166287"/>
              <a:gd name="connsiteY3" fmla="*/ 4997417 h 5016843"/>
              <a:gd name="connsiteX4" fmla="*/ 3762632 w 4166287"/>
              <a:gd name="connsiteY4" fmla="*/ 5016843 h 5016843"/>
              <a:gd name="connsiteX5" fmla="*/ 0 w 4166287"/>
              <a:gd name="connsiteY5" fmla="*/ 1254210 h 5016843"/>
              <a:gd name="connsiteX6" fmla="*/ 169160 w 4166287"/>
              <a:gd name="connsiteY6" fmla="*/ 135318 h 50168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166287" h="5016843">
                <a:moveTo>
                  <a:pt x="218687" y="0"/>
                </a:moveTo>
                <a:lnTo>
                  <a:pt x="4166287" y="0"/>
                </a:lnTo>
                <a:lnTo>
                  <a:pt x="4166287" y="4994526"/>
                </a:lnTo>
                <a:lnTo>
                  <a:pt x="4147340" y="4997417"/>
                </a:lnTo>
                <a:cubicBezTo>
                  <a:pt x="4020851" y="5010263"/>
                  <a:pt x="3892510" y="5016843"/>
                  <a:pt x="3762632" y="5016843"/>
                </a:cubicBezTo>
                <a:cubicBezTo>
                  <a:pt x="1684587" y="5016843"/>
                  <a:pt x="0" y="3332255"/>
                  <a:pt x="0" y="1254210"/>
                </a:cubicBezTo>
                <a:cubicBezTo>
                  <a:pt x="0" y="864577"/>
                  <a:pt x="59223" y="488776"/>
                  <a:pt x="169160" y="135318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D62C1D42-6617-4BEE-98E5-BA7C91BA0AB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871700" y="365126"/>
            <a:ext cx="4147586" cy="1325563"/>
          </a:xfrm>
        </p:spPr>
        <p:txBody>
          <a:bodyPr/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61E264C9-A85A-4EAB-ABF5-1F23772B5E9F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28650" y="2055812"/>
            <a:ext cx="5390636" cy="389346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D72CADAF-68B5-4AE6-A7BF-B41A96E7A599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628650" y="6188670"/>
            <a:ext cx="2057400" cy="365125"/>
          </a:xfrm>
        </p:spPr>
        <p:txBody>
          <a:bodyPr/>
          <a:lstStyle>
            <a:lvl1pPr>
              <a:defRPr/>
            </a:lvl1pPr>
          </a:lstStyle>
          <a:p>
            <a:pPr defTabSz="685800"/>
            <a:r>
              <a:rPr lang="en-US">
                <a:solidFill>
                  <a:prstClr val="black">
                    <a:tint val="75000"/>
                  </a:prstClr>
                </a:solidFill>
              </a:rPr>
              <a:t>Your Date</a:t>
            </a:r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DF0BAC43-A15B-4524-B559-F5C89AB8441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3028950" y="6188670"/>
            <a:ext cx="3086100" cy="365125"/>
          </a:xfrm>
        </p:spPr>
        <p:txBody>
          <a:bodyPr/>
          <a:lstStyle/>
          <a:p>
            <a:pPr defTabSz="685800"/>
            <a:r>
              <a:rPr lang="en-US">
                <a:solidFill>
                  <a:prstClr val="black">
                    <a:tint val="75000"/>
                  </a:prstClr>
                </a:solidFill>
              </a:rPr>
              <a:t>Your Footer</a:t>
            </a:r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4A0BDDA-974C-4553-B192-00D80DAAAE5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6457950" y="6188670"/>
            <a:ext cx="2057400" cy="365125"/>
          </a:xfrm>
        </p:spPr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defTabSz="685800"/>
            <a:fld id="{F9036A72-EF4D-4486-A23C-054FE2E2A8D2}" type="slidenum">
              <a:rPr lang="en-US" smtClean="0">
                <a:solidFill>
                  <a:prstClr val="black">
                    <a:lumMod val="75000"/>
                    <a:lumOff val="25000"/>
                  </a:prstClr>
                </a:solidFill>
              </a:rPr>
              <a:pPr defTabSz="685800"/>
              <a:t>‹#›</a:t>
            </a:fld>
            <a:endParaRPr lang="en-US">
              <a:solidFill>
                <a:prstClr val="black">
                  <a:lumMod val="75000"/>
                  <a:lumOff val="25000"/>
                </a:prstClr>
              </a:solidFill>
            </a:endParaRP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65108B4F-6DCF-4C31-9E72-BA4F0AB127A6}"/>
              </a:ext>
            </a:extLst>
          </p:cNvPr>
          <p:cNvSpPr/>
          <p:nvPr userDrawn="1"/>
        </p:nvSpPr>
        <p:spPr>
          <a:xfrm>
            <a:off x="845587" y="1629849"/>
            <a:ext cx="673331" cy="99753"/>
          </a:xfrm>
          <a:prstGeom prst="rect">
            <a:avLst/>
          </a:prstGeom>
          <a:solidFill>
            <a:schemeClr val="tx1">
              <a:lumMod val="65000"/>
              <a:lumOff val="3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1" name="Text Placeholder 8">
            <a:extLst>
              <a:ext uri="{FF2B5EF4-FFF2-40B4-BE49-F238E27FC236}">
                <a16:creationId xmlns:a16="http://schemas.microsoft.com/office/drawing/2014/main" id="{C268EA9E-D57B-4237-A9D1-EAE6115C19A1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-585220" y="-230809"/>
            <a:ext cx="2456920" cy="1525802"/>
          </a:xfrm>
        </p:spPr>
        <p:txBody>
          <a:bodyPr wrap="square">
            <a:spAutoFit/>
          </a:bodyPr>
          <a:lstStyle>
            <a:lvl1pPr marL="0" indent="0" algn="r">
              <a:buNone/>
              <a:defRPr sz="10350" b="1">
                <a:solidFill>
                  <a:srgbClr val="935AE9"/>
                </a:solidFill>
                <a:latin typeface="Arial Black" panose="020B0A04020102020204" pitchFamily="34" charset="0"/>
              </a:defRPr>
            </a:lvl1pPr>
            <a:lvl2pPr marL="342900" indent="0">
              <a:buNone/>
              <a:defRPr/>
            </a:lvl2pPr>
            <a:lvl3pPr marL="685800" indent="0">
              <a:buNone/>
              <a:defRPr/>
            </a:lvl3pPr>
            <a:lvl4pPr marL="1028700" indent="0">
              <a:buNone/>
              <a:defRPr/>
            </a:lvl4pPr>
            <a:lvl5pPr marL="1371600" indent="0">
              <a:buNone/>
              <a:defRPr/>
            </a:lvl5pPr>
          </a:lstStyle>
          <a:p>
            <a:pPr lvl="0"/>
            <a:r>
              <a:rPr lang="en-US" dirty="0"/>
              <a:t>00</a:t>
            </a:r>
          </a:p>
        </p:txBody>
      </p:sp>
    </p:spTree>
    <p:extLst>
      <p:ext uri="{BB962C8B-B14F-4D97-AF65-F5344CB8AC3E}">
        <p14:creationId xmlns:p14="http://schemas.microsoft.com/office/powerpoint/2010/main" val="121350108"/>
      </p:ext>
    </p:extLst>
  </p:cSld>
  <p:clrMapOvr>
    <a:masterClrMapping/>
  </p:clrMapOvr>
</p:sldLayout>
</file>

<file path=ppt/slideLayouts/slideLayout26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 and Photo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Shape">
            <a:extLst>
              <a:ext uri="{FF2B5EF4-FFF2-40B4-BE49-F238E27FC236}">
                <a16:creationId xmlns:a16="http://schemas.microsoft.com/office/drawing/2014/main" id="{1BD1CB4F-4AF3-4F7D-902E-BAF88F7ED723}"/>
              </a:ext>
            </a:extLst>
          </p:cNvPr>
          <p:cNvSpPr>
            <a:spLocks noChangeAspect="1"/>
          </p:cNvSpPr>
          <p:nvPr userDrawn="1"/>
        </p:nvSpPr>
        <p:spPr>
          <a:xfrm>
            <a:off x="0" y="6018042"/>
            <a:ext cx="9141714" cy="83995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7091" y="0"/>
                </a:moveTo>
                <a:cubicBezTo>
                  <a:pt x="16950" y="0"/>
                  <a:pt x="16819" y="1095"/>
                  <a:pt x="16748" y="2888"/>
                </a:cubicBezTo>
                <a:lnTo>
                  <a:pt x="16401" y="11964"/>
                </a:lnTo>
                <a:cubicBezTo>
                  <a:pt x="16342" y="13428"/>
                  <a:pt x="16235" y="14345"/>
                  <a:pt x="16118" y="14345"/>
                </a:cubicBezTo>
                <a:lnTo>
                  <a:pt x="0" y="14345"/>
                </a:lnTo>
                <a:lnTo>
                  <a:pt x="0" y="21600"/>
                </a:lnTo>
                <a:lnTo>
                  <a:pt x="21595" y="21600"/>
                </a:lnTo>
                <a:lnTo>
                  <a:pt x="21595" y="14345"/>
                </a:lnTo>
                <a:lnTo>
                  <a:pt x="21600" y="14"/>
                </a:lnTo>
                <a:lnTo>
                  <a:pt x="17091" y="14"/>
                </a:lnTo>
                <a:close/>
              </a:path>
            </a:pathLst>
          </a:custGeom>
          <a:solidFill>
            <a:srgbClr val="935AE9"/>
          </a:solidFill>
          <a:ln w="12700">
            <a:miter lim="400000"/>
          </a:ln>
        </p:spPr>
        <p:txBody>
          <a:bodyPr lIns="28575" tIns="28575" rIns="28575" bIns="28575" anchor="ctr"/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</a:defRPr>
            </a:pPr>
            <a:endParaRPr kumimoji="0" sz="225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AB5DCFEC-D21C-4979-AD98-CAFDCD79EC0D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6019286" y="2"/>
            <a:ext cx="3124715" cy="5016843"/>
          </a:xfrm>
          <a:custGeom>
            <a:avLst/>
            <a:gdLst>
              <a:gd name="connsiteX0" fmla="*/ 218687 w 4166287"/>
              <a:gd name="connsiteY0" fmla="*/ 0 h 5016843"/>
              <a:gd name="connsiteX1" fmla="*/ 4166287 w 4166287"/>
              <a:gd name="connsiteY1" fmla="*/ 0 h 5016843"/>
              <a:gd name="connsiteX2" fmla="*/ 4166287 w 4166287"/>
              <a:gd name="connsiteY2" fmla="*/ 4994526 h 5016843"/>
              <a:gd name="connsiteX3" fmla="*/ 4147340 w 4166287"/>
              <a:gd name="connsiteY3" fmla="*/ 4997417 h 5016843"/>
              <a:gd name="connsiteX4" fmla="*/ 3762632 w 4166287"/>
              <a:gd name="connsiteY4" fmla="*/ 5016843 h 5016843"/>
              <a:gd name="connsiteX5" fmla="*/ 0 w 4166287"/>
              <a:gd name="connsiteY5" fmla="*/ 1254210 h 5016843"/>
              <a:gd name="connsiteX6" fmla="*/ 169160 w 4166287"/>
              <a:gd name="connsiteY6" fmla="*/ 135318 h 50168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166287" h="5016843">
                <a:moveTo>
                  <a:pt x="218687" y="0"/>
                </a:moveTo>
                <a:lnTo>
                  <a:pt x="4166287" y="0"/>
                </a:lnTo>
                <a:lnTo>
                  <a:pt x="4166287" y="4994526"/>
                </a:lnTo>
                <a:lnTo>
                  <a:pt x="4147340" y="4997417"/>
                </a:lnTo>
                <a:cubicBezTo>
                  <a:pt x="4020851" y="5010263"/>
                  <a:pt x="3892510" y="5016843"/>
                  <a:pt x="3762632" y="5016843"/>
                </a:cubicBezTo>
                <a:cubicBezTo>
                  <a:pt x="1684587" y="5016843"/>
                  <a:pt x="0" y="3332255"/>
                  <a:pt x="0" y="1254210"/>
                </a:cubicBezTo>
                <a:cubicBezTo>
                  <a:pt x="0" y="864577"/>
                  <a:pt x="59223" y="488776"/>
                  <a:pt x="169160" y="135318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D62C1D42-6617-4BEE-98E5-BA7C91BA0AB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8650" y="365126"/>
            <a:ext cx="5390636" cy="1325563"/>
          </a:xfrm>
        </p:spPr>
        <p:txBody>
          <a:bodyPr/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61E264C9-A85A-4EAB-ABF5-1F23772B5E9F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28650" y="2055812"/>
            <a:ext cx="5390636" cy="389346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D72CADAF-68B5-4AE6-A7BF-B41A96E7A599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628650" y="6188670"/>
            <a:ext cx="2057400" cy="365125"/>
          </a:xfrm>
        </p:spPr>
        <p:txBody>
          <a:bodyPr/>
          <a:lstStyle>
            <a:lvl1pPr>
              <a:defRPr/>
            </a:lvl1pPr>
          </a:lstStyle>
          <a:p>
            <a:pPr defTabSz="685800"/>
            <a:r>
              <a:rPr lang="en-US">
                <a:solidFill>
                  <a:prstClr val="black">
                    <a:tint val="75000"/>
                  </a:prstClr>
                </a:solidFill>
              </a:rPr>
              <a:t>Your Date</a:t>
            </a:r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DF0BAC43-A15B-4524-B559-F5C89AB8441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3028950" y="6188670"/>
            <a:ext cx="3086100" cy="365125"/>
          </a:xfrm>
        </p:spPr>
        <p:txBody>
          <a:bodyPr/>
          <a:lstStyle/>
          <a:p>
            <a:pPr defTabSz="685800"/>
            <a:r>
              <a:rPr lang="en-US">
                <a:solidFill>
                  <a:prstClr val="black">
                    <a:tint val="75000"/>
                  </a:prstClr>
                </a:solidFill>
              </a:rPr>
              <a:t>Your Footer</a:t>
            </a:r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4A0BDDA-974C-4553-B192-00D80DAAAE5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6457950" y="6188670"/>
            <a:ext cx="2057400" cy="365125"/>
          </a:xfrm>
        </p:spPr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defTabSz="685800"/>
            <a:fld id="{F9036A72-EF4D-4486-A23C-054FE2E2A8D2}" type="slidenum">
              <a:rPr lang="en-US" smtClean="0">
                <a:solidFill>
                  <a:prstClr val="black">
                    <a:lumMod val="75000"/>
                    <a:lumOff val="25000"/>
                  </a:prstClr>
                </a:solidFill>
              </a:rPr>
              <a:pPr defTabSz="685800"/>
              <a:t>‹#›</a:t>
            </a:fld>
            <a:endParaRPr lang="en-US">
              <a:solidFill>
                <a:prstClr val="black">
                  <a:lumMod val="75000"/>
                  <a:lumOff val="2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01791432"/>
      </p:ext>
    </p:extLst>
  </p:cSld>
  <p:clrMapOvr>
    <a:masterClrMapping/>
  </p:clrMapOvr>
</p:sldLayout>
</file>

<file path=ppt/slideLayouts/slideLayout26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No Content w/ Nber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Shape">
            <a:extLst>
              <a:ext uri="{FF2B5EF4-FFF2-40B4-BE49-F238E27FC236}">
                <a16:creationId xmlns:a16="http://schemas.microsoft.com/office/drawing/2014/main" id="{03529427-52AB-4656-9D6F-917E978B9BC1}"/>
              </a:ext>
            </a:extLst>
          </p:cNvPr>
          <p:cNvSpPr>
            <a:spLocks noChangeAspect="1"/>
          </p:cNvSpPr>
          <p:nvPr userDrawn="1"/>
        </p:nvSpPr>
        <p:spPr>
          <a:xfrm>
            <a:off x="0" y="6018042"/>
            <a:ext cx="9141714" cy="83995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7091" y="0"/>
                </a:moveTo>
                <a:cubicBezTo>
                  <a:pt x="16950" y="0"/>
                  <a:pt x="16819" y="1095"/>
                  <a:pt x="16748" y="2888"/>
                </a:cubicBezTo>
                <a:lnTo>
                  <a:pt x="16401" y="11964"/>
                </a:lnTo>
                <a:cubicBezTo>
                  <a:pt x="16342" y="13428"/>
                  <a:pt x="16235" y="14345"/>
                  <a:pt x="16118" y="14345"/>
                </a:cubicBezTo>
                <a:lnTo>
                  <a:pt x="0" y="14345"/>
                </a:lnTo>
                <a:lnTo>
                  <a:pt x="0" y="21600"/>
                </a:lnTo>
                <a:lnTo>
                  <a:pt x="21595" y="21600"/>
                </a:lnTo>
                <a:lnTo>
                  <a:pt x="21595" y="14345"/>
                </a:lnTo>
                <a:lnTo>
                  <a:pt x="21600" y="14"/>
                </a:lnTo>
                <a:lnTo>
                  <a:pt x="17091" y="14"/>
                </a:lnTo>
                <a:close/>
              </a:path>
            </a:pathLst>
          </a:custGeom>
          <a:solidFill>
            <a:srgbClr val="935AE9"/>
          </a:solidFill>
          <a:ln w="12700">
            <a:miter lim="400000"/>
          </a:ln>
        </p:spPr>
        <p:txBody>
          <a:bodyPr lIns="28575" tIns="28575" rIns="28575" bIns="28575" anchor="ctr"/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</a:defRPr>
            </a:pPr>
            <a:endParaRPr kumimoji="0" sz="225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D62C1D42-6617-4BEE-98E5-BA7C91BA0AB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871700" y="365126"/>
            <a:ext cx="6643650" cy="1325563"/>
          </a:xfrm>
        </p:spPr>
        <p:txBody>
          <a:bodyPr/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D72CADAF-68B5-4AE6-A7BF-B41A96E7A599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628650" y="6188670"/>
            <a:ext cx="2057400" cy="365125"/>
          </a:xfrm>
        </p:spPr>
        <p:txBody>
          <a:bodyPr/>
          <a:lstStyle>
            <a:lvl1pPr>
              <a:defRPr/>
            </a:lvl1pPr>
          </a:lstStyle>
          <a:p>
            <a:pPr defTabSz="685800"/>
            <a:r>
              <a:rPr lang="en-US">
                <a:solidFill>
                  <a:prstClr val="black">
                    <a:tint val="75000"/>
                  </a:prstClr>
                </a:solidFill>
              </a:rPr>
              <a:t>Your Date</a:t>
            </a:r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DF0BAC43-A15B-4524-B559-F5C89AB8441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3028950" y="6188670"/>
            <a:ext cx="3086100" cy="365125"/>
          </a:xfrm>
        </p:spPr>
        <p:txBody>
          <a:bodyPr/>
          <a:lstStyle/>
          <a:p>
            <a:pPr defTabSz="685800"/>
            <a:r>
              <a:rPr lang="en-US">
                <a:solidFill>
                  <a:prstClr val="black">
                    <a:tint val="75000"/>
                  </a:prstClr>
                </a:solidFill>
              </a:rPr>
              <a:t>Your Footer</a:t>
            </a:r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4A0BDDA-974C-4553-B192-00D80DAAAE5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6457950" y="6188670"/>
            <a:ext cx="2057400" cy="365125"/>
          </a:xfrm>
        </p:spPr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defTabSz="685800"/>
            <a:fld id="{F9036A72-EF4D-4486-A23C-054FE2E2A8D2}" type="slidenum">
              <a:rPr lang="en-US" smtClean="0">
                <a:solidFill>
                  <a:prstClr val="black">
                    <a:lumMod val="75000"/>
                    <a:lumOff val="25000"/>
                  </a:prstClr>
                </a:solidFill>
              </a:rPr>
              <a:pPr defTabSz="685800"/>
              <a:t>‹#›</a:t>
            </a:fld>
            <a:endParaRPr lang="en-US">
              <a:solidFill>
                <a:prstClr val="black">
                  <a:lumMod val="75000"/>
                  <a:lumOff val="25000"/>
                </a:prstClr>
              </a:solidFill>
            </a:endParaRPr>
          </a:p>
        </p:txBody>
      </p:sp>
      <p:sp>
        <p:nvSpPr>
          <p:cNvPr id="7" name="Text Placeholder 8">
            <a:extLst>
              <a:ext uri="{FF2B5EF4-FFF2-40B4-BE49-F238E27FC236}">
                <a16:creationId xmlns:a16="http://schemas.microsoft.com/office/drawing/2014/main" id="{7FE1E8C5-1D73-4362-8287-0FBC5752C151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-585220" y="-230809"/>
            <a:ext cx="2456920" cy="1525802"/>
          </a:xfrm>
        </p:spPr>
        <p:txBody>
          <a:bodyPr wrap="square">
            <a:spAutoFit/>
          </a:bodyPr>
          <a:lstStyle>
            <a:lvl1pPr marL="0" indent="0" algn="r">
              <a:buNone/>
              <a:defRPr sz="10350" b="1">
                <a:solidFill>
                  <a:srgbClr val="935AE9"/>
                </a:solidFill>
                <a:latin typeface="Arial Black" panose="020B0A04020102020204" pitchFamily="34" charset="0"/>
              </a:defRPr>
            </a:lvl1pPr>
            <a:lvl2pPr marL="342900" indent="0">
              <a:buNone/>
              <a:defRPr/>
            </a:lvl2pPr>
            <a:lvl3pPr marL="685800" indent="0">
              <a:buNone/>
              <a:defRPr/>
            </a:lvl3pPr>
            <a:lvl4pPr marL="1028700" indent="0">
              <a:buNone/>
              <a:defRPr/>
            </a:lvl4pPr>
            <a:lvl5pPr marL="1371600" indent="0">
              <a:buNone/>
              <a:defRPr/>
            </a:lvl5pPr>
          </a:lstStyle>
          <a:p>
            <a:pPr lvl="0"/>
            <a:r>
              <a:rPr lang="en-US" dirty="0"/>
              <a:t>00</a:t>
            </a: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65108B4F-6DCF-4C31-9E72-BA4F0AB127A6}"/>
              </a:ext>
            </a:extLst>
          </p:cNvPr>
          <p:cNvSpPr/>
          <p:nvPr userDrawn="1"/>
        </p:nvSpPr>
        <p:spPr>
          <a:xfrm>
            <a:off x="845587" y="1629849"/>
            <a:ext cx="673331" cy="99753"/>
          </a:xfrm>
          <a:prstGeom prst="rect">
            <a:avLst/>
          </a:prstGeom>
          <a:solidFill>
            <a:schemeClr val="tx1">
              <a:lumMod val="65000"/>
              <a:lumOff val="3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219831319"/>
      </p:ext>
    </p:extLst>
  </p:cSld>
  <p:clrMapOvr>
    <a:masterClrMapping/>
  </p:clrMapOvr>
</p:sldLayout>
</file>

<file path=ppt/slideLayouts/slideLayout26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No Conten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Shape">
            <a:extLst>
              <a:ext uri="{FF2B5EF4-FFF2-40B4-BE49-F238E27FC236}">
                <a16:creationId xmlns:a16="http://schemas.microsoft.com/office/drawing/2014/main" id="{7CDAECDE-B9F3-430C-8E29-41EA67EF66F1}"/>
              </a:ext>
            </a:extLst>
          </p:cNvPr>
          <p:cNvSpPr>
            <a:spLocks noChangeAspect="1"/>
          </p:cNvSpPr>
          <p:nvPr userDrawn="1"/>
        </p:nvSpPr>
        <p:spPr>
          <a:xfrm>
            <a:off x="0" y="6018042"/>
            <a:ext cx="9141714" cy="83995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7091" y="0"/>
                </a:moveTo>
                <a:cubicBezTo>
                  <a:pt x="16950" y="0"/>
                  <a:pt x="16819" y="1095"/>
                  <a:pt x="16748" y="2888"/>
                </a:cubicBezTo>
                <a:lnTo>
                  <a:pt x="16401" y="11964"/>
                </a:lnTo>
                <a:cubicBezTo>
                  <a:pt x="16342" y="13428"/>
                  <a:pt x="16235" y="14345"/>
                  <a:pt x="16118" y="14345"/>
                </a:cubicBezTo>
                <a:lnTo>
                  <a:pt x="0" y="14345"/>
                </a:lnTo>
                <a:lnTo>
                  <a:pt x="0" y="21600"/>
                </a:lnTo>
                <a:lnTo>
                  <a:pt x="21595" y="21600"/>
                </a:lnTo>
                <a:lnTo>
                  <a:pt x="21595" y="14345"/>
                </a:lnTo>
                <a:lnTo>
                  <a:pt x="21600" y="14"/>
                </a:lnTo>
                <a:lnTo>
                  <a:pt x="17091" y="14"/>
                </a:lnTo>
                <a:close/>
              </a:path>
            </a:pathLst>
          </a:custGeom>
          <a:solidFill>
            <a:srgbClr val="935AE9"/>
          </a:solidFill>
          <a:ln w="12700">
            <a:miter lim="400000"/>
          </a:ln>
        </p:spPr>
        <p:txBody>
          <a:bodyPr lIns="28575" tIns="28575" rIns="28575" bIns="28575" anchor="ctr"/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</a:defRPr>
            </a:pPr>
            <a:endParaRPr kumimoji="0" sz="225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D62C1D42-6617-4BEE-98E5-BA7C91BA0AB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8650" y="365126"/>
            <a:ext cx="7886700" cy="1325563"/>
          </a:xfrm>
        </p:spPr>
        <p:txBody>
          <a:bodyPr/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D72CADAF-68B5-4AE6-A7BF-B41A96E7A599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628650" y="6188670"/>
            <a:ext cx="2057400" cy="365125"/>
          </a:xfrm>
        </p:spPr>
        <p:txBody>
          <a:bodyPr/>
          <a:lstStyle>
            <a:lvl1pPr>
              <a:defRPr/>
            </a:lvl1pPr>
          </a:lstStyle>
          <a:p>
            <a:pPr defTabSz="685800"/>
            <a:r>
              <a:rPr lang="en-US">
                <a:solidFill>
                  <a:prstClr val="black">
                    <a:tint val="75000"/>
                  </a:prstClr>
                </a:solidFill>
              </a:rPr>
              <a:t>Your Date</a:t>
            </a:r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DF0BAC43-A15B-4524-B559-F5C89AB8441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3028950" y="6188670"/>
            <a:ext cx="3086100" cy="365125"/>
          </a:xfrm>
        </p:spPr>
        <p:txBody>
          <a:bodyPr/>
          <a:lstStyle/>
          <a:p>
            <a:pPr defTabSz="685800"/>
            <a:r>
              <a:rPr lang="en-US">
                <a:solidFill>
                  <a:prstClr val="black">
                    <a:tint val="75000"/>
                  </a:prstClr>
                </a:solidFill>
              </a:rPr>
              <a:t>Your Footer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4A0BDDA-974C-4553-B192-00D80DAAAE5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6457950" y="6188670"/>
            <a:ext cx="2057400" cy="365125"/>
          </a:xfrm>
        </p:spPr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defTabSz="685800"/>
            <a:fld id="{F9036A72-EF4D-4486-A23C-054FE2E2A8D2}" type="slidenum">
              <a:rPr lang="en-US" smtClean="0">
                <a:solidFill>
                  <a:prstClr val="black">
                    <a:lumMod val="75000"/>
                    <a:lumOff val="25000"/>
                  </a:prstClr>
                </a:solidFill>
              </a:rPr>
              <a:pPr defTabSz="685800"/>
              <a:t>‹#›</a:t>
            </a:fld>
            <a:endParaRPr lang="en-US">
              <a:solidFill>
                <a:prstClr val="black">
                  <a:lumMod val="75000"/>
                  <a:lumOff val="2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72552046"/>
      </p:ext>
    </p:extLst>
  </p:cSld>
  <p:clrMapOvr>
    <a:masterClrMapping/>
  </p:clrMapOvr>
</p:sldLayout>
</file>

<file path=ppt/slideLayouts/slideLayout26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No Content w/ Nber and Photo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Shape">
            <a:extLst>
              <a:ext uri="{FF2B5EF4-FFF2-40B4-BE49-F238E27FC236}">
                <a16:creationId xmlns:a16="http://schemas.microsoft.com/office/drawing/2014/main" id="{5BB9F8C0-F7AF-4F69-8368-B77912D52410}"/>
              </a:ext>
            </a:extLst>
          </p:cNvPr>
          <p:cNvSpPr>
            <a:spLocks noChangeAspect="1"/>
          </p:cNvSpPr>
          <p:nvPr userDrawn="1"/>
        </p:nvSpPr>
        <p:spPr>
          <a:xfrm>
            <a:off x="0" y="6018042"/>
            <a:ext cx="9141714" cy="83995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7091" y="0"/>
                </a:moveTo>
                <a:cubicBezTo>
                  <a:pt x="16950" y="0"/>
                  <a:pt x="16819" y="1095"/>
                  <a:pt x="16748" y="2888"/>
                </a:cubicBezTo>
                <a:lnTo>
                  <a:pt x="16401" y="11964"/>
                </a:lnTo>
                <a:cubicBezTo>
                  <a:pt x="16342" y="13428"/>
                  <a:pt x="16235" y="14345"/>
                  <a:pt x="16118" y="14345"/>
                </a:cubicBezTo>
                <a:lnTo>
                  <a:pt x="0" y="14345"/>
                </a:lnTo>
                <a:lnTo>
                  <a:pt x="0" y="21600"/>
                </a:lnTo>
                <a:lnTo>
                  <a:pt x="21595" y="21600"/>
                </a:lnTo>
                <a:lnTo>
                  <a:pt x="21595" y="14345"/>
                </a:lnTo>
                <a:lnTo>
                  <a:pt x="21600" y="14"/>
                </a:lnTo>
                <a:lnTo>
                  <a:pt x="17091" y="14"/>
                </a:lnTo>
                <a:close/>
              </a:path>
            </a:pathLst>
          </a:custGeom>
          <a:solidFill>
            <a:srgbClr val="935AE9"/>
          </a:solidFill>
          <a:ln w="12700">
            <a:miter lim="400000"/>
          </a:ln>
        </p:spPr>
        <p:txBody>
          <a:bodyPr lIns="28575" tIns="28575" rIns="28575" bIns="28575" anchor="ctr"/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</a:defRPr>
            </a:pPr>
            <a:endParaRPr kumimoji="0" sz="225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AB5DCFEC-D21C-4979-AD98-CAFDCD79EC0D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6019286" y="2"/>
            <a:ext cx="3124715" cy="5016843"/>
          </a:xfrm>
          <a:custGeom>
            <a:avLst/>
            <a:gdLst>
              <a:gd name="connsiteX0" fmla="*/ 218687 w 4166287"/>
              <a:gd name="connsiteY0" fmla="*/ 0 h 5016843"/>
              <a:gd name="connsiteX1" fmla="*/ 4166287 w 4166287"/>
              <a:gd name="connsiteY1" fmla="*/ 0 h 5016843"/>
              <a:gd name="connsiteX2" fmla="*/ 4166287 w 4166287"/>
              <a:gd name="connsiteY2" fmla="*/ 4994526 h 5016843"/>
              <a:gd name="connsiteX3" fmla="*/ 4147340 w 4166287"/>
              <a:gd name="connsiteY3" fmla="*/ 4997417 h 5016843"/>
              <a:gd name="connsiteX4" fmla="*/ 3762632 w 4166287"/>
              <a:gd name="connsiteY4" fmla="*/ 5016843 h 5016843"/>
              <a:gd name="connsiteX5" fmla="*/ 0 w 4166287"/>
              <a:gd name="connsiteY5" fmla="*/ 1254210 h 5016843"/>
              <a:gd name="connsiteX6" fmla="*/ 169160 w 4166287"/>
              <a:gd name="connsiteY6" fmla="*/ 135318 h 50168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166287" h="5016843">
                <a:moveTo>
                  <a:pt x="218687" y="0"/>
                </a:moveTo>
                <a:lnTo>
                  <a:pt x="4166287" y="0"/>
                </a:lnTo>
                <a:lnTo>
                  <a:pt x="4166287" y="4994526"/>
                </a:lnTo>
                <a:lnTo>
                  <a:pt x="4147340" y="4997417"/>
                </a:lnTo>
                <a:cubicBezTo>
                  <a:pt x="4020851" y="5010263"/>
                  <a:pt x="3892510" y="5016843"/>
                  <a:pt x="3762632" y="5016843"/>
                </a:cubicBezTo>
                <a:cubicBezTo>
                  <a:pt x="1684587" y="5016843"/>
                  <a:pt x="0" y="3332255"/>
                  <a:pt x="0" y="1254210"/>
                </a:cubicBezTo>
                <a:cubicBezTo>
                  <a:pt x="0" y="864577"/>
                  <a:pt x="59223" y="488776"/>
                  <a:pt x="169160" y="135318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D62C1D42-6617-4BEE-98E5-BA7C91BA0AB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871700" y="365126"/>
            <a:ext cx="4147586" cy="1325563"/>
          </a:xfrm>
        </p:spPr>
        <p:txBody>
          <a:bodyPr/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D72CADAF-68B5-4AE6-A7BF-B41A96E7A599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628650" y="6188670"/>
            <a:ext cx="2057400" cy="365125"/>
          </a:xfrm>
        </p:spPr>
        <p:txBody>
          <a:bodyPr/>
          <a:lstStyle>
            <a:lvl1pPr>
              <a:defRPr/>
            </a:lvl1pPr>
          </a:lstStyle>
          <a:p>
            <a:pPr defTabSz="685800"/>
            <a:r>
              <a:rPr lang="en-US">
                <a:solidFill>
                  <a:prstClr val="black">
                    <a:tint val="75000"/>
                  </a:prstClr>
                </a:solidFill>
              </a:rPr>
              <a:t>Your Date</a:t>
            </a:r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DF0BAC43-A15B-4524-B559-F5C89AB8441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3028950" y="6188670"/>
            <a:ext cx="3086100" cy="365125"/>
          </a:xfrm>
        </p:spPr>
        <p:txBody>
          <a:bodyPr/>
          <a:lstStyle/>
          <a:p>
            <a:pPr defTabSz="685800"/>
            <a:r>
              <a:rPr lang="en-US">
                <a:solidFill>
                  <a:prstClr val="black">
                    <a:tint val="75000"/>
                  </a:prstClr>
                </a:solidFill>
              </a:rPr>
              <a:t>Your Footer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4A0BDDA-974C-4553-B192-00D80DAAAE5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6457950" y="6188670"/>
            <a:ext cx="2057400" cy="365125"/>
          </a:xfrm>
        </p:spPr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defTabSz="685800"/>
            <a:fld id="{F9036A72-EF4D-4486-A23C-054FE2E2A8D2}" type="slidenum">
              <a:rPr lang="en-US" smtClean="0">
                <a:solidFill>
                  <a:prstClr val="black">
                    <a:lumMod val="75000"/>
                    <a:lumOff val="25000"/>
                  </a:prstClr>
                </a:solidFill>
              </a:rPr>
              <a:pPr defTabSz="685800"/>
              <a:t>‹#›</a:t>
            </a:fld>
            <a:endParaRPr lang="en-US">
              <a:solidFill>
                <a:prstClr val="black">
                  <a:lumMod val="75000"/>
                  <a:lumOff val="25000"/>
                </a:prstClr>
              </a:solidFill>
            </a:endParaRP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65108B4F-6DCF-4C31-9E72-BA4F0AB127A6}"/>
              </a:ext>
            </a:extLst>
          </p:cNvPr>
          <p:cNvSpPr/>
          <p:nvPr userDrawn="1"/>
        </p:nvSpPr>
        <p:spPr>
          <a:xfrm>
            <a:off x="845587" y="1629849"/>
            <a:ext cx="673331" cy="99753"/>
          </a:xfrm>
          <a:prstGeom prst="rect">
            <a:avLst/>
          </a:prstGeom>
          <a:solidFill>
            <a:schemeClr val="tx1">
              <a:lumMod val="65000"/>
              <a:lumOff val="3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1" name="Text Placeholder 8">
            <a:extLst>
              <a:ext uri="{FF2B5EF4-FFF2-40B4-BE49-F238E27FC236}">
                <a16:creationId xmlns:a16="http://schemas.microsoft.com/office/drawing/2014/main" id="{C268EA9E-D57B-4237-A9D1-EAE6115C19A1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-585220" y="-230809"/>
            <a:ext cx="2456920" cy="1525802"/>
          </a:xfrm>
        </p:spPr>
        <p:txBody>
          <a:bodyPr wrap="square">
            <a:spAutoFit/>
          </a:bodyPr>
          <a:lstStyle>
            <a:lvl1pPr marL="0" indent="0" algn="r">
              <a:buNone/>
              <a:defRPr sz="10350" b="1">
                <a:solidFill>
                  <a:srgbClr val="935AE9"/>
                </a:solidFill>
                <a:latin typeface="Arial Black" panose="020B0A04020102020204" pitchFamily="34" charset="0"/>
              </a:defRPr>
            </a:lvl1pPr>
            <a:lvl2pPr marL="342900" indent="0">
              <a:buNone/>
              <a:defRPr/>
            </a:lvl2pPr>
            <a:lvl3pPr marL="685800" indent="0">
              <a:buNone/>
              <a:defRPr/>
            </a:lvl3pPr>
            <a:lvl4pPr marL="1028700" indent="0">
              <a:buNone/>
              <a:defRPr/>
            </a:lvl4pPr>
            <a:lvl5pPr marL="1371600" indent="0">
              <a:buNone/>
              <a:defRPr/>
            </a:lvl5pPr>
          </a:lstStyle>
          <a:p>
            <a:pPr lvl="0"/>
            <a:r>
              <a:rPr lang="en-US" dirty="0"/>
              <a:t>00</a:t>
            </a:r>
          </a:p>
        </p:txBody>
      </p:sp>
    </p:spTree>
    <p:extLst>
      <p:ext uri="{BB962C8B-B14F-4D97-AF65-F5344CB8AC3E}">
        <p14:creationId xmlns:p14="http://schemas.microsoft.com/office/powerpoint/2010/main" val="1090557585"/>
      </p:ext>
    </p:extLst>
  </p:cSld>
  <p:clrMapOvr>
    <a:masterClrMapping/>
  </p:clrMapOvr>
</p:sldLayout>
</file>

<file path=ppt/slideLayouts/slideLayout26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No Content and Photo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Shape">
            <a:extLst>
              <a:ext uri="{FF2B5EF4-FFF2-40B4-BE49-F238E27FC236}">
                <a16:creationId xmlns:a16="http://schemas.microsoft.com/office/drawing/2014/main" id="{6F70ED3E-DC11-46D8-B58F-742B498522DF}"/>
              </a:ext>
            </a:extLst>
          </p:cNvPr>
          <p:cNvSpPr>
            <a:spLocks noChangeAspect="1"/>
          </p:cNvSpPr>
          <p:nvPr userDrawn="1"/>
        </p:nvSpPr>
        <p:spPr>
          <a:xfrm>
            <a:off x="0" y="6018042"/>
            <a:ext cx="9141714" cy="83995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7091" y="0"/>
                </a:moveTo>
                <a:cubicBezTo>
                  <a:pt x="16950" y="0"/>
                  <a:pt x="16819" y="1095"/>
                  <a:pt x="16748" y="2888"/>
                </a:cubicBezTo>
                <a:lnTo>
                  <a:pt x="16401" y="11964"/>
                </a:lnTo>
                <a:cubicBezTo>
                  <a:pt x="16342" y="13428"/>
                  <a:pt x="16235" y="14345"/>
                  <a:pt x="16118" y="14345"/>
                </a:cubicBezTo>
                <a:lnTo>
                  <a:pt x="0" y="14345"/>
                </a:lnTo>
                <a:lnTo>
                  <a:pt x="0" y="21600"/>
                </a:lnTo>
                <a:lnTo>
                  <a:pt x="21595" y="21600"/>
                </a:lnTo>
                <a:lnTo>
                  <a:pt x="21595" y="14345"/>
                </a:lnTo>
                <a:lnTo>
                  <a:pt x="21600" y="14"/>
                </a:lnTo>
                <a:lnTo>
                  <a:pt x="17091" y="14"/>
                </a:lnTo>
                <a:close/>
              </a:path>
            </a:pathLst>
          </a:custGeom>
          <a:solidFill>
            <a:srgbClr val="935AE9"/>
          </a:solidFill>
          <a:ln w="12700">
            <a:miter lim="400000"/>
          </a:ln>
        </p:spPr>
        <p:txBody>
          <a:bodyPr lIns="28575" tIns="28575" rIns="28575" bIns="28575" anchor="ctr"/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</a:defRPr>
            </a:pPr>
            <a:endParaRPr kumimoji="0" sz="225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AB5DCFEC-D21C-4979-AD98-CAFDCD79EC0D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6019286" y="2"/>
            <a:ext cx="3124715" cy="5016843"/>
          </a:xfrm>
          <a:custGeom>
            <a:avLst/>
            <a:gdLst>
              <a:gd name="connsiteX0" fmla="*/ 218687 w 4166287"/>
              <a:gd name="connsiteY0" fmla="*/ 0 h 5016843"/>
              <a:gd name="connsiteX1" fmla="*/ 4166287 w 4166287"/>
              <a:gd name="connsiteY1" fmla="*/ 0 h 5016843"/>
              <a:gd name="connsiteX2" fmla="*/ 4166287 w 4166287"/>
              <a:gd name="connsiteY2" fmla="*/ 4994526 h 5016843"/>
              <a:gd name="connsiteX3" fmla="*/ 4147340 w 4166287"/>
              <a:gd name="connsiteY3" fmla="*/ 4997417 h 5016843"/>
              <a:gd name="connsiteX4" fmla="*/ 3762632 w 4166287"/>
              <a:gd name="connsiteY4" fmla="*/ 5016843 h 5016843"/>
              <a:gd name="connsiteX5" fmla="*/ 0 w 4166287"/>
              <a:gd name="connsiteY5" fmla="*/ 1254210 h 5016843"/>
              <a:gd name="connsiteX6" fmla="*/ 169160 w 4166287"/>
              <a:gd name="connsiteY6" fmla="*/ 135318 h 50168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166287" h="5016843">
                <a:moveTo>
                  <a:pt x="218687" y="0"/>
                </a:moveTo>
                <a:lnTo>
                  <a:pt x="4166287" y="0"/>
                </a:lnTo>
                <a:lnTo>
                  <a:pt x="4166287" y="4994526"/>
                </a:lnTo>
                <a:lnTo>
                  <a:pt x="4147340" y="4997417"/>
                </a:lnTo>
                <a:cubicBezTo>
                  <a:pt x="4020851" y="5010263"/>
                  <a:pt x="3892510" y="5016843"/>
                  <a:pt x="3762632" y="5016843"/>
                </a:cubicBezTo>
                <a:cubicBezTo>
                  <a:pt x="1684587" y="5016843"/>
                  <a:pt x="0" y="3332255"/>
                  <a:pt x="0" y="1254210"/>
                </a:cubicBezTo>
                <a:cubicBezTo>
                  <a:pt x="0" y="864577"/>
                  <a:pt x="59223" y="488776"/>
                  <a:pt x="169160" y="135318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D62C1D42-6617-4BEE-98E5-BA7C91BA0AB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8650" y="365126"/>
            <a:ext cx="5390636" cy="1325563"/>
          </a:xfrm>
        </p:spPr>
        <p:txBody>
          <a:bodyPr/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D72CADAF-68B5-4AE6-A7BF-B41A96E7A599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628650" y="6188670"/>
            <a:ext cx="2057400" cy="365125"/>
          </a:xfrm>
        </p:spPr>
        <p:txBody>
          <a:bodyPr/>
          <a:lstStyle>
            <a:lvl1pPr>
              <a:defRPr/>
            </a:lvl1pPr>
          </a:lstStyle>
          <a:p>
            <a:pPr defTabSz="685800"/>
            <a:r>
              <a:rPr lang="en-US">
                <a:solidFill>
                  <a:prstClr val="black">
                    <a:tint val="75000"/>
                  </a:prstClr>
                </a:solidFill>
              </a:rPr>
              <a:t>Your Date</a:t>
            </a:r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DF0BAC43-A15B-4524-B559-F5C89AB8441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3028950" y="6188670"/>
            <a:ext cx="3086100" cy="365125"/>
          </a:xfrm>
        </p:spPr>
        <p:txBody>
          <a:bodyPr/>
          <a:lstStyle/>
          <a:p>
            <a:pPr defTabSz="685800"/>
            <a:r>
              <a:rPr lang="en-US">
                <a:solidFill>
                  <a:prstClr val="black">
                    <a:tint val="75000"/>
                  </a:prstClr>
                </a:solidFill>
              </a:rPr>
              <a:t>Your Footer</a:t>
            </a:r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4A0BDDA-974C-4553-B192-00D80DAAAE5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6457950" y="6188670"/>
            <a:ext cx="2057400" cy="365125"/>
          </a:xfrm>
        </p:spPr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defTabSz="685800"/>
            <a:fld id="{F9036A72-EF4D-4486-A23C-054FE2E2A8D2}" type="slidenum">
              <a:rPr lang="en-US" smtClean="0">
                <a:solidFill>
                  <a:prstClr val="black">
                    <a:lumMod val="75000"/>
                    <a:lumOff val="25000"/>
                  </a:prstClr>
                </a:solidFill>
              </a:rPr>
              <a:pPr defTabSz="685800"/>
              <a:t>‹#›</a:t>
            </a:fld>
            <a:endParaRPr lang="en-US">
              <a:solidFill>
                <a:prstClr val="black">
                  <a:lumMod val="75000"/>
                  <a:lumOff val="2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17046524"/>
      </p:ext>
    </p:extLst>
  </p:cSld>
  <p:clrMapOvr>
    <a:masterClrMapping/>
  </p:clrMapOvr>
</p:sldLayout>
</file>

<file path=ppt/slideLayouts/slideLayout26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 #2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62C1D42-6617-4BEE-98E5-BA7C91BA0AB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028950" y="-38694"/>
            <a:ext cx="5864442" cy="1325563"/>
          </a:xfrm>
        </p:spPr>
        <p:txBody>
          <a:bodyPr anchor="b"/>
          <a:lstStyle>
            <a:lvl1pPr algn="r">
              <a:defRPr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61E264C9-A85A-4EAB-ABF5-1F23772B5E9F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3761910" y="1286870"/>
            <a:ext cx="5131482" cy="1325563"/>
          </a:xfrm>
        </p:spPr>
        <p:txBody>
          <a:bodyPr>
            <a:normAutofit/>
          </a:bodyPr>
          <a:lstStyle>
            <a:lvl1pPr marL="0" indent="0" algn="just">
              <a:buNone/>
              <a:defRPr sz="1500" cap="all" baseline="0"/>
            </a:lvl1pPr>
            <a:lvl2pPr marL="342900" indent="0" algn="r">
              <a:buNone/>
              <a:defRPr/>
            </a:lvl2pPr>
            <a:lvl3pPr marL="685800" indent="0" algn="r">
              <a:buNone/>
              <a:defRPr/>
            </a:lvl3pPr>
            <a:lvl4pPr marL="1028700" indent="0" algn="r">
              <a:buNone/>
              <a:defRPr/>
            </a:lvl4pPr>
            <a:lvl5pPr marL="1371600" indent="0" algn="r">
              <a:buNone/>
              <a:defRPr/>
            </a:lvl5pPr>
          </a:lstStyle>
          <a:p>
            <a:pPr lvl="0"/>
            <a:r>
              <a:rPr lang="en-US" dirty="0"/>
              <a:t>Edit Master text styles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D72CADAF-68B5-4AE6-A7BF-B41A96E7A599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628650" y="6448252"/>
            <a:ext cx="2057400" cy="365125"/>
          </a:xfrm>
        </p:spPr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defTabSz="685800"/>
            <a:r>
              <a:rPr lang="en-US">
                <a:solidFill>
                  <a:prstClr val="black">
                    <a:lumMod val="75000"/>
                    <a:lumOff val="25000"/>
                  </a:prstClr>
                </a:solidFill>
              </a:rPr>
              <a:t>Your Date</a:t>
            </a:r>
            <a:endParaRPr lang="en-US" dirty="0">
              <a:solidFill>
                <a:prstClr val="black">
                  <a:lumMod val="75000"/>
                  <a:lumOff val="25000"/>
                </a:prstClr>
              </a:solidFill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DF0BAC43-A15B-4524-B559-F5C89AB8441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3028950" y="6448252"/>
            <a:ext cx="3086100" cy="365125"/>
          </a:xfrm>
        </p:spPr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defTabSz="685800"/>
            <a:r>
              <a:rPr lang="en-US">
                <a:solidFill>
                  <a:prstClr val="black">
                    <a:lumMod val="75000"/>
                    <a:lumOff val="25000"/>
                  </a:prstClr>
                </a:solidFill>
              </a:rPr>
              <a:t>Your Footer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4A0BDDA-974C-4553-B192-00D80DAAAE5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6457950" y="6448252"/>
            <a:ext cx="2057400" cy="365125"/>
          </a:xfrm>
        </p:spPr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defTabSz="685800"/>
            <a:fld id="{F9036A72-EF4D-4486-A23C-054FE2E2A8D2}" type="slidenum">
              <a:rPr lang="en-US" smtClean="0">
                <a:solidFill>
                  <a:prstClr val="black">
                    <a:lumMod val="75000"/>
                    <a:lumOff val="25000"/>
                  </a:prstClr>
                </a:solidFill>
              </a:rPr>
              <a:pPr defTabSz="685800"/>
              <a:t>‹#›</a:t>
            </a:fld>
            <a:endParaRPr lang="en-US">
              <a:solidFill>
                <a:prstClr val="black">
                  <a:lumMod val="75000"/>
                  <a:lumOff val="25000"/>
                </a:prstClr>
              </a:solidFill>
            </a:endParaRPr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0B821264-AC07-4573-9198-981E26063AC1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1519238" y="4724401"/>
            <a:ext cx="2674144" cy="1463675"/>
          </a:xfrm>
        </p:spPr>
        <p:txBody>
          <a:bodyPr anchor="ctr">
            <a:normAutofit/>
          </a:bodyPr>
          <a:lstStyle>
            <a:lvl1pPr marL="0" indent="0" algn="just">
              <a:buNone/>
              <a:defRPr sz="1350" cap="all" baseline="0"/>
            </a:lvl1pPr>
          </a:lstStyle>
          <a:p>
            <a:pPr lvl="0"/>
            <a:r>
              <a:rPr lang="en-US" dirty="0"/>
              <a:t>Edit Master</a:t>
            </a:r>
          </a:p>
        </p:txBody>
      </p:sp>
    </p:spTree>
    <p:extLst>
      <p:ext uri="{BB962C8B-B14F-4D97-AF65-F5344CB8AC3E}">
        <p14:creationId xmlns:p14="http://schemas.microsoft.com/office/powerpoint/2010/main" val="2412723773"/>
      </p:ext>
    </p:extLst>
  </p:cSld>
  <p:clrMapOvr>
    <a:masterClrMapping/>
  </p:clrMapOvr>
</p:sldLayout>
</file>

<file path=ppt/slideLayouts/slideLayout26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DCADDE6-2F8A-471E-A518-BB13DA06D51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>
            <a:lvl1pPr>
              <a:defRPr sz="33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2946C1B7-14B4-4C6B-8DF9-AFB9829EE441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685800"/>
            <a:r>
              <a:rPr lang="en-US">
                <a:solidFill>
                  <a:prstClr val="black">
                    <a:tint val="75000"/>
                  </a:prstClr>
                </a:solidFill>
              </a:rPr>
              <a:t>Your Date Here</a:t>
            </a: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E749B972-84A1-4343-BCEB-B050BA6978E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685800"/>
            <a:r>
              <a:rPr lang="en-US">
                <a:solidFill>
                  <a:prstClr val="black">
                    <a:tint val="75000"/>
                  </a:prstClr>
                </a:solidFill>
              </a:rPr>
              <a:t>Your Footer Here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878FF48D-D008-47E7-B3ED-D6F0B4FF10B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685800"/>
            <a:fld id="{D325CB3F-26C9-44D7-A7CB-40F86C5CE4B1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685800"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41048502"/>
      </p:ext>
    </p:extLst>
  </p:cSld>
  <p:clrMapOvr>
    <a:masterClrMapping/>
  </p:clrMapOvr>
</p:sldLayout>
</file>

<file path=ppt/slideLayouts/slideLayout26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D970C67-4150-4956-8729-9415F8BA8A1C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143000" y="2708920"/>
            <a:ext cx="6858000" cy="1944216"/>
          </a:xfrm>
        </p:spPr>
        <p:txBody>
          <a:bodyPr anchor="ctr"/>
          <a:lstStyle>
            <a:lvl1pPr algn="ctr">
              <a:defRPr sz="4500" b="1" cap="all" baseline="0">
                <a:solidFill>
                  <a:schemeClr val="bg1"/>
                </a:solidFill>
                <a:latin typeface="+mn-lt"/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FD67B7FC-7BD6-47E1-BA5F-22C947BEF857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5004048" y="5085184"/>
            <a:ext cx="3507565" cy="935682"/>
          </a:xfrm>
        </p:spPr>
        <p:txBody>
          <a:bodyPr anchor="ctr"/>
          <a:lstStyle>
            <a:lvl1pPr marL="0" indent="0" algn="r">
              <a:buNone/>
              <a:defRPr sz="1800" cap="all" baseline="0"/>
            </a:lvl1pPr>
            <a:lvl2pPr marL="342900" indent="0" algn="ctr">
              <a:buNone/>
              <a:defRPr sz="1500"/>
            </a:lvl2pPr>
            <a:lvl3pPr marL="685800" indent="0" algn="ctr">
              <a:buNone/>
              <a:defRPr sz="1350"/>
            </a:lvl3pPr>
            <a:lvl4pPr marL="1028700" indent="0" algn="ctr">
              <a:buNone/>
              <a:defRPr sz="1200"/>
            </a:lvl4pPr>
            <a:lvl5pPr marL="1371600" indent="0" algn="ctr">
              <a:buNone/>
              <a:defRPr sz="1200"/>
            </a:lvl5pPr>
            <a:lvl6pPr marL="1714500" indent="0" algn="ctr">
              <a:buNone/>
              <a:defRPr sz="1200"/>
            </a:lvl6pPr>
            <a:lvl7pPr marL="2057400" indent="0" algn="ctr">
              <a:buNone/>
              <a:defRPr sz="1200"/>
            </a:lvl7pPr>
            <a:lvl8pPr marL="2400300" indent="0" algn="ctr">
              <a:buNone/>
              <a:defRPr sz="1200"/>
            </a:lvl8pPr>
            <a:lvl9pPr marL="2743200" indent="0" algn="ctr">
              <a:buNone/>
              <a:defRPr sz="12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EA52907A-3CB0-4790-A989-C433C4D12E65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628650" y="6448252"/>
            <a:ext cx="2057400" cy="365125"/>
          </a:xfrm>
        </p:spPr>
        <p:txBody>
          <a:bodyPr/>
          <a:lstStyle>
            <a:lvl1pPr>
              <a:defRPr/>
            </a:lvl1pPr>
          </a:lstStyle>
          <a:p>
            <a:pPr defTabSz="685800"/>
            <a:r>
              <a:rPr lang="en-US">
                <a:solidFill>
                  <a:prstClr val="black">
                    <a:tint val="75000"/>
                  </a:prstClr>
                </a:solidFill>
              </a:rPr>
              <a:t>Your Date</a:t>
            </a:r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28F11FA0-CB36-4653-B24F-0D8BECF0886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3028950" y="6448252"/>
            <a:ext cx="3086100" cy="365125"/>
          </a:xfrm>
        </p:spPr>
        <p:txBody>
          <a:bodyPr/>
          <a:lstStyle/>
          <a:p>
            <a:pPr defTabSz="685800"/>
            <a:r>
              <a:rPr lang="en-US">
                <a:solidFill>
                  <a:prstClr val="black">
                    <a:tint val="75000"/>
                  </a:prstClr>
                </a:solidFill>
              </a:rPr>
              <a:t>Your Footer</a:t>
            </a:r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46F48B60-676B-471F-8CB5-EDE5EBB26D1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6457950" y="6448252"/>
            <a:ext cx="2057400" cy="365125"/>
          </a:xfrm>
        </p:spPr>
        <p:txBody>
          <a:bodyPr/>
          <a:lstStyle/>
          <a:p>
            <a:pPr defTabSz="685800"/>
            <a:fld id="{F9036A72-EF4D-4486-A23C-054FE2E2A8D2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685800"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53448349"/>
      </p:ext>
    </p:extLst>
  </p:cSld>
  <p:clrMapOvr>
    <a:masterClrMapping/>
  </p:clrMapOvr>
</p:sldLayout>
</file>

<file path=ppt/slideLayouts/slideLayout26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Header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4BE20C6-1B1C-461A-BEE2-33AB72A1024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449382" y="2852936"/>
            <a:ext cx="3498928" cy="1709539"/>
          </a:xfrm>
        </p:spPr>
        <p:txBody>
          <a:bodyPr anchor="b"/>
          <a:lstStyle>
            <a:lvl1pPr>
              <a:defRPr sz="4500" b="1" cap="all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9E7FA11-B4D1-46FE-8CB0-523566563F14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5449382" y="5047036"/>
            <a:ext cx="3498928" cy="1042614"/>
          </a:xfrm>
        </p:spPr>
        <p:txBody>
          <a:bodyPr/>
          <a:lstStyle>
            <a:lvl1pPr marL="0" indent="0">
              <a:buNone/>
              <a:defRPr sz="1800" cap="all" baseline="0">
                <a:solidFill>
                  <a:schemeClr val="tx1">
                    <a:tint val="75000"/>
                  </a:schemeClr>
                </a:solidFill>
              </a:defRPr>
            </a:lvl1pPr>
            <a:lvl2pPr marL="342900" indent="0">
              <a:buNone/>
              <a:defRPr sz="1500">
                <a:solidFill>
                  <a:schemeClr val="tx1">
                    <a:tint val="75000"/>
                  </a:schemeClr>
                </a:solidFill>
              </a:defRPr>
            </a:lvl2pPr>
            <a:lvl3pPr marL="685800" indent="0">
              <a:buNone/>
              <a:defRPr sz="1350">
                <a:solidFill>
                  <a:schemeClr val="tx1">
                    <a:tint val="75000"/>
                  </a:schemeClr>
                </a:solidFill>
              </a:defRPr>
            </a:lvl3pPr>
            <a:lvl4pPr marL="10287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4pPr>
            <a:lvl5pPr marL="13716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5pPr>
            <a:lvl6pPr marL="17145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6pPr>
            <a:lvl7pPr marL="20574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7pPr>
            <a:lvl8pPr marL="24003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8pPr>
            <a:lvl9pPr marL="27432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082F688A-88C7-41EC-8D1B-DE4800AD2F7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defTabSz="685800"/>
            <a:r>
              <a:rPr lang="en-US">
                <a:solidFill>
                  <a:prstClr val="black">
                    <a:lumMod val="75000"/>
                    <a:lumOff val="25000"/>
                  </a:prstClr>
                </a:solidFill>
              </a:rPr>
              <a:t>Your Date</a:t>
            </a:r>
            <a:endParaRPr lang="en-US" dirty="0">
              <a:solidFill>
                <a:prstClr val="black">
                  <a:lumMod val="75000"/>
                  <a:lumOff val="25000"/>
                </a:prstClr>
              </a:solidFill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6C29A666-1BD0-4A7D-8187-AC685D44F22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defTabSz="685800"/>
            <a:r>
              <a:rPr lang="en-US">
                <a:solidFill>
                  <a:prstClr val="black">
                    <a:lumMod val="75000"/>
                    <a:lumOff val="25000"/>
                  </a:prstClr>
                </a:solidFill>
              </a:rPr>
              <a:t>Your Footer</a:t>
            </a:r>
            <a:endParaRPr lang="en-US" dirty="0">
              <a:solidFill>
                <a:prstClr val="black">
                  <a:lumMod val="75000"/>
                  <a:lumOff val="25000"/>
                </a:prstClr>
              </a:solidFill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DEBFC625-9580-4818-A170-98C4E6A4483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defTabSz="685800"/>
            <a:fld id="{F9036A72-EF4D-4486-A23C-054FE2E2A8D2}" type="slidenum">
              <a:rPr lang="en-US" smtClean="0">
                <a:solidFill>
                  <a:prstClr val="black">
                    <a:lumMod val="75000"/>
                    <a:lumOff val="25000"/>
                  </a:prstClr>
                </a:solidFill>
              </a:rPr>
              <a:pPr defTabSz="685800"/>
              <a:t>‹#›</a:t>
            </a:fld>
            <a:endParaRPr lang="en-US">
              <a:solidFill>
                <a:prstClr val="black">
                  <a:lumMod val="75000"/>
                  <a:lumOff val="25000"/>
                </a:prstClr>
              </a:solidFill>
            </a:endParaRPr>
          </a:p>
        </p:txBody>
      </p:sp>
      <p:sp>
        <p:nvSpPr>
          <p:cNvPr id="9" name="Text Placeholder 8">
            <a:extLst>
              <a:ext uri="{FF2B5EF4-FFF2-40B4-BE49-F238E27FC236}">
                <a16:creationId xmlns:a16="http://schemas.microsoft.com/office/drawing/2014/main" id="{38C313AD-DADB-4065-B469-1688801CCEEA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-450558" y="1392146"/>
            <a:ext cx="4886158" cy="3073534"/>
          </a:xfrm>
        </p:spPr>
        <p:txBody>
          <a:bodyPr wrap="square">
            <a:spAutoFit/>
          </a:bodyPr>
          <a:lstStyle>
            <a:lvl1pPr marL="0" indent="0">
              <a:buNone/>
              <a:defRPr sz="21525" b="1" kern="0" spc="8" baseline="0">
                <a:solidFill>
                  <a:schemeClr val="bg1"/>
                </a:solidFill>
                <a:latin typeface="Arial Black" panose="020B0A04020102020204" pitchFamily="34" charset="0"/>
              </a:defRPr>
            </a:lvl1pPr>
            <a:lvl2pPr marL="342900" indent="0">
              <a:buNone/>
              <a:defRPr/>
            </a:lvl2pPr>
            <a:lvl3pPr marL="685800" indent="0">
              <a:buNone/>
              <a:defRPr/>
            </a:lvl3pPr>
            <a:lvl4pPr marL="1028700" indent="0">
              <a:buNone/>
              <a:defRPr/>
            </a:lvl4pPr>
            <a:lvl5pPr marL="1371600" indent="0">
              <a:buNone/>
              <a:defRPr/>
            </a:lvl5pPr>
          </a:lstStyle>
          <a:p>
            <a:pPr lvl="0"/>
            <a:r>
              <a:rPr lang="en-US" dirty="0"/>
              <a:t>00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9332297E-EF6D-4FDD-96E6-ACE1CE56D479}"/>
              </a:ext>
            </a:extLst>
          </p:cNvPr>
          <p:cNvSpPr/>
          <p:nvPr userDrawn="1"/>
        </p:nvSpPr>
        <p:spPr>
          <a:xfrm>
            <a:off x="5449383" y="4754880"/>
            <a:ext cx="673331" cy="99753"/>
          </a:xfrm>
          <a:prstGeom prst="rect">
            <a:avLst/>
          </a:prstGeom>
          <a:solidFill>
            <a:srgbClr val="935AE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115405113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50-50 Right Photo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/>
          <p:cNvSpPr>
            <a:spLocks noGrp="1"/>
          </p:cNvSpPr>
          <p:nvPr>
            <p:ph type="pic" sz="quarter" idx="10" hasCustomPrompt="1"/>
          </p:nvPr>
        </p:nvSpPr>
        <p:spPr bwMode="ltGray">
          <a:xfrm>
            <a:off x="4596978" y="0"/>
            <a:ext cx="4547022" cy="6856100"/>
          </a:xfrm>
          <a:blipFill>
            <a:blip r:embed="rId2"/>
            <a:srcRect/>
            <a:stretch>
              <a:fillRect/>
            </a:stretch>
          </a:blipFill>
        </p:spPr>
        <p:txBody>
          <a:bodyPr tIns="548640" anchor="ctr" anchorCtr="0">
            <a:noAutofit/>
          </a:bodyPr>
          <a:lstStyle>
            <a:lvl1pPr marL="0" indent="0" algn="ctr">
              <a:buNone/>
              <a:defRPr sz="2700" b="1" cap="none" baseline="0">
                <a:solidFill>
                  <a:srgbClr val="FFC000"/>
                </a:solidFill>
                <a:latin typeface="+mn-lt"/>
              </a:defRPr>
            </a:lvl1pPr>
          </a:lstStyle>
          <a:p>
            <a:r>
              <a:rPr lang="en-US" dirty="0"/>
              <a:t>Click icon to add pictures or go online at…</a:t>
            </a:r>
          </a:p>
        </p:txBody>
      </p:sp>
      <p:sp>
        <p:nvSpPr>
          <p:cNvPr id="6" name="Content Placeholder 2"/>
          <p:cNvSpPr>
            <a:spLocks noGrp="1"/>
          </p:cNvSpPr>
          <p:nvPr>
            <p:ph idx="18" hasCustomPrompt="1"/>
          </p:nvPr>
        </p:nvSpPr>
        <p:spPr>
          <a:xfrm>
            <a:off x="1406962" y="419100"/>
            <a:ext cx="1783080" cy="653256"/>
          </a:xfrm>
        </p:spPr>
        <p:txBody>
          <a:bodyPr lIns="146304" rIns="146304"/>
          <a:lstStyle>
            <a:lvl1pPr marL="0" algn="ctr" defTabSz="685800" rtl="0" eaLnBrk="1" latinLnBrk="0" hangingPunct="1">
              <a:defRPr lang="en-US" sz="4050" kern="1200" dirty="0">
                <a:solidFill>
                  <a:schemeClr val="accent4"/>
                </a:solidFill>
                <a:latin typeface="Segoe UI Black" panose="020B0A02040204020203" pitchFamily="34" charset="0"/>
                <a:ea typeface="Segoe UI Black" panose="020B0A02040204020203" pitchFamily="34" charset="0"/>
                <a:cs typeface="Segoe UI Black" panose="020B0A02040204020203" pitchFamily="34" charset="0"/>
              </a:defRPr>
            </a:lvl1pPr>
            <a:lvl2pPr algn="ctr">
              <a:defRPr sz="1650">
                <a:solidFill>
                  <a:schemeClr val="tx1">
                    <a:lumMod val="75000"/>
                    <a:lumOff val="25000"/>
                  </a:schemeClr>
                </a:solidFill>
                <a:latin typeface="Segoe UI Semilight" panose="020B0402040204020203" pitchFamily="34" charset="0"/>
                <a:cs typeface="Segoe UI Semilight" panose="020B0402040204020203" pitchFamily="34" charset="0"/>
              </a:defRPr>
            </a:lvl2pPr>
            <a:lvl3pPr algn="ctr">
              <a:defRPr sz="1350"/>
            </a:lvl3pPr>
            <a:lvl4pPr algn="ctr">
              <a:defRPr sz="1350">
                <a:latin typeface="+mn-lt"/>
              </a:defRPr>
            </a:lvl4pPr>
            <a:lvl5pPr algn="ctr">
              <a:defRPr sz="1200">
                <a:latin typeface="+mn-lt"/>
              </a:defRPr>
            </a:lvl5pPr>
          </a:lstStyle>
          <a:p>
            <a:pPr lvl="0"/>
            <a:r>
              <a:rPr lang="en-US" dirty="0"/>
              <a:t>#</a:t>
            </a:r>
          </a:p>
        </p:txBody>
      </p:sp>
      <p:sp>
        <p:nvSpPr>
          <p:cNvPr id="8" name="Text Placeholder 6"/>
          <p:cNvSpPr>
            <a:spLocks noGrp="1"/>
          </p:cNvSpPr>
          <p:nvPr>
            <p:ph type="body" sz="quarter" idx="11"/>
          </p:nvPr>
        </p:nvSpPr>
        <p:spPr>
          <a:xfrm>
            <a:off x="0" y="3428051"/>
            <a:ext cx="4596978" cy="2042354"/>
          </a:xfrm>
        </p:spPr>
        <p:txBody>
          <a:bodyPr anchor="t" anchorCtr="0"/>
          <a:lstStyle>
            <a:lvl1pPr algn="ctr" defTabSz="685800" rtl="0" eaLnBrk="1" latinLnBrk="0" hangingPunct="1">
              <a:lnSpc>
                <a:spcPct val="90000"/>
              </a:lnSpc>
              <a:spcBef>
                <a:spcPct val="0"/>
              </a:spcBef>
              <a:spcAft>
                <a:spcPts val="2250"/>
              </a:spcAft>
              <a:buNone/>
              <a:defRPr lang="en-US" sz="2700" b="0" i="0" kern="1200" spc="0" baseline="0" dirty="0">
                <a:gradFill>
                  <a:gsLst>
                    <a:gs pos="0">
                      <a:schemeClr val="tx2"/>
                    </a:gs>
                    <a:gs pos="100000">
                      <a:schemeClr val="tx2"/>
                    </a:gs>
                  </a:gsLst>
                  <a:lin ang="5400000" scaled="1"/>
                </a:gradFill>
                <a:latin typeface="Segoe UI Semibold" panose="020B0702040204020203" pitchFamily="34" charset="0"/>
                <a:ea typeface="+mn-ea"/>
                <a:cs typeface="Segoe UI Semibold" panose="020B0702040204020203" pitchFamily="34" charset="0"/>
              </a:defRPr>
            </a:lvl1pPr>
            <a:lvl2pPr algn="ctr">
              <a:defRPr sz="2100"/>
            </a:lvl2pPr>
            <a:lvl3pPr algn="ctr">
              <a:defRPr lang="en-US" sz="1800" b="0" kern="1200" dirty="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3pPr>
            <a:lvl4pPr algn="ctr">
              <a:defRPr sz="1500" b="1"/>
            </a:lvl4pPr>
            <a:lvl5pPr algn="ctr">
              <a:defRPr sz="1350"/>
            </a:lvl5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9" name="Text Placeholder 2"/>
          <p:cNvSpPr>
            <a:spLocks noGrp="1"/>
          </p:cNvSpPr>
          <p:nvPr>
            <p:ph type="body" sz="quarter" idx="19"/>
          </p:nvPr>
        </p:nvSpPr>
        <p:spPr>
          <a:xfrm>
            <a:off x="0" y="1554163"/>
            <a:ext cx="4572000" cy="466281"/>
          </a:xfrm>
        </p:spPr>
        <p:txBody>
          <a:bodyPr/>
          <a:lstStyle>
            <a:lvl1pPr algn="ctr">
              <a:defRPr sz="2700" b="0">
                <a:latin typeface="+mj-lt"/>
              </a:defRPr>
            </a:lvl1pPr>
            <a:lvl2pPr algn="ctr">
              <a:defRPr lang="en-US" sz="2400" b="0" kern="1200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+mj-lt"/>
                <a:ea typeface="+mn-ea"/>
                <a:cs typeface="+mn-cs"/>
              </a:defRPr>
            </a:lvl2pPr>
            <a:lvl3pPr algn="ctr">
              <a:defRPr/>
            </a:lvl3pPr>
            <a:lvl4pPr algn="ctr">
              <a:defRPr/>
            </a:lvl4pPr>
            <a:lvl5pPr algn="ctr">
              <a:defRPr/>
            </a:lvl5pPr>
          </a:lstStyle>
          <a:p>
            <a:pPr marL="0" lvl="0" indent="0" algn="ctr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None/>
            </a:pPr>
            <a:r>
              <a:rPr lang="en-US"/>
              <a:t>Edit Master text styles</a:t>
            </a:r>
          </a:p>
        </p:txBody>
      </p:sp>
      <p:sp>
        <p:nvSpPr>
          <p:cNvPr id="10" name="Slide Number Placeholder 7"/>
          <p:cNvSpPr>
            <a:spLocks noGrp="1"/>
          </p:cNvSpPr>
          <p:nvPr>
            <p:ph type="sldNum" sz="quarter" idx="4"/>
          </p:nvPr>
        </p:nvSpPr>
        <p:spPr>
          <a:xfrm>
            <a:off x="8751445" y="6484938"/>
            <a:ext cx="392555" cy="365125"/>
          </a:xfrm>
          <a:prstGeom prst="rect">
            <a:avLst/>
          </a:prstGeom>
        </p:spPr>
        <p:txBody>
          <a:bodyPr vert="horz" wrap="none" lIns="91440" tIns="45720" rIns="91440" bIns="45720" rtlCol="0" anchor="ctr"/>
          <a:lstStyle>
            <a:lvl1pPr algn="r">
              <a:defRPr sz="900">
                <a:solidFill>
                  <a:schemeClr val="bg1"/>
                </a:solidFill>
              </a:defRPr>
            </a:lvl1pPr>
          </a:lstStyle>
          <a:p>
            <a:pPr defTabSz="685800"/>
            <a:fld id="{4997E989-D798-4C62-8E93-3D2D613C2488}" type="slidenum">
              <a:rPr lang="en-US" smtClean="0">
                <a:solidFill>
                  <a:srgbClr val="FFFFFF"/>
                </a:solidFill>
              </a:rPr>
              <a:pPr defTabSz="685800"/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50705164"/>
      </p:ext>
    </p:extLst>
  </p:cSld>
  <p:clrMapOvr>
    <a:masterClrMapping/>
  </p:clrMapOvr>
</p:sldLayout>
</file>

<file path=ppt/slideLayouts/slideLayout27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Header #2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4BE20C6-1B1C-461A-BEE2-33AB72A1024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97514" y="1018877"/>
            <a:ext cx="3498928" cy="1709539"/>
          </a:xfrm>
        </p:spPr>
        <p:txBody>
          <a:bodyPr anchor="b"/>
          <a:lstStyle>
            <a:lvl1pPr>
              <a:defRPr sz="4500" b="1" cap="all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9E7FA11-B4D1-46FE-8CB0-523566563F14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197514" y="3212976"/>
            <a:ext cx="3498928" cy="1042614"/>
          </a:xfrm>
        </p:spPr>
        <p:txBody>
          <a:bodyPr/>
          <a:lstStyle>
            <a:lvl1pPr marL="0" indent="0">
              <a:buNone/>
              <a:defRPr sz="1800" cap="all" baseline="0">
                <a:solidFill>
                  <a:schemeClr val="bg1"/>
                </a:solidFill>
              </a:defRPr>
            </a:lvl1pPr>
            <a:lvl2pPr marL="342900" indent="0">
              <a:buNone/>
              <a:defRPr sz="1500">
                <a:solidFill>
                  <a:schemeClr val="tx1">
                    <a:tint val="75000"/>
                  </a:schemeClr>
                </a:solidFill>
              </a:defRPr>
            </a:lvl2pPr>
            <a:lvl3pPr marL="685800" indent="0">
              <a:buNone/>
              <a:defRPr sz="1350">
                <a:solidFill>
                  <a:schemeClr val="tx1">
                    <a:tint val="75000"/>
                  </a:schemeClr>
                </a:solidFill>
              </a:defRPr>
            </a:lvl3pPr>
            <a:lvl4pPr marL="10287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4pPr>
            <a:lvl5pPr marL="13716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5pPr>
            <a:lvl6pPr marL="17145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6pPr>
            <a:lvl7pPr marL="20574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7pPr>
            <a:lvl8pPr marL="24003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8pPr>
            <a:lvl9pPr marL="27432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082F688A-88C7-41EC-8D1B-DE4800AD2F7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defTabSz="685800"/>
            <a:r>
              <a:rPr lang="en-US">
                <a:solidFill>
                  <a:prstClr val="black">
                    <a:lumMod val="75000"/>
                    <a:lumOff val="25000"/>
                  </a:prstClr>
                </a:solidFill>
              </a:rPr>
              <a:t>Your Date</a:t>
            </a:r>
            <a:endParaRPr lang="en-US" dirty="0">
              <a:solidFill>
                <a:prstClr val="black">
                  <a:lumMod val="75000"/>
                  <a:lumOff val="25000"/>
                </a:prstClr>
              </a:solidFill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6C29A666-1BD0-4A7D-8187-AC685D44F22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defTabSz="685800"/>
            <a:r>
              <a:rPr lang="en-US">
                <a:solidFill>
                  <a:prstClr val="black">
                    <a:lumMod val="75000"/>
                    <a:lumOff val="25000"/>
                  </a:prstClr>
                </a:solidFill>
              </a:rPr>
              <a:t>Your Footer</a:t>
            </a:r>
            <a:endParaRPr lang="en-US" dirty="0">
              <a:solidFill>
                <a:prstClr val="black">
                  <a:lumMod val="75000"/>
                  <a:lumOff val="25000"/>
                </a:prstClr>
              </a:solidFill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DEBFC625-9580-4818-A170-98C4E6A4483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defTabSz="685800"/>
            <a:fld id="{F9036A72-EF4D-4486-A23C-054FE2E2A8D2}" type="slidenum">
              <a:rPr lang="en-US" smtClean="0">
                <a:solidFill>
                  <a:prstClr val="black">
                    <a:lumMod val="75000"/>
                    <a:lumOff val="25000"/>
                  </a:prstClr>
                </a:solidFill>
              </a:rPr>
              <a:pPr defTabSz="685800"/>
              <a:t>‹#›</a:t>
            </a:fld>
            <a:endParaRPr lang="en-US">
              <a:solidFill>
                <a:prstClr val="black">
                  <a:lumMod val="75000"/>
                  <a:lumOff val="25000"/>
                </a:prstClr>
              </a:solidFill>
            </a:endParaRPr>
          </a:p>
        </p:txBody>
      </p:sp>
      <p:sp>
        <p:nvSpPr>
          <p:cNvPr id="9" name="Text Placeholder 8">
            <a:extLst>
              <a:ext uri="{FF2B5EF4-FFF2-40B4-BE49-F238E27FC236}">
                <a16:creationId xmlns:a16="http://schemas.microsoft.com/office/drawing/2014/main" id="{38C313AD-DADB-4065-B469-1688801CCEEA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4680012" y="1893737"/>
            <a:ext cx="4886157" cy="3073534"/>
          </a:xfrm>
        </p:spPr>
        <p:txBody>
          <a:bodyPr vert="horz" wrap="square" lIns="91440" tIns="45720" rIns="91440" bIns="45720" rtlCol="0">
            <a:spAutoFit/>
          </a:bodyPr>
          <a:lstStyle>
            <a:lvl1pPr marL="0" indent="0" algn="r">
              <a:buNone/>
              <a:defRPr lang="en-US" sz="21525" b="1" kern="0" spc="8" baseline="0" dirty="0">
                <a:solidFill>
                  <a:srgbClr val="935AE9"/>
                </a:solidFill>
                <a:latin typeface="Arial Black" panose="020B0A04020102020204" pitchFamily="34" charset="0"/>
              </a:defRPr>
            </a:lvl1pPr>
          </a:lstStyle>
          <a:p>
            <a:pPr marL="171450" lvl="0" indent="-171450"/>
            <a:r>
              <a:rPr lang="en-US" dirty="0"/>
              <a:t>00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9332297E-EF6D-4FDD-96E6-ACE1CE56D479}"/>
              </a:ext>
            </a:extLst>
          </p:cNvPr>
          <p:cNvSpPr/>
          <p:nvPr userDrawn="1"/>
        </p:nvSpPr>
        <p:spPr>
          <a:xfrm>
            <a:off x="251521" y="2920820"/>
            <a:ext cx="673331" cy="99753"/>
          </a:xfrm>
          <a:prstGeom prst="rect">
            <a:avLst/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94819988"/>
      </p:ext>
    </p:extLst>
  </p:cSld>
  <p:clrMapOvr>
    <a:masterClrMapping/>
  </p:clrMapOvr>
</p:sldLayout>
</file>

<file path=ppt/slideLayouts/slideLayout27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 w/ Nber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Shape">
            <a:extLst>
              <a:ext uri="{FF2B5EF4-FFF2-40B4-BE49-F238E27FC236}">
                <a16:creationId xmlns:a16="http://schemas.microsoft.com/office/drawing/2014/main" id="{FCF28014-3E65-4185-8A61-41CF48BFD1D6}"/>
              </a:ext>
            </a:extLst>
          </p:cNvPr>
          <p:cNvSpPr>
            <a:spLocks noChangeAspect="1"/>
          </p:cNvSpPr>
          <p:nvPr userDrawn="1"/>
        </p:nvSpPr>
        <p:spPr>
          <a:xfrm>
            <a:off x="0" y="6018042"/>
            <a:ext cx="9141714" cy="83995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7091" y="0"/>
                </a:moveTo>
                <a:cubicBezTo>
                  <a:pt x="16950" y="0"/>
                  <a:pt x="16819" y="1095"/>
                  <a:pt x="16748" y="2888"/>
                </a:cubicBezTo>
                <a:lnTo>
                  <a:pt x="16401" y="11964"/>
                </a:lnTo>
                <a:cubicBezTo>
                  <a:pt x="16342" y="13428"/>
                  <a:pt x="16235" y="14345"/>
                  <a:pt x="16118" y="14345"/>
                </a:cubicBezTo>
                <a:lnTo>
                  <a:pt x="0" y="14345"/>
                </a:lnTo>
                <a:lnTo>
                  <a:pt x="0" y="21600"/>
                </a:lnTo>
                <a:lnTo>
                  <a:pt x="21595" y="21600"/>
                </a:lnTo>
                <a:lnTo>
                  <a:pt x="21595" y="14345"/>
                </a:lnTo>
                <a:lnTo>
                  <a:pt x="21600" y="14"/>
                </a:lnTo>
                <a:lnTo>
                  <a:pt x="17091" y="14"/>
                </a:lnTo>
                <a:close/>
              </a:path>
            </a:pathLst>
          </a:custGeom>
          <a:solidFill>
            <a:srgbClr val="935AE9"/>
          </a:solidFill>
          <a:ln w="12700">
            <a:miter lim="400000"/>
          </a:ln>
        </p:spPr>
        <p:txBody>
          <a:bodyPr lIns="28575" tIns="28575" rIns="28575" bIns="28575" anchor="ctr"/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</a:defRPr>
            </a:pPr>
            <a:endParaRPr kumimoji="0" sz="225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D62C1D42-6617-4BEE-98E5-BA7C91BA0AB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871700" y="365126"/>
            <a:ext cx="6643650" cy="1325563"/>
          </a:xfrm>
        </p:spPr>
        <p:txBody>
          <a:bodyPr/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61E264C9-A85A-4EAB-ABF5-1F23772B5E9F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28650" y="2060848"/>
            <a:ext cx="7886700" cy="3888432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D72CADAF-68B5-4AE6-A7BF-B41A96E7A599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628650" y="6188670"/>
            <a:ext cx="2057400" cy="365125"/>
          </a:xfrm>
        </p:spPr>
        <p:txBody>
          <a:bodyPr/>
          <a:lstStyle>
            <a:lvl1pPr>
              <a:defRPr/>
            </a:lvl1pPr>
          </a:lstStyle>
          <a:p>
            <a:pPr defTabSz="685800"/>
            <a:r>
              <a:rPr lang="en-US">
                <a:solidFill>
                  <a:prstClr val="black">
                    <a:tint val="75000"/>
                  </a:prstClr>
                </a:solidFill>
              </a:rPr>
              <a:t>Your Date</a:t>
            </a:r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DF0BAC43-A15B-4524-B559-F5C89AB8441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3028950" y="6188670"/>
            <a:ext cx="3086100" cy="365125"/>
          </a:xfrm>
        </p:spPr>
        <p:txBody>
          <a:bodyPr/>
          <a:lstStyle/>
          <a:p>
            <a:pPr defTabSz="685800"/>
            <a:r>
              <a:rPr lang="en-US">
                <a:solidFill>
                  <a:prstClr val="black">
                    <a:tint val="75000"/>
                  </a:prstClr>
                </a:solidFill>
              </a:rPr>
              <a:t>Your Footer</a:t>
            </a:r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4A0BDDA-974C-4553-B192-00D80DAAAE5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6457950" y="6188670"/>
            <a:ext cx="2057400" cy="365125"/>
          </a:xfrm>
        </p:spPr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defTabSz="685800"/>
            <a:fld id="{F9036A72-EF4D-4486-A23C-054FE2E2A8D2}" type="slidenum">
              <a:rPr lang="en-US" smtClean="0">
                <a:solidFill>
                  <a:prstClr val="black">
                    <a:lumMod val="75000"/>
                    <a:lumOff val="25000"/>
                  </a:prstClr>
                </a:solidFill>
              </a:rPr>
              <a:pPr defTabSz="685800"/>
              <a:t>‹#›</a:t>
            </a:fld>
            <a:endParaRPr lang="en-US">
              <a:solidFill>
                <a:prstClr val="black">
                  <a:lumMod val="75000"/>
                  <a:lumOff val="25000"/>
                </a:prstClr>
              </a:solidFill>
            </a:endParaRPr>
          </a:p>
        </p:txBody>
      </p:sp>
      <p:sp>
        <p:nvSpPr>
          <p:cNvPr id="7" name="Text Placeholder 8">
            <a:extLst>
              <a:ext uri="{FF2B5EF4-FFF2-40B4-BE49-F238E27FC236}">
                <a16:creationId xmlns:a16="http://schemas.microsoft.com/office/drawing/2014/main" id="{7FE1E8C5-1D73-4362-8287-0FBC5752C151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-585220" y="-230809"/>
            <a:ext cx="2456920" cy="1525802"/>
          </a:xfrm>
        </p:spPr>
        <p:txBody>
          <a:bodyPr wrap="square">
            <a:spAutoFit/>
          </a:bodyPr>
          <a:lstStyle>
            <a:lvl1pPr marL="0" indent="0" algn="r">
              <a:buNone/>
              <a:defRPr sz="10350" b="1">
                <a:solidFill>
                  <a:srgbClr val="935AE9"/>
                </a:solidFill>
                <a:latin typeface="Arial Black" panose="020B0A04020102020204" pitchFamily="34" charset="0"/>
              </a:defRPr>
            </a:lvl1pPr>
            <a:lvl2pPr marL="342900" indent="0">
              <a:buNone/>
              <a:defRPr/>
            </a:lvl2pPr>
            <a:lvl3pPr marL="685800" indent="0">
              <a:buNone/>
              <a:defRPr/>
            </a:lvl3pPr>
            <a:lvl4pPr marL="1028700" indent="0">
              <a:buNone/>
              <a:defRPr/>
            </a:lvl4pPr>
            <a:lvl5pPr marL="1371600" indent="0">
              <a:buNone/>
              <a:defRPr/>
            </a:lvl5pPr>
          </a:lstStyle>
          <a:p>
            <a:pPr lvl="0"/>
            <a:r>
              <a:rPr lang="en-US" dirty="0"/>
              <a:t>00</a:t>
            </a: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65108B4F-6DCF-4C31-9E72-BA4F0AB127A6}"/>
              </a:ext>
            </a:extLst>
          </p:cNvPr>
          <p:cNvSpPr/>
          <p:nvPr userDrawn="1"/>
        </p:nvSpPr>
        <p:spPr>
          <a:xfrm>
            <a:off x="845587" y="1629849"/>
            <a:ext cx="673331" cy="99753"/>
          </a:xfrm>
          <a:prstGeom prst="rect">
            <a:avLst/>
          </a:prstGeom>
          <a:solidFill>
            <a:schemeClr val="tx1">
              <a:lumMod val="65000"/>
              <a:lumOff val="3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320582169"/>
      </p:ext>
    </p:extLst>
  </p:cSld>
  <p:clrMapOvr>
    <a:masterClrMapping/>
  </p:clrMapOvr>
</p:sldLayout>
</file>

<file path=ppt/slideLayouts/slideLayout27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Shape">
            <a:extLst>
              <a:ext uri="{FF2B5EF4-FFF2-40B4-BE49-F238E27FC236}">
                <a16:creationId xmlns:a16="http://schemas.microsoft.com/office/drawing/2014/main" id="{43CB7BFF-90FC-4B9C-A382-CCC66253A079}"/>
              </a:ext>
            </a:extLst>
          </p:cNvPr>
          <p:cNvSpPr>
            <a:spLocks noChangeAspect="1"/>
          </p:cNvSpPr>
          <p:nvPr userDrawn="1"/>
        </p:nvSpPr>
        <p:spPr>
          <a:xfrm>
            <a:off x="0" y="6018042"/>
            <a:ext cx="9141714" cy="83995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7091" y="0"/>
                </a:moveTo>
                <a:cubicBezTo>
                  <a:pt x="16950" y="0"/>
                  <a:pt x="16819" y="1095"/>
                  <a:pt x="16748" y="2888"/>
                </a:cubicBezTo>
                <a:lnTo>
                  <a:pt x="16401" y="11964"/>
                </a:lnTo>
                <a:cubicBezTo>
                  <a:pt x="16342" y="13428"/>
                  <a:pt x="16235" y="14345"/>
                  <a:pt x="16118" y="14345"/>
                </a:cubicBezTo>
                <a:lnTo>
                  <a:pt x="0" y="14345"/>
                </a:lnTo>
                <a:lnTo>
                  <a:pt x="0" y="21600"/>
                </a:lnTo>
                <a:lnTo>
                  <a:pt x="21595" y="21600"/>
                </a:lnTo>
                <a:lnTo>
                  <a:pt x="21595" y="14345"/>
                </a:lnTo>
                <a:lnTo>
                  <a:pt x="21600" y="14"/>
                </a:lnTo>
                <a:lnTo>
                  <a:pt x="17091" y="14"/>
                </a:lnTo>
                <a:close/>
              </a:path>
            </a:pathLst>
          </a:custGeom>
          <a:solidFill>
            <a:srgbClr val="935AE9"/>
          </a:solidFill>
          <a:ln w="12700">
            <a:miter lim="400000"/>
          </a:ln>
        </p:spPr>
        <p:txBody>
          <a:bodyPr lIns="28575" tIns="28575" rIns="28575" bIns="28575" anchor="ctr"/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</a:defRPr>
            </a:pPr>
            <a:endParaRPr kumimoji="0" sz="225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D62C1D42-6617-4BEE-98E5-BA7C91BA0AB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8650" y="365126"/>
            <a:ext cx="7886700" cy="1325563"/>
          </a:xfrm>
        </p:spPr>
        <p:txBody>
          <a:bodyPr/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61E264C9-A85A-4EAB-ABF5-1F23772B5E9F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28650" y="2060848"/>
            <a:ext cx="7886700" cy="3888432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D72CADAF-68B5-4AE6-A7BF-B41A96E7A599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628650" y="6188670"/>
            <a:ext cx="2057400" cy="365125"/>
          </a:xfrm>
        </p:spPr>
        <p:txBody>
          <a:bodyPr/>
          <a:lstStyle>
            <a:lvl1pPr>
              <a:defRPr/>
            </a:lvl1pPr>
          </a:lstStyle>
          <a:p>
            <a:pPr defTabSz="685800"/>
            <a:r>
              <a:rPr lang="en-US">
                <a:solidFill>
                  <a:prstClr val="black">
                    <a:tint val="75000"/>
                  </a:prstClr>
                </a:solidFill>
              </a:rPr>
              <a:t>Your Date</a:t>
            </a:r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DF0BAC43-A15B-4524-B559-F5C89AB8441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3028950" y="6188670"/>
            <a:ext cx="3086100" cy="365125"/>
          </a:xfrm>
        </p:spPr>
        <p:txBody>
          <a:bodyPr/>
          <a:lstStyle/>
          <a:p>
            <a:pPr defTabSz="685800"/>
            <a:r>
              <a:rPr lang="en-US">
                <a:solidFill>
                  <a:prstClr val="black">
                    <a:tint val="75000"/>
                  </a:prstClr>
                </a:solidFill>
              </a:rPr>
              <a:t>Your Footer</a:t>
            </a:r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4A0BDDA-974C-4553-B192-00D80DAAAE5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6457950" y="6188670"/>
            <a:ext cx="2057400" cy="365125"/>
          </a:xfrm>
        </p:spPr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defTabSz="685800"/>
            <a:fld id="{F9036A72-EF4D-4486-A23C-054FE2E2A8D2}" type="slidenum">
              <a:rPr lang="en-US" smtClean="0">
                <a:solidFill>
                  <a:prstClr val="black">
                    <a:lumMod val="75000"/>
                    <a:lumOff val="25000"/>
                  </a:prstClr>
                </a:solidFill>
              </a:rPr>
              <a:pPr defTabSz="685800"/>
              <a:t>‹#›</a:t>
            </a:fld>
            <a:endParaRPr lang="en-US">
              <a:solidFill>
                <a:prstClr val="black">
                  <a:lumMod val="75000"/>
                  <a:lumOff val="2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64877829"/>
      </p:ext>
    </p:extLst>
  </p:cSld>
  <p:clrMapOvr>
    <a:masterClrMapping/>
  </p:clrMapOvr>
</p:sldLayout>
</file>

<file path=ppt/slideLayouts/slideLayout27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  w/ Nber and Photo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Shape">
            <a:extLst>
              <a:ext uri="{FF2B5EF4-FFF2-40B4-BE49-F238E27FC236}">
                <a16:creationId xmlns:a16="http://schemas.microsoft.com/office/drawing/2014/main" id="{E1E1B251-8F17-4766-B4A3-AC613630B532}"/>
              </a:ext>
            </a:extLst>
          </p:cNvPr>
          <p:cNvSpPr>
            <a:spLocks noChangeAspect="1"/>
          </p:cNvSpPr>
          <p:nvPr userDrawn="1"/>
        </p:nvSpPr>
        <p:spPr>
          <a:xfrm>
            <a:off x="0" y="6018042"/>
            <a:ext cx="9141714" cy="83995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7091" y="0"/>
                </a:moveTo>
                <a:cubicBezTo>
                  <a:pt x="16950" y="0"/>
                  <a:pt x="16819" y="1095"/>
                  <a:pt x="16748" y="2888"/>
                </a:cubicBezTo>
                <a:lnTo>
                  <a:pt x="16401" y="11964"/>
                </a:lnTo>
                <a:cubicBezTo>
                  <a:pt x="16342" y="13428"/>
                  <a:pt x="16235" y="14345"/>
                  <a:pt x="16118" y="14345"/>
                </a:cubicBezTo>
                <a:lnTo>
                  <a:pt x="0" y="14345"/>
                </a:lnTo>
                <a:lnTo>
                  <a:pt x="0" y="21600"/>
                </a:lnTo>
                <a:lnTo>
                  <a:pt x="21595" y="21600"/>
                </a:lnTo>
                <a:lnTo>
                  <a:pt x="21595" y="14345"/>
                </a:lnTo>
                <a:lnTo>
                  <a:pt x="21600" y="14"/>
                </a:lnTo>
                <a:lnTo>
                  <a:pt x="17091" y="14"/>
                </a:lnTo>
                <a:close/>
              </a:path>
            </a:pathLst>
          </a:custGeom>
          <a:solidFill>
            <a:srgbClr val="935AE9"/>
          </a:solidFill>
          <a:ln w="12700">
            <a:miter lim="400000"/>
          </a:ln>
        </p:spPr>
        <p:txBody>
          <a:bodyPr lIns="28575" tIns="28575" rIns="28575" bIns="28575" anchor="ctr"/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</a:defRPr>
            </a:pPr>
            <a:endParaRPr kumimoji="0" sz="225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AB5DCFEC-D21C-4979-AD98-CAFDCD79EC0D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6019286" y="2"/>
            <a:ext cx="3124715" cy="5016843"/>
          </a:xfrm>
          <a:custGeom>
            <a:avLst/>
            <a:gdLst>
              <a:gd name="connsiteX0" fmla="*/ 218687 w 4166287"/>
              <a:gd name="connsiteY0" fmla="*/ 0 h 5016843"/>
              <a:gd name="connsiteX1" fmla="*/ 4166287 w 4166287"/>
              <a:gd name="connsiteY1" fmla="*/ 0 h 5016843"/>
              <a:gd name="connsiteX2" fmla="*/ 4166287 w 4166287"/>
              <a:gd name="connsiteY2" fmla="*/ 4994526 h 5016843"/>
              <a:gd name="connsiteX3" fmla="*/ 4147340 w 4166287"/>
              <a:gd name="connsiteY3" fmla="*/ 4997417 h 5016843"/>
              <a:gd name="connsiteX4" fmla="*/ 3762632 w 4166287"/>
              <a:gd name="connsiteY4" fmla="*/ 5016843 h 5016843"/>
              <a:gd name="connsiteX5" fmla="*/ 0 w 4166287"/>
              <a:gd name="connsiteY5" fmla="*/ 1254210 h 5016843"/>
              <a:gd name="connsiteX6" fmla="*/ 169160 w 4166287"/>
              <a:gd name="connsiteY6" fmla="*/ 135318 h 50168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166287" h="5016843">
                <a:moveTo>
                  <a:pt x="218687" y="0"/>
                </a:moveTo>
                <a:lnTo>
                  <a:pt x="4166287" y="0"/>
                </a:lnTo>
                <a:lnTo>
                  <a:pt x="4166287" y="4994526"/>
                </a:lnTo>
                <a:lnTo>
                  <a:pt x="4147340" y="4997417"/>
                </a:lnTo>
                <a:cubicBezTo>
                  <a:pt x="4020851" y="5010263"/>
                  <a:pt x="3892510" y="5016843"/>
                  <a:pt x="3762632" y="5016843"/>
                </a:cubicBezTo>
                <a:cubicBezTo>
                  <a:pt x="1684587" y="5016843"/>
                  <a:pt x="0" y="3332255"/>
                  <a:pt x="0" y="1254210"/>
                </a:cubicBezTo>
                <a:cubicBezTo>
                  <a:pt x="0" y="864577"/>
                  <a:pt x="59223" y="488776"/>
                  <a:pt x="169160" y="135318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D62C1D42-6617-4BEE-98E5-BA7C91BA0AB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871700" y="365126"/>
            <a:ext cx="4147586" cy="1325563"/>
          </a:xfrm>
        </p:spPr>
        <p:txBody>
          <a:bodyPr/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61E264C9-A85A-4EAB-ABF5-1F23772B5E9F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28650" y="2055812"/>
            <a:ext cx="5390636" cy="389346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D72CADAF-68B5-4AE6-A7BF-B41A96E7A599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628650" y="6188670"/>
            <a:ext cx="2057400" cy="365125"/>
          </a:xfrm>
        </p:spPr>
        <p:txBody>
          <a:bodyPr/>
          <a:lstStyle>
            <a:lvl1pPr>
              <a:defRPr/>
            </a:lvl1pPr>
          </a:lstStyle>
          <a:p>
            <a:pPr defTabSz="685800"/>
            <a:r>
              <a:rPr lang="en-US">
                <a:solidFill>
                  <a:prstClr val="black">
                    <a:tint val="75000"/>
                  </a:prstClr>
                </a:solidFill>
              </a:rPr>
              <a:t>Your Date</a:t>
            </a:r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DF0BAC43-A15B-4524-B559-F5C89AB8441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3028950" y="6188670"/>
            <a:ext cx="3086100" cy="365125"/>
          </a:xfrm>
        </p:spPr>
        <p:txBody>
          <a:bodyPr/>
          <a:lstStyle/>
          <a:p>
            <a:pPr defTabSz="685800"/>
            <a:r>
              <a:rPr lang="en-US">
                <a:solidFill>
                  <a:prstClr val="black">
                    <a:tint val="75000"/>
                  </a:prstClr>
                </a:solidFill>
              </a:rPr>
              <a:t>Your Footer</a:t>
            </a:r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4A0BDDA-974C-4553-B192-00D80DAAAE5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6457950" y="6188670"/>
            <a:ext cx="2057400" cy="365125"/>
          </a:xfrm>
        </p:spPr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defTabSz="685800"/>
            <a:fld id="{F9036A72-EF4D-4486-A23C-054FE2E2A8D2}" type="slidenum">
              <a:rPr lang="en-US" smtClean="0">
                <a:solidFill>
                  <a:prstClr val="black">
                    <a:lumMod val="75000"/>
                    <a:lumOff val="25000"/>
                  </a:prstClr>
                </a:solidFill>
              </a:rPr>
              <a:pPr defTabSz="685800"/>
              <a:t>‹#›</a:t>
            </a:fld>
            <a:endParaRPr lang="en-US">
              <a:solidFill>
                <a:prstClr val="black">
                  <a:lumMod val="75000"/>
                  <a:lumOff val="25000"/>
                </a:prstClr>
              </a:solidFill>
            </a:endParaRP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65108B4F-6DCF-4C31-9E72-BA4F0AB127A6}"/>
              </a:ext>
            </a:extLst>
          </p:cNvPr>
          <p:cNvSpPr/>
          <p:nvPr userDrawn="1"/>
        </p:nvSpPr>
        <p:spPr>
          <a:xfrm>
            <a:off x="845587" y="1629849"/>
            <a:ext cx="673331" cy="99753"/>
          </a:xfrm>
          <a:prstGeom prst="rect">
            <a:avLst/>
          </a:prstGeom>
          <a:solidFill>
            <a:schemeClr val="tx1">
              <a:lumMod val="65000"/>
              <a:lumOff val="3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1" name="Text Placeholder 8">
            <a:extLst>
              <a:ext uri="{FF2B5EF4-FFF2-40B4-BE49-F238E27FC236}">
                <a16:creationId xmlns:a16="http://schemas.microsoft.com/office/drawing/2014/main" id="{C268EA9E-D57B-4237-A9D1-EAE6115C19A1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-585220" y="-230809"/>
            <a:ext cx="2456920" cy="1525802"/>
          </a:xfrm>
        </p:spPr>
        <p:txBody>
          <a:bodyPr wrap="square">
            <a:spAutoFit/>
          </a:bodyPr>
          <a:lstStyle>
            <a:lvl1pPr marL="0" indent="0" algn="r">
              <a:buNone/>
              <a:defRPr sz="10350" b="1">
                <a:solidFill>
                  <a:srgbClr val="935AE9"/>
                </a:solidFill>
                <a:latin typeface="Arial Black" panose="020B0A04020102020204" pitchFamily="34" charset="0"/>
              </a:defRPr>
            </a:lvl1pPr>
            <a:lvl2pPr marL="342900" indent="0">
              <a:buNone/>
              <a:defRPr/>
            </a:lvl2pPr>
            <a:lvl3pPr marL="685800" indent="0">
              <a:buNone/>
              <a:defRPr/>
            </a:lvl3pPr>
            <a:lvl4pPr marL="1028700" indent="0">
              <a:buNone/>
              <a:defRPr/>
            </a:lvl4pPr>
            <a:lvl5pPr marL="1371600" indent="0">
              <a:buNone/>
              <a:defRPr/>
            </a:lvl5pPr>
          </a:lstStyle>
          <a:p>
            <a:pPr lvl="0"/>
            <a:r>
              <a:rPr lang="en-US" dirty="0"/>
              <a:t>00</a:t>
            </a:r>
          </a:p>
        </p:txBody>
      </p:sp>
    </p:spTree>
    <p:extLst>
      <p:ext uri="{BB962C8B-B14F-4D97-AF65-F5344CB8AC3E}">
        <p14:creationId xmlns:p14="http://schemas.microsoft.com/office/powerpoint/2010/main" val="2412903626"/>
      </p:ext>
    </p:extLst>
  </p:cSld>
  <p:clrMapOvr>
    <a:masterClrMapping/>
  </p:clrMapOvr>
</p:sldLayout>
</file>

<file path=ppt/slideLayouts/slideLayout27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 and Photo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Shape">
            <a:extLst>
              <a:ext uri="{FF2B5EF4-FFF2-40B4-BE49-F238E27FC236}">
                <a16:creationId xmlns:a16="http://schemas.microsoft.com/office/drawing/2014/main" id="{1BD1CB4F-4AF3-4F7D-902E-BAF88F7ED723}"/>
              </a:ext>
            </a:extLst>
          </p:cNvPr>
          <p:cNvSpPr>
            <a:spLocks noChangeAspect="1"/>
          </p:cNvSpPr>
          <p:nvPr userDrawn="1"/>
        </p:nvSpPr>
        <p:spPr>
          <a:xfrm>
            <a:off x="0" y="6018042"/>
            <a:ext cx="9141714" cy="83995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7091" y="0"/>
                </a:moveTo>
                <a:cubicBezTo>
                  <a:pt x="16950" y="0"/>
                  <a:pt x="16819" y="1095"/>
                  <a:pt x="16748" y="2888"/>
                </a:cubicBezTo>
                <a:lnTo>
                  <a:pt x="16401" y="11964"/>
                </a:lnTo>
                <a:cubicBezTo>
                  <a:pt x="16342" y="13428"/>
                  <a:pt x="16235" y="14345"/>
                  <a:pt x="16118" y="14345"/>
                </a:cubicBezTo>
                <a:lnTo>
                  <a:pt x="0" y="14345"/>
                </a:lnTo>
                <a:lnTo>
                  <a:pt x="0" y="21600"/>
                </a:lnTo>
                <a:lnTo>
                  <a:pt x="21595" y="21600"/>
                </a:lnTo>
                <a:lnTo>
                  <a:pt x="21595" y="14345"/>
                </a:lnTo>
                <a:lnTo>
                  <a:pt x="21600" y="14"/>
                </a:lnTo>
                <a:lnTo>
                  <a:pt x="17091" y="14"/>
                </a:lnTo>
                <a:close/>
              </a:path>
            </a:pathLst>
          </a:custGeom>
          <a:solidFill>
            <a:srgbClr val="935AE9"/>
          </a:solidFill>
          <a:ln w="12700">
            <a:miter lim="400000"/>
          </a:ln>
        </p:spPr>
        <p:txBody>
          <a:bodyPr lIns="28575" tIns="28575" rIns="28575" bIns="28575" anchor="ctr"/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</a:defRPr>
            </a:pPr>
            <a:endParaRPr kumimoji="0" sz="225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AB5DCFEC-D21C-4979-AD98-CAFDCD79EC0D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6019286" y="2"/>
            <a:ext cx="3124715" cy="5016843"/>
          </a:xfrm>
          <a:custGeom>
            <a:avLst/>
            <a:gdLst>
              <a:gd name="connsiteX0" fmla="*/ 218687 w 4166287"/>
              <a:gd name="connsiteY0" fmla="*/ 0 h 5016843"/>
              <a:gd name="connsiteX1" fmla="*/ 4166287 w 4166287"/>
              <a:gd name="connsiteY1" fmla="*/ 0 h 5016843"/>
              <a:gd name="connsiteX2" fmla="*/ 4166287 w 4166287"/>
              <a:gd name="connsiteY2" fmla="*/ 4994526 h 5016843"/>
              <a:gd name="connsiteX3" fmla="*/ 4147340 w 4166287"/>
              <a:gd name="connsiteY3" fmla="*/ 4997417 h 5016843"/>
              <a:gd name="connsiteX4" fmla="*/ 3762632 w 4166287"/>
              <a:gd name="connsiteY4" fmla="*/ 5016843 h 5016843"/>
              <a:gd name="connsiteX5" fmla="*/ 0 w 4166287"/>
              <a:gd name="connsiteY5" fmla="*/ 1254210 h 5016843"/>
              <a:gd name="connsiteX6" fmla="*/ 169160 w 4166287"/>
              <a:gd name="connsiteY6" fmla="*/ 135318 h 50168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166287" h="5016843">
                <a:moveTo>
                  <a:pt x="218687" y="0"/>
                </a:moveTo>
                <a:lnTo>
                  <a:pt x="4166287" y="0"/>
                </a:lnTo>
                <a:lnTo>
                  <a:pt x="4166287" y="4994526"/>
                </a:lnTo>
                <a:lnTo>
                  <a:pt x="4147340" y="4997417"/>
                </a:lnTo>
                <a:cubicBezTo>
                  <a:pt x="4020851" y="5010263"/>
                  <a:pt x="3892510" y="5016843"/>
                  <a:pt x="3762632" y="5016843"/>
                </a:cubicBezTo>
                <a:cubicBezTo>
                  <a:pt x="1684587" y="5016843"/>
                  <a:pt x="0" y="3332255"/>
                  <a:pt x="0" y="1254210"/>
                </a:cubicBezTo>
                <a:cubicBezTo>
                  <a:pt x="0" y="864577"/>
                  <a:pt x="59223" y="488776"/>
                  <a:pt x="169160" y="135318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D62C1D42-6617-4BEE-98E5-BA7C91BA0AB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8650" y="365126"/>
            <a:ext cx="5390636" cy="1325563"/>
          </a:xfrm>
        </p:spPr>
        <p:txBody>
          <a:bodyPr/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61E264C9-A85A-4EAB-ABF5-1F23772B5E9F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28650" y="2055812"/>
            <a:ext cx="5390636" cy="389346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D72CADAF-68B5-4AE6-A7BF-B41A96E7A599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628650" y="6188670"/>
            <a:ext cx="2057400" cy="365125"/>
          </a:xfrm>
        </p:spPr>
        <p:txBody>
          <a:bodyPr/>
          <a:lstStyle>
            <a:lvl1pPr>
              <a:defRPr/>
            </a:lvl1pPr>
          </a:lstStyle>
          <a:p>
            <a:pPr defTabSz="685800"/>
            <a:r>
              <a:rPr lang="en-US">
                <a:solidFill>
                  <a:prstClr val="black">
                    <a:tint val="75000"/>
                  </a:prstClr>
                </a:solidFill>
              </a:rPr>
              <a:t>Your Date</a:t>
            </a:r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DF0BAC43-A15B-4524-B559-F5C89AB8441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3028950" y="6188670"/>
            <a:ext cx="3086100" cy="365125"/>
          </a:xfrm>
        </p:spPr>
        <p:txBody>
          <a:bodyPr/>
          <a:lstStyle/>
          <a:p>
            <a:pPr defTabSz="685800"/>
            <a:r>
              <a:rPr lang="en-US">
                <a:solidFill>
                  <a:prstClr val="black">
                    <a:tint val="75000"/>
                  </a:prstClr>
                </a:solidFill>
              </a:rPr>
              <a:t>Your Footer</a:t>
            </a:r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4A0BDDA-974C-4553-B192-00D80DAAAE5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6457950" y="6188670"/>
            <a:ext cx="2057400" cy="365125"/>
          </a:xfrm>
        </p:spPr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defTabSz="685800"/>
            <a:fld id="{F9036A72-EF4D-4486-A23C-054FE2E2A8D2}" type="slidenum">
              <a:rPr lang="en-US" smtClean="0">
                <a:solidFill>
                  <a:prstClr val="black">
                    <a:lumMod val="75000"/>
                    <a:lumOff val="25000"/>
                  </a:prstClr>
                </a:solidFill>
              </a:rPr>
              <a:pPr defTabSz="685800"/>
              <a:t>‹#›</a:t>
            </a:fld>
            <a:endParaRPr lang="en-US">
              <a:solidFill>
                <a:prstClr val="black">
                  <a:lumMod val="75000"/>
                  <a:lumOff val="2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75777465"/>
      </p:ext>
    </p:extLst>
  </p:cSld>
  <p:clrMapOvr>
    <a:masterClrMapping/>
  </p:clrMapOvr>
</p:sldLayout>
</file>

<file path=ppt/slideLayouts/slideLayout27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No Content w/ Nber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Shape">
            <a:extLst>
              <a:ext uri="{FF2B5EF4-FFF2-40B4-BE49-F238E27FC236}">
                <a16:creationId xmlns:a16="http://schemas.microsoft.com/office/drawing/2014/main" id="{03529427-52AB-4656-9D6F-917E978B9BC1}"/>
              </a:ext>
            </a:extLst>
          </p:cNvPr>
          <p:cNvSpPr>
            <a:spLocks noChangeAspect="1"/>
          </p:cNvSpPr>
          <p:nvPr userDrawn="1"/>
        </p:nvSpPr>
        <p:spPr>
          <a:xfrm>
            <a:off x="0" y="6018042"/>
            <a:ext cx="9141714" cy="83995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7091" y="0"/>
                </a:moveTo>
                <a:cubicBezTo>
                  <a:pt x="16950" y="0"/>
                  <a:pt x="16819" y="1095"/>
                  <a:pt x="16748" y="2888"/>
                </a:cubicBezTo>
                <a:lnTo>
                  <a:pt x="16401" y="11964"/>
                </a:lnTo>
                <a:cubicBezTo>
                  <a:pt x="16342" y="13428"/>
                  <a:pt x="16235" y="14345"/>
                  <a:pt x="16118" y="14345"/>
                </a:cubicBezTo>
                <a:lnTo>
                  <a:pt x="0" y="14345"/>
                </a:lnTo>
                <a:lnTo>
                  <a:pt x="0" y="21600"/>
                </a:lnTo>
                <a:lnTo>
                  <a:pt x="21595" y="21600"/>
                </a:lnTo>
                <a:lnTo>
                  <a:pt x="21595" y="14345"/>
                </a:lnTo>
                <a:lnTo>
                  <a:pt x="21600" y="14"/>
                </a:lnTo>
                <a:lnTo>
                  <a:pt x="17091" y="14"/>
                </a:lnTo>
                <a:close/>
              </a:path>
            </a:pathLst>
          </a:custGeom>
          <a:solidFill>
            <a:srgbClr val="935AE9"/>
          </a:solidFill>
          <a:ln w="12700">
            <a:miter lim="400000"/>
          </a:ln>
        </p:spPr>
        <p:txBody>
          <a:bodyPr lIns="28575" tIns="28575" rIns="28575" bIns="28575" anchor="ctr"/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</a:defRPr>
            </a:pPr>
            <a:endParaRPr kumimoji="0" sz="225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D62C1D42-6617-4BEE-98E5-BA7C91BA0AB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871700" y="365126"/>
            <a:ext cx="6643650" cy="1325563"/>
          </a:xfrm>
        </p:spPr>
        <p:txBody>
          <a:bodyPr/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D72CADAF-68B5-4AE6-A7BF-B41A96E7A599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628650" y="6188670"/>
            <a:ext cx="2057400" cy="365125"/>
          </a:xfrm>
        </p:spPr>
        <p:txBody>
          <a:bodyPr/>
          <a:lstStyle>
            <a:lvl1pPr>
              <a:defRPr/>
            </a:lvl1pPr>
          </a:lstStyle>
          <a:p>
            <a:pPr defTabSz="685800"/>
            <a:r>
              <a:rPr lang="en-US">
                <a:solidFill>
                  <a:prstClr val="black">
                    <a:tint val="75000"/>
                  </a:prstClr>
                </a:solidFill>
              </a:rPr>
              <a:t>Your Date</a:t>
            </a:r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DF0BAC43-A15B-4524-B559-F5C89AB8441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3028950" y="6188670"/>
            <a:ext cx="3086100" cy="365125"/>
          </a:xfrm>
        </p:spPr>
        <p:txBody>
          <a:bodyPr/>
          <a:lstStyle/>
          <a:p>
            <a:pPr defTabSz="685800"/>
            <a:r>
              <a:rPr lang="en-US">
                <a:solidFill>
                  <a:prstClr val="black">
                    <a:tint val="75000"/>
                  </a:prstClr>
                </a:solidFill>
              </a:rPr>
              <a:t>Your Footer</a:t>
            </a:r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4A0BDDA-974C-4553-B192-00D80DAAAE5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6457950" y="6188670"/>
            <a:ext cx="2057400" cy="365125"/>
          </a:xfrm>
        </p:spPr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defTabSz="685800"/>
            <a:fld id="{F9036A72-EF4D-4486-A23C-054FE2E2A8D2}" type="slidenum">
              <a:rPr lang="en-US" smtClean="0">
                <a:solidFill>
                  <a:prstClr val="black">
                    <a:lumMod val="75000"/>
                    <a:lumOff val="25000"/>
                  </a:prstClr>
                </a:solidFill>
              </a:rPr>
              <a:pPr defTabSz="685800"/>
              <a:t>‹#›</a:t>
            </a:fld>
            <a:endParaRPr lang="en-US">
              <a:solidFill>
                <a:prstClr val="black">
                  <a:lumMod val="75000"/>
                  <a:lumOff val="25000"/>
                </a:prstClr>
              </a:solidFill>
            </a:endParaRPr>
          </a:p>
        </p:txBody>
      </p:sp>
      <p:sp>
        <p:nvSpPr>
          <p:cNvPr id="7" name="Text Placeholder 8">
            <a:extLst>
              <a:ext uri="{FF2B5EF4-FFF2-40B4-BE49-F238E27FC236}">
                <a16:creationId xmlns:a16="http://schemas.microsoft.com/office/drawing/2014/main" id="{7FE1E8C5-1D73-4362-8287-0FBC5752C151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-585220" y="-230809"/>
            <a:ext cx="2456920" cy="1525802"/>
          </a:xfrm>
        </p:spPr>
        <p:txBody>
          <a:bodyPr wrap="square">
            <a:spAutoFit/>
          </a:bodyPr>
          <a:lstStyle>
            <a:lvl1pPr marL="0" indent="0" algn="r">
              <a:buNone/>
              <a:defRPr sz="10350" b="1">
                <a:solidFill>
                  <a:srgbClr val="935AE9"/>
                </a:solidFill>
                <a:latin typeface="Arial Black" panose="020B0A04020102020204" pitchFamily="34" charset="0"/>
              </a:defRPr>
            </a:lvl1pPr>
            <a:lvl2pPr marL="342900" indent="0">
              <a:buNone/>
              <a:defRPr/>
            </a:lvl2pPr>
            <a:lvl3pPr marL="685800" indent="0">
              <a:buNone/>
              <a:defRPr/>
            </a:lvl3pPr>
            <a:lvl4pPr marL="1028700" indent="0">
              <a:buNone/>
              <a:defRPr/>
            </a:lvl4pPr>
            <a:lvl5pPr marL="1371600" indent="0">
              <a:buNone/>
              <a:defRPr/>
            </a:lvl5pPr>
          </a:lstStyle>
          <a:p>
            <a:pPr lvl="0"/>
            <a:r>
              <a:rPr lang="en-US" dirty="0"/>
              <a:t>00</a:t>
            </a: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65108B4F-6DCF-4C31-9E72-BA4F0AB127A6}"/>
              </a:ext>
            </a:extLst>
          </p:cNvPr>
          <p:cNvSpPr/>
          <p:nvPr userDrawn="1"/>
        </p:nvSpPr>
        <p:spPr>
          <a:xfrm>
            <a:off x="845587" y="1629849"/>
            <a:ext cx="673331" cy="99753"/>
          </a:xfrm>
          <a:prstGeom prst="rect">
            <a:avLst/>
          </a:prstGeom>
          <a:solidFill>
            <a:schemeClr val="tx1">
              <a:lumMod val="65000"/>
              <a:lumOff val="3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522630342"/>
      </p:ext>
    </p:extLst>
  </p:cSld>
  <p:clrMapOvr>
    <a:masterClrMapping/>
  </p:clrMapOvr>
</p:sldLayout>
</file>

<file path=ppt/slideLayouts/slideLayout27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No Conten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Shape">
            <a:extLst>
              <a:ext uri="{FF2B5EF4-FFF2-40B4-BE49-F238E27FC236}">
                <a16:creationId xmlns:a16="http://schemas.microsoft.com/office/drawing/2014/main" id="{7CDAECDE-B9F3-430C-8E29-41EA67EF66F1}"/>
              </a:ext>
            </a:extLst>
          </p:cNvPr>
          <p:cNvSpPr>
            <a:spLocks noChangeAspect="1"/>
          </p:cNvSpPr>
          <p:nvPr userDrawn="1"/>
        </p:nvSpPr>
        <p:spPr>
          <a:xfrm>
            <a:off x="0" y="6018042"/>
            <a:ext cx="9141714" cy="83995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7091" y="0"/>
                </a:moveTo>
                <a:cubicBezTo>
                  <a:pt x="16950" y="0"/>
                  <a:pt x="16819" y="1095"/>
                  <a:pt x="16748" y="2888"/>
                </a:cubicBezTo>
                <a:lnTo>
                  <a:pt x="16401" y="11964"/>
                </a:lnTo>
                <a:cubicBezTo>
                  <a:pt x="16342" y="13428"/>
                  <a:pt x="16235" y="14345"/>
                  <a:pt x="16118" y="14345"/>
                </a:cubicBezTo>
                <a:lnTo>
                  <a:pt x="0" y="14345"/>
                </a:lnTo>
                <a:lnTo>
                  <a:pt x="0" y="21600"/>
                </a:lnTo>
                <a:lnTo>
                  <a:pt x="21595" y="21600"/>
                </a:lnTo>
                <a:lnTo>
                  <a:pt x="21595" y="14345"/>
                </a:lnTo>
                <a:lnTo>
                  <a:pt x="21600" y="14"/>
                </a:lnTo>
                <a:lnTo>
                  <a:pt x="17091" y="14"/>
                </a:lnTo>
                <a:close/>
              </a:path>
            </a:pathLst>
          </a:custGeom>
          <a:solidFill>
            <a:srgbClr val="935AE9"/>
          </a:solidFill>
          <a:ln w="12700">
            <a:miter lim="400000"/>
          </a:ln>
        </p:spPr>
        <p:txBody>
          <a:bodyPr lIns="28575" tIns="28575" rIns="28575" bIns="28575" anchor="ctr"/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</a:defRPr>
            </a:pPr>
            <a:endParaRPr kumimoji="0" sz="225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D62C1D42-6617-4BEE-98E5-BA7C91BA0AB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8650" y="365126"/>
            <a:ext cx="7886700" cy="1325563"/>
          </a:xfrm>
        </p:spPr>
        <p:txBody>
          <a:bodyPr/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D72CADAF-68B5-4AE6-A7BF-B41A96E7A599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628650" y="6188670"/>
            <a:ext cx="2057400" cy="365125"/>
          </a:xfrm>
        </p:spPr>
        <p:txBody>
          <a:bodyPr/>
          <a:lstStyle>
            <a:lvl1pPr>
              <a:defRPr/>
            </a:lvl1pPr>
          </a:lstStyle>
          <a:p>
            <a:pPr defTabSz="685800"/>
            <a:r>
              <a:rPr lang="en-US">
                <a:solidFill>
                  <a:prstClr val="black">
                    <a:tint val="75000"/>
                  </a:prstClr>
                </a:solidFill>
              </a:rPr>
              <a:t>Your Date</a:t>
            </a:r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DF0BAC43-A15B-4524-B559-F5C89AB8441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3028950" y="6188670"/>
            <a:ext cx="3086100" cy="365125"/>
          </a:xfrm>
        </p:spPr>
        <p:txBody>
          <a:bodyPr/>
          <a:lstStyle/>
          <a:p>
            <a:pPr defTabSz="685800"/>
            <a:r>
              <a:rPr lang="en-US">
                <a:solidFill>
                  <a:prstClr val="black">
                    <a:tint val="75000"/>
                  </a:prstClr>
                </a:solidFill>
              </a:rPr>
              <a:t>Your Footer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4A0BDDA-974C-4553-B192-00D80DAAAE5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6457950" y="6188670"/>
            <a:ext cx="2057400" cy="365125"/>
          </a:xfrm>
        </p:spPr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defTabSz="685800"/>
            <a:fld id="{F9036A72-EF4D-4486-A23C-054FE2E2A8D2}" type="slidenum">
              <a:rPr lang="en-US" smtClean="0">
                <a:solidFill>
                  <a:prstClr val="black">
                    <a:lumMod val="75000"/>
                    <a:lumOff val="25000"/>
                  </a:prstClr>
                </a:solidFill>
              </a:rPr>
              <a:pPr defTabSz="685800"/>
              <a:t>‹#›</a:t>
            </a:fld>
            <a:endParaRPr lang="en-US">
              <a:solidFill>
                <a:prstClr val="black">
                  <a:lumMod val="75000"/>
                  <a:lumOff val="2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50375707"/>
      </p:ext>
    </p:extLst>
  </p:cSld>
  <p:clrMapOvr>
    <a:masterClrMapping/>
  </p:clrMapOvr>
</p:sldLayout>
</file>

<file path=ppt/slideLayouts/slideLayout27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No Content w/ Nber and Photo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Shape">
            <a:extLst>
              <a:ext uri="{FF2B5EF4-FFF2-40B4-BE49-F238E27FC236}">
                <a16:creationId xmlns:a16="http://schemas.microsoft.com/office/drawing/2014/main" id="{5BB9F8C0-F7AF-4F69-8368-B77912D52410}"/>
              </a:ext>
            </a:extLst>
          </p:cNvPr>
          <p:cNvSpPr>
            <a:spLocks noChangeAspect="1"/>
          </p:cNvSpPr>
          <p:nvPr userDrawn="1"/>
        </p:nvSpPr>
        <p:spPr>
          <a:xfrm>
            <a:off x="0" y="6018042"/>
            <a:ext cx="9141714" cy="83995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7091" y="0"/>
                </a:moveTo>
                <a:cubicBezTo>
                  <a:pt x="16950" y="0"/>
                  <a:pt x="16819" y="1095"/>
                  <a:pt x="16748" y="2888"/>
                </a:cubicBezTo>
                <a:lnTo>
                  <a:pt x="16401" y="11964"/>
                </a:lnTo>
                <a:cubicBezTo>
                  <a:pt x="16342" y="13428"/>
                  <a:pt x="16235" y="14345"/>
                  <a:pt x="16118" y="14345"/>
                </a:cubicBezTo>
                <a:lnTo>
                  <a:pt x="0" y="14345"/>
                </a:lnTo>
                <a:lnTo>
                  <a:pt x="0" y="21600"/>
                </a:lnTo>
                <a:lnTo>
                  <a:pt x="21595" y="21600"/>
                </a:lnTo>
                <a:lnTo>
                  <a:pt x="21595" y="14345"/>
                </a:lnTo>
                <a:lnTo>
                  <a:pt x="21600" y="14"/>
                </a:lnTo>
                <a:lnTo>
                  <a:pt x="17091" y="14"/>
                </a:lnTo>
                <a:close/>
              </a:path>
            </a:pathLst>
          </a:custGeom>
          <a:solidFill>
            <a:srgbClr val="935AE9"/>
          </a:solidFill>
          <a:ln w="12700">
            <a:miter lim="400000"/>
          </a:ln>
        </p:spPr>
        <p:txBody>
          <a:bodyPr lIns="28575" tIns="28575" rIns="28575" bIns="28575" anchor="ctr"/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</a:defRPr>
            </a:pPr>
            <a:endParaRPr kumimoji="0" sz="225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AB5DCFEC-D21C-4979-AD98-CAFDCD79EC0D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6019286" y="2"/>
            <a:ext cx="3124715" cy="5016843"/>
          </a:xfrm>
          <a:custGeom>
            <a:avLst/>
            <a:gdLst>
              <a:gd name="connsiteX0" fmla="*/ 218687 w 4166287"/>
              <a:gd name="connsiteY0" fmla="*/ 0 h 5016843"/>
              <a:gd name="connsiteX1" fmla="*/ 4166287 w 4166287"/>
              <a:gd name="connsiteY1" fmla="*/ 0 h 5016843"/>
              <a:gd name="connsiteX2" fmla="*/ 4166287 w 4166287"/>
              <a:gd name="connsiteY2" fmla="*/ 4994526 h 5016843"/>
              <a:gd name="connsiteX3" fmla="*/ 4147340 w 4166287"/>
              <a:gd name="connsiteY3" fmla="*/ 4997417 h 5016843"/>
              <a:gd name="connsiteX4" fmla="*/ 3762632 w 4166287"/>
              <a:gd name="connsiteY4" fmla="*/ 5016843 h 5016843"/>
              <a:gd name="connsiteX5" fmla="*/ 0 w 4166287"/>
              <a:gd name="connsiteY5" fmla="*/ 1254210 h 5016843"/>
              <a:gd name="connsiteX6" fmla="*/ 169160 w 4166287"/>
              <a:gd name="connsiteY6" fmla="*/ 135318 h 50168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166287" h="5016843">
                <a:moveTo>
                  <a:pt x="218687" y="0"/>
                </a:moveTo>
                <a:lnTo>
                  <a:pt x="4166287" y="0"/>
                </a:lnTo>
                <a:lnTo>
                  <a:pt x="4166287" y="4994526"/>
                </a:lnTo>
                <a:lnTo>
                  <a:pt x="4147340" y="4997417"/>
                </a:lnTo>
                <a:cubicBezTo>
                  <a:pt x="4020851" y="5010263"/>
                  <a:pt x="3892510" y="5016843"/>
                  <a:pt x="3762632" y="5016843"/>
                </a:cubicBezTo>
                <a:cubicBezTo>
                  <a:pt x="1684587" y="5016843"/>
                  <a:pt x="0" y="3332255"/>
                  <a:pt x="0" y="1254210"/>
                </a:cubicBezTo>
                <a:cubicBezTo>
                  <a:pt x="0" y="864577"/>
                  <a:pt x="59223" y="488776"/>
                  <a:pt x="169160" y="135318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D62C1D42-6617-4BEE-98E5-BA7C91BA0AB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871700" y="365126"/>
            <a:ext cx="4147586" cy="1325563"/>
          </a:xfrm>
        </p:spPr>
        <p:txBody>
          <a:bodyPr/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D72CADAF-68B5-4AE6-A7BF-B41A96E7A599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628650" y="6188670"/>
            <a:ext cx="2057400" cy="365125"/>
          </a:xfrm>
        </p:spPr>
        <p:txBody>
          <a:bodyPr/>
          <a:lstStyle>
            <a:lvl1pPr>
              <a:defRPr/>
            </a:lvl1pPr>
          </a:lstStyle>
          <a:p>
            <a:pPr defTabSz="685800"/>
            <a:r>
              <a:rPr lang="en-US">
                <a:solidFill>
                  <a:prstClr val="black">
                    <a:tint val="75000"/>
                  </a:prstClr>
                </a:solidFill>
              </a:rPr>
              <a:t>Your Date</a:t>
            </a:r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DF0BAC43-A15B-4524-B559-F5C89AB8441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3028950" y="6188670"/>
            <a:ext cx="3086100" cy="365125"/>
          </a:xfrm>
        </p:spPr>
        <p:txBody>
          <a:bodyPr/>
          <a:lstStyle/>
          <a:p>
            <a:pPr defTabSz="685800"/>
            <a:r>
              <a:rPr lang="en-US">
                <a:solidFill>
                  <a:prstClr val="black">
                    <a:tint val="75000"/>
                  </a:prstClr>
                </a:solidFill>
              </a:rPr>
              <a:t>Your Footer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4A0BDDA-974C-4553-B192-00D80DAAAE5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6457950" y="6188670"/>
            <a:ext cx="2057400" cy="365125"/>
          </a:xfrm>
        </p:spPr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defTabSz="685800"/>
            <a:fld id="{F9036A72-EF4D-4486-A23C-054FE2E2A8D2}" type="slidenum">
              <a:rPr lang="en-US" smtClean="0">
                <a:solidFill>
                  <a:prstClr val="black">
                    <a:lumMod val="75000"/>
                    <a:lumOff val="25000"/>
                  </a:prstClr>
                </a:solidFill>
              </a:rPr>
              <a:pPr defTabSz="685800"/>
              <a:t>‹#›</a:t>
            </a:fld>
            <a:endParaRPr lang="en-US">
              <a:solidFill>
                <a:prstClr val="black">
                  <a:lumMod val="75000"/>
                  <a:lumOff val="25000"/>
                </a:prstClr>
              </a:solidFill>
            </a:endParaRP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65108B4F-6DCF-4C31-9E72-BA4F0AB127A6}"/>
              </a:ext>
            </a:extLst>
          </p:cNvPr>
          <p:cNvSpPr/>
          <p:nvPr userDrawn="1"/>
        </p:nvSpPr>
        <p:spPr>
          <a:xfrm>
            <a:off x="845587" y="1629849"/>
            <a:ext cx="673331" cy="99753"/>
          </a:xfrm>
          <a:prstGeom prst="rect">
            <a:avLst/>
          </a:prstGeom>
          <a:solidFill>
            <a:schemeClr val="tx1">
              <a:lumMod val="65000"/>
              <a:lumOff val="3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1" name="Text Placeholder 8">
            <a:extLst>
              <a:ext uri="{FF2B5EF4-FFF2-40B4-BE49-F238E27FC236}">
                <a16:creationId xmlns:a16="http://schemas.microsoft.com/office/drawing/2014/main" id="{C268EA9E-D57B-4237-A9D1-EAE6115C19A1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-585220" y="-230809"/>
            <a:ext cx="2456920" cy="1525802"/>
          </a:xfrm>
        </p:spPr>
        <p:txBody>
          <a:bodyPr wrap="square">
            <a:spAutoFit/>
          </a:bodyPr>
          <a:lstStyle>
            <a:lvl1pPr marL="0" indent="0" algn="r">
              <a:buNone/>
              <a:defRPr sz="10350" b="1">
                <a:solidFill>
                  <a:srgbClr val="935AE9"/>
                </a:solidFill>
                <a:latin typeface="Arial Black" panose="020B0A04020102020204" pitchFamily="34" charset="0"/>
              </a:defRPr>
            </a:lvl1pPr>
            <a:lvl2pPr marL="342900" indent="0">
              <a:buNone/>
              <a:defRPr/>
            </a:lvl2pPr>
            <a:lvl3pPr marL="685800" indent="0">
              <a:buNone/>
              <a:defRPr/>
            </a:lvl3pPr>
            <a:lvl4pPr marL="1028700" indent="0">
              <a:buNone/>
              <a:defRPr/>
            </a:lvl4pPr>
            <a:lvl5pPr marL="1371600" indent="0">
              <a:buNone/>
              <a:defRPr/>
            </a:lvl5pPr>
          </a:lstStyle>
          <a:p>
            <a:pPr lvl="0"/>
            <a:r>
              <a:rPr lang="en-US" dirty="0"/>
              <a:t>00</a:t>
            </a:r>
          </a:p>
        </p:txBody>
      </p:sp>
    </p:spTree>
    <p:extLst>
      <p:ext uri="{BB962C8B-B14F-4D97-AF65-F5344CB8AC3E}">
        <p14:creationId xmlns:p14="http://schemas.microsoft.com/office/powerpoint/2010/main" val="4222217410"/>
      </p:ext>
    </p:extLst>
  </p:cSld>
  <p:clrMapOvr>
    <a:masterClrMapping/>
  </p:clrMapOvr>
</p:sldLayout>
</file>

<file path=ppt/slideLayouts/slideLayout27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No Content and Photo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Shape">
            <a:extLst>
              <a:ext uri="{FF2B5EF4-FFF2-40B4-BE49-F238E27FC236}">
                <a16:creationId xmlns:a16="http://schemas.microsoft.com/office/drawing/2014/main" id="{6F70ED3E-DC11-46D8-B58F-742B498522DF}"/>
              </a:ext>
            </a:extLst>
          </p:cNvPr>
          <p:cNvSpPr>
            <a:spLocks noChangeAspect="1"/>
          </p:cNvSpPr>
          <p:nvPr userDrawn="1"/>
        </p:nvSpPr>
        <p:spPr>
          <a:xfrm>
            <a:off x="0" y="6018042"/>
            <a:ext cx="9141714" cy="83995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7091" y="0"/>
                </a:moveTo>
                <a:cubicBezTo>
                  <a:pt x="16950" y="0"/>
                  <a:pt x="16819" y="1095"/>
                  <a:pt x="16748" y="2888"/>
                </a:cubicBezTo>
                <a:lnTo>
                  <a:pt x="16401" y="11964"/>
                </a:lnTo>
                <a:cubicBezTo>
                  <a:pt x="16342" y="13428"/>
                  <a:pt x="16235" y="14345"/>
                  <a:pt x="16118" y="14345"/>
                </a:cubicBezTo>
                <a:lnTo>
                  <a:pt x="0" y="14345"/>
                </a:lnTo>
                <a:lnTo>
                  <a:pt x="0" y="21600"/>
                </a:lnTo>
                <a:lnTo>
                  <a:pt x="21595" y="21600"/>
                </a:lnTo>
                <a:lnTo>
                  <a:pt x="21595" y="14345"/>
                </a:lnTo>
                <a:lnTo>
                  <a:pt x="21600" y="14"/>
                </a:lnTo>
                <a:lnTo>
                  <a:pt x="17091" y="14"/>
                </a:lnTo>
                <a:close/>
              </a:path>
            </a:pathLst>
          </a:custGeom>
          <a:solidFill>
            <a:srgbClr val="935AE9"/>
          </a:solidFill>
          <a:ln w="12700">
            <a:miter lim="400000"/>
          </a:ln>
        </p:spPr>
        <p:txBody>
          <a:bodyPr lIns="28575" tIns="28575" rIns="28575" bIns="28575" anchor="ctr"/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</a:defRPr>
            </a:pPr>
            <a:endParaRPr kumimoji="0" sz="225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AB5DCFEC-D21C-4979-AD98-CAFDCD79EC0D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6019286" y="2"/>
            <a:ext cx="3124715" cy="5016843"/>
          </a:xfrm>
          <a:custGeom>
            <a:avLst/>
            <a:gdLst>
              <a:gd name="connsiteX0" fmla="*/ 218687 w 4166287"/>
              <a:gd name="connsiteY0" fmla="*/ 0 h 5016843"/>
              <a:gd name="connsiteX1" fmla="*/ 4166287 w 4166287"/>
              <a:gd name="connsiteY1" fmla="*/ 0 h 5016843"/>
              <a:gd name="connsiteX2" fmla="*/ 4166287 w 4166287"/>
              <a:gd name="connsiteY2" fmla="*/ 4994526 h 5016843"/>
              <a:gd name="connsiteX3" fmla="*/ 4147340 w 4166287"/>
              <a:gd name="connsiteY3" fmla="*/ 4997417 h 5016843"/>
              <a:gd name="connsiteX4" fmla="*/ 3762632 w 4166287"/>
              <a:gd name="connsiteY4" fmla="*/ 5016843 h 5016843"/>
              <a:gd name="connsiteX5" fmla="*/ 0 w 4166287"/>
              <a:gd name="connsiteY5" fmla="*/ 1254210 h 5016843"/>
              <a:gd name="connsiteX6" fmla="*/ 169160 w 4166287"/>
              <a:gd name="connsiteY6" fmla="*/ 135318 h 50168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166287" h="5016843">
                <a:moveTo>
                  <a:pt x="218687" y="0"/>
                </a:moveTo>
                <a:lnTo>
                  <a:pt x="4166287" y="0"/>
                </a:lnTo>
                <a:lnTo>
                  <a:pt x="4166287" y="4994526"/>
                </a:lnTo>
                <a:lnTo>
                  <a:pt x="4147340" y="4997417"/>
                </a:lnTo>
                <a:cubicBezTo>
                  <a:pt x="4020851" y="5010263"/>
                  <a:pt x="3892510" y="5016843"/>
                  <a:pt x="3762632" y="5016843"/>
                </a:cubicBezTo>
                <a:cubicBezTo>
                  <a:pt x="1684587" y="5016843"/>
                  <a:pt x="0" y="3332255"/>
                  <a:pt x="0" y="1254210"/>
                </a:cubicBezTo>
                <a:cubicBezTo>
                  <a:pt x="0" y="864577"/>
                  <a:pt x="59223" y="488776"/>
                  <a:pt x="169160" y="135318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D62C1D42-6617-4BEE-98E5-BA7C91BA0AB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8650" y="365126"/>
            <a:ext cx="5390636" cy="1325563"/>
          </a:xfrm>
        </p:spPr>
        <p:txBody>
          <a:bodyPr/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D72CADAF-68B5-4AE6-A7BF-B41A96E7A599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628650" y="6188670"/>
            <a:ext cx="2057400" cy="365125"/>
          </a:xfrm>
        </p:spPr>
        <p:txBody>
          <a:bodyPr/>
          <a:lstStyle>
            <a:lvl1pPr>
              <a:defRPr/>
            </a:lvl1pPr>
          </a:lstStyle>
          <a:p>
            <a:pPr defTabSz="685800"/>
            <a:r>
              <a:rPr lang="en-US">
                <a:solidFill>
                  <a:prstClr val="black">
                    <a:tint val="75000"/>
                  </a:prstClr>
                </a:solidFill>
              </a:rPr>
              <a:t>Your Date</a:t>
            </a:r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DF0BAC43-A15B-4524-B559-F5C89AB8441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3028950" y="6188670"/>
            <a:ext cx="3086100" cy="365125"/>
          </a:xfrm>
        </p:spPr>
        <p:txBody>
          <a:bodyPr/>
          <a:lstStyle/>
          <a:p>
            <a:pPr defTabSz="685800"/>
            <a:r>
              <a:rPr lang="en-US">
                <a:solidFill>
                  <a:prstClr val="black">
                    <a:tint val="75000"/>
                  </a:prstClr>
                </a:solidFill>
              </a:rPr>
              <a:t>Your Footer</a:t>
            </a:r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4A0BDDA-974C-4553-B192-00D80DAAAE5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6457950" y="6188670"/>
            <a:ext cx="2057400" cy="365125"/>
          </a:xfrm>
        </p:spPr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defTabSz="685800"/>
            <a:fld id="{F9036A72-EF4D-4486-A23C-054FE2E2A8D2}" type="slidenum">
              <a:rPr lang="en-US" smtClean="0">
                <a:solidFill>
                  <a:prstClr val="black">
                    <a:lumMod val="75000"/>
                    <a:lumOff val="25000"/>
                  </a:prstClr>
                </a:solidFill>
              </a:rPr>
              <a:pPr defTabSz="685800"/>
              <a:t>‹#›</a:t>
            </a:fld>
            <a:endParaRPr lang="en-US">
              <a:solidFill>
                <a:prstClr val="black">
                  <a:lumMod val="75000"/>
                  <a:lumOff val="2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4219092"/>
      </p:ext>
    </p:extLst>
  </p:cSld>
  <p:clrMapOvr>
    <a:masterClrMapping/>
  </p:clrMapOvr>
</p:sldLayout>
</file>

<file path=ppt/slideLayouts/slideLayout27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 #2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62C1D42-6617-4BEE-98E5-BA7C91BA0AB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028950" y="-38694"/>
            <a:ext cx="5864442" cy="1325563"/>
          </a:xfrm>
        </p:spPr>
        <p:txBody>
          <a:bodyPr anchor="b"/>
          <a:lstStyle>
            <a:lvl1pPr algn="r">
              <a:defRPr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61E264C9-A85A-4EAB-ABF5-1F23772B5E9F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3761910" y="1286870"/>
            <a:ext cx="5131482" cy="1325563"/>
          </a:xfrm>
        </p:spPr>
        <p:txBody>
          <a:bodyPr>
            <a:normAutofit/>
          </a:bodyPr>
          <a:lstStyle>
            <a:lvl1pPr marL="0" indent="0" algn="just">
              <a:buNone/>
              <a:defRPr sz="1500" cap="all" baseline="0"/>
            </a:lvl1pPr>
            <a:lvl2pPr marL="342900" indent="0" algn="r">
              <a:buNone/>
              <a:defRPr/>
            </a:lvl2pPr>
            <a:lvl3pPr marL="685800" indent="0" algn="r">
              <a:buNone/>
              <a:defRPr/>
            </a:lvl3pPr>
            <a:lvl4pPr marL="1028700" indent="0" algn="r">
              <a:buNone/>
              <a:defRPr/>
            </a:lvl4pPr>
            <a:lvl5pPr marL="1371600" indent="0" algn="r">
              <a:buNone/>
              <a:defRPr/>
            </a:lvl5pPr>
          </a:lstStyle>
          <a:p>
            <a:pPr lvl="0"/>
            <a:r>
              <a:rPr lang="en-US" dirty="0"/>
              <a:t>Edit Master text styles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D72CADAF-68B5-4AE6-A7BF-B41A96E7A599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628650" y="6448252"/>
            <a:ext cx="2057400" cy="365125"/>
          </a:xfrm>
        </p:spPr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defTabSz="685800"/>
            <a:r>
              <a:rPr lang="en-US">
                <a:solidFill>
                  <a:prstClr val="black">
                    <a:lumMod val="75000"/>
                    <a:lumOff val="25000"/>
                  </a:prstClr>
                </a:solidFill>
              </a:rPr>
              <a:t>Your Date</a:t>
            </a:r>
            <a:endParaRPr lang="en-US" dirty="0">
              <a:solidFill>
                <a:prstClr val="black">
                  <a:lumMod val="75000"/>
                  <a:lumOff val="25000"/>
                </a:prstClr>
              </a:solidFill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DF0BAC43-A15B-4524-B559-F5C89AB8441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3028950" y="6448252"/>
            <a:ext cx="3086100" cy="365125"/>
          </a:xfrm>
        </p:spPr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defTabSz="685800"/>
            <a:r>
              <a:rPr lang="en-US">
                <a:solidFill>
                  <a:prstClr val="black">
                    <a:lumMod val="75000"/>
                    <a:lumOff val="25000"/>
                  </a:prstClr>
                </a:solidFill>
              </a:rPr>
              <a:t>Your Footer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4A0BDDA-974C-4553-B192-00D80DAAAE5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6457950" y="6448252"/>
            <a:ext cx="2057400" cy="365125"/>
          </a:xfrm>
        </p:spPr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defTabSz="685800"/>
            <a:fld id="{F9036A72-EF4D-4486-A23C-054FE2E2A8D2}" type="slidenum">
              <a:rPr lang="en-US" smtClean="0">
                <a:solidFill>
                  <a:prstClr val="black">
                    <a:lumMod val="75000"/>
                    <a:lumOff val="25000"/>
                  </a:prstClr>
                </a:solidFill>
              </a:rPr>
              <a:pPr defTabSz="685800"/>
              <a:t>‹#›</a:t>
            </a:fld>
            <a:endParaRPr lang="en-US">
              <a:solidFill>
                <a:prstClr val="black">
                  <a:lumMod val="75000"/>
                  <a:lumOff val="25000"/>
                </a:prstClr>
              </a:solidFill>
            </a:endParaRPr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0B821264-AC07-4573-9198-981E26063AC1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1519238" y="4724401"/>
            <a:ext cx="2674144" cy="1463675"/>
          </a:xfrm>
        </p:spPr>
        <p:txBody>
          <a:bodyPr anchor="ctr">
            <a:normAutofit/>
          </a:bodyPr>
          <a:lstStyle>
            <a:lvl1pPr marL="0" indent="0" algn="just">
              <a:buNone/>
              <a:defRPr sz="1350" cap="all" baseline="0"/>
            </a:lvl1pPr>
          </a:lstStyle>
          <a:p>
            <a:pPr lvl="0"/>
            <a:r>
              <a:rPr lang="en-US" dirty="0"/>
              <a:t>Edit Master</a:t>
            </a:r>
          </a:p>
        </p:txBody>
      </p:sp>
    </p:spTree>
    <p:extLst>
      <p:ext uri="{BB962C8B-B14F-4D97-AF65-F5344CB8AC3E}">
        <p14:creationId xmlns:p14="http://schemas.microsoft.com/office/powerpoint/2010/main" val="2964781285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0-50 Right Photo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/>
          <p:cNvSpPr>
            <a:spLocks noGrp="1"/>
          </p:cNvSpPr>
          <p:nvPr>
            <p:ph type="pic" sz="quarter" idx="10"/>
          </p:nvPr>
        </p:nvSpPr>
        <p:spPr bwMode="ltGray">
          <a:xfrm>
            <a:off x="4596978" y="0"/>
            <a:ext cx="4547022" cy="6856100"/>
          </a:xfrm>
          <a:blipFill>
            <a:blip r:embed="rId2"/>
            <a:srcRect/>
            <a:stretch>
              <a:fillRect/>
            </a:stretch>
          </a:blipFill>
        </p:spPr>
        <p:txBody>
          <a:bodyPr tIns="548640" anchor="ctr" anchorCtr="0">
            <a:noAutofit/>
          </a:bodyPr>
          <a:lstStyle>
            <a:lvl1pPr marL="0" indent="0" algn="ctr">
              <a:buNone/>
              <a:defRPr sz="2700" b="1" cap="none" baseline="0">
                <a:solidFill>
                  <a:srgbClr val="FFC000"/>
                </a:solidFill>
                <a:latin typeface="+mn-lt"/>
              </a:defRPr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4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878171" y="6484938"/>
            <a:ext cx="290807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825">
                <a:solidFill>
                  <a:schemeClr val="bg1"/>
                </a:solidFill>
              </a:defRPr>
            </a:lvl1pPr>
          </a:lstStyle>
          <a:p>
            <a:pPr defTabSz="685800"/>
            <a:fld id="{5AE1514C-5E56-4738-A1FF-4B1CFD2A3E36}" type="slidenum">
              <a:rPr lang="en-US" smtClean="0">
                <a:solidFill>
                  <a:srgbClr val="FFFFFF"/>
                </a:solidFill>
              </a:rPr>
              <a:pPr defTabSz="685800"/>
              <a:t>‹#›</a:t>
            </a:fld>
            <a:endParaRPr lang="en-US">
              <a:solidFill>
                <a:srgbClr val="FFFFFF"/>
              </a:solidFill>
            </a:endParaRPr>
          </a:p>
        </p:txBody>
      </p:sp>
      <p:sp>
        <p:nvSpPr>
          <p:cNvPr id="6" name="Content Placeholder 2"/>
          <p:cNvSpPr>
            <a:spLocks noGrp="1"/>
          </p:cNvSpPr>
          <p:nvPr>
            <p:ph idx="18" hasCustomPrompt="1"/>
          </p:nvPr>
        </p:nvSpPr>
        <p:spPr>
          <a:xfrm>
            <a:off x="1406962" y="419100"/>
            <a:ext cx="1783080" cy="653256"/>
          </a:xfrm>
        </p:spPr>
        <p:txBody>
          <a:bodyPr lIns="146304" rIns="146304"/>
          <a:lstStyle>
            <a:lvl1pPr marL="0" algn="ctr" defTabSz="685800" rtl="0" eaLnBrk="1" latinLnBrk="0" hangingPunct="1">
              <a:defRPr lang="en-US" sz="4050" kern="1200" dirty="0">
                <a:solidFill>
                  <a:schemeClr val="accent4"/>
                </a:solidFill>
                <a:latin typeface="Segoe UI Black" panose="020B0A02040204020203" pitchFamily="34" charset="0"/>
                <a:ea typeface="Segoe UI Black" panose="020B0A02040204020203" pitchFamily="34" charset="0"/>
                <a:cs typeface="Segoe UI Black" panose="020B0A02040204020203" pitchFamily="34" charset="0"/>
              </a:defRPr>
            </a:lvl1pPr>
            <a:lvl2pPr algn="ctr">
              <a:defRPr sz="1650">
                <a:solidFill>
                  <a:schemeClr val="tx1">
                    <a:lumMod val="75000"/>
                    <a:lumOff val="25000"/>
                  </a:schemeClr>
                </a:solidFill>
                <a:latin typeface="Segoe UI Semilight" panose="020B0402040204020203" pitchFamily="34" charset="0"/>
                <a:cs typeface="Segoe UI Semilight" panose="020B0402040204020203" pitchFamily="34" charset="0"/>
              </a:defRPr>
            </a:lvl2pPr>
            <a:lvl3pPr algn="ctr">
              <a:defRPr sz="1350"/>
            </a:lvl3pPr>
            <a:lvl4pPr algn="ctr">
              <a:defRPr sz="1350">
                <a:latin typeface="+mn-lt"/>
              </a:defRPr>
            </a:lvl4pPr>
            <a:lvl5pPr algn="ctr">
              <a:defRPr sz="1200">
                <a:latin typeface="+mn-lt"/>
              </a:defRPr>
            </a:lvl5pPr>
          </a:lstStyle>
          <a:p>
            <a:pPr lvl="0"/>
            <a:r>
              <a:rPr lang="en-US" dirty="0"/>
              <a:t>#</a:t>
            </a:r>
          </a:p>
        </p:txBody>
      </p:sp>
      <p:sp>
        <p:nvSpPr>
          <p:cNvPr id="9" name="Text Placeholder 6"/>
          <p:cNvSpPr>
            <a:spLocks noGrp="1"/>
          </p:cNvSpPr>
          <p:nvPr>
            <p:ph type="body" sz="quarter" idx="11"/>
          </p:nvPr>
        </p:nvSpPr>
        <p:spPr>
          <a:xfrm>
            <a:off x="0" y="3429001"/>
            <a:ext cx="4572000" cy="1991058"/>
          </a:xfrm>
        </p:spPr>
        <p:txBody>
          <a:bodyPr anchor="t" anchorCtr="0"/>
          <a:lstStyle>
            <a:lvl1pPr algn="ctr" defTabSz="685800" rtl="0" eaLnBrk="1" latinLnBrk="0" hangingPunct="1">
              <a:lnSpc>
                <a:spcPct val="90000"/>
              </a:lnSpc>
              <a:spcBef>
                <a:spcPct val="0"/>
              </a:spcBef>
              <a:spcAft>
                <a:spcPts val="2250"/>
              </a:spcAft>
              <a:buNone/>
              <a:defRPr lang="en-US" sz="2700" b="0" i="0" kern="1200" spc="0" baseline="0" dirty="0">
                <a:gradFill>
                  <a:gsLst>
                    <a:gs pos="0">
                      <a:schemeClr val="tx2"/>
                    </a:gs>
                    <a:gs pos="100000">
                      <a:schemeClr val="tx2"/>
                    </a:gs>
                  </a:gsLst>
                  <a:lin ang="5400000" scaled="1"/>
                </a:gradFill>
                <a:latin typeface="Segoe UI Semibold" panose="020B0702040204020203" pitchFamily="34" charset="0"/>
                <a:ea typeface="+mn-ea"/>
                <a:cs typeface="Segoe UI Semibold" panose="020B0702040204020203" pitchFamily="34" charset="0"/>
              </a:defRPr>
            </a:lvl1pPr>
            <a:lvl2pPr algn="ctr">
              <a:defRPr sz="2100"/>
            </a:lvl2pPr>
            <a:lvl3pPr algn="ctr">
              <a:spcAft>
                <a:spcPts val="450"/>
              </a:spcAft>
              <a:defRPr lang="en-US" sz="1800" b="0" kern="1200" dirty="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3pPr>
            <a:lvl4pPr algn="ctr">
              <a:defRPr sz="1500" b="1"/>
            </a:lvl4pPr>
            <a:lvl5pPr algn="ctr">
              <a:defRPr sz="1350"/>
            </a:lvl5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10" name="Text Placeholder 2"/>
          <p:cNvSpPr>
            <a:spLocks noGrp="1"/>
          </p:cNvSpPr>
          <p:nvPr>
            <p:ph type="body" sz="quarter" idx="19"/>
          </p:nvPr>
        </p:nvSpPr>
        <p:spPr>
          <a:xfrm>
            <a:off x="0" y="1554163"/>
            <a:ext cx="4572000" cy="466281"/>
          </a:xfrm>
        </p:spPr>
        <p:txBody>
          <a:bodyPr/>
          <a:lstStyle>
            <a:lvl1pPr algn="ctr">
              <a:defRPr sz="2700" b="0">
                <a:latin typeface="+mj-lt"/>
              </a:defRPr>
            </a:lvl1pPr>
            <a:lvl2pPr algn="ctr">
              <a:defRPr lang="en-US" sz="2400" b="0" kern="1200" dirty="0">
                <a:solidFill>
                  <a:schemeClr val="tx1">
                    <a:lumMod val="65000"/>
                    <a:lumOff val="35000"/>
                  </a:schemeClr>
                </a:solidFill>
                <a:latin typeface="+mj-lt"/>
                <a:ea typeface="+mn-ea"/>
                <a:cs typeface="+mn-cs"/>
              </a:defRPr>
            </a:lvl2pPr>
            <a:lvl3pPr algn="ctr">
              <a:defRPr/>
            </a:lvl3pPr>
            <a:lvl4pPr algn="ctr">
              <a:defRPr/>
            </a:lvl4pPr>
            <a:lvl5pPr algn="ctr">
              <a:defRPr/>
            </a:lvl5pPr>
          </a:lstStyle>
          <a:p>
            <a:pPr marL="0" lvl="0" indent="0" algn="ctr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None/>
            </a:pPr>
            <a:r>
              <a:rPr lang="en-US"/>
              <a:t>Edit Master text styles</a:t>
            </a:r>
          </a:p>
        </p:txBody>
      </p:sp>
      <p:sp>
        <p:nvSpPr>
          <p:cNvPr id="12" name="Slide Number Placeholder 7"/>
          <p:cNvSpPr txBox="1">
            <a:spLocks/>
          </p:cNvSpPr>
          <p:nvPr userDrawn="1"/>
        </p:nvSpPr>
        <p:spPr>
          <a:xfrm>
            <a:off x="7757933" y="6498719"/>
            <a:ext cx="392555" cy="365125"/>
          </a:xfrm>
          <a:prstGeom prst="rect">
            <a:avLst/>
          </a:prstGeom>
        </p:spPr>
        <p:txBody>
          <a:bodyPr vert="horz" wrap="none" lIns="68580" tIns="34290" rIns="68580" bIns="34290" rtlCol="0" anchor="ctr"/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997E989-D798-4C62-8E93-3D2D613C2488}" type="slidenum">
              <a:rPr kumimoji="0" lang="en-US" sz="900" b="0" i="0" u="none" strike="noStrike" kern="120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pPr marL="0" marR="0" lvl="0" indent="0" algn="r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9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004545573"/>
      </p:ext>
    </p:extLst>
  </p:cSld>
  <p:clrMapOvr>
    <a:masterClrMapping/>
  </p:clrMapOvr>
</p:sldLayout>
</file>

<file path=ppt/slideLayouts/slideLayout28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DCADDE6-2F8A-471E-A518-BB13DA06D51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>
            <a:lvl1pPr>
              <a:defRPr sz="33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2946C1B7-14B4-4C6B-8DF9-AFB9829EE441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685800"/>
            <a:r>
              <a:rPr lang="en-US">
                <a:solidFill>
                  <a:prstClr val="black">
                    <a:tint val="75000"/>
                  </a:prstClr>
                </a:solidFill>
              </a:rPr>
              <a:t>Your Date Here</a:t>
            </a: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E749B972-84A1-4343-BCEB-B050BA6978E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685800"/>
            <a:r>
              <a:rPr lang="en-US">
                <a:solidFill>
                  <a:prstClr val="black">
                    <a:tint val="75000"/>
                  </a:prstClr>
                </a:solidFill>
              </a:rPr>
              <a:t>Your Footer Here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878FF48D-D008-47E7-B3ED-D6F0B4FF10B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685800"/>
            <a:fld id="{D325CB3F-26C9-44D7-A7CB-40F86C5CE4B1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685800"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67972549"/>
      </p:ext>
    </p:extLst>
  </p:cSld>
  <p:clrMapOvr>
    <a:masterClrMapping/>
  </p:clrMapOvr>
</p:sldLayout>
</file>

<file path=ppt/slideLayouts/slideLayout28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685800"/>
            <a:fld id="{DAE1BD00-CF8F-4FD7-9707-8A619623A20F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685800"/>
              <a:t>12/11/2019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685800"/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685800"/>
            <a:fld id="{2B852A09-BA93-4248-9465-0BD077C8F963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685800"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91276276"/>
      </p:ext>
    </p:extLst>
  </p:cSld>
  <p:clrMapOvr>
    <a:masterClrMapping/>
  </p:clrMapOvr>
</p:sldLayout>
</file>

<file path=ppt/slideLayouts/slideLayout28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45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1800"/>
            </a:lvl1pPr>
            <a:lvl2pPr marL="342900" indent="0" algn="ctr">
              <a:buNone/>
              <a:defRPr sz="1500"/>
            </a:lvl2pPr>
            <a:lvl3pPr marL="685800" indent="0" algn="ctr">
              <a:buNone/>
              <a:defRPr sz="1350"/>
            </a:lvl3pPr>
            <a:lvl4pPr marL="1028700" indent="0" algn="ctr">
              <a:buNone/>
              <a:defRPr sz="1200"/>
            </a:lvl4pPr>
            <a:lvl5pPr marL="1371600" indent="0" algn="ctr">
              <a:buNone/>
              <a:defRPr sz="1200"/>
            </a:lvl5pPr>
            <a:lvl6pPr marL="1714500" indent="0" algn="ctr">
              <a:buNone/>
              <a:defRPr sz="1200"/>
            </a:lvl6pPr>
            <a:lvl7pPr marL="2057400" indent="0" algn="ctr">
              <a:buNone/>
              <a:defRPr sz="1200"/>
            </a:lvl7pPr>
            <a:lvl8pPr marL="2400300" indent="0" algn="ctr">
              <a:buNone/>
              <a:defRPr sz="1200"/>
            </a:lvl8pPr>
            <a:lvl9pPr marL="2743200" indent="0" algn="ctr">
              <a:buNone/>
              <a:defRPr sz="12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685800">
              <a:defRPr/>
            </a:pPr>
            <a:fld id="{0A22061F-33B1-4FBD-83D9-1FC9790425C3}" type="datetime1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685800">
                <a:defRPr/>
              </a:pPr>
              <a:t>12/11/2019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685800">
              <a:defRPr/>
            </a:pP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685800">
              <a:defRPr/>
            </a:pPr>
            <a:fld id="{86FD8D3A-C829-4B0B-BFC6-37B377134C95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685800">
                <a:defRPr/>
              </a:pPr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56769593"/>
      </p:ext>
    </p:extLst>
  </p:cSld>
  <p:clrMapOvr>
    <a:masterClrMapping/>
  </p:clrMapOvr>
</p:sldLayout>
</file>

<file path=ppt/slideLayouts/slideLayout28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685800">
              <a:defRPr/>
            </a:pPr>
            <a:fld id="{89FFA9DC-5233-4BFE-A3ED-6BA6F2503247}" type="datetime1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685800">
                <a:defRPr/>
              </a:pPr>
              <a:t>12/11/2019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685800">
              <a:defRPr/>
            </a:pP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685800">
              <a:defRPr/>
            </a:pPr>
            <a:fld id="{86FD8D3A-C829-4B0B-BFC6-37B377134C95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685800">
                <a:defRPr/>
              </a:pPr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52769937"/>
      </p:ext>
    </p:extLst>
  </p:cSld>
  <p:clrMapOvr>
    <a:masterClrMapping/>
  </p:clrMapOvr>
</p:sldLayout>
</file>

<file path=ppt/slideLayouts/slideLayout28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709739"/>
            <a:ext cx="7886700" cy="2852737"/>
          </a:xfrm>
        </p:spPr>
        <p:txBody>
          <a:bodyPr anchor="b"/>
          <a:lstStyle>
            <a:lvl1pPr>
              <a:defRPr sz="45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4589464"/>
            <a:ext cx="7886700" cy="1500187"/>
          </a:xfrm>
        </p:spPr>
        <p:txBody>
          <a:bodyPr/>
          <a:lstStyle>
            <a:lvl1pPr marL="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1pPr>
            <a:lvl2pPr marL="342900" indent="0">
              <a:buNone/>
              <a:defRPr sz="1500">
                <a:solidFill>
                  <a:schemeClr val="tx1">
                    <a:tint val="75000"/>
                  </a:schemeClr>
                </a:solidFill>
              </a:defRPr>
            </a:lvl2pPr>
            <a:lvl3pPr marL="685800" indent="0">
              <a:buNone/>
              <a:defRPr sz="1350">
                <a:solidFill>
                  <a:schemeClr val="tx1">
                    <a:tint val="75000"/>
                  </a:schemeClr>
                </a:solidFill>
              </a:defRPr>
            </a:lvl3pPr>
            <a:lvl4pPr marL="10287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4pPr>
            <a:lvl5pPr marL="13716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5pPr>
            <a:lvl6pPr marL="17145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6pPr>
            <a:lvl7pPr marL="20574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7pPr>
            <a:lvl8pPr marL="24003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8pPr>
            <a:lvl9pPr marL="27432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685800">
              <a:defRPr/>
            </a:pPr>
            <a:fld id="{38787E31-EF4E-41A9-A4A3-0E5DD8FC122B}" type="datetime1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685800">
                <a:defRPr/>
              </a:pPr>
              <a:t>12/11/2019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685800">
              <a:defRPr/>
            </a:pP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685800">
              <a:defRPr/>
            </a:pPr>
            <a:fld id="{86FD8D3A-C829-4B0B-BFC6-37B377134C95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685800">
                <a:defRPr/>
              </a:pPr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82401855"/>
      </p:ext>
    </p:extLst>
  </p:cSld>
  <p:clrMapOvr>
    <a:masterClrMapping/>
  </p:clrMapOvr>
</p:sldLayout>
</file>

<file path=ppt/slideLayouts/slideLayout28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28650" y="1825625"/>
            <a:ext cx="3886200" cy="435133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29150" y="1825625"/>
            <a:ext cx="3886200" cy="435133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685800">
              <a:defRPr/>
            </a:pPr>
            <a:fld id="{05D305AD-CA85-4BBD-97C8-DDBB04116D97}" type="datetime1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685800">
                <a:defRPr/>
              </a:pPr>
              <a:t>12/11/2019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685800">
              <a:defRPr/>
            </a:pP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685800">
              <a:defRPr/>
            </a:pPr>
            <a:fld id="{86FD8D3A-C829-4B0B-BFC6-37B377134C95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685800">
                <a:defRPr/>
              </a:pPr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23654745"/>
      </p:ext>
    </p:extLst>
  </p:cSld>
  <p:clrMapOvr>
    <a:masterClrMapping/>
  </p:clrMapOvr>
</p:sldLayout>
</file>

<file path=ppt/slideLayouts/slideLayout28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365126"/>
            <a:ext cx="78867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9842" y="1681163"/>
            <a:ext cx="3868340" cy="823912"/>
          </a:xfrm>
        </p:spPr>
        <p:txBody>
          <a:bodyPr anchor="b"/>
          <a:lstStyle>
            <a:lvl1pPr marL="0" indent="0">
              <a:buNone/>
              <a:defRPr sz="18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29842" y="2505075"/>
            <a:ext cx="3868340" cy="368458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391" cy="823912"/>
          </a:xfrm>
        </p:spPr>
        <p:txBody>
          <a:bodyPr anchor="b"/>
          <a:lstStyle>
            <a:lvl1pPr marL="0" indent="0">
              <a:buNone/>
              <a:defRPr sz="18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391" cy="368458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685800">
              <a:defRPr/>
            </a:pPr>
            <a:fld id="{8A2BC869-E14C-40A1-9BD1-DCC6357D4A74}" type="datetime1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685800">
                <a:defRPr/>
              </a:pPr>
              <a:t>12/11/2019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685800">
              <a:defRPr/>
            </a:pP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685800">
              <a:defRPr/>
            </a:pPr>
            <a:fld id="{86FD8D3A-C829-4B0B-BFC6-37B377134C95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685800">
                <a:defRPr/>
              </a:pPr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96715808"/>
      </p:ext>
    </p:extLst>
  </p:cSld>
  <p:clrMapOvr>
    <a:masterClrMapping/>
  </p:clrMapOvr>
</p:sldLayout>
</file>

<file path=ppt/slideLayouts/slideLayout28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685800">
              <a:defRPr/>
            </a:pPr>
            <a:fld id="{BE36D462-2E34-4BB2-A3A5-7D37969E18A9}" type="datetime1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685800">
                <a:defRPr/>
              </a:pPr>
              <a:t>12/11/2019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685800">
              <a:defRPr/>
            </a:pP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685800">
              <a:defRPr/>
            </a:pPr>
            <a:fld id="{86FD8D3A-C829-4B0B-BFC6-37B377134C95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685800">
                <a:defRPr/>
              </a:pPr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87397698"/>
      </p:ext>
    </p:extLst>
  </p:cSld>
  <p:clrMapOvr>
    <a:masterClrMapping/>
  </p:clrMapOvr>
</p:sldLayout>
</file>

<file path=ppt/slideLayouts/slideLayout28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685800">
              <a:defRPr/>
            </a:pPr>
            <a:fld id="{418F2C78-3A48-49EA-86DA-924182BF61F0}" type="datetime1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685800">
                <a:defRPr/>
              </a:pPr>
              <a:t>12/11/2019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685800">
              <a:defRPr/>
            </a:pP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685800">
              <a:defRPr/>
            </a:pPr>
            <a:fld id="{86FD8D3A-C829-4B0B-BFC6-37B377134C95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685800">
                <a:defRPr/>
              </a:pPr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02973640"/>
      </p:ext>
    </p:extLst>
  </p:cSld>
  <p:clrMapOvr>
    <a:masterClrMapping/>
  </p:clrMapOvr>
</p:sldLayout>
</file>

<file path=ppt/slideLayouts/slideLayout28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457200"/>
            <a:ext cx="2949178" cy="1600200"/>
          </a:xfrm>
        </p:spPr>
        <p:txBody>
          <a:bodyPr anchor="b"/>
          <a:lstStyle>
            <a:lvl1pPr>
              <a:defRPr sz="24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391" y="987426"/>
            <a:ext cx="4629150" cy="4873625"/>
          </a:xfrm>
        </p:spPr>
        <p:txBody>
          <a:bodyPr/>
          <a:lstStyle>
            <a:lvl1pPr>
              <a:defRPr sz="2400"/>
            </a:lvl1pPr>
            <a:lvl2pPr>
              <a:defRPr sz="2100"/>
            </a:lvl2pPr>
            <a:lvl3pPr>
              <a:defRPr sz="1800"/>
            </a:lvl3pPr>
            <a:lvl4pPr>
              <a:defRPr sz="1500"/>
            </a:lvl4pPr>
            <a:lvl5pPr>
              <a:defRPr sz="1500"/>
            </a:lvl5pPr>
            <a:lvl6pPr>
              <a:defRPr sz="1500"/>
            </a:lvl6pPr>
            <a:lvl7pPr>
              <a:defRPr sz="1500"/>
            </a:lvl7pPr>
            <a:lvl8pPr>
              <a:defRPr sz="1500"/>
            </a:lvl8pPr>
            <a:lvl9pPr>
              <a:defRPr sz="1500"/>
            </a:lvl9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29841" y="2057400"/>
            <a:ext cx="2949178" cy="3811588"/>
          </a:xfrm>
        </p:spPr>
        <p:txBody>
          <a:bodyPr/>
          <a:lstStyle>
            <a:lvl1pPr marL="0" indent="0">
              <a:buNone/>
              <a:defRPr sz="1200"/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685800">
              <a:defRPr/>
            </a:pPr>
            <a:fld id="{50BE43CD-EC1E-4602-81F0-349E22903F47}" type="datetime1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685800">
                <a:defRPr/>
              </a:pPr>
              <a:t>12/11/2019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685800">
              <a:defRPr/>
            </a:pP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685800">
              <a:defRPr/>
            </a:pPr>
            <a:fld id="{86FD8D3A-C829-4B0B-BFC6-37B377134C95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685800">
                <a:defRPr/>
              </a:pPr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27595442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50-50 Right Photo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/>
          <p:cNvSpPr>
            <a:spLocks noGrp="1"/>
          </p:cNvSpPr>
          <p:nvPr>
            <p:ph type="pic" sz="quarter" idx="10"/>
          </p:nvPr>
        </p:nvSpPr>
        <p:spPr bwMode="ltGray">
          <a:xfrm>
            <a:off x="4596978" y="0"/>
            <a:ext cx="4547022" cy="6856100"/>
          </a:xfrm>
          <a:blipFill>
            <a:blip r:embed="rId2"/>
            <a:srcRect/>
            <a:stretch>
              <a:fillRect/>
            </a:stretch>
          </a:blipFill>
        </p:spPr>
        <p:txBody>
          <a:bodyPr tIns="548640" anchor="ctr" anchorCtr="0">
            <a:noAutofit/>
          </a:bodyPr>
          <a:lstStyle>
            <a:lvl1pPr marL="0" indent="0" algn="ctr">
              <a:buNone/>
              <a:defRPr sz="2700" b="1" cap="none" baseline="0">
                <a:solidFill>
                  <a:srgbClr val="FFC000"/>
                </a:solidFill>
                <a:latin typeface="+mn-lt"/>
              </a:defRPr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7" name="Text Placeholder 6"/>
          <p:cNvSpPr>
            <a:spLocks noGrp="1"/>
          </p:cNvSpPr>
          <p:nvPr>
            <p:ph type="body" sz="quarter" idx="11"/>
          </p:nvPr>
        </p:nvSpPr>
        <p:spPr>
          <a:xfrm>
            <a:off x="0" y="3429001"/>
            <a:ext cx="4596978" cy="2042354"/>
          </a:xfrm>
        </p:spPr>
        <p:txBody>
          <a:bodyPr anchor="t" anchorCtr="0"/>
          <a:lstStyle>
            <a:lvl1pPr algn="ctr" defTabSz="685800" rtl="0" eaLnBrk="1" latinLnBrk="0" hangingPunct="1">
              <a:lnSpc>
                <a:spcPct val="90000"/>
              </a:lnSpc>
              <a:spcBef>
                <a:spcPct val="0"/>
              </a:spcBef>
              <a:spcAft>
                <a:spcPts val="2250"/>
              </a:spcAft>
              <a:buNone/>
              <a:defRPr lang="en-US" sz="2700" b="0" i="0" kern="1200" spc="0" baseline="0" dirty="0">
                <a:gradFill>
                  <a:gsLst>
                    <a:gs pos="0">
                      <a:schemeClr val="tx2"/>
                    </a:gs>
                    <a:gs pos="100000">
                      <a:schemeClr val="tx2"/>
                    </a:gs>
                  </a:gsLst>
                  <a:lin ang="5400000" scaled="1"/>
                </a:gradFill>
                <a:latin typeface="Segoe UI Semibold" panose="020B0702040204020203" pitchFamily="34" charset="0"/>
                <a:ea typeface="+mn-ea"/>
                <a:cs typeface="Segoe UI Semibold" panose="020B0702040204020203" pitchFamily="34" charset="0"/>
              </a:defRPr>
            </a:lvl1pPr>
            <a:lvl2pPr algn="ctr">
              <a:defRPr sz="2100"/>
            </a:lvl2pPr>
            <a:lvl3pPr algn="ctr">
              <a:defRPr lang="en-US" sz="1800" b="0" kern="1200" dirty="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3pPr>
            <a:lvl4pPr algn="ctr">
              <a:defRPr sz="1500" b="1"/>
            </a:lvl4pPr>
            <a:lvl5pPr algn="ctr">
              <a:defRPr sz="1350"/>
            </a:lvl5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6" name="Content Placeholder 2"/>
          <p:cNvSpPr>
            <a:spLocks noGrp="1"/>
          </p:cNvSpPr>
          <p:nvPr>
            <p:ph idx="18" hasCustomPrompt="1"/>
          </p:nvPr>
        </p:nvSpPr>
        <p:spPr>
          <a:xfrm>
            <a:off x="1406962" y="419100"/>
            <a:ext cx="1783080" cy="653256"/>
          </a:xfrm>
        </p:spPr>
        <p:txBody>
          <a:bodyPr lIns="146304" rIns="146304"/>
          <a:lstStyle>
            <a:lvl1pPr marL="0" algn="ctr" defTabSz="685800" rtl="0" eaLnBrk="1" latinLnBrk="0" hangingPunct="1">
              <a:defRPr lang="en-US" sz="4050" kern="1200" dirty="0">
                <a:solidFill>
                  <a:schemeClr val="accent4"/>
                </a:solidFill>
                <a:latin typeface="Segoe UI Black" panose="020B0A02040204020203" pitchFamily="34" charset="0"/>
                <a:ea typeface="Segoe UI Black" panose="020B0A02040204020203" pitchFamily="34" charset="0"/>
                <a:cs typeface="Segoe UI Black" panose="020B0A02040204020203" pitchFamily="34" charset="0"/>
              </a:defRPr>
            </a:lvl1pPr>
            <a:lvl2pPr algn="ctr">
              <a:defRPr sz="1650">
                <a:solidFill>
                  <a:schemeClr val="tx1">
                    <a:lumMod val="75000"/>
                    <a:lumOff val="25000"/>
                  </a:schemeClr>
                </a:solidFill>
                <a:latin typeface="Segoe UI Semilight" panose="020B0402040204020203" pitchFamily="34" charset="0"/>
                <a:cs typeface="Segoe UI Semilight" panose="020B0402040204020203" pitchFamily="34" charset="0"/>
              </a:defRPr>
            </a:lvl2pPr>
            <a:lvl3pPr algn="ctr">
              <a:defRPr sz="1350"/>
            </a:lvl3pPr>
            <a:lvl4pPr algn="ctr">
              <a:defRPr sz="1350">
                <a:latin typeface="+mn-lt"/>
              </a:defRPr>
            </a:lvl4pPr>
            <a:lvl5pPr algn="ctr">
              <a:defRPr sz="1200">
                <a:latin typeface="+mn-lt"/>
              </a:defRPr>
            </a:lvl5pPr>
          </a:lstStyle>
          <a:p>
            <a:pPr lvl="0"/>
            <a:r>
              <a:rPr lang="en-US" dirty="0"/>
              <a:t>#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9"/>
          </p:nvPr>
        </p:nvSpPr>
        <p:spPr>
          <a:xfrm>
            <a:off x="0" y="1554163"/>
            <a:ext cx="4596978" cy="466281"/>
          </a:xfrm>
        </p:spPr>
        <p:txBody>
          <a:bodyPr/>
          <a:lstStyle>
            <a:lvl1pPr algn="ctr">
              <a:defRPr sz="2700" b="0">
                <a:latin typeface="+mj-lt"/>
              </a:defRPr>
            </a:lvl1pPr>
            <a:lvl2pPr algn="ctr">
              <a:defRPr lang="en-US" sz="2400" b="0" kern="1200" dirty="0">
                <a:solidFill>
                  <a:schemeClr val="tx1">
                    <a:lumMod val="65000"/>
                    <a:lumOff val="35000"/>
                  </a:schemeClr>
                </a:solidFill>
                <a:latin typeface="+mj-lt"/>
                <a:ea typeface="+mn-ea"/>
                <a:cs typeface="+mn-cs"/>
              </a:defRPr>
            </a:lvl2pPr>
            <a:lvl3pPr algn="ctr">
              <a:defRPr/>
            </a:lvl3pPr>
            <a:lvl4pPr algn="ctr">
              <a:defRPr/>
            </a:lvl4pPr>
            <a:lvl5pPr algn="ctr">
              <a:defRPr/>
            </a:lvl5pPr>
          </a:lstStyle>
          <a:p>
            <a:pPr marL="0" lvl="0" indent="0" algn="ctr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None/>
            </a:pPr>
            <a:r>
              <a:rPr lang="en-US"/>
              <a:t>Edit Master text styles</a:t>
            </a:r>
          </a:p>
        </p:txBody>
      </p:sp>
      <p:sp>
        <p:nvSpPr>
          <p:cNvPr id="8" name="Slide Number Placeholder 7"/>
          <p:cNvSpPr>
            <a:spLocks noGrp="1"/>
          </p:cNvSpPr>
          <p:nvPr>
            <p:ph type="sldNum" sz="quarter" idx="4"/>
          </p:nvPr>
        </p:nvSpPr>
        <p:spPr>
          <a:xfrm>
            <a:off x="8751445" y="6484938"/>
            <a:ext cx="392555" cy="365125"/>
          </a:xfrm>
          <a:prstGeom prst="rect">
            <a:avLst/>
          </a:prstGeom>
        </p:spPr>
        <p:txBody>
          <a:bodyPr vert="horz" wrap="none" lIns="91440" tIns="45720" rIns="91440" bIns="45720" rtlCol="0" anchor="ctr"/>
          <a:lstStyle>
            <a:lvl1pPr algn="r">
              <a:defRPr sz="900">
                <a:solidFill>
                  <a:schemeClr val="bg1"/>
                </a:solidFill>
              </a:defRPr>
            </a:lvl1pPr>
          </a:lstStyle>
          <a:p>
            <a:pPr defTabSz="685800"/>
            <a:fld id="{4997E989-D798-4C62-8E93-3D2D613C2488}" type="slidenum">
              <a:rPr lang="en-US" smtClean="0">
                <a:solidFill>
                  <a:srgbClr val="FFFFFF"/>
                </a:solidFill>
              </a:rPr>
              <a:pPr defTabSz="685800"/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53337871"/>
      </p:ext>
    </p:extLst>
  </p:cSld>
  <p:clrMapOvr>
    <a:masterClrMapping/>
  </p:clrMapOvr>
</p:sldLayout>
</file>

<file path=ppt/slideLayouts/slideLayout29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457200"/>
            <a:ext cx="2949178" cy="1600200"/>
          </a:xfrm>
        </p:spPr>
        <p:txBody>
          <a:bodyPr anchor="b"/>
          <a:lstStyle>
            <a:lvl1pPr>
              <a:defRPr sz="24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3887391" y="987426"/>
            <a:ext cx="4629150" cy="4873625"/>
          </a:xfrm>
        </p:spPr>
        <p:txBody>
          <a:bodyPr/>
          <a:lstStyle>
            <a:lvl1pPr marL="0" indent="0">
              <a:buNone/>
              <a:defRPr sz="2400"/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29841" y="2057400"/>
            <a:ext cx="2949178" cy="3811588"/>
          </a:xfrm>
        </p:spPr>
        <p:txBody>
          <a:bodyPr/>
          <a:lstStyle>
            <a:lvl1pPr marL="0" indent="0">
              <a:buNone/>
              <a:defRPr sz="1200"/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685800">
              <a:defRPr/>
            </a:pPr>
            <a:fld id="{885914CE-B7B3-4924-8D9A-86D6D8AD4667}" type="datetime1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685800">
                <a:defRPr/>
              </a:pPr>
              <a:t>12/11/2019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685800">
              <a:defRPr/>
            </a:pP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685800">
              <a:defRPr/>
            </a:pPr>
            <a:fld id="{86FD8D3A-C829-4B0B-BFC6-37B377134C95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685800">
                <a:defRPr/>
              </a:pPr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12892444"/>
      </p:ext>
    </p:extLst>
  </p:cSld>
  <p:clrMapOvr>
    <a:masterClrMapping/>
  </p:clrMapOvr>
</p:sldLayout>
</file>

<file path=ppt/slideLayouts/slideLayout29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685800">
              <a:defRPr/>
            </a:pPr>
            <a:fld id="{3F36EAB3-3477-4D63-B770-F166CADC7D4B}" type="datetime1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685800">
                <a:defRPr/>
              </a:pPr>
              <a:t>12/11/2019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685800">
              <a:defRPr/>
            </a:pP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685800">
              <a:defRPr/>
            </a:pPr>
            <a:fld id="{86FD8D3A-C829-4B0B-BFC6-37B377134C95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685800">
                <a:defRPr/>
              </a:pPr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87661223"/>
      </p:ext>
    </p:extLst>
  </p:cSld>
  <p:clrMapOvr>
    <a:masterClrMapping/>
  </p:clrMapOvr>
</p:sldLayout>
</file>

<file path=ppt/slideLayouts/slideLayout29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543675" y="365125"/>
            <a:ext cx="1971675" cy="5811838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28650" y="365125"/>
            <a:ext cx="5800725" cy="5811838"/>
          </a:xfrm>
        </p:spPr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685800">
              <a:defRPr/>
            </a:pPr>
            <a:fld id="{EA9610A5-7D2F-4E49-82A3-2A15334BEAD5}" type="datetime1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685800">
                <a:defRPr/>
              </a:pPr>
              <a:t>12/11/2019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685800">
              <a:defRPr/>
            </a:pP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685800">
              <a:defRPr/>
            </a:pPr>
            <a:fld id="{86FD8D3A-C829-4B0B-BFC6-37B377134C95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685800">
                <a:defRPr/>
              </a:pPr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41010465"/>
      </p:ext>
    </p:extLst>
  </p:cSld>
  <p:clrMapOvr>
    <a:masterClrMapping/>
  </p:clrMapOvr>
</p:sldLayout>
</file>

<file path=ppt/slideLayouts/slideLayout29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Slide">
    <p:bg>
      <p:bgPr>
        <a:gradFill>
          <a:gsLst>
            <a:gs pos="81000">
              <a:srgbClr val="EEEEEE"/>
            </a:gs>
            <a:gs pos="0">
              <a:schemeClr val="bg1"/>
            </a:gs>
            <a:gs pos="100000">
              <a:schemeClr val="bg1">
                <a:lumMod val="85000"/>
              </a:schemeClr>
            </a:gs>
          </a:gsLst>
          <a:path path="circle">
            <a:fillToRect l="50000" t="50000" r="50000" b="50000"/>
          </a:path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470710" y="3043730"/>
            <a:ext cx="4104647" cy="2137870"/>
          </a:xfrm>
        </p:spPr>
        <p:txBody>
          <a:bodyPr lIns="0" tIns="0" rIns="0" bIns="0" anchor="b" anchorCtr="0">
            <a:noAutofit/>
          </a:bodyPr>
          <a:lstStyle>
            <a:lvl1pPr algn="l">
              <a:defRPr lang="en-US" sz="3000" b="0" kern="120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anose="020B0604020202020204" pitchFamily="34" charset="0"/>
                <a:ea typeface="+mj-ea"/>
                <a:cs typeface="Arial" panose="020B0604020202020204" pitchFamily="34" charset="0"/>
              </a:defRPr>
            </a:lvl1pPr>
          </a:lstStyle>
          <a:p>
            <a:r>
              <a:rPr lang="en-US" dirty="0"/>
              <a:t>CLICK TO EDIT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24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578D6DB-6798-42D2-B9AD-FC6F1C72FC30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>
                    <a:tint val="75000"/>
                  </a:srgb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24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12/11/2019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>
                  <a:tint val="75000"/>
                </a:srgb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24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>
                  <a:tint val="75000"/>
                </a:srgb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24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5EDE275-BE14-4364-AEA2-5F5667C0FD49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>
                    <a:tint val="75000"/>
                  </a:srgb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24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>
                  <a:tint val="75000"/>
                </a:srgb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" name="Content Placeholder 6"/>
          <p:cNvSpPr>
            <a:spLocks noGrp="1"/>
          </p:cNvSpPr>
          <p:nvPr>
            <p:ph sz="quarter" idx="13"/>
          </p:nvPr>
        </p:nvSpPr>
        <p:spPr>
          <a:xfrm>
            <a:off x="460723" y="5357596"/>
            <a:ext cx="4111277" cy="738404"/>
          </a:xfrm>
        </p:spPr>
        <p:txBody>
          <a:bodyPr lIns="0" rIns="0">
            <a:normAutofit/>
          </a:bodyPr>
          <a:lstStyle>
            <a:lvl1pPr marL="0" indent="0">
              <a:buFontTx/>
              <a:buNone/>
              <a:defRPr sz="1350"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lvl="0"/>
            <a:r>
              <a:rPr lang="en-US" dirty="0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201000994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fade/>
      </p:transition>
    </mc:Choice>
    <mc:Fallback xmlns="">
      <p:transition spd="slow">
        <p:fade/>
      </p:transition>
    </mc:Fallback>
  </mc:AlternateContent>
</p:sldLayout>
</file>

<file path=ppt/slideLayouts/slideLayout29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bg>
      <p:bgPr>
        <a:gradFill>
          <a:gsLst>
            <a:gs pos="81000">
              <a:srgbClr val="EEEEEE"/>
            </a:gs>
            <a:gs pos="0">
              <a:schemeClr val="bg1"/>
            </a:gs>
            <a:gs pos="100000">
              <a:schemeClr val="bg1">
                <a:lumMod val="85000"/>
              </a:schemeClr>
            </a:gs>
          </a:gsLst>
          <a:path path="circle">
            <a:fillToRect l="50000" t="50000" r="50000" b="50000"/>
          </a:path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24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25404F2-BE9A-4460-8815-8F645183555F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>
                    <a:tint val="75000"/>
                  </a:srgb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24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12/11/2019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>
                  <a:tint val="75000"/>
                </a:srgb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24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>
                  <a:tint val="75000"/>
                </a:srgb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24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6E69268-9C8B-4EBF-A9EE-DC5DC2D48DC3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>
                    <a:tint val="75000"/>
                  </a:srgb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24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>
                  <a:tint val="75000"/>
                </a:srgb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57412183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fade/>
      </p:transition>
    </mc:Choice>
    <mc:Fallback xmlns="">
      <p:transition spd="slow">
        <p:fade/>
      </p:transition>
    </mc:Fallback>
  </mc:AlternateContent>
</p:sldLayout>
</file>

<file path=ppt/slideLayouts/slideLayout29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bg>
      <p:bgPr>
        <a:gradFill>
          <a:gsLst>
            <a:gs pos="81000">
              <a:srgbClr val="EEEEEE"/>
            </a:gs>
            <a:gs pos="0">
              <a:schemeClr val="bg1"/>
            </a:gs>
            <a:gs pos="100000">
              <a:schemeClr val="bg1">
                <a:lumMod val="85000"/>
              </a:schemeClr>
            </a:gs>
          </a:gsLst>
          <a:path path="circle">
            <a:fillToRect l="50000" t="50000" r="50000" b="50000"/>
          </a:path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3"/>
            <a:ext cx="4038600" cy="4525963"/>
          </a:xfrm>
        </p:spPr>
        <p:txBody>
          <a:bodyPr>
            <a:normAutofit/>
          </a:bodyPr>
          <a:lstStyle>
            <a:lvl1pPr>
              <a:defRPr sz="135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 sz="2100"/>
            </a:lvl2pPr>
            <a:lvl3pPr>
              <a:defRPr sz="1800"/>
            </a:lvl3pPr>
            <a:lvl4pPr>
              <a:defRPr sz="1500"/>
            </a:lvl4pPr>
            <a:lvl5pPr>
              <a:defRPr sz="15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3"/>
            <a:ext cx="4038600" cy="4525963"/>
          </a:xfrm>
        </p:spPr>
        <p:txBody>
          <a:bodyPr>
            <a:normAutofit/>
          </a:bodyPr>
          <a:lstStyle>
            <a:lvl1pPr>
              <a:defRPr sz="135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 sz="2100"/>
            </a:lvl2pPr>
            <a:lvl3pPr>
              <a:defRPr sz="1800"/>
            </a:lvl3pPr>
            <a:lvl4pPr>
              <a:defRPr sz="1500"/>
            </a:lvl4pPr>
            <a:lvl5pPr>
              <a:defRPr sz="15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24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25404F2-BE9A-4460-8815-8F645183555F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>
                    <a:tint val="75000"/>
                  </a:srgb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24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12/11/2019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>
                  <a:tint val="75000"/>
                </a:srgb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24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>
                  <a:tint val="75000"/>
                </a:srgb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24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6E69268-9C8B-4EBF-A9EE-DC5DC2D48DC3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>
                    <a:tint val="75000"/>
                  </a:srgb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24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>
                  <a:tint val="75000"/>
                </a:srgb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54604687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fade/>
      </p:transition>
    </mc:Choice>
    <mc:Fallback xmlns="">
      <p:transition spd="slow">
        <p:fade/>
      </p:transition>
    </mc:Fallback>
  </mc:AlternateContent>
</p:sldLayout>
</file>

<file path=ppt/slideLayouts/slideLayout29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bg>
      <p:bgPr>
        <a:gradFill>
          <a:gsLst>
            <a:gs pos="81000">
              <a:srgbClr val="EEEEEE"/>
            </a:gs>
            <a:gs pos="0">
              <a:schemeClr val="bg1"/>
            </a:gs>
            <a:gs pos="100000">
              <a:schemeClr val="bg1">
                <a:lumMod val="85000"/>
              </a:schemeClr>
            </a:gs>
          </a:gsLst>
          <a:path path="circle">
            <a:fillToRect l="50000" t="50000" r="50000" b="50000"/>
          </a:path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Autofit/>
          </a:bodyPr>
          <a:lstStyle>
            <a:lvl1pPr>
              <a:defRPr sz="2700"/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24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25404F2-BE9A-4460-8815-8F645183555F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>
                    <a:tint val="75000"/>
                  </a:srgb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24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12/11/2019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>
                  <a:tint val="75000"/>
                </a:srgb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24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>
                  <a:tint val="75000"/>
                </a:srgb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24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6E69268-9C8B-4EBF-A9EE-DC5DC2D48DC3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>
                    <a:tint val="75000"/>
                  </a:srgb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24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>
                  <a:tint val="75000"/>
                </a:srgb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14040384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fade/>
      </p:transition>
    </mc:Choice>
    <mc:Fallback xmlns="">
      <p:transition spd="slow">
        <p:fade/>
      </p:transition>
    </mc:Fallback>
  </mc:AlternateContent>
</p:sldLayout>
</file>

<file path=ppt/slideLayouts/slideLayout29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bg>
      <p:bgPr>
        <a:gradFill>
          <a:gsLst>
            <a:gs pos="81000">
              <a:srgbClr val="EEEEEE"/>
            </a:gs>
            <a:gs pos="0">
              <a:schemeClr val="bg1"/>
            </a:gs>
            <a:gs pos="100000">
              <a:schemeClr val="bg1">
                <a:lumMod val="85000"/>
              </a:schemeClr>
            </a:gs>
          </a:gsLst>
          <a:path path="circle">
            <a:fillToRect l="50000" t="50000" r="50000" b="50000"/>
          </a:path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24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25404F2-BE9A-4460-8815-8F645183555F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>
                    <a:tint val="75000"/>
                  </a:srgb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24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12/11/2019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>
                  <a:tint val="75000"/>
                </a:srgb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24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>
                  <a:tint val="75000"/>
                </a:srgb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24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6E69268-9C8B-4EBF-A9EE-DC5DC2D48DC3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>
                    <a:tint val="75000"/>
                  </a:srgb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24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>
                  <a:tint val="75000"/>
                </a:srgb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8845487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fade/>
      </p:transition>
    </mc:Choice>
    <mc:Fallback xmlns="">
      <p:transition spd="slow">
        <p:fade/>
      </p:transition>
    </mc:Fallback>
  </mc:AlternateContent>
</p:sldLayout>
</file>

<file path=ppt/slideLayouts/slideLayout29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slidemodel2">
    <p:bg>
      <p:bgPr>
        <a:gradFill flip="none" rotWithShape="1">
          <a:gsLst>
            <a:gs pos="55000">
              <a:srgbClr val="1181AE"/>
            </a:gs>
            <a:gs pos="0">
              <a:srgbClr val="1181AE"/>
            </a:gs>
            <a:gs pos="100000">
              <a:srgbClr val="095474"/>
            </a:gs>
          </a:gsLst>
          <a:path path="circle">
            <a:fillToRect l="50000" t="50000" r="50000" b="50000"/>
          </a:path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2414005" y="2870635"/>
            <a:ext cx="4449167" cy="711081"/>
          </a:xfrm>
        </p:spPr>
        <p:txBody>
          <a:bodyPr>
            <a:normAutofit/>
          </a:bodyPr>
          <a:lstStyle>
            <a:lvl1pPr algn="ctr">
              <a:defRPr sz="2700" b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j-lt"/>
                <a:ea typeface="Open Sans" pitchFamily="34" charset="0"/>
                <a:cs typeface="Open Sans" pitchFamily="34" charset="0"/>
              </a:defRPr>
            </a:lvl1pPr>
          </a:lstStyle>
          <a:p>
            <a:r>
              <a:rPr lang="en-US"/>
              <a:t>SlideModel.com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24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25404F2-BE9A-4460-8815-8F645183555F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>
                    <a:tint val="75000"/>
                  </a:srgb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24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12/11/2019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>
                  <a:tint val="75000"/>
                </a:srgb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24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>
                  <a:tint val="75000"/>
                </a:srgb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24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6E69268-9C8B-4EBF-A9EE-DC5DC2D48DC3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>
                    <a:tint val="75000"/>
                  </a:srgb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24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>
                  <a:tint val="75000"/>
                </a:srgb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70633689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fade/>
      </p:transition>
    </mc:Choice>
    <mc:Fallback xmlns="">
      <p:transition spd="slow">
        <p:fade/>
      </p:transition>
    </mc:Fallback>
  </mc:AlternateContent>
</p:sldLayout>
</file>

<file path=ppt/slideLayouts/slideLayout29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1122363"/>
            <a:ext cx="77724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EDF7F8A-A167-42CC-A860-35E31CB171C6}" type="datetimeFigureOut">
              <a:rPr kumimoji="0" lang="en-AU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11/12/2019</a:t>
            </a:fld>
            <a:endParaRPr kumimoji="0" lang="en-AU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AU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78CA6BC0-C0A1-4130-BC21-F58FECAF4E4B}" type="slidenum">
              <a:rPr kumimoji="0" lang="en-AU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AU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0268067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fade/>
      </p:transition>
    </mc:Choice>
    <mc:Fallback xmlns="">
      <p:transition spd="slow">
        <p:fade/>
      </p:transition>
    </mc:Fallback>
  </mc:AlternateContent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ustom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75DE1FB-F21D-45F8-BF61-47B9E9D75E4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0" y="0"/>
            <a:ext cx="7886700" cy="1325563"/>
          </a:xfrm>
        </p:spPr>
        <p:txBody>
          <a:bodyPr/>
          <a:lstStyle>
            <a:lvl1pPr>
              <a:defRPr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08289CB4-E9D6-4A79-9B9C-59B4F72D77C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647CD28-6B96-4A13-92B2-1433BD4EBAD9}" type="datetimeFigureOut">
              <a:rPr lang="en-US" smtClean="0"/>
              <a:t>12/11/2019</a:t>
            </a:fld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383473DE-A134-43D1-9ED0-EC1E903AD88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485E9BB-32E0-44EF-A24A-A28E024271C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45FE3A3-0E24-4369-9515-F77BD91E4D82}" type="slidenum">
              <a:rPr lang="en-US" smtClean="0"/>
              <a:t>‹#›</a:t>
            </a:fld>
            <a:endParaRPr lang="en-US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44F25EAD-8227-40AB-A4AF-DCF24158511E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102600" y="47625"/>
            <a:ext cx="825500" cy="8255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35440069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50-50 Left Photo Layout with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/>
          <p:cNvSpPr>
            <a:spLocks noGrp="1"/>
          </p:cNvSpPr>
          <p:nvPr>
            <p:ph type="pic" sz="quarter" idx="10"/>
          </p:nvPr>
        </p:nvSpPr>
        <p:spPr bwMode="ltGray">
          <a:xfrm flipH="1">
            <a:off x="-1" y="0"/>
            <a:ext cx="4570833" cy="6856100"/>
          </a:xfrm>
          <a:blipFill>
            <a:blip r:embed="rId2"/>
            <a:stretch>
              <a:fillRect/>
            </a:stretch>
          </a:blipFill>
        </p:spPr>
        <p:txBody>
          <a:bodyPr tIns="548640" anchor="ctr" anchorCtr="0">
            <a:noAutofit/>
          </a:bodyPr>
          <a:lstStyle>
            <a:lvl1pPr marL="0" indent="0" algn="ctr">
              <a:buNone/>
              <a:defRPr sz="1176" b="1" cap="none" baseline="0">
                <a:gradFill>
                  <a:gsLst>
                    <a:gs pos="0">
                      <a:srgbClr val="FFFFFF"/>
                    </a:gs>
                    <a:gs pos="27000">
                      <a:srgbClr val="FFFFFF"/>
                    </a:gs>
                  </a:gsLst>
                  <a:lin ang="5400000" scaled="0"/>
                </a:gradFill>
                <a:latin typeface="+mn-lt"/>
              </a:defRPr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8" name="Text Placeholder 6"/>
          <p:cNvSpPr>
            <a:spLocks noGrp="1"/>
          </p:cNvSpPr>
          <p:nvPr>
            <p:ph type="body" sz="quarter" idx="11"/>
          </p:nvPr>
        </p:nvSpPr>
        <p:spPr>
          <a:xfrm>
            <a:off x="4570833" y="3425620"/>
            <a:ext cx="4573166" cy="2042354"/>
          </a:xfrm>
        </p:spPr>
        <p:txBody>
          <a:bodyPr anchor="t" anchorCtr="0"/>
          <a:lstStyle>
            <a:lvl1pPr algn="ctr" defTabSz="685800" rtl="0" eaLnBrk="1" latinLnBrk="0" hangingPunct="1">
              <a:lnSpc>
                <a:spcPct val="90000"/>
              </a:lnSpc>
              <a:spcBef>
                <a:spcPct val="0"/>
              </a:spcBef>
              <a:spcAft>
                <a:spcPts val="2250"/>
              </a:spcAft>
              <a:buNone/>
              <a:defRPr lang="en-US" sz="2700" b="0" i="0" kern="1200" spc="0" baseline="0" dirty="0">
                <a:gradFill>
                  <a:gsLst>
                    <a:gs pos="0">
                      <a:schemeClr val="tx2"/>
                    </a:gs>
                    <a:gs pos="100000">
                      <a:schemeClr val="tx2"/>
                    </a:gs>
                  </a:gsLst>
                  <a:lin ang="5400000" scaled="1"/>
                </a:gradFill>
                <a:latin typeface="Segoe UI Semibold" panose="020B0702040204020203" pitchFamily="34" charset="0"/>
                <a:ea typeface="+mn-ea"/>
                <a:cs typeface="Segoe UI Semibold" panose="020B0702040204020203" pitchFamily="34" charset="0"/>
              </a:defRPr>
            </a:lvl1pPr>
            <a:lvl2pPr algn="ctr">
              <a:defRPr sz="2100"/>
            </a:lvl2pPr>
            <a:lvl3pPr algn="ctr">
              <a:defRPr lang="en-US" sz="1800" b="0" kern="1200" dirty="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3pPr>
            <a:lvl4pPr algn="ctr">
              <a:defRPr sz="1500" b="1"/>
            </a:lvl4pPr>
            <a:lvl5pPr algn="ctr">
              <a:defRPr sz="1350"/>
            </a:lvl5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9" name="Text Placeholder 2"/>
          <p:cNvSpPr>
            <a:spLocks noGrp="1"/>
          </p:cNvSpPr>
          <p:nvPr>
            <p:ph type="body" sz="quarter" idx="19"/>
          </p:nvPr>
        </p:nvSpPr>
        <p:spPr>
          <a:xfrm>
            <a:off x="4570832" y="1554163"/>
            <a:ext cx="4573167" cy="466281"/>
          </a:xfrm>
        </p:spPr>
        <p:txBody>
          <a:bodyPr/>
          <a:lstStyle>
            <a:lvl1pPr algn="ctr">
              <a:defRPr sz="2700" b="0">
                <a:latin typeface="+mj-lt"/>
              </a:defRPr>
            </a:lvl1pPr>
            <a:lvl2pPr algn="ctr">
              <a:defRPr lang="en-US" sz="2400" b="0" kern="1200" dirty="0">
                <a:solidFill>
                  <a:schemeClr val="tx1">
                    <a:lumMod val="65000"/>
                    <a:lumOff val="35000"/>
                  </a:schemeClr>
                </a:solidFill>
                <a:latin typeface="+mj-lt"/>
                <a:ea typeface="+mn-ea"/>
                <a:cs typeface="+mn-cs"/>
              </a:defRPr>
            </a:lvl2pPr>
            <a:lvl3pPr algn="ctr">
              <a:defRPr/>
            </a:lvl3pPr>
            <a:lvl4pPr algn="ctr">
              <a:defRPr/>
            </a:lvl4pPr>
            <a:lvl5pPr algn="ctr">
              <a:defRPr/>
            </a:lvl5pPr>
          </a:lstStyle>
          <a:p>
            <a:pPr marL="0" lvl="0" indent="0" algn="ctr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None/>
            </a:pPr>
            <a:r>
              <a:rPr lang="en-US"/>
              <a:t>Edit Master text styles</a:t>
            </a:r>
          </a:p>
        </p:txBody>
      </p:sp>
      <p:sp>
        <p:nvSpPr>
          <p:cNvPr id="10" name="Content Placeholder 2"/>
          <p:cNvSpPr>
            <a:spLocks noGrp="1"/>
          </p:cNvSpPr>
          <p:nvPr>
            <p:ph idx="18" hasCustomPrompt="1"/>
          </p:nvPr>
        </p:nvSpPr>
        <p:spPr>
          <a:xfrm>
            <a:off x="5807512" y="419100"/>
            <a:ext cx="1783080" cy="653256"/>
          </a:xfrm>
        </p:spPr>
        <p:txBody>
          <a:bodyPr lIns="146304" rIns="146304"/>
          <a:lstStyle>
            <a:lvl1pPr marL="0" algn="ctr" defTabSz="685800" rtl="0" eaLnBrk="1" latinLnBrk="0" hangingPunct="1">
              <a:defRPr lang="en-US" sz="4050" kern="1200" dirty="0">
                <a:solidFill>
                  <a:schemeClr val="accent4"/>
                </a:solidFill>
                <a:latin typeface="Segoe UI Black" panose="020B0A02040204020203" pitchFamily="34" charset="0"/>
                <a:ea typeface="Segoe UI Black" panose="020B0A02040204020203" pitchFamily="34" charset="0"/>
                <a:cs typeface="Segoe UI Black" panose="020B0A02040204020203" pitchFamily="34" charset="0"/>
              </a:defRPr>
            </a:lvl1pPr>
            <a:lvl2pPr algn="ctr">
              <a:defRPr sz="1650">
                <a:solidFill>
                  <a:schemeClr val="tx1">
                    <a:lumMod val="75000"/>
                    <a:lumOff val="25000"/>
                  </a:schemeClr>
                </a:solidFill>
                <a:latin typeface="Segoe UI Semilight" panose="020B0402040204020203" pitchFamily="34" charset="0"/>
                <a:cs typeface="Segoe UI Semilight" panose="020B0402040204020203" pitchFamily="34" charset="0"/>
              </a:defRPr>
            </a:lvl2pPr>
            <a:lvl3pPr algn="ctr">
              <a:defRPr sz="1350"/>
            </a:lvl3pPr>
            <a:lvl4pPr algn="ctr">
              <a:defRPr sz="1350">
                <a:latin typeface="+mn-lt"/>
              </a:defRPr>
            </a:lvl4pPr>
            <a:lvl5pPr algn="ctr">
              <a:defRPr sz="1200">
                <a:latin typeface="+mn-lt"/>
              </a:defRPr>
            </a:lvl5pPr>
          </a:lstStyle>
          <a:p>
            <a:pPr lvl="0"/>
            <a:r>
              <a:rPr lang="en-US" dirty="0"/>
              <a:t>#</a:t>
            </a:r>
          </a:p>
        </p:txBody>
      </p:sp>
      <p:sp>
        <p:nvSpPr>
          <p:cNvPr id="11" name="Slide Number Placeholder 7"/>
          <p:cNvSpPr>
            <a:spLocks noGrp="1"/>
          </p:cNvSpPr>
          <p:nvPr>
            <p:ph type="sldNum" sz="quarter" idx="4"/>
          </p:nvPr>
        </p:nvSpPr>
        <p:spPr>
          <a:xfrm>
            <a:off x="8751445" y="6484938"/>
            <a:ext cx="392555" cy="365125"/>
          </a:xfrm>
          <a:prstGeom prst="rect">
            <a:avLst/>
          </a:prstGeom>
        </p:spPr>
        <p:txBody>
          <a:bodyPr vert="horz" wrap="none" lIns="91440" tIns="45720" rIns="91440" bIns="45720" rtlCol="0" anchor="ctr"/>
          <a:lstStyle>
            <a:lvl1pPr algn="r">
              <a:defRPr sz="900">
                <a:solidFill>
                  <a:schemeClr val="tx2"/>
                </a:solidFill>
              </a:defRPr>
            </a:lvl1pPr>
          </a:lstStyle>
          <a:p>
            <a:pPr defTabSz="685800"/>
            <a:fld id="{4997E989-D798-4C62-8E93-3D2D613C2488}" type="slidenum">
              <a:rPr lang="en-US" smtClean="0">
                <a:solidFill>
                  <a:srgbClr val="0074AF"/>
                </a:solidFill>
              </a:rPr>
              <a:pPr defTabSz="685800"/>
              <a:t>‹#›</a:t>
            </a:fld>
            <a:endParaRPr lang="en-US">
              <a:solidFill>
                <a:srgbClr val="0074A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9886142"/>
      </p:ext>
    </p:extLst>
  </p:cSld>
  <p:clrMapOvr>
    <a:masterClrMapping/>
  </p:clrMapOvr>
</p:sldLayout>
</file>

<file path=ppt/slideLayouts/slideLayout30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EDF7F8A-A167-42CC-A860-35E31CB171C6}" type="datetimeFigureOut">
              <a:rPr kumimoji="0" lang="en-AU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11/12/2019</a:t>
            </a:fld>
            <a:endParaRPr kumimoji="0" lang="en-AU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AU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78CA6BC0-C0A1-4130-BC21-F58FECAF4E4B}" type="slidenum">
              <a:rPr kumimoji="0" lang="en-AU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AU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4676206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fade/>
      </p:transition>
    </mc:Choice>
    <mc:Fallback xmlns="">
      <p:transition spd="slow">
        <p:fade/>
      </p:transition>
    </mc:Fallback>
  </mc:AlternateContent>
</p:sldLayout>
</file>

<file path=ppt/slideLayouts/slideLayout30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709739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4589464"/>
            <a:ext cx="78867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/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EDF7F8A-A167-42CC-A860-35E31CB171C6}" type="datetimeFigureOut">
              <a:rPr kumimoji="0" lang="en-AU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11/12/2019</a:t>
            </a:fld>
            <a:endParaRPr kumimoji="0" lang="en-AU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AU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78CA6BC0-C0A1-4130-BC21-F58FECAF4E4B}" type="slidenum">
              <a:rPr kumimoji="0" lang="en-AU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AU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64929820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fade/>
      </p:transition>
    </mc:Choice>
    <mc:Fallback xmlns="">
      <p:transition spd="slow">
        <p:fade/>
      </p:transition>
    </mc:Fallback>
  </mc:AlternateContent>
</p:sldLayout>
</file>

<file path=ppt/slideLayouts/slideLayout30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28650" y="1825625"/>
            <a:ext cx="3886200" cy="435133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29150" y="1825625"/>
            <a:ext cx="3886200" cy="435133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EDF7F8A-A167-42CC-A860-35E31CB171C6}" type="datetimeFigureOut">
              <a:rPr kumimoji="0" lang="en-AU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11/12/2019</a:t>
            </a:fld>
            <a:endParaRPr kumimoji="0" lang="en-AU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AU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78CA6BC0-C0A1-4130-BC21-F58FECAF4E4B}" type="slidenum">
              <a:rPr kumimoji="0" lang="en-AU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AU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04305601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fade/>
      </p:transition>
    </mc:Choice>
    <mc:Fallback xmlns="">
      <p:transition spd="slow">
        <p:fade/>
      </p:transition>
    </mc:Fallback>
  </mc:AlternateContent>
</p:sldLayout>
</file>

<file path=ppt/slideLayouts/slideLayout30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365126"/>
            <a:ext cx="7886700" cy="1325563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9842" y="1681163"/>
            <a:ext cx="3868340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29842" y="2505075"/>
            <a:ext cx="3868340" cy="368458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391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391" cy="368458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EDF7F8A-A167-42CC-A860-35E31CB171C6}" type="datetimeFigureOut">
              <a:rPr kumimoji="0" lang="en-AU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11/12/2019</a:t>
            </a:fld>
            <a:endParaRPr kumimoji="0" lang="en-AU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AU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78CA6BC0-C0A1-4130-BC21-F58FECAF4E4B}" type="slidenum">
              <a:rPr kumimoji="0" lang="en-AU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AU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66059675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fade/>
      </p:transition>
    </mc:Choice>
    <mc:Fallback xmlns="">
      <p:transition spd="slow">
        <p:fade/>
      </p:transition>
    </mc:Fallback>
  </mc:AlternateContent>
</p:sldLayout>
</file>

<file path=ppt/slideLayouts/slideLayout30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EDF7F8A-A167-42CC-A860-35E31CB171C6}" type="datetimeFigureOut">
              <a:rPr kumimoji="0" lang="en-AU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11/12/2019</a:t>
            </a:fld>
            <a:endParaRPr kumimoji="0" lang="en-AU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AU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78CA6BC0-C0A1-4130-BC21-F58FECAF4E4B}" type="slidenum">
              <a:rPr kumimoji="0" lang="en-AU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AU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00927225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fade/>
      </p:transition>
    </mc:Choice>
    <mc:Fallback xmlns="">
      <p:transition spd="slow">
        <p:fade/>
      </p:transition>
    </mc:Fallback>
  </mc:AlternateContent>
</p:sldLayout>
</file>

<file path=ppt/slideLayouts/slideLayout30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EDF7F8A-A167-42CC-A860-35E31CB171C6}" type="datetimeFigureOut">
              <a:rPr kumimoji="0" lang="en-AU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11/12/2019</a:t>
            </a:fld>
            <a:endParaRPr kumimoji="0" lang="en-AU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AU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78CA6BC0-C0A1-4130-BC21-F58FECAF4E4B}" type="slidenum">
              <a:rPr kumimoji="0" lang="en-AU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AU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7740132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fade/>
      </p:transition>
    </mc:Choice>
    <mc:Fallback xmlns="">
      <p:transition spd="slow">
        <p:fade/>
      </p:transition>
    </mc:Fallback>
  </mc:AlternateContent>
</p:sldLayout>
</file>

<file path=ppt/slideLayouts/slideLayout30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457200"/>
            <a:ext cx="2949178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391" y="987426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29841" y="2057400"/>
            <a:ext cx="2949178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EDF7F8A-A167-42CC-A860-35E31CB171C6}" type="datetimeFigureOut">
              <a:rPr kumimoji="0" lang="en-AU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11/12/2019</a:t>
            </a:fld>
            <a:endParaRPr kumimoji="0" lang="en-AU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AU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78CA6BC0-C0A1-4130-BC21-F58FECAF4E4B}" type="slidenum">
              <a:rPr kumimoji="0" lang="en-AU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AU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26551126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fade/>
      </p:transition>
    </mc:Choice>
    <mc:Fallback xmlns="">
      <p:transition spd="slow">
        <p:fade/>
      </p:transition>
    </mc:Fallback>
  </mc:AlternateContent>
</p:sldLayout>
</file>

<file path=ppt/slideLayouts/slideLayout30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457200"/>
            <a:ext cx="2949178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3887391" y="987426"/>
            <a:ext cx="4629150" cy="4873625"/>
          </a:xfrm>
        </p:spPr>
        <p:txBody>
          <a:bodyPr anchor="t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29841" y="2057400"/>
            <a:ext cx="2949178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EDF7F8A-A167-42CC-A860-35E31CB171C6}" type="datetimeFigureOut">
              <a:rPr kumimoji="0" lang="en-AU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11/12/2019</a:t>
            </a:fld>
            <a:endParaRPr kumimoji="0" lang="en-AU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AU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78CA6BC0-C0A1-4130-BC21-F58FECAF4E4B}" type="slidenum">
              <a:rPr kumimoji="0" lang="en-AU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AU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76136558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fade/>
      </p:transition>
    </mc:Choice>
    <mc:Fallback xmlns="">
      <p:transition spd="slow">
        <p:fade/>
      </p:transition>
    </mc:Fallback>
  </mc:AlternateContent>
</p:sldLayout>
</file>

<file path=ppt/slideLayouts/slideLayout30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EDF7F8A-A167-42CC-A860-35E31CB171C6}" type="datetimeFigureOut">
              <a:rPr kumimoji="0" lang="en-AU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11/12/2019</a:t>
            </a:fld>
            <a:endParaRPr kumimoji="0" lang="en-AU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AU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78CA6BC0-C0A1-4130-BC21-F58FECAF4E4B}" type="slidenum">
              <a:rPr kumimoji="0" lang="en-AU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AU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49972054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fade/>
      </p:transition>
    </mc:Choice>
    <mc:Fallback xmlns="">
      <p:transition spd="slow">
        <p:fade/>
      </p:transition>
    </mc:Fallback>
  </mc:AlternateContent>
</p:sldLayout>
</file>

<file path=ppt/slideLayouts/slideLayout30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543675" y="365125"/>
            <a:ext cx="1971675" cy="5811838"/>
          </a:xfrm>
        </p:spPr>
        <p:txBody>
          <a:bodyPr vert="eaVert"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28650" y="365125"/>
            <a:ext cx="5800725" cy="5811838"/>
          </a:xfrm>
        </p:spPr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EDF7F8A-A167-42CC-A860-35E31CB171C6}" type="datetimeFigureOut">
              <a:rPr kumimoji="0" lang="en-AU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11/12/2019</a:t>
            </a:fld>
            <a:endParaRPr kumimoji="0" lang="en-AU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AU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78CA6BC0-C0A1-4130-BC21-F58FECAF4E4B}" type="slidenum">
              <a:rPr kumimoji="0" lang="en-AU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AU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92225679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fade/>
      </p:transition>
    </mc:Choice>
    <mc:Fallback xmlns="">
      <p:transition spd="slow">
        <p:fade/>
      </p:transition>
    </mc:Fallback>
  </mc:AlternateContent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50-50 Left Photo Layout with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/>
          <p:cNvSpPr>
            <a:spLocks noGrp="1"/>
          </p:cNvSpPr>
          <p:nvPr>
            <p:ph type="pic" sz="quarter" idx="10"/>
          </p:nvPr>
        </p:nvSpPr>
        <p:spPr bwMode="ltGray">
          <a:xfrm>
            <a:off x="0" y="0"/>
            <a:ext cx="4570833" cy="6856100"/>
          </a:xfrm>
          <a:blipFill>
            <a:blip r:embed="rId2"/>
            <a:srcRect/>
            <a:stretch>
              <a:fillRect/>
            </a:stretch>
          </a:blipFill>
        </p:spPr>
        <p:txBody>
          <a:bodyPr tIns="548640" anchor="ctr" anchorCtr="0">
            <a:noAutofit/>
          </a:bodyPr>
          <a:lstStyle>
            <a:lvl1pPr marL="0" indent="0" algn="ctr">
              <a:buNone/>
              <a:defRPr sz="1176" b="1" cap="none" baseline="0">
                <a:gradFill>
                  <a:gsLst>
                    <a:gs pos="0">
                      <a:srgbClr val="FFFFFF"/>
                    </a:gs>
                    <a:gs pos="27000">
                      <a:srgbClr val="FFFFFF"/>
                    </a:gs>
                  </a:gsLst>
                  <a:lin ang="5400000" scaled="0"/>
                </a:gradFill>
                <a:latin typeface="+mn-lt"/>
              </a:defRPr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8" name="Text Placeholder 6"/>
          <p:cNvSpPr>
            <a:spLocks noGrp="1"/>
          </p:cNvSpPr>
          <p:nvPr>
            <p:ph type="body" sz="quarter" idx="11"/>
          </p:nvPr>
        </p:nvSpPr>
        <p:spPr>
          <a:xfrm>
            <a:off x="4635400" y="3429001"/>
            <a:ext cx="4508600" cy="2042354"/>
          </a:xfrm>
        </p:spPr>
        <p:txBody>
          <a:bodyPr anchor="t" anchorCtr="0"/>
          <a:lstStyle>
            <a:lvl1pPr algn="ctr" defTabSz="685800" rtl="0" eaLnBrk="1" latinLnBrk="0" hangingPunct="1">
              <a:lnSpc>
                <a:spcPct val="90000"/>
              </a:lnSpc>
              <a:spcBef>
                <a:spcPct val="0"/>
              </a:spcBef>
              <a:spcAft>
                <a:spcPts val="2250"/>
              </a:spcAft>
              <a:buNone/>
              <a:defRPr lang="en-US" sz="2700" b="0" i="0" kern="1200" spc="0" baseline="0" dirty="0">
                <a:solidFill>
                  <a:schemeClr val="tx2"/>
                </a:solidFill>
                <a:latin typeface="Segoe UI Semibold" panose="020B0702040204020203" pitchFamily="34" charset="0"/>
                <a:ea typeface="+mn-ea"/>
                <a:cs typeface="Segoe UI Semibold" panose="020B0702040204020203" pitchFamily="34" charset="0"/>
              </a:defRPr>
            </a:lvl1pPr>
            <a:lvl2pPr algn="ctr">
              <a:defRPr sz="2100"/>
            </a:lvl2pPr>
            <a:lvl3pPr algn="ctr">
              <a:defRPr lang="en-US" sz="1800" b="0" kern="1200" dirty="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3pPr>
            <a:lvl4pPr algn="ctr">
              <a:defRPr sz="1500" b="1"/>
            </a:lvl4pPr>
            <a:lvl5pPr algn="ctr">
              <a:defRPr sz="1350"/>
            </a:lvl5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10" name="Text Placeholder 2"/>
          <p:cNvSpPr>
            <a:spLocks noGrp="1"/>
          </p:cNvSpPr>
          <p:nvPr>
            <p:ph type="body" sz="quarter" idx="19"/>
          </p:nvPr>
        </p:nvSpPr>
        <p:spPr>
          <a:xfrm>
            <a:off x="4635400" y="1554163"/>
            <a:ext cx="4343400" cy="466281"/>
          </a:xfrm>
        </p:spPr>
        <p:txBody>
          <a:bodyPr/>
          <a:lstStyle>
            <a:lvl1pPr algn="ctr">
              <a:defRPr sz="2700" b="0">
                <a:latin typeface="+mj-lt"/>
              </a:defRPr>
            </a:lvl1pPr>
            <a:lvl2pPr algn="ctr">
              <a:defRPr lang="en-US" sz="2400" b="0" kern="1200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+mj-lt"/>
                <a:ea typeface="+mn-ea"/>
                <a:cs typeface="+mn-cs"/>
              </a:defRPr>
            </a:lvl2pPr>
            <a:lvl3pPr algn="ctr">
              <a:defRPr/>
            </a:lvl3pPr>
            <a:lvl4pPr algn="ctr">
              <a:defRPr/>
            </a:lvl4pPr>
            <a:lvl5pPr algn="ctr">
              <a:defRPr/>
            </a:lvl5pPr>
          </a:lstStyle>
          <a:p>
            <a:pPr marL="0" lvl="0" indent="0" algn="ctr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None/>
            </a:pPr>
            <a:r>
              <a:rPr lang="en-US"/>
              <a:t>Edit Master text styles</a:t>
            </a:r>
          </a:p>
        </p:txBody>
      </p:sp>
      <p:sp>
        <p:nvSpPr>
          <p:cNvPr id="11" name="Content Placeholder 2"/>
          <p:cNvSpPr>
            <a:spLocks noGrp="1"/>
          </p:cNvSpPr>
          <p:nvPr>
            <p:ph idx="18" hasCustomPrompt="1"/>
          </p:nvPr>
        </p:nvSpPr>
        <p:spPr>
          <a:xfrm>
            <a:off x="5807512" y="419100"/>
            <a:ext cx="1783080" cy="653256"/>
          </a:xfrm>
        </p:spPr>
        <p:txBody>
          <a:bodyPr lIns="146304" rIns="146304"/>
          <a:lstStyle>
            <a:lvl1pPr marL="0" algn="ctr" defTabSz="685800" rtl="0" eaLnBrk="1" latinLnBrk="0" hangingPunct="1">
              <a:defRPr lang="en-US" sz="4050" kern="1200" dirty="0">
                <a:solidFill>
                  <a:schemeClr val="accent4"/>
                </a:solidFill>
                <a:latin typeface="Segoe UI Black" panose="020B0A02040204020203" pitchFamily="34" charset="0"/>
                <a:ea typeface="Segoe UI Black" panose="020B0A02040204020203" pitchFamily="34" charset="0"/>
                <a:cs typeface="Segoe UI Black" panose="020B0A02040204020203" pitchFamily="34" charset="0"/>
              </a:defRPr>
            </a:lvl1pPr>
            <a:lvl2pPr algn="ctr">
              <a:defRPr sz="1650">
                <a:solidFill>
                  <a:schemeClr val="tx1">
                    <a:lumMod val="75000"/>
                    <a:lumOff val="25000"/>
                  </a:schemeClr>
                </a:solidFill>
                <a:latin typeface="Segoe UI Semilight" panose="020B0402040204020203" pitchFamily="34" charset="0"/>
                <a:cs typeface="Segoe UI Semilight" panose="020B0402040204020203" pitchFamily="34" charset="0"/>
              </a:defRPr>
            </a:lvl2pPr>
            <a:lvl3pPr algn="ctr">
              <a:defRPr sz="1350"/>
            </a:lvl3pPr>
            <a:lvl4pPr algn="ctr">
              <a:defRPr sz="1350">
                <a:latin typeface="+mn-lt"/>
              </a:defRPr>
            </a:lvl4pPr>
            <a:lvl5pPr algn="ctr">
              <a:defRPr sz="1200">
                <a:latin typeface="+mn-lt"/>
              </a:defRPr>
            </a:lvl5pPr>
          </a:lstStyle>
          <a:p>
            <a:pPr lvl="0"/>
            <a:r>
              <a:rPr lang="en-US" dirty="0"/>
              <a:t>#</a:t>
            </a:r>
          </a:p>
        </p:txBody>
      </p:sp>
      <p:sp>
        <p:nvSpPr>
          <p:cNvPr id="12" name="Slide Number Placeholder 7"/>
          <p:cNvSpPr>
            <a:spLocks noGrp="1"/>
          </p:cNvSpPr>
          <p:nvPr>
            <p:ph type="sldNum" sz="quarter" idx="4"/>
          </p:nvPr>
        </p:nvSpPr>
        <p:spPr>
          <a:xfrm>
            <a:off x="8751445" y="6484938"/>
            <a:ext cx="392555" cy="365125"/>
          </a:xfrm>
          <a:prstGeom prst="rect">
            <a:avLst/>
          </a:prstGeom>
        </p:spPr>
        <p:txBody>
          <a:bodyPr vert="horz" wrap="none" lIns="91440" tIns="45720" rIns="91440" bIns="45720" rtlCol="0" anchor="ctr"/>
          <a:lstStyle>
            <a:lvl1pPr algn="r">
              <a:defRPr sz="900">
                <a:solidFill>
                  <a:schemeClr val="tx2"/>
                </a:solidFill>
              </a:defRPr>
            </a:lvl1pPr>
          </a:lstStyle>
          <a:p>
            <a:pPr defTabSz="685800"/>
            <a:fld id="{4997E989-D798-4C62-8E93-3D2D613C2488}" type="slidenum">
              <a:rPr lang="en-US" smtClean="0">
                <a:solidFill>
                  <a:srgbClr val="0074AF"/>
                </a:solidFill>
              </a:rPr>
              <a:pPr defTabSz="685800"/>
              <a:t>‹#›</a:t>
            </a:fld>
            <a:endParaRPr lang="en-US">
              <a:solidFill>
                <a:srgbClr val="0074A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25203155"/>
      </p:ext>
    </p:extLst>
  </p:cSld>
  <p:clrMapOvr>
    <a:masterClrMapping/>
  </p:clrMapOvr>
</p:sldLayout>
</file>

<file path=ppt/slideLayouts/slideLayout31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Agenda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151321732"/>
      </p:ext>
    </p:extLst>
  </p:cSld>
  <p:clrMapOvr>
    <a:masterClrMapping/>
  </p:clrMapOvr>
</p:sldLayout>
</file>

<file path=ppt/slideLayouts/slideLayout3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00_TITLE OR TRANSI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Oval 17"/>
          <p:cNvSpPr/>
          <p:nvPr userDrawn="1"/>
        </p:nvSpPr>
        <p:spPr>
          <a:xfrm>
            <a:off x="914955" y="-739444"/>
            <a:ext cx="6830666" cy="9034439"/>
          </a:xfrm>
          <a:prstGeom prst="ellipse">
            <a:avLst/>
          </a:prstGeom>
          <a:noFill/>
          <a:ln w="19050" cap="flat" cmpd="sng" algn="ctr">
            <a:solidFill>
              <a:srgbClr val="75D1FF"/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AU" sz="135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19" name="Oval 18"/>
          <p:cNvSpPr/>
          <p:nvPr userDrawn="1"/>
        </p:nvSpPr>
        <p:spPr>
          <a:xfrm>
            <a:off x="914955" y="-739444"/>
            <a:ext cx="6830666" cy="9034439"/>
          </a:xfrm>
          <a:prstGeom prst="ellipse">
            <a:avLst/>
          </a:prstGeom>
          <a:noFill/>
          <a:ln w="19050" cap="flat" cmpd="sng" algn="ctr">
            <a:solidFill>
              <a:srgbClr val="75D1FF"/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AU" sz="135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21" name="Oval 20"/>
          <p:cNvSpPr/>
          <p:nvPr userDrawn="1"/>
        </p:nvSpPr>
        <p:spPr>
          <a:xfrm>
            <a:off x="4430726" y="3213970"/>
            <a:ext cx="2104357" cy="2783284"/>
          </a:xfrm>
          <a:prstGeom prst="ellipse">
            <a:avLst/>
          </a:prstGeom>
          <a:noFill/>
          <a:ln w="19050" cap="flat" cmpd="sng" algn="ctr">
            <a:solidFill>
              <a:srgbClr val="75D1FF"/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AU" sz="135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22" name="Oval 21"/>
          <p:cNvSpPr/>
          <p:nvPr userDrawn="1"/>
        </p:nvSpPr>
        <p:spPr>
          <a:xfrm>
            <a:off x="4430726" y="3213970"/>
            <a:ext cx="2104357" cy="2783284"/>
          </a:xfrm>
          <a:prstGeom prst="ellipse">
            <a:avLst/>
          </a:prstGeom>
          <a:noFill/>
          <a:ln w="19050" cap="flat" cmpd="sng" algn="ctr">
            <a:solidFill>
              <a:srgbClr val="75D1FF"/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AU" sz="135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914955" y="2794229"/>
            <a:ext cx="6830666" cy="1754326"/>
          </a:xfrm>
          <a:prstGeom prst="rect">
            <a:avLst/>
          </a:prstGeom>
          <a:noFill/>
        </p:spPr>
        <p:txBody>
          <a:bodyPr anchor="b"/>
          <a:lstStyle>
            <a:lvl1pPr algn="ctr" defTabSz="6858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en-US" sz="6000" b="1" i="0" kern="1200" spc="-225" dirty="0">
                <a:gradFill>
                  <a:gsLst>
                    <a:gs pos="0">
                      <a:schemeClr val="accent1">
                        <a:lumMod val="5000"/>
                        <a:lumOff val="95000"/>
                      </a:schemeClr>
                    </a:gs>
                    <a:gs pos="100000">
                      <a:schemeClr val="tx1"/>
                    </a:gs>
                  </a:gsLst>
                  <a:lin ang="5400000" scaled="1"/>
                </a:gradFill>
                <a:latin typeface="+mn-lt"/>
                <a:ea typeface="+mn-ea"/>
                <a:cs typeface="Segoe UI Semilight" panose="020B0402040204020203" pitchFamily="34" charset="0"/>
              </a:defRPr>
            </a:lvl1pPr>
          </a:lstStyle>
          <a:p>
            <a:r>
              <a:rPr lang="en-US" dirty="0"/>
              <a:t>CLICK TO EDIT TITLE</a:t>
            </a:r>
          </a:p>
        </p:txBody>
      </p:sp>
    </p:spTree>
    <p:extLst>
      <p:ext uri="{BB962C8B-B14F-4D97-AF65-F5344CB8AC3E}">
        <p14:creationId xmlns:p14="http://schemas.microsoft.com/office/powerpoint/2010/main" val="1172840110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mc:AlternateContent xmlns:mc="http://schemas.openxmlformats.org/markup-compatibility/2006">
    <mc:Choice xmlns=""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10" presetClass="exit" presetSubtype="0" fill="hold" grpId="1" nodeType="withEffect">
                                  <p:stCondLst>
                                    <p:cond delay="25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53" presetClass="entr" presetSubtype="16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10" presetClass="exit" presetSubtype="0" fill="hold" grpId="1" nodeType="withEffect">
                                  <p:stCondLst>
                                    <p:cond delay="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9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xit" presetSubtype="0" fill="hold" grpId="1" nodeType="withEffect">
                                  <p:stCondLst>
                                    <p:cond delay="25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7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53" presetClass="entr" presetSubtype="16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10" presetClass="exit" presetSubtype="0" fill="hold" grpId="1" nodeType="withEffect">
                                  <p:stCondLst>
                                    <p:cond delay="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5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 animBg="1"/>
      <p:bldP spid="18" grpId="1" animBg="1"/>
      <p:bldP spid="19" grpId="0" animBg="1"/>
      <p:bldP spid="19" grpId="1" animBg="1"/>
      <p:bldP spid="21" grpId="0" animBg="1"/>
      <p:bldP spid="21" grpId="1" animBg="1"/>
      <p:bldP spid="22" grpId="0" animBg="1"/>
      <p:bldP spid="22" grpId="1" animBg="1"/>
    </p:bldLst>
  </p:timing>
</p:sldLayout>
</file>

<file path=ppt/slideLayouts/slideLayout3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DIVIDER with numb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Freeform: Shape 18"/>
          <p:cNvSpPr/>
          <p:nvPr userDrawn="1"/>
        </p:nvSpPr>
        <p:spPr>
          <a:xfrm>
            <a:off x="2852803" y="-65233"/>
            <a:ext cx="3438395" cy="2297766"/>
          </a:xfrm>
          <a:custGeom>
            <a:avLst/>
            <a:gdLst>
              <a:gd name="connsiteX0" fmla="*/ 278 w 4584526"/>
              <a:gd name="connsiteY0" fmla="*/ 0 h 2297766"/>
              <a:gd name="connsiteX1" fmla="*/ 4584248 w 4584526"/>
              <a:gd name="connsiteY1" fmla="*/ 0 h 2297766"/>
              <a:gd name="connsiteX2" fmla="*/ 4584526 w 4584526"/>
              <a:gd name="connsiteY2" fmla="*/ 5503 h 2297766"/>
              <a:gd name="connsiteX3" fmla="*/ 2292263 w 4584526"/>
              <a:gd name="connsiteY3" fmla="*/ 2297766 h 2297766"/>
              <a:gd name="connsiteX4" fmla="*/ 0 w 4584526"/>
              <a:gd name="connsiteY4" fmla="*/ 5503 h 22977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584526" h="2297766">
                <a:moveTo>
                  <a:pt x="278" y="0"/>
                </a:moveTo>
                <a:lnTo>
                  <a:pt x="4584248" y="0"/>
                </a:lnTo>
                <a:lnTo>
                  <a:pt x="4584526" y="5503"/>
                </a:lnTo>
                <a:cubicBezTo>
                  <a:pt x="4584526" y="1271485"/>
                  <a:pt x="3558245" y="2297766"/>
                  <a:pt x="2292263" y="2297766"/>
                </a:cubicBezTo>
                <a:cubicBezTo>
                  <a:pt x="1026281" y="2297766"/>
                  <a:pt x="0" y="1271485"/>
                  <a:pt x="0" y="5503"/>
                </a:cubicBezTo>
                <a:close/>
              </a:path>
            </a:pathLst>
          </a:custGeom>
          <a:solidFill>
            <a:srgbClr val="000000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wrap="square" rtlCol="0" anchor="ctr">
            <a:noAutofit/>
          </a:bodyPr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35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17" name="Footer Placeholder 4"/>
          <p:cNvSpPr txBox="1">
            <a:spLocks/>
          </p:cNvSpPr>
          <p:nvPr userDrawn="1"/>
        </p:nvSpPr>
        <p:spPr>
          <a:xfrm>
            <a:off x="3028950" y="6356351"/>
            <a:ext cx="3086100" cy="365125"/>
          </a:xfrm>
          <a:prstGeom prst="rect">
            <a:avLst/>
          </a:prstGeom>
        </p:spPr>
        <p:txBody>
          <a:bodyPr/>
          <a:lstStyle>
            <a:defPPr>
              <a:defRPr lang="en-US"/>
            </a:defPPr>
            <a:lvl1pPr marL="0" algn="l" defTabSz="914400" rtl="0" eaLnBrk="1" latinLnBrk="0" hangingPunct="1">
              <a:defRPr sz="1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825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" name="Title 2"/>
          <p:cNvSpPr>
            <a:spLocks noGrp="1"/>
          </p:cNvSpPr>
          <p:nvPr>
            <p:ph type="title" hasCustomPrompt="1"/>
          </p:nvPr>
        </p:nvSpPr>
        <p:spPr>
          <a:xfrm>
            <a:off x="227247" y="3383281"/>
            <a:ext cx="8745304" cy="625641"/>
          </a:xfrm>
          <a:prstGeom prst="rect">
            <a:avLst/>
          </a:prstGeom>
        </p:spPr>
        <p:txBody>
          <a:bodyPr vert="horz" lIns="457200" tIns="45720" rIns="457200" bIns="45720" rtlCol="0" anchor="b">
            <a:noAutofit/>
          </a:bodyPr>
          <a:lstStyle>
            <a:lvl1pPr algn="ctr" defTabSz="6858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en-US" sz="3600" b="1" i="0" kern="1200" spc="30" baseline="0" dirty="0">
                <a:gradFill>
                  <a:gsLst>
                    <a:gs pos="0">
                      <a:schemeClr val="accent1">
                        <a:lumMod val="5000"/>
                        <a:lumOff val="95000"/>
                      </a:schemeClr>
                    </a:gs>
                    <a:gs pos="100000">
                      <a:schemeClr val="bg1"/>
                    </a:gs>
                  </a:gsLst>
                  <a:lin ang="5400000" scaled="1"/>
                </a:gradFill>
                <a:latin typeface="+mn-lt"/>
                <a:ea typeface="+mn-ea"/>
                <a:cs typeface="Segoe UI Semilight" panose="020B0402040204020203" pitchFamily="34" charset="0"/>
              </a:defRPr>
            </a:lvl1pPr>
          </a:lstStyle>
          <a:p>
            <a:pPr marL="0" marR="0" lvl="0" indent="0" fontAlgn="auto">
              <a:spcAft>
                <a:spcPts val="0"/>
              </a:spcAft>
              <a:buClrTx/>
              <a:buSzTx/>
              <a:buFontTx/>
              <a:tabLst/>
            </a:pPr>
            <a:r>
              <a:rPr lang="en-US" dirty="0"/>
              <a:t>CLICK TO EDIT MASTER TITLE STYLE</a:t>
            </a:r>
          </a:p>
        </p:txBody>
      </p:sp>
      <p:sp>
        <p:nvSpPr>
          <p:cNvPr id="22" name="Text Placeholder 3"/>
          <p:cNvSpPr>
            <a:spLocks noGrp="1"/>
          </p:cNvSpPr>
          <p:nvPr>
            <p:ph type="body" sz="quarter" idx="10" hasCustomPrompt="1"/>
          </p:nvPr>
        </p:nvSpPr>
        <p:spPr>
          <a:xfrm>
            <a:off x="2942493" y="186062"/>
            <a:ext cx="3282461" cy="496803"/>
          </a:xfrm>
        </p:spPr>
        <p:txBody>
          <a:bodyPr/>
          <a:lstStyle>
            <a:lvl1pPr algn="ctr">
              <a:defRPr sz="1500">
                <a:solidFill>
                  <a:schemeClr val="bg1"/>
                </a:solidFill>
              </a:defRPr>
            </a:lvl1pPr>
            <a:lvl2pPr algn="ctr">
              <a:defRPr sz="1050">
                <a:solidFill>
                  <a:schemeClr val="bg1"/>
                </a:solidFill>
              </a:defRPr>
            </a:lvl2pPr>
            <a:lvl3pPr algn="ctr">
              <a:defRPr>
                <a:solidFill>
                  <a:schemeClr val="bg1"/>
                </a:solidFill>
              </a:defRPr>
            </a:lvl3pPr>
            <a:lvl4pPr algn="ctr"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US" dirty="0"/>
              <a:t>Add Your Section Title Here</a:t>
            </a:r>
          </a:p>
          <a:p>
            <a:pPr lvl="1"/>
            <a:r>
              <a:rPr lang="en-US" dirty="0"/>
              <a:t>1</a:t>
            </a:r>
          </a:p>
        </p:txBody>
      </p:sp>
      <p:sp>
        <p:nvSpPr>
          <p:cNvPr id="23" name="Text Placeholder 3"/>
          <p:cNvSpPr>
            <a:spLocks noGrp="1"/>
          </p:cNvSpPr>
          <p:nvPr>
            <p:ph type="body" sz="quarter" idx="11" hasCustomPrompt="1"/>
          </p:nvPr>
        </p:nvSpPr>
        <p:spPr>
          <a:xfrm>
            <a:off x="228601" y="4206240"/>
            <a:ext cx="8743950" cy="341632"/>
          </a:xfrm>
        </p:spPr>
        <p:txBody>
          <a:bodyPr lIns="457200" rIns="457200"/>
          <a:lstStyle>
            <a:lvl1pPr marL="0" marR="0" indent="0" algn="ctr" defTabSz="685800" rtl="0" eaLnBrk="1" fontAlgn="auto" latinLnBrk="0" hangingPunct="1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kumimoji="0" lang="en-US" sz="1800" b="0" i="0" u="none" strike="noStrike" kern="1200" cap="none" spc="0" normalizeH="0" baseline="0">
                <a:ln>
                  <a:noFill/>
                </a:ln>
                <a:solidFill>
                  <a:srgbClr val="FFFFFF">
                    <a:lumMod val="85000"/>
                    <a:lumOff val="15000"/>
                  </a:srgbClr>
                </a:solidFill>
                <a:effectLst/>
                <a:uLnTx/>
                <a:uFillTx/>
                <a:latin typeface="Segoe UI Semilight" panose="020B0402040204020203" pitchFamily="34" charset="0"/>
                <a:ea typeface="+mn-ea"/>
                <a:cs typeface="Segoe UI Semilight" panose="020B0402040204020203" pitchFamily="34" charset="0"/>
              </a:defRPr>
            </a:lvl1pPr>
            <a:lvl2pPr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</a:lstStyle>
          <a:p>
            <a:pPr marL="0" marR="0" lvl="0" indent="0" algn="ctr" defTabSz="685800" rtl="0" eaLnBrk="1" fontAlgn="auto" latinLnBrk="0" hangingPunct="1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>
                    <a:lumMod val="85000"/>
                    <a:lumOff val="15000"/>
                  </a:srgbClr>
                </a:solidFill>
                <a:effectLst/>
                <a:uLnTx/>
                <a:uFillTx/>
                <a:latin typeface="Segoe UI Semilight" panose="020B0402040204020203" pitchFamily="34" charset="0"/>
                <a:ea typeface="+mn-ea"/>
                <a:cs typeface="Segoe UI Semilight" panose="020B0402040204020203" pitchFamily="34" charset="0"/>
              </a:rPr>
              <a:t>Add a short summary sentence here about title/statement above</a:t>
            </a:r>
          </a:p>
        </p:txBody>
      </p:sp>
      <p:sp>
        <p:nvSpPr>
          <p:cNvPr id="6" name="Text Placeholder 5"/>
          <p:cNvSpPr>
            <a:spLocks noGrp="1"/>
          </p:cNvSpPr>
          <p:nvPr>
            <p:ph type="body" sz="quarter" idx="12" hasCustomPrompt="1"/>
          </p:nvPr>
        </p:nvSpPr>
        <p:spPr>
          <a:xfrm>
            <a:off x="4279938" y="1145912"/>
            <a:ext cx="639919" cy="923330"/>
          </a:xfrm>
        </p:spPr>
        <p:txBody>
          <a:bodyPr wrap="none" anchor="ctr"/>
          <a:lstStyle>
            <a:lvl1pPr algn="ctr">
              <a:defRPr kumimoji="0" lang="en-US" sz="6000" b="1" i="0" u="none" strike="noStrike" kern="1200" cap="none" spc="0" normalizeH="0" baseline="0" dirty="0">
                <a:ln>
                  <a:noFill/>
                </a:ln>
                <a:solidFill>
                  <a:schemeClr val="accent4"/>
                </a:solidFill>
                <a:effectLst/>
                <a:uLnTx/>
                <a:uFillTx/>
                <a:latin typeface="Segoe UI" panose="020B0502040204020203" pitchFamily="34" charset="0"/>
                <a:ea typeface="+mn-ea"/>
                <a:cs typeface="Segoe UI" panose="020B0502040204020203" pitchFamily="34" charset="0"/>
              </a:defRPr>
            </a:lvl1pPr>
          </a:lstStyle>
          <a:p>
            <a:pPr marL="0" marR="0" lvl="0" indent="0" algn="ctr" defTabSz="685800" rtl="0" eaLnBrk="1" fontAlgn="auto" latinLnBrk="0" hangingPunct="1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dirty="0"/>
              <a:t>#</a:t>
            </a:r>
          </a:p>
        </p:txBody>
      </p:sp>
    </p:spTree>
    <p:extLst>
      <p:ext uri="{BB962C8B-B14F-4D97-AF65-F5344CB8AC3E}">
        <p14:creationId xmlns:p14="http://schemas.microsoft.com/office/powerpoint/2010/main" val="4038665242"/>
      </p:ext>
    </p:extLst>
  </p:cSld>
  <p:clrMapOvr>
    <a:masterClrMapping/>
  </p:clrMapOvr>
</p:sldLayout>
</file>

<file path=ppt/slideLayouts/slideLayout3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ONUT BASE SECTION DIVI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Oval 6"/>
          <p:cNvSpPr/>
          <p:nvPr userDrawn="1"/>
        </p:nvSpPr>
        <p:spPr>
          <a:xfrm>
            <a:off x="2146277" y="157953"/>
            <a:ext cx="4862384" cy="6483179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35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2586583" y="2914793"/>
            <a:ext cx="3906251" cy="969496"/>
          </a:xfrm>
          <a:prstGeom prst="rect">
            <a:avLst/>
          </a:prstGeom>
        </p:spPr>
        <p:txBody>
          <a:bodyPr anchor="ctr"/>
          <a:lstStyle>
            <a:lvl1pPr algn="ctr">
              <a:lnSpc>
                <a:spcPct val="95000"/>
              </a:lnSpc>
              <a:defRPr sz="3000">
                <a:solidFill>
                  <a:schemeClr val="tx1"/>
                </a:solidFill>
              </a:defRPr>
            </a:lvl1pPr>
          </a:lstStyle>
          <a:p>
            <a:r>
              <a:rPr lang="en-US" dirty="0"/>
              <a:t>CLICK TO EDIT TITLE</a:t>
            </a:r>
          </a:p>
        </p:txBody>
      </p:sp>
      <p:sp>
        <p:nvSpPr>
          <p:cNvPr id="9" name="dots"/>
          <p:cNvSpPr>
            <a:spLocks noChangeAspect="1"/>
          </p:cNvSpPr>
          <p:nvPr userDrawn="1"/>
        </p:nvSpPr>
        <p:spPr>
          <a:xfrm>
            <a:off x="2586583" y="745025"/>
            <a:ext cx="3981768" cy="5309025"/>
          </a:xfrm>
          <a:prstGeom prst="ellipse">
            <a:avLst/>
          </a:prstGeom>
          <a:noFill/>
          <a:ln w="184150" cap="rnd" cmpd="sng" algn="ctr">
            <a:solidFill>
              <a:schemeClr val="accent4"/>
            </a:solidFill>
            <a:prstDash val="sysDot"/>
          </a:ln>
          <a:effectLst/>
        </p:spPr>
        <p:txBody>
          <a:bodyPr rtlCol="0" anchor="ctr"/>
          <a:lstStyle/>
          <a:p>
            <a:pPr marL="0" marR="0" lvl="0" indent="0" algn="ctr" defTabSz="3429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35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688702249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mc:AlternateContent xmlns:mc="http://schemas.openxmlformats.org/markup-compatibility/2006">
    <mc:Choice xmlns=""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Layout>
</file>

<file path=ppt/slideLayouts/slideLayout3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Quote dark option FLUSH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ext Placeholder 7"/>
          <p:cNvSpPr>
            <a:spLocks noGrp="1"/>
          </p:cNvSpPr>
          <p:nvPr>
            <p:ph type="body" sz="quarter" idx="13" hasCustomPrompt="1"/>
          </p:nvPr>
        </p:nvSpPr>
        <p:spPr>
          <a:xfrm>
            <a:off x="228600" y="3008885"/>
            <a:ext cx="8743950" cy="840230"/>
          </a:xfrm>
        </p:spPr>
        <p:txBody>
          <a:bodyPr anchor="ctr"/>
          <a:lstStyle>
            <a:lvl1pPr marL="173831" indent="-173831" algn="l">
              <a:spcBef>
                <a:spcPts val="0"/>
              </a:spcBef>
              <a:defRPr sz="2700" b="0" baseline="0">
                <a:gradFill>
                  <a:gsLst>
                    <a:gs pos="0">
                      <a:schemeClr val="accent1">
                        <a:lumMod val="5000"/>
                        <a:lumOff val="95000"/>
                      </a:schemeClr>
                    </a:gs>
                    <a:gs pos="100000">
                      <a:schemeClr val="bg1"/>
                    </a:gs>
                  </a:gsLst>
                  <a:lin ang="5400000" scaled="1"/>
                </a:gradFill>
              </a:defRPr>
            </a:lvl1pPr>
            <a:lvl2pPr marL="82154" indent="0" algn="l">
              <a:spcBef>
                <a:spcPts val="0"/>
              </a:spcBef>
              <a:defRPr sz="2700" b="1">
                <a:gradFill>
                  <a:gsLst>
                    <a:gs pos="0">
                      <a:schemeClr val="accent1">
                        <a:lumMod val="5000"/>
                        <a:lumOff val="95000"/>
                      </a:schemeClr>
                    </a:gs>
                    <a:gs pos="100000">
                      <a:schemeClr val="bg1"/>
                    </a:gs>
                  </a:gsLst>
                  <a:lin ang="5400000" scaled="1"/>
                </a:gradFill>
                <a:latin typeface="+mn-lt"/>
              </a:defRPr>
            </a:lvl2pPr>
          </a:lstStyle>
          <a:p>
            <a:pPr lvl="0"/>
            <a:r>
              <a:rPr lang="en-US" dirty="0"/>
              <a:t>“QUOTATION.”</a:t>
            </a:r>
          </a:p>
          <a:p>
            <a:pPr lvl="1"/>
            <a:r>
              <a:rPr lang="en-US" dirty="0"/>
              <a:t> BOLD</a:t>
            </a:r>
          </a:p>
        </p:txBody>
      </p:sp>
      <p:sp>
        <p:nvSpPr>
          <p:cNvPr id="7" name="Freeform: Shape 6"/>
          <p:cNvSpPr/>
          <p:nvPr userDrawn="1"/>
        </p:nvSpPr>
        <p:spPr>
          <a:xfrm>
            <a:off x="97141" y="0"/>
            <a:ext cx="2062111" cy="1364786"/>
          </a:xfrm>
          <a:custGeom>
            <a:avLst/>
            <a:gdLst>
              <a:gd name="connsiteX0" fmla="*/ 0 w 4741280"/>
              <a:gd name="connsiteY0" fmla="*/ 0 h 2353474"/>
              <a:gd name="connsiteX1" fmla="*/ 4741280 w 4741280"/>
              <a:gd name="connsiteY1" fmla="*/ 0 h 2353474"/>
              <a:gd name="connsiteX2" fmla="*/ 4729949 w 4741280"/>
              <a:gd name="connsiteY2" fmla="*/ 224399 h 2353474"/>
              <a:gd name="connsiteX3" fmla="*/ 2370640 w 4741280"/>
              <a:gd name="connsiteY3" fmla="*/ 2353474 h 2353474"/>
              <a:gd name="connsiteX4" fmla="*/ 11331 w 4741280"/>
              <a:gd name="connsiteY4" fmla="*/ 224399 h 23534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741280" h="2353474">
                <a:moveTo>
                  <a:pt x="0" y="0"/>
                </a:moveTo>
                <a:lnTo>
                  <a:pt x="4741280" y="0"/>
                </a:lnTo>
                <a:lnTo>
                  <a:pt x="4729949" y="224399"/>
                </a:lnTo>
                <a:cubicBezTo>
                  <a:pt x="4608502" y="1420269"/>
                  <a:pt x="3598552" y="2353474"/>
                  <a:pt x="2370640" y="2353474"/>
                </a:cubicBezTo>
                <a:cubicBezTo>
                  <a:pt x="1142728" y="2353474"/>
                  <a:pt x="132779" y="1420269"/>
                  <a:pt x="11331" y="22439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35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4" hasCustomPrompt="1"/>
          </p:nvPr>
        </p:nvSpPr>
        <p:spPr>
          <a:xfrm>
            <a:off x="2899171" y="5276808"/>
            <a:ext cx="6073379" cy="300082"/>
          </a:xfrm>
        </p:spPr>
        <p:txBody>
          <a:bodyPr/>
          <a:lstStyle>
            <a:lvl1pPr algn="r">
              <a:spcBef>
                <a:spcPts val="0"/>
              </a:spcBef>
              <a:defRPr sz="1500">
                <a:solidFill>
                  <a:schemeClr val="bg1"/>
                </a:solidFill>
              </a:defRPr>
            </a:lvl1pPr>
            <a:lvl2pPr algn="r">
              <a:defRPr>
                <a:solidFill>
                  <a:schemeClr val="bg1"/>
                </a:solidFill>
              </a:defRPr>
            </a:lvl2pPr>
          </a:lstStyle>
          <a:p>
            <a:pPr lvl="0"/>
            <a:r>
              <a:rPr lang="en-US" dirty="0"/>
              <a:t>—Name and Company/Source goes here</a:t>
            </a:r>
          </a:p>
        </p:txBody>
      </p:sp>
    </p:spTree>
    <p:extLst>
      <p:ext uri="{BB962C8B-B14F-4D97-AF65-F5344CB8AC3E}">
        <p14:creationId xmlns:p14="http://schemas.microsoft.com/office/powerpoint/2010/main" val="14035038"/>
      </p:ext>
    </p:extLst>
  </p:cSld>
  <p:clrMapOvr>
    <a:masterClrMapping/>
  </p:clrMapOvr>
</p:sldLayout>
</file>

<file path=ppt/slideLayouts/slideLayout3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Quote dark option CENTERE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ext Placeholder 7"/>
          <p:cNvSpPr>
            <a:spLocks noGrp="1"/>
          </p:cNvSpPr>
          <p:nvPr>
            <p:ph type="body" sz="quarter" idx="13" hasCustomPrompt="1"/>
          </p:nvPr>
        </p:nvSpPr>
        <p:spPr>
          <a:xfrm>
            <a:off x="228600" y="3008885"/>
            <a:ext cx="8743950" cy="840230"/>
          </a:xfrm>
        </p:spPr>
        <p:txBody>
          <a:bodyPr anchor="ctr"/>
          <a:lstStyle>
            <a:lvl1pPr algn="ctr">
              <a:spcBef>
                <a:spcPts val="0"/>
              </a:spcBef>
              <a:defRPr sz="2700" b="0" baseline="0">
                <a:gradFill>
                  <a:gsLst>
                    <a:gs pos="0">
                      <a:schemeClr val="accent1">
                        <a:lumMod val="5000"/>
                        <a:lumOff val="95000"/>
                      </a:schemeClr>
                    </a:gs>
                    <a:gs pos="100000">
                      <a:schemeClr val="bg1"/>
                    </a:gs>
                  </a:gsLst>
                  <a:lin ang="5400000" scaled="1"/>
                </a:gradFill>
              </a:defRPr>
            </a:lvl1pPr>
            <a:lvl2pPr algn="ctr">
              <a:spcBef>
                <a:spcPts val="0"/>
              </a:spcBef>
              <a:defRPr sz="2700" b="1">
                <a:gradFill>
                  <a:gsLst>
                    <a:gs pos="0">
                      <a:schemeClr val="accent1">
                        <a:lumMod val="5000"/>
                        <a:lumOff val="95000"/>
                      </a:schemeClr>
                    </a:gs>
                    <a:gs pos="100000">
                      <a:schemeClr val="bg1"/>
                    </a:gs>
                  </a:gsLst>
                  <a:lin ang="5400000" scaled="1"/>
                </a:gradFill>
                <a:latin typeface="+mn-lt"/>
              </a:defRPr>
            </a:lvl2pPr>
          </a:lstStyle>
          <a:p>
            <a:pPr lvl="0"/>
            <a:r>
              <a:rPr lang="en-US" dirty="0"/>
              <a:t>“QUOTATION.”</a:t>
            </a:r>
          </a:p>
          <a:p>
            <a:pPr lvl="1"/>
            <a:r>
              <a:rPr lang="en-US" dirty="0"/>
              <a:t>BOLD</a:t>
            </a:r>
          </a:p>
        </p:txBody>
      </p:sp>
      <p:sp>
        <p:nvSpPr>
          <p:cNvPr id="7" name="Freeform: Shape 6"/>
          <p:cNvSpPr/>
          <p:nvPr userDrawn="1"/>
        </p:nvSpPr>
        <p:spPr>
          <a:xfrm>
            <a:off x="97141" y="0"/>
            <a:ext cx="2062111" cy="1364786"/>
          </a:xfrm>
          <a:custGeom>
            <a:avLst/>
            <a:gdLst>
              <a:gd name="connsiteX0" fmla="*/ 0 w 4741280"/>
              <a:gd name="connsiteY0" fmla="*/ 0 h 2353474"/>
              <a:gd name="connsiteX1" fmla="*/ 4741280 w 4741280"/>
              <a:gd name="connsiteY1" fmla="*/ 0 h 2353474"/>
              <a:gd name="connsiteX2" fmla="*/ 4729949 w 4741280"/>
              <a:gd name="connsiteY2" fmla="*/ 224399 h 2353474"/>
              <a:gd name="connsiteX3" fmla="*/ 2370640 w 4741280"/>
              <a:gd name="connsiteY3" fmla="*/ 2353474 h 2353474"/>
              <a:gd name="connsiteX4" fmla="*/ 11331 w 4741280"/>
              <a:gd name="connsiteY4" fmla="*/ 224399 h 23534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741280" h="2353474">
                <a:moveTo>
                  <a:pt x="0" y="0"/>
                </a:moveTo>
                <a:lnTo>
                  <a:pt x="4741280" y="0"/>
                </a:lnTo>
                <a:lnTo>
                  <a:pt x="4729949" y="224399"/>
                </a:lnTo>
                <a:cubicBezTo>
                  <a:pt x="4608502" y="1420269"/>
                  <a:pt x="3598552" y="2353474"/>
                  <a:pt x="2370640" y="2353474"/>
                </a:cubicBezTo>
                <a:cubicBezTo>
                  <a:pt x="1142728" y="2353474"/>
                  <a:pt x="132779" y="1420269"/>
                  <a:pt x="11331" y="22439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35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4" hasCustomPrompt="1"/>
          </p:nvPr>
        </p:nvSpPr>
        <p:spPr>
          <a:xfrm>
            <a:off x="2899171" y="5276808"/>
            <a:ext cx="6073379" cy="300082"/>
          </a:xfrm>
        </p:spPr>
        <p:txBody>
          <a:bodyPr/>
          <a:lstStyle>
            <a:lvl1pPr algn="r">
              <a:spcBef>
                <a:spcPts val="0"/>
              </a:spcBef>
              <a:defRPr sz="1500">
                <a:solidFill>
                  <a:schemeClr val="bg1"/>
                </a:solidFill>
              </a:defRPr>
            </a:lvl1pPr>
            <a:lvl2pPr algn="r">
              <a:defRPr>
                <a:solidFill>
                  <a:schemeClr val="bg1"/>
                </a:solidFill>
              </a:defRPr>
            </a:lvl2pPr>
          </a:lstStyle>
          <a:p>
            <a:pPr lvl="0"/>
            <a:r>
              <a:rPr lang="en-US" dirty="0"/>
              <a:t>—Name and Company/Source goes here</a:t>
            </a:r>
          </a:p>
        </p:txBody>
      </p:sp>
    </p:spTree>
    <p:extLst>
      <p:ext uri="{BB962C8B-B14F-4D97-AF65-F5344CB8AC3E}">
        <p14:creationId xmlns:p14="http://schemas.microsoft.com/office/powerpoint/2010/main" val="365546276"/>
      </p:ext>
    </p:extLst>
  </p:cSld>
  <p:clrMapOvr>
    <a:masterClrMapping/>
  </p:clrMapOvr>
</p:sldLayout>
</file>

<file path=ppt/slideLayouts/slideLayout3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Quote dark option FLUSH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ext Placeholder 7"/>
          <p:cNvSpPr>
            <a:spLocks noGrp="1"/>
          </p:cNvSpPr>
          <p:nvPr>
            <p:ph type="body" sz="quarter" idx="13" hasCustomPrompt="1"/>
          </p:nvPr>
        </p:nvSpPr>
        <p:spPr>
          <a:xfrm>
            <a:off x="228600" y="3008885"/>
            <a:ext cx="8743950" cy="840230"/>
          </a:xfrm>
        </p:spPr>
        <p:txBody>
          <a:bodyPr anchor="ctr"/>
          <a:lstStyle>
            <a:lvl1pPr marL="173831" indent="-173831" algn="l">
              <a:spcBef>
                <a:spcPts val="0"/>
              </a:spcBef>
              <a:defRPr sz="2700" b="0" baseline="0">
                <a:gradFill>
                  <a:gsLst>
                    <a:gs pos="0">
                      <a:schemeClr val="accent1">
                        <a:lumMod val="5000"/>
                        <a:lumOff val="95000"/>
                      </a:schemeClr>
                    </a:gs>
                    <a:gs pos="100000">
                      <a:schemeClr val="bg1"/>
                    </a:gs>
                  </a:gsLst>
                  <a:lin ang="5400000" scaled="1"/>
                </a:gradFill>
              </a:defRPr>
            </a:lvl1pPr>
            <a:lvl2pPr marL="82154" indent="0" algn="l">
              <a:spcBef>
                <a:spcPts val="0"/>
              </a:spcBef>
              <a:defRPr sz="2700" b="1">
                <a:gradFill>
                  <a:gsLst>
                    <a:gs pos="0">
                      <a:schemeClr val="accent1">
                        <a:lumMod val="5000"/>
                        <a:lumOff val="95000"/>
                      </a:schemeClr>
                    </a:gs>
                    <a:gs pos="100000">
                      <a:schemeClr val="bg1"/>
                    </a:gs>
                  </a:gsLst>
                  <a:lin ang="5400000" scaled="1"/>
                </a:gradFill>
                <a:latin typeface="+mn-lt"/>
              </a:defRPr>
            </a:lvl2pPr>
          </a:lstStyle>
          <a:p>
            <a:pPr lvl="0"/>
            <a:r>
              <a:rPr lang="en-US" dirty="0"/>
              <a:t>“QUOTATION.”</a:t>
            </a:r>
          </a:p>
          <a:p>
            <a:pPr lvl="1"/>
            <a:r>
              <a:rPr lang="en-US" dirty="0"/>
              <a:t> BOLD</a:t>
            </a:r>
          </a:p>
        </p:txBody>
      </p:sp>
      <p:sp>
        <p:nvSpPr>
          <p:cNvPr id="7" name="Freeform: Shape 6"/>
          <p:cNvSpPr/>
          <p:nvPr userDrawn="1"/>
        </p:nvSpPr>
        <p:spPr>
          <a:xfrm>
            <a:off x="97141" y="0"/>
            <a:ext cx="2062111" cy="1364786"/>
          </a:xfrm>
          <a:custGeom>
            <a:avLst/>
            <a:gdLst>
              <a:gd name="connsiteX0" fmla="*/ 0 w 4741280"/>
              <a:gd name="connsiteY0" fmla="*/ 0 h 2353474"/>
              <a:gd name="connsiteX1" fmla="*/ 4741280 w 4741280"/>
              <a:gd name="connsiteY1" fmla="*/ 0 h 2353474"/>
              <a:gd name="connsiteX2" fmla="*/ 4729949 w 4741280"/>
              <a:gd name="connsiteY2" fmla="*/ 224399 h 2353474"/>
              <a:gd name="connsiteX3" fmla="*/ 2370640 w 4741280"/>
              <a:gd name="connsiteY3" fmla="*/ 2353474 h 2353474"/>
              <a:gd name="connsiteX4" fmla="*/ 11331 w 4741280"/>
              <a:gd name="connsiteY4" fmla="*/ 224399 h 23534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741280" h="2353474">
                <a:moveTo>
                  <a:pt x="0" y="0"/>
                </a:moveTo>
                <a:lnTo>
                  <a:pt x="4741280" y="0"/>
                </a:lnTo>
                <a:lnTo>
                  <a:pt x="4729949" y="224399"/>
                </a:lnTo>
                <a:cubicBezTo>
                  <a:pt x="4608502" y="1420269"/>
                  <a:pt x="3598552" y="2353474"/>
                  <a:pt x="2370640" y="2353474"/>
                </a:cubicBezTo>
                <a:cubicBezTo>
                  <a:pt x="1142728" y="2353474"/>
                  <a:pt x="132779" y="1420269"/>
                  <a:pt x="11331" y="22439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35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4" hasCustomPrompt="1"/>
          </p:nvPr>
        </p:nvSpPr>
        <p:spPr>
          <a:xfrm>
            <a:off x="2899171" y="5276808"/>
            <a:ext cx="6073379" cy="300082"/>
          </a:xfrm>
        </p:spPr>
        <p:txBody>
          <a:bodyPr/>
          <a:lstStyle>
            <a:lvl1pPr algn="r">
              <a:spcBef>
                <a:spcPts val="0"/>
              </a:spcBef>
              <a:defRPr sz="1500" b="0">
                <a:solidFill>
                  <a:schemeClr val="bg1"/>
                </a:solidFill>
              </a:defRPr>
            </a:lvl1pPr>
            <a:lvl2pPr algn="r">
              <a:defRPr>
                <a:solidFill>
                  <a:schemeClr val="bg1"/>
                </a:solidFill>
              </a:defRPr>
            </a:lvl2pPr>
          </a:lstStyle>
          <a:p>
            <a:pPr lvl="0"/>
            <a:r>
              <a:rPr lang="en-US" dirty="0"/>
              <a:t>—Name and Company/Source goes here</a:t>
            </a:r>
          </a:p>
        </p:txBody>
      </p:sp>
    </p:spTree>
    <p:extLst>
      <p:ext uri="{BB962C8B-B14F-4D97-AF65-F5344CB8AC3E}">
        <p14:creationId xmlns:p14="http://schemas.microsoft.com/office/powerpoint/2010/main" val="3123228673"/>
      </p:ext>
    </p:extLst>
  </p:cSld>
  <p:clrMapOvr>
    <a:masterClrMapping/>
  </p:clrMapOvr>
</p:sldLayout>
</file>

<file path=ppt/slideLayouts/slideLayout3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Quote light option CENTERE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extBox 8"/>
          <p:cNvSpPr txBox="1"/>
          <p:nvPr userDrawn="1"/>
        </p:nvSpPr>
        <p:spPr>
          <a:xfrm>
            <a:off x="4236720" y="419101"/>
            <a:ext cx="670560" cy="141961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625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+mn-cs"/>
              </a:rPr>
              <a:t>“</a:t>
            </a:r>
            <a:endParaRPr kumimoji="0" lang="en-US" sz="2100" b="0" i="0" u="none" strike="noStrike" kern="1200" cap="none" spc="0" normalizeH="0" baseline="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5" name="Text Placeholder 2"/>
          <p:cNvSpPr>
            <a:spLocks noGrp="1"/>
          </p:cNvSpPr>
          <p:nvPr>
            <p:ph type="body" sz="quarter" idx="14" hasCustomPrompt="1"/>
          </p:nvPr>
        </p:nvSpPr>
        <p:spPr>
          <a:xfrm>
            <a:off x="2556271" y="5335071"/>
            <a:ext cx="6073379" cy="300082"/>
          </a:xfrm>
        </p:spPr>
        <p:txBody>
          <a:bodyPr/>
          <a:lstStyle>
            <a:lvl1pPr algn="r">
              <a:spcBef>
                <a:spcPts val="0"/>
              </a:spcBef>
              <a:defRPr sz="1500">
                <a:solidFill>
                  <a:schemeClr val="tx2"/>
                </a:solidFill>
              </a:defRPr>
            </a:lvl1pPr>
            <a:lvl2pPr algn="r">
              <a:defRPr>
                <a:solidFill>
                  <a:schemeClr val="bg1"/>
                </a:solidFill>
              </a:defRPr>
            </a:lvl2pPr>
          </a:lstStyle>
          <a:p>
            <a:pPr lvl="0"/>
            <a:r>
              <a:rPr lang="en-US" dirty="0"/>
              <a:t>—Name and Company/Source goes here</a:t>
            </a:r>
          </a:p>
        </p:txBody>
      </p:sp>
      <p:sp>
        <p:nvSpPr>
          <p:cNvPr id="6" name="Text Placeholder 7"/>
          <p:cNvSpPr>
            <a:spLocks noGrp="1"/>
          </p:cNvSpPr>
          <p:nvPr>
            <p:ph type="body" sz="quarter" idx="13" hasCustomPrompt="1"/>
          </p:nvPr>
        </p:nvSpPr>
        <p:spPr>
          <a:xfrm>
            <a:off x="228600" y="3008885"/>
            <a:ext cx="8743950" cy="840230"/>
          </a:xfrm>
        </p:spPr>
        <p:txBody>
          <a:bodyPr anchor="ctr"/>
          <a:lstStyle>
            <a:lvl1pPr algn="ctr">
              <a:spcBef>
                <a:spcPts val="0"/>
              </a:spcBef>
              <a:defRPr sz="2700" b="0" baseline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 algn="ctr">
              <a:spcBef>
                <a:spcPts val="0"/>
              </a:spcBef>
              <a:defRPr sz="2700" b="1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2pPr>
          </a:lstStyle>
          <a:p>
            <a:pPr lvl="0"/>
            <a:r>
              <a:rPr lang="en-US" dirty="0"/>
              <a:t>“QUOTATION.”</a:t>
            </a:r>
          </a:p>
          <a:p>
            <a:pPr lvl="1"/>
            <a:r>
              <a:rPr lang="en-US" dirty="0"/>
              <a:t>BOLD</a:t>
            </a:r>
          </a:p>
        </p:txBody>
      </p:sp>
      <p:sp>
        <p:nvSpPr>
          <p:cNvPr id="7" name="Slide Number Placeholder 7"/>
          <p:cNvSpPr>
            <a:spLocks noGrp="1"/>
          </p:cNvSpPr>
          <p:nvPr>
            <p:ph type="sldNum" sz="quarter" idx="4"/>
          </p:nvPr>
        </p:nvSpPr>
        <p:spPr>
          <a:xfrm>
            <a:off x="8751445" y="6484938"/>
            <a:ext cx="392555" cy="365125"/>
          </a:xfrm>
          <a:prstGeom prst="rect">
            <a:avLst/>
          </a:prstGeom>
        </p:spPr>
        <p:txBody>
          <a:bodyPr vert="horz" wrap="none" lIns="91440" tIns="45720" rIns="91440" bIns="45720" rtlCol="0" anchor="ctr"/>
          <a:lstStyle>
            <a:lvl1pPr algn="r">
              <a:defRPr sz="900">
                <a:solidFill>
                  <a:schemeClr val="tx2"/>
                </a:solidFill>
              </a:defRPr>
            </a:lvl1pPr>
          </a:lstStyle>
          <a:p>
            <a:pPr marL="0" marR="0" lvl="0" indent="0" algn="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997E989-D798-4C62-8E93-3D2D613C2488}" type="slidenum">
              <a:rPr kumimoji="0" lang="en-US" sz="900" b="0" i="0" u="none" strike="noStrike" kern="1200" cap="none" spc="0" normalizeH="0" baseline="0" noProof="0" smtClean="0">
                <a:ln>
                  <a:noFill/>
                </a:ln>
                <a:solidFill>
                  <a:srgbClr val="0074AF"/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pPr marL="0" marR="0" lvl="0" indent="0" algn="r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900" b="0" i="0" u="none" strike="noStrike" kern="1200" cap="none" spc="0" normalizeH="0" baseline="0" noProof="0">
              <a:ln>
                <a:noFill/>
              </a:ln>
              <a:solidFill>
                <a:srgbClr val="0074AF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795448447"/>
      </p:ext>
    </p:extLst>
  </p:cSld>
  <p:clrMapOvr>
    <a:masterClrMapping/>
  </p:clrMapOvr>
</p:sldLayout>
</file>

<file path=ppt/slideLayouts/slideLayout3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dark Callout with small Non-bullete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 Placeholder 3"/>
          <p:cNvSpPr>
            <a:spLocks noGrp="1"/>
          </p:cNvSpPr>
          <p:nvPr>
            <p:ph type="body" sz="quarter" idx="10" hasCustomPrompt="1"/>
          </p:nvPr>
        </p:nvSpPr>
        <p:spPr>
          <a:xfrm>
            <a:off x="228600" y="2597274"/>
            <a:ext cx="3651739" cy="1255728"/>
          </a:xfrm>
        </p:spPr>
        <p:txBody>
          <a:bodyPr wrap="square" lIns="91440" rIns="91440">
            <a:spAutoFit/>
          </a:bodyPr>
          <a:lstStyle>
            <a:lvl1pPr marL="0" marR="0" indent="0" algn="l" defTabSz="685775" rtl="0" eaLnBrk="1" fontAlgn="auto" latinLnBrk="0" hangingPunct="1">
              <a:lnSpc>
                <a:spcPct val="90000"/>
              </a:lnSpc>
              <a:spcBef>
                <a:spcPts val="900"/>
              </a:spcBef>
              <a:spcAft>
                <a:spcPts val="0"/>
              </a:spcAft>
              <a:buClr>
                <a:schemeClr val="tx1"/>
              </a:buClr>
              <a:buSzPct val="90000"/>
              <a:buFont typeface="Wingdings" pitchFamily="2" charset="2"/>
              <a:buNone/>
              <a:tabLst/>
              <a:defRPr lang="en-US" sz="2100" b="0" kern="1200" spc="0" baseline="0" dirty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1pPr>
            <a:lvl2pPr marL="0" indent="0">
              <a:buNone/>
              <a:defRPr sz="1471"/>
            </a:lvl2pPr>
            <a:lvl3pPr marL="170407" indent="0">
              <a:buNone/>
              <a:tabLst/>
              <a:defRPr sz="1471"/>
            </a:lvl3pPr>
            <a:lvl4pPr marL="338480" indent="0">
              <a:buNone/>
              <a:defRPr/>
            </a:lvl4pPr>
            <a:lvl5pPr marL="504218" indent="0">
              <a:buNone/>
              <a:tabLst/>
              <a:defRPr/>
            </a:lvl5pPr>
          </a:lstStyle>
          <a:p>
            <a:r>
              <a:rPr lang="en-US" dirty="0"/>
              <a:t>A short introduction</a:t>
            </a:r>
            <a:br>
              <a:rPr lang="en-US" dirty="0"/>
            </a:br>
            <a:r>
              <a:rPr lang="en-US" dirty="0"/>
              <a:t>to the data, revealing</a:t>
            </a:r>
            <a:br>
              <a:rPr lang="en-US" dirty="0"/>
            </a:br>
            <a:r>
              <a:rPr lang="en-US" dirty="0"/>
              <a:t>points one at a time, will enhance comprehension.</a:t>
            </a:r>
          </a:p>
        </p:txBody>
      </p:sp>
      <p:sp>
        <p:nvSpPr>
          <p:cNvPr id="9" name="Text Placeholder 8"/>
          <p:cNvSpPr>
            <a:spLocks noGrp="1"/>
          </p:cNvSpPr>
          <p:nvPr>
            <p:ph type="body" sz="quarter" idx="11"/>
          </p:nvPr>
        </p:nvSpPr>
        <p:spPr>
          <a:xfrm>
            <a:off x="4572000" y="419101"/>
            <a:ext cx="4253823" cy="1394228"/>
          </a:xfrm>
        </p:spPr>
        <p:txBody>
          <a:bodyPr/>
          <a:lstStyle>
            <a:lvl1pPr marL="0" indent="0" algn="l">
              <a:buNone/>
              <a:defRPr sz="1650">
                <a:gradFill>
                  <a:gsLst>
                    <a:gs pos="15000">
                      <a:schemeClr val="bg1"/>
                    </a:gs>
                    <a:gs pos="47000">
                      <a:schemeClr val="bg1"/>
                    </a:gs>
                  </a:gsLst>
                  <a:lin ang="5400000" scaled="1"/>
                </a:gradFill>
                <a:latin typeface="+mn-lt"/>
              </a:defRPr>
            </a:lvl1pPr>
            <a:lvl2pPr marL="0" indent="0" algn="l">
              <a:buNone/>
              <a:defRPr sz="1500">
                <a:gradFill>
                  <a:gsLst>
                    <a:gs pos="15000">
                      <a:schemeClr val="bg1"/>
                    </a:gs>
                    <a:gs pos="47000">
                      <a:schemeClr val="bg1"/>
                    </a:gs>
                  </a:gsLst>
                  <a:lin ang="5400000" scaled="1"/>
                </a:gradFill>
                <a:latin typeface="+mn-lt"/>
              </a:defRPr>
            </a:lvl2pPr>
            <a:lvl3pPr marL="0" indent="0" algn="l">
              <a:buNone/>
              <a:defRPr sz="1350">
                <a:gradFill>
                  <a:gsLst>
                    <a:gs pos="15000">
                      <a:schemeClr val="bg1"/>
                    </a:gs>
                    <a:gs pos="47000">
                      <a:schemeClr val="bg1"/>
                    </a:gs>
                  </a:gsLst>
                  <a:lin ang="5400000" scaled="1"/>
                </a:gradFill>
                <a:latin typeface="+mn-lt"/>
              </a:defRPr>
            </a:lvl3pPr>
            <a:lvl4pPr marL="0" indent="0" algn="l">
              <a:buNone/>
              <a:defRPr sz="1200">
                <a:gradFill>
                  <a:gsLst>
                    <a:gs pos="15000">
                      <a:schemeClr val="bg1"/>
                    </a:gs>
                    <a:gs pos="47000">
                      <a:schemeClr val="bg1"/>
                    </a:gs>
                  </a:gsLst>
                  <a:lin ang="5400000" scaled="1"/>
                </a:gradFill>
                <a:latin typeface="+mn-lt"/>
              </a:defRPr>
            </a:lvl4pPr>
            <a:lvl5pPr marL="0" indent="0" algn="l">
              <a:buNone/>
              <a:defRPr sz="1200">
                <a:gradFill>
                  <a:gsLst>
                    <a:gs pos="15000">
                      <a:schemeClr val="bg1"/>
                    </a:gs>
                    <a:gs pos="47000">
                      <a:schemeClr val="bg1"/>
                    </a:gs>
                  </a:gsLst>
                  <a:lin ang="5400000" scaled="1"/>
                </a:gradFill>
                <a:latin typeface="+mn-lt"/>
              </a:defRPr>
            </a:lvl5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7" name="Title 6"/>
          <p:cNvSpPr>
            <a:spLocks noGrp="1"/>
          </p:cNvSpPr>
          <p:nvPr>
            <p:ph type="title" hasCustomPrompt="1"/>
          </p:nvPr>
        </p:nvSpPr>
        <p:spPr>
          <a:xfrm>
            <a:off x="416433" y="0"/>
            <a:ext cx="3062478" cy="1135696"/>
          </a:xfrm>
          <a:prstGeom prst="rect">
            <a:avLst/>
          </a:prstGeom>
        </p:spPr>
        <p:txBody>
          <a:bodyPr lIns="146304" tIns="420624" rIns="146304" anchor="t" anchorCtr="0"/>
          <a:lstStyle>
            <a:lvl1pPr algn="ctr">
              <a:defRPr lang="en-US" sz="2400" b="0" kern="1200" spc="45" baseline="0" dirty="0">
                <a:solidFill>
                  <a:schemeClr val="bg1"/>
                </a:solidFill>
                <a:latin typeface="+mj-lt"/>
                <a:ea typeface="+mn-ea"/>
                <a:cs typeface="Segoe UI Semilight" panose="020B0402040204020203" pitchFamily="34" charset="0"/>
              </a:defRPr>
            </a:lvl1pPr>
          </a:lstStyle>
          <a:p>
            <a:pPr marL="0" lvl="0" indent="0" algn="ctr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None/>
            </a:pPr>
            <a:r>
              <a:rPr lang="en-US" dirty="0"/>
              <a:t>Click to edit master title style</a:t>
            </a:r>
          </a:p>
        </p:txBody>
      </p:sp>
      <p:sp>
        <p:nvSpPr>
          <p:cNvPr id="12" name="Text Placeholder 8"/>
          <p:cNvSpPr>
            <a:spLocks noGrp="1"/>
          </p:cNvSpPr>
          <p:nvPr>
            <p:ph type="body" sz="quarter" idx="12"/>
          </p:nvPr>
        </p:nvSpPr>
        <p:spPr>
          <a:xfrm>
            <a:off x="4572000" y="2599498"/>
            <a:ext cx="4253823" cy="1394228"/>
          </a:xfrm>
        </p:spPr>
        <p:txBody>
          <a:bodyPr/>
          <a:lstStyle>
            <a:lvl1pPr marL="0" indent="0" algn="l">
              <a:buNone/>
              <a:defRPr sz="1650">
                <a:gradFill>
                  <a:gsLst>
                    <a:gs pos="15000">
                      <a:schemeClr val="bg1"/>
                    </a:gs>
                    <a:gs pos="47000">
                      <a:schemeClr val="bg1"/>
                    </a:gs>
                  </a:gsLst>
                  <a:lin ang="5400000" scaled="1"/>
                </a:gradFill>
                <a:latin typeface="+mn-lt"/>
              </a:defRPr>
            </a:lvl1pPr>
            <a:lvl2pPr marL="0" indent="0" algn="l">
              <a:buNone/>
              <a:defRPr sz="1500">
                <a:gradFill>
                  <a:gsLst>
                    <a:gs pos="15000">
                      <a:schemeClr val="bg1"/>
                    </a:gs>
                    <a:gs pos="47000">
                      <a:schemeClr val="bg1"/>
                    </a:gs>
                  </a:gsLst>
                  <a:lin ang="5400000" scaled="1"/>
                </a:gradFill>
                <a:latin typeface="+mn-lt"/>
              </a:defRPr>
            </a:lvl2pPr>
            <a:lvl3pPr marL="0" indent="0" algn="l">
              <a:buNone/>
              <a:defRPr sz="1350">
                <a:gradFill>
                  <a:gsLst>
                    <a:gs pos="15000">
                      <a:schemeClr val="bg1"/>
                    </a:gs>
                    <a:gs pos="47000">
                      <a:schemeClr val="bg1"/>
                    </a:gs>
                  </a:gsLst>
                  <a:lin ang="5400000" scaled="1"/>
                </a:gradFill>
                <a:latin typeface="+mn-lt"/>
              </a:defRPr>
            </a:lvl3pPr>
            <a:lvl4pPr marL="0" indent="0" algn="l">
              <a:buNone/>
              <a:defRPr sz="1200">
                <a:gradFill>
                  <a:gsLst>
                    <a:gs pos="15000">
                      <a:schemeClr val="bg1"/>
                    </a:gs>
                    <a:gs pos="47000">
                      <a:schemeClr val="bg1"/>
                    </a:gs>
                  </a:gsLst>
                  <a:lin ang="5400000" scaled="1"/>
                </a:gradFill>
                <a:latin typeface="+mn-lt"/>
              </a:defRPr>
            </a:lvl4pPr>
            <a:lvl5pPr marL="0" indent="0" algn="l">
              <a:buNone/>
              <a:defRPr sz="1200">
                <a:gradFill>
                  <a:gsLst>
                    <a:gs pos="15000">
                      <a:schemeClr val="bg1"/>
                    </a:gs>
                    <a:gs pos="47000">
                      <a:schemeClr val="bg1"/>
                    </a:gs>
                  </a:gsLst>
                  <a:lin ang="5400000" scaled="1"/>
                </a:gradFill>
                <a:latin typeface="+mn-lt"/>
              </a:defRPr>
            </a:lvl5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13" name="Text Placeholder 8"/>
          <p:cNvSpPr>
            <a:spLocks noGrp="1"/>
          </p:cNvSpPr>
          <p:nvPr>
            <p:ph type="body" sz="quarter" idx="13"/>
          </p:nvPr>
        </p:nvSpPr>
        <p:spPr>
          <a:xfrm>
            <a:off x="4572000" y="4779897"/>
            <a:ext cx="4253823" cy="1394228"/>
          </a:xfrm>
        </p:spPr>
        <p:txBody>
          <a:bodyPr/>
          <a:lstStyle>
            <a:lvl1pPr marL="0" indent="0" algn="l">
              <a:buNone/>
              <a:defRPr sz="1650">
                <a:gradFill>
                  <a:gsLst>
                    <a:gs pos="15000">
                      <a:schemeClr val="bg1"/>
                    </a:gs>
                    <a:gs pos="47000">
                      <a:schemeClr val="bg1"/>
                    </a:gs>
                  </a:gsLst>
                  <a:lin ang="5400000" scaled="1"/>
                </a:gradFill>
                <a:latin typeface="+mn-lt"/>
              </a:defRPr>
            </a:lvl1pPr>
            <a:lvl2pPr marL="0" indent="0" algn="l">
              <a:buNone/>
              <a:defRPr sz="1500">
                <a:gradFill>
                  <a:gsLst>
                    <a:gs pos="15000">
                      <a:schemeClr val="bg1"/>
                    </a:gs>
                    <a:gs pos="47000">
                      <a:schemeClr val="bg1"/>
                    </a:gs>
                  </a:gsLst>
                  <a:lin ang="5400000" scaled="1"/>
                </a:gradFill>
                <a:latin typeface="+mn-lt"/>
              </a:defRPr>
            </a:lvl2pPr>
            <a:lvl3pPr marL="0" indent="0" algn="l">
              <a:buNone/>
              <a:defRPr sz="1350">
                <a:gradFill>
                  <a:gsLst>
                    <a:gs pos="15000">
                      <a:schemeClr val="bg1"/>
                    </a:gs>
                    <a:gs pos="47000">
                      <a:schemeClr val="bg1"/>
                    </a:gs>
                  </a:gsLst>
                  <a:lin ang="5400000" scaled="1"/>
                </a:gradFill>
                <a:latin typeface="+mn-lt"/>
              </a:defRPr>
            </a:lvl3pPr>
            <a:lvl4pPr marL="0" indent="0" algn="l">
              <a:buNone/>
              <a:defRPr sz="1200">
                <a:gradFill>
                  <a:gsLst>
                    <a:gs pos="15000">
                      <a:schemeClr val="bg1"/>
                    </a:gs>
                    <a:gs pos="47000">
                      <a:schemeClr val="bg1"/>
                    </a:gs>
                  </a:gsLst>
                  <a:lin ang="5400000" scaled="1"/>
                </a:gradFill>
                <a:latin typeface="+mn-lt"/>
              </a:defRPr>
            </a:lvl4pPr>
            <a:lvl5pPr marL="0" indent="0" algn="l">
              <a:buNone/>
              <a:defRPr sz="1200">
                <a:gradFill>
                  <a:gsLst>
                    <a:gs pos="15000">
                      <a:schemeClr val="bg1"/>
                    </a:gs>
                    <a:gs pos="47000">
                      <a:schemeClr val="bg1"/>
                    </a:gs>
                  </a:gsLst>
                  <a:lin ang="5400000" scaled="1"/>
                </a:gradFill>
                <a:latin typeface="+mn-lt"/>
              </a:defRPr>
            </a:lvl5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10" name="Slide Number Placeholder 7"/>
          <p:cNvSpPr>
            <a:spLocks noGrp="1"/>
          </p:cNvSpPr>
          <p:nvPr>
            <p:ph type="sldNum" sz="quarter" idx="4"/>
          </p:nvPr>
        </p:nvSpPr>
        <p:spPr>
          <a:xfrm>
            <a:off x="8751445" y="6484938"/>
            <a:ext cx="392555" cy="365125"/>
          </a:xfrm>
          <a:prstGeom prst="rect">
            <a:avLst/>
          </a:prstGeom>
        </p:spPr>
        <p:txBody>
          <a:bodyPr vert="horz" wrap="none" lIns="91440" tIns="45720" rIns="91440" bIns="45720" rtlCol="0" anchor="ctr"/>
          <a:lstStyle>
            <a:lvl1pPr algn="r">
              <a:defRPr sz="900">
                <a:solidFill>
                  <a:schemeClr val="bg1"/>
                </a:solidFill>
              </a:defRPr>
            </a:lvl1pPr>
          </a:lstStyle>
          <a:p>
            <a:pPr marL="0" marR="0" lvl="0" indent="0" algn="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997E989-D798-4C62-8E93-3D2D613C2488}" type="slidenum">
              <a:rPr kumimoji="0" lang="en-US" sz="900" b="0" i="0" u="none" strike="noStrike" kern="120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pPr marL="0" marR="0" lvl="0" indent="0" algn="r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9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83995413"/>
      </p:ext>
    </p:extLst>
  </p:cSld>
  <p:clrMapOvr>
    <a:masterClrMapping/>
  </p:clrMapOvr>
</p:sldLayout>
</file>

<file path=ppt/slideLayouts/slideLayout3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Callout with small Non-bullete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Freeform: Shape 13"/>
          <p:cNvSpPr/>
          <p:nvPr userDrawn="1"/>
        </p:nvSpPr>
        <p:spPr>
          <a:xfrm>
            <a:off x="97141" y="0"/>
            <a:ext cx="3555960" cy="2353474"/>
          </a:xfrm>
          <a:custGeom>
            <a:avLst/>
            <a:gdLst>
              <a:gd name="connsiteX0" fmla="*/ 0 w 4741280"/>
              <a:gd name="connsiteY0" fmla="*/ 0 h 2353474"/>
              <a:gd name="connsiteX1" fmla="*/ 4741280 w 4741280"/>
              <a:gd name="connsiteY1" fmla="*/ 0 h 2353474"/>
              <a:gd name="connsiteX2" fmla="*/ 4729949 w 4741280"/>
              <a:gd name="connsiteY2" fmla="*/ 224399 h 2353474"/>
              <a:gd name="connsiteX3" fmla="*/ 2370640 w 4741280"/>
              <a:gd name="connsiteY3" fmla="*/ 2353474 h 2353474"/>
              <a:gd name="connsiteX4" fmla="*/ 11331 w 4741280"/>
              <a:gd name="connsiteY4" fmla="*/ 224399 h 23534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741280" h="2353474">
                <a:moveTo>
                  <a:pt x="0" y="0"/>
                </a:moveTo>
                <a:lnTo>
                  <a:pt x="4741280" y="0"/>
                </a:lnTo>
                <a:lnTo>
                  <a:pt x="4729949" y="224399"/>
                </a:lnTo>
                <a:cubicBezTo>
                  <a:pt x="4608502" y="1420269"/>
                  <a:pt x="3598552" y="2353474"/>
                  <a:pt x="2370640" y="2353474"/>
                </a:cubicBezTo>
                <a:cubicBezTo>
                  <a:pt x="1142728" y="2353474"/>
                  <a:pt x="132779" y="1420269"/>
                  <a:pt x="11331" y="224399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35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4" name="Text Placeholder 3"/>
          <p:cNvSpPr>
            <a:spLocks noGrp="1"/>
          </p:cNvSpPr>
          <p:nvPr>
            <p:ph type="body" sz="quarter" idx="10" hasCustomPrompt="1"/>
          </p:nvPr>
        </p:nvSpPr>
        <p:spPr>
          <a:xfrm>
            <a:off x="228600" y="2472752"/>
            <a:ext cx="3424501" cy="1255728"/>
          </a:xfrm>
        </p:spPr>
        <p:txBody>
          <a:bodyPr wrap="square" lIns="91440" rIns="91440">
            <a:spAutoFit/>
          </a:bodyPr>
          <a:lstStyle>
            <a:lvl1pPr marL="0" marR="0" indent="0" algn="l" defTabSz="685775" rtl="0" eaLnBrk="1" fontAlgn="auto" latinLnBrk="0" hangingPunct="1">
              <a:lnSpc>
                <a:spcPct val="90000"/>
              </a:lnSpc>
              <a:spcBef>
                <a:spcPts val="900"/>
              </a:spcBef>
              <a:spcAft>
                <a:spcPts val="0"/>
              </a:spcAft>
              <a:buClr>
                <a:schemeClr val="tx1"/>
              </a:buClr>
              <a:buSzPct val="90000"/>
              <a:buFont typeface="Wingdings" pitchFamily="2" charset="2"/>
              <a:buNone/>
              <a:tabLst/>
              <a:defRPr lang="en-US" sz="2100" b="0" kern="1200" spc="0" baseline="0" dirty="0">
                <a:gradFill>
                  <a:gsLst>
                    <a:gs pos="15000">
                      <a:schemeClr val="tx2"/>
                    </a:gs>
                    <a:gs pos="47000">
                      <a:schemeClr val="tx2"/>
                    </a:gs>
                  </a:gsLst>
                  <a:lin ang="5400000" scaled="1"/>
                </a:gradFill>
                <a:latin typeface="+mj-lt"/>
                <a:ea typeface="+mn-ea"/>
                <a:cs typeface="+mn-cs"/>
              </a:defRPr>
            </a:lvl1pPr>
            <a:lvl2pPr marL="0" indent="0">
              <a:buNone/>
              <a:defRPr sz="1471"/>
            </a:lvl2pPr>
            <a:lvl3pPr marL="170407" indent="0">
              <a:buNone/>
              <a:tabLst/>
              <a:defRPr sz="1471"/>
            </a:lvl3pPr>
            <a:lvl4pPr marL="338480" indent="0">
              <a:buNone/>
              <a:defRPr/>
            </a:lvl4pPr>
            <a:lvl5pPr marL="504218" indent="0">
              <a:buNone/>
              <a:tabLst/>
              <a:defRPr/>
            </a:lvl5pPr>
          </a:lstStyle>
          <a:p>
            <a:r>
              <a:rPr lang="en-US" dirty="0"/>
              <a:t>A short introduction</a:t>
            </a:r>
            <a:br>
              <a:rPr lang="en-US" dirty="0"/>
            </a:br>
            <a:r>
              <a:rPr lang="en-US" dirty="0"/>
              <a:t>to the data, revealing</a:t>
            </a:r>
            <a:br>
              <a:rPr lang="en-US" dirty="0"/>
            </a:br>
            <a:r>
              <a:rPr lang="en-US" dirty="0"/>
              <a:t>points one at a time, will enhance comprehension.</a:t>
            </a:r>
          </a:p>
        </p:txBody>
      </p:sp>
      <p:sp>
        <p:nvSpPr>
          <p:cNvPr id="9" name="Text Placeholder 8"/>
          <p:cNvSpPr>
            <a:spLocks noGrp="1"/>
          </p:cNvSpPr>
          <p:nvPr>
            <p:ph type="body" sz="quarter" idx="11"/>
          </p:nvPr>
        </p:nvSpPr>
        <p:spPr>
          <a:xfrm>
            <a:off x="4572000" y="419101"/>
            <a:ext cx="4253823" cy="1298432"/>
          </a:xfrm>
        </p:spPr>
        <p:txBody>
          <a:bodyPr/>
          <a:lstStyle>
            <a:lvl1pPr marL="0" indent="0" algn="l">
              <a:buNone/>
              <a:defRPr sz="1650">
                <a:latin typeface="+mn-lt"/>
              </a:defRPr>
            </a:lvl1pPr>
            <a:lvl2pPr marL="0" indent="0" algn="l">
              <a:buNone/>
              <a:defRPr sz="1324">
                <a:latin typeface="+mn-lt"/>
              </a:defRPr>
            </a:lvl2pPr>
            <a:lvl3pPr marL="0" indent="0" algn="l">
              <a:buNone/>
              <a:defRPr sz="1176">
                <a:latin typeface="+mn-lt"/>
              </a:defRPr>
            </a:lvl3pPr>
            <a:lvl4pPr marL="0" indent="0" algn="l">
              <a:buNone/>
              <a:defRPr sz="1029">
                <a:latin typeface="+mn-lt"/>
              </a:defRPr>
            </a:lvl4pPr>
            <a:lvl5pPr marL="0" indent="0" algn="l">
              <a:buNone/>
              <a:defRPr sz="1029">
                <a:latin typeface="+mn-lt"/>
              </a:defRPr>
            </a:lvl5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812950" y="6484938"/>
            <a:ext cx="319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825">
                <a:solidFill>
                  <a:schemeClr val="tx2"/>
                </a:solidFill>
              </a:defRPr>
            </a:lvl1pPr>
          </a:lstStyle>
          <a:p>
            <a:pPr marL="0" marR="0" lvl="0" indent="0" algn="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5AE1514C-5E56-4738-A1FF-4B1CFD2A3E36}" type="slidenum">
              <a:rPr kumimoji="0" lang="en-US" sz="825" b="0" i="0" u="none" strike="noStrike" kern="1200" cap="none" spc="0" normalizeH="0" baseline="0" noProof="0" smtClean="0">
                <a:ln>
                  <a:noFill/>
                </a:ln>
                <a:solidFill>
                  <a:srgbClr val="0074AF"/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pPr marL="0" marR="0" lvl="0" indent="0" algn="r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825" b="0" i="0" u="none" strike="noStrike" kern="1200" cap="none" spc="0" normalizeH="0" baseline="0" noProof="0">
              <a:ln>
                <a:noFill/>
              </a:ln>
              <a:solidFill>
                <a:srgbClr val="0074AF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7" name="Title 6"/>
          <p:cNvSpPr>
            <a:spLocks noGrp="1"/>
          </p:cNvSpPr>
          <p:nvPr>
            <p:ph type="title" hasCustomPrompt="1"/>
          </p:nvPr>
        </p:nvSpPr>
        <p:spPr>
          <a:xfrm>
            <a:off x="416433" y="0"/>
            <a:ext cx="3062478" cy="1135696"/>
          </a:xfrm>
          <a:prstGeom prst="rect">
            <a:avLst/>
          </a:prstGeom>
        </p:spPr>
        <p:txBody>
          <a:bodyPr lIns="146304" tIns="420624" rIns="146304" anchor="t" anchorCtr="0"/>
          <a:lstStyle>
            <a:lvl1pPr>
              <a:defRPr lang="en-US" sz="2400" b="0" kern="1200" spc="45" baseline="0" dirty="0">
                <a:solidFill>
                  <a:schemeClr val="bg1"/>
                </a:solidFill>
                <a:latin typeface="+mj-lt"/>
                <a:ea typeface="+mn-ea"/>
                <a:cs typeface="Segoe UI Semilight" panose="020B0402040204020203" pitchFamily="34" charset="0"/>
              </a:defRPr>
            </a:lvl1pPr>
          </a:lstStyle>
          <a:p>
            <a:pPr marL="0" lvl="0" indent="0" algn="ctr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None/>
            </a:pPr>
            <a:r>
              <a:rPr lang="en-US" dirty="0"/>
              <a:t>Click to edit master title style</a:t>
            </a:r>
          </a:p>
        </p:txBody>
      </p:sp>
      <p:sp>
        <p:nvSpPr>
          <p:cNvPr id="12" name="Text Placeholder 8"/>
          <p:cNvSpPr>
            <a:spLocks noGrp="1"/>
          </p:cNvSpPr>
          <p:nvPr>
            <p:ph type="body" sz="quarter" idx="12"/>
          </p:nvPr>
        </p:nvSpPr>
        <p:spPr>
          <a:xfrm>
            <a:off x="4572000" y="2697330"/>
            <a:ext cx="4253823" cy="1298432"/>
          </a:xfrm>
        </p:spPr>
        <p:txBody>
          <a:bodyPr/>
          <a:lstStyle>
            <a:lvl1pPr marL="0" indent="0" algn="l">
              <a:buNone/>
              <a:defRPr sz="1650">
                <a:latin typeface="+mn-lt"/>
              </a:defRPr>
            </a:lvl1pPr>
            <a:lvl2pPr marL="0" indent="0" algn="l">
              <a:buNone/>
              <a:defRPr sz="1324">
                <a:latin typeface="+mn-lt"/>
              </a:defRPr>
            </a:lvl2pPr>
            <a:lvl3pPr marL="0" indent="0" algn="l">
              <a:buNone/>
              <a:defRPr sz="1176">
                <a:latin typeface="+mn-lt"/>
              </a:defRPr>
            </a:lvl3pPr>
            <a:lvl4pPr marL="0" indent="0" algn="l">
              <a:buNone/>
              <a:defRPr sz="1029">
                <a:latin typeface="+mn-lt"/>
              </a:defRPr>
            </a:lvl4pPr>
            <a:lvl5pPr marL="0" indent="0" algn="l">
              <a:buNone/>
              <a:defRPr sz="1029">
                <a:latin typeface="+mn-lt"/>
              </a:defRPr>
            </a:lvl5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13" name="Text Placeholder 8"/>
          <p:cNvSpPr>
            <a:spLocks noGrp="1"/>
          </p:cNvSpPr>
          <p:nvPr>
            <p:ph type="body" sz="quarter" idx="13"/>
          </p:nvPr>
        </p:nvSpPr>
        <p:spPr>
          <a:xfrm>
            <a:off x="4572000" y="4975559"/>
            <a:ext cx="4253823" cy="1298432"/>
          </a:xfrm>
        </p:spPr>
        <p:txBody>
          <a:bodyPr/>
          <a:lstStyle>
            <a:lvl1pPr marL="0" indent="0" algn="l">
              <a:buNone/>
              <a:defRPr sz="1650">
                <a:latin typeface="+mn-lt"/>
              </a:defRPr>
            </a:lvl1pPr>
            <a:lvl2pPr marL="0" indent="0" algn="l">
              <a:buNone/>
              <a:defRPr sz="1324">
                <a:latin typeface="+mn-lt"/>
              </a:defRPr>
            </a:lvl2pPr>
            <a:lvl3pPr marL="0" indent="0" algn="l">
              <a:buNone/>
              <a:defRPr sz="1176">
                <a:latin typeface="+mn-lt"/>
              </a:defRPr>
            </a:lvl3pPr>
            <a:lvl4pPr marL="0" indent="0" algn="l">
              <a:buNone/>
              <a:defRPr sz="1029">
                <a:latin typeface="+mn-lt"/>
              </a:defRPr>
            </a:lvl4pPr>
            <a:lvl5pPr marL="0" indent="0" algn="l">
              <a:buNone/>
              <a:defRPr sz="1029">
                <a:latin typeface="+mn-lt"/>
              </a:defRPr>
            </a:lvl5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53169795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63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375E-6 -4.07407E-6 L 0.03178 0.00047 " pathEditMode="relative" rAng="0" ptsTypes="AA">
                                      <p:cBhvr>
                                        <p:cTn id="9" dur="75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589" y="23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build="p"/>
      <p:bldP spid="4" grpId="1" build="p">
        <p:tmplLst>
          <p:tmpl lvl="1">
            <p:tnLst>
              <p:par>
                <p:cTn presetID="63" presetClass="path" presetSubtype="0" accel="50000" decel="50000" fill="hold" nodeType="withEffect">
                  <p:stCondLst>
                    <p:cond delay="0"/>
                  </p:stCondLst>
                  <p:childTnLst>
                    <p:animMotion origin="layout" path="M -4.375E-6 -4.07407E-6 L 0.03178 0.00047 " pathEditMode="relative" rAng="0" ptsTypes="AA">
                      <p:cBhvr>
                        <p:cTn dur="750" fill="hold"/>
                        <p:tgtEl>
                          <p:spTgt spid="4"/>
                        </p:tgtEl>
                        <p:attrNameLst>
                          <p:attrName>ppt_x</p:attrName>
                          <p:attrName>ppt_y</p:attrName>
                        </p:attrNameLst>
                      </p:cBhvr>
                      <p:rCtr x="1589" y="23"/>
                    </p:animMotion>
                  </p:childTnLst>
                </p:cTn>
              </p:par>
            </p:tnLst>
          </p:tmpl>
        </p:tmplLst>
      </p:bldP>
    </p:bldLst>
  </p:timing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50-50 Left Photo Layout with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/>
          <p:cNvSpPr>
            <a:spLocks noGrp="1"/>
          </p:cNvSpPr>
          <p:nvPr>
            <p:ph type="pic" sz="quarter" idx="10"/>
          </p:nvPr>
        </p:nvSpPr>
        <p:spPr bwMode="ltGray">
          <a:xfrm flipH="1">
            <a:off x="0" y="0"/>
            <a:ext cx="4570833" cy="6856100"/>
          </a:xfrm>
          <a:blipFill>
            <a:blip r:embed="rId2"/>
            <a:stretch>
              <a:fillRect/>
            </a:stretch>
          </a:blipFill>
        </p:spPr>
        <p:txBody>
          <a:bodyPr tIns="548640" anchor="ctr" anchorCtr="0">
            <a:noAutofit/>
          </a:bodyPr>
          <a:lstStyle>
            <a:lvl1pPr marL="0" indent="0" algn="ctr">
              <a:buNone/>
              <a:defRPr sz="1176" b="1" cap="none" baseline="0">
                <a:gradFill>
                  <a:gsLst>
                    <a:gs pos="0">
                      <a:srgbClr val="FFFFFF"/>
                    </a:gs>
                    <a:gs pos="27000">
                      <a:srgbClr val="FFFFFF"/>
                    </a:gs>
                  </a:gsLst>
                  <a:lin ang="5400000" scaled="0"/>
                </a:gradFill>
                <a:latin typeface="+mn-lt"/>
              </a:defRPr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7" name="Text Placeholder 6"/>
          <p:cNvSpPr>
            <a:spLocks noGrp="1"/>
          </p:cNvSpPr>
          <p:nvPr>
            <p:ph type="body" sz="quarter" idx="11"/>
          </p:nvPr>
        </p:nvSpPr>
        <p:spPr>
          <a:xfrm>
            <a:off x="4603700" y="3457546"/>
            <a:ext cx="4540300" cy="2042354"/>
          </a:xfrm>
        </p:spPr>
        <p:txBody>
          <a:bodyPr anchor="t" anchorCtr="0"/>
          <a:lstStyle>
            <a:lvl1pPr algn="ctr" defTabSz="685800" rtl="0" eaLnBrk="1" latinLnBrk="0" hangingPunct="1">
              <a:lnSpc>
                <a:spcPct val="90000"/>
              </a:lnSpc>
              <a:spcBef>
                <a:spcPct val="0"/>
              </a:spcBef>
              <a:spcAft>
                <a:spcPts val="2250"/>
              </a:spcAft>
              <a:buNone/>
              <a:defRPr lang="en-US" sz="2700" b="0" i="0" kern="1200" spc="0" baseline="0" dirty="0">
                <a:solidFill>
                  <a:schemeClr val="tx2"/>
                </a:solidFill>
                <a:latin typeface="Segoe UI Semibold" panose="020B0702040204020203" pitchFamily="34" charset="0"/>
                <a:ea typeface="+mn-ea"/>
                <a:cs typeface="Segoe UI Semibold" panose="020B0702040204020203" pitchFamily="34" charset="0"/>
              </a:defRPr>
            </a:lvl1pPr>
            <a:lvl2pPr algn="ctr">
              <a:defRPr sz="2100"/>
            </a:lvl2pPr>
            <a:lvl3pPr algn="ctr">
              <a:defRPr lang="en-US" sz="1800" b="0" kern="1200" dirty="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3pPr>
            <a:lvl4pPr algn="ctr">
              <a:defRPr sz="1500" b="1"/>
            </a:lvl4pPr>
            <a:lvl5pPr algn="ctr">
              <a:defRPr sz="1350"/>
            </a:lvl5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8" name="Text Placeholder 2"/>
          <p:cNvSpPr>
            <a:spLocks noGrp="1"/>
          </p:cNvSpPr>
          <p:nvPr>
            <p:ph type="body" sz="quarter" idx="19" hasCustomPrompt="1"/>
          </p:nvPr>
        </p:nvSpPr>
        <p:spPr>
          <a:xfrm>
            <a:off x="4603700" y="1554164"/>
            <a:ext cx="4406801" cy="424732"/>
          </a:xfrm>
        </p:spPr>
        <p:txBody>
          <a:bodyPr/>
          <a:lstStyle>
            <a:lvl1pPr algn="ctr">
              <a:defRPr sz="2700" b="0">
                <a:latin typeface="+mj-lt"/>
              </a:defRPr>
            </a:lvl1pPr>
            <a:lvl2pPr marL="0" indent="0" algn="ctr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None/>
              <a:defRPr lang="en-US" sz="2400" b="0" kern="1200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+mj-lt"/>
                <a:ea typeface="+mn-ea"/>
                <a:cs typeface="+mn-cs"/>
              </a:defRPr>
            </a:lvl2pPr>
            <a:lvl3pPr algn="ctr">
              <a:defRPr/>
            </a:lvl3pPr>
            <a:lvl4pPr algn="ctr">
              <a:defRPr/>
            </a:lvl4pPr>
            <a:lvl5pPr algn="ctr">
              <a:defRPr/>
            </a:lvl5pPr>
          </a:lstStyle>
          <a:p>
            <a:pPr marL="0" lvl="1" indent="0" algn="ctr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None/>
            </a:pPr>
            <a:r>
              <a:rPr lang="en-US" dirty="0"/>
              <a:t>50/50 photo layout</a:t>
            </a:r>
          </a:p>
        </p:txBody>
      </p:sp>
      <p:sp>
        <p:nvSpPr>
          <p:cNvPr id="9" name="Slide Number Placeholder 7"/>
          <p:cNvSpPr>
            <a:spLocks noGrp="1"/>
          </p:cNvSpPr>
          <p:nvPr>
            <p:ph type="sldNum" sz="quarter" idx="4"/>
          </p:nvPr>
        </p:nvSpPr>
        <p:spPr>
          <a:xfrm>
            <a:off x="8751445" y="6484938"/>
            <a:ext cx="392555" cy="365125"/>
          </a:xfrm>
          <a:prstGeom prst="rect">
            <a:avLst/>
          </a:prstGeom>
        </p:spPr>
        <p:txBody>
          <a:bodyPr vert="horz" wrap="none" lIns="91440" tIns="45720" rIns="91440" bIns="45720" rtlCol="0" anchor="ctr"/>
          <a:lstStyle>
            <a:lvl1pPr algn="r">
              <a:defRPr sz="900">
                <a:solidFill>
                  <a:schemeClr val="tx2"/>
                </a:solidFill>
              </a:defRPr>
            </a:lvl1pPr>
          </a:lstStyle>
          <a:p>
            <a:pPr defTabSz="685800"/>
            <a:fld id="{4997E989-D798-4C62-8E93-3D2D613C2488}" type="slidenum">
              <a:rPr lang="en-US" smtClean="0">
                <a:solidFill>
                  <a:srgbClr val="0074AF"/>
                </a:solidFill>
              </a:rPr>
              <a:pPr defTabSz="685800"/>
              <a:t>‹#›</a:t>
            </a:fld>
            <a:endParaRPr lang="en-US">
              <a:solidFill>
                <a:srgbClr val="0074A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74994009"/>
      </p:ext>
    </p:extLst>
  </p:cSld>
  <p:clrMapOvr>
    <a:masterClrMapping/>
  </p:clrMapOvr>
</p:sldLayout>
</file>

<file path=ppt/slideLayouts/slideLayout3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Callout with small Non-bullete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Freeform: Shape 13"/>
          <p:cNvSpPr/>
          <p:nvPr userDrawn="1"/>
        </p:nvSpPr>
        <p:spPr>
          <a:xfrm>
            <a:off x="97141" y="0"/>
            <a:ext cx="3555960" cy="2353474"/>
          </a:xfrm>
          <a:custGeom>
            <a:avLst/>
            <a:gdLst>
              <a:gd name="connsiteX0" fmla="*/ 0 w 4741280"/>
              <a:gd name="connsiteY0" fmla="*/ 0 h 2353474"/>
              <a:gd name="connsiteX1" fmla="*/ 4741280 w 4741280"/>
              <a:gd name="connsiteY1" fmla="*/ 0 h 2353474"/>
              <a:gd name="connsiteX2" fmla="*/ 4729949 w 4741280"/>
              <a:gd name="connsiteY2" fmla="*/ 224399 h 2353474"/>
              <a:gd name="connsiteX3" fmla="*/ 2370640 w 4741280"/>
              <a:gd name="connsiteY3" fmla="*/ 2353474 h 2353474"/>
              <a:gd name="connsiteX4" fmla="*/ 11331 w 4741280"/>
              <a:gd name="connsiteY4" fmla="*/ 224399 h 23534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741280" h="2353474">
                <a:moveTo>
                  <a:pt x="0" y="0"/>
                </a:moveTo>
                <a:lnTo>
                  <a:pt x="4741280" y="0"/>
                </a:lnTo>
                <a:lnTo>
                  <a:pt x="4729949" y="224399"/>
                </a:lnTo>
                <a:cubicBezTo>
                  <a:pt x="4608502" y="1420269"/>
                  <a:pt x="3598552" y="2353474"/>
                  <a:pt x="2370640" y="2353474"/>
                </a:cubicBezTo>
                <a:cubicBezTo>
                  <a:pt x="1142728" y="2353474"/>
                  <a:pt x="132779" y="1420269"/>
                  <a:pt x="11331" y="224399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35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4" name="Text Placeholder 3"/>
          <p:cNvSpPr>
            <a:spLocks noGrp="1"/>
          </p:cNvSpPr>
          <p:nvPr>
            <p:ph type="body" sz="quarter" idx="10" hasCustomPrompt="1"/>
          </p:nvPr>
        </p:nvSpPr>
        <p:spPr>
          <a:xfrm>
            <a:off x="4572000" y="431801"/>
            <a:ext cx="4028279" cy="1395767"/>
          </a:xfrm>
        </p:spPr>
        <p:txBody>
          <a:bodyPr wrap="square" lIns="146304" rIns="146304">
            <a:spAutoFit/>
          </a:bodyPr>
          <a:lstStyle>
            <a:lvl1pPr marL="0" marR="0" indent="0" algn="l" defTabSz="685775" rtl="0" eaLnBrk="1" fontAlgn="auto" latinLnBrk="0" hangingPunct="1">
              <a:lnSpc>
                <a:spcPct val="90000"/>
              </a:lnSpc>
              <a:spcBef>
                <a:spcPts val="900"/>
              </a:spcBef>
              <a:spcAft>
                <a:spcPts val="0"/>
              </a:spcAft>
              <a:buClr>
                <a:schemeClr val="tx1"/>
              </a:buClr>
              <a:buSzPct val="90000"/>
              <a:buFont typeface="Wingdings" pitchFamily="2" charset="2"/>
              <a:buNone/>
              <a:tabLst/>
              <a:defRPr lang="en-US" sz="2353" kern="1200" spc="0" baseline="0" dirty="0">
                <a:gradFill>
                  <a:gsLst>
                    <a:gs pos="15000">
                      <a:schemeClr val="tx2"/>
                    </a:gs>
                    <a:gs pos="47000">
                      <a:schemeClr val="tx2"/>
                    </a:gs>
                  </a:gsLst>
                  <a:lin ang="5400000" scaled="1"/>
                </a:gradFill>
                <a:latin typeface="+mj-lt"/>
                <a:ea typeface="+mn-ea"/>
                <a:cs typeface="+mn-cs"/>
              </a:defRPr>
            </a:lvl1pPr>
            <a:lvl2pPr marL="0" indent="0">
              <a:buNone/>
              <a:defRPr sz="1471"/>
            </a:lvl2pPr>
            <a:lvl3pPr marL="170407" indent="0">
              <a:buNone/>
              <a:tabLst/>
              <a:defRPr sz="1471"/>
            </a:lvl3pPr>
            <a:lvl4pPr marL="338480" indent="0">
              <a:buNone/>
              <a:defRPr/>
            </a:lvl4pPr>
            <a:lvl5pPr marL="504218" indent="0">
              <a:buNone/>
              <a:tabLst/>
              <a:defRPr/>
            </a:lvl5pPr>
          </a:lstStyle>
          <a:p>
            <a:r>
              <a:rPr lang="en-US" dirty="0"/>
              <a:t>A short introduction</a:t>
            </a:r>
            <a:br>
              <a:rPr lang="en-US" dirty="0"/>
            </a:br>
            <a:r>
              <a:rPr lang="en-US" dirty="0"/>
              <a:t>to the data, revealing</a:t>
            </a:r>
            <a:br>
              <a:rPr lang="en-US" dirty="0"/>
            </a:br>
            <a:r>
              <a:rPr lang="en-US" dirty="0"/>
              <a:t>points one at a time, will enhance comprehension.</a:t>
            </a:r>
          </a:p>
        </p:txBody>
      </p:sp>
      <p:sp>
        <p:nvSpPr>
          <p:cNvPr id="9" name="Text Placeholder 8"/>
          <p:cNvSpPr>
            <a:spLocks noGrp="1"/>
          </p:cNvSpPr>
          <p:nvPr>
            <p:ph type="body" sz="quarter" idx="11"/>
          </p:nvPr>
        </p:nvSpPr>
        <p:spPr>
          <a:xfrm>
            <a:off x="220265" y="3436331"/>
            <a:ext cx="1714500" cy="1371145"/>
          </a:xfrm>
        </p:spPr>
        <p:txBody>
          <a:bodyPr lIns="182880" tIns="146304" rIns="182880"/>
          <a:lstStyle>
            <a:lvl1pPr marL="0" indent="0" algn="l">
              <a:buNone/>
              <a:defRPr sz="1200" b="1">
                <a:latin typeface="+mn-lt"/>
              </a:defRPr>
            </a:lvl1pPr>
            <a:lvl2pPr marL="0" indent="0" algn="l">
              <a:buNone/>
              <a:defRPr lang="en-US" sz="105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0" indent="0" algn="l">
              <a:buNone/>
              <a:defRPr sz="900">
                <a:latin typeface="+mn-lt"/>
              </a:defRPr>
            </a:lvl3pPr>
            <a:lvl4pPr marL="0" indent="0" algn="l">
              <a:buNone/>
              <a:defRPr sz="825">
                <a:latin typeface="+mn-lt"/>
              </a:defRPr>
            </a:lvl4pPr>
            <a:lvl5pPr marL="0" indent="0" algn="l">
              <a:buNone/>
              <a:defRPr sz="825">
                <a:latin typeface="+mn-lt"/>
              </a:defRPr>
            </a:lvl5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7" name="Title 6"/>
          <p:cNvSpPr>
            <a:spLocks noGrp="1"/>
          </p:cNvSpPr>
          <p:nvPr>
            <p:ph type="title" hasCustomPrompt="1"/>
          </p:nvPr>
        </p:nvSpPr>
        <p:spPr>
          <a:xfrm>
            <a:off x="416433" y="0"/>
            <a:ext cx="3062478" cy="1135696"/>
          </a:xfrm>
          <a:prstGeom prst="rect">
            <a:avLst/>
          </a:prstGeom>
        </p:spPr>
        <p:txBody>
          <a:bodyPr lIns="146304" tIns="420624" rIns="146304" anchor="t" anchorCtr="0"/>
          <a:lstStyle>
            <a:lvl1pPr>
              <a:defRPr lang="en-US" sz="2400" b="0" kern="1200" spc="45" baseline="0" dirty="0">
                <a:solidFill>
                  <a:schemeClr val="bg1"/>
                </a:solidFill>
                <a:latin typeface="+mj-lt"/>
                <a:ea typeface="+mn-ea"/>
                <a:cs typeface="Segoe UI Semilight" panose="020B0402040204020203" pitchFamily="34" charset="0"/>
              </a:defRPr>
            </a:lvl1pPr>
          </a:lstStyle>
          <a:p>
            <a:pPr marL="0" lvl="0" indent="0" algn="ctr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None/>
            </a:pPr>
            <a:r>
              <a:rPr lang="en-US" dirty="0"/>
              <a:t>Click to edit master title style</a:t>
            </a:r>
          </a:p>
        </p:txBody>
      </p:sp>
      <p:sp>
        <p:nvSpPr>
          <p:cNvPr id="12" name="Text Placeholder 8"/>
          <p:cNvSpPr>
            <a:spLocks noGrp="1"/>
          </p:cNvSpPr>
          <p:nvPr>
            <p:ph type="body" sz="quarter" idx="12"/>
          </p:nvPr>
        </p:nvSpPr>
        <p:spPr>
          <a:xfrm>
            <a:off x="1995763" y="3436331"/>
            <a:ext cx="1714500" cy="1614801"/>
          </a:xfrm>
        </p:spPr>
        <p:txBody>
          <a:bodyPr lIns="182880" tIns="146304" rIns="91440"/>
          <a:lstStyle>
            <a:lvl1pPr marL="0" indent="0" algn="l">
              <a:buNone/>
              <a:defRPr lang="en-US" sz="1200" b="1" kern="1200" dirty="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0" indent="0" algn="l">
              <a:buNone/>
              <a:defRPr lang="en-US" sz="105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0" indent="0" algn="l">
              <a:buNone/>
              <a:defRPr sz="900" b="0">
                <a:latin typeface="+mn-lt"/>
              </a:defRPr>
            </a:lvl3pPr>
            <a:lvl4pPr marL="0" indent="0" algn="l">
              <a:buNone/>
              <a:defRPr sz="825" b="0">
                <a:latin typeface="+mn-lt"/>
              </a:defRPr>
            </a:lvl4pPr>
            <a:lvl5pPr marL="0" indent="0" algn="l">
              <a:buNone/>
              <a:defRPr sz="825" b="0">
                <a:latin typeface="+mn-lt"/>
              </a:defRPr>
            </a:lvl5pPr>
          </a:lstStyle>
          <a:p>
            <a:pPr marL="0" lvl="0" indent="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None/>
            </a:pPr>
            <a:r>
              <a:rPr lang="en-US"/>
              <a:t>Edit Master text styles</a:t>
            </a:r>
          </a:p>
          <a:p>
            <a:pPr marL="0" lvl="1" indent="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None/>
            </a:pPr>
            <a:r>
              <a:rPr lang="en-US"/>
              <a:t>Second level</a:t>
            </a:r>
          </a:p>
          <a:p>
            <a:pPr marL="0" lvl="2" indent="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None/>
            </a:pPr>
            <a:r>
              <a:rPr lang="en-US"/>
              <a:t>Third level</a:t>
            </a:r>
          </a:p>
          <a:p>
            <a:pPr marL="0" lvl="3" indent="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None/>
            </a:pPr>
            <a:r>
              <a:rPr lang="en-US"/>
              <a:t>Fourth level</a:t>
            </a:r>
          </a:p>
          <a:p>
            <a:pPr marL="0" lvl="4" indent="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None/>
            </a:pPr>
            <a:r>
              <a:rPr lang="en-US"/>
              <a:t>Fifth level</a:t>
            </a:r>
            <a:endParaRPr lang="en-US" dirty="0"/>
          </a:p>
        </p:txBody>
      </p:sp>
      <p:sp>
        <p:nvSpPr>
          <p:cNvPr id="10" name="Text Placeholder 8"/>
          <p:cNvSpPr>
            <a:spLocks noGrp="1"/>
          </p:cNvSpPr>
          <p:nvPr>
            <p:ph type="body" sz="quarter" idx="13"/>
          </p:nvPr>
        </p:nvSpPr>
        <p:spPr>
          <a:xfrm>
            <a:off x="3771260" y="3436331"/>
            <a:ext cx="1714500" cy="1614801"/>
          </a:xfrm>
        </p:spPr>
        <p:txBody>
          <a:bodyPr lIns="182880" tIns="146304" rIns="91440"/>
          <a:lstStyle>
            <a:lvl1pPr marL="0" indent="0" algn="l">
              <a:buNone/>
              <a:defRPr lang="en-US" sz="1200" b="1" kern="1200" dirty="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0" indent="0" algn="l">
              <a:buNone/>
              <a:defRPr sz="1050" b="0">
                <a:solidFill>
                  <a:schemeClr val="tx1"/>
                </a:solidFill>
                <a:latin typeface="+mn-lt"/>
              </a:defRPr>
            </a:lvl2pPr>
            <a:lvl3pPr marL="0" indent="0" algn="l">
              <a:buNone/>
              <a:defRPr sz="900" b="0">
                <a:latin typeface="+mn-lt"/>
              </a:defRPr>
            </a:lvl3pPr>
            <a:lvl4pPr marL="0" indent="0" algn="l">
              <a:buNone/>
              <a:defRPr sz="825" b="0">
                <a:latin typeface="+mn-lt"/>
              </a:defRPr>
            </a:lvl4pPr>
            <a:lvl5pPr marL="0" indent="0" algn="l">
              <a:buNone/>
              <a:defRPr sz="825" b="0">
                <a:latin typeface="+mn-lt"/>
              </a:defRPr>
            </a:lvl5pPr>
          </a:lstStyle>
          <a:p>
            <a:pPr marL="0" lvl="0" indent="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None/>
            </a:pPr>
            <a:r>
              <a:rPr lang="en-US"/>
              <a:t>Edit Master text styles</a:t>
            </a:r>
          </a:p>
          <a:p>
            <a:pPr marL="0" lvl="1" indent="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None/>
            </a:pPr>
            <a:r>
              <a:rPr lang="en-US"/>
              <a:t>Second level</a:t>
            </a:r>
          </a:p>
          <a:p>
            <a:pPr marL="0" lvl="2" indent="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None/>
            </a:pPr>
            <a:r>
              <a:rPr lang="en-US"/>
              <a:t>Third level</a:t>
            </a:r>
          </a:p>
          <a:p>
            <a:pPr marL="0" lvl="3" indent="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None/>
            </a:pPr>
            <a:r>
              <a:rPr lang="en-US"/>
              <a:t>Fourth level</a:t>
            </a:r>
          </a:p>
          <a:p>
            <a:pPr marL="0" lvl="4" indent="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None/>
            </a:pPr>
            <a:r>
              <a:rPr lang="en-US"/>
              <a:t>Fifth level</a:t>
            </a:r>
            <a:endParaRPr lang="en-US" dirty="0"/>
          </a:p>
        </p:txBody>
      </p:sp>
      <p:sp>
        <p:nvSpPr>
          <p:cNvPr id="11" name="Text Placeholder 8"/>
          <p:cNvSpPr>
            <a:spLocks noGrp="1"/>
          </p:cNvSpPr>
          <p:nvPr>
            <p:ph type="body" sz="quarter" idx="14"/>
          </p:nvPr>
        </p:nvSpPr>
        <p:spPr>
          <a:xfrm>
            <a:off x="5546758" y="3436331"/>
            <a:ext cx="1714500" cy="1371145"/>
          </a:xfrm>
        </p:spPr>
        <p:txBody>
          <a:bodyPr lIns="182880" tIns="146304" rIns="91440"/>
          <a:lstStyle>
            <a:lvl1pPr marL="0" indent="0" algn="l">
              <a:buNone/>
              <a:defRPr lang="en-US" sz="1200" b="1" kern="1200" dirty="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0" indent="0" algn="l">
              <a:buNone/>
              <a:defRPr lang="en-US" sz="105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0" indent="0" algn="l">
              <a:buNone/>
              <a:defRPr sz="900" b="0">
                <a:latin typeface="+mn-lt"/>
              </a:defRPr>
            </a:lvl3pPr>
            <a:lvl4pPr marL="0" indent="0" algn="l">
              <a:buNone/>
              <a:defRPr sz="825" b="0">
                <a:latin typeface="+mn-lt"/>
              </a:defRPr>
            </a:lvl4pPr>
            <a:lvl5pPr marL="0" indent="0" algn="l">
              <a:buNone/>
              <a:defRPr sz="825" b="0">
                <a:latin typeface="+mn-lt"/>
              </a:defRPr>
            </a:lvl5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15" name="Text Placeholder 8"/>
          <p:cNvSpPr>
            <a:spLocks noGrp="1"/>
          </p:cNvSpPr>
          <p:nvPr>
            <p:ph type="body" sz="quarter" idx="15"/>
          </p:nvPr>
        </p:nvSpPr>
        <p:spPr>
          <a:xfrm>
            <a:off x="7322255" y="3436331"/>
            <a:ext cx="1714500" cy="1614801"/>
          </a:xfrm>
        </p:spPr>
        <p:txBody>
          <a:bodyPr lIns="182880" tIns="146304" rIns="91440"/>
          <a:lstStyle>
            <a:lvl1pPr marL="0" indent="0" algn="l">
              <a:buNone/>
              <a:defRPr lang="en-US" sz="1200" b="1" kern="1200" dirty="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0" indent="0" algn="l">
              <a:buNone/>
              <a:defRPr lang="en-US" sz="105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0" indent="0" algn="l">
              <a:buNone/>
              <a:defRPr sz="900" b="0">
                <a:latin typeface="+mn-lt"/>
              </a:defRPr>
            </a:lvl3pPr>
            <a:lvl4pPr marL="0" indent="0" algn="l">
              <a:buNone/>
              <a:defRPr sz="825" b="0">
                <a:latin typeface="+mn-lt"/>
              </a:defRPr>
            </a:lvl4pPr>
            <a:lvl5pPr marL="0" indent="0" algn="l">
              <a:buNone/>
              <a:defRPr sz="825" b="0">
                <a:latin typeface="+mn-lt"/>
              </a:defRPr>
            </a:lvl5pPr>
          </a:lstStyle>
          <a:p>
            <a:pPr marL="0" lvl="0" indent="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None/>
            </a:pPr>
            <a:r>
              <a:rPr lang="en-US"/>
              <a:t>Edit Master text styles</a:t>
            </a:r>
          </a:p>
          <a:p>
            <a:pPr marL="0" lvl="1" indent="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None/>
            </a:pPr>
            <a:r>
              <a:rPr lang="en-US"/>
              <a:t>Second level</a:t>
            </a:r>
          </a:p>
          <a:p>
            <a:pPr marL="0" lvl="2" indent="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None/>
            </a:pPr>
            <a:r>
              <a:rPr lang="en-US"/>
              <a:t>Third level</a:t>
            </a:r>
          </a:p>
          <a:p>
            <a:pPr marL="0" lvl="3" indent="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None/>
            </a:pPr>
            <a:r>
              <a:rPr lang="en-US"/>
              <a:t>Fourth level</a:t>
            </a:r>
          </a:p>
          <a:p>
            <a:pPr marL="0" lvl="4" indent="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None/>
            </a:pPr>
            <a:r>
              <a:rPr lang="en-US"/>
              <a:t>Fifth level</a:t>
            </a:r>
            <a:endParaRPr lang="en-US" dirty="0"/>
          </a:p>
        </p:txBody>
      </p:sp>
      <p:sp>
        <p:nvSpPr>
          <p:cNvPr id="13" name="Slide Number Placeholder 7"/>
          <p:cNvSpPr>
            <a:spLocks noGrp="1"/>
          </p:cNvSpPr>
          <p:nvPr>
            <p:ph type="sldNum" sz="quarter" idx="4"/>
          </p:nvPr>
        </p:nvSpPr>
        <p:spPr>
          <a:xfrm>
            <a:off x="8751445" y="6484938"/>
            <a:ext cx="392555" cy="365125"/>
          </a:xfrm>
          <a:prstGeom prst="rect">
            <a:avLst/>
          </a:prstGeom>
        </p:spPr>
        <p:txBody>
          <a:bodyPr vert="horz" wrap="none" lIns="91440" tIns="45720" rIns="91440" bIns="45720" rtlCol="0" anchor="ctr"/>
          <a:lstStyle>
            <a:lvl1pPr algn="r">
              <a:defRPr sz="900">
                <a:solidFill>
                  <a:schemeClr val="tx2"/>
                </a:solidFill>
              </a:defRPr>
            </a:lvl1pPr>
          </a:lstStyle>
          <a:p>
            <a:pPr marL="0" marR="0" lvl="0" indent="0" algn="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997E989-D798-4C62-8E93-3D2D613C2488}" type="slidenum">
              <a:rPr kumimoji="0" lang="en-US" sz="900" b="0" i="0" u="none" strike="noStrike" kern="1200" cap="none" spc="0" normalizeH="0" baseline="0" noProof="0" smtClean="0">
                <a:ln>
                  <a:noFill/>
                </a:ln>
                <a:solidFill>
                  <a:srgbClr val="0074AF"/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pPr marL="0" marR="0" lvl="0" indent="0" algn="r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900" b="0" i="0" u="none" strike="noStrike" kern="1200" cap="none" spc="0" normalizeH="0" baseline="0" noProof="0">
              <a:ln>
                <a:noFill/>
              </a:ln>
              <a:solidFill>
                <a:srgbClr val="0074AF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93843799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2" grpId="0">
        <p:tmplLst>
          <p:tmpl>
            <p:tnLst>
              <p:par>
                <p:cTn presetID="10" presetClass="entr" presetSubtype="0" fill="hold" nodeType="click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0" grpId="0">
        <p:tmplLst>
          <p:tmpl>
            <p:tnLst>
              <p:par>
                <p:cTn presetID="10" presetClass="entr" presetSubtype="0" fill="hold" nodeType="click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1" grpId="0">
        <p:tmplLst>
          <p:tmpl>
            <p:tnLst>
              <p:par>
                <p:cTn presetID="10" presetClass="entr" presetSubtype="0" fill="hold" nodeType="click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5" grpId="0">
        <p:tmplLst>
          <p:tmpl>
            <p:tnLst>
              <p:par>
                <p:cTn presetID="10" presetClass="entr" presetSubtype="0" fill="hold" nodeType="click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5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3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Title,  5 Pillars smaller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 userDrawn="1"/>
        </p:nvSpPr>
        <p:spPr>
          <a:xfrm>
            <a:off x="0" y="0"/>
            <a:ext cx="9144000" cy="1214348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35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228600" y="2598127"/>
            <a:ext cx="2786028" cy="1897443"/>
          </a:xfrm>
        </p:spPr>
        <p:txBody>
          <a:bodyPr lIns="91440" rIns="91440"/>
          <a:lstStyle>
            <a:lvl1pPr algn="ctr">
              <a:spcAft>
                <a:spcPts val="2250"/>
              </a:spcAft>
              <a:defRPr sz="1800">
                <a:gradFill>
                  <a:gsLst>
                    <a:gs pos="15000">
                      <a:schemeClr val="tx2"/>
                    </a:gs>
                    <a:gs pos="47000">
                      <a:schemeClr val="tx2"/>
                    </a:gs>
                  </a:gsLst>
                  <a:lin ang="5400000" scaled="1"/>
                </a:gradFill>
                <a:latin typeface="Segoe UI Semilight" panose="020B0402040204020203" pitchFamily="34" charset="0"/>
                <a:cs typeface="Segoe UI Semilight" panose="020B0402040204020203" pitchFamily="34" charset="0"/>
              </a:defRPr>
            </a:lvl1pPr>
            <a:lvl2pPr marL="0" indent="0" algn="ctr" defTabSz="685800" rtl="0" eaLnBrk="1" latinLnBrk="0" hangingPunct="1">
              <a:lnSpc>
                <a:spcPct val="90000"/>
              </a:lnSpc>
              <a:spcBef>
                <a:spcPts val="750"/>
              </a:spcBef>
              <a:spcAft>
                <a:spcPts val="900"/>
              </a:spcAft>
              <a:buFont typeface="Arial" panose="020B0604020202020204" pitchFamily="34" charset="0"/>
              <a:buNone/>
              <a:defRPr lang="en-US" sz="1500" kern="1200" dirty="0">
                <a:solidFill>
                  <a:schemeClr val="tx1"/>
                </a:solidFill>
                <a:latin typeface="Segoe UI Semilight" panose="020B0402040204020203" pitchFamily="34" charset="0"/>
                <a:ea typeface="+mn-ea"/>
                <a:cs typeface="Segoe UI Semilight" panose="020B0402040204020203" pitchFamily="34" charset="0"/>
              </a:defRPr>
            </a:lvl2pPr>
            <a:lvl3pPr algn="ctr">
              <a:defRPr sz="1350"/>
            </a:lvl3pPr>
            <a:lvl4pPr algn="ctr">
              <a:defRPr sz="1350">
                <a:latin typeface="+mn-lt"/>
              </a:defRPr>
            </a:lvl4pPr>
            <a:lvl5pPr algn="ctr">
              <a:defRPr sz="1200">
                <a:latin typeface="+mn-lt"/>
              </a:defRPr>
            </a:lvl5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7" name="Content Placeholder 2"/>
          <p:cNvSpPr>
            <a:spLocks noGrp="1"/>
          </p:cNvSpPr>
          <p:nvPr>
            <p:ph idx="14"/>
          </p:nvPr>
        </p:nvSpPr>
        <p:spPr>
          <a:xfrm>
            <a:off x="3126473" y="2598127"/>
            <a:ext cx="2880360" cy="2679708"/>
          </a:xfrm>
        </p:spPr>
        <p:txBody>
          <a:bodyPr lIns="91440" rIns="91440"/>
          <a:lstStyle>
            <a:lvl1pPr algn="ctr">
              <a:defRPr lang="en-US" sz="1800" kern="1200" dirty="0">
                <a:gradFill>
                  <a:gsLst>
                    <a:gs pos="15000">
                      <a:schemeClr val="tx2"/>
                    </a:gs>
                    <a:gs pos="47000">
                      <a:schemeClr val="tx2"/>
                    </a:gs>
                  </a:gsLst>
                  <a:lin ang="5400000" scaled="1"/>
                </a:gradFill>
                <a:latin typeface="Segoe UI Semilight" panose="020B0402040204020203" pitchFamily="34" charset="0"/>
                <a:ea typeface="+mn-ea"/>
                <a:cs typeface="Segoe UI Semilight" panose="020B0402040204020203" pitchFamily="34" charset="0"/>
              </a:defRPr>
            </a:lvl1pPr>
            <a:lvl2pPr marL="0" indent="0" algn="ctr" defTabSz="685800" rtl="0" eaLnBrk="1" latinLnBrk="0" hangingPunct="1">
              <a:lnSpc>
                <a:spcPct val="90000"/>
              </a:lnSpc>
              <a:spcBef>
                <a:spcPts val="750"/>
              </a:spcBef>
              <a:spcAft>
                <a:spcPts val="900"/>
              </a:spcAft>
              <a:buFont typeface="Arial" panose="020B0604020202020204" pitchFamily="34" charset="0"/>
              <a:buNone/>
              <a:defRPr lang="en-US" sz="1500" kern="1200" dirty="0">
                <a:solidFill>
                  <a:schemeClr val="tx1"/>
                </a:solidFill>
                <a:latin typeface="Segoe UI Semilight" panose="020B0402040204020203" pitchFamily="34" charset="0"/>
                <a:ea typeface="+mn-ea"/>
                <a:cs typeface="Segoe UI Semilight" panose="020B0402040204020203" pitchFamily="34" charset="0"/>
              </a:defRPr>
            </a:lvl2pPr>
            <a:lvl3pPr algn="ctr">
              <a:defRPr sz="1350"/>
            </a:lvl3pPr>
            <a:lvl4pPr algn="ctr">
              <a:defRPr sz="1350">
                <a:latin typeface="+mn-lt"/>
              </a:defRPr>
            </a:lvl4pPr>
            <a:lvl5pPr algn="ctr">
              <a:defRPr sz="1200">
                <a:latin typeface="+mn-lt"/>
              </a:defRPr>
            </a:lvl5pPr>
          </a:lstStyle>
          <a:p>
            <a:pPr marL="0" lvl="0" indent="0" algn="ctr" defTabSz="685800" rtl="0" eaLnBrk="1" latinLnBrk="0" hangingPunct="1">
              <a:lnSpc>
                <a:spcPct val="90000"/>
              </a:lnSpc>
              <a:spcBef>
                <a:spcPts val="750"/>
              </a:spcBef>
              <a:spcAft>
                <a:spcPts val="2250"/>
              </a:spcAft>
              <a:buFont typeface="Arial" panose="020B0604020202020204" pitchFamily="34" charset="0"/>
              <a:buNone/>
            </a:pPr>
            <a:r>
              <a:rPr lang="en-US"/>
              <a:t>Edit Master text styles</a:t>
            </a:r>
          </a:p>
          <a:p>
            <a:pPr marL="0" lvl="1" indent="0" algn="ctr" defTabSz="685800" rtl="0" eaLnBrk="1" latinLnBrk="0" hangingPunct="1">
              <a:lnSpc>
                <a:spcPct val="90000"/>
              </a:lnSpc>
              <a:spcBef>
                <a:spcPts val="750"/>
              </a:spcBef>
              <a:spcAft>
                <a:spcPts val="2250"/>
              </a:spcAft>
              <a:buFont typeface="Arial" panose="020B0604020202020204" pitchFamily="34" charset="0"/>
              <a:buNone/>
            </a:pPr>
            <a:r>
              <a:rPr lang="en-US"/>
              <a:t>Second level</a:t>
            </a:r>
          </a:p>
          <a:p>
            <a:pPr marL="0" lvl="2" indent="0" algn="ctr" defTabSz="685800" rtl="0" eaLnBrk="1" latinLnBrk="0" hangingPunct="1">
              <a:lnSpc>
                <a:spcPct val="90000"/>
              </a:lnSpc>
              <a:spcBef>
                <a:spcPts val="750"/>
              </a:spcBef>
              <a:spcAft>
                <a:spcPts val="2250"/>
              </a:spcAft>
              <a:buFont typeface="Arial" panose="020B0604020202020204" pitchFamily="34" charset="0"/>
              <a:buNone/>
            </a:pPr>
            <a:r>
              <a:rPr lang="en-US"/>
              <a:t>Third level</a:t>
            </a:r>
          </a:p>
          <a:p>
            <a:pPr marL="0" lvl="3" indent="0" algn="ctr" defTabSz="685800" rtl="0" eaLnBrk="1" latinLnBrk="0" hangingPunct="1">
              <a:lnSpc>
                <a:spcPct val="90000"/>
              </a:lnSpc>
              <a:spcBef>
                <a:spcPts val="750"/>
              </a:spcBef>
              <a:spcAft>
                <a:spcPts val="2250"/>
              </a:spcAft>
              <a:buFont typeface="Arial" panose="020B0604020202020204" pitchFamily="34" charset="0"/>
              <a:buNone/>
            </a:pPr>
            <a:r>
              <a:rPr lang="en-US"/>
              <a:t>Fourth level</a:t>
            </a:r>
          </a:p>
          <a:p>
            <a:pPr marL="0" lvl="4" indent="0" algn="ctr" defTabSz="685800" rtl="0" eaLnBrk="1" latinLnBrk="0" hangingPunct="1">
              <a:lnSpc>
                <a:spcPct val="90000"/>
              </a:lnSpc>
              <a:spcBef>
                <a:spcPts val="750"/>
              </a:spcBef>
              <a:spcAft>
                <a:spcPts val="2250"/>
              </a:spcAft>
              <a:buFont typeface="Arial" panose="020B0604020202020204" pitchFamily="34" charset="0"/>
              <a:buNone/>
            </a:pPr>
            <a:r>
              <a:rPr lang="en-US"/>
              <a:t>Fifth level</a:t>
            </a:r>
            <a:endParaRPr lang="en-US" dirty="0"/>
          </a:p>
        </p:txBody>
      </p:sp>
      <p:sp>
        <p:nvSpPr>
          <p:cNvPr id="9" name="Content Placeholder 2"/>
          <p:cNvSpPr>
            <a:spLocks noGrp="1"/>
          </p:cNvSpPr>
          <p:nvPr>
            <p:ph idx="15"/>
          </p:nvPr>
        </p:nvSpPr>
        <p:spPr>
          <a:xfrm>
            <a:off x="6118679" y="2598127"/>
            <a:ext cx="2829808" cy="2679708"/>
          </a:xfrm>
        </p:spPr>
        <p:txBody>
          <a:bodyPr lIns="91440" rIns="91440"/>
          <a:lstStyle>
            <a:lvl1pPr algn="ctr">
              <a:defRPr lang="en-US" sz="1800" kern="1200" dirty="0">
                <a:gradFill>
                  <a:gsLst>
                    <a:gs pos="15000">
                      <a:schemeClr val="tx2"/>
                    </a:gs>
                    <a:gs pos="47000">
                      <a:schemeClr val="tx2"/>
                    </a:gs>
                  </a:gsLst>
                  <a:lin ang="5400000" scaled="1"/>
                </a:gradFill>
                <a:latin typeface="Segoe UI Semilight" panose="020B0402040204020203" pitchFamily="34" charset="0"/>
                <a:ea typeface="+mn-ea"/>
                <a:cs typeface="Segoe UI Semilight" panose="020B0402040204020203" pitchFamily="34" charset="0"/>
              </a:defRPr>
            </a:lvl1pPr>
            <a:lvl2pPr marL="0" indent="0" algn="ctr" defTabSz="685800" rtl="0" eaLnBrk="1" latinLnBrk="0" hangingPunct="1">
              <a:lnSpc>
                <a:spcPct val="90000"/>
              </a:lnSpc>
              <a:spcBef>
                <a:spcPts val="750"/>
              </a:spcBef>
              <a:spcAft>
                <a:spcPts val="900"/>
              </a:spcAft>
              <a:buFont typeface="Arial" panose="020B0604020202020204" pitchFamily="34" charset="0"/>
              <a:buNone/>
              <a:defRPr lang="en-US" sz="1500" kern="1200" dirty="0">
                <a:solidFill>
                  <a:schemeClr val="tx1"/>
                </a:solidFill>
                <a:latin typeface="Segoe UI Semilight" panose="020B0402040204020203" pitchFamily="34" charset="0"/>
                <a:ea typeface="+mn-ea"/>
                <a:cs typeface="Segoe UI Semilight" panose="020B0402040204020203" pitchFamily="34" charset="0"/>
              </a:defRPr>
            </a:lvl2pPr>
            <a:lvl3pPr algn="ctr">
              <a:defRPr sz="1350"/>
            </a:lvl3pPr>
            <a:lvl4pPr algn="ctr">
              <a:defRPr sz="1350">
                <a:latin typeface="+mn-lt"/>
              </a:defRPr>
            </a:lvl4pPr>
            <a:lvl5pPr algn="ctr">
              <a:defRPr sz="1200">
                <a:latin typeface="+mn-lt"/>
              </a:defRPr>
            </a:lvl5pPr>
          </a:lstStyle>
          <a:p>
            <a:pPr marL="0" lvl="0" indent="0" algn="ctr" defTabSz="685800" rtl="0" eaLnBrk="1" latinLnBrk="0" hangingPunct="1">
              <a:lnSpc>
                <a:spcPct val="90000"/>
              </a:lnSpc>
              <a:spcBef>
                <a:spcPts val="750"/>
              </a:spcBef>
              <a:spcAft>
                <a:spcPts val="2250"/>
              </a:spcAft>
              <a:buFont typeface="Arial" panose="020B0604020202020204" pitchFamily="34" charset="0"/>
              <a:buNone/>
            </a:pPr>
            <a:r>
              <a:rPr lang="en-US"/>
              <a:t>Edit Master text styles</a:t>
            </a:r>
          </a:p>
          <a:p>
            <a:pPr marL="0" lvl="1" indent="0" algn="ctr" defTabSz="685800" rtl="0" eaLnBrk="1" latinLnBrk="0" hangingPunct="1">
              <a:lnSpc>
                <a:spcPct val="90000"/>
              </a:lnSpc>
              <a:spcBef>
                <a:spcPts val="750"/>
              </a:spcBef>
              <a:spcAft>
                <a:spcPts val="2250"/>
              </a:spcAft>
              <a:buFont typeface="Arial" panose="020B0604020202020204" pitchFamily="34" charset="0"/>
              <a:buNone/>
            </a:pPr>
            <a:r>
              <a:rPr lang="en-US"/>
              <a:t>Second level</a:t>
            </a:r>
          </a:p>
          <a:p>
            <a:pPr marL="0" lvl="2" indent="0" algn="ctr" defTabSz="685800" rtl="0" eaLnBrk="1" latinLnBrk="0" hangingPunct="1">
              <a:lnSpc>
                <a:spcPct val="90000"/>
              </a:lnSpc>
              <a:spcBef>
                <a:spcPts val="750"/>
              </a:spcBef>
              <a:spcAft>
                <a:spcPts val="2250"/>
              </a:spcAft>
              <a:buFont typeface="Arial" panose="020B0604020202020204" pitchFamily="34" charset="0"/>
              <a:buNone/>
            </a:pPr>
            <a:r>
              <a:rPr lang="en-US"/>
              <a:t>Third level</a:t>
            </a:r>
          </a:p>
          <a:p>
            <a:pPr marL="0" lvl="3" indent="0" algn="ctr" defTabSz="685800" rtl="0" eaLnBrk="1" latinLnBrk="0" hangingPunct="1">
              <a:lnSpc>
                <a:spcPct val="90000"/>
              </a:lnSpc>
              <a:spcBef>
                <a:spcPts val="750"/>
              </a:spcBef>
              <a:spcAft>
                <a:spcPts val="2250"/>
              </a:spcAft>
              <a:buFont typeface="Arial" panose="020B0604020202020204" pitchFamily="34" charset="0"/>
              <a:buNone/>
            </a:pPr>
            <a:r>
              <a:rPr lang="en-US"/>
              <a:t>Fourth level</a:t>
            </a:r>
          </a:p>
          <a:p>
            <a:pPr marL="0" lvl="4" indent="0" algn="ctr" defTabSz="685800" rtl="0" eaLnBrk="1" latinLnBrk="0" hangingPunct="1">
              <a:lnSpc>
                <a:spcPct val="90000"/>
              </a:lnSpc>
              <a:spcBef>
                <a:spcPts val="750"/>
              </a:spcBef>
              <a:spcAft>
                <a:spcPts val="2250"/>
              </a:spcAft>
              <a:buFont typeface="Arial" panose="020B0604020202020204" pitchFamily="34" charset="0"/>
              <a:buNone/>
            </a:pPr>
            <a:r>
              <a:rPr lang="en-US"/>
              <a:t>Fifth level</a:t>
            </a:r>
            <a:endParaRPr lang="en-US" dirty="0"/>
          </a:p>
        </p:txBody>
      </p:sp>
      <p:sp>
        <p:nvSpPr>
          <p:cNvPr id="11" name="Freeform: Shape 10"/>
          <p:cNvSpPr/>
          <p:nvPr userDrawn="1"/>
        </p:nvSpPr>
        <p:spPr>
          <a:xfrm>
            <a:off x="97141" y="0"/>
            <a:ext cx="2062111" cy="1364786"/>
          </a:xfrm>
          <a:custGeom>
            <a:avLst/>
            <a:gdLst>
              <a:gd name="connsiteX0" fmla="*/ 0 w 4741280"/>
              <a:gd name="connsiteY0" fmla="*/ 0 h 2353474"/>
              <a:gd name="connsiteX1" fmla="*/ 4741280 w 4741280"/>
              <a:gd name="connsiteY1" fmla="*/ 0 h 2353474"/>
              <a:gd name="connsiteX2" fmla="*/ 4729949 w 4741280"/>
              <a:gd name="connsiteY2" fmla="*/ 224399 h 2353474"/>
              <a:gd name="connsiteX3" fmla="*/ 2370640 w 4741280"/>
              <a:gd name="connsiteY3" fmla="*/ 2353474 h 2353474"/>
              <a:gd name="connsiteX4" fmla="*/ 11331 w 4741280"/>
              <a:gd name="connsiteY4" fmla="*/ 224399 h 23534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741280" h="2353474">
                <a:moveTo>
                  <a:pt x="0" y="0"/>
                </a:moveTo>
                <a:lnTo>
                  <a:pt x="4741280" y="0"/>
                </a:lnTo>
                <a:lnTo>
                  <a:pt x="4729949" y="224399"/>
                </a:lnTo>
                <a:cubicBezTo>
                  <a:pt x="4608502" y="1420269"/>
                  <a:pt x="3598552" y="2353474"/>
                  <a:pt x="2370640" y="2353474"/>
                </a:cubicBezTo>
                <a:cubicBezTo>
                  <a:pt x="1142728" y="2353474"/>
                  <a:pt x="132779" y="1420269"/>
                  <a:pt x="11331" y="224399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35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237242" y="339408"/>
            <a:ext cx="1781908" cy="424732"/>
          </a:xfrm>
        </p:spPr>
        <p:txBody>
          <a:bodyPr/>
          <a:lstStyle>
            <a:lvl1pPr algn="ctr">
              <a:defRPr lang="en-US" sz="2400" b="0" i="0" kern="1200" spc="45" baseline="0" dirty="0">
                <a:solidFill>
                  <a:schemeClr val="bg1"/>
                </a:solidFill>
                <a:latin typeface="+mj-lt"/>
                <a:ea typeface="+mn-ea"/>
                <a:cs typeface="Segoe UI Semilight" panose="020B0402040204020203" pitchFamily="34" charset="0"/>
              </a:defRPr>
            </a:lvl1pPr>
          </a:lstStyle>
          <a:p>
            <a:pPr marL="0" lvl="0" indent="0" algn="ctr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None/>
            </a:pPr>
            <a:r>
              <a:rPr lang="en-US" dirty="0"/>
              <a:t>CLICK TO</a:t>
            </a:r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6"/>
          </p:nvPr>
        </p:nvSpPr>
        <p:spPr>
          <a:xfrm>
            <a:off x="2159252" y="419101"/>
            <a:ext cx="6813299" cy="143577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17" name="Slide Number Placeholder 7"/>
          <p:cNvSpPr>
            <a:spLocks noGrp="1"/>
          </p:cNvSpPr>
          <p:nvPr>
            <p:ph type="sldNum" sz="quarter" idx="4"/>
          </p:nvPr>
        </p:nvSpPr>
        <p:spPr>
          <a:xfrm>
            <a:off x="8751445" y="6484938"/>
            <a:ext cx="392555" cy="365125"/>
          </a:xfrm>
          <a:prstGeom prst="rect">
            <a:avLst/>
          </a:prstGeom>
        </p:spPr>
        <p:txBody>
          <a:bodyPr vert="horz" wrap="none" lIns="91440" tIns="45720" rIns="91440" bIns="45720" rtlCol="0" anchor="ctr"/>
          <a:lstStyle>
            <a:lvl1pPr algn="r">
              <a:defRPr sz="900">
                <a:solidFill>
                  <a:schemeClr val="tx2"/>
                </a:solidFill>
              </a:defRPr>
            </a:lvl1pPr>
          </a:lstStyle>
          <a:p>
            <a:pPr marL="0" marR="0" lvl="0" indent="0" algn="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997E989-D798-4C62-8E93-3D2D613C2488}" type="slidenum">
              <a:rPr kumimoji="0" lang="en-US" sz="900" b="0" i="0" u="none" strike="noStrike" kern="1200" cap="none" spc="0" normalizeH="0" baseline="0" noProof="0" smtClean="0">
                <a:ln>
                  <a:noFill/>
                </a:ln>
                <a:solidFill>
                  <a:srgbClr val="0074AF"/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pPr marL="0" marR="0" lvl="0" indent="0" algn="r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900" b="0" i="0" u="none" strike="noStrike" kern="1200" cap="none" spc="0" normalizeH="0" baseline="0" noProof="0">
              <a:ln>
                <a:noFill/>
              </a:ln>
              <a:solidFill>
                <a:srgbClr val="0074AF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203255793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3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,  5 Pillars smaller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 userDrawn="1"/>
        </p:nvSpPr>
        <p:spPr>
          <a:xfrm>
            <a:off x="0" y="0"/>
            <a:ext cx="9144000" cy="1214348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35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1494" y="3493675"/>
            <a:ext cx="1783080" cy="1664302"/>
          </a:xfrm>
        </p:spPr>
        <p:txBody>
          <a:bodyPr lIns="146304" rIns="146304"/>
          <a:lstStyle>
            <a:lvl1pPr algn="ctr">
              <a:defRPr sz="1650">
                <a:gradFill>
                  <a:gsLst>
                    <a:gs pos="15000">
                      <a:schemeClr val="tx2"/>
                    </a:gs>
                    <a:gs pos="47000">
                      <a:schemeClr val="tx2"/>
                    </a:gs>
                  </a:gsLst>
                  <a:lin ang="5400000" scaled="1"/>
                </a:gradFill>
                <a:latin typeface="Segoe UI Semilight" panose="020B0402040204020203" pitchFamily="34" charset="0"/>
                <a:cs typeface="Segoe UI Semilight" panose="020B0402040204020203" pitchFamily="34" charset="0"/>
              </a:defRPr>
            </a:lvl1pPr>
            <a:lvl2pPr algn="ctr">
              <a:defRPr sz="1650">
                <a:solidFill>
                  <a:schemeClr val="tx1">
                    <a:lumMod val="75000"/>
                    <a:lumOff val="25000"/>
                  </a:schemeClr>
                </a:solidFill>
                <a:latin typeface="Segoe UI Semilight" panose="020B0402040204020203" pitchFamily="34" charset="0"/>
                <a:cs typeface="Segoe UI Semilight" panose="020B0402040204020203" pitchFamily="34" charset="0"/>
              </a:defRPr>
            </a:lvl2pPr>
            <a:lvl3pPr algn="ctr">
              <a:defRPr sz="1350"/>
            </a:lvl3pPr>
            <a:lvl4pPr algn="ctr">
              <a:defRPr sz="1350">
                <a:latin typeface="+mn-lt"/>
              </a:defRPr>
            </a:lvl4pPr>
            <a:lvl5pPr algn="ctr">
              <a:defRPr sz="1200">
                <a:latin typeface="+mn-lt"/>
              </a:defRPr>
            </a:lvl5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8810766" y="6465382"/>
            <a:ext cx="323569" cy="365125"/>
          </a:xfrm>
          <a:prstGeom prst="rect">
            <a:avLst/>
          </a:prstGeom>
        </p:spPr>
        <p:txBody>
          <a:bodyPr/>
          <a:lstStyle/>
          <a:p>
            <a:pPr marL="0" marR="0" lvl="0" indent="0" algn="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5AE1514C-5E56-4738-A1FF-4B1CFD2A3E36}" type="slidenum">
              <a:rPr kumimoji="0" lang="en-US" sz="900" b="0" i="0" u="none" strike="noStrike" kern="1200" cap="none" spc="0" normalizeH="0" baseline="0" noProof="0" smtClean="0">
                <a:ln>
                  <a:noFill/>
                </a:ln>
                <a:solidFill>
                  <a:srgbClr val="0074AF"/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pPr marL="0" marR="0" lvl="0" indent="0" algn="r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900" b="0" i="0" u="none" strike="noStrike" kern="1200" cap="none" spc="0" normalizeH="0" baseline="0" noProof="0">
              <a:ln>
                <a:noFill/>
              </a:ln>
              <a:solidFill>
                <a:srgbClr val="0074AF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7" name="Content Placeholder 2"/>
          <p:cNvSpPr>
            <a:spLocks noGrp="1"/>
          </p:cNvSpPr>
          <p:nvPr>
            <p:ph idx="14"/>
          </p:nvPr>
        </p:nvSpPr>
        <p:spPr>
          <a:xfrm>
            <a:off x="1862726" y="3493675"/>
            <a:ext cx="1783080" cy="1664302"/>
          </a:xfrm>
        </p:spPr>
        <p:txBody>
          <a:bodyPr lIns="146304" rIns="146304"/>
          <a:lstStyle>
            <a:lvl1pPr algn="ctr">
              <a:defRPr sz="1650">
                <a:gradFill>
                  <a:gsLst>
                    <a:gs pos="15000">
                      <a:schemeClr val="tx2"/>
                    </a:gs>
                    <a:gs pos="47000">
                      <a:schemeClr val="tx2"/>
                    </a:gs>
                  </a:gsLst>
                  <a:lin ang="5400000" scaled="1"/>
                </a:gradFill>
                <a:latin typeface="Segoe UI Semilight" panose="020B0402040204020203" pitchFamily="34" charset="0"/>
                <a:cs typeface="Segoe UI Semilight" panose="020B0402040204020203" pitchFamily="34" charset="0"/>
              </a:defRPr>
            </a:lvl1pPr>
            <a:lvl2pPr algn="ctr">
              <a:defRPr sz="1650">
                <a:solidFill>
                  <a:schemeClr val="tx1">
                    <a:lumMod val="75000"/>
                    <a:lumOff val="25000"/>
                  </a:schemeClr>
                </a:solidFill>
                <a:latin typeface="Segoe UI Semilight" panose="020B0402040204020203" pitchFamily="34" charset="0"/>
                <a:cs typeface="Segoe UI Semilight" panose="020B0402040204020203" pitchFamily="34" charset="0"/>
              </a:defRPr>
            </a:lvl2pPr>
            <a:lvl3pPr algn="ctr">
              <a:defRPr sz="1350"/>
            </a:lvl3pPr>
            <a:lvl4pPr algn="ctr">
              <a:defRPr sz="1350">
                <a:latin typeface="+mn-lt"/>
              </a:defRPr>
            </a:lvl4pPr>
            <a:lvl5pPr algn="ctr">
              <a:defRPr sz="1200">
                <a:latin typeface="+mn-lt"/>
              </a:defRPr>
            </a:lvl5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9" name="Content Placeholder 2"/>
          <p:cNvSpPr>
            <a:spLocks noGrp="1"/>
          </p:cNvSpPr>
          <p:nvPr>
            <p:ph idx="15"/>
          </p:nvPr>
        </p:nvSpPr>
        <p:spPr>
          <a:xfrm>
            <a:off x="3673959" y="3493675"/>
            <a:ext cx="1783080" cy="1664302"/>
          </a:xfrm>
        </p:spPr>
        <p:txBody>
          <a:bodyPr lIns="146304" rIns="146304"/>
          <a:lstStyle>
            <a:lvl1pPr algn="ctr">
              <a:defRPr sz="1650">
                <a:gradFill>
                  <a:gsLst>
                    <a:gs pos="15000">
                      <a:schemeClr val="tx2"/>
                    </a:gs>
                    <a:gs pos="47000">
                      <a:schemeClr val="tx2"/>
                    </a:gs>
                  </a:gsLst>
                  <a:lin ang="5400000" scaled="1"/>
                </a:gradFill>
                <a:latin typeface="Segoe UI Semilight" panose="020B0402040204020203" pitchFamily="34" charset="0"/>
                <a:cs typeface="Segoe UI Semilight" panose="020B0402040204020203" pitchFamily="34" charset="0"/>
              </a:defRPr>
            </a:lvl1pPr>
            <a:lvl2pPr algn="ctr">
              <a:defRPr sz="1650">
                <a:solidFill>
                  <a:schemeClr val="tx1">
                    <a:lumMod val="75000"/>
                    <a:lumOff val="25000"/>
                  </a:schemeClr>
                </a:solidFill>
                <a:latin typeface="Segoe UI Semilight" panose="020B0402040204020203" pitchFamily="34" charset="0"/>
                <a:cs typeface="Segoe UI Semilight" panose="020B0402040204020203" pitchFamily="34" charset="0"/>
              </a:defRPr>
            </a:lvl2pPr>
            <a:lvl3pPr algn="ctr">
              <a:defRPr sz="1350"/>
            </a:lvl3pPr>
            <a:lvl4pPr algn="ctr">
              <a:defRPr sz="1350">
                <a:latin typeface="+mn-lt"/>
              </a:defRPr>
            </a:lvl4pPr>
            <a:lvl5pPr algn="ctr">
              <a:defRPr sz="1200">
                <a:latin typeface="+mn-lt"/>
              </a:defRPr>
            </a:lvl5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10" name="Content Placeholder 2"/>
          <p:cNvSpPr>
            <a:spLocks noGrp="1"/>
          </p:cNvSpPr>
          <p:nvPr>
            <p:ph idx="16"/>
          </p:nvPr>
        </p:nvSpPr>
        <p:spPr>
          <a:xfrm>
            <a:off x="5485192" y="3493675"/>
            <a:ext cx="1783080" cy="1664302"/>
          </a:xfrm>
        </p:spPr>
        <p:txBody>
          <a:bodyPr lIns="146304" rIns="146304"/>
          <a:lstStyle>
            <a:lvl1pPr algn="ctr">
              <a:defRPr sz="1650">
                <a:gradFill>
                  <a:gsLst>
                    <a:gs pos="15000">
                      <a:schemeClr val="tx2"/>
                    </a:gs>
                    <a:gs pos="47000">
                      <a:schemeClr val="tx2"/>
                    </a:gs>
                  </a:gsLst>
                  <a:lin ang="5400000" scaled="1"/>
                </a:gradFill>
                <a:latin typeface="Segoe UI Semilight" panose="020B0402040204020203" pitchFamily="34" charset="0"/>
                <a:cs typeface="Segoe UI Semilight" panose="020B0402040204020203" pitchFamily="34" charset="0"/>
              </a:defRPr>
            </a:lvl1pPr>
            <a:lvl2pPr algn="ctr">
              <a:defRPr sz="1650">
                <a:solidFill>
                  <a:schemeClr val="tx1">
                    <a:lumMod val="75000"/>
                    <a:lumOff val="25000"/>
                  </a:schemeClr>
                </a:solidFill>
                <a:latin typeface="Segoe UI Semilight" panose="020B0402040204020203" pitchFamily="34" charset="0"/>
                <a:cs typeface="Segoe UI Semilight" panose="020B0402040204020203" pitchFamily="34" charset="0"/>
              </a:defRPr>
            </a:lvl2pPr>
            <a:lvl3pPr algn="ctr">
              <a:defRPr sz="1350"/>
            </a:lvl3pPr>
            <a:lvl4pPr algn="ctr">
              <a:defRPr sz="1350">
                <a:latin typeface="+mn-lt"/>
              </a:defRPr>
            </a:lvl4pPr>
            <a:lvl5pPr algn="ctr">
              <a:defRPr sz="1200">
                <a:latin typeface="+mn-lt"/>
              </a:defRPr>
            </a:lvl5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11" name="Content Placeholder 2"/>
          <p:cNvSpPr>
            <a:spLocks noGrp="1"/>
          </p:cNvSpPr>
          <p:nvPr>
            <p:ph idx="17"/>
          </p:nvPr>
        </p:nvSpPr>
        <p:spPr>
          <a:xfrm>
            <a:off x="7296425" y="3493675"/>
            <a:ext cx="1783080" cy="1664302"/>
          </a:xfrm>
        </p:spPr>
        <p:txBody>
          <a:bodyPr lIns="146304" rIns="146304"/>
          <a:lstStyle>
            <a:lvl1pPr algn="ctr">
              <a:defRPr sz="1650">
                <a:gradFill>
                  <a:gsLst>
                    <a:gs pos="15000">
                      <a:schemeClr val="tx2"/>
                    </a:gs>
                    <a:gs pos="47000">
                      <a:schemeClr val="tx2"/>
                    </a:gs>
                  </a:gsLst>
                  <a:lin ang="5400000" scaled="1"/>
                </a:gradFill>
                <a:latin typeface="Segoe UI Semilight" panose="020B0402040204020203" pitchFamily="34" charset="0"/>
                <a:cs typeface="Segoe UI Semilight" panose="020B0402040204020203" pitchFamily="34" charset="0"/>
              </a:defRPr>
            </a:lvl1pPr>
            <a:lvl2pPr algn="ctr">
              <a:defRPr sz="1650">
                <a:solidFill>
                  <a:schemeClr val="tx1">
                    <a:lumMod val="75000"/>
                    <a:lumOff val="25000"/>
                  </a:schemeClr>
                </a:solidFill>
                <a:latin typeface="Segoe UI Semilight" panose="020B0402040204020203" pitchFamily="34" charset="0"/>
                <a:cs typeface="Segoe UI Semilight" panose="020B0402040204020203" pitchFamily="34" charset="0"/>
              </a:defRPr>
            </a:lvl2pPr>
            <a:lvl3pPr algn="ctr">
              <a:defRPr sz="1350"/>
            </a:lvl3pPr>
            <a:lvl4pPr algn="ctr">
              <a:defRPr sz="1350">
                <a:latin typeface="+mn-lt"/>
              </a:defRPr>
            </a:lvl4pPr>
            <a:lvl5pPr algn="ctr">
              <a:defRPr sz="1200">
                <a:latin typeface="+mn-lt"/>
              </a:defRPr>
            </a:lvl5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12" name="Rectangle 11"/>
          <p:cNvSpPr/>
          <p:nvPr userDrawn="1"/>
        </p:nvSpPr>
        <p:spPr>
          <a:xfrm>
            <a:off x="222944" y="3382066"/>
            <a:ext cx="1440180" cy="18288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35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13" name="Rectangle 12"/>
          <p:cNvSpPr/>
          <p:nvPr userDrawn="1"/>
        </p:nvSpPr>
        <p:spPr>
          <a:xfrm>
            <a:off x="2034176" y="3382066"/>
            <a:ext cx="1440180" cy="18288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35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14" name="Rectangle 13"/>
          <p:cNvSpPr/>
          <p:nvPr userDrawn="1"/>
        </p:nvSpPr>
        <p:spPr>
          <a:xfrm>
            <a:off x="5656642" y="3382066"/>
            <a:ext cx="1440180" cy="18288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35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15" name="Rectangle 14"/>
          <p:cNvSpPr/>
          <p:nvPr userDrawn="1"/>
        </p:nvSpPr>
        <p:spPr>
          <a:xfrm>
            <a:off x="7467875" y="3382066"/>
            <a:ext cx="1440180" cy="18288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35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16" name="Rectangle 15"/>
          <p:cNvSpPr/>
          <p:nvPr userDrawn="1"/>
        </p:nvSpPr>
        <p:spPr>
          <a:xfrm>
            <a:off x="3845409" y="3382066"/>
            <a:ext cx="1440180" cy="18288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35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8" name="Text Placeholder 7"/>
          <p:cNvSpPr>
            <a:spLocks noGrp="1"/>
          </p:cNvSpPr>
          <p:nvPr>
            <p:ph type="body" sz="quarter" idx="13" hasCustomPrompt="1"/>
          </p:nvPr>
        </p:nvSpPr>
        <p:spPr>
          <a:xfrm>
            <a:off x="0" y="470361"/>
            <a:ext cx="9144000" cy="424732"/>
          </a:xfrm>
        </p:spPr>
        <p:txBody>
          <a:bodyPr/>
          <a:lstStyle>
            <a:lvl1pPr marL="0" indent="0" algn="ctr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None/>
              <a:defRPr lang="en-US" sz="2400" b="0" kern="1200" dirty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ea typeface="+mn-ea"/>
                <a:cs typeface="Segoe UI Semilight" panose="020B0402040204020203" pitchFamily="34" charset="0"/>
              </a:defRPr>
            </a:lvl1pPr>
          </a:lstStyle>
          <a:p>
            <a:pPr marL="0" lvl="0" indent="0" algn="ctr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None/>
            </a:pPr>
            <a:r>
              <a:rPr lang="en-US" dirty="0"/>
              <a:t>Click to edit master title style</a:t>
            </a:r>
          </a:p>
        </p:txBody>
      </p:sp>
      <p:sp>
        <p:nvSpPr>
          <p:cNvPr id="17" name="Content Placeholder 2"/>
          <p:cNvSpPr>
            <a:spLocks noGrp="1"/>
          </p:cNvSpPr>
          <p:nvPr>
            <p:ph idx="18" hasCustomPrompt="1"/>
          </p:nvPr>
        </p:nvSpPr>
        <p:spPr>
          <a:xfrm>
            <a:off x="51494" y="2577396"/>
            <a:ext cx="1783080" cy="653256"/>
          </a:xfrm>
        </p:spPr>
        <p:txBody>
          <a:bodyPr lIns="146304" rIns="146304"/>
          <a:lstStyle>
            <a:lvl1pPr marL="0" algn="ctr" defTabSz="685800" rtl="0" eaLnBrk="1" latinLnBrk="0" hangingPunct="1">
              <a:defRPr lang="en-US" sz="4050" kern="1200" dirty="0">
                <a:solidFill>
                  <a:schemeClr val="tx1"/>
                </a:solidFill>
                <a:latin typeface="Segoe UI Black" panose="020B0A02040204020203" pitchFamily="34" charset="0"/>
                <a:ea typeface="Segoe UI Black" panose="020B0A02040204020203" pitchFamily="34" charset="0"/>
                <a:cs typeface="Segoe UI Black" panose="020B0A02040204020203" pitchFamily="34" charset="0"/>
              </a:defRPr>
            </a:lvl1pPr>
            <a:lvl2pPr algn="ctr">
              <a:defRPr sz="1650">
                <a:solidFill>
                  <a:schemeClr val="tx1">
                    <a:lumMod val="75000"/>
                    <a:lumOff val="25000"/>
                  </a:schemeClr>
                </a:solidFill>
                <a:latin typeface="Segoe UI Semilight" panose="020B0402040204020203" pitchFamily="34" charset="0"/>
                <a:cs typeface="Segoe UI Semilight" panose="020B0402040204020203" pitchFamily="34" charset="0"/>
              </a:defRPr>
            </a:lvl2pPr>
            <a:lvl3pPr algn="ctr">
              <a:defRPr sz="1350"/>
            </a:lvl3pPr>
            <a:lvl4pPr algn="ctr">
              <a:defRPr sz="1350">
                <a:latin typeface="+mn-lt"/>
              </a:defRPr>
            </a:lvl4pPr>
            <a:lvl5pPr algn="ctr">
              <a:defRPr sz="1200">
                <a:latin typeface="+mn-lt"/>
              </a:defRPr>
            </a:lvl5pPr>
          </a:lstStyle>
          <a:p>
            <a:pPr lvl="0"/>
            <a:r>
              <a:rPr lang="en-US" dirty="0"/>
              <a:t>#</a:t>
            </a:r>
          </a:p>
        </p:txBody>
      </p:sp>
      <p:sp>
        <p:nvSpPr>
          <p:cNvPr id="18" name="Content Placeholder 2"/>
          <p:cNvSpPr>
            <a:spLocks noGrp="1"/>
          </p:cNvSpPr>
          <p:nvPr>
            <p:ph idx="19" hasCustomPrompt="1"/>
          </p:nvPr>
        </p:nvSpPr>
        <p:spPr>
          <a:xfrm>
            <a:off x="1862726" y="2577396"/>
            <a:ext cx="1783080" cy="653256"/>
          </a:xfrm>
        </p:spPr>
        <p:txBody>
          <a:bodyPr lIns="146304" rIns="146304"/>
          <a:lstStyle>
            <a:lvl1pPr algn="ctr">
              <a:defRPr lang="en-US" sz="4050" b="1" kern="1200" dirty="0">
                <a:solidFill>
                  <a:schemeClr val="tx1"/>
                </a:solidFill>
                <a:latin typeface="Segoe UI Black" panose="020B0A02040204020203" pitchFamily="34" charset="0"/>
                <a:ea typeface="Segoe UI Black" panose="020B0A02040204020203" pitchFamily="34" charset="0"/>
                <a:cs typeface="Segoe UI Black" panose="020B0A02040204020203" pitchFamily="34" charset="0"/>
              </a:defRPr>
            </a:lvl1pPr>
            <a:lvl2pPr algn="ctr">
              <a:defRPr sz="1650">
                <a:solidFill>
                  <a:schemeClr val="tx1">
                    <a:lumMod val="75000"/>
                    <a:lumOff val="25000"/>
                  </a:schemeClr>
                </a:solidFill>
                <a:latin typeface="Segoe UI Semilight" panose="020B0402040204020203" pitchFamily="34" charset="0"/>
                <a:cs typeface="Segoe UI Semilight" panose="020B0402040204020203" pitchFamily="34" charset="0"/>
              </a:defRPr>
            </a:lvl2pPr>
            <a:lvl3pPr algn="ctr">
              <a:defRPr sz="1350"/>
            </a:lvl3pPr>
            <a:lvl4pPr algn="ctr">
              <a:defRPr sz="1350">
                <a:latin typeface="+mn-lt"/>
              </a:defRPr>
            </a:lvl4pPr>
            <a:lvl5pPr algn="ctr">
              <a:defRPr sz="1200">
                <a:latin typeface="+mn-lt"/>
              </a:defRPr>
            </a:lvl5pPr>
          </a:lstStyle>
          <a:p>
            <a:pPr marL="0" lvl="0" indent="0" algn="ctr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None/>
            </a:pPr>
            <a:r>
              <a:rPr lang="en-US" dirty="0"/>
              <a:t>#</a:t>
            </a:r>
          </a:p>
        </p:txBody>
      </p:sp>
      <p:sp>
        <p:nvSpPr>
          <p:cNvPr id="19" name="Content Placeholder 2"/>
          <p:cNvSpPr>
            <a:spLocks noGrp="1"/>
          </p:cNvSpPr>
          <p:nvPr>
            <p:ph idx="20" hasCustomPrompt="1"/>
          </p:nvPr>
        </p:nvSpPr>
        <p:spPr>
          <a:xfrm>
            <a:off x="3673959" y="2577396"/>
            <a:ext cx="1783080" cy="653256"/>
          </a:xfrm>
        </p:spPr>
        <p:txBody>
          <a:bodyPr vert="horz" wrap="square" lIns="146304" tIns="45720" rIns="146304" bIns="45720" rtlCol="0">
            <a:spAutoFit/>
          </a:bodyPr>
          <a:lstStyle>
            <a:lvl1pPr algn="ctr">
              <a:defRPr lang="en-US" sz="4050" dirty="0">
                <a:solidFill>
                  <a:schemeClr val="tx1"/>
                </a:solidFill>
                <a:latin typeface="Segoe UI Black" panose="020B0A02040204020203" pitchFamily="34" charset="0"/>
                <a:ea typeface="Segoe UI Black" panose="020B0A02040204020203" pitchFamily="34" charset="0"/>
                <a:cs typeface="Segoe UI Black" panose="020B0A02040204020203" pitchFamily="34" charset="0"/>
              </a:defRPr>
            </a:lvl1pPr>
          </a:lstStyle>
          <a:p>
            <a:pPr lvl="0" algn="ctr"/>
            <a:r>
              <a:rPr lang="en-US" dirty="0"/>
              <a:t>#</a:t>
            </a:r>
          </a:p>
        </p:txBody>
      </p:sp>
      <p:sp>
        <p:nvSpPr>
          <p:cNvPr id="20" name="Content Placeholder 2"/>
          <p:cNvSpPr>
            <a:spLocks noGrp="1"/>
          </p:cNvSpPr>
          <p:nvPr>
            <p:ph idx="21" hasCustomPrompt="1"/>
          </p:nvPr>
        </p:nvSpPr>
        <p:spPr>
          <a:xfrm>
            <a:off x="5485192" y="2577396"/>
            <a:ext cx="1783080" cy="653256"/>
          </a:xfrm>
        </p:spPr>
        <p:txBody>
          <a:bodyPr vert="horz" wrap="square" lIns="146304" tIns="45720" rIns="146304" bIns="45720" rtlCol="0">
            <a:spAutoFit/>
          </a:bodyPr>
          <a:lstStyle>
            <a:lvl1pPr algn="ctr">
              <a:defRPr lang="en-US" sz="4050" dirty="0">
                <a:solidFill>
                  <a:schemeClr val="tx1"/>
                </a:solidFill>
                <a:latin typeface="Segoe UI Black" panose="020B0A02040204020203" pitchFamily="34" charset="0"/>
                <a:ea typeface="Segoe UI Black" panose="020B0A02040204020203" pitchFamily="34" charset="0"/>
                <a:cs typeface="Segoe UI Black" panose="020B0A02040204020203" pitchFamily="34" charset="0"/>
              </a:defRPr>
            </a:lvl1pPr>
          </a:lstStyle>
          <a:p>
            <a:pPr lvl="0" algn="ctr"/>
            <a:r>
              <a:rPr lang="en-US" dirty="0"/>
              <a:t>#</a:t>
            </a:r>
          </a:p>
        </p:txBody>
      </p:sp>
      <p:sp>
        <p:nvSpPr>
          <p:cNvPr id="21" name="Content Placeholder 2"/>
          <p:cNvSpPr>
            <a:spLocks noGrp="1"/>
          </p:cNvSpPr>
          <p:nvPr>
            <p:ph idx="22" hasCustomPrompt="1"/>
          </p:nvPr>
        </p:nvSpPr>
        <p:spPr>
          <a:xfrm>
            <a:off x="7296425" y="2577396"/>
            <a:ext cx="1783080" cy="653256"/>
          </a:xfrm>
        </p:spPr>
        <p:txBody>
          <a:bodyPr vert="horz" wrap="square" lIns="146304" tIns="45720" rIns="146304" bIns="45720" rtlCol="0">
            <a:spAutoFit/>
          </a:bodyPr>
          <a:lstStyle>
            <a:lvl1pPr algn="ctr">
              <a:defRPr lang="en-US" sz="4050" dirty="0">
                <a:solidFill>
                  <a:schemeClr val="tx1"/>
                </a:solidFill>
                <a:latin typeface="Segoe UI Black" panose="020B0A02040204020203" pitchFamily="34" charset="0"/>
                <a:ea typeface="Segoe UI Black" panose="020B0A02040204020203" pitchFamily="34" charset="0"/>
                <a:cs typeface="Segoe UI Black" panose="020B0A02040204020203" pitchFamily="34" charset="0"/>
              </a:defRPr>
            </a:lvl1pPr>
          </a:lstStyle>
          <a:p>
            <a:pPr lvl="0" algn="ctr"/>
            <a:r>
              <a:rPr lang="en-US" dirty="0"/>
              <a:t>#</a:t>
            </a:r>
          </a:p>
        </p:txBody>
      </p:sp>
    </p:spTree>
    <p:extLst>
      <p:ext uri="{BB962C8B-B14F-4D97-AF65-F5344CB8AC3E}">
        <p14:creationId xmlns:p14="http://schemas.microsoft.com/office/powerpoint/2010/main" val="359996286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decel="100000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75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75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 p14:presetBounceEnd="32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32000">
                                          <p:cBhvr additive="base">
                                            <p:cTn id="11" dur="750" fill="hold"/>
                                            <p:tgtEl>
                                              <p:spTgt spid="17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32000">
                                          <p:cBhvr additive="base">
                                            <p:cTn id="12" dur="750" fill="hold"/>
                                            <p:tgtEl>
                                              <p:spTgt spid="17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decel="10000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7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7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7" fill="hold">
                          <p:stCondLst>
                            <p:cond delay="indefinite"/>
                          </p:stCondLst>
                          <p:childTnLst>
                            <p:par>
                              <p:cTn id="18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9" presetID="2" presetClass="entr" presetSubtype="4" decel="100000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1" dur="75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2" dur="75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3" presetID="2" presetClass="entr" presetSubtype="1" fill="hold" grpId="0" nodeType="withEffect" p14:presetBounceEnd="32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32000">
                                          <p:cBhvr additive="base">
                                            <p:cTn id="25" dur="750" fill="hold"/>
                                            <p:tgtEl>
                                              <p:spTgt spid="18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32000">
                                          <p:cBhvr additive="base">
                                            <p:cTn id="26" dur="750" fill="hold"/>
                                            <p:tgtEl>
                                              <p:spTgt spid="18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7" presetID="2" presetClass="entr" presetSubtype="4" decel="10000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9" dur="75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0" dur="75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31" fill="hold">
                          <p:stCondLst>
                            <p:cond delay="indefinite"/>
                          </p:stCondLst>
                          <p:childTnLst>
                            <p:par>
                              <p:cTn id="32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3" presetID="2" presetClass="entr" presetSubtype="4" decel="100000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75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75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 p14:presetBounceEnd="32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32000">
                                          <p:cBhvr additive="base">
                                            <p:cTn id="39" dur="75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32000">
                                          <p:cBhvr additive="base">
                                            <p:cTn id="40" dur="75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4" decel="10000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75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75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45" fill="hold">
                          <p:stCondLst>
                            <p:cond delay="indefinite"/>
                          </p:stCondLst>
                          <p:childTnLst>
                            <p:par>
                              <p:cTn id="46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7" presetID="2" presetClass="entr" presetSubtype="4" decel="100000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9" dur="75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0" dur="75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1" presetID="2" presetClass="entr" presetSubtype="1" fill="hold" grpId="0" nodeType="withEffect" p14:presetBounceEnd="32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32000">
                                          <p:cBhvr additive="base">
                                            <p:cTn id="53" dur="75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32000">
                                          <p:cBhvr additive="base">
                                            <p:cTn id="54" dur="75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5" presetID="2" presetClass="entr" presetSubtype="4" decel="10000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7" dur="75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8" dur="75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59" fill="hold">
                          <p:stCondLst>
                            <p:cond delay="indefinite"/>
                          </p:stCondLst>
                          <p:childTnLst>
                            <p:par>
                              <p:cTn id="6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61" presetID="2" presetClass="entr" presetSubtype="4" decel="100000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3" dur="75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4" dur="75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5" presetID="2" presetClass="entr" presetSubtype="1" fill="hold" grpId="0" nodeType="withEffect" p14:presetBounceEnd="32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32000">
                                          <p:cBhvr additive="base">
                                            <p:cTn id="67" dur="75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32000">
                                          <p:cBhvr additive="base">
                                            <p:cTn id="68" dur="75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9" presetID="2" presetClass="entr" presetSubtype="4" decel="10000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1" dur="75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2" dur="75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3" grpId="0" uiExpand="1">
            <p:tmplLst>
              <p:tmpl>
                <p:tnLst>
                  <p:par>
                    <p:cTn presetID="2" presetClass="entr" presetSubtype="4" decel="100000" fill="hold" nodeType="withEffect">
                      <p:stCondLst>
                        <p:cond delay="0"/>
                      </p:stCondLst>
                      <p:childTnLst>
                        <p:set>
                          <p:cBhvr>
                            <p:cTn dur="1" fill="hold">
                              <p:stCondLst>
                                <p:cond delay="0"/>
                              </p:stCondLst>
                            </p:cTn>
                            <p:tgtEl>
                              <p:spTgt spid="3"/>
                            </p:tgtEl>
                            <p:attrNameLst>
                              <p:attrName>style.visibility</p:attrName>
                            </p:attrNameLst>
                          </p:cBhvr>
                          <p:to>
                            <p:strVal val="visible"/>
                          </p:to>
                        </p:set>
                        <p:anim calcmode="lin" valueType="num">
                          <p:cBhvr additive="base">
                            <p:cTn dur="750" fill="hold"/>
                            <p:tgtEl>
                              <p:spTgt spid="3"/>
                            </p:tgtEl>
                            <p:attrNameLst>
                              <p:attrName>ppt_x</p:attrName>
                            </p:attrNameLst>
                          </p:cBhvr>
                          <p:tavLst>
                            <p:tav tm="0">
                              <p:val>
                                <p:strVal val="#ppt_x"/>
                              </p:val>
                            </p:tav>
                            <p:tav tm="100000">
                              <p:val>
                                <p:strVal val="#ppt_x"/>
                              </p:val>
                            </p:tav>
                          </p:tavLst>
                        </p:anim>
                        <p:anim calcmode="lin" valueType="num">
                          <p:cBhvr additive="base">
                            <p:cTn dur="750" fill="hold"/>
                            <p:tgtEl>
                              <p:spTgt spid="3"/>
                            </p:tgtEl>
                            <p:attrNameLst>
                              <p:attrName>ppt_y</p:attrName>
                            </p:attrNameLst>
                          </p:cBhvr>
                          <p:tavLst>
                            <p:tav tm="0">
                              <p:val>
                                <p:strVal val="1+#ppt_h/2"/>
                              </p:val>
                            </p:tav>
                            <p:tav tm="100000">
                              <p:val>
                                <p:strVal val="#ppt_y"/>
                              </p:val>
                            </p:tav>
                          </p:tavLst>
                        </p:anim>
                      </p:childTnLst>
                    </p:cTn>
                  </p:par>
                </p:tnLst>
              </p:tmpl>
            </p:tmplLst>
          </p:bldP>
          <p:bldP spid="7" grpId="0" uiExpand="1">
            <p:tmplLst>
              <p:tmpl>
                <p:tnLst>
                  <p:par>
                    <p:cTn presetID="2" presetClass="entr" presetSubtype="4" decel="100000" fill="hold" nodeType="withEffect">
                      <p:stCondLst>
                        <p:cond delay="0"/>
                      </p:stCondLst>
                      <p:childTnLst>
                        <p:set>
                          <p:cBhvr>
                            <p:cTn dur="1" fill="hold">
                              <p:stCondLst>
                                <p:cond delay="0"/>
                              </p:stCondLst>
                            </p:cTn>
                            <p:tgtEl>
                              <p:spTgt spid="7"/>
                            </p:tgtEl>
                            <p:attrNameLst>
                              <p:attrName>style.visibility</p:attrName>
                            </p:attrNameLst>
                          </p:cBhvr>
                          <p:to>
                            <p:strVal val="visible"/>
                          </p:to>
                        </p:set>
                        <p:anim calcmode="lin" valueType="num">
                          <p:cBhvr additive="base">
                            <p:cTn dur="750" fill="hold"/>
                            <p:tgtEl>
                              <p:spTgt spid="7"/>
                            </p:tgtEl>
                            <p:attrNameLst>
                              <p:attrName>ppt_x</p:attrName>
                            </p:attrNameLst>
                          </p:cBhvr>
                          <p:tavLst>
                            <p:tav tm="0">
                              <p:val>
                                <p:strVal val="#ppt_x"/>
                              </p:val>
                            </p:tav>
                            <p:tav tm="100000">
                              <p:val>
                                <p:strVal val="#ppt_x"/>
                              </p:val>
                            </p:tav>
                          </p:tavLst>
                        </p:anim>
                        <p:anim calcmode="lin" valueType="num">
                          <p:cBhvr additive="base">
                            <p:cTn dur="750" fill="hold"/>
                            <p:tgtEl>
                              <p:spTgt spid="7"/>
                            </p:tgtEl>
                            <p:attrNameLst>
                              <p:attrName>ppt_y</p:attrName>
                            </p:attrNameLst>
                          </p:cBhvr>
                          <p:tavLst>
                            <p:tav tm="0">
                              <p:val>
                                <p:strVal val="1+#ppt_h/2"/>
                              </p:val>
                            </p:tav>
                            <p:tav tm="100000">
                              <p:val>
                                <p:strVal val="#ppt_y"/>
                              </p:val>
                            </p:tav>
                          </p:tavLst>
                        </p:anim>
                      </p:childTnLst>
                    </p:cTn>
                  </p:par>
                </p:tnLst>
              </p:tmpl>
            </p:tmplLst>
          </p:bldP>
          <p:bldP spid="9" grpId="0">
            <p:tmplLst>
              <p:tmpl>
                <p:tnLst>
                  <p:par>
                    <p:cTn presetID="2" presetClass="entr" presetSubtype="4" decel="100000" fill="hold" nodeType="withEffect">
                      <p:stCondLst>
                        <p:cond delay="0"/>
                      </p:stCondLst>
                      <p:childTnLst>
                        <p:set>
                          <p:cBhvr>
                            <p:cTn dur="1" fill="hold">
                              <p:stCondLst>
                                <p:cond delay="0"/>
                              </p:stCondLst>
                            </p:cTn>
                            <p:tgtEl>
                              <p:spTgt spid="9"/>
                            </p:tgtEl>
                            <p:attrNameLst>
                              <p:attrName>style.visibility</p:attrName>
                            </p:attrNameLst>
                          </p:cBhvr>
                          <p:to>
                            <p:strVal val="visible"/>
                          </p:to>
                        </p:set>
                        <p:anim calcmode="lin" valueType="num">
                          <p:cBhvr additive="base">
                            <p:cTn dur="750" fill="hold"/>
                            <p:tgtEl>
                              <p:spTgt spid="9"/>
                            </p:tgtEl>
                            <p:attrNameLst>
                              <p:attrName>ppt_x</p:attrName>
                            </p:attrNameLst>
                          </p:cBhvr>
                          <p:tavLst>
                            <p:tav tm="0">
                              <p:val>
                                <p:strVal val="#ppt_x"/>
                              </p:val>
                            </p:tav>
                            <p:tav tm="100000">
                              <p:val>
                                <p:strVal val="#ppt_x"/>
                              </p:val>
                            </p:tav>
                          </p:tavLst>
                        </p:anim>
                        <p:anim calcmode="lin" valueType="num">
                          <p:cBhvr additive="base">
                            <p:cTn dur="750" fill="hold"/>
                            <p:tgtEl>
                              <p:spTgt spid="9"/>
                            </p:tgtEl>
                            <p:attrNameLst>
                              <p:attrName>ppt_y</p:attrName>
                            </p:attrNameLst>
                          </p:cBhvr>
                          <p:tavLst>
                            <p:tav tm="0">
                              <p:val>
                                <p:strVal val="1+#ppt_h/2"/>
                              </p:val>
                            </p:tav>
                            <p:tav tm="100000">
                              <p:val>
                                <p:strVal val="#ppt_y"/>
                              </p:val>
                            </p:tav>
                          </p:tavLst>
                        </p:anim>
                      </p:childTnLst>
                    </p:cTn>
                  </p:par>
                </p:tnLst>
              </p:tmpl>
            </p:tmplLst>
          </p:bldP>
          <p:bldP spid="10" grpId="0">
            <p:tmplLst>
              <p:tmpl>
                <p:tnLst>
                  <p:par>
                    <p:cTn presetID="2" presetClass="entr" presetSubtype="4" decel="100000" fill="hold" nodeType="withEffect">
                      <p:stCondLst>
                        <p:cond delay="0"/>
                      </p:stCondLst>
                      <p:childTnLst>
                        <p:set>
                          <p:cBhvr>
                            <p:cTn dur="1" fill="hold">
                              <p:stCondLst>
                                <p:cond delay="0"/>
                              </p:stCondLst>
                            </p:cTn>
                            <p:tgtEl>
                              <p:spTgt spid="10"/>
                            </p:tgtEl>
                            <p:attrNameLst>
                              <p:attrName>style.visibility</p:attrName>
                            </p:attrNameLst>
                          </p:cBhvr>
                          <p:to>
                            <p:strVal val="visible"/>
                          </p:to>
                        </p:set>
                        <p:anim calcmode="lin" valueType="num">
                          <p:cBhvr additive="base">
                            <p:cTn dur="750" fill="hold"/>
                            <p:tgtEl>
                              <p:spTgt spid="10"/>
                            </p:tgtEl>
                            <p:attrNameLst>
                              <p:attrName>ppt_x</p:attrName>
                            </p:attrNameLst>
                          </p:cBhvr>
                          <p:tavLst>
                            <p:tav tm="0">
                              <p:val>
                                <p:strVal val="#ppt_x"/>
                              </p:val>
                            </p:tav>
                            <p:tav tm="100000">
                              <p:val>
                                <p:strVal val="#ppt_x"/>
                              </p:val>
                            </p:tav>
                          </p:tavLst>
                        </p:anim>
                        <p:anim calcmode="lin" valueType="num">
                          <p:cBhvr additive="base">
                            <p:cTn dur="750" fill="hold"/>
                            <p:tgtEl>
                              <p:spTgt spid="10"/>
                            </p:tgtEl>
                            <p:attrNameLst>
                              <p:attrName>ppt_y</p:attrName>
                            </p:attrNameLst>
                          </p:cBhvr>
                          <p:tavLst>
                            <p:tav tm="0">
                              <p:val>
                                <p:strVal val="1+#ppt_h/2"/>
                              </p:val>
                            </p:tav>
                            <p:tav tm="100000">
                              <p:val>
                                <p:strVal val="#ppt_y"/>
                              </p:val>
                            </p:tav>
                          </p:tavLst>
                        </p:anim>
                      </p:childTnLst>
                    </p:cTn>
                  </p:par>
                </p:tnLst>
              </p:tmpl>
            </p:tmplLst>
          </p:bldP>
          <p:bldP spid="11" grpId="0">
            <p:tmplLst>
              <p:tmpl>
                <p:tnLst>
                  <p:par>
                    <p:cTn presetID="2" presetClass="entr" presetSubtype="4" decel="100000" fill="hold" nodeType="withEffect">
                      <p:stCondLst>
                        <p:cond delay="0"/>
                      </p:stCondLst>
                      <p:childTnLst>
                        <p:set>
                          <p:cBhvr>
                            <p:cTn dur="1" fill="hold">
                              <p:stCondLst>
                                <p:cond delay="0"/>
                              </p:stCondLst>
                            </p:cTn>
                            <p:tgtEl>
                              <p:spTgt spid="11"/>
                            </p:tgtEl>
                            <p:attrNameLst>
                              <p:attrName>style.visibility</p:attrName>
                            </p:attrNameLst>
                          </p:cBhvr>
                          <p:to>
                            <p:strVal val="visible"/>
                          </p:to>
                        </p:set>
                        <p:anim calcmode="lin" valueType="num">
                          <p:cBhvr additive="base">
                            <p:cTn dur="750" fill="hold"/>
                            <p:tgtEl>
                              <p:spTgt spid="11"/>
                            </p:tgtEl>
                            <p:attrNameLst>
                              <p:attrName>ppt_x</p:attrName>
                            </p:attrNameLst>
                          </p:cBhvr>
                          <p:tavLst>
                            <p:tav tm="0">
                              <p:val>
                                <p:strVal val="#ppt_x"/>
                              </p:val>
                            </p:tav>
                            <p:tav tm="100000">
                              <p:val>
                                <p:strVal val="#ppt_x"/>
                              </p:val>
                            </p:tav>
                          </p:tavLst>
                        </p:anim>
                        <p:anim calcmode="lin" valueType="num">
                          <p:cBhvr additive="base">
                            <p:cTn dur="750" fill="hold"/>
                            <p:tgtEl>
                              <p:spTgt spid="11"/>
                            </p:tgtEl>
                            <p:attrNameLst>
                              <p:attrName>ppt_y</p:attrName>
                            </p:attrNameLst>
                          </p:cBhvr>
                          <p:tavLst>
                            <p:tav tm="0">
                              <p:val>
                                <p:strVal val="1+#ppt_h/2"/>
                              </p:val>
                            </p:tav>
                            <p:tav tm="100000">
                              <p:val>
                                <p:strVal val="#ppt_y"/>
                              </p:val>
                            </p:tav>
                          </p:tavLst>
                        </p:anim>
                      </p:childTnLst>
                    </p:cTn>
                  </p:par>
                </p:tnLst>
              </p:tmpl>
            </p:tmplLst>
          </p:bldP>
          <p:bldP spid="12" grpId="0" animBg="1"/>
          <p:bldP spid="13" grpId="0" animBg="1"/>
          <p:bldP spid="14" grpId="0" animBg="1"/>
          <p:bldP spid="15" grpId="0" animBg="1"/>
          <p:bldP spid="16" grpId="0" animBg="1"/>
          <p:bldP spid="17" grpId="0" uiExpand="1" build="p">
            <p:tmplLst>
              <p:tmpl lvl="1">
                <p:tnLst>
                  <p:par>
                    <p:cTn presetID="2" presetClass="entr" presetSubtype="1" fill="hold" nodeType="withEffect" p14:presetBounceEnd="32000">
                      <p:stCondLst>
                        <p:cond delay="0"/>
                      </p:stCondLst>
                      <p:childTnLst>
                        <p:set>
                          <p:cBhvr>
                            <p:cTn dur="1" fill="hold">
                              <p:stCondLst>
                                <p:cond delay="0"/>
                              </p:stCondLst>
                            </p:cTn>
                            <p:tgtEl>
                              <p:spTgt spid="17"/>
                            </p:tgtEl>
                            <p:attrNameLst>
                              <p:attrName>style.visibility</p:attrName>
                            </p:attrNameLst>
                          </p:cBhvr>
                          <p:to>
                            <p:strVal val="visible"/>
                          </p:to>
                        </p:set>
                        <p:anim calcmode="lin" valueType="num" p14:bounceEnd="32000">
                          <p:cBhvr additive="base">
                            <p:cTn dur="750" fill="hold"/>
                            <p:tgtEl>
                              <p:spTgt spid="17"/>
                            </p:tgtEl>
                            <p:attrNameLst>
                              <p:attrName>ppt_x</p:attrName>
                            </p:attrNameLst>
                          </p:cBhvr>
                          <p:tavLst>
                            <p:tav tm="0">
                              <p:val>
                                <p:strVal val="#ppt_x"/>
                              </p:val>
                            </p:tav>
                            <p:tav tm="100000">
                              <p:val>
                                <p:strVal val="#ppt_x"/>
                              </p:val>
                            </p:tav>
                          </p:tavLst>
                        </p:anim>
                        <p:anim calcmode="lin" valueType="num" p14:bounceEnd="32000">
                          <p:cBhvr additive="base">
                            <p:cTn dur="750" fill="hold"/>
                            <p:tgtEl>
                              <p:spTgt spid="17"/>
                            </p:tgtEl>
                            <p:attrNameLst>
                              <p:attrName>ppt_y</p:attrName>
                            </p:attrNameLst>
                          </p:cBhvr>
                          <p:tavLst>
                            <p:tav tm="0">
                              <p:val>
                                <p:strVal val="0-#ppt_h/2"/>
                              </p:val>
                            </p:tav>
                            <p:tav tm="100000">
                              <p:val>
                                <p:strVal val="#ppt_y"/>
                              </p:val>
                            </p:tav>
                          </p:tavLst>
                        </p:anim>
                      </p:childTnLst>
                    </p:cTn>
                  </p:par>
                </p:tnLst>
              </p:tmpl>
              <p:tmpl lvl="2">
                <p:tnLst>
                  <p:par>
                    <p:cTn presetID="2" presetClass="entr" presetSubtype="4" decel="100000" fill="hold" nodeType="withEffect">
                      <p:stCondLst>
                        <p:cond delay="0"/>
                      </p:stCondLst>
                      <p:childTnLst>
                        <p:set>
                          <p:cBhvr>
                            <p:cTn dur="1" fill="hold">
                              <p:stCondLst>
                                <p:cond delay="0"/>
                              </p:stCondLst>
                            </p:cTn>
                            <p:tgtEl>
                              <p:spTgt spid="17"/>
                            </p:tgtEl>
                            <p:attrNameLst>
                              <p:attrName>style.visibility</p:attrName>
                            </p:attrNameLst>
                          </p:cBhvr>
                          <p:to>
                            <p:strVal val="visible"/>
                          </p:to>
                        </p:set>
                        <p:anim calcmode="lin" valueType="num">
                          <p:cBhvr additive="base">
                            <p:cTn dur="750" fill="hold"/>
                            <p:tgtEl>
                              <p:spTgt spid="17"/>
                            </p:tgtEl>
                            <p:attrNameLst>
                              <p:attrName>ppt_x</p:attrName>
                            </p:attrNameLst>
                          </p:cBhvr>
                          <p:tavLst>
                            <p:tav tm="0">
                              <p:val>
                                <p:strVal val="#ppt_x"/>
                              </p:val>
                            </p:tav>
                            <p:tav tm="100000">
                              <p:val>
                                <p:strVal val="#ppt_x"/>
                              </p:val>
                            </p:tav>
                          </p:tavLst>
                        </p:anim>
                        <p:anim calcmode="lin" valueType="num">
                          <p:cBhvr additive="base">
                            <p:cTn dur="750" fill="hold"/>
                            <p:tgtEl>
                              <p:spTgt spid="17"/>
                            </p:tgtEl>
                            <p:attrNameLst>
                              <p:attrName>ppt_y</p:attrName>
                            </p:attrNameLst>
                          </p:cBhvr>
                          <p:tavLst>
                            <p:tav tm="0">
                              <p:val>
                                <p:strVal val="1+#ppt_h/2"/>
                              </p:val>
                            </p:tav>
                            <p:tav tm="100000">
                              <p:val>
                                <p:strVal val="#ppt_y"/>
                              </p:val>
                            </p:tav>
                          </p:tavLst>
                        </p:anim>
                      </p:childTnLst>
                    </p:cTn>
                  </p:par>
                </p:tnLst>
              </p:tmpl>
              <p:tmpl lvl="3">
                <p:tnLst>
                  <p:par>
                    <p:cTn presetID="2" presetClass="entr" presetSubtype="4" decel="100000" fill="hold" nodeType="withEffect">
                      <p:stCondLst>
                        <p:cond delay="0"/>
                      </p:stCondLst>
                      <p:childTnLst>
                        <p:set>
                          <p:cBhvr>
                            <p:cTn dur="1" fill="hold">
                              <p:stCondLst>
                                <p:cond delay="0"/>
                              </p:stCondLst>
                            </p:cTn>
                            <p:tgtEl>
                              <p:spTgt spid="17"/>
                            </p:tgtEl>
                            <p:attrNameLst>
                              <p:attrName>style.visibility</p:attrName>
                            </p:attrNameLst>
                          </p:cBhvr>
                          <p:to>
                            <p:strVal val="visible"/>
                          </p:to>
                        </p:set>
                        <p:anim calcmode="lin" valueType="num">
                          <p:cBhvr additive="base">
                            <p:cTn dur="750" fill="hold"/>
                            <p:tgtEl>
                              <p:spTgt spid="17"/>
                            </p:tgtEl>
                            <p:attrNameLst>
                              <p:attrName>ppt_x</p:attrName>
                            </p:attrNameLst>
                          </p:cBhvr>
                          <p:tavLst>
                            <p:tav tm="0">
                              <p:val>
                                <p:strVal val="#ppt_x"/>
                              </p:val>
                            </p:tav>
                            <p:tav tm="100000">
                              <p:val>
                                <p:strVal val="#ppt_x"/>
                              </p:val>
                            </p:tav>
                          </p:tavLst>
                        </p:anim>
                        <p:anim calcmode="lin" valueType="num">
                          <p:cBhvr additive="base">
                            <p:cTn dur="750" fill="hold"/>
                            <p:tgtEl>
                              <p:spTgt spid="17"/>
                            </p:tgtEl>
                            <p:attrNameLst>
                              <p:attrName>ppt_y</p:attrName>
                            </p:attrNameLst>
                          </p:cBhvr>
                          <p:tavLst>
                            <p:tav tm="0">
                              <p:val>
                                <p:strVal val="1+#ppt_h/2"/>
                              </p:val>
                            </p:tav>
                            <p:tav tm="100000">
                              <p:val>
                                <p:strVal val="#ppt_y"/>
                              </p:val>
                            </p:tav>
                          </p:tavLst>
                        </p:anim>
                      </p:childTnLst>
                    </p:cTn>
                  </p:par>
                </p:tnLst>
              </p:tmpl>
              <p:tmpl lvl="4">
                <p:tnLst>
                  <p:par>
                    <p:cTn presetID="2" presetClass="entr" presetSubtype="4" decel="100000" fill="hold" nodeType="withEffect">
                      <p:stCondLst>
                        <p:cond delay="0"/>
                      </p:stCondLst>
                      <p:childTnLst>
                        <p:set>
                          <p:cBhvr>
                            <p:cTn dur="1" fill="hold">
                              <p:stCondLst>
                                <p:cond delay="0"/>
                              </p:stCondLst>
                            </p:cTn>
                            <p:tgtEl>
                              <p:spTgt spid="17"/>
                            </p:tgtEl>
                            <p:attrNameLst>
                              <p:attrName>style.visibility</p:attrName>
                            </p:attrNameLst>
                          </p:cBhvr>
                          <p:to>
                            <p:strVal val="visible"/>
                          </p:to>
                        </p:set>
                        <p:anim calcmode="lin" valueType="num">
                          <p:cBhvr additive="base">
                            <p:cTn dur="750" fill="hold"/>
                            <p:tgtEl>
                              <p:spTgt spid="17"/>
                            </p:tgtEl>
                            <p:attrNameLst>
                              <p:attrName>ppt_x</p:attrName>
                            </p:attrNameLst>
                          </p:cBhvr>
                          <p:tavLst>
                            <p:tav tm="0">
                              <p:val>
                                <p:strVal val="#ppt_x"/>
                              </p:val>
                            </p:tav>
                            <p:tav tm="100000">
                              <p:val>
                                <p:strVal val="#ppt_x"/>
                              </p:val>
                            </p:tav>
                          </p:tavLst>
                        </p:anim>
                        <p:anim calcmode="lin" valueType="num">
                          <p:cBhvr additive="base">
                            <p:cTn dur="750" fill="hold"/>
                            <p:tgtEl>
                              <p:spTgt spid="17"/>
                            </p:tgtEl>
                            <p:attrNameLst>
                              <p:attrName>ppt_y</p:attrName>
                            </p:attrNameLst>
                          </p:cBhvr>
                          <p:tavLst>
                            <p:tav tm="0">
                              <p:val>
                                <p:strVal val="1+#ppt_h/2"/>
                              </p:val>
                            </p:tav>
                            <p:tav tm="100000">
                              <p:val>
                                <p:strVal val="#ppt_y"/>
                              </p:val>
                            </p:tav>
                          </p:tavLst>
                        </p:anim>
                      </p:childTnLst>
                    </p:cTn>
                  </p:par>
                </p:tnLst>
              </p:tmpl>
              <p:tmpl lvl="5">
                <p:tnLst>
                  <p:par>
                    <p:cTn presetID="2" presetClass="entr" presetSubtype="4" decel="100000" fill="hold" nodeType="withEffect">
                      <p:stCondLst>
                        <p:cond delay="0"/>
                      </p:stCondLst>
                      <p:childTnLst>
                        <p:set>
                          <p:cBhvr>
                            <p:cTn dur="1" fill="hold">
                              <p:stCondLst>
                                <p:cond delay="0"/>
                              </p:stCondLst>
                            </p:cTn>
                            <p:tgtEl>
                              <p:spTgt spid="17"/>
                            </p:tgtEl>
                            <p:attrNameLst>
                              <p:attrName>style.visibility</p:attrName>
                            </p:attrNameLst>
                          </p:cBhvr>
                          <p:to>
                            <p:strVal val="visible"/>
                          </p:to>
                        </p:set>
                        <p:anim calcmode="lin" valueType="num">
                          <p:cBhvr additive="base">
                            <p:cTn dur="750" fill="hold"/>
                            <p:tgtEl>
                              <p:spTgt spid="17"/>
                            </p:tgtEl>
                            <p:attrNameLst>
                              <p:attrName>ppt_x</p:attrName>
                            </p:attrNameLst>
                          </p:cBhvr>
                          <p:tavLst>
                            <p:tav tm="0">
                              <p:val>
                                <p:strVal val="#ppt_x"/>
                              </p:val>
                            </p:tav>
                            <p:tav tm="100000">
                              <p:val>
                                <p:strVal val="#ppt_x"/>
                              </p:val>
                            </p:tav>
                          </p:tavLst>
                        </p:anim>
                        <p:anim calcmode="lin" valueType="num">
                          <p:cBhvr additive="base">
                            <p:cTn dur="750" fill="hold"/>
                            <p:tgtEl>
                              <p:spTgt spid="17"/>
                            </p:tgtEl>
                            <p:attrNameLst>
                              <p:attrName>ppt_y</p:attrName>
                            </p:attrNameLst>
                          </p:cBhvr>
                          <p:tavLst>
                            <p:tav tm="0">
                              <p:val>
                                <p:strVal val="1+#ppt_h/2"/>
                              </p:val>
                            </p:tav>
                            <p:tav tm="100000">
                              <p:val>
                                <p:strVal val="#ppt_y"/>
                              </p:val>
                            </p:tav>
                          </p:tavLst>
                        </p:anim>
                      </p:childTnLst>
                    </p:cTn>
                  </p:par>
                </p:tnLst>
              </p:tmpl>
            </p:tmplLst>
          </p:bldP>
          <p:bldP spid="18" grpId="0" uiExpand="1" build="p">
            <p:tmplLst>
              <p:tmpl lvl="1">
                <p:tnLst>
                  <p:par>
                    <p:cTn presetID="2" presetClass="entr" presetSubtype="1" fill="hold" nodeType="withEffect" p14:presetBounceEnd="32000">
                      <p:stCondLst>
                        <p:cond delay="0"/>
                      </p:stCondLst>
                      <p:childTnLst>
                        <p:set>
                          <p:cBhvr>
                            <p:cTn dur="1" fill="hold">
                              <p:stCondLst>
                                <p:cond delay="0"/>
                              </p:stCondLst>
                            </p:cTn>
                            <p:tgtEl>
                              <p:spTgt spid="18"/>
                            </p:tgtEl>
                            <p:attrNameLst>
                              <p:attrName>style.visibility</p:attrName>
                            </p:attrNameLst>
                          </p:cBhvr>
                          <p:to>
                            <p:strVal val="visible"/>
                          </p:to>
                        </p:set>
                        <p:anim calcmode="lin" valueType="num" p14:bounceEnd="32000">
                          <p:cBhvr additive="base">
                            <p:cTn dur="750" fill="hold"/>
                            <p:tgtEl>
                              <p:spTgt spid="18"/>
                            </p:tgtEl>
                            <p:attrNameLst>
                              <p:attrName>ppt_x</p:attrName>
                            </p:attrNameLst>
                          </p:cBhvr>
                          <p:tavLst>
                            <p:tav tm="0">
                              <p:val>
                                <p:strVal val="#ppt_x"/>
                              </p:val>
                            </p:tav>
                            <p:tav tm="100000">
                              <p:val>
                                <p:strVal val="#ppt_x"/>
                              </p:val>
                            </p:tav>
                          </p:tavLst>
                        </p:anim>
                        <p:anim calcmode="lin" valueType="num" p14:bounceEnd="32000">
                          <p:cBhvr additive="base">
                            <p:cTn dur="750" fill="hold"/>
                            <p:tgtEl>
                              <p:spTgt spid="18"/>
                            </p:tgtEl>
                            <p:attrNameLst>
                              <p:attrName>ppt_y</p:attrName>
                            </p:attrNameLst>
                          </p:cBhvr>
                          <p:tavLst>
                            <p:tav tm="0">
                              <p:val>
                                <p:strVal val="0-#ppt_h/2"/>
                              </p:val>
                            </p:tav>
                            <p:tav tm="100000">
                              <p:val>
                                <p:strVal val="#ppt_y"/>
                              </p:val>
                            </p:tav>
                          </p:tavLst>
                        </p:anim>
                      </p:childTnLst>
                    </p:cTn>
                  </p:par>
                </p:tnLst>
              </p:tmpl>
              <p:tmpl lvl="2">
                <p:tnLst>
                  <p:par>
                    <p:cTn presetID="2" presetClass="entr" presetSubtype="4" decel="100000" fill="hold" nodeType="withEffect">
                      <p:stCondLst>
                        <p:cond delay="0"/>
                      </p:stCondLst>
                      <p:childTnLst>
                        <p:set>
                          <p:cBhvr>
                            <p:cTn dur="1" fill="hold">
                              <p:stCondLst>
                                <p:cond delay="0"/>
                              </p:stCondLst>
                            </p:cTn>
                            <p:tgtEl>
                              <p:spTgt spid="18"/>
                            </p:tgtEl>
                            <p:attrNameLst>
                              <p:attrName>style.visibility</p:attrName>
                            </p:attrNameLst>
                          </p:cBhvr>
                          <p:to>
                            <p:strVal val="visible"/>
                          </p:to>
                        </p:set>
                        <p:anim calcmode="lin" valueType="num">
                          <p:cBhvr additive="base">
                            <p:cTn dur="750" fill="hold"/>
                            <p:tgtEl>
                              <p:spTgt spid="18"/>
                            </p:tgtEl>
                            <p:attrNameLst>
                              <p:attrName>ppt_x</p:attrName>
                            </p:attrNameLst>
                          </p:cBhvr>
                          <p:tavLst>
                            <p:tav tm="0">
                              <p:val>
                                <p:strVal val="#ppt_x"/>
                              </p:val>
                            </p:tav>
                            <p:tav tm="100000">
                              <p:val>
                                <p:strVal val="#ppt_x"/>
                              </p:val>
                            </p:tav>
                          </p:tavLst>
                        </p:anim>
                        <p:anim calcmode="lin" valueType="num">
                          <p:cBhvr additive="base">
                            <p:cTn dur="750" fill="hold"/>
                            <p:tgtEl>
                              <p:spTgt spid="18"/>
                            </p:tgtEl>
                            <p:attrNameLst>
                              <p:attrName>ppt_y</p:attrName>
                            </p:attrNameLst>
                          </p:cBhvr>
                          <p:tavLst>
                            <p:tav tm="0">
                              <p:val>
                                <p:strVal val="1+#ppt_h/2"/>
                              </p:val>
                            </p:tav>
                            <p:tav tm="100000">
                              <p:val>
                                <p:strVal val="#ppt_y"/>
                              </p:val>
                            </p:tav>
                          </p:tavLst>
                        </p:anim>
                      </p:childTnLst>
                    </p:cTn>
                  </p:par>
                </p:tnLst>
              </p:tmpl>
              <p:tmpl lvl="3">
                <p:tnLst>
                  <p:par>
                    <p:cTn presetID="2" presetClass="entr" presetSubtype="4" decel="100000" fill="hold" nodeType="withEffect">
                      <p:stCondLst>
                        <p:cond delay="0"/>
                      </p:stCondLst>
                      <p:childTnLst>
                        <p:set>
                          <p:cBhvr>
                            <p:cTn dur="1" fill="hold">
                              <p:stCondLst>
                                <p:cond delay="0"/>
                              </p:stCondLst>
                            </p:cTn>
                            <p:tgtEl>
                              <p:spTgt spid="18"/>
                            </p:tgtEl>
                            <p:attrNameLst>
                              <p:attrName>style.visibility</p:attrName>
                            </p:attrNameLst>
                          </p:cBhvr>
                          <p:to>
                            <p:strVal val="visible"/>
                          </p:to>
                        </p:set>
                        <p:anim calcmode="lin" valueType="num">
                          <p:cBhvr additive="base">
                            <p:cTn dur="750" fill="hold"/>
                            <p:tgtEl>
                              <p:spTgt spid="18"/>
                            </p:tgtEl>
                            <p:attrNameLst>
                              <p:attrName>ppt_x</p:attrName>
                            </p:attrNameLst>
                          </p:cBhvr>
                          <p:tavLst>
                            <p:tav tm="0">
                              <p:val>
                                <p:strVal val="#ppt_x"/>
                              </p:val>
                            </p:tav>
                            <p:tav tm="100000">
                              <p:val>
                                <p:strVal val="#ppt_x"/>
                              </p:val>
                            </p:tav>
                          </p:tavLst>
                        </p:anim>
                        <p:anim calcmode="lin" valueType="num">
                          <p:cBhvr additive="base">
                            <p:cTn dur="750" fill="hold"/>
                            <p:tgtEl>
                              <p:spTgt spid="18"/>
                            </p:tgtEl>
                            <p:attrNameLst>
                              <p:attrName>ppt_y</p:attrName>
                            </p:attrNameLst>
                          </p:cBhvr>
                          <p:tavLst>
                            <p:tav tm="0">
                              <p:val>
                                <p:strVal val="1+#ppt_h/2"/>
                              </p:val>
                            </p:tav>
                            <p:tav tm="100000">
                              <p:val>
                                <p:strVal val="#ppt_y"/>
                              </p:val>
                            </p:tav>
                          </p:tavLst>
                        </p:anim>
                      </p:childTnLst>
                    </p:cTn>
                  </p:par>
                </p:tnLst>
              </p:tmpl>
              <p:tmpl lvl="4">
                <p:tnLst>
                  <p:par>
                    <p:cTn presetID="2" presetClass="entr" presetSubtype="4" decel="100000" fill="hold" nodeType="withEffect">
                      <p:stCondLst>
                        <p:cond delay="0"/>
                      </p:stCondLst>
                      <p:childTnLst>
                        <p:set>
                          <p:cBhvr>
                            <p:cTn dur="1" fill="hold">
                              <p:stCondLst>
                                <p:cond delay="0"/>
                              </p:stCondLst>
                            </p:cTn>
                            <p:tgtEl>
                              <p:spTgt spid="18"/>
                            </p:tgtEl>
                            <p:attrNameLst>
                              <p:attrName>style.visibility</p:attrName>
                            </p:attrNameLst>
                          </p:cBhvr>
                          <p:to>
                            <p:strVal val="visible"/>
                          </p:to>
                        </p:set>
                        <p:anim calcmode="lin" valueType="num">
                          <p:cBhvr additive="base">
                            <p:cTn dur="750" fill="hold"/>
                            <p:tgtEl>
                              <p:spTgt spid="18"/>
                            </p:tgtEl>
                            <p:attrNameLst>
                              <p:attrName>ppt_x</p:attrName>
                            </p:attrNameLst>
                          </p:cBhvr>
                          <p:tavLst>
                            <p:tav tm="0">
                              <p:val>
                                <p:strVal val="#ppt_x"/>
                              </p:val>
                            </p:tav>
                            <p:tav tm="100000">
                              <p:val>
                                <p:strVal val="#ppt_x"/>
                              </p:val>
                            </p:tav>
                          </p:tavLst>
                        </p:anim>
                        <p:anim calcmode="lin" valueType="num">
                          <p:cBhvr additive="base">
                            <p:cTn dur="750" fill="hold"/>
                            <p:tgtEl>
                              <p:spTgt spid="18"/>
                            </p:tgtEl>
                            <p:attrNameLst>
                              <p:attrName>ppt_y</p:attrName>
                            </p:attrNameLst>
                          </p:cBhvr>
                          <p:tavLst>
                            <p:tav tm="0">
                              <p:val>
                                <p:strVal val="1+#ppt_h/2"/>
                              </p:val>
                            </p:tav>
                            <p:tav tm="100000">
                              <p:val>
                                <p:strVal val="#ppt_y"/>
                              </p:val>
                            </p:tav>
                          </p:tavLst>
                        </p:anim>
                      </p:childTnLst>
                    </p:cTn>
                  </p:par>
                </p:tnLst>
              </p:tmpl>
              <p:tmpl lvl="5">
                <p:tnLst>
                  <p:par>
                    <p:cTn presetID="2" presetClass="entr" presetSubtype="4" decel="100000" fill="hold" nodeType="withEffect">
                      <p:stCondLst>
                        <p:cond delay="0"/>
                      </p:stCondLst>
                      <p:childTnLst>
                        <p:set>
                          <p:cBhvr>
                            <p:cTn dur="1" fill="hold">
                              <p:stCondLst>
                                <p:cond delay="0"/>
                              </p:stCondLst>
                            </p:cTn>
                            <p:tgtEl>
                              <p:spTgt spid="18"/>
                            </p:tgtEl>
                            <p:attrNameLst>
                              <p:attrName>style.visibility</p:attrName>
                            </p:attrNameLst>
                          </p:cBhvr>
                          <p:to>
                            <p:strVal val="visible"/>
                          </p:to>
                        </p:set>
                        <p:anim calcmode="lin" valueType="num">
                          <p:cBhvr additive="base">
                            <p:cTn dur="750" fill="hold"/>
                            <p:tgtEl>
                              <p:spTgt spid="18"/>
                            </p:tgtEl>
                            <p:attrNameLst>
                              <p:attrName>ppt_x</p:attrName>
                            </p:attrNameLst>
                          </p:cBhvr>
                          <p:tavLst>
                            <p:tav tm="0">
                              <p:val>
                                <p:strVal val="#ppt_x"/>
                              </p:val>
                            </p:tav>
                            <p:tav tm="100000">
                              <p:val>
                                <p:strVal val="#ppt_x"/>
                              </p:val>
                            </p:tav>
                          </p:tavLst>
                        </p:anim>
                        <p:anim calcmode="lin" valueType="num">
                          <p:cBhvr additive="base">
                            <p:cTn dur="750" fill="hold"/>
                            <p:tgtEl>
                              <p:spTgt spid="18"/>
                            </p:tgtEl>
                            <p:attrNameLst>
                              <p:attrName>ppt_y</p:attrName>
                            </p:attrNameLst>
                          </p:cBhvr>
                          <p:tavLst>
                            <p:tav tm="0">
                              <p:val>
                                <p:strVal val="1+#ppt_h/2"/>
                              </p:val>
                            </p:tav>
                            <p:tav tm="100000">
                              <p:val>
                                <p:strVal val="#ppt_y"/>
                              </p:val>
                            </p:tav>
                          </p:tavLst>
                        </p:anim>
                      </p:childTnLst>
                    </p:cTn>
                  </p:par>
                </p:tnLst>
              </p:tmpl>
            </p:tmplLst>
          </p:bldP>
          <p:bldP spid="19" grpId="0">
            <p:tmplLst>
              <p:tmpl>
                <p:tnLst>
                  <p:par>
                    <p:cTn presetID="2" presetClass="entr" presetSubtype="1" fill="hold" nodeType="withEffect" p14:presetBounceEnd="32000">
                      <p:stCondLst>
                        <p:cond delay="0"/>
                      </p:stCondLst>
                      <p:childTnLst>
                        <p:set>
                          <p:cBhvr>
                            <p:cTn dur="1" fill="hold">
                              <p:stCondLst>
                                <p:cond delay="0"/>
                              </p:stCondLst>
                            </p:cTn>
                            <p:tgtEl>
                              <p:spTgt spid="19"/>
                            </p:tgtEl>
                            <p:attrNameLst>
                              <p:attrName>style.visibility</p:attrName>
                            </p:attrNameLst>
                          </p:cBhvr>
                          <p:to>
                            <p:strVal val="visible"/>
                          </p:to>
                        </p:set>
                        <p:anim calcmode="lin" valueType="num" p14:bounceEnd="32000">
                          <p:cBhvr additive="base">
                            <p:cTn dur="750" fill="hold"/>
                            <p:tgtEl>
                              <p:spTgt spid="19"/>
                            </p:tgtEl>
                            <p:attrNameLst>
                              <p:attrName>ppt_x</p:attrName>
                            </p:attrNameLst>
                          </p:cBhvr>
                          <p:tavLst>
                            <p:tav tm="0">
                              <p:val>
                                <p:strVal val="#ppt_x"/>
                              </p:val>
                            </p:tav>
                            <p:tav tm="100000">
                              <p:val>
                                <p:strVal val="#ppt_x"/>
                              </p:val>
                            </p:tav>
                          </p:tavLst>
                        </p:anim>
                        <p:anim calcmode="lin" valueType="num" p14:bounceEnd="32000">
                          <p:cBhvr additive="base">
                            <p:cTn dur="750" fill="hold"/>
                            <p:tgtEl>
                              <p:spTgt spid="19"/>
                            </p:tgtEl>
                            <p:attrNameLst>
                              <p:attrName>ppt_y</p:attrName>
                            </p:attrNameLst>
                          </p:cBhvr>
                          <p:tavLst>
                            <p:tav tm="0">
                              <p:val>
                                <p:strVal val="0-#ppt_h/2"/>
                              </p:val>
                            </p:tav>
                            <p:tav tm="100000">
                              <p:val>
                                <p:strVal val="#ppt_y"/>
                              </p:val>
                            </p:tav>
                          </p:tavLst>
                        </p:anim>
                      </p:childTnLst>
                    </p:cTn>
                  </p:par>
                </p:tnLst>
              </p:tmpl>
            </p:tmplLst>
          </p:bldP>
          <p:bldP spid="20" grpId="0">
            <p:tmplLst>
              <p:tmpl>
                <p:tnLst>
                  <p:par>
                    <p:cTn presetID="2" presetClass="entr" presetSubtype="1" fill="hold" nodeType="withEffect" p14:presetBounceEnd="32000">
                      <p:stCondLst>
                        <p:cond delay="0"/>
                      </p:stCondLst>
                      <p:childTnLst>
                        <p:set>
                          <p:cBhvr>
                            <p:cTn dur="1" fill="hold">
                              <p:stCondLst>
                                <p:cond delay="0"/>
                              </p:stCondLst>
                            </p:cTn>
                            <p:tgtEl>
                              <p:spTgt spid="20"/>
                            </p:tgtEl>
                            <p:attrNameLst>
                              <p:attrName>style.visibility</p:attrName>
                            </p:attrNameLst>
                          </p:cBhvr>
                          <p:to>
                            <p:strVal val="visible"/>
                          </p:to>
                        </p:set>
                        <p:anim calcmode="lin" valueType="num" p14:bounceEnd="32000">
                          <p:cBhvr additive="base">
                            <p:cTn dur="750" fill="hold"/>
                            <p:tgtEl>
                              <p:spTgt spid="20"/>
                            </p:tgtEl>
                            <p:attrNameLst>
                              <p:attrName>ppt_x</p:attrName>
                            </p:attrNameLst>
                          </p:cBhvr>
                          <p:tavLst>
                            <p:tav tm="0">
                              <p:val>
                                <p:strVal val="#ppt_x"/>
                              </p:val>
                            </p:tav>
                            <p:tav tm="100000">
                              <p:val>
                                <p:strVal val="#ppt_x"/>
                              </p:val>
                            </p:tav>
                          </p:tavLst>
                        </p:anim>
                        <p:anim calcmode="lin" valueType="num" p14:bounceEnd="32000">
                          <p:cBhvr additive="base">
                            <p:cTn dur="750" fill="hold"/>
                            <p:tgtEl>
                              <p:spTgt spid="20"/>
                            </p:tgtEl>
                            <p:attrNameLst>
                              <p:attrName>ppt_y</p:attrName>
                            </p:attrNameLst>
                          </p:cBhvr>
                          <p:tavLst>
                            <p:tav tm="0">
                              <p:val>
                                <p:strVal val="0-#ppt_h/2"/>
                              </p:val>
                            </p:tav>
                            <p:tav tm="100000">
                              <p:val>
                                <p:strVal val="#ppt_y"/>
                              </p:val>
                            </p:tav>
                          </p:tavLst>
                        </p:anim>
                      </p:childTnLst>
                    </p:cTn>
                  </p:par>
                </p:tnLst>
              </p:tmpl>
            </p:tmplLst>
          </p:bldP>
          <p:bldP spid="21" grpId="0">
            <p:tmplLst>
              <p:tmpl>
                <p:tnLst>
                  <p:par>
                    <p:cTn presetID="2" presetClass="entr" presetSubtype="1" fill="hold" nodeType="withEffect" p14:presetBounceEnd="32000">
                      <p:stCondLst>
                        <p:cond delay="0"/>
                      </p:stCondLst>
                      <p:childTnLst>
                        <p:set>
                          <p:cBhvr>
                            <p:cTn dur="1" fill="hold">
                              <p:stCondLst>
                                <p:cond delay="0"/>
                              </p:stCondLst>
                            </p:cTn>
                            <p:tgtEl>
                              <p:spTgt spid="21"/>
                            </p:tgtEl>
                            <p:attrNameLst>
                              <p:attrName>style.visibility</p:attrName>
                            </p:attrNameLst>
                          </p:cBhvr>
                          <p:to>
                            <p:strVal val="visible"/>
                          </p:to>
                        </p:set>
                        <p:anim calcmode="lin" valueType="num" p14:bounceEnd="32000">
                          <p:cBhvr additive="base">
                            <p:cTn dur="750" fill="hold"/>
                            <p:tgtEl>
                              <p:spTgt spid="21"/>
                            </p:tgtEl>
                            <p:attrNameLst>
                              <p:attrName>ppt_x</p:attrName>
                            </p:attrNameLst>
                          </p:cBhvr>
                          <p:tavLst>
                            <p:tav tm="0">
                              <p:val>
                                <p:strVal val="#ppt_x"/>
                              </p:val>
                            </p:tav>
                            <p:tav tm="100000">
                              <p:val>
                                <p:strVal val="#ppt_x"/>
                              </p:val>
                            </p:tav>
                          </p:tavLst>
                        </p:anim>
                        <p:anim calcmode="lin" valueType="num" p14:bounceEnd="32000">
                          <p:cBhvr additive="base">
                            <p:cTn dur="750" fill="hold"/>
                            <p:tgtEl>
                              <p:spTgt spid="21"/>
                            </p:tgtEl>
                            <p:attrNameLst>
                              <p:attrName>ppt_y</p:attrName>
                            </p:attrNameLst>
                          </p:cBhvr>
                          <p:tavLst>
                            <p:tav tm="0">
                              <p:val>
                                <p:strVal val="0-#ppt_h/2"/>
                              </p:val>
                            </p:tav>
                            <p:tav tm="100000">
                              <p:val>
                                <p:strVal val="#ppt_y"/>
                              </p:val>
                            </p:tav>
                          </p:tavLst>
                        </p:anim>
                      </p:childTnLst>
                    </p:cTn>
                  </p:par>
                </p:tnLst>
              </p:tmpl>
            </p:tmplLst>
          </p:bldP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decel="100000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75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75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750" fill="hold"/>
                                            <p:tgtEl>
                                              <p:spTgt spid="17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750" fill="hold"/>
                                            <p:tgtEl>
                                              <p:spTgt spid="17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decel="10000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7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7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7" fill="hold">
                          <p:stCondLst>
                            <p:cond delay="indefinite"/>
                          </p:stCondLst>
                          <p:childTnLst>
                            <p:par>
                              <p:cTn id="18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9" presetID="2" presetClass="entr" presetSubtype="4" decel="100000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1" dur="75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2" dur="75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5" dur="750" fill="hold"/>
                                            <p:tgtEl>
                                              <p:spTgt spid="18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6" dur="750" fill="hold"/>
                                            <p:tgtEl>
                                              <p:spTgt spid="18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7" presetID="2" presetClass="entr" presetSubtype="4" decel="10000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9" dur="75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0" dur="75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31" fill="hold">
                          <p:stCondLst>
                            <p:cond delay="indefinite"/>
                          </p:stCondLst>
                          <p:childTnLst>
                            <p:par>
                              <p:cTn id="32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3" presetID="2" presetClass="entr" presetSubtype="4" decel="100000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75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75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75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75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4" decel="10000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75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75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45" fill="hold">
                          <p:stCondLst>
                            <p:cond delay="indefinite"/>
                          </p:stCondLst>
                          <p:childTnLst>
                            <p:par>
                              <p:cTn id="46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7" presetID="2" presetClass="entr" presetSubtype="4" decel="100000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9" dur="75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0" dur="75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3" dur="75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4" dur="75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5" presetID="2" presetClass="entr" presetSubtype="4" decel="10000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7" dur="75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8" dur="75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59" fill="hold">
                          <p:stCondLst>
                            <p:cond delay="indefinite"/>
                          </p:stCondLst>
                          <p:childTnLst>
                            <p:par>
                              <p:cTn id="6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61" presetID="2" presetClass="entr" presetSubtype="4" decel="100000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3" dur="75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4" dur="75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7" dur="75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8" dur="75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9" presetID="2" presetClass="entr" presetSubtype="4" decel="10000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1" dur="75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2" dur="75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3" grpId="0" uiExpand="1">
            <p:tmplLst>
              <p:tmpl>
                <p:tnLst>
                  <p:par>
                    <p:cTn presetID="2" presetClass="entr" presetSubtype="4" decel="100000" fill="hold" nodeType="withEffect">
                      <p:stCondLst>
                        <p:cond delay="0"/>
                      </p:stCondLst>
                      <p:childTnLst>
                        <p:set>
                          <p:cBhvr>
                            <p:cTn dur="1" fill="hold">
                              <p:stCondLst>
                                <p:cond delay="0"/>
                              </p:stCondLst>
                            </p:cTn>
                            <p:tgtEl>
                              <p:spTgt spid="3"/>
                            </p:tgtEl>
                            <p:attrNameLst>
                              <p:attrName>style.visibility</p:attrName>
                            </p:attrNameLst>
                          </p:cBhvr>
                          <p:to>
                            <p:strVal val="visible"/>
                          </p:to>
                        </p:set>
                        <p:anim calcmode="lin" valueType="num">
                          <p:cBhvr additive="base">
                            <p:cTn dur="750" fill="hold"/>
                            <p:tgtEl>
                              <p:spTgt spid="3"/>
                            </p:tgtEl>
                            <p:attrNameLst>
                              <p:attrName>ppt_x</p:attrName>
                            </p:attrNameLst>
                          </p:cBhvr>
                          <p:tavLst>
                            <p:tav tm="0">
                              <p:val>
                                <p:strVal val="#ppt_x"/>
                              </p:val>
                            </p:tav>
                            <p:tav tm="100000">
                              <p:val>
                                <p:strVal val="#ppt_x"/>
                              </p:val>
                            </p:tav>
                          </p:tavLst>
                        </p:anim>
                        <p:anim calcmode="lin" valueType="num">
                          <p:cBhvr additive="base">
                            <p:cTn dur="750" fill="hold"/>
                            <p:tgtEl>
                              <p:spTgt spid="3"/>
                            </p:tgtEl>
                            <p:attrNameLst>
                              <p:attrName>ppt_y</p:attrName>
                            </p:attrNameLst>
                          </p:cBhvr>
                          <p:tavLst>
                            <p:tav tm="0">
                              <p:val>
                                <p:strVal val="1+#ppt_h/2"/>
                              </p:val>
                            </p:tav>
                            <p:tav tm="100000">
                              <p:val>
                                <p:strVal val="#ppt_y"/>
                              </p:val>
                            </p:tav>
                          </p:tavLst>
                        </p:anim>
                      </p:childTnLst>
                    </p:cTn>
                  </p:par>
                </p:tnLst>
              </p:tmpl>
            </p:tmplLst>
          </p:bldP>
          <p:bldP spid="7" grpId="0" uiExpand="1">
            <p:tmplLst>
              <p:tmpl>
                <p:tnLst>
                  <p:par>
                    <p:cTn presetID="2" presetClass="entr" presetSubtype="4" decel="100000" fill="hold" nodeType="withEffect">
                      <p:stCondLst>
                        <p:cond delay="0"/>
                      </p:stCondLst>
                      <p:childTnLst>
                        <p:set>
                          <p:cBhvr>
                            <p:cTn dur="1" fill="hold">
                              <p:stCondLst>
                                <p:cond delay="0"/>
                              </p:stCondLst>
                            </p:cTn>
                            <p:tgtEl>
                              <p:spTgt spid="7"/>
                            </p:tgtEl>
                            <p:attrNameLst>
                              <p:attrName>style.visibility</p:attrName>
                            </p:attrNameLst>
                          </p:cBhvr>
                          <p:to>
                            <p:strVal val="visible"/>
                          </p:to>
                        </p:set>
                        <p:anim calcmode="lin" valueType="num">
                          <p:cBhvr additive="base">
                            <p:cTn dur="750" fill="hold"/>
                            <p:tgtEl>
                              <p:spTgt spid="7"/>
                            </p:tgtEl>
                            <p:attrNameLst>
                              <p:attrName>ppt_x</p:attrName>
                            </p:attrNameLst>
                          </p:cBhvr>
                          <p:tavLst>
                            <p:tav tm="0">
                              <p:val>
                                <p:strVal val="#ppt_x"/>
                              </p:val>
                            </p:tav>
                            <p:tav tm="100000">
                              <p:val>
                                <p:strVal val="#ppt_x"/>
                              </p:val>
                            </p:tav>
                          </p:tavLst>
                        </p:anim>
                        <p:anim calcmode="lin" valueType="num">
                          <p:cBhvr additive="base">
                            <p:cTn dur="750" fill="hold"/>
                            <p:tgtEl>
                              <p:spTgt spid="7"/>
                            </p:tgtEl>
                            <p:attrNameLst>
                              <p:attrName>ppt_y</p:attrName>
                            </p:attrNameLst>
                          </p:cBhvr>
                          <p:tavLst>
                            <p:tav tm="0">
                              <p:val>
                                <p:strVal val="1+#ppt_h/2"/>
                              </p:val>
                            </p:tav>
                            <p:tav tm="100000">
                              <p:val>
                                <p:strVal val="#ppt_y"/>
                              </p:val>
                            </p:tav>
                          </p:tavLst>
                        </p:anim>
                      </p:childTnLst>
                    </p:cTn>
                  </p:par>
                </p:tnLst>
              </p:tmpl>
            </p:tmplLst>
          </p:bldP>
          <p:bldP spid="9" grpId="0">
            <p:tmplLst>
              <p:tmpl>
                <p:tnLst>
                  <p:par>
                    <p:cTn presetID="2" presetClass="entr" presetSubtype="4" decel="100000" fill="hold" nodeType="withEffect">
                      <p:stCondLst>
                        <p:cond delay="0"/>
                      </p:stCondLst>
                      <p:childTnLst>
                        <p:set>
                          <p:cBhvr>
                            <p:cTn dur="1" fill="hold">
                              <p:stCondLst>
                                <p:cond delay="0"/>
                              </p:stCondLst>
                            </p:cTn>
                            <p:tgtEl>
                              <p:spTgt spid="9"/>
                            </p:tgtEl>
                            <p:attrNameLst>
                              <p:attrName>style.visibility</p:attrName>
                            </p:attrNameLst>
                          </p:cBhvr>
                          <p:to>
                            <p:strVal val="visible"/>
                          </p:to>
                        </p:set>
                        <p:anim calcmode="lin" valueType="num">
                          <p:cBhvr additive="base">
                            <p:cTn dur="750" fill="hold"/>
                            <p:tgtEl>
                              <p:spTgt spid="9"/>
                            </p:tgtEl>
                            <p:attrNameLst>
                              <p:attrName>ppt_x</p:attrName>
                            </p:attrNameLst>
                          </p:cBhvr>
                          <p:tavLst>
                            <p:tav tm="0">
                              <p:val>
                                <p:strVal val="#ppt_x"/>
                              </p:val>
                            </p:tav>
                            <p:tav tm="100000">
                              <p:val>
                                <p:strVal val="#ppt_x"/>
                              </p:val>
                            </p:tav>
                          </p:tavLst>
                        </p:anim>
                        <p:anim calcmode="lin" valueType="num">
                          <p:cBhvr additive="base">
                            <p:cTn dur="750" fill="hold"/>
                            <p:tgtEl>
                              <p:spTgt spid="9"/>
                            </p:tgtEl>
                            <p:attrNameLst>
                              <p:attrName>ppt_y</p:attrName>
                            </p:attrNameLst>
                          </p:cBhvr>
                          <p:tavLst>
                            <p:tav tm="0">
                              <p:val>
                                <p:strVal val="1+#ppt_h/2"/>
                              </p:val>
                            </p:tav>
                            <p:tav tm="100000">
                              <p:val>
                                <p:strVal val="#ppt_y"/>
                              </p:val>
                            </p:tav>
                          </p:tavLst>
                        </p:anim>
                      </p:childTnLst>
                    </p:cTn>
                  </p:par>
                </p:tnLst>
              </p:tmpl>
            </p:tmplLst>
          </p:bldP>
          <p:bldP spid="10" grpId="0">
            <p:tmplLst>
              <p:tmpl>
                <p:tnLst>
                  <p:par>
                    <p:cTn presetID="2" presetClass="entr" presetSubtype="4" decel="100000" fill="hold" nodeType="withEffect">
                      <p:stCondLst>
                        <p:cond delay="0"/>
                      </p:stCondLst>
                      <p:childTnLst>
                        <p:set>
                          <p:cBhvr>
                            <p:cTn dur="1" fill="hold">
                              <p:stCondLst>
                                <p:cond delay="0"/>
                              </p:stCondLst>
                            </p:cTn>
                            <p:tgtEl>
                              <p:spTgt spid="10"/>
                            </p:tgtEl>
                            <p:attrNameLst>
                              <p:attrName>style.visibility</p:attrName>
                            </p:attrNameLst>
                          </p:cBhvr>
                          <p:to>
                            <p:strVal val="visible"/>
                          </p:to>
                        </p:set>
                        <p:anim calcmode="lin" valueType="num">
                          <p:cBhvr additive="base">
                            <p:cTn dur="750" fill="hold"/>
                            <p:tgtEl>
                              <p:spTgt spid="10"/>
                            </p:tgtEl>
                            <p:attrNameLst>
                              <p:attrName>ppt_x</p:attrName>
                            </p:attrNameLst>
                          </p:cBhvr>
                          <p:tavLst>
                            <p:tav tm="0">
                              <p:val>
                                <p:strVal val="#ppt_x"/>
                              </p:val>
                            </p:tav>
                            <p:tav tm="100000">
                              <p:val>
                                <p:strVal val="#ppt_x"/>
                              </p:val>
                            </p:tav>
                          </p:tavLst>
                        </p:anim>
                        <p:anim calcmode="lin" valueType="num">
                          <p:cBhvr additive="base">
                            <p:cTn dur="750" fill="hold"/>
                            <p:tgtEl>
                              <p:spTgt spid="10"/>
                            </p:tgtEl>
                            <p:attrNameLst>
                              <p:attrName>ppt_y</p:attrName>
                            </p:attrNameLst>
                          </p:cBhvr>
                          <p:tavLst>
                            <p:tav tm="0">
                              <p:val>
                                <p:strVal val="1+#ppt_h/2"/>
                              </p:val>
                            </p:tav>
                            <p:tav tm="100000">
                              <p:val>
                                <p:strVal val="#ppt_y"/>
                              </p:val>
                            </p:tav>
                          </p:tavLst>
                        </p:anim>
                      </p:childTnLst>
                    </p:cTn>
                  </p:par>
                </p:tnLst>
              </p:tmpl>
            </p:tmplLst>
          </p:bldP>
          <p:bldP spid="11" grpId="0">
            <p:tmplLst>
              <p:tmpl>
                <p:tnLst>
                  <p:par>
                    <p:cTn presetID="2" presetClass="entr" presetSubtype="4" decel="100000" fill="hold" nodeType="withEffect">
                      <p:stCondLst>
                        <p:cond delay="0"/>
                      </p:stCondLst>
                      <p:childTnLst>
                        <p:set>
                          <p:cBhvr>
                            <p:cTn dur="1" fill="hold">
                              <p:stCondLst>
                                <p:cond delay="0"/>
                              </p:stCondLst>
                            </p:cTn>
                            <p:tgtEl>
                              <p:spTgt spid="11"/>
                            </p:tgtEl>
                            <p:attrNameLst>
                              <p:attrName>style.visibility</p:attrName>
                            </p:attrNameLst>
                          </p:cBhvr>
                          <p:to>
                            <p:strVal val="visible"/>
                          </p:to>
                        </p:set>
                        <p:anim calcmode="lin" valueType="num">
                          <p:cBhvr additive="base">
                            <p:cTn dur="750" fill="hold"/>
                            <p:tgtEl>
                              <p:spTgt spid="11"/>
                            </p:tgtEl>
                            <p:attrNameLst>
                              <p:attrName>ppt_x</p:attrName>
                            </p:attrNameLst>
                          </p:cBhvr>
                          <p:tavLst>
                            <p:tav tm="0">
                              <p:val>
                                <p:strVal val="#ppt_x"/>
                              </p:val>
                            </p:tav>
                            <p:tav tm="100000">
                              <p:val>
                                <p:strVal val="#ppt_x"/>
                              </p:val>
                            </p:tav>
                          </p:tavLst>
                        </p:anim>
                        <p:anim calcmode="lin" valueType="num">
                          <p:cBhvr additive="base">
                            <p:cTn dur="750" fill="hold"/>
                            <p:tgtEl>
                              <p:spTgt spid="11"/>
                            </p:tgtEl>
                            <p:attrNameLst>
                              <p:attrName>ppt_y</p:attrName>
                            </p:attrNameLst>
                          </p:cBhvr>
                          <p:tavLst>
                            <p:tav tm="0">
                              <p:val>
                                <p:strVal val="1+#ppt_h/2"/>
                              </p:val>
                            </p:tav>
                            <p:tav tm="100000">
                              <p:val>
                                <p:strVal val="#ppt_y"/>
                              </p:val>
                            </p:tav>
                          </p:tavLst>
                        </p:anim>
                      </p:childTnLst>
                    </p:cTn>
                  </p:par>
                </p:tnLst>
              </p:tmpl>
            </p:tmplLst>
          </p:bldP>
          <p:bldP spid="12" grpId="0" animBg="1"/>
          <p:bldP spid="13" grpId="0" animBg="1"/>
          <p:bldP spid="14" grpId="0" animBg="1"/>
          <p:bldP spid="15" grpId="0" animBg="1"/>
          <p:bldP spid="16" grpId="0" animBg="1"/>
          <p:bldP spid="17" grpId="0" uiExpand="1" build="p">
            <p:tmplLst>
              <p:tmpl lvl="1">
                <p:tnLst>
                  <p:par>
                    <p:cTn presetID="2" presetClass="entr" presetSubtype="1" fill="hold" nodeType="withEffect">
                      <p:stCondLst>
                        <p:cond delay="0"/>
                      </p:stCondLst>
                      <p:childTnLst>
                        <p:set>
                          <p:cBhvr>
                            <p:cTn dur="1" fill="hold">
                              <p:stCondLst>
                                <p:cond delay="0"/>
                              </p:stCondLst>
                            </p:cTn>
                            <p:tgtEl>
                              <p:spTgt spid="17"/>
                            </p:tgtEl>
                            <p:attrNameLst>
                              <p:attrName>style.visibility</p:attrName>
                            </p:attrNameLst>
                          </p:cBhvr>
                          <p:to>
                            <p:strVal val="visible"/>
                          </p:to>
                        </p:set>
                        <p:anim calcmode="lin" valueType="num">
                          <p:cBhvr additive="base">
                            <p:cTn dur="750" fill="hold"/>
                            <p:tgtEl>
                              <p:spTgt spid="17"/>
                            </p:tgtEl>
                            <p:attrNameLst>
                              <p:attrName>ppt_x</p:attrName>
                            </p:attrNameLst>
                          </p:cBhvr>
                          <p:tavLst>
                            <p:tav tm="0">
                              <p:val>
                                <p:strVal val="#ppt_x"/>
                              </p:val>
                            </p:tav>
                            <p:tav tm="100000">
                              <p:val>
                                <p:strVal val="#ppt_x"/>
                              </p:val>
                            </p:tav>
                          </p:tavLst>
                        </p:anim>
                        <p:anim calcmode="lin" valueType="num">
                          <p:cBhvr additive="base">
                            <p:cTn dur="750" fill="hold"/>
                            <p:tgtEl>
                              <p:spTgt spid="17"/>
                            </p:tgtEl>
                            <p:attrNameLst>
                              <p:attrName>ppt_y</p:attrName>
                            </p:attrNameLst>
                          </p:cBhvr>
                          <p:tavLst>
                            <p:tav tm="0">
                              <p:val>
                                <p:strVal val="0-#ppt_h/2"/>
                              </p:val>
                            </p:tav>
                            <p:tav tm="100000">
                              <p:val>
                                <p:strVal val="#ppt_y"/>
                              </p:val>
                            </p:tav>
                          </p:tavLst>
                        </p:anim>
                      </p:childTnLst>
                    </p:cTn>
                  </p:par>
                </p:tnLst>
              </p:tmpl>
              <p:tmpl lvl="2">
                <p:tnLst>
                  <p:par>
                    <p:cTn presetID="2" presetClass="entr" presetSubtype="4" decel="100000" fill="hold" nodeType="withEffect">
                      <p:stCondLst>
                        <p:cond delay="0"/>
                      </p:stCondLst>
                      <p:childTnLst>
                        <p:set>
                          <p:cBhvr>
                            <p:cTn dur="1" fill="hold">
                              <p:stCondLst>
                                <p:cond delay="0"/>
                              </p:stCondLst>
                            </p:cTn>
                            <p:tgtEl>
                              <p:spTgt spid="17"/>
                            </p:tgtEl>
                            <p:attrNameLst>
                              <p:attrName>style.visibility</p:attrName>
                            </p:attrNameLst>
                          </p:cBhvr>
                          <p:to>
                            <p:strVal val="visible"/>
                          </p:to>
                        </p:set>
                        <p:anim calcmode="lin" valueType="num">
                          <p:cBhvr additive="base">
                            <p:cTn dur="750" fill="hold"/>
                            <p:tgtEl>
                              <p:spTgt spid="17"/>
                            </p:tgtEl>
                            <p:attrNameLst>
                              <p:attrName>ppt_x</p:attrName>
                            </p:attrNameLst>
                          </p:cBhvr>
                          <p:tavLst>
                            <p:tav tm="0">
                              <p:val>
                                <p:strVal val="#ppt_x"/>
                              </p:val>
                            </p:tav>
                            <p:tav tm="100000">
                              <p:val>
                                <p:strVal val="#ppt_x"/>
                              </p:val>
                            </p:tav>
                          </p:tavLst>
                        </p:anim>
                        <p:anim calcmode="lin" valueType="num">
                          <p:cBhvr additive="base">
                            <p:cTn dur="750" fill="hold"/>
                            <p:tgtEl>
                              <p:spTgt spid="17"/>
                            </p:tgtEl>
                            <p:attrNameLst>
                              <p:attrName>ppt_y</p:attrName>
                            </p:attrNameLst>
                          </p:cBhvr>
                          <p:tavLst>
                            <p:tav tm="0">
                              <p:val>
                                <p:strVal val="1+#ppt_h/2"/>
                              </p:val>
                            </p:tav>
                            <p:tav tm="100000">
                              <p:val>
                                <p:strVal val="#ppt_y"/>
                              </p:val>
                            </p:tav>
                          </p:tavLst>
                        </p:anim>
                      </p:childTnLst>
                    </p:cTn>
                  </p:par>
                </p:tnLst>
              </p:tmpl>
              <p:tmpl lvl="3">
                <p:tnLst>
                  <p:par>
                    <p:cTn presetID="2" presetClass="entr" presetSubtype="4" decel="100000" fill="hold" nodeType="withEffect">
                      <p:stCondLst>
                        <p:cond delay="0"/>
                      </p:stCondLst>
                      <p:childTnLst>
                        <p:set>
                          <p:cBhvr>
                            <p:cTn dur="1" fill="hold">
                              <p:stCondLst>
                                <p:cond delay="0"/>
                              </p:stCondLst>
                            </p:cTn>
                            <p:tgtEl>
                              <p:spTgt spid="17"/>
                            </p:tgtEl>
                            <p:attrNameLst>
                              <p:attrName>style.visibility</p:attrName>
                            </p:attrNameLst>
                          </p:cBhvr>
                          <p:to>
                            <p:strVal val="visible"/>
                          </p:to>
                        </p:set>
                        <p:anim calcmode="lin" valueType="num">
                          <p:cBhvr additive="base">
                            <p:cTn dur="750" fill="hold"/>
                            <p:tgtEl>
                              <p:spTgt spid="17"/>
                            </p:tgtEl>
                            <p:attrNameLst>
                              <p:attrName>ppt_x</p:attrName>
                            </p:attrNameLst>
                          </p:cBhvr>
                          <p:tavLst>
                            <p:tav tm="0">
                              <p:val>
                                <p:strVal val="#ppt_x"/>
                              </p:val>
                            </p:tav>
                            <p:tav tm="100000">
                              <p:val>
                                <p:strVal val="#ppt_x"/>
                              </p:val>
                            </p:tav>
                          </p:tavLst>
                        </p:anim>
                        <p:anim calcmode="lin" valueType="num">
                          <p:cBhvr additive="base">
                            <p:cTn dur="750" fill="hold"/>
                            <p:tgtEl>
                              <p:spTgt spid="17"/>
                            </p:tgtEl>
                            <p:attrNameLst>
                              <p:attrName>ppt_y</p:attrName>
                            </p:attrNameLst>
                          </p:cBhvr>
                          <p:tavLst>
                            <p:tav tm="0">
                              <p:val>
                                <p:strVal val="1+#ppt_h/2"/>
                              </p:val>
                            </p:tav>
                            <p:tav tm="100000">
                              <p:val>
                                <p:strVal val="#ppt_y"/>
                              </p:val>
                            </p:tav>
                          </p:tavLst>
                        </p:anim>
                      </p:childTnLst>
                    </p:cTn>
                  </p:par>
                </p:tnLst>
              </p:tmpl>
              <p:tmpl lvl="4">
                <p:tnLst>
                  <p:par>
                    <p:cTn presetID="2" presetClass="entr" presetSubtype="4" decel="100000" fill="hold" nodeType="withEffect">
                      <p:stCondLst>
                        <p:cond delay="0"/>
                      </p:stCondLst>
                      <p:childTnLst>
                        <p:set>
                          <p:cBhvr>
                            <p:cTn dur="1" fill="hold">
                              <p:stCondLst>
                                <p:cond delay="0"/>
                              </p:stCondLst>
                            </p:cTn>
                            <p:tgtEl>
                              <p:spTgt spid="17"/>
                            </p:tgtEl>
                            <p:attrNameLst>
                              <p:attrName>style.visibility</p:attrName>
                            </p:attrNameLst>
                          </p:cBhvr>
                          <p:to>
                            <p:strVal val="visible"/>
                          </p:to>
                        </p:set>
                        <p:anim calcmode="lin" valueType="num">
                          <p:cBhvr additive="base">
                            <p:cTn dur="750" fill="hold"/>
                            <p:tgtEl>
                              <p:spTgt spid="17"/>
                            </p:tgtEl>
                            <p:attrNameLst>
                              <p:attrName>ppt_x</p:attrName>
                            </p:attrNameLst>
                          </p:cBhvr>
                          <p:tavLst>
                            <p:tav tm="0">
                              <p:val>
                                <p:strVal val="#ppt_x"/>
                              </p:val>
                            </p:tav>
                            <p:tav tm="100000">
                              <p:val>
                                <p:strVal val="#ppt_x"/>
                              </p:val>
                            </p:tav>
                          </p:tavLst>
                        </p:anim>
                        <p:anim calcmode="lin" valueType="num">
                          <p:cBhvr additive="base">
                            <p:cTn dur="750" fill="hold"/>
                            <p:tgtEl>
                              <p:spTgt spid="17"/>
                            </p:tgtEl>
                            <p:attrNameLst>
                              <p:attrName>ppt_y</p:attrName>
                            </p:attrNameLst>
                          </p:cBhvr>
                          <p:tavLst>
                            <p:tav tm="0">
                              <p:val>
                                <p:strVal val="1+#ppt_h/2"/>
                              </p:val>
                            </p:tav>
                            <p:tav tm="100000">
                              <p:val>
                                <p:strVal val="#ppt_y"/>
                              </p:val>
                            </p:tav>
                          </p:tavLst>
                        </p:anim>
                      </p:childTnLst>
                    </p:cTn>
                  </p:par>
                </p:tnLst>
              </p:tmpl>
              <p:tmpl lvl="5">
                <p:tnLst>
                  <p:par>
                    <p:cTn presetID="2" presetClass="entr" presetSubtype="4" decel="100000" fill="hold" nodeType="withEffect">
                      <p:stCondLst>
                        <p:cond delay="0"/>
                      </p:stCondLst>
                      <p:childTnLst>
                        <p:set>
                          <p:cBhvr>
                            <p:cTn dur="1" fill="hold">
                              <p:stCondLst>
                                <p:cond delay="0"/>
                              </p:stCondLst>
                            </p:cTn>
                            <p:tgtEl>
                              <p:spTgt spid="17"/>
                            </p:tgtEl>
                            <p:attrNameLst>
                              <p:attrName>style.visibility</p:attrName>
                            </p:attrNameLst>
                          </p:cBhvr>
                          <p:to>
                            <p:strVal val="visible"/>
                          </p:to>
                        </p:set>
                        <p:anim calcmode="lin" valueType="num">
                          <p:cBhvr additive="base">
                            <p:cTn dur="750" fill="hold"/>
                            <p:tgtEl>
                              <p:spTgt spid="17"/>
                            </p:tgtEl>
                            <p:attrNameLst>
                              <p:attrName>ppt_x</p:attrName>
                            </p:attrNameLst>
                          </p:cBhvr>
                          <p:tavLst>
                            <p:tav tm="0">
                              <p:val>
                                <p:strVal val="#ppt_x"/>
                              </p:val>
                            </p:tav>
                            <p:tav tm="100000">
                              <p:val>
                                <p:strVal val="#ppt_x"/>
                              </p:val>
                            </p:tav>
                          </p:tavLst>
                        </p:anim>
                        <p:anim calcmode="lin" valueType="num">
                          <p:cBhvr additive="base">
                            <p:cTn dur="750" fill="hold"/>
                            <p:tgtEl>
                              <p:spTgt spid="17"/>
                            </p:tgtEl>
                            <p:attrNameLst>
                              <p:attrName>ppt_y</p:attrName>
                            </p:attrNameLst>
                          </p:cBhvr>
                          <p:tavLst>
                            <p:tav tm="0">
                              <p:val>
                                <p:strVal val="1+#ppt_h/2"/>
                              </p:val>
                            </p:tav>
                            <p:tav tm="100000">
                              <p:val>
                                <p:strVal val="#ppt_y"/>
                              </p:val>
                            </p:tav>
                          </p:tavLst>
                        </p:anim>
                      </p:childTnLst>
                    </p:cTn>
                  </p:par>
                </p:tnLst>
              </p:tmpl>
            </p:tmplLst>
          </p:bldP>
          <p:bldP spid="18" grpId="0" uiExpand="1" build="p">
            <p:tmplLst>
              <p:tmpl lvl="1">
                <p:tnLst>
                  <p:par>
                    <p:cTn presetID="2" presetClass="entr" presetSubtype="1" fill="hold" nodeType="withEffect">
                      <p:stCondLst>
                        <p:cond delay="0"/>
                      </p:stCondLst>
                      <p:childTnLst>
                        <p:set>
                          <p:cBhvr>
                            <p:cTn dur="1" fill="hold">
                              <p:stCondLst>
                                <p:cond delay="0"/>
                              </p:stCondLst>
                            </p:cTn>
                            <p:tgtEl>
                              <p:spTgt spid="18"/>
                            </p:tgtEl>
                            <p:attrNameLst>
                              <p:attrName>style.visibility</p:attrName>
                            </p:attrNameLst>
                          </p:cBhvr>
                          <p:to>
                            <p:strVal val="visible"/>
                          </p:to>
                        </p:set>
                        <p:anim calcmode="lin" valueType="num">
                          <p:cBhvr additive="base">
                            <p:cTn dur="750" fill="hold"/>
                            <p:tgtEl>
                              <p:spTgt spid="18"/>
                            </p:tgtEl>
                            <p:attrNameLst>
                              <p:attrName>ppt_x</p:attrName>
                            </p:attrNameLst>
                          </p:cBhvr>
                          <p:tavLst>
                            <p:tav tm="0">
                              <p:val>
                                <p:strVal val="#ppt_x"/>
                              </p:val>
                            </p:tav>
                            <p:tav tm="100000">
                              <p:val>
                                <p:strVal val="#ppt_x"/>
                              </p:val>
                            </p:tav>
                          </p:tavLst>
                        </p:anim>
                        <p:anim calcmode="lin" valueType="num">
                          <p:cBhvr additive="base">
                            <p:cTn dur="750" fill="hold"/>
                            <p:tgtEl>
                              <p:spTgt spid="18"/>
                            </p:tgtEl>
                            <p:attrNameLst>
                              <p:attrName>ppt_y</p:attrName>
                            </p:attrNameLst>
                          </p:cBhvr>
                          <p:tavLst>
                            <p:tav tm="0">
                              <p:val>
                                <p:strVal val="0-#ppt_h/2"/>
                              </p:val>
                            </p:tav>
                            <p:tav tm="100000">
                              <p:val>
                                <p:strVal val="#ppt_y"/>
                              </p:val>
                            </p:tav>
                          </p:tavLst>
                        </p:anim>
                      </p:childTnLst>
                    </p:cTn>
                  </p:par>
                </p:tnLst>
              </p:tmpl>
              <p:tmpl lvl="2">
                <p:tnLst>
                  <p:par>
                    <p:cTn presetID="2" presetClass="entr" presetSubtype="4" decel="100000" fill="hold" nodeType="withEffect">
                      <p:stCondLst>
                        <p:cond delay="0"/>
                      </p:stCondLst>
                      <p:childTnLst>
                        <p:set>
                          <p:cBhvr>
                            <p:cTn dur="1" fill="hold">
                              <p:stCondLst>
                                <p:cond delay="0"/>
                              </p:stCondLst>
                            </p:cTn>
                            <p:tgtEl>
                              <p:spTgt spid="18"/>
                            </p:tgtEl>
                            <p:attrNameLst>
                              <p:attrName>style.visibility</p:attrName>
                            </p:attrNameLst>
                          </p:cBhvr>
                          <p:to>
                            <p:strVal val="visible"/>
                          </p:to>
                        </p:set>
                        <p:anim calcmode="lin" valueType="num">
                          <p:cBhvr additive="base">
                            <p:cTn dur="750" fill="hold"/>
                            <p:tgtEl>
                              <p:spTgt spid="18"/>
                            </p:tgtEl>
                            <p:attrNameLst>
                              <p:attrName>ppt_x</p:attrName>
                            </p:attrNameLst>
                          </p:cBhvr>
                          <p:tavLst>
                            <p:tav tm="0">
                              <p:val>
                                <p:strVal val="#ppt_x"/>
                              </p:val>
                            </p:tav>
                            <p:tav tm="100000">
                              <p:val>
                                <p:strVal val="#ppt_x"/>
                              </p:val>
                            </p:tav>
                          </p:tavLst>
                        </p:anim>
                        <p:anim calcmode="lin" valueType="num">
                          <p:cBhvr additive="base">
                            <p:cTn dur="750" fill="hold"/>
                            <p:tgtEl>
                              <p:spTgt spid="18"/>
                            </p:tgtEl>
                            <p:attrNameLst>
                              <p:attrName>ppt_y</p:attrName>
                            </p:attrNameLst>
                          </p:cBhvr>
                          <p:tavLst>
                            <p:tav tm="0">
                              <p:val>
                                <p:strVal val="1+#ppt_h/2"/>
                              </p:val>
                            </p:tav>
                            <p:tav tm="100000">
                              <p:val>
                                <p:strVal val="#ppt_y"/>
                              </p:val>
                            </p:tav>
                          </p:tavLst>
                        </p:anim>
                      </p:childTnLst>
                    </p:cTn>
                  </p:par>
                </p:tnLst>
              </p:tmpl>
              <p:tmpl lvl="3">
                <p:tnLst>
                  <p:par>
                    <p:cTn presetID="2" presetClass="entr" presetSubtype="4" decel="100000" fill="hold" nodeType="withEffect">
                      <p:stCondLst>
                        <p:cond delay="0"/>
                      </p:stCondLst>
                      <p:childTnLst>
                        <p:set>
                          <p:cBhvr>
                            <p:cTn dur="1" fill="hold">
                              <p:stCondLst>
                                <p:cond delay="0"/>
                              </p:stCondLst>
                            </p:cTn>
                            <p:tgtEl>
                              <p:spTgt spid="18"/>
                            </p:tgtEl>
                            <p:attrNameLst>
                              <p:attrName>style.visibility</p:attrName>
                            </p:attrNameLst>
                          </p:cBhvr>
                          <p:to>
                            <p:strVal val="visible"/>
                          </p:to>
                        </p:set>
                        <p:anim calcmode="lin" valueType="num">
                          <p:cBhvr additive="base">
                            <p:cTn dur="750" fill="hold"/>
                            <p:tgtEl>
                              <p:spTgt spid="18"/>
                            </p:tgtEl>
                            <p:attrNameLst>
                              <p:attrName>ppt_x</p:attrName>
                            </p:attrNameLst>
                          </p:cBhvr>
                          <p:tavLst>
                            <p:tav tm="0">
                              <p:val>
                                <p:strVal val="#ppt_x"/>
                              </p:val>
                            </p:tav>
                            <p:tav tm="100000">
                              <p:val>
                                <p:strVal val="#ppt_x"/>
                              </p:val>
                            </p:tav>
                          </p:tavLst>
                        </p:anim>
                        <p:anim calcmode="lin" valueType="num">
                          <p:cBhvr additive="base">
                            <p:cTn dur="750" fill="hold"/>
                            <p:tgtEl>
                              <p:spTgt spid="18"/>
                            </p:tgtEl>
                            <p:attrNameLst>
                              <p:attrName>ppt_y</p:attrName>
                            </p:attrNameLst>
                          </p:cBhvr>
                          <p:tavLst>
                            <p:tav tm="0">
                              <p:val>
                                <p:strVal val="1+#ppt_h/2"/>
                              </p:val>
                            </p:tav>
                            <p:tav tm="100000">
                              <p:val>
                                <p:strVal val="#ppt_y"/>
                              </p:val>
                            </p:tav>
                          </p:tavLst>
                        </p:anim>
                      </p:childTnLst>
                    </p:cTn>
                  </p:par>
                </p:tnLst>
              </p:tmpl>
              <p:tmpl lvl="4">
                <p:tnLst>
                  <p:par>
                    <p:cTn presetID="2" presetClass="entr" presetSubtype="4" decel="100000" fill="hold" nodeType="withEffect">
                      <p:stCondLst>
                        <p:cond delay="0"/>
                      </p:stCondLst>
                      <p:childTnLst>
                        <p:set>
                          <p:cBhvr>
                            <p:cTn dur="1" fill="hold">
                              <p:stCondLst>
                                <p:cond delay="0"/>
                              </p:stCondLst>
                            </p:cTn>
                            <p:tgtEl>
                              <p:spTgt spid="18"/>
                            </p:tgtEl>
                            <p:attrNameLst>
                              <p:attrName>style.visibility</p:attrName>
                            </p:attrNameLst>
                          </p:cBhvr>
                          <p:to>
                            <p:strVal val="visible"/>
                          </p:to>
                        </p:set>
                        <p:anim calcmode="lin" valueType="num">
                          <p:cBhvr additive="base">
                            <p:cTn dur="750" fill="hold"/>
                            <p:tgtEl>
                              <p:spTgt spid="18"/>
                            </p:tgtEl>
                            <p:attrNameLst>
                              <p:attrName>ppt_x</p:attrName>
                            </p:attrNameLst>
                          </p:cBhvr>
                          <p:tavLst>
                            <p:tav tm="0">
                              <p:val>
                                <p:strVal val="#ppt_x"/>
                              </p:val>
                            </p:tav>
                            <p:tav tm="100000">
                              <p:val>
                                <p:strVal val="#ppt_x"/>
                              </p:val>
                            </p:tav>
                          </p:tavLst>
                        </p:anim>
                        <p:anim calcmode="lin" valueType="num">
                          <p:cBhvr additive="base">
                            <p:cTn dur="750" fill="hold"/>
                            <p:tgtEl>
                              <p:spTgt spid="18"/>
                            </p:tgtEl>
                            <p:attrNameLst>
                              <p:attrName>ppt_y</p:attrName>
                            </p:attrNameLst>
                          </p:cBhvr>
                          <p:tavLst>
                            <p:tav tm="0">
                              <p:val>
                                <p:strVal val="1+#ppt_h/2"/>
                              </p:val>
                            </p:tav>
                            <p:tav tm="100000">
                              <p:val>
                                <p:strVal val="#ppt_y"/>
                              </p:val>
                            </p:tav>
                          </p:tavLst>
                        </p:anim>
                      </p:childTnLst>
                    </p:cTn>
                  </p:par>
                </p:tnLst>
              </p:tmpl>
              <p:tmpl lvl="5">
                <p:tnLst>
                  <p:par>
                    <p:cTn presetID="2" presetClass="entr" presetSubtype="4" decel="100000" fill="hold" nodeType="withEffect">
                      <p:stCondLst>
                        <p:cond delay="0"/>
                      </p:stCondLst>
                      <p:childTnLst>
                        <p:set>
                          <p:cBhvr>
                            <p:cTn dur="1" fill="hold">
                              <p:stCondLst>
                                <p:cond delay="0"/>
                              </p:stCondLst>
                            </p:cTn>
                            <p:tgtEl>
                              <p:spTgt spid="18"/>
                            </p:tgtEl>
                            <p:attrNameLst>
                              <p:attrName>style.visibility</p:attrName>
                            </p:attrNameLst>
                          </p:cBhvr>
                          <p:to>
                            <p:strVal val="visible"/>
                          </p:to>
                        </p:set>
                        <p:anim calcmode="lin" valueType="num">
                          <p:cBhvr additive="base">
                            <p:cTn dur="750" fill="hold"/>
                            <p:tgtEl>
                              <p:spTgt spid="18"/>
                            </p:tgtEl>
                            <p:attrNameLst>
                              <p:attrName>ppt_x</p:attrName>
                            </p:attrNameLst>
                          </p:cBhvr>
                          <p:tavLst>
                            <p:tav tm="0">
                              <p:val>
                                <p:strVal val="#ppt_x"/>
                              </p:val>
                            </p:tav>
                            <p:tav tm="100000">
                              <p:val>
                                <p:strVal val="#ppt_x"/>
                              </p:val>
                            </p:tav>
                          </p:tavLst>
                        </p:anim>
                        <p:anim calcmode="lin" valueType="num">
                          <p:cBhvr additive="base">
                            <p:cTn dur="750" fill="hold"/>
                            <p:tgtEl>
                              <p:spTgt spid="18"/>
                            </p:tgtEl>
                            <p:attrNameLst>
                              <p:attrName>ppt_y</p:attrName>
                            </p:attrNameLst>
                          </p:cBhvr>
                          <p:tavLst>
                            <p:tav tm="0">
                              <p:val>
                                <p:strVal val="1+#ppt_h/2"/>
                              </p:val>
                            </p:tav>
                            <p:tav tm="100000">
                              <p:val>
                                <p:strVal val="#ppt_y"/>
                              </p:val>
                            </p:tav>
                          </p:tavLst>
                        </p:anim>
                      </p:childTnLst>
                    </p:cTn>
                  </p:par>
                </p:tnLst>
              </p:tmpl>
            </p:tmplLst>
          </p:bldP>
          <p:bldP spid="19" grpId="0">
            <p:tmplLst>
              <p:tmpl>
                <p:tnLst>
                  <p:par>
                    <p:cTn presetID="2" presetClass="entr" presetSubtype="1" fill="hold" nodeType="withEffect">
                      <p:stCondLst>
                        <p:cond delay="0"/>
                      </p:stCondLst>
                      <p:childTnLst>
                        <p:set>
                          <p:cBhvr>
                            <p:cTn dur="1" fill="hold">
                              <p:stCondLst>
                                <p:cond delay="0"/>
                              </p:stCondLst>
                            </p:cTn>
                            <p:tgtEl>
                              <p:spTgt spid="19"/>
                            </p:tgtEl>
                            <p:attrNameLst>
                              <p:attrName>style.visibility</p:attrName>
                            </p:attrNameLst>
                          </p:cBhvr>
                          <p:to>
                            <p:strVal val="visible"/>
                          </p:to>
                        </p:set>
                        <p:anim calcmode="lin" valueType="num">
                          <p:cBhvr additive="base">
                            <p:cTn dur="750" fill="hold"/>
                            <p:tgtEl>
                              <p:spTgt spid="19"/>
                            </p:tgtEl>
                            <p:attrNameLst>
                              <p:attrName>ppt_x</p:attrName>
                            </p:attrNameLst>
                          </p:cBhvr>
                          <p:tavLst>
                            <p:tav tm="0">
                              <p:val>
                                <p:strVal val="#ppt_x"/>
                              </p:val>
                            </p:tav>
                            <p:tav tm="100000">
                              <p:val>
                                <p:strVal val="#ppt_x"/>
                              </p:val>
                            </p:tav>
                          </p:tavLst>
                        </p:anim>
                        <p:anim calcmode="lin" valueType="num">
                          <p:cBhvr additive="base">
                            <p:cTn dur="750" fill="hold"/>
                            <p:tgtEl>
                              <p:spTgt spid="19"/>
                            </p:tgtEl>
                            <p:attrNameLst>
                              <p:attrName>ppt_y</p:attrName>
                            </p:attrNameLst>
                          </p:cBhvr>
                          <p:tavLst>
                            <p:tav tm="0">
                              <p:val>
                                <p:strVal val="0-#ppt_h/2"/>
                              </p:val>
                            </p:tav>
                            <p:tav tm="100000">
                              <p:val>
                                <p:strVal val="#ppt_y"/>
                              </p:val>
                            </p:tav>
                          </p:tavLst>
                        </p:anim>
                      </p:childTnLst>
                    </p:cTn>
                  </p:par>
                </p:tnLst>
              </p:tmpl>
            </p:tmplLst>
          </p:bldP>
          <p:bldP spid="20" grpId="0">
            <p:tmplLst>
              <p:tmpl>
                <p:tnLst>
                  <p:par>
                    <p:cTn presetID="2" presetClass="entr" presetSubtype="1" fill="hold" nodeType="withEffect">
                      <p:stCondLst>
                        <p:cond delay="0"/>
                      </p:stCondLst>
                      <p:childTnLst>
                        <p:set>
                          <p:cBhvr>
                            <p:cTn dur="1" fill="hold">
                              <p:stCondLst>
                                <p:cond delay="0"/>
                              </p:stCondLst>
                            </p:cTn>
                            <p:tgtEl>
                              <p:spTgt spid="20"/>
                            </p:tgtEl>
                            <p:attrNameLst>
                              <p:attrName>style.visibility</p:attrName>
                            </p:attrNameLst>
                          </p:cBhvr>
                          <p:to>
                            <p:strVal val="visible"/>
                          </p:to>
                        </p:set>
                        <p:anim calcmode="lin" valueType="num">
                          <p:cBhvr additive="base">
                            <p:cTn dur="750" fill="hold"/>
                            <p:tgtEl>
                              <p:spTgt spid="20"/>
                            </p:tgtEl>
                            <p:attrNameLst>
                              <p:attrName>ppt_x</p:attrName>
                            </p:attrNameLst>
                          </p:cBhvr>
                          <p:tavLst>
                            <p:tav tm="0">
                              <p:val>
                                <p:strVal val="#ppt_x"/>
                              </p:val>
                            </p:tav>
                            <p:tav tm="100000">
                              <p:val>
                                <p:strVal val="#ppt_x"/>
                              </p:val>
                            </p:tav>
                          </p:tavLst>
                        </p:anim>
                        <p:anim calcmode="lin" valueType="num">
                          <p:cBhvr additive="base">
                            <p:cTn dur="750" fill="hold"/>
                            <p:tgtEl>
                              <p:spTgt spid="20"/>
                            </p:tgtEl>
                            <p:attrNameLst>
                              <p:attrName>ppt_y</p:attrName>
                            </p:attrNameLst>
                          </p:cBhvr>
                          <p:tavLst>
                            <p:tav tm="0">
                              <p:val>
                                <p:strVal val="0-#ppt_h/2"/>
                              </p:val>
                            </p:tav>
                            <p:tav tm="100000">
                              <p:val>
                                <p:strVal val="#ppt_y"/>
                              </p:val>
                            </p:tav>
                          </p:tavLst>
                        </p:anim>
                      </p:childTnLst>
                    </p:cTn>
                  </p:par>
                </p:tnLst>
              </p:tmpl>
            </p:tmplLst>
          </p:bldP>
          <p:bldP spid="21" grpId="0">
            <p:tmplLst>
              <p:tmpl>
                <p:tnLst>
                  <p:par>
                    <p:cTn presetID="2" presetClass="entr" presetSubtype="1" fill="hold" nodeType="withEffect">
                      <p:stCondLst>
                        <p:cond delay="0"/>
                      </p:stCondLst>
                      <p:childTnLst>
                        <p:set>
                          <p:cBhvr>
                            <p:cTn dur="1" fill="hold">
                              <p:stCondLst>
                                <p:cond delay="0"/>
                              </p:stCondLst>
                            </p:cTn>
                            <p:tgtEl>
                              <p:spTgt spid="21"/>
                            </p:tgtEl>
                            <p:attrNameLst>
                              <p:attrName>style.visibility</p:attrName>
                            </p:attrNameLst>
                          </p:cBhvr>
                          <p:to>
                            <p:strVal val="visible"/>
                          </p:to>
                        </p:set>
                        <p:anim calcmode="lin" valueType="num">
                          <p:cBhvr additive="base">
                            <p:cTn dur="750" fill="hold"/>
                            <p:tgtEl>
                              <p:spTgt spid="21"/>
                            </p:tgtEl>
                            <p:attrNameLst>
                              <p:attrName>ppt_x</p:attrName>
                            </p:attrNameLst>
                          </p:cBhvr>
                          <p:tavLst>
                            <p:tav tm="0">
                              <p:val>
                                <p:strVal val="#ppt_x"/>
                              </p:val>
                            </p:tav>
                            <p:tav tm="100000">
                              <p:val>
                                <p:strVal val="#ppt_x"/>
                              </p:val>
                            </p:tav>
                          </p:tavLst>
                        </p:anim>
                        <p:anim calcmode="lin" valueType="num">
                          <p:cBhvr additive="base">
                            <p:cTn dur="750" fill="hold"/>
                            <p:tgtEl>
                              <p:spTgt spid="21"/>
                            </p:tgtEl>
                            <p:attrNameLst>
                              <p:attrName>ppt_y</p:attrName>
                            </p:attrNameLst>
                          </p:cBhvr>
                          <p:tavLst>
                            <p:tav tm="0">
                              <p:val>
                                <p:strVal val="0-#ppt_h/2"/>
                              </p:val>
                            </p:tav>
                            <p:tav tm="100000">
                              <p:val>
                                <p:strVal val="#ppt_y"/>
                              </p:val>
                            </p:tav>
                          </p:tavLst>
                        </p:anim>
                      </p:childTnLst>
                    </p:cTn>
                  </p:par>
                </p:tnLst>
              </p:tmpl>
            </p:tmplLst>
          </p:bldP>
        </p:bldLst>
      </p:timing>
    </mc:Fallback>
  </mc:AlternateContent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3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50-50 Right Photo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/>
          <p:cNvSpPr>
            <a:spLocks noGrp="1"/>
          </p:cNvSpPr>
          <p:nvPr>
            <p:ph type="pic" sz="quarter" idx="10" hasCustomPrompt="1"/>
          </p:nvPr>
        </p:nvSpPr>
        <p:spPr bwMode="ltGray">
          <a:xfrm>
            <a:off x="4596978" y="0"/>
            <a:ext cx="4547022" cy="6856100"/>
          </a:xfrm>
          <a:blipFill>
            <a:blip r:embed="rId2"/>
            <a:srcRect/>
            <a:stretch>
              <a:fillRect/>
            </a:stretch>
          </a:blipFill>
        </p:spPr>
        <p:txBody>
          <a:bodyPr tIns="548640" anchor="ctr" anchorCtr="0">
            <a:noAutofit/>
          </a:bodyPr>
          <a:lstStyle>
            <a:lvl1pPr marL="0" indent="0" algn="ctr">
              <a:buNone/>
              <a:defRPr sz="2700" b="1" cap="none" baseline="0">
                <a:solidFill>
                  <a:srgbClr val="FFC000"/>
                </a:solidFill>
                <a:latin typeface="+mn-lt"/>
              </a:defRPr>
            </a:lvl1pPr>
          </a:lstStyle>
          <a:p>
            <a:r>
              <a:rPr lang="en-US" dirty="0"/>
              <a:t>Click icon to add pictures or go online at…</a:t>
            </a:r>
          </a:p>
        </p:txBody>
      </p:sp>
      <p:sp>
        <p:nvSpPr>
          <p:cNvPr id="6" name="Content Placeholder 2"/>
          <p:cNvSpPr>
            <a:spLocks noGrp="1"/>
          </p:cNvSpPr>
          <p:nvPr>
            <p:ph idx="18" hasCustomPrompt="1"/>
          </p:nvPr>
        </p:nvSpPr>
        <p:spPr>
          <a:xfrm>
            <a:off x="1406962" y="419100"/>
            <a:ext cx="1783080" cy="653256"/>
          </a:xfrm>
        </p:spPr>
        <p:txBody>
          <a:bodyPr lIns="146304" rIns="146304"/>
          <a:lstStyle>
            <a:lvl1pPr marL="0" algn="ctr" defTabSz="685800" rtl="0" eaLnBrk="1" latinLnBrk="0" hangingPunct="1">
              <a:defRPr lang="en-US" sz="4050" kern="1200" dirty="0">
                <a:solidFill>
                  <a:schemeClr val="accent4"/>
                </a:solidFill>
                <a:latin typeface="Segoe UI Black" panose="020B0A02040204020203" pitchFamily="34" charset="0"/>
                <a:ea typeface="Segoe UI Black" panose="020B0A02040204020203" pitchFamily="34" charset="0"/>
                <a:cs typeface="Segoe UI Black" panose="020B0A02040204020203" pitchFamily="34" charset="0"/>
              </a:defRPr>
            </a:lvl1pPr>
            <a:lvl2pPr algn="ctr">
              <a:defRPr sz="1650">
                <a:solidFill>
                  <a:schemeClr val="tx1">
                    <a:lumMod val="75000"/>
                    <a:lumOff val="25000"/>
                  </a:schemeClr>
                </a:solidFill>
                <a:latin typeface="Segoe UI Semilight" panose="020B0402040204020203" pitchFamily="34" charset="0"/>
                <a:cs typeface="Segoe UI Semilight" panose="020B0402040204020203" pitchFamily="34" charset="0"/>
              </a:defRPr>
            </a:lvl2pPr>
            <a:lvl3pPr algn="ctr">
              <a:defRPr sz="1350"/>
            </a:lvl3pPr>
            <a:lvl4pPr algn="ctr">
              <a:defRPr sz="1350">
                <a:latin typeface="+mn-lt"/>
              </a:defRPr>
            </a:lvl4pPr>
            <a:lvl5pPr algn="ctr">
              <a:defRPr sz="1200">
                <a:latin typeface="+mn-lt"/>
              </a:defRPr>
            </a:lvl5pPr>
          </a:lstStyle>
          <a:p>
            <a:pPr lvl="0"/>
            <a:r>
              <a:rPr lang="en-US" dirty="0"/>
              <a:t>#</a:t>
            </a:r>
          </a:p>
        </p:txBody>
      </p:sp>
      <p:sp>
        <p:nvSpPr>
          <p:cNvPr id="8" name="Text Placeholder 6"/>
          <p:cNvSpPr>
            <a:spLocks noGrp="1"/>
          </p:cNvSpPr>
          <p:nvPr>
            <p:ph type="body" sz="quarter" idx="11"/>
          </p:nvPr>
        </p:nvSpPr>
        <p:spPr>
          <a:xfrm>
            <a:off x="0" y="3428051"/>
            <a:ext cx="4596978" cy="2042354"/>
          </a:xfrm>
        </p:spPr>
        <p:txBody>
          <a:bodyPr anchor="t" anchorCtr="0"/>
          <a:lstStyle>
            <a:lvl1pPr algn="ctr" defTabSz="685800" rtl="0" eaLnBrk="1" latinLnBrk="0" hangingPunct="1">
              <a:lnSpc>
                <a:spcPct val="90000"/>
              </a:lnSpc>
              <a:spcBef>
                <a:spcPct val="0"/>
              </a:spcBef>
              <a:spcAft>
                <a:spcPts val="2250"/>
              </a:spcAft>
              <a:buNone/>
              <a:defRPr lang="en-US" sz="2700" b="0" i="0" kern="1200" spc="0" baseline="0" dirty="0">
                <a:gradFill>
                  <a:gsLst>
                    <a:gs pos="0">
                      <a:schemeClr val="tx2"/>
                    </a:gs>
                    <a:gs pos="100000">
                      <a:schemeClr val="tx2"/>
                    </a:gs>
                  </a:gsLst>
                  <a:lin ang="5400000" scaled="1"/>
                </a:gradFill>
                <a:latin typeface="Segoe UI Semibold" panose="020B0702040204020203" pitchFamily="34" charset="0"/>
                <a:ea typeface="+mn-ea"/>
                <a:cs typeface="Segoe UI Semibold" panose="020B0702040204020203" pitchFamily="34" charset="0"/>
              </a:defRPr>
            </a:lvl1pPr>
            <a:lvl2pPr algn="ctr">
              <a:defRPr sz="2100"/>
            </a:lvl2pPr>
            <a:lvl3pPr algn="ctr">
              <a:defRPr lang="en-US" sz="1800" b="0" kern="1200" dirty="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3pPr>
            <a:lvl4pPr algn="ctr">
              <a:defRPr sz="1500" b="1"/>
            </a:lvl4pPr>
            <a:lvl5pPr algn="ctr">
              <a:defRPr sz="1350"/>
            </a:lvl5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9" name="Text Placeholder 2"/>
          <p:cNvSpPr>
            <a:spLocks noGrp="1"/>
          </p:cNvSpPr>
          <p:nvPr>
            <p:ph type="body" sz="quarter" idx="19"/>
          </p:nvPr>
        </p:nvSpPr>
        <p:spPr>
          <a:xfrm>
            <a:off x="0" y="1554163"/>
            <a:ext cx="4572000" cy="466281"/>
          </a:xfrm>
        </p:spPr>
        <p:txBody>
          <a:bodyPr/>
          <a:lstStyle>
            <a:lvl1pPr algn="ctr">
              <a:defRPr sz="2700" b="0">
                <a:latin typeface="+mj-lt"/>
              </a:defRPr>
            </a:lvl1pPr>
            <a:lvl2pPr algn="ctr">
              <a:defRPr lang="en-US" sz="2400" b="0" kern="1200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+mj-lt"/>
                <a:ea typeface="+mn-ea"/>
                <a:cs typeface="+mn-cs"/>
              </a:defRPr>
            </a:lvl2pPr>
            <a:lvl3pPr algn="ctr">
              <a:defRPr/>
            </a:lvl3pPr>
            <a:lvl4pPr algn="ctr">
              <a:defRPr/>
            </a:lvl4pPr>
            <a:lvl5pPr algn="ctr">
              <a:defRPr/>
            </a:lvl5pPr>
          </a:lstStyle>
          <a:p>
            <a:pPr marL="0" lvl="0" indent="0" algn="ctr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None/>
            </a:pPr>
            <a:r>
              <a:rPr lang="en-US"/>
              <a:t>Edit Master text styles</a:t>
            </a:r>
          </a:p>
        </p:txBody>
      </p:sp>
      <p:sp>
        <p:nvSpPr>
          <p:cNvPr id="10" name="Slide Number Placeholder 7"/>
          <p:cNvSpPr>
            <a:spLocks noGrp="1"/>
          </p:cNvSpPr>
          <p:nvPr>
            <p:ph type="sldNum" sz="quarter" idx="4"/>
          </p:nvPr>
        </p:nvSpPr>
        <p:spPr>
          <a:xfrm>
            <a:off x="8751445" y="6484938"/>
            <a:ext cx="392555" cy="365125"/>
          </a:xfrm>
          <a:prstGeom prst="rect">
            <a:avLst/>
          </a:prstGeom>
        </p:spPr>
        <p:txBody>
          <a:bodyPr vert="horz" wrap="none" lIns="91440" tIns="45720" rIns="91440" bIns="45720" rtlCol="0" anchor="ctr"/>
          <a:lstStyle>
            <a:lvl1pPr algn="r">
              <a:defRPr sz="900">
                <a:solidFill>
                  <a:schemeClr val="bg1"/>
                </a:solidFill>
              </a:defRPr>
            </a:lvl1pPr>
          </a:lstStyle>
          <a:p>
            <a:pPr marL="0" marR="0" lvl="0" indent="0" algn="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997E989-D798-4C62-8E93-3D2D613C2488}" type="slidenum">
              <a:rPr kumimoji="0" lang="en-US" sz="900" b="0" i="0" u="none" strike="noStrike" kern="120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pPr marL="0" marR="0" lvl="0" indent="0" algn="r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9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606085849"/>
      </p:ext>
    </p:extLst>
  </p:cSld>
  <p:clrMapOvr>
    <a:masterClrMapping/>
  </p:clrMapOvr>
</p:sldLayout>
</file>

<file path=ppt/slideLayouts/slideLayout3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0-50 Right Photo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/>
          <p:cNvSpPr>
            <a:spLocks noGrp="1"/>
          </p:cNvSpPr>
          <p:nvPr>
            <p:ph type="pic" sz="quarter" idx="10"/>
          </p:nvPr>
        </p:nvSpPr>
        <p:spPr bwMode="ltGray">
          <a:xfrm>
            <a:off x="4596978" y="0"/>
            <a:ext cx="4547022" cy="6856100"/>
          </a:xfrm>
          <a:blipFill>
            <a:blip r:embed="rId2"/>
            <a:srcRect/>
            <a:stretch>
              <a:fillRect/>
            </a:stretch>
          </a:blipFill>
        </p:spPr>
        <p:txBody>
          <a:bodyPr tIns="548640" anchor="ctr" anchorCtr="0">
            <a:noAutofit/>
          </a:bodyPr>
          <a:lstStyle>
            <a:lvl1pPr marL="0" indent="0" algn="ctr">
              <a:buNone/>
              <a:defRPr sz="2700" b="1" cap="none" baseline="0">
                <a:solidFill>
                  <a:srgbClr val="FFC000"/>
                </a:solidFill>
                <a:latin typeface="+mn-lt"/>
              </a:defRPr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4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878171" y="6484938"/>
            <a:ext cx="290807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825">
                <a:solidFill>
                  <a:schemeClr val="bg1"/>
                </a:solidFill>
              </a:defRPr>
            </a:lvl1pPr>
          </a:lstStyle>
          <a:p>
            <a:pPr marL="0" marR="0" lvl="0" indent="0" algn="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5AE1514C-5E56-4738-A1FF-4B1CFD2A3E36}" type="slidenum">
              <a:rPr kumimoji="0" lang="en-US" sz="825" b="0" i="0" u="none" strike="noStrike" kern="120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pPr marL="0" marR="0" lvl="0" indent="0" algn="r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825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6" name="Content Placeholder 2"/>
          <p:cNvSpPr>
            <a:spLocks noGrp="1"/>
          </p:cNvSpPr>
          <p:nvPr>
            <p:ph idx="18" hasCustomPrompt="1"/>
          </p:nvPr>
        </p:nvSpPr>
        <p:spPr>
          <a:xfrm>
            <a:off x="1406962" y="419100"/>
            <a:ext cx="1783080" cy="653256"/>
          </a:xfrm>
        </p:spPr>
        <p:txBody>
          <a:bodyPr lIns="146304" rIns="146304"/>
          <a:lstStyle>
            <a:lvl1pPr marL="0" algn="ctr" defTabSz="685800" rtl="0" eaLnBrk="1" latinLnBrk="0" hangingPunct="1">
              <a:defRPr lang="en-US" sz="4050" kern="1200" dirty="0">
                <a:solidFill>
                  <a:schemeClr val="accent4"/>
                </a:solidFill>
                <a:latin typeface="Segoe UI Black" panose="020B0A02040204020203" pitchFamily="34" charset="0"/>
                <a:ea typeface="Segoe UI Black" panose="020B0A02040204020203" pitchFamily="34" charset="0"/>
                <a:cs typeface="Segoe UI Black" panose="020B0A02040204020203" pitchFamily="34" charset="0"/>
              </a:defRPr>
            </a:lvl1pPr>
            <a:lvl2pPr algn="ctr">
              <a:defRPr sz="1650">
                <a:solidFill>
                  <a:schemeClr val="tx1">
                    <a:lumMod val="75000"/>
                    <a:lumOff val="25000"/>
                  </a:schemeClr>
                </a:solidFill>
                <a:latin typeface="Segoe UI Semilight" panose="020B0402040204020203" pitchFamily="34" charset="0"/>
                <a:cs typeface="Segoe UI Semilight" panose="020B0402040204020203" pitchFamily="34" charset="0"/>
              </a:defRPr>
            </a:lvl2pPr>
            <a:lvl3pPr algn="ctr">
              <a:defRPr sz="1350"/>
            </a:lvl3pPr>
            <a:lvl4pPr algn="ctr">
              <a:defRPr sz="1350">
                <a:latin typeface="+mn-lt"/>
              </a:defRPr>
            </a:lvl4pPr>
            <a:lvl5pPr algn="ctr">
              <a:defRPr sz="1200">
                <a:latin typeface="+mn-lt"/>
              </a:defRPr>
            </a:lvl5pPr>
          </a:lstStyle>
          <a:p>
            <a:pPr lvl="0"/>
            <a:r>
              <a:rPr lang="en-US" dirty="0"/>
              <a:t>#</a:t>
            </a:r>
          </a:p>
        </p:txBody>
      </p:sp>
      <p:sp>
        <p:nvSpPr>
          <p:cNvPr id="9" name="Text Placeholder 6"/>
          <p:cNvSpPr>
            <a:spLocks noGrp="1"/>
          </p:cNvSpPr>
          <p:nvPr>
            <p:ph type="body" sz="quarter" idx="11"/>
          </p:nvPr>
        </p:nvSpPr>
        <p:spPr>
          <a:xfrm>
            <a:off x="0" y="3429001"/>
            <a:ext cx="4572000" cy="1991058"/>
          </a:xfrm>
        </p:spPr>
        <p:txBody>
          <a:bodyPr anchor="t" anchorCtr="0"/>
          <a:lstStyle>
            <a:lvl1pPr algn="ctr" defTabSz="685800" rtl="0" eaLnBrk="1" latinLnBrk="0" hangingPunct="1">
              <a:lnSpc>
                <a:spcPct val="90000"/>
              </a:lnSpc>
              <a:spcBef>
                <a:spcPct val="0"/>
              </a:spcBef>
              <a:spcAft>
                <a:spcPts val="2250"/>
              </a:spcAft>
              <a:buNone/>
              <a:defRPr lang="en-US" sz="2700" b="0" i="0" kern="1200" spc="0" baseline="0" dirty="0">
                <a:gradFill>
                  <a:gsLst>
                    <a:gs pos="0">
                      <a:schemeClr val="tx2"/>
                    </a:gs>
                    <a:gs pos="100000">
                      <a:schemeClr val="tx2"/>
                    </a:gs>
                  </a:gsLst>
                  <a:lin ang="5400000" scaled="1"/>
                </a:gradFill>
                <a:latin typeface="Segoe UI Semibold" panose="020B0702040204020203" pitchFamily="34" charset="0"/>
                <a:ea typeface="+mn-ea"/>
                <a:cs typeface="Segoe UI Semibold" panose="020B0702040204020203" pitchFamily="34" charset="0"/>
              </a:defRPr>
            </a:lvl1pPr>
            <a:lvl2pPr algn="ctr">
              <a:defRPr sz="2100"/>
            </a:lvl2pPr>
            <a:lvl3pPr algn="ctr">
              <a:spcAft>
                <a:spcPts val="450"/>
              </a:spcAft>
              <a:defRPr lang="en-US" sz="1800" b="0" kern="1200" dirty="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3pPr>
            <a:lvl4pPr algn="ctr">
              <a:defRPr sz="1500" b="1"/>
            </a:lvl4pPr>
            <a:lvl5pPr algn="ctr">
              <a:defRPr sz="1350"/>
            </a:lvl5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10" name="Text Placeholder 2"/>
          <p:cNvSpPr>
            <a:spLocks noGrp="1"/>
          </p:cNvSpPr>
          <p:nvPr>
            <p:ph type="body" sz="quarter" idx="19"/>
          </p:nvPr>
        </p:nvSpPr>
        <p:spPr>
          <a:xfrm>
            <a:off x="0" y="1554163"/>
            <a:ext cx="4572000" cy="466281"/>
          </a:xfrm>
        </p:spPr>
        <p:txBody>
          <a:bodyPr/>
          <a:lstStyle>
            <a:lvl1pPr algn="ctr">
              <a:defRPr sz="2700" b="0">
                <a:latin typeface="+mj-lt"/>
              </a:defRPr>
            </a:lvl1pPr>
            <a:lvl2pPr algn="ctr">
              <a:defRPr lang="en-US" sz="2400" b="0" kern="1200" dirty="0">
                <a:solidFill>
                  <a:schemeClr val="tx1">
                    <a:lumMod val="65000"/>
                    <a:lumOff val="35000"/>
                  </a:schemeClr>
                </a:solidFill>
                <a:latin typeface="+mj-lt"/>
                <a:ea typeface="+mn-ea"/>
                <a:cs typeface="+mn-cs"/>
              </a:defRPr>
            </a:lvl2pPr>
            <a:lvl3pPr algn="ctr">
              <a:defRPr/>
            </a:lvl3pPr>
            <a:lvl4pPr algn="ctr">
              <a:defRPr/>
            </a:lvl4pPr>
            <a:lvl5pPr algn="ctr">
              <a:defRPr/>
            </a:lvl5pPr>
          </a:lstStyle>
          <a:p>
            <a:pPr marL="0" lvl="0" indent="0" algn="ctr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None/>
            </a:pPr>
            <a:r>
              <a:rPr lang="en-US"/>
              <a:t>Edit Master text styles</a:t>
            </a:r>
          </a:p>
        </p:txBody>
      </p:sp>
      <p:sp>
        <p:nvSpPr>
          <p:cNvPr id="12" name="Slide Number Placeholder 7"/>
          <p:cNvSpPr txBox="1">
            <a:spLocks/>
          </p:cNvSpPr>
          <p:nvPr userDrawn="1"/>
        </p:nvSpPr>
        <p:spPr>
          <a:xfrm>
            <a:off x="7757933" y="6498719"/>
            <a:ext cx="392555" cy="365125"/>
          </a:xfrm>
          <a:prstGeom prst="rect">
            <a:avLst/>
          </a:prstGeom>
        </p:spPr>
        <p:txBody>
          <a:bodyPr vert="horz" wrap="none" lIns="68580" tIns="34290" rIns="68580" bIns="34290" rtlCol="0" anchor="ctr"/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997E989-D798-4C62-8E93-3D2D613C2488}" type="slidenum">
              <a:rPr kumimoji="0" lang="en-US" sz="900" b="0" i="0" u="none" strike="noStrike" kern="120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pPr marL="0" marR="0" lvl="0" indent="0" algn="r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9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724175439"/>
      </p:ext>
    </p:extLst>
  </p:cSld>
  <p:clrMapOvr>
    <a:masterClrMapping/>
  </p:clrMapOvr>
</p:sldLayout>
</file>

<file path=ppt/slideLayouts/slideLayout3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50-50 Right Photo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/>
          <p:cNvSpPr>
            <a:spLocks noGrp="1"/>
          </p:cNvSpPr>
          <p:nvPr>
            <p:ph type="pic" sz="quarter" idx="10"/>
          </p:nvPr>
        </p:nvSpPr>
        <p:spPr bwMode="ltGray">
          <a:xfrm>
            <a:off x="4596978" y="0"/>
            <a:ext cx="4547022" cy="6856100"/>
          </a:xfrm>
          <a:blipFill>
            <a:blip r:embed="rId2"/>
            <a:srcRect/>
            <a:stretch>
              <a:fillRect/>
            </a:stretch>
          </a:blipFill>
        </p:spPr>
        <p:txBody>
          <a:bodyPr tIns="548640" anchor="ctr" anchorCtr="0">
            <a:noAutofit/>
          </a:bodyPr>
          <a:lstStyle>
            <a:lvl1pPr marL="0" indent="0" algn="ctr">
              <a:buNone/>
              <a:defRPr sz="2700" b="1" cap="none" baseline="0">
                <a:solidFill>
                  <a:srgbClr val="FFC000"/>
                </a:solidFill>
                <a:latin typeface="+mn-lt"/>
              </a:defRPr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7" name="Text Placeholder 6"/>
          <p:cNvSpPr>
            <a:spLocks noGrp="1"/>
          </p:cNvSpPr>
          <p:nvPr>
            <p:ph type="body" sz="quarter" idx="11"/>
          </p:nvPr>
        </p:nvSpPr>
        <p:spPr>
          <a:xfrm>
            <a:off x="0" y="3429001"/>
            <a:ext cx="4596978" cy="2042354"/>
          </a:xfrm>
        </p:spPr>
        <p:txBody>
          <a:bodyPr anchor="t" anchorCtr="0"/>
          <a:lstStyle>
            <a:lvl1pPr algn="ctr" defTabSz="685800" rtl="0" eaLnBrk="1" latinLnBrk="0" hangingPunct="1">
              <a:lnSpc>
                <a:spcPct val="90000"/>
              </a:lnSpc>
              <a:spcBef>
                <a:spcPct val="0"/>
              </a:spcBef>
              <a:spcAft>
                <a:spcPts val="2250"/>
              </a:spcAft>
              <a:buNone/>
              <a:defRPr lang="en-US" sz="2700" b="0" i="0" kern="1200" spc="0" baseline="0" dirty="0">
                <a:gradFill>
                  <a:gsLst>
                    <a:gs pos="0">
                      <a:schemeClr val="tx2"/>
                    </a:gs>
                    <a:gs pos="100000">
                      <a:schemeClr val="tx2"/>
                    </a:gs>
                  </a:gsLst>
                  <a:lin ang="5400000" scaled="1"/>
                </a:gradFill>
                <a:latin typeface="Segoe UI Semibold" panose="020B0702040204020203" pitchFamily="34" charset="0"/>
                <a:ea typeface="+mn-ea"/>
                <a:cs typeface="Segoe UI Semibold" panose="020B0702040204020203" pitchFamily="34" charset="0"/>
              </a:defRPr>
            </a:lvl1pPr>
            <a:lvl2pPr algn="ctr">
              <a:defRPr sz="2100"/>
            </a:lvl2pPr>
            <a:lvl3pPr algn="ctr">
              <a:defRPr lang="en-US" sz="1800" b="0" kern="1200" dirty="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3pPr>
            <a:lvl4pPr algn="ctr">
              <a:defRPr sz="1500" b="1"/>
            </a:lvl4pPr>
            <a:lvl5pPr algn="ctr">
              <a:defRPr sz="1350"/>
            </a:lvl5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6" name="Content Placeholder 2"/>
          <p:cNvSpPr>
            <a:spLocks noGrp="1"/>
          </p:cNvSpPr>
          <p:nvPr>
            <p:ph idx="18" hasCustomPrompt="1"/>
          </p:nvPr>
        </p:nvSpPr>
        <p:spPr>
          <a:xfrm>
            <a:off x="1406962" y="419100"/>
            <a:ext cx="1783080" cy="653256"/>
          </a:xfrm>
        </p:spPr>
        <p:txBody>
          <a:bodyPr lIns="146304" rIns="146304"/>
          <a:lstStyle>
            <a:lvl1pPr marL="0" algn="ctr" defTabSz="685800" rtl="0" eaLnBrk="1" latinLnBrk="0" hangingPunct="1">
              <a:defRPr lang="en-US" sz="4050" kern="1200" dirty="0">
                <a:solidFill>
                  <a:schemeClr val="accent4"/>
                </a:solidFill>
                <a:latin typeface="Segoe UI Black" panose="020B0A02040204020203" pitchFamily="34" charset="0"/>
                <a:ea typeface="Segoe UI Black" panose="020B0A02040204020203" pitchFamily="34" charset="0"/>
                <a:cs typeface="Segoe UI Black" panose="020B0A02040204020203" pitchFamily="34" charset="0"/>
              </a:defRPr>
            </a:lvl1pPr>
            <a:lvl2pPr algn="ctr">
              <a:defRPr sz="1650">
                <a:solidFill>
                  <a:schemeClr val="tx1">
                    <a:lumMod val="75000"/>
                    <a:lumOff val="25000"/>
                  </a:schemeClr>
                </a:solidFill>
                <a:latin typeface="Segoe UI Semilight" panose="020B0402040204020203" pitchFamily="34" charset="0"/>
                <a:cs typeface="Segoe UI Semilight" panose="020B0402040204020203" pitchFamily="34" charset="0"/>
              </a:defRPr>
            </a:lvl2pPr>
            <a:lvl3pPr algn="ctr">
              <a:defRPr sz="1350"/>
            </a:lvl3pPr>
            <a:lvl4pPr algn="ctr">
              <a:defRPr sz="1350">
                <a:latin typeface="+mn-lt"/>
              </a:defRPr>
            </a:lvl4pPr>
            <a:lvl5pPr algn="ctr">
              <a:defRPr sz="1200">
                <a:latin typeface="+mn-lt"/>
              </a:defRPr>
            </a:lvl5pPr>
          </a:lstStyle>
          <a:p>
            <a:pPr lvl="0"/>
            <a:r>
              <a:rPr lang="en-US" dirty="0"/>
              <a:t>#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9"/>
          </p:nvPr>
        </p:nvSpPr>
        <p:spPr>
          <a:xfrm>
            <a:off x="0" y="1554163"/>
            <a:ext cx="4596978" cy="466281"/>
          </a:xfrm>
        </p:spPr>
        <p:txBody>
          <a:bodyPr/>
          <a:lstStyle>
            <a:lvl1pPr algn="ctr">
              <a:defRPr sz="2700" b="0">
                <a:latin typeface="+mj-lt"/>
              </a:defRPr>
            </a:lvl1pPr>
            <a:lvl2pPr algn="ctr">
              <a:defRPr lang="en-US" sz="2400" b="0" kern="1200" dirty="0">
                <a:solidFill>
                  <a:schemeClr val="tx1">
                    <a:lumMod val="65000"/>
                    <a:lumOff val="35000"/>
                  </a:schemeClr>
                </a:solidFill>
                <a:latin typeface="+mj-lt"/>
                <a:ea typeface="+mn-ea"/>
                <a:cs typeface="+mn-cs"/>
              </a:defRPr>
            </a:lvl2pPr>
            <a:lvl3pPr algn="ctr">
              <a:defRPr/>
            </a:lvl3pPr>
            <a:lvl4pPr algn="ctr">
              <a:defRPr/>
            </a:lvl4pPr>
            <a:lvl5pPr algn="ctr">
              <a:defRPr/>
            </a:lvl5pPr>
          </a:lstStyle>
          <a:p>
            <a:pPr marL="0" lvl="0" indent="0" algn="ctr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None/>
            </a:pPr>
            <a:r>
              <a:rPr lang="en-US"/>
              <a:t>Edit Master text styles</a:t>
            </a:r>
          </a:p>
        </p:txBody>
      </p:sp>
      <p:sp>
        <p:nvSpPr>
          <p:cNvPr id="8" name="Slide Number Placeholder 7"/>
          <p:cNvSpPr>
            <a:spLocks noGrp="1"/>
          </p:cNvSpPr>
          <p:nvPr>
            <p:ph type="sldNum" sz="quarter" idx="4"/>
          </p:nvPr>
        </p:nvSpPr>
        <p:spPr>
          <a:xfrm>
            <a:off x="8751445" y="6484938"/>
            <a:ext cx="392555" cy="365125"/>
          </a:xfrm>
          <a:prstGeom prst="rect">
            <a:avLst/>
          </a:prstGeom>
        </p:spPr>
        <p:txBody>
          <a:bodyPr vert="horz" wrap="none" lIns="91440" tIns="45720" rIns="91440" bIns="45720" rtlCol="0" anchor="ctr"/>
          <a:lstStyle>
            <a:lvl1pPr algn="r">
              <a:defRPr sz="900">
                <a:solidFill>
                  <a:schemeClr val="bg1"/>
                </a:solidFill>
              </a:defRPr>
            </a:lvl1pPr>
          </a:lstStyle>
          <a:p>
            <a:pPr marL="0" marR="0" lvl="0" indent="0" algn="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997E989-D798-4C62-8E93-3D2D613C2488}" type="slidenum">
              <a:rPr kumimoji="0" lang="en-US" sz="900" b="0" i="0" u="none" strike="noStrike" kern="120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pPr marL="0" marR="0" lvl="0" indent="0" algn="r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9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820305706"/>
      </p:ext>
    </p:extLst>
  </p:cSld>
  <p:clrMapOvr>
    <a:masterClrMapping/>
  </p:clrMapOvr>
</p:sldLayout>
</file>

<file path=ppt/slideLayouts/slideLayout3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50-50 Left Photo Layout with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/>
          <p:cNvSpPr>
            <a:spLocks noGrp="1"/>
          </p:cNvSpPr>
          <p:nvPr>
            <p:ph type="pic" sz="quarter" idx="10"/>
          </p:nvPr>
        </p:nvSpPr>
        <p:spPr bwMode="ltGray">
          <a:xfrm flipH="1">
            <a:off x="-1" y="0"/>
            <a:ext cx="4570833" cy="6856100"/>
          </a:xfrm>
          <a:blipFill>
            <a:blip r:embed="rId2"/>
            <a:stretch>
              <a:fillRect/>
            </a:stretch>
          </a:blipFill>
        </p:spPr>
        <p:txBody>
          <a:bodyPr tIns="548640" anchor="ctr" anchorCtr="0">
            <a:noAutofit/>
          </a:bodyPr>
          <a:lstStyle>
            <a:lvl1pPr marL="0" indent="0" algn="ctr">
              <a:buNone/>
              <a:defRPr sz="1176" b="1" cap="none" baseline="0">
                <a:gradFill>
                  <a:gsLst>
                    <a:gs pos="0">
                      <a:srgbClr val="FFFFFF"/>
                    </a:gs>
                    <a:gs pos="27000">
                      <a:srgbClr val="FFFFFF"/>
                    </a:gs>
                  </a:gsLst>
                  <a:lin ang="5400000" scaled="0"/>
                </a:gradFill>
                <a:latin typeface="+mn-lt"/>
              </a:defRPr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8" name="Text Placeholder 6"/>
          <p:cNvSpPr>
            <a:spLocks noGrp="1"/>
          </p:cNvSpPr>
          <p:nvPr>
            <p:ph type="body" sz="quarter" idx="11"/>
          </p:nvPr>
        </p:nvSpPr>
        <p:spPr>
          <a:xfrm>
            <a:off x="4570833" y="3425620"/>
            <a:ext cx="4573166" cy="2042354"/>
          </a:xfrm>
        </p:spPr>
        <p:txBody>
          <a:bodyPr anchor="t" anchorCtr="0"/>
          <a:lstStyle>
            <a:lvl1pPr algn="ctr" defTabSz="685800" rtl="0" eaLnBrk="1" latinLnBrk="0" hangingPunct="1">
              <a:lnSpc>
                <a:spcPct val="90000"/>
              </a:lnSpc>
              <a:spcBef>
                <a:spcPct val="0"/>
              </a:spcBef>
              <a:spcAft>
                <a:spcPts val="2250"/>
              </a:spcAft>
              <a:buNone/>
              <a:defRPr lang="en-US" sz="2700" b="0" i="0" kern="1200" spc="0" baseline="0" dirty="0">
                <a:gradFill>
                  <a:gsLst>
                    <a:gs pos="0">
                      <a:schemeClr val="tx2"/>
                    </a:gs>
                    <a:gs pos="100000">
                      <a:schemeClr val="tx2"/>
                    </a:gs>
                  </a:gsLst>
                  <a:lin ang="5400000" scaled="1"/>
                </a:gradFill>
                <a:latin typeface="Segoe UI Semibold" panose="020B0702040204020203" pitchFamily="34" charset="0"/>
                <a:ea typeface="+mn-ea"/>
                <a:cs typeface="Segoe UI Semibold" panose="020B0702040204020203" pitchFamily="34" charset="0"/>
              </a:defRPr>
            </a:lvl1pPr>
            <a:lvl2pPr algn="ctr">
              <a:defRPr sz="2100"/>
            </a:lvl2pPr>
            <a:lvl3pPr algn="ctr">
              <a:defRPr lang="en-US" sz="1800" b="0" kern="1200" dirty="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3pPr>
            <a:lvl4pPr algn="ctr">
              <a:defRPr sz="1500" b="1"/>
            </a:lvl4pPr>
            <a:lvl5pPr algn="ctr">
              <a:defRPr sz="1350"/>
            </a:lvl5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9" name="Text Placeholder 2"/>
          <p:cNvSpPr>
            <a:spLocks noGrp="1"/>
          </p:cNvSpPr>
          <p:nvPr>
            <p:ph type="body" sz="quarter" idx="19"/>
          </p:nvPr>
        </p:nvSpPr>
        <p:spPr>
          <a:xfrm>
            <a:off x="4570832" y="1554163"/>
            <a:ext cx="4573167" cy="466281"/>
          </a:xfrm>
        </p:spPr>
        <p:txBody>
          <a:bodyPr/>
          <a:lstStyle>
            <a:lvl1pPr algn="ctr">
              <a:defRPr sz="2700" b="0">
                <a:latin typeface="+mj-lt"/>
              </a:defRPr>
            </a:lvl1pPr>
            <a:lvl2pPr algn="ctr">
              <a:defRPr lang="en-US" sz="2400" b="0" kern="1200" dirty="0">
                <a:solidFill>
                  <a:schemeClr val="tx1">
                    <a:lumMod val="65000"/>
                    <a:lumOff val="35000"/>
                  </a:schemeClr>
                </a:solidFill>
                <a:latin typeface="+mj-lt"/>
                <a:ea typeface="+mn-ea"/>
                <a:cs typeface="+mn-cs"/>
              </a:defRPr>
            </a:lvl2pPr>
            <a:lvl3pPr algn="ctr">
              <a:defRPr/>
            </a:lvl3pPr>
            <a:lvl4pPr algn="ctr">
              <a:defRPr/>
            </a:lvl4pPr>
            <a:lvl5pPr algn="ctr">
              <a:defRPr/>
            </a:lvl5pPr>
          </a:lstStyle>
          <a:p>
            <a:pPr marL="0" lvl="0" indent="0" algn="ctr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None/>
            </a:pPr>
            <a:r>
              <a:rPr lang="en-US"/>
              <a:t>Edit Master text styles</a:t>
            </a:r>
          </a:p>
        </p:txBody>
      </p:sp>
      <p:sp>
        <p:nvSpPr>
          <p:cNvPr id="10" name="Content Placeholder 2"/>
          <p:cNvSpPr>
            <a:spLocks noGrp="1"/>
          </p:cNvSpPr>
          <p:nvPr>
            <p:ph idx="18" hasCustomPrompt="1"/>
          </p:nvPr>
        </p:nvSpPr>
        <p:spPr>
          <a:xfrm>
            <a:off x="5807512" y="419100"/>
            <a:ext cx="1783080" cy="653256"/>
          </a:xfrm>
        </p:spPr>
        <p:txBody>
          <a:bodyPr lIns="146304" rIns="146304"/>
          <a:lstStyle>
            <a:lvl1pPr marL="0" algn="ctr" defTabSz="685800" rtl="0" eaLnBrk="1" latinLnBrk="0" hangingPunct="1">
              <a:defRPr lang="en-US" sz="4050" kern="1200" dirty="0">
                <a:solidFill>
                  <a:schemeClr val="accent4"/>
                </a:solidFill>
                <a:latin typeface="Segoe UI Black" panose="020B0A02040204020203" pitchFamily="34" charset="0"/>
                <a:ea typeface="Segoe UI Black" panose="020B0A02040204020203" pitchFamily="34" charset="0"/>
                <a:cs typeface="Segoe UI Black" panose="020B0A02040204020203" pitchFamily="34" charset="0"/>
              </a:defRPr>
            </a:lvl1pPr>
            <a:lvl2pPr algn="ctr">
              <a:defRPr sz="1650">
                <a:solidFill>
                  <a:schemeClr val="tx1">
                    <a:lumMod val="75000"/>
                    <a:lumOff val="25000"/>
                  </a:schemeClr>
                </a:solidFill>
                <a:latin typeface="Segoe UI Semilight" panose="020B0402040204020203" pitchFamily="34" charset="0"/>
                <a:cs typeface="Segoe UI Semilight" panose="020B0402040204020203" pitchFamily="34" charset="0"/>
              </a:defRPr>
            </a:lvl2pPr>
            <a:lvl3pPr algn="ctr">
              <a:defRPr sz="1350"/>
            </a:lvl3pPr>
            <a:lvl4pPr algn="ctr">
              <a:defRPr sz="1350">
                <a:latin typeface="+mn-lt"/>
              </a:defRPr>
            </a:lvl4pPr>
            <a:lvl5pPr algn="ctr">
              <a:defRPr sz="1200">
                <a:latin typeface="+mn-lt"/>
              </a:defRPr>
            </a:lvl5pPr>
          </a:lstStyle>
          <a:p>
            <a:pPr lvl="0"/>
            <a:r>
              <a:rPr lang="en-US" dirty="0"/>
              <a:t>#</a:t>
            </a:r>
          </a:p>
        </p:txBody>
      </p:sp>
      <p:sp>
        <p:nvSpPr>
          <p:cNvPr id="11" name="Slide Number Placeholder 7"/>
          <p:cNvSpPr>
            <a:spLocks noGrp="1"/>
          </p:cNvSpPr>
          <p:nvPr>
            <p:ph type="sldNum" sz="quarter" idx="4"/>
          </p:nvPr>
        </p:nvSpPr>
        <p:spPr>
          <a:xfrm>
            <a:off x="8751445" y="6484938"/>
            <a:ext cx="392555" cy="365125"/>
          </a:xfrm>
          <a:prstGeom prst="rect">
            <a:avLst/>
          </a:prstGeom>
        </p:spPr>
        <p:txBody>
          <a:bodyPr vert="horz" wrap="none" lIns="91440" tIns="45720" rIns="91440" bIns="45720" rtlCol="0" anchor="ctr"/>
          <a:lstStyle>
            <a:lvl1pPr algn="r">
              <a:defRPr sz="900">
                <a:solidFill>
                  <a:schemeClr val="tx2"/>
                </a:solidFill>
              </a:defRPr>
            </a:lvl1pPr>
          </a:lstStyle>
          <a:p>
            <a:pPr marL="0" marR="0" lvl="0" indent="0" algn="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997E989-D798-4C62-8E93-3D2D613C2488}" type="slidenum">
              <a:rPr kumimoji="0" lang="en-US" sz="900" b="0" i="0" u="none" strike="noStrike" kern="1200" cap="none" spc="0" normalizeH="0" baseline="0" noProof="0" smtClean="0">
                <a:ln>
                  <a:noFill/>
                </a:ln>
                <a:solidFill>
                  <a:srgbClr val="0074AF"/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pPr marL="0" marR="0" lvl="0" indent="0" algn="r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900" b="0" i="0" u="none" strike="noStrike" kern="1200" cap="none" spc="0" normalizeH="0" baseline="0" noProof="0">
              <a:ln>
                <a:noFill/>
              </a:ln>
              <a:solidFill>
                <a:srgbClr val="0074AF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053752504"/>
      </p:ext>
    </p:extLst>
  </p:cSld>
  <p:clrMapOvr>
    <a:masterClrMapping/>
  </p:clrMapOvr>
</p:sldLayout>
</file>

<file path=ppt/slideLayouts/slideLayout3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50-50 Left Photo Layout with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/>
          <p:cNvSpPr>
            <a:spLocks noGrp="1"/>
          </p:cNvSpPr>
          <p:nvPr>
            <p:ph type="pic" sz="quarter" idx="10"/>
          </p:nvPr>
        </p:nvSpPr>
        <p:spPr bwMode="ltGray">
          <a:xfrm>
            <a:off x="0" y="0"/>
            <a:ext cx="4570833" cy="6856100"/>
          </a:xfrm>
          <a:blipFill>
            <a:blip r:embed="rId2"/>
            <a:srcRect/>
            <a:stretch>
              <a:fillRect/>
            </a:stretch>
          </a:blipFill>
        </p:spPr>
        <p:txBody>
          <a:bodyPr tIns="548640" anchor="ctr" anchorCtr="0">
            <a:noAutofit/>
          </a:bodyPr>
          <a:lstStyle>
            <a:lvl1pPr marL="0" indent="0" algn="ctr">
              <a:buNone/>
              <a:defRPr sz="1176" b="1" cap="none" baseline="0">
                <a:gradFill>
                  <a:gsLst>
                    <a:gs pos="0">
                      <a:srgbClr val="FFFFFF"/>
                    </a:gs>
                    <a:gs pos="27000">
                      <a:srgbClr val="FFFFFF"/>
                    </a:gs>
                  </a:gsLst>
                  <a:lin ang="5400000" scaled="0"/>
                </a:gradFill>
                <a:latin typeface="+mn-lt"/>
              </a:defRPr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8" name="Text Placeholder 6"/>
          <p:cNvSpPr>
            <a:spLocks noGrp="1"/>
          </p:cNvSpPr>
          <p:nvPr>
            <p:ph type="body" sz="quarter" idx="11"/>
          </p:nvPr>
        </p:nvSpPr>
        <p:spPr>
          <a:xfrm>
            <a:off x="4635400" y="3429001"/>
            <a:ext cx="4508600" cy="2042354"/>
          </a:xfrm>
        </p:spPr>
        <p:txBody>
          <a:bodyPr anchor="t" anchorCtr="0"/>
          <a:lstStyle>
            <a:lvl1pPr algn="ctr" defTabSz="685800" rtl="0" eaLnBrk="1" latinLnBrk="0" hangingPunct="1">
              <a:lnSpc>
                <a:spcPct val="90000"/>
              </a:lnSpc>
              <a:spcBef>
                <a:spcPct val="0"/>
              </a:spcBef>
              <a:spcAft>
                <a:spcPts val="2250"/>
              </a:spcAft>
              <a:buNone/>
              <a:defRPr lang="en-US" sz="2700" b="0" i="0" kern="1200" spc="0" baseline="0" dirty="0">
                <a:solidFill>
                  <a:schemeClr val="tx2"/>
                </a:solidFill>
                <a:latin typeface="Segoe UI Semibold" panose="020B0702040204020203" pitchFamily="34" charset="0"/>
                <a:ea typeface="+mn-ea"/>
                <a:cs typeface="Segoe UI Semibold" panose="020B0702040204020203" pitchFamily="34" charset="0"/>
              </a:defRPr>
            </a:lvl1pPr>
            <a:lvl2pPr algn="ctr">
              <a:defRPr sz="2100"/>
            </a:lvl2pPr>
            <a:lvl3pPr algn="ctr">
              <a:defRPr lang="en-US" sz="1800" b="0" kern="1200" dirty="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3pPr>
            <a:lvl4pPr algn="ctr">
              <a:defRPr sz="1500" b="1"/>
            </a:lvl4pPr>
            <a:lvl5pPr algn="ctr">
              <a:defRPr sz="1350"/>
            </a:lvl5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10" name="Text Placeholder 2"/>
          <p:cNvSpPr>
            <a:spLocks noGrp="1"/>
          </p:cNvSpPr>
          <p:nvPr>
            <p:ph type="body" sz="quarter" idx="19"/>
          </p:nvPr>
        </p:nvSpPr>
        <p:spPr>
          <a:xfrm>
            <a:off x="4635400" y="1554163"/>
            <a:ext cx="4343400" cy="466281"/>
          </a:xfrm>
        </p:spPr>
        <p:txBody>
          <a:bodyPr/>
          <a:lstStyle>
            <a:lvl1pPr algn="ctr">
              <a:defRPr sz="2700" b="0">
                <a:latin typeface="+mj-lt"/>
              </a:defRPr>
            </a:lvl1pPr>
            <a:lvl2pPr algn="ctr">
              <a:defRPr lang="en-US" sz="2400" b="0" kern="1200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+mj-lt"/>
                <a:ea typeface="+mn-ea"/>
                <a:cs typeface="+mn-cs"/>
              </a:defRPr>
            </a:lvl2pPr>
            <a:lvl3pPr algn="ctr">
              <a:defRPr/>
            </a:lvl3pPr>
            <a:lvl4pPr algn="ctr">
              <a:defRPr/>
            </a:lvl4pPr>
            <a:lvl5pPr algn="ctr">
              <a:defRPr/>
            </a:lvl5pPr>
          </a:lstStyle>
          <a:p>
            <a:pPr marL="0" lvl="0" indent="0" algn="ctr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None/>
            </a:pPr>
            <a:r>
              <a:rPr lang="en-US"/>
              <a:t>Edit Master text styles</a:t>
            </a:r>
          </a:p>
        </p:txBody>
      </p:sp>
      <p:sp>
        <p:nvSpPr>
          <p:cNvPr id="11" name="Content Placeholder 2"/>
          <p:cNvSpPr>
            <a:spLocks noGrp="1"/>
          </p:cNvSpPr>
          <p:nvPr>
            <p:ph idx="18" hasCustomPrompt="1"/>
          </p:nvPr>
        </p:nvSpPr>
        <p:spPr>
          <a:xfrm>
            <a:off x="5807512" y="419100"/>
            <a:ext cx="1783080" cy="653256"/>
          </a:xfrm>
        </p:spPr>
        <p:txBody>
          <a:bodyPr lIns="146304" rIns="146304"/>
          <a:lstStyle>
            <a:lvl1pPr marL="0" algn="ctr" defTabSz="685800" rtl="0" eaLnBrk="1" latinLnBrk="0" hangingPunct="1">
              <a:defRPr lang="en-US" sz="4050" kern="1200" dirty="0">
                <a:solidFill>
                  <a:schemeClr val="accent4"/>
                </a:solidFill>
                <a:latin typeface="Segoe UI Black" panose="020B0A02040204020203" pitchFamily="34" charset="0"/>
                <a:ea typeface="Segoe UI Black" panose="020B0A02040204020203" pitchFamily="34" charset="0"/>
                <a:cs typeface="Segoe UI Black" panose="020B0A02040204020203" pitchFamily="34" charset="0"/>
              </a:defRPr>
            </a:lvl1pPr>
            <a:lvl2pPr algn="ctr">
              <a:defRPr sz="1650">
                <a:solidFill>
                  <a:schemeClr val="tx1">
                    <a:lumMod val="75000"/>
                    <a:lumOff val="25000"/>
                  </a:schemeClr>
                </a:solidFill>
                <a:latin typeface="Segoe UI Semilight" panose="020B0402040204020203" pitchFamily="34" charset="0"/>
                <a:cs typeface="Segoe UI Semilight" panose="020B0402040204020203" pitchFamily="34" charset="0"/>
              </a:defRPr>
            </a:lvl2pPr>
            <a:lvl3pPr algn="ctr">
              <a:defRPr sz="1350"/>
            </a:lvl3pPr>
            <a:lvl4pPr algn="ctr">
              <a:defRPr sz="1350">
                <a:latin typeface="+mn-lt"/>
              </a:defRPr>
            </a:lvl4pPr>
            <a:lvl5pPr algn="ctr">
              <a:defRPr sz="1200">
                <a:latin typeface="+mn-lt"/>
              </a:defRPr>
            </a:lvl5pPr>
          </a:lstStyle>
          <a:p>
            <a:pPr lvl="0"/>
            <a:r>
              <a:rPr lang="en-US" dirty="0"/>
              <a:t>#</a:t>
            </a:r>
          </a:p>
        </p:txBody>
      </p:sp>
      <p:sp>
        <p:nvSpPr>
          <p:cNvPr id="12" name="Slide Number Placeholder 7"/>
          <p:cNvSpPr>
            <a:spLocks noGrp="1"/>
          </p:cNvSpPr>
          <p:nvPr>
            <p:ph type="sldNum" sz="quarter" idx="4"/>
          </p:nvPr>
        </p:nvSpPr>
        <p:spPr>
          <a:xfrm>
            <a:off x="8751445" y="6484938"/>
            <a:ext cx="392555" cy="365125"/>
          </a:xfrm>
          <a:prstGeom prst="rect">
            <a:avLst/>
          </a:prstGeom>
        </p:spPr>
        <p:txBody>
          <a:bodyPr vert="horz" wrap="none" lIns="91440" tIns="45720" rIns="91440" bIns="45720" rtlCol="0" anchor="ctr"/>
          <a:lstStyle>
            <a:lvl1pPr algn="r">
              <a:defRPr sz="900">
                <a:solidFill>
                  <a:schemeClr val="tx2"/>
                </a:solidFill>
              </a:defRPr>
            </a:lvl1pPr>
          </a:lstStyle>
          <a:p>
            <a:pPr marL="0" marR="0" lvl="0" indent="0" algn="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997E989-D798-4C62-8E93-3D2D613C2488}" type="slidenum">
              <a:rPr kumimoji="0" lang="en-US" sz="900" b="0" i="0" u="none" strike="noStrike" kern="1200" cap="none" spc="0" normalizeH="0" baseline="0" noProof="0" smtClean="0">
                <a:ln>
                  <a:noFill/>
                </a:ln>
                <a:solidFill>
                  <a:srgbClr val="0074AF"/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pPr marL="0" marR="0" lvl="0" indent="0" algn="r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900" b="0" i="0" u="none" strike="noStrike" kern="1200" cap="none" spc="0" normalizeH="0" baseline="0" noProof="0">
              <a:ln>
                <a:noFill/>
              </a:ln>
              <a:solidFill>
                <a:srgbClr val="0074AF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249326610"/>
      </p:ext>
    </p:extLst>
  </p:cSld>
  <p:clrMapOvr>
    <a:masterClrMapping/>
  </p:clrMapOvr>
</p:sldLayout>
</file>

<file path=ppt/slideLayouts/slideLayout3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50-50 Left Photo Layout with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/>
          <p:cNvSpPr>
            <a:spLocks noGrp="1"/>
          </p:cNvSpPr>
          <p:nvPr>
            <p:ph type="pic" sz="quarter" idx="10"/>
          </p:nvPr>
        </p:nvSpPr>
        <p:spPr bwMode="ltGray">
          <a:xfrm flipH="1">
            <a:off x="0" y="0"/>
            <a:ext cx="4570833" cy="6856100"/>
          </a:xfrm>
          <a:blipFill>
            <a:blip r:embed="rId2"/>
            <a:stretch>
              <a:fillRect/>
            </a:stretch>
          </a:blipFill>
        </p:spPr>
        <p:txBody>
          <a:bodyPr tIns="548640" anchor="ctr" anchorCtr="0">
            <a:noAutofit/>
          </a:bodyPr>
          <a:lstStyle>
            <a:lvl1pPr marL="0" indent="0" algn="ctr">
              <a:buNone/>
              <a:defRPr sz="1176" b="1" cap="none" baseline="0">
                <a:gradFill>
                  <a:gsLst>
                    <a:gs pos="0">
                      <a:srgbClr val="FFFFFF"/>
                    </a:gs>
                    <a:gs pos="27000">
                      <a:srgbClr val="FFFFFF"/>
                    </a:gs>
                  </a:gsLst>
                  <a:lin ang="5400000" scaled="0"/>
                </a:gradFill>
                <a:latin typeface="+mn-lt"/>
              </a:defRPr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7" name="Text Placeholder 6"/>
          <p:cNvSpPr>
            <a:spLocks noGrp="1"/>
          </p:cNvSpPr>
          <p:nvPr>
            <p:ph type="body" sz="quarter" idx="11"/>
          </p:nvPr>
        </p:nvSpPr>
        <p:spPr>
          <a:xfrm>
            <a:off x="4603700" y="3457546"/>
            <a:ext cx="4540300" cy="2042354"/>
          </a:xfrm>
        </p:spPr>
        <p:txBody>
          <a:bodyPr anchor="t" anchorCtr="0"/>
          <a:lstStyle>
            <a:lvl1pPr algn="ctr" defTabSz="685800" rtl="0" eaLnBrk="1" latinLnBrk="0" hangingPunct="1">
              <a:lnSpc>
                <a:spcPct val="90000"/>
              </a:lnSpc>
              <a:spcBef>
                <a:spcPct val="0"/>
              </a:spcBef>
              <a:spcAft>
                <a:spcPts val="2250"/>
              </a:spcAft>
              <a:buNone/>
              <a:defRPr lang="en-US" sz="2700" b="0" i="0" kern="1200" spc="0" baseline="0" dirty="0">
                <a:solidFill>
                  <a:schemeClr val="tx2"/>
                </a:solidFill>
                <a:latin typeface="Segoe UI Semibold" panose="020B0702040204020203" pitchFamily="34" charset="0"/>
                <a:ea typeface="+mn-ea"/>
                <a:cs typeface="Segoe UI Semibold" panose="020B0702040204020203" pitchFamily="34" charset="0"/>
              </a:defRPr>
            </a:lvl1pPr>
            <a:lvl2pPr algn="ctr">
              <a:defRPr sz="2100"/>
            </a:lvl2pPr>
            <a:lvl3pPr algn="ctr">
              <a:defRPr lang="en-US" sz="1800" b="0" kern="1200" dirty="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3pPr>
            <a:lvl4pPr algn="ctr">
              <a:defRPr sz="1500" b="1"/>
            </a:lvl4pPr>
            <a:lvl5pPr algn="ctr">
              <a:defRPr sz="1350"/>
            </a:lvl5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8" name="Text Placeholder 2"/>
          <p:cNvSpPr>
            <a:spLocks noGrp="1"/>
          </p:cNvSpPr>
          <p:nvPr>
            <p:ph type="body" sz="quarter" idx="19" hasCustomPrompt="1"/>
          </p:nvPr>
        </p:nvSpPr>
        <p:spPr>
          <a:xfrm>
            <a:off x="4603700" y="1554164"/>
            <a:ext cx="4406801" cy="424732"/>
          </a:xfrm>
        </p:spPr>
        <p:txBody>
          <a:bodyPr/>
          <a:lstStyle>
            <a:lvl1pPr algn="ctr">
              <a:defRPr sz="2700" b="0">
                <a:latin typeface="+mj-lt"/>
              </a:defRPr>
            </a:lvl1pPr>
            <a:lvl2pPr marL="0" indent="0" algn="ctr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None/>
              <a:defRPr lang="en-US" sz="2400" b="0" kern="1200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+mj-lt"/>
                <a:ea typeface="+mn-ea"/>
                <a:cs typeface="+mn-cs"/>
              </a:defRPr>
            </a:lvl2pPr>
            <a:lvl3pPr algn="ctr">
              <a:defRPr/>
            </a:lvl3pPr>
            <a:lvl4pPr algn="ctr">
              <a:defRPr/>
            </a:lvl4pPr>
            <a:lvl5pPr algn="ctr">
              <a:defRPr/>
            </a:lvl5pPr>
          </a:lstStyle>
          <a:p>
            <a:pPr marL="0" lvl="1" indent="0" algn="ctr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None/>
            </a:pPr>
            <a:r>
              <a:rPr lang="en-US" dirty="0"/>
              <a:t>50/50 photo layout</a:t>
            </a:r>
          </a:p>
        </p:txBody>
      </p:sp>
      <p:sp>
        <p:nvSpPr>
          <p:cNvPr id="9" name="Slide Number Placeholder 7"/>
          <p:cNvSpPr>
            <a:spLocks noGrp="1"/>
          </p:cNvSpPr>
          <p:nvPr>
            <p:ph type="sldNum" sz="quarter" idx="4"/>
          </p:nvPr>
        </p:nvSpPr>
        <p:spPr>
          <a:xfrm>
            <a:off x="8751445" y="6484938"/>
            <a:ext cx="392555" cy="365125"/>
          </a:xfrm>
          <a:prstGeom prst="rect">
            <a:avLst/>
          </a:prstGeom>
        </p:spPr>
        <p:txBody>
          <a:bodyPr vert="horz" wrap="none" lIns="91440" tIns="45720" rIns="91440" bIns="45720" rtlCol="0" anchor="ctr"/>
          <a:lstStyle>
            <a:lvl1pPr algn="r">
              <a:defRPr sz="900">
                <a:solidFill>
                  <a:schemeClr val="tx2"/>
                </a:solidFill>
              </a:defRPr>
            </a:lvl1pPr>
          </a:lstStyle>
          <a:p>
            <a:pPr marL="0" marR="0" lvl="0" indent="0" algn="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997E989-D798-4C62-8E93-3D2D613C2488}" type="slidenum">
              <a:rPr kumimoji="0" lang="en-US" sz="900" b="0" i="0" u="none" strike="noStrike" kern="1200" cap="none" spc="0" normalizeH="0" baseline="0" noProof="0" smtClean="0">
                <a:ln>
                  <a:noFill/>
                </a:ln>
                <a:solidFill>
                  <a:srgbClr val="0074AF"/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pPr marL="0" marR="0" lvl="0" indent="0" algn="r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900" b="0" i="0" u="none" strike="noStrike" kern="1200" cap="none" spc="0" normalizeH="0" baseline="0" noProof="0">
              <a:ln>
                <a:noFill/>
              </a:ln>
              <a:solidFill>
                <a:srgbClr val="0074AF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608920528"/>
      </p:ext>
    </p:extLst>
  </p:cSld>
  <p:clrMapOvr>
    <a:masterClrMapping/>
  </p:clrMapOvr>
</p:sldLayout>
</file>

<file path=ppt/slideLayouts/slideLayout3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50-50 Left Photo Layout with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/>
          <p:cNvSpPr>
            <a:spLocks noGrp="1"/>
          </p:cNvSpPr>
          <p:nvPr>
            <p:ph type="pic" sz="quarter" idx="10"/>
          </p:nvPr>
        </p:nvSpPr>
        <p:spPr bwMode="ltGray">
          <a:xfrm flipH="1">
            <a:off x="-1" y="0"/>
            <a:ext cx="4570833" cy="6856100"/>
          </a:xfrm>
          <a:blipFill>
            <a:blip r:embed="rId2"/>
            <a:stretch>
              <a:fillRect/>
            </a:stretch>
          </a:blipFill>
        </p:spPr>
        <p:txBody>
          <a:bodyPr tIns="548640" anchor="ctr" anchorCtr="0">
            <a:noAutofit/>
          </a:bodyPr>
          <a:lstStyle>
            <a:lvl1pPr marL="0" indent="0" algn="ctr">
              <a:buNone/>
              <a:defRPr sz="1176" b="1" cap="none" baseline="0">
                <a:gradFill>
                  <a:gsLst>
                    <a:gs pos="0">
                      <a:srgbClr val="FFFFFF"/>
                    </a:gs>
                    <a:gs pos="27000">
                      <a:srgbClr val="FFFFFF"/>
                    </a:gs>
                  </a:gsLst>
                  <a:lin ang="5400000" scaled="0"/>
                </a:gradFill>
                <a:latin typeface="+mn-lt"/>
              </a:defRPr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7" name="Text Placeholder 6"/>
          <p:cNvSpPr>
            <a:spLocks noGrp="1"/>
          </p:cNvSpPr>
          <p:nvPr>
            <p:ph type="body" sz="quarter" idx="11"/>
          </p:nvPr>
        </p:nvSpPr>
        <p:spPr>
          <a:xfrm>
            <a:off x="4572000" y="2600184"/>
            <a:ext cx="4572000" cy="1657633"/>
          </a:xfrm>
        </p:spPr>
        <p:txBody>
          <a:bodyPr anchor="ctr" anchorCtr="0"/>
          <a:lstStyle>
            <a:lvl1pPr algn="ctr" defTabSz="685800" rtl="0" eaLnBrk="1" latinLnBrk="0" hangingPunct="1">
              <a:lnSpc>
                <a:spcPct val="90000"/>
              </a:lnSpc>
              <a:spcBef>
                <a:spcPts val="1800"/>
              </a:spcBef>
              <a:spcAft>
                <a:spcPts val="450"/>
              </a:spcAft>
              <a:buNone/>
              <a:defRPr lang="en-US" sz="2700" b="0" i="0" kern="1200" spc="0" baseline="0" dirty="0">
                <a:gradFill>
                  <a:gsLst>
                    <a:gs pos="0">
                      <a:schemeClr val="tx2"/>
                    </a:gs>
                    <a:gs pos="100000">
                      <a:schemeClr val="tx2"/>
                    </a:gs>
                  </a:gsLst>
                  <a:lin ang="5400000" scaled="1"/>
                </a:gradFill>
                <a:latin typeface="Segoe UI Semibold" panose="020B0702040204020203" pitchFamily="34" charset="0"/>
                <a:ea typeface="+mn-ea"/>
                <a:cs typeface="Segoe UI Semibold" panose="020B0702040204020203" pitchFamily="34" charset="0"/>
              </a:defRPr>
            </a:lvl1pPr>
            <a:lvl2pPr algn="ctr">
              <a:spcBef>
                <a:spcPts val="0"/>
              </a:spcBef>
              <a:spcAft>
                <a:spcPts val="450"/>
              </a:spcAft>
              <a:defRPr sz="2100"/>
            </a:lvl2pPr>
            <a:lvl3pPr algn="ctr">
              <a:spcBef>
                <a:spcPts val="0"/>
              </a:spcBef>
              <a:spcAft>
                <a:spcPts val="450"/>
              </a:spcAft>
              <a:defRPr lang="en-US" sz="1800" b="0" kern="1200" dirty="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3pPr>
            <a:lvl4pPr algn="ctr">
              <a:spcBef>
                <a:spcPts val="0"/>
              </a:spcBef>
              <a:spcAft>
                <a:spcPts val="450"/>
              </a:spcAft>
              <a:defRPr sz="1500" b="1"/>
            </a:lvl4pPr>
            <a:lvl5pPr algn="ctr">
              <a:spcBef>
                <a:spcPts val="0"/>
              </a:spcBef>
              <a:spcAft>
                <a:spcPts val="450"/>
              </a:spcAft>
              <a:defRPr sz="1350"/>
            </a:lvl5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9" name="Slide Number Placeholder 7"/>
          <p:cNvSpPr>
            <a:spLocks noGrp="1"/>
          </p:cNvSpPr>
          <p:nvPr>
            <p:ph type="sldNum" sz="quarter" idx="4"/>
          </p:nvPr>
        </p:nvSpPr>
        <p:spPr>
          <a:xfrm>
            <a:off x="8751445" y="6484938"/>
            <a:ext cx="392555" cy="365125"/>
          </a:xfrm>
          <a:prstGeom prst="rect">
            <a:avLst/>
          </a:prstGeom>
        </p:spPr>
        <p:txBody>
          <a:bodyPr vert="horz" wrap="none" lIns="91440" tIns="45720" rIns="91440" bIns="45720" rtlCol="0" anchor="ctr"/>
          <a:lstStyle>
            <a:lvl1pPr algn="r">
              <a:defRPr sz="900">
                <a:solidFill>
                  <a:schemeClr val="tx2"/>
                </a:solidFill>
              </a:defRPr>
            </a:lvl1pPr>
          </a:lstStyle>
          <a:p>
            <a:pPr marL="0" marR="0" lvl="0" indent="0" algn="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997E989-D798-4C62-8E93-3D2D613C2488}" type="slidenum">
              <a:rPr kumimoji="0" lang="en-US" sz="900" b="0" i="0" u="none" strike="noStrike" kern="1200" cap="none" spc="0" normalizeH="0" baseline="0" noProof="0" smtClean="0">
                <a:ln>
                  <a:noFill/>
                </a:ln>
                <a:solidFill>
                  <a:srgbClr val="0074AF"/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pPr marL="0" marR="0" lvl="0" indent="0" algn="r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900" b="0" i="0" u="none" strike="noStrike" kern="1200" cap="none" spc="0" normalizeH="0" baseline="0" noProof="0">
              <a:ln>
                <a:noFill/>
              </a:ln>
              <a:solidFill>
                <a:srgbClr val="0074AF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270352444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50-50 Left Photo Layout with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/>
          <p:cNvSpPr>
            <a:spLocks noGrp="1"/>
          </p:cNvSpPr>
          <p:nvPr>
            <p:ph type="pic" sz="quarter" idx="10"/>
          </p:nvPr>
        </p:nvSpPr>
        <p:spPr bwMode="ltGray">
          <a:xfrm flipH="1">
            <a:off x="-1" y="0"/>
            <a:ext cx="4570833" cy="6856100"/>
          </a:xfrm>
          <a:blipFill>
            <a:blip r:embed="rId2"/>
            <a:stretch>
              <a:fillRect/>
            </a:stretch>
          </a:blipFill>
        </p:spPr>
        <p:txBody>
          <a:bodyPr tIns="548640" anchor="ctr" anchorCtr="0">
            <a:noAutofit/>
          </a:bodyPr>
          <a:lstStyle>
            <a:lvl1pPr marL="0" indent="0" algn="ctr">
              <a:buNone/>
              <a:defRPr sz="1176" b="1" cap="none" baseline="0">
                <a:gradFill>
                  <a:gsLst>
                    <a:gs pos="0">
                      <a:srgbClr val="FFFFFF"/>
                    </a:gs>
                    <a:gs pos="27000">
                      <a:srgbClr val="FFFFFF"/>
                    </a:gs>
                  </a:gsLst>
                  <a:lin ang="5400000" scaled="0"/>
                </a:gradFill>
                <a:latin typeface="+mn-lt"/>
              </a:defRPr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7" name="Text Placeholder 6"/>
          <p:cNvSpPr>
            <a:spLocks noGrp="1"/>
          </p:cNvSpPr>
          <p:nvPr>
            <p:ph type="body" sz="quarter" idx="11"/>
          </p:nvPr>
        </p:nvSpPr>
        <p:spPr>
          <a:xfrm>
            <a:off x="4572000" y="2600184"/>
            <a:ext cx="4572000" cy="1657633"/>
          </a:xfrm>
        </p:spPr>
        <p:txBody>
          <a:bodyPr anchor="ctr" anchorCtr="0"/>
          <a:lstStyle>
            <a:lvl1pPr algn="ctr" defTabSz="685800" rtl="0" eaLnBrk="1" latinLnBrk="0" hangingPunct="1">
              <a:lnSpc>
                <a:spcPct val="90000"/>
              </a:lnSpc>
              <a:spcBef>
                <a:spcPts val="1800"/>
              </a:spcBef>
              <a:spcAft>
                <a:spcPts val="450"/>
              </a:spcAft>
              <a:buNone/>
              <a:defRPr lang="en-US" sz="2700" b="0" i="0" kern="1200" spc="0" baseline="0" dirty="0">
                <a:gradFill>
                  <a:gsLst>
                    <a:gs pos="0">
                      <a:schemeClr val="tx2"/>
                    </a:gs>
                    <a:gs pos="100000">
                      <a:schemeClr val="tx2"/>
                    </a:gs>
                  </a:gsLst>
                  <a:lin ang="5400000" scaled="1"/>
                </a:gradFill>
                <a:latin typeface="Segoe UI Semibold" panose="020B0702040204020203" pitchFamily="34" charset="0"/>
                <a:ea typeface="+mn-ea"/>
                <a:cs typeface="Segoe UI Semibold" panose="020B0702040204020203" pitchFamily="34" charset="0"/>
              </a:defRPr>
            </a:lvl1pPr>
            <a:lvl2pPr algn="ctr">
              <a:spcBef>
                <a:spcPts val="0"/>
              </a:spcBef>
              <a:spcAft>
                <a:spcPts val="450"/>
              </a:spcAft>
              <a:defRPr sz="2100"/>
            </a:lvl2pPr>
            <a:lvl3pPr algn="ctr">
              <a:spcBef>
                <a:spcPts val="0"/>
              </a:spcBef>
              <a:spcAft>
                <a:spcPts val="450"/>
              </a:spcAft>
              <a:defRPr lang="en-US" sz="1800" b="0" kern="1200" dirty="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3pPr>
            <a:lvl4pPr algn="ctr">
              <a:spcBef>
                <a:spcPts val="0"/>
              </a:spcBef>
              <a:spcAft>
                <a:spcPts val="450"/>
              </a:spcAft>
              <a:defRPr sz="1500" b="1"/>
            </a:lvl4pPr>
            <a:lvl5pPr algn="ctr">
              <a:spcBef>
                <a:spcPts val="0"/>
              </a:spcBef>
              <a:spcAft>
                <a:spcPts val="450"/>
              </a:spcAft>
              <a:defRPr sz="1350"/>
            </a:lvl5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9" name="Slide Number Placeholder 7"/>
          <p:cNvSpPr>
            <a:spLocks noGrp="1"/>
          </p:cNvSpPr>
          <p:nvPr>
            <p:ph type="sldNum" sz="quarter" idx="4"/>
          </p:nvPr>
        </p:nvSpPr>
        <p:spPr>
          <a:xfrm>
            <a:off x="8751445" y="6484938"/>
            <a:ext cx="392555" cy="365125"/>
          </a:xfrm>
          <a:prstGeom prst="rect">
            <a:avLst/>
          </a:prstGeom>
        </p:spPr>
        <p:txBody>
          <a:bodyPr vert="horz" wrap="none" lIns="91440" tIns="45720" rIns="91440" bIns="45720" rtlCol="0" anchor="ctr"/>
          <a:lstStyle>
            <a:lvl1pPr algn="r">
              <a:defRPr sz="900">
                <a:solidFill>
                  <a:schemeClr val="tx2"/>
                </a:solidFill>
              </a:defRPr>
            </a:lvl1pPr>
          </a:lstStyle>
          <a:p>
            <a:pPr defTabSz="685800"/>
            <a:fld id="{4997E989-D798-4C62-8E93-3D2D613C2488}" type="slidenum">
              <a:rPr lang="en-US" smtClean="0">
                <a:solidFill>
                  <a:srgbClr val="0074AF"/>
                </a:solidFill>
              </a:rPr>
              <a:pPr defTabSz="685800"/>
              <a:t>‹#›</a:t>
            </a:fld>
            <a:endParaRPr lang="en-US">
              <a:solidFill>
                <a:srgbClr val="0074A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0424895"/>
      </p:ext>
    </p:extLst>
  </p:cSld>
  <p:clrMapOvr>
    <a:masterClrMapping/>
  </p:clrMapOvr>
</p:sldLayout>
</file>

<file path=ppt/slideLayouts/slideLayout3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50-50 Left Photo Layout with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Picture Placeholder 9"/>
          <p:cNvSpPr>
            <a:spLocks noGrp="1"/>
          </p:cNvSpPr>
          <p:nvPr>
            <p:ph type="pic" sz="quarter" idx="12" hasCustomPrompt="1"/>
          </p:nvPr>
        </p:nvSpPr>
        <p:spPr>
          <a:xfrm>
            <a:off x="0" y="0"/>
            <a:ext cx="9142810" cy="6858000"/>
          </a:xfrm>
          <a:blipFill>
            <a:blip r:embed="rId2"/>
            <a:stretch>
              <a:fillRect/>
            </a:stretch>
          </a:blipFill>
        </p:spPr>
        <p:txBody>
          <a:bodyPr anchor="ctr" anchorCtr="0">
            <a:noAutofit/>
          </a:bodyPr>
          <a:lstStyle>
            <a:lvl1pPr algn="r">
              <a:defRPr baseline="0"/>
            </a:lvl1pPr>
          </a:lstStyle>
          <a:p>
            <a:r>
              <a:rPr lang="en-US" dirty="0"/>
              <a:t>Full Bleed Picture</a:t>
            </a:r>
          </a:p>
        </p:txBody>
      </p:sp>
      <p:sp>
        <p:nvSpPr>
          <p:cNvPr id="7" name="Content Placeholder 2"/>
          <p:cNvSpPr>
            <a:spLocks noGrp="1"/>
          </p:cNvSpPr>
          <p:nvPr>
            <p:ph idx="18" hasCustomPrompt="1"/>
          </p:nvPr>
        </p:nvSpPr>
        <p:spPr>
          <a:xfrm>
            <a:off x="1406962" y="419100"/>
            <a:ext cx="1783080" cy="653256"/>
          </a:xfrm>
        </p:spPr>
        <p:txBody>
          <a:bodyPr lIns="146304" rIns="146304"/>
          <a:lstStyle>
            <a:lvl1pPr marL="0" algn="ctr" defTabSz="685800" rtl="0" eaLnBrk="1" latinLnBrk="0" hangingPunct="1">
              <a:defRPr lang="en-US" sz="4050" kern="1200" dirty="0">
                <a:solidFill>
                  <a:schemeClr val="accent4"/>
                </a:solidFill>
                <a:latin typeface="Segoe UI Black" panose="020B0A02040204020203" pitchFamily="34" charset="0"/>
                <a:ea typeface="Segoe UI Black" panose="020B0A02040204020203" pitchFamily="34" charset="0"/>
                <a:cs typeface="Segoe UI Black" panose="020B0A02040204020203" pitchFamily="34" charset="0"/>
              </a:defRPr>
            </a:lvl1pPr>
            <a:lvl2pPr algn="ctr">
              <a:defRPr sz="1650">
                <a:solidFill>
                  <a:schemeClr val="tx1">
                    <a:lumMod val="75000"/>
                    <a:lumOff val="25000"/>
                  </a:schemeClr>
                </a:solidFill>
                <a:latin typeface="Segoe UI Semilight" panose="020B0402040204020203" pitchFamily="34" charset="0"/>
                <a:cs typeface="Segoe UI Semilight" panose="020B0402040204020203" pitchFamily="34" charset="0"/>
              </a:defRPr>
            </a:lvl2pPr>
            <a:lvl3pPr algn="ctr">
              <a:defRPr sz="1350"/>
            </a:lvl3pPr>
            <a:lvl4pPr algn="ctr">
              <a:defRPr sz="1350">
                <a:latin typeface="+mn-lt"/>
              </a:defRPr>
            </a:lvl4pPr>
            <a:lvl5pPr algn="ctr">
              <a:defRPr sz="1200">
                <a:latin typeface="+mn-lt"/>
              </a:defRPr>
            </a:lvl5pPr>
          </a:lstStyle>
          <a:p>
            <a:pPr lvl="0"/>
            <a:r>
              <a:rPr lang="en-US" dirty="0"/>
              <a:t>#</a:t>
            </a:r>
          </a:p>
        </p:txBody>
      </p:sp>
      <p:sp>
        <p:nvSpPr>
          <p:cNvPr id="11" name="Text Placeholder 6"/>
          <p:cNvSpPr>
            <a:spLocks noGrp="1"/>
          </p:cNvSpPr>
          <p:nvPr>
            <p:ph type="body" sz="quarter" idx="11"/>
          </p:nvPr>
        </p:nvSpPr>
        <p:spPr>
          <a:xfrm>
            <a:off x="228600" y="3429001"/>
            <a:ext cx="4470202" cy="2042354"/>
          </a:xfrm>
        </p:spPr>
        <p:txBody>
          <a:bodyPr anchor="t" anchorCtr="0"/>
          <a:lstStyle>
            <a:lvl1pPr algn="ctr" defTabSz="685800" rtl="0" eaLnBrk="1" latinLnBrk="0" hangingPunct="1">
              <a:lnSpc>
                <a:spcPct val="90000"/>
              </a:lnSpc>
              <a:spcBef>
                <a:spcPct val="0"/>
              </a:spcBef>
              <a:spcAft>
                <a:spcPts val="2250"/>
              </a:spcAft>
              <a:buNone/>
              <a:defRPr lang="en-US" sz="2700" b="0" i="0" kern="1200" spc="0" baseline="0" dirty="0">
                <a:gradFill>
                  <a:gsLst>
                    <a:gs pos="0">
                      <a:schemeClr val="tx2"/>
                    </a:gs>
                    <a:gs pos="100000">
                      <a:schemeClr val="tx2"/>
                    </a:gs>
                  </a:gsLst>
                  <a:lin ang="5400000" scaled="1"/>
                </a:gradFill>
                <a:latin typeface="Segoe UI Semibold" panose="020B0702040204020203" pitchFamily="34" charset="0"/>
                <a:ea typeface="+mn-ea"/>
                <a:cs typeface="Segoe UI Semibold" panose="020B0702040204020203" pitchFamily="34" charset="0"/>
              </a:defRPr>
            </a:lvl1pPr>
            <a:lvl2pPr algn="ctr">
              <a:defRPr sz="2100"/>
            </a:lvl2pPr>
            <a:lvl3pPr algn="ctr">
              <a:defRPr lang="en-US" sz="1800" b="0" kern="1200" dirty="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3pPr>
            <a:lvl4pPr algn="ctr">
              <a:defRPr sz="1500" b="1"/>
            </a:lvl4pPr>
            <a:lvl5pPr algn="ctr">
              <a:defRPr sz="1350"/>
            </a:lvl5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12" name="Text Placeholder 2"/>
          <p:cNvSpPr>
            <a:spLocks noGrp="1"/>
          </p:cNvSpPr>
          <p:nvPr>
            <p:ph type="body" sz="quarter" idx="19" hasCustomPrompt="1"/>
          </p:nvPr>
        </p:nvSpPr>
        <p:spPr>
          <a:xfrm>
            <a:off x="228600" y="1554164"/>
            <a:ext cx="4406801" cy="424732"/>
          </a:xfrm>
        </p:spPr>
        <p:txBody>
          <a:bodyPr/>
          <a:lstStyle>
            <a:lvl1pPr algn="ctr">
              <a:defRPr sz="2700" b="0">
                <a:latin typeface="+mj-lt"/>
              </a:defRPr>
            </a:lvl1pPr>
            <a:lvl2pPr marL="0" indent="0" algn="ctr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None/>
              <a:defRPr lang="en-US" sz="2400" b="0" kern="1200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+mj-lt"/>
                <a:ea typeface="+mn-ea"/>
                <a:cs typeface="+mn-cs"/>
              </a:defRPr>
            </a:lvl2pPr>
            <a:lvl3pPr algn="ctr">
              <a:defRPr/>
            </a:lvl3pPr>
            <a:lvl4pPr algn="ctr">
              <a:defRPr/>
            </a:lvl4pPr>
            <a:lvl5pPr algn="ctr">
              <a:defRPr/>
            </a:lvl5pPr>
          </a:lstStyle>
          <a:p>
            <a:pPr marL="0" lvl="1" indent="0" algn="ctr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None/>
            </a:pPr>
            <a:r>
              <a:rPr lang="en-US" dirty="0"/>
              <a:t>Headline</a:t>
            </a:r>
          </a:p>
        </p:txBody>
      </p:sp>
      <p:sp>
        <p:nvSpPr>
          <p:cNvPr id="13" name="Slide Number Placeholder 7"/>
          <p:cNvSpPr>
            <a:spLocks noGrp="1"/>
          </p:cNvSpPr>
          <p:nvPr>
            <p:ph type="sldNum" sz="quarter" idx="4"/>
          </p:nvPr>
        </p:nvSpPr>
        <p:spPr>
          <a:xfrm>
            <a:off x="8751445" y="6484938"/>
            <a:ext cx="392555" cy="365125"/>
          </a:xfrm>
          <a:prstGeom prst="rect">
            <a:avLst/>
          </a:prstGeom>
        </p:spPr>
        <p:txBody>
          <a:bodyPr vert="horz" wrap="none" lIns="91440" tIns="45720" rIns="91440" bIns="45720" rtlCol="0" anchor="ctr"/>
          <a:lstStyle>
            <a:lvl1pPr algn="r">
              <a:defRPr sz="900">
                <a:solidFill>
                  <a:schemeClr val="bg1"/>
                </a:solidFill>
              </a:defRPr>
            </a:lvl1pPr>
          </a:lstStyle>
          <a:p>
            <a:pPr marL="0" marR="0" lvl="0" indent="0" algn="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997E989-D798-4C62-8E93-3D2D613C2488}" type="slidenum">
              <a:rPr kumimoji="0" lang="en-US" sz="900" b="0" i="0" u="none" strike="noStrike" kern="120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pPr marL="0" marR="0" lvl="0" indent="0" algn="r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9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268536495"/>
      </p:ext>
    </p:extLst>
  </p:cSld>
  <p:clrMapOvr>
    <a:masterClrMapping/>
  </p:clrMapOvr>
</p:sldLayout>
</file>

<file path=ppt/slideLayouts/slideLayout3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Callout with small Non-bullete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/>
          <p:cNvSpPr/>
          <p:nvPr userDrawn="1"/>
        </p:nvSpPr>
        <p:spPr>
          <a:xfrm>
            <a:off x="0" y="0"/>
            <a:ext cx="9144000" cy="2974848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35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4" name="Text Placeholder 3"/>
          <p:cNvSpPr>
            <a:spLocks noGrp="1"/>
          </p:cNvSpPr>
          <p:nvPr>
            <p:ph type="body" sz="quarter" idx="10" hasCustomPrompt="1"/>
          </p:nvPr>
        </p:nvSpPr>
        <p:spPr>
          <a:xfrm>
            <a:off x="201931" y="3367879"/>
            <a:ext cx="3894581" cy="1395767"/>
          </a:xfrm>
        </p:spPr>
        <p:txBody>
          <a:bodyPr wrap="square">
            <a:spAutoFit/>
          </a:bodyPr>
          <a:lstStyle>
            <a:lvl1pPr marL="0" marR="0" indent="0" algn="l" defTabSz="685775" rtl="0" eaLnBrk="1" fontAlgn="auto" latinLnBrk="0" hangingPunct="1">
              <a:lnSpc>
                <a:spcPct val="90000"/>
              </a:lnSpc>
              <a:spcBef>
                <a:spcPts val="900"/>
              </a:spcBef>
              <a:spcAft>
                <a:spcPts val="0"/>
              </a:spcAft>
              <a:buClr>
                <a:schemeClr val="tx1"/>
              </a:buClr>
              <a:buSzPct val="90000"/>
              <a:buFont typeface="Wingdings" pitchFamily="2" charset="2"/>
              <a:buNone/>
              <a:tabLst/>
              <a:defRPr lang="en-US" sz="2353" kern="1200" spc="0" baseline="0" dirty="0">
                <a:gradFill>
                  <a:gsLst>
                    <a:gs pos="1250">
                      <a:schemeClr val="tx2"/>
                    </a:gs>
                    <a:gs pos="99000">
                      <a:schemeClr val="tx2"/>
                    </a:gs>
                  </a:gsLst>
                  <a:lin ang="5400000" scaled="0"/>
                </a:gradFill>
                <a:latin typeface="+mj-lt"/>
                <a:ea typeface="+mn-ea"/>
                <a:cs typeface="+mn-cs"/>
              </a:defRPr>
            </a:lvl1pPr>
            <a:lvl2pPr marL="0" indent="0">
              <a:buNone/>
              <a:defRPr sz="1471"/>
            </a:lvl2pPr>
            <a:lvl3pPr marL="170407" indent="0">
              <a:buNone/>
              <a:tabLst/>
              <a:defRPr sz="1471"/>
            </a:lvl3pPr>
            <a:lvl4pPr marL="338480" indent="0">
              <a:buNone/>
              <a:defRPr/>
            </a:lvl4pPr>
            <a:lvl5pPr marL="504218" indent="0">
              <a:buNone/>
              <a:tabLst/>
              <a:defRPr/>
            </a:lvl5pPr>
          </a:lstStyle>
          <a:p>
            <a:r>
              <a:rPr lang="en-US" dirty="0"/>
              <a:t>A short introduction</a:t>
            </a:r>
            <a:br>
              <a:rPr lang="en-US" dirty="0"/>
            </a:br>
            <a:r>
              <a:rPr lang="en-US" dirty="0"/>
              <a:t>to the data, revealing</a:t>
            </a:r>
            <a:br>
              <a:rPr lang="en-US" dirty="0"/>
            </a:br>
            <a:r>
              <a:rPr lang="en-US" dirty="0"/>
              <a:t>points one at a time, will enhance comprehension.</a:t>
            </a:r>
          </a:p>
        </p:txBody>
      </p:sp>
      <p:sp>
        <p:nvSpPr>
          <p:cNvPr id="9" name="Text Placeholder 8"/>
          <p:cNvSpPr>
            <a:spLocks noGrp="1"/>
          </p:cNvSpPr>
          <p:nvPr>
            <p:ph type="body" sz="quarter" idx="11"/>
          </p:nvPr>
        </p:nvSpPr>
        <p:spPr>
          <a:xfrm>
            <a:off x="4689987" y="3503951"/>
            <a:ext cx="4253823" cy="1273618"/>
          </a:xfrm>
        </p:spPr>
        <p:txBody>
          <a:bodyPr/>
          <a:lstStyle>
            <a:lvl1pPr marL="0" indent="0" algn="l">
              <a:buNone/>
              <a:defRPr sz="1471">
                <a:latin typeface="+mn-lt"/>
              </a:defRPr>
            </a:lvl1pPr>
            <a:lvl2pPr marL="0" indent="0" algn="l">
              <a:buNone/>
              <a:defRPr sz="1324">
                <a:latin typeface="+mn-lt"/>
              </a:defRPr>
            </a:lvl2pPr>
            <a:lvl3pPr marL="0" indent="0" algn="l">
              <a:buNone/>
              <a:defRPr sz="1176">
                <a:latin typeface="+mn-lt"/>
              </a:defRPr>
            </a:lvl3pPr>
            <a:lvl4pPr marL="0" indent="0" algn="l">
              <a:buNone/>
              <a:defRPr sz="1029">
                <a:latin typeface="+mn-lt"/>
              </a:defRPr>
            </a:lvl4pPr>
            <a:lvl5pPr marL="0" indent="0" algn="l">
              <a:buNone/>
              <a:defRPr sz="1029">
                <a:latin typeface="+mn-lt"/>
              </a:defRPr>
            </a:lvl5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3" name="Picture Placeholder 2"/>
          <p:cNvSpPr>
            <a:spLocks noGrp="1"/>
          </p:cNvSpPr>
          <p:nvPr>
            <p:ph type="pic" sz="quarter" idx="12"/>
          </p:nvPr>
        </p:nvSpPr>
        <p:spPr>
          <a:xfrm>
            <a:off x="0" y="0"/>
            <a:ext cx="9144000" cy="2974848"/>
          </a:xfrm>
          <a:blipFill>
            <a:blip r:embed="rId2"/>
            <a:srcRect/>
            <a:stretch>
              <a:fillRect t="-65721" r="-4798" b="-46455"/>
            </a:stretch>
          </a:blipFill>
        </p:spPr>
        <p:txBody>
          <a:bodyPr anchor="ctr" anchorCtr="0">
            <a:noAutofit/>
          </a:bodyPr>
          <a:lstStyle/>
          <a:p>
            <a:r>
              <a:rPr lang="en-US"/>
              <a:t>Click icon to add picture</a:t>
            </a: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11" name="Slide Number Placeholder 7"/>
          <p:cNvSpPr>
            <a:spLocks noGrp="1"/>
          </p:cNvSpPr>
          <p:nvPr>
            <p:ph type="sldNum" sz="quarter" idx="4"/>
          </p:nvPr>
        </p:nvSpPr>
        <p:spPr>
          <a:xfrm>
            <a:off x="8751445" y="6484938"/>
            <a:ext cx="392555" cy="365125"/>
          </a:xfrm>
          <a:prstGeom prst="rect">
            <a:avLst/>
          </a:prstGeom>
        </p:spPr>
        <p:txBody>
          <a:bodyPr vert="horz" wrap="none" lIns="91440" tIns="45720" rIns="91440" bIns="45720" rtlCol="0" anchor="ctr"/>
          <a:lstStyle>
            <a:lvl1pPr algn="r">
              <a:defRPr sz="900">
                <a:solidFill>
                  <a:schemeClr val="tx2"/>
                </a:solidFill>
              </a:defRPr>
            </a:lvl1pPr>
          </a:lstStyle>
          <a:p>
            <a:pPr marL="0" marR="0" lvl="0" indent="0" algn="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997E989-D798-4C62-8E93-3D2D613C2488}" type="slidenum">
              <a:rPr kumimoji="0" lang="en-US" sz="900" b="0" i="0" u="none" strike="noStrike" kern="1200" cap="none" spc="0" normalizeH="0" baseline="0" noProof="0" smtClean="0">
                <a:ln>
                  <a:noFill/>
                </a:ln>
                <a:solidFill>
                  <a:srgbClr val="0074AF"/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pPr marL="0" marR="0" lvl="0" indent="0" algn="r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900" b="0" i="0" u="none" strike="noStrike" kern="1200" cap="none" spc="0" normalizeH="0" baseline="0" noProof="0">
              <a:ln>
                <a:noFill/>
              </a:ln>
              <a:solidFill>
                <a:srgbClr val="0074AF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601002464"/>
      </p:ext>
    </p:extLst>
  </p:cSld>
  <p:clrMapOvr>
    <a:masterClrMapping/>
  </p:clrMapOvr>
</p:sldLayout>
</file>

<file path=ppt/slideLayouts/slideLayout3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6"/>
          <p:cNvSpPr>
            <a:spLocks noGrp="1" noChangeAspect="1"/>
          </p:cNvSpPr>
          <p:nvPr>
            <p:ph type="pic" sz="quarter" idx="14"/>
          </p:nvPr>
        </p:nvSpPr>
        <p:spPr>
          <a:xfrm>
            <a:off x="0" y="0"/>
            <a:ext cx="9144000" cy="6858000"/>
          </a:xfrm>
        </p:spPr>
        <p:txBody>
          <a:bodyPr lIns="91440">
            <a:noAutofit/>
          </a:bodyPr>
          <a:lstStyle>
            <a:lvl1pPr algn="ctr">
              <a:defRPr/>
            </a:lvl1pPr>
          </a:lstStyle>
          <a:p>
            <a:r>
              <a:rPr lang="en-US" baseline="0"/>
              <a:t>Click icon to add picture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>
          <a:xfrm>
            <a:off x="8810766" y="6465382"/>
            <a:ext cx="323569" cy="365125"/>
          </a:xfrm>
          <a:prstGeom prst="rect">
            <a:avLst/>
          </a:prstGeom>
        </p:spPr>
        <p:txBody>
          <a:bodyPr/>
          <a:lstStyle/>
          <a:p>
            <a:pPr marL="0" marR="0" lvl="0" indent="0" algn="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5AE1514C-5E56-4738-A1FF-4B1CFD2A3E36}" type="slidenum">
              <a:rPr kumimoji="0" lang="en-US" sz="900" b="0" i="0" u="none" strike="noStrike" kern="1200" cap="none" spc="0" normalizeH="0" baseline="0" noProof="0" smtClean="0">
                <a:ln>
                  <a:noFill/>
                </a:ln>
                <a:solidFill>
                  <a:srgbClr val="00B0F0"/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pPr marL="0" marR="0" lvl="0" indent="0" algn="r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900" b="0" i="0" u="none" strike="noStrike" kern="1200" cap="none" spc="0" normalizeH="0" baseline="0" noProof="0">
              <a:ln>
                <a:noFill/>
              </a:ln>
              <a:solidFill>
                <a:srgbClr val="00B0F0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724989" y="2567614"/>
            <a:ext cx="6603274" cy="1006429"/>
          </a:xfrm>
          <a:prstGeom prst="rect">
            <a:avLst/>
          </a:prstGeom>
        </p:spPr>
        <p:txBody>
          <a:bodyPr/>
          <a:lstStyle>
            <a:lvl1pPr algn="l">
              <a:defRPr lang="en-US" sz="6600" b="1" i="0" kern="1200" spc="75" dirty="0">
                <a:gradFill>
                  <a:gsLst>
                    <a:gs pos="0">
                      <a:schemeClr val="accent1">
                        <a:lumMod val="5000"/>
                        <a:lumOff val="95000"/>
                      </a:schemeClr>
                    </a:gs>
                    <a:gs pos="100000">
                      <a:srgbClr val="FFFFFF"/>
                    </a:gs>
                  </a:gsLst>
                  <a:lin ang="5400000" scaled="1"/>
                </a:gradFill>
                <a:latin typeface="+mn-lt"/>
                <a:ea typeface="+mn-ea"/>
                <a:cs typeface="Segoe UI Semilight" panose="020B0402040204020203" pitchFamily="34" charset="0"/>
              </a:defRPr>
            </a:lvl1pPr>
          </a:lstStyle>
          <a:p>
            <a:r>
              <a:rPr lang="en-US" dirty="0"/>
              <a:t>CLICK TO EDIT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3" hasCustomPrompt="1"/>
          </p:nvPr>
        </p:nvSpPr>
        <p:spPr>
          <a:xfrm>
            <a:off x="1185863" y="3971108"/>
            <a:ext cx="7096125" cy="590931"/>
          </a:xfrm>
        </p:spPr>
        <p:txBody>
          <a:bodyPr/>
          <a:lstStyle>
            <a:lvl1pPr algn="l">
              <a:defRPr lang="en-US" sz="3600" b="1" i="0" kern="1200" spc="225" dirty="0" smtClean="0">
                <a:gradFill>
                  <a:gsLst>
                    <a:gs pos="0">
                      <a:schemeClr val="accent1">
                        <a:lumMod val="5000"/>
                        <a:lumOff val="95000"/>
                      </a:schemeClr>
                    </a:gs>
                    <a:gs pos="100000">
                      <a:srgbClr val="FFFFFF"/>
                    </a:gs>
                  </a:gsLst>
                  <a:lin ang="5400000" scaled="1"/>
                </a:gradFill>
                <a:latin typeface="+mn-lt"/>
                <a:ea typeface="+mn-ea"/>
                <a:cs typeface="Segoe UI Semilight" panose="020B0402040204020203" pitchFamily="34" charset="0"/>
              </a:defRPr>
            </a:lvl1pPr>
            <a:lvl2pPr algn="l">
              <a:defRPr/>
            </a:lvl2pPr>
            <a:lvl3pPr algn="l">
              <a:defRPr/>
            </a:lvl3pPr>
            <a:lvl4pPr algn="l">
              <a:defRPr/>
            </a:lvl4pPr>
            <a:lvl5pPr algn="l">
              <a:defRPr/>
            </a:lvl5pPr>
          </a:lstStyle>
          <a:p>
            <a:pPr lvl="0"/>
            <a:r>
              <a:rPr lang="en-US" dirty="0"/>
              <a:t>EDIT MASTER TEXT</a:t>
            </a:r>
          </a:p>
        </p:txBody>
      </p:sp>
    </p:spTree>
    <p:extLst>
      <p:ext uri="{BB962C8B-B14F-4D97-AF65-F5344CB8AC3E}">
        <p14:creationId xmlns:p14="http://schemas.microsoft.com/office/powerpoint/2010/main" val="1498331251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3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Blank with Pictu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>
          <a:xfrm>
            <a:off x="8810766" y="6465382"/>
            <a:ext cx="323569" cy="365125"/>
          </a:xfrm>
          <a:prstGeom prst="rect">
            <a:avLst/>
          </a:prstGeom>
        </p:spPr>
        <p:txBody>
          <a:bodyPr/>
          <a:lstStyle/>
          <a:p>
            <a:pPr marL="0" marR="0" lvl="0" indent="0" algn="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5AE1514C-5E56-4738-A1FF-4B1CFD2A3E36}" type="slidenum">
              <a:rPr kumimoji="0" lang="en-US" sz="900" b="0" i="0" u="none" strike="noStrike" kern="1200" cap="none" spc="0" normalizeH="0" baseline="0" noProof="0" smtClean="0">
                <a:ln>
                  <a:noFill/>
                </a:ln>
                <a:solidFill>
                  <a:srgbClr val="0074AF"/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pPr marL="0" marR="0" lvl="0" indent="0" algn="r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900" b="0" i="0" u="none" strike="noStrike" kern="1200" cap="none" spc="0" normalizeH="0" baseline="0" noProof="0">
              <a:ln>
                <a:noFill/>
              </a:ln>
              <a:solidFill>
                <a:srgbClr val="0074AF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sz="quarter" idx="13"/>
          </p:nvPr>
        </p:nvSpPr>
        <p:spPr>
          <a:xfrm>
            <a:off x="0" y="0"/>
            <a:ext cx="9050216" cy="6858000"/>
          </a:xfrm>
        </p:spPr>
        <p:txBody>
          <a:bodyPr anchor="ctr">
            <a:noAutofit/>
          </a:bodyPr>
          <a:lstStyle>
            <a:lvl1pPr algn="ctr">
              <a:defRPr>
                <a:solidFill>
                  <a:schemeClr val="tx2"/>
                </a:solidFill>
              </a:defRPr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030067210"/>
      </p:ext>
    </p:extLst>
  </p:cSld>
  <p:clrMapOvr>
    <a:masterClrMapping/>
  </p:clrMapOvr>
</p:sldLayout>
</file>

<file path=ppt/slideLayouts/slideLayout3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>
          <a:xfrm>
            <a:off x="8810766" y="6465382"/>
            <a:ext cx="323569" cy="365125"/>
          </a:xfrm>
          <a:prstGeom prst="rect">
            <a:avLst/>
          </a:prstGeom>
        </p:spPr>
        <p:txBody>
          <a:bodyPr/>
          <a:lstStyle/>
          <a:p>
            <a:pPr marL="0" marR="0" lvl="0" indent="0" algn="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5AE1514C-5E56-4738-A1FF-4B1CFD2A3E36}" type="slidenum">
              <a:rPr kumimoji="0" lang="en-US" sz="900" b="0" i="0" u="none" strike="noStrike" kern="1200" cap="none" spc="0" normalizeH="0" baseline="0" noProof="0" smtClean="0">
                <a:ln>
                  <a:noFill/>
                </a:ln>
                <a:solidFill>
                  <a:srgbClr val="0074AF"/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pPr marL="0" marR="0" lvl="0" indent="0" algn="r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900" b="0" i="0" u="none" strike="noStrike" kern="1200" cap="none" spc="0" normalizeH="0" baseline="0" noProof="0">
              <a:ln>
                <a:noFill/>
              </a:ln>
              <a:solidFill>
                <a:srgbClr val="0074AF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607629094"/>
      </p:ext>
    </p:extLst>
  </p:cSld>
  <p:clrMapOvr>
    <a:masterClrMapping/>
  </p:clrMapOvr>
</p:sldLayout>
</file>

<file path=ppt/slideLayouts/slideLayout33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step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>
            <a:extLst>
              <a:ext uri="{FF2B5EF4-FFF2-40B4-BE49-F238E27FC236}">
                <a16:creationId xmlns:a16="http://schemas.microsoft.com/office/drawing/2014/main" id="{914BDA58-9C93-4222-A4EC-4BEB46CE0614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3176"/>
            <a:ext cx="9144000" cy="6851649"/>
          </a:xfrm>
          <a:prstGeom prst="rect">
            <a:avLst/>
          </a:prstGeom>
        </p:spPr>
      </p:pic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>
          <a:xfrm>
            <a:off x="8810766" y="6465382"/>
            <a:ext cx="323569" cy="365125"/>
          </a:xfrm>
          <a:prstGeom prst="rect">
            <a:avLst/>
          </a:prstGeom>
        </p:spPr>
        <p:txBody>
          <a:bodyPr/>
          <a:lstStyle/>
          <a:p>
            <a:pPr marL="0" marR="0" lvl="0" indent="0" algn="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5AE1514C-5E56-4738-A1FF-4B1CFD2A3E36}" type="slidenum">
              <a:rPr kumimoji="0" lang="en-US" sz="900" b="0" i="0" u="none" strike="noStrike" kern="1200" cap="none" spc="0" normalizeH="0" baseline="0" noProof="0" smtClean="0">
                <a:ln>
                  <a:noFill/>
                </a:ln>
                <a:solidFill>
                  <a:srgbClr val="0074AF"/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pPr marL="0" marR="0" lvl="0" indent="0" algn="r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900" b="0" i="0" u="none" strike="noStrike" kern="1200" cap="none" spc="0" normalizeH="0" baseline="0" noProof="0">
              <a:ln>
                <a:noFill/>
              </a:ln>
              <a:solidFill>
                <a:srgbClr val="0074AF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6" name="TextBox 5">
            <a:hlinkClick r:id="rId3"/>
            <a:extLst>
              <a:ext uri="{FF2B5EF4-FFF2-40B4-BE49-F238E27FC236}">
                <a16:creationId xmlns:a16="http://schemas.microsoft.com/office/drawing/2014/main" id="{FC5E276D-531E-45A9-B450-EFEC62CDC8DF}"/>
              </a:ext>
            </a:extLst>
          </p:cNvPr>
          <p:cNvSpPr txBox="1"/>
          <p:nvPr userDrawn="1"/>
        </p:nvSpPr>
        <p:spPr>
          <a:xfrm>
            <a:off x="3720963" y="93791"/>
            <a:ext cx="1702075" cy="316517"/>
          </a:xfrm>
          <a:prstGeom prst="roundRect">
            <a:avLst>
              <a:gd name="adj" fmla="val 50000"/>
            </a:avLst>
          </a:prstGeom>
          <a:solidFill>
            <a:schemeClr val="accent4"/>
          </a:solidFill>
        </p:spPr>
        <p:txBody>
          <a:bodyPr wrap="square" lIns="0" rIns="0" rtlCol="0" anchor="ctr" anchorCtr="0">
            <a:noAutofit/>
          </a:bodyPr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88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t>Neal Creative  | click &amp; </a:t>
            </a:r>
            <a:r>
              <a:rPr kumimoji="0" lang="en-US" sz="788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t>Learn more</a:t>
            </a:r>
          </a:p>
        </p:txBody>
      </p:sp>
      <p:sp>
        <p:nvSpPr>
          <p:cNvPr id="7" name="TextBox 6">
            <a:hlinkClick r:id="rId4"/>
          </p:cNvPr>
          <p:cNvSpPr txBox="1"/>
          <p:nvPr userDrawn="1"/>
        </p:nvSpPr>
        <p:spPr>
          <a:xfrm>
            <a:off x="1" y="6548364"/>
            <a:ext cx="955255" cy="292135"/>
          </a:xfrm>
          <a:prstGeom prst="roundRect">
            <a:avLst>
              <a:gd name="adj" fmla="val 50000"/>
            </a:avLst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t>Neal Creative </a:t>
            </a:r>
            <a:r>
              <a:rPr kumimoji="0" lang="en-US" sz="675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t>©</a:t>
            </a:r>
            <a:r>
              <a:rPr kumimoji="0" lang="en-US" sz="7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t> </a:t>
            </a:r>
            <a:endParaRPr kumimoji="0" lang="en-US" sz="75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EF273A61-5610-4355-89F3-7C90515BFCC9}"/>
              </a:ext>
            </a:extLst>
          </p:cNvPr>
          <p:cNvGrpSpPr/>
          <p:nvPr userDrawn="1"/>
        </p:nvGrpSpPr>
        <p:grpSpPr>
          <a:xfrm>
            <a:off x="4482057" y="3634505"/>
            <a:ext cx="1275475" cy="1798732"/>
            <a:chOff x="5976075" y="3634505"/>
            <a:chExt cx="1700633" cy="1798732"/>
          </a:xfrm>
        </p:grpSpPr>
        <p:pic>
          <p:nvPicPr>
            <p:cNvPr id="9" name="Picture 8">
              <a:extLst>
                <a:ext uri="{FF2B5EF4-FFF2-40B4-BE49-F238E27FC236}">
                  <a16:creationId xmlns:a16="http://schemas.microsoft.com/office/drawing/2014/main" id="{6A49345F-7A53-4131-8BB4-087032A6CCD0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5" cstate="screen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>
            <a:xfrm>
              <a:off x="6061135" y="4142336"/>
              <a:ext cx="860601" cy="1290901"/>
            </a:xfrm>
            <a:prstGeom prst="rect">
              <a:avLst/>
            </a:prstGeom>
          </p:spPr>
        </p:pic>
        <p:sp>
          <p:nvSpPr>
            <p:cNvPr id="10" name="TextBox 9">
              <a:extLst>
                <a:ext uri="{FF2B5EF4-FFF2-40B4-BE49-F238E27FC236}">
                  <a16:creationId xmlns:a16="http://schemas.microsoft.com/office/drawing/2014/main" id="{5596D35F-1F19-4447-829C-790DF2B8D2DD}"/>
                </a:ext>
              </a:extLst>
            </p:cNvPr>
            <p:cNvSpPr txBox="1"/>
            <p:nvPr/>
          </p:nvSpPr>
          <p:spPr>
            <a:xfrm>
              <a:off x="5976075" y="3634505"/>
              <a:ext cx="1700633" cy="5078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675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65000"/>
                      <a:lumOff val="35000"/>
                    </a:srgbClr>
                  </a:solidFill>
                  <a:effectLst/>
                  <a:uLnTx/>
                  <a:uFillTx/>
                  <a:latin typeface="Segoe UI"/>
                  <a:ea typeface="+mn-ea"/>
                  <a:cs typeface="+mn-cs"/>
                </a:rPr>
                <a:t>TIP </a:t>
              </a:r>
              <a:r>
                <a:rPr kumimoji="0" lang="en-US" sz="675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65000"/>
                      <a:lumOff val="35000"/>
                    </a:srgbClr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│ Use the built-in c</a:t>
              </a:r>
              <a:r>
                <a:rPr kumimoji="0" lang="en-US" sz="675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65000"/>
                      <a:lumOff val="35000"/>
                    </a:srgbClr>
                  </a:solidFill>
                  <a:effectLst/>
                  <a:uLnTx/>
                  <a:uFillTx/>
                  <a:latin typeface="Segoe UI"/>
                  <a:ea typeface="+mn-ea"/>
                  <a:cs typeface="+mn-cs"/>
                </a:rPr>
                <a:t>olor palette with green and yellow for callouts and accents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568261182"/>
      </p:ext>
    </p:extLst>
  </p:cSld>
  <p:clrMapOvr>
    <a:masterClrMapping/>
  </p:clrMapOvr>
</p:sldLayout>
</file>

<file path=ppt/slideLayouts/slideLayout3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OR TRANSI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Oval 17"/>
          <p:cNvSpPr/>
          <p:nvPr userDrawn="1"/>
        </p:nvSpPr>
        <p:spPr>
          <a:xfrm>
            <a:off x="914955" y="-739444"/>
            <a:ext cx="6830666" cy="9034439"/>
          </a:xfrm>
          <a:prstGeom prst="ellipse">
            <a:avLst/>
          </a:prstGeom>
          <a:noFill/>
          <a:ln w="19050" cap="flat" cmpd="sng" algn="ctr">
            <a:solidFill>
              <a:srgbClr val="75D1FF"/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AU" sz="135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19" name="Oval 18"/>
          <p:cNvSpPr/>
          <p:nvPr userDrawn="1"/>
        </p:nvSpPr>
        <p:spPr>
          <a:xfrm>
            <a:off x="914955" y="-739444"/>
            <a:ext cx="6830666" cy="9034439"/>
          </a:xfrm>
          <a:prstGeom prst="ellipse">
            <a:avLst/>
          </a:prstGeom>
          <a:noFill/>
          <a:ln w="19050" cap="flat" cmpd="sng" algn="ctr">
            <a:solidFill>
              <a:srgbClr val="75D1FF"/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AU" sz="135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21" name="Oval 20"/>
          <p:cNvSpPr/>
          <p:nvPr userDrawn="1"/>
        </p:nvSpPr>
        <p:spPr>
          <a:xfrm>
            <a:off x="4430726" y="3213970"/>
            <a:ext cx="2104357" cy="2783284"/>
          </a:xfrm>
          <a:prstGeom prst="ellipse">
            <a:avLst/>
          </a:prstGeom>
          <a:noFill/>
          <a:ln w="19050" cap="flat" cmpd="sng" algn="ctr">
            <a:solidFill>
              <a:srgbClr val="75D1FF"/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AU" sz="135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22" name="Oval 21"/>
          <p:cNvSpPr/>
          <p:nvPr userDrawn="1"/>
        </p:nvSpPr>
        <p:spPr>
          <a:xfrm>
            <a:off x="4430726" y="3213970"/>
            <a:ext cx="2104357" cy="2783284"/>
          </a:xfrm>
          <a:prstGeom prst="ellipse">
            <a:avLst/>
          </a:prstGeom>
          <a:noFill/>
          <a:ln w="19050" cap="flat" cmpd="sng" algn="ctr">
            <a:solidFill>
              <a:srgbClr val="75D1FF"/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AU" sz="135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914955" y="2794229"/>
            <a:ext cx="6830666" cy="1754326"/>
          </a:xfrm>
          <a:prstGeom prst="rect">
            <a:avLst/>
          </a:prstGeom>
          <a:noFill/>
        </p:spPr>
        <p:txBody>
          <a:bodyPr anchor="b"/>
          <a:lstStyle>
            <a:lvl1pPr algn="ctr" defTabSz="6858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en-US" sz="6000" b="1" i="0" kern="1200" spc="-225" dirty="0">
                <a:gradFill>
                  <a:gsLst>
                    <a:gs pos="0">
                      <a:schemeClr val="accent1">
                        <a:lumMod val="5000"/>
                        <a:lumOff val="95000"/>
                      </a:schemeClr>
                    </a:gs>
                    <a:gs pos="100000">
                      <a:schemeClr val="tx1"/>
                    </a:gs>
                  </a:gsLst>
                  <a:lin ang="5400000" scaled="1"/>
                </a:gradFill>
                <a:latin typeface="+mn-lt"/>
                <a:ea typeface="+mn-ea"/>
                <a:cs typeface="Segoe UI Semilight" panose="020B0402040204020203" pitchFamily="34" charset="0"/>
              </a:defRPr>
            </a:lvl1pPr>
          </a:lstStyle>
          <a:p>
            <a:r>
              <a:rPr lang="en-US" dirty="0"/>
              <a:t>CLICK TO EDIT TITLE</a:t>
            </a:r>
          </a:p>
        </p:txBody>
      </p:sp>
      <p:sp>
        <p:nvSpPr>
          <p:cNvPr id="7" name="TextBox 6">
            <a:hlinkClick r:id="rId2"/>
            <a:extLst>
              <a:ext uri="{FF2B5EF4-FFF2-40B4-BE49-F238E27FC236}">
                <a16:creationId xmlns:a16="http://schemas.microsoft.com/office/drawing/2014/main" id="{B60F28C6-9BA0-4632-B8B5-5A793D03AFC7}"/>
              </a:ext>
            </a:extLst>
          </p:cNvPr>
          <p:cNvSpPr txBox="1"/>
          <p:nvPr userDrawn="1"/>
        </p:nvSpPr>
        <p:spPr>
          <a:xfrm>
            <a:off x="6754411" y="6316156"/>
            <a:ext cx="1917807" cy="308364"/>
          </a:xfrm>
          <a:prstGeom prst="roundRect">
            <a:avLst>
              <a:gd name="adj" fmla="val 50000"/>
            </a:avLst>
          </a:prstGeom>
          <a:solidFill>
            <a:schemeClr val="accent2"/>
          </a:solidFill>
        </p:spPr>
        <p:txBody>
          <a:bodyPr wrap="none" rtlCol="0">
            <a:sp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25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t>Neal Creative  | click &amp; </a:t>
            </a:r>
            <a:r>
              <a:rPr kumimoji="0" lang="en-US" sz="825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t>Learn more</a:t>
            </a:r>
          </a:p>
        </p:txBody>
      </p:sp>
      <p:sp>
        <p:nvSpPr>
          <p:cNvPr id="8" name="TextBox 7">
            <a:hlinkClick r:id="rId2"/>
            <a:extLst>
              <a:ext uri="{FF2B5EF4-FFF2-40B4-BE49-F238E27FC236}">
                <a16:creationId xmlns:a16="http://schemas.microsoft.com/office/drawing/2014/main" id="{E516C148-33F4-423B-AB9D-096AA82E12F1}"/>
              </a:ext>
            </a:extLst>
          </p:cNvPr>
          <p:cNvSpPr txBox="1"/>
          <p:nvPr userDrawn="1"/>
        </p:nvSpPr>
        <p:spPr>
          <a:xfrm>
            <a:off x="143713" y="6337796"/>
            <a:ext cx="955255" cy="292135"/>
          </a:xfrm>
          <a:prstGeom prst="roundRect">
            <a:avLst>
              <a:gd name="adj" fmla="val 50000"/>
            </a:avLst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50" b="0" i="0" u="none" strike="noStrike" kern="1200" cap="none" spc="0" normalizeH="0" baseline="0" noProof="0" dirty="0">
                <a:ln>
                  <a:noFill/>
                </a:ln>
                <a:solidFill>
                  <a:srgbClr val="0074AF">
                    <a:lumMod val="50000"/>
                  </a:srgbClr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t>Neal Creative </a:t>
            </a:r>
            <a:r>
              <a:rPr kumimoji="0" lang="en-US" sz="675" b="0" i="0" u="none" strike="noStrike" kern="1200" cap="none" spc="0" normalizeH="0" baseline="0" noProof="0" dirty="0">
                <a:ln>
                  <a:noFill/>
                </a:ln>
                <a:solidFill>
                  <a:srgbClr val="0074AF">
                    <a:lumMod val="50000"/>
                  </a:srgbClr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t>©</a:t>
            </a:r>
            <a:r>
              <a:rPr kumimoji="0" lang="en-US" sz="750" b="0" i="0" u="none" strike="noStrike" kern="1200" cap="none" spc="0" normalizeH="0" baseline="0" noProof="0" dirty="0">
                <a:ln>
                  <a:noFill/>
                </a:ln>
                <a:solidFill>
                  <a:srgbClr val="0074AF">
                    <a:lumMod val="50000"/>
                  </a:srgbClr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t> </a:t>
            </a:r>
            <a:endParaRPr kumimoji="0" lang="en-US" sz="750" b="1" i="0" u="none" strike="noStrike" kern="1200" cap="none" spc="0" normalizeH="0" baseline="0" noProof="0" dirty="0">
              <a:ln>
                <a:noFill/>
              </a:ln>
              <a:solidFill>
                <a:srgbClr val="0074AF">
                  <a:lumMod val="50000"/>
                </a:srgbClr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364287259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mc:AlternateContent xmlns:mc="http://schemas.openxmlformats.org/markup-compatibility/2006">
    <mc:Choice xmlns=""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10" presetClass="exit" presetSubtype="0" fill="hold" grpId="1" nodeType="withEffect">
                                  <p:stCondLst>
                                    <p:cond delay="25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53" presetClass="entr" presetSubtype="16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10" presetClass="exit" presetSubtype="0" fill="hold" grpId="1" nodeType="withEffect">
                                  <p:stCondLst>
                                    <p:cond delay="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9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xit" presetSubtype="0" fill="hold" grpId="1" nodeType="withEffect">
                                  <p:stCondLst>
                                    <p:cond delay="25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7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53" presetClass="entr" presetSubtype="16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10" presetClass="exit" presetSubtype="0" fill="hold" grpId="1" nodeType="withEffect">
                                  <p:stCondLst>
                                    <p:cond delay="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5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 animBg="1"/>
      <p:bldP spid="18" grpId="1" animBg="1"/>
      <p:bldP spid="19" grpId="0" animBg="1"/>
      <p:bldP spid="19" grpId="1" animBg="1"/>
      <p:bldP spid="21" grpId="0" animBg="1"/>
      <p:bldP spid="21" grpId="1" animBg="1"/>
      <p:bldP spid="22" grpId="0" animBg="1"/>
      <p:bldP spid="22" grpId="1" animBg="1"/>
    </p:bldLst>
  </p:timing>
</p:sldLayout>
</file>

<file path=ppt/slideLayouts/slideLayout3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Callout with small Non-bullete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/>
          <p:cNvSpPr/>
          <p:nvPr userDrawn="1"/>
        </p:nvSpPr>
        <p:spPr>
          <a:xfrm>
            <a:off x="0" y="0"/>
            <a:ext cx="9144000" cy="2974848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35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4" name="Text Placeholder 3"/>
          <p:cNvSpPr>
            <a:spLocks noGrp="1"/>
          </p:cNvSpPr>
          <p:nvPr>
            <p:ph type="body" sz="quarter" idx="10" hasCustomPrompt="1"/>
          </p:nvPr>
        </p:nvSpPr>
        <p:spPr>
          <a:xfrm>
            <a:off x="201931" y="3367879"/>
            <a:ext cx="3894581" cy="1395767"/>
          </a:xfrm>
        </p:spPr>
        <p:txBody>
          <a:bodyPr wrap="square">
            <a:spAutoFit/>
          </a:bodyPr>
          <a:lstStyle>
            <a:lvl1pPr marL="0" marR="0" indent="0" algn="l" defTabSz="685775" rtl="0" eaLnBrk="1" fontAlgn="auto" latinLnBrk="0" hangingPunct="1">
              <a:lnSpc>
                <a:spcPct val="90000"/>
              </a:lnSpc>
              <a:spcBef>
                <a:spcPts val="900"/>
              </a:spcBef>
              <a:spcAft>
                <a:spcPts val="0"/>
              </a:spcAft>
              <a:buClr>
                <a:schemeClr val="tx1"/>
              </a:buClr>
              <a:buSzPct val="90000"/>
              <a:buFont typeface="Wingdings" pitchFamily="2" charset="2"/>
              <a:buNone/>
              <a:tabLst/>
              <a:defRPr lang="en-US" sz="2353" kern="1200" spc="0" baseline="0" dirty="0">
                <a:gradFill>
                  <a:gsLst>
                    <a:gs pos="1250">
                      <a:schemeClr val="tx2"/>
                    </a:gs>
                    <a:gs pos="99000">
                      <a:schemeClr val="tx2"/>
                    </a:gs>
                  </a:gsLst>
                  <a:lin ang="5400000" scaled="0"/>
                </a:gradFill>
                <a:latin typeface="+mj-lt"/>
                <a:ea typeface="+mn-ea"/>
                <a:cs typeface="+mn-cs"/>
              </a:defRPr>
            </a:lvl1pPr>
            <a:lvl2pPr marL="0" indent="0">
              <a:buNone/>
              <a:defRPr sz="1471"/>
            </a:lvl2pPr>
            <a:lvl3pPr marL="170407" indent="0">
              <a:buNone/>
              <a:tabLst/>
              <a:defRPr sz="1471"/>
            </a:lvl3pPr>
            <a:lvl4pPr marL="338480" indent="0">
              <a:buNone/>
              <a:defRPr/>
            </a:lvl4pPr>
            <a:lvl5pPr marL="504218" indent="0">
              <a:buNone/>
              <a:tabLst/>
              <a:defRPr/>
            </a:lvl5pPr>
          </a:lstStyle>
          <a:p>
            <a:r>
              <a:rPr lang="en-US" dirty="0"/>
              <a:t>A short introduction</a:t>
            </a:r>
            <a:br>
              <a:rPr lang="en-US" dirty="0"/>
            </a:br>
            <a:r>
              <a:rPr lang="en-US" dirty="0"/>
              <a:t>to the data, revealing</a:t>
            </a:r>
            <a:br>
              <a:rPr lang="en-US" dirty="0"/>
            </a:br>
            <a:r>
              <a:rPr lang="en-US" dirty="0"/>
              <a:t>points one at a time, will enhance comprehension.</a:t>
            </a:r>
          </a:p>
        </p:txBody>
      </p:sp>
      <p:sp>
        <p:nvSpPr>
          <p:cNvPr id="9" name="Text Placeholder 8"/>
          <p:cNvSpPr>
            <a:spLocks noGrp="1"/>
          </p:cNvSpPr>
          <p:nvPr>
            <p:ph type="body" sz="quarter" idx="11"/>
          </p:nvPr>
        </p:nvSpPr>
        <p:spPr>
          <a:xfrm>
            <a:off x="4689987" y="3503951"/>
            <a:ext cx="4253823" cy="1273618"/>
          </a:xfrm>
        </p:spPr>
        <p:txBody>
          <a:bodyPr/>
          <a:lstStyle>
            <a:lvl1pPr marL="0" indent="0" algn="l">
              <a:buNone/>
              <a:defRPr sz="1471">
                <a:latin typeface="+mn-lt"/>
              </a:defRPr>
            </a:lvl1pPr>
            <a:lvl2pPr marL="0" indent="0" algn="l">
              <a:buNone/>
              <a:defRPr sz="1324">
                <a:latin typeface="+mn-lt"/>
              </a:defRPr>
            </a:lvl2pPr>
            <a:lvl3pPr marL="0" indent="0" algn="l">
              <a:buNone/>
              <a:defRPr sz="1176">
                <a:latin typeface="+mn-lt"/>
              </a:defRPr>
            </a:lvl3pPr>
            <a:lvl4pPr marL="0" indent="0" algn="l">
              <a:buNone/>
              <a:defRPr sz="1029">
                <a:latin typeface="+mn-lt"/>
              </a:defRPr>
            </a:lvl4pPr>
            <a:lvl5pPr marL="0" indent="0" algn="l">
              <a:buNone/>
              <a:defRPr sz="1029">
                <a:latin typeface="+mn-lt"/>
              </a:defRPr>
            </a:lvl5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3" name="Picture Placeholder 2"/>
          <p:cNvSpPr>
            <a:spLocks noGrp="1"/>
          </p:cNvSpPr>
          <p:nvPr>
            <p:ph type="pic" sz="quarter" idx="12"/>
          </p:nvPr>
        </p:nvSpPr>
        <p:spPr>
          <a:xfrm>
            <a:off x="0" y="0"/>
            <a:ext cx="9144000" cy="2974848"/>
          </a:xfrm>
          <a:blipFill>
            <a:blip r:embed="rId2"/>
            <a:srcRect/>
            <a:stretch>
              <a:fillRect t="-65721" r="-4798" b="-46455"/>
            </a:stretch>
          </a:blipFill>
        </p:spPr>
        <p:txBody>
          <a:bodyPr anchor="ctr" anchorCtr="0">
            <a:noAutofit/>
          </a:bodyPr>
          <a:lstStyle/>
          <a:p>
            <a:r>
              <a:rPr lang="en-US"/>
              <a:t>Click icon to add picture</a:t>
            </a:r>
          </a:p>
        </p:txBody>
      </p:sp>
      <p:sp>
        <p:nvSpPr>
          <p:cNvPr id="12" name="TextBox 11">
            <a:hlinkClick r:id="rId3"/>
            <a:extLst>
              <a:ext uri="{FF2B5EF4-FFF2-40B4-BE49-F238E27FC236}">
                <a16:creationId xmlns:a16="http://schemas.microsoft.com/office/drawing/2014/main" id="{B2DA80A1-9E22-4BFF-8562-466123B36943}"/>
              </a:ext>
            </a:extLst>
          </p:cNvPr>
          <p:cNvSpPr txBox="1"/>
          <p:nvPr userDrawn="1"/>
        </p:nvSpPr>
        <p:spPr>
          <a:xfrm>
            <a:off x="6816899" y="6298102"/>
            <a:ext cx="1917807" cy="308364"/>
          </a:xfrm>
          <a:prstGeom prst="roundRect">
            <a:avLst>
              <a:gd name="adj" fmla="val 50000"/>
            </a:avLst>
          </a:prstGeom>
          <a:solidFill>
            <a:srgbClr val="004568"/>
          </a:solidFill>
        </p:spPr>
        <p:txBody>
          <a:bodyPr wrap="none" rtlCol="0">
            <a:sp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25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t>Neal Creative  | click &amp; </a:t>
            </a:r>
            <a:r>
              <a:rPr kumimoji="0" lang="en-US" sz="825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t>Learn more</a:t>
            </a:r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228600" y="419100"/>
            <a:ext cx="6688183" cy="466281"/>
          </a:xfrm>
        </p:spPr>
        <p:txBody>
          <a:bodyPr/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11" name="Slide Number Placeholder 7"/>
          <p:cNvSpPr>
            <a:spLocks noGrp="1"/>
          </p:cNvSpPr>
          <p:nvPr>
            <p:ph type="sldNum" sz="quarter" idx="4"/>
          </p:nvPr>
        </p:nvSpPr>
        <p:spPr>
          <a:xfrm>
            <a:off x="8751445" y="6484938"/>
            <a:ext cx="392555" cy="365125"/>
          </a:xfrm>
          <a:prstGeom prst="rect">
            <a:avLst/>
          </a:prstGeom>
        </p:spPr>
        <p:txBody>
          <a:bodyPr vert="horz" wrap="none" lIns="91440" tIns="45720" rIns="91440" bIns="45720" rtlCol="0" anchor="ctr"/>
          <a:lstStyle>
            <a:lvl1pPr algn="r">
              <a:defRPr sz="900">
                <a:solidFill>
                  <a:schemeClr val="tx2"/>
                </a:solidFill>
              </a:defRPr>
            </a:lvl1pPr>
          </a:lstStyle>
          <a:p>
            <a:pPr marL="0" marR="0" lvl="0" indent="0" algn="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997E989-D798-4C62-8E93-3D2D613C2488}" type="slidenum">
              <a:rPr kumimoji="0" lang="en-US" sz="900" b="0" i="0" u="none" strike="noStrike" kern="1200" cap="none" spc="0" normalizeH="0" baseline="0" noProof="0" smtClean="0">
                <a:ln>
                  <a:noFill/>
                </a:ln>
                <a:solidFill>
                  <a:srgbClr val="0074AF"/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pPr marL="0" marR="0" lvl="0" indent="0" algn="r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900" b="0" i="0" u="none" strike="noStrike" kern="1200" cap="none" spc="0" normalizeH="0" baseline="0" noProof="0">
              <a:ln>
                <a:noFill/>
              </a:ln>
              <a:solidFill>
                <a:srgbClr val="0074AF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13" name="TextBox 12">
            <a:hlinkClick r:id="rId4"/>
            <a:extLst>
              <a:ext uri="{FF2B5EF4-FFF2-40B4-BE49-F238E27FC236}">
                <a16:creationId xmlns:a16="http://schemas.microsoft.com/office/drawing/2014/main" id="{1AF511EA-044E-4300-B921-D56138FE402E}"/>
              </a:ext>
            </a:extLst>
          </p:cNvPr>
          <p:cNvSpPr txBox="1"/>
          <p:nvPr userDrawn="1"/>
        </p:nvSpPr>
        <p:spPr>
          <a:xfrm>
            <a:off x="143713" y="6337796"/>
            <a:ext cx="955255" cy="292135"/>
          </a:xfrm>
          <a:prstGeom prst="roundRect">
            <a:avLst>
              <a:gd name="adj" fmla="val 50000"/>
            </a:avLst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50" b="0" i="0" u="none" strike="noStrike" kern="1200" cap="none" spc="0" normalizeH="0" baseline="0" noProof="0" dirty="0">
                <a:ln>
                  <a:noFill/>
                </a:ln>
                <a:solidFill>
                  <a:srgbClr val="FFFFFF">
                    <a:lumMod val="75000"/>
                  </a:srgbClr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t>Neal Creative </a:t>
            </a:r>
            <a:r>
              <a:rPr kumimoji="0" lang="en-US" sz="675" b="0" i="0" u="none" strike="noStrike" kern="1200" cap="none" spc="0" normalizeH="0" baseline="0" noProof="0" dirty="0">
                <a:ln>
                  <a:noFill/>
                </a:ln>
                <a:solidFill>
                  <a:srgbClr val="FFFFFF">
                    <a:lumMod val="75000"/>
                  </a:srgbClr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t>©</a:t>
            </a:r>
            <a:r>
              <a:rPr kumimoji="0" lang="en-US" sz="750" b="0" i="0" u="none" strike="noStrike" kern="1200" cap="none" spc="0" normalizeH="0" baseline="0" noProof="0" dirty="0">
                <a:ln>
                  <a:noFill/>
                </a:ln>
                <a:solidFill>
                  <a:srgbClr val="FFFFFF">
                    <a:lumMod val="75000"/>
                  </a:srgbClr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t> </a:t>
            </a:r>
            <a:endParaRPr kumimoji="0" lang="en-US" sz="750" b="1" i="0" u="none" strike="noStrike" kern="1200" cap="none" spc="0" normalizeH="0" baseline="0" noProof="0" dirty="0">
              <a:ln>
                <a:noFill/>
              </a:ln>
              <a:solidFill>
                <a:srgbClr val="FFFFFF">
                  <a:lumMod val="75000"/>
                </a:srgbClr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407572848"/>
      </p:ext>
    </p:extLst>
  </p:cSld>
  <p:clrMapOvr>
    <a:masterClrMapping/>
  </p:clrMapOvr>
</p:sldLayout>
</file>

<file path=ppt/slideLayouts/slideLayout33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woObj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F33414F-5E01-4DBC-800B-0B924F8F982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NZ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C1D30E64-BCEA-41AC-B90B-E3082FDFC9CD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28650" y="1825625"/>
            <a:ext cx="3886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NZ"/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84454124-0CA1-4F69-9AB8-9AB4F42C7E5F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4629150" y="1825625"/>
            <a:ext cx="3886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NZ"/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25A73665-F346-4B61-AAB0-347152DF39B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D85FABF-3211-44A5-BAD0-5980A214DED0}" type="datetimeFigureOut">
              <a:rPr kumimoji="0" lang="en-NZ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11/12/2019</a:t>
            </a:fld>
            <a:endParaRPr kumimoji="0" lang="en-NZ" sz="18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FAB6025D-A9E7-4F10-AB91-5C0080EDA01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NZ" sz="18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C48CB529-BC64-4B69-80BD-34E00E68C0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B18DCBB-7FDE-4163-ACA7-D7B6E5E9608F}" type="slidenum">
              <a:rPr kumimoji="0" lang="en-NZ" sz="9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pPr marL="0" marR="0" lvl="0" indent="0" algn="r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NZ" sz="9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075553986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50-50 Left Photo Layout with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Picture Placeholder 9"/>
          <p:cNvSpPr>
            <a:spLocks noGrp="1"/>
          </p:cNvSpPr>
          <p:nvPr>
            <p:ph type="pic" sz="quarter" idx="12" hasCustomPrompt="1"/>
          </p:nvPr>
        </p:nvSpPr>
        <p:spPr>
          <a:xfrm>
            <a:off x="0" y="0"/>
            <a:ext cx="9142810" cy="6858000"/>
          </a:xfrm>
          <a:blipFill>
            <a:blip r:embed="rId2"/>
            <a:stretch>
              <a:fillRect/>
            </a:stretch>
          </a:blipFill>
        </p:spPr>
        <p:txBody>
          <a:bodyPr anchor="ctr" anchorCtr="0">
            <a:noAutofit/>
          </a:bodyPr>
          <a:lstStyle>
            <a:lvl1pPr algn="r">
              <a:defRPr baseline="0"/>
            </a:lvl1pPr>
          </a:lstStyle>
          <a:p>
            <a:r>
              <a:rPr lang="en-US" dirty="0"/>
              <a:t>Full Bleed Picture</a:t>
            </a:r>
          </a:p>
        </p:txBody>
      </p:sp>
      <p:sp>
        <p:nvSpPr>
          <p:cNvPr id="7" name="Content Placeholder 2"/>
          <p:cNvSpPr>
            <a:spLocks noGrp="1"/>
          </p:cNvSpPr>
          <p:nvPr>
            <p:ph idx="18" hasCustomPrompt="1"/>
          </p:nvPr>
        </p:nvSpPr>
        <p:spPr>
          <a:xfrm>
            <a:off x="1406962" y="419100"/>
            <a:ext cx="1783080" cy="653256"/>
          </a:xfrm>
        </p:spPr>
        <p:txBody>
          <a:bodyPr lIns="146304" rIns="146304"/>
          <a:lstStyle>
            <a:lvl1pPr marL="0" algn="ctr" defTabSz="685800" rtl="0" eaLnBrk="1" latinLnBrk="0" hangingPunct="1">
              <a:defRPr lang="en-US" sz="4050" kern="1200" dirty="0">
                <a:solidFill>
                  <a:schemeClr val="accent4"/>
                </a:solidFill>
                <a:latin typeface="Segoe UI Black" panose="020B0A02040204020203" pitchFamily="34" charset="0"/>
                <a:ea typeface="Segoe UI Black" panose="020B0A02040204020203" pitchFamily="34" charset="0"/>
                <a:cs typeface="Segoe UI Black" panose="020B0A02040204020203" pitchFamily="34" charset="0"/>
              </a:defRPr>
            </a:lvl1pPr>
            <a:lvl2pPr algn="ctr">
              <a:defRPr sz="1650">
                <a:solidFill>
                  <a:schemeClr val="tx1">
                    <a:lumMod val="75000"/>
                    <a:lumOff val="25000"/>
                  </a:schemeClr>
                </a:solidFill>
                <a:latin typeface="Segoe UI Semilight" panose="020B0402040204020203" pitchFamily="34" charset="0"/>
                <a:cs typeface="Segoe UI Semilight" panose="020B0402040204020203" pitchFamily="34" charset="0"/>
              </a:defRPr>
            </a:lvl2pPr>
            <a:lvl3pPr algn="ctr">
              <a:defRPr sz="1350"/>
            </a:lvl3pPr>
            <a:lvl4pPr algn="ctr">
              <a:defRPr sz="1350">
                <a:latin typeface="+mn-lt"/>
              </a:defRPr>
            </a:lvl4pPr>
            <a:lvl5pPr algn="ctr">
              <a:defRPr sz="1200">
                <a:latin typeface="+mn-lt"/>
              </a:defRPr>
            </a:lvl5pPr>
          </a:lstStyle>
          <a:p>
            <a:pPr lvl="0"/>
            <a:r>
              <a:rPr lang="en-US" dirty="0"/>
              <a:t>#</a:t>
            </a:r>
          </a:p>
        </p:txBody>
      </p:sp>
      <p:sp>
        <p:nvSpPr>
          <p:cNvPr id="11" name="Text Placeholder 6"/>
          <p:cNvSpPr>
            <a:spLocks noGrp="1"/>
          </p:cNvSpPr>
          <p:nvPr>
            <p:ph type="body" sz="quarter" idx="11"/>
          </p:nvPr>
        </p:nvSpPr>
        <p:spPr>
          <a:xfrm>
            <a:off x="228600" y="3429001"/>
            <a:ext cx="4470202" cy="2042354"/>
          </a:xfrm>
        </p:spPr>
        <p:txBody>
          <a:bodyPr anchor="t" anchorCtr="0"/>
          <a:lstStyle>
            <a:lvl1pPr algn="ctr" defTabSz="685800" rtl="0" eaLnBrk="1" latinLnBrk="0" hangingPunct="1">
              <a:lnSpc>
                <a:spcPct val="90000"/>
              </a:lnSpc>
              <a:spcBef>
                <a:spcPct val="0"/>
              </a:spcBef>
              <a:spcAft>
                <a:spcPts val="2250"/>
              </a:spcAft>
              <a:buNone/>
              <a:defRPr lang="en-US" sz="2700" b="0" i="0" kern="1200" spc="0" baseline="0" dirty="0">
                <a:gradFill>
                  <a:gsLst>
                    <a:gs pos="0">
                      <a:schemeClr val="tx2"/>
                    </a:gs>
                    <a:gs pos="100000">
                      <a:schemeClr val="tx2"/>
                    </a:gs>
                  </a:gsLst>
                  <a:lin ang="5400000" scaled="1"/>
                </a:gradFill>
                <a:latin typeface="Segoe UI Semibold" panose="020B0702040204020203" pitchFamily="34" charset="0"/>
                <a:ea typeface="+mn-ea"/>
                <a:cs typeface="Segoe UI Semibold" panose="020B0702040204020203" pitchFamily="34" charset="0"/>
              </a:defRPr>
            </a:lvl1pPr>
            <a:lvl2pPr algn="ctr">
              <a:defRPr sz="2100"/>
            </a:lvl2pPr>
            <a:lvl3pPr algn="ctr">
              <a:defRPr lang="en-US" sz="1800" b="0" kern="1200" dirty="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3pPr>
            <a:lvl4pPr algn="ctr">
              <a:defRPr sz="1500" b="1"/>
            </a:lvl4pPr>
            <a:lvl5pPr algn="ctr">
              <a:defRPr sz="1350"/>
            </a:lvl5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12" name="Text Placeholder 2"/>
          <p:cNvSpPr>
            <a:spLocks noGrp="1"/>
          </p:cNvSpPr>
          <p:nvPr>
            <p:ph type="body" sz="quarter" idx="19" hasCustomPrompt="1"/>
          </p:nvPr>
        </p:nvSpPr>
        <p:spPr>
          <a:xfrm>
            <a:off x="228600" y="1554164"/>
            <a:ext cx="4406801" cy="424732"/>
          </a:xfrm>
        </p:spPr>
        <p:txBody>
          <a:bodyPr/>
          <a:lstStyle>
            <a:lvl1pPr algn="ctr">
              <a:defRPr sz="2700" b="0">
                <a:latin typeface="+mj-lt"/>
              </a:defRPr>
            </a:lvl1pPr>
            <a:lvl2pPr marL="0" indent="0" algn="ctr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None/>
              <a:defRPr lang="en-US" sz="2400" b="0" kern="1200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+mj-lt"/>
                <a:ea typeface="+mn-ea"/>
                <a:cs typeface="+mn-cs"/>
              </a:defRPr>
            </a:lvl2pPr>
            <a:lvl3pPr algn="ctr">
              <a:defRPr/>
            </a:lvl3pPr>
            <a:lvl4pPr algn="ctr">
              <a:defRPr/>
            </a:lvl4pPr>
            <a:lvl5pPr algn="ctr">
              <a:defRPr/>
            </a:lvl5pPr>
          </a:lstStyle>
          <a:p>
            <a:pPr marL="0" lvl="1" indent="0" algn="ctr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None/>
            </a:pPr>
            <a:r>
              <a:rPr lang="en-US" dirty="0"/>
              <a:t>Headline</a:t>
            </a:r>
          </a:p>
        </p:txBody>
      </p:sp>
      <p:sp>
        <p:nvSpPr>
          <p:cNvPr id="13" name="Slide Number Placeholder 7"/>
          <p:cNvSpPr>
            <a:spLocks noGrp="1"/>
          </p:cNvSpPr>
          <p:nvPr>
            <p:ph type="sldNum" sz="quarter" idx="4"/>
          </p:nvPr>
        </p:nvSpPr>
        <p:spPr>
          <a:xfrm>
            <a:off x="8751445" y="6484938"/>
            <a:ext cx="392555" cy="365125"/>
          </a:xfrm>
          <a:prstGeom prst="rect">
            <a:avLst/>
          </a:prstGeom>
        </p:spPr>
        <p:txBody>
          <a:bodyPr vert="horz" wrap="none" lIns="91440" tIns="45720" rIns="91440" bIns="45720" rtlCol="0" anchor="ctr"/>
          <a:lstStyle>
            <a:lvl1pPr algn="r">
              <a:defRPr sz="900">
                <a:solidFill>
                  <a:schemeClr val="bg1"/>
                </a:solidFill>
              </a:defRPr>
            </a:lvl1pPr>
          </a:lstStyle>
          <a:p>
            <a:pPr defTabSz="685800"/>
            <a:fld id="{4997E989-D798-4C62-8E93-3D2D613C2488}" type="slidenum">
              <a:rPr lang="en-US" smtClean="0">
                <a:solidFill>
                  <a:srgbClr val="FFFFFF"/>
                </a:solidFill>
              </a:rPr>
              <a:pPr defTabSz="685800"/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79948742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Callout with small Non-bullete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/>
          <p:cNvSpPr/>
          <p:nvPr userDrawn="1"/>
        </p:nvSpPr>
        <p:spPr>
          <a:xfrm>
            <a:off x="0" y="0"/>
            <a:ext cx="9144000" cy="2974848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35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4" name="Text Placeholder 3"/>
          <p:cNvSpPr>
            <a:spLocks noGrp="1"/>
          </p:cNvSpPr>
          <p:nvPr>
            <p:ph type="body" sz="quarter" idx="10" hasCustomPrompt="1"/>
          </p:nvPr>
        </p:nvSpPr>
        <p:spPr>
          <a:xfrm>
            <a:off x="201931" y="3367879"/>
            <a:ext cx="3894581" cy="1395767"/>
          </a:xfrm>
        </p:spPr>
        <p:txBody>
          <a:bodyPr wrap="square">
            <a:spAutoFit/>
          </a:bodyPr>
          <a:lstStyle>
            <a:lvl1pPr marL="0" marR="0" indent="0" algn="l" defTabSz="685775" rtl="0" eaLnBrk="1" fontAlgn="auto" latinLnBrk="0" hangingPunct="1">
              <a:lnSpc>
                <a:spcPct val="90000"/>
              </a:lnSpc>
              <a:spcBef>
                <a:spcPts val="900"/>
              </a:spcBef>
              <a:spcAft>
                <a:spcPts val="0"/>
              </a:spcAft>
              <a:buClr>
                <a:schemeClr val="tx1"/>
              </a:buClr>
              <a:buSzPct val="90000"/>
              <a:buFont typeface="Wingdings" pitchFamily="2" charset="2"/>
              <a:buNone/>
              <a:tabLst/>
              <a:defRPr lang="en-US" sz="2353" kern="1200" spc="0" baseline="0" dirty="0">
                <a:gradFill>
                  <a:gsLst>
                    <a:gs pos="1250">
                      <a:schemeClr val="tx2"/>
                    </a:gs>
                    <a:gs pos="99000">
                      <a:schemeClr val="tx2"/>
                    </a:gs>
                  </a:gsLst>
                  <a:lin ang="5400000" scaled="0"/>
                </a:gradFill>
                <a:latin typeface="+mj-lt"/>
                <a:ea typeface="+mn-ea"/>
                <a:cs typeface="+mn-cs"/>
              </a:defRPr>
            </a:lvl1pPr>
            <a:lvl2pPr marL="0" indent="0">
              <a:buNone/>
              <a:defRPr sz="1471"/>
            </a:lvl2pPr>
            <a:lvl3pPr marL="170407" indent="0">
              <a:buNone/>
              <a:tabLst/>
              <a:defRPr sz="1471"/>
            </a:lvl3pPr>
            <a:lvl4pPr marL="338480" indent="0">
              <a:buNone/>
              <a:defRPr/>
            </a:lvl4pPr>
            <a:lvl5pPr marL="504218" indent="0">
              <a:buNone/>
              <a:tabLst/>
              <a:defRPr/>
            </a:lvl5pPr>
          </a:lstStyle>
          <a:p>
            <a:r>
              <a:rPr lang="en-US" dirty="0"/>
              <a:t>A short introduction</a:t>
            </a:r>
            <a:br>
              <a:rPr lang="en-US" dirty="0"/>
            </a:br>
            <a:r>
              <a:rPr lang="en-US" dirty="0"/>
              <a:t>to the data, revealing</a:t>
            </a:r>
            <a:br>
              <a:rPr lang="en-US" dirty="0"/>
            </a:br>
            <a:r>
              <a:rPr lang="en-US" dirty="0"/>
              <a:t>points one at a time, will enhance comprehension.</a:t>
            </a:r>
          </a:p>
        </p:txBody>
      </p:sp>
      <p:sp>
        <p:nvSpPr>
          <p:cNvPr id="9" name="Text Placeholder 8"/>
          <p:cNvSpPr>
            <a:spLocks noGrp="1"/>
          </p:cNvSpPr>
          <p:nvPr>
            <p:ph type="body" sz="quarter" idx="11"/>
          </p:nvPr>
        </p:nvSpPr>
        <p:spPr>
          <a:xfrm>
            <a:off x="4689987" y="3503951"/>
            <a:ext cx="4253823" cy="1273618"/>
          </a:xfrm>
        </p:spPr>
        <p:txBody>
          <a:bodyPr/>
          <a:lstStyle>
            <a:lvl1pPr marL="0" indent="0" algn="l">
              <a:buNone/>
              <a:defRPr sz="1471">
                <a:latin typeface="+mn-lt"/>
              </a:defRPr>
            </a:lvl1pPr>
            <a:lvl2pPr marL="0" indent="0" algn="l">
              <a:buNone/>
              <a:defRPr sz="1324">
                <a:latin typeface="+mn-lt"/>
              </a:defRPr>
            </a:lvl2pPr>
            <a:lvl3pPr marL="0" indent="0" algn="l">
              <a:buNone/>
              <a:defRPr sz="1176">
                <a:latin typeface="+mn-lt"/>
              </a:defRPr>
            </a:lvl3pPr>
            <a:lvl4pPr marL="0" indent="0" algn="l">
              <a:buNone/>
              <a:defRPr sz="1029">
                <a:latin typeface="+mn-lt"/>
              </a:defRPr>
            </a:lvl4pPr>
            <a:lvl5pPr marL="0" indent="0" algn="l">
              <a:buNone/>
              <a:defRPr sz="1029">
                <a:latin typeface="+mn-lt"/>
              </a:defRPr>
            </a:lvl5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3" name="Picture Placeholder 2"/>
          <p:cNvSpPr>
            <a:spLocks noGrp="1"/>
          </p:cNvSpPr>
          <p:nvPr>
            <p:ph type="pic" sz="quarter" idx="12"/>
          </p:nvPr>
        </p:nvSpPr>
        <p:spPr>
          <a:xfrm>
            <a:off x="0" y="0"/>
            <a:ext cx="9144000" cy="2974848"/>
          </a:xfrm>
          <a:blipFill>
            <a:blip r:embed="rId2"/>
            <a:srcRect/>
            <a:stretch>
              <a:fillRect t="-65721" r="-4798" b="-46455"/>
            </a:stretch>
          </a:blipFill>
        </p:spPr>
        <p:txBody>
          <a:bodyPr anchor="ctr" anchorCtr="0">
            <a:noAutofit/>
          </a:bodyPr>
          <a:lstStyle/>
          <a:p>
            <a:r>
              <a:rPr lang="en-US"/>
              <a:t>Click icon to add picture</a:t>
            </a: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11" name="Slide Number Placeholder 7"/>
          <p:cNvSpPr>
            <a:spLocks noGrp="1"/>
          </p:cNvSpPr>
          <p:nvPr>
            <p:ph type="sldNum" sz="quarter" idx="4"/>
          </p:nvPr>
        </p:nvSpPr>
        <p:spPr>
          <a:xfrm>
            <a:off x="8751445" y="6484938"/>
            <a:ext cx="392555" cy="365125"/>
          </a:xfrm>
          <a:prstGeom prst="rect">
            <a:avLst/>
          </a:prstGeom>
        </p:spPr>
        <p:txBody>
          <a:bodyPr vert="horz" wrap="none" lIns="91440" tIns="45720" rIns="91440" bIns="45720" rtlCol="0" anchor="ctr"/>
          <a:lstStyle>
            <a:lvl1pPr algn="r">
              <a:defRPr sz="900">
                <a:solidFill>
                  <a:schemeClr val="tx2"/>
                </a:solidFill>
              </a:defRPr>
            </a:lvl1pPr>
          </a:lstStyle>
          <a:p>
            <a:pPr defTabSz="685800"/>
            <a:fld id="{4997E989-D798-4C62-8E93-3D2D613C2488}" type="slidenum">
              <a:rPr lang="en-US" smtClean="0">
                <a:solidFill>
                  <a:srgbClr val="0074AF"/>
                </a:solidFill>
              </a:rPr>
              <a:pPr defTabSz="685800"/>
              <a:t>‹#›</a:t>
            </a:fld>
            <a:endParaRPr lang="en-US">
              <a:solidFill>
                <a:srgbClr val="0074A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09015446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6"/>
          <p:cNvSpPr>
            <a:spLocks noGrp="1" noChangeAspect="1"/>
          </p:cNvSpPr>
          <p:nvPr>
            <p:ph type="pic" sz="quarter" idx="14"/>
          </p:nvPr>
        </p:nvSpPr>
        <p:spPr>
          <a:xfrm>
            <a:off x="0" y="0"/>
            <a:ext cx="9144000" cy="6858000"/>
          </a:xfrm>
        </p:spPr>
        <p:txBody>
          <a:bodyPr lIns="91440">
            <a:noAutofit/>
          </a:bodyPr>
          <a:lstStyle>
            <a:lvl1pPr algn="ctr">
              <a:defRPr/>
            </a:lvl1pPr>
          </a:lstStyle>
          <a:p>
            <a:r>
              <a:rPr lang="en-US" baseline="0"/>
              <a:t>Click icon to add picture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>
          <a:xfrm>
            <a:off x="8810766" y="6465382"/>
            <a:ext cx="323569" cy="365125"/>
          </a:xfrm>
          <a:prstGeom prst="rect">
            <a:avLst/>
          </a:prstGeom>
        </p:spPr>
        <p:txBody>
          <a:bodyPr/>
          <a:lstStyle/>
          <a:p>
            <a:pPr defTabSz="685800"/>
            <a:fld id="{5AE1514C-5E56-4738-A1FF-4B1CFD2A3E36}" type="slidenum">
              <a:rPr lang="en-US" smtClean="0">
                <a:solidFill>
                  <a:srgbClr val="00B0F0"/>
                </a:solidFill>
              </a:rPr>
              <a:pPr defTabSz="685800"/>
              <a:t>‹#›</a:t>
            </a:fld>
            <a:endParaRPr lang="en-US">
              <a:solidFill>
                <a:srgbClr val="00B0F0"/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724989" y="2567614"/>
            <a:ext cx="6603274" cy="1006429"/>
          </a:xfrm>
          <a:prstGeom prst="rect">
            <a:avLst/>
          </a:prstGeom>
        </p:spPr>
        <p:txBody>
          <a:bodyPr/>
          <a:lstStyle>
            <a:lvl1pPr algn="l">
              <a:defRPr lang="en-US" sz="6600" b="1" i="0" kern="1200" spc="75" dirty="0">
                <a:gradFill>
                  <a:gsLst>
                    <a:gs pos="0">
                      <a:schemeClr val="accent1">
                        <a:lumMod val="5000"/>
                        <a:lumOff val="95000"/>
                      </a:schemeClr>
                    </a:gs>
                    <a:gs pos="100000">
                      <a:srgbClr val="FFFFFF"/>
                    </a:gs>
                  </a:gsLst>
                  <a:lin ang="5400000" scaled="1"/>
                </a:gradFill>
                <a:latin typeface="+mn-lt"/>
                <a:ea typeface="+mn-ea"/>
                <a:cs typeface="Segoe UI Semilight" panose="020B0402040204020203" pitchFamily="34" charset="0"/>
              </a:defRPr>
            </a:lvl1pPr>
          </a:lstStyle>
          <a:p>
            <a:r>
              <a:rPr lang="en-US" dirty="0"/>
              <a:t>CLICK TO EDIT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3" hasCustomPrompt="1"/>
          </p:nvPr>
        </p:nvSpPr>
        <p:spPr>
          <a:xfrm>
            <a:off x="1185863" y="3971108"/>
            <a:ext cx="7096125" cy="590931"/>
          </a:xfrm>
        </p:spPr>
        <p:txBody>
          <a:bodyPr/>
          <a:lstStyle>
            <a:lvl1pPr algn="l">
              <a:defRPr lang="en-US" sz="3600" b="1" i="0" kern="1200" spc="225" dirty="0" smtClean="0">
                <a:gradFill>
                  <a:gsLst>
                    <a:gs pos="0">
                      <a:schemeClr val="accent1">
                        <a:lumMod val="5000"/>
                        <a:lumOff val="95000"/>
                      </a:schemeClr>
                    </a:gs>
                    <a:gs pos="100000">
                      <a:srgbClr val="FFFFFF"/>
                    </a:gs>
                  </a:gsLst>
                  <a:lin ang="5400000" scaled="1"/>
                </a:gradFill>
                <a:latin typeface="+mn-lt"/>
                <a:ea typeface="+mn-ea"/>
                <a:cs typeface="Segoe UI Semilight" panose="020B0402040204020203" pitchFamily="34" charset="0"/>
              </a:defRPr>
            </a:lvl1pPr>
            <a:lvl2pPr algn="l">
              <a:defRPr/>
            </a:lvl2pPr>
            <a:lvl3pPr algn="l">
              <a:defRPr/>
            </a:lvl3pPr>
            <a:lvl4pPr algn="l">
              <a:defRPr/>
            </a:lvl4pPr>
            <a:lvl5pPr algn="l">
              <a:defRPr/>
            </a:lvl5pPr>
          </a:lstStyle>
          <a:p>
            <a:pPr lvl="0"/>
            <a:r>
              <a:rPr lang="en-US" dirty="0"/>
              <a:t>EDIT MASTER TEXT</a:t>
            </a:r>
          </a:p>
        </p:txBody>
      </p:sp>
    </p:spTree>
    <p:extLst>
      <p:ext uri="{BB962C8B-B14F-4D97-AF65-F5344CB8AC3E}">
        <p14:creationId xmlns:p14="http://schemas.microsoft.com/office/powerpoint/2010/main" val="3918856756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Blank with Pictu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>
          <a:xfrm>
            <a:off x="8810766" y="6465382"/>
            <a:ext cx="323569" cy="365125"/>
          </a:xfrm>
          <a:prstGeom prst="rect">
            <a:avLst/>
          </a:prstGeom>
        </p:spPr>
        <p:txBody>
          <a:bodyPr/>
          <a:lstStyle/>
          <a:p>
            <a:pPr defTabSz="685800"/>
            <a:fld id="{5AE1514C-5E56-4738-A1FF-4B1CFD2A3E36}" type="slidenum">
              <a:rPr lang="en-US" smtClean="0">
                <a:solidFill>
                  <a:srgbClr val="0074AF"/>
                </a:solidFill>
              </a:rPr>
              <a:pPr defTabSz="685800"/>
              <a:t>‹#›</a:t>
            </a:fld>
            <a:endParaRPr lang="en-US">
              <a:solidFill>
                <a:srgbClr val="0074AF"/>
              </a:solidFill>
            </a:endParaRPr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sz="quarter" idx="13"/>
          </p:nvPr>
        </p:nvSpPr>
        <p:spPr>
          <a:xfrm>
            <a:off x="0" y="0"/>
            <a:ext cx="9050216" cy="6858000"/>
          </a:xfrm>
        </p:spPr>
        <p:txBody>
          <a:bodyPr anchor="ctr">
            <a:noAutofit/>
          </a:bodyPr>
          <a:lstStyle>
            <a:lvl1pPr algn="ctr">
              <a:defRPr>
                <a:solidFill>
                  <a:schemeClr val="tx2"/>
                </a:solidFill>
              </a:defRPr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10739622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>
          <a:xfrm>
            <a:off x="8810766" y="6465382"/>
            <a:ext cx="323569" cy="365125"/>
          </a:xfrm>
          <a:prstGeom prst="rect">
            <a:avLst/>
          </a:prstGeom>
        </p:spPr>
        <p:txBody>
          <a:bodyPr/>
          <a:lstStyle/>
          <a:p>
            <a:pPr defTabSz="685800"/>
            <a:fld id="{5AE1514C-5E56-4738-A1FF-4B1CFD2A3E36}" type="slidenum">
              <a:rPr lang="en-US" smtClean="0">
                <a:solidFill>
                  <a:srgbClr val="0074AF"/>
                </a:solidFill>
              </a:rPr>
              <a:pPr defTabSz="685800"/>
              <a:t>‹#›</a:t>
            </a:fld>
            <a:endParaRPr lang="en-US">
              <a:solidFill>
                <a:srgbClr val="0074A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30028406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step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>
            <a:extLst>
              <a:ext uri="{FF2B5EF4-FFF2-40B4-BE49-F238E27FC236}">
                <a16:creationId xmlns:a16="http://schemas.microsoft.com/office/drawing/2014/main" id="{914BDA58-9C93-4222-A4EC-4BEB46CE0614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3176"/>
            <a:ext cx="9144000" cy="6851649"/>
          </a:xfrm>
          <a:prstGeom prst="rect">
            <a:avLst/>
          </a:prstGeom>
        </p:spPr>
      </p:pic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>
          <a:xfrm>
            <a:off x="8810766" y="6465382"/>
            <a:ext cx="323569" cy="365125"/>
          </a:xfrm>
          <a:prstGeom prst="rect">
            <a:avLst/>
          </a:prstGeom>
        </p:spPr>
        <p:txBody>
          <a:bodyPr/>
          <a:lstStyle/>
          <a:p>
            <a:pPr defTabSz="685800"/>
            <a:fld id="{5AE1514C-5E56-4738-A1FF-4B1CFD2A3E36}" type="slidenum">
              <a:rPr lang="en-US" smtClean="0">
                <a:solidFill>
                  <a:srgbClr val="0074AF"/>
                </a:solidFill>
              </a:rPr>
              <a:pPr defTabSz="685800"/>
              <a:t>‹#›</a:t>
            </a:fld>
            <a:endParaRPr lang="en-US">
              <a:solidFill>
                <a:srgbClr val="0074AF"/>
              </a:solidFill>
            </a:endParaRPr>
          </a:p>
        </p:txBody>
      </p:sp>
      <p:sp>
        <p:nvSpPr>
          <p:cNvPr id="6" name="TextBox 5">
            <a:hlinkClick r:id="rId3"/>
            <a:extLst>
              <a:ext uri="{FF2B5EF4-FFF2-40B4-BE49-F238E27FC236}">
                <a16:creationId xmlns:a16="http://schemas.microsoft.com/office/drawing/2014/main" id="{FC5E276D-531E-45A9-B450-EFEC62CDC8DF}"/>
              </a:ext>
            </a:extLst>
          </p:cNvPr>
          <p:cNvSpPr txBox="1"/>
          <p:nvPr userDrawn="1"/>
        </p:nvSpPr>
        <p:spPr>
          <a:xfrm>
            <a:off x="3720963" y="93791"/>
            <a:ext cx="1702075" cy="316517"/>
          </a:xfrm>
          <a:prstGeom prst="roundRect">
            <a:avLst>
              <a:gd name="adj" fmla="val 50000"/>
            </a:avLst>
          </a:prstGeom>
          <a:solidFill>
            <a:schemeClr val="accent4"/>
          </a:solidFill>
        </p:spPr>
        <p:txBody>
          <a:bodyPr wrap="square" lIns="0" rIns="0" rtlCol="0" anchor="ctr" anchorCtr="0">
            <a:noAutofit/>
          </a:bodyPr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88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t>Neal Creative  | click &amp; </a:t>
            </a:r>
            <a:r>
              <a:rPr kumimoji="0" lang="en-US" sz="788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t>Learn more</a:t>
            </a:r>
          </a:p>
        </p:txBody>
      </p:sp>
      <p:sp>
        <p:nvSpPr>
          <p:cNvPr id="7" name="TextBox 6">
            <a:hlinkClick r:id="rId4"/>
          </p:cNvPr>
          <p:cNvSpPr txBox="1"/>
          <p:nvPr userDrawn="1"/>
        </p:nvSpPr>
        <p:spPr>
          <a:xfrm>
            <a:off x="1" y="6548364"/>
            <a:ext cx="955255" cy="292135"/>
          </a:xfrm>
          <a:prstGeom prst="roundRect">
            <a:avLst>
              <a:gd name="adj" fmla="val 50000"/>
            </a:avLst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t>Neal Creative </a:t>
            </a:r>
            <a:r>
              <a:rPr kumimoji="0" lang="en-US" sz="675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t>©</a:t>
            </a:r>
            <a:r>
              <a:rPr kumimoji="0" lang="en-US" sz="7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t> </a:t>
            </a:r>
            <a:endParaRPr kumimoji="0" lang="en-US" sz="75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EF273A61-5610-4355-89F3-7C90515BFCC9}"/>
              </a:ext>
            </a:extLst>
          </p:cNvPr>
          <p:cNvGrpSpPr/>
          <p:nvPr userDrawn="1"/>
        </p:nvGrpSpPr>
        <p:grpSpPr>
          <a:xfrm>
            <a:off x="4482057" y="3634505"/>
            <a:ext cx="1275475" cy="1798732"/>
            <a:chOff x="5976075" y="3634505"/>
            <a:chExt cx="1700633" cy="1798732"/>
          </a:xfrm>
        </p:grpSpPr>
        <p:pic>
          <p:nvPicPr>
            <p:cNvPr id="9" name="Picture 8">
              <a:extLst>
                <a:ext uri="{FF2B5EF4-FFF2-40B4-BE49-F238E27FC236}">
                  <a16:creationId xmlns:a16="http://schemas.microsoft.com/office/drawing/2014/main" id="{6A49345F-7A53-4131-8BB4-087032A6CCD0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5" cstate="screen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>
            <a:xfrm>
              <a:off x="6061135" y="4142336"/>
              <a:ext cx="860601" cy="1290901"/>
            </a:xfrm>
            <a:prstGeom prst="rect">
              <a:avLst/>
            </a:prstGeom>
          </p:spPr>
        </p:pic>
        <p:sp>
          <p:nvSpPr>
            <p:cNvPr id="10" name="TextBox 9">
              <a:extLst>
                <a:ext uri="{FF2B5EF4-FFF2-40B4-BE49-F238E27FC236}">
                  <a16:creationId xmlns:a16="http://schemas.microsoft.com/office/drawing/2014/main" id="{5596D35F-1F19-4447-829C-790DF2B8D2DD}"/>
                </a:ext>
              </a:extLst>
            </p:cNvPr>
            <p:cNvSpPr txBox="1"/>
            <p:nvPr/>
          </p:nvSpPr>
          <p:spPr>
            <a:xfrm>
              <a:off x="5976075" y="3634505"/>
              <a:ext cx="1700633" cy="5078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675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65000"/>
                      <a:lumOff val="35000"/>
                    </a:srgbClr>
                  </a:solidFill>
                  <a:effectLst/>
                  <a:uLnTx/>
                  <a:uFillTx/>
                  <a:latin typeface="Segoe UI"/>
                  <a:ea typeface="+mn-ea"/>
                  <a:cs typeface="+mn-cs"/>
                </a:rPr>
                <a:t>TIP </a:t>
              </a:r>
              <a:r>
                <a:rPr kumimoji="0" lang="en-US" sz="675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65000"/>
                      <a:lumOff val="35000"/>
                    </a:srgbClr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│ Use the built-in c</a:t>
              </a:r>
              <a:r>
                <a:rPr kumimoji="0" lang="en-US" sz="675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65000"/>
                      <a:lumOff val="35000"/>
                    </a:srgbClr>
                  </a:solidFill>
                  <a:effectLst/>
                  <a:uLnTx/>
                  <a:uFillTx/>
                  <a:latin typeface="Segoe UI"/>
                  <a:ea typeface="+mn-ea"/>
                  <a:cs typeface="+mn-cs"/>
                </a:rPr>
                <a:t>olor palette with green and yellow for callouts and accents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746375676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647CD28-6B96-4A13-92B2-1433BD4EBAD9}" type="datetimeFigureOut">
              <a:rPr lang="en-US" smtClean="0"/>
              <a:t>12/11/2019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45FE3A3-0E24-4369-9515-F77BD91E4D8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97902996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OR TRANSI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Oval 17"/>
          <p:cNvSpPr/>
          <p:nvPr userDrawn="1"/>
        </p:nvSpPr>
        <p:spPr>
          <a:xfrm>
            <a:off x="914955" y="-739444"/>
            <a:ext cx="6830666" cy="9034439"/>
          </a:xfrm>
          <a:prstGeom prst="ellipse">
            <a:avLst/>
          </a:prstGeom>
          <a:noFill/>
          <a:ln w="19050" cap="flat" cmpd="sng" algn="ctr">
            <a:solidFill>
              <a:srgbClr val="75D1FF"/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AU" sz="135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19" name="Oval 18"/>
          <p:cNvSpPr/>
          <p:nvPr userDrawn="1"/>
        </p:nvSpPr>
        <p:spPr>
          <a:xfrm>
            <a:off x="914955" y="-739444"/>
            <a:ext cx="6830666" cy="9034439"/>
          </a:xfrm>
          <a:prstGeom prst="ellipse">
            <a:avLst/>
          </a:prstGeom>
          <a:noFill/>
          <a:ln w="19050" cap="flat" cmpd="sng" algn="ctr">
            <a:solidFill>
              <a:srgbClr val="75D1FF"/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AU" sz="135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21" name="Oval 20"/>
          <p:cNvSpPr/>
          <p:nvPr userDrawn="1"/>
        </p:nvSpPr>
        <p:spPr>
          <a:xfrm>
            <a:off x="4430726" y="3213970"/>
            <a:ext cx="2104357" cy="2783284"/>
          </a:xfrm>
          <a:prstGeom prst="ellipse">
            <a:avLst/>
          </a:prstGeom>
          <a:noFill/>
          <a:ln w="19050" cap="flat" cmpd="sng" algn="ctr">
            <a:solidFill>
              <a:srgbClr val="75D1FF"/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AU" sz="135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22" name="Oval 21"/>
          <p:cNvSpPr/>
          <p:nvPr userDrawn="1"/>
        </p:nvSpPr>
        <p:spPr>
          <a:xfrm>
            <a:off x="4430726" y="3213970"/>
            <a:ext cx="2104357" cy="2783284"/>
          </a:xfrm>
          <a:prstGeom prst="ellipse">
            <a:avLst/>
          </a:prstGeom>
          <a:noFill/>
          <a:ln w="19050" cap="flat" cmpd="sng" algn="ctr">
            <a:solidFill>
              <a:srgbClr val="75D1FF"/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AU" sz="135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914955" y="2794229"/>
            <a:ext cx="6830666" cy="1754326"/>
          </a:xfrm>
          <a:prstGeom prst="rect">
            <a:avLst/>
          </a:prstGeom>
          <a:noFill/>
        </p:spPr>
        <p:txBody>
          <a:bodyPr anchor="b"/>
          <a:lstStyle>
            <a:lvl1pPr algn="ctr" defTabSz="6858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en-US" sz="6000" b="1" i="0" kern="1200" spc="-225" dirty="0">
                <a:gradFill>
                  <a:gsLst>
                    <a:gs pos="0">
                      <a:schemeClr val="accent1">
                        <a:lumMod val="5000"/>
                        <a:lumOff val="95000"/>
                      </a:schemeClr>
                    </a:gs>
                    <a:gs pos="100000">
                      <a:schemeClr val="tx1"/>
                    </a:gs>
                  </a:gsLst>
                  <a:lin ang="5400000" scaled="1"/>
                </a:gradFill>
                <a:latin typeface="+mn-lt"/>
                <a:ea typeface="+mn-ea"/>
                <a:cs typeface="Segoe UI Semilight" panose="020B0402040204020203" pitchFamily="34" charset="0"/>
              </a:defRPr>
            </a:lvl1pPr>
          </a:lstStyle>
          <a:p>
            <a:r>
              <a:rPr lang="en-US" dirty="0"/>
              <a:t>CLICK TO EDIT TITLE</a:t>
            </a:r>
          </a:p>
        </p:txBody>
      </p:sp>
      <p:sp>
        <p:nvSpPr>
          <p:cNvPr id="7" name="TextBox 6">
            <a:hlinkClick r:id="rId2"/>
            <a:extLst>
              <a:ext uri="{FF2B5EF4-FFF2-40B4-BE49-F238E27FC236}">
                <a16:creationId xmlns:a16="http://schemas.microsoft.com/office/drawing/2014/main" id="{B60F28C6-9BA0-4632-B8B5-5A793D03AFC7}"/>
              </a:ext>
            </a:extLst>
          </p:cNvPr>
          <p:cNvSpPr txBox="1"/>
          <p:nvPr userDrawn="1"/>
        </p:nvSpPr>
        <p:spPr>
          <a:xfrm>
            <a:off x="6754411" y="6316156"/>
            <a:ext cx="1917807" cy="308364"/>
          </a:xfrm>
          <a:prstGeom prst="roundRect">
            <a:avLst>
              <a:gd name="adj" fmla="val 50000"/>
            </a:avLst>
          </a:prstGeom>
          <a:solidFill>
            <a:schemeClr val="accent2"/>
          </a:solidFill>
        </p:spPr>
        <p:txBody>
          <a:bodyPr wrap="none" rtlCol="0">
            <a:sp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25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t>Neal Creative  | click &amp; </a:t>
            </a:r>
            <a:r>
              <a:rPr kumimoji="0" lang="en-US" sz="825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t>Learn more</a:t>
            </a:r>
          </a:p>
        </p:txBody>
      </p:sp>
      <p:sp>
        <p:nvSpPr>
          <p:cNvPr id="8" name="TextBox 7">
            <a:hlinkClick r:id="rId2"/>
            <a:extLst>
              <a:ext uri="{FF2B5EF4-FFF2-40B4-BE49-F238E27FC236}">
                <a16:creationId xmlns:a16="http://schemas.microsoft.com/office/drawing/2014/main" id="{E516C148-33F4-423B-AB9D-096AA82E12F1}"/>
              </a:ext>
            </a:extLst>
          </p:cNvPr>
          <p:cNvSpPr txBox="1"/>
          <p:nvPr userDrawn="1"/>
        </p:nvSpPr>
        <p:spPr>
          <a:xfrm>
            <a:off x="143713" y="6337796"/>
            <a:ext cx="955255" cy="292135"/>
          </a:xfrm>
          <a:prstGeom prst="roundRect">
            <a:avLst>
              <a:gd name="adj" fmla="val 50000"/>
            </a:avLst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50" b="0" i="0" u="none" strike="noStrike" kern="1200" cap="none" spc="0" normalizeH="0" baseline="0" noProof="0" dirty="0">
                <a:ln>
                  <a:noFill/>
                </a:ln>
                <a:solidFill>
                  <a:srgbClr val="0074AF">
                    <a:lumMod val="50000"/>
                  </a:srgbClr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t>Neal Creative </a:t>
            </a:r>
            <a:r>
              <a:rPr kumimoji="0" lang="en-US" sz="675" b="0" i="0" u="none" strike="noStrike" kern="1200" cap="none" spc="0" normalizeH="0" baseline="0" noProof="0" dirty="0">
                <a:ln>
                  <a:noFill/>
                </a:ln>
                <a:solidFill>
                  <a:srgbClr val="0074AF">
                    <a:lumMod val="50000"/>
                  </a:srgbClr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t>©</a:t>
            </a:r>
            <a:r>
              <a:rPr kumimoji="0" lang="en-US" sz="750" b="0" i="0" u="none" strike="noStrike" kern="1200" cap="none" spc="0" normalizeH="0" baseline="0" noProof="0" dirty="0">
                <a:ln>
                  <a:noFill/>
                </a:ln>
                <a:solidFill>
                  <a:srgbClr val="0074AF">
                    <a:lumMod val="50000"/>
                  </a:srgbClr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t> </a:t>
            </a:r>
            <a:endParaRPr kumimoji="0" lang="en-US" sz="750" b="1" i="0" u="none" strike="noStrike" kern="1200" cap="none" spc="0" normalizeH="0" baseline="0" noProof="0" dirty="0">
              <a:ln>
                <a:noFill/>
              </a:ln>
              <a:solidFill>
                <a:srgbClr val="0074AF">
                  <a:lumMod val="50000"/>
                </a:srgbClr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75892799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10" presetClass="exit" presetSubtype="0" fill="hold" grpId="1" nodeType="withEffect">
                                  <p:stCondLst>
                                    <p:cond delay="25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53" presetClass="entr" presetSubtype="16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10" presetClass="exit" presetSubtype="0" fill="hold" grpId="1" nodeType="withEffect">
                                  <p:stCondLst>
                                    <p:cond delay="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9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xit" presetSubtype="0" fill="hold" grpId="1" nodeType="withEffect">
                                  <p:stCondLst>
                                    <p:cond delay="25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7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53" presetClass="entr" presetSubtype="16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10" presetClass="exit" presetSubtype="0" fill="hold" grpId="1" nodeType="withEffect">
                                  <p:stCondLst>
                                    <p:cond delay="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5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 animBg="1"/>
      <p:bldP spid="18" grpId="1" animBg="1"/>
      <p:bldP spid="19" grpId="0" animBg="1"/>
      <p:bldP spid="19" grpId="1" animBg="1"/>
      <p:bldP spid="21" grpId="0" animBg="1"/>
      <p:bldP spid="21" grpId="1" animBg="1"/>
      <p:bldP spid="22" grpId="0" animBg="1"/>
      <p:bldP spid="22" grpId="1" animBg="1"/>
    </p:bldLst>
  </p:timing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Callout with small Non-bullete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/>
          <p:cNvSpPr/>
          <p:nvPr userDrawn="1"/>
        </p:nvSpPr>
        <p:spPr>
          <a:xfrm>
            <a:off x="0" y="0"/>
            <a:ext cx="9144000" cy="2974848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35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4" name="Text Placeholder 3"/>
          <p:cNvSpPr>
            <a:spLocks noGrp="1"/>
          </p:cNvSpPr>
          <p:nvPr>
            <p:ph type="body" sz="quarter" idx="10" hasCustomPrompt="1"/>
          </p:nvPr>
        </p:nvSpPr>
        <p:spPr>
          <a:xfrm>
            <a:off x="201931" y="3367879"/>
            <a:ext cx="3894581" cy="1395767"/>
          </a:xfrm>
        </p:spPr>
        <p:txBody>
          <a:bodyPr wrap="square">
            <a:spAutoFit/>
          </a:bodyPr>
          <a:lstStyle>
            <a:lvl1pPr marL="0" marR="0" indent="0" algn="l" defTabSz="685775" rtl="0" eaLnBrk="1" fontAlgn="auto" latinLnBrk="0" hangingPunct="1">
              <a:lnSpc>
                <a:spcPct val="90000"/>
              </a:lnSpc>
              <a:spcBef>
                <a:spcPts val="900"/>
              </a:spcBef>
              <a:spcAft>
                <a:spcPts val="0"/>
              </a:spcAft>
              <a:buClr>
                <a:schemeClr val="tx1"/>
              </a:buClr>
              <a:buSzPct val="90000"/>
              <a:buFont typeface="Wingdings" pitchFamily="2" charset="2"/>
              <a:buNone/>
              <a:tabLst/>
              <a:defRPr lang="en-US" sz="2353" kern="1200" spc="0" baseline="0" dirty="0">
                <a:gradFill>
                  <a:gsLst>
                    <a:gs pos="1250">
                      <a:schemeClr val="tx2"/>
                    </a:gs>
                    <a:gs pos="99000">
                      <a:schemeClr val="tx2"/>
                    </a:gs>
                  </a:gsLst>
                  <a:lin ang="5400000" scaled="0"/>
                </a:gradFill>
                <a:latin typeface="+mj-lt"/>
                <a:ea typeface="+mn-ea"/>
                <a:cs typeface="+mn-cs"/>
              </a:defRPr>
            </a:lvl1pPr>
            <a:lvl2pPr marL="0" indent="0">
              <a:buNone/>
              <a:defRPr sz="1471"/>
            </a:lvl2pPr>
            <a:lvl3pPr marL="170407" indent="0">
              <a:buNone/>
              <a:tabLst/>
              <a:defRPr sz="1471"/>
            </a:lvl3pPr>
            <a:lvl4pPr marL="338480" indent="0">
              <a:buNone/>
              <a:defRPr/>
            </a:lvl4pPr>
            <a:lvl5pPr marL="504218" indent="0">
              <a:buNone/>
              <a:tabLst/>
              <a:defRPr/>
            </a:lvl5pPr>
          </a:lstStyle>
          <a:p>
            <a:r>
              <a:rPr lang="en-US" dirty="0"/>
              <a:t>A short introduction</a:t>
            </a:r>
            <a:br>
              <a:rPr lang="en-US" dirty="0"/>
            </a:br>
            <a:r>
              <a:rPr lang="en-US" dirty="0"/>
              <a:t>to the data, revealing</a:t>
            </a:r>
            <a:br>
              <a:rPr lang="en-US" dirty="0"/>
            </a:br>
            <a:r>
              <a:rPr lang="en-US" dirty="0"/>
              <a:t>points one at a time, will enhance comprehension.</a:t>
            </a:r>
          </a:p>
        </p:txBody>
      </p:sp>
      <p:sp>
        <p:nvSpPr>
          <p:cNvPr id="9" name="Text Placeholder 8"/>
          <p:cNvSpPr>
            <a:spLocks noGrp="1"/>
          </p:cNvSpPr>
          <p:nvPr>
            <p:ph type="body" sz="quarter" idx="11"/>
          </p:nvPr>
        </p:nvSpPr>
        <p:spPr>
          <a:xfrm>
            <a:off x="4689987" y="3503951"/>
            <a:ext cx="4253823" cy="1273618"/>
          </a:xfrm>
        </p:spPr>
        <p:txBody>
          <a:bodyPr/>
          <a:lstStyle>
            <a:lvl1pPr marL="0" indent="0" algn="l">
              <a:buNone/>
              <a:defRPr sz="1471">
                <a:latin typeface="+mn-lt"/>
              </a:defRPr>
            </a:lvl1pPr>
            <a:lvl2pPr marL="0" indent="0" algn="l">
              <a:buNone/>
              <a:defRPr sz="1324">
                <a:latin typeface="+mn-lt"/>
              </a:defRPr>
            </a:lvl2pPr>
            <a:lvl3pPr marL="0" indent="0" algn="l">
              <a:buNone/>
              <a:defRPr sz="1176">
                <a:latin typeface="+mn-lt"/>
              </a:defRPr>
            </a:lvl3pPr>
            <a:lvl4pPr marL="0" indent="0" algn="l">
              <a:buNone/>
              <a:defRPr sz="1029">
                <a:latin typeface="+mn-lt"/>
              </a:defRPr>
            </a:lvl4pPr>
            <a:lvl5pPr marL="0" indent="0" algn="l">
              <a:buNone/>
              <a:defRPr sz="1029">
                <a:latin typeface="+mn-lt"/>
              </a:defRPr>
            </a:lvl5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3" name="Picture Placeholder 2"/>
          <p:cNvSpPr>
            <a:spLocks noGrp="1"/>
          </p:cNvSpPr>
          <p:nvPr>
            <p:ph type="pic" sz="quarter" idx="12"/>
          </p:nvPr>
        </p:nvSpPr>
        <p:spPr>
          <a:xfrm>
            <a:off x="0" y="0"/>
            <a:ext cx="9144000" cy="2974848"/>
          </a:xfrm>
          <a:blipFill>
            <a:blip r:embed="rId2"/>
            <a:srcRect/>
            <a:stretch>
              <a:fillRect t="-65721" r="-4798" b="-46455"/>
            </a:stretch>
          </a:blipFill>
        </p:spPr>
        <p:txBody>
          <a:bodyPr anchor="ctr" anchorCtr="0">
            <a:noAutofit/>
          </a:bodyPr>
          <a:lstStyle/>
          <a:p>
            <a:r>
              <a:rPr lang="en-US"/>
              <a:t>Click icon to add picture</a:t>
            </a:r>
          </a:p>
        </p:txBody>
      </p:sp>
      <p:sp>
        <p:nvSpPr>
          <p:cNvPr id="12" name="TextBox 11">
            <a:hlinkClick r:id="rId3"/>
            <a:extLst>
              <a:ext uri="{FF2B5EF4-FFF2-40B4-BE49-F238E27FC236}">
                <a16:creationId xmlns:a16="http://schemas.microsoft.com/office/drawing/2014/main" id="{B2DA80A1-9E22-4BFF-8562-466123B36943}"/>
              </a:ext>
            </a:extLst>
          </p:cNvPr>
          <p:cNvSpPr txBox="1"/>
          <p:nvPr userDrawn="1"/>
        </p:nvSpPr>
        <p:spPr>
          <a:xfrm>
            <a:off x="6816899" y="6298102"/>
            <a:ext cx="1917807" cy="308364"/>
          </a:xfrm>
          <a:prstGeom prst="roundRect">
            <a:avLst>
              <a:gd name="adj" fmla="val 50000"/>
            </a:avLst>
          </a:prstGeom>
          <a:solidFill>
            <a:srgbClr val="004568"/>
          </a:solidFill>
        </p:spPr>
        <p:txBody>
          <a:bodyPr wrap="none" rtlCol="0">
            <a:sp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25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t>Neal Creative  | click &amp; </a:t>
            </a:r>
            <a:r>
              <a:rPr kumimoji="0" lang="en-US" sz="825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t>Learn more</a:t>
            </a:r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228600" y="419100"/>
            <a:ext cx="6688183" cy="466281"/>
          </a:xfrm>
        </p:spPr>
        <p:txBody>
          <a:bodyPr/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11" name="Slide Number Placeholder 7"/>
          <p:cNvSpPr>
            <a:spLocks noGrp="1"/>
          </p:cNvSpPr>
          <p:nvPr>
            <p:ph type="sldNum" sz="quarter" idx="4"/>
          </p:nvPr>
        </p:nvSpPr>
        <p:spPr>
          <a:xfrm>
            <a:off x="8751445" y="6484938"/>
            <a:ext cx="392555" cy="365125"/>
          </a:xfrm>
          <a:prstGeom prst="rect">
            <a:avLst/>
          </a:prstGeom>
        </p:spPr>
        <p:txBody>
          <a:bodyPr vert="horz" wrap="none" lIns="91440" tIns="45720" rIns="91440" bIns="45720" rtlCol="0" anchor="ctr"/>
          <a:lstStyle>
            <a:lvl1pPr algn="r">
              <a:defRPr sz="900">
                <a:solidFill>
                  <a:schemeClr val="tx2"/>
                </a:solidFill>
              </a:defRPr>
            </a:lvl1pPr>
          </a:lstStyle>
          <a:p>
            <a:pPr defTabSz="685800"/>
            <a:fld id="{4997E989-D798-4C62-8E93-3D2D613C2488}" type="slidenum">
              <a:rPr lang="en-US" smtClean="0">
                <a:solidFill>
                  <a:srgbClr val="0074AF"/>
                </a:solidFill>
              </a:rPr>
              <a:pPr defTabSz="685800"/>
              <a:t>‹#›</a:t>
            </a:fld>
            <a:endParaRPr lang="en-US">
              <a:solidFill>
                <a:srgbClr val="0074AF"/>
              </a:solidFill>
            </a:endParaRPr>
          </a:p>
        </p:txBody>
      </p:sp>
      <p:sp>
        <p:nvSpPr>
          <p:cNvPr id="13" name="TextBox 12">
            <a:hlinkClick r:id="rId4"/>
            <a:extLst>
              <a:ext uri="{FF2B5EF4-FFF2-40B4-BE49-F238E27FC236}">
                <a16:creationId xmlns:a16="http://schemas.microsoft.com/office/drawing/2014/main" id="{1AF511EA-044E-4300-B921-D56138FE402E}"/>
              </a:ext>
            </a:extLst>
          </p:cNvPr>
          <p:cNvSpPr txBox="1"/>
          <p:nvPr userDrawn="1"/>
        </p:nvSpPr>
        <p:spPr>
          <a:xfrm>
            <a:off x="143713" y="6337796"/>
            <a:ext cx="955255" cy="292135"/>
          </a:xfrm>
          <a:prstGeom prst="roundRect">
            <a:avLst>
              <a:gd name="adj" fmla="val 50000"/>
            </a:avLst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50" b="0" i="0" u="none" strike="noStrike" kern="1200" cap="none" spc="0" normalizeH="0" baseline="0" noProof="0" dirty="0">
                <a:ln>
                  <a:noFill/>
                </a:ln>
                <a:solidFill>
                  <a:srgbClr val="FFFFFF">
                    <a:lumMod val="75000"/>
                  </a:srgbClr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t>Neal Creative </a:t>
            </a:r>
            <a:r>
              <a:rPr kumimoji="0" lang="en-US" sz="675" b="0" i="0" u="none" strike="noStrike" kern="1200" cap="none" spc="0" normalizeH="0" baseline="0" noProof="0" dirty="0">
                <a:ln>
                  <a:noFill/>
                </a:ln>
                <a:solidFill>
                  <a:srgbClr val="FFFFFF">
                    <a:lumMod val="75000"/>
                  </a:srgbClr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t>©</a:t>
            </a:r>
            <a:r>
              <a:rPr kumimoji="0" lang="en-US" sz="750" b="0" i="0" u="none" strike="noStrike" kern="1200" cap="none" spc="0" normalizeH="0" baseline="0" noProof="0" dirty="0">
                <a:ln>
                  <a:noFill/>
                </a:ln>
                <a:solidFill>
                  <a:srgbClr val="FFFFFF">
                    <a:lumMod val="75000"/>
                  </a:srgbClr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t> </a:t>
            </a:r>
            <a:endParaRPr kumimoji="0" lang="en-US" sz="750" b="1" i="0" u="none" strike="noStrike" kern="1200" cap="none" spc="0" normalizeH="0" baseline="0" noProof="0" dirty="0">
              <a:ln>
                <a:noFill/>
              </a:ln>
              <a:solidFill>
                <a:srgbClr val="FFFFFF">
                  <a:lumMod val="75000"/>
                </a:srgbClr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506032352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type="tx">
  <p:cSld name="Title &amp; Bulle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" name="Shape 88"/>
          <p:cNvSpPr>
            <a:spLocks noGrp="1"/>
          </p:cNvSpPr>
          <p:nvPr>
            <p:ph type="title"/>
          </p:nvPr>
        </p:nvSpPr>
        <p:spPr>
          <a:xfrm>
            <a:off x="732236" y="187525"/>
            <a:ext cx="7679531" cy="466281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rgbClr val="558AAB"/>
                </a:solidFill>
              </a:defRPr>
            </a:lvl1pPr>
          </a:lstStyle>
          <a:p>
            <a:r>
              <a:t>Title Text</a:t>
            </a:r>
          </a:p>
        </p:txBody>
      </p:sp>
      <p:sp>
        <p:nvSpPr>
          <p:cNvPr id="89" name="Shape 89"/>
          <p:cNvSpPr>
            <a:spLocks noGrp="1"/>
          </p:cNvSpPr>
          <p:nvPr>
            <p:ph type="body" idx="1"/>
          </p:nvPr>
        </p:nvSpPr>
        <p:spPr>
          <a:xfrm>
            <a:off x="732236" y="1946672"/>
            <a:ext cx="7679531" cy="1435778"/>
          </a:xfrm>
          <a:prstGeom prst="rect">
            <a:avLst/>
          </a:prstGeom>
        </p:spPr>
        <p:txBody>
          <a:bodyPr/>
          <a:lstStyle>
            <a:lvl1pPr>
              <a:buBlip>
                <a:blip r:embed="rId2"/>
              </a:buBlip>
            </a:lvl1pPr>
            <a:lvl2pPr>
              <a:buBlip>
                <a:blip r:embed="rId2"/>
              </a:buBlip>
            </a:lvl2pPr>
            <a:lvl3pPr>
              <a:buBlip>
                <a:blip r:embed="rId2"/>
              </a:buBlip>
            </a:lvl3pPr>
            <a:lvl4pPr>
              <a:buBlip>
                <a:blip r:embed="rId2"/>
              </a:buBlip>
            </a:lvl4pPr>
            <a:lvl5pPr>
              <a:buBlip>
                <a:blip r:embed="rId2"/>
              </a:buBlip>
            </a:lvl5pPr>
          </a:lstStyle>
          <a:p>
            <a:r>
              <a:t>Body Level One</a:t>
            </a:r>
          </a:p>
          <a:p>
            <a:pPr lvl="1"/>
            <a:r>
              <a:t>Body Level Two</a:t>
            </a:r>
          </a:p>
          <a:p>
            <a:pPr lvl="2"/>
            <a:r>
              <a:t>Body Level Three</a:t>
            </a:r>
          </a:p>
          <a:p>
            <a:pPr lvl="3"/>
            <a:r>
              <a:t>Body Level Four</a:t>
            </a:r>
          </a:p>
          <a:p>
            <a:pPr lvl="4"/>
            <a:r>
              <a:t>Body Level Five</a:t>
            </a:r>
          </a:p>
        </p:txBody>
      </p:sp>
      <p:sp>
        <p:nvSpPr>
          <p:cNvPr id="90" name="Shape 90"/>
          <p:cNvSpPr>
            <a:spLocks noGrp="1"/>
          </p:cNvSpPr>
          <p:nvPr>
            <p:ph type="sldNum" sz="quarter" idx="2"/>
          </p:nvPr>
        </p:nvSpPr>
        <p:spPr>
          <a:prstGeom prst="rect">
            <a:avLst/>
          </a:prstGeom>
        </p:spPr>
        <p:txBody>
          <a:bodyPr/>
          <a:lstStyle/>
          <a:p>
            <a:fld id="{86CB4B4D-7CA3-9044-876B-883B54F8677D}" type="slidenum"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876961698"/>
      </p:ext>
    </p:extLst>
  </p:cSld>
  <p:clrMapOvr>
    <a:masterClrMapping/>
  </p:clrMapOvr>
  <p:transition spd="med"/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Agenda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417448059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type="tx">
  <p:cSld name="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8" name="Shape 158"/>
          <p:cNvSpPr>
            <a:spLocks noGrp="1"/>
          </p:cNvSpPr>
          <p:nvPr>
            <p:ph type="sldNum" sz="quarter" idx="2"/>
          </p:nvPr>
        </p:nvSpPr>
        <p:spPr>
          <a:prstGeom prst="rect">
            <a:avLst/>
          </a:prstGeom>
        </p:spPr>
        <p:txBody>
          <a:bodyPr/>
          <a:lstStyle/>
          <a:p>
            <a:fld id="{86CB4B4D-7CA3-9044-876B-883B54F8677D}" type="slidenum"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1828898222"/>
      </p:ext>
    </p:extLst>
  </p:cSld>
  <p:clrMapOvr>
    <a:masterClrMapping/>
  </p:clrMapOvr>
  <p:transition spd="med"/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CCFE9AC-F15C-4FA0-A6F1-298829FA691D}" type="datetimeFigureOut">
              <a:rPr lang="en-US"/>
              <a:t>12/11/2019</a:t>
            </a:fld>
            <a:endParaRPr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4473734" y="6661547"/>
            <a:ext cx="205462" cy="270528"/>
          </a:xfrm>
        </p:spPr>
        <p:txBody>
          <a:bodyPr/>
          <a:lstStyle/>
          <a:p>
            <a:fld id="{BD266BE7-899D-4075-917F-DBDE33B6B692}" type="slidenum">
              <a:rPr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257679839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45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1800"/>
            </a:lvl1pPr>
            <a:lvl2pPr marL="342900" indent="0" algn="ctr">
              <a:buNone/>
              <a:defRPr sz="1500"/>
            </a:lvl2pPr>
            <a:lvl3pPr marL="685800" indent="0" algn="ctr">
              <a:buNone/>
              <a:defRPr sz="1350"/>
            </a:lvl3pPr>
            <a:lvl4pPr marL="1028700" indent="0" algn="ctr">
              <a:buNone/>
              <a:defRPr sz="1200"/>
            </a:lvl4pPr>
            <a:lvl5pPr marL="1371600" indent="0" algn="ctr">
              <a:buNone/>
              <a:defRPr sz="1200"/>
            </a:lvl5pPr>
            <a:lvl6pPr marL="1714500" indent="0" algn="ctr">
              <a:buNone/>
              <a:defRPr sz="1200"/>
            </a:lvl6pPr>
            <a:lvl7pPr marL="2057400" indent="0" algn="ctr">
              <a:buNone/>
              <a:defRPr sz="1200"/>
            </a:lvl7pPr>
            <a:lvl8pPr marL="2400300" indent="0" algn="ctr">
              <a:buNone/>
              <a:defRPr sz="1200"/>
            </a:lvl8pPr>
            <a:lvl9pPr marL="2743200" indent="0" algn="ctr">
              <a:buNone/>
              <a:defRPr sz="12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685715"/>
            <a:fld id="{C764DE79-268F-4C1A-8933-263129D2AF90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685715"/>
              <a:t>12/11/2019</a:t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685715"/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685715"/>
            <a:fld id="{48F63A3B-78C7-47BE-AE5E-E10140E04643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685715"/>
              <a:t>‹#›</a:t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0166776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685715"/>
            <a:fld id="{C764DE79-268F-4C1A-8933-263129D2AF90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685715"/>
              <a:t>12/11/2019</a:t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685715"/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685715"/>
            <a:fld id="{48F63A3B-78C7-47BE-AE5E-E10140E04643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685715"/>
              <a:t>‹#›</a:t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58929013"/>
      </p:ext>
    </p:extLst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709739"/>
            <a:ext cx="7886700" cy="2852737"/>
          </a:xfrm>
        </p:spPr>
        <p:txBody>
          <a:bodyPr anchor="b"/>
          <a:lstStyle>
            <a:lvl1pPr>
              <a:defRPr sz="45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4589464"/>
            <a:ext cx="7886700" cy="1500187"/>
          </a:xfrm>
        </p:spPr>
        <p:txBody>
          <a:bodyPr/>
          <a:lstStyle>
            <a:lvl1pPr marL="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1pPr>
            <a:lvl2pPr marL="342900" indent="0">
              <a:buNone/>
              <a:defRPr sz="1500">
                <a:solidFill>
                  <a:schemeClr val="tx1">
                    <a:tint val="75000"/>
                  </a:schemeClr>
                </a:solidFill>
              </a:defRPr>
            </a:lvl2pPr>
            <a:lvl3pPr marL="685800" indent="0">
              <a:buNone/>
              <a:defRPr sz="1350">
                <a:solidFill>
                  <a:schemeClr val="tx1">
                    <a:tint val="75000"/>
                  </a:schemeClr>
                </a:solidFill>
              </a:defRPr>
            </a:lvl3pPr>
            <a:lvl4pPr marL="10287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4pPr>
            <a:lvl5pPr marL="13716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5pPr>
            <a:lvl6pPr marL="17145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6pPr>
            <a:lvl7pPr marL="20574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7pPr>
            <a:lvl8pPr marL="24003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8pPr>
            <a:lvl9pPr marL="27432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685715"/>
            <a:fld id="{C764DE79-268F-4C1A-8933-263129D2AF90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685715"/>
              <a:t>12/11/2019</a:t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685715"/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685715"/>
            <a:fld id="{48F63A3B-78C7-47BE-AE5E-E10140E04643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685715"/>
              <a:t>‹#›</a:t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07730919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28650" y="1825625"/>
            <a:ext cx="3886200" cy="435133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29150" y="1825625"/>
            <a:ext cx="3886200" cy="435133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685715"/>
            <a:fld id="{C764DE79-268F-4C1A-8933-263129D2AF90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685715"/>
              <a:t>12/11/2019</a:t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685715"/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685715"/>
            <a:fld id="{48F63A3B-78C7-47BE-AE5E-E10140E04643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685715"/>
              <a:t>‹#›</a:t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38062803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709739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4589464"/>
            <a:ext cx="78867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/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647CD28-6B96-4A13-92B2-1433BD4EBAD9}" type="datetimeFigureOut">
              <a:rPr lang="en-US" smtClean="0"/>
              <a:t>12/11/2019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45FE3A3-0E24-4369-9515-F77BD91E4D8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82866328"/>
      </p:ext>
    </p:extLst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365126"/>
            <a:ext cx="7886700" cy="1325563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9842" y="1681163"/>
            <a:ext cx="3868340" cy="823912"/>
          </a:xfrm>
        </p:spPr>
        <p:txBody>
          <a:bodyPr anchor="b"/>
          <a:lstStyle>
            <a:lvl1pPr marL="0" indent="0">
              <a:buNone/>
              <a:defRPr sz="18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29842" y="2505075"/>
            <a:ext cx="3868340" cy="368458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391" cy="823912"/>
          </a:xfrm>
        </p:spPr>
        <p:txBody>
          <a:bodyPr anchor="b"/>
          <a:lstStyle>
            <a:lvl1pPr marL="0" indent="0">
              <a:buNone/>
              <a:defRPr sz="18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391" cy="368458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685715"/>
            <a:fld id="{C764DE79-268F-4C1A-8933-263129D2AF90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685715"/>
              <a:t>12/11/2019</a:t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685715"/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685715"/>
            <a:fld id="{48F63A3B-78C7-47BE-AE5E-E10140E04643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685715"/>
              <a:t>‹#›</a:t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91431234"/>
      </p:ext>
    </p:extLst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685715"/>
            <a:fld id="{C764DE79-268F-4C1A-8933-263129D2AF90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685715"/>
              <a:t>12/11/2019</a:t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685715"/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685715"/>
            <a:fld id="{48F63A3B-78C7-47BE-AE5E-E10140E04643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685715"/>
              <a:t>‹#›</a:t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49241346"/>
      </p:ext>
    </p:extLst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685715"/>
            <a:fld id="{C764DE79-268F-4C1A-8933-263129D2AF90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685715"/>
              <a:t>12/11/2019</a:t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685715"/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685715"/>
            <a:fld id="{48F63A3B-78C7-47BE-AE5E-E10140E04643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685715"/>
              <a:t>‹#›</a:t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35548507"/>
      </p:ext>
    </p:extLst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457200"/>
            <a:ext cx="2949178" cy="1600200"/>
          </a:xfrm>
        </p:spPr>
        <p:txBody>
          <a:bodyPr anchor="b"/>
          <a:lstStyle>
            <a:lvl1pPr>
              <a:defRPr sz="24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391" y="987426"/>
            <a:ext cx="4629150" cy="4873625"/>
          </a:xfrm>
        </p:spPr>
        <p:txBody>
          <a:bodyPr/>
          <a:lstStyle>
            <a:lvl1pPr>
              <a:defRPr sz="2400"/>
            </a:lvl1pPr>
            <a:lvl2pPr>
              <a:defRPr sz="2100"/>
            </a:lvl2pPr>
            <a:lvl3pPr>
              <a:defRPr sz="1800"/>
            </a:lvl3pPr>
            <a:lvl4pPr>
              <a:defRPr sz="1500"/>
            </a:lvl4pPr>
            <a:lvl5pPr>
              <a:defRPr sz="1500"/>
            </a:lvl5pPr>
            <a:lvl6pPr>
              <a:defRPr sz="1500"/>
            </a:lvl6pPr>
            <a:lvl7pPr>
              <a:defRPr sz="1500"/>
            </a:lvl7pPr>
            <a:lvl8pPr>
              <a:defRPr sz="1500"/>
            </a:lvl8pPr>
            <a:lvl9pPr>
              <a:defRPr sz="1500"/>
            </a:lvl9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29841" y="2057400"/>
            <a:ext cx="2949178" cy="3811588"/>
          </a:xfrm>
        </p:spPr>
        <p:txBody>
          <a:bodyPr/>
          <a:lstStyle>
            <a:lvl1pPr marL="0" indent="0">
              <a:buNone/>
              <a:defRPr sz="1200"/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685715"/>
            <a:fld id="{C764DE79-268F-4C1A-8933-263129D2AF90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685715"/>
              <a:t>12/11/2019</a:t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685715"/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685715"/>
            <a:fld id="{48F63A3B-78C7-47BE-AE5E-E10140E04643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685715"/>
              <a:t>‹#›</a:t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98113167"/>
      </p:ext>
    </p:extLst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457200"/>
            <a:ext cx="2949178" cy="1600200"/>
          </a:xfrm>
        </p:spPr>
        <p:txBody>
          <a:bodyPr anchor="b"/>
          <a:lstStyle>
            <a:lvl1pPr>
              <a:defRPr sz="24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3887391" y="987426"/>
            <a:ext cx="4629150" cy="4873625"/>
          </a:xfrm>
        </p:spPr>
        <p:txBody>
          <a:bodyPr anchor="t"/>
          <a:lstStyle>
            <a:lvl1pPr marL="0" indent="0">
              <a:buNone/>
              <a:defRPr sz="2400"/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29841" y="2057400"/>
            <a:ext cx="2949178" cy="3811588"/>
          </a:xfrm>
        </p:spPr>
        <p:txBody>
          <a:bodyPr/>
          <a:lstStyle>
            <a:lvl1pPr marL="0" indent="0">
              <a:buNone/>
              <a:defRPr sz="1200"/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685715"/>
            <a:fld id="{C764DE79-268F-4C1A-8933-263129D2AF90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685715"/>
              <a:t>12/11/2019</a:t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685715"/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685715"/>
            <a:fld id="{48F63A3B-78C7-47BE-AE5E-E10140E04643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685715"/>
              <a:t>‹#›</a:t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02165166"/>
      </p:ext>
    </p:extLst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685715"/>
            <a:fld id="{C764DE79-268F-4C1A-8933-263129D2AF90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685715"/>
              <a:t>12/11/2019</a:t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685715"/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685715"/>
            <a:fld id="{48F63A3B-78C7-47BE-AE5E-E10140E04643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685715"/>
              <a:t>‹#›</a:t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04915616"/>
      </p:ext>
    </p:extLst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543675" y="365125"/>
            <a:ext cx="1971675" cy="5811838"/>
          </a:xfrm>
        </p:spPr>
        <p:txBody>
          <a:bodyPr vert="eaVert"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28650" y="365125"/>
            <a:ext cx="5800725" cy="5811838"/>
          </a:xfrm>
        </p:spPr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685715"/>
            <a:fld id="{C764DE79-268F-4C1A-8933-263129D2AF90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685715"/>
              <a:t>12/11/2019</a:t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685715"/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685715"/>
            <a:fld id="{48F63A3B-78C7-47BE-AE5E-E10140E04643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685715"/>
              <a:t>‹#›</a:t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17872782"/>
      </p:ext>
    </p:extLst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Agenda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024825923"/>
      </p:ext>
    </p:extLst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IMAGE AND CONTENTS LAYOUT_06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직사각형 1">
            <a:extLst>
              <a:ext uri="{FF2B5EF4-FFF2-40B4-BE49-F238E27FC236}">
                <a16:creationId xmlns:a16="http://schemas.microsoft.com/office/drawing/2014/main" id="{C3972A01-3217-4DBC-8F64-02137077AA22}"/>
              </a:ext>
            </a:extLst>
          </p:cNvPr>
          <p:cNvSpPr/>
          <p:nvPr userDrawn="1"/>
        </p:nvSpPr>
        <p:spPr>
          <a:xfrm>
            <a:off x="574765" y="2307771"/>
            <a:ext cx="2016000" cy="2090050"/>
          </a:xfrm>
          <a:prstGeom prst="rect">
            <a:avLst/>
          </a:prstGeom>
          <a:noFill/>
          <a:ln w="3810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715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맑은 고딕" panose="020B0503020000020004" pitchFamily="34" charset="-127"/>
              <a:cs typeface="+mn-cs"/>
            </a:endParaRPr>
          </a:p>
        </p:txBody>
      </p:sp>
      <p:sp>
        <p:nvSpPr>
          <p:cNvPr id="26" name="직사각형 1"/>
          <p:cNvSpPr/>
          <p:nvPr userDrawn="1"/>
        </p:nvSpPr>
        <p:spPr>
          <a:xfrm>
            <a:off x="2" y="0"/>
            <a:ext cx="9143999" cy="2376000"/>
          </a:xfrm>
          <a:custGeom>
            <a:avLst/>
            <a:gdLst>
              <a:gd name="connsiteX0" fmla="*/ 0 w 9143999"/>
              <a:gd name="connsiteY0" fmla="*/ 0 h 2376000"/>
              <a:gd name="connsiteX1" fmla="*/ 9143999 w 9143999"/>
              <a:gd name="connsiteY1" fmla="*/ 0 h 2376000"/>
              <a:gd name="connsiteX2" fmla="*/ 9143999 w 9143999"/>
              <a:gd name="connsiteY2" fmla="*/ 2376000 h 2376000"/>
              <a:gd name="connsiteX3" fmla="*/ 2483768 w 9143999"/>
              <a:gd name="connsiteY3" fmla="*/ 2376000 h 2376000"/>
              <a:gd name="connsiteX4" fmla="*/ 539552 w 9143999"/>
              <a:gd name="connsiteY4" fmla="*/ 1574014 h 2376000"/>
              <a:gd name="connsiteX5" fmla="*/ 539552 w 9143999"/>
              <a:gd name="connsiteY5" fmla="*/ 2376000 h 2376000"/>
              <a:gd name="connsiteX6" fmla="*/ 0 w 9143999"/>
              <a:gd name="connsiteY6" fmla="*/ 2376000 h 2376000"/>
              <a:gd name="connsiteX7" fmla="*/ 0 w 9143999"/>
              <a:gd name="connsiteY7" fmla="*/ 0 h 2376000"/>
              <a:gd name="connsiteX0" fmla="*/ 0 w 9143999"/>
              <a:gd name="connsiteY0" fmla="*/ 0 h 2376000"/>
              <a:gd name="connsiteX1" fmla="*/ 9143999 w 9143999"/>
              <a:gd name="connsiteY1" fmla="*/ 0 h 2376000"/>
              <a:gd name="connsiteX2" fmla="*/ 9143999 w 9143999"/>
              <a:gd name="connsiteY2" fmla="*/ 2376000 h 2376000"/>
              <a:gd name="connsiteX3" fmla="*/ 2483768 w 9143999"/>
              <a:gd name="connsiteY3" fmla="*/ 2376000 h 2376000"/>
              <a:gd name="connsiteX4" fmla="*/ 539552 w 9143999"/>
              <a:gd name="connsiteY4" fmla="*/ 2376000 h 2376000"/>
              <a:gd name="connsiteX5" fmla="*/ 0 w 9143999"/>
              <a:gd name="connsiteY5" fmla="*/ 2376000 h 2376000"/>
              <a:gd name="connsiteX6" fmla="*/ 0 w 9143999"/>
              <a:gd name="connsiteY6" fmla="*/ 0 h 2376000"/>
              <a:gd name="connsiteX0" fmla="*/ 0 w 9143999"/>
              <a:gd name="connsiteY0" fmla="*/ 0 h 2376000"/>
              <a:gd name="connsiteX1" fmla="*/ 9143999 w 9143999"/>
              <a:gd name="connsiteY1" fmla="*/ 0 h 2376000"/>
              <a:gd name="connsiteX2" fmla="*/ 9143999 w 9143999"/>
              <a:gd name="connsiteY2" fmla="*/ 2376000 h 2376000"/>
              <a:gd name="connsiteX3" fmla="*/ 539552 w 9143999"/>
              <a:gd name="connsiteY3" fmla="*/ 2376000 h 2376000"/>
              <a:gd name="connsiteX4" fmla="*/ 0 w 9143999"/>
              <a:gd name="connsiteY4" fmla="*/ 2376000 h 2376000"/>
              <a:gd name="connsiteX5" fmla="*/ 0 w 9143999"/>
              <a:gd name="connsiteY5" fmla="*/ 0 h 2376000"/>
              <a:gd name="connsiteX0" fmla="*/ 0 w 9143999"/>
              <a:gd name="connsiteY0" fmla="*/ 0 h 2376000"/>
              <a:gd name="connsiteX1" fmla="*/ 9143999 w 9143999"/>
              <a:gd name="connsiteY1" fmla="*/ 0 h 2376000"/>
              <a:gd name="connsiteX2" fmla="*/ 9143999 w 9143999"/>
              <a:gd name="connsiteY2" fmla="*/ 2376000 h 2376000"/>
              <a:gd name="connsiteX3" fmla="*/ 0 w 9143999"/>
              <a:gd name="connsiteY3" fmla="*/ 2376000 h 2376000"/>
              <a:gd name="connsiteX4" fmla="*/ 0 w 9143999"/>
              <a:gd name="connsiteY4" fmla="*/ 0 h 2376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143999" h="2376000">
                <a:moveTo>
                  <a:pt x="0" y="0"/>
                </a:moveTo>
                <a:lnTo>
                  <a:pt x="9143999" y="0"/>
                </a:lnTo>
                <a:lnTo>
                  <a:pt x="9143999" y="2376000"/>
                </a:lnTo>
                <a:lnTo>
                  <a:pt x="0" y="2376000"/>
                </a:lnTo>
                <a:lnTo>
                  <a:pt x="0" y="0"/>
                </a:lnTo>
                <a:close/>
              </a:path>
            </a:pathLst>
          </a:custGeom>
          <a:solidFill>
            <a:schemeClr val="accent1">
              <a:alpha val="89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685715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맑은 고딕" panose="020B0503020000020004" pitchFamily="34" charset="-127"/>
              <a:cs typeface="+mn-cs"/>
            </a:endParaRPr>
          </a:p>
        </p:txBody>
      </p:sp>
      <p:sp>
        <p:nvSpPr>
          <p:cNvPr id="2" name="직사각형 1">
            <a:extLst>
              <a:ext uri="{FF2B5EF4-FFF2-40B4-BE49-F238E27FC236}">
                <a16:creationId xmlns:a16="http://schemas.microsoft.com/office/drawing/2014/main" id="{7D8CC45C-6E96-4347-9DCC-12654281B22A}"/>
              </a:ext>
            </a:extLst>
          </p:cNvPr>
          <p:cNvSpPr/>
          <p:nvPr userDrawn="1"/>
        </p:nvSpPr>
        <p:spPr>
          <a:xfrm>
            <a:off x="574765" y="1393364"/>
            <a:ext cx="2016000" cy="982637"/>
          </a:xfrm>
          <a:prstGeom prst="rect">
            <a:avLst/>
          </a:prstGeom>
          <a:noFill/>
          <a:ln w="381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715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맑은 고딕" panose="020B0503020000020004" pitchFamily="34" charset="-127"/>
              <a:cs typeface="+mn-cs"/>
            </a:endParaRPr>
          </a:p>
        </p:txBody>
      </p:sp>
      <p:sp>
        <p:nvSpPr>
          <p:cNvPr id="36" name="그림 개체 틀 2"/>
          <p:cNvSpPr>
            <a:spLocks noGrp="1"/>
          </p:cNvSpPr>
          <p:nvPr>
            <p:ph type="pic" sz="quarter" idx="10" hasCustomPrompt="1"/>
          </p:nvPr>
        </p:nvSpPr>
        <p:spPr>
          <a:xfrm>
            <a:off x="682765" y="1537463"/>
            <a:ext cx="1800000" cy="2664000"/>
          </a:xfrm>
          <a:prstGeom prst="rect">
            <a:avLst/>
          </a:prstGeom>
          <a:solidFill>
            <a:schemeClr val="bg1">
              <a:lumMod val="95000"/>
            </a:schemeClr>
          </a:solidFill>
          <a:ln w="152400">
            <a:noFill/>
          </a:ln>
          <a:effectLst/>
        </p:spPr>
        <p:txBody>
          <a:bodyPr anchor="ctr"/>
          <a:lstStyle>
            <a:lvl1pPr marL="0" indent="0" algn="ctr">
              <a:buFontTx/>
              <a:buNone/>
              <a:defRPr sz="9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13" name="Text Placeholder 9">
            <a:extLst>
              <a:ext uri="{FF2B5EF4-FFF2-40B4-BE49-F238E27FC236}">
                <a16:creationId xmlns:a16="http://schemas.microsoft.com/office/drawing/2014/main" id="{9AB778C3-4416-46DA-B1EA-BB9C2BC49BA6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242647" y="339510"/>
            <a:ext cx="8679898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405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grpSp>
        <p:nvGrpSpPr>
          <p:cNvPr id="14" name="Group 13">
            <a:extLst>
              <a:ext uri="{FF2B5EF4-FFF2-40B4-BE49-F238E27FC236}">
                <a16:creationId xmlns:a16="http://schemas.microsoft.com/office/drawing/2014/main" id="{931440CE-3800-4D39-949F-81FEC5BA788E}"/>
              </a:ext>
            </a:extLst>
          </p:cNvPr>
          <p:cNvGrpSpPr/>
          <p:nvPr userDrawn="1"/>
        </p:nvGrpSpPr>
        <p:grpSpPr>
          <a:xfrm>
            <a:off x="0" y="5728740"/>
            <a:ext cx="9144000" cy="723192"/>
            <a:chOff x="0" y="5808144"/>
            <a:chExt cx="12192000" cy="723192"/>
          </a:xfrm>
        </p:grpSpPr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D89C862F-1397-4E34-B00C-512D9677DCF2}"/>
                </a:ext>
              </a:extLst>
            </p:cNvPr>
            <p:cNvSpPr/>
            <p:nvPr/>
          </p:nvSpPr>
          <p:spPr>
            <a:xfrm>
              <a:off x="7651033" y="5808144"/>
              <a:ext cx="4540967" cy="723192"/>
            </a:xfrm>
            <a:custGeom>
              <a:avLst/>
              <a:gdLst>
                <a:gd name="connsiteX0" fmla="*/ 2320655 w 4540967"/>
                <a:gd name="connsiteY0" fmla="*/ 0 h 723192"/>
                <a:gd name="connsiteX1" fmla="*/ 2481565 w 4540967"/>
                <a:gd name="connsiteY1" fmla="*/ 57012 h 723192"/>
                <a:gd name="connsiteX2" fmla="*/ 2540708 w 4540967"/>
                <a:gd name="connsiteY2" fmla="*/ 199540 h 723192"/>
                <a:gd name="connsiteX3" fmla="*/ 2522858 w 4540967"/>
                <a:gd name="connsiteY3" fmla="*/ 283991 h 723192"/>
                <a:gd name="connsiteX4" fmla="*/ 2477836 w 4540967"/>
                <a:gd name="connsiteY4" fmla="*/ 348728 h 723192"/>
                <a:gd name="connsiteX5" fmla="*/ 2386458 w 4540967"/>
                <a:gd name="connsiteY5" fmla="*/ 420658 h 723192"/>
                <a:gd name="connsiteX6" fmla="*/ 2268440 w 4540967"/>
                <a:gd name="connsiteY6" fmla="*/ 526955 h 723192"/>
                <a:gd name="connsiteX7" fmla="*/ 2244463 w 4540967"/>
                <a:gd name="connsiteY7" fmla="*/ 578371 h 723192"/>
                <a:gd name="connsiteX8" fmla="*/ 2411501 w 4540967"/>
                <a:gd name="connsiteY8" fmla="*/ 578371 h 723192"/>
                <a:gd name="connsiteX9" fmla="*/ 2411501 w 4540967"/>
                <a:gd name="connsiteY9" fmla="*/ 522692 h 723192"/>
                <a:gd name="connsiteX10" fmla="*/ 2443469 w 4540967"/>
                <a:gd name="connsiteY10" fmla="*/ 490723 h 723192"/>
                <a:gd name="connsiteX11" fmla="*/ 2515932 w 4540967"/>
                <a:gd name="connsiteY11" fmla="*/ 490723 h 723192"/>
                <a:gd name="connsiteX12" fmla="*/ 2533248 w 4540967"/>
                <a:gd name="connsiteY12" fmla="*/ 495785 h 723192"/>
                <a:gd name="connsiteX13" fmla="*/ 2546303 w 4540967"/>
                <a:gd name="connsiteY13" fmla="*/ 520294 h 723192"/>
                <a:gd name="connsiteX14" fmla="*/ 2545503 w 4540967"/>
                <a:gd name="connsiteY14" fmla="*/ 670015 h 723192"/>
                <a:gd name="connsiteX15" fmla="*/ 2545770 w 4540967"/>
                <a:gd name="connsiteY15" fmla="*/ 679073 h 723192"/>
                <a:gd name="connsiteX16" fmla="*/ 2554029 w 4540967"/>
                <a:gd name="connsiteY16" fmla="*/ 687332 h 723192"/>
                <a:gd name="connsiteX17" fmla="*/ 2685367 w 4540967"/>
                <a:gd name="connsiteY17" fmla="*/ 689196 h 723192"/>
                <a:gd name="connsiteX18" fmla="*/ 2755432 w 4540967"/>
                <a:gd name="connsiteY18" fmla="*/ 690262 h 723192"/>
                <a:gd name="connsiteX19" fmla="*/ 2686433 w 4540967"/>
                <a:gd name="connsiteY19" fmla="*/ 626857 h 723192"/>
                <a:gd name="connsiteX20" fmla="*/ 2624892 w 4540967"/>
                <a:gd name="connsiteY20" fmla="*/ 361249 h 723192"/>
                <a:gd name="connsiteX21" fmla="*/ 2684834 w 4540967"/>
                <a:gd name="connsiteY21" fmla="*/ 97772 h 723192"/>
                <a:gd name="connsiteX22" fmla="*/ 2869188 w 4540967"/>
                <a:gd name="connsiteY22" fmla="*/ 0 h 723192"/>
                <a:gd name="connsiteX23" fmla="*/ 3054075 w 4540967"/>
                <a:gd name="connsiteY23" fmla="*/ 96440 h 723192"/>
                <a:gd name="connsiteX24" fmla="*/ 3114283 w 4540967"/>
                <a:gd name="connsiteY24" fmla="*/ 360450 h 723192"/>
                <a:gd name="connsiteX25" fmla="*/ 3052477 w 4540967"/>
                <a:gd name="connsiteY25" fmla="*/ 626325 h 723192"/>
                <a:gd name="connsiteX26" fmla="*/ 2981879 w 4540967"/>
                <a:gd name="connsiteY26" fmla="*/ 693992 h 723192"/>
                <a:gd name="connsiteX27" fmla="*/ 3045017 w 4540967"/>
                <a:gd name="connsiteY27" fmla="*/ 693992 h 723192"/>
                <a:gd name="connsiteX28" fmla="*/ 3232834 w 4540967"/>
                <a:gd name="connsiteY28" fmla="*/ 695590 h 723192"/>
                <a:gd name="connsiteX29" fmla="*/ 3240027 w 4540967"/>
                <a:gd name="connsiteY29" fmla="*/ 692660 h 723192"/>
                <a:gd name="connsiteX30" fmla="*/ 3242958 w 4540967"/>
                <a:gd name="connsiteY30" fmla="*/ 685467 h 723192"/>
                <a:gd name="connsiteX31" fmla="*/ 3242958 w 4540967"/>
                <a:gd name="connsiteY31" fmla="*/ 615402 h 723192"/>
                <a:gd name="connsiteX32" fmla="*/ 3280255 w 4540967"/>
                <a:gd name="connsiteY32" fmla="*/ 578104 h 723192"/>
                <a:gd name="connsiteX33" fmla="*/ 3323413 w 4540967"/>
                <a:gd name="connsiteY33" fmla="*/ 578104 h 723192"/>
                <a:gd name="connsiteX34" fmla="*/ 3336201 w 4540967"/>
                <a:gd name="connsiteY34" fmla="*/ 565317 h 723192"/>
                <a:gd name="connsiteX35" fmla="*/ 3336201 w 4540967"/>
                <a:gd name="connsiteY35" fmla="*/ 151586 h 723192"/>
                <a:gd name="connsiteX36" fmla="*/ 3331139 w 4540967"/>
                <a:gd name="connsiteY36" fmla="*/ 146524 h 723192"/>
                <a:gd name="connsiteX37" fmla="*/ 3272263 w 4540967"/>
                <a:gd name="connsiteY37" fmla="*/ 146524 h 723192"/>
                <a:gd name="connsiteX38" fmla="*/ 3237097 w 4540967"/>
                <a:gd name="connsiteY38" fmla="*/ 111359 h 723192"/>
                <a:gd name="connsiteX39" fmla="*/ 3237097 w 4540967"/>
                <a:gd name="connsiteY39" fmla="*/ 51151 h 723192"/>
                <a:gd name="connsiteX40" fmla="*/ 3276792 w 4540967"/>
                <a:gd name="connsiteY40" fmla="*/ 11456 h 723192"/>
                <a:gd name="connsiteX41" fmla="*/ 3471802 w 4540967"/>
                <a:gd name="connsiteY41" fmla="*/ 11456 h 723192"/>
                <a:gd name="connsiteX42" fmla="*/ 3511230 w 4540967"/>
                <a:gd name="connsiteY42" fmla="*/ 50884 h 723192"/>
                <a:gd name="connsiteX43" fmla="*/ 3511230 w 4540967"/>
                <a:gd name="connsiteY43" fmla="*/ 572776 h 723192"/>
                <a:gd name="connsiteX44" fmla="*/ 3516558 w 4540967"/>
                <a:gd name="connsiteY44" fmla="*/ 578104 h 723192"/>
                <a:gd name="connsiteX45" fmla="*/ 3570106 w 4540967"/>
                <a:gd name="connsiteY45" fmla="*/ 578104 h 723192"/>
                <a:gd name="connsiteX46" fmla="*/ 3599677 w 4540967"/>
                <a:gd name="connsiteY46" fmla="*/ 607676 h 723192"/>
                <a:gd name="connsiteX47" fmla="*/ 3599677 w 4540967"/>
                <a:gd name="connsiteY47" fmla="*/ 689463 h 723192"/>
                <a:gd name="connsiteX48" fmla="*/ 3606604 w 4540967"/>
                <a:gd name="connsiteY48" fmla="*/ 695856 h 723192"/>
                <a:gd name="connsiteX49" fmla="*/ 3741939 w 4540967"/>
                <a:gd name="connsiteY49" fmla="*/ 695856 h 723192"/>
                <a:gd name="connsiteX50" fmla="*/ 3755259 w 4540967"/>
                <a:gd name="connsiteY50" fmla="*/ 682802 h 723192"/>
                <a:gd name="connsiteX51" fmla="*/ 3756059 w 4540967"/>
                <a:gd name="connsiteY51" fmla="*/ 628189 h 723192"/>
                <a:gd name="connsiteX52" fmla="*/ 3795487 w 4540967"/>
                <a:gd name="connsiteY52" fmla="*/ 589294 h 723192"/>
                <a:gd name="connsiteX53" fmla="*/ 3918834 w 4540967"/>
                <a:gd name="connsiteY53" fmla="*/ 589294 h 723192"/>
                <a:gd name="connsiteX54" fmla="*/ 3939880 w 4540967"/>
                <a:gd name="connsiteY54" fmla="*/ 588761 h 723192"/>
                <a:gd name="connsiteX55" fmla="*/ 4026995 w 4540967"/>
                <a:gd name="connsiteY55" fmla="*/ 436909 h 723192"/>
                <a:gd name="connsiteX56" fmla="*/ 3916969 w 4540967"/>
                <a:gd name="connsiteY56" fmla="*/ 465681 h 723192"/>
                <a:gd name="connsiteX57" fmla="*/ 3778970 w 4540967"/>
                <a:gd name="connsiteY57" fmla="*/ 404940 h 723192"/>
                <a:gd name="connsiteX58" fmla="*/ 3722225 w 4540967"/>
                <a:gd name="connsiteY58" fmla="*/ 241366 h 723192"/>
                <a:gd name="connsiteX59" fmla="*/ 3782699 w 4540967"/>
                <a:gd name="connsiteY59" fmla="*/ 69000 h 723192"/>
                <a:gd name="connsiteX60" fmla="*/ 3951602 w 4540967"/>
                <a:gd name="connsiteY60" fmla="*/ 0 h 723192"/>
                <a:gd name="connsiteX61" fmla="*/ 4136755 w 4540967"/>
                <a:gd name="connsiteY61" fmla="*/ 85517 h 723192"/>
                <a:gd name="connsiteX62" fmla="*/ 4200693 w 4540967"/>
                <a:gd name="connsiteY62" fmla="*/ 359650 h 723192"/>
                <a:gd name="connsiteX63" fmla="*/ 4060029 w 4540967"/>
                <a:gd name="connsiteY63" fmla="*/ 695590 h 723192"/>
                <a:gd name="connsiteX64" fmla="*/ 4140751 w 4540967"/>
                <a:gd name="connsiteY64" fmla="*/ 695856 h 723192"/>
                <a:gd name="connsiteX65" fmla="*/ 4540967 w 4540967"/>
                <a:gd name="connsiteY65" fmla="*/ 695856 h 723192"/>
                <a:gd name="connsiteX66" fmla="*/ 4540967 w 4540967"/>
                <a:gd name="connsiteY66" fmla="*/ 723192 h 723192"/>
                <a:gd name="connsiteX67" fmla="*/ 4140751 w 4540967"/>
                <a:gd name="connsiteY67" fmla="*/ 722497 h 723192"/>
                <a:gd name="connsiteX68" fmla="*/ 3949737 w 4540967"/>
                <a:gd name="connsiteY68" fmla="*/ 721698 h 723192"/>
                <a:gd name="connsiteX69" fmla="*/ 3949737 w 4540967"/>
                <a:gd name="connsiteY69" fmla="*/ 695324 h 723192"/>
                <a:gd name="connsiteX70" fmla="*/ 4114377 w 4540967"/>
                <a:gd name="connsiteY70" fmla="*/ 613803 h 723192"/>
                <a:gd name="connsiteX71" fmla="*/ 4174052 w 4540967"/>
                <a:gd name="connsiteY71" fmla="*/ 359917 h 723192"/>
                <a:gd name="connsiteX72" fmla="*/ 4115709 w 4540967"/>
                <a:gd name="connsiteY72" fmla="*/ 102035 h 723192"/>
                <a:gd name="connsiteX73" fmla="*/ 3951602 w 4540967"/>
                <a:gd name="connsiteY73" fmla="*/ 26907 h 723192"/>
                <a:gd name="connsiteX74" fmla="*/ 3802414 w 4540967"/>
                <a:gd name="connsiteY74" fmla="*/ 86849 h 723192"/>
                <a:gd name="connsiteX75" fmla="*/ 3748599 w 4540967"/>
                <a:gd name="connsiteY75" fmla="*/ 241366 h 723192"/>
                <a:gd name="connsiteX76" fmla="*/ 3798151 w 4540967"/>
                <a:gd name="connsiteY76" fmla="*/ 386824 h 723192"/>
                <a:gd name="connsiteX77" fmla="*/ 3916702 w 4540967"/>
                <a:gd name="connsiteY77" fmla="*/ 439040 h 723192"/>
                <a:gd name="connsiteX78" fmla="*/ 4033921 w 4540967"/>
                <a:gd name="connsiteY78" fmla="*/ 399611 h 723192"/>
                <a:gd name="connsiteX79" fmla="*/ 4043245 w 4540967"/>
                <a:gd name="connsiteY79" fmla="*/ 392418 h 723192"/>
                <a:gd name="connsiteX80" fmla="*/ 4056300 w 4540967"/>
                <a:gd name="connsiteY80" fmla="*/ 399345 h 723192"/>
                <a:gd name="connsiteX81" fmla="*/ 4055501 w 4540967"/>
                <a:gd name="connsiteY81" fmla="*/ 411067 h 723192"/>
                <a:gd name="connsiteX82" fmla="*/ 3939613 w 4540967"/>
                <a:gd name="connsiteY82" fmla="*/ 615668 h 723192"/>
                <a:gd name="connsiteX83" fmla="*/ 3918567 w 4540967"/>
                <a:gd name="connsiteY83" fmla="*/ 616201 h 723192"/>
                <a:gd name="connsiteX84" fmla="*/ 3795220 w 4540967"/>
                <a:gd name="connsiteY84" fmla="*/ 616201 h 723192"/>
                <a:gd name="connsiteX85" fmla="*/ 3782433 w 4540967"/>
                <a:gd name="connsiteY85" fmla="*/ 628722 h 723192"/>
                <a:gd name="connsiteX86" fmla="*/ 3781634 w 4540967"/>
                <a:gd name="connsiteY86" fmla="*/ 683336 h 723192"/>
                <a:gd name="connsiteX87" fmla="*/ 3741673 w 4540967"/>
                <a:gd name="connsiteY87" fmla="*/ 722497 h 723192"/>
                <a:gd name="connsiteX88" fmla="*/ 3606337 w 4540967"/>
                <a:gd name="connsiteY88" fmla="*/ 722497 h 723192"/>
                <a:gd name="connsiteX89" fmla="*/ 3572771 w 4540967"/>
                <a:gd name="connsiteY89" fmla="*/ 689996 h 723192"/>
                <a:gd name="connsiteX90" fmla="*/ 3572771 w 4540967"/>
                <a:gd name="connsiteY90" fmla="*/ 689463 h 723192"/>
                <a:gd name="connsiteX91" fmla="*/ 3572771 w 4540967"/>
                <a:gd name="connsiteY91" fmla="*/ 607410 h 723192"/>
                <a:gd name="connsiteX92" fmla="*/ 3569840 w 4540967"/>
                <a:gd name="connsiteY92" fmla="*/ 604479 h 723192"/>
                <a:gd name="connsiteX93" fmla="*/ 3516558 w 4540967"/>
                <a:gd name="connsiteY93" fmla="*/ 604479 h 723192"/>
                <a:gd name="connsiteX94" fmla="*/ 3484589 w 4540967"/>
                <a:gd name="connsiteY94" fmla="*/ 572510 h 723192"/>
                <a:gd name="connsiteX95" fmla="*/ 3484589 w 4540967"/>
                <a:gd name="connsiteY95" fmla="*/ 51151 h 723192"/>
                <a:gd name="connsiteX96" fmla="*/ 3471802 w 4540967"/>
                <a:gd name="connsiteY96" fmla="*/ 38363 h 723192"/>
                <a:gd name="connsiteX97" fmla="*/ 3276792 w 4540967"/>
                <a:gd name="connsiteY97" fmla="*/ 38363 h 723192"/>
                <a:gd name="connsiteX98" fmla="*/ 3263737 w 4540967"/>
                <a:gd name="connsiteY98" fmla="*/ 51416 h 723192"/>
                <a:gd name="connsiteX99" fmla="*/ 3263737 w 4540967"/>
                <a:gd name="connsiteY99" fmla="*/ 111625 h 723192"/>
                <a:gd name="connsiteX100" fmla="*/ 3272263 w 4540967"/>
                <a:gd name="connsiteY100" fmla="*/ 120150 h 723192"/>
                <a:gd name="connsiteX101" fmla="*/ 3331139 w 4540967"/>
                <a:gd name="connsiteY101" fmla="*/ 120150 h 723192"/>
                <a:gd name="connsiteX102" fmla="*/ 3362841 w 4540967"/>
                <a:gd name="connsiteY102" fmla="*/ 151852 h 723192"/>
                <a:gd name="connsiteX103" fmla="*/ 3362841 w 4540967"/>
                <a:gd name="connsiteY103" fmla="*/ 565850 h 723192"/>
                <a:gd name="connsiteX104" fmla="*/ 3323413 w 4540967"/>
                <a:gd name="connsiteY104" fmla="*/ 605278 h 723192"/>
                <a:gd name="connsiteX105" fmla="*/ 3280255 w 4540967"/>
                <a:gd name="connsiteY105" fmla="*/ 605278 h 723192"/>
                <a:gd name="connsiteX106" fmla="*/ 3269599 w 4540967"/>
                <a:gd name="connsiteY106" fmla="*/ 615934 h 723192"/>
                <a:gd name="connsiteX107" fmla="*/ 3269599 w 4540967"/>
                <a:gd name="connsiteY107" fmla="*/ 686266 h 723192"/>
                <a:gd name="connsiteX108" fmla="*/ 3258943 w 4540967"/>
                <a:gd name="connsiteY108" fmla="*/ 712374 h 723192"/>
                <a:gd name="connsiteX109" fmla="*/ 3233101 w 4540967"/>
                <a:gd name="connsiteY109" fmla="*/ 723030 h 723192"/>
                <a:gd name="connsiteX110" fmla="*/ 3232834 w 4540967"/>
                <a:gd name="connsiteY110" fmla="*/ 723030 h 723192"/>
                <a:gd name="connsiteX111" fmla="*/ 3045017 w 4540967"/>
                <a:gd name="connsiteY111" fmla="*/ 721432 h 723192"/>
                <a:gd name="connsiteX112" fmla="*/ 2941917 w 4540967"/>
                <a:gd name="connsiteY112" fmla="*/ 721432 h 723192"/>
                <a:gd name="connsiteX113" fmla="*/ 2926732 w 4540967"/>
                <a:gd name="connsiteY113" fmla="*/ 711042 h 723192"/>
                <a:gd name="connsiteX114" fmla="*/ 2934725 w 4540967"/>
                <a:gd name="connsiteY114" fmla="*/ 692127 h 723192"/>
                <a:gd name="connsiteX115" fmla="*/ 3030631 w 4540967"/>
                <a:gd name="connsiteY115" fmla="*/ 612471 h 723192"/>
                <a:gd name="connsiteX116" fmla="*/ 3087909 w 4540967"/>
                <a:gd name="connsiteY116" fmla="*/ 361249 h 723192"/>
                <a:gd name="connsiteX117" fmla="*/ 3031697 w 4540967"/>
                <a:gd name="connsiteY117" fmla="*/ 111625 h 723192"/>
                <a:gd name="connsiteX118" fmla="*/ 2869188 w 4540967"/>
                <a:gd name="connsiteY118" fmla="*/ 27174 h 723192"/>
                <a:gd name="connsiteX119" fmla="*/ 2706680 w 4540967"/>
                <a:gd name="connsiteY119" fmla="*/ 111891 h 723192"/>
                <a:gd name="connsiteX120" fmla="*/ 2650734 w 4540967"/>
                <a:gd name="connsiteY120" fmla="*/ 360982 h 723192"/>
                <a:gd name="connsiteX121" fmla="*/ 2708012 w 4540967"/>
                <a:gd name="connsiteY121" fmla="*/ 611938 h 723192"/>
                <a:gd name="connsiteX122" fmla="*/ 2808447 w 4540967"/>
                <a:gd name="connsiteY122" fmla="*/ 688131 h 723192"/>
                <a:gd name="connsiteX123" fmla="*/ 2818571 w 4540967"/>
                <a:gd name="connsiteY123" fmla="*/ 701984 h 723192"/>
                <a:gd name="connsiteX124" fmla="*/ 2803386 w 4540967"/>
                <a:gd name="connsiteY124" fmla="*/ 717702 h 723192"/>
                <a:gd name="connsiteX125" fmla="*/ 2803119 w 4540967"/>
                <a:gd name="connsiteY125" fmla="*/ 717702 h 723192"/>
                <a:gd name="connsiteX126" fmla="*/ 2684568 w 4540967"/>
                <a:gd name="connsiteY126" fmla="*/ 716104 h 723192"/>
                <a:gd name="connsiteX127" fmla="*/ 2553229 w 4540967"/>
                <a:gd name="connsiteY127" fmla="*/ 714239 h 723192"/>
                <a:gd name="connsiteX128" fmla="*/ 2518862 w 4540967"/>
                <a:gd name="connsiteY128" fmla="*/ 679872 h 723192"/>
                <a:gd name="connsiteX129" fmla="*/ 2518596 w 4540967"/>
                <a:gd name="connsiteY129" fmla="*/ 670282 h 723192"/>
                <a:gd name="connsiteX130" fmla="*/ 2519395 w 4540967"/>
                <a:gd name="connsiteY130" fmla="*/ 520561 h 723192"/>
                <a:gd name="connsiteX131" fmla="*/ 2518596 w 4540967"/>
                <a:gd name="connsiteY131" fmla="*/ 518429 h 723192"/>
                <a:gd name="connsiteX132" fmla="*/ 2516465 w 4540967"/>
                <a:gd name="connsiteY132" fmla="*/ 517630 h 723192"/>
                <a:gd name="connsiteX133" fmla="*/ 2443203 w 4540967"/>
                <a:gd name="connsiteY133" fmla="*/ 517630 h 723192"/>
                <a:gd name="connsiteX134" fmla="*/ 2437875 w 4540967"/>
                <a:gd name="connsiteY134" fmla="*/ 522958 h 723192"/>
                <a:gd name="connsiteX135" fmla="*/ 2437875 w 4540967"/>
                <a:gd name="connsiteY135" fmla="*/ 581568 h 723192"/>
                <a:gd name="connsiteX136" fmla="*/ 2414164 w 4540967"/>
                <a:gd name="connsiteY136" fmla="*/ 605278 h 723192"/>
                <a:gd name="connsiteX137" fmla="*/ 2236737 w 4540967"/>
                <a:gd name="connsiteY137" fmla="*/ 605278 h 723192"/>
                <a:gd name="connsiteX138" fmla="*/ 2223683 w 4540967"/>
                <a:gd name="connsiteY138" fmla="*/ 601016 h 723192"/>
                <a:gd name="connsiteX139" fmla="*/ 2216490 w 4540967"/>
                <a:gd name="connsiteY139" fmla="*/ 580502 h 723192"/>
                <a:gd name="connsiteX140" fmla="*/ 2245529 w 4540967"/>
                <a:gd name="connsiteY140" fmla="*/ 513367 h 723192"/>
                <a:gd name="connsiteX141" fmla="*/ 2371006 w 4540967"/>
                <a:gd name="connsiteY141" fmla="*/ 399345 h 723192"/>
                <a:gd name="connsiteX142" fmla="*/ 2459454 w 4540967"/>
                <a:gd name="connsiteY142" fmla="*/ 330079 h 723192"/>
                <a:gd name="connsiteX143" fmla="*/ 2498882 w 4540967"/>
                <a:gd name="connsiteY143" fmla="*/ 273334 h 723192"/>
                <a:gd name="connsiteX144" fmla="*/ 2514334 w 4540967"/>
                <a:gd name="connsiteY144" fmla="*/ 200073 h 723192"/>
                <a:gd name="connsiteX145" fmla="*/ 2463450 w 4540967"/>
                <a:gd name="connsiteY145" fmla="*/ 76726 h 723192"/>
                <a:gd name="connsiteX146" fmla="*/ 2320655 w 4540967"/>
                <a:gd name="connsiteY146" fmla="*/ 26641 h 723192"/>
                <a:gd name="connsiteX147" fmla="*/ 2217555 w 4540967"/>
                <a:gd name="connsiteY147" fmla="*/ 47687 h 723192"/>
                <a:gd name="connsiteX148" fmla="*/ 2144561 w 4540967"/>
                <a:gd name="connsiteY148" fmla="*/ 114023 h 723192"/>
                <a:gd name="connsiteX149" fmla="*/ 2117387 w 4540967"/>
                <a:gd name="connsiteY149" fmla="*/ 239234 h 723192"/>
                <a:gd name="connsiteX150" fmla="*/ 2119784 w 4540967"/>
                <a:gd name="connsiteY150" fmla="*/ 241632 h 723192"/>
                <a:gd name="connsiteX151" fmla="*/ 2205567 w 4540967"/>
                <a:gd name="connsiteY151" fmla="*/ 245628 h 723192"/>
                <a:gd name="connsiteX152" fmla="*/ 2215691 w 4540967"/>
                <a:gd name="connsiteY152" fmla="*/ 236571 h 723192"/>
                <a:gd name="connsiteX153" fmla="*/ 2238335 w 4540967"/>
                <a:gd name="connsiteY153" fmla="*/ 144926 h 723192"/>
                <a:gd name="connsiteX154" fmla="*/ 2309200 w 4540967"/>
                <a:gd name="connsiteY154" fmla="*/ 104965 h 723192"/>
                <a:gd name="connsiteX155" fmla="*/ 2365145 w 4540967"/>
                <a:gd name="connsiteY155" fmla="*/ 129475 h 723192"/>
                <a:gd name="connsiteX156" fmla="*/ 2386991 w 4540967"/>
                <a:gd name="connsiteY156" fmla="*/ 189682 h 723192"/>
                <a:gd name="connsiteX157" fmla="*/ 2359817 w 4540967"/>
                <a:gd name="connsiteY157" fmla="*/ 272535 h 723192"/>
                <a:gd name="connsiteX158" fmla="*/ 2256451 w 4540967"/>
                <a:gd name="connsiteY158" fmla="*/ 378566 h 723192"/>
                <a:gd name="connsiteX159" fmla="*/ 2166938 w 4540967"/>
                <a:gd name="connsiteY159" fmla="*/ 476337 h 723192"/>
                <a:gd name="connsiteX160" fmla="*/ 2121915 w 4540967"/>
                <a:gd name="connsiteY160" fmla="*/ 566383 h 723192"/>
                <a:gd name="connsiteX161" fmla="*/ 2108063 w 4540967"/>
                <a:gd name="connsiteY161" fmla="*/ 675343 h 723192"/>
                <a:gd name="connsiteX162" fmla="*/ 2069167 w 4540967"/>
                <a:gd name="connsiteY162" fmla="*/ 712640 h 723192"/>
                <a:gd name="connsiteX163" fmla="*/ 2020148 w 4540967"/>
                <a:gd name="connsiteY163" fmla="*/ 712640 h 723192"/>
                <a:gd name="connsiteX164" fmla="*/ 13833 w 4540967"/>
                <a:gd name="connsiteY164" fmla="*/ 712640 h 723192"/>
                <a:gd name="connsiteX165" fmla="*/ 247 w 4540967"/>
                <a:gd name="connsiteY165" fmla="*/ 701984 h 723192"/>
                <a:gd name="connsiteX166" fmla="*/ 13301 w 4540967"/>
                <a:gd name="connsiteY166" fmla="*/ 686000 h 723192"/>
                <a:gd name="connsiteX167" fmla="*/ 2020148 w 4540967"/>
                <a:gd name="connsiteY167" fmla="*/ 686000 h 723192"/>
                <a:gd name="connsiteX168" fmla="*/ 2069167 w 4540967"/>
                <a:gd name="connsiteY168" fmla="*/ 686000 h 723192"/>
                <a:gd name="connsiteX169" fmla="*/ 2081421 w 4540967"/>
                <a:gd name="connsiteY169" fmla="*/ 674278 h 723192"/>
                <a:gd name="connsiteX170" fmla="*/ 2096340 w 4540967"/>
                <a:gd name="connsiteY170" fmla="*/ 558923 h 723192"/>
                <a:gd name="connsiteX171" fmla="*/ 2145359 w 4540967"/>
                <a:gd name="connsiteY171" fmla="*/ 460885 h 723192"/>
                <a:gd name="connsiteX172" fmla="*/ 2238602 w 4540967"/>
                <a:gd name="connsiteY172" fmla="*/ 358851 h 723192"/>
                <a:gd name="connsiteX173" fmla="*/ 2338505 w 4540967"/>
                <a:gd name="connsiteY173" fmla="*/ 256817 h 723192"/>
                <a:gd name="connsiteX174" fmla="*/ 2360350 w 4540967"/>
                <a:gd name="connsiteY174" fmla="*/ 189682 h 723192"/>
                <a:gd name="connsiteX175" fmla="*/ 2345431 w 4540967"/>
                <a:gd name="connsiteY175" fmla="*/ 147590 h 723192"/>
                <a:gd name="connsiteX176" fmla="*/ 2309200 w 4540967"/>
                <a:gd name="connsiteY176" fmla="*/ 131872 h 723192"/>
                <a:gd name="connsiteX177" fmla="*/ 2261247 w 4540967"/>
                <a:gd name="connsiteY177" fmla="*/ 158512 h 723192"/>
                <a:gd name="connsiteX178" fmla="*/ 2242331 w 4540967"/>
                <a:gd name="connsiteY178" fmla="*/ 238968 h 723192"/>
                <a:gd name="connsiteX179" fmla="*/ 2204501 w 4540967"/>
                <a:gd name="connsiteY179" fmla="*/ 272535 h 723192"/>
                <a:gd name="connsiteX180" fmla="*/ 2118719 w 4540967"/>
                <a:gd name="connsiteY180" fmla="*/ 268539 h 723192"/>
                <a:gd name="connsiteX181" fmla="*/ 2091012 w 4540967"/>
                <a:gd name="connsiteY181" fmla="*/ 238968 h 723192"/>
                <a:gd name="connsiteX182" fmla="*/ 2121649 w 4540967"/>
                <a:gd name="connsiteY182" fmla="*/ 100969 h 723192"/>
                <a:gd name="connsiteX183" fmla="*/ 2206633 w 4540967"/>
                <a:gd name="connsiteY183" fmla="*/ 23710 h 723192"/>
                <a:gd name="connsiteX184" fmla="*/ 2320655 w 4540967"/>
                <a:gd name="connsiteY184" fmla="*/ 0 h 723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</a:cxnLst>
              <a:rect l="l" t="t" r="r" b="b"/>
              <a:pathLst>
                <a:path w="4540967" h="723192">
                  <a:moveTo>
                    <a:pt x="2320655" y="0"/>
                  </a:moveTo>
                  <a:cubicBezTo>
                    <a:pt x="2388323" y="0"/>
                    <a:pt x="2442404" y="19182"/>
                    <a:pt x="2481565" y="57012"/>
                  </a:cubicBezTo>
                  <a:cubicBezTo>
                    <a:pt x="2520727" y="95107"/>
                    <a:pt x="2540708" y="143061"/>
                    <a:pt x="2540708" y="199540"/>
                  </a:cubicBezTo>
                  <a:cubicBezTo>
                    <a:pt x="2540708" y="229910"/>
                    <a:pt x="2534581" y="258149"/>
                    <a:pt x="2522858" y="283991"/>
                  </a:cubicBezTo>
                  <a:cubicBezTo>
                    <a:pt x="2511136" y="309566"/>
                    <a:pt x="2495951" y="331145"/>
                    <a:pt x="2477836" y="348728"/>
                  </a:cubicBezTo>
                  <a:cubicBezTo>
                    <a:pt x="2460253" y="365778"/>
                    <a:pt x="2430415" y="389222"/>
                    <a:pt x="2386458" y="420658"/>
                  </a:cubicBezTo>
                  <a:cubicBezTo>
                    <a:pt x="2323586" y="465681"/>
                    <a:pt x="2283891" y="501379"/>
                    <a:pt x="2268440" y="526955"/>
                  </a:cubicBezTo>
                  <a:cubicBezTo>
                    <a:pt x="2256984" y="545869"/>
                    <a:pt x="2248991" y="563186"/>
                    <a:pt x="2244463" y="578371"/>
                  </a:cubicBezTo>
                  <a:lnTo>
                    <a:pt x="2411501" y="578371"/>
                  </a:lnTo>
                  <a:lnTo>
                    <a:pt x="2411501" y="522692"/>
                  </a:lnTo>
                  <a:cubicBezTo>
                    <a:pt x="2411501" y="505109"/>
                    <a:pt x="2425886" y="490723"/>
                    <a:pt x="2443469" y="490723"/>
                  </a:cubicBezTo>
                  <a:lnTo>
                    <a:pt x="2515932" y="490723"/>
                  </a:lnTo>
                  <a:cubicBezTo>
                    <a:pt x="2522060" y="490723"/>
                    <a:pt x="2528187" y="492322"/>
                    <a:pt x="2533248" y="495785"/>
                  </a:cubicBezTo>
                  <a:cubicBezTo>
                    <a:pt x="2541507" y="501645"/>
                    <a:pt x="2546303" y="510703"/>
                    <a:pt x="2546303" y="520294"/>
                  </a:cubicBezTo>
                  <a:lnTo>
                    <a:pt x="2545503" y="670015"/>
                  </a:lnTo>
                  <a:cubicBezTo>
                    <a:pt x="2545592" y="673034"/>
                    <a:pt x="2545681" y="676053"/>
                    <a:pt x="2545770" y="679073"/>
                  </a:cubicBezTo>
                  <a:cubicBezTo>
                    <a:pt x="2545770" y="683602"/>
                    <a:pt x="2549499" y="687065"/>
                    <a:pt x="2554029" y="687332"/>
                  </a:cubicBezTo>
                  <a:lnTo>
                    <a:pt x="2685367" y="689196"/>
                  </a:lnTo>
                  <a:lnTo>
                    <a:pt x="2755432" y="690262"/>
                  </a:lnTo>
                  <a:cubicBezTo>
                    <a:pt x="2729591" y="674278"/>
                    <a:pt x="2703483" y="652432"/>
                    <a:pt x="2686433" y="626857"/>
                  </a:cubicBezTo>
                  <a:cubicBezTo>
                    <a:pt x="2645406" y="565317"/>
                    <a:pt x="2624892" y="475804"/>
                    <a:pt x="2624892" y="361249"/>
                  </a:cubicBezTo>
                  <a:cubicBezTo>
                    <a:pt x="2624892" y="248825"/>
                    <a:pt x="2645140" y="160378"/>
                    <a:pt x="2684834" y="97772"/>
                  </a:cubicBezTo>
                  <a:cubicBezTo>
                    <a:pt x="2725328" y="32768"/>
                    <a:pt x="2787401" y="0"/>
                    <a:pt x="2869188" y="0"/>
                  </a:cubicBezTo>
                  <a:cubicBezTo>
                    <a:pt x="2950709" y="0"/>
                    <a:pt x="3012782" y="32502"/>
                    <a:pt x="3054075" y="96440"/>
                  </a:cubicBezTo>
                  <a:cubicBezTo>
                    <a:pt x="3094036" y="158779"/>
                    <a:pt x="3114283" y="247493"/>
                    <a:pt x="3114283" y="360450"/>
                  </a:cubicBezTo>
                  <a:cubicBezTo>
                    <a:pt x="3114283" y="475538"/>
                    <a:pt x="3093503" y="564784"/>
                    <a:pt x="3052477" y="626325"/>
                  </a:cubicBezTo>
                  <a:cubicBezTo>
                    <a:pt x="3036226" y="650834"/>
                    <a:pt x="3008519" y="675610"/>
                    <a:pt x="2981879" y="693992"/>
                  </a:cubicBezTo>
                  <a:lnTo>
                    <a:pt x="3045017" y="693992"/>
                  </a:lnTo>
                  <a:lnTo>
                    <a:pt x="3232834" y="695590"/>
                  </a:lnTo>
                  <a:cubicBezTo>
                    <a:pt x="3235498" y="695590"/>
                    <a:pt x="3237896" y="694525"/>
                    <a:pt x="3240027" y="692660"/>
                  </a:cubicBezTo>
                  <a:cubicBezTo>
                    <a:pt x="3241893" y="690795"/>
                    <a:pt x="3242958" y="688397"/>
                    <a:pt x="3242958" y="685467"/>
                  </a:cubicBezTo>
                  <a:lnTo>
                    <a:pt x="3242958" y="615402"/>
                  </a:lnTo>
                  <a:cubicBezTo>
                    <a:pt x="3242958" y="594888"/>
                    <a:pt x="3259475" y="578104"/>
                    <a:pt x="3280255" y="578104"/>
                  </a:cubicBezTo>
                  <a:lnTo>
                    <a:pt x="3323413" y="578104"/>
                  </a:lnTo>
                  <a:cubicBezTo>
                    <a:pt x="3330339" y="578104"/>
                    <a:pt x="3336201" y="572510"/>
                    <a:pt x="3336201" y="565317"/>
                  </a:cubicBezTo>
                  <a:lnTo>
                    <a:pt x="3336201" y="151586"/>
                  </a:lnTo>
                  <a:cubicBezTo>
                    <a:pt x="3336201" y="148656"/>
                    <a:pt x="3333803" y="146524"/>
                    <a:pt x="3331139" y="146524"/>
                  </a:cubicBezTo>
                  <a:lnTo>
                    <a:pt x="3272263" y="146524"/>
                  </a:lnTo>
                  <a:cubicBezTo>
                    <a:pt x="3252815" y="146524"/>
                    <a:pt x="3237097" y="130806"/>
                    <a:pt x="3237097" y="111359"/>
                  </a:cubicBezTo>
                  <a:lnTo>
                    <a:pt x="3237097" y="51151"/>
                  </a:lnTo>
                  <a:cubicBezTo>
                    <a:pt x="3237097" y="29305"/>
                    <a:pt x="3254947" y="11456"/>
                    <a:pt x="3276792" y="11456"/>
                  </a:cubicBezTo>
                  <a:lnTo>
                    <a:pt x="3471802" y="11456"/>
                  </a:lnTo>
                  <a:cubicBezTo>
                    <a:pt x="3493647" y="11456"/>
                    <a:pt x="3511230" y="29039"/>
                    <a:pt x="3511230" y="50884"/>
                  </a:cubicBezTo>
                  <a:lnTo>
                    <a:pt x="3511230" y="572776"/>
                  </a:lnTo>
                  <a:cubicBezTo>
                    <a:pt x="3511230" y="575707"/>
                    <a:pt x="3513628" y="578104"/>
                    <a:pt x="3516558" y="578104"/>
                  </a:cubicBezTo>
                  <a:lnTo>
                    <a:pt x="3570106" y="578104"/>
                  </a:lnTo>
                  <a:cubicBezTo>
                    <a:pt x="3586357" y="578104"/>
                    <a:pt x="3599677" y="591425"/>
                    <a:pt x="3599677" y="607676"/>
                  </a:cubicBezTo>
                  <a:lnTo>
                    <a:pt x="3599677" y="689463"/>
                  </a:lnTo>
                  <a:cubicBezTo>
                    <a:pt x="3599944" y="693193"/>
                    <a:pt x="3602874" y="695856"/>
                    <a:pt x="3606604" y="695856"/>
                  </a:cubicBezTo>
                  <a:lnTo>
                    <a:pt x="3741939" y="695856"/>
                  </a:lnTo>
                  <a:cubicBezTo>
                    <a:pt x="3749132" y="695856"/>
                    <a:pt x="3754993" y="689996"/>
                    <a:pt x="3755259" y="682802"/>
                  </a:cubicBezTo>
                  <a:cubicBezTo>
                    <a:pt x="3755525" y="664598"/>
                    <a:pt x="3755792" y="646394"/>
                    <a:pt x="3756059" y="628189"/>
                  </a:cubicBezTo>
                  <a:cubicBezTo>
                    <a:pt x="3756325" y="606877"/>
                    <a:pt x="3774174" y="589294"/>
                    <a:pt x="3795487" y="589294"/>
                  </a:cubicBezTo>
                  <a:lnTo>
                    <a:pt x="3918834" y="589294"/>
                  </a:lnTo>
                  <a:lnTo>
                    <a:pt x="3939880" y="588761"/>
                  </a:lnTo>
                  <a:cubicBezTo>
                    <a:pt x="3987300" y="588761"/>
                    <a:pt x="4016605" y="537611"/>
                    <a:pt x="4026995" y="436909"/>
                  </a:cubicBezTo>
                  <a:cubicBezTo>
                    <a:pt x="3994493" y="456090"/>
                    <a:pt x="3957729" y="465681"/>
                    <a:pt x="3916969" y="465681"/>
                  </a:cubicBezTo>
                  <a:cubicBezTo>
                    <a:pt x="3863155" y="465681"/>
                    <a:pt x="3816800" y="445167"/>
                    <a:pt x="3778970" y="404940"/>
                  </a:cubicBezTo>
                  <a:cubicBezTo>
                    <a:pt x="3741406" y="364978"/>
                    <a:pt x="3722225" y="309832"/>
                    <a:pt x="3722225" y="241366"/>
                  </a:cubicBezTo>
                  <a:cubicBezTo>
                    <a:pt x="3722225" y="172366"/>
                    <a:pt x="3742738" y="114289"/>
                    <a:pt x="3782699" y="69000"/>
                  </a:cubicBezTo>
                  <a:cubicBezTo>
                    <a:pt x="3823193" y="23178"/>
                    <a:pt x="3880205" y="0"/>
                    <a:pt x="3951602" y="0"/>
                  </a:cubicBezTo>
                  <a:cubicBezTo>
                    <a:pt x="4031257" y="0"/>
                    <a:pt x="4093597" y="28772"/>
                    <a:pt x="4136755" y="85517"/>
                  </a:cubicBezTo>
                  <a:cubicBezTo>
                    <a:pt x="4179113" y="141196"/>
                    <a:pt x="4200693" y="233373"/>
                    <a:pt x="4200693" y="359650"/>
                  </a:cubicBezTo>
                  <a:cubicBezTo>
                    <a:pt x="4200693" y="535479"/>
                    <a:pt x="4153538" y="647903"/>
                    <a:pt x="4060029" y="695590"/>
                  </a:cubicBezTo>
                  <a:lnTo>
                    <a:pt x="4140751" y="695856"/>
                  </a:lnTo>
                  <a:lnTo>
                    <a:pt x="4540967" y="695856"/>
                  </a:lnTo>
                  <a:lnTo>
                    <a:pt x="4540967" y="723192"/>
                  </a:lnTo>
                  <a:lnTo>
                    <a:pt x="4140751" y="722497"/>
                  </a:lnTo>
                  <a:lnTo>
                    <a:pt x="3949737" y="721698"/>
                  </a:lnTo>
                  <a:cubicBezTo>
                    <a:pt x="3938015" y="721698"/>
                    <a:pt x="3938281" y="695324"/>
                    <a:pt x="3949737" y="695324"/>
                  </a:cubicBezTo>
                  <a:cubicBezTo>
                    <a:pt x="4041115" y="694525"/>
                    <a:pt x="4075215" y="668683"/>
                    <a:pt x="4114377" y="613803"/>
                  </a:cubicBezTo>
                  <a:cubicBezTo>
                    <a:pt x="4153805" y="558390"/>
                    <a:pt x="4174052" y="472874"/>
                    <a:pt x="4174052" y="359917"/>
                  </a:cubicBezTo>
                  <a:cubicBezTo>
                    <a:pt x="4174052" y="239767"/>
                    <a:pt x="4154338" y="152918"/>
                    <a:pt x="4115709" y="102035"/>
                  </a:cubicBezTo>
                  <a:cubicBezTo>
                    <a:pt x="4077346" y="51683"/>
                    <a:pt x="4023532" y="26907"/>
                    <a:pt x="3951602" y="26907"/>
                  </a:cubicBezTo>
                  <a:cubicBezTo>
                    <a:pt x="3887131" y="26907"/>
                    <a:pt x="3838379" y="46622"/>
                    <a:pt x="3802414" y="86849"/>
                  </a:cubicBezTo>
                  <a:cubicBezTo>
                    <a:pt x="3766715" y="127077"/>
                    <a:pt x="3748599" y="179026"/>
                    <a:pt x="3748599" y="241366"/>
                  </a:cubicBezTo>
                  <a:cubicBezTo>
                    <a:pt x="3748599" y="302906"/>
                    <a:pt x="3765383" y="351658"/>
                    <a:pt x="3798151" y="386824"/>
                  </a:cubicBezTo>
                  <a:cubicBezTo>
                    <a:pt x="3831185" y="421990"/>
                    <a:pt x="3870081" y="439040"/>
                    <a:pt x="3916702" y="439040"/>
                  </a:cubicBezTo>
                  <a:cubicBezTo>
                    <a:pt x="3961459" y="439040"/>
                    <a:pt x="4001153" y="425720"/>
                    <a:pt x="4033921" y="399611"/>
                  </a:cubicBezTo>
                  <a:lnTo>
                    <a:pt x="4043245" y="392418"/>
                  </a:lnTo>
                  <a:cubicBezTo>
                    <a:pt x="4048840" y="388156"/>
                    <a:pt x="4056833" y="392418"/>
                    <a:pt x="4056300" y="399345"/>
                  </a:cubicBezTo>
                  <a:lnTo>
                    <a:pt x="4055501" y="411067"/>
                  </a:lnTo>
                  <a:cubicBezTo>
                    <a:pt x="4046709" y="546669"/>
                    <a:pt x="4007547" y="615402"/>
                    <a:pt x="3939613" y="615668"/>
                  </a:cubicBezTo>
                  <a:lnTo>
                    <a:pt x="3918567" y="616201"/>
                  </a:lnTo>
                  <a:lnTo>
                    <a:pt x="3795220" y="616201"/>
                  </a:lnTo>
                  <a:cubicBezTo>
                    <a:pt x="3788294" y="616201"/>
                    <a:pt x="3782433" y="621795"/>
                    <a:pt x="3782433" y="628722"/>
                  </a:cubicBezTo>
                  <a:lnTo>
                    <a:pt x="3781634" y="683336"/>
                  </a:lnTo>
                  <a:cubicBezTo>
                    <a:pt x="3781367" y="704914"/>
                    <a:pt x="3763251" y="722497"/>
                    <a:pt x="3741673" y="722497"/>
                  </a:cubicBezTo>
                  <a:lnTo>
                    <a:pt x="3606337" y="722497"/>
                  </a:lnTo>
                  <a:cubicBezTo>
                    <a:pt x="3588222" y="722497"/>
                    <a:pt x="3573303" y="708378"/>
                    <a:pt x="3572771" y="689996"/>
                  </a:cubicBezTo>
                  <a:lnTo>
                    <a:pt x="3572771" y="689463"/>
                  </a:lnTo>
                  <a:lnTo>
                    <a:pt x="3572771" y="607410"/>
                  </a:lnTo>
                  <a:cubicBezTo>
                    <a:pt x="3572771" y="605811"/>
                    <a:pt x="3571438" y="604479"/>
                    <a:pt x="3569840" y="604479"/>
                  </a:cubicBezTo>
                  <a:lnTo>
                    <a:pt x="3516558" y="604479"/>
                  </a:lnTo>
                  <a:cubicBezTo>
                    <a:pt x="3498976" y="604479"/>
                    <a:pt x="3484589" y="590093"/>
                    <a:pt x="3484589" y="572510"/>
                  </a:cubicBezTo>
                  <a:lnTo>
                    <a:pt x="3484589" y="51151"/>
                  </a:lnTo>
                  <a:cubicBezTo>
                    <a:pt x="3484589" y="43958"/>
                    <a:pt x="3478729" y="38363"/>
                    <a:pt x="3471802" y="38363"/>
                  </a:cubicBezTo>
                  <a:lnTo>
                    <a:pt x="3276792" y="38363"/>
                  </a:lnTo>
                  <a:cubicBezTo>
                    <a:pt x="3269599" y="38363"/>
                    <a:pt x="3263737" y="44224"/>
                    <a:pt x="3263737" y="51416"/>
                  </a:cubicBezTo>
                  <a:lnTo>
                    <a:pt x="3263737" y="111625"/>
                  </a:lnTo>
                  <a:cubicBezTo>
                    <a:pt x="3263737" y="116154"/>
                    <a:pt x="3267467" y="120150"/>
                    <a:pt x="3272263" y="120150"/>
                  </a:cubicBezTo>
                  <a:lnTo>
                    <a:pt x="3331139" y="120150"/>
                  </a:lnTo>
                  <a:cubicBezTo>
                    <a:pt x="3348722" y="120150"/>
                    <a:pt x="3362841" y="134270"/>
                    <a:pt x="3362841" y="151852"/>
                  </a:cubicBezTo>
                  <a:lnTo>
                    <a:pt x="3362841" y="565850"/>
                  </a:lnTo>
                  <a:cubicBezTo>
                    <a:pt x="3362841" y="587696"/>
                    <a:pt x="3345258" y="605278"/>
                    <a:pt x="3323413" y="605278"/>
                  </a:cubicBezTo>
                  <a:lnTo>
                    <a:pt x="3280255" y="605278"/>
                  </a:lnTo>
                  <a:cubicBezTo>
                    <a:pt x="3274393" y="605278"/>
                    <a:pt x="3269599" y="610074"/>
                    <a:pt x="3269599" y="615934"/>
                  </a:cubicBezTo>
                  <a:lnTo>
                    <a:pt x="3269599" y="686266"/>
                  </a:lnTo>
                  <a:cubicBezTo>
                    <a:pt x="3269599" y="696123"/>
                    <a:pt x="3265869" y="705181"/>
                    <a:pt x="3258943" y="712374"/>
                  </a:cubicBezTo>
                  <a:cubicBezTo>
                    <a:pt x="3252016" y="719301"/>
                    <a:pt x="3242958" y="723030"/>
                    <a:pt x="3233101" y="723030"/>
                  </a:cubicBezTo>
                  <a:lnTo>
                    <a:pt x="3232834" y="723030"/>
                  </a:lnTo>
                  <a:lnTo>
                    <a:pt x="3045017" y="721432"/>
                  </a:lnTo>
                  <a:lnTo>
                    <a:pt x="2941917" y="721432"/>
                  </a:lnTo>
                  <a:cubicBezTo>
                    <a:pt x="2935258" y="721432"/>
                    <a:pt x="2928863" y="717436"/>
                    <a:pt x="2926732" y="711042"/>
                  </a:cubicBezTo>
                  <a:cubicBezTo>
                    <a:pt x="2924068" y="703582"/>
                    <a:pt x="2927532" y="695324"/>
                    <a:pt x="2934725" y="692127"/>
                  </a:cubicBezTo>
                  <a:cubicBezTo>
                    <a:pt x="2965628" y="677208"/>
                    <a:pt x="3009851" y="643374"/>
                    <a:pt x="3030631" y="612471"/>
                  </a:cubicBezTo>
                  <a:cubicBezTo>
                    <a:pt x="3068727" y="555460"/>
                    <a:pt x="3087909" y="471009"/>
                    <a:pt x="3087909" y="361249"/>
                  </a:cubicBezTo>
                  <a:cubicBezTo>
                    <a:pt x="3087909" y="253354"/>
                    <a:pt x="3068994" y="169436"/>
                    <a:pt x="3031697" y="111625"/>
                  </a:cubicBezTo>
                  <a:cubicBezTo>
                    <a:pt x="2995199" y="54880"/>
                    <a:pt x="2942184" y="27174"/>
                    <a:pt x="2869188" y="27174"/>
                  </a:cubicBezTo>
                  <a:cubicBezTo>
                    <a:pt x="2796193" y="27174"/>
                    <a:pt x="2742911" y="54880"/>
                    <a:pt x="2706680" y="111891"/>
                  </a:cubicBezTo>
                  <a:cubicBezTo>
                    <a:pt x="2669649" y="169968"/>
                    <a:pt x="2650734" y="253886"/>
                    <a:pt x="2650734" y="360982"/>
                  </a:cubicBezTo>
                  <a:cubicBezTo>
                    <a:pt x="2650734" y="470210"/>
                    <a:pt x="2669915" y="554661"/>
                    <a:pt x="2708012" y="611938"/>
                  </a:cubicBezTo>
                  <a:cubicBezTo>
                    <a:pt x="2730390" y="645506"/>
                    <a:pt x="2774347" y="674278"/>
                    <a:pt x="2808447" y="688131"/>
                  </a:cubicBezTo>
                  <a:cubicBezTo>
                    <a:pt x="2814042" y="690529"/>
                    <a:pt x="2818305" y="695856"/>
                    <a:pt x="2818571" y="701984"/>
                  </a:cubicBezTo>
                  <a:cubicBezTo>
                    <a:pt x="2818837" y="710775"/>
                    <a:pt x="2811644" y="717702"/>
                    <a:pt x="2803386" y="717702"/>
                  </a:cubicBezTo>
                  <a:lnTo>
                    <a:pt x="2803119" y="717702"/>
                  </a:lnTo>
                  <a:lnTo>
                    <a:pt x="2684568" y="716104"/>
                  </a:lnTo>
                  <a:lnTo>
                    <a:pt x="2553229" y="714239"/>
                  </a:lnTo>
                  <a:cubicBezTo>
                    <a:pt x="2534314" y="713972"/>
                    <a:pt x="2519129" y="698787"/>
                    <a:pt x="2518862" y="679872"/>
                  </a:cubicBezTo>
                  <a:lnTo>
                    <a:pt x="2518596" y="670282"/>
                  </a:lnTo>
                  <a:lnTo>
                    <a:pt x="2519395" y="520561"/>
                  </a:lnTo>
                  <a:cubicBezTo>
                    <a:pt x="2519395" y="519495"/>
                    <a:pt x="2518862" y="518962"/>
                    <a:pt x="2518596" y="518429"/>
                  </a:cubicBezTo>
                  <a:cubicBezTo>
                    <a:pt x="2518330" y="517897"/>
                    <a:pt x="2517530" y="517630"/>
                    <a:pt x="2516465" y="517630"/>
                  </a:cubicBezTo>
                  <a:lnTo>
                    <a:pt x="2443203" y="517630"/>
                  </a:lnTo>
                  <a:cubicBezTo>
                    <a:pt x="2440272" y="517630"/>
                    <a:pt x="2437875" y="520028"/>
                    <a:pt x="2437875" y="522958"/>
                  </a:cubicBezTo>
                  <a:lnTo>
                    <a:pt x="2437875" y="581568"/>
                  </a:lnTo>
                  <a:cubicBezTo>
                    <a:pt x="2437875" y="594622"/>
                    <a:pt x="2427218" y="605278"/>
                    <a:pt x="2414164" y="605278"/>
                  </a:cubicBezTo>
                  <a:lnTo>
                    <a:pt x="2236737" y="605278"/>
                  </a:lnTo>
                  <a:cubicBezTo>
                    <a:pt x="2231941" y="605278"/>
                    <a:pt x="2227147" y="603946"/>
                    <a:pt x="2223683" y="601016"/>
                  </a:cubicBezTo>
                  <a:cubicBezTo>
                    <a:pt x="2217555" y="595954"/>
                    <a:pt x="2214892" y="588228"/>
                    <a:pt x="2216490" y="580502"/>
                  </a:cubicBezTo>
                  <a:cubicBezTo>
                    <a:pt x="2221019" y="560522"/>
                    <a:pt x="2230610" y="537877"/>
                    <a:pt x="2245529" y="513367"/>
                  </a:cubicBezTo>
                  <a:cubicBezTo>
                    <a:pt x="2263111" y="484329"/>
                    <a:pt x="2304138" y="447032"/>
                    <a:pt x="2371006" y="399345"/>
                  </a:cubicBezTo>
                  <a:cubicBezTo>
                    <a:pt x="2413365" y="369241"/>
                    <a:pt x="2442937" y="345797"/>
                    <a:pt x="2459454" y="330079"/>
                  </a:cubicBezTo>
                  <a:cubicBezTo>
                    <a:pt x="2475171" y="314894"/>
                    <a:pt x="2488492" y="295979"/>
                    <a:pt x="2498882" y="273334"/>
                  </a:cubicBezTo>
                  <a:cubicBezTo>
                    <a:pt x="2509272" y="251223"/>
                    <a:pt x="2514334" y="226447"/>
                    <a:pt x="2514334" y="200073"/>
                  </a:cubicBezTo>
                  <a:cubicBezTo>
                    <a:pt x="2514334" y="150254"/>
                    <a:pt x="2497550" y="110027"/>
                    <a:pt x="2463450" y="76726"/>
                  </a:cubicBezTo>
                  <a:cubicBezTo>
                    <a:pt x="2429083" y="43424"/>
                    <a:pt x="2381130" y="26641"/>
                    <a:pt x="2320655" y="26641"/>
                  </a:cubicBezTo>
                  <a:cubicBezTo>
                    <a:pt x="2283625" y="26641"/>
                    <a:pt x="2248991" y="33834"/>
                    <a:pt x="2217555" y="47687"/>
                  </a:cubicBezTo>
                  <a:cubicBezTo>
                    <a:pt x="2186919" y="61274"/>
                    <a:pt x="2162409" y="83652"/>
                    <a:pt x="2144561" y="114023"/>
                  </a:cubicBezTo>
                  <a:cubicBezTo>
                    <a:pt x="2128043" y="142262"/>
                    <a:pt x="2118985" y="184354"/>
                    <a:pt x="2117387" y="239234"/>
                  </a:cubicBezTo>
                  <a:cubicBezTo>
                    <a:pt x="2117387" y="240567"/>
                    <a:pt x="2118452" y="241632"/>
                    <a:pt x="2119784" y="241632"/>
                  </a:cubicBezTo>
                  <a:lnTo>
                    <a:pt x="2205567" y="245628"/>
                  </a:lnTo>
                  <a:cubicBezTo>
                    <a:pt x="2210896" y="245894"/>
                    <a:pt x="2215158" y="241898"/>
                    <a:pt x="2215691" y="236571"/>
                  </a:cubicBezTo>
                  <a:cubicBezTo>
                    <a:pt x="2218888" y="195543"/>
                    <a:pt x="2226347" y="165440"/>
                    <a:pt x="2238335" y="144926"/>
                  </a:cubicBezTo>
                  <a:cubicBezTo>
                    <a:pt x="2253255" y="118818"/>
                    <a:pt x="2278030" y="104965"/>
                    <a:pt x="2309200" y="104965"/>
                  </a:cubicBezTo>
                  <a:cubicBezTo>
                    <a:pt x="2331311" y="104965"/>
                    <a:pt x="2350227" y="113223"/>
                    <a:pt x="2365145" y="129475"/>
                  </a:cubicBezTo>
                  <a:cubicBezTo>
                    <a:pt x="2379798" y="145459"/>
                    <a:pt x="2386991" y="165706"/>
                    <a:pt x="2386991" y="189682"/>
                  </a:cubicBezTo>
                  <a:cubicBezTo>
                    <a:pt x="2386991" y="220319"/>
                    <a:pt x="2377933" y="248026"/>
                    <a:pt x="2359817" y="272535"/>
                  </a:cubicBezTo>
                  <a:cubicBezTo>
                    <a:pt x="2342767" y="295713"/>
                    <a:pt x="2308933" y="330346"/>
                    <a:pt x="2256451" y="378566"/>
                  </a:cubicBezTo>
                  <a:cubicBezTo>
                    <a:pt x="2218089" y="413998"/>
                    <a:pt x="2187984" y="446766"/>
                    <a:pt x="2166938" y="476337"/>
                  </a:cubicBezTo>
                  <a:cubicBezTo>
                    <a:pt x="2146159" y="505375"/>
                    <a:pt x="2130973" y="535746"/>
                    <a:pt x="2121915" y="566383"/>
                  </a:cubicBezTo>
                  <a:cubicBezTo>
                    <a:pt x="2114989" y="589560"/>
                    <a:pt x="2109661" y="639911"/>
                    <a:pt x="2108063" y="675343"/>
                  </a:cubicBezTo>
                  <a:cubicBezTo>
                    <a:pt x="2107263" y="696390"/>
                    <a:pt x="2090213" y="712640"/>
                    <a:pt x="2069167" y="712640"/>
                  </a:cubicBezTo>
                  <a:lnTo>
                    <a:pt x="2020148" y="712640"/>
                  </a:lnTo>
                  <a:lnTo>
                    <a:pt x="13833" y="712640"/>
                  </a:lnTo>
                  <a:cubicBezTo>
                    <a:pt x="7440" y="712640"/>
                    <a:pt x="1579" y="708378"/>
                    <a:pt x="247" y="701984"/>
                  </a:cubicBezTo>
                  <a:cubicBezTo>
                    <a:pt x="-1352" y="693459"/>
                    <a:pt x="5042" y="686000"/>
                    <a:pt x="13301" y="686000"/>
                  </a:cubicBezTo>
                  <a:lnTo>
                    <a:pt x="2020148" y="686000"/>
                  </a:lnTo>
                  <a:lnTo>
                    <a:pt x="2069167" y="686000"/>
                  </a:lnTo>
                  <a:cubicBezTo>
                    <a:pt x="2075827" y="686000"/>
                    <a:pt x="2081155" y="680938"/>
                    <a:pt x="2081421" y="674278"/>
                  </a:cubicBezTo>
                  <a:cubicBezTo>
                    <a:pt x="2082753" y="637780"/>
                    <a:pt x="2088614" y="584764"/>
                    <a:pt x="2096340" y="558923"/>
                  </a:cubicBezTo>
                  <a:cubicBezTo>
                    <a:pt x="2106197" y="525355"/>
                    <a:pt x="2122715" y="492322"/>
                    <a:pt x="2145359" y="460885"/>
                  </a:cubicBezTo>
                  <a:cubicBezTo>
                    <a:pt x="2167738" y="429983"/>
                    <a:pt x="2198907" y="395615"/>
                    <a:pt x="2238602" y="358851"/>
                  </a:cubicBezTo>
                  <a:cubicBezTo>
                    <a:pt x="2289219" y="312496"/>
                    <a:pt x="2322787" y="278130"/>
                    <a:pt x="2338505" y="256817"/>
                  </a:cubicBezTo>
                  <a:cubicBezTo>
                    <a:pt x="2353157" y="236836"/>
                    <a:pt x="2360350" y="214991"/>
                    <a:pt x="2360350" y="189682"/>
                  </a:cubicBezTo>
                  <a:cubicBezTo>
                    <a:pt x="2360350" y="172366"/>
                    <a:pt x="2355555" y="158512"/>
                    <a:pt x="2345431" y="147590"/>
                  </a:cubicBezTo>
                  <a:cubicBezTo>
                    <a:pt x="2335574" y="136934"/>
                    <a:pt x="2323852" y="131872"/>
                    <a:pt x="2309200" y="131872"/>
                  </a:cubicBezTo>
                  <a:cubicBezTo>
                    <a:pt x="2287088" y="131872"/>
                    <a:pt x="2271903" y="140397"/>
                    <a:pt x="2261247" y="158512"/>
                  </a:cubicBezTo>
                  <a:cubicBezTo>
                    <a:pt x="2251389" y="175296"/>
                    <a:pt x="2244995" y="202470"/>
                    <a:pt x="2242331" y="238968"/>
                  </a:cubicBezTo>
                  <a:cubicBezTo>
                    <a:pt x="2240733" y="258682"/>
                    <a:pt x="2224215" y="273334"/>
                    <a:pt x="2204501" y="272535"/>
                  </a:cubicBezTo>
                  <a:lnTo>
                    <a:pt x="2118719" y="268539"/>
                  </a:lnTo>
                  <a:cubicBezTo>
                    <a:pt x="2103001" y="267740"/>
                    <a:pt x="2090746" y="254420"/>
                    <a:pt x="2091012" y="238968"/>
                  </a:cubicBezTo>
                  <a:cubicBezTo>
                    <a:pt x="2092611" y="179559"/>
                    <a:pt x="2102734" y="133204"/>
                    <a:pt x="2121649" y="100969"/>
                  </a:cubicBezTo>
                  <a:cubicBezTo>
                    <a:pt x="2142429" y="65803"/>
                    <a:pt x="2170935" y="39695"/>
                    <a:pt x="2206633" y="23710"/>
                  </a:cubicBezTo>
                  <a:cubicBezTo>
                    <a:pt x="2241533" y="7992"/>
                    <a:pt x="2279895" y="0"/>
                    <a:pt x="2320655" y="0"/>
                  </a:cubicBez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83FF2870-B2BA-4F9C-ABAB-D7162A139B0F}"/>
                </a:ext>
              </a:extLst>
            </p:cNvPr>
            <p:cNvSpPr/>
            <p:nvPr/>
          </p:nvSpPr>
          <p:spPr>
            <a:xfrm>
              <a:off x="11477118" y="5890245"/>
              <a:ext cx="258415" cy="293048"/>
            </a:xfrm>
            <a:custGeom>
              <a:avLst/>
              <a:gdLst>
                <a:gd name="connsiteX0" fmla="*/ 440715 w 533434"/>
                <a:gd name="connsiteY0" fmla="*/ 250808 h 604925"/>
                <a:gd name="connsiteX1" fmla="*/ 335252 w 533434"/>
                <a:gd name="connsiteY1" fmla="*/ 523875 h 604925"/>
                <a:gd name="connsiteX2" fmla="*/ 96381 w 533434"/>
                <a:gd name="connsiteY2" fmla="*/ 354677 h 604925"/>
                <a:gd name="connsiteX3" fmla="*/ 201843 w 533434"/>
                <a:gd name="connsiteY3" fmla="*/ 81610 h 604925"/>
                <a:gd name="connsiteX4" fmla="*/ 440715 w 533434"/>
                <a:gd name="connsiteY4" fmla="*/ 250808 h 604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3434" h="604925">
                  <a:moveTo>
                    <a:pt x="440715" y="250808"/>
                  </a:moveTo>
                  <a:cubicBezTo>
                    <a:pt x="477555" y="372936"/>
                    <a:pt x="430337" y="495192"/>
                    <a:pt x="335252" y="523875"/>
                  </a:cubicBezTo>
                  <a:cubicBezTo>
                    <a:pt x="240167" y="552557"/>
                    <a:pt x="133221" y="476805"/>
                    <a:pt x="96381" y="354677"/>
                  </a:cubicBezTo>
                  <a:cubicBezTo>
                    <a:pt x="59541" y="232549"/>
                    <a:pt x="106758" y="110293"/>
                    <a:pt x="201843" y="81610"/>
                  </a:cubicBezTo>
                  <a:cubicBezTo>
                    <a:pt x="296928" y="52928"/>
                    <a:pt x="403875" y="128680"/>
                    <a:pt x="440715" y="250808"/>
                  </a:cubicBezTo>
                  <a:close/>
                </a:path>
              </a:pathLst>
            </a:custGeom>
            <a:noFill/>
            <a:ln w="28575" cap="flat">
              <a:solidFill>
                <a:schemeClr val="accent2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0AF4FC95-B04B-4C60-A9D1-CFAF18B4E6A6}"/>
                </a:ext>
              </a:extLst>
            </p:cNvPr>
            <p:cNvSpPr/>
            <p:nvPr/>
          </p:nvSpPr>
          <p:spPr>
            <a:xfrm>
              <a:off x="10433420" y="5924696"/>
              <a:ext cx="186485" cy="506174"/>
            </a:xfrm>
            <a:custGeom>
              <a:avLst/>
              <a:gdLst>
                <a:gd name="connsiteX0" fmla="*/ 190551 w 384952"/>
                <a:gd name="connsiteY0" fmla="*/ 1041847 h 1044871"/>
                <a:gd name="connsiteX1" fmla="*/ 42620 w 384952"/>
                <a:gd name="connsiteY1" fmla="*/ 898315 h 1044871"/>
                <a:gd name="connsiteX2" fmla="*/ 4124 w 384952"/>
                <a:gd name="connsiteY2" fmla="*/ 523811 h 1044871"/>
                <a:gd name="connsiteX3" fmla="*/ 42069 w 384952"/>
                <a:gd name="connsiteY3" fmla="*/ 151506 h 1044871"/>
                <a:gd name="connsiteX4" fmla="*/ 192201 w 384952"/>
                <a:gd name="connsiteY4" fmla="*/ 4124 h 1044871"/>
                <a:gd name="connsiteX5" fmla="*/ 342333 w 384952"/>
                <a:gd name="connsiteY5" fmla="*/ 148207 h 1044871"/>
                <a:gd name="connsiteX6" fmla="*/ 380828 w 384952"/>
                <a:gd name="connsiteY6" fmla="*/ 523261 h 1044871"/>
                <a:gd name="connsiteX7" fmla="*/ 352231 w 384952"/>
                <a:gd name="connsiteY7" fmla="*/ 848821 h 1044871"/>
                <a:gd name="connsiteX8" fmla="*/ 190551 w 384952"/>
                <a:gd name="connsiteY8" fmla="*/ 1041847 h 1044871"/>
                <a:gd name="connsiteX9" fmla="*/ 192201 w 384952"/>
                <a:gd name="connsiteY9" fmla="*/ 59118 h 1044871"/>
                <a:gd name="connsiteX10" fmla="*/ 94313 w 384952"/>
                <a:gd name="connsiteY10" fmla="*/ 166905 h 1044871"/>
                <a:gd name="connsiteX11" fmla="*/ 58567 w 384952"/>
                <a:gd name="connsiteY11" fmla="*/ 524361 h 1044871"/>
                <a:gd name="connsiteX12" fmla="*/ 94863 w 384952"/>
                <a:gd name="connsiteY12" fmla="*/ 882917 h 1044871"/>
                <a:gd name="connsiteX13" fmla="*/ 190001 w 384952"/>
                <a:gd name="connsiteY13" fmla="*/ 987404 h 1044871"/>
                <a:gd name="connsiteX14" fmla="*/ 297788 w 384952"/>
                <a:gd name="connsiteY14" fmla="*/ 840022 h 1044871"/>
                <a:gd name="connsiteX15" fmla="*/ 325284 w 384952"/>
                <a:gd name="connsiteY15" fmla="*/ 523261 h 1044871"/>
                <a:gd name="connsiteX16" fmla="*/ 288989 w 384952"/>
                <a:gd name="connsiteY16" fmla="*/ 164155 h 1044871"/>
                <a:gd name="connsiteX17" fmla="*/ 192201 w 384952"/>
                <a:gd name="connsiteY17" fmla="*/ 59118 h 1044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84952" h="1044871">
                  <a:moveTo>
                    <a:pt x="190551" y="1041847"/>
                  </a:moveTo>
                  <a:cubicBezTo>
                    <a:pt x="121260" y="1041847"/>
                    <a:pt x="71216" y="993453"/>
                    <a:pt x="42620" y="898315"/>
                  </a:cubicBezTo>
                  <a:cubicBezTo>
                    <a:pt x="16773" y="813625"/>
                    <a:pt x="4124" y="687141"/>
                    <a:pt x="4124" y="523811"/>
                  </a:cubicBezTo>
                  <a:cubicBezTo>
                    <a:pt x="4124" y="363780"/>
                    <a:pt x="16773" y="238396"/>
                    <a:pt x="42069" y="151506"/>
                  </a:cubicBezTo>
                  <a:cubicBezTo>
                    <a:pt x="70116" y="53618"/>
                    <a:pt x="120710" y="4124"/>
                    <a:pt x="192201" y="4124"/>
                  </a:cubicBezTo>
                  <a:cubicBezTo>
                    <a:pt x="263143" y="4124"/>
                    <a:pt x="313186" y="52519"/>
                    <a:pt x="342333" y="148207"/>
                  </a:cubicBezTo>
                  <a:cubicBezTo>
                    <a:pt x="368179" y="233446"/>
                    <a:pt x="380828" y="359381"/>
                    <a:pt x="380828" y="523261"/>
                  </a:cubicBezTo>
                  <a:cubicBezTo>
                    <a:pt x="380828" y="624998"/>
                    <a:pt x="371479" y="734435"/>
                    <a:pt x="352231" y="848821"/>
                  </a:cubicBezTo>
                  <a:cubicBezTo>
                    <a:pt x="331334" y="976955"/>
                    <a:pt x="276891" y="1041847"/>
                    <a:pt x="190551" y="1041847"/>
                  </a:cubicBezTo>
                  <a:close/>
                  <a:moveTo>
                    <a:pt x="192201" y="59118"/>
                  </a:moveTo>
                  <a:cubicBezTo>
                    <a:pt x="175703" y="59118"/>
                    <a:pt x="125659" y="59118"/>
                    <a:pt x="94313" y="166905"/>
                  </a:cubicBezTo>
                  <a:cubicBezTo>
                    <a:pt x="70666" y="248844"/>
                    <a:pt x="58567" y="369280"/>
                    <a:pt x="58567" y="524361"/>
                  </a:cubicBezTo>
                  <a:cubicBezTo>
                    <a:pt x="58567" y="682191"/>
                    <a:pt x="70666" y="803176"/>
                    <a:pt x="94863" y="882917"/>
                  </a:cubicBezTo>
                  <a:cubicBezTo>
                    <a:pt x="126759" y="987404"/>
                    <a:pt x="174604" y="987404"/>
                    <a:pt x="190001" y="987404"/>
                  </a:cubicBezTo>
                  <a:cubicBezTo>
                    <a:pt x="210899" y="987404"/>
                    <a:pt x="273591" y="987404"/>
                    <a:pt x="297788" y="840022"/>
                  </a:cubicBezTo>
                  <a:cubicBezTo>
                    <a:pt x="315936" y="728386"/>
                    <a:pt x="325284" y="621699"/>
                    <a:pt x="325284" y="523261"/>
                  </a:cubicBezTo>
                  <a:cubicBezTo>
                    <a:pt x="325284" y="365430"/>
                    <a:pt x="313186" y="244445"/>
                    <a:pt x="288989" y="164155"/>
                  </a:cubicBezTo>
                  <a:cubicBezTo>
                    <a:pt x="258193" y="59118"/>
                    <a:pt x="208699" y="59118"/>
                    <a:pt x="192201" y="59118"/>
                  </a:cubicBez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18" name="Straight Connector 17">
              <a:extLst>
                <a:ext uri="{FF2B5EF4-FFF2-40B4-BE49-F238E27FC236}">
                  <a16:creationId xmlns:a16="http://schemas.microsoft.com/office/drawing/2014/main" id="{9D8F0836-27C0-45BE-819F-AB6454E376F0}"/>
                </a:ext>
              </a:extLst>
            </p:cNvPr>
            <p:cNvCxnSpPr>
              <a:cxnSpLocks/>
            </p:cNvCxnSpPr>
            <p:nvPr/>
          </p:nvCxnSpPr>
          <p:spPr>
            <a:xfrm>
              <a:off x="0" y="6503154"/>
              <a:ext cx="8181474" cy="0"/>
            </a:xfrm>
            <a:prstGeom prst="line">
              <a:avLst/>
            </a:prstGeom>
            <a:ln w="25400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9" name="Rectangle 18">
            <a:extLst>
              <a:ext uri="{FF2B5EF4-FFF2-40B4-BE49-F238E27FC236}">
                <a16:creationId xmlns:a16="http://schemas.microsoft.com/office/drawing/2014/main" id="{494E07A3-1047-4679-92CE-91D2CCB12FA8}"/>
              </a:ext>
            </a:extLst>
          </p:cNvPr>
          <p:cNvSpPr/>
          <p:nvPr userDrawn="1"/>
        </p:nvSpPr>
        <p:spPr>
          <a:xfrm>
            <a:off x="0" y="6485022"/>
            <a:ext cx="9144000" cy="372979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715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785598735"/>
      </p:ext>
    </p:extLst>
  </p:cSld>
  <p:clrMapOvr>
    <a:masterClrMapping/>
  </p:clrMapOvr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242647" y="339510"/>
            <a:ext cx="8679898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405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C2C52B6D-34FB-4FDE-831C-0BC7BB7E8FCC}"/>
              </a:ext>
            </a:extLst>
          </p:cNvPr>
          <p:cNvGrpSpPr/>
          <p:nvPr userDrawn="1"/>
        </p:nvGrpSpPr>
        <p:grpSpPr>
          <a:xfrm>
            <a:off x="0" y="5735952"/>
            <a:ext cx="9144000" cy="723192"/>
            <a:chOff x="0" y="5808144"/>
            <a:chExt cx="12192000" cy="723192"/>
          </a:xfrm>
        </p:grpSpPr>
        <p:sp>
          <p:nvSpPr>
            <p:cNvPr id="5" name="Freeform: Shape 4">
              <a:extLst>
                <a:ext uri="{FF2B5EF4-FFF2-40B4-BE49-F238E27FC236}">
                  <a16:creationId xmlns:a16="http://schemas.microsoft.com/office/drawing/2014/main" id="{18273629-03F8-49F1-A322-60F40F3A5D5C}"/>
                </a:ext>
              </a:extLst>
            </p:cNvPr>
            <p:cNvSpPr/>
            <p:nvPr/>
          </p:nvSpPr>
          <p:spPr>
            <a:xfrm>
              <a:off x="7651033" y="5808144"/>
              <a:ext cx="4540967" cy="723192"/>
            </a:xfrm>
            <a:custGeom>
              <a:avLst/>
              <a:gdLst>
                <a:gd name="connsiteX0" fmla="*/ 2320655 w 4540967"/>
                <a:gd name="connsiteY0" fmla="*/ 0 h 723192"/>
                <a:gd name="connsiteX1" fmla="*/ 2481565 w 4540967"/>
                <a:gd name="connsiteY1" fmla="*/ 57012 h 723192"/>
                <a:gd name="connsiteX2" fmla="*/ 2540708 w 4540967"/>
                <a:gd name="connsiteY2" fmla="*/ 199540 h 723192"/>
                <a:gd name="connsiteX3" fmla="*/ 2522858 w 4540967"/>
                <a:gd name="connsiteY3" fmla="*/ 283991 h 723192"/>
                <a:gd name="connsiteX4" fmla="*/ 2477836 w 4540967"/>
                <a:gd name="connsiteY4" fmla="*/ 348728 h 723192"/>
                <a:gd name="connsiteX5" fmla="*/ 2386458 w 4540967"/>
                <a:gd name="connsiteY5" fmla="*/ 420658 h 723192"/>
                <a:gd name="connsiteX6" fmla="*/ 2268440 w 4540967"/>
                <a:gd name="connsiteY6" fmla="*/ 526955 h 723192"/>
                <a:gd name="connsiteX7" fmla="*/ 2244463 w 4540967"/>
                <a:gd name="connsiteY7" fmla="*/ 578371 h 723192"/>
                <a:gd name="connsiteX8" fmla="*/ 2411501 w 4540967"/>
                <a:gd name="connsiteY8" fmla="*/ 578371 h 723192"/>
                <a:gd name="connsiteX9" fmla="*/ 2411501 w 4540967"/>
                <a:gd name="connsiteY9" fmla="*/ 522692 h 723192"/>
                <a:gd name="connsiteX10" fmla="*/ 2443469 w 4540967"/>
                <a:gd name="connsiteY10" fmla="*/ 490723 h 723192"/>
                <a:gd name="connsiteX11" fmla="*/ 2515932 w 4540967"/>
                <a:gd name="connsiteY11" fmla="*/ 490723 h 723192"/>
                <a:gd name="connsiteX12" fmla="*/ 2533248 w 4540967"/>
                <a:gd name="connsiteY12" fmla="*/ 495785 h 723192"/>
                <a:gd name="connsiteX13" fmla="*/ 2546303 w 4540967"/>
                <a:gd name="connsiteY13" fmla="*/ 520294 h 723192"/>
                <a:gd name="connsiteX14" fmla="*/ 2545503 w 4540967"/>
                <a:gd name="connsiteY14" fmla="*/ 670015 h 723192"/>
                <a:gd name="connsiteX15" fmla="*/ 2545770 w 4540967"/>
                <a:gd name="connsiteY15" fmla="*/ 679073 h 723192"/>
                <a:gd name="connsiteX16" fmla="*/ 2554029 w 4540967"/>
                <a:gd name="connsiteY16" fmla="*/ 687332 h 723192"/>
                <a:gd name="connsiteX17" fmla="*/ 2685367 w 4540967"/>
                <a:gd name="connsiteY17" fmla="*/ 689196 h 723192"/>
                <a:gd name="connsiteX18" fmla="*/ 2755432 w 4540967"/>
                <a:gd name="connsiteY18" fmla="*/ 690262 h 723192"/>
                <a:gd name="connsiteX19" fmla="*/ 2686433 w 4540967"/>
                <a:gd name="connsiteY19" fmla="*/ 626857 h 723192"/>
                <a:gd name="connsiteX20" fmla="*/ 2624892 w 4540967"/>
                <a:gd name="connsiteY20" fmla="*/ 361249 h 723192"/>
                <a:gd name="connsiteX21" fmla="*/ 2684834 w 4540967"/>
                <a:gd name="connsiteY21" fmla="*/ 97772 h 723192"/>
                <a:gd name="connsiteX22" fmla="*/ 2869188 w 4540967"/>
                <a:gd name="connsiteY22" fmla="*/ 0 h 723192"/>
                <a:gd name="connsiteX23" fmla="*/ 3054075 w 4540967"/>
                <a:gd name="connsiteY23" fmla="*/ 96440 h 723192"/>
                <a:gd name="connsiteX24" fmla="*/ 3114283 w 4540967"/>
                <a:gd name="connsiteY24" fmla="*/ 360450 h 723192"/>
                <a:gd name="connsiteX25" fmla="*/ 3052477 w 4540967"/>
                <a:gd name="connsiteY25" fmla="*/ 626325 h 723192"/>
                <a:gd name="connsiteX26" fmla="*/ 2981879 w 4540967"/>
                <a:gd name="connsiteY26" fmla="*/ 693992 h 723192"/>
                <a:gd name="connsiteX27" fmla="*/ 3045017 w 4540967"/>
                <a:gd name="connsiteY27" fmla="*/ 693992 h 723192"/>
                <a:gd name="connsiteX28" fmla="*/ 3232834 w 4540967"/>
                <a:gd name="connsiteY28" fmla="*/ 695590 h 723192"/>
                <a:gd name="connsiteX29" fmla="*/ 3240027 w 4540967"/>
                <a:gd name="connsiteY29" fmla="*/ 692660 h 723192"/>
                <a:gd name="connsiteX30" fmla="*/ 3242958 w 4540967"/>
                <a:gd name="connsiteY30" fmla="*/ 685467 h 723192"/>
                <a:gd name="connsiteX31" fmla="*/ 3242958 w 4540967"/>
                <a:gd name="connsiteY31" fmla="*/ 615402 h 723192"/>
                <a:gd name="connsiteX32" fmla="*/ 3280255 w 4540967"/>
                <a:gd name="connsiteY32" fmla="*/ 578104 h 723192"/>
                <a:gd name="connsiteX33" fmla="*/ 3323413 w 4540967"/>
                <a:gd name="connsiteY33" fmla="*/ 578104 h 723192"/>
                <a:gd name="connsiteX34" fmla="*/ 3336201 w 4540967"/>
                <a:gd name="connsiteY34" fmla="*/ 565317 h 723192"/>
                <a:gd name="connsiteX35" fmla="*/ 3336201 w 4540967"/>
                <a:gd name="connsiteY35" fmla="*/ 151586 h 723192"/>
                <a:gd name="connsiteX36" fmla="*/ 3331139 w 4540967"/>
                <a:gd name="connsiteY36" fmla="*/ 146524 h 723192"/>
                <a:gd name="connsiteX37" fmla="*/ 3272263 w 4540967"/>
                <a:gd name="connsiteY37" fmla="*/ 146524 h 723192"/>
                <a:gd name="connsiteX38" fmla="*/ 3237097 w 4540967"/>
                <a:gd name="connsiteY38" fmla="*/ 111359 h 723192"/>
                <a:gd name="connsiteX39" fmla="*/ 3237097 w 4540967"/>
                <a:gd name="connsiteY39" fmla="*/ 51151 h 723192"/>
                <a:gd name="connsiteX40" fmla="*/ 3276792 w 4540967"/>
                <a:gd name="connsiteY40" fmla="*/ 11456 h 723192"/>
                <a:gd name="connsiteX41" fmla="*/ 3471802 w 4540967"/>
                <a:gd name="connsiteY41" fmla="*/ 11456 h 723192"/>
                <a:gd name="connsiteX42" fmla="*/ 3511230 w 4540967"/>
                <a:gd name="connsiteY42" fmla="*/ 50884 h 723192"/>
                <a:gd name="connsiteX43" fmla="*/ 3511230 w 4540967"/>
                <a:gd name="connsiteY43" fmla="*/ 572776 h 723192"/>
                <a:gd name="connsiteX44" fmla="*/ 3516558 w 4540967"/>
                <a:gd name="connsiteY44" fmla="*/ 578104 h 723192"/>
                <a:gd name="connsiteX45" fmla="*/ 3570106 w 4540967"/>
                <a:gd name="connsiteY45" fmla="*/ 578104 h 723192"/>
                <a:gd name="connsiteX46" fmla="*/ 3599677 w 4540967"/>
                <a:gd name="connsiteY46" fmla="*/ 607676 h 723192"/>
                <a:gd name="connsiteX47" fmla="*/ 3599677 w 4540967"/>
                <a:gd name="connsiteY47" fmla="*/ 689463 h 723192"/>
                <a:gd name="connsiteX48" fmla="*/ 3606604 w 4540967"/>
                <a:gd name="connsiteY48" fmla="*/ 695856 h 723192"/>
                <a:gd name="connsiteX49" fmla="*/ 3741939 w 4540967"/>
                <a:gd name="connsiteY49" fmla="*/ 695856 h 723192"/>
                <a:gd name="connsiteX50" fmla="*/ 3755259 w 4540967"/>
                <a:gd name="connsiteY50" fmla="*/ 682802 h 723192"/>
                <a:gd name="connsiteX51" fmla="*/ 3756059 w 4540967"/>
                <a:gd name="connsiteY51" fmla="*/ 628189 h 723192"/>
                <a:gd name="connsiteX52" fmla="*/ 3795487 w 4540967"/>
                <a:gd name="connsiteY52" fmla="*/ 589294 h 723192"/>
                <a:gd name="connsiteX53" fmla="*/ 3918834 w 4540967"/>
                <a:gd name="connsiteY53" fmla="*/ 589294 h 723192"/>
                <a:gd name="connsiteX54" fmla="*/ 3939880 w 4540967"/>
                <a:gd name="connsiteY54" fmla="*/ 588761 h 723192"/>
                <a:gd name="connsiteX55" fmla="*/ 4026995 w 4540967"/>
                <a:gd name="connsiteY55" fmla="*/ 436909 h 723192"/>
                <a:gd name="connsiteX56" fmla="*/ 3916969 w 4540967"/>
                <a:gd name="connsiteY56" fmla="*/ 465681 h 723192"/>
                <a:gd name="connsiteX57" fmla="*/ 3778970 w 4540967"/>
                <a:gd name="connsiteY57" fmla="*/ 404940 h 723192"/>
                <a:gd name="connsiteX58" fmla="*/ 3722225 w 4540967"/>
                <a:gd name="connsiteY58" fmla="*/ 241366 h 723192"/>
                <a:gd name="connsiteX59" fmla="*/ 3782699 w 4540967"/>
                <a:gd name="connsiteY59" fmla="*/ 69000 h 723192"/>
                <a:gd name="connsiteX60" fmla="*/ 3951602 w 4540967"/>
                <a:gd name="connsiteY60" fmla="*/ 0 h 723192"/>
                <a:gd name="connsiteX61" fmla="*/ 4136755 w 4540967"/>
                <a:gd name="connsiteY61" fmla="*/ 85517 h 723192"/>
                <a:gd name="connsiteX62" fmla="*/ 4200693 w 4540967"/>
                <a:gd name="connsiteY62" fmla="*/ 359650 h 723192"/>
                <a:gd name="connsiteX63" fmla="*/ 4060029 w 4540967"/>
                <a:gd name="connsiteY63" fmla="*/ 695590 h 723192"/>
                <a:gd name="connsiteX64" fmla="*/ 4140751 w 4540967"/>
                <a:gd name="connsiteY64" fmla="*/ 695856 h 723192"/>
                <a:gd name="connsiteX65" fmla="*/ 4540967 w 4540967"/>
                <a:gd name="connsiteY65" fmla="*/ 695856 h 723192"/>
                <a:gd name="connsiteX66" fmla="*/ 4540967 w 4540967"/>
                <a:gd name="connsiteY66" fmla="*/ 723192 h 723192"/>
                <a:gd name="connsiteX67" fmla="*/ 4140751 w 4540967"/>
                <a:gd name="connsiteY67" fmla="*/ 722497 h 723192"/>
                <a:gd name="connsiteX68" fmla="*/ 3949737 w 4540967"/>
                <a:gd name="connsiteY68" fmla="*/ 721698 h 723192"/>
                <a:gd name="connsiteX69" fmla="*/ 3949737 w 4540967"/>
                <a:gd name="connsiteY69" fmla="*/ 695324 h 723192"/>
                <a:gd name="connsiteX70" fmla="*/ 4114377 w 4540967"/>
                <a:gd name="connsiteY70" fmla="*/ 613803 h 723192"/>
                <a:gd name="connsiteX71" fmla="*/ 4174052 w 4540967"/>
                <a:gd name="connsiteY71" fmla="*/ 359917 h 723192"/>
                <a:gd name="connsiteX72" fmla="*/ 4115709 w 4540967"/>
                <a:gd name="connsiteY72" fmla="*/ 102035 h 723192"/>
                <a:gd name="connsiteX73" fmla="*/ 3951602 w 4540967"/>
                <a:gd name="connsiteY73" fmla="*/ 26907 h 723192"/>
                <a:gd name="connsiteX74" fmla="*/ 3802414 w 4540967"/>
                <a:gd name="connsiteY74" fmla="*/ 86849 h 723192"/>
                <a:gd name="connsiteX75" fmla="*/ 3748599 w 4540967"/>
                <a:gd name="connsiteY75" fmla="*/ 241366 h 723192"/>
                <a:gd name="connsiteX76" fmla="*/ 3798151 w 4540967"/>
                <a:gd name="connsiteY76" fmla="*/ 386824 h 723192"/>
                <a:gd name="connsiteX77" fmla="*/ 3916702 w 4540967"/>
                <a:gd name="connsiteY77" fmla="*/ 439040 h 723192"/>
                <a:gd name="connsiteX78" fmla="*/ 4033921 w 4540967"/>
                <a:gd name="connsiteY78" fmla="*/ 399611 h 723192"/>
                <a:gd name="connsiteX79" fmla="*/ 4043245 w 4540967"/>
                <a:gd name="connsiteY79" fmla="*/ 392418 h 723192"/>
                <a:gd name="connsiteX80" fmla="*/ 4056300 w 4540967"/>
                <a:gd name="connsiteY80" fmla="*/ 399345 h 723192"/>
                <a:gd name="connsiteX81" fmla="*/ 4055501 w 4540967"/>
                <a:gd name="connsiteY81" fmla="*/ 411067 h 723192"/>
                <a:gd name="connsiteX82" fmla="*/ 3939613 w 4540967"/>
                <a:gd name="connsiteY82" fmla="*/ 615668 h 723192"/>
                <a:gd name="connsiteX83" fmla="*/ 3918567 w 4540967"/>
                <a:gd name="connsiteY83" fmla="*/ 616201 h 723192"/>
                <a:gd name="connsiteX84" fmla="*/ 3795220 w 4540967"/>
                <a:gd name="connsiteY84" fmla="*/ 616201 h 723192"/>
                <a:gd name="connsiteX85" fmla="*/ 3782433 w 4540967"/>
                <a:gd name="connsiteY85" fmla="*/ 628722 h 723192"/>
                <a:gd name="connsiteX86" fmla="*/ 3781634 w 4540967"/>
                <a:gd name="connsiteY86" fmla="*/ 683336 h 723192"/>
                <a:gd name="connsiteX87" fmla="*/ 3741673 w 4540967"/>
                <a:gd name="connsiteY87" fmla="*/ 722497 h 723192"/>
                <a:gd name="connsiteX88" fmla="*/ 3606337 w 4540967"/>
                <a:gd name="connsiteY88" fmla="*/ 722497 h 723192"/>
                <a:gd name="connsiteX89" fmla="*/ 3572771 w 4540967"/>
                <a:gd name="connsiteY89" fmla="*/ 689996 h 723192"/>
                <a:gd name="connsiteX90" fmla="*/ 3572771 w 4540967"/>
                <a:gd name="connsiteY90" fmla="*/ 689463 h 723192"/>
                <a:gd name="connsiteX91" fmla="*/ 3572771 w 4540967"/>
                <a:gd name="connsiteY91" fmla="*/ 607410 h 723192"/>
                <a:gd name="connsiteX92" fmla="*/ 3569840 w 4540967"/>
                <a:gd name="connsiteY92" fmla="*/ 604479 h 723192"/>
                <a:gd name="connsiteX93" fmla="*/ 3516558 w 4540967"/>
                <a:gd name="connsiteY93" fmla="*/ 604479 h 723192"/>
                <a:gd name="connsiteX94" fmla="*/ 3484589 w 4540967"/>
                <a:gd name="connsiteY94" fmla="*/ 572510 h 723192"/>
                <a:gd name="connsiteX95" fmla="*/ 3484589 w 4540967"/>
                <a:gd name="connsiteY95" fmla="*/ 51151 h 723192"/>
                <a:gd name="connsiteX96" fmla="*/ 3471802 w 4540967"/>
                <a:gd name="connsiteY96" fmla="*/ 38363 h 723192"/>
                <a:gd name="connsiteX97" fmla="*/ 3276792 w 4540967"/>
                <a:gd name="connsiteY97" fmla="*/ 38363 h 723192"/>
                <a:gd name="connsiteX98" fmla="*/ 3263737 w 4540967"/>
                <a:gd name="connsiteY98" fmla="*/ 51416 h 723192"/>
                <a:gd name="connsiteX99" fmla="*/ 3263737 w 4540967"/>
                <a:gd name="connsiteY99" fmla="*/ 111625 h 723192"/>
                <a:gd name="connsiteX100" fmla="*/ 3272263 w 4540967"/>
                <a:gd name="connsiteY100" fmla="*/ 120150 h 723192"/>
                <a:gd name="connsiteX101" fmla="*/ 3331139 w 4540967"/>
                <a:gd name="connsiteY101" fmla="*/ 120150 h 723192"/>
                <a:gd name="connsiteX102" fmla="*/ 3362841 w 4540967"/>
                <a:gd name="connsiteY102" fmla="*/ 151852 h 723192"/>
                <a:gd name="connsiteX103" fmla="*/ 3362841 w 4540967"/>
                <a:gd name="connsiteY103" fmla="*/ 565850 h 723192"/>
                <a:gd name="connsiteX104" fmla="*/ 3323413 w 4540967"/>
                <a:gd name="connsiteY104" fmla="*/ 605278 h 723192"/>
                <a:gd name="connsiteX105" fmla="*/ 3280255 w 4540967"/>
                <a:gd name="connsiteY105" fmla="*/ 605278 h 723192"/>
                <a:gd name="connsiteX106" fmla="*/ 3269599 w 4540967"/>
                <a:gd name="connsiteY106" fmla="*/ 615934 h 723192"/>
                <a:gd name="connsiteX107" fmla="*/ 3269599 w 4540967"/>
                <a:gd name="connsiteY107" fmla="*/ 686266 h 723192"/>
                <a:gd name="connsiteX108" fmla="*/ 3258943 w 4540967"/>
                <a:gd name="connsiteY108" fmla="*/ 712374 h 723192"/>
                <a:gd name="connsiteX109" fmla="*/ 3233101 w 4540967"/>
                <a:gd name="connsiteY109" fmla="*/ 723030 h 723192"/>
                <a:gd name="connsiteX110" fmla="*/ 3232834 w 4540967"/>
                <a:gd name="connsiteY110" fmla="*/ 723030 h 723192"/>
                <a:gd name="connsiteX111" fmla="*/ 3045017 w 4540967"/>
                <a:gd name="connsiteY111" fmla="*/ 721432 h 723192"/>
                <a:gd name="connsiteX112" fmla="*/ 2941917 w 4540967"/>
                <a:gd name="connsiteY112" fmla="*/ 721432 h 723192"/>
                <a:gd name="connsiteX113" fmla="*/ 2926732 w 4540967"/>
                <a:gd name="connsiteY113" fmla="*/ 711042 h 723192"/>
                <a:gd name="connsiteX114" fmla="*/ 2934725 w 4540967"/>
                <a:gd name="connsiteY114" fmla="*/ 692127 h 723192"/>
                <a:gd name="connsiteX115" fmla="*/ 3030631 w 4540967"/>
                <a:gd name="connsiteY115" fmla="*/ 612471 h 723192"/>
                <a:gd name="connsiteX116" fmla="*/ 3087909 w 4540967"/>
                <a:gd name="connsiteY116" fmla="*/ 361249 h 723192"/>
                <a:gd name="connsiteX117" fmla="*/ 3031697 w 4540967"/>
                <a:gd name="connsiteY117" fmla="*/ 111625 h 723192"/>
                <a:gd name="connsiteX118" fmla="*/ 2869188 w 4540967"/>
                <a:gd name="connsiteY118" fmla="*/ 27174 h 723192"/>
                <a:gd name="connsiteX119" fmla="*/ 2706680 w 4540967"/>
                <a:gd name="connsiteY119" fmla="*/ 111891 h 723192"/>
                <a:gd name="connsiteX120" fmla="*/ 2650734 w 4540967"/>
                <a:gd name="connsiteY120" fmla="*/ 360982 h 723192"/>
                <a:gd name="connsiteX121" fmla="*/ 2708012 w 4540967"/>
                <a:gd name="connsiteY121" fmla="*/ 611938 h 723192"/>
                <a:gd name="connsiteX122" fmla="*/ 2808447 w 4540967"/>
                <a:gd name="connsiteY122" fmla="*/ 688131 h 723192"/>
                <a:gd name="connsiteX123" fmla="*/ 2818571 w 4540967"/>
                <a:gd name="connsiteY123" fmla="*/ 701984 h 723192"/>
                <a:gd name="connsiteX124" fmla="*/ 2803386 w 4540967"/>
                <a:gd name="connsiteY124" fmla="*/ 717702 h 723192"/>
                <a:gd name="connsiteX125" fmla="*/ 2803119 w 4540967"/>
                <a:gd name="connsiteY125" fmla="*/ 717702 h 723192"/>
                <a:gd name="connsiteX126" fmla="*/ 2684568 w 4540967"/>
                <a:gd name="connsiteY126" fmla="*/ 716104 h 723192"/>
                <a:gd name="connsiteX127" fmla="*/ 2553229 w 4540967"/>
                <a:gd name="connsiteY127" fmla="*/ 714239 h 723192"/>
                <a:gd name="connsiteX128" fmla="*/ 2518862 w 4540967"/>
                <a:gd name="connsiteY128" fmla="*/ 679872 h 723192"/>
                <a:gd name="connsiteX129" fmla="*/ 2518596 w 4540967"/>
                <a:gd name="connsiteY129" fmla="*/ 670282 h 723192"/>
                <a:gd name="connsiteX130" fmla="*/ 2519395 w 4540967"/>
                <a:gd name="connsiteY130" fmla="*/ 520561 h 723192"/>
                <a:gd name="connsiteX131" fmla="*/ 2518596 w 4540967"/>
                <a:gd name="connsiteY131" fmla="*/ 518429 h 723192"/>
                <a:gd name="connsiteX132" fmla="*/ 2516465 w 4540967"/>
                <a:gd name="connsiteY132" fmla="*/ 517630 h 723192"/>
                <a:gd name="connsiteX133" fmla="*/ 2443203 w 4540967"/>
                <a:gd name="connsiteY133" fmla="*/ 517630 h 723192"/>
                <a:gd name="connsiteX134" fmla="*/ 2437875 w 4540967"/>
                <a:gd name="connsiteY134" fmla="*/ 522958 h 723192"/>
                <a:gd name="connsiteX135" fmla="*/ 2437875 w 4540967"/>
                <a:gd name="connsiteY135" fmla="*/ 581568 h 723192"/>
                <a:gd name="connsiteX136" fmla="*/ 2414164 w 4540967"/>
                <a:gd name="connsiteY136" fmla="*/ 605278 h 723192"/>
                <a:gd name="connsiteX137" fmla="*/ 2236737 w 4540967"/>
                <a:gd name="connsiteY137" fmla="*/ 605278 h 723192"/>
                <a:gd name="connsiteX138" fmla="*/ 2223683 w 4540967"/>
                <a:gd name="connsiteY138" fmla="*/ 601016 h 723192"/>
                <a:gd name="connsiteX139" fmla="*/ 2216490 w 4540967"/>
                <a:gd name="connsiteY139" fmla="*/ 580502 h 723192"/>
                <a:gd name="connsiteX140" fmla="*/ 2245529 w 4540967"/>
                <a:gd name="connsiteY140" fmla="*/ 513367 h 723192"/>
                <a:gd name="connsiteX141" fmla="*/ 2371006 w 4540967"/>
                <a:gd name="connsiteY141" fmla="*/ 399345 h 723192"/>
                <a:gd name="connsiteX142" fmla="*/ 2459454 w 4540967"/>
                <a:gd name="connsiteY142" fmla="*/ 330079 h 723192"/>
                <a:gd name="connsiteX143" fmla="*/ 2498882 w 4540967"/>
                <a:gd name="connsiteY143" fmla="*/ 273334 h 723192"/>
                <a:gd name="connsiteX144" fmla="*/ 2514334 w 4540967"/>
                <a:gd name="connsiteY144" fmla="*/ 200073 h 723192"/>
                <a:gd name="connsiteX145" fmla="*/ 2463450 w 4540967"/>
                <a:gd name="connsiteY145" fmla="*/ 76726 h 723192"/>
                <a:gd name="connsiteX146" fmla="*/ 2320655 w 4540967"/>
                <a:gd name="connsiteY146" fmla="*/ 26641 h 723192"/>
                <a:gd name="connsiteX147" fmla="*/ 2217555 w 4540967"/>
                <a:gd name="connsiteY147" fmla="*/ 47687 h 723192"/>
                <a:gd name="connsiteX148" fmla="*/ 2144561 w 4540967"/>
                <a:gd name="connsiteY148" fmla="*/ 114023 h 723192"/>
                <a:gd name="connsiteX149" fmla="*/ 2117387 w 4540967"/>
                <a:gd name="connsiteY149" fmla="*/ 239234 h 723192"/>
                <a:gd name="connsiteX150" fmla="*/ 2119784 w 4540967"/>
                <a:gd name="connsiteY150" fmla="*/ 241632 h 723192"/>
                <a:gd name="connsiteX151" fmla="*/ 2205567 w 4540967"/>
                <a:gd name="connsiteY151" fmla="*/ 245628 h 723192"/>
                <a:gd name="connsiteX152" fmla="*/ 2215691 w 4540967"/>
                <a:gd name="connsiteY152" fmla="*/ 236571 h 723192"/>
                <a:gd name="connsiteX153" fmla="*/ 2238335 w 4540967"/>
                <a:gd name="connsiteY153" fmla="*/ 144926 h 723192"/>
                <a:gd name="connsiteX154" fmla="*/ 2309200 w 4540967"/>
                <a:gd name="connsiteY154" fmla="*/ 104965 h 723192"/>
                <a:gd name="connsiteX155" fmla="*/ 2365145 w 4540967"/>
                <a:gd name="connsiteY155" fmla="*/ 129475 h 723192"/>
                <a:gd name="connsiteX156" fmla="*/ 2386991 w 4540967"/>
                <a:gd name="connsiteY156" fmla="*/ 189682 h 723192"/>
                <a:gd name="connsiteX157" fmla="*/ 2359817 w 4540967"/>
                <a:gd name="connsiteY157" fmla="*/ 272535 h 723192"/>
                <a:gd name="connsiteX158" fmla="*/ 2256451 w 4540967"/>
                <a:gd name="connsiteY158" fmla="*/ 378566 h 723192"/>
                <a:gd name="connsiteX159" fmla="*/ 2166938 w 4540967"/>
                <a:gd name="connsiteY159" fmla="*/ 476337 h 723192"/>
                <a:gd name="connsiteX160" fmla="*/ 2121915 w 4540967"/>
                <a:gd name="connsiteY160" fmla="*/ 566383 h 723192"/>
                <a:gd name="connsiteX161" fmla="*/ 2108063 w 4540967"/>
                <a:gd name="connsiteY161" fmla="*/ 675343 h 723192"/>
                <a:gd name="connsiteX162" fmla="*/ 2069167 w 4540967"/>
                <a:gd name="connsiteY162" fmla="*/ 712640 h 723192"/>
                <a:gd name="connsiteX163" fmla="*/ 2020148 w 4540967"/>
                <a:gd name="connsiteY163" fmla="*/ 712640 h 723192"/>
                <a:gd name="connsiteX164" fmla="*/ 13833 w 4540967"/>
                <a:gd name="connsiteY164" fmla="*/ 712640 h 723192"/>
                <a:gd name="connsiteX165" fmla="*/ 247 w 4540967"/>
                <a:gd name="connsiteY165" fmla="*/ 701984 h 723192"/>
                <a:gd name="connsiteX166" fmla="*/ 13301 w 4540967"/>
                <a:gd name="connsiteY166" fmla="*/ 686000 h 723192"/>
                <a:gd name="connsiteX167" fmla="*/ 2020148 w 4540967"/>
                <a:gd name="connsiteY167" fmla="*/ 686000 h 723192"/>
                <a:gd name="connsiteX168" fmla="*/ 2069167 w 4540967"/>
                <a:gd name="connsiteY168" fmla="*/ 686000 h 723192"/>
                <a:gd name="connsiteX169" fmla="*/ 2081421 w 4540967"/>
                <a:gd name="connsiteY169" fmla="*/ 674278 h 723192"/>
                <a:gd name="connsiteX170" fmla="*/ 2096340 w 4540967"/>
                <a:gd name="connsiteY170" fmla="*/ 558923 h 723192"/>
                <a:gd name="connsiteX171" fmla="*/ 2145359 w 4540967"/>
                <a:gd name="connsiteY171" fmla="*/ 460885 h 723192"/>
                <a:gd name="connsiteX172" fmla="*/ 2238602 w 4540967"/>
                <a:gd name="connsiteY172" fmla="*/ 358851 h 723192"/>
                <a:gd name="connsiteX173" fmla="*/ 2338505 w 4540967"/>
                <a:gd name="connsiteY173" fmla="*/ 256817 h 723192"/>
                <a:gd name="connsiteX174" fmla="*/ 2360350 w 4540967"/>
                <a:gd name="connsiteY174" fmla="*/ 189682 h 723192"/>
                <a:gd name="connsiteX175" fmla="*/ 2345431 w 4540967"/>
                <a:gd name="connsiteY175" fmla="*/ 147590 h 723192"/>
                <a:gd name="connsiteX176" fmla="*/ 2309200 w 4540967"/>
                <a:gd name="connsiteY176" fmla="*/ 131872 h 723192"/>
                <a:gd name="connsiteX177" fmla="*/ 2261247 w 4540967"/>
                <a:gd name="connsiteY177" fmla="*/ 158512 h 723192"/>
                <a:gd name="connsiteX178" fmla="*/ 2242331 w 4540967"/>
                <a:gd name="connsiteY178" fmla="*/ 238968 h 723192"/>
                <a:gd name="connsiteX179" fmla="*/ 2204501 w 4540967"/>
                <a:gd name="connsiteY179" fmla="*/ 272535 h 723192"/>
                <a:gd name="connsiteX180" fmla="*/ 2118719 w 4540967"/>
                <a:gd name="connsiteY180" fmla="*/ 268539 h 723192"/>
                <a:gd name="connsiteX181" fmla="*/ 2091012 w 4540967"/>
                <a:gd name="connsiteY181" fmla="*/ 238968 h 723192"/>
                <a:gd name="connsiteX182" fmla="*/ 2121649 w 4540967"/>
                <a:gd name="connsiteY182" fmla="*/ 100969 h 723192"/>
                <a:gd name="connsiteX183" fmla="*/ 2206633 w 4540967"/>
                <a:gd name="connsiteY183" fmla="*/ 23710 h 723192"/>
                <a:gd name="connsiteX184" fmla="*/ 2320655 w 4540967"/>
                <a:gd name="connsiteY184" fmla="*/ 0 h 723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</a:cxnLst>
              <a:rect l="l" t="t" r="r" b="b"/>
              <a:pathLst>
                <a:path w="4540967" h="723192">
                  <a:moveTo>
                    <a:pt x="2320655" y="0"/>
                  </a:moveTo>
                  <a:cubicBezTo>
                    <a:pt x="2388323" y="0"/>
                    <a:pt x="2442404" y="19182"/>
                    <a:pt x="2481565" y="57012"/>
                  </a:cubicBezTo>
                  <a:cubicBezTo>
                    <a:pt x="2520727" y="95107"/>
                    <a:pt x="2540708" y="143061"/>
                    <a:pt x="2540708" y="199540"/>
                  </a:cubicBezTo>
                  <a:cubicBezTo>
                    <a:pt x="2540708" y="229910"/>
                    <a:pt x="2534581" y="258149"/>
                    <a:pt x="2522858" y="283991"/>
                  </a:cubicBezTo>
                  <a:cubicBezTo>
                    <a:pt x="2511136" y="309566"/>
                    <a:pt x="2495951" y="331145"/>
                    <a:pt x="2477836" y="348728"/>
                  </a:cubicBezTo>
                  <a:cubicBezTo>
                    <a:pt x="2460253" y="365778"/>
                    <a:pt x="2430415" y="389222"/>
                    <a:pt x="2386458" y="420658"/>
                  </a:cubicBezTo>
                  <a:cubicBezTo>
                    <a:pt x="2323586" y="465681"/>
                    <a:pt x="2283891" y="501379"/>
                    <a:pt x="2268440" y="526955"/>
                  </a:cubicBezTo>
                  <a:cubicBezTo>
                    <a:pt x="2256984" y="545869"/>
                    <a:pt x="2248991" y="563186"/>
                    <a:pt x="2244463" y="578371"/>
                  </a:cubicBezTo>
                  <a:lnTo>
                    <a:pt x="2411501" y="578371"/>
                  </a:lnTo>
                  <a:lnTo>
                    <a:pt x="2411501" y="522692"/>
                  </a:lnTo>
                  <a:cubicBezTo>
                    <a:pt x="2411501" y="505109"/>
                    <a:pt x="2425886" y="490723"/>
                    <a:pt x="2443469" y="490723"/>
                  </a:cubicBezTo>
                  <a:lnTo>
                    <a:pt x="2515932" y="490723"/>
                  </a:lnTo>
                  <a:cubicBezTo>
                    <a:pt x="2522060" y="490723"/>
                    <a:pt x="2528187" y="492322"/>
                    <a:pt x="2533248" y="495785"/>
                  </a:cubicBezTo>
                  <a:cubicBezTo>
                    <a:pt x="2541507" y="501645"/>
                    <a:pt x="2546303" y="510703"/>
                    <a:pt x="2546303" y="520294"/>
                  </a:cubicBezTo>
                  <a:lnTo>
                    <a:pt x="2545503" y="670015"/>
                  </a:lnTo>
                  <a:cubicBezTo>
                    <a:pt x="2545592" y="673034"/>
                    <a:pt x="2545681" y="676053"/>
                    <a:pt x="2545770" y="679073"/>
                  </a:cubicBezTo>
                  <a:cubicBezTo>
                    <a:pt x="2545770" y="683602"/>
                    <a:pt x="2549499" y="687065"/>
                    <a:pt x="2554029" y="687332"/>
                  </a:cubicBezTo>
                  <a:lnTo>
                    <a:pt x="2685367" y="689196"/>
                  </a:lnTo>
                  <a:lnTo>
                    <a:pt x="2755432" y="690262"/>
                  </a:lnTo>
                  <a:cubicBezTo>
                    <a:pt x="2729591" y="674278"/>
                    <a:pt x="2703483" y="652432"/>
                    <a:pt x="2686433" y="626857"/>
                  </a:cubicBezTo>
                  <a:cubicBezTo>
                    <a:pt x="2645406" y="565317"/>
                    <a:pt x="2624892" y="475804"/>
                    <a:pt x="2624892" y="361249"/>
                  </a:cubicBezTo>
                  <a:cubicBezTo>
                    <a:pt x="2624892" y="248825"/>
                    <a:pt x="2645140" y="160378"/>
                    <a:pt x="2684834" y="97772"/>
                  </a:cubicBezTo>
                  <a:cubicBezTo>
                    <a:pt x="2725328" y="32768"/>
                    <a:pt x="2787401" y="0"/>
                    <a:pt x="2869188" y="0"/>
                  </a:cubicBezTo>
                  <a:cubicBezTo>
                    <a:pt x="2950709" y="0"/>
                    <a:pt x="3012782" y="32502"/>
                    <a:pt x="3054075" y="96440"/>
                  </a:cubicBezTo>
                  <a:cubicBezTo>
                    <a:pt x="3094036" y="158779"/>
                    <a:pt x="3114283" y="247493"/>
                    <a:pt x="3114283" y="360450"/>
                  </a:cubicBezTo>
                  <a:cubicBezTo>
                    <a:pt x="3114283" y="475538"/>
                    <a:pt x="3093503" y="564784"/>
                    <a:pt x="3052477" y="626325"/>
                  </a:cubicBezTo>
                  <a:cubicBezTo>
                    <a:pt x="3036226" y="650834"/>
                    <a:pt x="3008519" y="675610"/>
                    <a:pt x="2981879" y="693992"/>
                  </a:cubicBezTo>
                  <a:lnTo>
                    <a:pt x="3045017" y="693992"/>
                  </a:lnTo>
                  <a:lnTo>
                    <a:pt x="3232834" y="695590"/>
                  </a:lnTo>
                  <a:cubicBezTo>
                    <a:pt x="3235498" y="695590"/>
                    <a:pt x="3237896" y="694525"/>
                    <a:pt x="3240027" y="692660"/>
                  </a:cubicBezTo>
                  <a:cubicBezTo>
                    <a:pt x="3241893" y="690795"/>
                    <a:pt x="3242958" y="688397"/>
                    <a:pt x="3242958" y="685467"/>
                  </a:cubicBezTo>
                  <a:lnTo>
                    <a:pt x="3242958" y="615402"/>
                  </a:lnTo>
                  <a:cubicBezTo>
                    <a:pt x="3242958" y="594888"/>
                    <a:pt x="3259475" y="578104"/>
                    <a:pt x="3280255" y="578104"/>
                  </a:cubicBezTo>
                  <a:lnTo>
                    <a:pt x="3323413" y="578104"/>
                  </a:lnTo>
                  <a:cubicBezTo>
                    <a:pt x="3330339" y="578104"/>
                    <a:pt x="3336201" y="572510"/>
                    <a:pt x="3336201" y="565317"/>
                  </a:cubicBezTo>
                  <a:lnTo>
                    <a:pt x="3336201" y="151586"/>
                  </a:lnTo>
                  <a:cubicBezTo>
                    <a:pt x="3336201" y="148656"/>
                    <a:pt x="3333803" y="146524"/>
                    <a:pt x="3331139" y="146524"/>
                  </a:cubicBezTo>
                  <a:lnTo>
                    <a:pt x="3272263" y="146524"/>
                  </a:lnTo>
                  <a:cubicBezTo>
                    <a:pt x="3252815" y="146524"/>
                    <a:pt x="3237097" y="130806"/>
                    <a:pt x="3237097" y="111359"/>
                  </a:cubicBezTo>
                  <a:lnTo>
                    <a:pt x="3237097" y="51151"/>
                  </a:lnTo>
                  <a:cubicBezTo>
                    <a:pt x="3237097" y="29305"/>
                    <a:pt x="3254947" y="11456"/>
                    <a:pt x="3276792" y="11456"/>
                  </a:cubicBezTo>
                  <a:lnTo>
                    <a:pt x="3471802" y="11456"/>
                  </a:lnTo>
                  <a:cubicBezTo>
                    <a:pt x="3493647" y="11456"/>
                    <a:pt x="3511230" y="29039"/>
                    <a:pt x="3511230" y="50884"/>
                  </a:cubicBezTo>
                  <a:lnTo>
                    <a:pt x="3511230" y="572776"/>
                  </a:lnTo>
                  <a:cubicBezTo>
                    <a:pt x="3511230" y="575707"/>
                    <a:pt x="3513628" y="578104"/>
                    <a:pt x="3516558" y="578104"/>
                  </a:cubicBezTo>
                  <a:lnTo>
                    <a:pt x="3570106" y="578104"/>
                  </a:lnTo>
                  <a:cubicBezTo>
                    <a:pt x="3586357" y="578104"/>
                    <a:pt x="3599677" y="591425"/>
                    <a:pt x="3599677" y="607676"/>
                  </a:cubicBezTo>
                  <a:lnTo>
                    <a:pt x="3599677" y="689463"/>
                  </a:lnTo>
                  <a:cubicBezTo>
                    <a:pt x="3599944" y="693193"/>
                    <a:pt x="3602874" y="695856"/>
                    <a:pt x="3606604" y="695856"/>
                  </a:cubicBezTo>
                  <a:lnTo>
                    <a:pt x="3741939" y="695856"/>
                  </a:lnTo>
                  <a:cubicBezTo>
                    <a:pt x="3749132" y="695856"/>
                    <a:pt x="3754993" y="689996"/>
                    <a:pt x="3755259" y="682802"/>
                  </a:cubicBezTo>
                  <a:cubicBezTo>
                    <a:pt x="3755525" y="664598"/>
                    <a:pt x="3755792" y="646394"/>
                    <a:pt x="3756059" y="628189"/>
                  </a:cubicBezTo>
                  <a:cubicBezTo>
                    <a:pt x="3756325" y="606877"/>
                    <a:pt x="3774174" y="589294"/>
                    <a:pt x="3795487" y="589294"/>
                  </a:cubicBezTo>
                  <a:lnTo>
                    <a:pt x="3918834" y="589294"/>
                  </a:lnTo>
                  <a:lnTo>
                    <a:pt x="3939880" y="588761"/>
                  </a:lnTo>
                  <a:cubicBezTo>
                    <a:pt x="3987300" y="588761"/>
                    <a:pt x="4016605" y="537611"/>
                    <a:pt x="4026995" y="436909"/>
                  </a:cubicBezTo>
                  <a:cubicBezTo>
                    <a:pt x="3994493" y="456090"/>
                    <a:pt x="3957729" y="465681"/>
                    <a:pt x="3916969" y="465681"/>
                  </a:cubicBezTo>
                  <a:cubicBezTo>
                    <a:pt x="3863155" y="465681"/>
                    <a:pt x="3816800" y="445167"/>
                    <a:pt x="3778970" y="404940"/>
                  </a:cubicBezTo>
                  <a:cubicBezTo>
                    <a:pt x="3741406" y="364978"/>
                    <a:pt x="3722225" y="309832"/>
                    <a:pt x="3722225" y="241366"/>
                  </a:cubicBezTo>
                  <a:cubicBezTo>
                    <a:pt x="3722225" y="172366"/>
                    <a:pt x="3742738" y="114289"/>
                    <a:pt x="3782699" y="69000"/>
                  </a:cubicBezTo>
                  <a:cubicBezTo>
                    <a:pt x="3823193" y="23178"/>
                    <a:pt x="3880205" y="0"/>
                    <a:pt x="3951602" y="0"/>
                  </a:cubicBezTo>
                  <a:cubicBezTo>
                    <a:pt x="4031257" y="0"/>
                    <a:pt x="4093597" y="28772"/>
                    <a:pt x="4136755" y="85517"/>
                  </a:cubicBezTo>
                  <a:cubicBezTo>
                    <a:pt x="4179113" y="141196"/>
                    <a:pt x="4200693" y="233373"/>
                    <a:pt x="4200693" y="359650"/>
                  </a:cubicBezTo>
                  <a:cubicBezTo>
                    <a:pt x="4200693" y="535479"/>
                    <a:pt x="4153538" y="647903"/>
                    <a:pt x="4060029" y="695590"/>
                  </a:cubicBezTo>
                  <a:lnTo>
                    <a:pt x="4140751" y="695856"/>
                  </a:lnTo>
                  <a:lnTo>
                    <a:pt x="4540967" y="695856"/>
                  </a:lnTo>
                  <a:lnTo>
                    <a:pt x="4540967" y="723192"/>
                  </a:lnTo>
                  <a:lnTo>
                    <a:pt x="4140751" y="722497"/>
                  </a:lnTo>
                  <a:lnTo>
                    <a:pt x="3949737" y="721698"/>
                  </a:lnTo>
                  <a:cubicBezTo>
                    <a:pt x="3938015" y="721698"/>
                    <a:pt x="3938281" y="695324"/>
                    <a:pt x="3949737" y="695324"/>
                  </a:cubicBezTo>
                  <a:cubicBezTo>
                    <a:pt x="4041115" y="694525"/>
                    <a:pt x="4075215" y="668683"/>
                    <a:pt x="4114377" y="613803"/>
                  </a:cubicBezTo>
                  <a:cubicBezTo>
                    <a:pt x="4153805" y="558390"/>
                    <a:pt x="4174052" y="472874"/>
                    <a:pt x="4174052" y="359917"/>
                  </a:cubicBezTo>
                  <a:cubicBezTo>
                    <a:pt x="4174052" y="239767"/>
                    <a:pt x="4154338" y="152918"/>
                    <a:pt x="4115709" y="102035"/>
                  </a:cubicBezTo>
                  <a:cubicBezTo>
                    <a:pt x="4077346" y="51683"/>
                    <a:pt x="4023532" y="26907"/>
                    <a:pt x="3951602" y="26907"/>
                  </a:cubicBezTo>
                  <a:cubicBezTo>
                    <a:pt x="3887131" y="26907"/>
                    <a:pt x="3838379" y="46622"/>
                    <a:pt x="3802414" y="86849"/>
                  </a:cubicBezTo>
                  <a:cubicBezTo>
                    <a:pt x="3766715" y="127077"/>
                    <a:pt x="3748599" y="179026"/>
                    <a:pt x="3748599" y="241366"/>
                  </a:cubicBezTo>
                  <a:cubicBezTo>
                    <a:pt x="3748599" y="302906"/>
                    <a:pt x="3765383" y="351658"/>
                    <a:pt x="3798151" y="386824"/>
                  </a:cubicBezTo>
                  <a:cubicBezTo>
                    <a:pt x="3831185" y="421990"/>
                    <a:pt x="3870081" y="439040"/>
                    <a:pt x="3916702" y="439040"/>
                  </a:cubicBezTo>
                  <a:cubicBezTo>
                    <a:pt x="3961459" y="439040"/>
                    <a:pt x="4001153" y="425720"/>
                    <a:pt x="4033921" y="399611"/>
                  </a:cubicBezTo>
                  <a:lnTo>
                    <a:pt x="4043245" y="392418"/>
                  </a:lnTo>
                  <a:cubicBezTo>
                    <a:pt x="4048840" y="388156"/>
                    <a:pt x="4056833" y="392418"/>
                    <a:pt x="4056300" y="399345"/>
                  </a:cubicBezTo>
                  <a:lnTo>
                    <a:pt x="4055501" y="411067"/>
                  </a:lnTo>
                  <a:cubicBezTo>
                    <a:pt x="4046709" y="546669"/>
                    <a:pt x="4007547" y="615402"/>
                    <a:pt x="3939613" y="615668"/>
                  </a:cubicBezTo>
                  <a:lnTo>
                    <a:pt x="3918567" y="616201"/>
                  </a:lnTo>
                  <a:lnTo>
                    <a:pt x="3795220" y="616201"/>
                  </a:lnTo>
                  <a:cubicBezTo>
                    <a:pt x="3788294" y="616201"/>
                    <a:pt x="3782433" y="621795"/>
                    <a:pt x="3782433" y="628722"/>
                  </a:cubicBezTo>
                  <a:lnTo>
                    <a:pt x="3781634" y="683336"/>
                  </a:lnTo>
                  <a:cubicBezTo>
                    <a:pt x="3781367" y="704914"/>
                    <a:pt x="3763251" y="722497"/>
                    <a:pt x="3741673" y="722497"/>
                  </a:cubicBezTo>
                  <a:lnTo>
                    <a:pt x="3606337" y="722497"/>
                  </a:lnTo>
                  <a:cubicBezTo>
                    <a:pt x="3588222" y="722497"/>
                    <a:pt x="3573303" y="708378"/>
                    <a:pt x="3572771" y="689996"/>
                  </a:cubicBezTo>
                  <a:lnTo>
                    <a:pt x="3572771" y="689463"/>
                  </a:lnTo>
                  <a:lnTo>
                    <a:pt x="3572771" y="607410"/>
                  </a:lnTo>
                  <a:cubicBezTo>
                    <a:pt x="3572771" y="605811"/>
                    <a:pt x="3571438" y="604479"/>
                    <a:pt x="3569840" y="604479"/>
                  </a:cubicBezTo>
                  <a:lnTo>
                    <a:pt x="3516558" y="604479"/>
                  </a:lnTo>
                  <a:cubicBezTo>
                    <a:pt x="3498976" y="604479"/>
                    <a:pt x="3484589" y="590093"/>
                    <a:pt x="3484589" y="572510"/>
                  </a:cubicBezTo>
                  <a:lnTo>
                    <a:pt x="3484589" y="51151"/>
                  </a:lnTo>
                  <a:cubicBezTo>
                    <a:pt x="3484589" y="43958"/>
                    <a:pt x="3478729" y="38363"/>
                    <a:pt x="3471802" y="38363"/>
                  </a:cubicBezTo>
                  <a:lnTo>
                    <a:pt x="3276792" y="38363"/>
                  </a:lnTo>
                  <a:cubicBezTo>
                    <a:pt x="3269599" y="38363"/>
                    <a:pt x="3263737" y="44224"/>
                    <a:pt x="3263737" y="51416"/>
                  </a:cubicBezTo>
                  <a:lnTo>
                    <a:pt x="3263737" y="111625"/>
                  </a:lnTo>
                  <a:cubicBezTo>
                    <a:pt x="3263737" y="116154"/>
                    <a:pt x="3267467" y="120150"/>
                    <a:pt x="3272263" y="120150"/>
                  </a:cubicBezTo>
                  <a:lnTo>
                    <a:pt x="3331139" y="120150"/>
                  </a:lnTo>
                  <a:cubicBezTo>
                    <a:pt x="3348722" y="120150"/>
                    <a:pt x="3362841" y="134270"/>
                    <a:pt x="3362841" y="151852"/>
                  </a:cubicBezTo>
                  <a:lnTo>
                    <a:pt x="3362841" y="565850"/>
                  </a:lnTo>
                  <a:cubicBezTo>
                    <a:pt x="3362841" y="587696"/>
                    <a:pt x="3345258" y="605278"/>
                    <a:pt x="3323413" y="605278"/>
                  </a:cubicBezTo>
                  <a:lnTo>
                    <a:pt x="3280255" y="605278"/>
                  </a:lnTo>
                  <a:cubicBezTo>
                    <a:pt x="3274393" y="605278"/>
                    <a:pt x="3269599" y="610074"/>
                    <a:pt x="3269599" y="615934"/>
                  </a:cubicBezTo>
                  <a:lnTo>
                    <a:pt x="3269599" y="686266"/>
                  </a:lnTo>
                  <a:cubicBezTo>
                    <a:pt x="3269599" y="696123"/>
                    <a:pt x="3265869" y="705181"/>
                    <a:pt x="3258943" y="712374"/>
                  </a:cubicBezTo>
                  <a:cubicBezTo>
                    <a:pt x="3252016" y="719301"/>
                    <a:pt x="3242958" y="723030"/>
                    <a:pt x="3233101" y="723030"/>
                  </a:cubicBezTo>
                  <a:lnTo>
                    <a:pt x="3232834" y="723030"/>
                  </a:lnTo>
                  <a:lnTo>
                    <a:pt x="3045017" y="721432"/>
                  </a:lnTo>
                  <a:lnTo>
                    <a:pt x="2941917" y="721432"/>
                  </a:lnTo>
                  <a:cubicBezTo>
                    <a:pt x="2935258" y="721432"/>
                    <a:pt x="2928863" y="717436"/>
                    <a:pt x="2926732" y="711042"/>
                  </a:cubicBezTo>
                  <a:cubicBezTo>
                    <a:pt x="2924068" y="703582"/>
                    <a:pt x="2927532" y="695324"/>
                    <a:pt x="2934725" y="692127"/>
                  </a:cubicBezTo>
                  <a:cubicBezTo>
                    <a:pt x="2965628" y="677208"/>
                    <a:pt x="3009851" y="643374"/>
                    <a:pt x="3030631" y="612471"/>
                  </a:cubicBezTo>
                  <a:cubicBezTo>
                    <a:pt x="3068727" y="555460"/>
                    <a:pt x="3087909" y="471009"/>
                    <a:pt x="3087909" y="361249"/>
                  </a:cubicBezTo>
                  <a:cubicBezTo>
                    <a:pt x="3087909" y="253354"/>
                    <a:pt x="3068994" y="169436"/>
                    <a:pt x="3031697" y="111625"/>
                  </a:cubicBezTo>
                  <a:cubicBezTo>
                    <a:pt x="2995199" y="54880"/>
                    <a:pt x="2942184" y="27174"/>
                    <a:pt x="2869188" y="27174"/>
                  </a:cubicBezTo>
                  <a:cubicBezTo>
                    <a:pt x="2796193" y="27174"/>
                    <a:pt x="2742911" y="54880"/>
                    <a:pt x="2706680" y="111891"/>
                  </a:cubicBezTo>
                  <a:cubicBezTo>
                    <a:pt x="2669649" y="169968"/>
                    <a:pt x="2650734" y="253886"/>
                    <a:pt x="2650734" y="360982"/>
                  </a:cubicBezTo>
                  <a:cubicBezTo>
                    <a:pt x="2650734" y="470210"/>
                    <a:pt x="2669915" y="554661"/>
                    <a:pt x="2708012" y="611938"/>
                  </a:cubicBezTo>
                  <a:cubicBezTo>
                    <a:pt x="2730390" y="645506"/>
                    <a:pt x="2774347" y="674278"/>
                    <a:pt x="2808447" y="688131"/>
                  </a:cubicBezTo>
                  <a:cubicBezTo>
                    <a:pt x="2814042" y="690529"/>
                    <a:pt x="2818305" y="695856"/>
                    <a:pt x="2818571" y="701984"/>
                  </a:cubicBezTo>
                  <a:cubicBezTo>
                    <a:pt x="2818837" y="710775"/>
                    <a:pt x="2811644" y="717702"/>
                    <a:pt x="2803386" y="717702"/>
                  </a:cubicBezTo>
                  <a:lnTo>
                    <a:pt x="2803119" y="717702"/>
                  </a:lnTo>
                  <a:lnTo>
                    <a:pt x="2684568" y="716104"/>
                  </a:lnTo>
                  <a:lnTo>
                    <a:pt x="2553229" y="714239"/>
                  </a:lnTo>
                  <a:cubicBezTo>
                    <a:pt x="2534314" y="713972"/>
                    <a:pt x="2519129" y="698787"/>
                    <a:pt x="2518862" y="679872"/>
                  </a:cubicBezTo>
                  <a:lnTo>
                    <a:pt x="2518596" y="670282"/>
                  </a:lnTo>
                  <a:lnTo>
                    <a:pt x="2519395" y="520561"/>
                  </a:lnTo>
                  <a:cubicBezTo>
                    <a:pt x="2519395" y="519495"/>
                    <a:pt x="2518862" y="518962"/>
                    <a:pt x="2518596" y="518429"/>
                  </a:cubicBezTo>
                  <a:cubicBezTo>
                    <a:pt x="2518330" y="517897"/>
                    <a:pt x="2517530" y="517630"/>
                    <a:pt x="2516465" y="517630"/>
                  </a:cubicBezTo>
                  <a:lnTo>
                    <a:pt x="2443203" y="517630"/>
                  </a:lnTo>
                  <a:cubicBezTo>
                    <a:pt x="2440272" y="517630"/>
                    <a:pt x="2437875" y="520028"/>
                    <a:pt x="2437875" y="522958"/>
                  </a:cubicBezTo>
                  <a:lnTo>
                    <a:pt x="2437875" y="581568"/>
                  </a:lnTo>
                  <a:cubicBezTo>
                    <a:pt x="2437875" y="594622"/>
                    <a:pt x="2427218" y="605278"/>
                    <a:pt x="2414164" y="605278"/>
                  </a:cubicBezTo>
                  <a:lnTo>
                    <a:pt x="2236737" y="605278"/>
                  </a:lnTo>
                  <a:cubicBezTo>
                    <a:pt x="2231941" y="605278"/>
                    <a:pt x="2227147" y="603946"/>
                    <a:pt x="2223683" y="601016"/>
                  </a:cubicBezTo>
                  <a:cubicBezTo>
                    <a:pt x="2217555" y="595954"/>
                    <a:pt x="2214892" y="588228"/>
                    <a:pt x="2216490" y="580502"/>
                  </a:cubicBezTo>
                  <a:cubicBezTo>
                    <a:pt x="2221019" y="560522"/>
                    <a:pt x="2230610" y="537877"/>
                    <a:pt x="2245529" y="513367"/>
                  </a:cubicBezTo>
                  <a:cubicBezTo>
                    <a:pt x="2263111" y="484329"/>
                    <a:pt x="2304138" y="447032"/>
                    <a:pt x="2371006" y="399345"/>
                  </a:cubicBezTo>
                  <a:cubicBezTo>
                    <a:pt x="2413365" y="369241"/>
                    <a:pt x="2442937" y="345797"/>
                    <a:pt x="2459454" y="330079"/>
                  </a:cubicBezTo>
                  <a:cubicBezTo>
                    <a:pt x="2475171" y="314894"/>
                    <a:pt x="2488492" y="295979"/>
                    <a:pt x="2498882" y="273334"/>
                  </a:cubicBezTo>
                  <a:cubicBezTo>
                    <a:pt x="2509272" y="251223"/>
                    <a:pt x="2514334" y="226447"/>
                    <a:pt x="2514334" y="200073"/>
                  </a:cubicBezTo>
                  <a:cubicBezTo>
                    <a:pt x="2514334" y="150254"/>
                    <a:pt x="2497550" y="110027"/>
                    <a:pt x="2463450" y="76726"/>
                  </a:cubicBezTo>
                  <a:cubicBezTo>
                    <a:pt x="2429083" y="43424"/>
                    <a:pt x="2381130" y="26641"/>
                    <a:pt x="2320655" y="26641"/>
                  </a:cubicBezTo>
                  <a:cubicBezTo>
                    <a:pt x="2283625" y="26641"/>
                    <a:pt x="2248991" y="33834"/>
                    <a:pt x="2217555" y="47687"/>
                  </a:cubicBezTo>
                  <a:cubicBezTo>
                    <a:pt x="2186919" y="61274"/>
                    <a:pt x="2162409" y="83652"/>
                    <a:pt x="2144561" y="114023"/>
                  </a:cubicBezTo>
                  <a:cubicBezTo>
                    <a:pt x="2128043" y="142262"/>
                    <a:pt x="2118985" y="184354"/>
                    <a:pt x="2117387" y="239234"/>
                  </a:cubicBezTo>
                  <a:cubicBezTo>
                    <a:pt x="2117387" y="240567"/>
                    <a:pt x="2118452" y="241632"/>
                    <a:pt x="2119784" y="241632"/>
                  </a:cubicBezTo>
                  <a:lnTo>
                    <a:pt x="2205567" y="245628"/>
                  </a:lnTo>
                  <a:cubicBezTo>
                    <a:pt x="2210896" y="245894"/>
                    <a:pt x="2215158" y="241898"/>
                    <a:pt x="2215691" y="236571"/>
                  </a:cubicBezTo>
                  <a:cubicBezTo>
                    <a:pt x="2218888" y="195543"/>
                    <a:pt x="2226347" y="165440"/>
                    <a:pt x="2238335" y="144926"/>
                  </a:cubicBezTo>
                  <a:cubicBezTo>
                    <a:pt x="2253255" y="118818"/>
                    <a:pt x="2278030" y="104965"/>
                    <a:pt x="2309200" y="104965"/>
                  </a:cubicBezTo>
                  <a:cubicBezTo>
                    <a:pt x="2331311" y="104965"/>
                    <a:pt x="2350227" y="113223"/>
                    <a:pt x="2365145" y="129475"/>
                  </a:cubicBezTo>
                  <a:cubicBezTo>
                    <a:pt x="2379798" y="145459"/>
                    <a:pt x="2386991" y="165706"/>
                    <a:pt x="2386991" y="189682"/>
                  </a:cubicBezTo>
                  <a:cubicBezTo>
                    <a:pt x="2386991" y="220319"/>
                    <a:pt x="2377933" y="248026"/>
                    <a:pt x="2359817" y="272535"/>
                  </a:cubicBezTo>
                  <a:cubicBezTo>
                    <a:pt x="2342767" y="295713"/>
                    <a:pt x="2308933" y="330346"/>
                    <a:pt x="2256451" y="378566"/>
                  </a:cubicBezTo>
                  <a:cubicBezTo>
                    <a:pt x="2218089" y="413998"/>
                    <a:pt x="2187984" y="446766"/>
                    <a:pt x="2166938" y="476337"/>
                  </a:cubicBezTo>
                  <a:cubicBezTo>
                    <a:pt x="2146159" y="505375"/>
                    <a:pt x="2130973" y="535746"/>
                    <a:pt x="2121915" y="566383"/>
                  </a:cubicBezTo>
                  <a:cubicBezTo>
                    <a:pt x="2114989" y="589560"/>
                    <a:pt x="2109661" y="639911"/>
                    <a:pt x="2108063" y="675343"/>
                  </a:cubicBezTo>
                  <a:cubicBezTo>
                    <a:pt x="2107263" y="696390"/>
                    <a:pt x="2090213" y="712640"/>
                    <a:pt x="2069167" y="712640"/>
                  </a:cubicBezTo>
                  <a:lnTo>
                    <a:pt x="2020148" y="712640"/>
                  </a:lnTo>
                  <a:lnTo>
                    <a:pt x="13833" y="712640"/>
                  </a:lnTo>
                  <a:cubicBezTo>
                    <a:pt x="7440" y="712640"/>
                    <a:pt x="1579" y="708378"/>
                    <a:pt x="247" y="701984"/>
                  </a:cubicBezTo>
                  <a:cubicBezTo>
                    <a:pt x="-1352" y="693459"/>
                    <a:pt x="5042" y="686000"/>
                    <a:pt x="13301" y="686000"/>
                  </a:cubicBezTo>
                  <a:lnTo>
                    <a:pt x="2020148" y="686000"/>
                  </a:lnTo>
                  <a:lnTo>
                    <a:pt x="2069167" y="686000"/>
                  </a:lnTo>
                  <a:cubicBezTo>
                    <a:pt x="2075827" y="686000"/>
                    <a:pt x="2081155" y="680938"/>
                    <a:pt x="2081421" y="674278"/>
                  </a:cubicBezTo>
                  <a:cubicBezTo>
                    <a:pt x="2082753" y="637780"/>
                    <a:pt x="2088614" y="584764"/>
                    <a:pt x="2096340" y="558923"/>
                  </a:cubicBezTo>
                  <a:cubicBezTo>
                    <a:pt x="2106197" y="525355"/>
                    <a:pt x="2122715" y="492322"/>
                    <a:pt x="2145359" y="460885"/>
                  </a:cubicBezTo>
                  <a:cubicBezTo>
                    <a:pt x="2167738" y="429983"/>
                    <a:pt x="2198907" y="395615"/>
                    <a:pt x="2238602" y="358851"/>
                  </a:cubicBezTo>
                  <a:cubicBezTo>
                    <a:pt x="2289219" y="312496"/>
                    <a:pt x="2322787" y="278130"/>
                    <a:pt x="2338505" y="256817"/>
                  </a:cubicBezTo>
                  <a:cubicBezTo>
                    <a:pt x="2353157" y="236836"/>
                    <a:pt x="2360350" y="214991"/>
                    <a:pt x="2360350" y="189682"/>
                  </a:cubicBezTo>
                  <a:cubicBezTo>
                    <a:pt x="2360350" y="172366"/>
                    <a:pt x="2355555" y="158512"/>
                    <a:pt x="2345431" y="147590"/>
                  </a:cubicBezTo>
                  <a:cubicBezTo>
                    <a:pt x="2335574" y="136934"/>
                    <a:pt x="2323852" y="131872"/>
                    <a:pt x="2309200" y="131872"/>
                  </a:cubicBezTo>
                  <a:cubicBezTo>
                    <a:pt x="2287088" y="131872"/>
                    <a:pt x="2271903" y="140397"/>
                    <a:pt x="2261247" y="158512"/>
                  </a:cubicBezTo>
                  <a:cubicBezTo>
                    <a:pt x="2251389" y="175296"/>
                    <a:pt x="2244995" y="202470"/>
                    <a:pt x="2242331" y="238968"/>
                  </a:cubicBezTo>
                  <a:cubicBezTo>
                    <a:pt x="2240733" y="258682"/>
                    <a:pt x="2224215" y="273334"/>
                    <a:pt x="2204501" y="272535"/>
                  </a:cubicBezTo>
                  <a:lnTo>
                    <a:pt x="2118719" y="268539"/>
                  </a:lnTo>
                  <a:cubicBezTo>
                    <a:pt x="2103001" y="267740"/>
                    <a:pt x="2090746" y="254420"/>
                    <a:pt x="2091012" y="238968"/>
                  </a:cubicBezTo>
                  <a:cubicBezTo>
                    <a:pt x="2092611" y="179559"/>
                    <a:pt x="2102734" y="133204"/>
                    <a:pt x="2121649" y="100969"/>
                  </a:cubicBezTo>
                  <a:cubicBezTo>
                    <a:pt x="2142429" y="65803"/>
                    <a:pt x="2170935" y="39695"/>
                    <a:pt x="2206633" y="23710"/>
                  </a:cubicBezTo>
                  <a:cubicBezTo>
                    <a:pt x="2241533" y="7992"/>
                    <a:pt x="2279895" y="0"/>
                    <a:pt x="2320655" y="0"/>
                  </a:cubicBezTo>
                  <a:close/>
                </a:path>
              </a:pathLst>
            </a:custGeom>
            <a:solidFill>
              <a:schemeClr val="accent1">
                <a:lumMod val="90000"/>
              </a:schemeClr>
            </a:soli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id="{BB4ADEB2-9858-4A7B-AE74-51CFC39D0568}"/>
                </a:ext>
              </a:extLst>
            </p:cNvPr>
            <p:cNvSpPr/>
            <p:nvPr/>
          </p:nvSpPr>
          <p:spPr>
            <a:xfrm>
              <a:off x="11477118" y="5890245"/>
              <a:ext cx="258415" cy="293048"/>
            </a:xfrm>
            <a:custGeom>
              <a:avLst/>
              <a:gdLst>
                <a:gd name="connsiteX0" fmla="*/ 440715 w 533434"/>
                <a:gd name="connsiteY0" fmla="*/ 250808 h 604925"/>
                <a:gd name="connsiteX1" fmla="*/ 335252 w 533434"/>
                <a:gd name="connsiteY1" fmla="*/ 523875 h 604925"/>
                <a:gd name="connsiteX2" fmla="*/ 96381 w 533434"/>
                <a:gd name="connsiteY2" fmla="*/ 354677 h 604925"/>
                <a:gd name="connsiteX3" fmla="*/ 201843 w 533434"/>
                <a:gd name="connsiteY3" fmla="*/ 81610 h 604925"/>
                <a:gd name="connsiteX4" fmla="*/ 440715 w 533434"/>
                <a:gd name="connsiteY4" fmla="*/ 250808 h 604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3434" h="604925">
                  <a:moveTo>
                    <a:pt x="440715" y="250808"/>
                  </a:moveTo>
                  <a:cubicBezTo>
                    <a:pt x="477555" y="372936"/>
                    <a:pt x="430337" y="495192"/>
                    <a:pt x="335252" y="523875"/>
                  </a:cubicBezTo>
                  <a:cubicBezTo>
                    <a:pt x="240167" y="552557"/>
                    <a:pt x="133221" y="476805"/>
                    <a:pt x="96381" y="354677"/>
                  </a:cubicBezTo>
                  <a:cubicBezTo>
                    <a:pt x="59541" y="232549"/>
                    <a:pt x="106758" y="110293"/>
                    <a:pt x="201843" y="81610"/>
                  </a:cubicBezTo>
                  <a:cubicBezTo>
                    <a:pt x="296928" y="52928"/>
                    <a:pt x="403875" y="128680"/>
                    <a:pt x="440715" y="250808"/>
                  </a:cubicBezTo>
                  <a:close/>
                </a:path>
              </a:pathLst>
            </a:custGeom>
            <a:noFill/>
            <a:ln w="41275" cap="flat">
              <a:solidFill>
                <a:schemeClr val="accent1">
                  <a:lumMod val="90000"/>
                </a:schemeClr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00C44094-553E-44B1-8AA3-A91943ABDA2A}"/>
                </a:ext>
              </a:extLst>
            </p:cNvPr>
            <p:cNvSpPr/>
            <p:nvPr/>
          </p:nvSpPr>
          <p:spPr>
            <a:xfrm>
              <a:off x="10433420" y="5924696"/>
              <a:ext cx="186485" cy="506174"/>
            </a:xfrm>
            <a:custGeom>
              <a:avLst/>
              <a:gdLst>
                <a:gd name="connsiteX0" fmla="*/ 190551 w 384952"/>
                <a:gd name="connsiteY0" fmla="*/ 1041847 h 1044871"/>
                <a:gd name="connsiteX1" fmla="*/ 42620 w 384952"/>
                <a:gd name="connsiteY1" fmla="*/ 898315 h 1044871"/>
                <a:gd name="connsiteX2" fmla="*/ 4124 w 384952"/>
                <a:gd name="connsiteY2" fmla="*/ 523811 h 1044871"/>
                <a:gd name="connsiteX3" fmla="*/ 42069 w 384952"/>
                <a:gd name="connsiteY3" fmla="*/ 151506 h 1044871"/>
                <a:gd name="connsiteX4" fmla="*/ 192201 w 384952"/>
                <a:gd name="connsiteY4" fmla="*/ 4124 h 1044871"/>
                <a:gd name="connsiteX5" fmla="*/ 342333 w 384952"/>
                <a:gd name="connsiteY5" fmla="*/ 148207 h 1044871"/>
                <a:gd name="connsiteX6" fmla="*/ 380828 w 384952"/>
                <a:gd name="connsiteY6" fmla="*/ 523261 h 1044871"/>
                <a:gd name="connsiteX7" fmla="*/ 352231 w 384952"/>
                <a:gd name="connsiteY7" fmla="*/ 848821 h 1044871"/>
                <a:gd name="connsiteX8" fmla="*/ 190551 w 384952"/>
                <a:gd name="connsiteY8" fmla="*/ 1041847 h 1044871"/>
                <a:gd name="connsiteX9" fmla="*/ 192201 w 384952"/>
                <a:gd name="connsiteY9" fmla="*/ 59118 h 1044871"/>
                <a:gd name="connsiteX10" fmla="*/ 94313 w 384952"/>
                <a:gd name="connsiteY10" fmla="*/ 166905 h 1044871"/>
                <a:gd name="connsiteX11" fmla="*/ 58567 w 384952"/>
                <a:gd name="connsiteY11" fmla="*/ 524361 h 1044871"/>
                <a:gd name="connsiteX12" fmla="*/ 94863 w 384952"/>
                <a:gd name="connsiteY12" fmla="*/ 882917 h 1044871"/>
                <a:gd name="connsiteX13" fmla="*/ 190001 w 384952"/>
                <a:gd name="connsiteY13" fmla="*/ 987404 h 1044871"/>
                <a:gd name="connsiteX14" fmla="*/ 297788 w 384952"/>
                <a:gd name="connsiteY14" fmla="*/ 840022 h 1044871"/>
                <a:gd name="connsiteX15" fmla="*/ 325284 w 384952"/>
                <a:gd name="connsiteY15" fmla="*/ 523261 h 1044871"/>
                <a:gd name="connsiteX16" fmla="*/ 288989 w 384952"/>
                <a:gd name="connsiteY16" fmla="*/ 164155 h 1044871"/>
                <a:gd name="connsiteX17" fmla="*/ 192201 w 384952"/>
                <a:gd name="connsiteY17" fmla="*/ 59118 h 1044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84952" h="1044871">
                  <a:moveTo>
                    <a:pt x="190551" y="1041847"/>
                  </a:moveTo>
                  <a:cubicBezTo>
                    <a:pt x="121260" y="1041847"/>
                    <a:pt x="71216" y="993453"/>
                    <a:pt x="42620" y="898315"/>
                  </a:cubicBezTo>
                  <a:cubicBezTo>
                    <a:pt x="16773" y="813625"/>
                    <a:pt x="4124" y="687141"/>
                    <a:pt x="4124" y="523811"/>
                  </a:cubicBezTo>
                  <a:cubicBezTo>
                    <a:pt x="4124" y="363780"/>
                    <a:pt x="16773" y="238396"/>
                    <a:pt x="42069" y="151506"/>
                  </a:cubicBezTo>
                  <a:cubicBezTo>
                    <a:pt x="70116" y="53618"/>
                    <a:pt x="120710" y="4124"/>
                    <a:pt x="192201" y="4124"/>
                  </a:cubicBezTo>
                  <a:cubicBezTo>
                    <a:pt x="263143" y="4124"/>
                    <a:pt x="313186" y="52519"/>
                    <a:pt x="342333" y="148207"/>
                  </a:cubicBezTo>
                  <a:cubicBezTo>
                    <a:pt x="368179" y="233446"/>
                    <a:pt x="380828" y="359381"/>
                    <a:pt x="380828" y="523261"/>
                  </a:cubicBezTo>
                  <a:cubicBezTo>
                    <a:pt x="380828" y="624998"/>
                    <a:pt x="371479" y="734435"/>
                    <a:pt x="352231" y="848821"/>
                  </a:cubicBezTo>
                  <a:cubicBezTo>
                    <a:pt x="331334" y="976955"/>
                    <a:pt x="276891" y="1041847"/>
                    <a:pt x="190551" y="1041847"/>
                  </a:cubicBezTo>
                  <a:close/>
                  <a:moveTo>
                    <a:pt x="192201" y="59118"/>
                  </a:moveTo>
                  <a:cubicBezTo>
                    <a:pt x="175703" y="59118"/>
                    <a:pt x="125659" y="59118"/>
                    <a:pt x="94313" y="166905"/>
                  </a:cubicBezTo>
                  <a:cubicBezTo>
                    <a:pt x="70666" y="248844"/>
                    <a:pt x="58567" y="369280"/>
                    <a:pt x="58567" y="524361"/>
                  </a:cubicBezTo>
                  <a:cubicBezTo>
                    <a:pt x="58567" y="682191"/>
                    <a:pt x="70666" y="803176"/>
                    <a:pt x="94863" y="882917"/>
                  </a:cubicBezTo>
                  <a:cubicBezTo>
                    <a:pt x="126759" y="987404"/>
                    <a:pt x="174604" y="987404"/>
                    <a:pt x="190001" y="987404"/>
                  </a:cubicBezTo>
                  <a:cubicBezTo>
                    <a:pt x="210899" y="987404"/>
                    <a:pt x="273591" y="987404"/>
                    <a:pt x="297788" y="840022"/>
                  </a:cubicBezTo>
                  <a:cubicBezTo>
                    <a:pt x="315936" y="728386"/>
                    <a:pt x="325284" y="621699"/>
                    <a:pt x="325284" y="523261"/>
                  </a:cubicBezTo>
                  <a:cubicBezTo>
                    <a:pt x="325284" y="365430"/>
                    <a:pt x="313186" y="244445"/>
                    <a:pt x="288989" y="164155"/>
                  </a:cubicBezTo>
                  <a:cubicBezTo>
                    <a:pt x="258193" y="59118"/>
                    <a:pt x="208699" y="59118"/>
                    <a:pt x="192201" y="59118"/>
                  </a:cubicBezTo>
                  <a:close/>
                </a:path>
              </a:pathLst>
            </a:custGeom>
            <a:solidFill>
              <a:schemeClr val="accent1">
                <a:lumMod val="9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8" name="Straight Connector 7">
              <a:extLst>
                <a:ext uri="{FF2B5EF4-FFF2-40B4-BE49-F238E27FC236}">
                  <a16:creationId xmlns:a16="http://schemas.microsoft.com/office/drawing/2014/main" id="{6E6F65D3-6563-4713-9BE8-7CF9A9390645}"/>
                </a:ext>
              </a:extLst>
            </p:cNvPr>
            <p:cNvCxnSpPr>
              <a:cxnSpLocks/>
            </p:cNvCxnSpPr>
            <p:nvPr/>
          </p:nvCxnSpPr>
          <p:spPr>
            <a:xfrm>
              <a:off x="0" y="6503154"/>
              <a:ext cx="8181474" cy="0"/>
            </a:xfrm>
            <a:prstGeom prst="line">
              <a:avLst/>
            </a:prstGeom>
            <a:ln w="25400">
              <a:solidFill>
                <a:schemeClr val="accent1">
                  <a:lumMod val="9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9" name="Rectangle 8">
            <a:extLst>
              <a:ext uri="{FF2B5EF4-FFF2-40B4-BE49-F238E27FC236}">
                <a16:creationId xmlns:a16="http://schemas.microsoft.com/office/drawing/2014/main" id="{4CCF9E78-6BBC-4373-8848-FD3950FEF73B}"/>
              </a:ext>
            </a:extLst>
          </p:cNvPr>
          <p:cNvSpPr/>
          <p:nvPr userDrawn="1"/>
        </p:nvSpPr>
        <p:spPr>
          <a:xfrm>
            <a:off x="0" y="6485022"/>
            <a:ext cx="9144000" cy="372979"/>
          </a:xfrm>
          <a:prstGeom prst="rect">
            <a:avLst/>
          </a:prstGeom>
          <a:solidFill>
            <a:schemeClr val="accent1">
              <a:lumMod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715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110318401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28650" y="1825625"/>
            <a:ext cx="3886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29150" y="1825625"/>
            <a:ext cx="3886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647CD28-6B96-4A13-92B2-1433BD4EBAD9}" type="datetimeFigureOut">
              <a:rPr lang="en-US" smtClean="0"/>
              <a:t>12/11/2019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45FE3A3-0E24-4369-9515-F77BD91E4D8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74034197"/>
      </p:ext>
    </p:extLst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242647" y="339510"/>
            <a:ext cx="8679898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405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C2C52B6D-34FB-4FDE-831C-0BC7BB7E8FCC}"/>
              </a:ext>
            </a:extLst>
          </p:cNvPr>
          <p:cNvGrpSpPr/>
          <p:nvPr userDrawn="1"/>
        </p:nvGrpSpPr>
        <p:grpSpPr>
          <a:xfrm>
            <a:off x="0" y="5728740"/>
            <a:ext cx="9144000" cy="723192"/>
            <a:chOff x="0" y="5808144"/>
            <a:chExt cx="12192000" cy="723192"/>
          </a:xfrm>
        </p:grpSpPr>
        <p:sp>
          <p:nvSpPr>
            <p:cNvPr id="5" name="Freeform: Shape 4">
              <a:extLst>
                <a:ext uri="{FF2B5EF4-FFF2-40B4-BE49-F238E27FC236}">
                  <a16:creationId xmlns:a16="http://schemas.microsoft.com/office/drawing/2014/main" id="{18273629-03F8-49F1-A322-60F40F3A5D5C}"/>
                </a:ext>
              </a:extLst>
            </p:cNvPr>
            <p:cNvSpPr/>
            <p:nvPr/>
          </p:nvSpPr>
          <p:spPr>
            <a:xfrm>
              <a:off x="7651033" y="5808144"/>
              <a:ext cx="4540967" cy="723192"/>
            </a:xfrm>
            <a:custGeom>
              <a:avLst/>
              <a:gdLst>
                <a:gd name="connsiteX0" fmla="*/ 2320655 w 4540967"/>
                <a:gd name="connsiteY0" fmla="*/ 0 h 723192"/>
                <a:gd name="connsiteX1" fmla="*/ 2481565 w 4540967"/>
                <a:gd name="connsiteY1" fmla="*/ 57012 h 723192"/>
                <a:gd name="connsiteX2" fmla="*/ 2540708 w 4540967"/>
                <a:gd name="connsiteY2" fmla="*/ 199540 h 723192"/>
                <a:gd name="connsiteX3" fmla="*/ 2522858 w 4540967"/>
                <a:gd name="connsiteY3" fmla="*/ 283991 h 723192"/>
                <a:gd name="connsiteX4" fmla="*/ 2477836 w 4540967"/>
                <a:gd name="connsiteY4" fmla="*/ 348728 h 723192"/>
                <a:gd name="connsiteX5" fmla="*/ 2386458 w 4540967"/>
                <a:gd name="connsiteY5" fmla="*/ 420658 h 723192"/>
                <a:gd name="connsiteX6" fmla="*/ 2268440 w 4540967"/>
                <a:gd name="connsiteY6" fmla="*/ 526955 h 723192"/>
                <a:gd name="connsiteX7" fmla="*/ 2244463 w 4540967"/>
                <a:gd name="connsiteY7" fmla="*/ 578371 h 723192"/>
                <a:gd name="connsiteX8" fmla="*/ 2411501 w 4540967"/>
                <a:gd name="connsiteY8" fmla="*/ 578371 h 723192"/>
                <a:gd name="connsiteX9" fmla="*/ 2411501 w 4540967"/>
                <a:gd name="connsiteY9" fmla="*/ 522692 h 723192"/>
                <a:gd name="connsiteX10" fmla="*/ 2443469 w 4540967"/>
                <a:gd name="connsiteY10" fmla="*/ 490723 h 723192"/>
                <a:gd name="connsiteX11" fmla="*/ 2515932 w 4540967"/>
                <a:gd name="connsiteY11" fmla="*/ 490723 h 723192"/>
                <a:gd name="connsiteX12" fmla="*/ 2533248 w 4540967"/>
                <a:gd name="connsiteY12" fmla="*/ 495785 h 723192"/>
                <a:gd name="connsiteX13" fmla="*/ 2546303 w 4540967"/>
                <a:gd name="connsiteY13" fmla="*/ 520294 h 723192"/>
                <a:gd name="connsiteX14" fmla="*/ 2545503 w 4540967"/>
                <a:gd name="connsiteY14" fmla="*/ 670015 h 723192"/>
                <a:gd name="connsiteX15" fmla="*/ 2545770 w 4540967"/>
                <a:gd name="connsiteY15" fmla="*/ 679073 h 723192"/>
                <a:gd name="connsiteX16" fmla="*/ 2554029 w 4540967"/>
                <a:gd name="connsiteY16" fmla="*/ 687332 h 723192"/>
                <a:gd name="connsiteX17" fmla="*/ 2685367 w 4540967"/>
                <a:gd name="connsiteY17" fmla="*/ 689196 h 723192"/>
                <a:gd name="connsiteX18" fmla="*/ 2755432 w 4540967"/>
                <a:gd name="connsiteY18" fmla="*/ 690262 h 723192"/>
                <a:gd name="connsiteX19" fmla="*/ 2686433 w 4540967"/>
                <a:gd name="connsiteY19" fmla="*/ 626857 h 723192"/>
                <a:gd name="connsiteX20" fmla="*/ 2624892 w 4540967"/>
                <a:gd name="connsiteY20" fmla="*/ 361249 h 723192"/>
                <a:gd name="connsiteX21" fmla="*/ 2684834 w 4540967"/>
                <a:gd name="connsiteY21" fmla="*/ 97772 h 723192"/>
                <a:gd name="connsiteX22" fmla="*/ 2869188 w 4540967"/>
                <a:gd name="connsiteY22" fmla="*/ 0 h 723192"/>
                <a:gd name="connsiteX23" fmla="*/ 3054075 w 4540967"/>
                <a:gd name="connsiteY23" fmla="*/ 96440 h 723192"/>
                <a:gd name="connsiteX24" fmla="*/ 3114283 w 4540967"/>
                <a:gd name="connsiteY24" fmla="*/ 360450 h 723192"/>
                <a:gd name="connsiteX25" fmla="*/ 3052477 w 4540967"/>
                <a:gd name="connsiteY25" fmla="*/ 626325 h 723192"/>
                <a:gd name="connsiteX26" fmla="*/ 2981879 w 4540967"/>
                <a:gd name="connsiteY26" fmla="*/ 693992 h 723192"/>
                <a:gd name="connsiteX27" fmla="*/ 3045017 w 4540967"/>
                <a:gd name="connsiteY27" fmla="*/ 693992 h 723192"/>
                <a:gd name="connsiteX28" fmla="*/ 3232834 w 4540967"/>
                <a:gd name="connsiteY28" fmla="*/ 695590 h 723192"/>
                <a:gd name="connsiteX29" fmla="*/ 3240027 w 4540967"/>
                <a:gd name="connsiteY29" fmla="*/ 692660 h 723192"/>
                <a:gd name="connsiteX30" fmla="*/ 3242958 w 4540967"/>
                <a:gd name="connsiteY30" fmla="*/ 685467 h 723192"/>
                <a:gd name="connsiteX31" fmla="*/ 3242958 w 4540967"/>
                <a:gd name="connsiteY31" fmla="*/ 615402 h 723192"/>
                <a:gd name="connsiteX32" fmla="*/ 3280255 w 4540967"/>
                <a:gd name="connsiteY32" fmla="*/ 578104 h 723192"/>
                <a:gd name="connsiteX33" fmla="*/ 3323413 w 4540967"/>
                <a:gd name="connsiteY33" fmla="*/ 578104 h 723192"/>
                <a:gd name="connsiteX34" fmla="*/ 3336201 w 4540967"/>
                <a:gd name="connsiteY34" fmla="*/ 565317 h 723192"/>
                <a:gd name="connsiteX35" fmla="*/ 3336201 w 4540967"/>
                <a:gd name="connsiteY35" fmla="*/ 151586 h 723192"/>
                <a:gd name="connsiteX36" fmla="*/ 3331139 w 4540967"/>
                <a:gd name="connsiteY36" fmla="*/ 146524 h 723192"/>
                <a:gd name="connsiteX37" fmla="*/ 3272263 w 4540967"/>
                <a:gd name="connsiteY37" fmla="*/ 146524 h 723192"/>
                <a:gd name="connsiteX38" fmla="*/ 3237097 w 4540967"/>
                <a:gd name="connsiteY38" fmla="*/ 111359 h 723192"/>
                <a:gd name="connsiteX39" fmla="*/ 3237097 w 4540967"/>
                <a:gd name="connsiteY39" fmla="*/ 51151 h 723192"/>
                <a:gd name="connsiteX40" fmla="*/ 3276792 w 4540967"/>
                <a:gd name="connsiteY40" fmla="*/ 11456 h 723192"/>
                <a:gd name="connsiteX41" fmla="*/ 3471802 w 4540967"/>
                <a:gd name="connsiteY41" fmla="*/ 11456 h 723192"/>
                <a:gd name="connsiteX42" fmla="*/ 3511230 w 4540967"/>
                <a:gd name="connsiteY42" fmla="*/ 50884 h 723192"/>
                <a:gd name="connsiteX43" fmla="*/ 3511230 w 4540967"/>
                <a:gd name="connsiteY43" fmla="*/ 572776 h 723192"/>
                <a:gd name="connsiteX44" fmla="*/ 3516558 w 4540967"/>
                <a:gd name="connsiteY44" fmla="*/ 578104 h 723192"/>
                <a:gd name="connsiteX45" fmla="*/ 3570106 w 4540967"/>
                <a:gd name="connsiteY45" fmla="*/ 578104 h 723192"/>
                <a:gd name="connsiteX46" fmla="*/ 3599677 w 4540967"/>
                <a:gd name="connsiteY46" fmla="*/ 607676 h 723192"/>
                <a:gd name="connsiteX47" fmla="*/ 3599677 w 4540967"/>
                <a:gd name="connsiteY47" fmla="*/ 689463 h 723192"/>
                <a:gd name="connsiteX48" fmla="*/ 3606604 w 4540967"/>
                <a:gd name="connsiteY48" fmla="*/ 695856 h 723192"/>
                <a:gd name="connsiteX49" fmla="*/ 3741939 w 4540967"/>
                <a:gd name="connsiteY49" fmla="*/ 695856 h 723192"/>
                <a:gd name="connsiteX50" fmla="*/ 3755259 w 4540967"/>
                <a:gd name="connsiteY50" fmla="*/ 682802 h 723192"/>
                <a:gd name="connsiteX51" fmla="*/ 3756059 w 4540967"/>
                <a:gd name="connsiteY51" fmla="*/ 628189 h 723192"/>
                <a:gd name="connsiteX52" fmla="*/ 3795487 w 4540967"/>
                <a:gd name="connsiteY52" fmla="*/ 589294 h 723192"/>
                <a:gd name="connsiteX53" fmla="*/ 3918834 w 4540967"/>
                <a:gd name="connsiteY53" fmla="*/ 589294 h 723192"/>
                <a:gd name="connsiteX54" fmla="*/ 3939880 w 4540967"/>
                <a:gd name="connsiteY54" fmla="*/ 588761 h 723192"/>
                <a:gd name="connsiteX55" fmla="*/ 4026995 w 4540967"/>
                <a:gd name="connsiteY55" fmla="*/ 436909 h 723192"/>
                <a:gd name="connsiteX56" fmla="*/ 3916969 w 4540967"/>
                <a:gd name="connsiteY56" fmla="*/ 465681 h 723192"/>
                <a:gd name="connsiteX57" fmla="*/ 3778970 w 4540967"/>
                <a:gd name="connsiteY57" fmla="*/ 404940 h 723192"/>
                <a:gd name="connsiteX58" fmla="*/ 3722225 w 4540967"/>
                <a:gd name="connsiteY58" fmla="*/ 241366 h 723192"/>
                <a:gd name="connsiteX59" fmla="*/ 3782699 w 4540967"/>
                <a:gd name="connsiteY59" fmla="*/ 69000 h 723192"/>
                <a:gd name="connsiteX60" fmla="*/ 3951602 w 4540967"/>
                <a:gd name="connsiteY60" fmla="*/ 0 h 723192"/>
                <a:gd name="connsiteX61" fmla="*/ 4136755 w 4540967"/>
                <a:gd name="connsiteY61" fmla="*/ 85517 h 723192"/>
                <a:gd name="connsiteX62" fmla="*/ 4200693 w 4540967"/>
                <a:gd name="connsiteY62" fmla="*/ 359650 h 723192"/>
                <a:gd name="connsiteX63" fmla="*/ 4060029 w 4540967"/>
                <a:gd name="connsiteY63" fmla="*/ 695590 h 723192"/>
                <a:gd name="connsiteX64" fmla="*/ 4140751 w 4540967"/>
                <a:gd name="connsiteY64" fmla="*/ 695856 h 723192"/>
                <a:gd name="connsiteX65" fmla="*/ 4540967 w 4540967"/>
                <a:gd name="connsiteY65" fmla="*/ 695856 h 723192"/>
                <a:gd name="connsiteX66" fmla="*/ 4540967 w 4540967"/>
                <a:gd name="connsiteY66" fmla="*/ 723192 h 723192"/>
                <a:gd name="connsiteX67" fmla="*/ 4140751 w 4540967"/>
                <a:gd name="connsiteY67" fmla="*/ 722497 h 723192"/>
                <a:gd name="connsiteX68" fmla="*/ 3949737 w 4540967"/>
                <a:gd name="connsiteY68" fmla="*/ 721698 h 723192"/>
                <a:gd name="connsiteX69" fmla="*/ 3949737 w 4540967"/>
                <a:gd name="connsiteY69" fmla="*/ 695324 h 723192"/>
                <a:gd name="connsiteX70" fmla="*/ 4114377 w 4540967"/>
                <a:gd name="connsiteY70" fmla="*/ 613803 h 723192"/>
                <a:gd name="connsiteX71" fmla="*/ 4174052 w 4540967"/>
                <a:gd name="connsiteY71" fmla="*/ 359917 h 723192"/>
                <a:gd name="connsiteX72" fmla="*/ 4115709 w 4540967"/>
                <a:gd name="connsiteY72" fmla="*/ 102035 h 723192"/>
                <a:gd name="connsiteX73" fmla="*/ 3951602 w 4540967"/>
                <a:gd name="connsiteY73" fmla="*/ 26907 h 723192"/>
                <a:gd name="connsiteX74" fmla="*/ 3802414 w 4540967"/>
                <a:gd name="connsiteY74" fmla="*/ 86849 h 723192"/>
                <a:gd name="connsiteX75" fmla="*/ 3748599 w 4540967"/>
                <a:gd name="connsiteY75" fmla="*/ 241366 h 723192"/>
                <a:gd name="connsiteX76" fmla="*/ 3798151 w 4540967"/>
                <a:gd name="connsiteY76" fmla="*/ 386824 h 723192"/>
                <a:gd name="connsiteX77" fmla="*/ 3916702 w 4540967"/>
                <a:gd name="connsiteY77" fmla="*/ 439040 h 723192"/>
                <a:gd name="connsiteX78" fmla="*/ 4033921 w 4540967"/>
                <a:gd name="connsiteY78" fmla="*/ 399611 h 723192"/>
                <a:gd name="connsiteX79" fmla="*/ 4043245 w 4540967"/>
                <a:gd name="connsiteY79" fmla="*/ 392418 h 723192"/>
                <a:gd name="connsiteX80" fmla="*/ 4056300 w 4540967"/>
                <a:gd name="connsiteY80" fmla="*/ 399345 h 723192"/>
                <a:gd name="connsiteX81" fmla="*/ 4055501 w 4540967"/>
                <a:gd name="connsiteY81" fmla="*/ 411067 h 723192"/>
                <a:gd name="connsiteX82" fmla="*/ 3939613 w 4540967"/>
                <a:gd name="connsiteY82" fmla="*/ 615668 h 723192"/>
                <a:gd name="connsiteX83" fmla="*/ 3918567 w 4540967"/>
                <a:gd name="connsiteY83" fmla="*/ 616201 h 723192"/>
                <a:gd name="connsiteX84" fmla="*/ 3795220 w 4540967"/>
                <a:gd name="connsiteY84" fmla="*/ 616201 h 723192"/>
                <a:gd name="connsiteX85" fmla="*/ 3782433 w 4540967"/>
                <a:gd name="connsiteY85" fmla="*/ 628722 h 723192"/>
                <a:gd name="connsiteX86" fmla="*/ 3781634 w 4540967"/>
                <a:gd name="connsiteY86" fmla="*/ 683336 h 723192"/>
                <a:gd name="connsiteX87" fmla="*/ 3741673 w 4540967"/>
                <a:gd name="connsiteY87" fmla="*/ 722497 h 723192"/>
                <a:gd name="connsiteX88" fmla="*/ 3606337 w 4540967"/>
                <a:gd name="connsiteY88" fmla="*/ 722497 h 723192"/>
                <a:gd name="connsiteX89" fmla="*/ 3572771 w 4540967"/>
                <a:gd name="connsiteY89" fmla="*/ 689996 h 723192"/>
                <a:gd name="connsiteX90" fmla="*/ 3572771 w 4540967"/>
                <a:gd name="connsiteY90" fmla="*/ 689463 h 723192"/>
                <a:gd name="connsiteX91" fmla="*/ 3572771 w 4540967"/>
                <a:gd name="connsiteY91" fmla="*/ 607410 h 723192"/>
                <a:gd name="connsiteX92" fmla="*/ 3569840 w 4540967"/>
                <a:gd name="connsiteY92" fmla="*/ 604479 h 723192"/>
                <a:gd name="connsiteX93" fmla="*/ 3516558 w 4540967"/>
                <a:gd name="connsiteY93" fmla="*/ 604479 h 723192"/>
                <a:gd name="connsiteX94" fmla="*/ 3484589 w 4540967"/>
                <a:gd name="connsiteY94" fmla="*/ 572510 h 723192"/>
                <a:gd name="connsiteX95" fmla="*/ 3484589 w 4540967"/>
                <a:gd name="connsiteY95" fmla="*/ 51151 h 723192"/>
                <a:gd name="connsiteX96" fmla="*/ 3471802 w 4540967"/>
                <a:gd name="connsiteY96" fmla="*/ 38363 h 723192"/>
                <a:gd name="connsiteX97" fmla="*/ 3276792 w 4540967"/>
                <a:gd name="connsiteY97" fmla="*/ 38363 h 723192"/>
                <a:gd name="connsiteX98" fmla="*/ 3263737 w 4540967"/>
                <a:gd name="connsiteY98" fmla="*/ 51416 h 723192"/>
                <a:gd name="connsiteX99" fmla="*/ 3263737 w 4540967"/>
                <a:gd name="connsiteY99" fmla="*/ 111625 h 723192"/>
                <a:gd name="connsiteX100" fmla="*/ 3272263 w 4540967"/>
                <a:gd name="connsiteY100" fmla="*/ 120150 h 723192"/>
                <a:gd name="connsiteX101" fmla="*/ 3331139 w 4540967"/>
                <a:gd name="connsiteY101" fmla="*/ 120150 h 723192"/>
                <a:gd name="connsiteX102" fmla="*/ 3362841 w 4540967"/>
                <a:gd name="connsiteY102" fmla="*/ 151852 h 723192"/>
                <a:gd name="connsiteX103" fmla="*/ 3362841 w 4540967"/>
                <a:gd name="connsiteY103" fmla="*/ 565850 h 723192"/>
                <a:gd name="connsiteX104" fmla="*/ 3323413 w 4540967"/>
                <a:gd name="connsiteY104" fmla="*/ 605278 h 723192"/>
                <a:gd name="connsiteX105" fmla="*/ 3280255 w 4540967"/>
                <a:gd name="connsiteY105" fmla="*/ 605278 h 723192"/>
                <a:gd name="connsiteX106" fmla="*/ 3269599 w 4540967"/>
                <a:gd name="connsiteY106" fmla="*/ 615934 h 723192"/>
                <a:gd name="connsiteX107" fmla="*/ 3269599 w 4540967"/>
                <a:gd name="connsiteY107" fmla="*/ 686266 h 723192"/>
                <a:gd name="connsiteX108" fmla="*/ 3258943 w 4540967"/>
                <a:gd name="connsiteY108" fmla="*/ 712374 h 723192"/>
                <a:gd name="connsiteX109" fmla="*/ 3233101 w 4540967"/>
                <a:gd name="connsiteY109" fmla="*/ 723030 h 723192"/>
                <a:gd name="connsiteX110" fmla="*/ 3232834 w 4540967"/>
                <a:gd name="connsiteY110" fmla="*/ 723030 h 723192"/>
                <a:gd name="connsiteX111" fmla="*/ 3045017 w 4540967"/>
                <a:gd name="connsiteY111" fmla="*/ 721432 h 723192"/>
                <a:gd name="connsiteX112" fmla="*/ 2941917 w 4540967"/>
                <a:gd name="connsiteY112" fmla="*/ 721432 h 723192"/>
                <a:gd name="connsiteX113" fmla="*/ 2926732 w 4540967"/>
                <a:gd name="connsiteY113" fmla="*/ 711042 h 723192"/>
                <a:gd name="connsiteX114" fmla="*/ 2934725 w 4540967"/>
                <a:gd name="connsiteY114" fmla="*/ 692127 h 723192"/>
                <a:gd name="connsiteX115" fmla="*/ 3030631 w 4540967"/>
                <a:gd name="connsiteY115" fmla="*/ 612471 h 723192"/>
                <a:gd name="connsiteX116" fmla="*/ 3087909 w 4540967"/>
                <a:gd name="connsiteY116" fmla="*/ 361249 h 723192"/>
                <a:gd name="connsiteX117" fmla="*/ 3031697 w 4540967"/>
                <a:gd name="connsiteY117" fmla="*/ 111625 h 723192"/>
                <a:gd name="connsiteX118" fmla="*/ 2869188 w 4540967"/>
                <a:gd name="connsiteY118" fmla="*/ 27174 h 723192"/>
                <a:gd name="connsiteX119" fmla="*/ 2706680 w 4540967"/>
                <a:gd name="connsiteY119" fmla="*/ 111891 h 723192"/>
                <a:gd name="connsiteX120" fmla="*/ 2650734 w 4540967"/>
                <a:gd name="connsiteY120" fmla="*/ 360982 h 723192"/>
                <a:gd name="connsiteX121" fmla="*/ 2708012 w 4540967"/>
                <a:gd name="connsiteY121" fmla="*/ 611938 h 723192"/>
                <a:gd name="connsiteX122" fmla="*/ 2808447 w 4540967"/>
                <a:gd name="connsiteY122" fmla="*/ 688131 h 723192"/>
                <a:gd name="connsiteX123" fmla="*/ 2818571 w 4540967"/>
                <a:gd name="connsiteY123" fmla="*/ 701984 h 723192"/>
                <a:gd name="connsiteX124" fmla="*/ 2803386 w 4540967"/>
                <a:gd name="connsiteY124" fmla="*/ 717702 h 723192"/>
                <a:gd name="connsiteX125" fmla="*/ 2803119 w 4540967"/>
                <a:gd name="connsiteY125" fmla="*/ 717702 h 723192"/>
                <a:gd name="connsiteX126" fmla="*/ 2684568 w 4540967"/>
                <a:gd name="connsiteY126" fmla="*/ 716104 h 723192"/>
                <a:gd name="connsiteX127" fmla="*/ 2553229 w 4540967"/>
                <a:gd name="connsiteY127" fmla="*/ 714239 h 723192"/>
                <a:gd name="connsiteX128" fmla="*/ 2518862 w 4540967"/>
                <a:gd name="connsiteY128" fmla="*/ 679872 h 723192"/>
                <a:gd name="connsiteX129" fmla="*/ 2518596 w 4540967"/>
                <a:gd name="connsiteY129" fmla="*/ 670282 h 723192"/>
                <a:gd name="connsiteX130" fmla="*/ 2519395 w 4540967"/>
                <a:gd name="connsiteY130" fmla="*/ 520561 h 723192"/>
                <a:gd name="connsiteX131" fmla="*/ 2518596 w 4540967"/>
                <a:gd name="connsiteY131" fmla="*/ 518429 h 723192"/>
                <a:gd name="connsiteX132" fmla="*/ 2516465 w 4540967"/>
                <a:gd name="connsiteY132" fmla="*/ 517630 h 723192"/>
                <a:gd name="connsiteX133" fmla="*/ 2443203 w 4540967"/>
                <a:gd name="connsiteY133" fmla="*/ 517630 h 723192"/>
                <a:gd name="connsiteX134" fmla="*/ 2437875 w 4540967"/>
                <a:gd name="connsiteY134" fmla="*/ 522958 h 723192"/>
                <a:gd name="connsiteX135" fmla="*/ 2437875 w 4540967"/>
                <a:gd name="connsiteY135" fmla="*/ 581568 h 723192"/>
                <a:gd name="connsiteX136" fmla="*/ 2414164 w 4540967"/>
                <a:gd name="connsiteY136" fmla="*/ 605278 h 723192"/>
                <a:gd name="connsiteX137" fmla="*/ 2236737 w 4540967"/>
                <a:gd name="connsiteY137" fmla="*/ 605278 h 723192"/>
                <a:gd name="connsiteX138" fmla="*/ 2223683 w 4540967"/>
                <a:gd name="connsiteY138" fmla="*/ 601016 h 723192"/>
                <a:gd name="connsiteX139" fmla="*/ 2216490 w 4540967"/>
                <a:gd name="connsiteY139" fmla="*/ 580502 h 723192"/>
                <a:gd name="connsiteX140" fmla="*/ 2245529 w 4540967"/>
                <a:gd name="connsiteY140" fmla="*/ 513367 h 723192"/>
                <a:gd name="connsiteX141" fmla="*/ 2371006 w 4540967"/>
                <a:gd name="connsiteY141" fmla="*/ 399345 h 723192"/>
                <a:gd name="connsiteX142" fmla="*/ 2459454 w 4540967"/>
                <a:gd name="connsiteY142" fmla="*/ 330079 h 723192"/>
                <a:gd name="connsiteX143" fmla="*/ 2498882 w 4540967"/>
                <a:gd name="connsiteY143" fmla="*/ 273334 h 723192"/>
                <a:gd name="connsiteX144" fmla="*/ 2514334 w 4540967"/>
                <a:gd name="connsiteY144" fmla="*/ 200073 h 723192"/>
                <a:gd name="connsiteX145" fmla="*/ 2463450 w 4540967"/>
                <a:gd name="connsiteY145" fmla="*/ 76726 h 723192"/>
                <a:gd name="connsiteX146" fmla="*/ 2320655 w 4540967"/>
                <a:gd name="connsiteY146" fmla="*/ 26641 h 723192"/>
                <a:gd name="connsiteX147" fmla="*/ 2217555 w 4540967"/>
                <a:gd name="connsiteY147" fmla="*/ 47687 h 723192"/>
                <a:gd name="connsiteX148" fmla="*/ 2144561 w 4540967"/>
                <a:gd name="connsiteY148" fmla="*/ 114023 h 723192"/>
                <a:gd name="connsiteX149" fmla="*/ 2117387 w 4540967"/>
                <a:gd name="connsiteY149" fmla="*/ 239234 h 723192"/>
                <a:gd name="connsiteX150" fmla="*/ 2119784 w 4540967"/>
                <a:gd name="connsiteY150" fmla="*/ 241632 h 723192"/>
                <a:gd name="connsiteX151" fmla="*/ 2205567 w 4540967"/>
                <a:gd name="connsiteY151" fmla="*/ 245628 h 723192"/>
                <a:gd name="connsiteX152" fmla="*/ 2215691 w 4540967"/>
                <a:gd name="connsiteY152" fmla="*/ 236571 h 723192"/>
                <a:gd name="connsiteX153" fmla="*/ 2238335 w 4540967"/>
                <a:gd name="connsiteY153" fmla="*/ 144926 h 723192"/>
                <a:gd name="connsiteX154" fmla="*/ 2309200 w 4540967"/>
                <a:gd name="connsiteY154" fmla="*/ 104965 h 723192"/>
                <a:gd name="connsiteX155" fmla="*/ 2365145 w 4540967"/>
                <a:gd name="connsiteY155" fmla="*/ 129475 h 723192"/>
                <a:gd name="connsiteX156" fmla="*/ 2386991 w 4540967"/>
                <a:gd name="connsiteY156" fmla="*/ 189682 h 723192"/>
                <a:gd name="connsiteX157" fmla="*/ 2359817 w 4540967"/>
                <a:gd name="connsiteY157" fmla="*/ 272535 h 723192"/>
                <a:gd name="connsiteX158" fmla="*/ 2256451 w 4540967"/>
                <a:gd name="connsiteY158" fmla="*/ 378566 h 723192"/>
                <a:gd name="connsiteX159" fmla="*/ 2166938 w 4540967"/>
                <a:gd name="connsiteY159" fmla="*/ 476337 h 723192"/>
                <a:gd name="connsiteX160" fmla="*/ 2121915 w 4540967"/>
                <a:gd name="connsiteY160" fmla="*/ 566383 h 723192"/>
                <a:gd name="connsiteX161" fmla="*/ 2108063 w 4540967"/>
                <a:gd name="connsiteY161" fmla="*/ 675343 h 723192"/>
                <a:gd name="connsiteX162" fmla="*/ 2069167 w 4540967"/>
                <a:gd name="connsiteY162" fmla="*/ 712640 h 723192"/>
                <a:gd name="connsiteX163" fmla="*/ 2020148 w 4540967"/>
                <a:gd name="connsiteY163" fmla="*/ 712640 h 723192"/>
                <a:gd name="connsiteX164" fmla="*/ 13833 w 4540967"/>
                <a:gd name="connsiteY164" fmla="*/ 712640 h 723192"/>
                <a:gd name="connsiteX165" fmla="*/ 247 w 4540967"/>
                <a:gd name="connsiteY165" fmla="*/ 701984 h 723192"/>
                <a:gd name="connsiteX166" fmla="*/ 13301 w 4540967"/>
                <a:gd name="connsiteY166" fmla="*/ 686000 h 723192"/>
                <a:gd name="connsiteX167" fmla="*/ 2020148 w 4540967"/>
                <a:gd name="connsiteY167" fmla="*/ 686000 h 723192"/>
                <a:gd name="connsiteX168" fmla="*/ 2069167 w 4540967"/>
                <a:gd name="connsiteY168" fmla="*/ 686000 h 723192"/>
                <a:gd name="connsiteX169" fmla="*/ 2081421 w 4540967"/>
                <a:gd name="connsiteY169" fmla="*/ 674278 h 723192"/>
                <a:gd name="connsiteX170" fmla="*/ 2096340 w 4540967"/>
                <a:gd name="connsiteY170" fmla="*/ 558923 h 723192"/>
                <a:gd name="connsiteX171" fmla="*/ 2145359 w 4540967"/>
                <a:gd name="connsiteY171" fmla="*/ 460885 h 723192"/>
                <a:gd name="connsiteX172" fmla="*/ 2238602 w 4540967"/>
                <a:gd name="connsiteY172" fmla="*/ 358851 h 723192"/>
                <a:gd name="connsiteX173" fmla="*/ 2338505 w 4540967"/>
                <a:gd name="connsiteY173" fmla="*/ 256817 h 723192"/>
                <a:gd name="connsiteX174" fmla="*/ 2360350 w 4540967"/>
                <a:gd name="connsiteY174" fmla="*/ 189682 h 723192"/>
                <a:gd name="connsiteX175" fmla="*/ 2345431 w 4540967"/>
                <a:gd name="connsiteY175" fmla="*/ 147590 h 723192"/>
                <a:gd name="connsiteX176" fmla="*/ 2309200 w 4540967"/>
                <a:gd name="connsiteY176" fmla="*/ 131872 h 723192"/>
                <a:gd name="connsiteX177" fmla="*/ 2261247 w 4540967"/>
                <a:gd name="connsiteY177" fmla="*/ 158512 h 723192"/>
                <a:gd name="connsiteX178" fmla="*/ 2242331 w 4540967"/>
                <a:gd name="connsiteY178" fmla="*/ 238968 h 723192"/>
                <a:gd name="connsiteX179" fmla="*/ 2204501 w 4540967"/>
                <a:gd name="connsiteY179" fmla="*/ 272535 h 723192"/>
                <a:gd name="connsiteX180" fmla="*/ 2118719 w 4540967"/>
                <a:gd name="connsiteY180" fmla="*/ 268539 h 723192"/>
                <a:gd name="connsiteX181" fmla="*/ 2091012 w 4540967"/>
                <a:gd name="connsiteY181" fmla="*/ 238968 h 723192"/>
                <a:gd name="connsiteX182" fmla="*/ 2121649 w 4540967"/>
                <a:gd name="connsiteY182" fmla="*/ 100969 h 723192"/>
                <a:gd name="connsiteX183" fmla="*/ 2206633 w 4540967"/>
                <a:gd name="connsiteY183" fmla="*/ 23710 h 723192"/>
                <a:gd name="connsiteX184" fmla="*/ 2320655 w 4540967"/>
                <a:gd name="connsiteY184" fmla="*/ 0 h 723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</a:cxnLst>
              <a:rect l="l" t="t" r="r" b="b"/>
              <a:pathLst>
                <a:path w="4540967" h="723192">
                  <a:moveTo>
                    <a:pt x="2320655" y="0"/>
                  </a:moveTo>
                  <a:cubicBezTo>
                    <a:pt x="2388323" y="0"/>
                    <a:pt x="2442404" y="19182"/>
                    <a:pt x="2481565" y="57012"/>
                  </a:cubicBezTo>
                  <a:cubicBezTo>
                    <a:pt x="2520727" y="95107"/>
                    <a:pt x="2540708" y="143061"/>
                    <a:pt x="2540708" y="199540"/>
                  </a:cubicBezTo>
                  <a:cubicBezTo>
                    <a:pt x="2540708" y="229910"/>
                    <a:pt x="2534581" y="258149"/>
                    <a:pt x="2522858" y="283991"/>
                  </a:cubicBezTo>
                  <a:cubicBezTo>
                    <a:pt x="2511136" y="309566"/>
                    <a:pt x="2495951" y="331145"/>
                    <a:pt x="2477836" y="348728"/>
                  </a:cubicBezTo>
                  <a:cubicBezTo>
                    <a:pt x="2460253" y="365778"/>
                    <a:pt x="2430415" y="389222"/>
                    <a:pt x="2386458" y="420658"/>
                  </a:cubicBezTo>
                  <a:cubicBezTo>
                    <a:pt x="2323586" y="465681"/>
                    <a:pt x="2283891" y="501379"/>
                    <a:pt x="2268440" y="526955"/>
                  </a:cubicBezTo>
                  <a:cubicBezTo>
                    <a:pt x="2256984" y="545869"/>
                    <a:pt x="2248991" y="563186"/>
                    <a:pt x="2244463" y="578371"/>
                  </a:cubicBezTo>
                  <a:lnTo>
                    <a:pt x="2411501" y="578371"/>
                  </a:lnTo>
                  <a:lnTo>
                    <a:pt x="2411501" y="522692"/>
                  </a:lnTo>
                  <a:cubicBezTo>
                    <a:pt x="2411501" y="505109"/>
                    <a:pt x="2425886" y="490723"/>
                    <a:pt x="2443469" y="490723"/>
                  </a:cubicBezTo>
                  <a:lnTo>
                    <a:pt x="2515932" y="490723"/>
                  </a:lnTo>
                  <a:cubicBezTo>
                    <a:pt x="2522060" y="490723"/>
                    <a:pt x="2528187" y="492322"/>
                    <a:pt x="2533248" y="495785"/>
                  </a:cubicBezTo>
                  <a:cubicBezTo>
                    <a:pt x="2541507" y="501645"/>
                    <a:pt x="2546303" y="510703"/>
                    <a:pt x="2546303" y="520294"/>
                  </a:cubicBezTo>
                  <a:lnTo>
                    <a:pt x="2545503" y="670015"/>
                  </a:lnTo>
                  <a:cubicBezTo>
                    <a:pt x="2545592" y="673034"/>
                    <a:pt x="2545681" y="676053"/>
                    <a:pt x="2545770" y="679073"/>
                  </a:cubicBezTo>
                  <a:cubicBezTo>
                    <a:pt x="2545770" y="683602"/>
                    <a:pt x="2549499" y="687065"/>
                    <a:pt x="2554029" y="687332"/>
                  </a:cubicBezTo>
                  <a:lnTo>
                    <a:pt x="2685367" y="689196"/>
                  </a:lnTo>
                  <a:lnTo>
                    <a:pt x="2755432" y="690262"/>
                  </a:lnTo>
                  <a:cubicBezTo>
                    <a:pt x="2729591" y="674278"/>
                    <a:pt x="2703483" y="652432"/>
                    <a:pt x="2686433" y="626857"/>
                  </a:cubicBezTo>
                  <a:cubicBezTo>
                    <a:pt x="2645406" y="565317"/>
                    <a:pt x="2624892" y="475804"/>
                    <a:pt x="2624892" y="361249"/>
                  </a:cubicBezTo>
                  <a:cubicBezTo>
                    <a:pt x="2624892" y="248825"/>
                    <a:pt x="2645140" y="160378"/>
                    <a:pt x="2684834" y="97772"/>
                  </a:cubicBezTo>
                  <a:cubicBezTo>
                    <a:pt x="2725328" y="32768"/>
                    <a:pt x="2787401" y="0"/>
                    <a:pt x="2869188" y="0"/>
                  </a:cubicBezTo>
                  <a:cubicBezTo>
                    <a:pt x="2950709" y="0"/>
                    <a:pt x="3012782" y="32502"/>
                    <a:pt x="3054075" y="96440"/>
                  </a:cubicBezTo>
                  <a:cubicBezTo>
                    <a:pt x="3094036" y="158779"/>
                    <a:pt x="3114283" y="247493"/>
                    <a:pt x="3114283" y="360450"/>
                  </a:cubicBezTo>
                  <a:cubicBezTo>
                    <a:pt x="3114283" y="475538"/>
                    <a:pt x="3093503" y="564784"/>
                    <a:pt x="3052477" y="626325"/>
                  </a:cubicBezTo>
                  <a:cubicBezTo>
                    <a:pt x="3036226" y="650834"/>
                    <a:pt x="3008519" y="675610"/>
                    <a:pt x="2981879" y="693992"/>
                  </a:cubicBezTo>
                  <a:lnTo>
                    <a:pt x="3045017" y="693992"/>
                  </a:lnTo>
                  <a:lnTo>
                    <a:pt x="3232834" y="695590"/>
                  </a:lnTo>
                  <a:cubicBezTo>
                    <a:pt x="3235498" y="695590"/>
                    <a:pt x="3237896" y="694525"/>
                    <a:pt x="3240027" y="692660"/>
                  </a:cubicBezTo>
                  <a:cubicBezTo>
                    <a:pt x="3241893" y="690795"/>
                    <a:pt x="3242958" y="688397"/>
                    <a:pt x="3242958" y="685467"/>
                  </a:cubicBezTo>
                  <a:lnTo>
                    <a:pt x="3242958" y="615402"/>
                  </a:lnTo>
                  <a:cubicBezTo>
                    <a:pt x="3242958" y="594888"/>
                    <a:pt x="3259475" y="578104"/>
                    <a:pt x="3280255" y="578104"/>
                  </a:cubicBezTo>
                  <a:lnTo>
                    <a:pt x="3323413" y="578104"/>
                  </a:lnTo>
                  <a:cubicBezTo>
                    <a:pt x="3330339" y="578104"/>
                    <a:pt x="3336201" y="572510"/>
                    <a:pt x="3336201" y="565317"/>
                  </a:cubicBezTo>
                  <a:lnTo>
                    <a:pt x="3336201" y="151586"/>
                  </a:lnTo>
                  <a:cubicBezTo>
                    <a:pt x="3336201" y="148656"/>
                    <a:pt x="3333803" y="146524"/>
                    <a:pt x="3331139" y="146524"/>
                  </a:cubicBezTo>
                  <a:lnTo>
                    <a:pt x="3272263" y="146524"/>
                  </a:lnTo>
                  <a:cubicBezTo>
                    <a:pt x="3252815" y="146524"/>
                    <a:pt x="3237097" y="130806"/>
                    <a:pt x="3237097" y="111359"/>
                  </a:cubicBezTo>
                  <a:lnTo>
                    <a:pt x="3237097" y="51151"/>
                  </a:lnTo>
                  <a:cubicBezTo>
                    <a:pt x="3237097" y="29305"/>
                    <a:pt x="3254947" y="11456"/>
                    <a:pt x="3276792" y="11456"/>
                  </a:cubicBezTo>
                  <a:lnTo>
                    <a:pt x="3471802" y="11456"/>
                  </a:lnTo>
                  <a:cubicBezTo>
                    <a:pt x="3493647" y="11456"/>
                    <a:pt x="3511230" y="29039"/>
                    <a:pt x="3511230" y="50884"/>
                  </a:cubicBezTo>
                  <a:lnTo>
                    <a:pt x="3511230" y="572776"/>
                  </a:lnTo>
                  <a:cubicBezTo>
                    <a:pt x="3511230" y="575707"/>
                    <a:pt x="3513628" y="578104"/>
                    <a:pt x="3516558" y="578104"/>
                  </a:cubicBezTo>
                  <a:lnTo>
                    <a:pt x="3570106" y="578104"/>
                  </a:lnTo>
                  <a:cubicBezTo>
                    <a:pt x="3586357" y="578104"/>
                    <a:pt x="3599677" y="591425"/>
                    <a:pt x="3599677" y="607676"/>
                  </a:cubicBezTo>
                  <a:lnTo>
                    <a:pt x="3599677" y="689463"/>
                  </a:lnTo>
                  <a:cubicBezTo>
                    <a:pt x="3599944" y="693193"/>
                    <a:pt x="3602874" y="695856"/>
                    <a:pt x="3606604" y="695856"/>
                  </a:cubicBezTo>
                  <a:lnTo>
                    <a:pt x="3741939" y="695856"/>
                  </a:lnTo>
                  <a:cubicBezTo>
                    <a:pt x="3749132" y="695856"/>
                    <a:pt x="3754993" y="689996"/>
                    <a:pt x="3755259" y="682802"/>
                  </a:cubicBezTo>
                  <a:cubicBezTo>
                    <a:pt x="3755525" y="664598"/>
                    <a:pt x="3755792" y="646394"/>
                    <a:pt x="3756059" y="628189"/>
                  </a:cubicBezTo>
                  <a:cubicBezTo>
                    <a:pt x="3756325" y="606877"/>
                    <a:pt x="3774174" y="589294"/>
                    <a:pt x="3795487" y="589294"/>
                  </a:cubicBezTo>
                  <a:lnTo>
                    <a:pt x="3918834" y="589294"/>
                  </a:lnTo>
                  <a:lnTo>
                    <a:pt x="3939880" y="588761"/>
                  </a:lnTo>
                  <a:cubicBezTo>
                    <a:pt x="3987300" y="588761"/>
                    <a:pt x="4016605" y="537611"/>
                    <a:pt x="4026995" y="436909"/>
                  </a:cubicBezTo>
                  <a:cubicBezTo>
                    <a:pt x="3994493" y="456090"/>
                    <a:pt x="3957729" y="465681"/>
                    <a:pt x="3916969" y="465681"/>
                  </a:cubicBezTo>
                  <a:cubicBezTo>
                    <a:pt x="3863155" y="465681"/>
                    <a:pt x="3816800" y="445167"/>
                    <a:pt x="3778970" y="404940"/>
                  </a:cubicBezTo>
                  <a:cubicBezTo>
                    <a:pt x="3741406" y="364978"/>
                    <a:pt x="3722225" y="309832"/>
                    <a:pt x="3722225" y="241366"/>
                  </a:cubicBezTo>
                  <a:cubicBezTo>
                    <a:pt x="3722225" y="172366"/>
                    <a:pt x="3742738" y="114289"/>
                    <a:pt x="3782699" y="69000"/>
                  </a:cubicBezTo>
                  <a:cubicBezTo>
                    <a:pt x="3823193" y="23178"/>
                    <a:pt x="3880205" y="0"/>
                    <a:pt x="3951602" y="0"/>
                  </a:cubicBezTo>
                  <a:cubicBezTo>
                    <a:pt x="4031257" y="0"/>
                    <a:pt x="4093597" y="28772"/>
                    <a:pt x="4136755" y="85517"/>
                  </a:cubicBezTo>
                  <a:cubicBezTo>
                    <a:pt x="4179113" y="141196"/>
                    <a:pt x="4200693" y="233373"/>
                    <a:pt x="4200693" y="359650"/>
                  </a:cubicBezTo>
                  <a:cubicBezTo>
                    <a:pt x="4200693" y="535479"/>
                    <a:pt x="4153538" y="647903"/>
                    <a:pt x="4060029" y="695590"/>
                  </a:cubicBezTo>
                  <a:lnTo>
                    <a:pt x="4140751" y="695856"/>
                  </a:lnTo>
                  <a:lnTo>
                    <a:pt x="4540967" y="695856"/>
                  </a:lnTo>
                  <a:lnTo>
                    <a:pt x="4540967" y="723192"/>
                  </a:lnTo>
                  <a:lnTo>
                    <a:pt x="4140751" y="722497"/>
                  </a:lnTo>
                  <a:lnTo>
                    <a:pt x="3949737" y="721698"/>
                  </a:lnTo>
                  <a:cubicBezTo>
                    <a:pt x="3938015" y="721698"/>
                    <a:pt x="3938281" y="695324"/>
                    <a:pt x="3949737" y="695324"/>
                  </a:cubicBezTo>
                  <a:cubicBezTo>
                    <a:pt x="4041115" y="694525"/>
                    <a:pt x="4075215" y="668683"/>
                    <a:pt x="4114377" y="613803"/>
                  </a:cubicBezTo>
                  <a:cubicBezTo>
                    <a:pt x="4153805" y="558390"/>
                    <a:pt x="4174052" y="472874"/>
                    <a:pt x="4174052" y="359917"/>
                  </a:cubicBezTo>
                  <a:cubicBezTo>
                    <a:pt x="4174052" y="239767"/>
                    <a:pt x="4154338" y="152918"/>
                    <a:pt x="4115709" y="102035"/>
                  </a:cubicBezTo>
                  <a:cubicBezTo>
                    <a:pt x="4077346" y="51683"/>
                    <a:pt x="4023532" y="26907"/>
                    <a:pt x="3951602" y="26907"/>
                  </a:cubicBezTo>
                  <a:cubicBezTo>
                    <a:pt x="3887131" y="26907"/>
                    <a:pt x="3838379" y="46622"/>
                    <a:pt x="3802414" y="86849"/>
                  </a:cubicBezTo>
                  <a:cubicBezTo>
                    <a:pt x="3766715" y="127077"/>
                    <a:pt x="3748599" y="179026"/>
                    <a:pt x="3748599" y="241366"/>
                  </a:cubicBezTo>
                  <a:cubicBezTo>
                    <a:pt x="3748599" y="302906"/>
                    <a:pt x="3765383" y="351658"/>
                    <a:pt x="3798151" y="386824"/>
                  </a:cubicBezTo>
                  <a:cubicBezTo>
                    <a:pt x="3831185" y="421990"/>
                    <a:pt x="3870081" y="439040"/>
                    <a:pt x="3916702" y="439040"/>
                  </a:cubicBezTo>
                  <a:cubicBezTo>
                    <a:pt x="3961459" y="439040"/>
                    <a:pt x="4001153" y="425720"/>
                    <a:pt x="4033921" y="399611"/>
                  </a:cubicBezTo>
                  <a:lnTo>
                    <a:pt x="4043245" y="392418"/>
                  </a:lnTo>
                  <a:cubicBezTo>
                    <a:pt x="4048840" y="388156"/>
                    <a:pt x="4056833" y="392418"/>
                    <a:pt x="4056300" y="399345"/>
                  </a:cubicBezTo>
                  <a:lnTo>
                    <a:pt x="4055501" y="411067"/>
                  </a:lnTo>
                  <a:cubicBezTo>
                    <a:pt x="4046709" y="546669"/>
                    <a:pt x="4007547" y="615402"/>
                    <a:pt x="3939613" y="615668"/>
                  </a:cubicBezTo>
                  <a:lnTo>
                    <a:pt x="3918567" y="616201"/>
                  </a:lnTo>
                  <a:lnTo>
                    <a:pt x="3795220" y="616201"/>
                  </a:lnTo>
                  <a:cubicBezTo>
                    <a:pt x="3788294" y="616201"/>
                    <a:pt x="3782433" y="621795"/>
                    <a:pt x="3782433" y="628722"/>
                  </a:cubicBezTo>
                  <a:lnTo>
                    <a:pt x="3781634" y="683336"/>
                  </a:lnTo>
                  <a:cubicBezTo>
                    <a:pt x="3781367" y="704914"/>
                    <a:pt x="3763251" y="722497"/>
                    <a:pt x="3741673" y="722497"/>
                  </a:cubicBezTo>
                  <a:lnTo>
                    <a:pt x="3606337" y="722497"/>
                  </a:lnTo>
                  <a:cubicBezTo>
                    <a:pt x="3588222" y="722497"/>
                    <a:pt x="3573303" y="708378"/>
                    <a:pt x="3572771" y="689996"/>
                  </a:cubicBezTo>
                  <a:lnTo>
                    <a:pt x="3572771" y="689463"/>
                  </a:lnTo>
                  <a:lnTo>
                    <a:pt x="3572771" y="607410"/>
                  </a:lnTo>
                  <a:cubicBezTo>
                    <a:pt x="3572771" y="605811"/>
                    <a:pt x="3571438" y="604479"/>
                    <a:pt x="3569840" y="604479"/>
                  </a:cubicBezTo>
                  <a:lnTo>
                    <a:pt x="3516558" y="604479"/>
                  </a:lnTo>
                  <a:cubicBezTo>
                    <a:pt x="3498976" y="604479"/>
                    <a:pt x="3484589" y="590093"/>
                    <a:pt x="3484589" y="572510"/>
                  </a:cubicBezTo>
                  <a:lnTo>
                    <a:pt x="3484589" y="51151"/>
                  </a:lnTo>
                  <a:cubicBezTo>
                    <a:pt x="3484589" y="43958"/>
                    <a:pt x="3478729" y="38363"/>
                    <a:pt x="3471802" y="38363"/>
                  </a:cubicBezTo>
                  <a:lnTo>
                    <a:pt x="3276792" y="38363"/>
                  </a:lnTo>
                  <a:cubicBezTo>
                    <a:pt x="3269599" y="38363"/>
                    <a:pt x="3263737" y="44224"/>
                    <a:pt x="3263737" y="51416"/>
                  </a:cubicBezTo>
                  <a:lnTo>
                    <a:pt x="3263737" y="111625"/>
                  </a:lnTo>
                  <a:cubicBezTo>
                    <a:pt x="3263737" y="116154"/>
                    <a:pt x="3267467" y="120150"/>
                    <a:pt x="3272263" y="120150"/>
                  </a:cubicBezTo>
                  <a:lnTo>
                    <a:pt x="3331139" y="120150"/>
                  </a:lnTo>
                  <a:cubicBezTo>
                    <a:pt x="3348722" y="120150"/>
                    <a:pt x="3362841" y="134270"/>
                    <a:pt x="3362841" y="151852"/>
                  </a:cubicBezTo>
                  <a:lnTo>
                    <a:pt x="3362841" y="565850"/>
                  </a:lnTo>
                  <a:cubicBezTo>
                    <a:pt x="3362841" y="587696"/>
                    <a:pt x="3345258" y="605278"/>
                    <a:pt x="3323413" y="605278"/>
                  </a:cubicBezTo>
                  <a:lnTo>
                    <a:pt x="3280255" y="605278"/>
                  </a:lnTo>
                  <a:cubicBezTo>
                    <a:pt x="3274393" y="605278"/>
                    <a:pt x="3269599" y="610074"/>
                    <a:pt x="3269599" y="615934"/>
                  </a:cubicBezTo>
                  <a:lnTo>
                    <a:pt x="3269599" y="686266"/>
                  </a:lnTo>
                  <a:cubicBezTo>
                    <a:pt x="3269599" y="696123"/>
                    <a:pt x="3265869" y="705181"/>
                    <a:pt x="3258943" y="712374"/>
                  </a:cubicBezTo>
                  <a:cubicBezTo>
                    <a:pt x="3252016" y="719301"/>
                    <a:pt x="3242958" y="723030"/>
                    <a:pt x="3233101" y="723030"/>
                  </a:cubicBezTo>
                  <a:lnTo>
                    <a:pt x="3232834" y="723030"/>
                  </a:lnTo>
                  <a:lnTo>
                    <a:pt x="3045017" y="721432"/>
                  </a:lnTo>
                  <a:lnTo>
                    <a:pt x="2941917" y="721432"/>
                  </a:lnTo>
                  <a:cubicBezTo>
                    <a:pt x="2935258" y="721432"/>
                    <a:pt x="2928863" y="717436"/>
                    <a:pt x="2926732" y="711042"/>
                  </a:cubicBezTo>
                  <a:cubicBezTo>
                    <a:pt x="2924068" y="703582"/>
                    <a:pt x="2927532" y="695324"/>
                    <a:pt x="2934725" y="692127"/>
                  </a:cubicBezTo>
                  <a:cubicBezTo>
                    <a:pt x="2965628" y="677208"/>
                    <a:pt x="3009851" y="643374"/>
                    <a:pt x="3030631" y="612471"/>
                  </a:cubicBezTo>
                  <a:cubicBezTo>
                    <a:pt x="3068727" y="555460"/>
                    <a:pt x="3087909" y="471009"/>
                    <a:pt x="3087909" y="361249"/>
                  </a:cubicBezTo>
                  <a:cubicBezTo>
                    <a:pt x="3087909" y="253354"/>
                    <a:pt x="3068994" y="169436"/>
                    <a:pt x="3031697" y="111625"/>
                  </a:cubicBezTo>
                  <a:cubicBezTo>
                    <a:pt x="2995199" y="54880"/>
                    <a:pt x="2942184" y="27174"/>
                    <a:pt x="2869188" y="27174"/>
                  </a:cubicBezTo>
                  <a:cubicBezTo>
                    <a:pt x="2796193" y="27174"/>
                    <a:pt x="2742911" y="54880"/>
                    <a:pt x="2706680" y="111891"/>
                  </a:cubicBezTo>
                  <a:cubicBezTo>
                    <a:pt x="2669649" y="169968"/>
                    <a:pt x="2650734" y="253886"/>
                    <a:pt x="2650734" y="360982"/>
                  </a:cubicBezTo>
                  <a:cubicBezTo>
                    <a:pt x="2650734" y="470210"/>
                    <a:pt x="2669915" y="554661"/>
                    <a:pt x="2708012" y="611938"/>
                  </a:cubicBezTo>
                  <a:cubicBezTo>
                    <a:pt x="2730390" y="645506"/>
                    <a:pt x="2774347" y="674278"/>
                    <a:pt x="2808447" y="688131"/>
                  </a:cubicBezTo>
                  <a:cubicBezTo>
                    <a:pt x="2814042" y="690529"/>
                    <a:pt x="2818305" y="695856"/>
                    <a:pt x="2818571" y="701984"/>
                  </a:cubicBezTo>
                  <a:cubicBezTo>
                    <a:pt x="2818837" y="710775"/>
                    <a:pt x="2811644" y="717702"/>
                    <a:pt x="2803386" y="717702"/>
                  </a:cubicBezTo>
                  <a:lnTo>
                    <a:pt x="2803119" y="717702"/>
                  </a:lnTo>
                  <a:lnTo>
                    <a:pt x="2684568" y="716104"/>
                  </a:lnTo>
                  <a:lnTo>
                    <a:pt x="2553229" y="714239"/>
                  </a:lnTo>
                  <a:cubicBezTo>
                    <a:pt x="2534314" y="713972"/>
                    <a:pt x="2519129" y="698787"/>
                    <a:pt x="2518862" y="679872"/>
                  </a:cubicBezTo>
                  <a:lnTo>
                    <a:pt x="2518596" y="670282"/>
                  </a:lnTo>
                  <a:lnTo>
                    <a:pt x="2519395" y="520561"/>
                  </a:lnTo>
                  <a:cubicBezTo>
                    <a:pt x="2519395" y="519495"/>
                    <a:pt x="2518862" y="518962"/>
                    <a:pt x="2518596" y="518429"/>
                  </a:cubicBezTo>
                  <a:cubicBezTo>
                    <a:pt x="2518330" y="517897"/>
                    <a:pt x="2517530" y="517630"/>
                    <a:pt x="2516465" y="517630"/>
                  </a:cubicBezTo>
                  <a:lnTo>
                    <a:pt x="2443203" y="517630"/>
                  </a:lnTo>
                  <a:cubicBezTo>
                    <a:pt x="2440272" y="517630"/>
                    <a:pt x="2437875" y="520028"/>
                    <a:pt x="2437875" y="522958"/>
                  </a:cubicBezTo>
                  <a:lnTo>
                    <a:pt x="2437875" y="581568"/>
                  </a:lnTo>
                  <a:cubicBezTo>
                    <a:pt x="2437875" y="594622"/>
                    <a:pt x="2427218" y="605278"/>
                    <a:pt x="2414164" y="605278"/>
                  </a:cubicBezTo>
                  <a:lnTo>
                    <a:pt x="2236737" y="605278"/>
                  </a:lnTo>
                  <a:cubicBezTo>
                    <a:pt x="2231941" y="605278"/>
                    <a:pt x="2227147" y="603946"/>
                    <a:pt x="2223683" y="601016"/>
                  </a:cubicBezTo>
                  <a:cubicBezTo>
                    <a:pt x="2217555" y="595954"/>
                    <a:pt x="2214892" y="588228"/>
                    <a:pt x="2216490" y="580502"/>
                  </a:cubicBezTo>
                  <a:cubicBezTo>
                    <a:pt x="2221019" y="560522"/>
                    <a:pt x="2230610" y="537877"/>
                    <a:pt x="2245529" y="513367"/>
                  </a:cubicBezTo>
                  <a:cubicBezTo>
                    <a:pt x="2263111" y="484329"/>
                    <a:pt x="2304138" y="447032"/>
                    <a:pt x="2371006" y="399345"/>
                  </a:cubicBezTo>
                  <a:cubicBezTo>
                    <a:pt x="2413365" y="369241"/>
                    <a:pt x="2442937" y="345797"/>
                    <a:pt x="2459454" y="330079"/>
                  </a:cubicBezTo>
                  <a:cubicBezTo>
                    <a:pt x="2475171" y="314894"/>
                    <a:pt x="2488492" y="295979"/>
                    <a:pt x="2498882" y="273334"/>
                  </a:cubicBezTo>
                  <a:cubicBezTo>
                    <a:pt x="2509272" y="251223"/>
                    <a:pt x="2514334" y="226447"/>
                    <a:pt x="2514334" y="200073"/>
                  </a:cubicBezTo>
                  <a:cubicBezTo>
                    <a:pt x="2514334" y="150254"/>
                    <a:pt x="2497550" y="110027"/>
                    <a:pt x="2463450" y="76726"/>
                  </a:cubicBezTo>
                  <a:cubicBezTo>
                    <a:pt x="2429083" y="43424"/>
                    <a:pt x="2381130" y="26641"/>
                    <a:pt x="2320655" y="26641"/>
                  </a:cubicBezTo>
                  <a:cubicBezTo>
                    <a:pt x="2283625" y="26641"/>
                    <a:pt x="2248991" y="33834"/>
                    <a:pt x="2217555" y="47687"/>
                  </a:cubicBezTo>
                  <a:cubicBezTo>
                    <a:pt x="2186919" y="61274"/>
                    <a:pt x="2162409" y="83652"/>
                    <a:pt x="2144561" y="114023"/>
                  </a:cubicBezTo>
                  <a:cubicBezTo>
                    <a:pt x="2128043" y="142262"/>
                    <a:pt x="2118985" y="184354"/>
                    <a:pt x="2117387" y="239234"/>
                  </a:cubicBezTo>
                  <a:cubicBezTo>
                    <a:pt x="2117387" y="240567"/>
                    <a:pt x="2118452" y="241632"/>
                    <a:pt x="2119784" y="241632"/>
                  </a:cubicBezTo>
                  <a:lnTo>
                    <a:pt x="2205567" y="245628"/>
                  </a:lnTo>
                  <a:cubicBezTo>
                    <a:pt x="2210896" y="245894"/>
                    <a:pt x="2215158" y="241898"/>
                    <a:pt x="2215691" y="236571"/>
                  </a:cubicBezTo>
                  <a:cubicBezTo>
                    <a:pt x="2218888" y="195543"/>
                    <a:pt x="2226347" y="165440"/>
                    <a:pt x="2238335" y="144926"/>
                  </a:cubicBezTo>
                  <a:cubicBezTo>
                    <a:pt x="2253255" y="118818"/>
                    <a:pt x="2278030" y="104965"/>
                    <a:pt x="2309200" y="104965"/>
                  </a:cubicBezTo>
                  <a:cubicBezTo>
                    <a:pt x="2331311" y="104965"/>
                    <a:pt x="2350227" y="113223"/>
                    <a:pt x="2365145" y="129475"/>
                  </a:cubicBezTo>
                  <a:cubicBezTo>
                    <a:pt x="2379798" y="145459"/>
                    <a:pt x="2386991" y="165706"/>
                    <a:pt x="2386991" y="189682"/>
                  </a:cubicBezTo>
                  <a:cubicBezTo>
                    <a:pt x="2386991" y="220319"/>
                    <a:pt x="2377933" y="248026"/>
                    <a:pt x="2359817" y="272535"/>
                  </a:cubicBezTo>
                  <a:cubicBezTo>
                    <a:pt x="2342767" y="295713"/>
                    <a:pt x="2308933" y="330346"/>
                    <a:pt x="2256451" y="378566"/>
                  </a:cubicBezTo>
                  <a:cubicBezTo>
                    <a:pt x="2218089" y="413998"/>
                    <a:pt x="2187984" y="446766"/>
                    <a:pt x="2166938" y="476337"/>
                  </a:cubicBezTo>
                  <a:cubicBezTo>
                    <a:pt x="2146159" y="505375"/>
                    <a:pt x="2130973" y="535746"/>
                    <a:pt x="2121915" y="566383"/>
                  </a:cubicBezTo>
                  <a:cubicBezTo>
                    <a:pt x="2114989" y="589560"/>
                    <a:pt x="2109661" y="639911"/>
                    <a:pt x="2108063" y="675343"/>
                  </a:cubicBezTo>
                  <a:cubicBezTo>
                    <a:pt x="2107263" y="696390"/>
                    <a:pt x="2090213" y="712640"/>
                    <a:pt x="2069167" y="712640"/>
                  </a:cubicBezTo>
                  <a:lnTo>
                    <a:pt x="2020148" y="712640"/>
                  </a:lnTo>
                  <a:lnTo>
                    <a:pt x="13833" y="712640"/>
                  </a:lnTo>
                  <a:cubicBezTo>
                    <a:pt x="7440" y="712640"/>
                    <a:pt x="1579" y="708378"/>
                    <a:pt x="247" y="701984"/>
                  </a:cubicBezTo>
                  <a:cubicBezTo>
                    <a:pt x="-1352" y="693459"/>
                    <a:pt x="5042" y="686000"/>
                    <a:pt x="13301" y="686000"/>
                  </a:cubicBezTo>
                  <a:lnTo>
                    <a:pt x="2020148" y="686000"/>
                  </a:lnTo>
                  <a:lnTo>
                    <a:pt x="2069167" y="686000"/>
                  </a:lnTo>
                  <a:cubicBezTo>
                    <a:pt x="2075827" y="686000"/>
                    <a:pt x="2081155" y="680938"/>
                    <a:pt x="2081421" y="674278"/>
                  </a:cubicBezTo>
                  <a:cubicBezTo>
                    <a:pt x="2082753" y="637780"/>
                    <a:pt x="2088614" y="584764"/>
                    <a:pt x="2096340" y="558923"/>
                  </a:cubicBezTo>
                  <a:cubicBezTo>
                    <a:pt x="2106197" y="525355"/>
                    <a:pt x="2122715" y="492322"/>
                    <a:pt x="2145359" y="460885"/>
                  </a:cubicBezTo>
                  <a:cubicBezTo>
                    <a:pt x="2167738" y="429983"/>
                    <a:pt x="2198907" y="395615"/>
                    <a:pt x="2238602" y="358851"/>
                  </a:cubicBezTo>
                  <a:cubicBezTo>
                    <a:pt x="2289219" y="312496"/>
                    <a:pt x="2322787" y="278130"/>
                    <a:pt x="2338505" y="256817"/>
                  </a:cubicBezTo>
                  <a:cubicBezTo>
                    <a:pt x="2353157" y="236836"/>
                    <a:pt x="2360350" y="214991"/>
                    <a:pt x="2360350" y="189682"/>
                  </a:cubicBezTo>
                  <a:cubicBezTo>
                    <a:pt x="2360350" y="172366"/>
                    <a:pt x="2355555" y="158512"/>
                    <a:pt x="2345431" y="147590"/>
                  </a:cubicBezTo>
                  <a:cubicBezTo>
                    <a:pt x="2335574" y="136934"/>
                    <a:pt x="2323852" y="131872"/>
                    <a:pt x="2309200" y="131872"/>
                  </a:cubicBezTo>
                  <a:cubicBezTo>
                    <a:pt x="2287088" y="131872"/>
                    <a:pt x="2271903" y="140397"/>
                    <a:pt x="2261247" y="158512"/>
                  </a:cubicBezTo>
                  <a:cubicBezTo>
                    <a:pt x="2251389" y="175296"/>
                    <a:pt x="2244995" y="202470"/>
                    <a:pt x="2242331" y="238968"/>
                  </a:cubicBezTo>
                  <a:cubicBezTo>
                    <a:pt x="2240733" y="258682"/>
                    <a:pt x="2224215" y="273334"/>
                    <a:pt x="2204501" y="272535"/>
                  </a:cubicBezTo>
                  <a:lnTo>
                    <a:pt x="2118719" y="268539"/>
                  </a:lnTo>
                  <a:cubicBezTo>
                    <a:pt x="2103001" y="267740"/>
                    <a:pt x="2090746" y="254420"/>
                    <a:pt x="2091012" y="238968"/>
                  </a:cubicBezTo>
                  <a:cubicBezTo>
                    <a:pt x="2092611" y="179559"/>
                    <a:pt x="2102734" y="133204"/>
                    <a:pt x="2121649" y="100969"/>
                  </a:cubicBezTo>
                  <a:cubicBezTo>
                    <a:pt x="2142429" y="65803"/>
                    <a:pt x="2170935" y="39695"/>
                    <a:pt x="2206633" y="23710"/>
                  </a:cubicBezTo>
                  <a:cubicBezTo>
                    <a:pt x="2241533" y="7992"/>
                    <a:pt x="2279895" y="0"/>
                    <a:pt x="2320655" y="0"/>
                  </a:cubicBez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id="{BB4ADEB2-9858-4A7B-AE74-51CFC39D0568}"/>
                </a:ext>
              </a:extLst>
            </p:cNvPr>
            <p:cNvSpPr/>
            <p:nvPr/>
          </p:nvSpPr>
          <p:spPr>
            <a:xfrm>
              <a:off x="11477118" y="5890245"/>
              <a:ext cx="258415" cy="293048"/>
            </a:xfrm>
            <a:custGeom>
              <a:avLst/>
              <a:gdLst>
                <a:gd name="connsiteX0" fmla="*/ 440715 w 533434"/>
                <a:gd name="connsiteY0" fmla="*/ 250808 h 604925"/>
                <a:gd name="connsiteX1" fmla="*/ 335252 w 533434"/>
                <a:gd name="connsiteY1" fmla="*/ 523875 h 604925"/>
                <a:gd name="connsiteX2" fmla="*/ 96381 w 533434"/>
                <a:gd name="connsiteY2" fmla="*/ 354677 h 604925"/>
                <a:gd name="connsiteX3" fmla="*/ 201843 w 533434"/>
                <a:gd name="connsiteY3" fmla="*/ 81610 h 604925"/>
                <a:gd name="connsiteX4" fmla="*/ 440715 w 533434"/>
                <a:gd name="connsiteY4" fmla="*/ 250808 h 604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3434" h="604925">
                  <a:moveTo>
                    <a:pt x="440715" y="250808"/>
                  </a:moveTo>
                  <a:cubicBezTo>
                    <a:pt x="477555" y="372936"/>
                    <a:pt x="430337" y="495192"/>
                    <a:pt x="335252" y="523875"/>
                  </a:cubicBezTo>
                  <a:cubicBezTo>
                    <a:pt x="240167" y="552557"/>
                    <a:pt x="133221" y="476805"/>
                    <a:pt x="96381" y="354677"/>
                  </a:cubicBezTo>
                  <a:cubicBezTo>
                    <a:pt x="59541" y="232549"/>
                    <a:pt x="106758" y="110293"/>
                    <a:pt x="201843" y="81610"/>
                  </a:cubicBezTo>
                  <a:cubicBezTo>
                    <a:pt x="296928" y="52928"/>
                    <a:pt x="403875" y="128680"/>
                    <a:pt x="440715" y="250808"/>
                  </a:cubicBezTo>
                  <a:close/>
                </a:path>
              </a:pathLst>
            </a:custGeom>
            <a:noFill/>
            <a:ln w="28575" cap="flat">
              <a:solidFill>
                <a:schemeClr val="accent2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00C44094-553E-44B1-8AA3-A91943ABDA2A}"/>
                </a:ext>
              </a:extLst>
            </p:cNvPr>
            <p:cNvSpPr/>
            <p:nvPr/>
          </p:nvSpPr>
          <p:spPr>
            <a:xfrm>
              <a:off x="10433420" y="5924696"/>
              <a:ext cx="186485" cy="506174"/>
            </a:xfrm>
            <a:custGeom>
              <a:avLst/>
              <a:gdLst>
                <a:gd name="connsiteX0" fmla="*/ 190551 w 384952"/>
                <a:gd name="connsiteY0" fmla="*/ 1041847 h 1044871"/>
                <a:gd name="connsiteX1" fmla="*/ 42620 w 384952"/>
                <a:gd name="connsiteY1" fmla="*/ 898315 h 1044871"/>
                <a:gd name="connsiteX2" fmla="*/ 4124 w 384952"/>
                <a:gd name="connsiteY2" fmla="*/ 523811 h 1044871"/>
                <a:gd name="connsiteX3" fmla="*/ 42069 w 384952"/>
                <a:gd name="connsiteY3" fmla="*/ 151506 h 1044871"/>
                <a:gd name="connsiteX4" fmla="*/ 192201 w 384952"/>
                <a:gd name="connsiteY4" fmla="*/ 4124 h 1044871"/>
                <a:gd name="connsiteX5" fmla="*/ 342333 w 384952"/>
                <a:gd name="connsiteY5" fmla="*/ 148207 h 1044871"/>
                <a:gd name="connsiteX6" fmla="*/ 380828 w 384952"/>
                <a:gd name="connsiteY6" fmla="*/ 523261 h 1044871"/>
                <a:gd name="connsiteX7" fmla="*/ 352231 w 384952"/>
                <a:gd name="connsiteY7" fmla="*/ 848821 h 1044871"/>
                <a:gd name="connsiteX8" fmla="*/ 190551 w 384952"/>
                <a:gd name="connsiteY8" fmla="*/ 1041847 h 1044871"/>
                <a:gd name="connsiteX9" fmla="*/ 192201 w 384952"/>
                <a:gd name="connsiteY9" fmla="*/ 59118 h 1044871"/>
                <a:gd name="connsiteX10" fmla="*/ 94313 w 384952"/>
                <a:gd name="connsiteY10" fmla="*/ 166905 h 1044871"/>
                <a:gd name="connsiteX11" fmla="*/ 58567 w 384952"/>
                <a:gd name="connsiteY11" fmla="*/ 524361 h 1044871"/>
                <a:gd name="connsiteX12" fmla="*/ 94863 w 384952"/>
                <a:gd name="connsiteY12" fmla="*/ 882917 h 1044871"/>
                <a:gd name="connsiteX13" fmla="*/ 190001 w 384952"/>
                <a:gd name="connsiteY13" fmla="*/ 987404 h 1044871"/>
                <a:gd name="connsiteX14" fmla="*/ 297788 w 384952"/>
                <a:gd name="connsiteY14" fmla="*/ 840022 h 1044871"/>
                <a:gd name="connsiteX15" fmla="*/ 325284 w 384952"/>
                <a:gd name="connsiteY15" fmla="*/ 523261 h 1044871"/>
                <a:gd name="connsiteX16" fmla="*/ 288989 w 384952"/>
                <a:gd name="connsiteY16" fmla="*/ 164155 h 1044871"/>
                <a:gd name="connsiteX17" fmla="*/ 192201 w 384952"/>
                <a:gd name="connsiteY17" fmla="*/ 59118 h 1044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84952" h="1044871">
                  <a:moveTo>
                    <a:pt x="190551" y="1041847"/>
                  </a:moveTo>
                  <a:cubicBezTo>
                    <a:pt x="121260" y="1041847"/>
                    <a:pt x="71216" y="993453"/>
                    <a:pt x="42620" y="898315"/>
                  </a:cubicBezTo>
                  <a:cubicBezTo>
                    <a:pt x="16773" y="813625"/>
                    <a:pt x="4124" y="687141"/>
                    <a:pt x="4124" y="523811"/>
                  </a:cubicBezTo>
                  <a:cubicBezTo>
                    <a:pt x="4124" y="363780"/>
                    <a:pt x="16773" y="238396"/>
                    <a:pt x="42069" y="151506"/>
                  </a:cubicBezTo>
                  <a:cubicBezTo>
                    <a:pt x="70116" y="53618"/>
                    <a:pt x="120710" y="4124"/>
                    <a:pt x="192201" y="4124"/>
                  </a:cubicBezTo>
                  <a:cubicBezTo>
                    <a:pt x="263143" y="4124"/>
                    <a:pt x="313186" y="52519"/>
                    <a:pt x="342333" y="148207"/>
                  </a:cubicBezTo>
                  <a:cubicBezTo>
                    <a:pt x="368179" y="233446"/>
                    <a:pt x="380828" y="359381"/>
                    <a:pt x="380828" y="523261"/>
                  </a:cubicBezTo>
                  <a:cubicBezTo>
                    <a:pt x="380828" y="624998"/>
                    <a:pt x="371479" y="734435"/>
                    <a:pt x="352231" y="848821"/>
                  </a:cubicBezTo>
                  <a:cubicBezTo>
                    <a:pt x="331334" y="976955"/>
                    <a:pt x="276891" y="1041847"/>
                    <a:pt x="190551" y="1041847"/>
                  </a:cubicBezTo>
                  <a:close/>
                  <a:moveTo>
                    <a:pt x="192201" y="59118"/>
                  </a:moveTo>
                  <a:cubicBezTo>
                    <a:pt x="175703" y="59118"/>
                    <a:pt x="125659" y="59118"/>
                    <a:pt x="94313" y="166905"/>
                  </a:cubicBezTo>
                  <a:cubicBezTo>
                    <a:pt x="70666" y="248844"/>
                    <a:pt x="58567" y="369280"/>
                    <a:pt x="58567" y="524361"/>
                  </a:cubicBezTo>
                  <a:cubicBezTo>
                    <a:pt x="58567" y="682191"/>
                    <a:pt x="70666" y="803176"/>
                    <a:pt x="94863" y="882917"/>
                  </a:cubicBezTo>
                  <a:cubicBezTo>
                    <a:pt x="126759" y="987404"/>
                    <a:pt x="174604" y="987404"/>
                    <a:pt x="190001" y="987404"/>
                  </a:cubicBezTo>
                  <a:cubicBezTo>
                    <a:pt x="210899" y="987404"/>
                    <a:pt x="273591" y="987404"/>
                    <a:pt x="297788" y="840022"/>
                  </a:cubicBezTo>
                  <a:cubicBezTo>
                    <a:pt x="315936" y="728386"/>
                    <a:pt x="325284" y="621699"/>
                    <a:pt x="325284" y="523261"/>
                  </a:cubicBezTo>
                  <a:cubicBezTo>
                    <a:pt x="325284" y="365430"/>
                    <a:pt x="313186" y="244445"/>
                    <a:pt x="288989" y="164155"/>
                  </a:cubicBezTo>
                  <a:cubicBezTo>
                    <a:pt x="258193" y="59118"/>
                    <a:pt x="208699" y="59118"/>
                    <a:pt x="192201" y="59118"/>
                  </a:cubicBez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8" name="Straight Connector 7">
              <a:extLst>
                <a:ext uri="{FF2B5EF4-FFF2-40B4-BE49-F238E27FC236}">
                  <a16:creationId xmlns:a16="http://schemas.microsoft.com/office/drawing/2014/main" id="{6E6F65D3-6563-4713-9BE8-7CF9A9390645}"/>
                </a:ext>
              </a:extLst>
            </p:cNvPr>
            <p:cNvCxnSpPr>
              <a:cxnSpLocks/>
            </p:cNvCxnSpPr>
            <p:nvPr/>
          </p:nvCxnSpPr>
          <p:spPr>
            <a:xfrm>
              <a:off x="0" y="6503154"/>
              <a:ext cx="8181474" cy="0"/>
            </a:xfrm>
            <a:prstGeom prst="line">
              <a:avLst/>
            </a:prstGeom>
            <a:ln w="25400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9" name="Rectangle 8">
            <a:extLst>
              <a:ext uri="{FF2B5EF4-FFF2-40B4-BE49-F238E27FC236}">
                <a16:creationId xmlns:a16="http://schemas.microsoft.com/office/drawing/2014/main" id="{4CCF9E78-6BBC-4373-8848-FD3950FEF73B}"/>
              </a:ext>
            </a:extLst>
          </p:cNvPr>
          <p:cNvSpPr/>
          <p:nvPr userDrawn="1"/>
        </p:nvSpPr>
        <p:spPr>
          <a:xfrm>
            <a:off x="0" y="6485022"/>
            <a:ext cx="9144000" cy="372979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715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706476580"/>
      </p:ext>
    </p:extLst>
  </p:cSld>
  <p:clrMapOvr>
    <a:masterClrMapping/>
  </p:clrMapOvr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5_Images &amp; Conten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그림 개체 틀 4">
            <a:extLst>
              <a:ext uri="{FF2B5EF4-FFF2-40B4-BE49-F238E27FC236}">
                <a16:creationId xmlns:a16="http://schemas.microsoft.com/office/drawing/2014/main" id="{B7D7898D-D468-435D-8064-94CFFEA0BECB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4049319" y="1283844"/>
            <a:ext cx="3776611" cy="4946542"/>
          </a:xfrm>
          <a:custGeom>
            <a:avLst/>
            <a:gdLst>
              <a:gd name="connsiteX0" fmla="*/ 0 w 5035481"/>
              <a:gd name="connsiteY0" fmla="*/ 0 h 4946542"/>
              <a:gd name="connsiteX1" fmla="*/ 5035481 w 5035481"/>
              <a:gd name="connsiteY1" fmla="*/ 1150274 h 4946542"/>
              <a:gd name="connsiteX2" fmla="*/ 1532975 w 5035481"/>
              <a:gd name="connsiteY2" fmla="*/ 4946542 h 49465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035481" h="4946542">
                <a:moveTo>
                  <a:pt x="0" y="0"/>
                </a:moveTo>
                <a:lnTo>
                  <a:pt x="5035481" y="1150274"/>
                </a:lnTo>
                <a:lnTo>
                  <a:pt x="1532975" y="4946542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685835" rtl="0" eaLnBrk="1" fontAlgn="auto" latinLnBrk="1" hangingPunct="1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Tx/>
              <a:buSzTx/>
              <a:buFontTx/>
              <a:buNone/>
              <a:tabLst/>
              <a:defRPr sz="900"/>
            </a:lvl1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44553453"/>
      </p:ext>
    </p:extLst>
  </p:cSld>
  <p:clrMapOvr>
    <a:masterClrMapping/>
  </p:clrMapOvr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242647" y="339510"/>
            <a:ext cx="8679898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405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E6F65D3-6563-4713-9BE8-7CF9A9390645}"/>
              </a:ext>
            </a:extLst>
          </p:cNvPr>
          <p:cNvCxnSpPr>
            <a:cxnSpLocks/>
          </p:cNvCxnSpPr>
          <p:nvPr/>
        </p:nvCxnSpPr>
        <p:spPr>
          <a:xfrm>
            <a:off x="0" y="6430962"/>
            <a:ext cx="9144000" cy="0"/>
          </a:xfrm>
          <a:prstGeom prst="line">
            <a:avLst/>
          </a:prstGeom>
          <a:ln w="25400">
            <a:solidFill>
              <a:schemeClr val="accent1">
                <a:lumMod val="9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Rectangle 8">
            <a:extLst>
              <a:ext uri="{FF2B5EF4-FFF2-40B4-BE49-F238E27FC236}">
                <a16:creationId xmlns:a16="http://schemas.microsoft.com/office/drawing/2014/main" id="{4CCF9E78-6BBC-4373-8848-FD3950FEF73B}"/>
              </a:ext>
            </a:extLst>
          </p:cNvPr>
          <p:cNvSpPr/>
          <p:nvPr userDrawn="1"/>
        </p:nvSpPr>
        <p:spPr>
          <a:xfrm>
            <a:off x="0" y="6485022"/>
            <a:ext cx="9144000" cy="372979"/>
          </a:xfrm>
          <a:prstGeom prst="rect">
            <a:avLst/>
          </a:prstGeom>
          <a:solidFill>
            <a:schemeClr val="accent1">
              <a:lumMod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715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299972232"/>
      </p:ext>
    </p:extLst>
  </p:cSld>
  <p:clrMapOvr>
    <a:masterClrMapping/>
  </p:clrMapOvr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Style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413525553"/>
      </p:ext>
    </p:extLst>
  </p:cSld>
  <p:clrMapOvr>
    <a:masterClrMapping/>
  </p:clrMapOvr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4_Images &amp;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직사각형 2">
            <a:extLst>
              <a:ext uri="{FF2B5EF4-FFF2-40B4-BE49-F238E27FC236}">
                <a16:creationId xmlns:a16="http://schemas.microsoft.com/office/drawing/2014/main" id="{B3CA5F7E-D45F-4887-AF9C-BB7E27A9C9CE}"/>
              </a:ext>
            </a:extLst>
          </p:cNvPr>
          <p:cNvSpPr/>
          <p:nvPr userDrawn="1"/>
        </p:nvSpPr>
        <p:spPr>
          <a:xfrm>
            <a:off x="5421090" y="1876149"/>
            <a:ext cx="3240000" cy="4320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715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맑은 고딕" panose="020B0503020000020004" pitchFamily="34" charset="-127"/>
              <a:cs typeface="+mn-cs"/>
            </a:endParaRPr>
          </a:p>
        </p:txBody>
      </p:sp>
      <p:sp>
        <p:nvSpPr>
          <p:cNvPr id="2" name="그림 개체 틀 5">
            <a:extLst>
              <a:ext uri="{FF2B5EF4-FFF2-40B4-BE49-F238E27FC236}">
                <a16:creationId xmlns:a16="http://schemas.microsoft.com/office/drawing/2014/main" id="{1C677DB5-A9F3-459B-9D51-37160E085128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4500160" y="653142"/>
            <a:ext cx="3240000" cy="4320000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685800" rtl="0" eaLnBrk="1" fontAlgn="auto" latinLnBrk="1" hangingPunct="1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Tx/>
              <a:buSzTx/>
              <a:buFontTx/>
              <a:buNone/>
              <a:tabLst/>
              <a:defRPr sz="900"/>
            </a:lvl1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4118386768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그림 개체 틀 8">
            <a:extLst>
              <a:ext uri="{FF2B5EF4-FFF2-40B4-BE49-F238E27FC236}">
                <a16:creationId xmlns:a16="http://schemas.microsoft.com/office/drawing/2014/main" id="{485B9B67-51AB-46DD-A495-7F8E099BA08E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1" y="0"/>
            <a:ext cx="9143999" cy="6858000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685800" rtl="0" eaLnBrk="1" fontAlgn="auto" latinLnBrk="1" hangingPunct="1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Tx/>
              <a:buSzTx/>
              <a:buFontTx/>
              <a:buNone/>
              <a:tabLst/>
              <a:defRPr sz="900"/>
            </a:lvl1pPr>
          </a:lstStyle>
          <a:p>
            <a:r>
              <a:rPr lang="en-US" altLang="ko-KR" dirty="0"/>
              <a:t>Your Picture Here and Sent to Back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368545548"/>
      </p:ext>
    </p:extLst>
  </p:cSld>
  <p:clrMapOvr>
    <a:masterClrMapping/>
  </p:clrMapOvr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Style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231350426"/>
      </p:ext>
    </p:extLst>
  </p:cSld>
  <p:clrMapOvr>
    <a:masterClrMapping/>
  </p:clrMapOvr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8B0E9180-5F9B-4195-9329-D4333F8A63E8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 rot="21355416">
            <a:off x="3552791" y="311642"/>
            <a:ext cx="5192368" cy="3844781"/>
          </a:xfrm>
          <a:custGeom>
            <a:avLst/>
            <a:gdLst>
              <a:gd name="connsiteX0" fmla="*/ 4127094 w 6923157"/>
              <a:gd name="connsiteY0" fmla="*/ 2650274 h 3844781"/>
              <a:gd name="connsiteX1" fmla="*/ 4120952 w 6923157"/>
              <a:gd name="connsiteY1" fmla="*/ 2652027 h 3844781"/>
              <a:gd name="connsiteX2" fmla="*/ 4121694 w 6923157"/>
              <a:gd name="connsiteY2" fmla="*/ 2652798 h 3844781"/>
              <a:gd name="connsiteX3" fmla="*/ 4123622 w 6923157"/>
              <a:gd name="connsiteY3" fmla="*/ 2654447 h 3844781"/>
              <a:gd name="connsiteX4" fmla="*/ 4042165 w 6923157"/>
              <a:gd name="connsiteY4" fmla="*/ 2624169 h 3844781"/>
              <a:gd name="connsiteX5" fmla="*/ 4033090 w 6923157"/>
              <a:gd name="connsiteY5" fmla="*/ 2625954 h 3844781"/>
              <a:gd name="connsiteX6" fmla="*/ 4032096 w 6923157"/>
              <a:gd name="connsiteY6" fmla="*/ 2627139 h 3844781"/>
              <a:gd name="connsiteX7" fmla="*/ 4039066 w 6923157"/>
              <a:gd name="connsiteY7" fmla="*/ 2637438 h 3844781"/>
              <a:gd name="connsiteX8" fmla="*/ 4040573 w 6923157"/>
              <a:gd name="connsiteY8" fmla="*/ 2642238 h 3844781"/>
              <a:gd name="connsiteX9" fmla="*/ 4050273 w 6923157"/>
              <a:gd name="connsiteY9" fmla="*/ 2643511 h 3844781"/>
              <a:gd name="connsiteX10" fmla="*/ 4050295 w 6923157"/>
              <a:gd name="connsiteY10" fmla="*/ 2643480 h 3844781"/>
              <a:gd name="connsiteX11" fmla="*/ 4049615 w 6923157"/>
              <a:gd name="connsiteY11" fmla="*/ 2633721 h 3844781"/>
              <a:gd name="connsiteX12" fmla="*/ 4042165 w 6923157"/>
              <a:gd name="connsiteY12" fmla="*/ 2624169 h 3844781"/>
              <a:gd name="connsiteX13" fmla="*/ 4268802 w 6923157"/>
              <a:gd name="connsiteY13" fmla="*/ 2636824 h 3844781"/>
              <a:gd name="connsiteX14" fmla="*/ 4256851 w 6923157"/>
              <a:gd name="connsiteY14" fmla="*/ 2652632 h 3844781"/>
              <a:gd name="connsiteX15" fmla="*/ 4274805 w 6923157"/>
              <a:gd name="connsiteY15" fmla="*/ 2655317 h 3844781"/>
              <a:gd name="connsiteX16" fmla="*/ 4275574 w 6923157"/>
              <a:gd name="connsiteY16" fmla="*/ 2653477 h 3844781"/>
              <a:gd name="connsiteX17" fmla="*/ 4287193 w 6923157"/>
              <a:gd name="connsiteY17" fmla="*/ 2642347 h 3844781"/>
              <a:gd name="connsiteX18" fmla="*/ 4268802 w 6923157"/>
              <a:gd name="connsiteY18" fmla="*/ 2636824 h 3844781"/>
              <a:gd name="connsiteX19" fmla="*/ 5509053 w 6923157"/>
              <a:gd name="connsiteY19" fmla="*/ 15735 h 3844781"/>
              <a:gd name="connsiteX20" fmla="*/ 5568007 w 6923157"/>
              <a:gd name="connsiteY20" fmla="*/ 34782 h 3844781"/>
              <a:gd name="connsiteX21" fmla="*/ 5582209 w 6923157"/>
              <a:gd name="connsiteY21" fmla="*/ 34308 h 3844781"/>
              <a:gd name="connsiteX22" fmla="*/ 5615414 w 6923157"/>
              <a:gd name="connsiteY22" fmla="*/ 29649 h 3844781"/>
              <a:gd name="connsiteX23" fmla="*/ 5664202 w 6923157"/>
              <a:gd name="connsiteY23" fmla="*/ 37982 h 3844781"/>
              <a:gd name="connsiteX24" fmla="*/ 5739604 w 6923157"/>
              <a:gd name="connsiteY24" fmla="*/ 53203 h 3844781"/>
              <a:gd name="connsiteX25" fmla="*/ 5783946 w 6923157"/>
              <a:gd name="connsiteY25" fmla="*/ 56089 h 3844781"/>
              <a:gd name="connsiteX26" fmla="*/ 5846832 w 6923157"/>
              <a:gd name="connsiteY26" fmla="*/ 50301 h 3844781"/>
              <a:gd name="connsiteX27" fmla="*/ 5882235 w 6923157"/>
              <a:gd name="connsiteY27" fmla="*/ 54440 h 3844781"/>
              <a:gd name="connsiteX28" fmla="*/ 5891942 w 6923157"/>
              <a:gd name="connsiteY28" fmla="*/ 60666 h 3844781"/>
              <a:gd name="connsiteX29" fmla="*/ 5893015 w 6923157"/>
              <a:gd name="connsiteY29" fmla="*/ 71140 h 3844781"/>
              <a:gd name="connsiteX30" fmla="*/ 5905430 w 6923157"/>
              <a:gd name="connsiteY30" fmla="*/ 78505 h 3844781"/>
              <a:gd name="connsiteX31" fmla="*/ 5943179 w 6923157"/>
              <a:gd name="connsiteY31" fmla="*/ 54995 h 3844781"/>
              <a:gd name="connsiteX32" fmla="*/ 5957381 w 6923157"/>
              <a:gd name="connsiteY32" fmla="*/ 54521 h 3844781"/>
              <a:gd name="connsiteX33" fmla="*/ 5957638 w 6923157"/>
              <a:gd name="connsiteY33" fmla="*/ 69662 h 3844781"/>
              <a:gd name="connsiteX34" fmla="*/ 5967294 w 6923157"/>
              <a:gd name="connsiteY34" fmla="*/ 88037 h 3844781"/>
              <a:gd name="connsiteX35" fmla="*/ 5979250 w 6923157"/>
              <a:gd name="connsiteY35" fmla="*/ 90913 h 3844781"/>
              <a:gd name="connsiteX36" fmla="*/ 5985739 w 6923157"/>
              <a:gd name="connsiteY36" fmla="*/ 103664 h 3844781"/>
              <a:gd name="connsiteX37" fmla="*/ 5985535 w 6923157"/>
              <a:gd name="connsiteY37" fmla="*/ 114315 h 3844781"/>
              <a:gd name="connsiteX38" fmla="*/ 5995906 w 6923157"/>
              <a:gd name="connsiteY38" fmla="*/ 114378 h 3844781"/>
              <a:gd name="connsiteX39" fmla="*/ 6027833 w 6923157"/>
              <a:gd name="connsiteY39" fmla="*/ 109899 h 3844781"/>
              <a:gd name="connsiteX40" fmla="*/ 6120345 w 6923157"/>
              <a:gd name="connsiteY40" fmla="*/ 77188 h 3844781"/>
              <a:gd name="connsiteX41" fmla="*/ 6133167 w 6923157"/>
              <a:gd name="connsiteY41" fmla="*/ 63247 h 3844781"/>
              <a:gd name="connsiteX42" fmla="*/ 6131482 w 6923157"/>
              <a:gd name="connsiteY42" fmla="*/ 84731 h 3844781"/>
              <a:gd name="connsiteX43" fmla="*/ 6148292 w 6923157"/>
              <a:gd name="connsiteY43" fmla="*/ 109692 h 3844781"/>
              <a:gd name="connsiteX44" fmla="*/ 6266453 w 6923157"/>
              <a:gd name="connsiteY44" fmla="*/ 124986 h 3844781"/>
              <a:gd name="connsiteX45" fmla="*/ 6309365 w 6923157"/>
              <a:gd name="connsiteY45" fmla="*/ 126553 h 3844781"/>
              <a:gd name="connsiteX46" fmla="*/ 6323161 w 6923157"/>
              <a:gd name="connsiteY46" fmla="*/ 147384 h 3844781"/>
              <a:gd name="connsiteX47" fmla="*/ 6346711 w 6923157"/>
              <a:gd name="connsiteY47" fmla="*/ 162293 h 3844781"/>
              <a:gd name="connsiteX48" fmla="*/ 6373685 w 6923157"/>
              <a:gd name="connsiteY48" fmla="*/ 160026 h 3844781"/>
              <a:gd name="connsiteX49" fmla="*/ 6390287 w 6923157"/>
              <a:gd name="connsiteY49" fmla="*/ 157697 h 3844781"/>
              <a:gd name="connsiteX50" fmla="*/ 6411539 w 6923157"/>
              <a:gd name="connsiteY50" fmla="*/ 150162 h 3844781"/>
              <a:gd name="connsiteX51" fmla="*/ 6428754 w 6923157"/>
              <a:gd name="connsiteY51" fmla="*/ 153817 h 3844781"/>
              <a:gd name="connsiteX52" fmla="*/ 6441476 w 6923157"/>
              <a:gd name="connsiteY52" fmla="*/ 164175 h 3844781"/>
              <a:gd name="connsiteX53" fmla="*/ 6461400 w 6923157"/>
              <a:gd name="connsiteY53" fmla="*/ 168968 h 3844781"/>
              <a:gd name="connsiteX54" fmla="*/ 6483977 w 6923157"/>
              <a:gd name="connsiteY54" fmla="*/ 149104 h 3844781"/>
              <a:gd name="connsiteX55" fmla="*/ 6485561 w 6923157"/>
              <a:gd name="connsiteY55" fmla="*/ 151918 h 3844781"/>
              <a:gd name="connsiteX56" fmla="*/ 6488426 w 6923157"/>
              <a:gd name="connsiteY56" fmla="*/ 192495 h 3844781"/>
              <a:gd name="connsiteX57" fmla="*/ 6493024 w 6923157"/>
              <a:gd name="connsiteY57" fmla="*/ 199438 h 3844781"/>
              <a:gd name="connsiteX58" fmla="*/ 6542118 w 6923157"/>
              <a:gd name="connsiteY58" fmla="*/ 210763 h 3844781"/>
              <a:gd name="connsiteX59" fmla="*/ 6563778 w 6923157"/>
              <a:gd name="connsiteY59" fmla="*/ 219867 h 3844781"/>
              <a:gd name="connsiteX60" fmla="*/ 6566079 w 6923157"/>
              <a:gd name="connsiteY60" fmla="*/ 242309 h 3844781"/>
              <a:gd name="connsiteX61" fmla="*/ 6534254 w 6923157"/>
              <a:gd name="connsiteY61" fmla="*/ 260435 h 3844781"/>
              <a:gd name="connsiteX62" fmla="*/ 6500486 w 6923157"/>
              <a:gd name="connsiteY62" fmla="*/ 246959 h 3844781"/>
              <a:gd name="connsiteX63" fmla="*/ 6469425 w 6923157"/>
              <a:gd name="connsiteY63" fmla="*/ 234623 h 3844781"/>
              <a:gd name="connsiteX64" fmla="*/ 6437038 w 6923157"/>
              <a:gd name="connsiteY64" fmla="*/ 234614 h 3844781"/>
              <a:gd name="connsiteX65" fmla="*/ 6406030 w 6923157"/>
              <a:gd name="connsiteY65" fmla="*/ 248070 h 3844781"/>
              <a:gd name="connsiteX66" fmla="*/ 6337319 w 6923157"/>
              <a:gd name="connsiteY66" fmla="*/ 234945 h 3844781"/>
              <a:gd name="connsiteX67" fmla="*/ 6283169 w 6923157"/>
              <a:gd name="connsiteY67" fmla="*/ 250132 h 3844781"/>
              <a:gd name="connsiteX68" fmla="*/ 6261153 w 6923157"/>
              <a:gd name="connsiteY68" fmla="*/ 250186 h 3844781"/>
              <a:gd name="connsiteX69" fmla="*/ 6130883 w 6923157"/>
              <a:gd name="connsiteY69" fmla="*/ 230520 h 3844781"/>
              <a:gd name="connsiteX70" fmla="*/ 6110296 w 6923157"/>
              <a:gd name="connsiteY70" fmla="*/ 231890 h 3844781"/>
              <a:gd name="connsiteX71" fmla="*/ 6095786 w 6923157"/>
              <a:gd name="connsiteY71" fmla="*/ 229372 h 3844781"/>
              <a:gd name="connsiteX72" fmla="*/ 6097628 w 6923157"/>
              <a:gd name="connsiteY72" fmla="*/ 247327 h 3844781"/>
              <a:gd name="connsiteX73" fmla="*/ 6091193 w 6923157"/>
              <a:gd name="connsiteY73" fmla="*/ 260372 h 3844781"/>
              <a:gd name="connsiteX74" fmla="*/ 6067744 w 6923157"/>
              <a:gd name="connsiteY74" fmla="*/ 259109 h 3844781"/>
              <a:gd name="connsiteX75" fmla="*/ 6018293 w 6923157"/>
              <a:gd name="connsiteY75" fmla="*/ 256941 h 3844781"/>
              <a:gd name="connsiteX76" fmla="*/ 6012571 w 6923157"/>
              <a:gd name="connsiteY76" fmla="*/ 251672 h 3844781"/>
              <a:gd name="connsiteX77" fmla="*/ 5987896 w 6923157"/>
              <a:gd name="connsiteY77" fmla="*/ 238440 h 3844781"/>
              <a:gd name="connsiteX78" fmla="*/ 5872086 w 6923157"/>
              <a:gd name="connsiteY78" fmla="*/ 233441 h 3844781"/>
              <a:gd name="connsiteX79" fmla="*/ 5861868 w 6923157"/>
              <a:gd name="connsiteY79" fmla="*/ 234874 h 3844781"/>
              <a:gd name="connsiteX80" fmla="*/ 5835099 w 6923157"/>
              <a:gd name="connsiteY80" fmla="*/ 226487 h 3844781"/>
              <a:gd name="connsiteX81" fmla="*/ 5809096 w 6923157"/>
              <a:gd name="connsiteY81" fmla="*/ 225583 h 3844781"/>
              <a:gd name="connsiteX82" fmla="*/ 5796583 w 6923157"/>
              <a:gd name="connsiteY82" fmla="*/ 242516 h 3844781"/>
              <a:gd name="connsiteX83" fmla="*/ 5775585 w 6923157"/>
              <a:gd name="connsiteY83" fmla="*/ 227250 h 3844781"/>
              <a:gd name="connsiteX84" fmla="*/ 5746058 w 6923157"/>
              <a:gd name="connsiteY84" fmla="*/ 229875 h 3844781"/>
              <a:gd name="connsiteX85" fmla="*/ 5706471 w 6923157"/>
              <a:gd name="connsiteY85" fmla="*/ 273373 h 3844781"/>
              <a:gd name="connsiteX86" fmla="*/ 5705346 w 6923157"/>
              <a:gd name="connsiteY86" fmla="*/ 275048 h 3844781"/>
              <a:gd name="connsiteX87" fmla="*/ 5685169 w 6923157"/>
              <a:gd name="connsiteY87" fmla="*/ 293056 h 3844781"/>
              <a:gd name="connsiteX88" fmla="*/ 5511940 w 6923157"/>
              <a:gd name="connsiteY88" fmla="*/ 283972 h 3844781"/>
              <a:gd name="connsiteX89" fmla="*/ 5401850 w 6923157"/>
              <a:gd name="connsiteY89" fmla="*/ 284240 h 3844781"/>
              <a:gd name="connsiteX90" fmla="*/ 5271889 w 6923157"/>
              <a:gd name="connsiteY90" fmla="*/ 267567 h 3844781"/>
              <a:gd name="connsiteX91" fmla="*/ 5177228 w 6923157"/>
              <a:gd name="connsiteY91" fmla="*/ 279331 h 3844781"/>
              <a:gd name="connsiteX92" fmla="*/ 5139732 w 6923157"/>
              <a:gd name="connsiteY92" fmla="*/ 280040 h 3844781"/>
              <a:gd name="connsiteX93" fmla="*/ 5058709 w 6923157"/>
              <a:gd name="connsiteY93" fmla="*/ 273193 h 3844781"/>
              <a:gd name="connsiteX94" fmla="*/ 4984023 w 6923157"/>
              <a:gd name="connsiteY94" fmla="*/ 277602 h 3844781"/>
              <a:gd name="connsiteX95" fmla="*/ 4870257 w 6923157"/>
              <a:gd name="connsiteY95" fmla="*/ 279905 h 3844781"/>
              <a:gd name="connsiteX96" fmla="*/ 4799402 w 6923157"/>
              <a:gd name="connsiteY96" fmla="*/ 283776 h 3844781"/>
              <a:gd name="connsiteX97" fmla="*/ 4645891 w 6923157"/>
              <a:gd name="connsiteY97" fmla="*/ 290136 h 3844781"/>
              <a:gd name="connsiteX98" fmla="*/ 4493454 w 6923157"/>
              <a:gd name="connsiteY98" fmla="*/ 306971 h 3844781"/>
              <a:gd name="connsiteX99" fmla="*/ 4389242 w 6923157"/>
              <a:gd name="connsiteY99" fmla="*/ 314005 h 3844781"/>
              <a:gd name="connsiteX100" fmla="*/ 4227047 w 6923157"/>
              <a:gd name="connsiteY100" fmla="*/ 336762 h 3844781"/>
              <a:gd name="connsiteX101" fmla="*/ 4144697 w 6923157"/>
              <a:gd name="connsiteY101" fmla="*/ 342246 h 3844781"/>
              <a:gd name="connsiteX102" fmla="*/ 4048252 w 6923157"/>
              <a:gd name="connsiteY102" fmla="*/ 361849 h 3844781"/>
              <a:gd name="connsiteX103" fmla="*/ 3988227 w 6923157"/>
              <a:gd name="connsiteY103" fmla="*/ 370271 h 3844781"/>
              <a:gd name="connsiteX104" fmla="*/ 3924064 w 6923157"/>
              <a:gd name="connsiteY104" fmla="*/ 376237 h 3844781"/>
              <a:gd name="connsiteX105" fmla="*/ 3846110 w 6923157"/>
              <a:gd name="connsiteY105" fmla="*/ 399317 h 3844781"/>
              <a:gd name="connsiteX106" fmla="*/ 3738322 w 6923157"/>
              <a:gd name="connsiteY106" fmla="*/ 422029 h 3844781"/>
              <a:gd name="connsiteX107" fmla="*/ 3594111 w 6923157"/>
              <a:gd name="connsiteY107" fmla="*/ 455923 h 3844781"/>
              <a:gd name="connsiteX108" fmla="*/ 3509312 w 6923157"/>
              <a:gd name="connsiteY108" fmla="*/ 475409 h 3844781"/>
              <a:gd name="connsiteX109" fmla="*/ 3376799 w 6923157"/>
              <a:gd name="connsiteY109" fmla="*/ 497038 h 3844781"/>
              <a:gd name="connsiteX110" fmla="*/ 3368778 w 6923157"/>
              <a:gd name="connsiteY110" fmla="*/ 507270 h 3844781"/>
              <a:gd name="connsiteX111" fmla="*/ 3383238 w 6923157"/>
              <a:gd name="connsiteY111" fmla="*/ 521937 h 3844781"/>
              <a:gd name="connsiteX112" fmla="*/ 3409904 w 6923157"/>
              <a:gd name="connsiteY112" fmla="*/ 516676 h 3844781"/>
              <a:gd name="connsiteX113" fmla="*/ 3984042 w 6923157"/>
              <a:gd name="connsiteY113" fmla="*/ 417907 h 3844781"/>
              <a:gd name="connsiteX114" fmla="*/ 4513535 w 6923157"/>
              <a:gd name="connsiteY114" fmla="*/ 351205 h 3844781"/>
              <a:gd name="connsiteX115" fmla="*/ 4854731 w 6923157"/>
              <a:gd name="connsiteY115" fmla="*/ 330651 h 3844781"/>
              <a:gd name="connsiteX116" fmla="*/ 5153579 w 6923157"/>
              <a:gd name="connsiteY116" fmla="*/ 326663 h 3844781"/>
              <a:gd name="connsiteX117" fmla="*/ 5521550 w 6923157"/>
              <a:gd name="connsiteY117" fmla="*/ 352439 h 3844781"/>
              <a:gd name="connsiteX118" fmla="*/ 5638636 w 6923157"/>
              <a:gd name="connsiteY118" fmla="*/ 357260 h 3844781"/>
              <a:gd name="connsiteX119" fmla="*/ 5762367 w 6923157"/>
              <a:gd name="connsiteY119" fmla="*/ 376325 h 3844781"/>
              <a:gd name="connsiteX120" fmla="*/ 5812941 w 6923157"/>
              <a:gd name="connsiteY120" fmla="*/ 376818 h 3844781"/>
              <a:gd name="connsiteX121" fmla="*/ 5848701 w 6923157"/>
              <a:gd name="connsiteY121" fmla="*/ 371801 h 3844781"/>
              <a:gd name="connsiteX122" fmla="*/ 5908215 w 6923157"/>
              <a:gd name="connsiteY122" fmla="*/ 371039 h 3844781"/>
              <a:gd name="connsiteX123" fmla="*/ 5952201 w 6923157"/>
              <a:gd name="connsiteY123" fmla="*/ 383081 h 3844781"/>
              <a:gd name="connsiteX124" fmla="*/ 5967986 w 6923157"/>
              <a:gd name="connsiteY124" fmla="*/ 385420 h 3844781"/>
              <a:gd name="connsiteX125" fmla="*/ 5997206 w 6923157"/>
              <a:gd name="connsiteY125" fmla="*/ 379801 h 3844781"/>
              <a:gd name="connsiteX126" fmla="*/ 6096058 w 6923157"/>
              <a:gd name="connsiteY126" fmla="*/ 396287 h 3844781"/>
              <a:gd name="connsiteX127" fmla="*/ 6126863 w 6923157"/>
              <a:gd name="connsiteY127" fmla="*/ 393483 h 3844781"/>
              <a:gd name="connsiteX128" fmla="*/ 6170388 w 6923157"/>
              <a:gd name="connsiteY128" fmla="*/ 401035 h 3844781"/>
              <a:gd name="connsiteX129" fmla="*/ 6191078 w 6923157"/>
              <a:gd name="connsiteY129" fmla="*/ 413309 h 3844781"/>
              <a:gd name="connsiteX130" fmla="*/ 6268729 w 6923157"/>
              <a:gd name="connsiteY130" fmla="*/ 425181 h 3844781"/>
              <a:gd name="connsiteX131" fmla="*/ 6336367 w 6923157"/>
              <a:gd name="connsiteY131" fmla="*/ 427833 h 3844781"/>
              <a:gd name="connsiteX132" fmla="*/ 6355166 w 6923157"/>
              <a:gd name="connsiteY132" fmla="*/ 434301 h 3844781"/>
              <a:gd name="connsiteX133" fmla="*/ 6378564 w 6923157"/>
              <a:gd name="connsiteY133" fmla="*/ 447714 h 3844781"/>
              <a:gd name="connsiteX134" fmla="*/ 6435781 w 6923157"/>
              <a:gd name="connsiteY134" fmla="*/ 462451 h 3844781"/>
              <a:gd name="connsiteX135" fmla="*/ 6519972 w 6923157"/>
              <a:gd name="connsiteY135" fmla="*/ 474924 h 3844781"/>
              <a:gd name="connsiteX136" fmla="*/ 6536677 w 6923157"/>
              <a:gd name="connsiteY136" fmla="*/ 486239 h 3844781"/>
              <a:gd name="connsiteX137" fmla="*/ 6539181 w 6923157"/>
              <a:gd name="connsiteY137" fmla="*/ 498030 h 3844781"/>
              <a:gd name="connsiteX138" fmla="*/ 6613923 w 6923157"/>
              <a:gd name="connsiteY138" fmla="*/ 557358 h 3844781"/>
              <a:gd name="connsiteX139" fmla="*/ 6618983 w 6923157"/>
              <a:gd name="connsiteY139" fmla="*/ 568791 h 3844781"/>
              <a:gd name="connsiteX140" fmla="*/ 6613518 w 6923157"/>
              <a:gd name="connsiteY140" fmla="*/ 578664 h 3844781"/>
              <a:gd name="connsiteX141" fmla="*/ 6610403 w 6923157"/>
              <a:gd name="connsiteY141" fmla="*/ 598832 h 3844781"/>
              <a:gd name="connsiteX142" fmla="*/ 6627160 w 6923157"/>
              <a:gd name="connsiteY142" fmla="*/ 597999 h 3844781"/>
              <a:gd name="connsiteX143" fmla="*/ 6664195 w 6923157"/>
              <a:gd name="connsiteY143" fmla="*/ 592802 h 3844781"/>
              <a:gd name="connsiteX144" fmla="*/ 6691678 w 6923157"/>
              <a:gd name="connsiteY144" fmla="*/ 582875 h 3844781"/>
              <a:gd name="connsiteX145" fmla="*/ 6699852 w 6923157"/>
              <a:gd name="connsiteY145" fmla="*/ 574140 h 3844781"/>
              <a:gd name="connsiteX146" fmla="*/ 6712622 w 6923157"/>
              <a:gd name="connsiteY146" fmla="*/ 572348 h 3844781"/>
              <a:gd name="connsiteX147" fmla="*/ 6714156 w 6923157"/>
              <a:gd name="connsiteY147" fmla="*/ 587310 h 3844781"/>
              <a:gd name="connsiteX148" fmla="*/ 6705626 w 6923157"/>
              <a:gd name="connsiteY148" fmla="*/ 605202 h 3844781"/>
              <a:gd name="connsiteX149" fmla="*/ 6702562 w 6923157"/>
              <a:gd name="connsiteY149" fmla="*/ 613221 h 3844781"/>
              <a:gd name="connsiteX150" fmla="*/ 6710379 w 6923157"/>
              <a:gd name="connsiteY150" fmla="*/ 613641 h 3844781"/>
              <a:gd name="connsiteX151" fmla="*/ 6719011 w 6923157"/>
              <a:gd name="connsiteY151" fmla="*/ 609395 h 3844781"/>
              <a:gd name="connsiteX152" fmla="*/ 6726674 w 6923157"/>
              <a:gd name="connsiteY152" fmla="*/ 608320 h 3844781"/>
              <a:gd name="connsiteX153" fmla="*/ 6778782 w 6923157"/>
              <a:gd name="connsiteY153" fmla="*/ 623775 h 3844781"/>
              <a:gd name="connsiteX154" fmla="*/ 6805602 w 6923157"/>
              <a:gd name="connsiteY154" fmla="*/ 620012 h 3844781"/>
              <a:gd name="connsiteX155" fmla="*/ 6821694 w 6923157"/>
              <a:gd name="connsiteY155" fmla="*/ 625343 h 3844781"/>
              <a:gd name="connsiteX156" fmla="*/ 6814289 w 6923157"/>
              <a:gd name="connsiteY156" fmla="*/ 641560 h 3844781"/>
              <a:gd name="connsiteX157" fmla="*/ 6807393 w 6923157"/>
              <a:gd name="connsiteY157" fmla="*/ 650116 h 3844781"/>
              <a:gd name="connsiteX158" fmla="*/ 6802234 w 6923157"/>
              <a:gd name="connsiteY158" fmla="*/ 662981 h 3844781"/>
              <a:gd name="connsiteX159" fmla="*/ 6815465 w 6923157"/>
              <a:gd name="connsiteY159" fmla="*/ 665678 h 3844781"/>
              <a:gd name="connsiteX160" fmla="*/ 6848314 w 6923157"/>
              <a:gd name="connsiteY160" fmla="*/ 670176 h 3844781"/>
              <a:gd name="connsiteX161" fmla="*/ 6895820 w 6923157"/>
              <a:gd name="connsiteY161" fmla="*/ 640744 h 3844781"/>
              <a:gd name="connsiteX162" fmla="*/ 6914567 w 6923157"/>
              <a:gd name="connsiteY162" fmla="*/ 621419 h 3844781"/>
              <a:gd name="connsiteX163" fmla="*/ 6923157 w 6923157"/>
              <a:gd name="connsiteY163" fmla="*/ 705208 h 3844781"/>
              <a:gd name="connsiteX164" fmla="*/ 6908855 w 6923157"/>
              <a:gd name="connsiteY164" fmla="*/ 729981 h 3844781"/>
              <a:gd name="connsiteX165" fmla="*/ 6913913 w 6923157"/>
              <a:gd name="connsiteY165" fmla="*/ 741412 h 3844781"/>
              <a:gd name="connsiteX166" fmla="*/ 6901296 w 6923157"/>
              <a:gd name="connsiteY166" fmla="*/ 744700 h 3844781"/>
              <a:gd name="connsiteX167" fmla="*/ 6892049 w 6923157"/>
              <a:gd name="connsiteY167" fmla="*/ 742962 h 3844781"/>
              <a:gd name="connsiteX168" fmla="*/ 6880198 w 6923157"/>
              <a:gd name="connsiteY168" fmla="*/ 753731 h 3844781"/>
              <a:gd name="connsiteX169" fmla="*/ 6869779 w 6923157"/>
              <a:gd name="connsiteY169" fmla="*/ 765818 h 3844781"/>
              <a:gd name="connsiteX170" fmla="*/ 6842346 w 6923157"/>
              <a:gd name="connsiteY170" fmla="*/ 763595 h 3844781"/>
              <a:gd name="connsiteX171" fmla="*/ 6816649 w 6923157"/>
              <a:gd name="connsiteY171" fmla="*/ 765683 h 3844781"/>
              <a:gd name="connsiteX172" fmla="*/ 6808580 w 6923157"/>
              <a:gd name="connsiteY172" fmla="*/ 788064 h 3844781"/>
              <a:gd name="connsiteX173" fmla="*/ 6804392 w 6923157"/>
              <a:gd name="connsiteY173" fmla="*/ 797759 h 3844781"/>
              <a:gd name="connsiteX174" fmla="*/ 6774658 w 6923157"/>
              <a:gd name="connsiteY174" fmla="*/ 773093 h 3844781"/>
              <a:gd name="connsiteX175" fmla="*/ 6766585 w 6923157"/>
              <a:gd name="connsiteY175" fmla="*/ 757530 h 3844781"/>
              <a:gd name="connsiteX176" fmla="*/ 6738029 w 6923157"/>
              <a:gd name="connsiteY176" fmla="*/ 756984 h 3844781"/>
              <a:gd name="connsiteX177" fmla="*/ 6736395 w 6923157"/>
              <a:gd name="connsiteY177" fmla="*/ 766319 h 3844781"/>
              <a:gd name="connsiteX178" fmla="*/ 6735221 w 6923157"/>
              <a:gd name="connsiteY178" fmla="*/ 780145 h 3844781"/>
              <a:gd name="connsiteX179" fmla="*/ 6723064 w 6923157"/>
              <a:gd name="connsiteY179" fmla="*/ 787920 h 3844781"/>
              <a:gd name="connsiteX180" fmla="*/ 6684339 w 6923157"/>
              <a:gd name="connsiteY180" fmla="*/ 776658 h 3844781"/>
              <a:gd name="connsiteX181" fmla="*/ 6661556 w 6923157"/>
              <a:gd name="connsiteY181" fmla="*/ 769231 h 3844781"/>
              <a:gd name="connsiteX182" fmla="*/ 6601021 w 6923157"/>
              <a:gd name="connsiteY182" fmla="*/ 785313 h 3844781"/>
              <a:gd name="connsiteX183" fmla="*/ 6583448 w 6923157"/>
              <a:gd name="connsiteY183" fmla="*/ 790815 h 3844781"/>
              <a:gd name="connsiteX184" fmla="*/ 6525925 w 6923157"/>
              <a:gd name="connsiteY184" fmla="*/ 773084 h 3844781"/>
              <a:gd name="connsiteX185" fmla="*/ 6493843 w 6923157"/>
              <a:gd name="connsiteY185" fmla="*/ 776068 h 3844781"/>
              <a:gd name="connsiteX186" fmla="*/ 6452875 w 6923157"/>
              <a:gd name="connsiteY186" fmla="*/ 806100 h 3844781"/>
              <a:gd name="connsiteX187" fmla="*/ 6447560 w 6923157"/>
              <a:gd name="connsiteY187" fmla="*/ 779526 h 3844781"/>
              <a:gd name="connsiteX188" fmla="*/ 6424162 w 6923157"/>
              <a:gd name="connsiteY188" fmla="*/ 766114 h 3844781"/>
              <a:gd name="connsiteX189" fmla="*/ 6420893 w 6923157"/>
              <a:gd name="connsiteY189" fmla="*/ 784785 h 3844781"/>
              <a:gd name="connsiteX190" fmla="*/ 6407920 w 6923157"/>
              <a:gd name="connsiteY190" fmla="*/ 797231 h 3844781"/>
              <a:gd name="connsiteX191" fmla="*/ 6376808 w 6923157"/>
              <a:gd name="connsiteY191" fmla="*/ 797042 h 3844781"/>
              <a:gd name="connsiteX192" fmla="*/ 6335173 w 6923157"/>
              <a:gd name="connsiteY192" fmla="*/ 795295 h 3844781"/>
              <a:gd name="connsiteX193" fmla="*/ 6313616 w 6923157"/>
              <a:gd name="connsiteY193" fmla="*/ 799837 h 3844781"/>
              <a:gd name="connsiteX194" fmla="*/ 6304626 w 6923157"/>
              <a:gd name="connsiteY194" fmla="*/ 813240 h 3844781"/>
              <a:gd name="connsiteX195" fmla="*/ 6288128 w 6923157"/>
              <a:gd name="connsiteY195" fmla="*/ 829216 h 3844781"/>
              <a:gd name="connsiteX196" fmla="*/ 6279594 w 6923157"/>
              <a:gd name="connsiteY196" fmla="*/ 809163 h 3844781"/>
              <a:gd name="connsiteX197" fmla="*/ 6270042 w 6923157"/>
              <a:gd name="connsiteY197" fmla="*/ 804434 h 3844781"/>
              <a:gd name="connsiteX198" fmla="*/ 6264269 w 6923157"/>
              <a:gd name="connsiteY198" fmla="*/ 811314 h 3844781"/>
              <a:gd name="connsiteX199" fmla="*/ 6249967 w 6923157"/>
              <a:gd name="connsiteY199" fmla="*/ 836088 h 3844781"/>
              <a:gd name="connsiteX200" fmla="*/ 6246699 w 6923157"/>
              <a:gd name="connsiteY200" fmla="*/ 854759 h 3844781"/>
              <a:gd name="connsiteX201" fmla="*/ 6256252 w 6923157"/>
              <a:gd name="connsiteY201" fmla="*/ 859489 h 3844781"/>
              <a:gd name="connsiteX202" fmla="*/ 6365475 w 6923157"/>
              <a:gd name="connsiteY202" fmla="*/ 876037 h 3844781"/>
              <a:gd name="connsiteX203" fmla="*/ 6449461 w 6923157"/>
              <a:gd name="connsiteY203" fmla="*/ 899162 h 3844781"/>
              <a:gd name="connsiteX204" fmla="*/ 6487881 w 6923157"/>
              <a:gd name="connsiteY204" fmla="*/ 945374 h 3844781"/>
              <a:gd name="connsiteX205" fmla="*/ 6515518 w 6923157"/>
              <a:gd name="connsiteY205" fmla="*/ 936943 h 3844781"/>
              <a:gd name="connsiteX206" fmla="*/ 6522620 w 6923157"/>
              <a:gd name="connsiteY206" fmla="*/ 955678 h 3844781"/>
              <a:gd name="connsiteX207" fmla="*/ 6541216 w 6923157"/>
              <a:gd name="connsiteY207" fmla="*/ 972800 h 3844781"/>
              <a:gd name="connsiteX208" fmla="*/ 6556593 w 6923157"/>
              <a:gd name="connsiteY208" fmla="*/ 958500 h 3844781"/>
              <a:gd name="connsiteX209" fmla="*/ 6564202 w 6923157"/>
              <a:gd name="connsiteY209" fmla="*/ 931631 h 3844781"/>
              <a:gd name="connsiteX210" fmla="*/ 6580858 w 6923157"/>
              <a:gd name="connsiteY210" fmla="*/ 955096 h 3844781"/>
              <a:gd name="connsiteX211" fmla="*/ 6600578 w 6923157"/>
              <a:gd name="connsiteY211" fmla="*/ 970541 h 3844781"/>
              <a:gd name="connsiteX212" fmla="*/ 6592562 w 6923157"/>
              <a:gd name="connsiteY212" fmla="*/ 1018716 h 3844781"/>
              <a:gd name="connsiteX213" fmla="*/ 6574173 w 6923157"/>
              <a:gd name="connsiteY213" fmla="*/ 1028885 h 3844781"/>
              <a:gd name="connsiteX214" fmla="*/ 6564976 w 6923157"/>
              <a:gd name="connsiteY214" fmla="*/ 1014998 h 3844781"/>
              <a:gd name="connsiteX215" fmla="*/ 6556392 w 6923157"/>
              <a:gd name="connsiteY215" fmla="*/ 1007096 h 3844781"/>
              <a:gd name="connsiteX216" fmla="*/ 6521346 w 6923157"/>
              <a:gd name="connsiteY216" fmla="*/ 993799 h 3844781"/>
              <a:gd name="connsiteX217" fmla="*/ 6493097 w 6923157"/>
              <a:gd name="connsiteY217" fmla="*/ 996246 h 3844781"/>
              <a:gd name="connsiteX218" fmla="*/ 6484974 w 6923157"/>
              <a:gd name="connsiteY218" fmla="*/ 992832 h 3844781"/>
              <a:gd name="connsiteX219" fmla="*/ 6476238 w 6923157"/>
              <a:gd name="connsiteY219" fmla="*/ 983433 h 3844781"/>
              <a:gd name="connsiteX220" fmla="*/ 6409828 w 6923157"/>
              <a:gd name="connsiteY220" fmla="*/ 992751 h 3844781"/>
              <a:gd name="connsiteX221" fmla="*/ 6375651 w 6923157"/>
              <a:gd name="connsiteY221" fmla="*/ 1000583 h 3844781"/>
              <a:gd name="connsiteX222" fmla="*/ 6346992 w 6923157"/>
              <a:gd name="connsiteY222" fmla="*/ 986391 h 3844781"/>
              <a:gd name="connsiteX223" fmla="*/ 6333608 w 6923157"/>
              <a:gd name="connsiteY223" fmla="*/ 982198 h 3844781"/>
              <a:gd name="connsiteX224" fmla="*/ 6330339 w 6923157"/>
              <a:gd name="connsiteY224" fmla="*/ 1000869 h 3844781"/>
              <a:gd name="connsiteX225" fmla="*/ 6334581 w 6923157"/>
              <a:gd name="connsiteY225" fmla="*/ 1016969 h 3844781"/>
              <a:gd name="connsiteX226" fmla="*/ 6356499 w 6923157"/>
              <a:gd name="connsiteY226" fmla="*/ 1041213 h 3844781"/>
              <a:gd name="connsiteX227" fmla="*/ 6423933 w 6923157"/>
              <a:gd name="connsiteY227" fmla="*/ 1054518 h 3844781"/>
              <a:gd name="connsiteX228" fmla="*/ 6431802 w 6923157"/>
              <a:gd name="connsiteY228" fmla="*/ 1080733 h 3844781"/>
              <a:gd name="connsiteX229" fmla="*/ 6430832 w 6923157"/>
              <a:gd name="connsiteY229" fmla="*/ 1083904 h 3844781"/>
              <a:gd name="connsiteX230" fmla="*/ 6413620 w 6923157"/>
              <a:gd name="connsiteY230" fmla="*/ 1118194 h 3844781"/>
              <a:gd name="connsiteX231" fmla="*/ 6403095 w 6923157"/>
              <a:gd name="connsiteY231" fmla="*/ 1116633 h 3844781"/>
              <a:gd name="connsiteX232" fmla="*/ 6414996 w 6923157"/>
              <a:gd name="connsiteY232" fmla="*/ 1093715 h 3844781"/>
              <a:gd name="connsiteX233" fmla="*/ 6400845 w 6923157"/>
              <a:gd name="connsiteY233" fmla="*/ 1082041 h 3844781"/>
              <a:gd name="connsiteX234" fmla="*/ 6395533 w 6923157"/>
              <a:gd name="connsiteY234" fmla="*/ 1093411 h 3844781"/>
              <a:gd name="connsiteX235" fmla="*/ 6368767 w 6923157"/>
              <a:gd name="connsiteY235" fmla="*/ 1122968 h 3844781"/>
              <a:gd name="connsiteX236" fmla="*/ 6313851 w 6923157"/>
              <a:gd name="connsiteY236" fmla="*/ 1130673 h 3844781"/>
              <a:gd name="connsiteX237" fmla="*/ 6285241 w 6923157"/>
              <a:gd name="connsiteY237" fmla="*/ 1104333 h 3844781"/>
              <a:gd name="connsiteX238" fmla="*/ 6284780 w 6923157"/>
              <a:gd name="connsiteY238" fmla="*/ 1099844 h 3844781"/>
              <a:gd name="connsiteX239" fmla="*/ 6282123 w 6923157"/>
              <a:gd name="connsiteY239" fmla="*/ 1086557 h 3844781"/>
              <a:gd name="connsiteX240" fmla="*/ 6265980 w 6923157"/>
              <a:gd name="connsiteY240" fmla="*/ 1093375 h 3844781"/>
              <a:gd name="connsiteX241" fmla="*/ 6261283 w 6923157"/>
              <a:gd name="connsiteY241" fmla="*/ 1110729 h 3844781"/>
              <a:gd name="connsiteX242" fmla="*/ 6243863 w 6923157"/>
              <a:gd name="connsiteY242" fmla="*/ 1117727 h 3844781"/>
              <a:gd name="connsiteX243" fmla="*/ 6240745 w 6923157"/>
              <a:gd name="connsiteY243" fmla="*/ 1099951 h 3844781"/>
              <a:gd name="connsiteX244" fmla="*/ 6243809 w 6923157"/>
              <a:gd name="connsiteY244" fmla="*/ 1091932 h 3844781"/>
              <a:gd name="connsiteX245" fmla="*/ 6242736 w 6923157"/>
              <a:gd name="connsiteY245" fmla="*/ 1081459 h 3844781"/>
              <a:gd name="connsiteX246" fmla="*/ 6235379 w 6923157"/>
              <a:gd name="connsiteY246" fmla="*/ 1085526 h 3844781"/>
              <a:gd name="connsiteX247" fmla="*/ 6225726 w 6923157"/>
              <a:gd name="connsiteY247" fmla="*/ 1105094 h 3844781"/>
              <a:gd name="connsiteX248" fmla="*/ 6193749 w 6923157"/>
              <a:gd name="connsiteY248" fmla="*/ 1121723 h 3844781"/>
              <a:gd name="connsiteX249" fmla="*/ 6169226 w 6923157"/>
              <a:gd name="connsiteY249" fmla="*/ 1109986 h 3844781"/>
              <a:gd name="connsiteX250" fmla="*/ 6152931 w 6923157"/>
              <a:gd name="connsiteY250" fmla="*/ 1115309 h 3844781"/>
              <a:gd name="connsiteX251" fmla="*/ 6131783 w 6923157"/>
              <a:gd name="connsiteY251" fmla="*/ 1136488 h 3844781"/>
              <a:gd name="connsiteX252" fmla="*/ 6112166 w 6923157"/>
              <a:gd name="connsiteY252" fmla="*/ 1134688 h 3844781"/>
              <a:gd name="connsiteX253" fmla="*/ 6001821 w 6923157"/>
              <a:gd name="connsiteY253" fmla="*/ 1119814 h 3844781"/>
              <a:gd name="connsiteX254" fmla="*/ 5984758 w 6923157"/>
              <a:gd name="connsiteY254" fmla="*/ 1117655 h 3844781"/>
              <a:gd name="connsiteX255" fmla="*/ 5942664 w 6923157"/>
              <a:gd name="connsiteY255" fmla="*/ 1111420 h 3844781"/>
              <a:gd name="connsiteX256" fmla="*/ 5885247 w 6923157"/>
              <a:gd name="connsiteY256" fmla="*/ 1145277 h 3844781"/>
              <a:gd name="connsiteX257" fmla="*/ 5858225 w 6923157"/>
              <a:gd name="connsiteY257" fmla="*/ 1159693 h 3844781"/>
              <a:gd name="connsiteX258" fmla="*/ 5755695 w 6923157"/>
              <a:gd name="connsiteY258" fmla="*/ 1145242 h 3844781"/>
              <a:gd name="connsiteX259" fmla="*/ 5738121 w 6923157"/>
              <a:gd name="connsiteY259" fmla="*/ 1150743 h 3844781"/>
              <a:gd name="connsiteX260" fmla="*/ 5731226 w 6923157"/>
              <a:gd name="connsiteY260" fmla="*/ 1159299 h 3844781"/>
              <a:gd name="connsiteX261" fmla="*/ 5728315 w 6923157"/>
              <a:gd name="connsiteY261" fmla="*/ 1168814 h 3844781"/>
              <a:gd name="connsiteX262" fmla="*/ 5745021 w 6923157"/>
              <a:gd name="connsiteY262" fmla="*/ 1180129 h 3844781"/>
              <a:gd name="connsiteX263" fmla="*/ 5758356 w 6923157"/>
              <a:gd name="connsiteY263" fmla="*/ 1196471 h 3844781"/>
              <a:gd name="connsiteX264" fmla="*/ 5744614 w 6923157"/>
              <a:gd name="connsiteY264" fmla="*/ 1201435 h 3844781"/>
              <a:gd name="connsiteX265" fmla="*/ 5719988 w 6923157"/>
              <a:gd name="connsiteY265" fmla="*/ 1176053 h 3844781"/>
              <a:gd name="connsiteX266" fmla="*/ 5632171 w 6923157"/>
              <a:gd name="connsiteY266" fmla="*/ 1153467 h 3844781"/>
              <a:gd name="connsiteX267" fmla="*/ 5605965 w 6923157"/>
              <a:gd name="connsiteY267" fmla="*/ 1163215 h 3844781"/>
              <a:gd name="connsiteX268" fmla="*/ 5596105 w 6923157"/>
              <a:gd name="connsiteY268" fmla="*/ 1155492 h 3844781"/>
              <a:gd name="connsiteX269" fmla="*/ 5578122 w 6923157"/>
              <a:gd name="connsiteY269" fmla="*/ 1144354 h 3844781"/>
              <a:gd name="connsiteX270" fmla="*/ 5515033 w 6923157"/>
              <a:gd name="connsiteY270" fmla="*/ 1160795 h 3844781"/>
              <a:gd name="connsiteX271" fmla="*/ 5425638 w 6923157"/>
              <a:gd name="connsiteY271" fmla="*/ 1211282 h 3844781"/>
              <a:gd name="connsiteX272" fmla="*/ 5424054 w 6923157"/>
              <a:gd name="connsiteY272" fmla="*/ 1208468 h 3844781"/>
              <a:gd name="connsiteX273" fmla="*/ 5427630 w 6923157"/>
              <a:gd name="connsiteY273" fmla="*/ 1192790 h 3844781"/>
              <a:gd name="connsiteX274" fmla="*/ 5413835 w 6923157"/>
              <a:gd name="connsiteY274" fmla="*/ 1171959 h 3844781"/>
              <a:gd name="connsiteX275" fmla="*/ 5396364 w 6923157"/>
              <a:gd name="connsiteY275" fmla="*/ 1191106 h 3844781"/>
              <a:gd name="connsiteX276" fmla="*/ 5392638 w 6923157"/>
              <a:gd name="connsiteY276" fmla="*/ 1205288 h 3844781"/>
              <a:gd name="connsiteX277" fmla="*/ 5376288 w 6923157"/>
              <a:gd name="connsiteY277" fmla="*/ 1184816 h 3844781"/>
              <a:gd name="connsiteX278" fmla="*/ 5369645 w 6923157"/>
              <a:gd name="connsiteY278" fmla="*/ 1170570 h 3844781"/>
              <a:gd name="connsiteX279" fmla="*/ 5318201 w 6923157"/>
              <a:gd name="connsiteY279" fmla="*/ 1148951 h 3844781"/>
              <a:gd name="connsiteX280" fmla="*/ 5277333 w 6923157"/>
              <a:gd name="connsiteY280" fmla="*/ 1154686 h 3844781"/>
              <a:gd name="connsiteX281" fmla="*/ 5262621 w 6923157"/>
              <a:gd name="connsiteY281" fmla="*/ 1162820 h 3844781"/>
              <a:gd name="connsiteX282" fmla="*/ 5231510 w 6923157"/>
              <a:gd name="connsiteY282" fmla="*/ 1162632 h 3844781"/>
              <a:gd name="connsiteX283" fmla="*/ 5213374 w 6923157"/>
              <a:gd name="connsiteY283" fmla="*/ 1150000 h 3844781"/>
              <a:gd name="connsiteX284" fmla="*/ 5198406 w 6923157"/>
              <a:gd name="connsiteY284" fmla="*/ 1142993 h 3844781"/>
              <a:gd name="connsiteX285" fmla="*/ 5178431 w 6923157"/>
              <a:gd name="connsiteY285" fmla="*/ 1150349 h 3844781"/>
              <a:gd name="connsiteX286" fmla="*/ 5154987 w 6923157"/>
              <a:gd name="connsiteY286" fmla="*/ 1187028 h 3844781"/>
              <a:gd name="connsiteX287" fmla="*/ 5154273 w 6923157"/>
              <a:gd name="connsiteY287" fmla="*/ 1205341 h 3844781"/>
              <a:gd name="connsiteX288" fmla="*/ 5086990 w 6923157"/>
              <a:gd name="connsiteY288" fmla="*/ 1155590 h 3844781"/>
              <a:gd name="connsiteX289" fmla="*/ 5066046 w 6923157"/>
              <a:gd name="connsiteY289" fmla="*/ 1166117 h 3844781"/>
              <a:gd name="connsiteX290" fmla="*/ 5061960 w 6923157"/>
              <a:gd name="connsiteY290" fmla="*/ 1189457 h 3844781"/>
              <a:gd name="connsiteX291" fmla="*/ 5076315 w 6923157"/>
              <a:gd name="connsiteY291" fmla="*/ 1190478 h 3844781"/>
              <a:gd name="connsiteX292" fmla="*/ 5088423 w 6923157"/>
              <a:gd name="connsiteY292" fmla="*/ 1194852 h 3844781"/>
              <a:gd name="connsiteX293" fmla="*/ 5083725 w 6923157"/>
              <a:gd name="connsiteY293" fmla="*/ 1212205 h 3844781"/>
              <a:gd name="connsiteX294" fmla="*/ 5067583 w 6923157"/>
              <a:gd name="connsiteY294" fmla="*/ 1219023 h 3844781"/>
              <a:gd name="connsiteX295" fmla="*/ 5051593 w 6923157"/>
              <a:gd name="connsiteY295" fmla="*/ 1227338 h 3844781"/>
              <a:gd name="connsiteX296" fmla="*/ 5078669 w 6923157"/>
              <a:gd name="connsiteY296" fmla="*/ 1238716 h 3844781"/>
              <a:gd name="connsiteX297" fmla="*/ 5156475 w 6923157"/>
              <a:gd name="connsiteY297" fmla="*/ 1252083 h 3844781"/>
              <a:gd name="connsiteX298" fmla="*/ 5205821 w 6923157"/>
              <a:gd name="connsiteY298" fmla="*/ 1240606 h 3844781"/>
              <a:gd name="connsiteX299" fmla="*/ 5221453 w 6923157"/>
              <a:gd name="connsiteY299" fmla="*/ 1241448 h 3844781"/>
              <a:gd name="connsiteX300" fmla="*/ 5256143 w 6923157"/>
              <a:gd name="connsiteY300" fmla="*/ 1263901 h 3844781"/>
              <a:gd name="connsiteX301" fmla="*/ 5275146 w 6923157"/>
              <a:gd name="connsiteY301" fmla="*/ 1259717 h 3844781"/>
              <a:gd name="connsiteX302" fmla="*/ 5315246 w 6923157"/>
              <a:gd name="connsiteY302" fmla="*/ 1246501 h 3844781"/>
              <a:gd name="connsiteX303" fmla="*/ 5353663 w 6923157"/>
              <a:gd name="connsiteY303" fmla="*/ 1254771 h 3844781"/>
              <a:gd name="connsiteX304" fmla="*/ 5368068 w 6923157"/>
              <a:gd name="connsiteY304" fmla="*/ 1243644 h 3844781"/>
              <a:gd name="connsiteX305" fmla="*/ 5377058 w 6923157"/>
              <a:gd name="connsiteY305" fmla="*/ 1230239 h 3844781"/>
              <a:gd name="connsiteX306" fmla="*/ 5393254 w 6923157"/>
              <a:gd name="connsiteY306" fmla="*/ 1249216 h 3844781"/>
              <a:gd name="connsiteX307" fmla="*/ 5412465 w 6923157"/>
              <a:gd name="connsiteY307" fmla="*/ 1272322 h 3844781"/>
              <a:gd name="connsiteX308" fmla="*/ 5445363 w 6923157"/>
              <a:gd name="connsiteY308" fmla="*/ 1264671 h 3844781"/>
              <a:gd name="connsiteX309" fmla="*/ 5493076 w 6923157"/>
              <a:gd name="connsiteY309" fmla="*/ 1262529 h 3844781"/>
              <a:gd name="connsiteX310" fmla="*/ 5508148 w 6923157"/>
              <a:gd name="connsiteY310" fmla="*/ 1283182 h 3844781"/>
              <a:gd name="connsiteX311" fmla="*/ 5522913 w 6923157"/>
              <a:gd name="connsiteY311" fmla="*/ 1300840 h 3844781"/>
              <a:gd name="connsiteX312" fmla="*/ 5614102 w 6923157"/>
              <a:gd name="connsiteY312" fmla="*/ 1318401 h 3844781"/>
              <a:gd name="connsiteX313" fmla="*/ 5661252 w 6923157"/>
              <a:gd name="connsiteY313" fmla="*/ 1298126 h 3844781"/>
              <a:gd name="connsiteX314" fmla="*/ 5663807 w 6923157"/>
              <a:gd name="connsiteY314" fmla="*/ 1297767 h 3844781"/>
              <a:gd name="connsiteX315" fmla="*/ 5672032 w 6923157"/>
              <a:gd name="connsiteY315" fmla="*/ 1314826 h 3844781"/>
              <a:gd name="connsiteX316" fmla="*/ 5685670 w 6923157"/>
              <a:gd name="connsiteY316" fmla="*/ 1296217 h 3844781"/>
              <a:gd name="connsiteX317" fmla="*/ 5688889 w 6923157"/>
              <a:gd name="connsiteY317" fmla="*/ 1289695 h 3844781"/>
              <a:gd name="connsiteX318" fmla="*/ 5697161 w 6923157"/>
              <a:gd name="connsiteY318" fmla="*/ 1256661 h 3844781"/>
              <a:gd name="connsiteX319" fmla="*/ 5710596 w 6923157"/>
              <a:gd name="connsiteY319" fmla="*/ 1248706 h 3844781"/>
              <a:gd name="connsiteX320" fmla="*/ 5718361 w 6923157"/>
              <a:gd name="connsiteY320" fmla="*/ 1261275 h 3844781"/>
              <a:gd name="connsiteX321" fmla="*/ 5724038 w 6923157"/>
              <a:gd name="connsiteY321" fmla="*/ 1316636 h 3844781"/>
              <a:gd name="connsiteX322" fmla="*/ 5737422 w 6923157"/>
              <a:gd name="connsiteY322" fmla="*/ 1320828 h 3844781"/>
              <a:gd name="connsiteX323" fmla="*/ 5777880 w 6923157"/>
              <a:gd name="connsiteY323" fmla="*/ 1298457 h 3844781"/>
              <a:gd name="connsiteX324" fmla="*/ 5788403 w 6923157"/>
              <a:gd name="connsiteY324" fmla="*/ 1300016 h 3844781"/>
              <a:gd name="connsiteX325" fmla="*/ 5826617 w 6923157"/>
              <a:gd name="connsiteY325" fmla="*/ 1318938 h 3844781"/>
              <a:gd name="connsiteX326" fmla="*/ 5860692 w 6923157"/>
              <a:gd name="connsiteY326" fmla="*/ 1335406 h 3844781"/>
              <a:gd name="connsiteX327" fmla="*/ 5872800 w 6923157"/>
              <a:gd name="connsiteY327" fmla="*/ 1339778 h 3844781"/>
              <a:gd name="connsiteX328" fmla="*/ 5937576 w 6923157"/>
              <a:gd name="connsiteY328" fmla="*/ 1339795 h 3844781"/>
              <a:gd name="connsiteX329" fmla="*/ 5958163 w 6923157"/>
              <a:gd name="connsiteY329" fmla="*/ 1338425 h 3844781"/>
              <a:gd name="connsiteX330" fmla="*/ 6008431 w 6923157"/>
              <a:gd name="connsiteY330" fmla="*/ 1335925 h 3844781"/>
              <a:gd name="connsiteX331" fmla="*/ 6021510 w 6923157"/>
              <a:gd name="connsiteY331" fmla="*/ 1337126 h 3844781"/>
              <a:gd name="connsiteX332" fmla="*/ 6094664 w 6923157"/>
              <a:gd name="connsiteY332" fmla="*/ 1355698 h 3844781"/>
              <a:gd name="connsiteX333" fmla="*/ 6128227 w 6923157"/>
              <a:gd name="connsiteY333" fmla="*/ 1341882 h 3844781"/>
              <a:gd name="connsiteX334" fmla="*/ 6181662 w 6923157"/>
              <a:gd name="connsiteY334" fmla="*/ 1345011 h 3844781"/>
              <a:gd name="connsiteX335" fmla="*/ 6230809 w 6923157"/>
              <a:gd name="connsiteY335" fmla="*/ 1382128 h 3844781"/>
              <a:gd name="connsiteX336" fmla="*/ 6232853 w 6923157"/>
              <a:gd name="connsiteY336" fmla="*/ 1389430 h 3844781"/>
              <a:gd name="connsiteX337" fmla="*/ 6247362 w 6923157"/>
              <a:gd name="connsiteY337" fmla="*/ 1391948 h 3844781"/>
              <a:gd name="connsiteX338" fmla="*/ 6262123 w 6923157"/>
              <a:gd name="connsiteY338" fmla="*/ 1371663 h 3844781"/>
              <a:gd name="connsiteX339" fmla="*/ 6326390 w 6923157"/>
              <a:gd name="connsiteY339" fmla="*/ 1379343 h 3844781"/>
              <a:gd name="connsiteX340" fmla="*/ 6354183 w 6923157"/>
              <a:gd name="connsiteY340" fmla="*/ 1410351 h 3844781"/>
              <a:gd name="connsiteX341" fmla="*/ 6384224 w 6923157"/>
              <a:gd name="connsiteY341" fmla="*/ 1438008 h 3844781"/>
              <a:gd name="connsiteX342" fmla="*/ 6386978 w 6923157"/>
              <a:gd name="connsiteY342" fmla="*/ 1389054 h 3844781"/>
              <a:gd name="connsiteX343" fmla="*/ 6417272 w 6923157"/>
              <a:gd name="connsiteY343" fmla="*/ 1393909 h 3844781"/>
              <a:gd name="connsiteX344" fmla="*/ 6437706 w 6923157"/>
              <a:gd name="connsiteY344" fmla="*/ 1391044 h 3844781"/>
              <a:gd name="connsiteX345" fmla="*/ 6501615 w 6923157"/>
              <a:gd name="connsiteY345" fmla="*/ 1407879 h 3844781"/>
              <a:gd name="connsiteX346" fmla="*/ 6696254 w 6923157"/>
              <a:gd name="connsiteY346" fmla="*/ 1448867 h 3844781"/>
              <a:gd name="connsiteX347" fmla="*/ 6709944 w 6923157"/>
              <a:gd name="connsiteY347" fmla="*/ 1456053 h 3844781"/>
              <a:gd name="connsiteX348" fmla="*/ 6702539 w 6923157"/>
              <a:gd name="connsiteY348" fmla="*/ 1472269 h 3844781"/>
              <a:gd name="connsiteX349" fmla="*/ 6697380 w 6923157"/>
              <a:gd name="connsiteY349" fmla="*/ 1485135 h 3844781"/>
              <a:gd name="connsiteX350" fmla="*/ 6710102 w 6923157"/>
              <a:gd name="connsiteY350" fmla="*/ 1495493 h 3844781"/>
              <a:gd name="connsiteX351" fmla="*/ 6721595 w 6923157"/>
              <a:gd name="connsiteY351" fmla="*/ 1493879 h 3844781"/>
              <a:gd name="connsiteX352" fmla="*/ 6753221 w 6923157"/>
              <a:gd name="connsiteY352" fmla="*/ 1524350 h 3844781"/>
              <a:gd name="connsiteX353" fmla="*/ 6752967 w 6923157"/>
              <a:gd name="connsiteY353" fmla="*/ 1547152 h 3844781"/>
              <a:gd name="connsiteX354" fmla="*/ 6765534 w 6923157"/>
              <a:gd name="connsiteY354" fmla="*/ 1556012 h 3844781"/>
              <a:gd name="connsiteX355" fmla="*/ 6780857 w 6923157"/>
              <a:gd name="connsiteY355" fmla="*/ 1515919 h 3844781"/>
              <a:gd name="connsiteX356" fmla="*/ 6803541 w 6923157"/>
              <a:gd name="connsiteY356" fmla="*/ 1547645 h 3844781"/>
              <a:gd name="connsiteX357" fmla="*/ 6799510 w 6923157"/>
              <a:gd name="connsiteY357" fmla="*/ 1596778 h 3844781"/>
              <a:gd name="connsiteX358" fmla="*/ 6767276 w 6923157"/>
              <a:gd name="connsiteY358" fmla="*/ 1598266 h 3844781"/>
              <a:gd name="connsiteX359" fmla="*/ 6723597 w 6923157"/>
              <a:gd name="connsiteY359" fmla="*/ 1589216 h 3844781"/>
              <a:gd name="connsiteX360" fmla="*/ 6694223 w 6923157"/>
              <a:gd name="connsiteY360" fmla="*/ 1593338 h 3844781"/>
              <a:gd name="connsiteX361" fmla="*/ 6573557 w 6923157"/>
              <a:gd name="connsiteY361" fmla="*/ 1566253 h 3844781"/>
              <a:gd name="connsiteX362" fmla="*/ 6547657 w 6923157"/>
              <a:gd name="connsiteY362" fmla="*/ 1578994 h 3844781"/>
              <a:gd name="connsiteX363" fmla="*/ 6546024 w 6923157"/>
              <a:gd name="connsiteY363" fmla="*/ 1588330 h 3844781"/>
              <a:gd name="connsiteX364" fmla="*/ 6537748 w 6923157"/>
              <a:gd name="connsiteY364" fmla="*/ 1583419 h 3844781"/>
              <a:gd name="connsiteX365" fmla="*/ 6533150 w 6923157"/>
              <a:gd name="connsiteY365" fmla="*/ 1576476 h 3844781"/>
              <a:gd name="connsiteX366" fmla="*/ 6517211 w 6923157"/>
              <a:gd name="connsiteY366" fmla="*/ 1572641 h 3844781"/>
              <a:gd name="connsiteX367" fmla="*/ 6523700 w 6923157"/>
              <a:gd name="connsiteY367" fmla="*/ 1585391 h 3844781"/>
              <a:gd name="connsiteX368" fmla="*/ 6525284 w 6923157"/>
              <a:gd name="connsiteY368" fmla="*/ 1588204 h 3844781"/>
              <a:gd name="connsiteX369" fmla="*/ 6527634 w 6923157"/>
              <a:gd name="connsiteY369" fmla="*/ 1598499 h 3844781"/>
              <a:gd name="connsiteX370" fmla="*/ 6518848 w 6923157"/>
              <a:gd name="connsiteY370" fmla="*/ 1601249 h 3844781"/>
              <a:gd name="connsiteX371" fmla="*/ 6480638 w 6923157"/>
              <a:gd name="connsiteY371" fmla="*/ 1620270 h 3844781"/>
              <a:gd name="connsiteX372" fmla="*/ 6474049 w 6923157"/>
              <a:gd name="connsiteY372" fmla="*/ 1631818 h 3844781"/>
              <a:gd name="connsiteX373" fmla="*/ 6503937 w 6923157"/>
              <a:gd name="connsiteY373" fmla="*/ 1657980 h 3844781"/>
              <a:gd name="connsiteX374" fmla="*/ 6579236 w 6923157"/>
              <a:gd name="connsiteY374" fmla="*/ 1659557 h 3844781"/>
              <a:gd name="connsiteX375" fmla="*/ 6604625 w 6923157"/>
              <a:gd name="connsiteY375" fmla="*/ 1654477 h 3844781"/>
              <a:gd name="connsiteX376" fmla="*/ 6615456 w 6923157"/>
              <a:gd name="connsiteY376" fmla="*/ 1659028 h 3844781"/>
              <a:gd name="connsiteX377" fmla="*/ 6635635 w 6923157"/>
              <a:gd name="connsiteY377" fmla="*/ 1678964 h 3844781"/>
              <a:gd name="connsiteX378" fmla="*/ 6670222 w 6923157"/>
              <a:gd name="connsiteY378" fmla="*/ 1687770 h 3844781"/>
              <a:gd name="connsiteX379" fmla="*/ 6685448 w 6923157"/>
              <a:gd name="connsiteY379" fmla="*/ 1709917 h 3844781"/>
              <a:gd name="connsiteX380" fmla="*/ 6684937 w 6923157"/>
              <a:gd name="connsiteY380" fmla="*/ 1717578 h 3844781"/>
              <a:gd name="connsiteX381" fmla="*/ 6696534 w 6923157"/>
              <a:gd name="connsiteY381" fmla="*/ 1729610 h 3844781"/>
              <a:gd name="connsiteX382" fmla="*/ 6700416 w 6923157"/>
              <a:gd name="connsiteY382" fmla="*/ 1716925 h 3844781"/>
              <a:gd name="connsiteX383" fmla="*/ 6707975 w 6923157"/>
              <a:gd name="connsiteY383" fmla="*/ 1702203 h 3844781"/>
              <a:gd name="connsiteX384" fmla="*/ 6730045 w 6923157"/>
              <a:gd name="connsiteY384" fmla="*/ 1727944 h 3844781"/>
              <a:gd name="connsiteX385" fmla="*/ 6731273 w 6923157"/>
              <a:gd name="connsiteY385" fmla="*/ 1739914 h 3844781"/>
              <a:gd name="connsiteX386" fmla="*/ 6737045 w 6923157"/>
              <a:gd name="connsiteY386" fmla="*/ 1733033 h 3844781"/>
              <a:gd name="connsiteX387" fmla="*/ 6753802 w 6923157"/>
              <a:gd name="connsiteY387" fmla="*/ 1732200 h 3844781"/>
              <a:gd name="connsiteX388" fmla="*/ 6784609 w 6923157"/>
              <a:gd name="connsiteY388" fmla="*/ 1767339 h 3844781"/>
              <a:gd name="connsiteX389" fmla="*/ 6812659 w 6923157"/>
              <a:gd name="connsiteY389" fmla="*/ 1813489 h 3844781"/>
              <a:gd name="connsiteX390" fmla="*/ 6824870 w 6923157"/>
              <a:gd name="connsiteY390" fmla="*/ 1831507 h 3844781"/>
              <a:gd name="connsiteX391" fmla="*/ 6889395 w 6923157"/>
              <a:gd name="connsiteY391" fmla="*/ 1892269 h 3844781"/>
              <a:gd name="connsiteX392" fmla="*/ 6894098 w 6923157"/>
              <a:gd name="connsiteY392" fmla="*/ 1912858 h 3844781"/>
              <a:gd name="connsiteX393" fmla="*/ 6879897 w 6923157"/>
              <a:gd name="connsiteY393" fmla="*/ 1913333 h 3844781"/>
              <a:gd name="connsiteX394" fmla="*/ 6856908 w 6923157"/>
              <a:gd name="connsiteY394" fmla="*/ 1916558 h 3844781"/>
              <a:gd name="connsiteX395" fmla="*/ 6827331 w 6923157"/>
              <a:gd name="connsiteY395" fmla="*/ 1931332 h 3844781"/>
              <a:gd name="connsiteX396" fmla="*/ 6799077 w 6923157"/>
              <a:gd name="connsiteY396" fmla="*/ 1895835 h 3844781"/>
              <a:gd name="connsiteX397" fmla="*/ 6800099 w 6923157"/>
              <a:gd name="connsiteY397" fmla="*/ 1880514 h 3844781"/>
              <a:gd name="connsiteX398" fmla="*/ 6801068 w 6923157"/>
              <a:gd name="connsiteY398" fmla="*/ 1877342 h 3844781"/>
              <a:gd name="connsiteX399" fmla="*/ 6798668 w 6923157"/>
              <a:gd name="connsiteY399" fmla="*/ 1879197 h 3844781"/>
              <a:gd name="connsiteX400" fmla="*/ 6784466 w 6923157"/>
              <a:gd name="connsiteY400" fmla="*/ 1879672 h 3844781"/>
              <a:gd name="connsiteX401" fmla="*/ 6747483 w 6923157"/>
              <a:gd name="connsiteY401" fmla="*/ 1910662 h 3844781"/>
              <a:gd name="connsiteX402" fmla="*/ 6727153 w 6923157"/>
              <a:gd name="connsiteY402" fmla="*/ 1927175 h 3844781"/>
              <a:gd name="connsiteX403" fmla="*/ 6706155 w 6923157"/>
              <a:gd name="connsiteY403" fmla="*/ 1911909 h 3844781"/>
              <a:gd name="connsiteX404" fmla="*/ 6635193 w 6923157"/>
              <a:gd name="connsiteY404" fmla="*/ 1864190 h 3844781"/>
              <a:gd name="connsiteX405" fmla="*/ 6618184 w 6923157"/>
              <a:gd name="connsiteY405" fmla="*/ 1887826 h 3844781"/>
              <a:gd name="connsiteX406" fmla="*/ 6609758 w 6923157"/>
              <a:gd name="connsiteY406" fmla="*/ 1919363 h 3844781"/>
              <a:gd name="connsiteX407" fmla="*/ 6580025 w 6923157"/>
              <a:gd name="connsiteY407" fmla="*/ 1894697 h 3844781"/>
              <a:gd name="connsiteX408" fmla="*/ 6543192 w 6923157"/>
              <a:gd name="connsiteY408" fmla="*/ 1889241 h 3844781"/>
              <a:gd name="connsiteX409" fmla="*/ 6540483 w 6923157"/>
              <a:gd name="connsiteY409" fmla="*/ 1888103 h 3844781"/>
              <a:gd name="connsiteX410" fmla="*/ 6520207 w 6923157"/>
              <a:gd name="connsiteY410" fmla="*/ 1930409 h 3844781"/>
              <a:gd name="connsiteX411" fmla="*/ 6512597 w 6923157"/>
              <a:gd name="connsiteY411" fmla="*/ 1957279 h 3844781"/>
              <a:gd name="connsiteX412" fmla="*/ 6507490 w 6923157"/>
              <a:gd name="connsiteY412" fmla="*/ 1957996 h 3844781"/>
              <a:gd name="connsiteX413" fmla="*/ 6487768 w 6923157"/>
              <a:gd name="connsiteY413" fmla="*/ 1942550 h 3844781"/>
              <a:gd name="connsiteX414" fmla="*/ 6472544 w 6923157"/>
              <a:gd name="connsiteY414" fmla="*/ 1920402 h 3844781"/>
              <a:gd name="connsiteX415" fmla="*/ 6455427 w 6923157"/>
              <a:gd name="connsiteY415" fmla="*/ 1892449 h 3844781"/>
              <a:gd name="connsiteX416" fmla="*/ 6429067 w 6923157"/>
              <a:gd name="connsiteY416" fmla="*/ 1900700 h 3844781"/>
              <a:gd name="connsiteX417" fmla="*/ 6418237 w 6923157"/>
              <a:gd name="connsiteY417" fmla="*/ 1896150 h 3844781"/>
              <a:gd name="connsiteX418" fmla="*/ 6400101 w 6923157"/>
              <a:gd name="connsiteY418" fmla="*/ 1883516 h 3844781"/>
              <a:gd name="connsiteX419" fmla="*/ 6392592 w 6923157"/>
              <a:gd name="connsiteY419" fmla="*/ 1886088 h 3844781"/>
              <a:gd name="connsiteX420" fmla="*/ 6365669 w 6923157"/>
              <a:gd name="connsiteY420" fmla="*/ 1876205 h 3844781"/>
              <a:gd name="connsiteX421" fmla="*/ 6333994 w 6923157"/>
              <a:gd name="connsiteY421" fmla="*/ 1857884 h 3844781"/>
              <a:gd name="connsiteX422" fmla="*/ 6318772 w 6923157"/>
              <a:gd name="connsiteY422" fmla="*/ 1873679 h 3844781"/>
              <a:gd name="connsiteX423" fmla="*/ 6317752 w 6923157"/>
              <a:gd name="connsiteY423" fmla="*/ 1889000 h 3844781"/>
              <a:gd name="connsiteX424" fmla="*/ 6322097 w 6923157"/>
              <a:gd name="connsiteY424" fmla="*/ 1918744 h 3844781"/>
              <a:gd name="connsiteX425" fmla="*/ 6341157 w 6923157"/>
              <a:gd name="connsiteY425" fmla="*/ 1978298 h 3844781"/>
              <a:gd name="connsiteX426" fmla="*/ 6311833 w 6923157"/>
              <a:gd name="connsiteY426" fmla="*/ 1970270 h 3844781"/>
              <a:gd name="connsiteX427" fmla="*/ 6276125 w 6923157"/>
              <a:gd name="connsiteY427" fmla="*/ 1963139 h 3844781"/>
              <a:gd name="connsiteX428" fmla="*/ 6244756 w 6923157"/>
              <a:gd name="connsiteY428" fmla="*/ 1947809 h 3844781"/>
              <a:gd name="connsiteX429" fmla="*/ 6150194 w 6923157"/>
              <a:gd name="connsiteY429" fmla="*/ 1897331 h 3844781"/>
              <a:gd name="connsiteX430" fmla="*/ 6137882 w 6923157"/>
              <a:gd name="connsiteY430" fmla="*/ 1903612 h 3844781"/>
              <a:gd name="connsiteX431" fmla="*/ 6130987 w 6923157"/>
              <a:gd name="connsiteY431" fmla="*/ 1912168 h 3844781"/>
              <a:gd name="connsiteX432" fmla="*/ 6126082 w 6923157"/>
              <a:gd name="connsiteY432" fmla="*/ 1902232 h 3844781"/>
              <a:gd name="connsiteX433" fmla="*/ 6116885 w 6923157"/>
              <a:gd name="connsiteY433" fmla="*/ 1888346 h 3844781"/>
              <a:gd name="connsiteX434" fmla="*/ 6098085 w 6923157"/>
              <a:gd name="connsiteY434" fmla="*/ 1881876 h 3844781"/>
              <a:gd name="connsiteX435" fmla="*/ 6089858 w 6923157"/>
              <a:gd name="connsiteY435" fmla="*/ 1864818 h 3844781"/>
              <a:gd name="connsiteX436" fmla="*/ 6078618 w 6923157"/>
              <a:gd name="connsiteY436" fmla="*/ 1843629 h 3844781"/>
              <a:gd name="connsiteX437" fmla="*/ 6066920 w 6923157"/>
              <a:gd name="connsiteY437" fmla="*/ 1855895 h 3844781"/>
              <a:gd name="connsiteX438" fmla="*/ 6062425 w 6923157"/>
              <a:gd name="connsiteY438" fmla="*/ 1862596 h 3844781"/>
              <a:gd name="connsiteX439" fmla="*/ 6052308 w 6923157"/>
              <a:gd name="connsiteY439" fmla="*/ 1839731 h 3844781"/>
              <a:gd name="connsiteX440" fmla="*/ 6039740 w 6923157"/>
              <a:gd name="connsiteY440" fmla="*/ 1830870 h 3844781"/>
              <a:gd name="connsiteX441" fmla="*/ 6033306 w 6923157"/>
              <a:gd name="connsiteY441" fmla="*/ 1843915 h 3844781"/>
              <a:gd name="connsiteX442" fmla="*/ 5984828 w 6923157"/>
              <a:gd name="connsiteY442" fmla="*/ 1876520 h 3844781"/>
              <a:gd name="connsiteX443" fmla="*/ 5969859 w 6923157"/>
              <a:gd name="connsiteY443" fmla="*/ 1869513 h 3844781"/>
              <a:gd name="connsiteX444" fmla="*/ 5911878 w 6923157"/>
              <a:gd name="connsiteY444" fmla="*/ 1885236 h 3844781"/>
              <a:gd name="connsiteX445" fmla="*/ 5910756 w 6923157"/>
              <a:gd name="connsiteY445" fmla="*/ 1886912 h 3844781"/>
              <a:gd name="connsiteX446" fmla="*/ 5892876 w 6923157"/>
              <a:gd name="connsiteY446" fmla="*/ 1889420 h 3844781"/>
              <a:gd name="connsiteX447" fmla="*/ 5888124 w 6923157"/>
              <a:gd name="connsiteY447" fmla="*/ 1880981 h 3844781"/>
              <a:gd name="connsiteX448" fmla="*/ 5899822 w 6923157"/>
              <a:gd name="connsiteY448" fmla="*/ 1868716 h 3844781"/>
              <a:gd name="connsiteX449" fmla="*/ 5908148 w 6923157"/>
              <a:gd name="connsiteY449" fmla="*/ 1861477 h 3844781"/>
              <a:gd name="connsiteX450" fmla="*/ 5899719 w 6923157"/>
              <a:gd name="connsiteY450" fmla="*/ 1855071 h 3844781"/>
              <a:gd name="connsiteX451" fmla="*/ 5879794 w 6923157"/>
              <a:gd name="connsiteY451" fmla="*/ 1850277 h 3844781"/>
              <a:gd name="connsiteX452" fmla="*/ 5856396 w 6923157"/>
              <a:gd name="connsiteY452" fmla="*/ 1836864 h 3844781"/>
              <a:gd name="connsiteX453" fmla="*/ 5842041 w 6923157"/>
              <a:gd name="connsiteY453" fmla="*/ 1835843 h 3844781"/>
              <a:gd name="connsiteX454" fmla="*/ 5799639 w 6923157"/>
              <a:gd name="connsiteY454" fmla="*/ 1826615 h 3844781"/>
              <a:gd name="connsiteX455" fmla="*/ 5781245 w 6923157"/>
              <a:gd name="connsiteY455" fmla="*/ 1798841 h 3844781"/>
              <a:gd name="connsiteX456" fmla="*/ 5751972 w 6923157"/>
              <a:gd name="connsiteY456" fmla="*/ 1778664 h 3844781"/>
              <a:gd name="connsiteX457" fmla="*/ 5727964 w 6923157"/>
              <a:gd name="connsiteY457" fmla="*/ 1797210 h 3844781"/>
              <a:gd name="connsiteX458" fmla="*/ 5699511 w 6923157"/>
              <a:gd name="connsiteY458" fmla="*/ 1810309 h 3844781"/>
              <a:gd name="connsiteX459" fmla="*/ 5685002 w 6923157"/>
              <a:gd name="connsiteY459" fmla="*/ 1807792 h 3844781"/>
              <a:gd name="connsiteX460" fmla="*/ 5668296 w 6923157"/>
              <a:gd name="connsiteY460" fmla="*/ 1796475 h 3844781"/>
              <a:gd name="connsiteX461" fmla="*/ 5667528 w 6923157"/>
              <a:gd name="connsiteY461" fmla="*/ 1788995 h 3844781"/>
              <a:gd name="connsiteX462" fmla="*/ 5650977 w 6923157"/>
              <a:gd name="connsiteY462" fmla="*/ 1779176 h 3844781"/>
              <a:gd name="connsiteX463" fmla="*/ 5629062 w 6923157"/>
              <a:gd name="connsiteY463" fmla="*/ 1792873 h 3844781"/>
              <a:gd name="connsiteX464" fmla="*/ 5548958 w 6923157"/>
              <a:gd name="connsiteY464" fmla="*/ 1757063 h 3844781"/>
              <a:gd name="connsiteX465" fmla="*/ 5547524 w 6923157"/>
              <a:gd name="connsiteY465" fmla="*/ 1717803 h 3844781"/>
              <a:gd name="connsiteX466" fmla="*/ 5523562 w 6923157"/>
              <a:gd name="connsiteY466" fmla="*/ 1686257 h 3844781"/>
              <a:gd name="connsiteX467" fmla="*/ 5499807 w 6923157"/>
              <a:gd name="connsiteY467" fmla="*/ 1682002 h 3844781"/>
              <a:gd name="connsiteX468" fmla="*/ 5470690 w 6923157"/>
              <a:gd name="connsiteY468" fmla="*/ 1701264 h 3844781"/>
              <a:gd name="connsiteX469" fmla="*/ 5455517 w 6923157"/>
              <a:gd name="connsiteY469" fmla="*/ 1704910 h 3844781"/>
              <a:gd name="connsiteX470" fmla="*/ 5424510 w 6923157"/>
              <a:gd name="connsiteY470" fmla="*/ 1718368 h 3844781"/>
              <a:gd name="connsiteX471" fmla="*/ 5429875 w 6923157"/>
              <a:gd name="connsiteY471" fmla="*/ 1732793 h 3844781"/>
              <a:gd name="connsiteX472" fmla="*/ 5437895 w 6923157"/>
              <a:gd name="connsiteY472" fmla="*/ 1722561 h 3844781"/>
              <a:gd name="connsiteX473" fmla="*/ 5444791 w 6923157"/>
              <a:gd name="connsiteY473" fmla="*/ 1714004 h 3844781"/>
              <a:gd name="connsiteX474" fmla="*/ 5453528 w 6923157"/>
              <a:gd name="connsiteY474" fmla="*/ 1723403 h 3844781"/>
              <a:gd name="connsiteX475" fmla="*/ 5457466 w 6923157"/>
              <a:gd name="connsiteY475" fmla="*/ 1774455 h 3844781"/>
              <a:gd name="connsiteX476" fmla="*/ 5450160 w 6923157"/>
              <a:gd name="connsiteY476" fmla="*/ 1766372 h 3844781"/>
              <a:gd name="connsiteX477" fmla="*/ 5422113 w 6923157"/>
              <a:gd name="connsiteY477" fmla="*/ 1758166 h 3844781"/>
              <a:gd name="connsiteX478" fmla="*/ 5412970 w 6923157"/>
              <a:gd name="connsiteY478" fmla="*/ 1770073 h 3844781"/>
              <a:gd name="connsiteX479" fmla="*/ 5391719 w 6923157"/>
              <a:gd name="connsiteY479" fmla="*/ 1777607 h 3844781"/>
              <a:gd name="connsiteX480" fmla="*/ 5365716 w 6923157"/>
              <a:gd name="connsiteY480" fmla="*/ 1776702 h 3844781"/>
              <a:gd name="connsiteX481" fmla="*/ 5375987 w 6923157"/>
              <a:gd name="connsiteY481" fmla="*/ 1801063 h 3844781"/>
              <a:gd name="connsiteX482" fmla="*/ 5353766 w 6923157"/>
              <a:gd name="connsiteY482" fmla="*/ 1811770 h 3844781"/>
              <a:gd name="connsiteX483" fmla="*/ 5351519 w 6923157"/>
              <a:gd name="connsiteY483" fmla="*/ 1815120 h 3844781"/>
              <a:gd name="connsiteX484" fmla="*/ 5358314 w 6923157"/>
              <a:gd name="connsiteY484" fmla="*/ 1830862 h 3844781"/>
              <a:gd name="connsiteX485" fmla="*/ 5386514 w 6923157"/>
              <a:gd name="connsiteY485" fmla="*/ 1840565 h 3844781"/>
              <a:gd name="connsiteX486" fmla="*/ 5410166 w 6923157"/>
              <a:gd name="connsiteY486" fmla="*/ 1831175 h 3844781"/>
              <a:gd name="connsiteX487" fmla="*/ 5425338 w 6923157"/>
              <a:gd name="connsiteY487" fmla="*/ 1827529 h 3844781"/>
              <a:gd name="connsiteX488" fmla="*/ 5458393 w 6923157"/>
              <a:gd name="connsiteY488" fmla="*/ 1859318 h 3844781"/>
              <a:gd name="connsiteX489" fmla="*/ 5477856 w 6923157"/>
              <a:gd name="connsiteY489" fmla="*/ 1859622 h 3844781"/>
              <a:gd name="connsiteX490" fmla="*/ 5496246 w 6923157"/>
              <a:gd name="connsiteY490" fmla="*/ 1849454 h 3844781"/>
              <a:gd name="connsiteX491" fmla="*/ 5510704 w 6923157"/>
              <a:gd name="connsiteY491" fmla="*/ 1864120 h 3844781"/>
              <a:gd name="connsiteX492" fmla="*/ 5537064 w 6923157"/>
              <a:gd name="connsiteY492" fmla="*/ 1855868 h 3844781"/>
              <a:gd name="connsiteX493" fmla="*/ 5559235 w 6923157"/>
              <a:gd name="connsiteY493" fmla="*/ 1857310 h 3844781"/>
              <a:gd name="connsiteX494" fmla="*/ 5593819 w 6923157"/>
              <a:gd name="connsiteY494" fmla="*/ 1866118 h 3844781"/>
              <a:gd name="connsiteX495" fmla="*/ 5613185 w 6923157"/>
              <a:gd name="connsiteY495" fmla="*/ 1890720 h 3844781"/>
              <a:gd name="connsiteX496" fmla="*/ 5649097 w 6923157"/>
              <a:gd name="connsiteY496" fmla="*/ 1887199 h 3844781"/>
              <a:gd name="connsiteX497" fmla="*/ 5658903 w 6923157"/>
              <a:gd name="connsiteY497" fmla="*/ 1869128 h 3844781"/>
              <a:gd name="connsiteX498" fmla="*/ 5669941 w 6923157"/>
              <a:gd name="connsiteY498" fmla="*/ 1900969 h 3844781"/>
              <a:gd name="connsiteX499" fmla="*/ 5673159 w 6923157"/>
              <a:gd name="connsiteY499" fmla="*/ 1894447 h 3844781"/>
              <a:gd name="connsiteX500" fmla="*/ 5711164 w 6923157"/>
              <a:gd name="connsiteY500" fmla="*/ 1886079 h 3844781"/>
              <a:gd name="connsiteX501" fmla="*/ 5720362 w 6923157"/>
              <a:gd name="connsiteY501" fmla="*/ 1899966 h 3844781"/>
              <a:gd name="connsiteX502" fmla="*/ 5721436 w 6923157"/>
              <a:gd name="connsiteY502" fmla="*/ 1910440 h 3844781"/>
              <a:gd name="connsiteX503" fmla="*/ 5727875 w 6923157"/>
              <a:gd name="connsiteY503" fmla="*/ 1935338 h 3844781"/>
              <a:gd name="connsiteX504" fmla="*/ 5796381 w 6923157"/>
              <a:gd name="connsiteY504" fmla="*/ 1959115 h 3844781"/>
              <a:gd name="connsiteX505" fmla="*/ 5908415 w 6923157"/>
              <a:gd name="connsiteY505" fmla="*/ 1990447 h 3844781"/>
              <a:gd name="connsiteX506" fmla="*/ 5943971 w 6923157"/>
              <a:gd name="connsiteY506" fmla="*/ 1996083 h 3844781"/>
              <a:gd name="connsiteX507" fmla="*/ 5970586 w 6923157"/>
              <a:gd name="connsiteY507" fmla="*/ 2002972 h 3844781"/>
              <a:gd name="connsiteX508" fmla="*/ 6016463 w 6923157"/>
              <a:gd name="connsiteY508" fmla="*/ 2020820 h 3844781"/>
              <a:gd name="connsiteX509" fmla="*/ 6064126 w 6923157"/>
              <a:gd name="connsiteY509" fmla="*/ 2030827 h 3844781"/>
              <a:gd name="connsiteX510" fmla="*/ 6103564 w 6923157"/>
              <a:gd name="connsiteY510" fmla="*/ 2023776 h 3844781"/>
              <a:gd name="connsiteX511" fmla="*/ 6137129 w 6923157"/>
              <a:gd name="connsiteY511" fmla="*/ 2047903 h 3844781"/>
              <a:gd name="connsiteX512" fmla="*/ 6170284 w 6923157"/>
              <a:gd name="connsiteY512" fmla="*/ 2055394 h 3844781"/>
              <a:gd name="connsiteX513" fmla="*/ 6218203 w 6923157"/>
              <a:gd name="connsiteY513" fmla="*/ 2080543 h 3844781"/>
              <a:gd name="connsiteX514" fmla="*/ 6309190 w 6923157"/>
              <a:gd name="connsiteY514" fmla="*/ 2108756 h 3844781"/>
              <a:gd name="connsiteX515" fmla="*/ 6382346 w 6923157"/>
              <a:gd name="connsiteY515" fmla="*/ 2127328 h 3844781"/>
              <a:gd name="connsiteX516" fmla="*/ 6399052 w 6923157"/>
              <a:gd name="connsiteY516" fmla="*/ 2138645 h 3844781"/>
              <a:gd name="connsiteX517" fmla="*/ 6440125 w 6923157"/>
              <a:gd name="connsiteY517" fmla="*/ 2160201 h 3844781"/>
              <a:gd name="connsiteX518" fmla="*/ 6449067 w 6923157"/>
              <a:gd name="connsiteY518" fmla="*/ 2158948 h 3844781"/>
              <a:gd name="connsiteX519" fmla="*/ 6440180 w 6923157"/>
              <a:gd name="connsiteY519" fmla="*/ 2185995 h 3844781"/>
              <a:gd name="connsiteX520" fmla="*/ 6414077 w 6923157"/>
              <a:gd name="connsiteY520" fmla="*/ 2209389 h 3844781"/>
              <a:gd name="connsiteX521" fmla="*/ 6392212 w 6923157"/>
              <a:gd name="connsiteY521" fmla="*/ 2210938 h 3844781"/>
              <a:gd name="connsiteX522" fmla="*/ 6371522 w 6923157"/>
              <a:gd name="connsiteY522" fmla="*/ 2198663 h 3844781"/>
              <a:gd name="connsiteX523" fmla="*/ 6369681 w 6923157"/>
              <a:gd name="connsiteY523" fmla="*/ 2180709 h 3844781"/>
              <a:gd name="connsiteX524" fmla="*/ 6359667 w 6923157"/>
              <a:gd name="connsiteY524" fmla="*/ 2171490 h 3844781"/>
              <a:gd name="connsiteX525" fmla="*/ 6328150 w 6923157"/>
              <a:gd name="connsiteY525" fmla="*/ 2192607 h 3844781"/>
              <a:gd name="connsiteX526" fmla="*/ 6320947 w 6923157"/>
              <a:gd name="connsiteY526" fmla="*/ 2198171 h 3844781"/>
              <a:gd name="connsiteX527" fmla="*/ 6316196 w 6923157"/>
              <a:gd name="connsiteY527" fmla="*/ 2189732 h 3844781"/>
              <a:gd name="connsiteX528" fmla="*/ 6315429 w 6923157"/>
              <a:gd name="connsiteY528" fmla="*/ 2182250 h 3844781"/>
              <a:gd name="connsiteX529" fmla="*/ 6302860 w 6923157"/>
              <a:gd name="connsiteY529" fmla="*/ 2173390 h 3844781"/>
              <a:gd name="connsiteX530" fmla="*/ 6286769 w 6923157"/>
              <a:gd name="connsiteY530" fmla="*/ 2168059 h 3844781"/>
              <a:gd name="connsiteX531" fmla="*/ 6286358 w 6923157"/>
              <a:gd name="connsiteY531" fmla="*/ 2151421 h 3844781"/>
              <a:gd name="connsiteX532" fmla="*/ 6301838 w 6923157"/>
              <a:gd name="connsiteY532" fmla="*/ 2150768 h 3844781"/>
              <a:gd name="connsiteX533" fmla="*/ 6311901 w 6923157"/>
              <a:gd name="connsiteY533" fmla="*/ 2147837 h 3844781"/>
              <a:gd name="connsiteX534" fmla="*/ 6309243 w 6923157"/>
              <a:gd name="connsiteY534" fmla="*/ 2134550 h 3844781"/>
              <a:gd name="connsiteX535" fmla="*/ 6278389 w 6923157"/>
              <a:gd name="connsiteY535" fmla="*/ 2149504 h 3844781"/>
              <a:gd name="connsiteX536" fmla="*/ 6251673 w 6923157"/>
              <a:gd name="connsiteY536" fmla="*/ 2166912 h 3844781"/>
              <a:gd name="connsiteX537" fmla="*/ 6178824 w 6923157"/>
              <a:gd name="connsiteY537" fmla="*/ 2151331 h 3844781"/>
              <a:gd name="connsiteX538" fmla="*/ 6173458 w 6923157"/>
              <a:gd name="connsiteY538" fmla="*/ 2136907 h 3844781"/>
              <a:gd name="connsiteX539" fmla="*/ 6177390 w 6923157"/>
              <a:gd name="connsiteY539" fmla="*/ 2112071 h 3844781"/>
              <a:gd name="connsiteX540" fmla="*/ 6165639 w 6923157"/>
              <a:gd name="connsiteY540" fmla="*/ 2098542 h 3844781"/>
              <a:gd name="connsiteX541" fmla="*/ 6158590 w 6923157"/>
              <a:gd name="connsiteY541" fmla="*/ 2105602 h 3844781"/>
              <a:gd name="connsiteX542" fmla="*/ 6141377 w 6923157"/>
              <a:gd name="connsiteY542" fmla="*/ 2139891 h 3844781"/>
              <a:gd name="connsiteX543" fmla="*/ 6139486 w 6923157"/>
              <a:gd name="connsiteY543" fmla="*/ 2134085 h 3844781"/>
              <a:gd name="connsiteX544" fmla="*/ 6123241 w 6923157"/>
              <a:gd name="connsiteY544" fmla="*/ 2127258 h 3844781"/>
              <a:gd name="connsiteX545" fmla="*/ 6115271 w 6923157"/>
              <a:gd name="connsiteY545" fmla="*/ 2125340 h 3844781"/>
              <a:gd name="connsiteX546" fmla="*/ 6093458 w 6923157"/>
              <a:gd name="connsiteY546" fmla="*/ 2114741 h 3844781"/>
              <a:gd name="connsiteX547" fmla="*/ 6051925 w 6923157"/>
              <a:gd name="connsiteY547" fmla="*/ 2126639 h 3844781"/>
              <a:gd name="connsiteX548" fmla="*/ 6046614 w 6923157"/>
              <a:gd name="connsiteY548" fmla="*/ 2138008 h 3844781"/>
              <a:gd name="connsiteX549" fmla="*/ 6042376 w 6923157"/>
              <a:gd name="connsiteY549" fmla="*/ 2159852 h 3844781"/>
              <a:gd name="connsiteX550" fmla="*/ 6076961 w 6923157"/>
              <a:gd name="connsiteY550" fmla="*/ 2168659 h 3844781"/>
              <a:gd name="connsiteX551" fmla="*/ 6107206 w 6923157"/>
              <a:gd name="connsiteY551" fmla="*/ 2185663 h 3844781"/>
              <a:gd name="connsiteX552" fmla="*/ 6065417 w 6923157"/>
              <a:gd name="connsiteY552" fmla="*/ 2182420 h 3844781"/>
              <a:gd name="connsiteX553" fmla="*/ 6034103 w 6923157"/>
              <a:gd name="connsiteY553" fmla="*/ 2192885 h 3844781"/>
              <a:gd name="connsiteX554" fmla="*/ 6017348 w 6923157"/>
              <a:gd name="connsiteY554" fmla="*/ 2193719 h 3844781"/>
              <a:gd name="connsiteX555" fmla="*/ 6015610 w 6923157"/>
              <a:gd name="connsiteY555" fmla="*/ 2189409 h 3844781"/>
              <a:gd name="connsiteX556" fmla="*/ 5954819 w 6923157"/>
              <a:gd name="connsiteY556" fmla="*/ 2190350 h 3844781"/>
              <a:gd name="connsiteX557" fmla="*/ 5921667 w 6923157"/>
              <a:gd name="connsiteY557" fmla="*/ 2220803 h 3844781"/>
              <a:gd name="connsiteX558" fmla="*/ 5878448 w 6923157"/>
              <a:gd name="connsiteY558" fmla="*/ 2216242 h 3844781"/>
              <a:gd name="connsiteX559" fmla="*/ 5823939 w 6923157"/>
              <a:gd name="connsiteY559" fmla="*/ 2202642 h 3844781"/>
              <a:gd name="connsiteX560" fmla="*/ 5782969 w 6923157"/>
              <a:gd name="connsiteY560" fmla="*/ 2194731 h 3844781"/>
              <a:gd name="connsiteX561" fmla="*/ 5751550 w 6923157"/>
              <a:gd name="connsiteY561" fmla="*/ 2191551 h 3844781"/>
              <a:gd name="connsiteX562" fmla="*/ 5724781 w 6923157"/>
              <a:gd name="connsiteY562" fmla="*/ 2183164 h 3844781"/>
              <a:gd name="connsiteX563" fmla="*/ 5721864 w 6923157"/>
              <a:gd name="connsiteY563" fmla="*/ 2175534 h 3844781"/>
              <a:gd name="connsiteX564" fmla="*/ 5719633 w 6923157"/>
              <a:gd name="connsiteY564" fmla="*/ 2176664 h 3844781"/>
              <a:gd name="connsiteX565" fmla="*/ 5724208 w 6923157"/>
              <a:gd name="connsiteY565" fmla="*/ 2184965 h 3844781"/>
              <a:gd name="connsiteX566" fmla="*/ 5725317 w 6923157"/>
              <a:gd name="connsiteY566" fmla="*/ 2186793 h 3844781"/>
              <a:gd name="connsiteX567" fmla="*/ 5727090 w 6923157"/>
              <a:gd name="connsiteY567" fmla="*/ 2193574 h 3844781"/>
              <a:gd name="connsiteX568" fmla="*/ 5721301 w 6923157"/>
              <a:gd name="connsiteY568" fmla="*/ 2195647 h 3844781"/>
              <a:gd name="connsiteX569" fmla="*/ 5696271 w 6923157"/>
              <a:gd name="connsiteY569" fmla="*/ 2209352 h 3844781"/>
              <a:gd name="connsiteX570" fmla="*/ 5692123 w 6923157"/>
              <a:gd name="connsiteY570" fmla="*/ 2217218 h 3844781"/>
              <a:gd name="connsiteX571" fmla="*/ 5712528 w 6923157"/>
              <a:gd name="connsiteY571" fmla="*/ 2233791 h 3844781"/>
              <a:gd name="connsiteX572" fmla="*/ 5762644 w 6923157"/>
              <a:gd name="connsiteY572" fmla="*/ 2232758 h 3844781"/>
              <a:gd name="connsiteX573" fmla="*/ 5779429 w 6923157"/>
              <a:gd name="connsiteY573" fmla="*/ 2228676 h 3844781"/>
              <a:gd name="connsiteX574" fmla="*/ 5786724 w 6923157"/>
              <a:gd name="connsiteY574" fmla="*/ 2231405 h 3844781"/>
              <a:gd name="connsiteX575" fmla="*/ 5800550 w 6923157"/>
              <a:gd name="connsiteY575" fmla="*/ 2244106 h 3844781"/>
              <a:gd name="connsiteX576" fmla="*/ 5823730 w 6923157"/>
              <a:gd name="connsiteY576" fmla="*/ 2249008 h 3844781"/>
              <a:gd name="connsiteX577" fmla="*/ 5834305 w 6923157"/>
              <a:gd name="connsiteY577" fmla="*/ 2263318 h 3844781"/>
              <a:gd name="connsiteX578" fmla="*/ 5834120 w 6923157"/>
              <a:gd name="connsiteY578" fmla="*/ 2268427 h 3844781"/>
              <a:gd name="connsiteX579" fmla="*/ 5842077 w 6923157"/>
              <a:gd name="connsiteY579" fmla="*/ 2276107 h 3844781"/>
              <a:gd name="connsiteX580" fmla="*/ 5844402 w 6923157"/>
              <a:gd name="connsiteY580" fmla="*/ 2267564 h 3844781"/>
              <a:gd name="connsiteX581" fmla="*/ 5849133 w 6923157"/>
              <a:gd name="connsiteY581" fmla="*/ 2257563 h 3844781"/>
              <a:gd name="connsiteX582" fmla="*/ 5864334 w 6923157"/>
              <a:gd name="connsiteY582" fmla="*/ 2274074 h 3844781"/>
              <a:gd name="connsiteX583" fmla="*/ 5865391 w 6923157"/>
              <a:gd name="connsiteY583" fmla="*/ 2282002 h 3844781"/>
              <a:gd name="connsiteX584" fmla="*/ 5869090 w 6923157"/>
              <a:gd name="connsiteY584" fmla="*/ 2277265 h 3844781"/>
              <a:gd name="connsiteX585" fmla="*/ 5880218 w 6923157"/>
              <a:gd name="connsiteY585" fmla="*/ 2276247 h 3844781"/>
              <a:gd name="connsiteX586" fmla="*/ 5901419 w 6923157"/>
              <a:gd name="connsiteY586" fmla="*/ 2298766 h 3844781"/>
              <a:gd name="connsiteX587" fmla="*/ 5921009 w 6923157"/>
              <a:gd name="connsiteY587" fmla="*/ 2328686 h 3844781"/>
              <a:gd name="connsiteX588" fmla="*/ 5929493 w 6923157"/>
              <a:gd name="connsiteY588" fmla="*/ 2340331 h 3844781"/>
              <a:gd name="connsiteX589" fmla="*/ 5973639 w 6923157"/>
              <a:gd name="connsiteY589" fmla="*/ 2378962 h 3844781"/>
              <a:gd name="connsiteX590" fmla="*/ 5977182 w 6923157"/>
              <a:gd name="connsiteY590" fmla="*/ 2392526 h 3844781"/>
              <a:gd name="connsiteX591" fmla="*/ 5967748 w 6923157"/>
              <a:gd name="connsiteY591" fmla="*/ 2393234 h 3844781"/>
              <a:gd name="connsiteX592" fmla="*/ 5952522 w 6923157"/>
              <a:gd name="connsiteY592" fmla="*/ 2396015 h 3844781"/>
              <a:gd name="connsiteX593" fmla="*/ 5933148 w 6923157"/>
              <a:gd name="connsiteY593" fmla="*/ 2406661 h 3844781"/>
              <a:gd name="connsiteX594" fmla="*/ 5913638 w 6923157"/>
              <a:gd name="connsiteY594" fmla="*/ 2383831 h 3844781"/>
              <a:gd name="connsiteX595" fmla="*/ 5914007 w 6923157"/>
              <a:gd name="connsiteY595" fmla="*/ 2373613 h 3844781"/>
              <a:gd name="connsiteX596" fmla="*/ 5914589 w 6923157"/>
              <a:gd name="connsiteY596" fmla="*/ 2371477 h 3844781"/>
              <a:gd name="connsiteX597" fmla="*/ 5913030 w 6923157"/>
              <a:gd name="connsiteY597" fmla="*/ 2372777 h 3844781"/>
              <a:gd name="connsiteX598" fmla="*/ 5903593 w 6923157"/>
              <a:gd name="connsiteY598" fmla="*/ 2373485 h 3844781"/>
              <a:gd name="connsiteX599" fmla="*/ 5879623 w 6923157"/>
              <a:gd name="connsiteY599" fmla="*/ 2395120 h 3844781"/>
              <a:gd name="connsiteX600" fmla="*/ 5866434 w 6923157"/>
              <a:gd name="connsiteY600" fmla="*/ 2406665 h 3844781"/>
              <a:gd name="connsiteX601" fmla="*/ 5852159 w 6923157"/>
              <a:gd name="connsiteY601" fmla="*/ 2397091 h 3844781"/>
              <a:gd name="connsiteX602" fmla="*/ 5803997 w 6923157"/>
              <a:gd name="connsiteY602" fmla="*/ 2367315 h 3844781"/>
              <a:gd name="connsiteX603" fmla="*/ 5793160 w 6923157"/>
              <a:gd name="connsiteY603" fmla="*/ 2383506 h 3844781"/>
              <a:gd name="connsiteX604" fmla="*/ 5788194 w 6923157"/>
              <a:gd name="connsiteY604" fmla="*/ 2404715 h 3844781"/>
              <a:gd name="connsiteX605" fmla="*/ 5767919 w 6923157"/>
              <a:gd name="connsiteY605" fmla="*/ 2389130 h 3844781"/>
              <a:gd name="connsiteX606" fmla="*/ 5743310 w 6923157"/>
              <a:gd name="connsiteY606" fmla="*/ 2386521 h 3844781"/>
              <a:gd name="connsiteX607" fmla="*/ 5741487 w 6923157"/>
              <a:gd name="connsiteY607" fmla="*/ 2385840 h 3844781"/>
              <a:gd name="connsiteX608" fmla="*/ 5728855 w 6923157"/>
              <a:gd name="connsiteY608" fmla="*/ 2414539 h 3844781"/>
              <a:gd name="connsiteX609" fmla="*/ 5724337 w 6923157"/>
              <a:gd name="connsiteY609" fmla="*/ 2432621 h 3844781"/>
              <a:gd name="connsiteX610" fmla="*/ 5720953 w 6923157"/>
              <a:gd name="connsiteY610" fmla="*/ 2433239 h 3844781"/>
              <a:gd name="connsiteX611" fmla="*/ 5707526 w 6923157"/>
              <a:gd name="connsiteY611" fmla="*/ 2423511 h 3844781"/>
              <a:gd name="connsiteX612" fmla="*/ 5696953 w 6923157"/>
              <a:gd name="connsiteY612" fmla="*/ 2409200 h 3844781"/>
              <a:gd name="connsiteX613" fmla="*/ 5685002 w 6923157"/>
              <a:gd name="connsiteY613" fmla="*/ 2391082 h 3844781"/>
              <a:gd name="connsiteX614" fmla="*/ 5667637 w 6923157"/>
              <a:gd name="connsiteY614" fmla="*/ 2397298 h 3844781"/>
              <a:gd name="connsiteX615" fmla="*/ 5660342 w 6923157"/>
              <a:gd name="connsiteY615" fmla="*/ 2394570 h 3844781"/>
              <a:gd name="connsiteX616" fmla="*/ 5648023 w 6923157"/>
              <a:gd name="connsiteY616" fmla="*/ 2386670 h 3844781"/>
              <a:gd name="connsiteX617" fmla="*/ 5643081 w 6923157"/>
              <a:gd name="connsiteY617" fmla="*/ 2388590 h 3844781"/>
              <a:gd name="connsiteX618" fmla="*/ 5624974 w 6923157"/>
              <a:gd name="connsiteY618" fmla="*/ 2382760 h 3844781"/>
              <a:gd name="connsiteX619" fmla="*/ 5603537 w 6923157"/>
              <a:gd name="connsiteY619" fmla="*/ 2371451 h 3844781"/>
              <a:gd name="connsiteX620" fmla="*/ 5593731 w 6923157"/>
              <a:gd name="connsiteY620" fmla="*/ 2382376 h 3844781"/>
              <a:gd name="connsiteX621" fmla="*/ 5593361 w 6923157"/>
              <a:gd name="connsiteY621" fmla="*/ 2392594 h 3844781"/>
              <a:gd name="connsiteX622" fmla="*/ 5596854 w 6923157"/>
              <a:gd name="connsiteY622" fmla="*/ 2412258 h 3844781"/>
              <a:gd name="connsiteX623" fmla="*/ 5610735 w 6923157"/>
              <a:gd name="connsiteY623" fmla="*/ 2451342 h 3844781"/>
              <a:gd name="connsiteX624" fmla="*/ 5591068 w 6923157"/>
              <a:gd name="connsiteY624" fmla="*/ 2446814 h 3844781"/>
              <a:gd name="connsiteX625" fmla="*/ 5567173 w 6923157"/>
              <a:gd name="connsiteY625" fmla="*/ 2443058 h 3844781"/>
              <a:gd name="connsiteX626" fmla="*/ 5546000 w 6923157"/>
              <a:gd name="connsiteY626" fmla="*/ 2433729 h 3844781"/>
              <a:gd name="connsiteX627" fmla="*/ 5482084 w 6923157"/>
              <a:gd name="connsiteY627" fmla="*/ 2402769 h 3844781"/>
              <a:gd name="connsiteX628" fmla="*/ 5474023 w 6923157"/>
              <a:gd name="connsiteY628" fmla="*/ 2407288 h 3844781"/>
              <a:gd name="connsiteX629" fmla="*/ 5469609 w 6923157"/>
              <a:gd name="connsiteY629" fmla="*/ 2413169 h 3844781"/>
              <a:gd name="connsiteX630" fmla="*/ 5466147 w 6923157"/>
              <a:gd name="connsiteY630" fmla="*/ 2406696 h 3844781"/>
              <a:gd name="connsiteX631" fmla="*/ 5459748 w 6923157"/>
              <a:gd name="connsiteY631" fmla="*/ 2397715 h 3844781"/>
              <a:gd name="connsiteX632" fmla="*/ 5447113 w 6923157"/>
              <a:gd name="connsiteY632" fmla="*/ 2393932 h 3844781"/>
              <a:gd name="connsiteX633" fmla="*/ 5441298 w 6923157"/>
              <a:gd name="connsiteY633" fmla="*/ 2382813 h 3844781"/>
              <a:gd name="connsiteX634" fmla="*/ 5433393 w 6923157"/>
              <a:gd name="connsiteY634" fmla="*/ 2369030 h 3844781"/>
              <a:gd name="connsiteX635" fmla="*/ 5425861 w 6923157"/>
              <a:gd name="connsiteY635" fmla="*/ 2377512 h 3844781"/>
              <a:gd name="connsiteX636" fmla="*/ 5423007 w 6923157"/>
              <a:gd name="connsiteY636" fmla="*/ 2382095 h 3844781"/>
              <a:gd name="connsiteX637" fmla="*/ 5415816 w 6923157"/>
              <a:gd name="connsiteY637" fmla="*/ 2367167 h 3844781"/>
              <a:gd name="connsiteX638" fmla="*/ 5407277 w 6923157"/>
              <a:gd name="connsiteY638" fmla="*/ 2361621 h 3844781"/>
              <a:gd name="connsiteX639" fmla="*/ 5403261 w 6923157"/>
              <a:gd name="connsiteY639" fmla="*/ 2370474 h 3844781"/>
              <a:gd name="connsiteX640" fmla="*/ 5371676 w 6923157"/>
              <a:gd name="connsiteY640" fmla="*/ 2393499 h 3844781"/>
              <a:gd name="connsiteX641" fmla="*/ 5361578 w 6923157"/>
              <a:gd name="connsiteY641" fmla="*/ 2389255 h 3844781"/>
              <a:gd name="connsiteX642" fmla="*/ 5323333 w 6923157"/>
              <a:gd name="connsiteY642" fmla="*/ 2401315 h 3844781"/>
              <a:gd name="connsiteX643" fmla="*/ 5322621 w 6923157"/>
              <a:gd name="connsiteY643" fmla="*/ 2402460 h 3844781"/>
              <a:gd name="connsiteX644" fmla="*/ 5310778 w 6923157"/>
              <a:gd name="connsiteY644" fmla="*/ 2404624 h 3844781"/>
              <a:gd name="connsiteX645" fmla="*/ 5307447 w 6923157"/>
              <a:gd name="connsiteY645" fmla="*/ 2399143 h 3844781"/>
              <a:gd name="connsiteX646" fmla="*/ 5314979 w 6923157"/>
              <a:gd name="connsiteY646" fmla="*/ 2390661 h 3844781"/>
              <a:gd name="connsiteX647" fmla="*/ 5320370 w 6923157"/>
              <a:gd name="connsiteY647" fmla="*/ 2385616 h 3844781"/>
              <a:gd name="connsiteX648" fmla="*/ 5314634 w 6923157"/>
              <a:gd name="connsiteY648" fmla="*/ 2381587 h 3844781"/>
              <a:gd name="connsiteX649" fmla="*/ 5301286 w 6923157"/>
              <a:gd name="connsiteY649" fmla="*/ 2378951 h 3844781"/>
              <a:gd name="connsiteX650" fmla="*/ 5285452 w 6923157"/>
              <a:gd name="connsiteY650" fmla="*/ 2370677 h 3844781"/>
              <a:gd name="connsiteX651" fmla="*/ 5275884 w 6923157"/>
              <a:gd name="connsiteY651" fmla="*/ 2370393 h 3844781"/>
              <a:gd name="connsiteX652" fmla="*/ 5247497 w 6923157"/>
              <a:gd name="connsiteY652" fmla="*/ 2365428 h 3844781"/>
              <a:gd name="connsiteX653" fmla="*/ 5234702 w 6923157"/>
              <a:gd name="connsiteY653" fmla="*/ 2347465 h 3844781"/>
              <a:gd name="connsiteX654" fmla="*/ 5214823 w 6923157"/>
              <a:gd name="connsiteY654" fmla="*/ 2334853 h 3844781"/>
              <a:gd name="connsiteX655" fmla="*/ 5199229 w 6923157"/>
              <a:gd name="connsiteY655" fmla="*/ 2347854 h 3844781"/>
              <a:gd name="connsiteX656" fmla="*/ 5180568 w 6923157"/>
              <a:gd name="connsiteY656" fmla="*/ 2357351 h 3844781"/>
              <a:gd name="connsiteX657" fmla="*/ 5170868 w 6923157"/>
              <a:gd name="connsiteY657" fmla="*/ 2356078 h 3844781"/>
              <a:gd name="connsiteX658" fmla="*/ 5159530 w 6923157"/>
              <a:gd name="connsiteY658" fmla="*/ 2349014 h 3844781"/>
              <a:gd name="connsiteX659" fmla="*/ 5158867 w 6923157"/>
              <a:gd name="connsiteY659" fmla="*/ 2344059 h 3844781"/>
              <a:gd name="connsiteX660" fmla="*/ 5147659 w 6923157"/>
              <a:gd name="connsiteY660" fmla="*/ 2337987 h 3844781"/>
              <a:gd name="connsiteX661" fmla="*/ 5133362 w 6923157"/>
              <a:gd name="connsiteY661" fmla="*/ 2347703 h 3844781"/>
              <a:gd name="connsiteX662" fmla="*/ 5079358 w 6923157"/>
              <a:gd name="connsiteY662" fmla="*/ 2326101 h 3844781"/>
              <a:gd name="connsiteX663" fmla="*/ 5077611 w 6923157"/>
              <a:gd name="connsiteY663" fmla="*/ 2300028 h 3844781"/>
              <a:gd name="connsiteX664" fmla="*/ 5061035 w 6923157"/>
              <a:gd name="connsiteY664" fmla="*/ 2279707 h 3844781"/>
              <a:gd name="connsiteX665" fmla="*/ 5045151 w 6923157"/>
              <a:gd name="connsiteY665" fmla="*/ 2277534 h 3844781"/>
              <a:gd name="connsiteX666" fmla="*/ 5026173 w 6923157"/>
              <a:gd name="connsiteY666" fmla="*/ 2291152 h 3844781"/>
              <a:gd name="connsiteX667" fmla="*/ 5016157 w 6923157"/>
              <a:gd name="connsiteY667" fmla="*/ 2293997 h 3844781"/>
              <a:gd name="connsiteX668" fmla="*/ 4995803 w 6923157"/>
              <a:gd name="connsiteY668" fmla="*/ 2303803 h 3844781"/>
              <a:gd name="connsiteX669" fmla="*/ 4999664 w 6923157"/>
              <a:gd name="connsiteY669" fmla="*/ 2313251 h 3844781"/>
              <a:gd name="connsiteX670" fmla="*/ 5004792 w 6923157"/>
              <a:gd name="connsiteY670" fmla="*/ 2306224 h 3844781"/>
              <a:gd name="connsiteX671" fmla="*/ 5009205 w 6923157"/>
              <a:gd name="connsiteY671" fmla="*/ 2300341 h 3844781"/>
              <a:gd name="connsiteX672" fmla="*/ 5015204 w 6923157"/>
              <a:gd name="connsiteY672" fmla="*/ 2306351 h 3844781"/>
              <a:gd name="connsiteX673" fmla="*/ 5018857 w 6923157"/>
              <a:gd name="connsiteY673" fmla="*/ 2340198 h 3844781"/>
              <a:gd name="connsiteX674" fmla="*/ 5013834 w 6923157"/>
              <a:gd name="connsiteY674" fmla="*/ 2335023 h 3844781"/>
              <a:gd name="connsiteX675" fmla="*/ 4995014 w 6923157"/>
              <a:gd name="connsiteY675" fmla="*/ 2330340 h 3844781"/>
              <a:gd name="connsiteX676" fmla="*/ 4989172 w 6923157"/>
              <a:gd name="connsiteY676" fmla="*/ 2338513 h 3844781"/>
              <a:gd name="connsiteX677" fmla="*/ 4975190 w 6923157"/>
              <a:gd name="connsiteY677" fmla="*/ 2344112 h 3844781"/>
              <a:gd name="connsiteX678" fmla="*/ 4957878 w 6923157"/>
              <a:gd name="connsiteY678" fmla="*/ 2344231 h 3844781"/>
              <a:gd name="connsiteX679" fmla="*/ 4965201 w 6923157"/>
              <a:gd name="connsiteY679" fmla="*/ 2360149 h 3844781"/>
              <a:gd name="connsiteX680" fmla="*/ 4950638 w 6923157"/>
              <a:gd name="connsiteY680" fmla="*/ 2367884 h 3844781"/>
              <a:gd name="connsiteX681" fmla="*/ 4949210 w 6923157"/>
              <a:gd name="connsiteY681" fmla="*/ 2370174 h 3844781"/>
              <a:gd name="connsiteX682" fmla="*/ 4954048 w 6923157"/>
              <a:gd name="connsiteY682" fmla="*/ 2380456 h 3844781"/>
              <a:gd name="connsiteX683" fmla="*/ 4973000 w 6923157"/>
              <a:gd name="connsiteY683" fmla="*/ 2386130 h 3844781"/>
              <a:gd name="connsiteX684" fmla="*/ 4988542 w 6923157"/>
              <a:gd name="connsiteY684" fmla="*/ 2379231 h 3844781"/>
              <a:gd name="connsiteX685" fmla="*/ 4998560 w 6923157"/>
              <a:gd name="connsiteY685" fmla="*/ 2376388 h 3844781"/>
              <a:gd name="connsiteX686" fmla="*/ 5021189 w 6923157"/>
              <a:gd name="connsiteY686" fmla="*/ 2396616 h 3844781"/>
              <a:gd name="connsiteX687" fmla="*/ 5034139 w 6923157"/>
              <a:gd name="connsiteY687" fmla="*/ 2396280 h 3844781"/>
              <a:gd name="connsiteX688" fmla="*/ 5046166 w 6923157"/>
              <a:gd name="connsiteY688" fmla="*/ 2389008 h 3844781"/>
              <a:gd name="connsiteX689" fmla="*/ 5056078 w 6923157"/>
              <a:gd name="connsiteY689" fmla="*/ 2398363 h 3844781"/>
              <a:gd name="connsiteX690" fmla="*/ 5073443 w 6923157"/>
              <a:gd name="connsiteY690" fmla="*/ 2392146 h 3844781"/>
              <a:gd name="connsiteX691" fmla="*/ 5088220 w 6923157"/>
              <a:gd name="connsiteY691" fmla="*/ 2392491 h 3844781"/>
              <a:gd name="connsiteX692" fmla="*/ 5111400 w 6923157"/>
              <a:gd name="connsiteY692" fmla="*/ 2397394 h 3844781"/>
              <a:gd name="connsiteX693" fmla="*/ 5124776 w 6923157"/>
              <a:gd name="connsiteY693" fmla="*/ 2413223 h 3844781"/>
              <a:gd name="connsiteX694" fmla="*/ 5148591 w 6923157"/>
              <a:gd name="connsiteY694" fmla="*/ 2409888 h 3844781"/>
              <a:gd name="connsiteX695" fmla="*/ 5154750 w 6923157"/>
              <a:gd name="connsiteY695" fmla="*/ 2397596 h 3844781"/>
              <a:gd name="connsiteX696" fmla="*/ 5162733 w 6923157"/>
              <a:gd name="connsiteY696" fmla="*/ 2418470 h 3844781"/>
              <a:gd name="connsiteX697" fmla="*/ 5164742 w 6923157"/>
              <a:gd name="connsiteY697" fmla="*/ 2414041 h 3844781"/>
              <a:gd name="connsiteX698" fmla="*/ 5189851 w 6923157"/>
              <a:gd name="connsiteY698" fmla="*/ 2407425 h 3844781"/>
              <a:gd name="connsiteX699" fmla="*/ 5196250 w 6923157"/>
              <a:gd name="connsiteY699" fmla="*/ 2416407 h 3844781"/>
              <a:gd name="connsiteX700" fmla="*/ 5197175 w 6923157"/>
              <a:gd name="connsiteY700" fmla="*/ 2423345 h 3844781"/>
              <a:gd name="connsiteX701" fmla="*/ 5201961 w 6923157"/>
              <a:gd name="connsiteY701" fmla="*/ 2439726 h 3844781"/>
              <a:gd name="connsiteX702" fmla="*/ 5248008 w 6923157"/>
              <a:gd name="connsiteY702" fmla="*/ 2453647 h 3844781"/>
              <a:gd name="connsiteX703" fmla="*/ 5323154 w 6923157"/>
              <a:gd name="connsiteY703" fmla="*/ 2471388 h 3844781"/>
              <a:gd name="connsiteX704" fmla="*/ 5346918 w 6923157"/>
              <a:gd name="connsiteY704" fmla="*/ 2474154 h 3844781"/>
              <a:gd name="connsiteX705" fmla="*/ 5364759 w 6923157"/>
              <a:gd name="connsiteY705" fmla="*/ 2478000 h 3844781"/>
              <a:gd name="connsiteX706" fmla="*/ 5395633 w 6923157"/>
              <a:gd name="connsiteY706" fmla="*/ 2488602 h 3844781"/>
              <a:gd name="connsiteX707" fmla="*/ 5427537 w 6923157"/>
              <a:gd name="connsiteY707" fmla="*/ 2493940 h 3844781"/>
              <a:gd name="connsiteX708" fmla="*/ 5453624 w 6923157"/>
              <a:gd name="connsiteY708" fmla="*/ 2488160 h 3844781"/>
              <a:gd name="connsiteX709" fmla="*/ 5476437 w 6923157"/>
              <a:gd name="connsiteY709" fmla="*/ 2503279 h 3844781"/>
              <a:gd name="connsiteX710" fmla="*/ 5498641 w 6923157"/>
              <a:gd name="connsiteY710" fmla="*/ 2507343 h 3844781"/>
              <a:gd name="connsiteX711" fmla="*/ 5531021 w 6923157"/>
              <a:gd name="connsiteY711" fmla="*/ 2522745 h 3844781"/>
              <a:gd name="connsiteX712" fmla="*/ 5592108 w 6923157"/>
              <a:gd name="connsiteY712" fmla="*/ 2538995 h 3844781"/>
              <a:gd name="connsiteX713" fmla="*/ 5641140 w 6923157"/>
              <a:gd name="connsiteY713" fmla="*/ 2549325 h 3844781"/>
              <a:gd name="connsiteX714" fmla="*/ 5652480 w 6923157"/>
              <a:gd name="connsiteY714" fmla="*/ 2556390 h 3844781"/>
              <a:gd name="connsiteX715" fmla="*/ 5680234 w 6923157"/>
              <a:gd name="connsiteY715" fmla="*/ 2569593 h 3844781"/>
              <a:gd name="connsiteX716" fmla="*/ 5686156 w 6923157"/>
              <a:gd name="connsiteY716" fmla="*/ 2568511 h 3844781"/>
              <a:gd name="connsiteX717" fmla="*/ 5680792 w 6923157"/>
              <a:gd name="connsiteY717" fmla="*/ 2586747 h 3844781"/>
              <a:gd name="connsiteX718" fmla="*/ 5663903 w 6923157"/>
              <a:gd name="connsiteY718" fmla="*/ 2603026 h 3844781"/>
              <a:gd name="connsiteX719" fmla="*/ 5649391 w 6923157"/>
              <a:gd name="connsiteY719" fmla="*/ 2604662 h 3844781"/>
              <a:gd name="connsiteX720" fmla="*/ 5635384 w 6923157"/>
              <a:gd name="connsiteY720" fmla="*/ 2597071 h 3844781"/>
              <a:gd name="connsiteX721" fmla="*/ 5633796 w 6923157"/>
              <a:gd name="connsiteY721" fmla="*/ 2585181 h 3844781"/>
              <a:gd name="connsiteX722" fmla="*/ 5626950 w 6923157"/>
              <a:gd name="connsiteY722" fmla="*/ 2579325 h 3844781"/>
              <a:gd name="connsiteX723" fmla="*/ 5606414 w 6923157"/>
              <a:gd name="connsiteY723" fmla="*/ 2594241 h 3844781"/>
              <a:gd name="connsiteX724" fmla="*/ 5601735 w 6923157"/>
              <a:gd name="connsiteY724" fmla="*/ 2598142 h 3844781"/>
              <a:gd name="connsiteX725" fmla="*/ 5598404 w 6923157"/>
              <a:gd name="connsiteY725" fmla="*/ 2592660 h 3844781"/>
              <a:gd name="connsiteX726" fmla="*/ 5597742 w 6923157"/>
              <a:gd name="connsiteY726" fmla="*/ 2587705 h 3844781"/>
              <a:gd name="connsiteX727" fmla="*/ 5589204 w 6923157"/>
              <a:gd name="connsiteY727" fmla="*/ 2582160 h 3844781"/>
              <a:gd name="connsiteX728" fmla="*/ 5578393 w 6923157"/>
              <a:gd name="connsiteY728" fmla="*/ 2579058 h 3844781"/>
              <a:gd name="connsiteX729" fmla="*/ 5577784 w 6923157"/>
              <a:gd name="connsiteY729" fmla="*/ 2568004 h 3844781"/>
              <a:gd name="connsiteX730" fmla="*/ 5588067 w 6923157"/>
              <a:gd name="connsiteY730" fmla="*/ 2567140 h 3844781"/>
              <a:gd name="connsiteX731" fmla="*/ 5594702 w 6923157"/>
              <a:gd name="connsiteY731" fmla="*/ 2564913 h 3844781"/>
              <a:gd name="connsiteX732" fmla="*/ 5592664 w 6923157"/>
              <a:gd name="connsiteY732" fmla="*/ 2556150 h 3844781"/>
              <a:gd name="connsiteX733" fmla="*/ 5572445 w 6923157"/>
              <a:gd name="connsiteY733" fmla="*/ 2566948 h 3844781"/>
              <a:gd name="connsiteX734" fmla="*/ 5555026 w 6923157"/>
              <a:gd name="connsiteY734" fmla="*/ 2579267 h 3844781"/>
              <a:gd name="connsiteX735" fmla="*/ 5506259 w 6923157"/>
              <a:gd name="connsiteY735" fmla="*/ 2570919 h 3844781"/>
              <a:gd name="connsiteX736" fmla="*/ 5502398 w 6923157"/>
              <a:gd name="connsiteY736" fmla="*/ 2561471 h 3844781"/>
              <a:gd name="connsiteX737" fmla="*/ 5504512 w 6923157"/>
              <a:gd name="connsiteY737" fmla="*/ 2544844 h 3844781"/>
              <a:gd name="connsiteX738" fmla="*/ 5496423 w 6923157"/>
              <a:gd name="connsiteY738" fmla="*/ 2536172 h 3844781"/>
              <a:gd name="connsiteX739" fmla="*/ 5491877 w 6923157"/>
              <a:gd name="connsiteY739" fmla="*/ 2541062 h 3844781"/>
              <a:gd name="connsiteX740" fmla="*/ 5481122 w 6923157"/>
              <a:gd name="connsiteY740" fmla="*/ 2564344 h 3844781"/>
              <a:gd name="connsiteX741" fmla="*/ 5479747 w 6923157"/>
              <a:gd name="connsiteY741" fmla="*/ 2560534 h 3844781"/>
              <a:gd name="connsiteX742" fmla="*/ 5468805 w 6923157"/>
              <a:gd name="connsiteY742" fmla="*/ 2556443 h 3844781"/>
              <a:gd name="connsiteX743" fmla="*/ 5463464 w 6923157"/>
              <a:gd name="connsiteY743" fmla="*/ 2555388 h 3844781"/>
              <a:gd name="connsiteX744" fmla="*/ 5448741 w 6923157"/>
              <a:gd name="connsiteY744" fmla="*/ 2548942 h 3844781"/>
              <a:gd name="connsiteX745" fmla="*/ 5421358 w 6923157"/>
              <a:gd name="connsiteY745" fmla="*/ 2558005 h 3844781"/>
              <a:gd name="connsiteX746" fmla="*/ 5418054 w 6923157"/>
              <a:gd name="connsiteY746" fmla="*/ 2565713 h 3844781"/>
              <a:gd name="connsiteX747" fmla="*/ 5415677 w 6923157"/>
              <a:gd name="connsiteY747" fmla="*/ 2580358 h 3844781"/>
              <a:gd name="connsiteX748" fmla="*/ 5438859 w 6923157"/>
              <a:gd name="connsiteY748" fmla="*/ 2585259 h 3844781"/>
              <a:gd name="connsiteX749" fmla="*/ 5459317 w 6923157"/>
              <a:gd name="connsiteY749" fmla="*/ 2595733 h 3844781"/>
              <a:gd name="connsiteX750" fmla="*/ 5431459 w 6923157"/>
              <a:gd name="connsiteY750" fmla="*/ 2594732 h 3844781"/>
              <a:gd name="connsiteX751" fmla="*/ 5410843 w 6923157"/>
              <a:gd name="connsiteY751" fmla="*/ 2602559 h 3844781"/>
              <a:gd name="connsiteX752" fmla="*/ 5399714 w 6923157"/>
              <a:gd name="connsiteY752" fmla="*/ 2603576 h 3844781"/>
              <a:gd name="connsiteX753" fmla="*/ 5398473 w 6923157"/>
              <a:gd name="connsiteY753" fmla="*/ 2600756 h 3844781"/>
              <a:gd name="connsiteX754" fmla="*/ 5358057 w 6923157"/>
              <a:gd name="connsiteY754" fmla="*/ 2603063 h 3844781"/>
              <a:gd name="connsiteX755" fmla="*/ 5336623 w 6923157"/>
              <a:gd name="connsiteY755" fmla="*/ 2624236 h 3844781"/>
              <a:gd name="connsiteX756" fmla="*/ 5307787 w 6923157"/>
              <a:gd name="connsiteY756" fmla="*/ 2622398 h 3844781"/>
              <a:gd name="connsiteX757" fmla="*/ 5271256 w 6923157"/>
              <a:gd name="connsiteY757" fmla="*/ 2614858 h 3844781"/>
              <a:gd name="connsiteX758" fmla="*/ 5243845 w 6923157"/>
              <a:gd name="connsiteY758" fmla="*/ 2610730 h 3844781"/>
              <a:gd name="connsiteX759" fmla="*/ 5222885 w 6923157"/>
              <a:gd name="connsiteY759" fmla="*/ 2609484 h 3844781"/>
              <a:gd name="connsiteX760" fmla="*/ 5204909 w 6923157"/>
              <a:gd name="connsiteY760" fmla="*/ 2604647 h 3844781"/>
              <a:gd name="connsiteX761" fmla="*/ 5187117 w 6923157"/>
              <a:gd name="connsiteY761" fmla="*/ 2562218 h 3844781"/>
              <a:gd name="connsiteX762" fmla="*/ 5180721 w 6923157"/>
              <a:gd name="connsiteY762" fmla="*/ 2553235 h 3844781"/>
              <a:gd name="connsiteX763" fmla="*/ 5172077 w 6923157"/>
              <a:gd name="connsiteY763" fmla="*/ 2559888 h 3844781"/>
              <a:gd name="connsiteX764" fmla="*/ 5168060 w 6923157"/>
              <a:gd name="connsiteY764" fmla="*/ 2568744 h 3844781"/>
              <a:gd name="connsiteX765" fmla="*/ 5144274 w 6923157"/>
              <a:gd name="connsiteY765" fmla="*/ 2585270 h 3844781"/>
              <a:gd name="connsiteX766" fmla="*/ 5131559 w 6923157"/>
              <a:gd name="connsiteY766" fmla="*/ 2574395 h 3844781"/>
              <a:gd name="connsiteX767" fmla="*/ 5114406 w 6923157"/>
              <a:gd name="connsiteY767" fmla="*/ 2588695 h 3844781"/>
              <a:gd name="connsiteX768" fmla="*/ 5086361 w 6923157"/>
              <a:gd name="connsiteY768" fmla="*/ 2592803 h 3844781"/>
              <a:gd name="connsiteX769" fmla="*/ 5031011 w 6923157"/>
              <a:gd name="connsiteY769" fmla="*/ 2580580 h 3844781"/>
              <a:gd name="connsiteX770" fmla="*/ 5022025 w 6923157"/>
              <a:gd name="connsiteY770" fmla="*/ 2578162 h 3844781"/>
              <a:gd name="connsiteX771" fmla="*/ 5002121 w 6923157"/>
              <a:gd name="connsiteY771" fmla="*/ 2584844 h 3844781"/>
              <a:gd name="connsiteX772" fmla="*/ 4996730 w 6923157"/>
              <a:gd name="connsiteY772" fmla="*/ 2589888 h 3844781"/>
              <a:gd name="connsiteX773" fmla="*/ 4988536 w 6923157"/>
              <a:gd name="connsiteY773" fmla="*/ 2593415 h 3844781"/>
              <a:gd name="connsiteX774" fmla="*/ 4976351 w 6923157"/>
              <a:gd name="connsiteY774" fmla="*/ 2586505 h 3844781"/>
              <a:gd name="connsiteX775" fmla="*/ 4965328 w 6923157"/>
              <a:gd name="connsiteY775" fmla="*/ 2575322 h 3844781"/>
              <a:gd name="connsiteX776" fmla="*/ 4953539 w 6923157"/>
              <a:gd name="connsiteY776" fmla="*/ 2571384 h 3844781"/>
              <a:gd name="connsiteX777" fmla="*/ 4936541 w 6923157"/>
              <a:gd name="connsiteY777" fmla="*/ 2567385 h 3844781"/>
              <a:gd name="connsiteX778" fmla="*/ 4928930 w 6923157"/>
              <a:gd name="connsiteY778" fmla="*/ 2568776 h 3844781"/>
              <a:gd name="connsiteX779" fmla="*/ 4893009 w 6923157"/>
              <a:gd name="connsiteY779" fmla="*/ 2572291 h 3844781"/>
              <a:gd name="connsiteX780" fmla="*/ 4880139 w 6923157"/>
              <a:gd name="connsiteY780" fmla="*/ 2579719 h 3844781"/>
              <a:gd name="connsiteX781" fmla="*/ 4891029 w 6923157"/>
              <a:gd name="connsiteY781" fmla="*/ 2589909 h 3844781"/>
              <a:gd name="connsiteX782" fmla="*/ 4893829 w 6923157"/>
              <a:gd name="connsiteY782" fmla="*/ 2591427 h 3844781"/>
              <a:gd name="connsiteX783" fmla="*/ 4902952 w 6923157"/>
              <a:gd name="connsiteY783" fmla="*/ 2627319 h 3844781"/>
              <a:gd name="connsiteX784" fmla="*/ 4887754 w 6923157"/>
              <a:gd name="connsiteY784" fmla="*/ 2610810 h 3844781"/>
              <a:gd name="connsiteX785" fmla="*/ 4868115 w 6923157"/>
              <a:gd name="connsiteY785" fmla="*/ 2619472 h 3844781"/>
              <a:gd name="connsiteX786" fmla="*/ 4863356 w 6923157"/>
              <a:gd name="connsiteY786" fmla="*/ 2616281 h 3844781"/>
              <a:gd name="connsiteX787" fmla="*/ 4864254 w 6923157"/>
              <a:gd name="connsiteY787" fmla="*/ 2610027 h 3844781"/>
              <a:gd name="connsiteX788" fmla="*/ 4863064 w 6923157"/>
              <a:gd name="connsiteY788" fmla="*/ 2601107 h 3844781"/>
              <a:gd name="connsiteX789" fmla="*/ 4858122 w 6923157"/>
              <a:gd name="connsiteY789" fmla="*/ 2603026 h 3844781"/>
              <a:gd name="connsiteX790" fmla="*/ 4850563 w 6923157"/>
              <a:gd name="connsiteY790" fmla="*/ 2598317 h 3844781"/>
              <a:gd name="connsiteX791" fmla="*/ 4848922 w 6923157"/>
              <a:gd name="connsiteY791" fmla="*/ 2592525 h 3844781"/>
              <a:gd name="connsiteX792" fmla="*/ 4806527 w 6923157"/>
              <a:gd name="connsiteY792" fmla="*/ 2612451 h 3844781"/>
              <a:gd name="connsiteX793" fmla="*/ 4804703 w 6923157"/>
              <a:gd name="connsiteY793" fmla="*/ 2611767 h 3844781"/>
              <a:gd name="connsiteX794" fmla="*/ 4747161 w 6923157"/>
              <a:gd name="connsiteY794" fmla="*/ 2609084 h 3844781"/>
              <a:gd name="connsiteX795" fmla="*/ 4732570 w 6923157"/>
              <a:gd name="connsiteY795" fmla="*/ 2603627 h 3844781"/>
              <a:gd name="connsiteX796" fmla="*/ 4715759 w 6923157"/>
              <a:gd name="connsiteY796" fmla="*/ 2594518 h 3844781"/>
              <a:gd name="connsiteX797" fmla="*/ 4682956 w 6923157"/>
              <a:gd name="connsiteY797" fmla="*/ 2595433 h 3844781"/>
              <a:gd name="connsiteX798" fmla="*/ 4677196 w 6923157"/>
              <a:gd name="connsiteY798" fmla="*/ 2610696 h 3844781"/>
              <a:gd name="connsiteX799" fmla="*/ 4679099 w 6923157"/>
              <a:gd name="connsiteY799" fmla="*/ 2618471 h 3844781"/>
              <a:gd name="connsiteX800" fmla="*/ 4677832 w 6923157"/>
              <a:gd name="connsiteY800" fmla="*/ 2634943 h 3844781"/>
              <a:gd name="connsiteX801" fmla="*/ 4676352 w 6923157"/>
              <a:gd name="connsiteY801" fmla="*/ 2643334 h 3844781"/>
              <a:gd name="connsiteX802" fmla="*/ 4669639 w 6923157"/>
              <a:gd name="connsiteY802" fmla="*/ 2638469 h 3844781"/>
              <a:gd name="connsiteX803" fmla="*/ 4659117 w 6923157"/>
              <a:gd name="connsiteY803" fmla="*/ 2618060 h 3844781"/>
              <a:gd name="connsiteX804" fmla="*/ 4623934 w 6923157"/>
              <a:gd name="connsiteY804" fmla="*/ 2601140 h 3844781"/>
              <a:gd name="connsiteX805" fmla="*/ 4601229 w 6923157"/>
              <a:gd name="connsiteY805" fmla="*/ 2606302 h 3844781"/>
              <a:gd name="connsiteX806" fmla="*/ 4582461 w 6923157"/>
              <a:gd name="connsiteY806" fmla="*/ 2595518 h 3844781"/>
              <a:gd name="connsiteX807" fmla="*/ 4579129 w 6923157"/>
              <a:gd name="connsiteY807" fmla="*/ 2590037 h 3844781"/>
              <a:gd name="connsiteX808" fmla="*/ 4571176 w 6923157"/>
              <a:gd name="connsiteY808" fmla="*/ 2614836 h 3844781"/>
              <a:gd name="connsiteX809" fmla="*/ 4561872 w 6923157"/>
              <a:gd name="connsiteY809" fmla="*/ 2616536 h 3844781"/>
              <a:gd name="connsiteX810" fmla="*/ 4546964 w 6923157"/>
              <a:gd name="connsiteY810" fmla="*/ 2615199 h 3844781"/>
              <a:gd name="connsiteX811" fmla="*/ 4527193 w 6923157"/>
              <a:gd name="connsiteY811" fmla="*/ 2622870 h 3844781"/>
              <a:gd name="connsiteX812" fmla="*/ 4494047 w 6923157"/>
              <a:gd name="connsiteY812" fmla="*/ 2614713 h 3844781"/>
              <a:gd name="connsiteX813" fmla="*/ 4472585 w 6923157"/>
              <a:gd name="connsiteY813" fmla="*/ 2622694 h 3844781"/>
              <a:gd name="connsiteX814" fmla="*/ 4448505 w 6923157"/>
              <a:gd name="connsiteY814" fmla="*/ 2624048 h 3844781"/>
              <a:gd name="connsiteX815" fmla="*/ 4434841 w 6923157"/>
              <a:gd name="connsiteY815" fmla="*/ 2625527 h 3844781"/>
              <a:gd name="connsiteX816" fmla="*/ 4433281 w 6923157"/>
              <a:gd name="connsiteY816" fmla="*/ 2626828 h 3844781"/>
              <a:gd name="connsiteX817" fmla="*/ 4423713 w 6923157"/>
              <a:gd name="connsiteY817" fmla="*/ 2626546 h 3844781"/>
              <a:gd name="connsiteX818" fmla="*/ 4419986 w 6923157"/>
              <a:gd name="connsiteY818" fmla="*/ 2618091 h 3844781"/>
              <a:gd name="connsiteX819" fmla="*/ 4400635 w 6923157"/>
              <a:gd name="connsiteY819" fmla="*/ 2609444 h 3844781"/>
              <a:gd name="connsiteX820" fmla="*/ 4360330 w 6923157"/>
              <a:gd name="connsiteY820" fmla="*/ 2632033 h 3844781"/>
              <a:gd name="connsiteX821" fmla="*/ 4349651 w 6923157"/>
              <a:gd name="connsiteY821" fmla="*/ 2629923 h 3844781"/>
              <a:gd name="connsiteX822" fmla="*/ 4340663 w 6923157"/>
              <a:gd name="connsiteY822" fmla="*/ 2627505 h 3844781"/>
              <a:gd name="connsiteX823" fmla="*/ 4319915 w 6923157"/>
              <a:gd name="connsiteY823" fmla="*/ 2634341 h 3844781"/>
              <a:gd name="connsiteX824" fmla="*/ 4304269 w 6923157"/>
              <a:gd name="connsiteY824" fmla="*/ 2653438 h 3844781"/>
              <a:gd name="connsiteX825" fmla="*/ 4302436 w 6923157"/>
              <a:gd name="connsiteY825" fmla="*/ 2659991 h 3844781"/>
              <a:gd name="connsiteX826" fmla="*/ 4302244 w 6923157"/>
              <a:gd name="connsiteY826" fmla="*/ 2660056 h 3844781"/>
              <a:gd name="connsiteX827" fmla="*/ 4349990 w 6923157"/>
              <a:gd name="connsiteY827" fmla="*/ 2668957 h 3844781"/>
              <a:gd name="connsiteX828" fmla="*/ 4359241 w 6923157"/>
              <a:gd name="connsiteY828" fmla="*/ 2673358 h 3844781"/>
              <a:gd name="connsiteX829" fmla="*/ 4354642 w 6923157"/>
              <a:gd name="connsiteY829" fmla="*/ 2684348 h 3844781"/>
              <a:gd name="connsiteX830" fmla="*/ 4351472 w 6923157"/>
              <a:gd name="connsiteY830" fmla="*/ 2693048 h 3844781"/>
              <a:gd name="connsiteX831" fmla="*/ 4360142 w 6923157"/>
              <a:gd name="connsiteY831" fmla="*/ 2699586 h 3844781"/>
              <a:gd name="connsiteX832" fmla="*/ 4367754 w 6923157"/>
              <a:gd name="connsiteY832" fmla="*/ 2698194 h 3844781"/>
              <a:gd name="connsiteX833" fmla="*/ 4389403 w 6923157"/>
              <a:gd name="connsiteY833" fmla="*/ 2717586 h 3844781"/>
              <a:gd name="connsiteX834" fmla="*/ 4389698 w 6923157"/>
              <a:gd name="connsiteY834" fmla="*/ 2732760 h 3844781"/>
              <a:gd name="connsiteX835" fmla="*/ 4398235 w 6923157"/>
              <a:gd name="connsiteY835" fmla="*/ 2738305 h 3844781"/>
              <a:gd name="connsiteX836" fmla="*/ 4407615 w 6923157"/>
              <a:gd name="connsiteY836" fmla="*/ 2711215 h 3844781"/>
              <a:gd name="connsiteX837" fmla="*/ 4423345 w 6923157"/>
              <a:gd name="connsiteY837" fmla="*/ 2731689 h 3844781"/>
              <a:gd name="connsiteX838" fmla="*/ 4421656 w 6923157"/>
              <a:gd name="connsiteY838" fmla="*/ 2764480 h 3844781"/>
              <a:gd name="connsiteX839" fmla="*/ 4400246 w 6923157"/>
              <a:gd name="connsiteY839" fmla="*/ 2766360 h 3844781"/>
              <a:gd name="connsiteX840" fmla="*/ 4371011 w 6923157"/>
              <a:gd name="connsiteY840" fmla="*/ 2761549 h 3844781"/>
              <a:gd name="connsiteX841" fmla="*/ 4351558 w 6923157"/>
              <a:gd name="connsiteY841" fmla="*/ 2765104 h 3844781"/>
              <a:gd name="connsiteX842" fmla="*/ 4270754 w 6923157"/>
              <a:gd name="connsiteY842" fmla="*/ 2750426 h 3844781"/>
              <a:gd name="connsiteX843" fmla="*/ 4253785 w 6923157"/>
              <a:gd name="connsiteY843" fmla="*/ 2759615 h 3844781"/>
              <a:gd name="connsiteX844" fmla="*/ 4252888 w 6923157"/>
              <a:gd name="connsiteY844" fmla="*/ 2765870 h 3844781"/>
              <a:gd name="connsiteX845" fmla="*/ 4247283 w 6923157"/>
              <a:gd name="connsiteY845" fmla="*/ 2762833 h 3844781"/>
              <a:gd name="connsiteX846" fmla="*/ 4244084 w 6923157"/>
              <a:gd name="connsiteY846" fmla="*/ 2758342 h 3844781"/>
              <a:gd name="connsiteX847" fmla="*/ 4233406 w 6923157"/>
              <a:gd name="connsiteY847" fmla="*/ 2756233 h 3844781"/>
              <a:gd name="connsiteX848" fmla="*/ 4237978 w 6923157"/>
              <a:gd name="connsiteY848" fmla="*/ 2764533 h 3844781"/>
              <a:gd name="connsiteX849" fmla="*/ 4239089 w 6923157"/>
              <a:gd name="connsiteY849" fmla="*/ 2766361 h 3844781"/>
              <a:gd name="connsiteX850" fmla="*/ 4240862 w 6923157"/>
              <a:gd name="connsiteY850" fmla="*/ 2773142 h 3844781"/>
              <a:gd name="connsiteX851" fmla="*/ 4235072 w 6923157"/>
              <a:gd name="connsiteY851" fmla="*/ 2775215 h 3844781"/>
              <a:gd name="connsiteX852" fmla="*/ 4210043 w 6923157"/>
              <a:gd name="connsiteY852" fmla="*/ 2788921 h 3844781"/>
              <a:gd name="connsiteX853" fmla="*/ 4205894 w 6923157"/>
              <a:gd name="connsiteY853" fmla="*/ 2796786 h 3844781"/>
              <a:gd name="connsiteX854" fmla="*/ 4226300 w 6923157"/>
              <a:gd name="connsiteY854" fmla="*/ 2813360 h 3844781"/>
              <a:gd name="connsiteX855" fmla="*/ 4276416 w 6923157"/>
              <a:gd name="connsiteY855" fmla="*/ 2812326 h 3844781"/>
              <a:gd name="connsiteX856" fmla="*/ 4293201 w 6923157"/>
              <a:gd name="connsiteY856" fmla="*/ 2808245 h 3844781"/>
              <a:gd name="connsiteX857" fmla="*/ 4300495 w 6923157"/>
              <a:gd name="connsiteY857" fmla="*/ 2810973 h 3844781"/>
              <a:gd name="connsiteX858" fmla="*/ 4314320 w 6923157"/>
              <a:gd name="connsiteY858" fmla="*/ 2823674 h 3844781"/>
              <a:gd name="connsiteX859" fmla="*/ 4337502 w 6923157"/>
              <a:gd name="connsiteY859" fmla="*/ 2828576 h 3844781"/>
              <a:gd name="connsiteX860" fmla="*/ 4348077 w 6923157"/>
              <a:gd name="connsiteY860" fmla="*/ 2842886 h 3844781"/>
              <a:gd name="connsiteX861" fmla="*/ 4347891 w 6923157"/>
              <a:gd name="connsiteY861" fmla="*/ 2847995 h 3844781"/>
              <a:gd name="connsiteX862" fmla="*/ 4355848 w 6923157"/>
              <a:gd name="connsiteY862" fmla="*/ 2855676 h 3844781"/>
              <a:gd name="connsiteX863" fmla="*/ 4358174 w 6923157"/>
              <a:gd name="connsiteY863" fmla="*/ 2847132 h 3844781"/>
              <a:gd name="connsiteX864" fmla="*/ 4362905 w 6923157"/>
              <a:gd name="connsiteY864" fmla="*/ 2837131 h 3844781"/>
              <a:gd name="connsiteX865" fmla="*/ 4378105 w 6923157"/>
              <a:gd name="connsiteY865" fmla="*/ 2853642 h 3844781"/>
              <a:gd name="connsiteX866" fmla="*/ 4379162 w 6923157"/>
              <a:gd name="connsiteY866" fmla="*/ 2861570 h 3844781"/>
              <a:gd name="connsiteX867" fmla="*/ 4382862 w 6923157"/>
              <a:gd name="connsiteY867" fmla="*/ 2856833 h 3844781"/>
              <a:gd name="connsiteX868" fmla="*/ 4393991 w 6923157"/>
              <a:gd name="connsiteY868" fmla="*/ 2855815 h 3844781"/>
              <a:gd name="connsiteX869" fmla="*/ 4415191 w 6923157"/>
              <a:gd name="connsiteY869" fmla="*/ 2878335 h 3844781"/>
              <a:gd name="connsiteX870" fmla="*/ 4434780 w 6923157"/>
              <a:gd name="connsiteY870" fmla="*/ 2908255 h 3844781"/>
              <a:gd name="connsiteX871" fmla="*/ 4443265 w 6923157"/>
              <a:gd name="connsiteY871" fmla="*/ 2919900 h 3844781"/>
              <a:gd name="connsiteX872" fmla="*/ 4487411 w 6923157"/>
              <a:gd name="connsiteY872" fmla="*/ 2958531 h 3844781"/>
              <a:gd name="connsiteX873" fmla="*/ 4490953 w 6923157"/>
              <a:gd name="connsiteY873" fmla="*/ 2972094 h 3844781"/>
              <a:gd name="connsiteX874" fmla="*/ 4481518 w 6923157"/>
              <a:gd name="connsiteY874" fmla="*/ 2972803 h 3844781"/>
              <a:gd name="connsiteX875" fmla="*/ 4466294 w 6923157"/>
              <a:gd name="connsiteY875" fmla="*/ 2975584 h 3844781"/>
              <a:gd name="connsiteX876" fmla="*/ 4446919 w 6923157"/>
              <a:gd name="connsiteY876" fmla="*/ 2986229 h 3844781"/>
              <a:gd name="connsiteX877" fmla="*/ 4427410 w 6923157"/>
              <a:gd name="connsiteY877" fmla="*/ 2963400 h 3844781"/>
              <a:gd name="connsiteX878" fmla="*/ 4427780 w 6923157"/>
              <a:gd name="connsiteY878" fmla="*/ 2953181 h 3844781"/>
              <a:gd name="connsiteX879" fmla="*/ 4428361 w 6923157"/>
              <a:gd name="connsiteY879" fmla="*/ 2951045 h 3844781"/>
              <a:gd name="connsiteX880" fmla="*/ 4426803 w 6923157"/>
              <a:gd name="connsiteY880" fmla="*/ 2952345 h 3844781"/>
              <a:gd name="connsiteX881" fmla="*/ 4417365 w 6923157"/>
              <a:gd name="connsiteY881" fmla="*/ 2953054 h 3844781"/>
              <a:gd name="connsiteX882" fmla="*/ 4393393 w 6923157"/>
              <a:gd name="connsiteY882" fmla="*/ 2974689 h 3844781"/>
              <a:gd name="connsiteX883" fmla="*/ 4380205 w 6923157"/>
              <a:gd name="connsiteY883" fmla="*/ 2986233 h 3844781"/>
              <a:gd name="connsiteX884" fmla="*/ 4365931 w 6923157"/>
              <a:gd name="connsiteY884" fmla="*/ 2976660 h 3844781"/>
              <a:gd name="connsiteX885" fmla="*/ 4317769 w 6923157"/>
              <a:gd name="connsiteY885" fmla="*/ 2946884 h 3844781"/>
              <a:gd name="connsiteX886" fmla="*/ 4306933 w 6923157"/>
              <a:gd name="connsiteY886" fmla="*/ 2963074 h 3844781"/>
              <a:gd name="connsiteX887" fmla="*/ 4301967 w 6923157"/>
              <a:gd name="connsiteY887" fmla="*/ 2984284 h 3844781"/>
              <a:gd name="connsiteX888" fmla="*/ 4281691 w 6923157"/>
              <a:gd name="connsiteY888" fmla="*/ 2968699 h 3844781"/>
              <a:gd name="connsiteX889" fmla="*/ 4257082 w 6923157"/>
              <a:gd name="connsiteY889" fmla="*/ 2966090 h 3844781"/>
              <a:gd name="connsiteX890" fmla="*/ 4255259 w 6923157"/>
              <a:gd name="connsiteY890" fmla="*/ 2965409 h 3844781"/>
              <a:gd name="connsiteX891" fmla="*/ 4242627 w 6923157"/>
              <a:gd name="connsiteY891" fmla="*/ 2994107 h 3844781"/>
              <a:gd name="connsiteX892" fmla="*/ 4238109 w 6923157"/>
              <a:gd name="connsiteY892" fmla="*/ 3012189 h 3844781"/>
              <a:gd name="connsiteX893" fmla="*/ 4234726 w 6923157"/>
              <a:gd name="connsiteY893" fmla="*/ 3012807 h 3844781"/>
              <a:gd name="connsiteX894" fmla="*/ 4221298 w 6923157"/>
              <a:gd name="connsiteY894" fmla="*/ 3003079 h 3844781"/>
              <a:gd name="connsiteX895" fmla="*/ 4210723 w 6923157"/>
              <a:gd name="connsiteY895" fmla="*/ 2988769 h 3844781"/>
              <a:gd name="connsiteX896" fmla="*/ 4198774 w 6923157"/>
              <a:gd name="connsiteY896" fmla="*/ 2970650 h 3844781"/>
              <a:gd name="connsiteX897" fmla="*/ 4181409 w 6923157"/>
              <a:gd name="connsiteY897" fmla="*/ 2976867 h 3844781"/>
              <a:gd name="connsiteX898" fmla="*/ 4174114 w 6923157"/>
              <a:gd name="connsiteY898" fmla="*/ 2974139 h 3844781"/>
              <a:gd name="connsiteX899" fmla="*/ 4161795 w 6923157"/>
              <a:gd name="connsiteY899" fmla="*/ 2966239 h 3844781"/>
              <a:gd name="connsiteX900" fmla="*/ 4156853 w 6923157"/>
              <a:gd name="connsiteY900" fmla="*/ 2968158 h 3844781"/>
              <a:gd name="connsiteX901" fmla="*/ 4138746 w 6923157"/>
              <a:gd name="connsiteY901" fmla="*/ 2962328 h 3844781"/>
              <a:gd name="connsiteX902" fmla="*/ 4117308 w 6923157"/>
              <a:gd name="connsiteY902" fmla="*/ 2951019 h 3844781"/>
              <a:gd name="connsiteX903" fmla="*/ 4107503 w 6923157"/>
              <a:gd name="connsiteY903" fmla="*/ 2961945 h 3844781"/>
              <a:gd name="connsiteX904" fmla="*/ 4107133 w 6923157"/>
              <a:gd name="connsiteY904" fmla="*/ 2972163 h 3844781"/>
              <a:gd name="connsiteX905" fmla="*/ 4110625 w 6923157"/>
              <a:gd name="connsiteY905" fmla="*/ 2991827 h 3844781"/>
              <a:gd name="connsiteX906" fmla="*/ 4124506 w 6923157"/>
              <a:gd name="connsiteY906" fmla="*/ 3030910 h 3844781"/>
              <a:gd name="connsiteX907" fmla="*/ 4104840 w 6923157"/>
              <a:gd name="connsiteY907" fmla="*/ 3026382 h 3844781"/>
              <a:gd name="connsiteX908" fmla="*/ 4080945 w 6923157"/>
              <a:gd name="connsiteY908" fmla="*/ 3022626 h 3844781"/>
              <a:gd name="connsiteX909" fmla="*/ 4059772 w 6923157"/>
              <a:gd name="connsiteY909" fmla="*/ 3013297 h 3844781"/>
              <a:gd name="connsiteX910" fmla="*/ 3995857 w 6923157"/>
              <a:gd name="connsiteY910" fmla="*/ 2982338 h 3844781"/>
              <a:gd name="connsiteX911" fmla="*/ 3987794 w 6923157"/>
              <a:gd name="connsiteY911" fmla="*/ 2986856 h 3844781"/>
              <a:gd name="connsiteX912" fmla="*/ 3983381 w 6923157"/>
              <a:gd name="connsiteY912" fmla="*/ 2992738 h 3844781"/>
              <a:gd name="connsiteX913" fmla="*/ 3979918 w 6923157"/>
              <a:gd name="connsiteY913" fmla="*/ 2986264 h 3844781"/>
              <a:gd name="connsiteX914" fmla="*/ 3973520 w 6923157"/>
              <a:gd name="connsiteY914" fmla="*/ 2977283 h 3844781"/>
              <a:gd name="connsiteX915" fmla="*/ 3960884 w 6923157"/>
              <a:gd name="connsiteY915" fmla="*/ 2973500 h 3844781"/>
              <a:gd name="connsiteX916" fmla="*/ 3955069 w 6923157"/>
              <a:gd name="connsiteY916" fmla="*/ 2962381 h 3844781"/>
              <a:gd name="connsiteX917" fmla="*/ 3947166 w 6923157"/>
              <a:gd name="connsiteY917" fmla="*/ 2948598 h 3844781"/>
              <a:gd name="connsiteX918" fmla="*/ 3939633 w 6923157"/>
              <a:gd name="connsiteY918" fmla="*/ 2957080 h 3844781"/>
              <a:gd name="connsiteX919" fmla="*/ 3936779 w 6923157"/>
              <a:gd name="connsiteY919" fmla="*/ 2961663 h 3844781"/>
              <a:gd name="connsiteX920" fmla="*/ 3929588 w 6923157"/>
              <a:gd name="connsiteY920" fmla="*/ 2946735 h 3844781"/>
              <a:gd name="connsiteX921" fmla="*/ 3921049 w 6923157"/>
              <a:gd name="connsiteY921" fmla="*/ 2941189 h 3844781"/>
              <a:gd name="connsiteX922" fmla="*/ 3917033 w 6923157"/>
              <a:gd name="connsiteY922" fmla="*/ 2950043 h 3844781"/>
              <a:gd name="connsiteX923" fmla="*/ 3885448 w 6923157"/>
              <a:gd name="connsiteY923" fmla="*/ 2973069 h 3844781"/>
              <a:gd name="connsiteX924" fmla="*/ 3875350 w 6923157"/>
              <a:gd name="connsiteY924" fmla="*/ 2968823 h 3844781"/>
              <a:gd name="connsiteX925" fmla="*/ 3837104 w 6923157"/>
              <a:gd name="connsiteY925" fmla="*/ 2980884 h 3844781"/>
              <a:gd name="connsiteX926" fmla="*/ 3836392 w 6923157"/>
              <a:gd name="connsiteY926" fmla="*/ 2982028 h 3844781"/>
              <a:gd name="connsiteX927" fmla="*/ 3824549 w 6923157"/>
              <a:gd name="connsiteY927" fmla="*/ 2984192 h 3844781"/>
              <a:gd name="connsiteX928" fmla="*/ 3821219 w 6923157"/>
              <a:gd name="connsiteY928" fmla="*/ 2978711 h 3844781"/>
              <a:gd name="connsiteX929" fmla="*/ 3828752 w 6923157"/>
              <a:gd name="connsiteY929" fmla="*/ 2970229 h 3844781"/>
              <a:gd name="connsiteX930" fmla="*/ 3834142 w 6923157"/>
              <a:gd name="connsiteY930" fmla="*/ 2965184 h 3844781"/>
              <a:gd name="connsiteX931" fmla="*/ 3828406 w 6923157"/>
              <a:gd name="connsiteY931" fmla="*/ 2961155 h 3844781"/>
              <a:gd name="connsiteX932" fmla="*/ 3815058 w 6923157"/>
              <a:gd name="connsiteY932" fmla="*/ 2958519 h 3844781"/>
              <a:gd name="connsiteX933" fmla="*/ 3799224 w 6923157"/>
              <a:gd name="connsiteY933" fmla="*/ 2950245 h 3844781"/>
              <a:gd name="connsiteX934" fmla="*/ 3789655 w 6923157"/>
              <a:gd name="connsiteY934" fmla="*/ 2949962 h 3844781"/>
              <a:gd name="connsiteX935" fmla="*/ 3761269 w 6923157"/>
              <a:gd name="connsiteY935" fmla="*/ 2944997 h 3844781"/>
              <a:gd name="connsiteX936" fmla="*/ 3748473 w 6923157"/>
              <a:gd name="connsiteY936" fmla="*/ 2927033 h 3844781"/>
              <a:gd name="connsiteX937" fmla="*/ 3728595 w 6923157"/>
              <a:gd name="connsiteY937" fmla="*/ 2914422 h 3844781"/>
              <a:gd name="connsiteX938" fmla="*/ 3713001 w 6923157"/>
              <a:gd name="connsiteY938" fmla="*/ 2927422 h 3844781"/>
              <a:gd name="connsiteX939" fmla="*/ 3694340 w 6923157"/>
              <a:gd name="connsiteY939" fmla="*/ 2936920 h 3844781"/>
              <a:gd name="connsiteX940" fmla="*/ 3684640 w 6923157"/>
              <a:gd name="connsiteY940" fmla="*/ 2935647 h 3844781"/>
              <a:gd name="connsiteX941" fmla="*/ 3673302 w 6923157"/>
              <a:gd name="connsiteY941" fmla="*/ 2928583 h 3844781"/>
              <a:gd name="connsiteX942" fmla="*/ 3672638 w 6923157"/>
              <a:gd name="connsiteY942" fmla="*/ 2923628 h 3844781"/>
              <a:gd name="connsiteX943" fmla="*/ 3661431 w 6923157"/>
              <a:gd name="connsiteY943" fmla="*/ 2917555 h 3844781"/>
              <a:gd name="connsiteX944" fmla="*/ 3647134 w 6923157"/>
              <a:gd name="connsiteY944" fmla="*/ 2927272 h 3844781"/>
              <a:gd name="connsiteX945" fmla="*/ 3593130 w 6923157"/>
              <a:gd name="connsiteY945" fmla="*/ 2905669 h 3844781"/>
              <a:gd name="connsiteX946" fmla="*/ 3591383 w 6923157"/>
              <a:gd name="connsiteY946" fmla="*/ 2879596 h 3844781"/>
              <a:gd name="connsiteX947" fmla="*/ 3574807 w 6923157"/>
              <a:gd name="connsiteY947" fmla="*/ 2859276 h 3844781"/>
              <a:gd name="connsiteX948" fmla="*/ 3558922 w 6923157"/>
              <a:gd name="connsiteY948" fmla="*/ 2857102 h 3844781"/>
              <a:gd name="connsiteX949" fmla="*/ 3539945 w 6923157"/>
              <a:gd name="connsiteY949" fmla="*/ 2870720 h 3844781"/>
              <a:gd name="connsiteX950" fmla="*/ 3529928 w 6923157"/>
              <a:gd name="connsiteY950" fmla="*/ 2873565 h 3844781"/>
              <a:gd name="connsiteX951" fmla="*/ 3509575 w 6923157"/>
              <a:gd name="connsiteY951" fmla="*/ 2883372 h 3844781"/>
              <a:gd name="connsiteX952" fmla="*/ 3513437 w 6923157"/>
              <a:gd name="connsiteY952" fmla="*/ 2892819 h 3844781"/>
              <a:gd name="connsiteX953" fmla="*/ 3518563 w 6923157"/>
              <a:gd name="connsiteY953" fmla="*/ 2885792 h 3844781"/>
              <a:gd name="connsiteX954" fmla="*/ 3522977 w 6923157"/>
              <a:gd name="connsiteY954" fmla="*/ 2879910 h 3844781"/>
              <a:gd name="connsiteX955" fmla="*/ 3528976 w 6923157"/>
              <a:gd name="connsiteY955" fmla="*/ 2885919 h 3844781"/>
              <a:gd name="connsiteX956" fmla="*/ 3532629 w 6923157"/>
              <a:gd name="connsiteY956" fmla="*/ 2919766 h 3844781"/>
              <a:gd name="connsiteX957" fmla="*/ 3527606 w 6923157"/>
              <a:gd name="connsiteY957" fmla="*/ 2914592 h 3844781"/>
              <a:gd name="connsiteX958" fmla="*/ 3508785 w 6923157"/>
              <a:gd name="connsiteY958" fmla="*/ 2909909 h 3844781"/>
              <a:gd name="connsiteX959" fmla="*/ 3502944 w 6923157"/>
              <a:gd name="connsiteY959" fmla="*/ 2918082 h 3844781"/>
              <a:gd name="connsiteX960" fmla="*/ 3488962 w 6923157"/>
              <a:gd name="connsiteY960" fmla="*/ 2923681 h 3844781"/>
              <a:gd name="connsiteX961" fmla="*/ 3471650 w 6923157"/>
              <a:gd name="connsiteY961" fmla="*/ 2923799 h 3844781"/>
              <a:gd name="connsiteX962" fmla="*/ 3478973 w 6923157"/>
              <a:gd name="connsiteY962" fmla="*/ 2939717 h 3844781"/>
              <a:gd name="connsiteX963" fmla="*/ 3464410 w 6923157"/>
              <a:gd name="connsiteY963" fmla="*/ 2947453 h 3844781"/>
              <a:gd name="connsiteX964" fmla="*/ 3462982 w 6923157"/>
              <a:gd name="connsiteY964" fmla="*/ 2949743 h 3844781"/>
              <a:gd name="connsiteX965" fmla="*/ 3467820 w 6923157"/>
              <a:gd name="connsiteY965" fmla="*/ 2960025 h 3844781"/>
              <a:gd name="connsiteX966" fmla="*/ 3486772 w 6923157"/>
              <a:gd name="connsiteY966" fmla="*/ 2965699 h 3844781"/>
              <a:gd name="connsiteX967" fmla="*/ 3502313 w 6923157"/>
              <a:gd name="connsiteY967" fmla="*/ 2958799 h 3844781"/>
              <a:gd name="connsiteX968" fmla="*/ 3512331 w 6923157"/>
              <a:gd name="connsiteY968" fmla="*/ 2955956 h 3844781"/>
              <a:gd name="connsiteX969" fmla="*/ 3534960 w 6923157"/>
              <a:gd name="connsiteY969" fmla="*/ 2976184 h 3844781"/>
              <a:gd name="connsiteX970" fmla="*/ 3547911 w 6923157"/>
              <a:gd name="connsiteY970" fmla="*/ 2975848 h 3844781"/>
              <a:gd name="connsiteX971" fmla="*/ 3559937 w 6923157"/>
              <a:gd name="connsiteY971" fmla="*/ 2968576 h 3844781"/>
              <a:gd name="connsiteX972" fmla="*/ 3569849 w 6923157"/>
              <a:gd name="connsiteY972" fmla="*/ 2977931 h 3844781"/>
              <a:gd name="connsiteX973" fmla="*/ 3587214 w 6923157"/>
              <a:gd name="connsiteY973" fmla="*/ 2971714 h 3844781"/>
              <a:gd name="connsiteX974" fmla="*/ 3601992 w 6923157"/>
              <a:gd name="connsiteY974" fmla="*/ 2972060 h 3844781"/>
              <a:gd name="connsiteX975" fmla="*/ 3625172 w 6923157"/>
              <a:gd name="connsiteY975" fmla="*/ 2976963 h 3844781"/>
              <a:gd name="connsiteX976" fmla="*/ 3638548 w 6923157"/>
              <a:gd name="connsiteY976" fmla="*/ 2992791 h 3844781"/>
              <a:gd name="connsiteX977" fmla="*/ 3662363 w 6923157"/>
              <a:gd name="connsiteY977" fmla="*/ 2989456 h 3844781"/>
              <a:gd name="connsiteX978" fmla="*/ 3668521 w 6923157"/>
              <a:gd name="connsiteY978" fmla="*/ 2977165 h 3844781"/>
              <a:gd name="connsiteX979" fmla="*/ 3676506 w 6923157"/>
              <a:gd name="connsiteY979" fmla="*/ 2998038 h 3844781"/>
              <a:gd name="connsiteX980" fmla="*/ 3678513 w 6923157"/>
              <a:gd name="connsiteY980" fmla="*/ 2993610 h 3844781"/>
              <a:gd name="connsiteX981" fmla="*/ 3703623 w 6923157"/>
              <a:gd name="connsiteY981" fmla="*/ 2986993 h 3844781"/>
              <a:gd name="connsiteX982" fmla="*/ 3710022 w 6923157"/>
              <a:gd name="connsiteY982" fmla="*/ 2995976 h 3844781"/>
              <a:gd name="connsiteX983" fmla="*/ 3710946 w 6923157"/>
              <a:gd name="connsiteY983" fmla="*/ 3002914 h 3844781"/>
              <a:gd name="connsiteX984" fmla="*/ 3715733 w 6923157"/>
              <a:gd name="connsiteY984" fmla="*/ 3019295 h 3844781"/>
              <a:gd name="connsiteX985" fmla="*/ 3761780 w 6923157"/>
              <a:gd name="connsiteY985" fmla="*/ 3033216 h 3844781"/>
              <a:gd name="connsiteX986" fmla="*/ 3836927 w 6923157"/>
              <a:gd name="connsiteY986" fmla="*/ 3050957 h 3844781"/>
              <a:gd name="connsiteX987" fmla="*/ 3860689 w 6923157"/>
              <a:gd name="connsiteY987" fmla="*/ 3053723 h 3844781"/>
              <a:gd name="connsiteX988" fmla="*/ 3878531 w 6923157"/>
              <a:gd name="connsiteY988" fmla="*/ 3057568 h 3844781"/>
              <a:gd name="connsiteX989" fmla="*/ 3909405 w 6923157"/>
              <a:gd name="connsiteY989" fmla="*/ 3068170 h 3844781"/>
              <a:gd name="connsiteX990" fmla="*/ 3941309 w 6923157"/>
              <a:gd name="connsiteY990" fmla="*/ 3073509 h 3844781"/>
              <a:gd name="connsiteX991" fmla="*/ 3967397 w 6923157"/>
              <a:gd name="connsiteY991" fmla="*/ 3067728 h 3844781"/>
              <a:gd name="connsiteX992" fmla="*/ 3990209 w 6923157"/>
              <a:gd name="connsiteY992" fmla="*/ 3082848 h 3844781"/>
              <a:gd name="connsiteX993" fmla="*/ 4012413 w 6923157"/>
              <a:gd name="connsiteY993" fmla="*/ 3086912 h 3844781"/>
              <a:gd name="connsiteX994" fmla="*/ 4044794 w 6923157"/>
              <a:gd name="connsiteY994" fmla="*/ 3102314 h 3844781"/>
              <a:gd name="connsiteX995" fmla="*/ 4105879 w 6923157"/>
              <a:gd name="connsiteY995" fmla="*/ 3118564 h 3844781"/>
              <a:gd name="connsiteX996" fmla="*/ 4154912 w 6923157"/>
              <a:gd name="connsiteY996" fmla="*/ 3128894 h 3844781"/>
              <a:gd name="connsiteX997" fmla="*/ 4166251 w 6923157"/>
              <a:gd name="connsiteY997" fmla="*/ 3135959 h 3844781"/>
              <a:gd name="connsiteX998" fmla="*/ 4194006 w 6923157"/>
              <a:gd name="connsiteY998" fmla="*/ 3149161 h 3844781"/>
              <a:gd name="connsiteX999" fmla="*/ 4199928 w 6923157"/>
              <a:gd name="connsiteY999" fmla="*/ 3148079 h 3844781"/>
              <a:gd name="connsiteX1000" fmla="*/ 4194564 w 6923157"/>
              <a:gd name="connsiteY1000" fmla="*/ 3166315 h 3844781"/>
              <a:gd name="connsiteX1001" fmla="*/ 4177675 w 6923157"/>
              <a:gd name="connsiteY1001" fmla="*/ 3182595 h 3844781"/>
              <a:gd name="connsiteX1002" fmla="*/ 4163163 w 6923157"/>
              <a:gd name="connsiteY1002" fmla="*/ 3184231 h 3844781"/>
              <a:gd name="connsiteX1003" fmla="*/ 4149154 w 6923157"/>
              <a:gd name="connsiteY1003" fmla="*/ 3176640 h 3844781"/>
              <a:gd name="connsiteX1004" fmla="*/ 4147567 w 6923157"/>
              <a:gd name="connsiteY1004" fmla="*/ 3164749 h 3844781"/>
              <a:gd name="connsiteX1005" fmla="*/ 4140721 w 6923157"/>
              <a:gd name="connsiteY1005" fmla="*/ 3158893 h 3844781"/>
              <a:gd name="connsiteX1006" fmla="*/ 4120185 w 6923157"/>
              <a:gd name="connsiteY1006" fmla="*/ 3173810 h 3844781"/>
              <a:gd name="connsiteX1007" fmla="*/ 4115507 w 6923157"/>
              <a:gd name="connsiteY1007" fmla="*/ 3177710 h 3844781"/>
              <a:gd name="connsiteX1008" fmla="*/ 4112175 w 6923157"/>
              <a:gd name="connsiteY1008" fmla="*/ 3172228 h 3844781"/>
              <a:gd name="connsiteX1009" fmla="*/ 4111514 w 6923157"/>
              <a:gd name="connsiteY1009" fmla="*/ 3167273 h 3844781"/>
              <a:gd name="connsiteX1010" fmla="*/ 4102976 w 6923157"/>
              <a:gd name="connsiteY1010" fmla="*/ 3161728 h 3844781"/>
              <a:gd name="connsiteX1011" fmla="*/ 4092164 w 6923157"/>
              <a:gd name="connsiteY1011" fmla="*/ 3158627 h 3844781"/>
              <a:gd name="connsiteX1012" fmla="*/ 4091557 w 6923157"/>
              <a:gd name="connsiteY1012" fmla="*/ 3147573 h 3844781"/>
              <a:gd name="connsiteX1013" fmla="*/ 4101838 w 6923157"/>
              <a:gd name="connsiteY1013" fmla="*/ 3146709 h 3844781"/>
              <a:gd name="connsiteX1014" fmla="*/ 4108473 w 6923157"/>
              <a:gd name="connsiteY1014" fmla="*/ 3144482 h 3844781"/>
              <a:gd name="connsiteX1015" fmla="*/ 4106436 w 6923157"/>
              <a:gd name="connsiteY1015" fmla="*/ 3135719 h 3844781"/>
              <a:gd name="connsiteX1016" fmla="*/ 4086216 w 6923157"/>
              <a:gd name="connsiteY1016" fmla="*/ 3146517 h 3844781"/>
              <a:gd name="connsiteX1017" fmla="*/ 4068799 w 6923157"/>
              <a:gd name="connsiteY1017" fmla="*/ 3158835 h 3844781"/>
              <a:gd name="connsiteX1018" fmla="*/ 4020031 w 6923157"/>
              <a:gd name="connsiteY1018" fmla="*/ 3150487 h 3844781"/>
              <a:gd name="connsiteX1019" fmla="*/ 4016170 w 6923157"/>
              <a:gd name="connsiteY1019" fmla="*/ 3141040 h 3844781"/>
              <a:gd name="connsiteX1020" fmla="*/ 4018285 w 6923157"/>
              <a:gd name="connsiteY1020" fmla="*/ 3124413 h 3844781"/>
              <a:gd name="connsiteX1021" fmla="*/ 4010196 w 6923157"/>
              <a:gd name="connsiteY1021" fmla="*/ 3115741 h 3844781"/>
              <a:gd name="connsiteX1022" fmla="*/ 4005649 w 6923157"/>
              <a:gd name="connsiteY1022" fmla="*/ 3120631 h 3844781"/>
              <a:gd name="connsiteX1023" fmla="*/ 3994894 w 6923157"/>
              <a:gd name="connsiteY1023" fmla="*/ 3143912 h 3844781"/>
              <a:gd name="connsiteX1024" fmla="*/ 3993519 w 6923157"/>
              <a:gd name="connsiteY1024" fmla="*/ 3140103 h 3844781"/>
              <a:gd name="connsiteX1025" fmla="*/ 3982577 w 6923157"/>
              <a:gd name="connsiteY1025" fmla="*/ 3136012 h 3844781"/>
              <a:gd name="connsiteX1026" fmla="*/ 3977236 w 6923157"/>
              <a:gd name="connsiteY1026" fmla="*/ 3134956 h 3844781"/>
              <a:gd name="connsiteX1027" fmla="*/ 3962513 w 6923157"/>
              <a:gd name="connsiteY1027" fmla="*/ 3128511 h 3844781"/>
              <a:gd name="connsiteX1028" fmla="*/ 3935130 w 6923157"/>
              <a:gd name="connsiteY1028" fmla="*/ 3137573 h 3844781"/>
              <a:gd name="connsiteX1029" fmla="*/ 3931826 w 6923157"/>
              <a:gd name="connsiteY1029" fmla="*/ 3145282 h 3844781"/>
              <a:gd name="connsiteX1030" fmla="*/ 3929449 w 6923157"/>
              <a:gd name="connsiteY1030" fmla="*/ 3159926 h 3844781"/>
              <a:gd name="connsiteX1031" fmla="*/ 3952632 w 6923157"/>
              <a:gd name="connsiteY1031" fmla="*/ 3164827 h 3844781"/>
              <a:gd name="connsiteX1032" fmla="*/ 3973090 w 6923157"/>
              <a:gd name="connsiteY1032" fmla="*/ 3175302 h 3844781"/>
              <a:gd name="connsiteX1033" fmla="*/ 3945232 w 6923157"/>
              <a:gd name="connsiteY1033" fmla="*/ 3174300 h 3844781"/>
              <a:gd name="connsiteX1034" fmla="*/ 3924614 w 6923157"/>
              <a:gd name="connsiteY1034" fmla="*/ 3182127 h 3844781"/>
              <a:gd name="connsiteX1035" fmla="*/ 3913487 w 6923157"/>
              <a:gd name="connsiteY1035" fmla="*/ 3183144 h 3844781"/>
              <a:gd name="connsiteX1036" fmla="*/ 3912245 w 6923157"/>
              <a:gd name="connsiteY1036" fmla="*/ 3180325 h 3844781"/>
              <a:gd name="connsiteX1037" fmla="*/ 3871830 w 6923157"/>
              <a:gd name="connsiteY1037" fmla="*/ 3182632 h 3844781"/>
              <a:gd name="connsiteX1038" fmla="*/ 3850394 w 6923157"/>
              <a:gd name="connsiteY1038" fmla="*/ 3203804 h 3844781"/>
              <a:gd name="connsiteX1039" fmla="*/ 3821557 w 6923157"/>
              <a:gd name="connsiteY1039" fmla="*/ 3201966 h 3844781"/>
              <a:gd name="connsiteX1040" fmla="*/ 3785028 w 6923157"/>
              <a:gd name="connsiteY1040" fmla="*/ 3194427 h 3844781"/>
              <a:gd name="connsiteX1041" fmla="*/ 3757617 w 6923157"/>
              <a:gd name="connsiteY1041" fmla="*/ 3190299 h 3844781"/>
              <a:gd name="connsiteX1042" fmla="*/ 3736656 w 6923157"/>
              <a:gd name="connsiteY1042" fmla="*/ 3189052 h 3844781"/>
              <a:gd name="connsiteX1043" fmla="*/ 3718682 w 6923157"/>
              <a:gd name="connsiteY1043" fmla="*/ 3184216 h 3844781"/>
              <a:gd name="connsiteX1044" fmla="*/ 3700889 w 6923157"/>
              <a:gd name="connsiteY1044" fmla="*/ 3141786 h 3844781"/>
              <a:gd name="connsiteX1045" fmla="*/ 3694492 w 6923157"/>
              <a:gd name="connsiteY1045" fmla="*/ 3132803 h 3844781"/>
              <a:gd name="connsiteX1046" fmla="*/ 3685849 w 6923157"/>
              <a:gd name="connsiteY1046" fmla="*/ 3139456 h 3844781"/>
              <a:gd name="connsiteX1047" fmla="*/ 3681833 w 6923157"/>
              <a:gd name="connsiteY1047" fmla="*/ 3148313 h 3844781"/>
              <a:gd name="connsiteX1048" fmla="*/ 3658046 w 6923157"/>
              <a:gd name="connsiteY1048" fmla="*/ 3164838 h 3844781"/>
              <a:gd name="connsiteX1049" fmla="*/ 3645331 w 6923157"/>
              <a:gd name="connsiteY1049" fmla="*/ 3153964 h 3844781"/>
              <a:gd name="connsiteX1050" fmla="*/ 3628178 w 6923157"/>
              <a:gd name="connsiteY1050" fmla="*/ 3168263 h 3844781"/>
              <a:gd name="connsiteX1051" fmla="*/ 3600133 w 6923157"/>
              <a:gd name="connsiteY1051" fmla="*/ 3172371 h 3844781"/>
              <a:gd name="connsiteX1052" fmla="*/ 3544783 w 6923157"/>
              <a:gd name="connsiteY1052" fmla="*/ 3160149 h 3844781"/>
              <a:gd name="connsiteX1053" fmla="*/ 3535797 w 6923157"/>
              <a:gd name="connsiteY1053" fmla="*/ 3157730 h 3844781"/>
              <a:gd name="connsiteX1054" fmla="*/ 3515893 w 6923157"/>
              <a:gd name="connsiteY1054" fmla="*/ 3164412 h 3844781"/>
              <a:gd name="connsiteX1055" fmla="*/ 3510502 w 6923157"/>
              <a:gd name="connsiteY1055" fmla="*/ 3169456 h 3844781"/>
              <a:gd name="connsiteX1056" fmla="*/ 3502308 w 6923157"/>
              <a:gd name="connsiteY1056" fmla="*/ 3172983 h 3844781"/>
              <a:gd name="connsiteX1057" fmla="*/ 3490123 w 6923157"/>
              <a:gd name="connsiteY1057" fmla="*/ 3166074 h 3844781"/>
              <a:gd name="connsiteX1058" fmla="*/ 3479099 w 6923157"/>
              <a:gd name="connsiteY1058" fmla="*/ 3154891 h 3844781"/>
              <a:gd name="connsiteX1059" fmla="*/ 3467310 w 6923157"/>
              <a:gd name="connsiteY1059" fmla="*/ 3150953 h 3844781"/>
              <a:gd name="connsiteX1060" fmla="*/ 3450313 w 6923157"/>
              <a:gd name="connsiteY1060" fmla="*/ 3146953 h 3844781"/>
              <a:gd name="connsiteX1061" fmla="*/ 3442701 w 6923157"/>
              <a:gd name="connsiteY1061" fmla="*/ 3148344 h 3844781"/>
              <a:gd name="connsiteX1062" fmla="*/ 3406781 w 6923157"/>
              <a:gd name="connsiteY1062" fmla="*/ 3151860 h 3844781"/>
              <a:gd name="connsiteX1063" fmla="*/ 3393910 w 6923157"/>
              <a:gd name="connsiteY1063" fmla="*/ 3159287 h 3844781"/>
              <a:gd name="connsiteX1064" fmla="*/ 3404800 w 6923157"/>
              <a:gd name="connsiteY1064" fmla="*/ 3169478 h 3844781"/>
              <a:gd name="connsiteX1065" fmla="*/ 3407601 w 6923157"/>
              <a:gd name="connsiteY1065" fmla="*/ 3170995 h 3844781"/>
              <a:gd name="connsiteX1066" fmla="*/ 3416724 w 6923157"/>
              <a:gd name="connsiteY1066" fmla="*/ 3206888 h 3844781"/>
              <a:gd name="connsiteX1067" fmla="*/ 3401525 w 6923157"/>
              <a:gd name="connsiteY1067" fmla="*/ 3190378 h 3844781"/>
              <a:gd name="connsiteX1068" fmla="*/ 3381887 w 6923157"/>
              <a:gd name="connsiteY1068" fmla="*/ 3199041 h 3844781"/>
              <a:gd name="connsiteX1069" fmla="*/ 3377128 w 6923157"/>
              <a:gd name="connsiteY1069" fmla="*/ 3195849 h 3844781"/>
              <a:gd name="connsiteX1070" fmla="*/ 3378026 w 6923157"/>
              <a:gd name="connsiteY1070" fmla="*/ 3189595 h 3844781"/>
              <a:gd name="connsiteX1071" fmla="*/ 3376836 w 6923157"/>
              <a:gd name="connsiteY1071" fmla="*/ 3180676 h 3844781"/>
              <a:gd name="connsiteX1072" fmla="*/ 3371893 w 6923157"/>
              <a:gd name="connsiteY1072" fmla="*/ 3182595 h 3844781"/>
              <a:gd name="connsiteX1073" fmla="*/ 3364334 w 6923157"/>
              <a:gd name="connsiteY1073" fmla="*/ 3177885 h 3844781"/>
              <a:gd name="connsiteX1074" fmla="*/ 3362694 w 6923157"/>
              <a:gd name="connsiteY1074" fmla="*/ 3172093 h 3844781"/>
              <a:gd name="connsiteX1075" fmla="*/ 3320299 w 6923157"/>
              <a:gd name="connsiteY1075" fmla="*/ 3192019 h 3844781"/>
              <a:gd name="connsiteX1076" fmla="*/ 3318475 w 6923157"/>
              <a:gd name="connsiteY1076" fmla="*/ 3191336 h 3844781"/>
              <a:gd name="connsiteX1077" fmla="*/ 3260932 w 6923157"/>
              <a:gd name="connsiteY1077" fmla="*/ 3188652 h 3844781"/>
              <a:gd name="connsiteX1078" fmla="*/ 3246341 w 6923157"/>
              <a:gd name="connsiteY1078" fmla="*/ 3183195 h 3844781"/>
              <a:gd name="connsiteX1079" fmla="*/ 3229530 w 6923157"/>
              <a:gd name="connsiteY1079" fmla="*/ 3174086 h 3844781"/>
              <a:gd name="connsiteX1080" fmla="*/ 3196727 w 6923157"/>
              <a:gd name="connsiteY1080" fmla="*/ 3175002 h 3844781"/>
              <a:gd name="connsiteX1081" fmla="*/ 3190967 w 6923157"/>
              <a:gd name="connsiteY1081" fmla="*/ 3190265 h 3844781"/>
              <a:gd name="connsiteX1082" fmla="*/ 3192871 w 6923157"/>
              <a:gd name="connsiteY1082" fmla="*/ 3198039 h 3844781"/>
              <a:gd name="connsiteX1083" fmla="*/ 3191604 w 6923157"/>
              <a:gd name="connsiteY1083" fmla="*/ 3214512 h 3844781"/>
              <a:gd name="connsiteX1084" fmla="*/ 3190124 w 6923157"/>
              <a:gd name="connsiteY1084" fmla="*/ 3222903 h 3844781"/>
              <a:gd name="connsiteX1085" fmla="*/ 3183410 w 6923157"/>
              <a:gd name="connsiteY1085" fmla="*/ 3218038 h 3844781"/>
              <a:gd name="connsiteX1086" fmla="*/ 3172888 w 6923157"/>
              <a:gd name="connsiteY1086" fmla="*/ 3197628 h 3844781"/>
              <a:gd name="connsiteX1087" fmla="*/ 3137705 w 6923157"/>
              <a:gd name="connsiteY1087" fmla="*/ 3180708 h 3844781"/>
              <a:gd name="connsiteX1088" fmla="*/ 3115001 w 6923157"/>
              <a:gd name="connsiteY1088" fmla="*/ 3185870 h 3844781"/>
              <a:gd name="connsiteX1089" fmla="*/ 3096233 w 6923157"/>
              <a:gd name="connsiteY1089" fmla="*/ 3175087 h 3844781"/>
              <a:gd name="connsiteX1090" fmla="*/ 3092901 w 6923157"/>
              <a:gd name="connsiteY1090" fmla="*/ 3169605 h 3844781"/>
              <a:gd name="connsiteX1091" fmla="*/ 3084947 w 6923157"/>
              <a:gd name="connsiteY1091" fmla="*/ 3194404 h 3844781"/>
              <a:gd name="connsiteX1092" fmla="*/ 3075644 w 6923157"/>
              <a:gd name="connsiteY1092" fmla="*/ 3196105 h 3844781"/>
              <a:gd name="connsiteX1093" fmla="*/ 3060736 w 6923157"/>
              <a:gd name="connsiteY1093" fmla="*/ 3194767 h 3844781"/>
              <a:gd name="connsiteX1094" fmla="*/ 3040965 w 6923157"/>
              <a:gd name="connsiteY1094" fmla="*/ 3202438 h 3844781"/>
              <a:gd name="connsiteX1095" fmla="*/ 3007819 w 6923157"/>
              <a:gd name="connsiteY1095" fmla="*/ 3194282 h 3844781"/>
              <a:gd name="connsiteX1096" fmla="*/ 2986357 w 6923157"/>
              <a:gd name="connsiteY1096" fmla="*/ 3202263 h 3844781"/>
              <a:gd name="connsiteX1097" fmla="*/ 2962277 w 6923157"/>
              <a:gd name="connsiteY1097" fmla="*/ 3203616 h 3844781"/>
              <a:gd name="connsiteX1098" fmla="*/ 2948612 w 6923157"/>
              <a:gd name="connsiteY1098" fmla="*/ 3205096 h 3844781"/>
              <a:gd name="connsiteX1099" fmla="*/ 2947053 w 6923157"/>
              <a:gd name="connsiteY1099" fmla="*/ 3206396 h 3844781"/>
              <a:gd name="connsiteX1100" fmla="*/ 2937485 w 6923157"/>
              <a:gd name="connsiteY1100" fmla="*/ 3206114 h 3844781"/>
              <a:gd name="connsiteX1101" fmla="*/ 2933757 w 6923157"/>
              <a:gd name="connsiteY1101" fmla="*/ 3197659 h 3844781"/>
              <a:gd name="connsiteX1102" fmla="*/ 2914407 w 6923157"/>
              <a:gd name="connsiteY1102" fmla="*/ 3189013 h 3844781"/>
              <a:gd name="connsiteX1103" fmla="*/ 2874101 w 6923157"/>
              <a:gd name="connsiteY1103" fmla="*/ 3211602 h 3844781"/>
              <a:gd name="connsiteX1104" fmla="*/ 2863422 w 6923157"/>
              <a:gd name="connsiteY1104" fmla="*/ 3209492 h 3844781"/>
              <a:gd name="connsiteX1105" fmla="*/ 2854435 w 6923157"/>
              <a:gd name="connsiteY1105" fmla="*/ 3207074 h 3844781"/>
              <a:gd name="connsiteX1106" fmla="*/ 2833687 w 6923157"/>
              <a:gd name="connsiteY1106" fmla="*/ 3213909 h 3844781"/>
              <a:gd name="connsiteX1107" fmla="*/ 2818041 w 6923157"/>
              <a:gd name="connsiteY1107" fmla="*/ 3233007 h 3844781"/>
              <a:gd name="connsiteX1108" fmla="*/ 2810508 w 6923157"/>
              <a:gd name="connsiteY1108" fmla="*/ 3241489 h 3844781"/>
              <a:gd name="connsiteX1109" fmla="*/ 2792747 w 6923157"/>
              <a:gd name="connsiteY1109" fmla="*/ 3244733 h 3844781"/>
              <a:gd name="connsiteX1110" fmla="*/ 2790581 w 6923157"/>
              <a:gd name="connsiteY1110" fmla="*/ 3267460 h 3844781"/>
              <a:gd name="connsiteX1111" fmla="*/ 2782861 w 6923157"/>
              <a:gd name="connsiteY1111" fmla="*/ 3248569 h 3844781"/>
              <a:gd name="connsiteX1112" fmla="*/ 2800965 w 6923157"/>
              <a:gd name="connsiteY1112" fmla="*/ 3221915 h 3844781"/>
              <a:gd name="connsiteX1113" fmla="*/ 2770330 w 6923157"/>
              <a:gd name="connsiteY1113" fmla="*/ 3232586 h 3844781"/>
              <a:gd name="connsiteX1114" fmla="*/ 2765732 w 6923157"/>
              <a:gd name="connsiteY1114" fmla="*/ 3243577 h 3844781"/>
              <a:gd name="connsiteX1115" fmla="*/ 2751065 w 6923157"/>
              <a:gd name="connsiteY1115" fmla="*/ 3263512 h 3844781"/>
              <a:gd name="connsiteX1116" fmla="*/ 2747894 w 6923157"/>
              <a:gd name="connsiteY1116" fmla="*/ 3272213 h 3844781"/>
              <a:gd name="connsiteX1117" fmla="*/ 2744618 w 6923157"/>
              <a:gd name="connsiteY1117" fmla="*/ 3293112 h 3844781"/>
              <a:gd name="connsiteX1118" fmla="*/ 2741022 w 6923157"/>
              <a:gd name="connsiteY1118" fmla="*/ 3285649 h 3844781"/>
              <a:gd name="connsiteX1119" fmla="*/ 2721622 w 6923157"/>
              <a:gd name="connsiteY1119" fmla="*/ 3283102 h 3844781"/>
              <a:gd name="connsiteX1120" fmla="*/ 2697754 w 6923157"/>
              <a:gd name="connsiteY1120" fmla="*/ 3292537 h 3844781"/>
              <a:gd name="connsiteX1121" fmla="*/ 2678486 w 6923157"/>
              <a:gd name="connsiteY1121" fmla="*/ 3290981 h 3844781"/>
              <a:gd name="connsiteX1122" fmla="*/ 2621444 w 6923157"/>
              <a:gd name="connsiteY1122" fmla="*/ 3279068 h 3844781"/>
              <a:gd name="connsiteX1123" fmla="*/ 2615098 w 6923157"/>
              <a:gd name="connsiteY1123" fmla="*/ 3263987 h 3844781"/>
              <a:gd name="connsiteX1124" fmla="*/ 2625933 w 6923157"/>
              <a:gd name="connsiteY1124" fmla="*/ 3247795 h 3844781"/>
              <a:gd name="connsiteX1125" fmla="*/ 2640866 w 6923157"/>
              <a:gd name="connsiteY1125" fmla="*/ 3229843 h 3844781"/>
              <a:gd name="connsiteX1126" fmla="*/ 2567468 w 6923157"/>
              <a:gd name="connsiteY1126" fmla="*/ 3270657 h 3844781"/>
              <a:gd name="connsiteX1127" fmla="*/ 2558429 w 6923157"/>
              <a:gd name="connsiteY1127" fmla="*/ 3274338 h 3844781"/>
              <a:gd name="connsiteX1128" fmla="*/ 2550920 w 6923157"/>
              <a:gd name="connsiteY1128" fmla="*/ 3263528 h 3844781"/>
              <a:gd name="connsiteX1129" fmla="*/ 2553113 w 6923157"/>
              <a:gd name="connsiteY1129" fmla="*/ 3253993 h 3844781"/>
              <a:gd name="connsiteX1130" fmla="*/ 2564451 w 6923157"/>
              <a:gd name="connsiteY1130" fmla="*/ 3228575 h 3844781"/>
              <a:gd name="connsiteX1131" fmla="*/ 2555937 w 6923157"/>
              <a:gd name="connsiteY1131" fmla="*/ 3203737 h 3844781"/>
              <a:gd name="connsiteX1132" fmla="*/ 2539947 w 6923157"/>
              <a:gd name="connsiteY1132" fmla="*/ 3213764 h 3844781"/>
              <a:gd name="connsiteX1133" fmla="*/ 2537173 w 6923157"/>
              <a:gd name="connsiteY1133" fmla="*/ 3225437 h 3844781"/>
              <a:gd name="connsiteX1134" fmla="*/ 2512832 w 6923157"/>
              <a:gd name="connsiteY1134" fmla="*/ 3257290 h 3844781"/>
              <a:gd name="connsiteX1135" fmla="*/ 2489546 w 6923157"/>
              <a:gd name="connsiteY1135" fmla="*/ 3264588 h 3844781"/>
              <a:gd name="connsiteX1136" fmla="*/ 2429333 w 6923157"/>
              <a:gd name="connsiteY1136" fmla="*/ 3261377 h 3844781"/>
              <a:gd name="connsiteX1137" fmla="*/ 2414506 w 6923157"/>
              <a:gd name="connsiteY1137" fmla="*/ 3267130 h 3844781"/>
              <a:gd name="connsiteX1138" fmla="*/ 2391036 w 6923157"/>
              <a:gd name="connsiteY1138" fmla="*/ 3279538 h 3844781"/>
              <a:gd name="connsiteX1139" fmla="*/ 2362117 w 6923157"/>
              <a:gd name="connsiteY1139" fmla="*/ 3270608 h 3844781"/>
              <a:gd name="connsiteX1140" fmla="*/ 2343245 w 6923157"/>
              <a:gd name="connsiteY1140" fmla="*/ 3272026 h 3844781"/>
              <a:gd name="connsiteX1141" fmla="*/ 2330373 w 6923157"/>
              <a:gd name="connsiteY1141" fmla="*/ 3279453 h 3844781"/>
              <a:gd name="connsiteX1142" fmla="*/ 2323422 w 6923157"/>
              <a:gd name="connsiteY1142" fmla="*/ 3285797 h 3844781"/>
              <a:gd name="connsiteX1143" fmla="*/ 2318452 w 6923157"/>
              <a:gd name="connsiteY1143" fmla="*/ 3274524 h 3844781"/>
              <a:gd name="connsiteX1144" fmla="*/ 2322654 w 6923157"/>
              <a:gd name="connsiteY1144" fmla="*/ 3260561 h 3844781"/>
              <a:gd name="connsiteX1145" fmla="*/ 2302166 w 6923157"/>
              <a:gd name="connsiteY1145" fmla="*/ 3236895 h 3844781"/>
              <a:gd name="connsiteX1146" fmla="*/ 2292414 w 6923157"/>
              <a:gd name="connsiteY1146" fmla="*/ 3241723 h 3844781"/>
              <a:gd name="connsiteX1147" fmla="*/ 2282977 w 6923157"/>
              <a:gd name="connsiteY1147" fmla="*/ 3242431 h 3844781"/>
              <a:gd name="connsiteX1148" fmla="*/ 2239047 w 6923157"/>
              <a:gd name="connsiteY1148" fmla="*/ 3244365 h 3844781"/>
              <a:gd name="connsiteX1149" fmla="*/ 2237039 w 6923157"/>
              <a:gd name="connsiteY1149" fmla="*/ 3248792 h 3844781"/>
              <a:gd name="connsiteX1150" fmla="*/ 2241745 w 6923157"/>
              <a:gd name="connsiteY1150" fmla="*/ 3258083 h 3844781"/>
              <a:gd name="connsiteX1151" fmla="*/ 2244864 w 6923157"/>
              <a:gd name="connsiteY1151" fmla="*/ 3255483 h 3844781"/>
              <a:gd name="connsiteX1152" fmla="*/ 2265745 w 6923157"/>
              <a:gd name="connsiteY1152" fmla="*/ 3249639 h 3844781"/>
              <a:gd name="connsiteX1153" fmla="*/ 2277641 w 6923157"/>
              <a:gd name="connsiteY1153" fmla="*/ 3273859 h 3844781"/>
              <a:gd name="connsiteX1154" fmla="*/ 2271139 w 6923157"/>
              <a:gd name="connsiteY1154" fmla="*/ 3277076 h 3844781"/>
              <a:gd name="connsiteX1155" fmla="*/ 2256311 w 6923157"/>
              <a:gd name="connsiteY1155" fmla="*/ 3282830 h 3844781"/>
              <a:gd name="connsiteX1156" fmla="*/ 2225096 w 6923157"/>
              <a:gd name="connsiteY1156" fmla="*/ 3295637 h 3844781"/>
              <a:gd name="connsiteX1157" fmla="*/ 2210188 w 6923157"/>
              <a:gd name="connsiteY1157" fmla="*/ 3294300 h 3844781"/>
              <a:gd name="connsiteX1158" fmla="*/ 2191501 w 6923157"/>
              <a:gd name="connsiteY1158" fmla="*/ 3290607 h 3844781"/>
              <a:gd name="connsiteX1159" fmla="*/ 2179395 w 6923157"/>
              <a:gd name="connsiteY1159" fmla="*/ 3290789 h 3844781"/>
              <a:gd name="connsiteX1160" fmla="*/ 2167104 w 6923157"/>
              <a:gd name="connsiteY1160" fmla="*/ 3296079 h 3844781"/>
              <a:gd name="connsiteX1161" fmla="*/ 2158222 w 6923157"/>
              <a:gd name="connsiteY1161" fmla="*/ 3281460 h 3844781"/>
              <a:gd name="connsiteX1162" fmla="*/ 2130101 w 6923157"/>
              <a:gd name="connsiteY1162" fmla="*/ 3310959 h 3844781"/>
              <a:gd name="connsiteX1163" fmla="*/ 2132425 w 6923157"/>
              <a:gd name="connsiteY1163" fmla="*/ 3302413 h 3844781"/>
              <a:gd name="connsiteX1164" fmla="*/ 2117807 w 6923157"/>
              <a:gd name="connsiteY1164" fmla="*/ 3283766 h 3844781"/>
              <a:gd name="connsiteX1165" fmla="*/ 2090741 w 6923157"/>
              <a:gd name="connsiteY1165" fmla="*/ 3288711 h 3844781"/>
              <a:gd name="connsiteX1166" fmla="*/ 2048475 w 6923157"/>
              <a:gd name="connsiteY1166" fmla="*/ 3277145 h 3844781"/>
              <a:gd name="connsiteX1167" fmla="*/ 2032353 w 6923157"/>
              <a:gd name="connsiteY1167" fmla="*/ 3286181 h 3844781"/>
              <a:gd name="connsiteX1168" fmla="*/ 2014750 w 6923157"/>
              <a:gd name="connsiteY1168" fmla="*/ 3303606 h 3844781"/>
              <a:gd name="connsiteX1169" fmla="*/ 1993340 w 6923157"/>
              <a:gd name="connsiteY1169" fmla="*/ 3305488 h 3844781"/>
              <a:gd name="connsiteX1170" fmla="*/ 1981419 w 6923157"/>
              <a:gd name="connsiteY1170" fmla="*/ 3300559 h 3844781"/>
              <a:gd name="connsiteX1171" fmla="*/ 1977771 w 6923157"/>
              <a:gd name="connsiteY1171" fmla="*/ 3299195 h 3844781"/>
              <a:gd name="connsiteX1172" fmla="*/ 1945579 w 6923157"/>
              <a:gd name="connsiteY1172" fmla="*/ 3311166 h 3844781"/>
              <a:gd name="connsiteX1173" fmla="*/ 1917297 w 6923157"/>
              <a:gd name="connsiteY1173" fmla="*/ 3326483 h 3844781"/>
              <a:gd name="connsiteX1174" fmla="*/ 1908575 w 6923157"/>
              <a:gd name="connsiteY1174" fmla="*/ 3326046 h 3844781"/>
              <a:gd name="connsiteX1175" fmla="*/ 1895491 w 6923157"/>
              <a:gd name="connsiteY1175" fmla="*/ 3325391 h 3844781"/>
              <a:gd name="connsiteX1176" fmla="*/ 1856876 w 6923157"/>
              <a:gd name="connsiteY1176" fmla="*/ 3347670 h 3844781"/>
              <a:gd name="connsiteX1177" fmla="*/ 1839431 w 6923157"/>
              <a:gd name="connsiteY1177" fmla="*/ 3346796 h 3844781"/>
              <a:gd name="connsiteX1178" fmla="*/ 1829650 w 6923157"/>
              <a:gd name="connsiteY1178" fmla="*/ 3338433 h 3844781"/>
              <a:gd name="connsiteX1179" fmla="*/ 1822407 w 6923157"/>
              <a:gd name="connsiteY1179" fmla="*/ 3329605 h 3844781"/>
              <a:gd name="connsiteX1180" fmla="*/ 1788362 w 6923157"/>
              <a:gd name="connsiteY1180" fmla="*/ 3327702 h 3844781"/>
              <a:gd name="connsiteX1181" fmla="*/ 1781887 w 6923157"/>
              <a:gd name="connsiteY1181" fmla="*/ 3344112 h 3844781"/>
              <a:gd name="connsiteX1182" fmla="*/ 1779907 w 6923157"/>
              <a:gd name="connsiteY1182" fmla="*/ 3361729 h 3844781"/>
              <a:gd name="connsiteX1183" fmla="*/ 1768090 w 6923157"/>
              <a:gd name="connsiteY1183" fmla="*/ 3344601 h 3844781"/>
              <a:gd name="connsiteX1184" fmla="*/ 1746308 w 6923157"/>
              <a:gd name="connsiteY1184" fmla="*/ 3324219 h 3844781"/>
              <a:gd name="connsiteX1185" fmla="*/ 1721807 w 6923157"/>
              <a:gd name="connsiteY1185" fmla="*/ 3341889 h 3844781"/>
              <a:gd name="connsiteX1186" fmla="*/ 1708803 w 6923157"/>
              <a:gd name="connsiteY1186" fmla="*/ 3348326 h 3844781"/>
              <a:gd name="connsiteX1187" fmla="*/ 1686335 w 6923157"/>
              <a:gd name="connsiteY1187" fmla="*/ 3342278 h 3844781"/>
              <a:gd name="connsiteX1188" fmla="*/ 1678459 w 6923157"/>
              <a:gd name="connsiteY1188" fmla="*/ 3341687 h 3844781"/>
              <a:gd name="connsiteX1189" fmla="*/ 1661094 w 6923157"/>
              <a:gd name="connsiteY1189" fmla="*/ 3347905 h 3844781"/>
              <a:gd name="connsiteX1190" fmla="*/ 1666934 w 6923157"/>
              <a:gd name="connsiteY1190" fmla="*/ 3339731 h 3844781"/>
              <a:gd name="connsiteX1191" fmla="*/ 1664236 w 6923157"/>
              <a:gd name="connsiteY1191" fmla="*/ 3326014 h 3844781"/>
              <a:gd name="connsiteX1192" fmla="*/ 1654352 w 6923157"/>
              <a:gd name="connsiteY1192" fmla="*/ 3329850 h 3844781"/>
              <a:gd name="connsiteX1193" fmla="*/ 1631439 w 6923157"/>
              <a:gd name="connsiteY1193" fmla="*/ 3359412 h 3844781"/>
              <a:gd name="connsiteX1194" fmla="*/ 1610690 w 6923157"/>
              <a:gd name="connsiteY1194" fmla="*/ 3366248 h 3844781"/>
              <a:gd name="connsiteX1195" fmla="*/ 1587588 w 6923157"/>
              <a:gd name="connsiteY1195" fmla="*/ 3368437 h 3844781"/>
              <a:gd name="connsiteX1196" fmla="*/ 1562399 w 6923157"/>
              <a:gd name="connsiteY1196" fmla="*/ 3367962 h 3844781"/>
              <a:gd name="connsiteX1197" fmla="*/ 1544901 w 6923157"/>
              <a:gd name="connsiteY1197" fmla="*/ 3373188 h 3844781"/>
              <a:gd name="connsiteX1198" fmla="*/ 1523623 w 6923157"/>
              <a:gd name="connsiteY1198" fmla="*/ 3376060 h 3844781"/>
              <a:gd name="connsiteX1199" fmla="*/ 1516776 w 6923157"/>
              <a:gd name="connsiteY1199" fmla="*/ 3370206 h 3844781"/>
              <a:gd name="connsiteX1200" fmla="*/ 1491904 w 6923157"/>
              <a:gd name="connsiteY1200" fmla="*/ 3365614 h 3844781"/>
              <a:gd name="connsiteX1201" fmla="*/ 1481201 w 6923157"/>
              <a:gd name="connsiteY1201" fmla="*/ 3382794 h 3844781"/>
              <a:gd name="connsiteX1202" fmla="*/ 1463465 w 6923157"/>
              <a:gd name="connsiteY1202" fmla="*/ 3399230 h 3844781"/>
              <a:gd name="connsiteX1203" fmla="*/ 1432119 w 6923157"/>
              <a:gd name="connsiteY1203" fmla="*/ 3411045 h 3844781"/>
              <a:gd name="connsiteX1204" fmla="*/ 1423925 w 6923157"/>
              <a:gd name="connsiteY1204" fmla="*/ 3414572 h 3844781"/>
              <a:gd name="connsiteX1205" fmla="*/ 1376163 w 6923157"/>
              <a:gd name="connsiteY1205" fmla="*/ 3420251 h 3844781"/>
              <a:gd name="connsiteX1206" fmla="*/ 1384514 w 6923157"/>
              <a:gd name="connsiteY1206" fmla="*/ 3398425 h 3844781"/>
              <a:gd name="connsiteX1207" fmla="*/ 1386707 w 6923157"/>
              <a:gd name="connsiteY1207" fmla="*/ 3388889 h 3844781"/>
              <a:gd name="connsiteX1208" fmla="*/ 1386230 w 6923157"/>
              <a:gd name="connsiteY1208" fmla="*/ 3378825 h 3844781"/>
              <a:gd name="connsiteX1209" fmla="*/ 1377903 w 6923157"/>
              <a:gd name="connsiteY1209" fmla="*/ 3381361 h 3844781"/>
              <a:gd name="connsiteX1210" fmla="*/ 1370187 w 6923157"/>
              <a:gd name="connsiteY1210" fmla="*/ 3394951 h 3844781"/>
              <a:gd name="connsiteX1211" fmla="*/ 1363157 w 6923157"/>
              <a:gd name="connsiteY1211" fmla="*/ 3394205 h 3844781"/>
              <a:gd name="connsiteX1212" fmla="*/ 1356625 w 6923157"/>
              <a:gd name="connsiteY1212" fmla="*/ 3384233 h 3844781"/>
              <a:gd name="connsiteX1213" fmla="*/ 1314151 w 6923157"/>
              <a:gd name="connsiteY1213" fmla="*/ 3397066 h 3844781"/>
              <a:gd name="connsiteX1214" fmla="*/ 1305456 w 6923157"/>
              <a:gd name="connsiteY1214" fmla="*/ 3409820 h 3844781"/>
              <a:gd name="connsiteX1215" fmla="*/ 1304715 w 6923157"/>
              <a:gd name="connsiteY1215" fmla="*/ 3397775 h 3844781"/>
              <a:gd name="connsiteX1216" fmla="*/ 1294220 w 6923157"/>
              <a:gd name="connsiteY1216" fmla="*/ 3390556 h 3844781"/>
              <a:gd name="connsiteX1217" fmla="*/ 1280371 w 6923157"/>
              <a:gd name="connsiteY1217" fmla="*/ 3397146 h 3844781"/>
              <a:gd name="connsiteX1218" fmla="*/ 1273632 w 6923157"/>
              <a:gd name="connsiteY1218" fmla="*/ 3411572 h 3844781"/>
              <a:gd name="connsiteX1219" fmla="*/ 1280374 w 6923157"/>
              <a:gd name="connsiteY1219" fmla="*/ 3429627 h 3844781"/>
              <a:gd name="connsiteX1220" fmla="*/ 1266100 w 6923157"/>
              <a:gd name="connsiteY1220" fmla="*/ 3420054 h 3844781"/>
              <a:gd name="connsiteX1221" fmla="*/ 1253413 w 6923157"/>
              <a:gd name="connsiteY1221" fmla="*/ 3422371 h 3844781"/>
              <a:gd name="connsiteX1222" fmla="*/ 1213475 w 6923157"/>
              <a:gd name="connsiteY1222" fmla="*/ 3434742 h 3844781"/>
              <a:gd name="connsiteX1223" fmla="*/ 1182789 w 6923157"/>
              <a:gd name="connsiteY1223" fmla="*/ 3451513 h 3844781"/>
              <a:gd name="connsiteX1224" fmla="*/ 1175706 w 6923157"/>
              <a:gd name="connsiteY1224" fmla="*/ 3456868 h 3844781"/>
              <a:gd name="connsiteX1225" fmla="*/ 1157575 w 6923157"/>
              <a:gd name="connsiteY1225" fmla="*/ 3470330 h 3844781"/>
              <a:gd name="connsiteX1226" fmla="*/ 1156993 w 6923157"/>
              <a:gd name="connsiteY1226" fmla="*/ 3472466 h 3844781"/>
              <a:gd name="connsiteX1227" fmla="*/ 1148483 w 6923157"/>
              <a:gd name="connsiteY1227" fmla="*/ 3480112 h 3844781"/>
              <a:gd name="connsiteX1228" fmla="*/ 1143196 w 6923157"/>
              <a:gd name="connsiteY1228" fmla="*/ 3472958 h 3844781"/>
              <a:gd name="connsiteX1229" fmla="*/ 1129450 w 6923157"/>
              <a:gd name="connsiteY1229" fmla="*/ 3467347 h 3844781"/>
              <a:gd name="connsiteX1230" fmla="*/ 1096544 w 6923157"/>
              <a:gd name="connsiteY1230" fmla="*/ 3480463 h 3844781"/>
              <a:gd name="connsiteX1231" fmla="*/ 1071962 w 6923157"/>
              <a:gd name="connsiteY1231" fmla="*/ 3491043 h 3844781"/>
              <a:gd name="connsiteX1232" fmla="*/ 1064799 w 6923157"/>
              <a:gd name="connsiteY1232" fmla="*/ 3489307 h 3844781"/>
              <a:gd name="connsiteX1233" fmla="*/ 1044023 w 6923157"/>
              <a:gd name="connsiteY1233" fmla="*/ 3482951 h 3844781"/>
              <a:gd name="connsiteX1234" fmla="*/ 1013309 w 6923157"/>
              <a:gd name="connsiteY1234" fmla="*/ 3486531 h 3844781"/>
              <a:gd name="connsiteX1235" fmla="*/ 1019972 w 6923157"/>
              <a:gd name="connsiteY1235" fmla="*/ 3497496 h 3844781"/>
              <a:gd name="connsiteX1236" fmla="*/ 1017911 w 6923157"/>
              <a:gd name="connsiteY1236" fmla="*/ 3508022 h 3844781"/>
              <a:gd name="connsiteX1237" fmla="*/ 988812 w 6923157"/>
              <a:gd name="connsiteY1237" fmla="*/ 3536685 h 3844781"/>
              <a:gd name="connsiteX1238" fmla="*/ 944489 w 6923157"/>
              <a:gd name="connsiteY1238" fmla="*/ 3568127 h 3844781"/>
              <a:gd name="connsiteX1239" fmla="*/ 938487 w 6923157"/>
              <a:gd name="connsiteY1239" fmla="*/ 3562118 h 3844781"/>
              <a:gd name="connsiteX1240" fmla="*/ 946520 w 6923157"/>
              <a:gd name="connsiteY1240" fmla="*/ 3544409 h 3844781"/>
              <a:gd name="connsiteX1241" fmla="*/ 946626 w 6923157"/>
              <a:gd name="connsiteY1241" fmla="*/ 3532209 h 3844781"/>
              <a:gd name="connsiteX1242" fmla="*/ 937057 w 6923157"/>
              <a:gd name="connsiteY1242" fmla="*/ 3531926 h 3844781"/>
              <a:gd name="connsiteX1243" fmla="*/ 924451 w 6923157"/>
              <a:gd name="connsiteY1243" fmla="*/ 3541335 h 3844781"/>
              <a:gd name="connsiteX1244" fmla="*/ 915278 w 6923157"/>
              <a:gd name="connsiteY1244" fmla="*/ 3544026 h 3844781"/>
              <a:gd name="connsiteX1245" fmla="*/ 915383 w 6923157"/>
              <a:gd name="connsiteY1245" fmla="*/ 3531825 h 3844781"/>
              <a:gd name="connsiteX1246" fmla="*/ 916281 w 6923157"/>
              <a:gd name="connsiteY1246" fmla="*/ 3525571 h 3844781"/>
              <a:gd name="connsiteX1247" fmla="*/ 910493 w 6923157"/>
              <a:gd name="connsiteY1247" fmla="*/ 3527644 h 3844781"/>
              <a:gd name="connsiteX1248" fmla="*/ 871457 w 6923157"/>
              <a:gd name="connsiteY1248" fmla="*/ 3566242 h 3844781"/>
              <a:gd name="connsiteX1249" fmla="*/ 820765 w 6923157"/>
              <a:gd name="connsiteY1249" fmla="*/ 3634375 h 3844781"/>
              <a:gd name="connsiteX1250" fmla="*/ 815110 w 6923157"/>
              <a:gd name="connsiteY1250" fmla="*/ 3637438 h 3844781"/>
              <a:gd name="connsiteX1251" fmla="*/ 811515 w 6923157"/>
              <a:gd name="connsiteY1251" fmla="*/ 3629975 h 3844781"/>
              <a:gd name="connsiteX1252" fmla="*/ 812517 w 6923157"/>
              <a:gd name="connsiteY1252" fmla="*/ 3611520 h 3844781"/>
              <a:gd name="connsiteX1253" fmla="*/ 812093 w 6923157"/>
              <a:gd name="connsiteY1253" fmla="*/ 3595357 h 3844781"/>
              <a:gd name="connsiteX1254" fmla="*/ 803238 w 6923157"/>
              <a:gd name="connsiteY1254" fmla="*/ 3593929 h 3844781"/>
              <a:gd name="connsiteX1255" fmla="*/ 795520 w 6923157"/>
              <a:gd name="connsiteY1255" fmla="*/ 3607519 h 3844781"/>
              <a:gd name="connsiteX1256" fmla="*/ 783944 w 6923157"/>
              <a:gd name="connsiteY1256" fmla="*/ 3611664 h 3844781"/>
              <a:gd name="connsiteX1257" fmla="*/ 778605 w 6923157"/>
              <a:gd name="connsiteY1257" fmla="*/ 3610609 h 3844781"/>
              <a:gd name="connsiteX1258" fmla="*/ 765469 w 6923157"/>
              <a:gd name="connsiteY1258" fmla="*/ 3616054 h 3844781"/>
              <a:gd name="connsiteX1259" fmla="*/ 748396 w 6923157"/>
              <a:gd name="connsiteY1259" fmla="*/ 3637444 h 3844781"/>
              <a:gd name="connsiteX1260" fmla="*/ 729895 w 6923157"/>
              <a:gd name="connsiteY1260" fmla="*/ 3661125 h 3844781"/>
              <a:gd name="connsiteX1261" fmla="*/ 718768 w 6923157"/>
              <a:gd name="connsiteY1261" fmla="*/ 3662143 h 3844781"/>
              <a:gd name="connsiteX1262" fmla="*/ 661731 w 6923157"/>
              <a:gd name="connsiteY1262" fmla="*/ 3715194 h 3844781"/>
              <a:gd name="connsiteX1263" fmla="*/ 641275 w 6923157"/>
              <a:gd name="connsiteY1263" fmla="*/ 3737201 h 3844781"/>
              <a:gd name="connsiteX1264" fmla="*/ 628853 w 6923157"/>
              <a:gd name="connsiteY1264" fmla="*/ 3741501 h 3844781"/>
              <a:gd name="connsiteX1265" fmla="*/ 606890 w 6923157"/>
              <a:gd name="connsiteY1265" fmla="*/ 3758709 h 3844781"/>
              <a:gd name="connsiteX1266" fmla="*/ 595895 w 6923157"/>
              <a:gd name="connsiteY1266" fmla="*/ 3760718 h 3844781"/>
              <a:gd name="connsiteX1267" fmla="*/ 583074 w 6923157"/>
              <a:gd name="connsiteY1267" fmla="*/ 3762044 h 3844781"/>
              <a:gd name="connsiteX1268" fmla="*/ 570732 w 6923157"/>
              <a:gd name="connsiteY1268" fmla="*/ 3773434 h 3844781"/>
              <a:gd name="connsiteX1269" fmla="*/ 569437 w 6923157"/>
              <a:gd name="connsiteY1269" fmla="*/ 3776716 h 3844781"/>
              <a:gd name="connsiteX1270" fmla="*/ 571052 w 6923157"/>
              <a:gd name="connsiteY1270" fmla="*/ 3801798 h 3844781"/>
              <a:gd name="connsiteX1271" fmla="*/ 560982 w 6923157"/>
              <a:gd name="connsiteY1271" fmla="*/ 3810743 h 3844781"/>
              <a:gd name="connsiteX1272" fmla="*/ 555431 w 6923157"/>
              <a:gd name="connsiteY1272" fmla="*/ 3801607 h 3844781"/>
              <a:gd name="connsiteX1273" fmla="*/ 554874 w 6923157"/>
              <a:gd name="connsiteY1273" fmla="*/ 3784452 h 3844781"/>
              <a:gd name="connsiteX1274" fmla="*/ 543617 w 6923157"/>
              <a:gd name="connsiteY1274" fmla="*/ 3816960 h 3844781"/>
              <a:gd name="connsiteX1275" fmla="*/ 526359 w 6923157"/>
              <a:gd name="connsiteY1275" fmla="*/ 3843460 h 3844781"/>
              <a:gd name="connsiteX1276" fmla="*/ 519776 w 6923157"/>
              <a:gd name="connsiteY1276" fmla="*/ 3839587 h 3844781"/>
              <a:gd name="connsiteX1277" fmla="*/ 523582 w 6923157"/>
              <a:gd name="connsiteY1277" fmla="*/ 3822650 h 3844781"/>
              <a:gd name="connsiteX1278" fmla="*/ 528681 w 6923157"/>
              <a:gd name="connsiteY1278" fmla="*/ 3802432 h 3844781"/>
              <a:gd name="connsiteX1279" fmla="*/ 503043 w 6923157"/>
              <a:gd name="connsiteY1279" fmla="*/ 3805086 h 3844781"/>
              <a:gd name="connsiteX1280" fmla="*/ 518424 w 6923157"/>
              <a:gd name="connsiteY1280" fmla="*/ 3784004 h 3844781"/>
              <a:gd name="connsiteX1281" fmla="*/ 524738 w 6923157"/>
              <a:gd name="connsiteY1281" fmla="*/ 3753413 h 3844781"/>
              <a:gd name="connsiteX1282" fmla="*/ 519267 w 6923157"/>
              <a:gd name="connsiteY1282" fmla="*/ 3751368 h 3844781"/>
              <a:gd name="connsiteX1283" fmla="*/ 510703 w 6923157"/>
              <a:gd name="connsiteY1283" fmla="*/ 3765112 h 3844781"/>
              <a:gd name="connsiteX1284" fmla="*/ 487470 w 6923157"/>
              <a:gd name="connsiteY1284" fmla="*/ 3766311 h 3844781"/>
              <a:gd name="connsiteX1285" fmla="*/ 485779 w 6923157"/>
              <a:gd name="connsiteY1285" fmla="*/ 3766620 h 3844781"/>
              <a:gd name="connsiteX1286" fmla="*/ 455966 w 6923157"/>
              <a:gd name="connsiteY1286" fmla="*/ 3796428 h 3844781"/>
              <a:gd name="connsiteX1287" fmla="*/ 407281 w 6923157"/>
              <a:gd name="connsiteY1287" fmla="*/ 3827653 h 3844781"/>
              <a:gd name="connsiteX1288" fmla="*/ 411535 w 6923157"/>
              <a:gd name="connsiteY1288" fmla="*/ 3807590 h 3844781"/>
              <a:gd name="connsiteX1289" fmla="*/ 402204 w 6923157"/>
              <a:gd name="connsiteY1289" fmla="*/ 3796098 h 3844781"/>
              <a:gd name="connsiteX1290" fmla="*/ 365409 w 6923157"/>
              <a:gd name="connsiteY1290" fmla="*/ 3786577 h 3844781"/>
              <a:gd name="connsiteX1291" fmla="*/ 354835 w 6923157"/>
              <a:gd name="connsiteY1291" fmla="*/ 3772267 h 3844781"/>
              <a:gd name="connsiteX1292" fmla="*/ 338075 w 6923157"/>
              <a:gd name="connsiteY1292" fmla="*/ 3757057 h 3844781"/>
              <a:gd name="connsiteX1293" fmla="*/ 325653 w 6923157"/>
              <a:gd name="connsiteY1293" fmla="*/ 3761357 h 3844781"/>
              <a:gd name="connsiteX1294" fmla="*/ 309554 w 6923157"/>
              <a:gd name="connsiteY1294" fmla="*/ 3751101 h 3844781"/>
              <a:gd name="connsiteX1295" fmla="*/ 304637 w 6923157"/>
              <a:gd name="connsiteY1295" fmla="*/ 3733728 h 3844781"/>
              <a:gd name="connsiteX1296" fmla="*/ 311031 w 6923157"/>
              <a:gd name="connsiteY1296" fmla="*/ 3710227 h 3844781"/>
              <a:gd name="connsiteX1297" fmla="*/ 325065 w 6923157"/>
              <a:gd name="connsiteY1297" fmla="*/ 3698529 h 3844781"/>
              <a:gd name="connsiteX1298" fmla="*/ 336617 w 6923157"/>
              <a:gd name="connsiteY1298" fmla="*/ 3713675 h 3844781"/>
              <a:gd name="connsiteX1299" fmla="*/ 347878 w 6923157"/>
              <a:gd name="connsiteY1299" fmla="*/ 3713648 h 3844781"/>
              <a:gd name="connsiteX1300" fmla="*/ 355884 w 6923157"/>
              <a:gd name="connsiteY1300" fmla="*/ 3682749 h 3844781"/>
              <a:gd name="connsiteX1301" fmla="*/ 354032 w 6923157"/>
              <a:gd name="connsiteY1301" fmla="*/ 3668875 h 3844781"/>
              <a:gd name="connsiteX1302" fmla="*/ 354745 w 6923157"/>
              <a:gd name="connsiteY1302" fmla="*/ 3667730 h 3844781"/>
              <a:gd name="connsiteX1303" fmla="*/ 353054 w 6923157"/>
              <a:gd name="connsiteY1303" fmla="*/ 3668038 h 3844781"/>
              <a:gd name="connsiteX1304" fmla="*/ 307884 w 6923157"/>
              <a:gd name="connsiteY1304" fmla="*/ 3699637 h 3844781"/>
              <a:gd name="connsiteX1305" fmla="*/ 282273 w 6923157"/>
              <a:gd name="connsiteY1305" fmla="*/ 3715481 h 3844781"/>
              <a:gd name="connsiteX1306" fmla="*/ 270459 w 6923157"/>
              <a:gd name="connsiteY1306" fmla="*/ 3730834 h 3844781"/>
              <a:gd name="connsiteX1307" fmla="*/ 263377 w 6923157"/>
              <a:gd name="connsiteY1307" fmla="*/ 3736189 h 3844781"/>
              <a:gd name="connsiteX1308" fmla="*/ 248284 w 6923157"/>
              <a:gd name="connsiteY1308" fmla="*/ 3739961 h 3844781"/>
              <a:gd name="connsiteX1309" fmla="*/ 223390 w 6923157"/>
              <a:gd name="connsiteY1309" fmla="*/ 3787142 h 3844781"/>
              <a:gd name="connsiteX1310" fmla="*/ 221962 w 6923157"/>
              <a:gd name="connsiteY1310" fmla="*/ 3789432 h 3844781"/>
              <a:gd name="connsiteX1311" fmla="*/ 214614 w 6923157"/>
              <a:gd name="connsiteY1311" fmla="*/ 3792805 h 3844781"/>
              <a:gd name="connsiteX1312" fmla="*/ 209328 w 6923157"/>
              <a:gd name="connsiteY1312" fmla="*/ 3785650 h 3844781"/>
              <a:gd name="connsiteX1313" fmla="*/ 212102 w 6923157"/>
              <a:gd name="connsiteY1313" fmla="*/ 3773976 h 3844781"/>
              <a:gd name="connsiteX1314" fmla="*/ 224997 w 6923157"/>
              <a:gd name="connsiteY1314" fmla="*/ 3747260 h 3844781"/>
              <a:gd name="connsiteX1315" fmla="*/ 225580 w 6923157"/>
              <a:gd name="connsiteY1315" fmla="*/ 3745123 h 3844781"/>
              <a:gd name="connsiteX1316" fmla="*/ 227139 w 6923157"/>
              <a:gd name="connsiteY1316" fmla="*/ 3743824 h 3844781"/>
              <a:gd name="connsiteX1317" fmla="*/ 224601 w 6923157"/>
              <a:gd name="connsiteY1317" fmla="*/ 3744287 h 3844781"/>
              <a:gd name="connsiteX1318" fmla="*/ 223043 w 6923157"/>
              <a:gd name="connsiteY1318" fmla="*/ 3745587 h 3844781"/>
              <a:gd name="connsiteX1319" fmla="*/ 200946 w 6923157"/>
              <a:gd name="connsiteY1319" fmla="*/ 3761803 h 3844781"/>
              <a:gd name="connsiteX1320" fmla="*/ 177952 w 6923157"/>
              <a:gd name="connsiteY1320" fmla="*/ 3784275 h 3844781"/>
              <a:gd name="connsiteX1321" fmla="*/ 164420 w 6923157"/>
              <a:gd name="connsiteY1321" fmla="*/ 3786747 h 3844781"/>
              <a:gd name="connsiteX1322" fmla="*/ 163863 w 6923157"/>
              <a:gd name="connsiteY1322" fmla="*/ 3769592 h 3844781"/>
              <a:gd name="connsiteX1323" fmla="*/ 177208 w 6923157"/>
              <a:gd name="connsiteY1323" fmla="*/ 3739748 h 3844781"/>
              <a:gd name="connsiteX1324" fmla="*/ 181646 w 6923157"/>
              <a:gd name="connsiteY1324" fmla="*/ 3714576 h 3844781"/>
              <a:gd name="connsiteX1325" fmla="*/ 172502 w 6923157"/>
              <a:gd name="connsiteY1325" fmla="*/ 3730457 h 3844781"/>
              <a:gd name="connsiteX1326" fmla="*/ 150038 w 6923157"/>
              <a:gd name="connsiteY1326" fmla="*/ 3756891 h 3844781"/>
              <a:gd name="connsiteX1327" fmla="*/ 118823 w 6923157"/>
              <a:gd name="connsiteY1327" fmla="*/ 3769699 h 3844781"/>
              <a:gd name="connsiteX1328" fmla="*/ 88345 w 6923157"/>
              <a:gd name="connsiteY1328" fmla="*/ 3762069 h 3844781"/>
              <a:gd name="connsiteX1329" fmla="*/ 73120 w 6923157"/>
              <a:gd name="connsiteY1329" fmla="*/ 3764851 h 3844781"/>
              <a:gd name="connsiteX1330" fmla="*/ 62418 w 6923157"/>
              <a:gd name="connsiteY1330" fmla="*/ 3782032 h 3844781"/>
              <a:gd name="connsiteX1331" fmla="*/ 20334 w 6923157"/>
              <a:gd name="connsiteY1331" fmla="*/ 3732874 h 3844781"/>
              <a:gd name="connsiteX1332" fmla="*/ 3595 w 6923157"/>
              <a:gd name="connsiteY1332" fmla="*/ 3665891 h 3844781"/>
              <a:gd name="connsiteX1333" fmla="*/ 16781 w 6923157"/>
              <a:gd name="connsiteY1333" fmla="*/ 3621866 h 3844781"/>
              <a:gd name="connsiteX1334" fmla="*/ 36259 w 6923157"/>
              <a:gd name="connsiteY1334" fmla="*/ 3599020 h 3844781"/>
              <a:gd name="connsiteX1335" fmla="*/ 39934 w 6923157"/>
              <a:gd name="connsiteY1335" fmla="*/ 3613574 h 3844781"/>
              <a:gd name="connsiteX1336" fmla="*/ 58538 w 6923157"/>
              <a:gd name="connsiteY1336" fmla="*/ 3577694 h 3844781"/>
              <a:gd name="connsiteX1337" fmla="*/ 72362 w 6923157"/>
              <a:gd name="connsiteY1337" fmla="*/ 3557912 h 3844781"/>
              <a:gd name="connsiteX1338" fmla="*/ 96545 w 6923157"/>
              <a:gd name="connsiteY1338" fmla="*/ 3544360 h 3844781"/>
              <a:gd name="connsiteX1339" fmla="*/ 120677 w 6923157"/>
              <a:gd name="connsiteY1339" fmla="*/ 3536906 h 3844781"/>
              <a:gd name="connsiteX1340" fmla="*/ 141530 w 6923157"/>
              <a:gd name="connsiteY1340" fmla="*/ 3517871 h 3844781"/>
              <a:gd name="connsiteX1341" fmla="*/ 153713 w 6923157"/>
              <a:gd name="connsiteY1341" fmla="*/ 3492300 h 3844781"/>
              <a:gd name="connsiteX1342" fmla="*/ 165475 w 6923157"/>
              <a:gd name="connsiteY1342" fmla="*/ 3483046 h 3844781"/>
              <a:gd name="connsiteX1343" fmla="*/ 235437 w 6923157"/>
              <a:gd name="connsiteY1343" fmla="*/ 3448950 h 3844781"/>
              <a:gd name="connsiteX1344" fmla="*/ 256318 w 6923157"/>
              <a:gd name="connsiteY1344" fmla="*/ 3443105 h 3844781"/>
              <a:gd name="connsiteX1345" fmla="*/ 287160 w 6923157"/>
              <a:gd name="connsiteY1345" fmla="*/ 3408033 h 3844781"/>
              <a:gd name="connsiteX1346" fmla="*/ 297520 w 6923157"/>
              <a:gd name="connsiteY1346" fmla="*/ 3381779 h 3844781"/>
              <a:gd name="connsiteX1347" fmla="*/ 304652 w 6923157"/>
              <a:gd name="connsiteY1347" fmla="*/ 3337843 h 3844781"/>
              <a:gd name="connsiteX1348" fmla="*/ 299761 w 6923157"/>
              <a:gd name="connsiteY1348" fmla="*/ 3333660 h 3844781"/>
              <a:gd name="connsiteX1349" fmla="*/ 295215 w 6923157"/>
              <a:gd name="connsiteY1349" fmla="*/ 3338552 h 3844781"/>
              <a:gd name="connsiteX1350" fmla="*/ 295428 w 6923157"/>
              <a:gd name="connsiteY1350" fmla="*/ 3346634 h 3844781"/>
              <a:gd name="connsiteX1351" fmla="*/ 282980 w 6923157"/>
              <a:gd name="connsiteY1351" fmla="*/ 3370224 h 3844781"/>
              <a:gd name="connsiteX1352" fmla="*/ 247773 w 6923157"/>
              <a:gd name="connsiteY1352" fmla="*/ 3372594 h 3844781"/>
              <a:gd name="connsiteX1353" fmla="*/ 256440 w 6923157"/>
              <a:gd name="connsiteY1353" fmla="*/ 3346650 h 3844781"/>
              <a:gd name="connsiteX1354" fmla="*/ 255250 w 6923157"/>
              <a:gd name="connsiteY1354" fmla="*/ 3337732 h 3844781"/>
              <a:gd name="connsiteX1355" fmla="*/ 248034 w 6923157"/>
              <a:gd name="connsiteY1355" fmla="*/ 3342095 h 3844781"/>
              <a:gd name="connsiteX1356" fmla="*/ 240053 w 6923157"/>
              <a:gd name="connsiteY1356" fmla="*/ 3353703 h 3844781"/>
              <a:gd name="connsiteX1357" fmla="*/ 227286 w 6923157"/>
              <a:gd name="connsiteY1357" fmla="*/ 3348929 h 3844781"/>
              <a:gd name="connsiteX1358" fmla="*/ 211055 w 6923157"/>
              <a:gd name="connsiteY1358" fmla="*/ 3337683 h 3844781"/>
              <a:gd name="connsiteX1359" fmla="*/ 202121 w 6923157"/>
              <a:gd name="connsiteY1359" fmla="*/ 3329165 h 3844781"/>
              <a:gd name="connsiteX1360" fmla="*/ 203733 w 6923157"/>
              <a:gd name="connsiteY1360" fmla="*/ 3321765 h 3844781"/>
              <a:gd name="connsiteX1361" fmla="*/ 195247 w 6923157"/>
              <a:gd name="connsiteY1361" fmla="*/ 3310118 h 3844781"/>
              <a:gd name="connsiteX1362" fmla="*/ 149862 w 6923157"/>
              <a:gd name="connsiteY1362" fmla="*/ 3301152 h 3844781"/>
              <a:gd name="connsiteX1363" fmla="*/ 140214 w 6923157"/>
              <a:gd name="connsiteY1363" fmla="*/ 3293778 h 3844781"/>
              <a:gd name="connsiteX1364" fmla="*/ 140158 w 6923157"/>
              <a:gd name="connsiteY1364" fmla="*/ 3267396 h 3844781"/>
              <a:gd name="connsiteX1365" fmla="*/ 164394 w 6923157"/>
              <a:gd name="connsiteY1365" fmla="*/ 3247744 h 3844781"/>
              <a:gd name="connsiteX1366" fmla="*/ 245032 w 6923157"/>
              <a:gd name="connsiteY1366" fmla="*/ 3183276 h 3844781"/>
              <a:gd name="connsiteX1367" fmla="*/ 262502 w 6923157"/>
              <a:gd name="connsiteY1367" fmla="*/ 3164857 h 3844781"/>
              <a:gd name="connsiteX1368" fmla="*/ 327651 w 6923157"/>
              <a:gd name="connsiteY1368" fmla="*/ 3101188 h 3844781"/>
              <a:gd name="connsiteX1369" fmla="*/ 332911 w 6923157"/>
              <a:gd name="connsiteY1369" fmla="*/ 3095153 h 3844781"/>
              <a:gd name="connsiteX1370" fmla="*/ 336555 w 6923157"/>
              <a:gd name="connsiteY1370" fmla="*/ 3064034 h 3844781"/>
              <a:gd name="connsiteX1371" fmla="*/ 331321 w 6923157"/>
              <a:gd name="connsiteY1371" fmla="*/ 3050779 h 3844781"/>
              <a:gd name="connsiteX1372" fmla="*/ 322281 w 6923157"/>
              <a:gd name="connsiteY1372" fmla="*/ 3054460 h 3844781"/>
              <a:gd name="connsiteX1373" fmla="*/ 259009 w 6923157"/>
              <a:gd name="connsiteY1373" fmla="*/ 3112712 h 3844781"/>
              <a:gd name="connsiteX1374" fmla="*/ 182756 w 6923157"/>
              <a:gd name="connsiteY1374" fmla="*/ 3158108 h 3844781"/>
              <a:gd name="connsiteX1375" fmla="*/ 172474 w 6923157"/>
              <a:gd name="connsiteY1375" fmla="*/ 3158970 h 3844781"/>
              <a:gd name="connsiteX1376" fmla="*/ 173292 w 6923157"/>
              <a:gd name="connsiteY1376" fmla="*/ 3145626 h 3844781"/>
              <a:gd name="connsiteX1377" fmla="*/ 176728 w 6923157"/>
              <a:gd name="connsiteY1377" fmla="*/ 3138907 h 3844781"/>
              <a:gd name="connsiteX1378" fmla="*/ 181959 w 6923157"/>
              <a:gd name="connsiteY1378" fmla="*/ 3119679 h 3844781"/>
              <a:gd name="connsiteX1379" fmla="*/ 124232 w 6923157"/>
              <a:gd name="connsiteY1379" fmla="*/ 3122105 h 3844781"/>
              <a:gd name="connsiteX1380" fmla="*/ 119791 w 6923157"/>
              <a:gd name="connsiteY1380" fmla="*/ 3114794 h 3844781"/>
              <a:gd name="connsiteX1381" fmla="*/ 120344 w 6923157"/>
              <a:gd name="connsiteY1381" fmla="*/ 3099467 h 3844781"/>
              <a:gd name="connsiteX1382" fmla="*/ 127264 w 6923157"/>
              <a:gd name="connsiteY1382" fmla="*/ 3047449 h 3844781"/>
              <a:gd name="connsiteX1383" fmla="*/ 172852 w 6923157"/>
              <a:gd name="connsiteY1383" fmla="*/ 2967051 h 3844781"/>
              <a:gd name="connsiteX1384" fmla="*/ 209905 w 6923157"/>
              <a:gd name="connsiteY1384" fmla="*/ 2913588 h 3844781"/>
              <a:gd name="connsiteX1385" fmla="*/ 245109 w 6923157"/>
              <a:gd name="connsiteY1385" fmla="*/ 2878736 h 3844781"/>
              <a:gd name="connsiteX1386" fmla="*/ 270376 w 6923157"/>
              <a:gd name="connsiteY1386" fmla="*/ 2853820 h 3844781"/>
              <a:gd name="connsiteX1387" fmla="*/ 279898 w 6923157"/>
              <a:gd name="connsiteY1387" fmla="*/ 2844104 h 3844781"/>
              <a:gd name="connsiteX1388" fmla="*/ 278558 w 6923157"/>
              <a:gd name="connsiteY1388" fmla="*/ 2844794 h 3844781"/>
              <a:gd name="connsiteX1389" fmla="*/ 247119 w 6923157"/>
              <a:gd name="connsiteY1389" fmla="*/ 2824235 h 3844781"/>
              <a:gd name="connsiteX1390" fmla="*/ 224132 w 6923157"/>
              <a:gd name="connsiteY1390" fmla="*/ 2827459 h 3844781"/>
              <a:gd name="connsiteX1391" fmla="*/ 207276 w 6923157"/>
              <a:gd name="connsiteY1391" fmla="*/ 2852591 h 3844781"/>
              <a:gd name="connsiteX1392" fmla="*/ 146325 w 6923157"/>
              <a:gd name="connsiteY1392" fmla="*/ 2776149 h 3844781"/>
              <a:gd name="connsiteX1393" fmla="*/ 124246 w 6923157"/>
              <a:gd name="connsiteY1393" fmla="*/ 2674521 h 3844781"/>
              <a:gd name="connsiteX1394" fmla="*/ 146053 w 6923157"/>
              <a:gd name="connsiteY1394" fmla="*/ 2609234 h 3844781"/>
              <a:gd name="connsiteX1395" fmla="*/ 176343 w 6923157"/>
              <a:gd name="connsiteY1395" fmla="*/ 2576149 h 3844781"/>
              <a:gd name="connsiteX1396" fmla="*/ 181199 w 6923157"/>
              <a:gd name="connsiteY1396" fmla="*/ 2598233 h 3844781"/>
              <a:gd name="connsiteX1397" fmla="*/ 210774 w 6923157"/>
              <a:gd name="connsiteY1397" fmla="*/ 2545516 h 3844781"/>
              <a:gd name="connsiteX1398" fmla="*/ 232431 w 6923157"/>
              <a:gd name="connsiteY1398" fmla="*/ 2516675 h 3844781"/>
              <a:gd name="connsiteX1399" fmla="*/ 269363 w 6923157"/>
              <a:gd name="connsiteY1399" fmla="*/ 2497833 h 3844781"/>
              <a:gd name="connsiteX1400" fmla="*/ 305940 w 6923157"/>
              <a:gd name="connsiteY1400" fmla="*/ 2488148 h 3844781"/>
              <a:gd name="connsiteX1401" fmla="*/ 338121 w 6923157"/>
              <a:gd name="connsiteY1401" fmla="*/ 2460867 h 3844781"/>
              <a:gd name="connsiteX1402" fmla="*/ 357581 w 6923157"/>
              <a:gd name="connsiteY1402" fmla="*/ 2423228 h 3844781"/>
              <a:gd name="connsiteX1403" fmla="*/ 375664 w 6923157"/>
              <a:gd name="connsiteY1403" fmla="*/ 2410067 h 3844781"/>
              <a:gd name="connsiteX1404" fmla="*/ 482274 w 6923157"/>
              <a:gd name="connsiteY1404" fmla="*/ 2363235 h 3844781"/>
              <a:gd name="connsiteX1405" fmla="*/ 513895 w 6923157"/>
              <a:gd name="connsiteY1405" fmla="*/ 2355764 h 3844781"/>
              <a:gd name="connsiteX1406" fmla="*/ 561808 w 6923157"/>
              <a:gd name="connsiteY1406" fmla="*/ 2305026 h 3844781"/>
              <a:gd name="connsiteX1407" fmla="*/ 578560 w 6923157"/>
              <a:gd name="connsiteY1407" fmla="*/ 2266250 h 3844781"/>
              <a:gd name="connsiteX1408" fmla="*/ 591275 w 6923157"/>
              <a:gd name="connsiteY1408" fmla="*/ 2200721 h 3844781"/>
              <a:gd name="connsiteX1409" fmla="*/ 584123 w 6923157"/>
              <a:gd name="connsiteY1409" fmla="*/ 2194135 h 3844781"/>
              <a:gd name="connsiteX1410" fmla="*/ 577073 w 6923157"/>
              <a:gd name="connsiteY1410" fmla="*/ 2201196 h 3844781"/>
              <a:gd name="connsiteX1411" fmla="*/ 577024 w 6923157"/>
              <a:gd name="connsiteY1411" fmla="*/ 2213343 h 3844781"/>
              <a:gd name="connsiteX1412" fmla="*/ 557257 w 6923157"/>
              <a:gd name="connsiteY1412" fmla="*/ 2247990 h 3844781"/>
              <a:gd name="connsiteX1413" fmla="*/ 504281 w 6923157"/>
              <a:gd name="connsiteY1413" fmla="*/ 2249351 h 3844781"/>
              <a:gd name="connsiteX1414" fmla="*/ 518480 w 6923157"/>
              <a:gd name="connsiteY1414" fmla="*/ 2210933 h 3844781"/>
              <a:gd name="connsiteX1415" fmla="*/ 517099 w 6923157"/>
              <a:gd name="connsiteY1415" fmla="*/ 2197468 h 3844781"/>
              <a:gd name="connsiteX1416" fmla="*/ 506065 w 6923157"/>
              <a:gd name="connsiteY1416" fmla="*/ 2203570 h 3844781"/>
              <a:gd name="connsiteX1417" fmla="*/ 493550 w 6923157"/>
              <a:gd name="connsiteY1417" fmla="*/ 2220502 h 3844781"/>
              <a:gd name="connsiteX1418" fmla="*/ 474597 w 6923157"/>
              <a:gd name="connsiteY1418" fmla="*/ 2212539 h 3844781"/>
              <a:gd name="connsiteX1419" fmla="*/ 450739 w 6923157"/>
              <a:gd name="connsiteY1419" fmla="*/ 2194637 h 3844781"/>
              <a:gd name="connsiteX1420" fmla="*/ 437711 w 6923157"/>
              <a:gd name="connsiteY1420" fmla="*/ 2181288 h 3844781"/>
              <a:gd name="connsiteX1421" fmla="*/ 440469 w 6923157"/>
              <a:gd name="connsiteY1421" fmla="*/ 2170276 h 3844781"/>
              <a:gd name="connsiteX1422" fmla="*/ 428258 w 6923157"/>
              <a:gd name="connsiteY1422" fmla="*/ 2152259 h 3844781"/>
              <a:gd name="connsiteX1423" fmla="*/ 360518 w 6923157"/>
              <a:gd name="connsiteY1423" fmla="*/ 2135962 h 3844781"/>
              <a:gd name="connsiteX1424" fmla="*/ 346365 w 6923157"/>
              <a:gd name="connsiteY1424" fmla="*/ 2124288 h 3844781"/>
              <a:gd name="connsiteX1425" fmla="*/ 347486 w 6923157"/>
              <a:gd name="connsiteY1425" fmla="*/ 2084669 h 3844781"/>
              <a:gd name="connsiteX1426" fmla="*/ 384776 w 6923157"/>
              <a:gd name="connsiteY1426" fmla="*/ 2056671 h 3844781"/>
              <a:gd name="connsiteX1427" fmla="*/ 508802 w 6923157"/>
              <a:gd name="connsiteY1427" fmla="*/ 1964899 h 3844781"/>
              <a:gd name="connsiteX1428" fmla="*/ 535875 w 6923157"/>
              <a:gd name="connsiteY1428" fmla="*/ 1938334 h 3844781"/>
              <a:gd name="connsiteX1429" fmla="*/ 636606 w 6923157"/>
              <a:gd name="connsiteY1429" fmla="*/ 1846796 h 3844781"/>
              <a:gd name="connsiteX1430" fmla="*/ 644780 w 6923157"/>
              <a:gd name="connsiteY1430" fmla="*/ 1838061 h 3844781"/>
              <a:gd name="connsiteX1431" fmla="*/ 651672 w 6923157"/>
              <a:gd name="connsiteY1431" fmla="*/ 1791561 h 3844781"/>
              <a:gd name="connsiteX1432" fmla="*/ 644415 w 6923157"/>
              <a:gd name="connsiteY1432" fmla="*/ 1771331 h 3844781"/>
              <a:gd name="connsiteX1433" fmla="*/ 630674 w 6923157"/>
              <a:gd name="connsiteY1433" fmla="*/ 1776295 h 3844781"/>
              <a:gd name="connsiteX1434" fmla="*/ 533006 w 6923157"/>
              <a:gd name="connsiteY1434" fmla="*/ 1859814 h 3844781"/>
              <a:gd name="connsiteX1435" fmla="*/ 416436 w 6923157"/>
              <a:gd name="connsiteY1435" fmla="*/ 1923220 h 3844781"/>
              <a:gd name="connsiteX1436" fmla="*/ 400957 w 6923157"/>
              <a:gd name="connsiteY1436" fmla="*/ 1923875 h 3844781"/>
              <a:gd name="connsiteX1437" fmla="*/ 402795 w 6923157"/>
              <a:gd name="connsiteY1437" fmla="*/ 1903885 h 3844781"/>
              <a:gd name="connsiteX1438" fmla="*/ 408260 w 6923157"/>
              <a:gd name="connsiteY1438" fmla="*/ 1894012 h 3844781"/>
              <a:gd name="connsiteX1439" fmla="*/ 416993 w 6923157"/>
              <a:gd name="connsiteY1439" fmla="*/ 1865468 h 3844781"/>
              <a:gd name="connsiteX1440" fmla="*/ 330199 w 6923157"/>
              <a:gd name="connsiteY1440" fmla="*/ 1865504 h 3844781"/>
              <a:gd name="connsiteX1441" fmla="*/ 323863 w 6923157"/>
              <a:gd name="connsiteY1441" fmla="*/ 1854250 h 3844781"/>
              <a:gd name="connsiteX1442" fmla="*/ 325394 w 6923157"/>
              <a:gd name="connsiteY1442" fmla="*/ 1831270 h 3844781"/>
              <a:gd name="connsiteX1443" fmla="*/ 338158 w 6923157"/>
              <a:gd name="connsiteY1443" fmla="*/ 1753591 h 3844781"/>
              <a:gd name="connsiteX1444" fmla="*/ 410280 w 6923157"/>
              <a:gd name="connsiteY1444" fmla="*/ 1635711 h 3844781"/>
              <a:gd name="connsiteX1445" fmla="*/ 468357 w 6923157"/>
              <a:gd name="connsiteY1445" fmla="*/ 1557746 h 3844781"/>
              <a:gd name="connsiteX1446" fmla="*/ 522809 w 6923157"/>
              <a:gd name="connsiteY1446" fmla="*/ 1507610 h 3844781"/>
              <a:gd name="connsiteX1447" fmla="*/ 561886 w 6923157"/>
              <a:gd name="connsiteY1447" fmla="*/ 1471771 h 3844781"/>
              <a:gd name="connsiteX1448" fmla="*/ 649696 w 6923157"/>
              <a:gd name="connsiteY1448" fmla="*/ 1418472 h 3844781"/>
              <a:gd name="connsiteX1449" fmla="*/ 713242 w 6923157"/>
              <a:gd name="connsiteY1449" fmla="*/ 1368577 h 3844781"/>
              <a:gd name="connsiteX1450" fmla="*/ 740771 w 6923157"/>
              <a:gd name="connsiteY1450" fmla="*/ 1308558 h 3844781"/>
              <a:gd name="connsiteX1451" fmla="*/ 786385 w 6923157"/>
              <a:gd name="connsiteY1451" fmla="*/ 1235378 h 3844781"/>
              <a:gd name="connsiteX1452" fmla="*/ 798032 w 6923157"/>
              <a:gd name="connsiteY1452" fmla="*/ 1235262 h 3844781"/>
              <a:gd name="connsiteX1453" fmla="*/ 832413 w 6923157"/>
              <a:gd name="connsiteY1453" fmla="*/ 1254721 h 3844781"/>
              <a:gd name="connsiteX1454" fmla="*/ 879103 w 6923157"/>
              <a:gd name="connsiteY1454" fmla="*/ 1229957 h 3844781"/>
              <a:gd name="connsiteX1455" fmla="*/ 888654 w 6923157"/>
              <a:gd name="connsiteY1455" fmla="*/ 1196745 h 3844781"/>
              <a:gd name="connsiteX1456" fmla="*/ 926709 w 6923157"/>
              <a:gd name="connsiteY1456" fmla="*/ 1176227 h 3844781"/>
              <a:gd name="connsiteX1457" fmla="*/ 929110 w 6923157"/>
              <a:gd name="connsiteY1457" fmla="*/ 1174373 h 3844781"/>
              <a:gd name="connsiteX1458" fmla="*/ 931714 w 6923157"/>
              <a:gd name="connsiteY1458" fmla="*/ 1161865 h 3844781"/>
              <a:gd name="connsiteX1459" fmla="*/ 957000 w 6923157"/>
              <a:gd name="connsiteY1459" fmla="*/ 1143140 h 3844781"/>
              <a:gd name="connsiteX1460" fmla="*/ 1044458 w 6923157"/>
              <a:gd name="connsiteY1460" fmla="*/ 1136940 h 3844781"/>
              <a:gd name="connsiteX1461" fmla="*/ 1109074 w 6923157"/>
              <a:gd name="connsiteY1461" fmla="*/ 1059575 h 3844781"/>
              <a:gd name="connsiteX1462" fmla="*/ 1123426 w 6923157"/>
              <a:gd name="connsiteY1462" fmla="*/ 1022654 h 3844781"/>
              <a:gd name="connsiteX1463" fmla="*/ 1176193 w 6923157"/>
              <a:gd name="connsiteY1463" fmla="*/ 994002 h 3844781"/>
              <a:gd name="connsiteX1464" fmla="*/ 1204954 w 6923157"/>
              <a:gd name="connsiteY1464" fmla="*/ 983895 h 3844781"/>
              <a:gd name="connsiteX1465" fmla="*/ 1244029 w 6923157"/>
              <a:gd name="connsiteY1465" fmla="*/ 948057 h 3844781"/>
              <a:gd name="connsiteX1466" fmla="*/ 1356921 w 6923157"/>
              <a:gd name="connsiteY1466" fmla="*/ 848742 h 3844781"/>
              <a:gd name="connsiteX1467" fmla="*/ 1404426 w 6923157"/>
              <a:gd name="connsiteY1467" fmla="*/ 819310 h 3844781"/>
              <a:gd name="connsiteX1468" fmla="*/ 1480437 w 6923157"/>
              <a:gd name="connsiteY1468" fmla="*/ 764631 h 3844781"/>
              <a:gd name="connsiteX1469" fmla="*/ 1510677 w 6923157"/>
              <a:gd name="connsiteY1469" fmla="*/ 743693 h 3844781"/>
              <a:gd name="connsiteX1470" fmla="*/ 1522835 w 6923157"/>
              <a:gd name="connsiteY1470" fmla="*/ 735916 h 3844781"/>
              <a:gd name="connsiteX1471" fmla="*/ 1610848 w 6923157"/>
              <a:gd name="connsiteY1471" fmla="*/ 671964 h 3844781"/>
              <a:gd name="connsiteX1472" fmla="*/ 1635881 w 6923157"/>
              <a:gd name="connsiteY1472" fmla="*/ 676040 h 3844781"/>
              <a:gd name="connsiteX1473" fmla="*/ 1629088 w 6923157"/>
              <a:gd name="connsiteY1473" fmla="*/ 698241 h 3844781"/>
              <a:gd name="connsiteX1474" fmla="*/ 1609421 w 6923157"/>
              <a:gd name="connsiteY1474" fmla="*/ 708589 h 3844781"/>
              <a:gd name="connsiteX1475" fmla="*/ 1584799 w 6923157"/>
              <a:gd name="connsiteY1475" fmla="*/ 721150 h 3844781"/>
              <a:gd name="connsiteX1476" fmla="*/ 1576423 w 6923157"/>
              <a:gd name="connsiteY1476" fmla="*/ 740538 h 3844781"/>
              <a:gd name="connsiteX1477" fmla="*/ 1577497 w 6923157"/>
              <a:gd name="connsiteY1477" fmla="*/ 751013 h 3844781"/>
              <a:gd name="connsiteX1478" fmla="*/ 1586743 w 6923157"/>
              <a:gd name="connsiteY1478" fmla="*/ 752750 h 3844781"/>
              <a:gd name="connsiteX1479" fmla="*/ 1612592 w 6923157"/>
              <a:gd name="connsiteY1479" fmla="*/ 752159 h 3844781"/>
              <a:gd name="connsiteX1480" fmla="*/ 1635428 w 6923157"/>
              <a:gd name="connsiteY1480" fmla="*/ 747436 h 3844781"/>
              <a:gd name="connsiteX1481" fmla="*/ 1749087 w 6923157"/>
              <a:gd name="connsiteY1481" fmla="*/ 693547 h 3844781"/>
              <a:gd name="connsiteX1482" fmla="*/ 1775343 w 6923157"/>
              <a:gd name="connsiteY1482" fmla="*/ 671650 h 3844781"/>
              <a:gd name="connsiteX1483" fmla="*/ 1790515 w 6923157"/>
              <a:gd name="connsiteY1483" fmla="*/ 668003 h 3844781"/>
              <a:gd name="connsiteX1484" fmla="*/ 1809315 w 6923157"/>
              <a:gd name="connsiteY1484" fmla="*/ 674471 h 3844781"/>
              <a:gd name="connsiteX1485" fmla="*/ 1831126 w 6923157"/>
              <a:gd name="connsiteY1485" fmla="*/ 647127 h 3844781"/>
              <a:gd name="connsiteX1486" fmla="*/ 1847778 w 6923157"/>
              <a:gd name="connsiteY1486" fmla="*/ 632649 h 3844781"/>
              <a:gd name="connsiteX1487" fmla="*/ 1859119 w 6923157"/>
              <a:gd name="connsiteY1487" fmla="*/ 629540 h 3844781"/>
              <a:gd name="connsiteX1488" fmla="*/ 1931044 w 6923157"/>
              <a:gd name="connsiteY1488" fmla="*/ 598199 h 3844781"/>
              <a:gd name="connsiteX1489" fmla="*/ 1955052 w 6923157"/>
              <a:gd name="connsiteY1489" fmla="*/ 579654 h 3844781"/>
              <a:gd name="connsiteX1490" fmla="*/ 1971347 w 6923157"/>
              <a:gd name="connsiteY1490" fmla="*/ 574332 h 3844781"/>
              <a:gd name="connsiteX1491" fmla="*/ 2024477 w 6923157"/>
              <a:gd name="connsiteY1491" fmla="*/ 574466 h 3844781"/>
              <a:gd name="connsiteX1492" fmla="*/ 2168484 w 6923157"/>
              <a:gd name="connsiteY1492" fmla="*/ 551225 h 3844781"/>
              <a:gd name="connsiteX1493" fmla="*/ 2222429 w 6923157"/>
              <a:gd name="connsiteY1493" fmla="*/ 546692 h 3844781"/>
              <a:gd name="connsiteX1494" fmla="*/ 2309324 w 6923157"/>
              <a:gd name="connsiteY1494" fmla="*/ 522358 h 3844781"/>
              <a:gd name="connsiteX1495" fmla="*/ 2426561 w 6923157"/>
              <a:gd name="connsiteY1495" fmla="*/ 490731 h 3844781"/>
              <a:gd name="connsiteX1496" fmla="*/ 2524029 w 6923157"/>
              <a:gd name="connsiteY1496" fmla="*/ 455807 h 3844781"/>
              <a:gd name="connsiteX1497" fmla="*/ 2618585 w 6923157"/>
              <a:gd name="connsiteY1497" fmla="*/ 430397 h 3844781"/>
              <a:gd name="connsiteX1498" fmla="*/ 2686169 w 6923157"/>
              <a:gd name="connsiteY1498" fmla="*/ 407256 h 3844781"/>
              <a:gd name="connsiteX1499" fmla="*/ 2966161 w 6923157"/>
              <a:gd name="connsiteY1499" fmla="*/ 333063 h 3844781"/>
              <a:gd name="connsiteX1500" fmla="*/ 3270774 w 6923157"/>
              <a:gd name="connsiteY1500" fmla="*/ 246308 h 3844781"/>
              <a:gd name="connsiteX1501" fmla="*/ 3563794 w 6923157"/>
              <a:gd name="connsiteY1501" fmla="*/ 185465 h 3844781"/>
              <a:gd name="connsiteX1502" fmla="*/ 3788615 w 6923157"/>
              <a:gd name="connsiteY1502" fmla="*/ 141779 h 3844781"/>
              <a:gd name="connsiteX1503" fmla="*/ 3959493 w 6923157"/>
              <a:gd name="connsiteY1503" fmla="*/ 102625 h 3844781"/>
              <a:gd name="connsiteX1504" fmla="*/ 4082759 w 6923157"/>
              <a:gd name="connsiteY1504" fmla="*/ 79260 h 3844781"/>
              <a:gd name="connsiteX1505" fmla="*/ 4160510 w 6923157"/>
              <a:gd name="connsiteY1505" fmla="*/ 66832 h 3844781"/>
              <a:gd name="connsiteX1506" fmla="*/ 4184775 w 6923157"/>
              <a:gd name="connsiteY1506" fmla="*/ 63429 h 3844781"/>
              <a:gd name="connsiteX1507" fmla="*/ 4190037 w 6923157"/>
              <a:gd name="connsiteY1507" fmla="*/ 64206 h 3844781"/>
              <a:gd name="connsiteX1508" fmla="*/ 4555241 w 6923157"/>
              <a:gd name="connsiteY1508" fmla="*/ 25108 h 3844781"/>
              <a:gd name="connsiteX1509" fmla="*/ 4651792 w 6923157"/>
              <a:gd name="connsiteY1509" fmla="*/ 19150 h 3844781"/>
              <a:gd name="connsiteX1510" fmla="*/ 4863232 w 6923157"/>
              <a:gd name="connsiteY1510" fmla="*/ 9214 h 3844781"/>
              <a:gd name="connsiteX1511" fmla="*/ 5029821 w 6923157"/>
              <a:gd name="connsiteY1511" fmla="*/ 4053 h 3844781"/>
              <a:gd name="connsiteX1512" fmla="*/ 5184916 w 6923157"/>
              <a:gd name="connsiteY1512" fmla="*/ 504 h 3844781"/>
              <a:gd name="connsiteX1513" fmla="*/ 5191838 w 6923157"/>
              <a:gd name="connsiteY1513" fmla="*/ 103 h 3844781"/>
              <a:gd name="connsiteX1514" fmla="*/ 5198148 w 6923157"/>
              <a:gd name="connsiteY1514" fmla="*/ 3202 h 3844781"/>
              <a:gd name="connsiteX1515" fmla="*/ 5279936 w 6923157"/>
              <a:gd name="connsiteY1515" fmla="*/ 17527 h 3844781"/>
              <a:gd name="connsiteX1516" fmla="*/ 5364685 w 6923157"/>
              <a:gd name="connsiteY1516" fmla="*/ 10190 h 3844781"/>
              <a:gd name="connsiteX1517" fmla="*/ 5509053 w 6923157"/>
              <a:gd name="connsiteY1517" fmla="*/ 15735 h 3844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</a:cxnLst>
            <a:rect l="l" t="t" r="r" b="b"/>
            <a:pathLst>
              <a:path w="6923157" h="3844781">
                <a:moveTo>
                  <a:pt x="4127094" y="2650274"/>
                </a:moveTo>
                <a:lnTo>
                  <a:pt x="4120952" y="2652027"/>
                </a:lnTo>
                <a:lnTo>
                  <a:pt x="4121694" y="2652798"/>
                </a:lnTo>
                <a:lnTo>
                  <a:pt x="4123622" y="2654447"/>
                </a:lnTo>
                <a:close/>
                <a:moveTo>
                  <a:pt x="4042165" y="2624169"/>
                </a:moveTo>
                <a:cubicBezTo>
                  <a:pt x="4038517" y="2622805"/>
                  <a:pt x="4035623" y="2623841"/>
                  <a:pt x="4033090" y="2625954"/>
                </a:cubicBezTo>
                <a:lnTo>
                  <a:pt x="4032096" y="2627139"/>
                </a:lnTo>
                <a:lnTo>
                  <a:pt x="4039066" y="2637438"/>
                </a:lnTo>
                <a:cubicBezTo>
                  <a:pt x="4039330" y="2639420"/>
                  <a:pt x="4040308" y="2640257"/>
                  <a:pt x="4040573" y="2642238"/>
                </a:cubicBezTo>
                <a:cubicBezTo>
                  <a:pt x="4043190" y="2648865"/>
                  <a:pt x="4046705" y="2649238"/>
                  <a:pt x="4050273" y="2643511"/>
                </a:cubicBezTo>
                <a:lnTo>
                  <a:pt x="4050295" y="2643480"/>
                </a:lnTo>
                <a:lnTo>
                  <a:pt x="4049615" y="2633721"/>
                </a:lnTo>
                <a:cubicBezTo>
                  <a:pt x="4048001" y="2628940"/>
                  <a:pt x="4045325" y="2625115"/>
                  <a:pt x="4042165" y="2624169"/>
                </a:cubicBezTo>
                <a:close/>
                <a:moveTo>
                  <a:pt x="4268802" y="2636824"/>
                </a:moveTo>
                <a:lnTo>
                  <a:pt x="4256851" y="2652632"/>
                </a:lnTo>
                <a:lnTo>
                  <a:pt x="4274805" y="2655317"/>
                </a:lnTo>
                <a:lnTo>
                  <a:pt x="4275574" y="2653477"/>
                </a:lnTo>
                <a:cubicBezTo>
                  <a:pt x="4279284" y="2649628"/>
                  <a:pt x="4283850" y="2646510"/>
                  <a:pt x="4287193" y="2642347"/>
                </a:cubicBezTo>
                <a:cubicBezTo>
                  <a:pt x="4279567" y="2637142"/>
                  <a:pt x="4273673" y="2635174"/>
                  <a:pt x="4268802" y="2636824"/>
                </a:cubicBezTo>
                <a:close/>
                <a:moveTo>
                  <a:pt x="5509053" y="15735"/>
                </a:moveTo>
                <a:cubicBezTo>
                  <a:pt x="5530765" y="12689"/>
                  <a:pt x="5550842" y="18979"/>
                  <a:pt x="5568007" y="34782"/>
                </a:cubicBezTo>
                <a:cubicBezTo>
                  <a:pt x="5573730" y="40050"/>
                  <a:pt x="5577561" y="39514"/>
                  <a:pt x="5582209" y="34308"/>
                </a:cubicBezTo>
                <a:cubicBezTo>
                  <a:pt x="5592936" y="25214"/>
                  <a:pt x="5603970" y="19113"/>
                  <a:pt x="5615414" y="29649"/>
                </a:cubicBezTo>
                <a:cubicBezTo>
                  <a:pt x="5630843" y="41144"/>
                  <a:pt x="5646475" y="41987"/>
                  <a:pt x="5664202" y="37982"/>
                </a:cubicBezTo>
                <a:cubicBezTo>
                  <a:pt x="5690868" y="32722"/>
                  <a:pt x="5715899" y="36799"/>
                  <a:pt x="5739604" y="53203"/>
                </a:cubicBezTo>
                <a:cubicBezTo>
                  <a:pt x="5753603" y="63381"/>
                  <a:pt x="5772096" y="66858"/>
                  <a:pt x="5783946" y="56089"/>
                </a:cubicBezTo>
                <a:cubicBezTo>
                  <a:pt x="5805248" y="36405"/>
                  <a:pt x="5825018" y="39701"/>
                  <a:pt x="5846832" y="50301"/>
                </a:cubicBezTo>
                <a:cubicBezTo>
                  <a:pt x="5857663" y="54852"/>
                  <a:pt x="5869770" y="59225"/>
                  <a:pt x="5882235" y="54440"/>
                </a:cubicBezTo>
                <a:cubicBezTo>
                  <a:pt x="5888314" y="50551"/>
                  <a:pt x="5891328" y="54682"/>
                  <a:pt x="5891942" y="60666"/>
                </a:cubicBezTo>
                <a:cubicBezTo>
                  <a:pt x="5892402" y="65155"/>
                  <a:pt x="5892708" y="68148"/>
                  <a:pt x="5893015" y="71140"/>
                </a:cubicBezTo>
                <a:cubicBezTo>
                  <a:pt x="5893426" y="87778"/>
                  <a:pt x="5894703" y="87599"/>
                  <a:pt x="5905430" y="78505"/>
                </a:cubicBezTo>
                <a:cubicBezTo>
                  <a:pt x="5917434" y="69232"/>
                  <a:pt x="5930868" y="61276"/>
                  <a:pt x="5943179" y="54995"/>
                </a:cubicBezTo>
                <a:cubicBezTo>
                  <a:pt x="5948135" y="52782"/>
                  <a:pt x="5953089" y="50570"/>
                  <a:pt x="5957381" y="54521"/>
                </a:cubicBezTo>
                <a:cubicBezTo>
                  <a:pt x="5961674" y="58471"/>
                  <a:pt x="5959733" y="64814"/>
                  <a:pt x="5957638" y="69662"/>
                </a:cubicBezTo>
                <a:cubicBezTo>
                  <a:pt x="5952480" y="82528"/>
                  <a:pt x="5956925" y="87975"/>
                  <a:pt x="5967294" y="88037"/>
                </a:cubicBezTo>
                <a:cubicBezTo>
                  <a:pt x="5971280" y="88997"/>
                  <a:pt x="5975418" y="91452"/>
                  <a:pt x="5979250" y="90913"/>
                </a:cubicBezTo>
                <a:cubicBezTo>
                  <a:pt x="5988189" y="89659"/>
                  <a:pt x="5989927" y="93969"/>
                  <a:pt x="5985739" y="103664"/>
                </a:cubicBezTo>
                <a:cubicBezTo>
                  <a:pt x="5983491" y="107014"/>
                  <a:pt x="5981396" y="111861"/>
                  <a:pt x="5985535" y="114315"/>
                </a:cubicBezTo>
                <a:cubicBezTo>
                  <a:pt x="5988549" y="118446"/>
                  <a:pt x="5992227" y="116412"/>
                  <a:pt x="5995906" y="114378"/>
                </a:cubicBezTo>
                <a:cubicBezTo>
                  <a:pt x="6005509" y="106960"/>
                  <a:pt x="6016032" y="108519"/>
                  <a:pt x="6027833" y="109899"/>
                </a:cubicBezTo>
                <a:cubicBezTo>
                  <a:pt x="6063542" y="117031"/>
                  <a:pt x="6093120" y="102256"/>
                  <a:pt x="6120345" y="77188"/>
                </a:cubicBezTo>
                <a:cubicBezTo>
                  <a:pt x="6125147" y="73479"/>
                  <a:pt x="6126934" y="65639"/>
                  <a:pt x="6133167" y="63247"/>
                </a:cubicBezTo>
                <a:cubicBezTo>
                  <a:pt x="6132656" y="70908"/>
                  <a:pt x="6131992" y="77071"/>
                  <a:pt x="6131482" y="84731"/>
                </a:cubicBezTo>
                <a:cubicBezTo>
                  <a:pt x="6130463" y="100052"/>
                  <a:pt x="6136491" y="108312"/>
                  <a:pt x="6148292" y="109692"/>
                </a:cubicBezTo>
                <a:cubicBezTo>
                  <a:pt x="6187680" y="114790"/>
                  <a:pt x="6227066" y="119888"/>
                  <a:pt x="6266453" y="124986"/>
                </a:cubicBezTo>
                <a:cubicBezTo>
                  <a:pt x="6280809" y="126008"/>
                  <a:pt x="6294703" y="122540"/>
                  <a:pt x="6309365" y="126553"/>
                </a:cubicBezTo>
                <a:cubicBezTo>
                  <a:pt x="6318765" y="129789"/>
                  <a:pt x="6324335" y="133561"/>
                  <a:pt x="6323161" y="147384"/>
                </a:cubicBezTo>
                <a:cubicBezTo>
                  <a:pt x="6323571" y="164021"/>
                  <a:pt x="6334709" y="171565"/>
                  <a:pt x="6346711" y="162293"/>
                </a:cubicBezTo>
                <a:cubicBezTo>
                  <a:pt x="6356315" y="154875"/>
                  <a:pt x="6364132" y="155296"/>
                  <a:pt x="6373685" y="160026"/>
                </a:cubicBezTo>
                <a:cubicBezTo>
                  <a:pt x="6379407" y="165294"/>
                  <a:pt x="6384516" y="164577"/>
                  <a:pt x="6390287" y="157697"/>
                </a:cubicBezTo>
                <a:cubicBezTo>
                  <a:pt x="6395906" y="149321"/>
                  <a:pt x="6403416" y="146749"/>
                  <a:pt x="6411539" y="150162"/>
                </a:cubicBezTo>
                <a:cubicBezTo>
                  <a:pt x="6416800" y="150941"/>
                  <a:pt x="6423645" y="154534"/>
                  <a:pt x="6428754" y="153817"/>
                </a:cubicBezTo>
                <a:cubicBezTo>
                  <a:pt x="6436417" y="152743"/>
                  <a:pt x="6439431" y="156872"/>
                  <a:pt x="6441476" y="164175"/>
                </a:cubicBezTo>
                <a:cubicBezTo>
                  <a:pt x="6446840" y="178599"/>
                  <a:pt x="6449548" y="179737"/>
                  <a:pt x="6461400" y="168968"/>
                </a:cubicBezTo>
                <a:cubicBezTo>
                  <a:pt x="6468448" y="161908"/>
                  <a:pt x="6475344" y="153351"/>
                  <a:pt x="6483977" y="149104"/>
                </a:cubicBezTo>
                <a:cubicBezTo>
                  <a:pt x="6484130" y="150601"/>
                  <a:pt x="6485407" y="150422"/>
                  <a:pt x="6485561" y="151918"/>
                </a:cubicBezTo>
                <a:cubicBezTo>
                  <a:pt x="6476061" y="172981"/>
                  <a:pt x="6476061" y="172981"/>
                  <a:pt x="6488426" y="192495"/>
                </a:cubicBezTo>
                <a:cubicBezTo>
                  <a:pt x="6490009" y="195307"/>
                  <a:pt x="6491594" y="198122"/>
                  <a:pt x="6493024" y="199438"/>
                </a:cubicBezTo>
                <a:cubicBezTo>
                  <a:pt x="6505849" y="223441"/>
                  <a:pt x="6521634" y="225780"/>
                  <a:pt x="6542118" y="210763"/>
                </a:cubicBezTo>
                <a:cubicBezTo>
                  <a:pt x="6552845" y="201670"/>
                  <a:pt x="6560967" y="205083"/>
                  <a:pt x="6563778" y="219867"/>
                </a:cubicBezTo>
                <a:cubicBezTo>
                  <a:pt x="6565823" y="227168"/>
                  <a:pt x="6566590" y="234649"/>
                  <a:pt x="6566079" y="242309"/>
                </a:cubicBezTo>
                <a:cubicBezTo>
                  <a:pt x="6564395" y="263794"/>
                  <a:pt x="6548406" y="272108"/>
                  <a:pt x="6534254" y="260435"/>
                </a:cubicBezTo>
                <a:cubicBezTo>
                  <a:pt x="6522964" y="251394"/>
                  <a:pt x="6512287" y="248339"/>
                  <a:pt x="6500486" y="246959"/>
                </a:cubicBezTo>
                <a:cubicBezTo>
                  <a:pt x="6488839" y="247076"/>
                  <a:pt x="6478162" y="244020"/>
                  <a:pt x="6469425" y="234623"/>
                </a:cubicBezTo>
                <a:cubicBezTo>
                  <a:pt x="6456091" y="218280"/>
                  <a:pt x="6449552" y="217681"/>
                  <a:pt x="6437038" y="234614"/>
                </a:cubicBezTo>
                <a:cubicBezTo>
                  <a:pt x="6427741" y="245025"/>
                  <a:pt x="6419108" y="249272"/>
                  <a:pt x="6406030" y="248070"/>
                </a:cubicBezTo>
                <a:cubicBezTo>
                  <a:pt x="6382582" y="246808"/>
                  <a:pt x="6359643" y="237883"/>
                  <a:pt x="6337319" y="234945"/>
                </a:cubicBezTo>
                <a:cubicBezTo>
                  <a:pt x="6317548" y="231648"/>
                  <a:pt x="6298393" y="234336"/>
                  <a:pt x="6283169" y="250132"/>
                </a:cubicBezTo>
                <a:cubicBezTo>
                  <a:pt x="6275151" y="260363"/>
                  <a:pt x="6269735" y="258087"/>
                  <a:pt x="6261153" y="250186"/>
                </a:cubicBezTo>
                <a:cubicBezTo>
                  <a:pt x="6221098" y="213308"/>
                  <a:pt x="6178084" y="198095"/>
                  <a:pt x="6130883" y="230520"/>
                </a:cubicBezTo>
                <a:cubicBezTo>
                  <a:pt x="6123681" y="236083"/>
                  <a:pt x="6116988" y="233987"/>
                  <a:pt x="6110296" y="231890"/>
                </a:cubicBezTo>
                <a:cubicBezTo>
                  <a:pt x="6106158" y="229436"/>
                  <a:pt x="6100436" y="224168"/>
                  <a:pt x="6095786" y="229372"/>
                </a:cubicBezTo>
                <a:cubicBezTo>
                  <a:pt x="6091293" y="236075"/>
                  <a:pt x="6095737" y="241521"/>
                  <a:pt x="6097628" y="247327"/>
                </a:cubicBezTo>
                <a:cubicBezTo>
                  <a:pt x="6102379" y="255768"/>
                  <a:pt x="6098856" y="259297"/>
                  <a:pt x="6091193" y="260372"/>
                </a:cubicBezTo>
                <a:cubicBezTo>
                  <a:pt x="6083530" y="261447"/>
                  <a:pt x="6075560" y="259530"/>
                  <a:pt x="6067744" y="259109"/>
                </a:cubicBezTo>
                <a:cubicBezTo>
                  <a:pt x="6050528" y="255454"/>
                  <a:pt x="6035713" y="249943"/>
                  <a:pt x="6018293" y="256941"/>
                </a:cubicBezTo>
                <a:cubicBezTo>
                  <a:pt x="6014462" y="257479"/>
                  <a:pt x="6014155" y="254486"/>
                  <a:pt x="6012571" y="251672"/>
                </a:cubicBezTo>
                <a:cubicBezTo>
                  <a:pt x="6007360" y="238744"/>
                  <a:pt x="5998113" y="237006"/>
                  <a:pt x="5987896" y="238440"/>
                </a:cubicBezTo>
                <a:cubicBezTo>
                  <a:pt x="5949429" y="242318"/>
                  <a:pt x="5910656" y="243205"/>
                  <a:pt x="5872086" y="233441"/>
                </a:cubicBezTo>
                <a:cubicBezTo>
                  <a:pt x="5869378" y="232303"/>
                  <a:pt x="5865546" y="232839"/>
                  <a:pt x="5861868" y="234874"/>
                </a:cubicBezTo>
                <a:cubicBezTo>
                  <a:pt x="5851141" y="243967"/>
                  <a:pt x="5843019" y="240554"/>
                  <a:pt x="5835099" y="226487"/>
                </a:cubicBezTo>
                <a:cubicBezTo>
                  <a:pt x="5827180" y="212421"/>
                  <a:pt x="5819363" y="211999"/>
                  <a:pt x="5809096" y="225583"/>
                </a:cubicBezTo>
                <a:cubicBezTo>
                  <a:pt x="5804448" y="230788"/>
                  <a:pt x="5801077" y="235815"/>
                  <a:pt x="5796583" y="242516"/>
                </a:cubicBezTo>
                <a:cubicBezTo>
                  <a:pt x="5790554" y="234256"/>
                  <a:pt x="5784525" y="225995"/>
                  <a:pt x="5775585" y="227250"/>
                </a:cubicBezTo>
                <a:cubicBezTo>
                  <a:pt x="5765367" y="228683"/>
                  <a:pt x="5754997" y="228620"/>
                  <a:pt x="5746058" y="229875"/>
                </a:cubicBezTo>
                <a:cubicBezTo>
                  <a:pt x="5712699" y="233037"/>
                  <a:pt x="5708560" y="230583"/>
                  <a:pt x="5706471" y="273373"/>
                </a:cubicBezTo>
                <a:cubicBezTo>
                  <a:pt x="5706471" y="273373"/>
                  <a:pt x="5705193" y="273551"/>
                  <a:pt x="5705346" y="275048"/>
                </a:cubicBezTo>
                <a:cubicBezTo>
                  <a:pt x="5703050" y="290547"/>
                  <a:pt x="5698401" y="295754"/>
                  <a:pt x="5685169" y="293056"/>
                </a:cubicBezTo>
                <a:cubicBezTo>
                  <a:pt x="5627596" y="287474"/>
                  <a:pt x="5569206" y="286561"/>
                  <a:pt x="5511940" y="283972"/>
                </a:cubicBezTo>
                <a:cubicBezTo>
                  <a:pt x="5475566" y="283005"/>
                  <a:pt x="5438070" y="283712"/>
                  <a:pt x="5401850" y="284240"/>
                </a:cubicBezTo>
                <a:cubicBezTo>
                  <a:pt x="5357814" y="284348"/>
                  <a:pt x="5315413" y="275120"/>
                  <a:pt x="5271889" y="267567"/>
                </a:cubicBezTo>
                <a:cubicBezTo>
                  <a:pt x="5239039" y="263069"/>
                  <a:pt x="5207775" y="261386"/>
                  <a:pt x="5177228" y="279331"/>
                </a:cubicBezTo>
                <a:cubicBezTo>
                  <a:pt x="5165070" y="287108"/>
                  <a:pt x="5153269" y="285728"/>
                  <a:pt x="5139732" y="280040"/>
                </a:cubicBezTo>
                <a:cubicBezTo>
                  <a:pt x="5114085" y="269977"/>
                  <a:pt x="5086653" y="267755"/>
                  <a:pt x="5058709" y="273193"/>
                </a:cubicBezTo>
                <a:cubicBezTo>
                  <a:pt x="5034751" y="279591"/>
                  <a:pt x="5009055" y="281678"/>
                  <a:pt x="4984023" y="277602"/>
                </a:cubicBezTo>
                <a:cubicBezTo>
                  <a:pt x="4946067" y="273821"/>
                  <a:pt x="4908570" y="274529"/>
                  <a:pt x="4870257" y="279905"/>
                </a:cubicBezTo>
                <a:cubicBezTo>
                  <a:pt x="4845991" y="283310"/>
                  <a:pt x="4822696" y="283542"/>
                  <a:pt x="4799402" y="283776"/>
                </a:cubicBezTo>
                <a:cubicBezTo>
                  <a:pt x="4748674" y="281786"/>
                  <a:pt x="4697129" y="284465"/>
                  <a:pt x="4645891" y="290136"/>
                </a:cubicBezTo>
                <a:cubicBezTo>
                  <a:pt x="4594653" y="295808"/>
                  <a:pt x="4543721" y="304472"/>
                  <a:pt x="4493454" y="306971"/>
                </a:cubicBezTo>
                <a:cubicBezTo>
                  <a:pt x="4458512" y="307321"/>
                  <a:pt x="4423263" y="304677"/>
                  <a:pt x="4389242" y="314005"/>
                </a:cubicBezTo>
                <a:cubicBezTo>
                  <a:pt x="4335246" y="330687"/>
                  <a:pt x="4280993" y="332229"/>
                  <a:pt x="4227047" y="336762"/>
                </a:cubicBezTo>
                <a:cubicBezTo>
                  <a:pt x="4199921" y="337533"/>
                  <a:pt x="4172641" y="336806"/>
                  <a:pt x="4144697" y="342246"/>
                </a:cubicBezTo>
                <a:cubicBezTo>
                  <a:pt x="4113078" y="349717"/>
                  <a:pt x="4079258" y="348391"/>
                  <a:pt x="4048252" y="361849"/>
                </a:cubicBezTo>
                <a:cubicBezTo>
                  <a:pt x="4028430" y="370701"/>
                  <a:pt x="4007844" y="372071"/>
                  <a:pt x="3988227" y="370271"/>
                </a:cubicBezTo>
                <a:cubicBezTo>
                  <a:pt x="3965902" y="367332"/>
                  <a:pt x="3945315" y="368702"/>
                  <a:pt x="3924064" y="376237"/>
                </a:cubicBezTo>
                <a:cubicBezTo>
                  <a:pt x="3899289" y="387302"/>
                  <a:pt x="3872776" y="394058"/>
                  <a:pt x="3846110" y="399317"/>
                </a:cubicBezTo>
                <a:cubicBezTo>
                  <a:pt x="3809381" y="407506"/>
                  <a:pt x="3773775" y="414020"/>
                  <a:pt x="3738322" y="422029"/>
                </a:cubicBezTo>
                <a:cubicBezTo>
                  <a:pt x="3690251" y="433327"/>
                  <a:pt x="3642182" y="444624"/>
                  <a:pt x="3594111" y="455923"/>
                </a:cubicBezTo>
                <a:cubicBezTo>
                  <a:pt x="3564891" y="461540"/>
                  <a:pt x="3537101" y="468476"/>
                  <a:pt x="3509312" y="475409"/>
                </a:cubicBezTo>
                <a:cubicBezTo>
                  <a:pt x="3465073" y="486170"/>
                  <a:pt x="3422878" y="504232"/>
                  <a:pt x="3376799" y="497038"/>
                </a:cubicBezTo>
                <a:cubicBezTo>
                  <a:pt x="3370261" y="496437"/>
                  <a:pt x="3368013" y="499788"/>
                  <a:pt x="3368778" y="507270"/>
                </a:cubicBezTo>
                <a:cubicBezTo>
                  <a:pt x="3369854" y="517743"/>
                  <a:pt x="3374299" y="523191"/>
                  <a:pt x="3383238" y="521937"/>
                </a:cubicBezTo>
                <a:cubicBezTo>
                  <a:pt x="3392178" y="520682"/>
                  <a:pt x="3400964" y="517930"/>
                  <a:pt x="3409904" y="516676"/>
                </a:cubicBezTo>
                <a:cubicBezTo>
                  <a:pt x="3600858" y="483813"/>
                  <a:pt x="3792781" y="447779"/>
                  <a:pt x="3984042" y="417907"/>
                </a:cubicBezTo>
                <a:cubicBezTo>
                  <a:pt x="4160130" y="391684"/>
                  <a:pt x="4336373" y="366955"/>
                  <a:pt x="4513535" y="351205"/>
                </a:cubicBezTo>
                <a:cubicBezTo>
                  <a:pt x="4627811" y="341241"/>
                  <a:pt x="4741118" y="334451"/>
                  <a:pt x="4854731" y="330651"/>
                </a:cubicBezTo>
                <a:cubicBezTo>
                  <a:pt x="4953989" y="325830"/>
                  <a:pt x="5053708" y="325499"/>
                  <a:pt x="5153579" y="326663"/>
                </a:cubicBezTo>
                <a:cubicBezTo>
                  <a:pt x="5276900" y="329092"/>
                  <a:pt x="5398740" y="342352"/>
                  <a:pt x="5521550" y="352439"/>
                </a:cubicBezTo>
                <a:cubicBezTo>
                  <a:pt x="5560630" y="354545"/>
                  <a:pt x="5600477" y="364131"/>
                  <a:pt x="5638636" y="357260"/>
                </a:cubicBezTo>
                <a:cubicBezTo>
                  <a:pt x="5682059" y="351168"/>
                  <a:pt x="5723386" y="349922"/>
                  <a:pt x="5762367" y="376325"/>
                </a:cubicBezTo>
                <a:cubicBezTo>
                  <a:pt x="5777643" y="386324"/>
                  <a:pt x="5795676" y="385312"/>
                  <a:pt x="5812941" y="376818"/>
                </a:cubicBezTo>
                <a:cubicBezTo>
                  <a:pt x="5823976" y="370716"/>
                  <a:pt x="5835624" y="370599"/>
                  <a:pt x="5848701" y="371801"/>
                </a:cubicBezTo>
                <a:cubicBezTo>
                  <a:pt x="5868319" y="373602"/>
                  <a:pt x="5888395" y="379891"/>
                  <a:pt x="5908215" y="371039"/>
                </a:cubicBezTo>
                <a:cubicBezTo>
                  <a:pt x="5925634" y="364042"/>
                  <a:pt x="5939019" y="368234"/>
                  <a:pt x="5952201" y="383081"/>
                </a:cubicBezTo>
                <a:cubicBezTo>
                  <a:pt x="5956645" y="388529"/>
                  <a:pt x="5961907" y="389307"/>
                  <a:pt x="5967986" y="385420"/>
                </a:cubicBezTo>
                <a:cubicBezTo>
                  <a:pt x="5976466" y="379676"/>
                  <a:pt x="5986529" y="376745"/>
                  <a:pt x="5997206" y="379801"/>
                </a:cubicBezTo>
                <a:cubicBezTo>
                  <a:pt x="6029085" y="387471"/>
                  <a:pt x="6063873" y="385625"/>
                  <a:pt x="6096058" y="396287"/>
                </a:cubicBezTo>
                <a:cubicBezTo>
                  <a:pt x="6106889" y="400838"/>
                  <a:pt x="6117259" y="400901"/>
                  <a:pt x="6126863" y="393483"/>
                </a:cubicBezTo>
                <a:cubicBezTo>
                  <a:pt x="6147500" y="379963"/>
                  <a:pt x="6154039" y="380563"/>
                  <a:pt x="6170388" y="401035"/>
                </a:cubicBezTo>
                <a:cubicBezTo>
                  <a:pt x="6176417" y="409296"/>
                  <a:pt x="6183416" y="414384"/>
                  <a:pt x="6191078" y="413309"/>
                </a:cubicBezTo>
                <a:cubicBezTo>
                  <a:pt x="6218051" y="411043"/>
                  <a:pt x="6243544" y="419608"/>
                  <a:pt x="6268729" y="425181"/>
                </a:cubicBezTo>
                <a:cubicBezTo>
                  <a:pt x="6291361" y="431112"/>
                  <a:pt x="6313839" y="435548"/>
                  <a:pt x="6336367" y="427833"/>
                </a:cubicBezTo>
                <a:cubicBezTo>
                  <a:pt x="6345153" y="425082"/>
                  <a:pt x="6350569" y="427357"/>
                  <a:pt x="6355166" y="434301"/>
                </a:cubicBezTo>
                <a:cubicBezTo>
                  <a:pt x="6361196" y="442561"/>
                  <a:pt x="6368654" y="452139"/>
                  <a:pt x="6378564" y="447714"/>
                </a:cubicBezTo>
                <a:cubicBezTo>
                  <a:pt x="6399662" y="438682"/>
                  <a:pt x="6418615" y="446647"/>
                  <a:pt x="6435781" y="462451"/>
                </a:cubicBezTo>
                <a:cubicBezTo>
                  <a:pt x="6461377" y="484663"/>
                  <a:pt x="6490394" y="489697"/>
                  <a:pt x="6519972" y="474924"/>
                </a:cubicBezTo>
                <a:cubicBezTo>
                  <a:pt x="6531158" y="470319"/>
                  <a:pt x="6535296" y="472772"/>
                  <a:pt x="6536677" y="486239"/>
                </a:cubicBezTo>
                <a:cubicBezTo>
                  <a:pt x="6537137" y="490728"/>
                  <a:pt x="6537598" y="495216"/>
                  <a:pt x="6539181" y="498030"/>
                </a:cubicBezTo>
                <a:cubicBezTo>
                  <a:pt x="6559005" y="527121"/>
                  <a:pt x="6578675" y="554716"/>
                  <a:pt x="6613923" y="557358"/>
                </a:cubicBezTo>
                <a:cubicBezTo>
                  <a:pt x="6621740" y="557780"/>
                  <a:pt x="6620923" y="562448"/>
                  <a:pt x="6618983" y="568791"/>
                </a:cubicBezTo>
                <a:cubicBezTo>
                  <a:pt x="6618013" y="571963"/>
                  <a:pt x="6615765" y="575314"/>
                  <a:pt x="6613518" y="578664"/>
                </a:cubicBezTo>
                <a:cubicBezTo>
                  <a:pt x="6609023" y="585366"/>
                  <a:pt x="6604373" y="590572"/>
                  <a:pt x="6610403" y="598832"/>
                </a:cubicBezTo>
                <a:cubicBezTo>
                  <a:pt x="6615154" y="607272"/>
                  <a:pt x="6620927" y="600391"/>
                  <a:pt x="6627160" y="597999"/>
                </a:cubicBezTo>
                <a:cubicBezTo>
                  <a:pt x="6639470" y="591719"/>
                  <a:pt x="6653058" y="585258"/>
                  <a:pt x="6664195" y="592802"/>
                </a:cubicBezTo>
                <a:cubicBezTo>
                  <a:pt x="6678041" y="601483"/>
                  <a:pt x="6683966" y="596098"/>
                  <a:pt x="6691678" y="582875"/>
                </a:cubicBezTo>
                <a:cubicBezTo>
                  <a:pt x="6693925" y="579524"/>
                  <a:pt x="6696174" y="576174"/>
                  <a:pt x="6699852" y="574140"/>
                </a:cubicBezTo>
                <a:cubicBezTo>
                  <a:pt x="6703223" y="569114"/>
                  <a:pt x="6706901" y="567080"/>
                  <a:pt x="6712622" y="572348"/>
                </a:cubicBezTo>
                <a:cubicBezTo>
                  <a:pt x="6716915" y="576300"/>
                  <a:pt x="6717528" y="582284"/>
                  <a:pt x="6714156" y="587310"/>
                </a:cubicBezTo>
                <a:cubicBezTo>
                  <a:pt x="6710938" y="593832"/>
                  <a:pt x="6710275" y="599997"/>
                  <a:pt x="6705626" y="605202"/>
                </a:cubicBezTo>
                <a:cubicBezTo>
                  <a:pt x="6703226" y="607056"/>
                  <a:pt x="6700826" y="608911"/>
                  <a:pt x="6702562" y="613221"/>
                </a:cubicBezTo>
                <a:cubicBezTo>
                  <a:pt x="6704147" y="616034"/>
                  <a:pt x="6707824" y="614000"/>
                  <a:pt x="6710379" y="613641"/>
                </a:cubicBezTo>
                <a:cubicBezTo>
                  <a:pt x="6714210" y="613105"/>
                  <a:pt x="6716764" y="612746"/>
                  <a:pt x="6719011" y="609395"/>
                </a:cubicBezTo>
                <a:cubicBezTo>
                  <a:pt x="6721258" y="606044"/>
                  <a:pt x="6723814" y="605687"/>
                  <a:pt x="6726674" y="608320"/>
                </a:cubicBezTo>
                <a:cubicBezTo>
                  <a:pt x="6742410" y="622808"/>
                  <a:pt x="6759779" y="627959"/>
                  <a:pt x="6778782" y="623775"/>
                </a:cubicBezTo>
                <a:cubicBezTo>
                  <a:pt x="6787569" y="621025"/>
                  <a:pt x="6796509" y="619770"/>
                  <a:pt x="6805602" y="620012"/>
                </a:cubicBezTo>
                <a:cubicBezTo>
                  <a:pt x="6810710" y="619295"/>
                  <a:pt x="6818373" y="618220"/>
                  <a:pt x="6821694" y="625343"/>
                </a:cubicBezTo>
                <a:cubicBezTo>
                  <a:pt x="6823584" y="631149"/>
                  <a:pt x="6817661" y="636533"/>
                  <a:pt x="6814289" y="641560"/>
                </a:cubicBezTo>
                <a:cubicBezTo>
                  <a:pt x="6812041" y="644911"/>
                  <a:pt x="6809640" y="646765"/>
                  <a:pt x="6807393" y="650116"/>
                </a:cubicBezTo>
                <a:cubicBezTo>
                  <a:pt x="6805145" y="653466"/>
                  <a:pt x="6799066" y="657356"/>
                  <a:pt x="6802234" y="662981"/>
                </a:cubicBezTo>
                <a:cubicBezTo>
                  <a:pt x="6804125" y="668787"/>
                  <a:pt x="6810511" y="667891"/>
                  <a:pt x="6815465" y="665678"/>
                </a:cubicBezTo>
                <a:cubicBezTo>
                  <a:pt x="6826960" y="664066"/>
                  <a:pt x="6836207" y="665803"/>
                  <a:pt x="6848314" y="670176"/>
                </a:cubicBezTo>
                <a:cubicBezTo>
                  <a:pt x="6875390" y="681554"/>
                  <a:pt x="6888672" y="672102"/>
                  <a:pt x="6895820" y="640744"/>
                </a:cubicBezTo>
                <a:cubicBezTo>
                  <a:pt x="6898425" y="628237"/>
                  <a:pt x="6904197" y="621356"/>
                  <a:pt x="6914567" y="621419"/>
                </a:cubicBezTo>
                <a:cubicBezTo>
                  <a:pt x="6917482" y="649847"/>
                  <a:pt x="6920242" y="676779"/>
                  <a:pt x="6923157" y="705208"/>
                </a:cubicBezTo>
                <a:cubicBezTo>
                  <a:pt x="6905431" y="709212"/>
                  <a:pt x="6902367" y="717231"/>
                  <a:pt x="6908855" y="729981"/>
                </a:cubicBezTo>
                <a:cubicBezTo>
                  <a:pt x="6910593" y="734289"/>
                  <a:pt x="6916008" y="736565"/>
                  <a:pt x="6913913" y="741412"/>
                </a:cubicBezTo>
                <a:cubicBezTo>
                  <a:pt x="6910543" y="746438"/>
                  <a:pt x="6905281" y="745659"/>
                  <a:pt x="6901296" y="744700"/>
                </a:cubicBezTo>
                <a:cubicBezTo>
                  <a:pt x="6897464" y="745238"/>
                  <a:pt x="6894757" y="744100"/>
                  <a:pt x="6892049" y="742962"/>
                </a:cubicBezTo>
                <a:cubicBezTo>
                  <a:pt x="6884080" y="741046"/>
                  <a:pt x="6880401" y="743079"/>
                  <a:pt x="6880198" y="753731"/>
                </a:cubicBezTo>
                <a:cubicBezTo>
                  <a:pt x="6879535" y="759896"/>
                  <a:pt x="6876624" y="769411"/>
                  <a:pt x="6869779" y="765818"/>
                </a:cubicBezTo>
                <a:cubicBezTo>
                  <a:pt x="6860378" y="762583"/>
                  <a:pt x="6851438" y="763838"/>
                  <a:pt x="6842346" y="763595"/>
                </a:cubicBezTo>
                <a:cubicBezTo>
                  <a:pt x="6834529" y="763175"/>
                  <a:pt x="6825283" y="761437"/>
                  <a:pt x="6816649" y="765683"/>
                </a:cubicBezTo>
                <a:cubicBezTo>
                  <a:pt x="6809294" y="769752"/>
                  <a:pt x="6800661" y="773998"/>
                  <a:pt x="6808580" y="788064"/>
                </a:cubicBezTo>
                <a:cubicBezTo>
                  <a:pt x="6811596" y="792194"/>
                  <a:pt x="6809348" y="795546"/>
                  <a:pt x="6804392" y="797759"/>
                </a:cubicBezTo>
                <a:cubicBezTo>
                  <a:pt x="6785235" y="800447"/>
                  <a:pt x="6778237" y="795357"/>
                  <a:pt x="6774658" y="773093"/>
                </a:cubicBezTo>
                <a:cubicBezTo>
                  <a:pt x="6773891" y="765612"/>
                  <a:pt x="6772000" y="759806"/>
                  <a:pt x="6766585" y="757530"/>
                </a:cubicBezTo>
                <a:cubicBezTo>
                  <a:pt x="6757185" y="754297"/>
                  <a:pt x="6747939" y="752558"/>
                  <a:pt x="6738029" y="756984"/>
                </a:cubicBezTo>
                <a:cubicBezTo>
                  <a:pt x="6735475" y="757343"/>
                  <a:pt x="6734812" y="763507"/>
                  <a:pt x="6736395" y="766319"/>
                </a:cubicBezTo>
                <a:cubicBezTo>
                  <a:pt x="6736855" y="770808"/>
                  <a:pt x="6737470" y="776793"/>
                  <a:pt x="6735221" y="780145"/>
                </a:cubicBezTo>
                <a:cubicBezTo>
                  <a:pt x="6731849" y="785171"/>
                  <a:pt x="6727816" y="796360"/>
                  <a:pt x="6723064" y="787920"/>
                </a:cubicBezTo>
                <a:cubicBezTo>
                  <a:pt x="6711160" y="772896"/>
                  <a:pt x="6698388" y="774687"/>
                  <a:pt x="6684339" y="776658"/>
                </a:cubicBezTo>
                <a:cubicBezTo>
                  <a:pt x="6676523" y="776238"/>
                  <a:pt x="6668708" y="775817"/>
                  <a:pt x="6661556" y="769231"/>
                </a:cubicBezTo>
                <a:cubicBezTo>
                  <a:pt x="6634529" y="745705"/>
                  <a:pt x="6615525" y="749889"/>
                  <a:pt x="6601021" y="785313"/>
                </a:cubicBezTo>
                <a:cubicBezTo>
                  <a:pt x="6596832" y="795008"/>
                  <a:pt x="6590754" y="798897"/>
                  <a:pt x="6583448" y="790815"/>
                </a:cubicBezTo>
                <a:cubicBezTo>
                  <a:pt x="6566282" y="775010"/>
                  <a:pt x="6546511" y="771714"/>
                  <a:pt x="6525925" y="773084"/>
                </a:cubicBezTo>
                <a:cubicBezTo>
                  <a:pt x="6515554" y="773022"/>
                  <a:pt x="6505490" y="775951"/>
                  <a:pt x="6493843" y="776068"/>
                </a:cubicBezTo>
                <a:cubicBezTo>
                  <a:pt x="6474380" y="775764"/>
                  <a:pt x="6457776" y="778093"/>
                  <a:pt x="6452875" y="806100"/>
                </a:cubicBezTo>
                <a:cubicBezTo>
                  <a:pt x="6451802" y="795627"/>
                  <a:pt x="6452312" y="787966"/>
                  <a:pt x="6447560" y="779526"/>
                </a:cubicBezTo>
                <a:cubicBezTo>
                  <a:pt x="6442502" y="768094"/>
                  <a:pt x="6433101" y="764860"/>
                  <a:pt x="6424162" y="766114"/>
                </a:cubicBezTo>
                <a:cubicBezTo>
                  <a:pt x="6414099" y="769043"/>
                  <a:pt x="6421557" y="778621"/>
                  <a:pt x="6420893" y="784785"/>
                </a:cubicBezTo>
                <a:cubicBezTo>
                  <a:pt x="6420537" y="793942"/>
                  <a:pt x="6416042" y="800644"/>
                  <a:pt x="6407920" y="797231"/>
                </a:cubicBezTo>
                <a:cubicBezTo>
                  <a:pt x="6397089" y="792678"/>
                  <a:pt x="6388149" y="793933"/>
                  <a:pt x="6376808" y="797042"/>
                </a:cubicBezTo>
                <a:cubicBezTo>
                  <a:pt x="6363221" y="803502"/>
                  <a:pt x="6349172" y="805473"/>
                  <a:pt x="6335173" y="795295"/>
                </a:cubicBezTo>
                <a:cubicBezTo>
                  <a:pt x="6326744" y="788890"/>
                  <a:pt x="6319234" y="791460"/>
                  <a:pt x="6313616" y="799837"/>
                </a:cubicBezTo>
                <a:cubicBezTo>
                  <a:pt x="6310245" y="804864"/>
                  <a:pt x="6306874" y="809890"/>
                  <a:pt x="6304626" y="813240"/>
                </a:cubicBezTo>
                <a:cubicBezTo>
                  <a:pt x="6298854" y="820121"/>
                  <a:pt x="6296097" y="831132"/>
                  <a:pt x="6288128" y="829216"/>
                </a:cubicBezTo>
                <a:cubicBezTo>
                  <a:pt x="6280158" y="827298"/>
                  <a:pt x="6280362" y="816645"/>
                  <a:pt x="6279594" y="809163"/>
                </a:cubicBezTo>
                <a:cubicBezTo>
                  <a:pt x="6278828" y="801682"/>
                  <a:pt x="6274026" y="805393"/>
                  <a:pt x="6270042" y="804434"/>
                </a:cubicBezTo>
                <a:cubicBezTo>
                  <a:pt x="6266210" y="804972"/>
                  <a:pt x="6262378" y="805508"/>
                  <a:pt x="6264269" y="811314"/>
                </a:cubicBezTo>
                <a:cubicBezTo>
                  <a:pt x="6268510" y="827413"/>
                  <a:pt x="6261308" y="832978"/>
                  <a:pt x="6249967" y="836088"/>
                </a:cubicBezTo>
                <a:cubicBezTo>
                  <a:pt x="6238627" y="839197"/>
                  <a:pt x="6237964" y="845361"/>
                  <a:pt x="6246699" y="854759"/>
                </a:cubicBezTo>
                <a:cubicBezTo>
                  <a:pt x="6248284" y="857572"/>
                  <a:pt x="6252268" y="858531"/>
                  <a:pt x="6256252" y="859489"/>
                </a:cubicBezTo>
                <a:cubicBezTo>
                  <a:pt x="6291299" y="872785"/>
                  <a:pt x="6327978" y="876745"/>
                  <a:pt x="6365475" y="876037"/>
                </a:cubicBezTo>
                <a:cubicBezTo>
                  <a:pt x="6395309" y="876405"/>
                  <a:pt x="6422895" y="880123"/>
                  <a:pt x="6449461" y="899162"/>
                </a:cubicBezTo>
                <a:cubicBezTo>
                  <a:pt x="6464890" y="910656"/>
                  <a:pt x="6476948" y="927177"/>
                  <a:pt x="6487881" y="945374"/>
                </a:cubicBezTo>
                <a:cubicBezTo>
                  <a:pt x="6494981" y="926165"/>
                  <a:pt x="6501212" y="923773"/>
                  <a:pt x="6515518" y="936943"/>
                </a:cubicBezTo>
                <a:cubicBezTo>
                  <a:pt x="6519809" y="940895"/>
                  <a:pt x="6523131" y="948017"/>
                  <a:pt x="6522620" y="955678"/>
                </a:cubicBezTo>
                <a:cubicBezTo>
                  <a:pt x="6522724" y="969323"/>
                  <a:pt x="6532123" y="972557"/>
                  <a:pt x="6541216" y="972800"/>
                </a:cubicBezTo>
                <a:cubicBezTo>
                  <a:pt x="6550464" y="974537"/>
                  <a:pt x="6553529" y="966518"/>
                  <a:pt x="6556593" y="958500"/>
                </a:cubicBezTo>
                <a:cubicBezTo>
                  <a:pt x="6558379" y="950660"/>
                  <a:pt x="6557459" y="941684"/>
                  <a:pt x="6564202" y="931631"/>
                </a:cubicBezTo>
                <a:cubicBezTo>
                  <a:pt x="6562211" y="950122"/>
                  <a:pt x="6570334" y="953536"/>
                  <a:pt x="6580858" y="955096"/>
                </a:cubicBezTo>
                <a:cubicBezTo>
                  <a:pt x="6589951" y="955337"/>
                  <a:pt x="6600935" y="961384"/>
                  <a:pt x="6600578" y="970541"/>
                </a:cubicBezTo>
                <a:cubicBezTo>
                  <a:pt x="6599711" y="987358"/>
                  <a:pt x="6600121" y="1003996"/>
                  <a:pt x="6592562" y="1018716"/>
                </a:cubicBezTo>
                <a:cubicBezTo>
                  <a:pt x="6588221" y="1026915"/>
                  <a:pt x="6583266" y="1029127"/>
                  <a:pt x="6574173" y="1028885"/>
                </a:cubicBezTo>
                <a:cubicBezTo>
                  <a:pt x="6567480" y="1026788"/>
                  <a:pt x="6564619" y="1024155"/>
                  <a:pt x="6564976" y="1014998"/>
                </a:cubicBezTo>
                <a:cubicBezTo>
                  <a:pt x="6564361" y="1009013"/>
                  <a:pt x="6560224" y="1006557"/>
                  <a:pt x="6556392" y="1007096"/>
                </a:cubicBezTo>
                <a:cubicBezTo>
                  <a:pt x="6541220" y="1010743"/>
                  <a:pt x="6531360" y="1003019"/>
                  <a:pt x="6521346" y="993799"/>
                </a:cubicBezTo>
                <a:cubicBezTo>
                  <a:pt x="6511486" y="986077"/>
                  <a:pt x="6500963" y="984518"/>
                  <a:pt x="6493097" y="996246"/>
                </a:cubicBezTo>
                <a:cubicBezTo>
                  <a:pt x="6487478" y="1004623"/>
                  <a:pt x="6484617" y="1001988"/>
                  <a:pt x="6484974" y="992832"/>
                </a:cubicBezTo>
                <a:cubicBezTo>
                  <a:pt x="6484361" y="986847"/>
                  <a:pt x="6481653" y="985709"/>
                  <a:pt x="6476238" y="983433"/>
                </a:cubicBezTo>
                <a:cubicBezTo>
                  <a:pt x="6453606" y="977502"/>
                  <a:pt x="6430619" y="980728"/>
                  <a:pt x="6409828" y="992751"/>
                </a:cubicBezTo>
                <a:cubicBezTo>
                  <a:pt x="6398947" y="1000349"/>
                  <a:pt x="6387453" y="1001961"/>
                  <a:pt x="6375651" y="1000583"/>
                </a:cubicBezTo>
                <a:cubicBezTo>
                  <a:pt x="6365128" y="999024"/>
                  <a:pt x="6355422" y="992797"/>
                  <a:pt x="6346992" y="986391"/>
                </a:cubicBezTo>
                <a:cubicBezTo>
                  <a:pt x="6342701" y="982439"/>
                  <a:pt x="6339533" y="976813"/>
                  <a:pt x="6333608" y="982198"/>
                </a:cubicBezTo>
                <a:cubicBezTo>
                  <a:pt x="6327682" y="987583"/>
                  <a:pt x="6328295" y="993567"/>
                  <a:pt x="6330339" y="1000869"/>
                </a:cubicBezTo>
                <a:cubicBezTo>
                  <a:pt x="6332230" y="1006674"/>
                  <a:pt x="6335245" y="1010805"/>
                  <a:pt x="6334581" y="1016969"/>
                </a:cubicBezTo>
                <a:cubicBezTo>
                  <a:pt x="6336269" y="1033428"/>
                  <a:pt x="6343421" y="1040012"/>
                  <a:pt x="6356499" y="1041213"/>
                </a:cubicBezTo>
                <a:cubicBezTo>
                  <a:pt x="6380100" y="1043972"/>
                  <a:pt x="6401301" y="1048587"/>
                  <a:pt x="6423933" y="1054518"/>
                </a:cubicBezTo>
                <a:cubicBezTo>
                  <a:pt x="6437471" y="1060207"/>
                  <a:pt x="6439514" y="1067509"/>
                  <a:pt x="6431802" y="1080733"/>
                </a:cubicBezTo>
                <a:cubicBezTo>
                  <a:pt x="6430525" y="1080912"/>
                  <a:pt x="6430679" y="1082409"/>
                  <a:pt x="6430832" y="1083904"/>
                </a:cubicBezTo>
                <a:cubicBezTo>
                  <a:pt x="6429811" y="1099225"/>
                  <a:pt x="6421793" y="1109456"/>
                  <a:pt x="6413620" y="1118194"/>
                </a:cubicBezTo>
                <a:cubicBezTo>
                  <a:pt x="6407847" y="1125073"/>
                  <a:pt x="6404986" y="1122439"/>
                  <a:pt x="6403095" y="1116633"/>
                </a:cubicBezTo>
                <a:cubicBezTo>
                  <a:pt x="6399162" y="1103526"/>
                  <a:pt x="6404933" y="1096645"/>
                  <a:pt x="6414996" y="1093715"/>
                </a:cubicBezTo>
                <a:cubicBezTo>
                  <a:pt x="6411675" y="1086593"/>
                  <a:pt x="6407230" y="1081145"/>
                  <a:pt x="6400845" y="1082041"/>
                </a:cubicBezTo>
                <a:cubicBezTo>
                  <a:pt x="6397014" y="1082578"/>
                  <a:pt x="6396350" y="1088743"/>
                  <a:pt x="6395533" y="1093411"/>
                </a:cubicBezTo>
                <a:cubicBezTo>
                  <a:pt x="6392724" y="1116571"/>
                  <a:pt x="6388078" y="1121776"/>
                  <a:pt x="6368767" y="1122968"/>
                </a:cubicBezTo>
                <a:cubicBezTo>
                  <a:pt x="6350580" y="1122485"/>
                  <a:pt x="6331424" y="1125172"/>
                  <a:pt x="6313851" y="1130673"/>
                </a:cubicBezTo>
                <a:cubicBezTo>
                  <a:pt x="6290046" y="1138567"/>
                  <a:pt x="6284324" y="1133299"/>
                  <a:pt x="6285241" y="1104333"/>
                </a:cubicBezTo>
                <a:cubicBezTo>
                  <a:pt x="6285087" y="1102836"/>
                  <a:pt x="6284934" y="1101340"/>
                  <a:pt x="6284780" y="1099844"/>
                </a:cubicBezTo>
                <a:cubicBezTo>
                  <a:pt x="6285597" y="1095175"/>
                  <a:pt x="6288814" y="1088653"/>
                  <a:pt x="6282123" y="1086557"/>
                </a:cubicBezTo>
                <a:cubicBezTo>
                  <a:pt x="6275583" y="1085957"/>
                  <a:pt x="6268891" y="1083860"/>
                  <a:pt x="6265980" y="1093375"/>
                </a:cubicBezTo>
                <a:cubicBezTo>
                  <a:pt x="6264040" y="1099718"/>
                  <a:pt x="6261946" y="1104565"/>
                  <a:pt x="6261283" y="1110729"/>
                </a:cubicBezTo>
                <a:cubicBezTo>
                  <a:pt x="6257094" y="1120424"/>
                  <a:pt x="6252139" y="1122636"/>
                  <a:pt x="6243863" y="1117727"/>
                </a:cubicBezTo>
                <a:cubicBezTo>
                  <a:pt x="6235740" y="1114313"/>
                  <a:pt x="6236250" y="1106654"/>
                  <a:pt x="6240745" y="1099951"/>
                </a:cubicBezTo>
                <a:cubicBezTo>
                  <a:pt x="6241715" y="1096780"/>
                  <a:pt x="6242838" y="1095104"/>
                  <a:pt x="6243809" y="1091932"/>
                </a:cubicBezTo>
                <a:cubicBezTo>
                  <a:pt x="6246057" y="1088582"/>
                  <a:pt x="6245597" y="1084093"/>
                  <a:pt x="6242736" y="1081459"/>
                </a:cubicBezTo>
                <a:cubicBezTo>
                  <a:pt x="6238597" y="1079004"/>
                  <a:pt x="6237780" y="1083672"/>
                  <a:pt x="6235379" y="1085526"/>
                </a:cubicBezTo>
                <a:cubicBezTo>
                  <a:pt x="6230732" y="1090731"/>
                  <a:pt x="6227514" y="1097254"/>
                  <a:pt x="6225726" y="1105094"/>
                </a:cubicBezTo>
                <a:cubicBezTo>
                  <a:pt x="6218780" y="1125800"/>
                  <a:pt x="6211425" y="1129868"/>
                  <a:pt x="6193749" y="1121723"/>
                </a:cubicBezTo>
                <a:cubicBezTo>
                  <a:pt x="6185626" y="1118310"/>
                  <a:pt x="6177350" y="1113399"/>
                  <a:pt x="6169226" y="1109986"/>
                </a:cubicBezTo>
                <a:cubicBezTo>
                  <a:pt x="6163811" y="1107710"/>
                  <a:pt x="6157273" y="1107110"/>
                  <a:pt x="6152931" y="1115309"/>
                </a:cubicBezTo>
                <a:cubicBezTo>
                  <a:pt x="6147466" y="1125181"/>
                  <a:pt x="6144708" y="1136192"/>
                  <a:pt x="6131783" y="1136488"/>
                </a:cubicBezTo>
                <a:cubicBezTo>
                  <a:pt x="6123968" y="1136067"/>
                  <a:pt x="6119166" y="1139776"/>
                  <a:pt x="6112166" y="1134688"/>
                </a:cubicBezTo>
                <a:cubicBezTo>
                  <a:pt x="6077018" y="1107746"/>
                  <a:pt x="6040492" y="1105282"/>
                  <a:pt x="6001821" y="1119814"/>
                </a:cubicBezTo>
                <a:cubicBezTo>
                  <a:pt x="5995589" y="1122207"/>
                  <a:pt x="5990327" y="1121427"/>
                  <a:pt x="5984758" y="1117655"/>
                </a:cubicBezTo>
                <a:cubicBezTo>
                  <a:pt x="5971883" y="1105802"/>
                  <a:pt x="5957682" y="1106276"/>
                  <a:pt x="5942664" y="1111420"/>
                </a:cubicBezTo>
                <a:cubicBezTo>
                  <a:pt x="5921566" y="1120451"/>
                  <a:pt x="5903176" y="1130619"/>
                  <a:pt x="5885247" y="1145277"/>
                </a:cubicBezTo>
                <a:cubicBezTo>
                  <a:pt x="5876920" y="1152517"/>
                  <a:pt x="5868593" y="1159756"/>
                  <a:pt x="5858225" y="1159693"/>
                </a:cubicBezTo>
                <a:cubicBezTo>
                  <a:pt x="5824098" y="1155375"/>
                  <a:pt x="5788339" y="1160393"/>
                  <a:pt x="5755695" y="1145242"/>
                </a:cubicBezTo>
                <a:cubicBezTo>
                  <a:pt x="5748849" y="1141649"/>
                  <a:pt x="5743894" y="1143862"/>
                  <a:pt x="5738121" y="1150743"/>
                </a:cubicBezTo>
                <a:cubicBezTo>
                  <a:pt x="5735874" y="1154094"/>
                  <a:pt x="5733626" y="1157444"/>
                  <a:pt x="5731226" y="1159299"/>
                </a:cubicBezTo>
                <a:cubicBezTo>
                  <a:pt x="5724994" y="1161691"/>
                  <a:pt x="5726578" y="1164504"/>
                  <a:pt x="5728315" y="1168814"/>
                </a:cubicBezTo>
                <a:cubicBezTo>
                  <a:pt x="5731790" y="1177432"/>
                  <a:pt x="5737359" y="1181206"/>
                  <a:pt x="5745021" y="1180129"/>
                </a:cubicBezTo>
                <a:cubicBezTo>
                  <a:pt x="5753960" y="1178876"/>
                  <a:pt x="5758712" y="1187315"/>
                  <a:pt x="5758356" y="1196471"/>
                </a:cubicBezTo>
                <a:cubicBezTo>
                  <a:pt x="5757845" y="1204132"/>
                  <a:pt x="5749877" y="1202215"/>
                  <a:pt x="5744614" y="1201435"/>
                </a:cubicBezTo>
                <a:cubicBezTo>
                  <a:pt x="5730259" y="1200414"/>
                  <a:pt x="5725047" y="1187485"/>
                  <a:pt x="5719988" y="1176053"/>
                </a:cubicBezTo>
                <a:cubicBezTo>
                  <a:pt x="5697814" y="1136667"/>
                  <a:pt x="5665783" y="1127502"/>
                  <a:pt x="5632171" y="1153467"/>
                </a:cubicBezTo>
                <a:cubicBezTo>
                  <a:pt x="5623692" y="1159210"/>
                  <a:pt x="5615058" y="1163456"/>
                  <a:pt x="5605965" y="1163215"/>
                </a:cubicBezTo>
                <a:cubicBezTo>
                  <a:pt x="5599580" y="1164110"/>
                  <a:pt x="5596871" y="1162973"/>
                  <a:pt x="5596105" y="1155492"/>
                </a:cubicBezTo>
                <a:cubicBezTo>
                  <a:pt x="5593447" y="1142205"/>
                  <a:pt x="5589156" y="1138253"/>
                  <a:pt x="5578122" y="1144354"/>
                </a:cubicBezTo>
                <a:cubicBezTo>
                  <a:pt x="5557177" y="1154883"/>
                  <a:pt x="5536745" y="1157750"/>
                  <a:pt x="5515033" y="1160795"/>
                </a:cubicBezTo>
                <a:cubicBezTo>
                  <a:pt x="5480397" y="1164137"/>
                  <a:pt x="5449391" y="1177595"/>
                  <a:pt x="5425638" y="1211282"/>
                </a:cubicBezTo>
                <a:cubicBezTo>
                  <a:pt x="5425638" y="1211282"/>
                  <a:pt x="5424208" y="1209965"/>
                  <a:pt x="5424054" y="1208468"/>
                </a:cubicBezTo>
                <a:cubicBezTo>
                  <a:pt x="5424872" y="1203801"/>
                  <a:pt x="5426966" y="1198954"/>
                  <a:pt x="5427630" y="1192790"/>
                </a:cubicBezTo>
                <a:cubicBezTo>
                  <a:pt x="5428803" y="1178965"/>
                  <a:pt x="5425636" y="1173339"/>
                  <a:pt x="5413835" y="1171959"/>
                </a:cubicBezTo>
                <a:cubicBezTo>
                  <a:pt x="5399479" y="1170938"/>
                  <a:pt x="5395955" y="1174467"/>
                  <a:pt x="5396364" y="1191106"/>
                </a:cubicBezTo>
                <a:cubicBezTo>
                  <a:pt x="5396825" y="1195594"/>
                  <a:pt x="5400299" y="1204213"/>
                  <a:pt x="5392638" y="1205288"/>
                </a:cubicBezTo>
                <a:cubicBezTo>
                  <a:pt x="5381297" y="1208397"/>
                  <a:pt x="5372407" y="1197502"/>
                  <a:pt x="5376288" y="1184816"/>
                </a:cubicBezTo>
                <a:cubicBezTo>
                  <a:pt x="5379352" y="1176797"/>
                  <a:pt x="5377615" y="1172488"/>
                  <a:pt x="5369645" y="1170570"/>
                </a:cubicBezTo>
                <a:cubicBezTo>
                  <a:pt x="5352276" y="1165419"/>
                  <a:pt x="5334753" y="1158770"/>
                  <a:pt x="5318201" y="1148951"/>
                </a:cubicBezTo>
                <a:cubicBezTo>
                  <a:pt x="5304509" y="1141765"/>
                  <a:pt x="5290308" y="1142241"/>
                  <a:pt x="5277333" y="1154686"/>
                </a:cubicBezTo>
                <a:cubicBezTo>
                  <a:pt x="5273962" y="1159713"/>
                  <a:pt x="5269006" y="1161925"/>
                  <a:pt x="5262621" y="1162820"/>
                </a:cubicBezTo>
                <a:cubicBezTo>
                  <a:pt x="5252251" y="1162758"/>
                  <a:pt x="5241880" y="1162695"/>
                  <a:pt x="5231510" y="1162632"/>
                </a:cubicBezTo>
                <a:cubicBezTo>
                  <a:pt x="5223847" y="1163707"/>
                  <a:pt x="5217002" y="1160115"/>
                  <a:pt x="5213374" y="1150000"/>
                </a:cubicBezTo>
                <a:cubicBezTo>
                  <a:pt x="5211023" y="1139706"/>
                  <a:pt x="5205761" y="1138926"/>
                  <a:pt x="5198406" y="1142993"/>
                </a:cubicBezTo>
                <a:cubicBezTo>
                  <a:pt x="5192173" y="1145385"/>
                  <a:pt x="5184664" y="1147956"/>
                  <a:pt x="5178431" y="1150349"/>
                </a:cubicBezTo>
                <a:cubicBezTo>
                  <a:pt x="5163567" y="1156988"/>
                  <a:pt x="5155700" y="1168715"/>
                  <a:pt x="5154987" y="1187028"/>
                </a:cubicBezTo>
                <a:cubicBezTo>
                  <a:pt x="5154324" y="1193193"/>
                  <a:pt x="5154937" y="1199178"/>
                  <a:pt x="5154273" y="1205341"/>
                </a:cubicBezTo>
                <a:cubicBezTo>
                  <a:pt x="5145840" y="1160993"/>
                  <a:pt x="5116977" y="1157454"/>
                  <a:pt x="5086990" y="1155590"/>
                </a:cubicBezTo>
                <a:cubicBezTo>
                  <a:pt x="5077743" y="1153853"/>
                  <a:pt x="5071817" y="1159237"/>
                  <a:pt x="5066046" y="1166117"/>
                </a:cubicBezTo>
                <a:cubicBezTo>
                  <a:pt x="5060273" y="1172999"/>
                  <a:pt x="5058487" y="1180838"/>
                  <a:pt x="5061960" y="1189457"/>
                </a:cubicBezTo>
                <a:cubicBezTo>
                  <a:pt x="5065282" y="1196580"/>
                  <a:pt x="5071207" y="1191195"/>
                  <a:pt x="5076315" y="1190478"/>
                </a:cubicBezTo>
                <a:cubicBezTo>
                  <a:pt x="5080147" y="1189941"/>
                  <a:pt x="5086380" y="1187549"/>
                  <a:pt x="5088423" y="1194852"/>
                </a:cubicBezTo>
                <a:cubicBezTo>
                  <a:pt x="5090314" y="1200656"/>
                  <a:pt x="5088526" y="1208496"/>
                  <a:pt x="5083725" y="1212205"/>
                </a:cubicBezTo>
                <a:cubicBezTo>
                  <a:pt x="5079078" y="1217410"/>
                  <a:pt x="5072691" y="1218307"/>
                  <a:pt x="5067583" y="1219023"/>
                </a:cubicBezTo>
                <a:cubicBezTo>
                  <a:pt x="5061197" y="1219919"/>
                  <a:pt x="5054811" y="1220815"/>
                  <a:pt x="5051593" y="1227338"/>
                </a:cubicBezTo>
                <a:cubicBezTo>
                  <a:pt x="5059054" y="1236915"/>
                  <a:pt x="5069730" y="1239971"/>
                  <a:pt x="5078669" y="1238716"/>
                </a:cubicBezTo>
                <a:cubicBezTo>
                  <a:pt x="5105796" y="1237946"/>
                  <a:pt x="5131135" y="1245014"/>
                  <a:pt x="5156475" y="1252083"/>
                </a:cubicBezTo>
                <a:cubicBezTo>
                  <a:pt x="5173843" y="1257235"/>
                  <a:pt x="5190446" y="1254905"/>
                  <a:pt x="5205821" y="1240606"/>
                </a:cubicBezTo>
                <a:cubicBezTo>
                  <a:pt x="5210469" y="1235400"/>
                  <a:pt x="5215731" y="1236180"/>
                  <a:pt x="5221453" y="1241448"/>
                </a:cubicBezTo>
                <a:cubicBezTo>
                  <a:pt x="5231621" y="1252164"/>
                  <a:pt x="5243881" y="1258032"/>
                  <a:pt x="5256143" y="1263901"/>
                </a:cubicBezTo>
                <a:cubicBezTo>
                  <a:pt x="5262835" y="1265997"/>
                  <a:pt x="5269221" y="1265102"/>
                  <a:pt x="5275146" y="1259717"/>
                </a:cubicBezTo>
                <a:cubicBezTo>
                  <a:pt x="5286997" y="1248947"/>
                  <a:pt x="5300738" y="1243984"/>
                  <a:pt x="5315246" y="1246501"/>
                </a:cubicBezTo>
                <a:cubicBezTo>
                  <a:pt x="5328478" y="1249198"/>
                  <a:pt x="5341710" y="1251895"/>
                  <a:pt x="5353663" y="1254771"/>
                </a:cubicBezTo>
                <a:cubicBezTo>
                  <a:pt x="5363064" y="1258005"/>
                  <a:pt x="5368018" y="1255792"/>
                  <a:pt x="5368068" y="1243644"/>
                </a:cubicBezTo>
                <a:cubicBezTo>
                  <a:pt x="5368579" y="1235984"/>
                  <a:pt x="5370673" y="1231136"/>
                  <a:pt x="5377058" y="1230239"/>
                </a:cubicBezTo>
                <a:cubicBezTo>
                  <a:pt x="5390953" y="1226773"/>
                  <a:pt x="5395552" y="1233716"/>
                  <a:pt x="5393254" y="1249216"/>
                </a:cubicBezTo>
                <a:cubicBezTo>
                  <a:pt x="5390293" y="1270880"/>
                  <a:pt x="5394585" y="1274832"/>
                  <a:pt x="5412465" y="1272322"/>
                </a:cubicBezTo>
                <a:cubicBezTo>
                  <a:pt x="5423958" y="1270710"/>
                  <a:pt x="5435299" y="1267600"/>
                  <a:pt x="5445363" y="1264671"/>
                </a:cubicBezTo>
                <a:cubicBezTo>
                  <a:pt x="5461965" y="1262342"/>
                  <a:pt x="5476984" y="1257198"/>
                  <a:pt x="5493076" y="1262529"/>
                </a:cubicBezTo>
                <a:cubicBezTo>
                  <a:pt x="5502323" y="1264267"/>
                  <a:pt x="5509168" y="1267860"/>
                  <a:pt x="5508148" y="1283182"/>
                </a:cubicBezTo>
                <a:cubicBezTo>
                  <a:pt x="5506668" y="1294013"/>
                  <a:pt x="5512696" y="1302273"/>
                  <a:pt x="5522913" y="1300840"/>
                </a:cubicBezTo>
                <a:cubicBezTo>
                  <a:pt x="5554994" y="1297856"/>
                  <a:pt x="5584472" y="1307380"/>
                  <a:pt x="5614102" y="1318401"/>
                </a:cubicBezTo>
                <a:cubicBezTo>
                  <a:pt x="5636887" y="1325828"/>
                  <a:pt x="5649812" y="1325533"/>
                  <a:pt x="5661252" y="1298126"/>
                </a:cubicBezTo>
                <a:cubicBezTo>
                  <a:pt x="5662529" y="1297946"/>
                  <a:pt x="5663807" y="1297767"/>
                  <a:pt x="5663807" y="1297767"/>
                </a:cubicBezTo>
                <a:cubicBezTo>
                  <a:pt x="5669375" y="1301539"/>
                  <a:pt x="5664370" y="1315901"/>
                  <a:pt x="5672032" y="1314826"/>
                </a:cubicBezTo>
                <a:cubicBezTo>
                  <a:pt x="5678418" y="1313930"/>
                  <a:pt x="5682606" y="1304236"/>
                  <a:pt x="5685670" y="1296217"/>
                </a:cubicBezTo>
                <a:cubicBezTo>
                  <a:pt x="5686794" y="1294542"/>
                  <a:pt x="5687765" y="1291369"/>
                  <a:pt x="5688889" y="1289695"/>
                </a:cubicBezTo>
                <a:cubicBezTo>
                  <a:pt x="5692923" y="1278504"/>
                  <a:pt x="5695680" y="1267493"/>
                  <a:pt x="5697161" y="1256661"/>
                </a:cubicBezTo>
                <a:cubicBezTo>
                  <a:pt x="5698948" y="1248822"/>
                  <a:pt x="5703904" y="1246608"/>
                  <a:pt x="5710596" y="1248706"/>
                </a:cubicBezTo>
                <a:cubicBezTo>
                  <a:pt x="5714734" y="1251160"/>
                  <a:pt x="5720303" y="1254932"/>
                  <a:pt x="5718361" y="1261275"/>
                </a:cubicBezTo>
                <a:cubicBezTo>
                  <a:pt x="5708862" y="1282339"/>
                  <a:pt x="5717089" y="1299398"/>
                  <a:pt x="5724038" y="1316636"/>
                </a:cubicBezTo>
                <a:cubicBezTo>
                  <a:pt x="5727666" y="1326751"/>
                  <a:pt x="5730680" y="1330881"/>
                  <a:pt x="5737422" y="1320828"/>
                </a:cubicBezTo>
                <a:cubicBezTo>
                  <a:pt x="5748965" y="1307066"/>
                  <a:pt x="5764139" y="1303421"/>
                  <a:pt x="5777880" y="1298457"/>
                </a:cubicBezTo>
                <a:cubicBezTo>
                  <a:pt x="5782834" y="1296244"/>
                  <a:pt x="5786666" y="1295706"/>
                  <a:pt x="5788403" y="1300016"/>
                </a:cubicBezTo>
                <a:cubicBezTo>
                  <a:pt x="5797907" y="1316895"/>
                  <a:pt x="5812262" y="1317917"/>
                  <a:pt x="5826617" y="1318938"/>
                </a:cubicBezTo>
                <a:cubicBezTo>
                  <a:pt x="5839848" y="1321635"/>
                  <a:pt x="5852925" y="1322835"/>
                  <a:pt x="5860692" y="1335406"/>
                </a:cubicBezTo>
                <a:cubicBezTo>
                  <a:pt x="5864013" y="1342528"/>
                  <a:pt x="5866567" y="1342170"/>
                  <a:pt x="5872800" y="1339778"/>
                </a:cubicBezTo>
                <a:cubicBezTo>
                  <a:pt x="5895021" y="1329071"/>
                  <a:pt x="5916732" y="1326025"/>
                  <a:pt x="5937576" y="1339795"/>
                </a:cubicBezTo>
                <a:cubicBezTo>
                  <a:pt x="5945853" y="1344704"/>
                  <a:pt x="5950960" y="1343989"/>
                  <a:pt x="5958163" y="1338425"/>
                </a:cubicBezTo>
                <a:cubicBezTo>
                  <a:pt x="5973846" y="1327119"/>
                  <a:pt x="5990448" y="1324789"/>
                  <a:pt x="6008431" y="1335925"/>
                </a:cubicBezTo>
                <a:cubicBezTo>
                  <a:pt x="6012722" y="1339877"/>
                  <a:pt x="6016707" y="1340834"/>
                  <a:pt x="6021510" y="1337126"/>
                </a:cubicBezTo>
                <a:cubicBezTo>
                  <a:pt x="6042299" y="1325102"/>
                  <a:pt x="6080870" y="1334868"/>
                  <a:pt x="6094664" y="1355698"/>
                </a:cubicBezTo>
                <a:cubicBezTo>
                  <a:pt x="6103654" y="1342295"/>
                  <a:pt x="6116273" y="1339008"/>
                  <a:pt x="6128227" y="1341882"/>
                </a:cubicBezTo>
                <a:cubicBezTo>
                  <a:pt x="6145596" y="1347035"/>
                  <a:pt x="6163629" y="1346022"/>
                  <a:pt x="6181662" y="1345011"/>
                </a:cubicBezTo>
                <a:cubicBezTo>
                  <a:pt x="6206234" y="1344597"/>
                  <a:pt x="6221203" y="1351605"/>
                  <a:pt x="6230809" y="1382128"/>
                </a:cubicBezTo>
                <a:cubicBezTo>
                  <a:pt x="6231115" y="1385121"/>
                  <a:pt x="6232546" y="1386438"/>
                  <a:pt x="6232853" y="1389430"/>
                </a:cubicBezTo>
                <a:cubicBezTo>
                  <a:pt x="6236481" y="1399545"/>
                  <a:pt x="6241743" y="1400325"/>
                  <a:pt x="6247362" y="1391948"/>
                </a:cubicBezTo>
                <a:cubicBezTo>
                  <a:pt x="6251857" y="1385246"/>
                  <a:pt x="6256351" y="1378545"/>
                  <a:pt x="6262123" y="1371663"/>
                </a:cubicBezTo>
                <a:cubicBezTo>
                  <a:pt x="6282811" y="1345995"/>
                  <a:pt x="6309121" y="1349892"/>
                  <a:pt x="6326390" y="1379343"/>
                </a:cubicBezTo>
                <a:cubicBezTo>
                  <a:pt x="6332878" y="1392092"/>
                  <a:pt x="6341769" y="1402986"/>
                  <a:pt x="6354183" y="1410351"/>
                </a:cubicBezTo>
                <a:cubicBezTo>
                  <a:pt x="6365320" y="1417895"/>
                  <a:pt x="6376457" y="1425438"/>
                  <a:pt x="6384224" y="1438008"/>
                </a:cubicBezTo>
                <a:cubicBezTo>
                  <a:pt x="6390352" y="1421972"/>
                  <a:pt x="6380849" y="1405091"/>
                  <a:pt x="6386978" y="1389054"/>
                </a:cubicBezTo>
                <a:cubicBezTo>
                  <a:pt x="6400466" y="1406892"/>
                  <a:pt x="6400466" y="1406892"/>
                  <a:pt x="6417272" y="1393909"/>
                </a:cubicBezTo>
                <a:cubicBezTo>
                  <a:pt x="6424627" y="1389843"/>
                  <a:pt x="6429583" y="1387630"/>
                  <a:pt x="6437706" y="1391044"/>
                </a:cubicBezTo>
                <a:cubicBezTo>
                  <a:pt x="6459212" y="1398650"/>
                  <a:pt x="6480414" y="1403264"/>
                  <a:pt x="6501615" y="1407879"/>
                </a:cubicBezTo>
                <a:cubicBezTo>
                  <a:pt x="6566648" y="1423037"/>
                  <a:pt x="6632038" y="1429041"/>
                  <a:pt x="6696254" y="1448867"/>
                </a:cubicBezTo>
                <a:cubicBezTo>
                  <a:pt x="6701515" y="1449647"/>
                  <a:pt x="6709178" y="1448571"/>
                  <a:pt x="6709944" y="1456053"/>
                </a:cubicBezTo>
                <a:cubicBezTo>
                  <a:pt x="6711989" y="1463354"/>
                  <a:pt x="6705910" y="1467242"/>
                  <a:pt x="6702539" y="1472269"/>
                </a:cubicBezTo>
                <a:cubicBezTo>
                  <a:pt x="6699015" y="1475799"/>
                  <a:pt x="6694212" y="1479508"/>
                  <a:pt x="6697380" y="1485135"/>
                </a:cubicBezTo>
                <a:cubicBezTo>
                  <a:pt x="6699424" y="1492437"/>
                  <a:pt x="6704839" y="1494713"/>
                  <a:pt x="6710102" y="1495493"/>
                </a:cubicBezTo>
                <a:cubicBezTo>
                  <a:pt x="6713933" y="1494954"/>
                  <a:pt x="6717765" y="1494416"/>
                  <a:pt x="6721595" y="1493879"/>
                </a:cubicBezTo>
                <a:cubicBezTo>
                  <a:pt x="6739629" y="1492867"/>
                  <a:pt x="6751073" y="1503403"/>
                  <a:pt x="6753221" y="1524350"/>
                </a:cubicBezTo>
                <a:cubicBezTo>
                  <a:pt x="6753987" y="1531831"/>
                  <a:pt x="6754754" y="1539313"/>
                  <a:pt x="6752967" y="1547152"/>
                </a:cubicBezTo>
                <a:cubicBezTo>
                  <a:pt x="6752610" y="1556308"/>
                  <a:pt x="6758178" y="1560080"/>
                  <a:pt x="6765534" y="1556012"/>
                </a:cubicBezTo>
                <a:cubicBezTo>
                  <a:pt x="6779123" y="1549553"/>
                  <a:pt x="6784281" y="1536687"/>
                  <a:pt x="6780857" y="1515919"/>
                </a:cubicBezTo>
                <a:cubicBezTo>
                  <a:pt x="6791024" y="1526635"/>
                  <a:pt x="6798483" y="1536211"/>
                  <a:pt x="6803541" y="1547645"/>
                </a:cubicBezTo>
                <a:cubicBezTo>
                  <a:pt x="6808599" y="1559077"/>
                  <a:pt x="6807530" y="1586548"/>
                  <a:pt x="6799510" y="1596778"/>
                </a:cubicBezTo>
                <a:cubicBezTo>
                  <a:pt x="6789090" y="1608864"/>
                  <a:pt x="6776829" y="1602997"/>
                  <a:pt x="6767276" y="1598266"/>
                </a:cubicBezTo>
                <a:cubicBezTo>
                  <a:pt x="6753584" y="1591080"/>
                  <a:pt x="6738922" y="1587066"/>
                  <a:pt x="6723597" y="1589216"/>
                </a:cubicBezTo>
                <a:cubicBezTo>
                  <a:pt x="6714657" y="1590471"/>
                  <a:pt x="6704440" y="1591905"/>
                  <a:pt x="6694223" y="1593338"/>
                </a:cubicBezTo>
                <a:cubicBezTo>
                  <a:pt x="6652078" y="1599252"/>
                  <a:pt x="6610444" y="1597503"/>
                  <a:pt x="6573557" y="1566253"/>
                </a:cubicBezTo>
                <a:cubicBezTo>
                  <a:pt x="6559406" y="1554579"/>
                  <a:pt x="6552204" y="1560144"/>
                  <a:pt x="6547657" y="1578994"/>
                </a:cubicBezTo>
                <a:cubicBezTo>
                  <a:pt x="6546688" y="1582164"/>
                  <a:pt x="6549702" y="1586296"/>
                  <a:pt x="6546024" y="1588330"/>
                </a:cubicBezTo>
                <a:cubicBezTo>
                  <a:pt x="6542193" y="1588867"/>
                  <a:pt x="6539332" y="1586233"/>
                  <a:pt x="6537748" y="1583419"/>
                </a:cubicBezTo>
                <a:cubicBezTo>
                  <a:pt x="6536164" y="1580607"/>
                  <a:pt x="6534580" y="1577793"/>
                  <a:pt x="6533150" y="1576476"/>
                </a:cubicBezTo>
                <a:cubicBezTo>
                  <a:pt x="6528552" y="1569533"/>
                  <a:pt x="6522829" y="1564265"/>
                  <a:pt x="6517211" y="1572641"/>
                </a:cubicBezTo>
                <a:cubicBezTo>
                  <a:pt x="6510315" y="1581198"/>
                  <a:pt x="6520685" y="1581260"/>
                  <a:pt x="6523700" y="1585391"/>
                </a:cubicBezTo>
                <a:cubicBezTo>
                  <a:pt x="6523853" y="1586886"/>
                  <a:pt x="6525130" y="1586708"/>
                  <a:pt x="6525284" y="1588204"/>
                </a:cubicBezTo>
                <a:cubicBezTo>
                  <a:pt x="6528145" y="1590839"/>
                  <a:pt x="6529882" y="1595147"/>
                  <a:pt x="6527634" y="1598499"/>
                </a:cubicBezTo>
                <a:cubicBezTo>
                  <a:pt x="6525540" y="1603345"/>
                  <a:pt x="6522986" y="1603704"/>
                  <a:pt x="6518848" y="1601249"/>
                </a:cubicBezTo>
                <a:cubicBezTo>
                  <a:pt x="6502603" y="1594422"/>
                  <a:pt x="6489168" y="1602378"/>
                  <a:pt x="6480638" y="1620270"/>
                </a:cubicBezTo>
                <a:cubicBezTo>
                  <a:pt x="6478390" y="1623621"/>
                  <a:pt x="6473590" y="1627330"/>
                  <a:pt x="6474049" y="1631818"/>
                </a:cubicBezTo>
                <a:cubicBezTo>
                  <a:pt x="6475736" y="1648278"/>
                  <a:pt x="6491472" y="1662765"/>
                  <a:pt x="6503937" y="1657980"/>
                </a:cubicBezTo>
                <a:cubicBezTo>
                  <a:pt x="6528865" y="1648411"/>
                  <a:pt x="6553590" y="1649496"/>
                  <a:pt x="6579236" y="1659557"/>
                </a:cubicBezTo>
                <a:cubicBezTo>
                  <a:pt x="6588483" y="1661296"/>
                  <a:pt x="6597730" y="1663033"/>
                  <a:pt x="6604625" y="1654477"/>
                </a:cubicBezTo>
                <a:cubicBezTo>
                  <a:pt x="6610550" y="1649093"/>
                  <a:pt x="6613258" y="1650231"/>
                  <a:pt x="6615456" y="1659028"/>
                </a:cubicBezTo>
                <a:cubicBezTo>
                  <a:pt x="6617960" y="1670818"/>
                  <a:pt x="6625112" y="1677404"/>
                  <a:pt x="6635635" y="1678964"/>
                </a:cubicBezTo>
                <a:cubicBezTo>
                  <a:pt x="6646313" y="1682018"/>
                  <a:pt x="6658268" y="1684895"/>
                  <a:pt x="6670222" y="1687770"/>
                </a:cubicBezTo>
                <a:cubicBezTo>
                  <a:pt x="6680746" y="1689329"/>
                  <a:pt x="6685497" y="1697769"/>
                  <a:pt x="6685448" y="1709917"/>
                </a:cubicBezTo>
                <a:cubicBezTo>
                  <a:pt x="6685601" y="1711415"/>
                  <a:pt x="6685907" y="1714408"/>
                  <a:pt x="6684937" y="1717578"/>
                </a:cubicBezTo>
                <a:cubicBezTo>
                  <a:pt x="6685704" y="1725060"/>
                  <a:pt x="6690148" y="1730507"/>
                  <a:pt x="6696534" y="1729610"/>
                </a:cubicBezTo>
                <a:cubicBezTo>
                  <a:pt x="6701797" y="1730390"/>
                  <a:pt x="6701030" y="1722908"/>
                  <a:pt x="6700416" y="1716925"/>
                </a:cubicBezTo>
                <a:cubicBezTo>
                  <a:pt x="6701080" y="1710760"/>
                  <a:pt x="6700465" y="1704775"/>
                  <a:pt x="6707975" y="1702203"/>
                </a:cubicBezTo>
                <a:cubicBezTo>
                  <a:pt x="6719469" y="1700591"/>
                  <a:pt x="6731220" y="1714120"/>
                  <a:pt x="6730045" y="1727944"/>
                </a:cubicBezTo>
                <a:cubicBezTo>
                  <a:pt x="6730506" y="1732433"/>
                  <a:pt x="6728259" y="1735784"/>
                  <a:pt x="6731273" y="1739914"/>
                </a:cubicBezTo>
                <a:cubicBezTo>
                  <a:pt x="6735104" y="1739376"/>
                  <a:pt x="6734645" y="1734888"/>
                  <a:pt x="6737045" y="1733033"/>
                </a:cubicBezTo>
                <a:cubicBezTo>
                  <a:pt x="6742511" y="1723160"/>
                  <a:pt x="6747619" y="1722443"/>
                  <a:pt x="6753802" y="1732200"/>
                </a:cubicBezTo>
                <a:cubicBezTo>
                  <a:pt x="6761875" y="1747763"/>
                  <a:pt x="6773318" y="1758299"/>
                  <a:pt x="6784609" y="1767339"/>
                </a:cubicBezTo>
                <a:cubicBezTo>
                  <a:pt x="6797484" y="1779193"/>
                  <a:pt x="6809235" y="1792721"/>
                  <a:pt x="6812659" y="1813489"/>
                </a:cubicBezTo>
                <a:cubicBezTo>
                  <a:pt x="6814703" y="1820791"/>
                  <a:pt x="6818177" y="1829410"/>
                  <a:pt x="6824870" y="1831507"/>
                </a:cubicBezTo>
                <a:cubicBezTo>
                  <a:pt x="6851946" y="1842884"/>
                  <a:pt x="6863290" y="1877719"/>
                  <a:pt x="6889395" y="1892269"/>
                </a:cubicBezTo>
                <a:cubicBezTo>
                  <a:pt x="6896395" y="1897358"/>
                  <a:pt x="6895885" y="1905018"/>
                  <a:pt x="6894098" y="1912858"/>
                </a:cubicBezTo>
                <a:cubicBezTo>
                  <a:pt x="6891034" y="1920877"/>
                  <a:pt x="6884188" y="1917284"/>
                  <a:pt x="6879897" y="1913333"/>
                </a:cubicBezTo>
                <a:cubicBezTo>
                  <a:pt x="6871467" y="1906926"/>
                  <a:pt x="6863958" y="1909499"/>
                  <a:pt x="6856908" y="1916558"/>
                </a:cubicBezTo>
                <a:cubicBezTo>
                  <a:pt x="6848736" y="1925294"/>
                  <a:pt x="6838825" y="1929719"/>
                  <a:pt x="6827331" y="1931332"/>
                </a:cubicBezTo>
                <a:cubicBezTo>
                  <a:pt x="6808022" y="1932524"/>
                  <a:pt x="6796117" y="1917498"/>
                  <a:pt x="6799077" y="1895835"/>
                </a:cubicBezTo>
                <a:cubicBezTo>
                  <a:pt x="6799894" y="1891166"/>
                  <a:pt x="6800559" y="1885004"/>
                  <a:pt x="6800099" y="1880514"/>
                </a:cubicBezTo>
                <a:cubicBezTo>
                  <a:pt x="6799945" y="1879017"/>
                  <a:pt x="6801068" y="1877342"/>
                  <a:pt x="6801068" y="1877342"/>
                </a:cubicBezTo>
                <a:cubicBezTo>
                  <a:pt x="6799791" y="1877523"/>
                  <a:pt x="6799791" y="1877523"/>
                  <a:pt x="6798668" y="1879197"/>
                </a:cubicBezTo>
                <a:cubicBezTo>
                  <a:pt x="6793559" y="1879914"/>
                  <a:pt x="6789727" y="1880452"/>
                  <a:pt x="6784466" y="1879672"/>
                </a:cubicBezTo>
                <a:cubicBezTo>
                  <a:pt x="6759434" y="1875596"/>
                  <a:pt x="6752231" y="1881159"/>
                  <a:pt x="6747483" y="1910662"/>
                </a:cubicBezTo>
                <a:cubicBezTo>
                  <a:pt x="6746310" y="1924487"/>
                  <a:pt x="6738953" y="1928554"/>
                  <a:pt x="6727153" y="1927175"/>
                </a:cubicBezTo>
                <a:cubicBezTo>
                  <a:pt x="6718059" y="1926933"/>
                  <a:pt x="6712338" y="1921665"/>
                  <a:pt x="6706155" y="1911909"/>
                </a:cubicBezTo>
                <a:cubicBezTo>
                  <a:pt x="6689038" y="1883955"/>
                  <a:pt x="6665334" y="1867550"/>
                  <a:pt x="6635193" y="1864190"/>
                </a:cubicBezTo>
                <a:cubicBezTo>
                  <a:pt x="6610007" y="1858618"/>
                  <a:pt x="6610007" y="1858618"/>
                  <a:pt x="6618184" y="1887826"/>
                </a:cubicBezTo>
                <a:cubicBezTo>
                  <a:pt x="6622426" y="1903926"/>
                  <a:pt x="6620638" y="1911765"/>
                  <a:pt x="6609758" y="1919363"/>
                </a:cubicBezTo>
                <a:cubicBezTo>
                  <a:pt x="6603625" y="1897457"/>
                  <a:pt x="6599334" y="1893505"/>
                  <a:pt x="6580025" y="1894697"/>
                </a:cubicBezTo>
                <a:cubicBezTo>
                  <a:pt x="6567253" y="1896490"/>
                  <a:pt x="6553665" y="1902950"/>
                  <a:pt x="6543192" y="1889241"/>
                </a:cubicBezTo>
                <a:cubicBezTo>
                  <a:pt x="6543038" y="1887745"/>
                  <a:pt x="6541760" y="1887924"/>
                  <a:pt x="6540483" y="1888103"/>
                </a:cubicBezTo>
                <a:cubicBezTo>
                  <a:pt x="6525772" y="1896239"/>
                  <a:pt x="6519489" y="1910779"/>
                  <a:pt x="6520207" y="1930409"/>
                </a:cubicBezTo>
                <a:cubicBezTo>
                  <a:pt x="6521280" y="1940883"/>
                  <a:pt x="6522354" y="1951356"/>
                  <a:pt x="6512597" y="1957279"/>
                </a:cubicBezTo>
                <a:cubicBezTo>
                  <a:pt x="6511474" y="1958954"/>
                  <a:pt x="6507949" y="1962484"/>
                  <a:pt x="6507490" y="1957996"/>
                </a:cubicBezTo>
                <a:cubicBezTo>
                  <a:pt x="6504984" y="1946205"/>
                  <a:pt x="6495892" y="1945964"/>
                  <a:pt x="6487768" y="1942550"/>
                </a:cubicBezTo>
                <a:cubicBezTo>
                  <a:pt x="6478368" y="1939314"/>
                  <a:pt x="6472493" y="1932551"/>
                  <a:pt x="6472544" y="1920402"/>
                </a:cubicBezTo>
                <a:cubicBezTo>
                  <a:pt x="6472440" y="1906757"/>
                  <a:pt x="6466257" y="1897000"/>
                  <a:pt x="6455427" y="1892449"/>
                </a:cubicBezTo>
                <a:cubicBezTo>
                  <a:pt x="6445720" y="1886222"/>
                  <a:pt x="6437241" y="1891966"/>
                  <a:pt x="6429067" y="1900700"/>
                </a:cubicBezTo>
                <a:cubicBezTo>
                  <a:pt x="6422325" y="1910753"/>
                  <a:pt x="6419158" y="1905126"/>
                  <a:pt x="6418237" y="1896150"/>
                </a:cubicBezTo>
                <a:cubicBezTo>
                  <a:pt x="6416856" y="1882682"/>
                  <a:pt x="6410010" y="1879091"/>
                  <a:pt x="6400101" y="1883516"/>
                </a:cubicBezTo>
                <a:cubicBezTo>
                  <a:pt x="6397546" y="1883874"/>
                  <a:pt x="6394992" y="1884232"/>
                  <a:pt x="6392592" y="1886088"/>
                </a:cubicBezTo>
                <a:cubicBezTo>
                  <a:pt x="6381404" y="1890693"/>
                  <a:pt x="6372311" y="1890451"/>
                  <a:pt x="6365669" y="1876205"/>
                </a:cubicBezTo>
                <a:cubicBezTo>
                  <a:pt x="6357903" y="1863635"/>
                  <a:pt x="6345642" y="1857767"/>
                  <a:pt x="6333994" y="1857884"/>
                </a:cubicBezTo>
                <a:cubicBezTo>
                  <a:pt x="6324747" y="1856145"/>
                  <a:pt x="6314531" y="1857579"/>
                  <a:pt x="6318772" y="1873679"/>
                </a:cubicBezTo>
                <a:cubicBezTo>
                  <a:pt x="6319232" y="1878167"/>
                  <a:pt x="6318568" y="1884331"/>
                  <a:pt x="6317752" y="1889000"/>
                </a:cubicBezTo>
                <a:cubicBezTo>
                  <a:pt x="6318826" y="1899473"/>
                  <a:pt x="6316069" y="1910484"/>
                  <a:pt x="6322097" y="1918744"/>
                </a:cubicBezTo>
                <a:cubicBezTo>
                  <a:pt x="6337986" y="1934729"/>
                  <a:pt x="6338856" y="1955855"/>
                  <a:pt x="6341157" y="1978298"/>
                </a:cubicBezTo>
                <a:cubicBezTo>
                  <a:pt x="6331604" y="1973567"/>
                  <a:pt x="6322050" y="1968836"/>
                  <a:pt x="6311833" y="1970270"/>
                </a:cubicBezTo>
                <a:cubicBezTo>
                  <a:pt x="6299215" y="1973559"/>
                  <a:pt x="6287262" y="1970682"/>
                  <a:pt x="6276125" y="1963139"/>
                </a:cubicBezTo>
                <a:cubicBezTo>
                  <a:pt x="6266418" y="1956912"/>
                  <a:pt x="6255587" y="1952361"/>
                  <a:pt x="6244756" y="1947809"/>
                </a:cubicBezTo>
                <a:cubicBezTo>
                  <a:pt x="6213388" y="1932479"/>
                  <a:pt x="6179773" y="1920501"/>
                  <a:pt x="6150194" y="1897331"/>
                </a:cubicBezTo>
                <a:cubicBezTo>
                  <a:pt x="6143194" y="1892243"/>
                  <a:pt x="6139669" y="1895773"/>
                  <a:pt x="6137882" y="1903612"/>
                </a:cubicBezTo>
                <a:cubicBezTo>
                  <a:pt x="6136911" y="1906783"/>
                  <a:pt x="6136248" y="1912947"/>
                  <a:pt x="6130987" y="1912168"/>
                </a:cubicBezTo>
                <a:cubicBezTo>
                  <a:pt x="6127002" y="1911210"/>
                  <a:pt x="6126388" y="1905226"/>
                  <a:pt x="6126082" y="1902232"/>
                </a:cubicBezTo>
                <a:cubicBezTo>
                  <a:pt x="6124037" y="1894931"/>
                  <a:pt x="6122146" y="1889125"/>
                  <a:pt x="6116885" y="1888346"/>
                </a:cubicBezTo>
                <a:cubicBezTo>
                  <a:pt x="6110346" y="1887745"/>
                  <a:pt x="6104624" y="1882477"/>
                  <a:pt x="6098085" y="1881876"/>
                </a:cubicBezTo>
                <a:cubicBezTo>
                  <a:pt x="6088838" y="1880139"/>
                  <a:pt x="6086947" y="1874332"/>
                  <a:pt x="6089858" y="1864818"/>
                </a:cubicBezTo>
                <a:cubicBezTo>
                  <a:pt x="6097417" y="1850097"/>
                  <a:pt x="6086894" y="1848539"/>
                  <a:pt x="6078618" y="1843629"/>
                </a:cubicBezTo>
                <a:cubicBezTo>
                  <a:pt x="6067635" y="1837581"/>
                  <a:pt x="6068861" y="1849552"/>
                  <a:pt x="6066920" y="1855895"/>
                </a:cubicBezTo>
                <a:cubicBezTo>
                  <a:pt x="6065949" y="1859066"/>
                  <a:pt x="6066256" y="1862058"/>
                  <a:pt x="6062425" y="1862596"/>
                </a:cubicBezTo>
                <a:cubicBezTo>
                  <a:pt x="6059103" y="1855474"/>
                  <a:pt x="6054506" y="1848530"/>
                  <a:pt x="6052308" y="1839731"/>
                </a:cubicBezTo>
                <a:cubicBezTo>
                  <a:pt x="6049140" y="1834105"/>
                  <a:pt x="6044849" y="1830154"/>
                  <a:pt x="6039740" y="1830870"/>
                </a:cubicBezTo>
                <a:cubicBezTo>
                  <a:pt x="6033355" y="1831767"/>
                  <a:pt x="6034123" y="1839247"/>
                  <a:pt x="6033306" y="1843915"/>
                </a:cubicBezTo>
                <a:cubicBezTo>
                  <a:pt x="6026156" y="1875274"/>
                  <a:pt x="6011598" y="1884905"/>
                  <a:pt x="5984828" y="1876520"/>
                </a:cubicBezTo>
                <a:cubicBezTo>
                  <a:pt x="5979412" y="1874244"/>
                  <a:pt x="5974151" y="1873464"/>
                  <a:pt x="5969859" y="1869513"/>
                </a:cubicBezTo>
                <a:cubicBezTo>
                  <a:pt x="5946768" y="1859093"/>
                  <a:pt x="5927151" y="1857293"/>
                  <a:pt x="5911878" y="1885236"/>
                </a:cubicBezTo>
                <a:cubicBezTo>
                  <a:pt x="5911878" y="1885236"/>
                  <a:pt x="5910602" y="1885416"/>
                  <a:pt x="5910756" y="1886912"/>
                </a:cubicBezTo>
                <a:cubicBezTo>
                  <a:pt x="5904676" y="1890801"/>
                  <a:pt x="5899721" y="1893014"/>
                  <a:pt x="5892876" y="1889420"/>
                </a:cubicBezTo>
                <a:cubicBezTo>
                  <a:pt x="5890169" y="1888283"/>
                  <a:pt x="5887308" y="1885649"/>
                  <a:pt x="5888124" y="1880981"/>
                </a:cubicBezTo>
                <a:cubicBezTo>
                  <a:pt x="5888634" y="1873321"/>
                  <a:pt x="5894866" y="1870929"/>
                  <a:pt x="5899822" y="1868716"/>
                </a:cubicBezTo>
                <a:cubicBezTo>
                  <a:pt x="5903653" y="1868178"/>
                  <a:pt x="5908608" y="1865965"/>
                  <a:pt x="5908148" y="1861477"/>
                </a:cubicBezTo>
                <a:cubicBezTo>
                  <a:pt x="5908812" y="1855312"/>
                  <a:pt x="5902579" y="1857704"/>
                  <a:pt x="5899719" y="1855071"/>
                </a:cubicBezTo>
                <a:cubicBezTo>
                  <a:pt x="5893026" y="1852975"/>
                  <a:pt x="5886487" y="1852374"/>
                  <a:pt x="5879794" y="1850277"/>
                </a:cubicBezTo>
                <a:cubicBezTo>
                  <a:pt x="5870548" y="1848539"/>
                  <a:pt x="5862424" y="1845125"/>
                  <a:pt x="5856396" y="1836864"/>
                </a:cubicBezTo>
                <a:cubicBezTo>
                  <a:pt x="5851951" y="1831418"/>
                  <a:pt x="5848119" y="1831955"/>
                  <a:pt x="5842041" y="1835843"/>
                </a:cubicBezTo>
                <a:cubicBezTo>
                  <a:pt x="5824927" y="1845833"/>
                  <a:pt x="5812974" y="1842957"/>
                  <a:pt x="5799639" y="1826615"/>
                </a:cubicBezTo>
                <a:cubicBezTo>
                  <a:pt x="5792333" y="1818533"/>
                  <a:pt x="5787428" y="1808597"/>
                  <a:pt x="5781245" y="1798841"/>
                </a:cubicBezTo>
                <a:cubicBezTo>
                  <a:pt x="5773633" y="1787768"/>
                  <a:pt x="5763926" y="1781540"/>
                  <a:pt x="5751972" y="1778664"/>
                </a:cubicBezTo>
                <a:cubicBezTo>
                  <a:pt x="5738741" y="1775967"/>
                  <a:pt x="5732663" y="1779857"/>
                  <a:pt x="5727964" y="1797210"/>
                </a:cubicBezTo>
                <a:cubicBezTo>
                  <a:pt x="5723419" y="1816062"/>
                  <a:pt x="5714633" y="1818811"/>
                  <a:pt x="5699511" y="1810309"/>
                </a:cubicBezTo>
                <a:cubicBezTo>
                  <a:pt x="5694095" y="1808034"/>
                  <a:pt x="5691233" y="1805400"/>
                  <a:pt x="5685002" y="1807792"/>
                </a:cubicBezTo>
                <a:cubicBezTo>
                  <a:pt x="5670291" y="1815927"/>
                  <a:pt x="5670291" y="1815927"/>
                  <a:pt x="5668296" y="1796475"/>
                </a:cubicBezTo>
                <a:cubicBezTo>
                  <a:pt x="5669267" y="1793304"/>
                  <a:pt x="5669113" y="1791808"/>
                  <a:pt x="5667528" y="1788995"/>
                </a:cubicBezTo>
                <a:cubicBezTo>
                  <a:pt x="5666302" y="1777025"/>
                  <a:pt x="5660733" y="1773253"/>
                  <a:pt x="5650977" y="1779176"/>
                </a:cubicBezTo>
                <a:cubicBezTo>
                  <a:pt x="5643621" y="1783243"/>
                  <a:pt x="5636572" y="1790303"/>
                  <a:pt x="5629062" y="1792873"/>
                </a:cubicBezTo>
                <a:cubicBezTo>
                  <a:pt x="5597084" y="1809503"/>
                  <a:pt x="5560302" y="1791898"/>
                  <a:pt x="5548958" y="1757063"/>
                </a:cubicBezTo>
                <a:cubicBezTo>
                  <a:pt x="5545023" y="1743956"/>
                  <a:pt x="5548905" y="1731270"/>
                  <a:pt x="5547524" y="1717803"/>
                </a:cubicBezTo>
                <a:cubicBezTo>
                  <a:pt x="5546806" y="1698173"/>
                  <a:pt x="5539501" y="1690093"/>
                  <a:pt x="5523562" y="1686257"/>
                </a:cubicBezTo>
                <a:cubicBezTo>
                  <a:pt x="5515592" y="1684340"/>
                  <a:pt x="5507777" y="1683919"/>
                  <a:pt x="5499807" y="1682002"/>
                </a:cubicBezTo>
                <a:cubicBezTo>
                  <a:pt x="5483868" y="1678167"/>
                  <a:pt x="5475235" y="1682413"/>
                  <a:pt x="5470690" y="1701264"/>
                </a:cubicBezTo>
                <a:cubicBezTo>
                  <a:pt x="5466655" y="1712455"/>
                  <a:pt x="5462670" y="1711496"/>
                  <a:pt x="5455517" y="1704910"/>
                </a:cubicBezTo>
                <a:cubicBezTo>
                  <a:pt x="5439936" y="1691919"/>
                  <a:pt x="5430025" y="1696345"/>
                  <a:pt x="5424510" y="1718368"/>
                </a:cubicBezTo>
                <a:cubicBezTo>
                  <a:pt x="5423846" y="1724532"/>
                  <a:pt x="5424460" y="1730517"/>
                  <a:pt x="5429875" y="1732793"/>
                </a:cubicBezTo>
                <a:cubicBezTo>
                  <a:pt x="5436568" y="1734889"/>
                  <a:pt x="5437231" y="1728724"/>
                  <a:pt x="5437895" y="1722561"/>
                </a:cubicBezTo>
                <a:cubicBezTo>
                  <a:pt x="5437436" y="1718073"/>
                  <a:pt x="5439529" y="1713225"/>
                  <a:pt x="5444791" y="1714004"/>
                </a:cubicBezTo>
                <a:cubicBezTo>
                  <a:pt x="5449899" y="1713288"/>
                  <a:pt x="5454192" y="1717239"/>
                  <a:pt x="5453528" y="1723403"/>
                </a:cubicBezTo>
                <a:cubicBezTo>
                  <a:pt x="5453938" y="1740040"/>
                  <a:pt x="5456901" y="1756319"/>
                  <a:pt x="5457466" y="1774455"/>
                </a:cubicBezTo>
                <a:cubicBezTo>
                  <a:pt x="5453174" y="1770502"/>
                  <a:pt x="5451744" y="1769186"/>
                  <a:pt x="5450160" y="1766372"/>
                </a:cubicBezTo>
                <a:cubicBezTo>
                  <a:pt x="5441577" y="1758470"/>
                  <a:pt x="5431360" y="1759904"/>
                  <a:pt x="5422113" y="1758166"/>
                </a:cubicBezTo>
                <a:cubicBezTo>
                  <a:pt x="5416850" y="1757386"/>
                  <a:pt x="5416494" y="1766543"/>
                  <a:pt x="5412970" y="1770073"/>
                </a:cubicBezTo>
                <a:cubicBezTo>
                  <a:pt x="5407045" y="1775457"/>
                  <a:pt x="5400966" y="1779345"/>
                  <a:pt x="5391719" y="1777607"/>
                </a:cubicBezTo>
                <a:cubicBezTo>
                  <a:pt x="5383903" y="1777186"/>
                  <a:pt x="5374963" y="1778441"/>
                  <a:pt x="5365716" y="1776702"/>
                </a:cubicBezTo>
                <a:cubicBezTo>
                  <a:pt x="5370622" y="1786639"/>
                  <a:pt x="5382729" y="1791011"/>
                  <a:pt x="5375987" y="1801063"/>
                </a:cubicBezTo>
                <a:cubicBezTo>
                  <a:pt x="5371645" y="1809260"/>
                  <a:pt x="5366640" y="1823623"/>
                  <a:pt x="5353766" y="1811770"/>
                </a:cubicBezTo>
                <a:cubicBezTo>
                  <a:pt x="5353766" y="1811770"/>
                  <a:pt x="5351365" y="1813624"/>
                  <a:pt x="5351519" y="1815120"/>
                </a:cubicBezTo>
                <a:cubicBezTo>
                  <a:pt x="5351008" y="1822781"/>
                  <a:pt x="5349221" y="1830620"/>
                  <a:pt x="5358314" y="1830862"/>
                </a:cubicBezTo>
                <a:cubicBezTo>
                  <a:pt x="5368685" y="1830924"/>
                  <a:pt x="5378238" y="1835656"/>
                  <a:pt x="5386514" y="1840565"/>
                </a:cubicBezTo>
                <a:cubicBezTo>
                  <a:pt x="5397345" y="1845116"/>
                  <a:pt x="5406131" y="1842366"/>
                  <a:pt x="5410166" y="1831175"/>
                </a:cubicBezTo>
                <a:cubicBezTo>
                  <a:pt x="5415477" y="1819806"/>
                  <a:pt x="5419615" y="1822261"/>
                  <a:pt x="5425338" y="1827529"/>
                </a:cubicBezTo>
                <a:cubicBezTo>
                  <a:pt x="5436781" y="1838065"/>
                  <a:pt x="5445825" y="1850456"/>
                  <a:pt x="5458393" y="1859318"/>
                </a:cubicBezTo>
                <a:cubicBezTo>
                  <a:pt x="5465391" y="1864406"/>
                  <a:pt x="5470654" y="1865185"/>
                  <a:pt x="5477856" y="1859622"/>
                </a:cubicBezTo>
                <a:cubicBezTo>
                  <a:pt x="5483782" y="1854237"/>
                  <a:pt x="5488276" y="1847537"/>
                  <a:pt x="5496246" y="1849454"/>
                </a:cubicBezTo>
                <a:cubicBezTo>
                  <a:pt x="5504062" y="1849874"/>
                  <a:pt x="5506260" y="1858672"/>
                  <a:pt x="5510704" y="1864120"/>
                </a:cubicBezTo>
                <a:cubicBezTo>
                  <a:pt x="5520358" y="1844552"/>
                  <a:pt x="5520358" y="1844552"/>
                  <a:pt x="5537064" y="1855868"/>
                </a:cubicBezTo>
                <a:cubicBezTo>
                  <a:pt x="5543909" y="1859461"/>
                  <a:pt x="5550908" y="1864549"/>
                  <a:pt x="5559235" y="1857310"/>
                </a:cubicBezTo>
                <a:cubicBezTo>
                  <a:pt x="5577471" y="1845646"/>
                  <a:pt x="5581455" y="1846603"/>
                  <a:pt x="5593819" y="1866118"/>
                </a:cubicBezTo>
                <a:cubicBezTo>
                  <a:pt x="5599850" y="1874378"/>
                  <a:pt x="5605879" y="1882639"/>
                  <a:pt x="5613185" y="1890720"/>
                </a:cubicBezTo>
                <a:cubicBezTo>
                  <a:pt x="5629534" y="1911192"/>
                  <a:pt x="5635918" y="1910297"/>
                  <a:pt x="5649097" y="1887199"/>
                </a:cubicBezTo>
                <a:cubicBezTo>
                  <a:pt x="5652468" y="1882173"/>
                  <a:pt x="5654408" y="1875829"/>
                  <a:pt x="5658903" y="1869128"/>
                </a:cubicBezTo>
                <a:cubicBezTo>
                  <a:pt x="5662684" y="1880739"/>
                  <a:pt x="5666159" y="1889358"/>
                  <a:pt x="5669941" y="1900969"/>
                </a:cubicBezTo>
                <a:cubicBezTo>
                  <a:pt x="5672188" y="1897619"/>
                  <a:pt x="5672034" y="1896123"/>
                  <a:pt x="5673159" y="1894447"/>
                </a:cubicBezTo>
                <a:cubicBezTo>
                  <a:pt x="5681892" y="1865902"/>
                  <a:pt x="5694662" y="1864111"/>
                  <a:pt x="5711164" y="1886079"/>
                </a:cubicBezTo>
                <a:cubicBezTo>
                  <a:pt x="5714180" y="1890209"/>
                  <a:pt x="5717194" y="1894339"/>
                  <a:pt x="5720362" y="1899966"/>
                </a:cubicBezTo>
                <a:cubicBezTo>
                  <a:pt x="5721945" y="1902780"/>
                  <a:pt x="5723530" y="1905593"/>
                  <a:pt x="5721436" y="1910440"/>
                </a:cubicBezTo>
                <a:cubicBezTo>
                  <a:pt x="5712291" y="1922347"/>
                  <a:pt x="5720722" y="1928753"/>
                  <a:pt x="5727875" y="1935338"/>
                </a:cubicBezTo>
                <a:cubicBezTo>
                  <a:pt x="5748872" y="1950604"/>
                  <a:pt x="5772627" y="1954861"/>
                  <a:pt x="5796381" y="1959115"/>
                </a:cubicBezTo>
                <a:cubicBezTo>
                  <a:pt x="5834492" y="1964393"/>
                  <a:pt x="5873572" y="1966499"/>
                  <a:pt x="5908415" y="1990447"/>
                </a:cubicBezTo>
                <a:cubicBezTo>
                  <a:pt x="5919552" y="1997992"/>
                  <a:pt x="5931353" y="1999370"/>
                  <a:pt x="5943971" y="1996083"/>
                </a:cubicBezTo>
                <a:cubicBezTo>
                  <a:pt x="5954034" y="1993153"/>
                  <a:pt x="5963434" y="1996388"/>
                  <a:pt x="5970586" y="2002972"/>
                </a:cubicBezTo>
                <a:cubicBezTo>
                  <a:pt x="5984584" y="2013150"/>
                  <a:pt x="5999401" y="2018659"/>
                  <a:pt x="6016463" y="2020820"/>
                </a:cubicBezTo>
                <a:cubicBezTo>
                  <a:pt x="6032248" y="2023158"/>
                  <a:pt x="6048851" y="2020828"/>
                  <a:pt x="6064126" y="2030827"/>
                </a:cubicBezTo>
                <a:cubicBezTo>
                  <a:pt x="6077819" y="2038013"/>
                  <a:pt x="6091048" y="2040709"/>
                  <a:pt x="6103564" y="2023776"/>
                </a:cubicBezTo>
                <a:cubicBezTo>
                  <a:pt x="6107448" y="2049032"/>
                  <a:pt x="6121650" y="2048558"/>
                  <a:pt x="6137129" y="2047903"/>
                </a:cubicBezTo>
                <a:cubicBezTo>
                  <a:pt x="6148623" y="2046291"/>
                  <a:pt x="6160271" y="2046176"/>
                  <a:pt x="6170284" y="2055394"/>
                </a:cubicBezTo>
                <a:cubicBezTo>
                  <a:pt x="6184742" y="2070060"/>
                  <a:pt x="6200835" y="2075391"/>
                  <a:pt x="6218203" y="2080543"/>
                </a:cubicBezTo>
                <a:cubicBezTo>
                  <a:pt x="6248805" y="2088391"/>
                  <a:pt x="6280376" y="2093068"/>
                  <a:pt x="6309190" y="2108756"/>
                </a:cubicBezTo>
                <a:cubicBezTo>
                  <a:pt x="6332434" y="2120672"/>
                  <a:pt x="6356496" y="2127920"/>
                  <a:pt x="6382346" y="2127328"/>
                </a:cubicBezTo>
                <a:cubicBezTo>
                  <a:pt x="6390008" y="2126254"/>
                  <a:pt x="6395577" y="2130026"/>
                  <a:pt x="6399052" y="2138645"/>
                </a:cubicBezTo>
                <a:cubicBezTo>
                  <a:pt x="6412184" y="2165640"/>
                  <a:pt x="6413460" y="2165461"/>
                  <a:pt x="6440125" y="2160201"/>
                </a:cubicBezTo>
                <a:cubicBezTo>
                  <a:pt x="6442680" y="2159842"/>
                  <a:pt x="6445235" y="2159485"/>
                  <a:pt x="6449067" y="2158948"/>
                </a:cubicBezTo>
                <a:cubicBezTo>
                  <a:pt x="6446154" y="2168461"/>
                  <a:pt x="6443243" y="2177977"/>
                  <a:pt x="6440180" y="2185995"/>
                </a:cubicBezTo>
                <a:cubicBezTo>
                  <a:pt x="6436604" y="2201674"/>
                  <a:pt x="6427001" y="2209092"/>
                  <a:pt x="6414077" y="2209389"/>
                </a:cubicBezTo>
                <a:cubicBezTo>
                  <a:pt x="6406415" y="2210463"/>
                  <a:pt x="6399721" y="2208367"/>
                  <a:pt x="6392212" y="2210938"/>
                </a:cubicBezTo>
                <a:cubicBezTo>
                  <a:pt x="6379748" y="2215722"/>
                  <a:pt x="6375610" y="2213268"/>
                  <a:pt x="6371522" y="2198663"/>
                </a:cubicBezTo>
                <a:cubicBezTo>
                  <a:pt x="6370908" y="2192679"/>
                  <a:pt x="6370294" y="2186694"/>
                  <a:pt x="6369681" y="2180709"/>
                </a:cubicBezTo>
                <a:cubicBezTo>
                  <a:pt x="6370038" y="2171553"/>
                  <a:pt x="6366053" y="2170595"/>
                  <a:pt x="6359667" y="2171490"/>
                </a:cubicBezTo>
                <a:cubicBezTo>
                  <a:pt x="6345466" y="2171965"/>
                  <a:pt x="6336016" y="2180878"/>
                  <a:pt x="6328150" y="2192607"/>
                </a:cubicBezTo>
                <a:cubicBezTo>
                  <a:pt x="6325749" y="2194462"/>
                  <a:pt x="6324932" y="2199129"/>
                  <a:pt x="6320947" y="2198171"/>
                </a:cubicBezTo>
                <a:cubicBezTo>
                  <a:pt x="6318241" y="2197033"/>
                  <a:pt x="6317780" y="2192544"/>
                  <a:pt x="6316196" y="2189732"/>
                </a:cubicBezTo>
                <a:cubicBezTo>
                  <a:pt x="6315889" y="2186739"/>
                  <a:pt x="6315735" y="2185242"/>
                  <a:pt x="6315429" y="2182250"/>
                </a:cubicBezTo>
                <a:cubicBezTo>
                  <a:pt x="6314355" y="2171777"/>
                  <a:pt x="6310217" y="2169322"/>
                  <a:pt x="6302860" y="2173390"/>
                </a:cubicBezTo>
                <a:cubicBezTo>
                  <a:pt x="6295658" y="2178953"/>
                  <a:pt x="6291367" y="2175003"/>
                  <a:pt x="6286769" y="2168059"/>
                </a:cubicBezTo>
                <a:cubicBezTo>
                  <a:pt x="6282324" y="2162611"/>
                  <a:pt x="6282988" y="2156446"/>
                  <a:pt x="6286358" y="2151421"/>
                </a:cubicBezTo>
                <a:cubicBezTo>
                  <a:pt x="6289575" y="2144899"/>
                  <a:pt x="6296269" y="2146995"/>
                  <a:pt x="6301838" y="2150768"/>
                </a:cubicBezTo>
                <a:cubicBezTo>
                  <a:pt x="6305822" y="2151726"/>
                  <a:pt x="6308683" y="2154360"/>
                  <a:pt x="6311901" y="2147837"/>
                </a:cubicBezTo>
                <a:cubicBezTo>
                  <a:pt x="6315119" y="2141314"/>
                  <a:pt x="6312257" y="2138681"/>
                  <a:pt x="6309243" y="2134550"/>
                </a:cubicBezTo>
                <a:cubicBezTo>
                  <a:pt x="6302090" y="2127966"/>
                  <a:pt x="6279716" y="2137175"/>
                  <a:pt x="6278389" y="2149504"/>
                </a:cubicBezTo>
                <a:cubicBezTo>
                  <a:pt x="6275275" y="2169672"/>
                  <a:pt x="6263473" y="2168291"/>
                  <a:pt x="6251673" y="2166912"/>
                </a:cubicBezTo>
                <a:cubicBezTo>
                  <a:pt x="6226948" y="2165827"/>
                  <a:pt x="6202579" y="2155588"/>
                  <a:pt x="6178824" y="2151331"/>
                </a:cubicBezTo>
                <a:cubicBezTo>
                  <a:pt x="6172133" y="2149236"/>
                  <a:pt x="6171519" y="2143249"/>
                  <a:pt x="6173458" y="2136907"/>
                </a:cubicBezTo>
                <a:cubicBezTo>
                  <a:pt x="6175245" y="2129068"/>
                  <a:pt x="6177033" y="2121227"/>
                  <a:pt x="6177390" y="2112071"/>
                </a:cubicBezTo>
                <a:cubicBezTo>
                  <a:pt x="6176470" y="2103093"/>
                  <a:pt x="6171054" y="2100817"/>
                  <a:pt x="6165639" y="2098542"/>
                </a:cubicBezTo>
                <a:cubicBezTo>
                  <a:pt x="6161501" y="2096088"/>
                  <a:pt x="6160991" y="2103749"/>
                  <a:pt x="6158590" y="2105602"/>
                </a:cubicBezTo>
                <a:cubicBezTo>
                  <a:pt x="6153278" y="2116972"/>
                  <a:pt x="6146690" y="2128520"/>
                  <a:pt x="6141377" y="2139891"/>
                </a:cubicBezTo>
                <a:cubicBezTo>
                  <a:pt x="6139793" y="2137077"/>
                  <a:pt x="6139639" y="2135581"/>
                  <a:pt x="6139486" y="2134085"/>
                </a:cubicBezTo>
                <a:cubicBezTo>
                  <a:pt x="6136370" y="2116310"/>
                  <a:pt x="6136370" y="2116310"/>
                  <a:pt x="6123241" y="2127258"/>
                </a:cubicBezTo>
                <a:cubicBezTo>
                  <a:pt x="6118593" y="2132462"/>
                  <a:pt x="6117008" y="2129650"/>
                  <a:pt x="6115271" y="2125340"/>
                </a:cubicBezTo>
                <a:cubicBezTo>
                  <a:pt x="6110213" y="2113908"/>
                  <a:pt x="6102090" y="2110495"/>
                  <a:pt x="6093458" y="2114741"/>
                </a:cubicBezTo>
                <a:cubicBezTo>
                  <a:pt x="6080175" y="2124193"/>
                  <a:pt x="6065973" y="2124668"/>
                  <a:pt x="6051925" y="2126639"/>
                </a:cubicBezTo>
                <a:cubicBezTo>
                  <a:pt x="6044263" y="2127714"/>
                  <a:pt x="6040585" y="2129748"/>
                  <a:pt x="6046614" y="2138008"/>
                </a:cubicBezTo>
                <a:cubicBezTo>
                  <a:pt x="6051366" y="2146449"/>
                  <a:pt x="6050703" y="2152613"/>
                  <a:pt x="6042376" y="2159852"/>
                </a:cubicBezTo>
                <a:cubicBezTo>
                  <a:pt x="6054331" y="2162728"/>
                  <a:pt x="6066131" y="2164107"/>
                  <a:pt x="6076961" y="2168659"/>
                </a:cubicBezTo>
                <a:cubicBezTo>
                  <a:pt x="6087639" y="2171714"/>
                  <a:pt x="6098469" y="2176265"/>
                  <a:pt x="6107206" y="2185663"/>
                </a:cubicBezTo>
                <a:cubicBezTo>
                  <a:pt x="6091063" y="2192482"/>
                  <a:pt x="6091063" y="2192482"/>
                  <a:pt x="6065417" y="2182420"/>
                </a:cubicBezTo>
                <a:cubicBezTo>
                  <a:pt x="6049172" y="2175593"/>
                  <a:pt x="6041662" y="2178164"/>
                  <a:pt x="6034103" y="2192885"/>
                </a:cubicBezTo>
                <a:cubicBezTo>
                  <a:pt x="6026697" y="2209102"/>
                  <a:pt x="6026697" y="2209102"/>
                  <a:pt x="6017348" y="2193719"/>
                </a:cubicBezTo>
                <a:cubicBezTo>
                  <a:pt x="6017194" y="2192221"/>
                  <a:pt x="6015764" y="2190905"/>
                  <a:pt x="6015610" y="2189409"/>
                </a:cubicBezTo>
                <a:cubicBezTo>
                  <a:pt x="5993743" y="2153015"/>
                  <a:pt x="5975709" y="2154029"/>
                  <a:pt x="5954819" y="2190350"/>
                </a:cubicBezTo>
                <a:cubicBezTo>
                  <a:pt x="5947260" y="2205070"/>
                  <a:pt x="5935408" y="2215839"/>
                  <a:pt x="5921667" y="2220803"/>
                </a:cubicBezTo>
                <a:cubicBezTo>
                  <a:pt x="5906495" y="2224450"/>
                  <a:pt x="5893110" y="2220256"/>
                  <a:pt x="5878448" y="2216242"/>
                </a:cubicBezTo>
                <a:cubicBezTo>
                  <a:pt x="5860926" y="2209595"/>
                  <a:pt x="5842126" y="2203125"/>
                  <a:pt x="5823939" y="2202642"/>
                </a:cubicBezTo>
                <a:cubicBezTo>
                  <a:pt x="5809738" y="2203117"/>
                  <a:pt x="5795230" y="2200600"/>
                  <a:pt x="5782969" y="2194731"/>
                </a:cubicBezTo>
                <a:cubicBezTo>
                  <a:pt x="5773414" y="2190000"/>
                  <a:pt x="5761307" y="2185629"/>
                  <a:pt x="5751550" y="2191551"/>
                </a:cubicBezTo>
                <a:cubicBezTo>
                  <a:pt x="5739392" y="2199327"/>
                  <a:pt x="5732240" y="2192743"/>
                  <a:pt x="5724781" y="2183164"/>
                </a:cubicBezTo>
                <a:lnTo>
                  <a:pt x="5721864" y="2175534"/>
                </a:lnTo>
                <a:lnTo>
                  <a:pt x="5719633" y="2176664"/>
                </a:lnTo>
                <a:cubicBezTo>
                  <a:pt x="5715220" y="2182546"/>
                  <a:pt x="5722120" y="2182301"/>
                  <a:pt x="5724208" y="2184965"/>
                </a:cubicBezTo>
                <a:cubicBezTo>
                  <a:pt x="5724341" y="2185956"/>
                  <a:pt x="5725187" y="2185801"/>
                  <a:pt x="5725317" y="2186793"/>
                </a:cubicBezTo>
                <a:cubicBezTo>
                  <a:pt x="5727275" y="2188464"/>
                  <a:pt x="5728516" y="2191283"/>
                  <a:pt x="5727090" y="2193574"/>
                </a:cubicBezTo>
                <a:cubicBezTo>
                  <a:pt x="5725795" y="2196855"/>
                  <a:pt x="5724103" y="2197164"/>
                  <a:pt x="5721301" y="2195647"/>
                </a:cubicBezTo>
                <a:cubicBezTo>
                  <a:pt x="5710358" y="2191555"/>
                  <a:pt x="5701582" y="2197219"/>
                  <a:pt x="5696271" y="2209352"/>
                </a:cubicBezTo>
                <a:cubicBezTo>
                  <a:pt x="5694844" y="2211644"/>
                  <a:pt x="5691725" y="2214244"/>
                  <a:pt x="5692123" y="2217218"/>
                </a:cubicBezTo>
                <a:cubicBezTo>
                  <a:pt x="5693577" y="2228117"/>
                  <a:pt x="5704336" y="2237318"/>
                  <a:pt x="5712528" y="2233791"/>
                </a:cubicBezTo>
                <a:cubicBezTo>
                  <a:pt x="5728916" y="2226738"/>
                  <a:pt x="5745383" y="2226774"/>
                  <a:pt x="5762644" y="2232758"/>
                </a:cubicBezTo>
                <a:cubicBezTo>
                  <a:pt x="5768829" y="2233659"/>
                  <a:pt x="5775016" y="2234559"/>
                  <a:pt x="5779429" y="2228676"/>
                </a:cubicBezTo>
                <a:cubicBezTo>
                  <a:pt x="5783261" y="2224932"/>
                  <a:pt x="5785084" y="2225612"/>
                  <a:pt x="5786724" y="2231405"/>
                </a:cubicBezTo>
                <a:cubicBezTo>
                  <a:pt x="5788627" y="2239177"/>
                  <a:pt x="5793518" y="2243359"/>
                  <a:pt x="5800550" y="2244106"/>
                </a:cubicBezTo>
                <a:cubicBezTo>
                  <a:pt x="5807712" y="2245842"/>
                  <a:pt x="5815722" y="2247425"/>
                  <a:pt x="5823730" y="2249008"/>
                </a:cubicBezTo>
                <a:cubicBezTo>
                  <a:pt x="5830762" y="2249753"/>
                  <a:pt x="5834092" y="2255234"/>
                  <a:pt x="5834305" y="2263318"/>
                </a:cubicBezTo>
                <a:cubicBezTo>
                  <a:pt x="5834436" y="2264309"/>
                  <a:pt x="5834702" y="2266290"/>
                  <a:pt x="5834120" y="2268427"/>
                </a:cubicBezTo>
                <a:cubicBezTo>
                  <a:pt x="5834781" y="2273381"/>
                  <a:pt x="5837848" y="2276880"/>
                  <a:pt x="5842077" y="2276107"/>
                </a:cubicBezTo>
                <a:cubicBezTo>
                  <a:pt x="5845592" y="2276481"/>
                  <a:pt x="5844931" y="2271527"/>
                  <a:pt x="5844402" y="2267564"/>
                </a:cubicBezTo>
                <a:cubicBezTo>
                  <a:pt x="5844720" y="2263443"/>
                  <a:pt x="5844189" y="2259480"/>
                  <a:pt x="5849133" y="2257563"/>
                </a:cubicBezTo>
                <a:cubicBezTo>
                  <a:pt x="5856744" y="2256173"/>
                  <a:pt x="5864834" y="2264845"/>
                  <a:pt x="5864334" y="2274074"/>
                </a:cubicBezTo>
                <a:cubicBezTo>
                  <a:pt x="5864728" y="2277045"/>
                  <a:pt x="5863302" y="2279336"/>
                  <a:pt x="5865391" y="2282002"/>
                </a:cubicBezTo>
                <a:cubicBezTo>
                  <a:pt x="5867927" y="2281537"/>
                  <a:pt x="5867533" y="2278565"/>
                  <a:pt x="5869090" y="2277265"/>
                </a:cubicBezTo>
                <a:cubicBezTo>
                  <a:pt x="5872525" y="2270546"/>
                  <a:pt x="5875910" y="2269929"/>
                  <a:pt x="5880218" y="2276247"/>
                </a:cubicBezTo>
                <a:cubicBezTo>
                  <a:pt x="5885903" y="2286375"/>
                  <a:pt x="5893727" y="2293066"/>
                  <a:pt x="5901419" y="2298766"/>
                </a:cubicBezTo>
                <a:cubicBezTo>
                  <a:pt x="5910221" y="2306293"/>
                  <a:pt x="5918310" y="2314969"/>
                  <a:pt x="5921009" y="2328686"/>
                </a:cubicBezTo>
                <a:cubicBezTo>
                  <a:pt x="5922515" y="2333487"/>
                  <a:pt x="5925000" y="2339123"/>
                  <a:pt x="5929493" y="2340331"/>
                </a:cubicBezTo>
                <a:cubicBezTo>
                  <a:pt x="5947732" y="2347151"/>
                  <a:pt x="5955981" y="2370006"/>
                  <a:pt x="5973639" y="2378962"/>
                </a:cubicBezTo>
                <a:cubicBezTo>
                  <a:pt x="5978397" y="2382152"/>
                  <a:pt x="5978214" y="2387263"/>
                  <a:pt x="5977182" y="2392526"/>
                </a:cubicBezTo>
                <a:cubicBezTo>
                  <a:pt x="5975307" y="2397944"/>
                  <a:pt x="5970682" y="2395745"/>
                  <a:pt x="5967748" y="2393234"/>
                </a:cubicBezTo>
                <a:cubicBezTo>
                  <a:pt x="5962010" y="2389206"/>
                  <a:pt x="5957067" y="2391126"/>
                  <a:pt x="5952522" y="2396015"/>
                </a:cubicBezTo>
                <a:cubicBezTo>
                  <a:pt x="5947262" y="2402051"/>
                  <a:pt x="5940760" y="2405269"/>
                  <a:pt x="5933148" y="2406661"/>
                </a:cubicBezTo>
                <a:cubicBezTo>
                  <a:pt x="5920328" y="2407986"/>
                  <a:pt x="5912108" y="2398323"/>
                  <a:pt x="5913638" y="2383831"/>
                </a:cubicBezTo>
                <a:cubicBezTo>
                  <a:pt x="5914089" y="2380704"/>
                  <a:pt x="5914405" y="2376585"/>
                  <a:pt x="5914007" y="2373613"/>
                </a:cubicBezTo>
                <a:cubicBezTo>
                  <a:pt x="5913877" y="2372622"/>
                  <a:pt x="5914589" y="2371477"/>
                  <a:pt x="5914589" y="2371477"/>
                </a:cubicBezTo>
                <a:cubicBezTo>
                  <a:pt x="5913745" y="2371632"/>
                  <a:pt x="5913745" y="2371632"/>
                  <a:pt x="5913030" y="2372777"/>
                </a:cubicBezTo>
                <a:cubicBezTo>
                  <a:pt x="5909646" y="2373394"/>
                  <a:pt x="5907110" y="2373858"/>
                  <a:pt x="5903593" y="2373485"/>
                </a:cubicBezTo>
                <a:cubicBezTo>
                  <a:pt x="5886862" y="2371467"/>
                  <a:pt x="5882184" y="2375366"/>
                  <a:pt x="5879623" y="2395120"/>
                </a:cubicBezTo>
                <a:cubicBezTo>
                  <a:pt x="5879120" y="2404348"/>
                  <a:pt x="5874310" y="2407257"/>
                  <a:pt x="5866434" y="2406665"/>
                </a:cubicBezTo>
                <a:cubicBezTo>
                  <a:pt x="5860380" y="2406755"/>
                  <a:pt x="5856468" y="2403409"/>
                  <a:pt x="5852159" y="2397091"/>
                </a:cubicBezTo>
                <a:cubicBezTo>
                  <a:pt x="5840211" y="2378972"/>
                  <a:pt x="5824112" y="2368717"/>
                  <a:pt x="5803997" y="2367315"/>
                </a:cubicBezTo>
                <a:cubicBezTo>
                  <a:pt x="5787133" y="2364305"/>
                  <a:pt x="5787133" y="2364305"/>
                  <a:pt x="5793160" y="2383506"/>
                </a:cubicBezTo>
                <a:cubicBezTo>
                  <a:pt x="5796309" y="2394097"/>
                  <a:pt x="5795277" y="2399361"/>
                  <a:pt x="5788194" y="2404715"/>
                </a:cubicBezTo>
                <a:cubicBezTo>
                  <a:pt x="5783673" y="2390316"/>
                  <a:pt x="5780738" y="2387806"/>
                  <a:pt x="5767919" y="2389130"/>
                </a:cubicBezTo>
                <a:cubicBezTo>
                  <a:pt x="5759461" y="2390677"/>
                  <a:pt x="5750554" y="2395348"/>
                  <a:pt x="5743310" y="2386521"/>
                </a:cubicBezTo>
                <a:cubicBezTo>
                  <a:pt x="5743178" y="2385531"/>
                  <a:pt x="5742333" y="2385684"/>
                  <a:pt x="5741487" y="2385840"/>
                </a:cubicBezTo>
                <a:cubicBezTo>
                  <a:pt x="5731866" y="2391656"/>
                  <a:pt x="5727981" y="2401502"/>
                  <a:pt x="5728855" y="2414539"/>
                </a:cubicBezTo>
                <a:cubicBezTo>
                  <a:pt x="5729780" y="2421476"/>
                  <a:pt x="5730707" y="2428412"/>
                  <a:pt x="5724337" y="2432621"/>
                </a:cubicBezTo>
                <a:cubicBezTo>
                  <a:pt x="5723624" y="2433767"/>
                  <a:pt x="5721351" y="2436211"/>
                  <a:pt x="5720953" y="2433239"/>
                </a:cubicBezTo>
                <a:cubicBezTo>
                  <a:pt x="5719050" y="2425466"/>
                  <a:pt x="5712997" y="2425556"/>
                  <a:pt x="5707526" y="2423511"/>
                </a:cubicBezTo>
                <a:cubicBezTo>
                  <a:pt x="5701208" y="2421620"/>
                  <a:pt x="5697164" y="2417282"/>
                  <a:pt x="5696953" y="2409200"/>
                </a:cubicBezTo>
                <a:cubicBezTo>
                  <a:pt x="5696606" y="2400128"/>
                  <a:pt x="5692297" y="2393810"/>
                  <a:pt x="5685002" y="2391082"/>
                </a:cubicBezTo>
                <a:cubicBezTo>
                  <a:pt x="5678420" y="2387208"/>
                  <a:pt x="5672897" y="2391264"/>
                  <a:pt x="5667637" y="2397298"/>
                </a:cubicBezTo>
                <a:cubicBezTo>
                  <a:pt x="5663356" y="2404171"/>
                  <a:pt x="5661134" y="2400517"/>
                  <a:pt x="5660342" y="2394570"/>
                </a:cubicBezTo>
                <a:cubicBezTo>
                  <a:pt x="5659150" y="2385653"/>
                  <a:pt x="5654526" y="2383453"/>
                  <a:pt x="5648023" y="2386670"/>
                </a:cubicBezTo>
                <a:cubicBezTo>
                  <a:pt x="5646331" y="2386979"/>
                  <a:pt x="5644639" y="2387288"/>
                  <a:pt x="5643081" y="2388590"/>
                </a:cubicBezTo>
                <a:cubicBezTo>
                  <a:pt x="5635732" y="2391961"/>
                  <a:pt x="5629680" y="2392051"/>
                  <a:pt x="5624974" y="2382760"/>
                </a:cubicBezTo>
                <a:cubicBezTo>
                  <a:pt x="5619555" y="2374615"/>
                  <a:pt x="5611281" y="2371051"/>
                  <a:pt x="5603537" y="2371451"/>
                </a:cubicBezTo>
                <a:cubicBezTo>
                  <a:pt x="5597352" y="2370548"/>
                  <a:pt x="5590585" y="2371785"/>
                  <a:pt x="5593731" y="2382376"/>
                </a:cubicBezTo>
                <a:cubicBezTo>
                  <a:pt x="5594128" y="2385348"/>
                  <a:pt x="5593811" y="2389468"/>
                  <a:pt x="5593361" y="2392594"/>
                </a:cubicBezTo>
                <a:cubicBezTo>
                  <a:pt x="5594288" y="2399530"/>
                  <a:pt x="5592676" y="2406931"/>
                  <a:pt x="5596854" y="2412258"/>
                </a:cubicBezTo>
                <a:cubicBezTo>
                  <a:pt x="5607744" y="2422450"/>
                  <a:pt x="5608749" y="2436478"/>
                  <a:pt x="5610735" y="2451342"/>
                </a:cubicBezTo>
                <a:cubicBezTo>
                  <a:pt x="5604283" y="2448458"/>
                  <a:pt x="5597835" y="2445577"/>
                  <a:pt x="5591068" y="2446814"/>
                </a:cubicBezTo>
                <a:cubicBezTo>
                  <a:pt x="5582743" y="2449348"/>
                  <a:pt x="5574733" y="2447767"/>
                  <a:pt x="5567173" y="2443058"/>
                </a:cubicBezTo>
                <a:cubicBezTo>
                  <a:pt x="5560591" y="2439184"/>
                  <a:pt x="5553296" y="2436456"/>
                  <a:pt x="5546000" y="2433729"/>
                </a:cubicBezTo>
                <a:cubicBezTo>
                  <a:pt x="5524827" y="2424400"/>
                  <a:pt x="5502227" y="2417362"/>
                  <a:pt x="5482084" y="2402769"/>
                </a:cubicBezTo>
                <a:cubicBezTo>
                  <a:pt x="5477326" y="2399580"/>
                  <a:pt x="5475053" y="2402024"/>
                  <a:pt x="5474023" y="2407288"/>
                </a:cubicBezTo>
                <a:cubicBezTo>
                  <a:pt x="5473441" y="2409425"/>
                  <a:pt x="5473125" y="2413543"/>
                  <a:pt x="5469609" y="2413169"/>
                </a:cubicBezTo>
                <a:cubicBezTo>
                  <a:pt x="5466939" y="2412643"/>
                  <a:pt x="5466411" y="2408677"/>
                  <a:pt x="5466147" y="2406696"/>
                </a:cubicBezTo>
                <a:cubicBezTo>
                  <a:pt x="5464639" y="2401897"/>
                  <a:pt x="5463264" y="2398087"/>
                  <a:pt x="5459748" y="2397715"/>
                </a:cubicBezTo>
                <a:cubicBezTo>
                  <a:pt x="5455387" y="2397497"/>
                  <a:pt x="5451475" y="2394150"/>
                  <a:pt x="5447113" y="2393932"/>
                </a:cubicBezTo>
                <a:cubicBezTo>
                  <a:pt x="5440928" y="2393032"/>
                  <a:pt x="5439555" y="2389222"/>
                  <a:pt x="5441298" y="2382813"/>
                </a:cubicBezTo>
                <a:cubicBezTo>
                  <a:pt x="5446027" y="2372812"/>
                  <a:pt x="5438998" y="2372068"/>
                  <a:pt x="5433393" y="2369030"/>
                </a:cubicBezTo>
                <a:cubicBezTo>
                  <a:pt x="5425965" y="2365311"/>
                  <a:pt x="5427023" y="2373239"/>
                  <a:pt x="5425861" y="2377512"/>
                </a:cubicBezTo>
                <a:cubicBezTo>
                  <a:pt x="5425279" y="2379649"/>
                  <a:pt x="5425543" y="2381630"/>
                  <a:pt x="5423007" y="2382095"/>
                </a:cubicBezTo>
                <a:cubicBezTo>
                  <a:pt x="5420654" y="2377448"/>
                  <a:pt x="5417455" y="2372956"/>
                  <a:pt x="5415816" y="2367167"/>
                </a:cubicBezTo>
                <a:cubicBezTo>
                  <a:pt x="5413596" y="2363510"/>
                  <a:pt x="5410662" y="2361002"/>
                  <a:pt x="5407277" y="2361621"/>
                </a:cubicBezTo>
                <a:cubicBezTo>
                  <a:pt x="5403048" y="2362393"/>
                  <a:pt x="5403710" y="2367346"/>
                  <a:pt x="5403261" y="2370474"/>
                </a:cubicBezTo>
                <a:cubicBezTo>
                  <a:pt x="5399139" y="2391529"/>
                  <a:pt x="5389650" y="2398337"/>
                  <a:pt x="5371676" y="2393499"/>
                </a:cubicBezTo>
                <a:cubicBezTo>
                  <a:pt x="5368028" y="2392135"/>
                  <a:pt x="5364513" y="2391763"/>
                  <a:pt x="5361578" y="2389255"/>
                </a:cubicBezTo>
                <a:cubicBezTo>
                  <a:pt x="5346010" y="2382961"/>
                  <a:pt x="5332925" y="2382306"/>
                  <a:pt x="5323333" y="2401315"/>
                </a:cubicBezTo>
                <a:cubicBezTo>
                  <a:pt x="5323333" y="2401315"/>
                  <a:pt x="5322488" y="2401470"/>
                  <a:pt x="5322621" y="2402460"/>
                </a:cubicBezTo>
                <a:cubicBezTo>
                  <a:pt x="5318656" y="2405216"/>
                  <a:pt x="5315404" y="2406823"/>
                  <a:pt x="5310778" y="2404624"/>
                </a:cubicBezTo>
                <a:cubicBezTo>
                  <a:pt x="5308954" y="2403941"/>
                  <a:pt x="5306998" y="2402269"/>
                  <a:pt x="5307447" y="2399143"/>
                </a:cubicBezTo>
                <a:cubicBezTo>
                  <a:pt x="5307631" y="2394033"/>
                  <a:pt x="5311729" y="2392269"/>
                  <a:pt x="5314979" y="2390661"/>
                </a:cubicBezTo>
                <a:cubicBezTo>
                  <a:pt x="5317517" y="2390198"/>
                  <a:pt x="5320768" y="2388587"/>
                  <a:pt x="5320370" y="2385616"/>
                </a:cubicBezTo>
                <a:cubicBezTo>
                  <a:pt x="5320688" y="2381497"/>
                  <a:pt x="5316591" y="2383260"/>
                  <a:pt x="5314634" y="2381587"/>
                </a:cubicBezTo>
                <a:cubicBezTo>
                  <a:pt x="5310141" y="2380377"/>
                  <a:pt x="5305781" y="2380159"/>
                  <a:pt x="5301286" y="2378951"/>
                </a:cubicBezTo>
                <a:cubicBezTo>
                  <a:pt x="5295102" y="2378049"/>
                  <a:pt x="5289629" y="2376004"/>
                  <a:pt x="5285452" y="2370677"/>
                </a:cubicBezTo>
                <a:cubicBezTo>
                  <a:pt x="5282387" y="2367176"/>
                  <a:pt x="5279849" y="2367641"/>
                  <a:pt x="5275884" y="2370393"/>
                </a:cubicBezTo>
                <a:cubicBezTo>
                  <a:pt x="5264705" y="2377510"/>
                  <a:pt x="5256695" y="2375930"/>
                  <a:pt x="5247497" y="2365428"/>
                </a:cubicBezTo>
                <a:cubicBezTo>
                  <a:pt x="5242474" y="2360257"/>
                  <a:pt x="5239011" y="2353781"/>
                  <a:pt x="5234702" y="2347465"/>
                </a:cubicBezTo>
                <a:cubicBezTo>
                  <a:pt x="5229414" y="2340309"/>
                  <a:pt x="5222833" y="2336436"/>
                  <a:pt x="5214823" y="2334853"/>
                </a:cubicBezTo>
                <a:cubicBezTo>
                  <a:pt x="5205968" y="2333426"/>
                  <a:pt x="5202003" y="2336180"/>
                  <a:pt x="5199229" y="2347854"/>
                </a:cubicBezTo>
                <a:cubicBezTo>
                  <a:pt x="5196588" y="2360516"/>
                  <a:pt x="5190799" y="2362590"/>
                  <a:pt x="5180568" y="2357351"/>
                </a:cubicBezTo>
                <a:cubicBezTo>
                  <a:pt x="5176923" y="2355988"/>
                  <a:pt x="5174966" y="2354316"/>
                  <a:pt x="5170868" y="2356078"/>
                </a:cubicBezTo>
                <a:cubicBezTo>
                  <a:pt x="5161247" y="2361896"/>
                  <a:pt x="5161247" y="2361896"/>
                  <a:pt x="5159530" y="2349014"/>
                </a:cubicBezTo>
                <a:cubicBezTo>
                  <a:pt x="5160111" y="2346878"/>
                  <a:pt x="5159978" y="2345888"/>
                  <a:pt x="5158867" y="2344059"/>
                </a:cubicBezTo>
                <a:cubicBezTo>
                  <a:pt x="5157811" y="2336134"/>
                  <a:pt x="5154030" y="2333778"/>
                  <a:pt x="5147659" y="2337987"/>
                </a:cubicBezTo>
                <a:cubicBezTo>
                  <a:pt x="5142849" y="2340896"/>
                  <a:pt x="5138303" y="2345786"/>
                  <a:pt x="5133362" y="2347703"/>
                </a:cubicBezTo>
                <a:cubicBezTo>
                  <a:pt x="5112428" y="2359648"/>
                  <a:pt x="5087608" y="2348956"/>
                  <a:pt x="5079358" y="2326101"/>
                </a:cubicBezTo>
                <a:cubicBezTo>
                  <a:pt x="5076475" y="2317491"/>
                  <a:pt x="5078801" y="2308947"/>
                  <a:pt x="5077611" y="2300028"/>
                </a:cubicBezTo>
                <a:cubicBezTo>
                  <a:pt x="5076738" y="2286991"/>
                  <a:pt x="5071714" y="2281819"/>
                  <a:pt x="5061035" y="2279707"/>
                </a:cubicBezTo>
                <a:cubicBezTo>
                  <a:pt x="5055696" y="2278653"/>
                  <a:pt x="5050489" y="2278590"/>
                  <a:pt x="5045151" y="2277534"/>
                </a:cubicBezTo>
                <a:cubicBezTo>
                  <a:pt x="5034470" y="2275425"/>
                  <a:pt x="5028814" y="2278487"/>
                  <a:pt x="5026173" y="2291152"/>
                </a:cubicBezTo>
                <a:cubicBezTo>
                  <a:pt x="5023716" y="2298706"/>
                  <a:pt x="5021045" y="2298179"/>
                  <a:pt x="5016157" y="2293997"/>
                </a:cubicBezTo>
                <a:cubicBezTo>
                  <a:pt x="5005529" y="2285787"/>
                  <a:pt x="4999026" y="2289005"/>
                  <a:pt x="4995803" y="2303803"/>
                </a:cubicBezTo>
                <a:cubicBezTo>
                  <a:pt x="4995488" y="2307923"/>
                  <a:pt x="4996016" y="2311887"/>
                  <a:pt x="4999664" y="2313251"/>
                </a:cubicBezTo>
                <a:cubicBezTo>
                  <a:pt x="5004158" y="2314460"/>
                  <a:pt x="5004475" y="2310340"/>
                  <a:pt x="5004792" y="2306224"/>
                </a:cubicBezTo>
                <a:cubicBezTo>
                  <a:pt x="5004394" y="2303251"/>
                  <a:pt x="5005691" y="2299969"/>
                  <a:pt x="5009205" y="2300341"/>
                </a:cubicBezTo>
                <a:cubicBezTo>
                  <a:pt x="5012590" y="2299723"/>
                  <a:pt x="5015523" y="2302234"/>
                  <a:pt x="5015204" y="2306351"/>
                </a:cubicBezTo>
                <a:cubicBezTo>
                  <a:pt x="5015815" y="2317406"/>
                  <a:pt x="5018115" y="2328152"/>
                  <a:pt x="5018857" y="2340198"/>
                </a:cubicBezTo>
                <a:cubicBezTo>
                  <a:pt x="5015921" y="2337688"/>
                  <a:pt x="5014943" y="2336850"/>
                  <a:pt x="5013834" y="2335023"/>
                </a:cubicBezTo>
                <a:cubicBezTo>
                  <a:pt x="5007965" y="2330006"/>
                  <a:pt x="5001199" y="2331240"/>
                  <a:pt x="4995014" y="2330340"/>
                </a:cubicBezTo>
                <a:cubicBezTo>
                  <a:pt x="4991499" y="2329967"/>
                  <a:pt x="4991446" y="2336068"/>
                  <a:pt x="4989172" y="2338513"/>
                </a:cubicBezTo>
                <a:cubicBezTo>
                  <a:pt x="4985340" y="2342259"/>
                  <a:pt x="4981376" y="2345012"/>
                  <a:pt x="4975190" y="2344112"/>
                </a:cubicBezTo>
                <a:cubicBezTo>
                  <a:pt x="4969984" y="2344048"/>
                  <a:pt x="4964063" y="2345130"/>
                  <a:pt x="4957878" y="2344231"/>
                </a:cubicBezTo>
                <a:cubicBezTo>
                  <a:pt x="4961341" y="2350704"/>
                  <a:pt x="4969482" y="2353276"/>
                  <a:pt x="4965201" y="2360149"/>
                </a:cubicBezTo>
                <a:cubicBezTo>
                  <a:pt x="4962479" y="2365721"/>
                  <a:pt x="4959442" y="2375412"/>
                  <a:pt x="4950638" y="2367884"/>
                </a:cubicBezTo>
                <a:cubicBezTo>
                  <a:pt x="4950638" y="2367884"/>
                  <a:pt x="4949078" y="2369184"/>
                  <a:pt x="4949210" y="2370174"/>
                </a:cubicBezTo>
                <a:cubicBezTo>
                  <a:pt x="4949025" y="2375284"/>
                  <a:pt x="4947997" y="2380547"/>
                  <a:pt x="4954048" y="2380456"/>
                </a:cubicBezTo>
                <a:cubicBezTo>
                  <a:pt x="4960947" y="2380213"/>
                  <a:pt x="4967398" y="2383094"/>
                  <a:pt x="4973000" y="2386130"/>
                </a:cubicBezTo>
                <a:cubicBezTo>
                  <a:pt x="4980298" y="2388859"/>
                  <a:pt x="4986087" y="2386785"/>
                  <a:pt x="4988542" y="2379231"/>
                </a:cubicBezTo>
                <a:cubicBezTo>
                  <a:pt x="4991846" y="2371523"/>
                  <a:pt x="4994647" y="2373041"/>
                  <a:pt x="4998560" y="2376388"/>
                </a:cubicBezTo>
                <a:cubicBezTo>
                  <a:pt x="5006384" y="2383077"/>
                  <a:pt x="5012650" y="2391071"/>
                  <a:pt x="5021189" y="2396616"/>
                </a:cubicBezTo>
                <a:cubicBezTo>
                  <a:pt x="5025947" y="2399808"/>
                  <a:pt x="5029462" y="2400179"/>
                  <a:pt x="5034139" y="2396280"/>
                </a:cubicBezTo>
                <a:cubicBezTo>
                  <a:pt x="5037971" y="2392535"/>
                  <a:pt x="5040825" y="2387953"/>
                  <a:pt x="5046166" y="2389008"/>
                </a:cubicBezTo>
                <a:cubicBezTo>
                  <a:pt x="5051371" y="2389073"/>
                  <a:pt x="5053012" y="2394863"/>
                  <a:pt x="5056078" y="2398363"/>
                </a:cubicBezTo>
                <a:cubicBezTo>
                  <a:pt x="5062103" y="2385081"/>
                  <a:pt x="5062103" y="2385081"/>
                  <a:pt x="5073443" y="2392146"/>
                </a:cubicBezTo>
                <a:cubicBezTo>
                  <a:pt x="5078069" y="2394347"/>
                  <a:pt x="5082827" y="2397537"/>
                  <a:pt x="5088220" y="2392491"/>
                </a:cubicBezTo>
                <a:cubicBezTo>
                  <a:pt x="5100113" y="2384229"/>
                  <a:pt x="5102782" y="2384757"/>
                  <a:pt x="5111400" y="2397394"/>
                </a:cubicBezTo>
                <a:cubicBezTo>
                  <a:pt x="5115577" y="2402721"/>
                  <a:pt x="5119753" y="2408049"/>
                  <a:pt x="5124776" y="2413223"/>
                </a:cubicBezTo>
                <a:cubicBezTo>
                  <a:pt x="5136064" y="2426385"/>
                  <a:pt x="5140293" y="2425613"/>
                  <a:pt x="5148591" y="2409888"/>
                </a:cubicBezTo>
                <a:cubicBezTo>
                  <a:pt x="5150732" y="2406451"/>
                  <a:pt x="5151894" y="2402178"/>
                  <a:pt x="5154750" y="2397596"/>
                </a:cubicBezTo>
                <a:cubicBezTo>
                  <a:pt x="5157499" y="2405215"/>
                  <a:pt x="5159983" y="2410851"/>
                  <a:pt x="5162733" y="2418470"/>
                </a:cubicBezTo>
                <a:cubicBezTo>
                  <a:pt x="5164161" y="2416178"/>
                  <a:pt x="5164029" y="2415188"/>
                  <a:pt x="5164742" y="2414041"/>
                </a:cubicBezTo>
                <a:cubicBezTo>
                  <a:pt x="5169974" y="2394815"/>
                  <a:pt x="5178431" y="2393270"/>
                  <a:pt x="5189851" y="2407425"/>
                </a:cubicBezTo>
                <a:cubicBezTo>
                  <a:pt x="5191941" y="2410090"/>
                  <a:pt x="5194030" y="2412753"/>
                  <a:pt x="5196250" y="2416407"/>
                </a:cubicBezTo>
                <a:cubicBezTo>
                  <a:pt x="5197359" y="2418235"/>
                  <a:pt x="5198470" y="2420064"/>
                  <a:pt x="5197175" y="2423345"/>
                </a:cubicBezTo>
                <a:cubicBezTo>
                  <a:pt x="5191334" y="2431516"/>
                  <a:pt x="5197070" y="2435543"/>
                  <a:pt x="5201961" y="2439726"/>
                </a:cubicBezTo>
                <a:cubicBezTo>
                  <a:pt x="5216235" y="2449301"/>
                  <a:pt x="5232121" y="2451474"/>
                  <a:pt x="5248008" y="2453647"/>
                </a:cubicBezTo>
                <a:cubicBezTo>
                  <a:pt x="5273461" y="2456104"/>
                  <a:pt x="5299497" y="2456423"/>
                  <a:pt x="5323154" y="2471388"/>
                </a:cubicBezTo>
                <a:cubicBezTo>
                  <a:pt x="5330715" y="2476097"/>
                  <a:pt x="5338591" y="2476688"/>
                  <a:pt x="5346918" y="2474154"/>
                </a:cubicBezTo>
                <a:cubicBezTo>
                  <a:pt x="5353551" y="2471926"/>
                  <a:pt x="5359868" y="2473817"/>
                  <a:pt x="5364759" y="2478000"/>
                </a:cubicBezTo>
                <a:cubicBezTo>
                  <a:pt x="5374275" y="2484382"/>
                  <a:pt x="5384240" y="2487638"/>
                  <a:pt x="5395633" y="2488602"/>
                </a:cubicBezTo>
                <a:cubicBezTo>
                  <a:pt x="5406180" y="2489722"/>
                  <a:pt x="5417176" y="2487712"/>
                  <a:pt x="5427537" y="2493940"/>
                </a:cubicBezTo>
                <a:cubicBezTo>
                  <a:pt x="5436790" y="2498341"/>
                  <a:pt x="5445644" y="2499769"/>
                  <a:pt x="5453624" y="2488160"/>
                </a:cubicBezTo>
                <a:cubicBezTo>
                  <a:pt x="5456719" y="2504851"/>
                  <a:pt x="5466155" y="2504144"/>
                  <a:pt x="5476437" y="2503279"/>
                </a:cubicBezTo>
                <a:cubicBezTo>
                  <a:pt x="5484049" y="2501889"/>
                  <a:pt x="5491794" y="2501489"/>
                  <a:pt x="5498641" y="2507343"/>
                </a:cubicBezTo>
                <a:cubicBezTo>
                  <a:pt x="5508554" y="2516700"/>
                  <a:pt x="5519364" y="2519800"/>
                  <a:pt x="5531021" y="2522745"/>
                </a:cubicBezTo>
                <a:cubicBezTo>
                  <a:pt x="5551533" y="2527120"/>
                  <a:pt x="5572626" y="2529357"/>
                  <a:pt x="5592108" y="2538995"/>
                </a:cubicBezTo>
                <a:cubicBezTo>
                  <a:pt x="5607810" y="2546279"/>
                  <a:pt x="5623959" y="2550434"/>
                  <a:pt x="5641140" y="2549325"/>
                </a:cubicBezTo>
                <a:cubicBezTo>
                  <a:pt x="5646215" y="2548399"/>
                  <a:pt x="5649995" y="2550754"/>
                  <a:pt x="5652480" y="2556390"/>
                </a:cubicBezTo>
                <a:cubicBezTo>
                  <a:pt x="5661759" y="2573982"/>
                  <a:pt x="5662605" y="2573827"/>
                  <a:pt x="5680234" y="2569593"/>
                </a:cubicBezTo>
                <a:cubicBezTo>
                  <a:pt x="5681927" y="2569284"/>
                  <a:pt x="5683618" y="2568973"/>
                  <a:pt x="5686156" y="2568511"/>
                </a:cubicBezTo>
                <a:cubicBezTo>
                  <a:pt x="5684412" y="2574919"/>
                  <a:pt x="5682667" y="2581327"/>
                  <a:pt x="5680792" y="2586747"/>
                </a:cubicBezTo>
                <a:cubicBezTo>
                  <a:pt x="5678731" y="2597272"/>
                  <a:pt x="5672495" y="2602473"/>
                  <a:pt x="5663903" y="2603026"/>
                </a:cubicBezTo>
                <a:cubicBezTo>
                  <a:pt x="5658829" y="2603955"/>
                  <a:pt x="5654335" y="2602746"/>
                  <a:pt x="5649391" y="2604662"/>
                </a:cubicBezTo>
                <a:cubicBezTo>
                  <a:pt x="5641199" y="2608190"/>
                  <a:pt x="5638396" y="2606671"/>
                  <a:pt x="5635384" y="2597071"/>
                </a:cubicBezTo>
                <a:cubicBezTo>
                  <a:pt x="5634854" y="2593107"/>
                  <a:pt x="5634325" y="2589144"/>
                  <a:pt x="5633796" y="2585181"/>
                </a:cubicBezTo>
                <a:cubicBezTo>
                  <a:pt x="5633848" y="2579081"/>
                  <a:pt x="5631178" y="2578553"/>
                  <a:pt x="5626950" y="2579325"/>
                </a:cubicBezTo>
                <a:cubicBezTo>
                  <a:pt x="5617513" y="2580034"/>
                  <a:pt x="5611407" y="2586223"/>
                  <a:pt x="5606414" y="2594241"/>
                </a:cubicBezTo>
                <a:cubicBezTo>
                  <a:pt x="5604854" y="2595541"/>
                  <a:pt x="5604404" y="2598670"/>
                  <a:pt x="5601735" y="2598142"/>
                </a:cubicBezTo>
                <a:cubicBezTo>
                  <a:pt x="5599910" y="2597461"/>
                  <a:pt x="5599515" y="2594488"/>
                  <a:pt x="5598404" y="2592660"/>
                </a:cubicBezTo>
                <a:cubicBezTo>
                  <a:pt x="5598138" y="2590677"/>
                  <a:pt x="5598007" y="2589687"/>
                  <a:pt x="5597742" y="2587705"/>
                </a:cubicBezTo>
                <a:cubicBezTo>
                  <a:pt x="5596817" y="2580768"/>
                  <a:pt x="5594015" y="2579250"/>
                  <a:pt x="5589204" y="2582160"/>
                </a:cubicBezTo>
                <a:cubicBezTo>
                  <a:pt x="5584525" y="2586059"/>
                  <a:pt x="5581593" y="2583550"/>
                  <a:pt x="5578393" y="2579058"/>
                </a:cubicBezTo>
                <a:cubicBezTo>
                  <a:pt x="5575327" y="2575558"/>
                  <a:pt x="5575645" y="2571441"/>
                  <a:pt x="5577784" y="2568004"/>
                </a:cubicBezTo>
                <a:cubicBezTo>
                  <a:pt x="5579792" y="2563576"/>
                  <a:pt x="5584286" y="2564786"/>
                  <a:pt x="5588067" y="2567140"/>
                </a:cubicBezTo>
                <a:cubicBezTo>
                  <a:pt x="5590736" y="2567668"/>
                  <a:pt x="5592692" y="2569342"/>
                  <a:pt x="5594702" y="2564913"/>
                </a:cubicBezTo>
                <a:cubicBezTo>
                  <a:pt x="5596708" y="2560487"/>
                  <a:pt x="5594752" y="2558814"/>
                  <a:pt x="5592664" y="2556150"/>
                </a:cubicBezTo>
                <a:cubicBezTo>
                  <a:pt x="5587774" y="2551969"/>
                  <a:pt x="5573079" y="2558713"/>
                  <a:pt x="5572445" y="2566948"/>
                </a:cubicBezTo>
                <a:cubicBezTo>
                  <a:pt x="5570781" y="2580449"/>
                  <a:pt x="5562904" y="2579858"/>
                  <a:pt x="5555026" y="2579267"/>
                </a:cubicBezTo>
                <a:cubicBezTo>
                  <a:pt x="5538560" y="2579229"/>
                  <a:pt x="5522146" y="2573091"/>
                  <a:pt x="5506259" y="2570919"/>
                </a:cubicBezTo>
                <a:cubicBezTo>
                  <a:pt x="5501766" y="2569709"/>
                  <a:pt x="5501236" y="2565744"/>
                  <a:pt x="5502398" y="2561471"/>
                </a:cubicBezTo>
                <a:cubicBezTo>
                  <a:pt x="5503430" y="2556209"/>
                  <a:pt x="5504461" y="2550945"/>
                  <a:pt x="5504512" y="2544844"/>
                </a:cubicBezTo>
                <a:cubicBezTo>
                  <a:pt x="5503719" y="2538899"/>
                  <a:pt x="5500071" y="2537537"/>
                  <a:pt x="5496423" y="2536172"/>
                </a:cubicBezTo>
                <a:cubicBezTo>
                  <a:pt x="5493621" y="2534653"/>
                  <a:pt x="5493436" y="2539762"/>
                  <a:pt x="5491877" y="2541062"/>
                </a:cubicBezTo>
                <a:cubicBezTo>
                  <a:pt x="5488576" y="2548772"/>
                  <a:pt x="5484426" y="2556634"/>
                  <a:pt x="5481122" y="2564344"/>
                </a:cubicBezTo>
                <a:cubicBezTo>
                  <a:pt x="5480011" y="2562516"/>
                  <a:pt x="5479878" y="2561525"/>
                  <a:pt x="5479747" y="2560534"/>
                </a:cubicBezTo>
                <a:cubicBezTo>
                  <a:pt x="5477314" y="2548799"/>
                  <a:pt x="5477314" y="2548799"/>
                  <a:pt x="5468805" y="2556443"/>
                </a:cubicBezTo>
                <a:cubicBezTo>
                  <a:pt x="5465818" y="2560032"/>
                  <a:pt x="5464707" y="2558206"/>
                  <a:pt x="5463464" y="2555388"/>
                </a:cubicBezTo>
                <a:cubicBezTo>
                  <a:pt x="5459868" y="2547924"/>
                  <a:pt x="5454396" y="2545878"/>
                  <a:pt x="5448741" y="2548942"/>
                </a:cubicBezTo>
                <a:cubicBezTo>
                  <a:pt x="5440098" y="2555595"/>
                  <a:pt x="5430663" y="2556304"/>
                  <a:pt x="5421358" y="2558005"/>
                </a:cubicBezTo>
                <a:cubicBezTo>
                  <a:pt x="5416284" y="2558931"/>
                  <a:pt x="5413878" y="2560386"/>
                  <a:pt x="5418054" y="2565713"/>
                </a:cubicBezTo>
                <a:cubicBezTo>
                  <a:pt x="5421386" y="2571194"/>
                  <a:pt x="5421069" y="2575313"/>
                  <a:pt x="5415677" y="2580358"/>
                </a:cubicBezTo>
                <a:cubicBezTo>
                  <a:pt x="5423687" y="2581941"/>
                  <a:pt x="5431564" y="2582532"/>
                  <a:pt x="5438859" y="2585259"/>
                </a:cubicBezTo>
                <a:cubicBezTo>
                  <a:pt x="5446022" y="2586995"/>
                  <a:pt x="5453317" y="2589724"/>
                  <a:pt x="5459317" y="2595733"/>
                </a:cubicBezTo>
                <a:cubicBezTo>
                  <a:pt x="5448720" y="2600714"/>
                  <a:pt x="5448720" y="2600714"/>
                  <a:pt x="5431459" y="2594732"/>
                </a:cubicBezTo>
                <a:cubicBezTo>
                  <a:pt x="5420516" y="2590641"/>
                  <a:pt x="5415572" y="2592557"/>
                  <a:pt x="5410843" y="2602559"/>
                </a:cubicBezTo>
                <a:cubicBezTo>
                  <a:pt x="5406246" y="2613549"/>
                  <a:pt x="5406246" y="2613549"/>
                  <a:pt x="5399714" y="2603576"/>
                </a:cubicBezTo>
                <a:cubicBezTo>
                  <a:pt x="5399582" y="2602586"/>
                  <a:pt x="5398604" y="2601748"/>
                  <a:pt x="5398473" y="2600756"/>
                </a:cubicBezTo>
                <a:cubicBezTo>
                  <a:pt x="5383192" y="2577156"/>
                  <a:pt x="5371219" y="2578328"/>
                  <a:pt x="5358057" y="2603063"/>
                </a:cubicBezTo>
                <a:cubicBezTo>
                  <a:pt x="5353327" y="2613065"/>
                  <a:pt x="5345663" y="2620553"/>
                  <a:pt x="5336623" y="2624236"/>
                </a:cubicBezTo>
                <a:cubicBezTo>
                  <a:pt x="5326606" y="2627080"/>
                  <a:pt x="5317618" y="2624661"/>
                  <a:pt x="5307787" y="2622398"/>
                </a:cubicBezTo>
                <a:cubicBezTo>
                  <a:pt x="5295998" y="2618460"/>
                  <a:pt x="5283361" y="2614678"/>
                  <a:pt x="5271256" y="2614858"/>
                </a:cubicBezTo>
                <a:cubicBezTo>
                  <a:pt x="5261820" y="2615567"/>
                  <a:pt x="5252120" y="2614293"/>
                  <a:pt x="5243845" y="2610730"/>
                </a:cubicBezTo>
                <a:cubicBezTo>
                  <a:pt x="5237395" y="2607848"/>
                  <a:pt x="5229254" y="2605275"/>
                  <a:pt x="5222885" y="2609484"/>
                </a:cubicBezTo>
                <a:cubicBezTo>
                  <a:pt x="5214956" y="2614993"/>
                  <a:pt x="5210065" y="2610810"/>
                  <a:pt x="5204909" y="2604647"/>
                </a:cubicBezTo>
                <a:cubicBezTo>
                  <a:pt x="5195578" y="2593155"/>
                  <a:pt x="5189365" y="2579063"/>
                  <a:pt x="5187117" y="2562218"/>
                </a:cubicBezTo>
                <a:cubicBezTo>
                  <a:pt x="5186590" y="2558254"/>
                  <a:pt x="5186059" y="2554290"/>
                  <a:pt x="5180721" y="2553235"/>
                </a:cubicBezTo>
                <a:cubicBezTo>
                  <a:pt x="5175249" y="2551189"/>
                  <a:pt x="5174218" y="2556453"/>
                  <a:pt x="5172077" y="2559888"/>
                </a:cubicBezTo>
                <a:cubicBezTo>
                  <a:pt x="5170783" y="2563171"/>
                  <a:pt x="5169488" y="2566453"/>
                  <a:pt x="5168060" y="2568744"/>
                </a:cubicBezTo>
                <a:cubicBezTo>
                  <a:pt x="5162485" y="2578899"/>
                  <a:pt x="5153445" y="2582578"/>
                  <a:pt x="5144274" y="2585270"/>
                </a:cubicBezTo>
                <a:cubicBezTo>
                  <a:pt x="5136661" y="2586659"/>
                  <a:pt x="5135603" y="2578731"/>
                  <a:pt x="5131559" y="2574395"/>
                </a:cubicBezTo>
                <a:cubicBezTo>
                  <a:pt x="5128520" y="2584086"/>
                  <a:pt x="5122282" y="2589286"/>
                  <a:pt x="5114406" y="2588695"/>
                </a:cubicBezTo>
                <a:cubicBezTo>
                  <a:pt x="5104704" y="2587421"/>
                  <a:pt x="5095534" y="2590112"/>
                  <a:pt x="5086361" y="2592803"/>
                </a:cubicBezTo>
                <a:cubicBezTo>
                  <a:pt x="5067041" y="2597347"/>
                  <a:pt x="5047771" y="2595790"/>
                  <a:pt x="5031011" y="2580580"/>
                </a:cubicBezTo>
                <a:cubicBezTo>
                  <a:pt x="5028077" y="2578072"/>
                  <a:pt x="5025142" y="2575563"/>
                  <a:pt x="5022025" y="2578162"/>
                </a:cubicBezTo>
                <a:cubicBezTo>
                  <a:pt x="5015920" y="2584352"/>
                  <a:pt x="5009020" y="2584597"/>
                  <a:pt x="5002121" y="2584844"/>
                </a:cubicBezTo>
                <a:cubicBezTo>
                  <a:pt x="4999584" y="2585306"/>
                  <a:pt x="4998025" y="2586607"/>
                  <a:pt x="4996730" y="2589888"/>
                </a:cubicBezTo>
                <a:cubicBezTo>
                  <a:pt x="4995700" y="2595152"/>
                  <a:pt x="4992184" y="2594780"/>
                  <a:pt x="4988536" y="2593415"/>
                </a:cubicBezTo>
                <a:cubicBezTo>
                  <a:pt x="4984042" y="2592206"/>
                  <a:pt x="4978254" y="2594279"/>
                  <a:pt x="4976351" y="2586505"/>
                </a:cubicBezTo>
                <a:cubicBezTo>
                  <a:pt x="4975292" y="2578579"/>
                  <a:pt x="4970667" y="2576377"/>
                  <a:pt x="4965328" y="2575322"/>
                </a:cubicBezTo>
                <a:cubicBezTo>
                  <a:pt x="4960834" y="2574112"/>
                  <a:pt x="4955759" y="2575041"/>
                  <a:pt x="4953539" y="2571384"/>
                </a:cubicBezTo>
                <a:cubicBezTo>
                  <a:pt x="4948964" y="2563085"/>
                  <a:pt x="4943308" y="2566148"/>
                  <a:pt x="4936541" y="2567385"/>
                </a:cubicBezTo>
                <a:cubicBezTo>
                  <a:pt x="4934137" y="2568839"/>
                  <a:pt x="4931467" y="2568311"/>
                  <a:pt x="4928930" y="2568776"/>
                </a:cubicBezTo>
                <a:cubicBezTo>
                  <a:pt x="4916956" y="2569947"/>
                  <a:pt x="4904718" y="2569137"/>
                  <a:pt x="4893009" y="2572291"/>
                </a:cubicBezTo>
                <a:cubicBezTo>
                  <a:pt x="4888066" y="2574208"/>
                  <a:pt x="4881299" y="2575445"/>
                  <a:pt x="4880139" y="2579719"/>
                </a:cubicBezTo>
                <a:cubicBezTo>
                  <a:pt x="4879239" y="2585973"/>
                  <a:pt x="4886402" y="2587710"/>
                  <a:pt x="4891029" y="2589909"/>
                </a:cubicBezTo>
                <a:cubicBezTo>
                  <a:pt x="4892007" y="2590746"/>
                  <a:pt x="4892986" y="2591583"/>
                  <a:pt x="4893829" y="2591427"/>
                </a:cubicBezTo>
                <a:cubicBezTo>
                  <a:pt x="4907973" y="2600010"/>
                  <a:pt x="4911119" y="2610603"/>
                  <a:pt x="4902952" y="2627319"/>
                </a:cubicBezTo>
                <a:cubicBezTo>
                  <a:pt x="4898777" y="2621993"/>
                  <a:pt x="4895048" y="2613536"/>
                  <a:pt x="4887754" y="2610810"/>
                </a:cubicBezTo>
                <a:cubicBezTo>
                  <a:pt x="4879611" y="2608236"/>
                  <a:pt x="4874486" y="2615263"/>
                  <a:pt x="4868115" y="2619472"/>
                </a:cubicBezTo>
                <a:cubicBezTo>
                  <a:pt x="4865842" y="2621916"/>
                  <a:pt x="4863171" y="2621390"/>
                  <a:pt x="4863356" y="2616281"/>
                </a:cubicBezTo>
                <a:cubicBezTo>
                  <a:pt x="4863938" y="2614145"/>
                  <a:pt x="4863674" y="2612162"/>
                  <a:pt x="4864254" y="2610027"/>
                </a:cubicBezTo>
                <a:cubicBezTo>
                  <a:pt x="4864704" y="2606900"/>
                  <a:pt x="4865153" y="2603771"/>
                  <a:pt x="4863064" y="2601107"/>
                </a:cubicBezTo>
                <a:cubicBezTo>
                  <a:pt x="4861953" y="2599281"/>
                  <a:pt x="4859813" y="2602718"/>
                  <a:pt x="4858122" y="2603026"/>
                </a:cubicBezTo>
                <a:cubicBezTo>
                  <a:pt x="4852598" y="2607080"/>
                  <a:pt x="4850509" y="2604417"/>
                  <a:pt x="4850563" y="2598317"/>
                </a:cubicBezTo>
                <a:cubicBezTo>
                  <a:pt x="4850297" y="2596333"/>
                  <a:pt x="4851725" y="2594042"/>
                  <a:pt x="4848922" y="2592525"/>
                </a:cubicBezTo>
                <a:cubicBezTo>
                  <a:pt x="4837453" y="2616951"/>
                  <a:pt x="4830952" y="2620170"/>
                  <a:pt x="4806527" y="2612451"/>
                </a:cubicBezTo>
                <a:cubicBezTo>
                  <a:pt x="4805681" y="2612605"/>
                  <a:pt x="4805681" y="2612605"/>
                  <a:pt x="4804703" y="2611767"/>
                </a:cubicBezTo>
                <a:cubicBezTo>
                  <a:pt x="4785619" y="2605103"/>
                  <a:pt x="4766218" y="2602557"/>
                  <a:pt x="4747161" y="2609084"/>
                </a:cubicBezTo>
                <a:cubicBezTo>
                  <a:pt x="4740527" y="2611309"/>
                  <a:pt x="4735900" y="2609109"/>
                  <a:pt x="4732570" y="2603627"/>
                </a:cubicBezTo>
                <a:cubicBezTo>
                  <a:pt x="4728260" y="2597309"/>
                  <a:pt x="4721811" y="2594427"/>
                  <a:pt x="4715759" y="2594518"/>
                </a:cubicBezTo>
                <a:cubicBezTo>
                  <a:pt x="4705212" y="2593400"/>
                  <a:pt x="4693951" y="2593425"/>
                  <a:pt x="4682956" y="2595433"/>
                </a:cubicBezTo>
                <a:cubicBezTo>
                  <a:pt x="4673652" y="2597133"/>
                  <a:pt x="4672490" y="2601406"/>
                  <a:pt x="4677196" y="2610696"/>
                </a:cubicBezTo>
                <a:cubicBezTo>
                  <a:pt x="4678436" y="2613515"/>
                  <a:pt x="4681239" y="2615034"/>
                  <a:pt x="4679099" y="2618471"/>
                </a:cubicBezTo>
                <a:cubicBezTo>
                  <a:pt x="4675398" y="2623207"/>
                  <a:pt x="4677038" y="2628996"/>
                  <a:pt x="4677832" y="2634943"/>
                </a:cubicBezTo>
                <a:cubicBezTo>
                  <a:pt x="4678229" y="2637915"/>
                  <a:pt x="4679603" y="2641725"/>
                  <a:pt x="4676352" y="2643334"/>
                </a:cubicBezTo>
                <a:cubicBezTo>
                  <a:pt x="4673101" y="2644941"/>
                  <a:pt x="4670880" y="2641288"/>
                  <a:pt x="4669639" y="2638469"/>
                </a:cubicBezTo>
                <a:cubicBezTo>
                  <a:pt x="4666042" y="2631005"/>
                  <a:pt x="4662579" y="2624533"/>
                  <a:pt x="4659117" y="2618060"/>
                </a:cubicBezTo>
                <a:cubicBezTo>
                  <a:pt x="4650234" y="2603441"/>
                  <a:pt x="4639025" y="2597368"/>
                  <a:pt x="4623934" y="2601140"/>
                </a:cubicBezTo>
                <a:cubicBezTo>
                  <a:pt x="4616321" y="2602530"/>
                  <a:pt x="4608842" y="2604912"/>
                  <a:pt x="4601229" y="2606302"/>
                </a:cubicBezTo>
                <a:cubicBezTo>
                  <a:pt x="4592057" y="2608993"/>
                  <a:pt x="4586322" y="2604963"/>
                  <a:pt x="4582461" y="2595518"/>
                </a:cubicBezTo>
                <a:cubicBezTo>
                  <a:pt x="4581350" y="2593690"/>
                  <a:pt x="4581800" y="2590564"/>
                  <a:pt x="4579129" y="2590037"/>
                </a:cubicBezTo>
                <a:cubicBezTo>
                  <a:pt x="4576673" y="2597590"/>
                  <a:pt x="4573501" y="2606291"/>
                  <a:pt x="4571176" y="2614836"/>
                </a:cubicBezTo>
                <a:cubicBezTo>
                  <a:pt x="4567291" y="2624682"/>
                  <a:pt x="4567291" y="2624682"/>
                  <a:pt x="4561872" y="2616536"/>
                </a:cubicBezTo>
                <a:cubicBezTo>
                  <a:pt x="4557430" y="2609227"/>
                  <a:pt x="4552937" y="2608018"/>
                  <a:pt x="4546964" y="2615199"/>
                </a:cubicBezTo>
                <a:cubicBezTo>
                  <a:pt x="4541705" y="2621235"/>
                  <a:pt x="4535070" y="2623461"/>
                  <a:pt x="4527193" y="2622870"/>
                </a:cubicBezTo>
                <a:cubicBezTo>
                  <a:pt x="4515935" y="2622898"/>
                  <a:pt x="4504991" y="2618804"/>
                  <a:pt x="4494047" y="2614713"/>
                </a:cubicBezTo>
                <a:cubicBezTo>
                  <a:pt x="4483104" y="2610621"/>
                  <a:pt x="4479008" y="2612386"/>
                  <a:pt x="4472585" y="2622694"/>
                </a:cubicBezTo>
                <a:cubicBezTo>
                  <a:pt x="4465582" y="2635140"/>
                  <a:pt x="4456145" y="2635848"/>
                  <a:pt x="4448505" y="2624048"/>
                </a:cubicBezTo>
                <a:cubicBezTo>
                  <a:pt x="4441131" y="2614229"/>
                  <a:pt x="4441131" y="2614229"/>
                  <a:pt x="4434841" y="2625527"/>
                </a:cubicBezTo>
                <a:cubicBezTo>
                  <a:pt x="4433995" y="2625684"/>
                  <a:pt x="4434127" y="2626673"/>
                  <a:pt x="4433281" y="2626828"/>
                </a:cubicBezTo>
                <a:cubicBezTo>
                  <a:pt x="4430558" y="2632400"/>
                  <a:pt x="4427043" y="2632028"/>
                  <a:pt x="4423713" y="2626546"/>
                </a:cubicBezTo>
                <a:cubicBezTo>
                  <a:pt x="4422470" y="2623728"/>
                  <a:pt x="4421227" y="2620910"/>
                  <a:pt x="4419986" y="2618091"/>
                </a:cubicBezTo>
                <a:cubicBezTo>
                  <a:pt x="4415279" y="2608800"/>
                  <a:pt x="4408698" y="2604926"/>
                  <a:pt x="4400635" y="2609444"/>
                </a:cubicBezTo>
                <a:cubicBezTo>
                  <a:pt x="4386920" y="2617026"/>
                  <a:pt x="4372673" y="2620643"/>
                  <a:pt x="4360330" y="2632033"/>
                </a:cubicBezTo>
                <a:cubicBezTo>
                  <a:pt x="4356497" y="2635778"/>
                  <a:pt x="4351554" y="2637696"/>
                  <a:pt x="4349651" y="2629923"/>
                </a:cubicBezTo>
                <a:cubicBezTo>
                  <a:pt x="4347165" y="2624289"/>
                  <a:pt x="4343782" y="2624905"/>
                  <a:pt x="4340663" y="2627505"/>
                </a:cubicBezTo>
                <a:cubicBezTo>
                  <a:pt x="4334293" y="2631715"/>
                  <a:pt x="4326682" y="2633105"/>
                  <a:pt x="4319915" y="2634341"/>
                </a:cubicBezTo>
                <a:cubicBezTo>
                  <a:pt x="4308920" y="2636349"/>
                  <a:pt x="4305220" y="2641086"/>
                  <a:pt x="4304269" y="2653438"/>
                </a:cubicBezTo>
                <a:cubicBezTo>
                  <a:pt x="4304308" y="2656984"/>
                  <a:pt x="4303694" y="2658873"/>
                  <a:pt x="4302436" y="2659991"/>
                </a:cubicBezTo>
                <a:lnTo>
                  <a:pt x="4302244" y="2660056"/>
                </a:lnTo>
                <a:lnTo>
                  <a:pt x="4349990" y="2668957"/>
                </a:lnTo>
                <a:cubicBezTo>
                  <a:pt x="4353505" y="2669330"/>
                  <a:pt x="4358580" y="2668403"/>
                  <a:pt x="4359241" y="2673358"/>
                </a:cubicBezTo>
                <a:cubicBezTo>
                  <a:pt x="4360748" y="2678157"/>
                  <a:pt x="4356783" y="2680911"/>
                  <a:pt x="4354642" y="2684348"/>
                </a:cubicBezTo>
                <a:cubicBezTo>
                  <a:pt x="4352370" y="2686794"/>
                  <a:pt x="4349251" y="2689393"/>
                  <a:pt x="4351472" y="2693048"/>
                </a:cubicBezTo>
                <a:cubicBezTo>
                  <a:pt x="4352979" y="2697847"/>
                  <a:pt x="4356627" y="2699212"/>
                  <a:pt x="4360142" y="2699586"/>
                </a:cubicBezTo>
                <a:cubicBezTo>
                  <a:pt x="4362680" y="2699121"/>
                  <a:pt x="4365217" y="2698658"/>
                  <a:pt x="4367754" y="2698194"/>
                </a:cubicBezTo>
                <a:cubicBezTo>
                  <a:pt x="4379729" y="2697022"/>
                  <a:pt x="4387553" y="2703713"/>
                  <a:pt x="4389403" y="2717586"/>
                </a:cubicBezTo>
                <a:cubicBezTo>
                  <a:pt x="4390067" y="2722541"/>
                  <a:pt x="4390726" y="2727496"/>
                  <a:pt x="4389698" y="2732760"/>
                </a:cubicBezTo>
                <a:cubicBezTo>
                  <a:pt x="4389644" y="2738860"/>
                  <a:pt x="4393424" y="2741215"/>
                  <a:pt x="4398235" y="2738305"/>
                </a:cubicBezTo>
                <a:cubicBezTo>
                  <a:pt x="4407141" y="2733633"/>
                  <a:pt x="4410312" y="2724933"/>
                  <a:pt x="4407615" y="2711215"/>
                </a:cubicBezTo>
                <a:cubicBezTo>
                  <a:pt x="4414594" y="2718060"/>
                  <a:pt x="4419749" y="2724224"/>
                  <a:pt x="4423345" y="2731689"/>
                </a:cubicBezTo>
                <a:cubicBezTo>
                  <a:pt x="4426940" y="2739152"/>
                  <a:pt x="4426783" y="2757453"/>
                  <a:pt x="4421656" y="2764480"/>
                </a:cubicBezTo>
                <a:cubicBezTo>
                  <a:pt x="4414969" y="2772806"/>
                  <a:pt x="4406695" y="2769243"/>
                  <a:pt x="4400246" y="2766360"/>
                </a:cubicBezTo>
                <a:cubicBezTo>
                  <a:pt x="4390994" y="2761960"/>
                  <a:pt x="4381162" y="2759695"/>
                  <a:pt x="4371011" y="2761549"/>
                </a:cubicBezTo>
                <a:cubicBezTo>
                  <a:pt x="4365091" y="2762631"/>
                  <a:pt x="4358325" y="2763867"/>
                  <a:pt x="4351558" y="2765104"/>
                </a:cubicBezTo>
                <a:cubicBezTo>
                  <a:pt x="4323646" y="2770201"/>
                  <a:pt x="4295919" y="2770190"/>
                  <a:pt x="4270754" y="2750426"/>
                </a:cubicBezTo>
                <a:cubicBezTo>
                  <a:pt x="4261107" y="2743053"/>
                  <a:pt x="4256427" y="2746951"/>
                  <a:pt x="4253785" y="2759615"/>
                </a:cubicBezTo>
                <a:cubicBezTo>
                  <a:pt x="4253204" y="2761751"/>
                  <a:pt x="4255293" y="2764416"/>
                  <a:pt x="4252888" y="2765870"/>
                </a:cubicBezTo>
                <a:cubicBezTo>
                  <a:pt x="4250349" y="2766333"/>
                  <a:pt x="4248394" y="2764661"/>
                  <a:pt x="4247283" y="2762833"/>
                </a:cubicBezTo>
                <a:cubicBezTo>
                  <a:pt x="4246173" y="2761006"/>
                  <a:pt x="4245063" y="2759178"/>
                  <a:pt x="4244084" y="2758342"/>
                </a:cubicBezTo>
                <a:cubicBezTo>
                  <a:pt x="4240886" y="2753851"/>
                  <a:pt x="4236974" y="2750505"/>
                  <a:pt x="4233406" y="2756233"/>
                </a:cubicBezTo>
                <a:cubicBezTo>
                  <a:pt x="4228992" y="2762114"/>
                  <a:pt x="4235891" y="2761870"/>
                  <a:pt x="4237978" y="2764533"/>
                </a:cubicBezTo>
                <a:cubicBezTo>
                  <a:pt x="4238112" y="2765524"/>
                  <a:pt x="4238958" y="2765369"/>
                  <a:pt x="4239089" y="2766361"/>
                </a:cubicBezTo>
                <a:cubicBezTo>
                  <a:pt x="4241046" y="2768033"/>
                  <a:pt x="4242288" y="2770851"/>
                  <a:pt x="4240862" y="2773142"/>
                </a:cubicBezTo>
                <a:cubicBezTo>
                  <a:pt x="4239567" y="2776423"/>
                  <a:pt x="4237875" y="2776732"/>
                  <a:pt x="4235072" y="2775215"/>
                </a:cubicBezTo>
                <a:cubicBezTo>
                  <a:pt x="4224130" y="2771123"/>
                  <a:pt x="4215354" y="2776787"/>
                  <a:pt x="4210043" y="2788921"/>
                </a:cubicBezTo>
                <a:cubicBezTo>
                  <a:pt x="4208616" y="2791213"/>
                  <a:pt x="4205497" y="2793812"/>
                  <a:pt x="4205894" y="2796786"/>
                </a:cubicBezTo>
                <a:cubicBezTo>
                  <a:pt x="4207348" y="2807685"/>
                  <a:pt x="4218107" y="2816886"/>
                  <a:pt x="4226300" y="2813360"/>
                </a:cubicBezTo>
                <a:cubicBezTo>
                  <a:pt x="4242688" y="2806306"/>
                  <a:pt x="4259156" y="2806343"/>
                  <a:pt x="4276416" y="2812326"/>
                </a:cubicBezTo>
                <a:cubicBezTo>
                  <a:pt x="4282601" y="2813227"/>
                  <a:pt x="4288787" y="2814127"/>
                  <a:pt x="4293201" y="2808245"/>
                </a:cubicBezTo>
                <a:cubicBezTo>
                  <a:pt x="4297033" y="2804501"/>
                  <a:pt x="4298857" y="2805181"/>
                  <a:pt x="4300495" y="2810973"/>
                </a:cubicBezTo>
                <a:cubicBezTo>
                  <a:pt x="4302399" y="2818746"/>
                  <a:pt x="4307289" y="2822928"/>
                  <a:pt x="4314320" y="2823674"/>
                </a:cubicBezTo>
                <a:cubicBezTo>
                  <a:pt x="4321484" y="2825410"/>
                  <a:pt x="4329494" y="2826993"/>
                  <a:pt x="4337502" y="2828576"/>
                </a:cubicBezTo>
                <a:cubicBezTo>
                  <a:pt x="4344533" y="2829321"/>
                  <a:pt x="4347864" y="2834803"/>
                  <a:pt x="4348077" y="2842886"/>
                </a:cubicBezTo>
                <a:cubicBezTo>
                  <a:pt x="4348208" y="2843877"/>
                  <a:pt x="4348474" y="2845858"/>
                  <a:pt x="4347891" y="2847995"/>
                </a:cubicBezTo>
                <a:cubicBezTo>
                  <a:pt x="4348554" y="2852949"/>
                  <a:pt x="4351620" y="2856449"/>
                  <a:pt x="4355848" y="2855676"/>
                </a:cubicBezTo>
                <a:cubicBezTo>
                  <a:pt x="4359364" y="2856050"/>
                  <a:pt x="4358702" y="2851095"/>
                  <a:pt x="4358174" y="2847132"/>
                </a:cubicBezTo>
                <a:cubicBezTo>
                  <a:pt x="4358491" y="2843013"/>
                  <a:pt x="4357961" y="2839049"/>
                  <a:pt x="4362905" y="2837131"/>
                </a:cubicBezTo>
                <a:cubicBezTo>
                  <a:pt x="4370516" y="2835741"/>
                  <a:pt x="4378606" y="2844413"/>
                  <a:pt x="4378105" y="2853642"/>
                </a:cubicBezTo>
                <a:cubicBezTo>
                  <a:pt x="4378501" y="2856614"/>
                  <a:pt x="4377074" y="2858904"/>
                  <a:pt x="4379162" y="2861570"/>
                </a:cubicBezTo>
                <a:cubicBezTo>
                  <a:pt x="4381699" y="2861106"/>
                  <a:pt x="4381303" y="2858133"/>
                  <a:pt x="4382862" y="2856833"/>
                </a:cubicBezTo>
                <a:cubicBezTo>
                  <a:pt x="4386298" y="2850114"/>
                  <a:pt x="4389681" y="2849497"/>
                  <a:pt x="4393991" y="2855815"/>
                </a:cubicBezTo>
                <a:cubicBezTo>
                  <a:pt x="4399674" y="2865943"/>
                  <a:pt x="4407499" y="2872635"/>
                  <a:pt x="4415191" y="2878335"/>
                </a:cubicBezTo>
                <a:cubicBezTo>
                  <a:pt x="4423993" y="2885862"/>
                  <a:pt x="4432082" y="2894537"/>
                  <a:pt x="4434780" y="2908255"/>
                </a:cubicBezTo>
                <a:cubicBezTo>
                  <a:pt x="4436288" y="2913055"/>
                  <a:pt x="4438772" y="2918691"/>
                  <a:pt x="4443265" y="2919900"/>
                </a:cubicBezTo>
                <a:cubicBezTo>
                  <a:pt x="4461504" y="2926719"/>
                  <a:pt x="4469753" y="2949575"/>
                  <a:pt x="4487411" y="2958531"/>
                </a:cubicBezTo>
                <a:cubicBezTo>
                  <a:pt x="4492169" y="2961721"/>
                  <a:pt x="4491984" y="2966831"/>
                  <a:pt x="4490953" y="2972094"/>
                </a:cubicBezTo>
                <a:cubicBezTo>
                  <a:pt x="4489078" y="2977513"/>
                  <a:pt x="4484452" y="2975313"/>
                  <a:pt x="4481518" y="2972803"/>
                </a:cubicBezTo>
                <a:cubicBezTo>
                  <a:pt x="4475782" y="2968775"/>
                  <a:pt x="4470840" y="2970694"/>
                  <a:pt x="4466294" y="2975584"/>
                </a:cubicBezTo>
                <a:cubicBezTo>
                  <a:pt x="4461034" y="2981620"/>
                  <a:pt x="4454532" y="2984838"/>
                  <a:pt x="4446919" y="2986229"/>
                </a:cubicBezTo>
                <a:cubicBezTo>
                  <a:pt x="4434100" y="2987554"/>
                  <a:pt x="4425880" y="2977891"/>
                  <a:pt x="4427410" y="2963400"/>
                </a:cubicBezTo>
                <a:cubicBezTo>
                  <a:pt x="4427860" y="2960272"/>
                  <a:pt x="4428177" y="2956154"/>
                  <a:pt x="4427780" y="2953181"/>
                </a:cubicBezTo>
                <a:cubicBezTo>
                  <a:pt x="4427647" y="2952190"/>
                  <a:pt x="4428361" y="2951045"/>
                  <a:pt x="4428361" y="2951045"/>
                </a:cubicBezTo>
                <a:cubicBezTo>
                  <a:pt x="4427515" y="2951200"/>
                  <a:pt x="4427515" y="2951200"/>
                  <a:pt x="4426803" y="2952345"/>
                </a:cubicBezTo>
                <a:cubicBezTo>
                  <a:pt x="4423418" y="2952963"/>
                  <a:pt x="4420881" y="2953426"/>
                  <a:pt x="4417365" y="2953054"/>
                </a:cubicBezTo>
                <a:cubicBezTo>
                  <a:pt x="4400634" y="2951035"/>
                  <a:pt x="4395956" y="2954934"/>
                  <a:pt x="4393393" y="2974689"/>
                </a:cubicBezTo>
                <a:cubicBezTo>
                  <a:pt x="4392892" y="2983916"/>
                  <a:pt x="4388082" y="2986825"/>
                  <a:pt x="4380205" y="2986233"/>
                </a:cubicBezTo>
                <a:cubicBezTo>
                  <a:pt x="4374152" y="2986324"/>
                  <a:pt x="4370239" y="2982978"/>
                  <a:pt x="4365931" y="2976660"/>
                </a:cubicBezTo>
                <a:cubicBezTo>
                  <a:pt x="4353982" y="2958541"/>
                  <a:pt x="4337884" y="2948285"/>
                  <a:pt x="4317769" y="2946884"/>
                </a:cubicBezTo>
                <a:cubicBezTo>
                  <a:pt x="4300905" y="2943874"/>
                  <a:pt x="4300905" y="2943874"/>
                  <a:pt x="4306933" y="2963074"/>
                </a:cubicBezTo>
                <a:cubicBezTo>
                  <a:pt x="4310080" y="2973665"/>
                  <a:pt x="4309049" y="2978929"/>
                  <a:pt x="4301967" y="2984284"/>
                </a:cubicBezTo>
                <a:cubicBezTo>
                  <a:pt x="4297445" y="2969884"/>
                  <a:pt x="4294511" y="2967374"/>
                  <a:pt x="4281691" y="2968699"/>
                </a:cubicBezTo>
                <a:cubicBezTo>
                  <a:pt x="4273234" y="2970245"/>
                  <a:pt x="4264326" y="2974917"/>
                  <a:pt x="4257082" y="2966090"/>
                </a:cubicBezTo>
                <a:cubicBezTo>
                  <a:pt x="4256950" y="2965099"/>
                  <a:pt x="4256105" y="2965253"/>
                  <a:pt x="4255259" y="2965409"/>
                </a:cubicBezTo>
                <a:cubicBezTo>
                  <a:pt x="4245638" y="2971225"/>
                  <a:pt x="4241753" y="2981071"/>
                  <a:pt x="4242627" y="2994107"/>
                </a:cubicBezTo>
                <a:cubicBezTo>
                  <a:pt x="4243552" y="3001044"/>
                  <a:pt x="4244479" y="3007980"/>
                  <a:pt x="4238109" y="3012189"/>
                </a:cubicBezTo>
                <a:cubicBezTo>
                  <a:pt x="4237395" y="3013335"/>
                  <a:pt x="4235123" y="3015780"/>
                  <a:pt x="4234726" y="3012807"/>
                </a:cubicBezTo>
                <a:cubicBezTo>
                  <a:pt x="4232822" y="3005035"/>
                  <a:pt x="4226769" y="3005124"/>
                  <a:pt x="4221298" y="3003079"/>
                </a:cubicBezTo>
                <a:cubicBezTo>
                  <a:pt x="4214980" y="3001188"/>
                  <a:pt x="4210935" y="2996850"/>
                  <a:pt x="4210723" y="2988769"/>
                </a:cubicBezTo>
                <a:cubicBezTo>
                  <a:pt x="4210377" y="2979696"/>
                  <a:pt x="4206069" y="2973378"/>
                  <a:pt x="4198774" y="2970650"/>
                </a:cubicBezTo>
                <a:cubicBezTo>
                  <a:pt x="4192192" y="2966777"/>
                  <a:pt x="4186668" y="2970832"/>
                  <a:pt x="4181409" y="2976867"/>
                </a:cubicBezTo>
                <a:cubicBezTo>
                  <a:pt x="4177128" y="2983740"/>
                  <a:pt x="4174907" y="2980085"/>
                  <a:pt x="4174114" y="2974139"/>
                </a:cubicBezTo>
                <a:cubicBezTo>
                  <a:pt x="4172922" y="2965221"/>
                  <a:pt x="4168297" y="2963021"/>
                  <a:pt x="4161795" y="2966239"/>
                </a:cubicBezTo>
                <a:cubicBezTo>
                  <a:pt x="4160104" y="2966548"/>
                  <a:pt x="4158411" y="2966857"/>
                  <a:pt x="4156853" y="2968158"/>
                </a:cubicBezTo>
                <a:cubicBezTo>
                  <a:pt x="4149504" y="2971529"/>
                  <a:pt x="4143452" y="2971620"/>
                  <a:pt x="4138746" y="2962328"/>
                </a:cubicBezTo>
                <a:cubicBezTo>
                  <a:pt x="4133327" y="2954183"/>
                  <a:pt x="4125052" y="2950619"/>
                  <a:pt x="4117308" y="2951019"/>
                </a:cubicBezTo>
                <a:cubicBezTo>
                  <a:pt x="4111124" y="2950117"/>
                  <a:pt x="4104357" y="2951354"/>
                  <a:pt x="4107503" y="2961945"/>
                </a:cubicBezTo>
                <a:cubicBezTo>
                  <a:pt x="4107899" y="2964917"/>
                  <a:pt x="4107584" y="2969036"/>
                  <a:pt x="4107133" y="2972163"/>
                </a:cubicBezTo>
                <a:cubicBezTo>
                  <a:pt x="4108060" y="2979099"/>
                  <a:pt x="4106448" y="2986499"/>
                  <a:pt x="4110625" y="2991827"/>
                </a:cubicBezTo>
                <a:cubicBezTo>
                  <a:pt x="4121515" y="3002019"/>
                  <a:pt x="4122522" y="3016046"/>
                  <a:pt x="4124506" y="3030910"/>
                </a:cubicBezTo>
                <a:cubicBezTo>
                  <a:pt x="4118055" y="3028027"/>
                  <a:pt x="4111606" y="3025145"/>
                  <a:pt x="4104840" y="3026382"/>
                </a:cubicBezTo>
                <a:cubicBezTo>
                  <a:pt x="4096514" y="3028917"/>
                  <a:pt x="4088505" y="3027335"/>
                  <a:pt x="4080945" y="3022626"/>
                </a:cubicBezTo>
                <a:cubicBezTo>
                  <a:pt x="4074364" y="3018752"/>
                  <a:pt x="4067067" y="3016024"/>
                  <a:pt x="4059772" y="3013297"/>
                </a:cubicBezTo>
                <a:cubicBezTo>
                  <a:pt x="4038598" y="3003968"/>
                  <a:pt x="4015998" y="2996930"/>
                  <a:pt x="3995857" y="2982338"/>
                </a:cubicBezTo>
                <a:cubicBezTo>
                  <a:pt x="3991098" y="2979148"/>
                  <a:pt x="3988825" y="2981593"/>
                  <a:pt x="3987794" y="2986856"/>
                </a:cubicBezTo>
                <a:cubicBezTo>
                  <a:pt x="3987213" y="2988993"/>
                  <a:pt x="3986896" y="2993111"/>
                  <a:pt x="3983381" y="2992738"/>
                </a:cubicBezTo>
                <a:cubicBezTo>
                  <a:pt x="3980711" y="2992211"/>
                  <a:pt x="3980183" y="2988246"/>
                  <a:pt x="3979918" y="2986264"/>
                </a:cubicBezTo>
                <a:cubicBezTo>
                  <a:pt x="3978411" y="2981465"/>
                  <a:pt x="3977036" y="2977656"/>
                  <a:pt x="3973520" y="2977283"/>
                </a:cubicBezTo>
                <a:cubicBezTo>
                  <a:pt x="3969159" y="2977065"/>
                  <a:pt x="3965247" y="2973719"/>
                  <a:pt x="3960884" y="2973500"/>
                </a:cubicBezTo>
                <a:cubicBezTo>
                  <a:pt x="3954701" y="2972600"/>
                  <a:pt x="3953326" y="2968790"/>
                  <a:pt x="3955069" y="2962381"/>
                </a:cubicBezTo>
                <a:cubicBezTo>
                  <a:pt x="3959799" y="2952381"/>
                  <a:pt x="3952769" y="2951636"/>
                  <a:pt x="3947166" y="2948598"/>
                </a:cubicBezTo>
                <a:cubicBezTo>
                  <a:pt x="3939736" y="2944879"/>
                  <a:pt x="3940795" y="2952807"/>
                  <a:pt x="3939633" y="2957080"/>
                </a:cubicBezTo>
                <a:cubicBezTo>
                  <a:pt x="3939051" y="2959217"/>
                  <a:pt x="3939315" y="2961198"/>
                  <a:pt x="3936779" y="2961663"/>
                </a:cubicBezTo>
                <a:cubicBezTo>
                  <a:pt x="3934425" y="2957017"/>
                  <a:pt x="3931227" y="2952525"/>
                  <a:pt x="3929588" y="2946735"/>
                </a:cubicBezTo>
                <a:cubicBezTo>
                  <a:pt x="3927367" y="2943080"/>
                  <a:pt x="3924433" y="2940570"/>
                  <a:pt x="3921049" y="2941189"/>
                </a:cubicBezTo>
                <a:cubicBezTo>
                  <a:pt x="3916820" y="2941961"/>
                  <a:pt x="3917482" y="2946915"/>
                  <a:pt x="3917033" y="2950043"/>
                </a:cubicBezTo>
                <a:cubicBezTo>
                  <a:pt x="3912911" y="2971097"/>
                  <a:pt x="3903423" y="2977905"/>
                  <a:pt x="3885448" y="2973069"/>
                </a:cubicBezTo>
                <a:cubicBezTo>
                  <a:pt x="3881800" y="2971704"/>
                  <a:pt x="3878286" y="2971331"/>
                  <a:pt x="3875350" y="2968823"/>
                </a:cubicBezTo>
                <a:cubicBezTo>
                  <a:pt x="3859782" y="2962530"/>
                  <a:pt x="3846697" y="2961875"/>
                  <a:pt x="3837104" y="2980884"/>
                </a:cubicBezTo>
                <a:cubicBezTo>
                  <a:pt x="3837104" y="2980884"/>
                  <a:pt x="3836259" y="2981039"/>
                  <a:pt x="3836392" y="2982028"/>
                </a:cubicBezTo>
                <a:cubicBezTo>
                  <a:pt x="3832427" y="2984784"/>
                  <a:pt x="3829177" y="2986392"/>
                  <a:pt x="3824549" y="2984192"/>
                </a:cubicBezTo>
                <a:cubicBezTo>
                  <a:pt x="3822726" y="2983510"/>
                  <a:pt x="3820769" y="2981837"/>
                  <a:pt x="3821219" y="2978711"/>
                </a:cubicBezTo>
                <a:cubicBezTo>
                  <a:pt x="3821403" y="2973601"/>
                  <a:pt x="3825500" y="2971837"/>
                  <a:pt x="3828752" y="2970229"/>
                </a:cubicBezTo>
                <a:cubicBezTo>
                  <a:pt x="3831290" y="2969766"/>
                  <a:pt x="3834540" y="2968155"/>
                  <a:pt x="3834142" y="2965184"/>
                </a:cubicBezTo>
                <a:cubicBezTo>
                  <a:pt x="3834460" y="2961066"/>
                  <a:pt x="3830363" y="2962829"/>
                  <a:pt x="3828406" y="2961155"/>
                </a:cubicBezTo>
                <a:cubicBezTo>
                  <a:pt x="3823913" y="2959946"/>
                  <a:pt x="3819553" y="2959728"/>
                  <a:pt x="3815058" y="2958519"/>
                </a:cubicBezTo>
                <a:cubicBezTo>
                  <a:pt x="3808874" y="2957618"/>
                  <a:pt x="3803400" y="2955573"/>
                  <a:pt x="3799224" y="2950245"/>
                </a:cubicBezTo>
                <a:cubicBezTo>
                  <a:pt x="3796159" y="2946744"/>
                  <a:pt x="3793620" y="2947209"/>
                  <a:pt x="3789655" y="2949962"/>
                </a:cubicBezTo>
                <a:cubicBezTo>
                  <a:pt x="3778476" y="2957079"/>
                  <a:pt x="3770467" y="2955498"/>
                  <a:pt x="3761269" y="2944997"/>
                </a:cubicBezTo>
                <a:cubicBezTo>
                  <a:pt x="3756246" y="2939825"/>
                  <a:pt x="3752782" y="2933350"/>
                  <a:pt x="3748473" y="2927033"/>
                </a:cubicBezTo>
                <a:cubicBezTo>
                  <a:pt x="3743185" y="2919878"/>
                  <a:pt x="3736604" y="2916004"/>
                  <a:pt x="3728595" y="2914422"/>
                </a:cubicBezTo>
                <a:cubicBezTo>
                  <a:pt x="3719740" y="2912994"/>
                  <a:pt x="3715775" y="2915748"/>
                  <a:pt x="3713001" y="2927422"/>
                </a:cubicBezTo>
                <a:cubicBezTo>
                  <a:pt x="3710359" y="2940084"/>
                  <a:pt x="3704571" y="2942158"/>
                  <a:pt x="3694340" y="2936920"/>
                </a:cubicBezTo>
                <a:cubicBezTo>
                  <a:pt x="3690693" y="2935556"/>
                  <a:pt x="3688737" y="2933884"/>
                  <a:pt x="3684640" y="2935647"/>
                </a:cubicBezTo>
                <a:cubicBezTo>
                  <a:pt x="3675019" y="2941464"/>
                  <a:pt x="3675019" y="2941464"/>
                  <a:pt x="3673302" y="2928583"/>
                </a:cubicBezTo>
                <a:cubicBezTo>
                  <a:pt x="3673882" y="2926446"/>
                  <a:pt x="3673750" y="2925456"/>
                  <a:pt x="3672638" y="2923628"/>
                </a:cubicBezTo>
                <a:cubicBezTo>
                  <a:pt x="3671581" y="2915702"/>
                  <a:pt x="3667801" y="2913346"/>
                  <a:pt x="3661431" y="2917555"/>
                </a:cubicBezTo>
                <a:cubicBezTo>
                  <a:pt x="3656621" y="2920464"/>
                  <a:pt x="3652075" y="2925354"/>
                  <a:pt x="3647134" y="2927272"/>
                </a:cubicBezTo>
                <a:cubicBezTo>
                  <a:pt x="3626200" y="2939217"/>
                  <a:pt x="3601379" y="2928524"/>
                  <a:pt x="3593130" y="2905669"/>
                </a:cubicBezTo>
                <a:cubicBezTo>
                  <a:pt x="3590248" y="2897059"/>
                  <a:pt x="3592573" y="2888515"/>
                  <a:pt x="3591383" y="2879596"/>
                </a:cubicBezTo>
                <a:cubicBezTo>
                  <a:pt x="3590510" y="2866559"/>
                  <a:pt x="3585486" y="2861387"/>
                  <a:pt x="3574807" y="2859276"/>
                </a:cubicBezTo>
                <a:cubicBezTo>
                  <a:pt x="3569468" y="2858222"/>
                  <a:pt x="3564262" y="2858158"/>
                  <a:pt x="3558922" y="2857102"/>
                </a:cubicBezTo>
                <a:cubicBezTo>
                  <a:pt x="3548243" y="2854993"/>
                  <a:pt x="3542587" y="2858055"/>
                  <a:pt x="3539945" y="2870720"/>
                </a:cubicBezTo>
                <a:cubicBezTo>
                  <a:pt x="3537488" y="2878274"/>
                  <a:pt x="3534818" y="2877747"/>
                  <a:pt x="3529928" y="2873565"/>
                </a:cubicBezTo>
                <a:cubicBezTo>
                  <a:pt x="3519300" y="2865355"/>
                  <a:pt x="3512799" y="2868574"/>
                  <a:pt x="3509575" y="2883372"/>
                </a:cubicBezTo>
                <a:cubicBezTo>
                  <a:pt x="3509260" y="2887491"/>
                  <a:pt x="3509788" y="2891455"/>
                  <a:pt x="3513437" y="2892819"/>
                </a:cubicBezTo>
                <a:cubicBezTo>
                  <a:pt x="3517929" y="2894028"/>
                  <a:pt x="3518246" y="2889909"/>
                  <a:pt x="3518563" y="2885792"/>
                </a:cubicBezTo>
                <a:cubicBezTo>
                  <a:pt x="3518166" y="2882819"/>
                  <a:pt x="3519462" y="2879537"/>
                  <a:pt x="3522977" y="2879910"/>
                </a:cubicBezTo>
                <a:cubicBezTo>
                  <a:pt x="3526361" y="2879292"/>
                  <a:pt x="3529295" y="2881802"/>
                  <a:pt x="3528976" y="2885919"/>
                </a:cubicBezTo>
                <a:cubicBezTo>
                  <a:pt x="3529586" y="2896975"/>
                  <a:pt x="3531886" y="2907720"/>
                  <a:pt x="3532629" y="2919766"/>
                </a:cubicBezTo>
                <a:cubicBezTo>
                  <a:pt x="3529693" y="2917256"/>
                  <a:pt x="3528716" y="2916419"/>
                  <a:pt x="3527606" y="2914592"/>
                </a:cubicBezTo>
                <a:cubicBezTo>
                  <a:pt x="3521737" y="2909574"/>
                  <a:pt x="3514971" y="2910809"/>
                  <a:pt x="3508785" y="2909909"/>
                </a:cubicBezTo>
                <a:cubicBezTo>
                  <a:pt x="3505271" y="2909536"/>
                  <a:pt x="3505218" y="2915636"/>
                  <a:pt x="3502944" y="2918082"/>
                </a:cubicBezTo>
                <a:cubicBezTo>
                  <a:pt x="3499112" y="2921828"/>
                  <a:pt x="3495148" y="2924581"/>
                  <a:pt x="3488962" y="2923681"/>
                </a:cubicBezTo>
                <a:cubicBezTo>
                  <a:pt x="3483756" y="2923617"/>
                  <a:pt x="3477835" y="2924699"/>
                  <a:pt x="3471650" y="2923799"/>
                </a:cubicBezTo>
                <a:cubicBezTo>
                  <a:pt x="3475113" y="2930272"/>
                  <a:pt x="3483254" y="2932844"/>
                  <a:pt x="3478973" y="2939717"/>
                </a:cubicBezTo>
                <a:cubicBezTo>
                  <a:pt x="3476251" y="2945290"/>
                  <a:pt x="3473213" y="2954980"/>
                  <a:pt x="3464410" y="2947453"/>
                </a:cubicBezTo>
                <a:cubicBezTo>
                  <a:pt x="3464410" y="2947453"/>
                  <a:pt x="3462850" y="2948752"/>
                  <a:pt x="3462982" y="2949743"/>
                </a:cubicBezTo>
                <a:cubicBezTo>
                  <a:pt x="3462797" y="2954852"/>
                  <a:pt x="3461768" y="2960116"/>
                  <a:pt x="3467820" y="2960025"/>
                </a:cubicBezTo>
                <a:cubicBezTo>
                  <a:pt x="3474719" y="2959782"/>
                  <a:pt x="3481169" y="2962662"/>
                  <a:pt x="3486772" y="2965699"/>
                </a:cubicBezTo>
                <a:cubicBezTo>
                  <a:pt x="3494069" y="2968427"/>
                  <a:pt x="3499858" y="2966354"/>
                  <a:pt x="3502313" y="2958799"/>
                </a:cubicBezTo>
                <a:cubicBezTo>
                  <a:pt x="3505618" y="2951092"/>
                  <a:pt x="3508419" y="2952610"/>
                  <a:pt x="3512331" y="2955956"/>
                </a:cubicBezTo>
                <a:cubicBezTo>
                  <a:pt x="3520156" y="2962646"/>
                  <a:pt x="3526422" y="2970639"/>
                  <a:pt x="3534960" y="2976184"/>
                </a:cubicBezTo>
                <a:cubicBezTo>
                  <a:pt x="3539718" y="2979376"/>
                  <a:pt x="3543234" y="2979748"/>
                  <a:pt x="3547911" y="2975848"/>
                </a:cubicBezTo>
                <a:cubicBezTo>
                  <a:pt x="3551743" y="2972103"/>
                  <a:pt x="3554597" y="2967521"/>
                  <a:pt x="3559937" y="2968576"/>
                </a:cubicBezTo>
                <a:cubicBezTo>
                  <a:pt x="3565144" y="2968641"/>
                  <a:pt x="3566783" y="2974431"/>
                  <a:pt x="3569849" y="2977931"/>
                </a:cubicBezTo>
                <a:cubicBezTo>
                  <a:pt x="3575875" y="2964649"/>
                  <a:pt x="3575875" y="2964649"/>
                  <a:pt x="3587214" y="2971714"/>
                </a:cubicBezTo>
                <a:cubicBezTo>
                  <a:pt x="3591841" y="2973915"/>
                  <a:pt x="3596598" y="2977105"/>
                  <a:pt x="3601992" y="2972060"/>
                </a:cubicBezTo>
                <a:cubicBezTo>
                  <a:pt x="3613884" y="2963798"/>
                  <a:pt x="3616554" y="2964325"/>
                  <a:pt x="3625172" y="2976963"/>
                </a:cubicBezTo>
                <a:cubicBezTo>
                  <a:pt x="3629350" y="2982289"/>
                  <a:pt x="3633526" y="2987617"/>
                  <a:pt x="3638548" y="2992791"/>
                </a:cubicBezTo>
                <a:cubicBezTo>
                  <a:pt x="3649836" y="3005954"/>
                  <a:pt x="3654065" y="3005182"/>
                  <a:pt x="3662363" y="2989456"/>
                </a:cubicBezTo>
                <a:cubicBezTo>
                  <a:pt x="3664505" y="2986019"/>
                  <a:pt x="3665666" y="2981746"/>
                  <a:pt x="3668521" y="2977165"/>
                </a:cubicBezTo>
                <a:cubicBezTo>
                  <a:pt x="3671271" y="2984784"/>
                  <a:pt x="3673755" y="2990419"/>
                  <a:pt x="3676506" y="2998038"/>
                </a:cubicBezTo>
                <a:cubicBezTo>
                  <a:pt x="3677932" y="2995747"/>
                  <a:pt x="3677800" y="2994756"/>
                  <a:pt x="3678513" y="2993610"/>
                </a:cubicBezTo>
                <a:cubicBezTo>
                  <a:pt x="3683745" y="2974384"/>
                  <a:pt x="3692204" y="2972839"/>
                  <a:pt x="3703623" y="2986993"/>
                </a:cubicBezTo>
                <a:cubicBezTo>
                  <a:pt x="3705712" y="2989658"/>
                  <a:pt x="3707801" y="2992321"/>
                  <a:pt x="3710022" y="2995976"/>
                </a:cubicBezTo>
                <a:cubicBezTo>
                  <a:pt x="3711131" y="2997804"/>
                  <a:pt x="3712242" y="2999632"/>
                  <a:pt x="3710946" y="3002914"/>
                </a:cubicBezTo>
                <a:cubicBezTo>
                  <a:pt x="3705107" y="3011085"/>
                  <a:pt x="3710842" y="3015112"/>
                  <a:pt x="3715733" y="3019295"/>
                </a:cubicBezTo>
                <a:cubicBezTo>
                  <a:pt x="3730006" y="3028869"/>
                  <a:pt x="3745893" y="3031042"/>
                  <a:pt x="3761780" y="3033216"/>
                </a:cubicBezTo>
                <a:cubicBezTo>
                  <a:pt x="3787233" y="3035672"/>
                  <a:pt x="3813269" y="3035992"/>
                  <a:pt x="3836927" y="3050957"/>
                </a:cubicBezTo>
                <a:cubicBezTo>
                  <a:pt x="3844486" y="3055665"/>
                  <a:pt x="3852363" y="3056257"/>
                  <a:pt x="3860689" y="3053723"/>
                </a:cubicBezTo>
                <a:cubicBezTo>
                  <a:pt x="3867323" y="3051494"/>
                  <a:pt x="3873640" y="3053386"/>
                  <a:pt x="3878531" y="3057568"/>
                </a:cubicBezTo>
                <a:cubicBezTo>
                  <a:pt x="3888047" y="3063950"/>
                  <a:pt x="3898012" y="3067207"/>
                  <a:pt x="3909405" y="3068170"/>
                </a:cubicBezTo>
                <a:cubicBezTo>
                  <a:pt x="3919951" y="3069290"/>
                  <a:pt x="3930947" y="3067281"/>
                  <a:pt x="3941309" y="3073509"/>
                </a:cubicBezTo>
                <a:cubicBezTo>
                  <a:pt x="3950561" y="3077909"/>
                  <a:pt x="3959415" y="3079337"/>
                  <a:pt x="3967397" y="3067728"/>
                </a:cubicBezTo>
                <a:cubicBezTo>
                  <a:pt x="3970491" y="3084419"/>
                  <a:pt x="3979927" y="3083712"/>
                  <a:pt x="3990209" y="3082848"/>
                </a:cubicBezTo>
                <a:cubicBezTo>
                  <a:pt x="3997822" y="3081457"/>
                  <a:pt x="4005566" y="3081058"/>
                  <a:pt x="4012413" y="3086912"/>
                </a:cubicBezTo>
                <a:cubicBezTo>
                  <a:pt x="4022326" y="3096268"/>
                  <a:pt x="4033136" y="3099368"/>
                  <a:pt x="4044794" y="3102314"/>
                </a:cubicBezTo>
                <a:cubicBezTo>
                  <a:pt x="4065306" y="3106689"/>
                  <a:pt x="4086398" y="3108926"/>
                  <a:pt x="4105879" y="3118564"/>
                </a:cubicBezTo>
                <a:cubicBezTo>
                  <a:pt x="4121581" y="3125847"/>
                  <a:pt x="4137732" y="3130002"/>
                  <a:pt x="4154912" y="3128894"/>
                </a:cubicBezTo>
                <a:cubicBezTo>
                  <a:pt x="4159987" y="3127967"/>
                  <a:pt x="4163767" y="3130322"/>
                  <a:pt x="4166251" y="3135959"/>
                </a:cubicBezTo>
                <a:cubicBezTo>
                  <a:pt x="4175530" y="3153551"/>
                  <a:pt x="4176376" y="3153395"/>
                  <a:pt x="4194006" y="3149161"/>
                </a:cubicBezTo>
                <a:cubicBezTo>
                  <a:pt x="4195698" y="3148852"/>
                  <a:pt x="4197390" y="3148542"/>
                  <a:pt x="4199928" y="3148079"/>
                </a:cubicBezTo>
                <a:cubicBezTo>
                  <a:pt x="4198184" y="3154488"/>
                  <a:pt x="4196439" y="3160896"/>
                  <a:pt x="4194564" y="3166315"/>
                </a:cubicBezTo>
                <a:cubicBezTo>
                  <a:pt x="4192502" y="3176841"/>
                  <a:pt x="4186266" y="3182041"/>
                  <a:pt x="4177675" y="3182595"/>
                </a:cubicBezTo>
                <a:cubicBezTo>
                  <a:pt x="4172600" y="3183523"/>
                  <a:pt x="4168107" y="3182314"/>
                  <a:pt x="4163163" y="3184231"/>
                </a:cubicBezTo>
                <a:cubicBezTo>
                  <a:pt x="4154970" y="3187758"/>
                  <a:pt x="4152168" y="3186240"/>
                  <a:pt x="4149154" y="3176640"/>
                </a:cubicBezTo>
                <a:cubicBezTo>
                  <a:pt x="4148626" y="3172675"/>
                  <a:pt x="4148096" y="3168712"/>
                  <a:pt x="4147567" y="3164749"/>
                </a:cubicBezTo>
                <a:cubicBezTo>
                  <a:pt x="4147619" y="3158649"/>
                  <a:pt x="4144950" y="3158122"/>
                  <a:pt x="4140721" y="3158893"/>
                </a:cubicBezTo>
                <a:cubicBezTo>
                  <a:pt x="4131284" y="3159602"/>
                  <a:pt x="4125179" y="3165792"/>
                  <a:pt x="4120185" y="3173810"/>
                </a:cubicBezTo>
                <a:cubicBezTo>
                  <a:pt x="4118626" y="3175110"/>
                  <a:pt x="4118175" y="3178238"/>
                  <a:pt x="4115507" y="3177710"/>
                </a:cubicBezTo>
                <a:cubicBezTo>
                  <a:pt x="4113682" y="3177029"/>
                  <a:pt x="4113286" y="3174056"/>
                  <a:pt x="4112175" y="3172228"/>
                </a:cubicBezTo>
                <a:cubicBezTo>
                  <a:pt x="4111910" y="3170246"/>
                  <a:pt x="4111779" y="3169255"/>
                  <a:pt x="4111514" y="3167273"/>
                </a:cubicBezTo>
                <a:cubicBezTo>
                  <a:pt x="4110588" y="3160337"/>
                  <a:pt x="4107787" y="3158820"/>
                  <a:pt x="4102976" y="3161728"/>
                </a:cubicBezTo>
                <a:cubicBezTo>
                  <a:pt x="4098297" y="3165627"/>
                  <a:pt x="4095364" y="3163119"/>
                  <a:pt x="4092164" y="3158627"/>
                </a:cubicBezTo>
                <a:cubicBezTo>
                  <a:pt x="4089099" y="3155126"/>
                  <a:pt x="4089416" y="3151009"/>
                  <a:pt x="4091557" y="3147573"/>
                </a:cubicBezTo>
                <a:cubicBezTo>
                  <a:pt x="4093564" y="3143145"/>
                  <a:pt x="4098058" y="3144355"/>
                  <a:pt x="4101838" y="3146709"/>
                </a:cubicBezTo>
                <a:cubicBezTo>
                  <a:pt x="4104508" y="3147236"/>
                  <a:pt x="4106463" y="3148910"/>
                  <a:pt x="4108473" y="3144482"/>
                </a:cubicBezTo>
                <a:cubicBezTo>
                  <a:pt x="4110481" y="3140056"/>
                  <a:pt x="4108524" y="3138382"/>
                  <a:pt x="4106436" y="3135719"/>
                </a:cubicBezTo>
                <a:cubicBezTo>
                  <a:pt x="4101546" y="3131537"/>
                  <a:pt x="4086850" y="3138282"/>
                  <a:pt x="4086216" y="3146517"/>
                </a:cubicBezTo>
                <a:cubicBezTo>
                  <a:pt x="4084553" y="3160017"/>
                  <a:pt x="4076675" y="3159426"/>
                  <a:pt x="4068799" y="3158835"/>
                </a:cubicBezTo>
                <a:cubicBezTo>
                  <a:pt x="4052332" y="3158798"/>
                  <a:pt x="4035917" y="3152660"/>
                  <a:pt x="4020031" y="3150487"/>
                </a:cubicBezTo>
                <a:cubicBezTo>
                  <a:pt x="4015538" y="3149277"/>
                  <a:pt x="4015008" y="3145313"/>
                  <a:pt x="4016170" y="3141040"/>
                </a:cubicBezTo>
                <a:cubicBezTo>
                  <a:pt x="4017201" y="3135778"/>
                  <a:pt x="4018233" y="3130514"/>
                  <a:pt x="4018285" y="3124413"/>
                </a:cubicBezTo>
                <a:cubicBezTo>
                  <a:pt x="4017490" y="3118468"/>
                  <a:pt x="4013843" y="3117105"/>
                  <a:pt x="4010196" y="3115741"/>
                </a:cubicBezTo>
                <a:cubicBezTo>
                  <a:pt x="4007394" y="3114222"/>
                  <a:pt x="4007209" y="3119331"/>
                  <a:pt x="4005649" y="3120631"/>
                </a:cubicBezTo>
                <a:cubicBezTo>
                  <a:pt x="4002347" y="3128341"/>
                  <a:pt x="3998198" y="3136203"/>
                  <a:pt x="3994894" y="3143912"/>
                </a:cubicBezTo>
                <a:cubicBezTo>
                  <a:pt x="3993783" y="3142085"/>
                  <a:pt x="3993651" y="3141094"/>
                  <a:pt x="3993519" y="3140103"/>
                </a:cubicBezTo>
                <a:cubicBezTo>
                  <a:pt x="3991086" y="3128367"/>
                  <a:pt x="3991086" y="3128367"/>
                  <a:pt x="3982577" y="3136012"/>
                </a:cubicBezTo>
                <a:cubicBezTo>
                  <a:pt x="3979589" y="3139601"/>
                  <a:pt x="3978478" y="3137774"/>
                  <a:pt x="3977236" y="3134956"/>
                </a:cubicBezTo>
                <a:cubicBezTo>
                  <a:pt x="3973641" y="3127492"/>
                  <a:pt x="3968168" y="3125447"/>
                  <a:pt x="3962513" y="3128511"/>
                </a:cubicBezTo>
                <a:cubicBezTo>
                  <a:pt x="3953870" y="3135164"/>
                  <a:pt x="3944434" y="3135873"/>
                  <a:pt x="3935130" y="3137573"/>
                </a:cubicBezTo>
                <a:cubicBezTo>
                  <a:pt x="3930055" y="3138500"/>
                  <a:pt x="3927650" y="3139954"/>
                  <a:pt x="3931826" y="3145282"/>
                </a:cubicBezTo>
                <a:cubicBezTo>
                  <a:pt x="3935157" y="3150763"/>
                  <a:pt x="3934841" y="3154881"/>
                  <a:pt x="3929449" y="3159926"/>
                </a:cubicBezTo>
                <a:cubicBezTo>
                  <a:pt x="3937458" y="3161509"/>
                  <a:pt x="3945335" y="3162100"/>
                  <a:pt x="3952632" y="3164827"/>
                </a:cubicBezTo>
                <a:cubicBezTo>
                  <a:pt x="3959793" y="3166564"/>
                  <a:pt x="3967089" y="3169293"/>
                  <a:pt x="3973090" y="3175302"/>
                </a:cubicBezTo>
                <a:cubicBezTo>
                  <a:pt x="3962492" y="3180283"/>
                  <a:pt x="3962492" y="3180283"/>
                  <a:pt x="3945232" y="3174300"/>
                </a:cubicBezTo>
                <a:cubicBezTo>
                  <a:pt x="3934288" y="3170209"/>
                  <a:pt x="3929345" y="3172126"/>
                  <a:pt x="3924614" y="3182127"/>
                </a:cubicBezTo>
                <a:cubicBezTo>
                  <a:pt x="3920016" y="3193117"/>
                  <a:pt x="3920016" y="3193117"/>
                  <a:pt x="3913487" y="3183144"/>
                </a:cubicBezTo>
                <a:cubicBezTo>
                  <a:pt x="3913355" y="3182154"/>
                  <a:pt x="3912376" y="3181317"/>
                  <a:pt x="3912245" y="3180325"/>
                </a:cubicBezTo>
                <a:cubicBezTo>
                  <a:pt x="3896964" y="3156725"/>
                  <a:pt x="3884990" y="3157897"/>
                  <a:pt x="3871830" y="3182632"/>
                </a:cubicBezTo>
                <a:cubicBezTo>
                  <a:pt x="3867099" y="3192633"/>
                  <a:pt x="3859435" y="3200122"/>
                  <a:pt x="3850394" y="3203804"/>
                </a:cubicBezTo>
                <a:cubicBezTo>
                  <a:pt x="3840378" y="3206649"/>
                  <a:pt x="3831390" y="3204230"/>
                  <a:pt x="3821557" y="3201966"/>
                </a:cubicBezTo>
                <a:cubicBezTo>
                  <a:pt x="3809769" y="3198028"/>
                  <a:pt x="3797133" y="3194247"/>
                  <a:pt x="3785028" y="3194427"/>
                </a:cubicBezTo>
                <a:cubicBezTo>
                  <a:pt x="3775592" y="3195136"/>
                  <a:pt x="3765891" y="3193862"/>
                  <a:pt x="3757617" y="3190299"/>
                </a:cubicBezTo>
                <a:cubicBezTo>
                  <a:pt x="3751167" y="3187416"/>
                  <a:pt x="3743026" y="3184844"/>
                  <a:pt x="3736656" y="3189052"/>
                </a:cubicBezTo>
                <a:cubicBezTo>
                  <a:pt x="3728728" y="3194561"/>
                  <a:pt x="3723837" y="3190378"/>
                  <a:pt x="3718682" y="3184216"/>
                </a:cubicBezTo>
                <a:cubicBezTo>
                  <a:pt x="3709351" y="3172723"/>
                  <a:pt x="3703138" y="3158631"/>
                  <a:pt x="3700889" y="3141786"/>
                </a:cubicBezTo>
                <a:cubicBezTo>
                  <a:pt x="3700361" y="3137822"/>
                  <a:pt x="3699831" y="3133858"/>
                  <a:pt x="3694492" y="3132803"/>
                </a:cubicBezTo>
                <a:cubicBezTo>
                  <a:pt x="3689021" y="3130757"/>
                  <a:pt x="3687990" y="3136021"/>
                  <a:pt x="3685849" y="3139456"/>
                </a:cubicBezTo>
                <a:cubicBezTo>
                  <a:pt x="3684555" y="3142739"/>
                  <a:pt x="3683259" y="3146021"/>
                  <a:pt x="3681833" y="3148313"/>
                </a:cubicBezTo>
                <a:cubicBezTo>
                  <a:pt x="3676257" y="3158467"/>
                  <a:pt x="3667216" y="3162147"/>
                  <a:pt x="3658046" y="3164838"/>
                </a:cubicBezTo>
                <a:cubicBezTo>
                  <a:pt x="3650433" y="3166228"/>
                  <a:pt x="3649375" y="3158300"/>
                  <a:pt x="3645331" y="3153964"/>
                </a:cubicBezTo>
                <a:cubicBezTo>
                  <a:pt x="3642292" y="3163655"/>
                  <a:pt x="3636054" y="3168855"/>
                  <a:pt x="3628178" y="3168263"/>
                </a:cubicBezTo>
                <a:cubicBezTo>
                  <a:pt x="3618477" y="3166990"/>
                  <a:pt x="3609304" y="3169680"/>
                  <a:pt x="3600133" y="3172371"/>
                </a:cubicBezTo>
                <a:cubicBezTo>
                  <a:pt x="3580813" y="3176916"/>
                  <a:pt x="3561543" y="3175359"/>
                  <a:pt x="3544783" y="3160149"/>
                </a:cubicBezTo>
                <a:cubicBezTo>
                  <a:pt x="3541849" y="3157640"/>
                  <a:pt x="3538914" y="3155131"/>
                  <a:pt x="3535797" y="3157730"/>
                </a:cubicBezTo>
                <a:cubicBezTo>
                  <a:pt x="3529691" y="3163921"/>
                  <a:pt x="3522792" y="3164166"/>
                  <a:pt x="3515893" y="3164412"/>
                </a:cubicBezTo>
                <a:cubicBezTo>
                  <a:pt x="3513356" y="3164875"/>
                  <a:pt x="3511797" y="3166175"/>
                  <a:pt x="3510502" y="3169456"/>
                </a:cubicBezTo>
                <a:cubicBezTo>
                  <a:pt x="3509471" y="3174721"/>
                  <a:pt x="3505956" y="3174348"/>
                  <a:pt x="3502308" y="3172983"/>
                </a:cubicBezTo>
                <a:cubicBezTo>
                  <a:pt x="3497814" y="3171774"/>
                  <a:pt x="3492026" y="3173847"/>
                  <a:pt x="3490123" y="3166074"/>
                </a:cubicBezTo>
                <a:cubicBezTo>
                  <a:pt x="3489064" y="3158147"/>
                  <a:pt x="3484439" y="3155946"/>
                  <a:pt x="3479099" y="3154891"/>
                </a:cubicBezTo>
                <a:cubicBezTo>
                  <a:pt x="3474606" y="3153681"/>
                  <a:pt x="3469530" y="3154609"/>
                  <a:pt x="3467310" y="3150953"/>
                </a:cubicBezTo>
                <a:cubicBezTo>
                  <a:pt x="3462736" y="3142653"/>
                  <a:pt x="3457080" y="3145717"/>
                  <a:pt x="3450313" y="3146953"/>
                </a:cubicBezTo>
                <a:cubicBezTo>
                  <a:pt x="3447908" y="3148407"/>
                  <a:pt x="3445239" y="3147880"/>
                  <a:pt x="3442701" y="3148344"/>
                </a:cubicBezTo>
                <a:cubicBezTo>
                  <a:pt x="3430728" y="3149515"/>
                  <a:pt x="3418490" y="3148705"/>
                  <a:pt x="3406781" y="3151860"/>
                </a:cubicBezTo>
                <a:cubicBezTo>
                  <a:pt x="3401838" y="3153777"/>
                  <a:pt x="3395071" y="3155014"/>
                  <a:pt x="3393910" y="3159287"/>
                </a:cubicBezTo>
                <a:cubicBezTo>
                  <a:pt x="3393010" y="3165541"/>
                  <a:pt x="3400174" y="3167278"/>
                  <a:pt x="3404800" y="3169478"/>
                </a:cubicBezTo>
                <a:cubicBezTo>
                  <a:pt x="3405778" y="3170314"/>
                  <a:pt x="3406757" y="3171151"/>
                  <a:pt x="3407601" y="3170995"/>
                </a:cubicBezTo>
                <a:cubicBezTo>
                  <a:pt x="3421744" y="3179578"/>
                  <a:pt x="3424891" y="3190171"/>
                  <a:pt x="3416724" y="3206888"/>
                </a:cubicBezTo>
                <a:cubicBezTo>
                  <a:pt x="3412548" y="3201561"/>
                  <a:pt x="3408820" y="3193105"/>
                  <a:pt x="3401525" y="3190378"/>
                </a:cubicBezTo>
                <a:cubicBezTo>
                  <a:pt x="3393383" y="3187805"/>
                  <a:pt x="3388257" y="3194831"/>
                  <a:pt x="3381887" y="3199041"/>
                </a:cubicBezTo>
                <a:cubicBezTo>
                  <a:pt x="3379613" y="3201485"/>
                  <a:pt x="3376943" y="3200958"/>
                  <a:pt x="3377128" y="3195849"/>
                </a:cubicBezTo>
                <a:cubicBezTo>
                  <a:pt x="3377710" y="3193713"/>
                  <a:pt x="3377445" y="3191731"/>
                  <a:pt x="3378026" y="3189595"/>
                </a:cubicBezTo>
                <a:cubicBezTo>
                  <a:pt x="3378476" y="3186468"/>
                  <a:pt x="3378925" y="3183340"/>
                  <a:pt x="3376836" y="3180676"/>
                </a:cubicBezTo>
                <a:cubicBezTo>
                  <a:pt x="3375725" y="3178849"/>
                  <a:pt x="3373585" y="3182286"/>
                  <a:pt x="3371893" y="3182595"/>
                </a:cubicBezTo>
                <a:cubicBezTo>
                  <a:pt x="3366369" y="3186649"/>
                  <a:pt x="3364281" y="3183985"/>
                  <a:pt x="3364334" y="3177885"/>
                </a:cubicBezTo>
                <a:cubicBezTo>
                  <a:pt x="3364069" y="3175902"/>
                  <a:pt x="3365497" y="3173611"/>
                  <a:pt x="3362694" y="3172093"/>
                </a:cubicBezTo>
                <a:cubicBezTo>
                  <a:pt x="3351224" y="3196519"/>
                  <a:pt x="3344723" y="3199738"/>
                  <a:pt x="3320299" y="3192019"/>
                </a:cubicBezTo>
                <a:cubicBezTo>
                  <a:pt x="3319453" y="3192173"/>
                  <a:pt x="3319453" y="3192173"/>
                  <a:pt x="3318475" y="3191336"/>
                </a:cubicBezTo>
                <a:cubicBezTo>
                  <a:pt x="3299391" y="3184672"/>
                  <a:pt x="3279989" y="3182125"/>
                  <a:pt x="3260932" y="3188652"/>
                </a:cubicBezTo>
                <a:cubicBezTo>
                  <a:pt x="3254298" y="3190878"/>
                  <a:pt x="3249671" y="3188678"/>
                  <a:pt x="3246341" y="3183195"/>
                </a:cubicBezTo>
                <a:cubicBezTo>
                  <a:pt x="3242032" y="3176877"/>
                  <a:pt x="3235582" y="3173995"/>
                  <a:pt x="3229530" y="3174086"/>
                </a:cubicBezTo>
                <a:cubicBezTo>
                  <a:pt x="3218984" y="3172968"/>
                  <a:pt x="3207723" y="3172993"/>
                  <a:pt x="3196727" y="3175002"/>
                </a:cubicBezTo>
                <a:cubicBezTo>
                  <a:pt x="3187424" y="3176702"/>
                  <a:pt x="3186261" y="3180974"/>
                  <a:pt x="3190967" y="3190265"/>
                </a:cubicBezTo>
                <a:cubicBezTo>
                  <a:pt x="3192208" y="3193084"/>
                  <a:pt x="3195011" y="3194602"/>
                  <a:pt x="3192871" y="3198039"/>
                </a:cubicBezTo>
                <a:cubicBezTo>
                  <a:pt x="3189170" y="3202775"/>
                  <a:pt x="3190809" y="3208565"/>
                  <a:pt x="3191604" y="3214512"/>
                </a:cubicBezTo>
                <a:cubicBezTo>
                  <a:pt x="3192000" y="3217484"/>
                  <a:pt x="3193375" y="3221293"/>
                  <a:pt x="3190124" y="3222903"/>
                </a:cubicBezTo>
                <a:cubicBezTo>
                  <a:pt x="3186873" y="3224510"/>
                  <a:pt x="3184652" y="3220856"/>
                  <a:pt x="3183410" y="3218038"/>
                </a:cubicBezTo>
                <a:cubicBezTo>
                  <a:pt x="3179814" y="3210574"/>
                  <a:pt x="3176351" y="3204101"/>
                  <a:pt x="3172888" y="3197628"/>
                </a:cubicBezTo>
                <a:cubicBezTo>
                  <a:pt x="3164005" y="3183009"/>
                  <a:pt x="3152797" y="3176936"/>
                  <a:pt x="3137705" y="3180708"/>
                </a:cubicBezTo>
                <a:cubicBezTo>
                  <a:pt x="3130092" y="3182098"/>
                  <a:pt x="3122613" y="3184480"/>
                  <a:pt x="3115001" y="3185870"/>
                </a:cubicBezTo>
                <a:cubicBezTo>
                  <a:pt x="3105829" y="3188561"/>
                  <a:pt x="3100093" y="3184532"/>
                  <a:pt x="3096233" y="3175087"/>
                </a:cubicBezTo>
                <a:cubicBezTo>
                  <a:pt x="3095122" y="3173258"/>
                  <a:pt x="3095572" y="3170132"/>
                  <a:pt x="3092901" y="3169605"/>
                </a:cubicBezTo>
                <a:cubicBezTo>
                  <a:pt x="3090444" y="3177159"/>
                  <a:pt x="3087273" y="3185860"/>
                  <a:pt x="3084947" y="3194404"/>
                </a:cubicBezTo>
                <a:cubicBezTo>
                  <a:pt x="3081063" y="3204250"/>
                  <a:pt x="3081063" y="3204250"/>
                  <a:pt x="3075644" y="3196105"/>
                </a:cubicBezTo>
                <a:cubicBezTo>
                  <a:pt x="3071202" y="3188796"/>
                  <a:pt x="3066709" y="3187586"/>
                  <a:pt x="3060736" y="3194767"/>
                </a:cubicBezTo>
                <a:cubicBezTo>
                  <a:pt x="3055477" y="3200804"/>
                  <a:pt x="3048842" y="3203030"/>
                  <a:pt x="3040965" y="3202438"/>
                </a:cubicBezTo>
                <a:cubicBezTo>
                  <a:pt x="3029706" y="3202466"/>
                  <a:pt x="3018763" y="3198373"/>
                  <a:pt x="3007819" y="3194282"/>
                </a:cubicBezTo>
                <a:cubicBezTo>
                  <a:pt x="2996876" y="3190190"/>
                  <a:pt x="2992779" y="3191954"/>
                  <a:pt x="2986357" y="3202263"/>
                </a:cubicBezTo>
                <a:cubicBezTo>
                  <a:pt x="2979354" y="3214708"/>
                  <a:pt x="2969917" y="3215416"/>
                  <a:pt x="2962277" y="3203616"/>
                </a:cubicBezTo>
                <a:cubicBezTo>
                  <a:pt x="2954902" y="3193797"/>
                  <a:pt x="2954902" y="3193797"/>
                  <a:pt x="2948612" y="3205096"/>
                </a:cubicBezTo>
                <a:cubicBezTo>
                  <a:pt x="2947767" y="3205252"/>
                  <a:pt x="2947899" y="3206242"/>
                  <a:pt x="2947053" y="3206396"/>
                </a:cubicBezTo>
                <a:cubicBezTo>
                  <a:pt x="2944330" y="3211969"/>
                  <a:pt x="2940814" y="3211596"/>
                  <a:pt x="2937485" y="3206114"/>
                </a:cubicBezTo>
                <a:cubicBezTo>
                  <a:pt x="2936242" y="3203296"/>
                  <a:pt x="2934999" y="3200478"/>
                  <a:pt x="2933757" y="3197659"/>
                </a:cubicBezTo>
                <a:cubicBezTo>
                  <a:pt x="2929051" y="3188368"/>
                  <a:pt x="2922470" y="3184495"/>
                  <a:pt x="2914407" y="3189013"/>
                </a:cubicBezTo>
                <a:cubicBezTo>
                  <a:pt x="2900691" y="3196595"/>
                  <a:pt x="2886444" y="3200211"/>
                  <a:pt x="2874101" y="3211602"/>
                </a:cubicBezTo>
                <a:cubicBezTo>
                  <a:pt x="2870268" y="3215347"/>
                  <a:pt x="2865326" y="3217265"/>
                  <a:pt x="2863422" y="3209492"/>
                </a:cubicBezTo>
                <a:cubicBezTo>
                  <a:pt x="2860936" y="3203857"/>
                  <a:pt x="2857553" y="3204473"/>
                  <a:pt x="2854435" y="3207074"/>
                </a:cubicBezTo>
                <a:cubicBezTo>
                  <a:pt x="2848065" y="3211283"/>
                  <a:pt x="2840453" y="3212673"/>
                  <a:pt x="2833687" y="3213909"/>
                </a:cubicBezTo>
                <a:cubicBezTo>
                  <a:pt x="2822691" y="3215917"/>
                  <a:pt x="2818991" y="3220654"/>
                  <a:pt x="2818041" y="3233007"/>
                </a:cubicBezTo>
                <a:cubicBezTo>
                  <a:pt x="2818120" y="3240099"/>
                  <a:pt x="2815583" y="3240562"/>
                  <a:pt x="2810508" y="3241489"/>
                </a:cubicBezTo>
                <a:cubicBezTo>
                  <a:pt x="2804587" y="3242571"/>
                  <a:pt x="2797874" y="3237706"/>
                  <a:pt x="2792747" y="3244733"/>
                </a:cubicBezTo>
                <a:cubicBezTo>
                  <a:pt x="2788332" y="3250615"/>
                  <a:pt x="2792060" y="3259069"/>
                  <a:pt x="2790581" y="3267460"/>
                </a:cubicBezTo>
                <a:cubicBezTo>
                  <a:pt x="2785427" y="3261297"/>
                  <a:pt x="2782941" y="3255661"/>
                  <a:pt x="2782861" y="3248569"/>
                </a:cubicBezTo>
                <a:cubicBezTo>
                  <a:pt x="2782701" y="3234386"/>
                  <a:pt x="2794278" y="3230242"/>
                  <a:pt x="2800965" y="3221915"/>
                </a:cubicBezTo>
                <a:cubicBezTo>
                  <a:pt x="2785712" y="3211505"/>
                  <a:pt x="2777387" y="3214041"/>
                  <a:pt x="2770330" y="3232586"/>
                </a:cubicBezTo>
                <a:cubicBezTo>
                  <a:pt x="2769036" y="3235868"/>
                  <a:pt x="2766895" y="3239305"/>
                  <a:pt x="2765732" y="3243577"/>
                </a:cubicBezTo>
                <a:cubicBezTo>
                  <a:pt x="2762561" y="3252277"/>
                  <a:pt x="2759259" y="3259985"/>
                  <a:pt x="2751065" y="3263512"/>
                </a:cubicBezTo>
                <a:cubicBezTo>
                  <a:pt x="2747813" y="3265122"/>
                  <a:pt x="2748210" y="3268095"/>
                  <a:pt x="2747894" y="3272213"/>
                </a:cubicBezTo>
                <a:cubicBezTo>
                  <a:pt x="2746995" y="3278467"/>
                  <a:pt x="2748899" y="3286240"/>
                  <a:pt x="2744618" y="3293112"/>
                </a:cubicBezTo>
                <a:cubicBezTo>
                  <a:pt x="2743376" y="3290295"/>
                  <a:pt x="2742266" y="3288468"/>
                  <a:pt x="2741022" y="3285649"/>
                </a:cubicBezTo>
                <a:cubicBezTo>
                  <a:pt x="2734625" y="3276666"/>
                  <a:pt x="2729286" y="3275612"/>
                  <a:pt x="2721622" y="3283102"/>
                </a:cubicBezTo>
                <a:cubicBezTo>
                  <a:pt x="2714803" y="3290438"/>
                  <a:pt x="2706477" y="3292974"/>
                  <a:pt x="2697754" y="3292537"/>
                </a:cubicBezTo>
                <a:cubicBezTo>
                  <a:pt x="2691569" y="3291637"/>
                  <a:pt x="2685516" y="3291728"/>
                  <a:pt x="2678486" y="3290981"/>
                </a:cubicBezTo>
                <a:cubicBezTo>
                  <a:pt x="2659216" y="3289426"/>
                  <a:pt x="2639813" y="3286878"/>
                  <a:pt x="2621444" y="3279068"/>
                </a:cubicBezTo>
                <a:cubicBezTo>
                  <a:pt x="2614148" y="3276341"/>
                  <a:pt x="2612640" y="3271542"/>
                  <a:pt x="2615098" y="3263987"/>
                </a:cubicBezTo>
                <a:cubicBezTo>
                  <a:pt x="2617687" y="3257424"/>
                  <a:pt x="2621388" y="3252688"/>
                  <a:pt x="2625933" y="3247795"/>
                </a:cubicBezTo>
                <a:cubicBezTo>
                  <a:pt x="2630348" y="3241915"/>
                  <a:pt x="2636718" y="3237706"/>
                  <a:pt x="2640866" y="3229843"/>
                </a:cubicBezTo>
                <a:cubicBezTo>
                  <a:pt x="2612241" y="3236087"/>
                  <a:pt x="2585175" y="3241030"/>
                  <a:pt x="2567468" y="3270657"/>
                </a:cubicBezTo>
                <a:cubicBezTo>
                  <a:pt x="2565195" y="3273101"/>
                  <a:pt x="2562076" y="3275702"/>
                  <a:pt x="2558429" y="3274338"/>
                </a:cubicBezTo>
                <a:cubicBezTo>
                  <a:pt x="2554648" y="3271983"/>
                  <a:pt x="2551715" y="3269474"/>
                  <a:pt x="2550920" y="3263528"/>
                </a:cubicBezTo>
                <a:cubicBezTo>
                  <a:pt x="2550523" y="3260556"/>
                  <a:pt x="2551819" y="3257275"/>
                  <a:pt x="2553113" y="3253993"/>
                </a:cubicBezTo>
                <a:cubicBezTo>
                  <a:pt x="2556285" y="3245292"/>
                  <a:pt x="2562258" y="3238111"/>
                  <a:pt x="2564451" y="3228575"/>
                </a:cubicBezTo>
                <a:cubicBezTo>
                  <a:pt x="2566644" y="3219039"/>
                  <a:pt x="2562255" y="3205629"/>
                  <a:pt x="2555937" y="3203737"/>
                </a:cubicBezTo>
                <a:cubicBezTo>
                  <a:pt x="2548642" y="3201010"/>
                  <a:pt x="2544360" y="3207883"/>
                  <a:pt x="2539947" y="3213764"/>
                </a:cubicBezTo>
                <a:cubicBezTo>
                  <a:pt x="2536960" y="3217356"/>
                  <a:pt x="2537489" y="3221319"/>
                  <a:pt x="2537173" y="3225437"/>
                </a:cubicBezTo>
                <a:cubicBezTo>
                  <a:pt x="2537545" y="3247700"/>
                  <a:pt x="2531704" y="3255873"/>
                  <a:pt x="2512832" y="3257290"/>
                </a:cubicBezTo>
                <a:cubicBezTo>
                  <a:pt x="2504241" y="3257844"/>
                  <a:pt x="2496762" y="3260225"/>
                  <a:pt x="2489546" y="3264588"/>
                </a:cubicBezTo>
                <a:cubicBezTo>
                  <a:pt x="2469591" y="3277369"/>
                  <a:pt x="2449027" y="3279094"/>
                  <a:pt x="2429333" y="3261377"/>
                </a:cubicBezTo>
                <a:cubicBezTo>
                  <a:pt x="2419553" y="3253011"/>
                  <a:pt x="2419553" y="3253011"/>
                  <a:pt x="2414506" y="3267130"/>
                </a:cubicBezTo>
                <a:cubicBezTo>
                  <a:pt x="2410753" y="3277966"/>
                  <a:pt x="2396190" y="3285702"/>
                  <a:pt x="2391036" y="3279538"/>
                </a:cubicBezTo>
                <a:cubicBezTo>
                  <a:pt x="2382549" y="3267891"/>
                  <a:pt x="2373114" y="3268599"/>
                  <a:pt x="2362117" y="3270608"/>
                </a:cubicBezTo>
                <a:cubicBezTo>
                  <a:pt x="2356329" y="3272681"/>
                  <a:pt x="2349827" y="3275899"/>
                  <a:pt x="2343245" y="3272026"/>
                </a:cubicBezTo>
                <a:cubicBezTo>
                  <a:pt x="2335684" y="3267315"/>
                  <a:pt x="2332699" y="3270908"/>
                  <a:pt x="2330373" y="3279453"/>
                </a:cubicBezTo>
                <a:cubicBezTo>
                  <a:pt x="2329212" y="3283725"/>
                  <a:pt x="2328048" y="3287998"/>
                  <a:pt x="2323422" y="3285797"/>
                </a:cubicBezTo>
                <a:cubicBezTo>
                  <a:pt x="2319642" y="3283442"/>
                  <a:pt x="2316708" y="3280933"/>
                  <a:pt x="2318452" y="3274524"/>
                </a:cubicBezTo>
                <a:cubicBezTo>
                  <a:pt x="2319616" y="3270251"/>
                  <a:pt x="2321623" y="3265825"/>
                  <a:pt x="2322654" y="3260561"/>
                </a:cubicBezTo>
                <a:cubicBezTo>
                  <a:pt x="2326458" y="3243624"/>
                  <a:pt x="2316412" y="3233278"/>
                  <a:pt x="2302166" y="3236895"/>
                </a:cubicBezTo>
                <a:cubicBezTo>
                  <a:pt x="2298783" y="3237513"/>
                  <a:pt x="2295665" y="3240113"/>
                  <a:pt x="2292414" y="3241723"/>
                </a:cubicBezTo>
                <a:cubicBezTo>
                  <a:pt x="2289162" y="3243331"/>
                  <a:pt x="2285912" y="3244941"/>
                  <a:pt x="2282977" y="3242431"/>
                </a:cubicBezTo>
                <a:cubicBezTo>
                  <a:pt x="2267592" y="3231030"/>
                  <a:pt x="2253029" y="3238765"/>
                  <a:pt x="2239047" y="3244365"/>
                </a:cubicBezTo>
                <a:cubicBezTo>
                  <a:pt x="2237488" y="3245664"/>
                  <a:pt x="2235796" y="3245973"/>
                  <a:pt x="2237039" y="3248792"/>
                </a:cubicBezTo>
                <a:cubicBezTo>
                  <a:pt x="2238282" y="3251610"/>
                  <a:pt x="2238811" y="3255573"/>
                  <a:pt x="2241745" y="3258083"/>
                </a:cubicBezTo>
                <a:cubicBezTo>
                  <a:pt x="2243702" y="3259756"/>
                  <a:pt x="2244151" y="3256629"/>
                  <a:pt x="2244864" y="3255483"/>
                </a:cubicBezTo>
                <a:cubicBezTo>
                  <a:pt x="2251550" y="3247156"/>
                  <a:pt x="2258183" y="3244929"/>
                  <a:pt x="2265745" y="3249639"/>
                </a:cubicBezTo>
                <a:cubicBezTo>
                  <a:pt x="2274150" y="3254194"/>
                  <a:pt x="2278987" y="3264476"/>
                  <a:pt x="2277641" y="3273859"/>
                </a:cubicBezTo>
                <a:cubicBezTo>
                  <a:pt x="2277457" y="3278967"/>
                  <a:pt x="2275052" y="3280422"/>
                  <a:pt x="2271139" y="3277076"/>
                </a:cubicBezTo>
                <a:cubicBezTo>
                  <a:pt x="2264425" y="3272211"/>
                  <a:pt x="2261306" y="3274812"/>
                  <a:pt x="2256311" y="3282830"/>
                </a:cubicBezTo>
                <a:cubicBezTo>
                  <a:pt x="2250154" y="3295120"/>
                  <a:pt x="2232789" y="3301337"/>
                  <a:pt x="2225096" y="3295637"/>
                </a:cubicBezTo>
                <a:cubicBezTo>
                  <a:pt x="2219228" y="3290618"/>
                  <a:pt x="2214998" y="3291391"/>
                  <a:pt x="2210188" y="3294300"/>
                </a:cubicBezTo>
                <a:cubicBezTo>
                  <a:pt x="2203686" y="3297516"/>
                  <a:pt x="2196920" y="3298754"/>
                  <a:pt x="2191501" y="3290607"/>
                </a:cubicBezTo>
                <a:cubicBezTo>
                  <a:pt x="2188169" y="3285126"/>
                  <a:pt x="2183359" y="3288035"/>
                  <a:pt x="2179395" y="3290789"/>
                </a:cubicBezTo>
                <a:cubicBezTo>
                  <a:pt x="2175430" y="3293543"/>
                  <a:pt x="2171598" y="3297288"/>
                  <a:pt x="2167104" y="3296079"/>
                </a:cubicBezTo>
                <a:cubicBezTo>
                  <a:pt x="2161051" y="3296169"/>
                  <a:pt x="2162663" y="3288770"/>
                  <a:pt x="2158222" y="3281460"/>
                </a:cubicBezTo>
                <a:cubicBezTo>
                  <a:pt x="2156769" y="3303042"/>
                  <a:pt x="2139906" y="3300033"/>
                  <a:pt x="2130101" y="3310959"/>
                </a:cubicBezTo>
                <a:cubicBezTo>
                  <a:pt x="2131263" y="3306686"/>
                  <a:pt x="2131845" y="3304550"/>
                  <a:pt x="2132425" y="3302413"/>
                </a:cubicBezTo>
                <a:cubicBezTo>
                  <a:pt x="2135517" y="3286622"/>
                  <a:pt x="2131340" y="3281295"/>
                  <a:pt x="2117807" y="3283766"/>
                </a:cubicBezTo>
                <a:cubicBezTo>
                  <a:pt x="2108636" y="3286457"/>
                  <a:pt x="2100177" y="3288002"/>
                  <a:pt x="2090741" y="3288711"/>
                </a:cubicBezTo>
                <a:cubicBezTo>
                  <a:pt x="2075966" y="3288365"/>
                  <a:pt x="2061639" y="3284891"/>
                  <a:pt x="2048475" y="3277145"/>
                </a:cubicBezTo>
                <a:cubicBezTo>
                  <a:pt x="2038246" y="3271907"/>
                  <a:pt x="2034281" y="3274663"/>
                  <a:pt x="2032353" y="3286181"/>
                </a:cubicBezTo>
                <a:cubicBezTo>
                  <a:pt x="2031535" y="3299526"/>
                  <a:pt x="2026143" y="3304570"/>
                  <a:pt x="2014750" y="3303606"/>
                </a:cubicBezTo>
                <a:cubicBezTo>
                  <a:pt x="2007851" y="3303851"/>
                  <a:pt x="2000821" y="3303106"/>
                  <a:pt x="1993340" y="3305488"/>
                </a:cubicBezTo>
                <a:cubicBezTo>
                  <a:pt x="1989112" y="3306260"/>
                  <a:pt x="1984617" y="3305050"/>
                  <a:pt x="1981419" y="3300559"/>
                </a:cubicBezTo>
                <a:cubicBezTo>
                  <a:pt x="1980309" y="3298731"/>
                  <a:pt x="1980045" y="3296749"/>
                  <a:pt x="1977771" y="3299195"/>
                </a:cubicBezTo>
                <a:cubicBezTo>
                  <a:pt x="1968812" y="3309968"/>
                  <a:pt x="1956706" y="3310148"/>
                  <a:pt x="1945579" y="3311166"/>
                </a:cubicBezTo>
                <a:cubicBezTo>
                  <a:pt x="1934450" y="3312183"/>
                  <a:pt x="1924433" y="3315028"/>
                  <a:pt x="1917297" y="3326483"/>
                </a:cubicBezTo>
                <a:cubicBezTo>
                  <a:pt x="1914444" y="3331064"/>
                  <a:pt x="1911773" y="3330537"/>
                  <a:pt x="1908575" y="3326046"/>
                </a:cubicBezTo>
                <a:cubicBezTo>
                  <a:pt x="1902178" y="3317063"/>
                  <a:pt x="1901332" y="3317218"/>
                  <a:pt x="1895491" y="3325391"/>
                </a:cubicBezTo>
                <a:cubicBezTo>
                  <a:pt x="1885236" y="3339445"/>
                  <a:pt x="1873608" y="3349689"/>
                  <a:pt x="1856876" y="3347670"/>
                </a:cubicBezTo>
                <a:cubicBezTo>
                  <a:pt x="1851669" y="3347607"/>
                  <a:pt x="1845484" y="3346707"/>
                  <a:pt x="1839431" y="3346796"/>
                </a:cubicBezTo>
                <a:cubicBezTo>
                  <a:pt x="1834938" y="3345588"/>
                  <a:pt x="1829149" y="3347660"/>
                  <a:pt x="1829650" y="3338433"/>
                </a:cubicBezTo>
                <a:cubicBezTo>
                  <a:pt x="1829966" y="3334314"/>
                  <a:pt x="1825209" y="3331124"/>
                  <a:pt x="1822407" y="3329605"/>
                </a:cubicBezTo>
                <a:cubicBezTo>
                  <a:pt x="1811330" y="3324522"/>
                  <a:pt x="1799939" y="3323557"/>
                  <a:pt x="1788362" y="3327702"/>
                </a:cubicBezTo>
                <a:cubicBezTo>
                  <a:pt x="1778477" y="3331538"/>
                  <a:pt x="1778610" y="3332530"/>
                  <a:pt x="1781887" y="3344112"/>
                </a:cubicBezTo>
                <a:cubicBezTo>
                  <a:pt x="1784505" y="3350740"/>
                  <a:pt x="1784320" y="3355848"/>
                  <a:pt x="1779907" y="3361729"/>
                </a:cubicBezTo>
                <a:cubicBezTo>
                  <a:pt x="1780276" y="3351511"/>
                  <a:pt x="1775967" y="3345193"/>
                  <a:pt x="1768090" y="3344601"/>
                </a:cubicBezTo>
                <a:cubicBezTo>
                  <a:pt x="1756830" y="3344628"/>
                  <a:pt x="1746997" y="3342364"/>
                  <a:pt x="1746308" y="3324219"/>
                </a:cubicBezTo>
                <a:cubicBezTo>
                  <a:pt x="1742372" y="3340164"/>
                  <a:pt x="1733200" y="3342854"/>
                  <a:pt x="1721807" y="3341889"/>
                </a:cubicBezTo>
                <a:cubicBezTo>
                  <a:pt x="1716469" y="3340836"/>
                  <a:pt x="1712636" y="3344581"/>
                  <a:pt x="1708803" y="3348326"/>
                </a:cubicBezTo>
                <a:cubicBezTo>
                  <a:pt x="1698021" y="3358416"/>
                  <a:pt x="1690857" y="3356680"/>
                  <a:pt x="1686335" y="3342278"/>
                </a:cubicBezTo>
                <a:cubicBezTo>
                  <a:pt x="1683587" y="3334660"/>
                  <a:pt x="1681181" y="3336115"/>
                  <a:pt x="1678459" y="3341687"/>
                </a:cubicBezTo>
                <a:cubicBezTo>
                  <a:pt x="1674177" y="3348560"/>
                  <a:pt x="1669500" y="3352460"/>
                  <a:pt x="1661094" y="3347905"/>
                </a:cubicBezTo>
                <a:cubicBezTo>
                  <a:pt x="1663234" y="3344468"/>
                  <a:pt x="1665507" y="3342023"/>
                  <a:pt x="1666934" y="3339731"/>
                </a:cubicBezTo>
                <a:cubicBezTo>
                  <a:pt x="1670502" y="3334004"/>
                  <a:pt x="1669841" y="3329050"/>
                  <a:pt x="1664236" y="3326014"/>
                </a:cubicBezTo>
                <a:cubicBezTo>
                  <a:pt x="1659479" y="3322822"/>
                  <a:pt x="1656096" y="3323440"/>
                  <a:pt x="1654352" y="3329850"/>
                </a:cubicBezTo>
                <a:cubicBezTo>
                  <a:pt x="1649172" y="3342976"/>
                  <a:pt x="1639816" y="3350775"/>
                  <a:pt x="1631439" y="3359412"/>
                </a:cubicBezTo>
                <a:cubicBezTo>
                  <a:pt x="1625201" y="3364612"/>
                  <a:pt x="1618698" y="3367829"/>
                  <a:pt x="1610690" y="3366248"/>
                </a:cubicBezTo>
                <a:cubicBezTo>
                  <a:pt x="1602680" y="3364665"/>
                  <a:pt x="1595068" y="3366055"/>
                  <a:pt x="1587588" y="3368437"/>
                </a:cubicBezTo>
                <a:cubicBezTo>
                  <a:pt x="1579395" y="3371963"/>
                  <a:pt x="1570223" y="3374653"/>
                  <a:pt x="1562399" y="3367962"/>
                </a:cubicBezTo>
                <a:cubicBezTo>
                  <a:pt x="1553728" y="3361425"/>
                  <a:pt x="1549896" y="3365171"/>
                  <a:pt x="1544901" y="3373188"/>
                </a:cubicBezTo>
                <a:cubicBezTo>
                  <a:pt x="1537500" y="3382661"/>
                  <a:pt x="1532426" y="3383588"/>
                  <a:pt x="1523623" y="3376060"/>
                </a:cubicBezTo>
                <a:cubicBezTo>
                  <a:pt x="1520821" y="3374541"/>
                  <a:pt x="1518733" y="3371878"/>
                  <a:pt x="1516776" y="3370206"/>
                </a:cubicBezTo>
                <a:cubicBezTo>
                  <a:pt x="1508952" y="3363514"/>
                  <a:pt x="1501076" y="3362922"/>
                  <a:pt x="1491904" y="3365614"/>
                </a:cubicBezTo>
                <a:cubicBezTo>
                  <a:pt x="1484423" y="3367994"/>
                  <a:pt x="1482812" y="3375394"/>
                  <a:pt x="1481201" y="3382794"/>
                </a:cubicBezTo>
                <a:cubicBezTo>
                  <a:pt x="1479007" y="3392330"/>
                  <a:pt x="1469916" y="3402111"/>
                  <a:pt x="1463465" y="3399230"/>
                </a:cubicBezTo>
                <a:cubicBezTo>
                  <a:pt x="1448874" y="3393775"/>
                  <a:pt x="1441342" y="3402255"/>
                  <a:pt x="1432119" y="3411045"/>
                </a:cubicBezTo>
                <a:cubicBezTo>
                  <a:pt x="1429714" y="3412500"/>
                  <a:pt x="1426330" y="3413118"/>
                  <a:pt x="1423925" y="3414572"/>
                </a:cubicBezTo>
                <a:cubicBezTo>
                  <a:pt x="1408965" y="3419336"/>
                  <a:pt x="1392814" y="3415180"/>
                  <a:pt x="1376163" y="3420251"/>
                </a:cubicBezTo>
                <a:cubicBezTo>
                  <a:pt x="1382135" y="3413070"/>
                  <a:pt x="1383880" y="3406661"/>
                  <a:pt x="1384514" y="3398425"/>
                </a:cubicBezTo>
                <a:cubicBezTo>
                  <a:pt x="1384963" y="3395297"/>
                  <a:pt x="1384433" y="3391333"/>
                  <a:pt x="1386707" y="3388889"/>
                </a:cubicBezTo>
                <a:cubicBezTo>
                  <a:pt x="1388847" y="3385453"/>
                  <a:pt x="1390009" y="3381180"/>
                  <a:pt x="1386230" y="3378825"/>
                </a:cubicBezTo>
                <a:cubicBezTo>
                  <a:pt x="1382450" y="3376470"/>
                  <a:pt x="1380045" y="3377925"/>
                  <a:pt x="1377903" y="3381361"/>
                </a:cubicBezTo>
                <a:cubicBezTo>
                  <a:pt x="1375048" y="3385943"/>
                  <a:pt x="1373040" y="3390370"/>
                  <a:pt x="1370187" y="3394951"/>
                </a:cubicBezTo>
                <a:cubicBezTo>
                  <a:pt x="1368177" y="3399379"/>
                  <a:pt x="1365508" y="3398851"/>
                  <a:pt x="1363157" y="3394205"/>
                </a:cubicBezTo>
                <a:cubicBezTo>
                  <a:pt x="1360935" y="3390551"/>
                  <a:pt x="1360407" y="3386588"/>
                  <a:pt x="1356625" y="3384233"/>
                </a:cubicBezTo>
                <a:cubicBezTo>
                  <a:pt x="1340793" y="3375958"/>
                  <a:pt x="1324140" y="3381030"/>
                  <a:pt x="1314151" y="3397066"/>
                </a:cubicBezTo>
                <a:cubicBezTo>
                  <a:pt x="1311164" y="3400656"/>
                  <a:pt x="1308310" y="3405239"/>
                  <a:pt x="1305456" y="3409820"/>
                </a:cubicBezTo>
                <a:cubicBezTo>
                  <a:pt x="1304927" y="3405856"/>
                  <a:pt x="1304397" y="3401893"/>
                  <a:pt x="1304715" y="3397775"/>
                </a:cubicBezTo>
                <a:cubicBezTo>
                  <a:pt x="1303524" y="3388857"/>
                  <a:pt x="1300722" y="3387337"/>
                  <a:pt x="1294220" y="3390556"/>
                </a:cubicBezTo>
                <a:cubicBezTo>
                  <a:pt x="1289279" y="3392474"/>
                  <a:pt x="1285181" y="3394237"/>
                  <a:pt x="1280371" y="3397146"/>
                </a:cubicBezTo>
                <a:cubicBezTo>
                  <a:pt x="1274714" y="3400209"/>
                  <a:pt x="1272707" y="3404637"/>
                  <a:pt x="1273632" y="3411572"/>
                </a:cubicBezTo>
                <a:cubicBezTo>
                  <a:pt x="1275404" y="3418355"/>
                  <a:pt x="1279448" y="3422693"/>
                  <a:pt x="1280374" y="3429627"/>
                </a:cubicBezTo>
                <a:cubicBezTo>
                  <a:pt x="1274770" y="3426591"/>
                  <a:pt x="1270858" y="3423245"/>
                  <a:pt x="1266100" y="3420054"/>
                </a:cubicBezTo>
                <a:cubicBezTo>
                  <a:pt x="1261341" y="3416864"/>
                  <a:pt x="1257112" y="3417635"/>
                  <a:pt x="1253413" y="3422371"/>
                </a:cubicBezTo>
                <a:cubicBezTo>
                  <a:pt x="1239723" y="3443145"/>
                  <a:pt x="1234648" y="3444072"/>
                  <a:pt x="1213475" y="3434742"/>
                </a:cubicBezTo>
                <a:cubicBezTo>
                  <a:pt x="1202531" y="3430651"/>
                  <a:pt x="1185431" y="3438849"/>
                  <a:pt x="1182789" y="3451513"/>
                </a:cubicBezTo>
                <a:cubicBezTo>
                  <a:pt x="1181891" y="3457768"/>
                  <a:pt x="1180067" y="3457086"/>
                  <a:pt x="1175706" y="3456868"/>
                </a:cubicBezTo>
                <a:cubicBezTo>
                  <a:pt x="1164313" y="3455904"/>
                  <a:pt x="1162754" y="3457203"/>
                  <a:pt x="1157575" y="3470330"/>
                </a:cubicBezTo>
                <a:cubicBezTo>
                  <a:pt x="1157706" y="3471322"/>
                  <a:pt x="1157839" y="3472312"/>
                  <a:pt x="1156993" y="3472466"/>
                </a:cubicBezTo>
                <a:cubicBezTo>
                  <a:pt x="1154985" y="3476894"/>
                  <a:pt x="1152711" y="3479339"/>
                  <a:pt x="1148483" y="3480112"/>
                </a:cubicBezTo>
                <a:cubicBezTo>
                  <a:pt x="1143407" y="3481039"/>
                  <a:pt x="1144438" y="3475775"/>
                  <a:pt x="1143196" y="3472958"/>
                </a:cubicBezTo>
                <a:cubicBezTo>
                  <a:pt x="1139336" y="3463511"/>
                  <a:pt x="1136401" y="3461002"/>
                  <a:pt x="1129450" y="3467347"/>
                </a:cubicBezTo>
                <a:cubicBezTo>
                  <a:pt x="1119249" y="3475300"/>
                  <a:pt x="1108385" y="3478300"/>
                  <a:pt x="1096544" y="3480463"/>
                </a:cubicBezTo>
                <a:cubicBezTo>
                  <a:pt x="1088086" y="3482008"/>
                  <a:pt x="1079892" y="3485535"/>
                  <a:pt x="1071962" y="3491043"/>
                </a:cubicBezTo>
                <a:cubicBezTo>
                  <a:pt x="1068844" y="3493643"/>
                  <a:pt x="1067020" y="3492962"/>
                  <a:pt x="1064799" y="3489307"/>
                </a:cubicBezTo>
                <a:cubicBezTo>
                  <a:pt x="1059513" y="3482153"/>
                  <a:pt x="1051503" y="3480571"/>
                  <a:pt x="1044023" y="3482951"/>
                </a:cubicBezTo>
                <a:cubicBezTo>
                  <a:pt x="1034006" y="3485796"/>
                  <a:pt x="1024966" y="3489478"/>
                  <a:pt x="1013309" y="3486531"/>
                </a:cubicBezTo>
                <a:cubicBezTo>
                  <a:pt x="1016509" y="3491022"/>
                  <a:pt x="1017883" y="3494830"/>
                  <a:pt x="1019972" y="3497496"/>
                </a:cubicBezTo>
                <a:cubicBezTo>
                  <a:pt x="1023170" y="3501987"/>
                  <a:pt x="1022007" y="3506259"/>
                  <a:pt x="1017911" y="3508022"/>
                </a:cubicBezTo>
                <a:cubicBezTo>
                  <a:pt x="1005621" y="3513313"/>
                  <a:pt x="997903" y="3526903"/>
                  <a:pt x="988812" y="3536685"/>
                </a:cubicBezTo>
                <a:cubicBezTo>
                  <a:pt x="976020" y="3551202"/>
                  <a:pt x="961986" y="3562901"/>
                  <a:pt x="944489" y="3568127"/>
                </a:cubicBezTo>
                <a:cubicBezTo>
                  <a:pt x="939413" y="3569054"/>
                  <a:pt x="938303" y="3567227"/>
                  <a:pt x="938487" y="3562118"/>
                </a:cubicBezTo>
                <a:cubicBezTo>
                  <a:pt x="937429" y="3554190"/>
                  <a:pt x="941976" y="3549300"/>
                  <a:pt x="946520" y="3544409"/>
                </a:cubicBezTo>
                <a:cubicBezTo>
                  <a:pt x="949375" y="3539828"/>
                  <a:pt x="949824" y="3536700"/>
                  <a:pt x="946626" y="3532209"/>
                </a:cubicBezTo>
                <a:cubicBezTo>
                  <a:pt x="943560" y="3528709"/>
                  <a:pt x="940309" y="3530319"/>
                  <a:pt x="937057" y="3531926"/>
                </a:cubicBezTo>
                <a:cubicBezTo>
                  <a:pt x="933094" y="3534681"/>
                  <a:pt x="928414" y="3538582"/>
                  <a:pt x="924451" y="3541335"/>
                </a:cubicBezTo>
                <a:cubicBezTo>
                  <a:pt x="922177" y="3543781"/>
                  <a:pt x="918345" y="3547526"/>
                  <a:pt x="915278" y="3544026"/>
                </a:cubicBezTo>
                <a:cubicBezTo>
                  <a:pt x="911366" y="3540681"/>
                  <a:pt x="914220" y="3536098"/>
                  <a:pt x="915383" y="3531825"/>
                </a:cubicBezTo>
                <a:cubicBezTo>
                  <a:pt x="915965" y="3529689"/>
                  <a:pt x="918237" y="3527243"/>
                  <a:pt x="916281" y="3525571"/>
                </a:cubicBezTo>
                <a:cubicBezTo>
                  <a:pt x="914193" y="3522908"/>
                  <a:pt x="912052" y="3526344"/>
                  <a:pt x="910493" y="3527644"/>
                </a:cubicBezTo>
                <a:cubicBezTo>
                  <a:pt x="896194" y="3537361"/>
                  <a:pt x="883270" y="3550888"/>
                  <a:pt x="871457" y="3566242"/>
                </a:cubicBezTo>
                <a:cubicBezTo>
                  <a:pt x="854516" y="3588622"/>
                  <a:pt x="839663" y="3613667"/>
                  <a:pt x="820765" y="3634375"/>
                </a:cubicBezTo>
                <a:cubicBezTo>
                  <a:pt x="819208" y="3635676"/>
                  <a:pt x="817912" y="3638956"/>
                  <a:pt x="815110" y="3637438"/>
                </a:cubicBezTo>
                <a:cubicBezTo>
                  <a:pt x="812308" y="3635921"/>
                  <a:pt x="811066" y="3633103"/>
                  <a:pt x="811515" y="3629975"/>
                </a:cubicBezTo>
                <a:cubicBezTo>
                  <a:pt x="810721" y="3624029"/>
                  <a:pt x="811619" y="3617775"/>
                  <a:pt x="812517" y="3611520"/>
                </a:cubicBezTo>
                <a:cubicBezTo>
                  <a:pt x="813547" y="3606256"/>
                  <a:pt x="814445" y="3600002"/>
                  <a:pt x="812093" y="3595357"/>
                </a:cubicBezTo>
                <a:cubicBezTo>
                  <a:pt x="809608" y="3589720"/>
                  <a:pt x="805960" y="3588356"/>
                  <a:pt x="803238" y="3593929"/>
                </a:cubicBezTo>
                <a:cubicBezTo>
                  <a:pt x="800384" y="3598510"/>
                  <a:pt x="798375" y="3602937"/>
                  <a:pt x="795520" y="3607519"/>
                </a:cubicBezTo>
                <a:cubicBezTo>
                  <a:pt x="792931" y="3614083"/>
                  <a:pt x="789100" y="3617828"/>
                  <a:pt x="783944" y="3611664"/>
                </a:cubicBezTo>
                <a:cubicBezTo>
                  <a:pt x="781988" y="3609990"/>
                  <a:pt x="780165" y="3609309"/>
                  <a:pt x="778605" y="3610609"/>
                </a:cubicBezTo>
                <a:cubicBezTo>
                  <a:pt x="774773" y="3614354"/>
                  <a:pt x="769565" y="3614290"/>
                  <a:pt x="765469" y="3616054"/>
                </a:cubicBezTo>
                <a:cubicBezTo>
                  <a:pt x="752914" y="3619362"/>
                  <a:pt x="749927" y="3622953"/>
                  <a:pt x="748396" y="3637444"/>
                </a:cubicBezTo>
                <a:cubicBezTo>
                  <a:pt x="747577" y="3650789"/>
                  <a:pt x="741605" y="3657971"/>
                  <a:pt x="729895" y="3661125"/>
                </a:cubicBezTo>
                <a:cubicBezTo>
                  <a:pt x="726513" y="3661743"/>
                  <a:pt x="722150" y="3661524"/>
                  <a:pt x="718768" y="3662143"/>
                </a:cubicBezTo>
                <a:cubicBezTo>
                  <a:pt x="691966" y="3669067"/>
                  <a:pt x="671297" y="3682994"/>
                  <a:pt x="661731" y="3715194"/>
                </a:cubicBezTo>
                <a:cubicBezTo>
                  <a:pt x="657980" y="3726030"/>
                  <a:pt x="651293" y="3734356"/>
                  <a:pt x="641275" y="3737201"/>
                </a:cubicBezTo>
                <a:cubicBezTo>
                  <a:pt x="637179" y="3738966"/>
                  <a:pt x="633082" y="3740729"/>
                  <a:pt x="628853" y="3741501"/>
                </a:cubicBezTo>
                <a:cubicBezTo>
                  <a:pt x="619814" y="3745183"/>
                  <a:pt x="611488" y="3747718"/>
                  <a:pt x="606890" y="3758709"/>
                </a:cubicBezTo>
                <a:cubicBezTo>
                  <a:pt x="602873" y="3767563"/>
                  <a:pt x="601313" y="3768864"/>
                  <a:pt x="595895" y="3760718"/>
                </a:cubicBezTo>
                <a:cubicBezTo>
                  <a:pt x="590608" y="3753563"/>
                  <a:pt x="586510" y="3755326"/>
                  <a:pt x="583074" y="3762044"/>
                </a:cubicBezTo>
                <a:cubicBezTo>
                  <a:pt x="580221" y="3766626"/>
                  <a:pt x="577763" y="3774181"/>
                  <a:pt x="570732" y="3773434"/>
                </a:cubicBezTo>
                <a:cubicBezTo>
                  <a:pt x="568063" y="3772906"/>
                  <a:pt x="569305" y="3775725"/>
                  <a:pt x="569437" y="3776716"/>
                </a:cubicBezTo>
                <a:cubicBezTo>
                  <a:pt x="573165" y="3785172"/>
                  <a:pt x="570840" y="3793717"/>
                  <a:pt x="571052" y="3801798"/>
                </a:cubicBezTo>
                <a:cubicBezTo>
                  <a:pt x="571132" y="3808889"/>
                  <a:pt x="566189" y="3810807"/>
                  <a:pt x="560982" y="3810743"/>
                </a:cubicBezTo>
                <a:cubicBezTo>
                  <a:pt x="556621" y="3810525"/>
                  <a:pt x="555114" y="3805725"/>
                  <a:pt x="555431" y="3801607"/>
                </a:cubicBezTo>
                <a:cubicBezTo>
                  <a:pt x="555483" y="3795506"/>
                  <a:pt x="554689" y="3789560"/>
                  <a:pt x="554874" y="3784452"/>
                </a:cubicBezTo>
                <a:cubicBezTo>
                  <a:pt x="550275" y="3795443"/>
                  <a:pt x="547368" y="3806125"/>
                  <a:pt x="543617" y="3816960"/>
                </a:cubicBezTo>
                <a:cubicBezTo>
                  <a:pt x="539865" y="3827797"/>
                  <a:pt x="535002" y="3836805"/>
                  <a:pt x="526359" y="3843460"/>
                </a:cubicBezTo>
                <a:cubicBezTo>
                  <a:pt x="522395" y="3846214"/>
                  <a:pt x="520439" y="3844541"/>
                  <a:pt x="519776" y="3839587"/>
                </a:cubicBezTo>
                <a:cubicBezTo>
                  <a:pt x="518983" y="3833640"/>
                  <a:pt x="520859" y="3828223"/>
                  <a:pt x="523582" y="3822650"/>
                </a:cubicBezTo>
                <a:cubicBezTo>
                  <a:pt x="526171" y="3816087"/>
                  <a:pt x="529739" y="3810360"/>
                  <a:pt x="528681" y="3802432"/>
                </a:cubicBezTo>
                <a:cubicBezTo>
                  <a:pt x="521017" y="3809923"/>
                  <a:pt x="512426" y="3810477"/>
                  <a:pt x="503043" y="3805086"/>
                </a:cubicBezTo>
                <a:cubicBezTo>
                  <a:pt x="507192" y="3797221"/>
                  <a:pt x="513297" y="3791031"/>
                  <a:pt x="518424" y="3784004"/>
                </a:cubicBezTo>
                <a:cubicBezTo>
                  <a:pt x="524978" y="3774686"/>
                  <a:pt x="527171" y="3765150"/>
                  <a:pt x="524738" y="3753413"/>
                </a:cubicBezTo>
                <a:cubicBezTo>
                  <a:pt x="524077" y="3748459"/>
                  <a:pt x="521539" y="3748922"/>
                  <a:pt x="519267" y="3751368"/>
                </a:cubicBezTo>
                <a:cubicBezTo>
                  <a:pt x="516413" y="3755949"/>
                  <a:pt x="513558" y="3760530"/>
                  <a:pt x="510703" y="3765112"/>
                </a:cubicBezTo>
                <a:cubicBezTo>
                  <a:pt x="501427" y="3780003"/>
                  <a:pt x="498044" y="3780621"/>
                  <a:pt x="487470" y="3766311"/>
                </a:cubicBezTo>
                <a:cubicBezTo>
                  <a:pt x="487470" y="3766311"/>
                  <a:pt x="486624" y="3766465"/>
                  <a:pt x="485779" y="3766620"/>
                </a:cubicBezTo>
                <a:cubicBezTo>
                  <a:pt x="480018" y="3781884"/>
                  <a:pt x="469103" y="3790983"/>
                  <a:pt x="455966" y="3796428"/>
                </a:cubicBezTo>
                <a:cubicBezTo>
                  <a:pt x="438866" y="3804627"/>
                  <a:pt x="421236" y="3808863"/>
                  <a:pt x="407281" y="3827653"/>
                </a:cubicBezTo>
                <a:cubicBezTo>
                  <a:pt x="407069" y="3819571"/>
                  <a:pt x="409792" y="3813998"/>
                  <a:pt x="411535" y="3807590"/>
                </a:cubicBezTo>
                <a:cubicBezTo>
                  <a:pt x="413596" y="3797061"/>
                  <a:pt x="412354" y="3794244"/>
                  <a:pt x="402204" y="3796098"/>
                </a:cubicBezTo>
                <a:cubicBezTo>
                  <a:pt x="389516" y="3798415"/>
                  <a:pt x="376431" y="3797760"/>
                  <a:pt x="365409" y="3786577"/>
                </a:cubicBezTo>
                <a:cubicBezTo>
                  <a:pt x="361365" y="3782241"/>
                  <a:pt x="358033" y="3776758"/>
                  <a:pt x="354835" y="3772267"/>
                </a:cubicBezTo>
                <a:cubicBezTo>
                  <a:pt x="350393" y="3764959"/>
                  <a:pt x="344657" y="3760930"/>
                  <a:pt x="338075" y="3757057"/>
                </a:cubicBezTo>
                <a:cubicBezTo>
                  <a:pt x="332604" y="3755011"/>
                  <a:pt x="329750" y="3759592"/>
                  <a:pt x="325653" y="3761357"/>
                </a:cubicBezTo>
                <a:cubicBezTo>
                  <a:pt x="318305" y="3764728"/>
                  <a:pt x="311723" y="3760856"/>
                  <a:pt x="309554" y="3751101"/>
                </a:cubicBezTo>
                <a:cubicBezTo>
                  <a:pt x="307915" y="3745310"/>
                  <a:pt x="306276" y="3739518"/>
                  <a:pt x="304637" y="3733728"/>
                </a:cubicBezTo>
                <a:cubicBezTo>
                  <a:pt x="301622" y="3724128"/>
                  <a:pt x="303102" y="3715737"/>
                  <a:pt x="311031" y="3710227"/>
                </a:cubicBezTo>
                <a:cubicBezTo>
                  <a:pt x="316687" y="3707164"/>
                  <a:pt x="317902" y="3696792"/>
                  <a:pt x="325065" y="3698529"/>
                </a:cubicBezTo>
                <a:cubicBezTo>
                  <a:pt x="331251" y="3699429"/>
                  <a:pt x="332441" y="3708347"/>
                  <a:pt x="336617" y="3713675"/>
                </a:cubicBezTo>
                <a:cubicBezTo>
                  <a:pt x="340927" y="3719993"/>
                  <a:pt x="344310" y="3719376"/>
                  <a:pt x="347878" y="3713648"/>
                </a:cubicBezTo>
                <a:cubicBezTo>
                  <a:pt x="355277" y="3704176"/>
                  <a:pt x="359294" y="3695321"/>
                  <a:pt x="355884" y="3682749"/>
                </a:cubicBezTo>
                <a:cubicBezTo>
                  <a:pt x="354377" y="3677949"/>
                  <a:pt x="354694" y="3673830"/>
                  <a:pt x="354032" y="3668875"/>
                </a:cubicBezTo>
                <a:cubicBezTo>
                  <a:pt x="354032" y="3668875"/>
                  <a:pt x="354877" y="3668721"/>
                  <a:pt x="354745" y="3667730"/>
                </a:cubicBezTo>
                <a:cubicBezTo>
                  <a:pt x="353899" y="3667885"/>
                  <a:pt x="353054" y="3668038"/>
                  <a:pt x="353054" y="3668038"/>
                </a:cubicBezTo>
                <a:cubicBezTo>
                  <a:pt x="335821" y="3675247"/>
                  <a:pt x="321654" y="3685955"/>
                  <a:pt x="307884" y="3699637"/>
                </a:cubicBezTo>
                <a:cubicBezTo>
                  <a:pt x="301198" y="3707963"/>
                  <a:pt x="292423" y="3713627"/>
                  <a:pt x="282273" y="3715481"/>
                </a:cubicBezTo>
                <a:cubicBezTo>
                  <a:pt x="273683" y="3716035"/>
                  <a:pt x="269983" y="3720771"/>
                  <a:pt x="270459" y="3730834"/>
                </a:cubicBezTo>
                <a:cubicBezTo>
                  <a:pt x="270408" y="3736935"/>
                  <a:pt x="268135" y="3739380"/>
                  <a:pt x="263377" y="3736189"/>
                </a:cubicBezTo>
                <a:cubicBezTo>
                  <a:pt x="257508" y="3731171"/>
                  <a:pt x="252565" y="3733089"/>
                  <a:pt x="248284" y="3739961"/>
                </a:cubicBezTo>
                <a:cubicBezTo>
                  <a:pt x="239985" y="3755688"/>
                  <a:pt x="223995" y="3765715"/>
                  <a:pt x="223390" y="3787142"/>
                </a:cubicBezTo>
                <a:cubicBezTo>
                  <a:pt x="222543" y="3787295"/>
                  <a:pt x="222676" y="3788287"/>
                  <a:pt x="221962" y="3789432"/>
                </a:cubicBezTo>
                <a:cubicBezTo>
                  <a:pt x="219690" y="3791878"/>
                  <a:pt x="218262" y="3794168"/>
                  <a:pt x="214614" y="3792805"/>
                </a:cubicBezTo>
                <a:cubicBezTo>
                  <a:pt x="211813" y="3791286"/>
                  <a:pt x="209857" y="3789613"/>
                  <a:pt x="209328" y="3785650"/>
                </a:cubicBezTo>
                <a:cubicBezTo>
                  <a:pt x="208666" y="3780695"/>
                  <a:pt x="210807" y="3777259"/>
                  <a:pt x="212102" y="3773976"/>
                </a:cubicBezTo>
                <a:cubicBezTo>
                  <a:pt x="216119" y="3765123"/>
                  <a:pt x="220982" y="3756115"/>
                  <a:pt x="224997" y="3747260"/>
                </a:cubicBezTo>
                <a:cubicBezTo>
                  <a:pt x="225844" y="3747106"/>
                  <a:pt x="225711" y="3746114"/>
                  <a:pt x="225580" y="3745123"/>
                </a:cubicBezTo>
                <a:cubicBezTo>
                  <a:pt x="226425" y="3744969"/>
                  <a:pt x="226293" y="3743977"/>
                  <a:pt x="227139" y="3743824"/>
                </a:cubicBezTo>
                <a:cubicBezTo>
                  <a:pt x="226293" y="3743977"/>
                  <a:pt x="225448" y="3744133"/>
                  <a:pt x="224601" y="3744287"/>
                </a:cubicBezTo>
                <a:cubicBezTo>
                  <a:pt x="224601" y="3744287"/>
                  <a:pt x="223888" y="3745432"/>
                  <a:pt x="223043" y="3745587"/>
                </a:cubicBezTo>
                <a:cubicBezTo>
                  <a:pt x="215959" y="3750940"/>
                  <a:pt x="208029" y="3756450"/>
                  <a:pt x="200946" y="3761803"/>
                </a:cubicBezTo>
                <a:cubicBezTo>
                  <a:pt x="192171" y="3767467"/>
                  <a:pt x="183397" y="3773130"/>
                  <a:pt x="177952" y="3784275"/>
                </a:cubicBezTo>
                <a:cubicBezTo>
                  <a:pt x="174782" y="3792976"/>
                  <a:pt x="170420" y="3792756"/>
                  <a:pt x="164420" y="3786747"/>
                </a:cubicBezTo>
                <a:cubicBezTo>
                  <a:pt x="159265" y="3780583"/>
                  <a:pt x="160295" y="3775321"/>
                  <a:pt x="163863" y="3769592"/>
                </a:cubicBezTo>
                <a:cubicBezTo>
                  <a:pt x="168593" y="3759592"/>
                  <a:pt x="173324" y="3749594"/>
                  <a:pt x="177208" y="3739748"/>
                </a:cubicBezTo>
                <a:cubicBezTo>
                  <a:pt x="181357" y="3731883"/>
                  <a:pt x="182836" y="3723494"/>
                  <a:pt x="181646" y="3714576"/>
                </a:cubicBezTo>
                <a:cubicBezTo>
                  <a:pt x="175144" y="3717793"/>
                  <a:pt x="174379" y="3725039"/>
                  <a:pt x="172502" y="3730457"/>
                </a:cubicBezTo>
                <a:cubicBezTo>
                  <a:pt x="169014" y="3743274"/>
                  <a:pt x="161614" y="3752747"/>
                  <a:pt x="150038" y="3756891"/>
                </a:cubicBezTo>
                <a:cubicBezTo>
                  <a:pt x="139307" y="3760882"/>
                  <a:pt x="128311" y="3762891"/>
                  <a:pt x="118823" y="3769699"/>
                </a:cubicBezTo>
                <a:cubicBezTo>
                  <a:pt x="105369" y="3779262"/>
                  <a:pt x="97493" y="3778671"/>
                  <a:pt x="88345" y="3762069"/>
                </a:cubicBezTo>
                <a:cubicBezTo>
                  <a:pt x="83639" y="3752778"/>
                  <a:pt x="77005" y="3755006"/>
                  <a:pt x="73120" y="3764851"/>
                </a:cubicBezTo>
                <a:cubicBezTo>
                  <a:pt x="69554" y="3770577"/>
                  <a:pt x="68788" y="3777824"/>
                  <a:pt x="62418" y="3782032"/>
                </a:cubicBezTo>
                <a:cubicBezTo>
                  <a:pt x="51896" y="3761621"/>
                  <a:pt x="34688" y="3749540"/>
                  <a:pt x="20334" y="3732874"/>
                </a:cubicBezTo>
                <a:cubicBezTo>
                  <a:pt x="4023" y="3714538"/>
                  <a:pt x="-5653" y="3693973"/>
                  <a:pt x="3595" y="3665891"/>
                </a:cubicBezTo>
                <a:cubicBezTo>
                  <a:pt x="7665" y="3650937"/>
                  <a:pt x="11733" y="3635983"/>
                  <a:pt x="16781" y="3621866"/>
                </a:cubicBezTo>
                <a:cubicBezTo>
                  <a:pt x="20666" y="3612020"/>
                  <a:pt x="27351" y="3603691"/>
                  <a:pt x="36259" y="3599020"/>
                </a:cubicBezTo>
                <a:cubicBezTo>
                  <a:pt x="37898" y="3604811"/>
                  <a:pt x="37581" y="3608929"/>
                  <a:pt x="39934" y="3613574"/>
                </a:cubicBezTo>
                <a:cubicBezTo>
                  <a:pt x="52277" y="3602185"/>
                  <a:pt x="56426" y="3594322"/>
                  <a:pt x="58538" y="3577694"/>
                </a:cubicBezTo>
                <a:cubicBezTo>
                  <a:pt x="60732" y="3568158"/>
                  <a:pt x="64036" y="3560448"/>
                  <a:pt x="72362" y="3557912"/>
                </a:cubicBezTo>
                <a:cubicBezTo>
                  <a:pt x="81533" y="3555222"/>
                  <a:pt x="89330" y="3548723"/>
                  <a:pt x="96545" y="3544360"/>
                </a:cubicBezTo>
                <a:cubicBezTo>
                  <a:pt x="104474" y="3538851"/>
                  <a:pt x="112801" y="3536315"/>
                  <a:pt x="120677" y="3536906"/>
                </a:cubicBezTo>
                <a:cubicBezTo>
                  <a:pt x="135585" y="3538244"/>
                  <a:pt x="141108" y="3534190"/>
                  <a:pt x="141530" y="3517871"/>
                </a:cubicBezTo>
                <a:cubicBezTo>
                  <a:pt x="141635" y="3505670"/>
                  <a:pt x="145915" y="3498799"/>
                  <a:pt x="153713" y="3492300"/>
                </a:cubicBezTo>
                <a:cubicBezTo>
                  <a:pt x="157809" y="3490536"/>
                  <a:pt x="161641" y="3486789"/>
                  <a:pt x="165475" y="3483046"/>
                </a:cubicBezTo>
                <a:cubicBezTo>
                  <a:pt x="186591" y="3465991"/>
                  <a:pt x="212812" y="3461201"/>
                  <a:pt x="235437" y="3448950"/>
                </a:cubicBezTo>
                <a:cubicBezTo>
                  <a:pt x="241939" y="3445731"/>
                  <a:pt x="248573" y="3443505"/>
                  <a:pt x="256318" y="3443105"/>
                </a:cubicBezTo>
                <a:cubicBezTo>
                  <a:pt x="277595" y="3440234"/>
                  <a:pt x="283567" y="3433051"/>
                  <a:pt x="287160" y="3408033"/>
                </a:cubicBezTo>
                <a:cubicBezTo>
                  <a:pt x="288376" y="3397661"/>
                  <a:pt x="291546" y="3388961"/>
                  <a:pt x="297520" y="3381779"/>
                </a:cubicBezTo>
                <a:cubicBezTo>
                  <a:pt x="307192" y="3369862"/>
                  <a:pt x="310019" y="3352090"/>
                  <a:pt x="304652" y="3337843"/>
                </a:cubicBezTo>
                <a:cubicBezTo>
                  <a:pt x="303409" y="3335025"/>
                  <a:pt x="302299" y="3333197"/>
                  <a:pt x="299761" y="3333660"/>
                </a:cubicBezTo>
                <a:cubicBezTo>
                  <a:pt x="297091" y="3333134"/>
                  <a:pt x="294819" y="3335579"/>
                  <a:pt x="295215" y="3338552"/>
                </a:cubicBezTo>
                <a:cubicBezTo>
                  <a:pt x="294767" y="3341678"/>
                  <a:pt x="295031" y="3343661"/>
                  <a:pt x="295428" y="3346634"/>
                </a:cubicBezTo>
                <a:cubicBezTo>
                  <a:pt x="299367" y="3363170"/>
                  <a:pt x="296382" y="3366760"/>
                  <a:pt x="282980" y="3370224"/>
                </a:cubicBezTo>
                <a:cubicBezTo>
                  <a:pt x="271271" y="3373377"/>
                  <a:pt x="259482" y="3369441"/>
                  <a:pt x="247773" y="3372594"/>
                </a:cubicBezTo>
                <a:cubicBezTo>
                  <a:pt x="250944" y="3363895"/>
                  <a:pt x="253269" y="3355349"/>
                  <a:pt x="256440" y="3346650"/>
                </a:cubicBezTo>
                <a:cubicBezTo>
                  <a:pt x="256889" y="3343523"/>
                  <a:pt x="258052" y="3339250"/>
                  <a:pt x="255250" y="3337732"/>
                </a:cubicBezTo>
                <a:cubicBezTo>
                  <a:pt x="252448" y="3336213"/>
                  <a:pt x="249461" y="3339804"/>
                  <a:pt x="248034" y="3342095"/>
                </a:cubicBezTo>
                <a:cubicBezTo>
                  <a:pt x="246026" y="3346521"/>
                  <a:pt x="244018" y="3350949"/>
                  <a:pt x="240053" y="3353703"/>
                </a:cubicBezTo>
                <a:cubicBezTo>
                  <a:pt x="233102" y="3360048"/>
                  <a:pt x="229454" y="3358685"/>
                  <a:pt x="227286" y="3348929"/>
                </a:cubicBezTo>
                <a:cubicBezTo>
                  <a:pt x="224721" y="3336201"/>
                  <a:pt x="221919" y="3334684"/>
                  <a:pt x="211055" y="3337683"/>
                </a:cubicBezTo>
                <a:cubicBezTo>
                  <a:pt x="204421" y="3339911"/>
                  <a:pt x="201487" y="3337401"/>
                  <a:pt x="202121" y="3329165"/>
                </a:cubicBezTo>
                <a:cubicBezTo>
                  <a:pt x="202570" y="3326037"/>
                  <a:pt x="203152" y="3323901"/>
                  <a:pt x="203733" y="3321765"/>
                </a:cubicBezTo>
                <a:cubicBezTo>
                  <a:pt x="204498" y="3314519"/>
                  <a:pt x="202145" y="3309873"/>
                  <a:pt x="195247" y="3310118"/>
                </a:cubicBezTo>
                <a:cubicBezTo>
                  <a:pt x="179176" y="3313054"/>
                  <a:pt x="165034" y="3304472"/>
                  <a:pt x="149862" y="3301152"/>
                </a:cubicBezTo>
                <a:cubicBezTo>
                  <a:pt x="146214" y="3299788"/>
                  <a:pt x="143280" y="3297279"/>
                  <a:pt x="140214" y="3293778"/>
                </a:cubicBezTo>
                <a:cubicBezTo>
                  <a:pt x="131278" y="3285259"/>
                  <a:pt x="130802" y="3275196"/>
                  <a:pt x="140158" y="3267396"/>
                </a:cubicBezTo>
                <a:cubicBezTo>
                  <a:pt x="147823" y="3259905"/>
                  <a:pt x="155619" y="3253407"/>
                  <a:pt x="164394" y="3247744"/>
                </a:cubicBezTo>
                <a:cubicBezTo>
                  <a:pt x="192146" y="3228463"/>
                  <a:pt x="219634" y="3207201"/>
                  <a:pt x="245032" y="3183276"/>
                </a:cubicBezTo>
                <a:cubicBezTo>
                  <a:pt x="251269" y="3178075"/>
                  <a:pt x="258354" y="3172721"/>
                  <a:pt x="262502" y="3164857"/>
                </a:cubicBezTo>
                <a:cubicBezTo>
                  <a:pt x="278517" y="3135540"/>
                  <a:pt x="300930" y="3115205"/>
                  <a:pt x="327651" y="3101188"/>
                </a:cubicBezTo>
                <a:cubicBezTo>
                  <a:pt x="330057" y="3099734"/>
                  <a:pt x="333308" y="3098126"/>
                  <a:pt x="332911" y="3095153"/>
                </a:cubicBezTo>
                <a:cubicBezTo>
                  <a:pt x="332302" y="3084098"/>
                  <a:pt x="335340" y="3074407"/>
                  <a:pt x="336555" y="3064034"/>
                </a:cubicBezTo>
                <a:cubicBezTo>
                  <a:pt x="336608" y="3057934"/>
                  <a:pt x="336078" y="3053970"/>
                  <a:pt x="331321" y="3050779"/>
                </a:cubicBezTo>
                <a:cubicBezTo>
                  <a:pt x="327408" y="3047434"/>
                  <a:pt x="324554" y="3052014"/>
                  <a:pt x="322281" y="3054460"/>
                </a:cubicBezTo>
                <a:cubicBezTo>
                  <a:pt x="301428" y="3073496"/>
                  <a:pt x="280708" y="3093522"/>
                  <a:pt x="259009" y="3112712"/>
                </a:cubicBezTo>
                <a:cubicBezTo>
                  <a:pt x="235750" y="3133201"/>
                  <a:pt x="211117" y="3149882"/>
                  <a:pt x="182756" y="3158108"/>
                </a:cubicBezTo>
                <a:cubicBezTo>
                  <a:pt x="179374" y="3158725"/>
                  <a:pt x="174563" y="3161635"/>
                  <a:pt x="172474" y="3158970"/>
                </a:cubicBezTo>
                <a:cubicBezTo>
                  <a:pt x="170253" y="3155316"/>
                  <a:pt x="172130" y="3149897"/>
                  <a:pt x="173292" y="3145626"/>
                </a:cubicBezTo>
                <a:cubicBezTo>
                  <a:pt x="174719" y="3143334"/>
                  <a:pt x="175300" y="3141198"/>
                  <a:pt x="176728" y="3138907"/>
                </a:cubicBezTo>
                <a:cubicBezTo>
                  <a:pt x="178471" y="3132498"/>
                  <a:pt x="182039" y="3126771"/>
                  <a:pt x="181959" y="3119679"/>
                </a:cubicBezTo>
                <a:cubicBezTo>
                  <a:pt x="162374" y="3122243"/>
                  <a:pt x="143289" y="3115577"/>
                  <a:pt x="124232" y="3122105"/>
                </a:cubicBezTo>
                <a:cubicBezTo>
                  <a:pt x="120135" y="3123868"/>
                  <a:pt x="116355" y="3121513"/>
                  <a:pt x="119791" y="3114794"/>
                </a:cubicBezTo>
                <a:cubicBezTo>
                  <a:pt x="121799" y="3110368"/>
                  <a:pt x="121851" y="3104267"/>
                  <a:pt x="120344" y="3099467"/>
                </a:cubicBezTo>
                <a:cubicBezTo>
                  <a:pt x="114315" y="3080266"/>
                  <a:pt x="117407" y="3064476"/>
                  <a:pt x="127264" y="3047449"/>
                </a:cubicBezTo>
                <a:cubicBezTo>
                  <a:pt x="142698" y="3020267"/>
                  <a:pt x="154352" y="2990731"/>
                  <a:pt x="172852" y="2967051"/>
                </a:cubicBezTo>
                <a:cubicBezTo>
                  <a:pt x="186093" y="2949407"/>
                  <a:pt x="198621" y="2932907"/>
                  <a:pt x="209905" y="2913588"/>
                </a:cubicBezTo>
                <a:cubicBezTo>
                  <a:pt x="219181" y="2898699"/>
                  <a:pt x="230679" y="2887462"/>
                  <a:pt x="245109" y="2878736"/>
                </a:cubicBezTo>
                <a:cubicBezTo>
                  <a:pt x="254598" y="2871929"/>
                  <a:pt x="263955" y="2864128"/>
                  <a:pt x="270376" y="2853820"/>
                </a:cubicBezTo>
                <a:lnTo>
                  <a:pt x="279898" y="2844104"/>
                </a:lnTo>
                <a:lnTo>
                  <a:pt x="278558" y="2844794"/>
                </a:lnTo>
                <a:cubicBezTo>
                  <a:pt x="265925" y="2848916"/>
                  <a:pt x="256853" y="2843358"/>
                  <a:pt x="247119" y="2824235"/>
                </a:cubicBezTo>
                <a:cubicBezTo>
                  <a:pt x="240478" y="2809989"/>
                  <a:pt x="230414" y="2812919"/>
                  <a:pt x="224132" y="2827459"/>
                </a:cubicBezTo>
                <a:cubicBezTo>
                  <a:pt x="218514" y="2835836"/>
                  <a:pt x="217032" y="2846669"/>
                  <a:pt x="207276" y="2852591"/>
                </a:cubicBezTo>
                <a:cubicBezTo>
                  <a:pt x="192407" y="2821286"/>
                  <a:pt x="167118" y="2802069"/>
                  <a:pt x="146325" y="2776149"/>
                </a:cubicBezTo>
                <a:cubicBezTo>
                  <a:pt x="122670" y="2747595"/>
                  <a:pt x="109078" y="2716112"/>
                  <a:pt x="124246" y="2674521"/>
                </a:cubicBezTo>
                <a:cubicBezTo>
                  <a:pt x="131039" y="2652321"/>
                  <a:pt x="137831" y="2630120"/>
                  <a:pt x="146053" y="2609234"/>
                </a:cubicBezTo>
                <a:cubicBezTo>
                  <a:pt x="152335" y="2594694"/>
                  <a:pt x="162755" y="2582608"/>
                  <a:pt x="176343" y="2576149"/>
                </a:cubicBezTo>
                <a:cubicBezTo>
                  <a:pt x="178542" y="2584947"/>
                  <a:pt x="177878" y="2591110"/>
                  <a:pt x="181199" y="2598233"/>
                </a:cubicBezTo>
                <a:cubicBezTo>
                  <a:pt x="200254" y="2581900"/>
                  <a:pt x="206842" y="2570351"/>
                  <a:pt x="210774" y="2545516"/>
                </a:cubicBezTo>
                <a:cubicBezTo>
                  <a:pt x="214501" y="2531333"/>
                  <a:pt x="219813" y="2519963"/>
                  <a:pt x="232431" y="2516675"/>
                </a:cubicBezTo>
                <a:cubicBezTo>
                  <a:pt x="246326" y="2513208"/>
                  <a:pt x="258330" y="2503934"/>
                  <a:pt x="269363" y="2497833"/>
                </a:cubicBezTo>
                <a:cubicBezTo>
                  <a:pt x="281520" y="2490057"/>
                  <a:pt x="294138" y="2486768"/>
                  <a:pt x="305940" y="2488148"/>
                </a:cubicBezTo>
                <a:cubicBezTo>
                  <a:pt x="328264" y="2491087"/>
                  <a:pt x="336743" y="2485344"/>
                  <a:pt x="338121" y="2460867"/>
                </a:cubicBezTo>
                <a:cubicBezTo>
                  <a:pt x="338834" y="2442553"/>
                  <a:pt x="345576" y="2432501"/>
                  <a:pt x="357581" y="2423228"/>
                </a:cubicBezTo>
                <a:cubicBezTo>
                  <a:pt x="363813" y="2420835"/>
                  <a:pt x="369739" y="2415451"/>
                  <a:pt x="375664" y="2410067"/>
                </a:cubicBezTo>
                <a:cubicBezTo>
                  <a:pt x="408152" y="2385778"/>
                  <a:pt x="447742" y="2380223"/>
                  <a:pt x="482274" y="2363235"/>
                </a:cubicBezTo>
                <a:cubicBezTo>
                  <a:pt x="492184" y="2358810"/>
                  <a:pt x="502248" y="2355880"/>
                  <a:pt x="513895" y="2355764"/>
                </a:cubicBezTo>
                <a:cubicBezTo>
                  <a:pt x="545977" y="2352779"/>
                  <a:pt x="555273" y="2342368"/>
                  <a:pt x="561808" y="2305026"/>
                </a:cubicBezTo>
                <a:cubicBezTo>
                  <a:pt x="564107" y="2289526"/>
                  <a:pt x="569265" y="2276661"/>
                  <a:pt x="578560" y="2266250"/>
                </a:cubicBezTo>
                <a:cubicBezTo>
                  <a:pt x="593630" y="2248959"/>
                  <a:pt x="598685" y="2222446"/>
                  <a:pt x="591275" y="2200721"/>
                </a:cubicBezTo>
                <a:cubicBezTo>
                  <a:pt x="589538" y="2196411"/>
                  <a:pt x="587954" y="2193597"/>
                  <a:pt x="584123" y="2194135"/>
                </a:cubicBezTo>
                <a:cubicBezTo>
                  <a:pt x="580139" y="2193177"/>
                  <a:pt x="576614" y="2196706"/>
                  <a:pt x="577073" y="2201196"/>
                </a:cubicBezTo>
                <a:cubicBezTo>
                  <a:pt x="576257" y="2205863"/>
                  <a:pt x="576564" y="2208856"/>
                  <a:pt x="577024" y="2213343"/>
                </a:cubicBezTo>
                <a:cubicBezTo>
                  <a:pt x="582185" y="2238422"/>
                  <a:pt x="577537" y="2243627"/>
                  <a:pt x="557257" y="2247990"/>
                </a:cubicBezTo>
                <a:cubicBezTo>
                  <a:pt x="539531" y="2251996"/>
                  <a:pt x="522008" y="2245348"/>
                  <a:pt x="504281" y="2249351"/>
                </a:cubicBezTo>
                <a:cubicBezTo>
                  <a:pt x="509440" y="2236486"/>
                  <a:pt x="513322" y="2223801"/>
                  <a:pt x="518480" y="2210933"/>
                </a:cubicBezTo>
                <a:cubicBezTo>
                  <a:pt x="519297" y="2206266"/>
                  <a:pt x="521237" y="2199924"/>
                  <a:pt x="517099" y="2197468"/>
                </a:cubicBezTo>
                <a:cubicBezTo>
                  <a:pt x="512961" y="2195013"/>
                  <a:pt x="508313" y="2200219"/>
                  <a:pt x="506065" y="2203570"/>
                </a:cubicBezTo>
                <a:cubicBezTo>
                  <a:pt x="502848" y="2210092"/>
                  <a:pt x="499630" y="2216615"/>
                  <a:pt x="493550" y="2220502"/>
                </a:cubicBezTo>
                <a:cubicBezTo>
                  <a:pt x="482824" y="2229596"/>
                  <a:pt x="477409" y="2227321"/>
                  <a:pt x="474597" y="2212539"/>
                </a:cubicBezTo>
                <a:cubicBezTo>
                  <a:pt x="471327" y="2193266"/>
                  <a:pt x="467188" y="2190811"/>
                  <a:pt x="450739" y="2194637"/>
                </a:cubicBezTo>
                <a:cubicBezTo>
                  <a:pt x="440675" y="2197566"/>
                  <a:pt x="436384" y="2193616"/>
                  <a:pt x="437711" y="2181288"/>
                </a:cubicBezTo>
                <a:cubicBezTo>
                  <a:pt x="438529" y="2176620"/>
                  <a:pt x="439498" y="2173448"/>
                  <a:pt x="440469" y="2170276"/>
                </a:cubicBezTo>
                <a:cubicBezTo>
                  <a:pt x="441949" y="2159445"/>
                  <a:pt x="438628" y="2152322"/>
                  <a:pt x="428258" y="2152259"/>
                </a:cubicBezTo>
                <a:cubicBezTo>
                  <a:pt x="403994" y="2155663"/>
                  <a:pt x="383149" y="2141893"/>
                  <a:pt x="360518" y="2135962"/>
                </a:cubicBezTo>
                <a:cubicBezTo>
                  <a:pt x="355102" y="2133686"/>
                  <a:pt x="350810" y="2129735"/>
                  <a:pt x="346365" y="2124288"/>
                </a:cubicBezTo>
                <a:cubicBezTo>
                  <a:pt x="333337" y="2110938"/>
                  <a:pt x="333080" y="2095797"/>
                  <a:pt x="347486" y="2084669"/>
                </a:cubicBezTo>
                <a:cubicBezTo>
                  <a:pt x="359336" y="2073899"/>
                  <a:pt x="371340" y="2064627"/>
                  <a:pt x="384776" y="2056671"/>
                </a:cubicBezTo>
                <a:cubicBezTo>
                  <a:pt x="427327" y="2029452"/>
                  <a:pt x="469572" y="1999240"/>
                  <a:pt x="508802" y="1964899"/>
                </a:cubicBezTo>
                <a:cubicBezTo>
                  <a:pt x="518406" y="1957481"/>
                  <a:pt x="529286" y="1949883"/>
                  <a:pt x="535875" y="1938334"/>
                </a:cubicBezTo>
                <a:cubicBezTo>
                  <a:pt x="561261" y="1895312"/>
                  <a:pt x="595842" y="1866175"/>
                  <a:pt x="636606" y="1846796"/>
                </a:cubicBezTo>
                <a:cubicBezTo>
                  <a:pt x="640284" y="1844762"/>
                  <a:pt x="645240" y="1842549"/>
                  <a:pt x="644780" y="1838061"/>
                </a:cubicBezTo>
                <a:cubicBezTo>
                  <a:pt x="644369" y="1821423"/>
                  <a:pt x="649373" y="1807061"/>
                  <a:pt x="651672" y="1791561"/>
                </a:cubicBezTo>
                <a:cubicBezTo>
                  <a:pt x="652028" y="1782404"/>
                  <a:pt x="651415" y="1776419"/>
                  <a:pt x="644415" y="1771331"/>
                </a:cubicBezTo>
                <a:cubicBezTo>
                  <a:pt x="638694" y="1766064"/>
                  <a:pt x="634199" y="1772765"/>
                  <a:pt x="630674" y="1776295"/>
                </a:cubicBezTo>
                <a:cubicBezTo>
                  <a:pt x="598493" y="1803576"/>
                  <a:pt x="566466" y="1832354"/>
                  <a:pt x="533006" y="1859814"/>
                </a:cubicBezTo>
                <a:cubicBezTo>
                  <a:pt x="497148" y="1889130"/>
                  <a:pt x="459398" y="1912640"/>
                  <a:pt x="416436" y="1923220"/>
                </a:cubicBezTo>
                <a:cubicBezTo>
                  <a:pt x="411327" y="1923937"/>
                  <a:pt x="403972" y="1928005"/>
                  <a:pt x="400957" y="1923875"/>
                </a:cubicBezTo>
                <a:cubicBezTo>
                  <a:pt x="397789" y="1918247"/>
                  <a:pt x="400854" y="1910230"/>
                  <a:pt x="402795" y="1903885"/>
                </a:cubicBezTo>
                <a:cubicBezTo>
                  <a:pt x="405043" y="1900535"/>
                  <a:pt x="406012" y="1897363"/>
                  <a:pt x="408260" y="1894012"/>
                </a:cubicBezTo>
                <a:cubicBezTo>
                  <a:pt x="411171" y="1884497"/>
                  <a:pt x="416789" y="1876119"/>
                  <a:pt x="416993" y="1865468"/>
                </a:cubicBezTo>
                <a:cubicBezTo>
                  <a:pt x="387466" y="1868093"/>
                  <a:pt x="359113" y="1856894"/>
                  <a:pt x="330199" y="1865504"/>
                </a:cubicBezTo>
                <a:cubicBezTo>
                  <a:pt x="323967" y="1867895"/>
                  <a:pt x="318398" y="1864124"/>
                  <a:pt x="323863" y="1854250"/>
                </a:cubicBezTo>
                <a:cubicBezTo>
                  <a:pt x="327082" y="1847728"/>
                  <a:pt x="327438" y="1838572"/>
                  <a:pt x="325394" y="1831270"/>
                </a:cubicBezTo>
                <a:cubicBezTo>
                  <a:pt x="317218" y="1802062"/>
                  <a:pt x="322578" y="1778542"/>
                  <a:pt x="338158" y="1753591"/>
                </a:cubicBezTo>
                <a:cubicBezTo>
                  <a:pt x="362573" y="1713740"/>
                  <a:pt x="381419" y="1670116"/>
                  <a:pt x="410280" y="1635711"/>
                </a:cubicBezTo>
                <a:cubicBezTo>
                  <a:pt x="430966" y="1610043"/>
                  <a:pt x="450529" y="1586050"/>
                  <a:pt x="468357" y="1557746"/>
                </a:cubicBezTo>
                <a:cubicBezTo>
                  <a:pt x="482965" y="1535967"/>
                  <a:pt x="500741" y="1519812"/>
                  <a:pt x="522809" y="1507610"/>
                </a:cubicBezTo>
                <a:cubicBezTo>
                  <a:pt x="537367" y="1497979"/>
                  <a:pt x="551772" y="1486851"/>
                  <a:pt x="561886" y="1471771"/>
                </a:cubicBezTo>
                <a:cubicBezTo>
                  <a:pt x="585790" y="1439581"/>
                  <a:pt x="613784" y="1421993"/>
                  <a:pt x="649696" y="1418472"/>
                </a:cubicBezTo>
                <a:cubicBezTo>
                  <a:pt x="677792" y="1414530"/>
                  <a:pt x="699554" y="1399335"/>
                  <a:pt x="713242" y="1368577"/>
                </a:cubicBezTo>
                <a:cubicBezTo>
                  <a:pt x="721618" y="1349189"/>
                  <a:pt x="731271" y="1329622"/>
                  <a:pt x="740771" y="1308558"/>
                </a:cubicBezTo>
                <a:cubicBezTo>
                  <a:pt x="753642" y="1282469"/>
                  <a:pt x="766513" y="1256378"/>
                  <a:pt x="786385" y="1235378"/>
                </a:cubicBezTo>
                <a:cubicBezTo>
                  <a:pt x="791185" y="1231669"/>
                  <a:pt x="793739" y="1231310"/>
                  <a:pt x="798032" y="1235262"/>
                </a:cubicBezTo>
                <a:cubicBezTo>
                  <a:pt x="809322" y="1244301"/>
                  <a:pt x="820306" y="1250349"/>
                  <a:pt x="832413" y="1254721"/>
                </a:cubicBezTo>
                <a:cubicBezTo>
                  <a:pt x="853614" y="1259335"/>
                  <a:pt x="868326" y="1251199"/>
                  <a:pt x="879103" y="1229957"/>
                </a:cubicBezTo>
                <a:cubicBezTo>
                  <a:pt x="883138" y="1218767"/>
                  <a:pt x="885896" y="1207755"/>
                  <a:pt x="888654" y="1196745"/>
                </a:cubicBezTo>
                <a:cubicBezTo>
                  <a:pt x="896262" y="1169875"/>
                  <a:pt x="904742" y="1164131"/>
                  <a:pt x="926709" y="1176227"/>
                </a:cubicBezTo>
                <a:cubicBezTo>
                  <a:pt x="926709" y="1176227"/>
                  <a:pt x="927833" y="1174552"/>
                  <a:pt x="929110" y="1174373"/>
                </a:cubicBezTo>
                <a:cubicBezTo>
                  <a:pt x="929928" y="1169705"/>
                  <a:pt x="930897" y="1166533"/>
                  <a:pt x="931714" y="1161865"/>
                </a:cubicBezTo>
                <a:cubicBezTo>
                  <a:pt x="935952" y="1140022"/>
                  <a:pt x="940600" y="1134817"/>
                  <a:pt x="957000" y="1143140"/>
                </a:cubicBezTo>
                <a:cubicBezTo>
                  <a:pt x="986938" y="1157152"/>
                  <a:pt x="1016004" y="1150039"/>
                  <a:pt x="1044458" y="1136940"/>
                </a:cubicBezTo>
                <a:cubicBezTo>
                  <a:pt x="1075158" y="1120491"/>
                  <a:pt x="1100290" y="1100268"/>
                  <a:pt x="1109074" y="1059575"/>
                </a:cubicBezTo>
                <a:cubicBezTo>
                  <a:pt x="1111678" y="1047067"/>
                  <a:pt x="1116836" y="1034202"/>
                  <a:pt x="1123426" y="1022654"/>
                </a:cubicBezTo>
                <a:cubicBezTo>
                  <a:pt x="1135326" y="999736"/>
                  <a:pt x="1153869" y="991063"/>
                  <a:pt x="1176193" y="994002"/>
                </a:cubicBezTo>
                <a:cubicBezTo>
                  <a:pt x="1187995" y="995381"/>
                  <a:pt x="1196780" y="992630"/>
                  <a:pt x="1204954" y="983895"/>
                </a:cubicBezTo>
                <a:cubicBezTo>
                  <a:pt x="1217774" y="969955"/>
                  <a:pt x="1230748" y="957510"/>
                  <a:pt x="1244029" y="948057"/>
                </a:cubicBezTo>
                <a:cubicBezTo>
                  <a:pt x="1285305" y="921018"/>
                  <a:pt x="1323411" y="888352"/>
                  <a:pt x="1356921" y="848742"/>
                </a:cubicBezTo>
                <a:cubicBezTo>
                  <a:pt x="1369586" y="833305"/>
                  <a:pt x="1385269" y="821998"/>
                  <a:pt x="1404426" y="819310"/>
                </a:cubicBezTo>
                <a:cubicBezTo>
                  <a:pt x="1436201" y="813335"/>
                  <a:pt x="1459903" y="791795"/>
                  <a:pt x="1480437" y="764631"/>
                </a:cubicBezTo>
                <a:cubicBezTo>
                  <a:pt x="1488456" y="754398"/>
                  <a:pt x="1497906" y="745485"/>
                  <a:pt x="1510677" y="743693"/>
                </a:cubicBezTo>
                <a:cubicBezTo>
                  <a:pt x="1515785" y="742975"/>
                  <a:pt x="1519463" y="740942"/>
                  <a:pt x="1522835" y="735916"/>
                </a:cubicBezTo>
                <a:cubicBezTo>
                  <a:pt x="1545462" y="703903"/>
                  <a:pt x="1577134" y="684282"/>
                  <a:pt x="1610848" y="671964"/>
                </a:cubicBezTo>
                <a:cubicBezTo>
                  <a:pt x="1620759" y="667537"/>
                  <a:pt x="1629698" y="666282"/>
                  <a:pt x="1635881" y="676040"/>
                </a:cubicBezTo>
                <a:cubicBezTo>
                  <a:pt x="1644924" y="688431"/>
                  <a:pt x="1632305" y="691718"/>
                  <a:pt x="1629088" y="698241"/>
                </a:cubicBezTo>
                <a:cubicBezTo>
                  <a:pt x="1626178" y="707756"/>
                  <a:pt x="1618821" y="711822"/>
                  <a:pt x="1609421" y="708589"/>
                </a:cubicBezTo>
                <a:cubicBezTo>
                  <a:pt x="1591899" y="701942"/>
                  <a:pt x="1591899" y="701942"/>
                  <a:pt x="1584799" y="721150"/>
                </a:cubicBezTo>
                <a:cubicBezTo>
                  <a:pt x="1582858" y="727494"/>
                  <a:pt x="1579640" y="734016"/>
                  <a:pt x="1576423" y="740538"/>
                </a:cubicBezTo>
                <a:cubicBezTo>
                  <a:pt x="1575453" y="743710"/>
                  <a:pt x="1574636" y="748378"/>
                  <a:pt x="1577497" y="751013"/>
                </a:cubicBezTo>
                <a:cubicBezTo>
                  <a:pt x="1580358" y="753647"/>
                  <a:pt x="1583219" y="756281"/>
                  <a:pt x="1586743" y="752750"/>
                </a:cubicBezTo>
                <a:cubicBezTo>
                  <a:pt x="1595223" y="747008"/>
                  <a:pt x="1604777" y="751738"/>
                  <a:pt x="1612592" y="752159"/>
                </a:cubicBezTo>
                <a:cubicBezTo>
                  <a:pt x="1620409" y="752580"/>
                  <a:pt x="1629502" y="752821"/>
                  <a:pt x="1635428" y="747436"/>
                </a:cubicBezTo>
                <a:cubicBezTo>
                  <a:pt x="1668425" y="715487"/>
                  <a:pt x="1708526" y="702273"/>
                  <a:pt x="1749087" y="693547"/>
                </a:cubicBezTo>
                <a:cubicBezTo>
                  <a:pt x="1761705" y="690258"/>
                  <a:pt x="1770337" y="686011"/>
                  <a:pt x="1775343" y="671650"/>
                </a:cubicBezTo>
                <a:cubicBezTo>
                  <a:pt x="1778100" y="660638"/>
                  <a:pt x="1783209" y="659922"/>
                  <a:pt x="1790515" y="668003"/>
                </a:cubicBezTo>
                <a:cubicBezTo>
                  <a:pt x="1795113" y="674946"/>
                  <a:pt x="1800835" y="680214"/>
                  <a:pt x="1809315" y="674471"/>
                </a:cubicBezTo>
                <a:cubicBezTo>
                  <a:pt x="1818917" y="667053"/>
                  <a:pt x="1827092" y="658318"/>
                  <a:pt x="1831126" y="647127"/>
                </a:cubicBezTo>
                <a:cubicBezTo>
                  <a:pt x="1834037" y="637612"/>
                  <a:pt x="1838837" y="633903"/>
                  <a:pt x="1847778" y="632649"/>
                </a:cubicBezTo>
                <a:cubicBezTo>
                  <a:pt x="1851609" y="632112"/>
                  <a:pt x="1855441" y="631573"/>
                  <a:pt x="1859119" y="629540"/>
                </a:cubicBezTo>
                <a:cubicBezTo>
                  <a:pt x="1882618" y="618655"/>
                  <a:pt x="1906116" y="607768"/>
                  <a:pt x="1931044" y="598199"/>
                </a:cubicBezTo>
                <a:cubicBezTo>
                  <a:pt x="1941108" y="595270"/>
                  <a:pt x="1949741" y="591024"/>
                  <a:pt x="1955052" y="579654"/>
                </a:cubicBezTo>
                <a:cubicBezTo>
                  <a:pt x="1959548" y="572953"/>
                  <a:pt x="1964349" y="569243"/>
                  <a:pt x="1971347" y="574332"/>
                </a:cubicBezTo>
                <a:cubicBezTo>
                  <a:pt x="1989485" y="586964"/>
                  <a:pt x="2005780" y="581643"/>
                  <a:pt x="2024477" y="574466"/>
                </a:cubicBezTo>
                <a:cubicBezTo>
                  <a:pt x="2071626" y="554191"/>
                  <a:pt x="2118266" y="541576"/>
                  <a:pt x="2168484" y="551225"/>
                </a:cubicBezTo>
                <a:cubicBezTo>
                  <a:pt x="2186977" y="554701"/>
                  <a:pt x="2205011" y="553690"/>
                  <a:pt x="2222429" y="546692"/>
                </a:cubicBezTo>
                <a:cubicBezTo>
                  <a:pt x="2251190" y="536586"/>
                  <a:pt x="2280103" y="527976"/>
                  <a:pt x="2309324" y="522358"/>
                </a:cubicBezTo>
                <a:cubicBezTo>
                  <a:pt x="2348760" y="515307"/>
                  <a:pt x="2388505" y="511248"/>
                  <a:pt x="2426561" y="490731"/>
                </a:cubicBezTo>
                <a:cubicBezTo>
                  <a:pt x="2457108" y="472785"/>
                  <a:pt x="2489853" y="463638"/>
                  <a:pt x="2524029" y="455807"/>
                </a:cubicBezTo>
                <a:cubicBezTo>
                  <a:pt x="2555804" y="449832"/>
                  <a:pt x="2587732" y="445351"/>
                  <a:pt x="2618585" y="430397"/>
                </a:cubicBezTo>
                <a:cubicBezTo>
                  <a:pt x="2640806" y="419691"/>
                  <a:pt x="2663488" y="413474"/>
                  <a:pt x="2686169" y="407256"/>
                </a:cubicBezTo>
                <a:cubicBezTo>
                  <a:pt x="2781186" y="386335"/>
                  <a:pt x="2874159" y="358114"/>
                  <a:pt x="2966161" y="333063"/>
                </a:cubicBezTo>
                <a:cubicBezTo>
                  <a:pt x="3068072" y="303587"/>
                  <a:pt x="3168555" y="272792"/>
                  <a:pt x="3270774" y="246308"/>
                </a:cubicBezTo>
                <a:cubicBezTo>
                  <a:pt x="3367885" y="220541"/>
                  <a:pt x="3465456" y="199262"/>
                  <a:pt x="3563794" y="185465"/>
                </a:cubicBezTo>
                <a:cubicBezTo>
                  <a:pt x="3639144" y="174893"/>
                  <a:pt x="3714033" y="159832"/>
                  <a:pt x="3788615" y="141779"/>
                </a:cubicBezTo>
                <a:cubicBezTo>
                  <a:pt x="3845473" y="127730"/>
                  <a:pt x="3902330" y="113682"/>
                  <a:pt x="3959493" y="102625"/>
                </a:cubicBezTo>
                <a:cubicBezTo>
                  <a:pt x="4000207" y="95395"/>
                  <a:pt x="4040921" y="88165"/>
                  <a:pt x="4082759" y="79260"/>
                </a:cubicBezTo>
                <a:cubicBezTo>
                  <a:pt x="4108301" y="75676"/>
                  <a:pt x="4135121" y="71912"/>
                  <a:pt x="4160510" y="66832"/>
                </a:cubicBezTo>
                <a:cubicBezTo>
                  <a:pt x="4169449" y="65578"/>
                  <a:pt x="4177112" y="64503"/>
                  <a:pt x="4184775" y="63429"/>
                </a:cubicBezTo>
                <a:cubicBezTo>
                  <a:pt x="4187328" y="63069"/>
                  <a:pt x="4188760" y="64386"/>
                  <a:pt x="4190037" y="64206"/>
                </a:cubicBezTo>
                <a:cubicBezTo>
                  <a:pt x="4312129" y="54664"/>
                  <a:pt x="4432689" y="30161"/>
                  <a:pt x="4555241" y="25108"/>
                </a:cubicBezTo>
                <a:cubicBezTo>
                  <a:pt x="4587476" y="23621"/>
                  <a:pt x="4619404" y="19141"/>
                  <a:pt x="4651792" y="19150"/>
                </a:cubicBezTo>
                <a:cubicBezTo>
                  <a:pt x="4722954" y="18273"/>
                  <a:pt x="4792532" y="14580"/>
                  <a:pt x="4863232" y="9214"/>
                </a:cubicBezTo>
                <a:cubicBezTo>
                  <a:pt x="4918456" y="4500"/>
                  <a:pt x="4973678" y="-212"/>
                  <a:pt x="5029821" y="4053"/>
                </a:cubicBezTo>
                <a:cubicBezTo>
                  <a:pt x="5082133" y="8855"/>
                  <a:pt x="5134138" y="10664"/>
                  <a:pt x="5184916" y="504"/>
                </a:cubicBezTo>
                <a:cubicBezTo>
                  <a:pt x="5187471" y="146"/>
                  <a:pt x="5189705" y="-168"/>
                  <a:pt x="5191838" y="103"/>
                </a:cubicBezTo>
                <a:cubicBezTo>
                  <a:pt x="5193970" y="372"/>
                  <a:pt x="5196002" y="1226"/>
                  <a:pt x="5198148" y="3202"/>
                </a:cubicBezTo>
                <a:cubicBezTo>
                  <a:pt x="5223590" y="23915"/>
                  <a:pt x="5250715" y="23145"/>
                  <a:pt x="5279936" y="17527"/>
                </a:cubicBezTo>
                <a:cubicBezTo>
                  <a:pt x="5307879" y="12089"/>
                  <a:pt x="5335976" y="8147"/>
                  <a:pt x="5364685" y="10190"/>
                </a:cubicBezTo>
                <a:cubicBezTo>
                  <a:pt x="5413014" y="14032"/>
                  <a:pt x="5460370" y="21048"/>
                  <a:pt x="5509053" y="15735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685800" rtl="0" eaLnBrk="1" fontAlgn="auto" latinLnBrk="1" hangingPunct="1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Tx/>
              <a:buSzTx/>
              <a:buFontTx/>
              <a:buNone/>
              <a:tabLst/>
              <a:defRPr sz="900"/>
            </a:lvl1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723403087"/>
      </p:ext>
    </p:extLst>
  </p:cSld>
  <p:clrMapOvr>
    <a:masterClrMapping/>
  </p:clrMapOvr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1849856" y="339510"/>
            <a:ext cx="7072689" cy="724247"/>
          </a:xfrm>
          <a:prstGeom prst="rect">
            <a:avLst/>
          </a:prstGeom>
        </p:spPr>
        <p:txBody>
          <a:bodyPr anchor="ctr"/>
          <a:lstStyle>
            <a:lvl1pPr marL="0" indent="0" algn="l">
              <a:buNone/>
              <a:defRPr sz="405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39919EF6-B417-4451-B188-C2C0ABEF2C95}"/>
              </a:ext>
            </a:extLst>
          </p:cNvPr>
          <p:cNvSpPr/>
          <p:nvPr userDrawn="1"/>
        </p:nvSpPr>
        <p:spPr>
          <a:xfrm>
            <a:off x="1" y="0"/>
            <a:ext cx="1741571" cy="68580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715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EC657923-A0DE-46FE-BBC8-57B9510D394B}"/>
              </a:ext>
            </a:extLst>
          </p:cNvPr>
          <p:cNvSpPr txBox="1"/>
          <p:nvPr userDrawn="1"/>
        </p:nvSpPr>
        <p:spPr>
          <a:xfrm>
            <a:off x="141299" y="1149453"/>
            <a:ext cx="2637993" cy="369332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marL="0" marR="0" lvl="0" indent="0" algn="l" defTabSz="685715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1800" b="0" i="0" u="none" strike="noStrike" kern="1200" cap="none" spc="0" normalizeH="0" baseline="0" noProof="0" dirty="0">
                <a:ln>
                  <a:noFill/>
                </a:ln>
                <a:solidFill>
                  <a:srgbClr val="5B9BD5">
                    <a:lumMod val="75000"/>
                  </a:srgbClr>
                </a:solidFill>
                <a:effectLst/>
                <a:uLnTx/>
                <a:uFillTx/>
                <a:latin typeface="Calibri" panose="020F0502020204030204"/>
                <a:ea typeface="맑은 고딕" panose="020B0503020000020004" pitchFamily="34" charset="-127"/>
                <a:cs typeface="Arial" pitchFamily="34" charset="0"/>
              </a:rPr>
              <a:t>Education</a:t>
            </a:r>
            <a:endParaRPr kumimoji="0" lang="ko-KR" altLang="en-US" sz="1800" b="0" i="0" u="none" strike="noStrike" kern="1200" cap="none" spc="0" normalizeH="0" baseline="0" noProof="0" dirty="0">
              <a:ln>
                <a:noFill/>
              </a:ln>
              <a:solidFill>
                <a:srgbClr val="5B9BD5">
                  <a:lumMod val="75000"/>
                </a:srgbClr>
              </a:solidFill>
              <a:effectLst/>
              <a:uLnTx/>
              <a:uFillTx/>
              <a:latin typeface="Calibri" panose="020F0502020204030204"/>
              <a:ea typeface="맑은 고딕" panose="020B0503020000020004" pitchFamily="34" charset="-127"/>
              <a:cs typeface="Arial" pitchFamily="34" charset="0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0BDCF291-E914-47A1-9E07-2183A941A8E7}"/>
              </a:ext>
            </a:extLst>
          </p:cNvPr>
          <p:cNvSpPr txBox="1"/>
          <p:nvPr userDrawn="1"/>
        </p:nvSpPr>
        <p:spPr>
          <a:xfrm>
            <a:off x="141299" y="1500802"/>
            <a:ext cx="2637993" cy="369332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marL="0" marR="0" lvl="0" indent="0" algn="l" defTabSz="685715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1800" b="0" i="0" u="none" strike="noStrike" kern="1200" cap="none" spc="0" normalizeH="0" baseline="0" noProof="0" dirty="0">
                <a:ln>
                  <a:noFill/>
                </a:ln>
                <a:solidFill>
                  <a:srgbClr val="5B9BD5">
                    <a:lumMod val="75000"/>
                  </a:srgbClr>
                </a:solidFill>
                <a:effectLst/>
                <a:uLnTx/>
                <a:uFillTx/>
                <a:latin typeface="Calibri" panose="020F0502020204030204"/>
                <a:ea typeface="맑은 고딕" panose="020B0503020000020004" pitchFamily="34" charset="-127"/>
                <a:cs typeface="Arial" pitchFamily="34" charset="0"/>
              </a:rPr>
              <a:t>Plan</a:t>
            </a:r>
            <a:endParaRPr kumimoji="0" lang="ko-KR" altLang="en-US" sz="1800" b="0" i="0" u="none" strike="noStrike" kern="1200" cap="none" spc="0" normalizeH="0" baseline="0" noProof="0" dirty="0">
              <a:ln>
                <a:noFill/>
              </a:ln>
              <a:solidFill>
                <a:srgbClr val="5B9BD5">
                  <a:lumMod val="75000"/>
                </a:srgbClr>
              </a:solidFill>
              <a:effectLst/>
              <a:uLnTx/>
              <a:uFillTx/>
              <a:latin typeface="Calibri" panose="020F0502020204030204"/>
              <a:ea typeface="맑은 고딕" panose="020B0503020000020004" pitchFamily="34" charset="-127"/>
              <a:cs typeface="Arial" pitchFamily="34" charset="0"/>
            </a:endParaRPr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0E077479-776C-4BDA-9446-1C8D13201629}"/>
              </a:ext>
            </a:extLst>
          </p:cNvPr>
          <p:cNvGrpSpPr/>
          <p:nvPr userDrawn="1"/>
        </p:nvGrpSpPr>
        <p:grpSpPr>
          <a:xfrm>
            <a:off x="221456" y="447797"/>
            <a:ext cx="1213607" cy="491518"/>
            <a:chOff x="6442698" y="4204191"/>
            <a:chExt cx="3262908" cy="991122"/>
          </a:xfrm>
          <a:solidFill>
            <a:schemeClr val="accent1">
              <a:lumMod val="75000"/>
            </a:schemeClr>
          </a:solidFill>
        </p:grpSpPr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CACF40F7-03F9-442E-96A1-09783D760CBF}"/>
                </a:ext>
              </a:extLst>
            </p:cNvPr>
            <p:cNvSpPr/>
            <p:nvPr/>
          </p:nvSpPr>
          <p:spPr>
            <a:xfrm flipH="1">
              <a:off x="6442698" y="4300261"/>
              <a:ext cx="727472" cy="887611"/>
            </a:xfrm>
            <a:custGeom>
              <a:avLst/>
              <a:gdLst>
                <a:gd name="connsiteX0" fmla="*/ 357783 w 727472"/>
                <a:gd name="connsiteY0" fmla="*/ 0 h 887611"/>
                <a:gd name="connsiteX1" fmla="*/ 158651 w 727472"/>
                <a:gd name="connsiteY1" fmla="*/ 29171 h 887611"/>
                <a:gd name="connsiteX2" fmla="*/ 46732 w 727472"/>
                <a:gd name="connsiteY2" fmla="*/ 118765 h 887611"/>
                <a:gd name="connsiteX3" fmla="*/ 5953 w 727472"/>
                <a:gd name="connsiteY3" fmla="*/ 254199 h 887611"/>
                <a:gd name="connsiteX4" fmla="*/ 52685 w 727472"/>
                <a:gd name="connsiteY4" fmla="*/ 406599 h 887611"/>
                <a:gd name="connsiteX5" fmla="*/ 222647 w 727472"/>
                <a:gd name="connsiteY5" fmla="*/ 566142 h 887611"/>
                <a:gd name="connsiteX6" fmla="*/ 320576 w 727472"/>
                <a:gd name="connsiteY6" fmla="*/ 636985 h 887611"/>
                <a:gd name="connsiteX7" fmla="*/ 378619 w 727472"/>
                <a:gd name="connsiteY7" fmla="*/ 689967 h 887611"/>
                <a:gd name="connsiteX8" fmla="*/ 0 w 727472"/>
                <a:gd name="connsiteY8" fmla="*/ 689967 h 887611"/>
                <a:gd name="connsiteX9" fmla="*/ 0 w 727472"/>
                <a:gd name="connsiteY9" fmla="*/ 887611 h 887611"/>
                <a:gd name="connsiteX10" fmla="*/ 727472 w 727472"/>
                <a:gd name="connsiteY10" fmla="*/ 887611 h 887611"/>
                <a:gd name="connsiteX11" fmla="*/ 651569 w 727472"/>
                <a:gd name="connsiteY11" fmla="*/ 684907 h 887611"/>
                <a:gd name="connsiteX12" fmla="*/ 413742 w 727472"/>
                <a:gd name="connsiteY12" fmla="*/ 460772 h 887611"/>
                <a:gd name="connsiteX13" fmla="*/ 277416 w 727472"/>
                <a:gd name="connsiteY13" fmla="*/ 340519 h 887611"/>
                <a:gd name="connsiteX14" fmla="*/ 247650 w 727472"/>
                <a:gd name="connsiteY14" fmla="*/ 262533 h 887611"/>
                <a:gd name="connsiteX15" fmla="*/ 277118 w 727472"/>
                <a:gd name="connsiteY15" fmla="*/ 194370 h 887611"/>
                <a:gd name="connsiteX16" fmla="*/ 351234 w 727472"/>
                <a:gd name="connsiteY16" fmla="*/ 166092 h 887611"/>
                <a:gd name="connsiteX17" fmla="*/ 427137 w 727472"/>
                <a:gd name="connsiteY17" fmla="*/ 195263 h 887611"/>
                <a:gd name="connsiteX18" fmla="*/ 466725 w 727472"/>
                <a:gd name="connsiteY18" fmla="*/ 298252 h 887611"/>
                <a:gd name="connsiteX19" fmla="*/ 709612 w 727472"/>
                <a:gd name="connsiteY19" fmla="*/ 278607 h 887611"/>
                <a:gd name="connsiteX20" fmla="*/ 657225 w 727472"/>
                <a:gd name="connsiteY20" fmla="*/ 118765 h 887611"/>
                <a:gd name="connsiteX21" fmla="*/ 549771 w 727472"/>
                <a:gd name="connsiteY21" fmla="*/ 30659 h 887611"/>
                <a:gd name="connsiteX22" fmla="*/ 357783 w 727472"/>
                <a:gd name="connsiteY22" fmla="*/ 0 h 8876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727472" h="887611">
                  <a:moveTo>
                    <a:pt x="357783" y="0"/>
                  </a:moveTo>
                  <a:cubicBezTo>
                    <a:pt x="272455" y="0"/>
                    <a:pt x="206077" y="9724"/>
                    <a:pt x="158651" y="29171"/>
                  </a:cubicBezTo>
                  <a:cubicBezTo>
                    <a:pt x="111224" y="48617"/>
                    <a:pt x="73918" y="78482"/>
                    <a:pt x="46732" y="118765"/>
                  </a:cubicBezTo>
                  <a:cubicBezTo>
                    <a:pt x="19546" y="159048"/>
                    <a:pt x="5953" y="204192"/>
                    <a:pt x="5953" y="254199"/>
                  </a:cubicBezTo>
                  <a:cubicBezTo>
                    <a:pt x="5953" y="307380"/>
                    <a:pt x="21530" y="358180"/>
                    <a:pt x="52685" y="406599"/>
                  </a:cubicBezTo>
                  <a:cubicBezTo>
                    <a:pt x="83840" y="455017"/>
                    <a:pt x="140494" y="508199"/>
                    <a:pt x="222647" y="566142"/>
                  </a:cubicBezTo>
                  <a:cubicBezTo>
                    <a:pt x="271463" y="599877"/>
                    <a:pt x="304105" y="623491"/>
                    <a:pt x="320576" y="636985"/>
                  </a:cubicBezTo>
                  <a:cubicBezTo>
                    <a:pt x="337046" y="650478"/>
                    <a:pt x="356394" y="668139"/>
                    <a:pt x="378619" y="689967"/>
                  </a:cubicBezTo>
                  <a:lnTo>
                    <a:pt x="0" y="689967"/>
                  </a:lnTo>
                  <a:lnTo>
                    <a:pt x="0" y="887611"/>
                  </a:lnTo>
                  <a:lnTo>
                    <a:pt x="727472" y="887611"/>
                  </a:lnTo>
                  <a:cubicBezTo>
                    <a:pt x="719137" y="815777"/>
                    <a:pt x="693837" y="748209"/>
                    <a:pt x="651569" y="684907"/>
                  </a:cubicBezTo>
                  <a:cubicBezTo>
                    <a:pt x="609302" y="621606"/>
                    <a:pt x="530027" y="546894"/>
                    <a:pt x="413742" y="460772"/>
                  </a:cubicBezTo>
                  <a:cubicBezTo>
                    <a:pt x="342702" y="407988"/>
                    <a:pt x="297259" y="367903"/>
                    <a:pt x="277416" y="340519"/>
                  </a:cubicBezTo>
                  <a:cubicBezTo>
                    <a:pt x="257572" y="313135"/>
                    <a:pt x="247650" y="287139"/>
                    <a:pt x="247650" y="262533"/>
                  </a:cubicBezTo>
                  <a:cubicBezTo>
                    <a:pt x="247650" y="235943"/>
                    <a:pt x="257473" y="213221"/>
                    <a:pt x="277118" y="194370"/>
                  </a:cubicBezTo>
                  <a:cubicBezTo>
                    <a:pt x="296763" y="175518"/>
                    <a:pt x="321469" y="166092"/>
                    <a:pt x="351234" y="166092"/>
                  </a:cubicBezTo>
                  <a:cubicBezTo>
                    <a:pt x="382191" y="166092"/>
                    <a:pt x="407491" y="175816"/>
                    <a:pt x="427137" y="195263"/>
                  </a:cubicBezTo>
                  <a:cubicBezTo>
                    <a:pt x="446782" y="214710"/>
                    <a:pt x="459978" y="249039"/>
                    <a:pt x="466725" y="298252"/>
                  </a:cubicBezTo>
                  <a:lnTo>
                    <a:pt x="709612" y="278607"/>
                  </a:lnTo>
                  <a:cubicBezTo>
                    <a:pt x="700087" y="210344"/>
                    <a:pt x="682625" y="157064"/>
                    <a:pt x="657225" y="118765"/>
                  </a:cubicBezTo>
                  <a:cubicBezTo>
                    <a:pt x="631825" y="80467"/>
                    <a:pt x="596007" y="51098"/>
                    <a:pt x="549771" y="30659"/>
                  </a:cubicBezTo>
                  <a:cubicBezTo>
                    <a:pt x="503535" y="10220"/>
                    <a:pt x="439539" y="0"/>
                    <a:pt x="357783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525D7DF5-B5ED-4309-B17A-129416EB76CC}"/>
                </a:ext>
              </a:extLst>
            </p:cNvPr>
            <p:cNvSpPr/>
            <p:nvPr/>
          </p:nvSpPr>
          <p:spPr>
            <a:xfrm flipH="1">
              <a:off x="8343530" y="4300261"/>
              <a:ext cx="500063" cy="887611"/>
            </a:xfrm>
            <a:custGeom>
              <a:avLst/>
              <a:gdLst>
                <a:gd name="connsiteX0" fmla="*/ 200620 w 500063"/>
                <a:gd name="connsiteY0" fmla="*/ 0 h 887611"/>
                <a:gd name="connsiteX1" fmla="*/ 0 w 500063"/>
                <a:gd name="connsiteY1" fmla="*/ 0 h 887611"/>
                <a:gd name="connsiteX2" fmla="*/ 0 w 500063"/>
                <a:gd name="connsiteY2" fmla="*/ 887611 h 887611"/>
                <a:gd name="connsiteX3" fmla="*/ 245269 w 500063"/>
                <a:gd name="connsiteY3" fmla="*/ 887611 h 887611"/>
                <a:gd name="connsiteX4" fmla="*/ 245269 w 500063"/>
                <a:gd name="connsiteY4" fmla="*/ 305991 h 887611"/>
                <a:gd name="connsiteX5" fmla="*/ 360462 w 500063"/>
                <a:gd name="connsiteY5" fmla="*/ 379214 h 887611"/>
                <a:gd name="connsiteX6" fmla="*/ 500063 w 500063"/>
                <a:gd name="connsiteY6" fmla="*/ 432793 h 887611"/>
                <a:gd name="connsiteX7" fmla="*/ 500063 w 500063"/>
                <a:gd name="connsiteY7" fmla="*/ 233958 h 887611"/>
                <a:gd name="connsiteX8" fmla="*/ 307777 w 500063"/>
                <a:gd name="connsiteY8" fmla="*/ 138113 h 887611"/>
                <a:gd name="connsiteX9" fmla="*/ 200620 w 500063"/>
                <a:gd name="connsiteY9" fmla="*/ 0 h 8876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00063" h="887611">
                  <a:moveTo>
                    <a:pt x="200620" y="0"/>
                  </a:moveTo>
                  <a:lnTo>
                    <a:pt x="0" y="0"/>
                  </a:lnTo>
                  <a:lnTo>
                    <a:pt x="0" y="887611"/>
                  </a:lnTo>
                  <a:lnTo>
                    <a:pt x="245269" y="887611"/>
                  </a:lnTo>
                  <a:lnTo>
                    <a:pt x="245269" y="305991"/>
                  </a:lnTo>
                  <a:cubicBezTo>
                    <a:pt x="284956" y="336153"/>
                    <a:pt x="323354" y="360561"/>
                    <a:pt x="360462" y="379214"/>
                  </a:cubicBezTo>
                  <a:cubicBezTo>
                    <a:pt x="397570" y="397867"/>
                    <a:pt x="444103" y="415727"/>
                    <a:pt x="500063" y="432793"/>
                  </a:cubicBezTo>
                  <a:lnTo>
                    <a:pt x="500063" y="233958"/>
                  </a:lnTo>
                  <a:cubicBezTo>
                    <a:pt x="417513" y="207368"/>
                    <a:pt x="353417" y="175419"/>
                    <a:pt x="307777" y="138113"/>
                  </a:cubicBezTo>
                  <a:cubicBezTo>
                    <a:pt x="262136" y="100807"/>
                    <a:pt x="226417" y="54769"/>
                    <a:pt x="200620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AED3EFC9-254B-40BD-AE3C-9F2E4114B469}"/>
                </a:ext>
              </a:extLst>
            </p:cNvPr>
            <p:cNvSpPr/>
            <p:nvPr/>
          </p:nvSpPr>
          <p:spPr>
            <a:xfrm flipH="1">
              <a:off x="8986468" y="4292819"/>
              <a:ext cx="719138" cy="902494"/>
            </a:xfrm>
            <a:custGeom>
              <a:avLst/>
              <a:gdLst>
                <a:gd name="connsiteX0" fmla="*/ 383977 w 719138"/>
                <a:gd name="connsiteY0" fmla="*/ 0 h 902494"/>
                <a:gd name="connsiteX1" fmla="*/ 173831 w 719138"/>
                <a:gd name="connsiteY1" fmla="*/ 44946 h 902494"/>
                <a:gd name="connsiteX2" fmla="*/ 47327 w 719138"/>
                <a:gd name="connsiteY2" fmla="*/ 187821 h 902494"/>
                <a:gd name="connsiteX3" fmla="*/ 0 w 719138"/>
                <a:gd name="connsiteY3" fmla="*/ 446485 h 902494"/>
                <a:gd name="connsiteX4" fmla="*/ 99417 w 719138"/>
                <a:gd name="connsiteY4" fmla="*/ 792659 h 902494"/>
                <a:gd name="connsiteX5" fmla="*/ 375047 w 719138"/>
                <a:gd name="connsiteY5" fmla="*/ 902494 h 902494"/>
                <a:gd name="connsiteX6" fmla="*/ 539353 w 719138"/>
                <a:gd name="connsiteY6" fmla="*/ 878384 h 902494"/>
                <a:gd name="connsiteX7" fmla="*/ 639366 w 719138"/>
                <a:gd name="connsiteY7" fmla="*/ 807839 h 902494"/>
                <a:gd name="connsiteX8" fmla="*/ 700683 w 719138"/>
                <a:gd name="connsiteY8" fmla="*/ 691753 h 902494"/>
                <a:gd name="connsiteX9" fmla="*/ 459581 w 719138"/>
                <a:gd name="connsiteY9" fmla="*/ 661392 h 902494"/>
                <a:gd name="connsiteX10" fmla="*/ 427435 w 719138"/>
                <a:gd name="connsiteY10" fmla="*/ 732830 h 902494"/>
                <a:gd name="connsiteX11" fmla="*/ 372071 w 719138"/>
                <a:gd name="connsiteY11" fmla="*/ 753666 h 902494"/>
                <a:gd name="connsiteX12" fmla="*/ 280988 w 719138"/>
                <a:gd name="connsiteY12" fmla="*/ 694730 h 902494"/>
                <a:gd name="connsiteX13" fmla="*/ 245269 w 719138"/>
                <a:gd name="connsiteY13" fmla="*/ 510778 h 902494"/>
                <a:gd name="connsiteX14" fmla="*/ 334566 w 719138"/>
                <a:gd name="connsiteY14" fmla="*/ 576263 h 902494"/>
                <a:gd name="connsiteX15" fmla="*/ 440531 w 719138"/>
                <a:gd name="connsiteY15" fmla="*/ 597099 h 902494"/>
                <a:gd name="connsiteX16" fmla="*/ 638473 w 719138"/>
                <a:gd name="connsiteY16" fmla="*/ 513755 h 902494"/>
                <a:gd name="connsiteX17" fmla="*/ 719138 w 719138"/>
                <a:gd name="connsiteY17" fmla="*/ 303014 h 902494"/>
                <a:gd name="connsiteX18" fmla="*/ 678061 w 719138"/>
                <a:gd name="connsiteY18" fmla="*/ 144661 h 902494"/>
                <a:gd name="connsiteX19" fmla="*/ 564952 w 719138"/>
                <a:gd name="connsiteY19" fmla="*/ 36612 h 902494"/>
                <a:gd name="connsiteX20" fmla="*/ 383977 w 719138"/>
                <a:gd name="connsiteY20" fmla="*/ 0 h 902494"/>
                <a:gd name="connsiteX21" fmla="*/ 376833 w 719138"/>
                <a:gd name="connsiteY21" fmla="*/ 151210 h 902494"/>
                <a:gd name="connsiteX22" fmla="*/ 456903 w 719138"/>
                <a:gd name="connsiteY22" fmla="*/ 187524 h 902494"/>
                <a:gd name="connsiteX23" fmla="*/ 488752 w 719138"/>
                <a:gd name="connsiteY23" fmla="*/ 296466 h 902494"/>
                <a:gd name="connsiteX24" fmla="*/ 455712 w 719138"/>
                <a:gd name="connsiteY24" fmla="*/ 408385 h 902494"/>
                <a:gd name="connsiteX25" fmla="*/ 373261 w 719138"/>
                <a:gd name="connsiteY25" fmla="*/ 447080 h 902494"/>
                <a:gd name="connsiteX26" fmla="*/ 288131 w 719138"/>
                <a:gd name="connsiteY26" fmla="*/ 409575 h 902494"/>
                <a:gd name="connsiteX27" fmla="*/ 254199 w 719138"/>
                <a:gd name="connsiteY27" fmla="*/ 302419 h 902494"/>
                <a:gd name="connsiteX28" fmla="*/ 289917 w 719138"/>
                <a:gd name="connsiteY28" fmla="*/ 191393 h 902494"/>
                <a:gd name="connsiteX29" fmla="*/ 376833 w 719138"/>
                <a:gd name="connsiteY29" fmla="*/ 151210 h 902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719138" h="902494">
                  <a:moveTo>
                    <a:pt x="383977" y="0"/>
                  </a:moveTo>
                  <a:cubicBezTo>
                    <a:pt x="296665" y="0"/>
                    <a:pt x="226616" y="14982"/>
                    <a:pt x="173831" y="44946"/>
                  </a:cubicBezTo>
                  <a:cubicBezTo>
                    <a:pt x="121047" y="74910"/>
                    <a:pt x="78879" y="122535"/>
                    <a:pt x="47327" y="187821"/>
                  </a:cubicBezTo>
                  <a:cubicBezTo>
                    <a:pt x="15776" y="253107"/>
                    <a:pt x="0" y="339328"/>
                    <a:pt x="0" y="446485"/>
                  </a:cubicBezTo>
                  <a:cubicBezTo>
                    <a:pt x="0" y="604044"/>
                    <a:pt x="33139" y="719435"/>
                    <a:pt x="99417" y="792659"/>
                  </a:cubicBezTo>
                  <a:cubicBezTo>
                    <a:pt x="165696" y="865882"/>
                    <a:pt x="257572" y="902494"/>
                    <a:pt x="375047" y="902494"/>
                  </a:cubicBezTo>
                  <a:cubicBezTo>
                    <a:pt x="444500" y="902494"/>
                    <a:pt x="499269" y="894457"/>
                    <a:pt x="539353" y="878384"/>
                  </a:cubicBezTo>
                  <a:cubicBezTo>
                    <a:pt x="579438" y="862310"/>
                    <a:pt x="612775" y="838796"/>
                    <a:pt x="639366" y="807839"/>
                  </a:cubicBezTo>
                  <a:cubicBezTo>
                    <a:pt x="665957" y="776883"/>
                    <a:pt x="686395" y="738188"/>
                    <a:pt x="700683" y="691753"/>
                  </a:cubicBezTo>
                  <a:lnTo>
                    <a:pt x="459581" y="661392"/>
                  </a:lnTo>
                  <a:cubicBezTo>
                    <a:pt x="453231" y="695127"/>
                    <a:pt x="442516" y="718939"/>
                    <a:pt x="427435" y="732830"/>
                  </a:cubicBezTo>
                  <a:cubicBezTo>
                    <a:pt x="412353" y="746721"/>
                    <a:pt x="393899" y="753666"/>
                    <a:pt x="372071" y="753666"/>
                  </a:cubicBezTo>
                  <a:cubicBezTo>
                    <a:pt x="333177" y="753666"/>
                    <a:pt x="302816" y="734021"/>
                    <a:pt x="280988" y="694730"/>
                  </a:cubicBezTo>
                  <a:cubicBezTo>
                    <a:pt x="265113" y="665758"/>
                    <a:pt x="253207" y="604441"/>
                    <a:pt x="245269" y="510778"/>
                  </a:cubicBezTo>
                  <a:cubicBezTo>
                    <a:pt x="274241" y="540544"/>
                    <a:pt x="304007" y="562372"/>
                    <a:pt x="334566" y="576263"/>
                  </a:cubicBezTo>
                  <a:cubicBezTo>
                    <a:pt x="365125" y="590153"/>
                    <a:pt x="400447" y="597099"/>
                    <a:pt x="440531" y="597099"/>
                  </a:cubicBezTo>
                  <a:cubicBezTo>
                    <a:pt x="518716" y="597099"/>
                    <a:pt x="584696" y="569317"/>
                    <a:pt x="638473" y="513755"/>
                  </a:cubicBezTo>
                  <a:cubicBezTo>
                    <a:pt x="692249" y="458192"/>
                    <a:pt x="719138" y="387946"/>
                    <a:pt x="719138" y="303014"/>
                  </a:cubicBezTo>
                  <a:cubicBezTo>
                    <a:pt x="719138" y="245071"/>
                    <a:pt x="705445" y="192286"/>
                    <a:pt x="678061" y="144661"/>
                  </a:cubicBezTo>
                  <a:cubicBezTo>
                    <a:pt x="650677" y="97036"/>
                    <a:pt x="612973" y="61020"/>
                    <a:pt x="564952" y="36612"/>
                  </a:cubicBezTo>
                  <a:cubicBezTo>
                    <a:pt x="516930" y="12204"/>
                    <a:pt x="456605" y="0"/>
                    <a:pt x="383977" y="0"/>
                  </a:cubicBezTo>
                  <a:close/>
                  <a:moveTo>
                    <a:pt x="376833" y="151210"/>
                  </a:moveTo>
                  <a:cubicBezTo>
                    <a:pt x="408980" y="151210"/>
                    <a:pt x="435670" y="163314"/>
                    <a:pt x="456903" y="187524"/>
                  </a:cubicBezTo>
                  <a:cubicBezTo>
                    <a:pt x="478135" y="211733"/>
                    <a:pt x="488752" y="248047"/>
                    <a:pt x="488752" y="296466"/>
                  </a:cubicBezTo>
                  <a:cubicBezTo>
                    <a:pt x="488752" y="345282"/>
                    <a:pt x="477739" y="382588"/>
                    <a:pt x="455712" y="408385"/>
                  </a:cubicBezTo>
                  <a:cubicBezTo>
                    <a:pt x="433685" y="434182"/>
                    <a:pt x="406202" y="447080"/>
                    <a:pt x="373261" y="447080"/>
                  </a:cubicBezTo>
                  <a:cubicBezTo>
                    <a:pt x="339130" y="447080"/>
                    <a:pt x="310753" y="434578"/>
                    <a:pt x="288131" y="409575"/>
                  </a:cubicBezTo>
                  <a:cubicBezTo>
                    <a:pt x="265510" y="384572"/>
                    <a:pt x="254199" y="348853"/>
                    <a:pt x="254199" y="302419"/>
                  </a:cubicBezTo>
                  <a:cubicBezTo>
                    <a:pt x="254199" y="255191"/>
                    <a:pt x="266105" y="218182"/>
                    <a:pt x="289917" y="191393"/>
                  </a:cubicBezTo>
                  <a:cubicBezTo>
                    <a:pt x="313730" y="164604"/>
                    <a:pt x="342702" y="151210"/>
                    <a:pt x="376833" y="15121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2" name="Group 11">
              <a:extLst>
                <a:ext uri="{FF2B5EF4-FFF2-40B4-BE49-F238E27FC236}">
                  <a16:creationId xmlns:a16="http://schemas.microsoft.com/office/drawing/2014/main" id="{BAB1CBB6-D864-4898-B363-62C6123FA3CE}"/>
                </a:ext>
              </a:extLst>
            </p:cNvPr>
            <p:cNvGrpSpPr/>
            <p:nvPr/>
          </p:nvGrpSpPr>
          <p:grpSpPr>
            <a:xfrm>
              <a:off x="7313044" y="4204191"/>
              <a:ext cx="849881" cy="991121"/>
              <a:chOff x="6955856" y="5224590"/>
              <a:chExt cx="887612" cy="1035122"/>
            </a:xfrm>
            <a:grpFill/>
          </p:grpSpPr>
          <p:sp>
            <p:nvSpPr>
              <p:cNvPr id="13" name="Freeform: Shape 12">
                <a:extLst>
                  <a:ext uri="{FF2B5EF4-FFF2-40B4-BE49-F238E27FC236}">
                    <a16:creationId xmlns:a16="http://schemas.microsoft.com/office/drawing/2014/main" id="{6FCED441-357D-49C5-B60D-DA29D1861C36}"/>
                  </a:ext>
                </a:extLst>
              </p:cNvPr>
              <p:cNvSpPr/>
              <p:nvPr/>
            </p:nvSpPr>
            <p:spPr>
              <a:xfrm>
                <a:off x="6955856" y="5397559"/>
                <a:ext cx="887612" cy="862153"/>
              </a:xfrm>
              <a:custGeom>
                <a:avLst/>
                <a:gdLst>
                  <a:gd name="connsiteX0" fmla="*/ 301395 w 887612"/>
                  <a:gd name="connsiteY0" fmla="*/ 0 h 862153"/>
                  <a:gd name="connsiteX1" fmla="*/ 301395 w 887612"/>
                  <a:gd name="connsiteY1" fmla="*/ 239153 h 862153"/>
                  <a:gd name="connsiteX2" fmla="*/ 279424 w 887612"/>
                  <a:gd name="connsiteY2" fmla="*/ 253966 h 862153"/>
                  <a:gd name="connsiteX3" fmla="*/ 211335 w 887612"/>
                  <a:gd name="connsiteY3" fmla="*/ 418346 h 862153"/>
                  <a:gd name="connsiteX4" fmla="*/ 443805 w 887612"/>
                  <a:gd name="connsiteY4" fmla="*/ 650815 h 862153"/>
                  <a:gd name="connsiteX5" fmla="*/ 676275 w 887612"/>
                  <a:gd name="connsiteY5" fmla="*/ 418346 h 862153"/>
                  <a:gd name="connsiteX6" fmla="*/ 608187 w 887612"/>
                  <a:gd name="connsiteY6" fmla="*/ 253966 h 862153"/>
                  <a:gd name="connsiteX7" fmla="*/ 586218 w 887612"/>
                  <a:gd name="connsiteY7" fmla="*/ 239155 h 862153"/>
                  <a:gd name="connsiteX8" fmla="*/ 586218 w 887612"/>
                  <a:gd name="connsiteY8" fmla="*/ 1 h 862153"/>
                  <a:gd name="connsiteX9" fmla="*/ 616555 w 887612"/>
                  <a:gd name="connsiteY9" fmla="*/ 9418 h 862153"/>
                  <a:gd name="connsiteX10" fmla="*/ 887612 w 887612"/>
                  <a:gd name="connsiteY10" fmla="*/ 418347 h 862153"/>
                  <a:gd name="connsiteX11" fmla="*/ 443806 w 887612"/>
                  <a:gd name="connsiteY11" fmla="*/ 862153 h 862153"/>
                  <a:gd name="connsiteX12" fmla="*/ 0 w 887612"/>
                  <a:gd name="connsiteY12" fmla="*/ 418347 h 862153"/>
                  <a:gd name="connsiteX13" fmla="*/ 271057 w 887612"/>
                  <a:gd name="connsiteY13" fmla="*/ 9418 h 8621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87612" h="862153">
                    <a:moveTo>
                      <a:pt x="301395" y="0"/>
                    </a:moveTo>
                    <a:lnTo>
                      <a:pt x="301395" y="239153"/>
                    </a:lnTo>
                    <a:lnTo>
                      <a:pt x="279424" y="253966"/>
                    </a:lnTo>
                    <a:cubicBezTo>
                      <a:pt x="237355" y="296035"/>
                      <a:pt x="211335" y="354152"/>
                      <a:pt x="211335" y="418346"/>
                    </a:cubicBezTo>
                    <a:cubicBezTo>
                      <a:pt x="211335" y="546735"/>
                      <a:pt x="315415" y="650815"/>
                      <a:pt x="443805" y="650815"/>
                    </a:cubicBezTo>
                    <a:cubicBezTo>
                      <a:pt x="572195" y="650815"/>
                      <a:pt x="676275" y="546735"/>
                      <a:pt x="676275" y="418346"/>
                    </a:cubicBezTo>
                    <a:cubicBezTo>
                      <a:pt x="676275" y="354152"/>
                      <a:pt x="650255" y="296035"/>
                      <a:pt x="608187" y="253966"/>
                    </a:cubicBezTo>
                    <a:lnTo>
                      <a:pt x="586218" y="239155"/>
                    </a:lnTo>
                    <a:lnTo>
                      <a:pt x="586218" y="1"/>
                    </a:lnTo>
                    <a:lnTo>
                      <a:pt x="616555" y="9418"/>
                    </a:lnTo>
                    <a:cubicBezTo>
                      <a:pt x="775844" y="76791"/>
                      <a:pt x="887612" y="234517"/>
                      <a:pt x="887612" y="418347"/>
                    </a:cubicBezTo>
                    <a:cubicBezTo>
                      <a:pt x="887612" y="663454"/>
                      <a:pt x="688913" y="862153"/>
                      <a:pt x="443806" y="862153"/>
                    </a:cubicBezTo>
                    <a:cubicBezTo>
                      <a:pt x="198699" y="862153"/>
                      <a:pt x="0" y="663454"/>
                      <a:pt x="0" y="418347"/>
                    </a:cubicBezTo>
                    <a:cubicBezTo>
                      <a:pt x="0" y="234517"/>
                      <a:pt x="111768" y="76791"/>
                      <a:pt x="271057" y="941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685715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" name="Rectangle: Rounded Corners 13">
                <a:extLst>
                  <a:ext uri="{FF2B5EF4-FFF2-40B4-BE49-F238E27FC236}">
                    <a16:creationId xmlns:a16="http://schemas.microsoft.com/office/drawing/2014/main" id="{8A9525C2-2CA6-4EE4-89D0-693160F22F7D}"/>
                  </a:ext>
                </a:extLst>
              </p:cNvPr>
              <p:cNvSpPr/>
              <p:nvPr/>
            </p:nvSpPr>
            <p:spPr>
              <a:xfrm>
                <a:off x="7297484" y="5224590"/>
                <a:ext cx="204355" cy="563761"/>
              </a:xfrm>
              <a:prstGeom prst="roundRect">
                <a:avLst>
                  <a:gd name="adj" fmla="val 24830"/>
                </a:avLst>
              </a:prstGeom>
              <a:grpFill/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685715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8" name="Group 17">
            <a:extLst>
              <a:ext uri="{FF2B5EF4-FFF2-40B4-BE49-F238E27FC236}">
                <a16:creationId xmlns:a16="http://schemas.microsoft.com/office/drawing/2014/main" id="{AA72BFE4-32DA-4C77-9D77-7FD57461F31E}"/>
              </a:ext>
            </a:extLst>
          </p:cNvPr>
          <p:cNvGrpSpPr/>
          <p:nvPr userDrawn="1"/>
        </p:nvGrpSpPr>
        <p:grpSpPr>
          <a:xfrm>
            <a:off x="221455" y="4812589"/>
            <a:ext cx="777638" cy="1435084"/>
            <a:chOff x="972424" y="4140745"/>
            <a:chExt cx="1826508" cy="2528035"/>
          </a:xfrm>
        </p:grpSpPr>
        <p:cxnSp>
          <p:nvCxnSpPr>
            <p:cNvPr id="15" name="Straight Connector 14">
              <a:extLst>
                <a:ext uri="{FF2B5EF4-FFF2-40B4-BE49-F238E27FC236}">
                  <a16:creationId xmlns:a16="http://schemas.microsoft.com/office/drawing/2014/main" id="{373E830E-091A-49FE-88FC-63F1752F37F2}"/>
                </a:ext>
              </a:extLst>
            </p:cNvPr>
            <p:cNvCxnSpPr>
              <a:cxnSpLocks/>
            </p:cNvCxnSpPr>
            <p:nvPr userDrawn="1"/>
          </p:nvCxnSpPr>
          <p:spPr>
            <a:xfrm flipH="1">
              <a:off x="1797103" y="4140745"/>
              <a:ext cx="1001829" cy="2528035"/>
            </a:xfrm>
            <a:prstGeom prst="line">
              <a:avLst/>
            </a:prstGeom>
            <a:ln w="76200" cap="rnd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" name="Straight Connector 15">
              <a:extLst>
                <a:ext uri="{FF2B5EF4-FFF2-40B4-BE49-F238E27FC236}">
                  <a16:creationId xmlns:a16="http://schemas.microsoft.com/office/drawing/2014/main" id="{7EE876D7-5B72-4ADF-88F9-0C63AEB70165}"/>
                </a:ext>
              </a:extLst>
            </p:cNvPr>
            <p:cNvCxnSpPr>
              <a:cxnSpLocks/>
            </p:cNvCxnSpPr>
            <p:nvPr userDrawn="1"/>
          </p:nvCxnSpPr>
          <p:spPr>
            <a:xfrm flipH="1">
              <a:off x="1393342" y="4920916"/>
              <a:ext cx="679417" cy="1714456"/>
            </a:xfrm>
            <a:prstGeom prst="line">
              <a:avLst/>
            </a:prstGeom>
            <a:ln w="76200" cap="rnd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" name="Straight Connector 16">
              <a:extLst>
                <a:ext uri="{FF2B5EF4-FFF2-40B4-BE49-F238E27FC236}">
                  <a16:creationId xmlns:a16="http://schemas.microsoft.com/office/drawing/2014/main" id="{247F14AE-4DDA-47B5-BA03-31FC196CA9CF}"/>
                </a:ext>
              </a:extLst>
            </p:cNvPr>
            <p:cNvCxnSpPr>
              <a:cxnSpLocks/>
            </p:cNvCxnSpPr>
            <p:nvPr userDrawn="1"/>
          </p:nvCxnSpPr>
          <p:spPr>
            <a:xfrm flipH="1">
              <a:off x="972424" y="5607124"/>
              <a:ext cx="402446" cy="1015544"/>
            </a:xfrm>
            <a:prstGeom prst="line">
              <a:avLst/>
            </a:prstGeom>
            <a:ln w="76200" cap="rnd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9" name="Group 18">
            <a:extLst>
              <a:ext uri="{FF2B5EF4-FFF2-40B4-BE49-F238E27FC236}">
                <a16:creationId xmlns:a16="http://schemas.microsoft.com/office/drawing/2014/main" id="{AA68F181-503C-4D76-B617-2202BFF729D3}"/>
              </a:ext>
            </a:extLst>
          </p:cNvPr>
          <p:cNvGrpSpPr/>
          <p:nvPr userDrawn="1"/>
        </p:nvGrpSpPr>
        <p:grpSpPr>
          <a:xfrm flipH="1">
            <a:off x="272485" y="5064503"/>
            <a:ext cx="168437" cy="305198"/>
            <a:chOff x="4708260" y="456723"/>
            <a:chExt cx="659554" cy="896303"/>
          </a:xfrm>
          <a:solidFill>
            <a:schemeClr val="accent1"/>
          </a:solidFill>
        </p:grpSpPr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B4F43BAD-F74C-4E06-A4CE-7FB4D55EC7A6}"/>
                </a:ext>
              </a:extLst>
            </p:cNvPr>
            <p:cNvSpPr/>
            <p:nvPr/>
          </p:nvSpPr>
          <p:spPr>
            <a:xfrm>
              <a:off x="4803934" y="523398"/>
              <a:ext cx="9525" cy="9525"/>
            </a:xfrm>
            <a:custGeom>
              <a:avLst/>
              <a:gdLst>
                <a:gd name="connsiteX0" fmla="*/ 10954 w 9525"/>
                <a:gd name="connsiteY0" fmla="*/ 7144 h 9525"/>
                <a:gd name="connsiteX1" fmla="*/ 7144 w 9525"/>
                <a:gd name="connsiteY1" fmla="*/ 9049 h 9525"/>
                <a:gd name="connsiteX2" fmla="*/ 1095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144"/>
                  </a:moveTo>
                  <a:cubicBezTo>
                    <a:pt x="4286" y="9049"/>
                    <a:pt x="14764" y="8096"/>
                    <a:pt x="7144" y="9049"/>
                  </a:cubicBezTo>
                  <a:cubicBezTo>
                    <a:pt x="8096" y="7144"/>
                    <a:pt x="9049" y="7144"/>
                    <a:pt x="1095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4EB55754-FA10-466C-9BC4-00DC1A01BD03}"/>
                </a:ext>
              </a:extLst>
            </p:cNvPr>
            <p:cNvSpPr/>
            <p:nvPr/>
          </p:nvSpPr>
          <p:spPr>
            <a:xfrm>
              <a:off x="4767739" y="499938"/>
              <a:ext cx="600075" cy="771525"/>
            </a:xfrm>
            <a:custGeom>
              <a:avLst/>
              <a:gdLst>
                <a:gd name="connsiteX0" fmla="*/ 29051 w 600075"/>
                <a:gd name="connsiteY0" fmla="*/ 761172 h 771525"/>
                <a:gd name="connsiteX1" fmla="*/ 390049 w 600075"/>
                <a:gd name="connsiteY1" fmla="*/ 742122 h 771525"/>
                <a:gd name="connsiteX2" fmla="*/ 549116 w 600075"/>
                <a:gd name="connsiteY2" fmla="*/ 753552 h 771525"/>
                <a:gd name="connsiteX3" fmla="*/ 571976 w 600075"/>
                <a:gd name="connsiteY3" fmla="*/ 686877 h 771525"/>
                <a:gd name="connsiteX4" fmla="*/ 572929 w 600075"/>
                <a:gd name="connsiteY4" fmla="*/ 574482 h 771525"/>
                <a:gd name="connsiteX5" fmla="*/ 570071 w 600075"/>
                <a:gd name="connsiteY5" fmla="*/ 494472 h 771525"/>
                <a:gd name="connsiteX6" fmla="*/ 572929 w 600075"/>
                <a:gd name="connsiteY6" fmla="*/ 486852 h 771525"/>
                <a:gd name="connsiteX7" fmla="*/ 571976 w 600075"/>
                <a:gd name="connsiteY7" fmla="*/ 500187 h 771525"/>
                <a:gd name="connsiteX8" fmla="*/ 585311 w 600075"/>
                <a:gd name="connsiteY8" fmla="*/ 296352 h 771525"/>
                <a:gd name="connsiteX9" fmla="*/ 586264 w 600075"/>
                <a:gd name="connsiteY9" fmla="*/ 246822 h 771525"/>
                <a:gd name="connsiteX10" fmla="*/ 575786 w 600075"/>
                <a:gd name="connsiteY10" fmla="*/ 138237 h 771525"/>
                <a:gd name="connsiteX11" fmla="*/ 558641 w 600075"/>
                <a:gd name="connsiteY11" fmla="*/ 62037 h 771525"/>
                <a:gd name="connsiteX12" fmla="*/ 451009 w 600075"/>
                <a:gd name="connsiteY12" fmla="*/ 48702 h 771525"/>
                <a:gd name="connsiteX13" fmla="*/ 448151 w 600075"/>
                <a:gd name="connsiteY13" fmla="*/ 45844 h 771525"/>
                <a:gd name="connsiteX14" fmla="*/ 454819 w 600075"/>
                <a:gd name="connsiteY14" fmla="*/ 40129 h 771525"/>
                <a:gd name="connsiteX15" fmla="*/ 453866 w 600075"/>
                <a:gd name="connsiteY15" fmla="*/ 38224 h 771525"/>
                <a:gd name="connsiteX16" fmla="*/ 434816 w 600075"/>
                <a:gd name="connsiteY16" fmla="*/ 43939 h 771525"/>
                <a:gd name="connsiteX17" fmla="*/ 380524 w 600075"/>
                <a:gd name="connsiteY17" fmla="*/ 40129 h 771525"/>
                <a:gd name="connsiteX18" fmla="*/ 316706 w 600075"/>
                <a:gd name="connsiteY18" fmla="*/ 31557 h 771525"/>
                <a:gd name="connsiteX19" fmla="*/ 318611 w 600075"/>
                <a:gd name="connsiteY19" fmla="*/ 25842 h 771525"/>
                <a:gd name="connsiteX20" fmla="*/ 282416 w 600075"/>
                <a:gd name="connsiteY20" fmla="*/ 32509 h 771525"/>
                <a:gd name="connsiteX21" fmla="*/ 289084 w 600075"/>
                <a:gd name="connsiteY21" fmla="*/ 28699 h 771525"/>
                <a:gd name="connsiteX22" fmla="*/ 254794 w 600075"/>
                <a:gd name="connsiteY22" fmla="*/ 29652 h 771525"/>
                <a:gd name="connsiteX23" fmla="*/ 265271 w 600075"/>
                <a:gd name="connsiteY23" fmla="*/ 27747 h 771525"/>
                <a:gd name="connsiteX24" fmla="*/ 225266 w 600075"/>
                <a:gd name="connsiteY24" fmla="*/ 27747 h 771525"/>
                <a:gd name="connsiteX25" fmla="*/ 251936 w 600075"/>
                <a:gd name="connsiteY25" fmla="*/ 23937 h 771525"/>
                <a:gd name="connsiteX26" fmla="*/ 197644 w 600075"/>
                <a:gd name="connsiteY26" fmla="*/ 28699 h 771525"/>
                <a:gd name="connsiteX27" fmla="*/ 187166 w 600075"/>
                <a:gd name="connsiteY27" fmla="*/ 26794 h 771525"/>
                <a:gd name="connsiteX28" fmla="*/ 61436 w 600075"/>
                <a:gd name="connsiteY28" fmla="*/ 31557 h 771525"/>
                <a:gd name="connsiteX29" fmla="*/ 82391 w 600075"/>
                <a:gd name="connsiteY29" fmla="*/ 26794 h 771525"/>
                <a:gd name="connsiteX30" fmla="*/ 78581 w 600075"/>
                <a:gd name="connsiteY30" fmla="*/ 24889 h 771525"/>
                <a:gd name="connsiteX31" fmla="*/ 128111 w 600075"/>
                <a:gd name="connsiteY31" fmla="*/ 18222 h 771525"/>
                <a:gd name="connsiteX32" fmla="*/ 501491 w 600075"/>
                <a:gd name="connsiteY32" fmla="*/ 36319 h 771525"/>
                <a:gd name="connsiteX33" fmla="*/ 601504 w 600075"/>
                <a:gd name="connsiteY33" fmla="*/ 248727 h 771525"/>
                <a:gd name="connsiteX34" fmla="*/ 591026 w 600075"/>
                <a:gd name="connsiteY34" fmla="*/ 451609 h 771525"/>
                <a:gd name="connsiteX35" fmla="*/ 578644 w 600075"/>
                <a:gd name="connsiteY35" fmla="*/ 735454 h 771525"/>
                <a:gd name="connsiteX36" fmla="*/ 386239 w 600075"/>
                <a:gd name="connsiteY36" fmla="*/ 755457 h 771525"/>
                <a:gd name="connsiteX37" fmla="*/ 7144 w 600075"/>
                <a:gd name="connsiteY37" fmla="*/ 770697 h 771525"/>
                <a:gd name="connsiteX38" fmla="*/ 29051 w 600075"/>
                <a:gd name="connsiteY38" fmla="*/ 761172 h 77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600075" h="771525">
                  <a:moveTo>
                    <a:pt x="29051" y="761172"/>
                  </a:moveTo>
                  <a:cubicBezTo>
                    <a:pt x="50959" y="753552"/>
                    <a:pt x="390049" y="737359"/>
                    <a:pt x="390049" y="742122"/>
                  </a:cubicBezTo>
                  <a:cubicBezTo>
                    <a:pt x="394811" y="744979"/>
                    <a:pt x="542449" y="758314"/>
                    <a:pt x="549116" y="753552"/>
                  </a:cubicBezTo>
                  <a:cubicBezTo>
                    <a:pt x="568166" y="740217"/>
                    <a:pt x="561499" y="696402"/>
                    <a:pt x="571976" y="686877"/>
                  </a:cubicBezTo>
                  <a:cubicBezTo>
                    <a:pt x="573881" y="642109"/>
                    <a:pt x="572929" y="611629"/>
                    <a:pt x="572929" y="574482"/>
                  </a:cubicBezTo>
                  <a:cubicBezTo>
                    <a:pt x="577691" y="575434"/>
                    <a:pt x="568166" y="509712"/>
                    <a:pt x="570071" y="494472"/>
                  </a:cubicBezTo>
                  <a:cubicBezTo>
                    <a:pt x="572929" y="497329"/>
                    <a:pt x="573881" y="495424"/>
                    <a:pt x="572929" y="486852"/>
                  </a:cubicBezTo>
                  <a:cubicBezTo>
                    <a:pt x="571976" y="490662"/>
                    <a:pt x="571976" y="495424"/>
                    <a:pt x="571976" y="500187"/>
                  </a:cubicBezTo>
                  <a:cubicBezTo>
                    <a:pt x="606266" y="459229"/>
                    <a:pt x="546259" y="323974"/>
                    <a:pt x="585311" y="296352"/>
                  </a:cubicBezTo>
                  <a:cubicBezTo>
                    <a:pt x="582454" y="303019"/>
                    <a:pt x="589121" y="256347"/>
                    <a:pt x="586264" y="246822"/>
                  </a:cubicBezTo>
                  <a:cubicBezTo>
                    <a:pt x="585311" y="235392"/>
                    <a:pt x="584359" y="188719"/>
                    <a:pt x="575786" y="138237"/>
                  </a:cubicBezTo>
                  <a:cubicBezTo>
                    <a:pt x="572929" y="118234"/>
                    <a:pt x="570071" y="71562"/>
                    <a:pt x="558641" y="62037"/>
                  </a:cubicBezTo>
                  <a:cubicBezTo>
                    <a:pt x="545306" y="51559"/>
                    <a:pt x="454819" y="43939"/>
                    <a:pt x="451009" y="48702"/>
                  </a:cubicBezTo>
                  <a:cubicBezTo>
                    <a:pt x="452914" y="45844"/>
                    <a:pt x="451961" y="44892"/>
                    <a:pt x="448151" y="45844"/>
                  </a:cubicBezTo>
                  <a:cubicBezTo>
                    <a:pt x="450056" y="43939"/>
                    <a:pt x="452914" y="42034"/>
                    <a:pt x="454819" y="40129"/>
                  </a:cubicBezTo>
                  <a:cubicBezTo>
                    <a:pt x="450056" y="40129"/>
                    <a:pt x="450056" y="40129"/>
                    <a:pt x="453866" y="38224"/>
                  </a:cubicBezTo>
                  <a:cubicBezTo>
                    <a:pt x="449104" y="38224"/>
                    <a:pt x="442436" y="44892"/>
                    <a:pt x="434816" y="43939"/>
                  </a:cubicBezTo>
                  <a:cubicBezTo>
                    <a:pt x="435769" y="43939"/>
                    <a:pt x="376714" y="35367"/>
                    <a:pt x="380524" y="40129"/>
                  </a:cubicBezTo>
                  <a:cubicBezTo>
                    <a:pt x="356711" y="22032"/>
                    <a:pt x="346234" y="44892"/>
                    <a:pt x="316706" y="31557"/>
                  </a:cubicBezTo>
                  <a:cubicBezTo>
                    <a:pt x="330041" y="32509"/>
                    <a:pt x="314801" y="28699"/>
                    <a:pt x="318611" y="25842"/>
                  </a:cubicBezTo>
                  <a:cubicBezTo>
                    <a:pt x="307181" y="22984"/>
                    <a:pt x="292894" y="35367"/>
                    <a:pt x="282416" y="32509"/>
                  </a:cubicBezTo>
                  <a:cubicBezTo>
                    <a:pt x="282416" y="32509"/>
                    <a:pt x="287179" y="29652"/>
                    <a:pt x="289084" y="28699"/>
                  </a:cubicBezTo>
                  <a:cubicBezTo>
                    <a:pt x="277654" y="22032"/>
                    <a:pt x="271939" y="28699"/>
                    <a:pt x="254794" y="29652"/>
                  </a:cubicBezTo>
                  <a:cubicBezTo>
                    <a:pt x="258604" y="29652"/>
                    <a:pt x="261461" y="29652"/>
                    <a:pt x="265271" y="27747"/>
                  </a:cubicBezTo>
                  <a:cubicBezTo>
                    <a:pt x="251936" y="26794"/>
                    <a:pt x="246221" y="28699"/>
                    <a:pt x="225266" y="27747"/>
                  </a:cubicBezTo>
                  <a:cubicBezTo>
                    <a:pt x="217646" y="27747"/>
                    <a:pt x="250031" y="26794"/>
                    <a:pt x="251936" y="23937"/>
                  </a:cubicBezTo>
                  <a:cubicBezTo>
                    <a:pt x="235744" y="22984"/>
                    <a:pt x="199549" y="26794"/>
                    <a:pt x="197644" y="28699"/>
                  </a:cubicBezTo>
                  <a:cubicBezTo>
                    <a:pt x="195739" y="24889"/>
                    <a:pt x="192881" y="24889"/>
                    <a:pt x="187166" y="26794"/>
                  </a:cubicBezTo>
                  <a:cubicBezTo>
                    <a:pt x="166211" y="31557"/>
                    <a:pt x="84296" y="14412"/>
                    <a:pt x="61436" y="31557"/>
                  </a:cubicBezTo>
                  <a:cubicBezTo>
                    <a:pt x="64294" y="30604"/>
                    <a:pt x="83344" y="25842"/>
                    <a:pt x="82391" y="26794"/>
                  </a:cubicBezTo>
                  <a:cubicBezTo>
                    <a:pt x="77629" y="26794"/>
                    <a:pt x="78581" y="23937"/>
                    <a:pt x="78581" y="24889"/>
                  </a:cubicBezTo>
                  <a:cubicBezTo>
                    <a:pt x="87154" y="20127"/>
                    <a:pt x="118586" y="18222"/>
                    <a:pt x="128111" y="18222"/>
                  </a:cubicBezTo>
                  <a:cubicBezTo>
                    <a:pt x="166211" y="-10353"/>
                    <a:pt x="412909" y="23937"/>
                    <a:pt x="501491" y="36319"/>
                  </a:cubicBezTo>
                  <a:cubicBezTo>
                    <a:pt x="611029" y="51559"/>
                    <a:pt x="598646" y="132522"/>
                    <a:pt x="601504" y="248727"/>
                  </a:cubicBezTo>
                  <a:cubicBezTo>
                    <a:pt x="603409" y="327784"/>
                    <a:pt x="598646" y="383982"/>
                    <a:pt x="591026" y="451609"/>
                  </a:cubicBezTo>
                  <a:cubicBezTo>
                    <a:pt x="582454" y="534477"/>
                    <a:pt x="611981" y="664969"/>
                    <a:pt x="578644" y="735454"/>
                  </a:cubicBezTo>
                  <a:cubicBezTo>
                    <a:pt x="548164" y="798319"/>
                    <a:pt x="467201" y="757362"/>
                    <a:pt x="386239" y="755457"/>
                  </a:cubicBezTo>
                  <a:cubicBezTo>
                    <a:pt x="265271" y="751647"/>
                    <a:pt x="130969" y="750694"/>
                    <a:pt x="7144" y="770697"/>
                  </a:cubicBezTo>
                  <a:cubicBezTo>
                    <a:pt x="13811" y="764982"/>
                    <a:pt x="20479" y="762124"/>
                    <a:pt x="29051" y="76117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B23DFFCE-CF0E-4AC3-9A8C-36687F5EC9C8}"/>
                </a:ext>
              </a:extLst>
            </p:cNvPr>
            <p:cNvSpPr/>
            <p:nvPr/>
          </p:nvSpPr>
          <p:spPr>
            <a:xfrm>
              <a:off x="4815364" y="5214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8096"/>
                    <a:pt x="13811" y="7144"/>
                    <a:pt x="10001" y="10001"/>
                  </a:cubicBezTo>
                  <a:cubicBezTo>
                    <a:pt x="10001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7D2859C6-A3A7-4B98-A1F5-9A62EA1D4B73}"/>
                </a:ext>
              </a:extLst>
            </p:cNvPr>
            <p:cNvSpPr/>
            <p:nvPr/>
          </p:nvSpPr>
          <p:spPr>
            <a:xfrm>
              <a:off x="4946491" y="518435"/>
              <a:ext cx="9525" cy="9525"/>
            </a:xfrm>
            <a:custGeom>
              <a:avLst/>
              <a:gdLst>
                <a:gd name="connsiteX0" fmla="*/ 8414 w 9525"/>
                <a:gd name="connsiteY0" fmla="*/ 7344 h 9525"/>
                <a:gd name="connsiteX1" fmla="*/ 8414 w 9525"/>
                <a:gd name="connsiteY1" fmla="*/ 73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344"/>
                  </a:moveTo>
                  <a:cubicBezTo>
                    <a:pt x="8414" y="6392"/>
                    <a:pt x="5556" y="9249"/>
                    <a:pt x="8414" y="73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D5BEE0E1-2A50-47CC-9F54-F78EF3180E45}"/>
                </a:ext>
              </a:extLst>
            </p:cNvPr>
            <p:cNvSpPr/>
            <p:nvPr/>
          </p:nvSpPr>
          <p:spPr>
            <a:xfrm>
              <a:off x="4966811" y="519588"/>
              <a:ext cx="19050" cy="9525"/>
            </a:xfrm>
            <a:custGeom>
              <a:avLst/>
              <a:gdLst>
                <a:gd name="connsiteX0" fmla="*/ 18574 w 19050"/>
                <a:gd name="connsiteY0" fmla="*/ 7144 h 9525"/>
                <a:gd name="connsiteX1" fmla="*/ 7144 w 19050"/>
                <a:gd name="connsiteY1" fmla="*/ 9049 h 9525"/>
                <a:gd name="connsiteX2" fmla="*/ 18574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8574" y="7144"/>
                  </a:moveTo>
                  <a:cubicBezTo>
                    <a:pt x="18574" y="8096"/>
                    <a:pt x="11906" y="9049"/>
                    <a:pt x="7144" y="9049"/>
                  </a:cubicBezTo>
                  <a:lnTo>
                    <a:pt x="1857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3FE0D3F4-0361-4C7D-9E55-DBCC0C0917EB}"/>
                </a:ext>
              </a:extLst>
            </p:cNvPr>
            <p:cNvSpPr/>
            <p:nvPr/>
          </p:nvSpPr>
          <p:spPr>
            <a:xfrm>
              <a:off x="5004911" y="52339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11906" y="8096"/>
                    <a:pt x="10954" y="8096"/>
                    <a:pt x="7144" y="8096"/>
                  </a:cubicBezTo>
                  <a:cubicBezTo>
                    <a:pt x="7144" y="8096"/>
                    <a:pt x="8096" y="8096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F1565FF6-4778-43D7-95CC-9B521765CC64}"/>
                </a:ext>
              </a:extLst>
            </p:cNvPr>
            <p:cNvSpPr/>
            <p:nvPr/>
          </p:nvSpPr>
          <p:spPr>
            <a:xfrm>
              <a:off x="5008721" y="521493"/>
              <a:ext cx="19050" cy="9525"/>
            </a:xfrm>
            <a:custGeom>
              <a:avLst/>
              <a:gdLst>
                <a:gd name="connsiteX0" fmla="*/ 7144 w 19050"/>
                <a:gd name="connsiteY0" fmla="*/ 7144 h 9525"/>
                <a:gd name="connsiteX1" fmla="*/ 11906 w 19050"/>
                <a:gd name="connsiteY1" fmla="*/ 8096 h 9525"/>
                <a:gd name="connsiteX2" fmla="*/ 7144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7144"/>
                  </a:moveTo>
                  <a:cubicBezTo>
                    <a:pt x="10001" y="7144"/>
                    <a:pt x="10954" y="8096"/>
                    <a:pt x="11906" y="8096"/>
                  </a:cubicBezTo>
                  <a:cubicBezTo>
                    <a:pt x="11906" y="8096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3F4F7BC6-7195-40CC-AD8E-430CCD92576C}"/>
                </a:ext>
              </a:extLst>
            </p:cNvPr>
            <p:cNvSpPr/>
            <p:nvPr/>
          </p:nvSpPr>
          <p:spPr>
            <a:xfrm>
              <a:off x="5071480" y="527208"/>
              <a:ext cx="19050" cy="9525"/>
            </a:xfrm>
            <a:custGeom>
              <a:avLst/>
              <a:gdLst>
                <a:gd name="connsiteX0" fmla="*/ 7250 w 19050"/>
                <a:gd name="connsiteY0" fmla="*/ 7144 h 9525"/>
                <a:gd name="connsiteX1" fmla="*/ 12965 w 19050"/>
                <a:gd name="connsiteY1" fmla="*/ 8096 h 9525"/>
                <a:gd name="connsiteX2" fmla="*/ 7250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250" y="7144"/>
                  </a:moveTo>
                  <a:cubicBezTo>
                    <a:pt x="9155" y="7144"/>
                    <a:pt x="12013" y="7144"/>
                    <a:pt x="12965" y="8096"/>
                  </a:cubicBezTo>
                  <a:cubicBezTo>
                    <a:pt x="12013" y="7144"/>
                    <a:pt x="6298" y="9049"/>
                    <a:pt x="725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4F5FA6F8-E465-4E50-962C-7154597C526C}"/>
                </a:ext>
              </a:extLst>
            </p:cNvPr>
            <p:cNvSpPr/>
            <p:nvPr/>
          </p:nvSpPr>
          <p:spPr>
            <a:xfrm>
              <a:off x="5100161" y="5291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1906" y="7144"/>
                    <a:pt x="9049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5F71D6D5-76A2-4FBF-9396-3280770ACBBC}"/>
                </a:ext>
              </a:extLst>
            </p:cNvPr>
            <p:cNvSpPr/>
            <p:nvPr/>
          </p:nvSpPr>
          <p:spPr>
            <a:xfrm>
              <a:off x="5343049" y="848040"/>
              <a:ext cx="9525" cy="9525"/>
            </a:xfrm>
            <a:custGeom>
              <a:avLst/>
              <a:gdLst>
                <a:gd name="connsiteX0" fmla="*/ 7144 w 9525"/>
                <a:gd name="connsiteY0" fmla="*/ 10162 h 9525"/>
                <a:gd name="connsiteX1" fmla="*/ 7144 w 9525"/>
                <a:gd name="connsiteY1" fmla="*/ 1016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162"/>
                  </a:moveTo>
                  <a:cubicBezTo>
                    <a:pt x="8096" y="4447"/>
                    <a:pt x="7144" y="8257"/>
                    <a:pt x="7144" y="1016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E1570A08-F3A9-43F6-8245-F53ABA031A92}"/>
                </a:ext>
              </a:extLst>
            </p:cNvPr>
            <p:cNvSpPr/>
            <p:nvPr/>
          </p:nvSpPr>
          <p:spPr>
            <a:xfrm>
              <a:off x="5330666" y="108442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10001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10001"/>
                    <a:pt x="7144" y="9049"/>
                    <a:pt x="7144" y="10001"/>
                  </a:cubicBezTo>
                  <a:cubicBezTo>
                    <a:pt x="7144" y="6191"/>
                    <a:pt x="8096" y="10001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DF93F4CD-B227-4B1F-BBC0-A2E1D556014E}"/>
                </a:ext>
              </a:extLst>
            </p:cNvPr>
            <p:cNvSpPr/>
            <p:nvPr/>
          </p:nvSpPr>
          <p:spPr>
            <a:xfrm>
              <a:off x="5324951" y="1209304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8096" y="7990"/>
                    <a:pt x="10954" y="6085"/>
                    <a:pt x="7144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1BB26450-B6C3-4198-AF71-9A714248B731}"/>
                </a:ext>
              </a:extLst>
            </p:cNvPr>
            <p:cNvSpPr/>
            <p:nvPr/>
          </p:nvSpPr>
          <p:spPr>
            <a:xfrm>
              <a:off x="4824995" y="500538"/>
              <a:ext cx="9525" cy="9525"/>
            </a:xfrm>
            <a:custGeom>
              <a:avLst/>
              <a:gdLst>
                <a:gd name="connsiteX0" fmla="*/ 7990 w 9525"/>
                <a:gd name="connsiteY0" fmla="*/ 9049 h 9525"/>
                <a:gd name="connsiteX1" fmla="*/ 7990 w 9525"/>
                <a:gd name="connsiteY1" fmla="*/ 7144 h 9525"/>
                <a:gd name="connsiteX2" fmla="*/ 7990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990" y="9049"/>
                  </a:moveTo>
                  <a:cubicBezTo>
                    <a:pt x="7990" y="6191"/>
                    <a:pt x="6085" y="10001"/>
                    <a:pt x="7990" y="7144"/>
                  </a:cubicBezTo>
                  <a:cubicBezTo>
                    <a:pt x="8943" y="7144"/>
                    <a:pt x="8943" y="8096"/>
                    <a:pt x="7990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907A55AB-9CEC-442F-92AA-DDD116D3BB7E}"/>
                </a:ext>
              </a:extLst>
            </p:cNvPr>
            <p:cNvSpPr/>
            <p:nvPr/>
          </p:nvSpPr>
          <p:spPr>
            <a:xfrm>
              <a:off x="4778074" y="508158"/>
              <a:ext cx="57150" cy="781050"/>
            </a:xfrm>
            <a:custGeom>
              <a:avLst/>
              <a:gdLst>
                <a:gd name="connsiteX0" fmla="*/ 27288 w 57150"/>
                <a:gd name="connsiteY0" fmla="*/ 780574 h 781050"/>
                <a:gd name="connsiteX1" fmla="*/ 14906 w 57150"/>
                <a:gd name="connsiteY1" fmla="*/ 551974 h 781050"/>
                <a:gd name="connsiteX2" fmla="*/ 8238 w 57150"/>
                <a:gd name="connsiteY2" fmla="*/ 424339 h 781050"/>
                <a:gd name="connsiteX3" fmla="*/ 11096 w 57150"/>
                <a:gd name="connsiteY3" fmla="*/ 421481 h 781050"/>
                <a:gd name="connsiteX4" fmla="*/ 11096 w 57150"/>
                <a:gd name="connsiteY4" fmla="*/ 427196 h 781050"/>
                <a:gd name="connsiteX5" fmla="*/ 15858 w 57150"/>
                <a:gd name="connsiteY5" fmla="*/ 313849 h 781050"/>
                <a:gd name="connsiteX6" fmla="*/ 21573 w 57150"/>
                <a:gd name="connsiteY6" fmla="*/ 175736 h 781050"/>
                <a:gd name="connsiteX7" fmla="*/ 30146 w 57150"/>
                <a:gd name="connsiteY7" fmla="*/ 177641 h 781050"/>
                <a:gd name="connsiteX8" fmla="*/ 33003 w 57150"/>
                <a:gd name="connsiteY8" fmla="*/ 176689 h 781050"/>
                <a:gd name="connsiteX9" fmla="*/ 28241 w 57150"/>
                <a:gd name="connsiteY9" fmla="*/ 116681 h 781050"/>
                <a:gd name="connsiteX10" fmla="*/ 21573 w 57150"/>
                <a:gd name="connsiteY10" fmla="*/ 99536 h 781050"/>
                <a:gd name="connsiteX11" fmla="*/ 28241 w 57150"/>
                <a:gd name="connsiteY11" fmla="*/ 101441 h 781050"/>
                <a:gd name="connsiteX12" fmla="*/ 21573 w 57150"/>
                <a:gd name="connsiteY12" fmla="*/ 89059 h 781050"/>
                <a:gd name="connsiteX13" fmla="*/ 29193 w 57150"/>
                <a:gd name="connsiteY13" fmla="*/ 74771 h 781050"/>
                <a:gd name="connsiteX14" fmla="*/ 34908 w 57150"/>
                <a:gd name="connsiteY14" fmla="*/ 84296 h 781050"/>
                <a:gd name="connsiteX15" fmla="*/ 29193 w 57150"/>
                <a:gd name="connsiteY15" fmla="*/ 61436 h 781050"/>
                <a:gd name="connsiteX16" fmla="*/ 50148 w 57150"/>
                <a:gd name="connsiteY16" fmla="*/ 7144 h 781050"/>
                <a:gd name="connsiteX17" fmla="*/ 33956 w 57150"/>
                <a:gd name="connsiteY17" fmla="*/ 266224 h 781050"/>
                <a:gd name="connsiteX18" fmla="*/ 23478 w 57150"/>
                <a:gd name="connsiteY18" fmla="*/ 434816 h 781050"/>
                <a:gd name="connsiteX19" fmla="*/ 27288 w 57150"/>
                <a:gd name="connsiteY19" fmla="*/ 780574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7150" h="781050">
                  <a:moveTo>
                    <a:pt x="27288" y="780574"/>
                  </a:moveTo>
                  <a:cubicBezTo>
                    <a:pt x="1571" y="731996"/>
                    <a:pt x="14906" y="593884"/>
                    <a:pt x="14906" y="551974"/>
                  </a:cubicBezTo>
                  <a:cubicBezTo>
                    <a:pt x="15858" y="500539"/>
                    <a:pt x="3476" y="474821"/>
                    <a:pt x="8238" y="424339"/>
                  </a:cubicBezTo>
                  <a:cubicBezTo>
                    <a:pt x="10143" y="425291"/>
                    <a:pt x="11096" y="424339"/>
                    <a:pt x="11096" y="421481"/>
                  </a:cubicBezTo>
                  <a:cubicBezTo>
                    <a:pt x="11096" y="423386"/>
                    <a:pt x="11096" y="425291"/>
                    <a:pt x="11096" y="427196"/>
                  </a:cubicBezTo>
                  <a:cubicBezTo>
                    <a:pt x="16811" y="423386"/>
                    <a:pt x="17763" y="316706"/>
                    <a:pt x="15858" y="313849"/>
                  </a:cubicBezTo>
                  <a:cubicBezTo>
                    <a:pt x="16811" y="316706"/>
                    <a:pt x="26336" y="177641"/>
                    <a:pt x="21573" y="175736"/>
                  </a:cubicBezTo>
                  <a:cubicBezTo>
                    <a:pt x="26336" y="172879"/>
                    <a:pt x="23478" y="181451"/>
                    <a:pt x="30146" y="177641"/>
                  </a:cubicBezTo>
                  <a:cubicBezTo>
                    <a:pt x="29193" y="175736"/>
                    <a:pt x="30146" y="174784"/>
                    <a:pt x="33003" y="176689"/>
                  </a:cubicBezTo>
                  <a:cubicBezTo>
                    <a:pt x="30146" y="169069"/>
                    <a:pt x="14906" y="107156"/>
                    <a:pt x="28241" y="116681"/>
                  </a:cubicBezTo>
                  <a:cubicBezTo>
                    <a:pt x="29193" y="113824"/>
                    <a:pt x="19668" y="103346"/>
                    <a:pt x="21573" y="99536"/>
                  </a:cubicBezTo>
                  <a:cubicBezTo>
                    <a:pt x="21573" y="100489"/>
                    <a:pt x="28241" y="104299"/>
                    <a:pt x="28241" y="101441"/>
                  </a:cubicBezTo>
                  <a:cubicBezTo>
                    <a:pt x="28241" y="92869"/>
                    <a:pt x="19668" y="98584"/>
                    <a:pt x="21573" y="89059"/>
                  </a:cubicBezTo>
                  <a:cubicBezTo>
                    <a:pt x="22526" y="89059"/>
                    <a:pt x="34908" y="85249"/>
                    <a:pt x="29193" y="74771"/>
                  </a:cubicBezTo>
                  <a:cubicBezTo>
                    <a:pt x="14906" y="84296"/>
                    <a:pt x="36813" y="84296"/>
                    <a:pt x="34908" y="84296"/>
                  </a:cubicBezTo>
                  <a:cubicBezTo>
                    <a:pt x="35861" y="81439"/>
                    <a:pt x="29193" y="61436"/>
                    <a:pt x="29193" y="61436"/>
                  </a:cubicBezTo>
                  <a:cubicBezTo>
                    <a:pt x="31098" y="54769"/>
                    <a:pt x="56816" y="15716"/>
                    <a:pt x="50148" y="7144"/>
                  </a:cubicBezTo>
                  <a:cubicBezTo>
                    <a:pt x="53958" y="47149"/>
                    <a:pt x="38718" y="187166"/>
                    <a:pt x="33956" y="266224"/>
                  </a:cubicBezTo>
                  <a:cubicBezTo>
                    <a:pt x="30146" y="325279"/>
                    <a:pt x="23478" y="380524"/>
                    <a:pt x="23478" y="434816"/>
                  </a:cubicBezTo>
                  <a:cubicBezTo>
                    <a:pt x="21573" y="523399"/>
                    <a:pt x="16811" y="718661"/>
                    <a:pt x="27288" y="78057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76919671-5F48-4F65-ADFF-DF6DC7E1ADE0}"/>
                </a:ext>
              </a:extLst>
            </p:cNvPr>
            <p:cNvSpPr/>
            <p:nvPr/>
          </p:nvSpPr>
          <p:spPr>
            <a:xfrm>
              <a:off x="4822984" y="505301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8096" y="9049"/>
                    <a:pt x="7144" y="7144"/>
                  </a:cubicBezTo>
                  <a:cubicBezTo>
                    <a:pt x="8096" y="8096"/>
                    <a:pt x="9049" y="7144"/>
                    <a:pt x="100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81DF0DF4-8785-427B-B331-56B131470CF4}"/>
                </a:ext>
              </a:extLst>
            </p:cNvPr>
            <p:cNvSpPr/>
            <p:nvPr/>
          </p:nvSpPr>
          <p:spPr>
            <a:xfrm>
              <a:off x="4803510" y="556312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5"/>
                    <a:pt x="7567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DECB5F75-F9AD-43C5-9615-21F3E709F429}"/>
                </a:ext>
              </a:extLst>
            </p:cNvPr>
            <p:cNvSpPr/>
            <p:nvPr/>
          </p:nvSpPr>
          <p:spPr>
            <a:xfrm>
              <a:off x="4800124" y="565308"/>
              <a:ext cx="9525" cy="19050"/>
            </a:xfrm>
            <a:custGeom>
              <a:avLst/>
              <a:gdLst>
                <a:gd name="connsiteX0" fmla="*/ 8096 w 9525"/>
                <a:gd name="connsiteY0" fmla="*/ 11906 h 19050"/>
                <a:gd name="connsiteX1" fmla="*/ 7144 w 9525"/>
                <a:gd name="connsiteY1" fmla="*/ 7144 h 19050"/>
                <a:gd name="connsiteX2" fmla="*/ 8096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96" y="11906"/>
                  </a:moveTo>
                  <a:cubicBezTo>
                    <a:pt x="7144" y="11906"/>
                    <a:pt x="7144" y="8096"/>
                    <a:pt x="7144" y="7144"/>
                  </a:cubicBezTo>
                  <a:lnTo>
                    <a:pt x="8096" y="1190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AAC31CF9-A329-4AE4-A55F-925209CF5172}"/>
                </a:ext>
              </a:extLst>
            </p:cNvPr>
            <p:cNvSpPr/>
            <p:nvPr/>
          </p:nvSpPr>
          <p:spPr>
            <a:xfrm>
              <a:off x="4794409" y="581501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9049"/>
                    <a:pt x="7144" y="9049"/>
                    <a:pt x="7144" y="7144"/>
                  </a:cubicBezTo>
                  <a:cubicBezTo>
                    <a:pt x="7144" y="7144"/>
                    <a:pt x="8096" y="8096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5407FB81-32C7-48A2-88A3-BD0A0F6A1774}"/>
                </a:ext>
              </a:extLst>
            </p:cNvPr>
            <p:cNvSpPr/>
            <p:nvPr/>
          </p:nvSpPr>
          <p:spPr>
            <a:xfrm>
              <a:off x="4796076" y="584164"/>
              <a:ext cx="9525" cy="9525"/>
            </a:xfrm>
            <a:custGeom>
              <a:avLst/>
              <a:gdLst>
                <a:gd name="connsiteX0" fmla="*/ 8334 w 9525"/>
                <a:gd name="connsiteY0" fmla="*/ 7338 h 9525"/>
                <a:gd name="connsiteX1" fmla="*/ 7382 w 9525"/>
                <a:gd name="connsiteY1" fmla="*/ 9243 h 9525"/>
                <a:gd name="connsiteX2" fmla="*/ 8334 w 9525"/>
                <a:gd name="connsiteY2" fmla="*/ 733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334" y="7338"/>
                  </a:moveTo>
                  <a:cubicBezTo>
                    <a:pt x="8334" y="8291"/>
                    <a:pt x="7382" y="9243"/>
                    <a:pt x="7382" y="9243"/>
                  </a:cubicBezTo>
                  <a:cubicBezTo>
                    <a:pt x="7382" y="9243"/>
                    <a:pt x="6429" y="6386"/>
                    <a:pt x="8334" y="733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B59DD85F-85D0-46D5-86FA-1B884FD1644A}"/>
                </a:ext>
              </a:extLst>
            </p:cNvPr>
            <p:cNvSpPr/>
            <p:nvPr/>
          </p:nvSpPr>
          <p:spPr>
            <a:xfrm>
              <a:off x="4789646" y="611789"/>
              <a:ext cx="9525" cy="9525"/>
            </a:xfrm>
            <a:custGeom>
              <a:avLst/>
              <a:gdLst>
                <a:gd name="connsiteX0" fmla="*/ 8096 w 9525"/>
                <a:gd name="connsiteY0" fmla="*/ 7335 h 9525"/>
                <a:gd name="connsiteX1" fmla="*/ 7144 w 9525"/>
                <a:gd name="connsiteY1" fmla="*/ 10193 h 9525"/>
                <a:gd name="connsiteX2" fmla="*/ 8096 w 9525"/>
                <a:gd name="connsiteY2" fmla="*/ 733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335"/>
                  </a:moveTo>
                  <a:cubicBezTo>
                    <a:pt x="8096" y="8288"/>
                    <a:pt x="9049" y="9240"/>
                    <a:pt x="7144" y="10193"/>
                  </a:cubicBezTo>
                  <a:cubicBezTo>
                    <a:pt x="8096" y="9240"/>
                    <a:pt x="6191" y="6383"/>
                    <a:pt x="8096" y="73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D3AA83F0-1CFB-44E8-B15E-C453FA7E273C}"/>
                </a:ext>
              </a:extLst>
            </p:cNvPr>
            <p:cNvSpPr/>
            <p:nvPr/>
          </p:nvSpPr>
          <p:spPr>
            <a:xfrm>
              <a:off x="4789223" y="62436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9049"/>
                    <a:pt x="6615" y="9049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0C689DB2-EEC8-431A-AD22-6D1FCF500D02}"/>
                </a:ext>
              </a:extLst>
            </p:cNvPr>
            <p:cNvSpPr/>
            <p:nvPr/>
          </p:nvSpPr>
          <p:spPr>
            <a:xfrm>
              <a:off x="4782026" y="862012"/>
              <a:ext cx="9525" cy="9525"/>
            </a:xfrm>
            <a:custGeom>
              <a:avLst/>
              <a:gdLst>
                <a:gd name="connsiteX0" fmla="*/ 7144 w 9525"/>
                <a:gd name="connsiteY0" fmla="*/ 8573 h 9525"/>
                <a:gd name="connsiteX1" fmla="*/ 7144 w 9525"/>
                <a:gd name="connsiteY1" fmla="*/ 857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573"/>
                  </a:moveTo>
                  <a:cubicBezTo>
                    <a:pt x="7144" y="6667"/>
                    <a:pt x="7144" y="6667"/>
                    <a:pt x="7144" y="857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80CBC265-88DC-4E8C-A89B-14ABB496BFE7}"/>
                </a:ext>
              </a:extLst>
            </p:cNvPr>
            <p:cNvSpPr/>
            <p:nvPr/>
          </p:nvSpPr>
          <p:spPr>
            <a:xfrm>
              <a:off x="4778216" y="96821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9049" y="8096"/>
                    <a:pt x="7144" y="8096"/>
                    <a:pt x="7144" y="8096"/>
                  </a:cubicBezTo>
                  <a:cubicBezTo>
                    <a:pt x="7144" y="7144"/>
                    <a:pt x="8096" y="9049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D465EA25-2510-4354-8910-5E02FD83908D}"/>
                </a:ext>
              </a:extLst>
            </p:cNvPr>
            <p:cNvSpPr/>
            <p:nvPr/>
          </p:nvSpPr>
          <p:spPr>
            <a:xfrm>
              <a:off x="4782979" y="102399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11906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0A3B70BB-9E9E-4050-A9A8-39AC7A738AAE}"/>
                </a:ext>
              </a:extLst>
            </p:cNvPr>
            <p:cNvSpPr/>
            <p:nvPr/>
          </p:nvSpPr>
          <p:spPr>
            <a:xfrm>
              <a:off x="4916054" y="663416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  <a:gd name="connsiteX2" fmla="*/ 741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6466" y="8096"/>
                    <a:pt x="8371" y="9049"/>
                    <a:pt x="7419" y="7144"/>
                  </a:cubicBezTo>
                  <a:cubicBezTo>
                    <a:pt x="7419" y="7144"/>
                    <a:pt x="7419" y="7144"/>
                    <a:pt x="741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5298EA78-3148-476E-A922-AB5FF77A12F3}"/>
                </a:ext>
              </a:extLst>
            </p:cNvPr>
            <p:cNvSpPr/>
            <p:nvPr/>
          </p:nvSpPr>
          <p:spPr>
            <a:xfrm>
              <a:off x="4920897" y="651921"/>
              <a:ext cx="342900" cy="38100"/>
            </a:xfrm>
            <a:custGeom>
              <a:avLst/>
              <a:gdLst>
                <a:gd name="connsiteX0" fmla="*/ 342618 w 342900"/>
                <a:gd name="connsiteY0" fmla="*/ 29116 h 38100"/>
                <a:gd name="connsiteX1" fmla="*/ 213078 w 342900"/>
                <a:gd name="connsiteY1" fmla="*/ 25306 h 38100"/>
                <a:gd name="connsiteX2" fmla="*/ 139736 w 342900"/>
                <a:gd name="connsiteY2" fmla="*/ 22448 h 38100"/>
                <a:gd name="connsiteX3" fmla="*/ 80681 w 342900"/>
                <a:gd name="connsiteY3" fmla="*/ 26258 h 38100"/>
                <a:gd name="connsiteX4" fmla="*/ 80681 w 342900"/>
                <a:gd name="connsiteY4" fmla="*/ 17686 h 38100"/>
                <a:gd name="connsiteX5" fmla="*/ 79728 w 342900"/>
                <a:gd name="connsiteY5" fmla="*/ 14828 h 38100"/>
                <a:gd name="connsiteX6" fmla="*/ 56868 w 342900"/>
                <a:gd name="connsiteY6" fmla="*/ 28163 h 38100"/>
                <a:gd name="connsiteX7" fmla="*/ 54011 w 342900"/>
                <a:gd name="connsiteY7" fmla="*/ 18638 h 38100"/>
                <a:gd name="connsiteX8" fmla="*/ 48296 w 342900"/>
                <a:gd name="connsiteY8" fmla="*/ 28163 h 38100"/>
                <a:gd name="connsiteX9" fmla="*/ 48296 w 342900"/>
                <a:gd name="connsiteY9" fmla="*/ 21496 h 38100"/>
                <a:gd name="connsiteX10" fmla="*/ 46391 w 342900"/>
                <a:gd name="connsiteY10" fmla="*/ 29116 h 38100"/>
                <a:gd name="connsiteX11" fmla="*/ 44486 w 342900"/>
                <a:gd name="connsiteY11" fmla="*/ 30068 h 38100"/>
                <a:gd name="connsiteX12" fmla="*/ 38771 w 342900"/>
                <a:gd name="connsiteY12" fmla="*/ 28163 h 38100"/>
                <a:gd name="connsiteX13" fmla="*/ 40676 w 342900"/>
                <a:gd name="connsiteY13" fmla="*/ 17686 h 38100"/>
                <a:gd name="connsiteX14" fmla="*/ 33056 w 342900"/>
                <a:gd name="connsiteY14" fmla="*/ 28163 h 38100"/>
                <a:gd name="connsiteX15" fmla="*/ 9243 w 342900"/>
                <a:gd name="connsiteY15" fmla="*/ 23401 h 38100"/>
                <a:gd name="connsiteX16" fmla="*/ 7338 w 342900"/>
                <a:gd name="connsiteY16" fmla="*/ 22448 h 38100"/>
                <a:gd name="connsiteX17" fmla="*/ 110208 w 342900"/>
                <a:gd name="connsiteY17" fmla="*/ 7208 h 38100"/>
                <a:gd name="connsiteX18" fmla="*/ 342618 w 342900"/>
                <a:gd name="connsiteY18" fmla="*/ 29116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42900" h="38100">
                  <a:moveTo>
                    <a:pt x="342618" y="29116"/>
                  </a:moveTo>
                  <a:cubicBezTo>
                    <a:pt x="327378" y="48166"/>
                    <a:pt x="211173" y="25306"/>
                    <a:pt x="213078" y="25306"/>
                  </a:cubicBezTo>
                  <a:cubicBezTo>
                    <a:pt x="204506" y="24353"/>
                    <a:pt x="140688" y="21496"/>
                    <a:pt x="139736" y="22448"/>
                  </a:cubicBezTo>
                  <a:cubicBezTo>
                    <a:pt x="142593" y="22448"/>
                    <a:pt x="80681" y="22448"/>
                    <a:pt x="80681" y="26258"/>
                  </a:cubicBezTo>
                  <a:cubicBezTo>
                    <a:pt x="76871" y="17686"/>
                    <a:pt x="87348" y="33878"/>
                    <a:pt x="80681" y="17686"/>
                  </a:cubicBezTo>
                  <a:cubicBezTo>
                    <a:pt x="79728" y="18638"/>
                    <a:pt x="78776" y="17686"/>
                    <a:pt x="79728" y="14828"/>
                  </a:cubicBezTo>
                  <a:cubicBezTo>
                    <a:pt x="67346" y="30068"/>
                    <a:pt x="63536" y="20543"/>
                    <a:pt x="56868" y="28163"/>
                  </a:cubicBezTo>
                  <a:cubicBezTo>
                    <a:pt x="54963" y="24353"/>
                    <a:pt x="54011" y="22448"/>
                    <a:pt x="54011" y="18638"/>
                  </a:cubicBezTo>
                  <a:cubicBezTo>
                    <a:pt x="56868" y="20543"/>
                    <a:pt x="46391" y="27211"/>
                    <a:pt x="48296" y="28163"/>
                  </a:cubicBezTo>
                  <a:cubicBezTo>
                    <a:pt x="48296" y="28163"/>
                    <a:pt x="49248" y="21496"/>
                    <a:pt x="48296" y="21496"/>
                  </a:cubicBezTo>
                  <a:cubicBezTo>
                    <a:pt x="45438" y="22448"/>
                    <a:pt x="47343" y="27211"/>
                    <a:pt x="46391" y="29116"/>
                  </a:cubicBezTo>
                  <a:cubicBezTo>
                    <a:pt x="46391" y="27211"/>
                    <a:pt x="46391" y="27211"/>
                    <a:pt x="44486" y="30068"/>
                  </a:cubicBezTo>
                  <a:cubicBezTo>
                    <a:pt x="42581" y="22448"/>
                    <a:pt x="45438" y="26258"/>
                    <a:pt x="38771" y="28163"/>
                  </a:cubicBezTo>
                  <a:cubicBezTo>
                    <a:pt x="38771" y="22448"/>
                    <a:pt x="42581" y="25306"/>
                    <a:pt x="40676" y="17686"/>
                  </a:cubicBezTo>
                  <a:cubicBezTo>
                    <a:pt x="39723" y="17686"/>
                    <a:pt x="33056" y="26258"/>
                    <a:pt x="33056" y="28163"/>
                  </a:cubicBezTo>
                  <a:cubicBezTo>
                    <a:pt x="23531" y="26258"/>
                    <a:pt x="19721" y="17686"/>
                    <a:pt x="9243" y="23401"/>
                  </a:cubicBezTo>
                  <a:cubicBezTo>
                    <a:pt x="9243" y="21496"/>
                    <a:pt x="6386" y="23401"/>
                    <a:pt x="7338" y="22448"/>
                  </a:cubicBezTo>
                  <a:cubicBezTo>
                    <a:pt x="16863" y="13876"/>
                    <a:pt x="74966" y="7208"/>
                    <a:pt x="110208" y="7208"/>
                  </a:cubicBezTo>
                  <a:cubicBezTo>
                    <a:pt x="168311" y="5303"/>
                    <a:pt x="302613" y="46261"/>
                    <a:pt x="342618" y="2911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EBFB7A35-E719-4C9B-A05D-F0F49AFD6CFC}"/>
                </a:ext>
              </a:extLst>
            </p:cNvPr>
            <p:cNvSpPr/>
            <p:nvPr/>
          </p:nvSpPr>
          <p:spPr>
            <a:xfrm>
              <a:off x="4918234" y="6634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8096" y="10001"/>
                  </a:cubicBezTo>
                  <a:cubicBezTo>
                    <a:pt x="8096" y="9049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B7556AE7-D57A-4E83-B31F-43F7208A59E5}"/>
                </a:ext>
              </a:extLst>
            </p:cNvPr>
            <p:cNvSpPr/>
            <p:nvPr/>
          </p:nvSpPr>
          <p:spPr>
            <a:xfrm>
              <a:off x="4942999" y="6700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DF330F39-59FA-4F8B-9823-19A11B9634C2}"/>
                </a:ext>
              </a:extLst>
            </p:cNvPr>
            <p:cNvSpPr/>
            <p:nvPr/>
          </p:nvSpPr>
          <p:spPr>
            <a:xfrm>
              <a:off x="4947761" y="67008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9049" y="8096"/>
                    <a:pt x="8096" y="9049"/>
                    <a:pt x="7144" y="9049"/>
                  </a:cubicBezTo>
                  <a:lnTo>
                    <a:pt x="9049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E307A4BD-260C-4B2D-BF2C-5444B313E10D}"/>
                </a:ext>
              </a:extLst>
            </p:cNvPr>
            <p:cNvSpPr/>
            <p:nvPr/>
          </p:nvSpPr>
          <p:spPr>
            <a:xfrm>
              <a:off x="4954958" y="67294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8096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7567" y="8096"/>
                    <a:pt x="7567" y="8096"/>
                  </a:cubicBezTo>
                  <a:cubicBezTo>
                    <a:pt x="6615" y="8096"/>
                    <a:pt x="7567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282F014A-B41C-4729-A6E0-C3137E7D59B4}"/>
                </a:ext>
              </a:extLst>
            </p:cNvPr>
            <p:cNvSpPr/>
            <p:nvPr/>
          </p:nvSpPr>
          <p:spPr>
            <a:xfrm>
              <a:off x="4955381" y="6710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8096"/>
                  </a:cubicBezTo>
                  <a:cubicBezTo>
                    <a:pt x="8096" y="7144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6EAB8102-45E4-454C-89A8-1B95310B2350}"/>
                </a:ext>
              </a:extLst>
            </p:cNvPr>
            <p:cNvSpPr/>
            <p:nvPr/>
          </p:nvSpPr>
          <p:spPr>
            <a:xfrm>
              <a:off x="4967369" y="672517"/>
              <a:ext cx="9525" cy="9525"/>
            </a:xfrm>
            <a:custGeom>
              <a:avLst/>
              <a:gdLst>
                <a:gd name="connsiteX0" fmla="*/ 7538 w 9525"/>
                <a:gd name="connsiteY0" fmla="*/ 7567 h 9525"/>
                <a:gd name="connsiteX1" fmla="*/ 8491 w 9525"/>
                <a:gd name="connsiteY1" fmla="*/ 7567 h 9525"/>
                <a:gd name="connsiteX2" fmla="*/ 7538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38" y="7567"/>
                  </a:moveTo>
                  <a:cubicBezTo>
                    <a:pt x="7538" y="7567"/>
                    <a:pt x="8491" y="6615"/>
                    <a:pt x="8491" y="7567"/>
                  </a:cubicBezTo>
                  <a:cubicBezTo>
                    <a:pt x="7538" y="6615"/>
                    <a:pt x="6586" y="8520"/>
                    <a:pt x="7538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A1E940DC-800F-47A8-9D6D-3DB14A521B5C}"/>
                </a:ext>
              </a:extLst>
            </p:cNvPr>
            <p:cNvSpPr/>
            <p:nvPr/>
          </p:nvSpPr>
          <p:spPr>
            <a:xfrm>
              <a:off x="4972526" y="6710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92979C8D-A1D6-4481-A162-8AF66CDA16BF}"/>
                </a:ext>
              </a:extLst>
            </p:cNvPr>
            <p:cNvSpPr/>
            <p:nvPr/>
          </p:nvSpPr>
          <p:spPr>
            <a:xfrm>
              <a:off x="5074682" y="670321"/>
              <a:ext cx="9525" cy="9525"/>
            </a:xfrm>
            <a:custGeom>
              <a:avLst/>
              <a:gdLst>
                <a:gd name="connsiteX0" fmla="*/ 7858 w 9525"/>
                <a:gd name="connsiteY0" fmla="*/ 7858 h 9525"/>
                <a:gd name="connsiteX1" fmla="*/ 7858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858"/>
                  </a:moveTo>
                  <a:cubicBezTo>
                    <a:pt x="6906" y="6906"/>
                    <a:pt x="6906" y="6906"/>
                    <a:pt x="7858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AA3C7D6B-8CF9-4F4F-9941-6BFC3EFBFF60}"/>
                </a:ext>
              </a:extLst>
            </p:cNvPr>
            <p:cNvSpPr/>
            <p:nvPr/>
          </p:nvSpPr>
          <p:spPr>
            <a:xfrm>
              <a:off x="5120164" y="674579"/>
              <a:ext cx="9525" cy="9525"/>
            </a:xfrm>
            <a:custGeom>
              <a:avLst/>
              <a:gdLst>
                <a:gd name="connsiteX0" fmla="*/ 7144 w 9525"/>
                <a:gd name="connsiteY0" fmla="*/ 7410 h 9525"/>
                <a:gd name="connsiteX1" fmla="*/ 7144 w 9525"/>
                <a:gd name="connsiteY1" fmla="*/ 8363 h 9525"/>
                <a:gd name="connsiteX2" fmla="*/ 7144 w 9525"/>
                <a:gd name="connsiteY2" fmla="*/ 74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0"/>
                  </a:moveTo>
                  <a:cubicBezTo>
                    <a:pt x="8096" y="6458"/>
                    <a:pt x="7144" y="8363"/>
                    <a:pt x="7144" y="8363"/>
                  </a:cubicBezTo>
                  <a:cubicBezTo>
                    <a:pt x="7144" y="8363"/>
                    <a:pt x="8096" y="7410"/>
                    <a:pt x="7144" y="74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80D8FC1E-0883-4C85-AD40-47B6F271350C}"/>
                </a:ext>
              </a:extLst>
            </p:cNvPr>
            <p:cNvSpPr/>
            <p:nvPr/>
          </p:nvSpPr>
          <p:spPr>
            <a:xfrm>
              <a:off x="5144929" y="670824"/>
              <a:ext cx="9525" cy="9525"/>
            </a:xfrm>
            <a:custGeom>
              <a:avLst/>
              <a:gdLst>
                <a:gd name="connsiteX0" fmla="*/ 7144 w 9525"/>
                <a:gd name="connsiteY0" fmla="*/ 9260 h 9525"/>
                <a:gd name="connsiteX1" fmla="*/ 7144 w 9525"/>
                <a:gd name="connsiteY1" fmla="*/ 926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260"/>
                  </a:moveTo>
                  <a:cubicBezTo>
                    <a:pt x="7144" y="9260"/>
                    <a:pt x="7144" y="4498"/>
                    <a:pt x="7144" y="926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709DEA91-7E3F-4EC1-A1EB-9DD11B2A51CA}"/>
                </a:ext>
              </a:extLst>
            </p:cNvPr>
            <p:cNvSpPr/>
            <p:nvPr/>
          </p:nvSpPr>
          <p:spPr>
            <a:xfrm>
              <a:off x="4916054" y="771048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  <a:gd name="connsiteX2" fmla="*/ 741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6466" y="8096"/>
                    <a:pt x="8371" y="9049"/>
                    <a:pt x="7419" y="7144"/>
                  </a:cubicBezTo>
                  <a:cubicBezTo>
                    <a:pt x="7419" y="8096"/>
                    <a:pt x="7419" y="7144"/>
                    <a:pt x="741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4EBFEBB2-87B1-41E3-B132-5245E8B2ACAE}"/>
                </a:ext>
              </a:extLst>
            </p:cNvPr>
            <p:cNvSpPr/>
            <p:nvPr/>
          </p:nvSpPr>
          <p:spPr>
            <a:xfrm>
              <a:off x="4920897" y="759601"/>
              <a:ext cx="342900" cy="38100"/>
            </a:xfrm>
            <a:custGeom>
              <a:avLst/>
              <a:gdLst>
                <a:gd name="connsiteX0" fmla="*/ 342618 w 342900"/>
                <a:gd name="connsiteY0" fmla="*/ 29068 h 38100"/>
                <a:gd name="connsiteX1" fmla="*/ 213078 w 342900"/>
                <a:gd name="connsiteY1" fmla="*/ 25258 h 38100"/>
                <a:gd name="connsiteX2" fmla="*/ 139736 w 342900"/>
                <a:gd name="connsiteY2" fmla="*/ 22401 h 38100"/>
                <a:gd name="connsiteX3" fmla="*/ 80681 w 342900"/>
                <a:gd name="connsiteY3" fmla="*/ 26211 h 38100"/>
                <a:gd name="connsiteX4" fmla="*/ 80681 w 342900"/>
                <a:gd name="connsiteY4" fmla="*/ 17638 h 38100"/>
                <a:gd name="connsiteX5" fmla="*/ 79728 w 342900"/>
                <a:gd name="connsiteY5" fmla="*/ 14781 h 38100"/>
                <a:gd name="connsiteX6" fmla="*/ 56868 w 342900"/>
                <a:gd name="connsiteY6" fmla="*/ 28115 h 38100"/>
                <a:gd name="connsiteX7" fmla="*/ 54011 w 342900"/>
                <a:gd name="connsiteY7" fmla="*/ 18590 h 38100"/>
                <a:gd name="connsiteX8" fmla="*/ 48296 w 342900"/>
                <a:gd name="connsiteY8" fmla="*/ 28115 h 38100"/>
                <a:gd name="connsiteX9" fmla="*/ 48296 w 342900"/>
                <a:gd name="connsiteY9" fmla="*/ 21448 h 38100"/>
                <a:gd name="connsiteX10" fmla="*/ 46391 w 342900"/>
                <a:gd name="connsiteY10" fmla="*/ 29068 h 38100"/>
                <a:gd name="connsiteX11" fmla="*/ 44486 w 342900"/>
                <a:gd name="connsiteY11" fmla="*/ 30021 h 38100"/>
                <a:gd name="connsiteX12" fmla="*/ 38771 w 342900"/>
                <a:gd name="connsiteY12" fmla="*/ 28115 h 38100"/>
                <a:gd name="connsiteX13" fmla="*/ 40676 w 342900"/>
                <a:gd name="connsiteY13" fmla="*/ 17638 h 38100"/>
                <a:gd name="connsiteX14" fmla="*/ 33056 w 342900"/>
                <a:gd name="connsiteY14" fmla="*/ 28115 h 38100"/>
                <a:gd name="connsiteX15" fmla="*/ 9243 w 342900"/>
                <a:gd name="connsiteY15" fmla="*/ 23353 h 38100"/>
                <a:gd name="connsiteX16" fmla="*/ 7338 w 342900"/>
                <a:gd name="connsiteY16" fmla="*/ 22401 h 38100"/>
                <a:gd name="connsiteX17" fmla="*/ 110208 w 342900"/>
                <a:gd name="connsiteY17" fmla="*/ 7161 h 38100"/>
                <a:gd name="connsiteX18" fmla="*/ 342618 w 342900"/>
                <a:gd name="connsiteY18" fmla="*/ 29068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42900" h="38100">
                  <a:moveTo>
                    <a:pt x="342618" y="29068"/>
                  </a:moveTo>
                  <a:cubicBezTo>
                    <a:pt x="327378" y="48118"/>
                    <a:pt x="211173" y="25258"/>
                    <a:pt x="213078" y="25258"/>
                  </a:cubicBezTo>
                  <a:cubicBezTo>
                    <a:pt x="204506" y="24306"/>
                    <a:pt x="140688" y="21448"/>
                    <a:pt x="139736" y="22401"/>
                  </a:cubicBezTo>
                  <a:cubicBezTo>
                    <a:pt x="142593" y="22401"/>
                    <a:pt x="80681" y="22401"/>
                    <a:pt x="80681" y="26211"/>
                  </a:cubicBezTo>
                  <a:cubicBezTo>
                    <a:pt x="76871" y="17638"/>
                    <a:pt x="87348" y="33831"/>
                    <a:pt x="80681" y="17638"/>
                  </a:cubicBezTo>
                  <a:cubicBezTo>
                    <a:pt x="79728" y="18590"/>
                    <a:pt x="78776" y="17638"/>
                    <a:pt x="79728" y="14781"/>
                  </a:cubicBezTo>
                  <a:cubicBezTo>
                    <a:pt x="67346" y="30021"/>
                    <a:pt x="63536" y="20496"/>
                    <a:pt x="56868" y="28115"/>
                  </a:cubicBezTo>
                  <a:cubicBezTo>
                    <a:pt x="54963" y="24306"/>
                    <a:pt x="54011" y="22401"/>
                    <a:pt x="54011" y="18590"/>
                  </a:cubicBezTo>
                  <a:cubicBezTo>
                    <a:pt x="56868" y="20496"/>
                    <a:pt x="46391" y="27163"/>
                    <a:pt x="48296" y="28115"/>
                  </a:cubicBezTo>
                  <a:cubicBezTo>
                    <a:pt x="48296" y="28115"/>
                    <a:pt x="49248" y="21448"/>
                    <a:pt x="48296" y="21448"/>
                  </a:cubicBezTo>
                  <a:cubicBezTo>
                    <a:pt x="45438" y="22401"/>
                    <a:pt x="47343" y="27163"/>
                    <a:pt x="46391" y="29068"/>
                  </a:cubicBezTo>
                  <a:cubicBezTo>
                    <a:pt x="46391" y="27163"/>
                    <a:pt x="46391" y="27163"/>
                    <a:pt x="44486" y="30021"/>
                  </a:cubicBezTo>
                  <a:cubicBezTo>
                    <a:pt x="42581" y="22401"/>
                    <a:pt x="45438" y="26211"/>
                    <a:pt x="38771" y="28115"/>
                  </a:cubicBezTo>
                  <a:cubicBezTo>
                    <a:pt x="38771" y="22401"/>
                    <a:pt x="42581" y="25258"/>
                    <a:pt x="40676" y="17638"/>
                  </a:cubicBezTo>
                  <a:cubicBezTo>
                    <a:pt x="39723" y="17638"/>
                    <a:pt x="33056" y="26211"/>
                    <a:pt x="33056" y="28115"/>
                  </a:cubicBezTo>
                  <a:cubicBezTo>
                    <a:pt x="23531" y="26211"/>
                    <a:pt x="19721" y="17638"/>
                    <a:pt x="9243" y="23353"/>
                  </a:cubicBezTo>
                  <a:cubicBezTo>
                    <a:pt x="9243" y="21448"/>
                    <a:pt x="6386" y="23353"/>
                    <a:pt x="7338" y="22401"/>
                  </a:cubicBezTo>
                  <a:cubicBezTo>
                    <a:pt x="16863" y="13828"/>
                    <a:pt x="74966" y="7161"/>
                    <a:pt x="110208" y="7161"/>
                  </a:cubicBezTo>
                  <a:cubicBezTo>
                    <a:pt x="168311" y="6208"/>
                    <a:pt x="302613" y="46213"/>
                    <a:pt x="342618" y="2906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4A7C67F1-2117-4046-A59B-ADB19B42A3E2}"/>
                </a:ext>
              </a:extLst>
            </p:cNvPr>
            <p:cNvSpPr/>
            <p:nvPr/>
          </p:nvSpPr>
          <p:spPr>
            <a:xfrm>
              <a:off x="4918234" y="7710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8096" y="10001"/>
                  </a:cubicBezTo>
                  <a:cubicBezTo>
                    <a:pt x="8096" y="9049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195D47BE-858E-4C97-950F-E205EC503D11}"/>
                </a:ext>
              </a:extLst>
            </p:cNvPr>
            <p:cNvSpPr/>
            <p:nvPr/>
          </p:nvSpPr>
          <p:spPr>
            <a:xfrm>
              <a:off x="4942999" y="7777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4061018C-2A89-48A3-A727-C00FA40D33A0}"/>
                </a:ext>
              </a:extLst>
            </p:cNvPr>
            <p:cNvSpPr/>
            <p:nvPr/>
          </p:nvSpPr>
          <p:spPr>
            <a:xfrm>
              <a:off x="4947761" y="777716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9049" y="8096"/>
                    <a:pt x="8096" y="9049"/>
                    <a:pt x="7144" y="9049"/>
                  </a:cubicBezTo>
                  <a:lnTo>
                    <a:pt x="9049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F6979871-E61C-4E99-8E99-3C0C3995EA96}"/>
                </a:ext>
              </a:extLst>
            </p:cNvPr>
            <p:cNvSpPr/>
            <p:nvPr/>
          </p:nvSpPr>
          <p:spPr>
            <a:xfrm>
              <a:off x="4954958" y="78057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8096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8520" y="8096"/>
                    <a:pt x="7567" y="8096"/>
                    <a:pt x="7567" y="8096"/>
                  </a:cubicBezTo>
                  <a:cubicBezTo>
                    <a:pt x="6615" y="8096"/>
                    <a:pt x="7567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FCFEF843-EE96-4DA6-A364-2CFBC41790F3}"/>
                </a:ext>
              </a:extLst>
            </p:cNvPr>
            <p:cNvSpPr/>
            <p:nvPr/>
          </p:nvSpPr>
          <p:spPr>
            <a:xfrm>
              <a:off x="4955381" y="7786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8096"/>
                  </a:cubicBezTo>
                  <a:cubicBezTo>
                    <a:pt x="8096" y="7144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67F1133C-1502-490C-928C-E2CE61B50A16}"/>
                </a:ext>
              </a:extLst>
            </p:cNvPr>
            <p:cNvSpPr/>
            <p:nvPr/>
          </p:nvSpPr>
          <p:spPr>
            <a:xfrm>
              <a:off x="4967369" y="780150"/>
              <a:ext cx="9525" cy="9525"/>
            </a:xfrm>
            <a:custGeom>
              <a:avLst/>
              <a:gdLst>
                <a:gd name="connsiteX0" fmla="*/ 7538 w 9525"/>
                <a:gd name="connsiteY0" fmla="*/ 7567 h 9525"/>
                <a:gd name="connsiteX1" fmla="*/ 8491 w 9525"/>
                <a:gd name="connsiteY1" fmla="*/ 7567 h 9525"/>
                <a:gd name="connsiteX2" fmla="*/ 7538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38" y="7567"/>
                  </a:moveTo>
                  <a:cubicBezTo>
                    <a:pt x="7538" y="7567"/>
                    <a:pt x="8491" y="6615"/>
                    <a:pt x="8491" y="7567"/>
                  </a:cubicBezTo>
                  <a:cubicBezTo>
                    <a:pt x="7538" y="6615"/>
                    <a:pt x="6586" y="9472"/>
                    <a:pt x="7538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5D4486A1-2832-468A-BD4C-AE2D979BE4CF}"/>
                </a:ext>
              </a:extLst>
            </p:cNvPr>
            <p:cNvSpPr/>
            <p:nvPr/>
          </p:nvSpPr>
          <p:spPr>
            <a:xfrm>
              <a:off x="4972526" y="7786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1000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317715BC-744E-4AB9-80FA-2E2BD078A8FA}"/>
                </a:ext>
              </a:extLst>
            </p:cNvPr>
            <p:cNvSpPr/>
            <p:nvPr/>
          </p:nvSpPr>
          <p:spPr>
            <a:xfrm>
              <a:off x="5074682" y="77866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E7AB3833-118D-4F5E-96C5-345B1FB54A5B}"/>
                </a:ext>
              </a:extLst>
            </p:cNvPr>
            <p:cNvSpPr/>
            <p:nvPr/>
          </p:nvSpPr>
          <p:spPr>
            <a:xfrm>
              <a:off x="5120164" y="783164"/>
              <a:ext cx="9525" cy="9525"/>
            </a:xfrm>
            <a:custGeom>
              <a:avLst/>
              <a:gdLst>
                <a:gd name="connsiteX0" fmla="*/ 7144 w 9525"/>
                <a:gd name="connsiteY0" fmla="*/ 7410 h 9525"/>
                <a:gd name="connsiteX1" fmla="*/ 7144 w 9525"/>
                <a:gd name="connsiteY1" fmla="*/ 8363 h 9525"/>
                <a:gd name="connsiteX2" fmla="*/ 7144 w 9525"/>
                <a:gd name="connsiteY2" fmla="*/ 74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0"/>
                  </a:moveTo>
                  <a:cubicBezTo>
                    <a:pt x="8096" y="6458"/>
                    <a:pt x="7144" y="8363"/>
                    <a:pt x="7144" y="8363"/>
                  </a:cubicBezTo>
                  <a:cubicBezTo>
                    <a:pt x="7144" y="8363"/>
                    <a:pt x="8096" y="7410"/>
                    <a:pt x="7144" y="74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5FE98093-E6B1-4952-90E9-2D7A20A92689}"/>
                </a:ext>
              </a:extLst>
            </p:cNvPr>
            <p:cNvSpPr/>
            <p:nvPr/>
          </p:nvSpPr>
          <p:spPr>
            <a:xfrm>
              <a:off x="5144929" y="77888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7144" y="5027"/>
                    <a:pt x="7144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85D418DD-166E-420B-B46C-F9768915AD72}"/>
                </a:ext>
              </a:extLst>
            </p:cNvPr>
            <p:cNvSpPr/>
            <p:nvPr/>
          </p:nvSpPr>
          <p:spPr>
            <a:xfrm>
              <a:off x="4922573" y="86629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8096"/>
                    <a:pt x="8520" y="9049"/>
                    <a:pt x="7567" y="7144"/>
                  </a:cubicBezTo>
                  <a:cubicBezTo>
                    <a:pt x="6615" y="8096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BAE82AD1-A28B-41E9-8407-0EC300A7E5D0}"/>
                </a:ext>
              </a:extLst>
            </p:cNvPr>
            <p:cNvSpPr/>
            <p:nvPr/>
          </p:nvSpPr>
          <p:spPr>
            <a:xfrm>
              <a:off x="4927564" y="854851"/>
              <a:ext cx="342900" cy="38100"/>
            </a:xfrm>
            <a:custGeom>
              <a:avLst/>
              <a:gdLst>
                <a:gd name="connsiteX0" fmla="*/ 342618 w 342900"/>
                <a:gd name="connsiteY0" fmla="*/ 29068 h 38100"/>
                <a:gd name="connsiteX1" fmla="*/ 213078 w 342900"/>
                <a:gd name="connsiteY1" fmla="*/ 25258 h 38100"/>
                <a:gd name="connsiteX2" fmla="*/ 139736 w 342900"/>
                <a:gd name="connsiteY2" fmla="*/ 22401 h 38100"/>
                <a:gd name="connsiteX3" fmla="*/ 80681 w 342900"/>
                <a:gd name="connsiteY3" fmla="*/ 26211 h 38100"/>
                <a:gd name="connsiteX4" fmla="*/ 80681 w 342900"/>
                <a:gd name="connsiteY4" fmla="*/ 17638 h 38100"/>
                <a:gd name="connsiteX5" fmla="*/ 79728 w 342900"/>
                <a:gd name="connsiteY5" fmla="*/ 14781 h 38100"/>
                <a:gd name="connsiteX6" fmla="*/ 56868 w 342900"/>
                <a:gd name="connsiteY6" fmla="*/ 28115 h 38100"/>
                <a:gd name="connsiteX7" fmla="*/ 54011 w 342900"/>
                <a:gd name="connsiteY7" fmla="*/ 18590 h 38100"/>
                <a:gd name="connsiteX8" fmla="*/ 48296 w 342900"/>
                <a:gd name="connsiteY8" fmla="*/ 28115 h 38100"/>
                <a:gd name="connsiteX9" fmla="*/ 48296 w 342900"/>
                <a:gd name="connsiteY9" fmla="*/ 21448 h 38100"/>
                <a:gd name="connsiteX10" fmla="*/ 46391 w 342900"/>
                <a:gd name="connsiteY10" fmla="*/ 29068 h 38100"/>
                <a:gd name="connsiteX11" fmla="*/ 44486 w 342900"/>
                <a:gd name="connsiteY11" fmla="*/ 30021 h 38100"/>
                <a:gd name="connsiteX12" fmla="*/ 38771 w 342900"/>
                <a:gd name="connsiteY12" fmla="*/ 28115 h 38100"/>
                <a:gd name="connsiteX13" fmla="*/ 40676 w 342900"/>
                <a:gd name="connsiteY13" fmla="*/ 17638 h 38100"/>
                <a:gd name="connsiteX14" fmla="*/ 33056 w 342900"/>
                <a:gd name="connsiteY14" fmla="*/ 28115 h 38100"/>
                <a:gd name="connsiteX15" fmla="*/ 9243 w 342900"/>
                <a:gd name="connsiteY15" fmla="*/ 23353 h 38100"/>
                <a:gd name="connsiteX16" fmla="*/ 7338 w 342900"/>
                <a:gd name="connsiteY16" fmla="*/ 22401 h 38100"/>
                <a:gd name="connsiteX17" fmla="*/ 110208 w 342900"/>
                <a:gd name="connsiteY17" fmla="*/ 7161 h 38100"/>
                <a:gd name="connsiteX18" fmla="*/ 342618 w 342900"/>
                <a:gd name="connsiteY18" fmla="*/ 29068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42900" h="38100">
                  <a:moveTo>
                    <a:pt x="342618" y="29068"/>
                  </a:moveTo>
                  <a:cubicBezTo>
                    <a:pt x="327378" y="48118"/>
                    <a:pt x="211173" y="25258"/>
                    <a:pt x="213078" y="25258"/>
                  </a:cubicBezTo>
                  <a:cubicBezTo>
                    <a:pt x="204506" y="24306"/>
                    <a:pt x="140688" y="21448"/>
                    <a:pt x="139736" y="22401"/>
                  </a:cubicBezTo>
                  <a:cubicBezTo>
                    <a:pt x="142593" y="22401"/>
                    <a:pt x="80681" y="22401"/>
                    <a:pt x="80681" y="26211"/>
                  </a:cubicBezTo>
                  <a:cubicBezTo>
                    <a:pt x="76871" y="17638"/>
                    <a:pt x="87348" y="33831"/>
                    <a:pt x="80681" y="17638"/>
                  </a:cubicBezTo>
                  <a:cubicBezTo>
                    <a:pt x="79728" y="18590"/>
                    <a:pt x="78776" y="17638"/>
                    <a:pt x="79728" y="14781"/>
                  </a:cubicBezTo>
                  <a:cubicBezTo>
                    <a:pt x="67346" y="30021"/>
                    <a:pt x="63536" y="20496"/>
                    <a:pt x="56868" y="28115"/>
                  </a:cubicBezTo>
                  <a:cubicBezTo>
                    <a:pt x="54963" y="24306"/>
                    <a:pt x="54011" y="22401"/>
                    <a:pt x="54011" y="18590"/>
                  </a:cubicBezTo>
                  <a:cubicBezTo>
                    <a:pt x="56868" y="20496"/>
                    <a:pt x="46391" y="27163"/>
                    <a:pt x="48296" y="28115"/>
                  </a:cubicBezTo>
                  <a:cubicBezTo>
                    <a:pt x="48296" y="28115"/>
                    <a:pt x="49248" y="21448"/>
                    <a:pt x="48296" y="21448"/>
                  </a:cubicBezTo>
                  <a:cubicBezTo>
                    <a:pt x="45438" y="22401"/>
                    <a:pt x="47343" y="27163"/>
                    <a:pt x="46391" y="29068"/>
                  </a:cubicBezTo>
                  <a:cubicBezTo>
                    <a:pt x="46391" y="27163"/>
                    <a:pt x="46391" y="27163"/>
                    <a:pt x="44486" y="30021"/>
                  </a:cubicBezTo>
                  <a:cubicBezTo>
                    <a:pt x="42581" y="22401"/>
                    <a:pt x="45438" y="26211"/>
                    <a:pt x="38771" y="28115"/>
                  </a:cubicBezTo>
                  <a:cubicBezTo>
                    <a:pt x="38771" y="22401"/>
                    <a:pt x="42581" y="25258"/>
                    <a:pt x="40676" y="17638"/>
                  </a:cubicBezTo>
                  <a:cubicBezTo>
                    <a:pt x="39723" y="17638"/>
                    <a:pt x="33056" y="26211"/>
                    <a:pt x="33056" y="28115"/>
                  </a:cubicBezTo>
                  <a:cubicBezTo>
                    <a:pt x="23531" y="26211"/>
                    <a:pt x="19721" y="17638"/>
                    <a:pt x="9243" y="23353"/>
                  </a:cubicBezTo>
                  <a:cubicBezTo>
                    <a:pt x="9243" y="21448"/>
                    <a:pt x="6386" y="23353"/>
                    <a:pt x="7338" y="22401"/>
                  </a:cubicBezTo>
                  <a:cubicBezTo>
                    <a:pt x="16863" y="13828"/>
                    <a:pt x="74966" y="7161"/>
                    <a:pt x="110208" y="7161"/>
                  </a:cubicBezTo>
                  <a:cubicBezTo>
                    <a:pt x="168311" y="6208"/>
                    <a:pt x="302613" y="46213"/>
                    <a:pt x="342618" y="2906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B3245FB6-49EB-4365-9BA2-61B400F14EA6}"/>
                </a:ext>
              </a:extLst>
            </p:cNvPr>
            <p:cNvSpPr/>
            <p:nvPr/>
          </p:nvSpPr>
          <p:spPr>
            <a:xfrm>
              <a:off x="4924901" y="8662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8096" y="10001"/>
                  </a:cubicBez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EEBD6AB1-5805-4646-91C7-4B849896663C}"/>
                </a:ext>
              </a:extLst>
            </p:cNvPr>
            <p:cNvSpPr/>
            <p:nvPr/>
          </p:nvSpPr>
          <p:spPr>
            <a:xfrm>
              <a:off x="4949666" y="8729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8D06603C-5E7E-4085-A9F0-0CE51AE41FEB}"/>
                </a:ext>
              </a:extLst>
            </p:cNvPr>
            <p:cNvSpPr/>
            <p:nvPr/>
          </p:nvSpPr>
          <p:spPr>
            <a:xfrm>
              <a:off x="4953476" y="872966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9049" y="8096"/>
                    <a:pt x="8096" y="9049"/>
                    <a:pt x="7144" y="9049"/>
                  </a:cubicBezTo>
                  <a:lnTo>
                    <a:pt x="9049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3F8B2EE5-72E0-474E-BC21-A5D690A5B13F}"/>
                </a:ext>
              </a:extLst>
            </p:cNvPr>
            <p:cNvSpPr/>
            <p:nvPr/>
          </p:nvSpPr>
          <p:spPr>
            <a:xfrm>
              <a:off x="4961096" y="8758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41A31F49-9443-45D3-BEE8-7798BFA87D41}"/>
                </a:ext>
              </a:extLst>
            </p:cNvPr>
            <p:cNvSpPr/>
            <p:nvPr/>
          </p:nvSpPr>
          <p:spPr>
            <a:xfrm>
              <a:off x="4962049" y="8739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8096"/>
                  </a:cubicBezTo>
                  <a:cubicBezTo>
                    <a:pt x="8096" y="7144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4D51EF3A-241A-438A-B966-BB21773A2F22}"/>
                </a:ext>
              </a:extLst>
            </p:cNvPr>
            <p:cNvSpPr/>
            <p:nvPr/>
          </p:nvSpPr>
          <p:spPr>
            <a:xfrm>
              <a:off x="4973479" y="87540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8096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8096" y="7567"/>
                  </a:cubicBezTo>
                  <a:cubicBezTo>
                    <a:pt x="8096" y="6615"/>
                    <a:pt x="7144" y="9472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1CAFAACC-B3AF-4DB7-9A0C-19FA4EE2AE4C}"/>
                </a:ext>
              </a:extLst>
            </p:cNvPr>
            <p:cNvSpPr/>
            <p:nvPr/>
          </p:nvSpPr>
          <p:spPr>
            <a:xfrm>
              <a:off x="4979194" y="8739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1000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E8AB0B10-7002-4300-917D-5F88D09A6946}"/>
                </a:ext>
              </a:extLst>
            </p:cNvPr>
            <p:cNvSpPr/>
            <p:nvPr/>
          </p:nvSpPr>
          <p:spPr>
            <a:xfrm>
              <a:off x="5080688" y="87391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CEA02D60-7923-4C0F-8A1F-F8385E59D025}"/>
                </a:ext>
              </a:extLst>
            </p:cNvPr>
            <p:cNvSpPr/>
            <p:nvPr/>
          </p:nvSpPr>
          <p:spPr>
            <a:xfrm>
              <a:off x="5126831" y="878414"/>
              <a:ext cx="9525" cy="9525"/>
            </a:xfrm>
            <a:custGeom>
              <a:avLst/>
              <a:gdLst>
                <a:gd name="connsiteX0" fmla="*/ 7144 w 9525"/>
                <a:gd name="connsiteY0" fmla="*/ 7410 h 9525"/>
                <a:gd name="connsiteX1" fmla="*/ 7144 w 9525"/>
                <a:gd name="connsiteY1" fmla="*/ 8363 h 9525"/>
                <a:gd name="connsiteX2" fmla="*/ 7144 w 9525"/>
                <a:gd name="connsiteY2" fmla="*/ 74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0"/>
                  </a:moveTo>
                  <a:cubicBezTo>
                    <a:pt x="8096" y="6458"/>
                    <a:pt x="7144" y="8363"/>
                    <a:pt x="7144" y="8363"/>
                  </a:cubicBezTo>
                  <a:cubicBezTo>
                    <a:pt x="7144" y="8363"/>
                    <a:pt x="8096" y="7410"/>
                    <a:pt x="7144" y="74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B5DC98DA-E146-4D6B-B7A2-EFE2CE4EBCC8}"/>
                </a:ext>
              </a:extLst>
            </p:cNvPr>
            <p:cNvSpPr/>
            <p:nvPr/>
          </p:nvSpPr>
          <p:spPr>
            <a:xfrm>
              <a:off x="5151596" y="87413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7144" y="5027"/>
                    <a:pt x="7144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D0A208A6-C920-42B8-A96F-BBBCA983ABEC}"/>
                </a:ext>
              </a:extLst>
            </p:cNvPr>
            <p:cNvSpPr/>
            <p:nvPr/>
          </p:nvSpPr>
          <p:spPr>
            <a:xfrm>
              <a:off x="4928949" y="96154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8096"/>
                    <a:pt x="8811" y="9049"/>
                    <a:pt x="7858" y="7144"/>
                  </a:cubicBezTo>
                  <a:cubicBezTo>
                    <a:pt x="6906" y="8096"/>
                    <a:pt x="6906" y="7144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3D336BB8-88F7-4A02-A603-897B4B7E361C}"/>
                </a:ext>
              </a:extLst>
            </p:cNvPr>
            <p:cNvSpPr/>
            <p:nvPr/>
          </p:nvSpPr>
          <p:spPr>
            <a:xfrm>
              <a:off x="4934232" y="950101"/>
              <a:ext cx="342900" cy="38100"/>
            </a:xfrm>
            <a:custGeom>
              <a:avLst/>
              <a:gdLst>
                <a:gd name="connsiteX0" fmla="*/ 342618 w 342900"/>
                <a:gd name="connsiteY0" fmla="*/ 29068 h 38100"/>
                <a:gd name="connsiteX1" fmla="*/ 213078 w 342900"/>
                <a:gd name="connsiteY1" fmla="*/ 25258 h 38100"/>
                <a:gd name="connsiteX2" fmla="*/ 139736 w 342900"/>
                <a:gd name="connsiteY2" fmla="*/ 22401 h 38100"/>
                <a:gd name="connsiteX3" fmla="*/ 80681 w 342900"/>
                <a:gd name="connsiteY3" fmla="*/ 26211 h 38100"/>
                <a:gd name="connsiteX4" fmla="*/ 80681 w 342900"/>
                <a:gd name="connsiteY4" fmla="*/ 17638 h 38100"/>
                <a:gd name="connsiteX5" fmla="*/ 79728 w 342900"/>
                <a:gd name="connsiteY5" fmla="*/ 14781 h 38100"/>
                <a:gd name="connsiteX6" fmla="*/ 56868 w 342900"/>
                <a:gd name="connsiteY6" fmla="*/ 28115 h 38100"/>
                <a:gd name="connsiteX7" fmla="*/ 54011 w 342900"/>
                <a:gd name="connsiteY7" fmla="*/ 18590 h 38100"/>
                <a:gd name="connsiteX8" fmla="*/ 48296 w 342900"/>
                <a:gd name="connsiteY8" fmla="*/ 28115 h 38100"/>
                <a:gd name="connsiteX9" fmla="*/ 48296 w 342900"/>
                <a:gd name="connsiteY9" fmla="*/ 21448 h 38100"/>
                <a:gd name="connsiteX10" fmla="*/ 46391 w 342900"/>
                <a:gd name="connsiteY10" fmla="*/ 29068 h 38100"/>
                <a:gd name="connsiteX11" fmla="*/ 44486 w 342900"/>
                <a:gd name="connsiteY11" fmla="*/ 30021 h 38100"/>
                <a:gd name="connsiteX12" fmla="*/ 38771 w 342900"/>
                <a:gd name="connsiteY12" fmla="*/ 28115 h 38100"/>
                <a:gd name="connsiteX13" fmla="*/ 40676 w 342900"/>
                <a:gd name="connsiteY13" fmla="*/ 17638 h 38100"/>
                <a:gd name="connsiteX14" fmla="*/ 33056 w 342900"/>
                <a:gd name="connsiteY14" fmla="*/ 28115 h 38100"/>
                <a:gd name="connsiteX15" fmla="*/ 9243 w 342900"/>
                <a:gd name="connsiteY15" fmla="*/ 23353 h 38100"/>
                <a:gd name="connsiteX16" fmla="*/ 7338 w 342900"/>
                <a:gd name="connsiteY16" fmla="*/ 22401 h 38100"/>
                <a:gd name="connsiteX17" fmla="*/ 110208 w 342900"/>
                <a:gd name="connsiteY17" fmla="*/ 7161 h 38100"/>
                <a:gd name="connsiteX18" fmla="*/ 342618 w 342900"/>
                <a:gd name="connsiteY18" fmla="*/ 29068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42900" h="38100">
                  <a:moveTo>
                    <a:pt x="342618" y="29068"/>
                  </a:moveTo>
                  <a:cubicBezTo>
                    <a:pt x="327378" y="48118"/>
                    <a:pt x="211173" y="25258"/>
                    <a:pt x="213078" y="25258"/>
                  </a:cubicBezTo>
                  <a:cubicBezTo>
                    <a:pt x="204506" y="24306"/>
                    <a:pt x="140688" y="21448"/>
                    <a:pt x="139736" y="22401"/>
                  </a:cubicBezTo>
                  <a:cubicBezTo>
                    <a:pt x="142593" y="22401"/>
                    <a:pt x="80681" y="22401"/>
                    <a:pt x="80681" y="26211"/>
                  </a:cubicBezTo>
                  <a:cubicBezTo>
                    <a:pt x="76871" y="17638"/>
                    <a:pt x="87348" y="33831"/>
                    <a:pt x="80681" y="17638"/>
                  </a:cubicBezTo>
                  <a:cubicBezTo>
                    <a:pt x="79728" y="18590"/>
                    <a:pt x="78776" y="17638"/>
                    <a:pt x="79728" y="14781"/>
                  </a:cubicBezTo>
                  <a:cubicBezTo>
                    <a:pt x="67346" y="30021"/>
                    <a:pt x="63536" y="20496"/>
                    <a:pt x="56868" y="28115"/>
                  </a:cubicBezTo>
                  <a:cubicBezTo>
                    <a:pt x="54963" y="24306"/>
                    <a:pt x="54011" y="22401"/>
                    <a:pt x="54011" y="18590"/>
                  </a:cubicBezTo>
                  <a:cubicBezTo>
                    <a:pt x="56868" y="20496"/>
                    <a:pt x="46391" y="27163"/>
                    <a:pt x="48296" y="28115"/>
                  </a:cubicBezTo>
                  <a:cubicBezTo>
                    <a:pt x="48296" y="28115"/>
                    <a:pt x="49248" y="21448"/>
                    <a:pt x="48296" y="21448"/>
                  </a:cubicBezTo>
                  <a:cubicBezTo>
                    <a:pt x="45438" y="22401"/>
                    <a:pt x="47343" y="27163"/>
                    <a:pt x="46391" y="29068"/>
                  </a:cubicBezTo>
                  <a:cubicBezTo>
                    <a:pt x="46391" y="27163"/>
                    <a:pt x="46391" y="27163"/>
                    <a:pt x="44486" y="30021"/>
                  </a:cubicBezTo>
                  <a:cubicBezTo>
                    <a:pt x="42581" y="22401"/>
                    <a:pt x="45438" y="26211"/>
                    <a:pt x="38771" y="28115"/>
                  </a:cubicBezTo>
                  <a:cubicBezTo>
                    <a:pt x="38771" y="22401"/>
                    <a:pt x="42581" y="25258"/>
                    <a:pt x="40676" y="17638"/>
                  </a:cubicBezTo>
                  <a:cubicBezTo>
                    <a:pt x="39723" y="17638"/>
                    <a:pt x="33056" y="26211"/>
                    <a:pt x="33056" y="28115"/>
                  </a:cubicBezTo>
                  <a:cubicBezTo>
                    <a:pt x="23531" y="26211"/>
                    <a:pt x="19721" y="17638"/>
                    <a:pt x="9243" y="23353"/>
                  </a:cubicBezTo>
                  <a:cubicBezTo>
                    <a:pt x="9243" y="21448"/>
                    <a:pt x="6386" y="23353"/>
                    <a:pt x="7338" y="22401"/>
                  </a:cubicBezTo>
                  <a:cubicBezTo>
                    <a:pt x="16863" y="13828"/>
                    <a:pt x="74966" y="7161"/>
                    <a:pt x="110208" y="7161"/>
                  </a:cubicBezTo>
                  <a:cubicBezTo>
                    <a:pt x="167358" y="6208"/>
                    <a:pt x="301661" y="46213"/>
                    <a:pt x="342618" y="2906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461D2A9A-073B-4331-9295-1C575475A1DB}"/>
                </a:ext>
              </a:extLst>
            </p:cNvPr>
            <p:cNvSpPr/>
            <p:nvPr/>
          </p:nvSpPr>
          <p:spPr>
            <a:xfrm>
              <a:off x="4930616" y="9615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8096" y="10001"/>
                  </a:cubicBezTo>
                  <a:cubicBezTo>
                    <a:pt x="8096" y="9049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5AF005F6-BD0C-4F09-940F-56B5502E29EF}"/>
                </a:ext>
              </a:extLst>
            </p:cNvPr>
            <p:cNvSpPr/>
            <p:nvPr/>
          </p:nvSpPr>
          <p:spPr>
            <a:xfrm>
              <a:off x="4955910" y="96821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9049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8D62CADB-1C23-40B8-A7A7-7D3AB0271168}"/>
                </a:ext>
              </a:extLst>
            </p:cNvPr>
            <p:cNvSpPr/>
            <p:nvPr/>
          </p:nvSpPr>
          <p:spPr>
            <a:xfrm>
              <a:off x="4960144" y="968216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9049" y="8096"/>
                    <a:pt x="8096" y="9049"/>
                    <a:pt x="7144" y="9049"/>
                  </a:cubicBezTo>
                  <a:lnTo>
                    <a:pt x="9049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3BAD288C-8C70-463D-8E26-67C8044B1AEB}"/>
                </a:ext>
              </a:extLst>
            </p:cNvPr>
            <p:cNvSpPr/>
            <p:nvPr/>
          </p:nvSpPr>
          <p:spPr>
            <a:xfrm>
              <a:off x="4967764" y="9710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DC7937FF-6B75-4265-8BC0-9F794852D81B}"/>
                </a:ext>
              </a:extLst>
            </p:cNvPr>
            <p:cNvSpPr/>
            <p:nvPr/>
          </p:nvSpPr>
          <p:spPr>
            <a:xfrm>
              <a:off x="4967764" y="9691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8096"/>
                  </a:cubicBezTo>
                  <a:cubicBezTo>
                    <a:pt x="8096" y="7144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725B65CC-DB60-4075-97AF-98A09153129D}"/>
                </a:ext>
              </a:extLst>
            </p:cNvPr>
            <p:cNvSpPr/>
            <p:nvPr/>
          </p:nvSpPr>
          <p:spPr>
            <a:xfrm>
              <a:off x="4980146" y="97065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8096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8096" y="7567"/>
                  </a:cubicBezTo>
                  <a:cubicBezTo>
                    <a:pt x="8096" y="6615"/>
                    <a:pt x="7144" y="9472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1E7CDBCE-6427-4D3D-8B26-0D4F44D8B086}"/>
                </a:ext>
              </a:extLst>
            </p:cNvPr>
            <p:cNvSpPr/>
            <p:nvPr/>
          </p:nvSpPr>
          <p:spPr>
            <a:xfrm>
              <a:off x="4985861" y="9691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1000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C7F0ADC7-A03D-48D0-BD9C-23AAE1780F7B}"/>
                </a:ext>
              </a:extLst>
            </p:cNvPr>
            <p:cNvSpPr/>
            <p:nvPr/>
          </p:nvSpPr>
          <p:spPr>
            <a:xfrm>
              <a:off x="5087064" y="96916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F1F6D465-003C-4F9F-8089-553D55463FAF}"/>
                </a:ext>
              </a:extLst>
            </p:cNvPr>
            <p:cNvSpPr/>
            <p:nvPr/>
          </p:nvSpPr>
          <p:spPr>
            <a:xfrm>
              <a:off x="5132546" y="973664"/>
              <a:ext cx="9525" cy="9525"/>
            </a:xfrm>
            <a:custGeom>
              <a:avLst/>
              <a:gdLst>
                <a:gd name="connsiteX0" fmla="*/ 7144 w 9525"/>
                <a:gd name="connsiteY0" fmla="*/ 7410 h 9525"/>
                <a:gd name="connsiteX1" fmla="*/ 7144 w 9525"/>
                <a:gd name="connsiteY1" fmla="*/ 8363 h 9525"/>
                <a:gd name="connsiteX2" fmla="*/ 7144 w 9525"/>
                <a:gd name="connsiteY2" fmla="*/ 74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0"/>
                  </a:moveTo>
                  <a:cubicBezTo>
                    <a:pt x="8096" y="6458"/>
                    <a:pt x="7144" y="8363"/>
                    <a:pt x="7144" y="8363"/>
                  </a:cubicBezTo>
                  <a:cubicBezTo>
                    <a:pt x="7144" y="8363"/>
                    <a:pt x="8096" y="7410"/>
                    <a:pt x="7144" y="74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A0D5B5E9-BC9C-4483-8080-DDEA4D6A5BD2}"/>
                </a:ext>
              </a:extLst>
            </p:cNvPr>
            <p:cNvSpPr/>
            <p:nvPr/>
          </p:nvSpPr>
          <p:spPr>
            <a:xfrm>
              <a:off x="5158264" y="96938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7144" y="5027"/>
                    <a:pt x="7144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924CB2C3-A285-4884-BD82-2506E89BAD84}"/>
                </a:ext>
              </a:extLst>
            </p:cNvPr>
            <p:cNvSpPr/>
            <p:nvPr/>
          </p:nvSpPr>
          <p:spPr>
            <a:xfrm>
              <a:off x="4935104" y="1056798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  <a:gd name="connsiteX2" fmla="*/ 741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6466" y="8096"/>
                    <a:pt x="8371" y="9049"/>
                    <a:pt x="7419" y="7144"/>
                  </a:cubicBezTo>
                  <a:cubicBezTo>
                    <a:pt x="7419" y="8096"/>
                    <a:pt x="7419" y="7144"/>
                    <a:pt x="741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4F1263CC-303D-4AB4-9483-13D0F963EA6A}"/>
                </a:ext>
              </a:extLst>
            </p:cNvPr>
            <p:cNvSpPr/>
            <p:nvPr/>
          </p:nvSpPr>
          <p:spPr>
            <a:xfrm>
              <a:off x="4939947" y="1045351"/>
              <a:ext cx="342900" cy="38100"/>
            </a:xfrm>
            <a:custGeom>
              <a:avLst/>
              <a:gdLst>
                <a:gd name="connsiteX0" fmla="*/ 342618 w 342900"/>
                <a:gd name="connsiteY0" fmla="*/ 29068 h 38100"/>
                <a:gd name="connsiteX1" fmla="*/ 213078 w 342900"/>
                <a:gd name="connsiteY1" fmla="*/ 25258 h 38100"/>
                <a:gd name="connsiteX2" fmla="*/ 139736 w 342900"/>
                <a:gd name="connsiteY2" fmla="*/ 22401 h 38100"/>
                <a:gd name="connsiteX3" fmla="*/ 80681 w 342900"/>
                <a:gd name="connsiteY3" fmla="*/ 26211 h 38100"/>
                <a:gd name="connsiteX4" fmla="*/ 80681 w 342900"/>
                <a:gd name="connsiteY4" fmla="*/ 17638 h 38100"/>
                <a:gd name="connsiteX5" fmla="*/ 79728 w 342900"/>
                <a:gd name="connsiteY5" fmla="*/ 14781 h 38100"/>
                <a:gd name="connsiteX6" fmla="*/ 56868 w 342900"/>
                <a:gd name="connsiteY6" fmla="*/ 28115 h 38100"/>
                <a:gd name="connsiteX7" fmla="*/ 54011 w 342900"/>
                <a:gd name="connsiteY7" fmla="*/ 18590 h 38100"/>
                <a:gd name="connsiteX8" fmla="*/ 48296 w 342900"/>
                <a:gd name="connsiteY8" fmla="*/ 28115 h 38100"/>
                <a:gd name="connsiteX9" fmla="*/ 48296 w 342900"/>
                <a:gd name="connsiteY9" fmla="*/ 21448 h 38100"/>
                <a:gd name="connsiteX10" fmla="*/ 46391 w 342900"/>
                <a:gd name="connsiteY10" fmla="*/ 29068 h 38100"/>
                <a:gd name="connsiteX11" fmla="*/ 44486 w 342900"/>
                <a:gd name="connsiteY11" fmla="*/ 30021 h 38100"/>
                <a:gd name="connsiteX12" fmla="*/ 38771 w 342900"/>
                <a:gd name="connsiteY12" fmla="*/ 28115 h 38100"/>
                <a:gd name="connsiteX13" fmla="*/ 40676 w 342900"/>
                <a:gd name="connsiteY13" fmla="*/ 17638 h 38100"/>
                <a:gd name="connsiteX14" fmla="*/ 33056 w 342900"/>
                <a:gd name="connsiteY14" fmla="*/ 28115 h 38100"/>
                <a:gd name="connsiteX15" fmla="*/ 9243 w 342900"/>
                <a:gd name="connsiteY15" fmla="*/ 23353 h 38100"/>
                <a:gd name="connsiteX16" fmla="*/ 7338 w 342900"/>
                <a:gd name="connsiteY16" fmla="*/ 22401 h 38100"/>
                <a:gd name="connsiteX17" fmla="*/ 110208 w 342900"/>
                <a:gd name="connsiteY17" fmla="*/ 7161 h 38100"/>
                <a:gd name="connsiteX18" fmla="*/ 342618 w 342900"/>
                <a:gd name="connsiteY18" fmla="*/ 29068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42900" h="38100">
                  <a:moveTo>
                    <a:pt x="342618" y="29068"/>
                  </a:moveTo>
                  <a:cubicBezTo>
                    <a:pt x="327378" y="48118"/>
                    <a:pt x="211173" y="25258"/>
                    <a:pt x="213078" y="25258"/>
                  </a:cubicBezTo>
                  <a:cubicBezTo>
                    <a:pt x="204506" y="24306"/>
                    <a:pt x="140688" y="21448"/>
                    <a:pt x="139736" y="22401"/>
                  </a:cubicBezTo>
                  <a:cubicBezTo>
                    <a:pt x="142593" y="22401"/>
                    <a:pt x="80681" y="22401"/>
                    <a:pt x="80681" y="26211"/>
                  </a:cubicBezTo>
                  <a:cubicBezTo>
                    <a:pt x="76871" y="17638"/>
                    <a:pt x="87348" y="33831"/>
                    <a:pt x="80681" y="17638"/>
                  </a:cubicBezTo>
                  <a:cubicBezTo>
                    <a:pt x="79728" y="18590"/>
                    <a:pt x="78776" y="17638"/>
                    <a:pt x="79728" y="14781"/>
                  </a:cubicBezTo>
                  <a:cubicBezTo>
                    <a:pt x="67346" y="30021"/>
                    <a:pt x="63536" y="20496"/>
                    <a:pt x="56868" y="28115"/>
                  </a:cubicBezTo>
                  <a:cubicBezTo>
                    <a:pt x="54963" y="24306"/>
                    <a:pt x="54011" y="22401"/>
                    <a:pt x="54011" y="18590"/>
                  </a:cubicBezTo>
                  <a:cubicBezTo>
                    <a:pt x="56868" y="20496"/>
                    <a:pt x="46391" y="27163"/>
                    <a:pt x="48296" y="28115"/>
                  </a:cubicBezTo>
                  <a:cubicBezTo>
                    <a:pt x="48296" y="28115"/>
                    <a:pt x="49248" y="21448"/>
                    <a:pt x="48296" y="21448"/>
                  </a:cubicBezTo>
                  <a:cubicBezTo>
                    <a:pt x="45438" y="22401"/>
                    <a:pt x="47343" y="27163"/>
                    <a:pt x="46391" y="29068"/>
                  </a:cubicBezTo>
                  <a:cubicBezTo>
                    <a:pt x="46391" y="27163"/>
                    <a:pt x="46391" y="27163"/>
                    <a:pt x="44486" y="30021"/>
                  </a:cubicBezTo>
                  <a:cubicBezTo>
                    <a:pt x="42581" y="22401"/>
                    <a:pt x="45438" y="26211"/>
                    <a:pt x="38771" y="28115"/>
                  </a:cubicBezTo>
                  <a:cubicBezTo>
                    <a:pt x="38771" y="22401"/>
                    <a:pt x="42581" y="25258"/>
                    <a:pt x="40676" y="17638"/>
                  </a:cubicBezTo>
                  <a:cubicBezTo>
                    <a:pt x="39723" y="17638"/>
                    <a:pt x="33056" y="26211"/>
                    <a:pt x="33056" y="28115"/>
                  </a:cubicBezTo>
                  <a:cubicBezTo>
                    <a:pt x="23531" y="26211"/>
                    <a:pt x="19721" y="17638"/>
                    <a:pt x="9243" y="23353"/>
                  </a:cubicBezTo>
                  <a:cubicBezTo>
                    <a:pt x="9243" y="21448"/>
                    <a:pt x="6386" y="23353"/>
                    <a:pt x="7338" y="22401"/>
                  </a:cubicBezTo>
                  <a:cubicBezTo>
                    <a:pt x="16863" y="13828"/>
                    <a:pt x="74966" y="7161"/>
                    <a:pt x="110208" y="7161"/>
                  </a:cubicBezTo>
                  <a:cubicBezTo>
                    <a:pt x="168311" y="6208"/>
                    <a:pt x="302613" y="46213"/>
                    <a:pt x="342618" y="2906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5EABAD91-CE53-4C55-982D-B4E2173232AB}"/>
                </a:ext>
              </a:extLst>
            </p:cNvPr>
            <p:cNvSpPr/>
            <p:nvPr/>
          </p:nvSpPr>
          <p:spPr>
            <a:xfrm>
              <a:off x="4937284" y="10567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8096" y="10001"/>
                  </a:cubicBezTo>
                  <a:cubicBezTo>
                    <a:pt x="8096" y="9049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3400BADB-1506-4F98-820D-0FFBE28BE08F}"/>
                </a:ext>
              </a:extLst>
            </p:cNvPr>
            <p:cNvSpPr/>
            <p:nvPr/>
          </p:nvSpPr>
          <p:spPr>
            <a:xfrm>
              <a:off x="4962049" y="10634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27F78F38-04D7-4F98-BD86-79429A6E2850}"/>
                </a:ext>
              </a:extLst>
            </p:cNvPr>
            <p:cNvSpPr/>
            <p:nvPr/>
          </p:nvSpPr>
          <p:spPr>
            <a:xfrm>
              <a:off x="4966811" y="1063466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9049" y="8096"/>
                    <a:pt x="8096" y="9049"/>
                    <a:pt x="7144" y="9049"/>
                  </a:cubicBezTo>
                  <a:lnTo>
                    <a:pt x="9049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F4C0A72D-DB2E-412B-96A6-F713664E5EC1}"/>
                </a:ext>
              </a:extLst>
            </p:cNvPr>
            <p:cNvSpPr/>
            <p:nvPr/>
          </p:nvSpPr>
          <p:spPr>
            <a:xfrm>
              <a:off x="4974008" y="106632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8096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8520" y="8096"/>
                    <a:pt x="7567" y="8096"/>
                    <a:pt x="7567" y="8096"/>
                  </a:cubicBezTo>
                  <a:cubicBezTo>
                    <a:pt x="6615" y="8096"/>
                    <a:pt x="7567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E6E9199B-FE09-4FB4-BB23-982C9DB0AA81}"/>
                </a:ext>
              </a:extLst>
            </p:cNvPr>
            <p:cNvSpPr/>
            <p:nvPr/>
          </p:nvSpPr>
          <p:spPr>
            <a:xfrm>
              <a:off x="4974431" y="10644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8096"/>
                  </a:cubicBezTo>
                  <a:cubicBezTo>
                    <a:pt x="8096" y="7144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5639CC56-3029-4F05-963D-C216B6939DB2}"/>
                </a:ext>
              </a:extLst>
            </p:cNvPr>
            <p:cNvSpPr/>
            <p:nvPr/>
          </p:nvSpPr>
          <p:spPr>
            <a:xfrm>
              <a:off x="4986419" y="1065900"/>
              <a:ext cx="9525" cy="9525"/>
            </a:xfrm>
            <a:custGeom>
              <a:avLst/>
              <a:gdLst>
                <a:gd name="connsiteX0" fmla="*/ 7538 w 9525"/>
                <a:gd name="connsiteY0" fmla="*/ 7567 h 9525"/>
                <a:gd name="connsiteX1" fmla="*/ 8491 w 9525"/>
                <a:gd name="connsiteY1" fmla="*/ 7567 h 9525"/>
                <a:gd name="connsiteX2" fmla="*/ 7538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38" y="7567"/>
                  </a:moveTo>
                  <a:cubicBezTo>
                    <a:pt x="7538" y="7567"/>
                    <a:pt x="8491" y="6615"/>
                    <a:pt x="8491" y="7567"/>
                  </a:cubicBezTo>
                  <a:cubicBezTo>
                    <a:pt x="7538" y="6615"/>
                    <a:pt x="6586" y="9472"/>
                    <a:pt x="7538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528A7FA3-E8E2-4C1A-9BAC-759FFD9D226B}"/>
                </a:ext>
              </a:extLst>
            </p:cNvPr>
            <p:cNvSpPr/>
            <p:nvPr/>
          </p:nvSpPr>
          <p:spPr>
            <a:xfrm>
              <a:off x="4991576" y="10644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1000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E17412B7-0A5E-442E-87F9-3F80B8B32979}"/>
                </a:ext>
              </a:extLst>
            </p:cNvPr>
            <p:cNvSpPr/>
            <p:nvPr/>
          </p:nvSpPr>
          <p:spPr>
            <a:xfrm>
              <a:off x="5093732" y="106441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DBF2D6D5-A8BA-4CDB-8D7A-472865634042}"/>
                </a:ext>
              </a:extLst>
            </p:cNvPr>
            <p:cNvSpPr/>
            <p:nvPr/>
          </p:nvSpPr>
          <p:spPr>
            <a:xfrm>
              <a:off x="5139214" y="1068914"/>
              <a:ext cx="9525" cy="9525"/>
            </a:xfrm>
            <a:custGeom>
              <a:avLst/>
              <a:gdLst>
                <a:gd name="connsiteX0" fmla="*/ 7144 w 9525"/>
                <a:gd name="connsiteY0" fmla="*/ 7410 h 9525"/>
                <a:gd name="connsiteX1" fmla="*/ 7144 w 9525"/>
                <a:gd name="connsiteY1" fmla="*/ 8363 h 9525"/>
                <a:gd name="connsiteX2" fmla="*/ 7144 w 9525"/>
                <a:gd name="connsiteY2" fmla="*/ 74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0"/>
                  </a:moveTo>
                  <a:cubicBezTo>
                    <a:pt x="8096" y="6458"/>
                    <a:pt x="7144" y="8363"/>
                    <a:pt x="7144" y="8363"/>
                  </a:cubicBezTo>
                  <a:cubicBezTo>
                    <a:pt x="7144" y="8363"/>
                    <a:pt x="8096" y="7410"/>
                    <a:pt x="7144" y="74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3BEC73F2-B3D4-4365-B1E3-8B3CBCCB528F}"/>
                </a:ext>
              </a:extLst>
            </p:cNvPr>
            <p:cNvSpPr/>
            <p:nvPr/>
          </p:nvSpPr>
          <p:spPr>
            <a:xfrm>
              <a:off x="5163979" y="106463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7144" y="5027"/>
                    <a:pt x="7144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ABC8F649-29B4-4C29-B584-E3309222FB83}"/>
                </a:ext>
              </a:extLst>
            </p:cNvPr>
            <p:cNvSpPr/>
            <p:nvPr/>
          </p:nvSpPr>
          <p:spPr>
            <a:xfrm>
              <a:off x="4941623" y="115204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8096"/>
                    <a:pt x="8520" y="9049"/>
                    <a:pt x="7567" y="7144"/>
                  </a:cubicBezTo>
                  <a:cubicBezTo>
                    <a:pt x="6615" y="8096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F2D68CFB-9B5D-42AB-80B2-0BF46C9EC32F}"/>
                </a:ext>
              </a:extLst>
            </p:cNvPr>
            <p:cNvSpPr/>
            <p:nvPr/>
          </p:nvSpPr>
          <p:spPr>
            <a:xfrm>
              <a:off x="4946614" y="1140601"/>
              <a:ext cx="342900" cy="38100"/>
            </a:xfrm>
            <a:custGeom>
              <a:avLst/>
              <a:gdLst>
                <a:gd name="connsiteX0" fmla="*/ 342618 w 342900"/>
                <a:gd name="connsiteY0" fmla="*/ 29068 h 38100"/>
                <a:gd name="connsiteX1" fmla="*/ 213078 w 342900"/>
                <a:gd name="connsiteY1" fmla="*/ 25258 h 38100"/>
                <a:gd name="connsiteX2" fmla="*/ 139736 w 342900"/>
                <a:gd name="connsiteY2" fmla="*/ 22401 h 38100"/>
                <a:gd name="connsiteX3" fmla="*/ 80681 w 342900"/>
                <a:gd name="connsiteY3" fmla="*/ 26211 h 38100"/>
                <a:gd name="connsiteX4" fmla="*/ 80681 w 342900"/>
                <a:gd name="connsiteY4" fmla="*/ 17638 h 38100"/>
                <a:gd name="connsiteX5" fmla="*/ 79728 w 342900"/>
                <a:gd name="connsiteY5" fmla="*/ 14781 h 38100"/>
                <a:gd name="connsiteX6" fmla="*/ 56868 w 342900"/>
                <a:gd name="connsiteY6" fmla="*/ 28115 h 38100"/>
                <a:gd name="connsiteX7" fmla="*/ 54011 w 342900"/>
                <a:gd name="connsiteY7" fmla="*/ 18590 h 38100"/>
                <a:gd name="connsiteX8" fmla="*/ 48296 w 342900"/>
                <a:gd name="connsiteY8" fmla="*/ 28115 h 38100"/>
                <a:gd name="connsiteX9" fmla="*/ 48296 w 342900"/>
                <a:gd name="connsiteY9" fmla="*/ 21448 h 38100"/>
                <a:gd name="connsiteX10" fmla="*/ 46391 w 342900"/>
                <a:gd name="connsiteY10" fmla="*/ 29068 h 38100"/>
                <a:gd name="connsiteX11" fmla="*/ 44486 w 342900"/>
                <a:gd name="connsiteY11" fmla="*/ 30021 h 38100"/>
                <a:gd name="connsiteX12" fmla="*/ 38771 w 342900"/>
                <a:gd name="connsiteY12" fmla="*/ 28115 h 38100"/>
                <a:gd name="connsiteX13" fmla="*/ 40676 w 342900"/>
                <a:gd name="connsiteY13" fmla="*/ 17638 h 38100"/>
                <a:gd name="connsiteX14" fmla="*/ 33056 w 342900"/>
                <a:gd name="connsiteY14" fmla="*/ 28115 h 38100"/>
                <a:gd name="connsiteX15" fmla="*/ 9243 w 342900"/>
                <a:gd name="connsiteY15" fmla="*/ 23353 h 38100"/>
                <a:gd name="connsiteX16" fmla="*/ 7338 w 342900"/>
                <a:gd name="connsiteY16" fmla="*/ 22401 h 38100"/>
                <a:gd name="connsiteX17" fmla="*/ 110208 w 342900"/>
                <a:gd name="connsiteY17" fmla="*/ 7161 h 38100"/>
                <a:gd name="connsiteX18" fmla="*/ 342618 w 342900"/>
                <a:gd name="connsiteY18" fmla="*/ 29068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42900" h="38100">
                  <a:moveTo>
                    <a:pt x="342618" y="29068"/>
                  </a:moveTo>
                  <a:cubicBezTo>
                    <a:pt x="327378" y="48118"/>
                    <a:pt x="211173" y="25258"/>
                    <a:pt x="213078" y="25258"/>
                  </a:cubicBezTo>
                  <a:cubicBezTo>
                    <a:pt x="204506" y="24306"/>
                    <a:pt x="140688" y="21448"/>
                    <a:pt x="139736" y="22401"/>
                  </a:cubicBezTo>
                  <a:cubicBezTo>
                    <a:pt x="142593" y="22401"/>
                    <a:pt x="80681" y="22401"/>
                    <a:pt x="80681" y="26211"/>
                  </a:cubicBezTo>
                  <a:cubicBezTo>
                    <a:pt x="76871" y="17638"/>
                    <a:pt x="87348" y="33831"/>
                    <a:pt x="80681" y="17638"/>
                  </a:cubicBezTo>
                  <a:cubicBezTo>
                    <a:pt x="79728" y="18590"/>
                    <a:pt x="78776" y="17638"/>
                    <a:pt x="79728" y="14781"/>
                  </a:cubicBezTo>
                  <a:cubicBezTo>
                    <a:pt x="67346" y="30021"/>
                    <a:pt x="63536" y="20496"/>
                    <a:pt x="56868" y="28115"/>
                  </a:cubicBezTo>
                  <a:cubicBezTo>
                    <a:pt x="54963" y="24306"/>
                    <a:pt x="54011" y="22401"/>
                    <a:pt x="54011" y="18590"/>
                  </a:cubicBezTo>
                  <a:cubicBezTo>
                    <a:pt x="56868" y="20496"/>
                    <a:pt x="46391" y="27163"/>
                    <a:pt x="48296" y="28115"/>
                  </a:cubicBezTo>
                  <a:cubicBezTo>
                    <a:pt x="48296" y="28115"/>
                    <a:pt x="49248" y="21448"/>
                    <a:pt x="48296" y="21448"/>
                  </a:cubicBezTo>
                  <a:cubicBezTo>
                    <a:pt x="45438" y="22401"/>
                    <a:pt x="47343" y="27163"/>
                    <a:pt x="46391" y="29068"/>
                  </a:cubicBezTo>
                  <a:cubicBezTo>
                    <a:pt x="46391" y="27163"/>
                    <a:pt x="46391" y="27163"/>
                    <a:pt x="44486" y="30021"/>
                  </a:cubicBezTo>
                  <a:cubicBezTo>
                    <a:pt x="42581" y="22401"/>
                    <a:pt x="45438" y="26211"/>
                    <a:pt x="38771" y="28115"/>
                  </a:cubicBezTo>
                  <a:cubicBezTo>
                    <a:pt x="38771" y="22401"/>
                    <a:pt x="42581" y="25258"/>
                    <a:pt x="40676" y="17638"/>
                  </a:cubicBezTo>
                  <a:cubicBezTo>
                    <a:pt x="39723" y="17638"/>
                    <a:pt x="33056" y="26211"/>
                    <a:pt x="33056" y="28115"/>
                  </a:cubicBezTo>
                  <a:cubicBezTo>
                    <a:pt x="23531" y="26211"/>
                    <a:pt x="19721" y="17638"/>
                    <a:pt x="9243" y="23353"/>
                  </a:cubicBezTo>
                  <a:cubicBezTo>
                    <a:pt x="9243" y="21448"/>
                    <a:pt x="6386" y="23353"/>
                    <a:pt x="7338" y="22401"/>
                  </a:cubicBezTo>
                  <a:cubicBezTo>
                    <a:pt x="16863" y="13828"/>
                    <a:pt x="74966" y="7161"/>
                    <a:pt x="110208" y="7161"/>
                  </a:cubicBezTo>
                  <a:cubicBezTo>
                    <a:pt x="168311" y="6208"/>
                    <a:pt x="302613" y="46213"/>
                    <a:pt x="342618" y="2906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79818A03-04C8-49C0-AD13-F7CDCD8EC6BD}"/>
                </a:ext>
              </a:extLst>
            </p:cNvPr>
            <p:cNvSpPr/>
            <p:nvPr/>
          </p:nvSpPr>
          <p:spPr>
            <a:xfrm>
              <a:off x="4943951" y="11520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8096" y="10001"/>
                  </a:cubicBez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803A1484-5557-40AE-A39F-6C66C8581920}"/>
                </a:ext>
              </a:extLst>
            </p:cNvPr>
            <p:cNvSpPr/>
            <p:nvPr/>
          </p:nvSpPr>
          <p:spPr>
            <a:xfrm>
              <a:off x="4968716" y="11587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A4B28CBA-E5F4-4D88-83DF-886C6F17EEC4}"/>
                </a:ext>
              </a:extLst>
            </p:cNvPr>
            <p:cNvSpPr/>
            <p:nvPr/>
          </p:nvSpPr>
          <p:spPr>
            <a:xfrm>
              <a:off x="4972526" y="1158716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9049" y="8096"/>
                    <a:pt x="8096" y="9049"/>
                    <a:pt x="7144" y="9049"/>
                  </a:cubicBezTo>
                  <a:lnTo>
                    <a:pt x="9049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F6A17CEE-4CF9-4A85-829C-21CAAF88B8F8}"/>
                </a:ext>
              </a:extLst>
            </p:cNvPr>
            <p:cNvSpPr/>
            <p:nvPr/>
          </p:nvSpPr>
          <p:spPr>
            <a:xfrm>
              <a:off x="4980146" y="11615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1632789A-C34E-4349-A36F-8116D2514CC5}"/>
                </a:ext>
              </a:extLst>
            </p:cNvPr>
            <p:cNvSpPr/>
            <p:nvPr/>
          </p:nvSpPr>
          <p:spPr>
            <a:xfrm>
              <a:off x="4981099" y="11596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8096"/>
                  </a:cubicBezTo>
                  <a:cubicBezTo>
                    <a:pt x="8096" y="7144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6886941F-04CE-42CE-BF9F-52575EAEE55B}"/>
                </a:ext>
              </a:extLst>
            </p:cNvPr>
            <p:cNvSpPr/>
            <p:nvPr/>
          </p:nvSpPr>
          <p:spPr>
            <a:xfrm>
              <a:off x="4992529" y="116115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8096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8096" y="7567"/>
                  </a:cubicBezTo>
                  <a:cubicBezTo>
                    <a:pt x="8096" y="6615"/>
                    <a:pt x="7144" y="9472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32B22B07-8B96-4B7F-B921-F400D18A880B}"/>
                </a:ext>
              </a:extLst>
            </p:cNvPr>
            <p:cNvSpPr/>
            <p:nvPr/>
          </p:nvSpPr>
          <p:spPr>
            <a:xfrm>
              <a:off x="4998244" y="11596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1000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5F4ED484-2C66-4472-BDA0-C76B2D856DE2}"/>
                </a:ext>
              </a:extLst>
            </p:cNvPr>
            <p:cNvSpPr/>
            <p:nvPr/>
          </p:nvSpPr>
          <p:spPr>
            <a:xfrm>
              <a:off x="5099738" y="115966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391F66E8-00C0-42F0-B4FF-1C41DF8F8043}"/>
                </a:ext>
              </a:extLst>
            </p:cNvPr>
            <p:cNvSpPr/>
            <p:nvPr/>
          </p:nvSpPr>
          <p:spPr>
            <a:xfrm>
              <a:off x="5145881" y="1164164"/>
              <a:ext cx="9525" cy="9525"/>
            </a:xfrm>
            <a:custGeom>
              <a:avLst/>
              <a:gdLst>
                <a:gd name="connsiteX0" fmla="*/ 7144 w 9525"/>
                <a:gd name="connsiteY0" fmla="*/ 7410 h 9525"/>
                <a:gd name="connsiteX1" fmla="*/ 7144 w 9525"/>
                <a:gd name="connsiteY1" fmla="*/ 8363 h 9525"/>
                <a:gd name="connsiteX2" fmla="*/ 7144 w 9525"/>
                <a:gd name="connsiteY2" fmla="*/ 74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0"/>
                  </a:moveTo>
                  <a:cubicBezTo>
                    <a:pt x="8096" y="6458"/>
                    <a:pt x="7144" y="8363"/>
                    <a:pt x="7144" y="8363"/>
                  </a:cubicBezTo>
                  <a:cubicBezTo>
                    <a:pt x="7144" y="8363"/>
                    <a:pt x="8096" y="7410"/>
                    <a:pt x="7144" y="74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0D44E095-F826-42DB-B127-AD2B0EA5E363}"/>
                </a:ext>
              </a:extLst>
            </p:cNvPr>
            <p:cNvSpPr/>
            <p:nvPr/>
          </p:nvSpPr>
          <p:spPr>
            <a:xfrm>
              <a:off x="5170646" y="115988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7144" y="5027"/>
                    <a:pt x="7144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2E4FA728-BE6F-4906-ACF4-59998D27B98A}"/>
                </a:ext>
              </a:extLst>
            </p:cNvPr>
            <p:cNvSpPr/>
            <p:nvPr/>
          </p:nvSpPr>
          <p:spPr>
            <a:xfrm>
              <a:off x="4816316" y="52530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10001" y="7144"/>
                    <a:pt x="5239" y="8096"/>
                    <a:pt x="8096" y="7144"/>
                  </a:cubicBezTo>
                  <a:cubicBezTo>
                    <a:pt x="8096" y="8096"/>
                    <a:pt x="8096" y="9049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ADA71AA5-7AF6-4787-96DB-2C09F5B2F562}"/>
                </a:ext>
              </a:extLst>
            </p:cNvPr>
            <p:cNvSpPr/>
            <p:nvPr/>
          </p:nvSpPr>
          <p:spPr>
            <a:xfrm>
              <a:off x="4712494" y="526256"/>
              <a:ext cx="104775" cy="800100"/>
            </a:xfrm>
            <a:custGeom>
              <a:avLst/>
              <a:gdLst>
                <a:gd name="connsiteX0" fmla="*/ 38576 w 104775"/>
                <a:gd name="connsiteY0" fmla="*/ 798671 h 800100"/>
                <a:gd name="connsiteX1" fmla="*/ 10954 w 104775"/>
                <a:gd name="connsiteY1" fmla="*/ 553879 h 800100"/>
                <a:gd name="connsiteX2" fmla="*/ 10954 w 104775"/>
                <a:gd name="connsiteY2" fmla="*/ 416719 h 800100"/>
                <a:gd name="connsiteX3" fmla="*/ 13811 w 104775"/>
                <a:gd name="connsiteY3" fmla="*/ 412909 h 800100"/>
                <a:gd name="connsiteX4" fmla="*/ 13811 w 104775"/>
                <a:gd name="connsiteY4" fmla="*/ 418624 h 800100"/>
                <a:gd name="connsiteX5" fmla="*/ 7144 w 104775"/>
                <a:gd name="connsiteY5" fmla="*/ 149066 h 800100"/>
                <a:gd name="connsiteX6" fmla="*/ 15716 w 104775"/>
                <a:gd name="connsiteY6" fmla="*/ 150971 h 800100"/>
                <a:gd name="connsiteX7" fmla="*/ 18574 w 104775"/>
                <a:gd name="connsiteY7" fmla="*/ 150019 h 800100"/>
                <a:gd name="connsiteX8" fmla="*/ 13811 w 104775"/>
                <a:gd name="connsiteY8" fmla="*/ 85249 h 800100"/>
                <a:gd name="connsiteX9" fmla="*/ 13811 w 104775"/>
                <a:gd name="connsiteY9" fmla="*/ 64294 h 800100"/>
                <a:gd name="connsiteX10" fmla="*/ 19526 w 104775"/>
                <a:gd name="connsiteY10" fmla="*/ 69056 h 800100"/>
                <a:gd name="connsiteX11" fmla="*/ 36671 w 104775"/>
                <a:gd name="connsiteY11" fmla="*/ 44291 h 800100"/>
                <a:gd name="connsiteX12" fmla="*/ 30004 w 104775"/>
                <a:gd name="connsiteY12" fmla="*/ 55721 h 800100"/>
                <a:gd name="connsiteX13" fmla="*/ 47149 w 104775"/>
                <a:gd name="connsiteY13" fmla="*/ 32861 h 800100"/>
                <a:gd name="connsiteX14" fmla="*/ 105251 w 104775"/>
                <a:gd name="connsiteY14" fmla="*/ 7144 h 800100"/>
                <a:gd name="connsiteX15" fmla="*/ 29051 w 104775"/>
                <a:gd name="connsiteY15" fmla="*/ 74771 h 800100"/>
                <a:gd name="connsiteX16" fmla="*/ 32861 w 104775"/>
                <a:gd name="connsiteY16" fmla="*/ 245269 h 800100"/>
                <a:gd name="connsiteX17" fmla="*/ 38576 w 104775"/>
                <a:gd name="connsiteY17" fmla="*/ 798671 h 800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4775" h="800100">
                  <a:moveTo>
                    <a:pt x="38576" y="798671"/>
                  </a:moveTo>
                  <a:cubicBezTo>
                    <a:pt x="9049" y="739616"/>
                    <a:pt x="10954" y="604361"/>
                    <a:pt x="10954" y="553879"/>
                  </a:cubicBezTo>
                  <a:cubicBezTo>
                    <a:pt x="10954" y="500539"/>
                    <a:pt x="3334" y="469106"/>
                    <a:pt x="10954" y="416719"/>
                  </a:cubicBezTo>
                  <a:cubicBezTo>
                    <a:pt x="12859" y="417671"/>
                    <a:pt x="13811" y="416719"/>
                    <a:pt x="13811" y="412909"/>
                  </a:cubicBezTo>
                  <a:cubicBezTo>
                    <a:pt x="13811" y="414814"/>
                    <a:pt x="13811" y="416719"/>
                    <a:pt x="13811" y="418624"/>
                  </a:cubicBezTo>
                  <a:cubicBezTo>
                    <a:pt x="25241" y="411956"/>
                    <a:pt x="19526" y="152876"/>
                    <a:pt x="7144" y="149066"/>
                  </a:cubicBezTo>
                  <a:cubicBezTo>
                    <a:pt x="10954" y="145256"/>
                    <a:pt x="10954" y="153829"/>
                    <a:pt x="15716" y="150971"/>
                  </a:cubicBezTo>
                  <a:cubicBezTo>
                    <a:pt x="14764" y="149066"/>
                    <a:pt x="15716" y="148114"/>
                    <a:pt x="18574" y="150019"/>
                  </a:cubicBezTo>
                  <a:cubicBezTo>
                    <a:pt x="12859" y="137636"/>
                    <a:pt x="6191" y="76676"/>
                    <a:pt x="13811" y="85249"/>
                  </a:cubicBezTo>
                  <a:cubicBezTo>
                    <a:pt x="16669" y="80486"/>
                    <a:pt x="7144" y="70009"/>
                    <a:pt x="13811" y="64294"/>
                  </a:cubicBezTo>
                  <a:cubicBezTo>
                    <a:pt x="13811" y="64294"/>
                    <a:pt x="16669" y="72866"/>
                    <a:pt x="19526" y="69056"/>
                  </a:cubicBezTo>
                  <a:cubicBezTo>
                    <a:pt x="24289" y="59531"/>
                    <a:pt x="33814" y="56674"/>
                    <a:pt x="36671" y="44291"/>
                  </a:cubicBezTo>
                  <a:cubicBezTo>
                    <a:pt x="32861" y="47149"/>
                    <a:pt x="30004" y="50959"/>
                    <a:pt x="30004" y="55721"/>
                  </a:cubicBezTo>
                  <a:cubicBezTo>
                    <a:pt x="36671" y="49054"/>
                    <a:pt x="45244" y="40481"/>
                    <a:pt x="47149" y="32861"/>
                  </a:cubicBezTo>
                  <a:cubicBezTo>
                    <a:pt x="53816" y="28099"/>
                    <a:pt x="102394" y="17621"/>
                    <a:pt x="105251" y="7144"/>
                  </a:cubicBezTo>
                  <a:cubicBezTo>
                    <a:pt x="95726" y="16669"/>
                    <a:pt x="49054" y="33814"/>
                    <a:pt x="29051" y="74771"/>
                  </a:cubicBezTo>
                  <a:cubicBezTo>
                    <a:pt x="6191" y="120491"/>
                    <a:pt x="30004" y="195739"/>
                    <a:pt x="32861" y="245269"/>
                  </a:cubicBezTo>
                  <a:cubicBezTo>
                    <a:pt x="39529" y="419576"/>
                    <a:pt x="13811" y="651034"/>
                    <a:pt x="38576" y="79867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34A6275B-3EF7-464F-B69C-DB9DDD6690F5}"/>
                </a:ext>
              </a:extLst>
            </p:cNvPr>
            <p:cNvSpPr/>
            <p:nvPr/>
          </p:nvSpPr>
          <p:spPr>
            <a:xfrm>
              <a:off x="4809649" y="527208"/>
              <a:ext cx="9525" cy="9525"/>
            </a:xfrm>
            <a:custGeom>
              <a:avLst/>
              <a:gdLst>
                <a:gd name="connsiteX0" fmla="*/ 10001 w 9525"/>
                <a:gd name="connsiteY0" fmla="*/ 9049 h 9525"/>
                <a:gd name="connsiteX1" fmla="*/ 7144 w 9525"/>
                <a:gd name="connsiteY1" fmla="*/ 7144 h 9525"/>
                <a:gd name="connsiteX2" fmla="*/ 10001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9049"/>
                  </a:moveTo>
                  <a:cubicBezTo>
                    <a:pt x="9049" y="8096"/>
                    <a:pt x="7144" y="9049"/>
                    <a:pt x="7144" y="7144"/>
                  </a:cubicBezTo>
                  <a:cubicBezTo>
                    <a:pt x="8096" y="8096"/>
                    <a:pt x="10001" y="8096"/>
                    <a:pt x="10001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0D9D1CFE-E18D-47FA-BAA2-203B36AB25C7}"/>
                </a:ext>
              </a:extLst>
            </p:cNvPr>
            <p:cNvSpPr/>
            <p:nvPr/>
          </p:nvSpPr>
          <p:spPr>
            <a:xfrm>
              <a:off x="4757261" y="550464"/>
              <a:ext cx="9525" cy="9525"/>
            </a:xfrm>
            <a:custGeom>
              <a:avLst/>
              <a:gdLst>
                <a:gd name="connsiteX0" fmla="*/ 7144 w 9525"/>
                <a:gd name="connsiteY0" fmla="*/ 8653 h 9525"/>
                <a:gd name="connsiteX1" fmla="*/ 71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653"/>
                  </a:moveTo>
                  <a:cubicBezTo>
                    <a:pt x="7144" y="7700"/>
                    <a:pt x="7144" y="5795"/>
                    <a:pt x="7144" y="86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98E7E09E-4CF1-4A77-8AB1-D3D68D083851}"/>
                </a:ext>
              </a:extLst>
            </p:cNvPr>
            <p:cNvSpPr/>
            <p:nvPr/>
          </p:nvSpPr>
          <p:spPr>
            <a:xfrm>
              <a:off x="4744687" y="555783"/>
              <a:ext cx="9525" cy="19050"/>
            </a:xfrm>
            <a:custGeom>
              <a:avLst/>
              <a:gdLst>
                <a:gd name="connsiteX0" fmla="*/ 7335 w 9525"/>
                <a:gd name="connsiteY0" fmla="*/ 11906 h 19050"/>
                <a:gd name="connsiteX1" fmla="*/ 10193 w 9525"/>
                <a:gd name="connsiteY1" fmla="*/ 7144 h 19050"/>
                <a:gd name="connsiteX2" fmla="*/ 7335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335" y="11906"/>
                  </a:moveTo>
                  <a:cubicBezTo>
                    <a:pt x="6383" y="10954"/>
                    <a:pt x="9240" y="8096"/>
                    <a:pt x="10193" y="7144"/>
                  </a:cubicBezTo>
                  <a:lnTo>
                    <a:pt x="7335" y="1190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54D2D6B6-83BB-499E-907F-83F26426F3A3}"/>
                </a:ext>
              </a:extLst>
            </p:cNvPr>
            <p:cNvSpPr/>
            <p:nvPr/>
          </p:nvSpPr>
          <p:spPr>
            <a:xfrm>
              <a:off x="4730115" y="567213"/>
              <a:ext cx="9525" cy="9525"/>
            </a:xfrm>
            <a:custGeom>
              <a:avLst/>
              <a:gdLst>
                <a:gd name="connsiteX0" fmla="*/ 8573 w 9525"/>
                <a:gd name="connsiteY0" fmla="*/ 8096 h 9525"/>
                <a:gd name="connsiteX1" fmla="*/ 8573 w 9525"/>
                <a:gd name="connsiteY1" fmla="*/ 7144 h 9525"/>
                <a:gd name="connsiteX2" fmla="*/ 8573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573" y="8096"/>
                  </a:moveTo>
                  <a:cubicBezTo>
                    <a:pt x="6667" y="8096"/>
                    <a:pt x="6667" y="8096"/>
                    <a:pt x="8573" y="7144"/>
                  </a:cubicBezTo>
                  <a:cubicBezTo>
                    <a:pt x="8573" y="7144"/>
                    <a:pt x="8573" y="8096"/>
                    <a:pt x="8573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168D1C48-0449-4594-A202-B579D345BB47}"/>
                </a:ext>
              </a:extLst>
            </p:cNvPr>
            <p:cNvSpPr/>
            <p:nvPr/>
          </p:nvSpPr>
          <p:spPr>
            <a:xfrm>
              <a:off x="4729639" y="570368"/>
              <a:ext cx="9525" cy="9525"/>
            </a:xfrm>
            <a:custGeom>
              <a:avLst/>
              <a:gdLst>
                <a:gd name="connsiteX0" fmla="*/ 10001 w 9525"/>
                <a:gd name="connsiteY0" fmla="*/ 7799 h 9525"/>
                <a:gd name="connsiteX1" fmla="*/ 7144 w 9525"/>
                <a:gd name="connsiteY1" fmla="*/ 8751 h 9525"/>
                <a:gd name="connsiteX2" fmla="*/ 10001 w 9525"/>
                <a:gd name="connsiteY2" fmla="*/ 779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799"/>
                  </a:moveTo>
                  <a:cubicBezTo>
                    <a:pt x="9049" y="8751"/>
                    <a:pt x="8096" y="8751"/>
                    <a:pt x="7144" y="8751"/>
                  </a:cubicBezTo>
                  <a:cubicBezTo>
                    <a:pt x="8096" y="8751"/>
                    <a:pt x="9049" y="5894"/>
                    <a:pt x="10001" y="779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1C6AFF10-C348-4425-B413-4B6C4E5C4DAC}"/>
                </a:ext>
              </a:extLst>
            </p:cNvPr>
            <p:cNvSpPr/>
            <p:nvPr/>
          </p:nvSpPr>
          <p:spPr>
            <a:xfrm>
              <a:off x="4709636" y="597540"/>
              <a:ext cx="9525" cy="9525"/>
            </a:xfrm>
            <a:custGeom>
              <a:avLst/>
              <a:gdLst>
                <a:gd name="connsiteX0" fmla="*/ 9049 w 9525"/>
                <a:gd name="connsiteY0" fmla="*/ 7297 h 9525"/>
                <a:gd name="connsiteX1" fmla="*/ 7144 w 9525"/>
                <a:gd name="connsiteY1" fmla="*/ 10154 h 9525"/>
                <a:gd name="connsiteX2" fmla="*/ 9049 w 9525"/>
                <a:gd name="connsiteY2" fmla="*/ 72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297"/>
                  </a:moveTo>
                  <a:cubicBezTo>
                    <a:pt x="9049" y="8249"/>
                    <a:pt x="9049" y="10154"/>
                    <a:pt x="7144" y="10154"/>
                  </a:cubicBezTo>
                  <a:cubicBezTo>
                    <a:pt x="8096" y="10154"/>
                    <a:pt x="8096" y="6344"/>
                    <a:pt x="9049" y="729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DFA89E93-ED1E-40EA-B083-CAF70A030709}"/>
                </a:ext>
              </a:extLst>
            </p:cNvPr>
            <p:cNvSpPr/>
            <p:nvPr/>
          </p:nvSpPr>
          <p:spPr>
            <a:xfrm>
              <a:off x="4708260" y="61388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190D8E76-1DBD-4CD9-8D40-C37A87A1908C}"/>
                </a:ext>
              </a:extLst>
            </p:cNvPr>
            <p:cNvSpPr/>
            <p:nvPr/>
          </p:nvSpPr>
          <p:spPr>
            <a:xfrm>
              <a:off x="4722019" y="869257"/>
              <a:ext cx="9525" cy="9525"/>
            </a:xfrm>
            <a:custGeom>
              <a:avLst/>
              <a:gdLst>
                <a:gd name="connsiteX0" fmla="*/ 7144 w 9525"/>
                <a:gd name="connsiteY0" fmla="*/ 8947 h 9525"/>
                <a:gd name="connsiteX1" fmla="*/ 7144 w 9525"/>
                <a:gd name="connsiteY1" fmla="*/ 894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947"/>
                  </a:moveTo>
                  <a:cubicBezTo>
                    <a:pt x="7144" y="6090"/>
                    <a:pt x="7144" y="7042"/>
                    <a:pt x="7144" y="894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71213E91-FF16-4E4D-82DF-6748BC998B5D}"/>
                </a:ext>
              </a:extLst>
            </p:cNvPr>
            <p:cNvSpPr/>
            <p:nvPr/>
          </p:nvSpPr>
          <p:spPr>
            <a:xfrm>
              <a:off x="4713446" y="98250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9049"/>
                    <a:pt x="7144" y="8096"/>
                    <a:pt x="7144" y="8096"/>
                  </a:cubicBezTo>
                  <a:cubicBezTo>
                    <a:pt x="7144" y="7144"/>
                    <a:pt x="8096" y="9049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00879F06-87B3-4AD4-97C8-E841000CCECE}"/>
                </a:ext>
              </a:extLst>
            </p:cNvPr>
            <p:cNvSpPr/>
            <p:nvPr/>
          </p:nvSpPr>
          <p:spPr>
            <a:xfrm>
              <a:off x="4715351" y="1042617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7144" y="7990"/>
                    <a:pt x="11906" y="6085"/>
                    <a:pt x="7144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DF0449BF-CB69-4E4B-9EFB-1EEF54E302CB}"/>
                </a:ext>
              </a:extLst>
            </p:cNvPr>
            <p:cNvSpPr/>
            <p:nvPr/>
          </p:nvSpPr>
          <p:spPr>
            <a:xfrm>
              <a:off x="4764035" y="574833"/>
              <a:ext cx="9525" cy="9525"/>
            </a:xfrm>
            <a:custGeom>
              <a:avLst/>
              <a:gdLst>
                <a:gd name="connsiteX0" fmla="*/ 7990 w 9525"/>
                <a:gd name="connsiteY0" fmla="*/ 9049 h 9525"/>
                <a:gd name="connsiteX1" fmla="*/ 7990 w 9525"/>
                <a:gd name="connsiteY1" fmla="*/ 7144 h 9525"/>
                <a:gd name="connsiteX2" fmla="*/ 7990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990" y="9049"/>
                  </a:moveTo>
                  <a:cubicBezTo>
                    <a:pt x="7990" y="6191"/>
                    <a:pt x="6085" y="10001"/>
                    <a:pt x="7990" y="7144"/>
                  </a:cubicBezTo>
                  <a:cubicBezTo>
                    <a:pt x="7990" y="8096"/>
                    <a:pt x="7990" y="8096"/>
                    <a:pt x="7990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DF1EA4CF-457F-4E7D-BBA0-3A463F499A12}"/>
                </a:ext>
              </a:extLst>
            </p:cNvPr>
            <p:cNvSpPr/>
            <p:nvPr/>
          </p:nvSpPr>
          <p:spPr>
            <a:xfrm>
              <a:off x="4745749" y="581501"/>
              <a:ext cx="28575" cy="723900"/>
            </a:xfrm>
            <a:custGeom>
              <a:avLst/>
              <a:gdLst>
                <a:gd name="connsiteX0" fmla="*/ 28181 w 28575"/>
                <a:gd name="connsiteY0" fmla="*/ 719614 h 723900"/>
                <a:gd name="connsiteX1" fmla="*/ 11988 w 28575"/>
                <a:gd name="connsiteY1" fmla="*/ 389096 h 723900"/>
                <a:gd name="connsiteX2" fmla="*/ 11988 w 28575"/>
                <a:gd name="connsiteY2" fmla="*/ 394811 h 723900"/>
                <a:gd name="connsiteX3" fmla="*/ 13893 w 28575"/>
                <a:gd name="connsiteY3" fmla="*/ 290036 h 723900"/>
                <a:gd name="connsiteX4" fmla="*/ 7226 w 28575"/>
                <a:gd name="connsiteY4" fmla="*/ 163354 h 723900"/>
                <a:gd name="connsiteX5" fmla="*/ 15798 w 28575"/>
                <a:gd name="connsiteY5" fmla="*/ 164306 h 723900"/>
                <a:gd name="connsiteX6" fmla="*/ 18656 w 28575"/>
                <a:gd name="connsiteY6" fmla="*/ 163354 h 723900"/>
                <a:gd name="connsiteX7" fmla="*/ 16751 w 28575"/>
                <a:gd name="connsiteY7" fmla="*/ 108109 h 723900"/>
                <a:gd name="connsiteX8" fmla="*/ 8178 w 28575"/>
                <a:gd name="connsiteY8" fmla="*/ 92869 h 723900"/>
                <a:gd name="connsiteX9" fmla="*/ 14846 w 28575"/>
                <a:gd name="connsiteY9" fmla="*/ 93821 h 723900"/>
                <a:gd name="connsiteX10" fmla="*/ 7226 w 28575"/>
                <a:gd name="connsiteY10" fmla="*/ 83344 h 723900"/>
                <a:gd name="connsiteX11" fmla="*/ 12941 w 28575"/>
                <a:gd name="connsiteY11" fmla="*/ 70009 h 723900"/>
                <a:gd name="connsiteX12" fmla="*/ 19608 w 28575"/>
                <a:gd name="connsiteY12" fmla="*/ 78581 h 723900"/>
                <a:gd name="connsiteX13" fmla="*/ 11988 w 28575"/>
                <a:gd name="connsiteY13" fmla="*/ 58579 h 723900"/>
                <a:gd name="connsiteX14" fmla="*/ 20561 w 28575"/>
                <a:gd name="connsiteY14" fmla="*/ 7144 h 723900"/>
                <a:gd name="connsiteX15" fmla="*/ 29133 w 28575"/>
                <a:gd name="connsiteY15" fmla="*/ 246221 h 723900"/>
                <a:gd name="connsiteX16" fmla="*/ 24371 w 28575"/>
                <a:gd name="connsiteY16" fmla="*/ 401479 h 723900"/>
                <a:gd name="connsiteX17" fmla="*/ 27228 w 28575"/>
                <a:gd name="connsiteY17" fmla="*/ 571024 h 723900"/>
                <a:gd name="connsiteX18" fmla="*/ 28181 w 28575"/>
                <a:gd name="connsiteY18" fmla="*/ 719614 h 723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8575" h="723900">
                  <a:moveTo>
                    <a:pt x="28181" y="719614"/>
                  </a:moveTo>
                  <a:cubicBezTo>
                    <a:pt x="3416" y="676751"/>
                    <a:pt x="26276" y="387191"/>
                    <a:pt x="11988" y="389096"/>
                  </a:cubicBezTo>
                  <a:cubicBezTo>
                    <a:pt x="11988" y="391001"/>
                    <a:pt x="11988" y="392906"/>
                    <a:pt x="11988" y="394811"/>
                  </a:cubicBezTo>
                  <a:cubicBezTo>
                    <a:pt x="16751" y="391954"/>
                    <a:pt x="14846" y="292894"/>
                    <a:pt x="13893" y="290036"/>
                  </a:cubicBezTo>
                  <a:cubicBezTo>
                    <a:pt x="14846" y="292894"/>
                    <a:pt x="12941" y="165259"/>
                    <a:pt x="7226" y="163354"/>
                  </a:cubicBezTo>
                  <a:cubicBezTo>
                    <a:pt x="11988" y="159544"/>
                    <a:pt x="9131" y="169069"/>
                    <a:pt x="15798" y="164306"/>
                  </a:cubicBezTo>
                  <a:cubicBezTo>
                    <a:pt x="14846" y="162401"/>
                    <a:pt x="15798" y="162401"/>
                    <a:pt x="18656" y="163354"/>
                  </a:cubicBezTo>
                  <a:cubicBezTo>
                    <a:pt x="14846" y="156686"/>
                    <a:pt x="2463" y="100489"/>
                    <a:pt x="16751" y="108109"/>
                  </a:cubicBezTo>
                  <a:cubicBezTo>
                    <a:pt x="17703" y="106204"/>
                    <a:pt x="6273" y="95726"/>
                    <a:pt x="8178" y="92869"/>
                  </a:cubicBezTo>
                  <a:cubicBezTo>
                    <a:pt x="8178" y="93821"/>
                    <a:pt x="14846" y="96679"/>
                    <a:pt x="14846" y="93821"/>
                  </a:cubicBezTo>
                  <a:cubicBezTo>
                    <a:pt x="13893" y="86201"/>
                    <a:pt x="6273" y="91916"/>
                    <a:pt x="7226" y="83344"/>
                  </a:cubicBezTo>
                  <a:cubicBezTo>
                    <a:pt x="8178" y="83344"/>
                    <a:pt x="19608" y="77629"/>
                    <a:pt x="12941" y="70009"/>
                  </a:cubicBezTo>
                  <a:cubicBezTo>
                    <a:pt x="-394" y="79534"/>
                    <a:pt x="22466" y="77629"/>
                    <a:pt x="19608" y="78581"/>
                  </a:cubicBezTo>
                  <a:cubicBezTo>
                    <a:pt x="20561" y="75724"/>
                    <a:pt x="11988" y="58579"/>
                    <a:pt x="11988" y="58579"/>
                  </a:cubicBezTo>
                  <a:cubicBezTo>
                    <a:pt x="12941" y="52864"/>
                    <a:pt x="25323" y="14764"/>
                    <a:pt x="20561" y="7144"/>
                  </a:cubicBezTo>
                  <a:cubicBezTo>
                    <a:pt x="23418" y="44291"/>
                    <a:pt x="27228" y="171926"/>
                    <a:pt x="29133" y="246221"/>
                  </a:cubicBezTo>
                  <a:cubicBezTo>
                    <a:pt x="30086" y="300514"/>
                    <a:pt x="24371" y="350996"/>
                    <a:pt x="24371" y="401479"/>
                  </a:cubicBezTo>
                  <a:cubicBezTo>
                    <a:pt x="24371" y="450056"/>
                    <a:pt x="28181" y="519589"/>
                    <a:pt x="27228" y="571024"/>
                  </a:cubicBezTo>
                  <a:cubicBezTo>
                    <a:pt x="27228" y="611981"/>
                    <a:pt x="26276" y="708184"/>
                    <a:pt x="28181" y="7196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0A13084E-3B73-4977-9BD7-746134F84B52}"/>
                </a:ext>
              </a:extLst>
            </p:cNvPr>
            <p:cNvSpPr/>
            <p:nvPr/>
          </p:nvSpPr>
          <p:spPr>
            <a:xfrm>
              <a:off x="4761071" y="579596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8096" y="9049"/>
                    <a:pt x="7144" y="7144"/>
                  </a:cubicBezTo>
                  <a:cubicBezTo>
                    <a:pt x="8096" y="8096"/>
                    <a:pt x="9049" y="7144"/>
                    <a:pt x="100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99109D3E-FECD-40AC-A21F-B2AB3BC3F5C4}"/>
                </a:ext>
              </a:extLst>
            </p:cNvPr>
            <p:cNvSpPr/>
            <p:nvPr/>
          </p:nvSpPr>
          <p:spPr>
            <a:xfrm>
              <a:off x="4745408" y="627750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5"/>
                    <a:pt x="7567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58E9A969-B710-4BDB-AE0C-46BCFA8724FF}"/>
                </a:ext>
              </a:extLst>
            </p:cNvPr>
            <p:cNvSpPr/>
            <p:nvPr/>
          </p:nvSpPr>
          <p:spPr>
            <a:xfrm>
              <a:off x="4752499" y="635793"/>
              <a:ext cx="9525" cy="19050"/>
            </a:xfrm>
            <a:custGeom>
              <a:avLst/>
              <a:gdLst>
                <a:gd name="connsiteX0" fmla="*/ 8096 w 9525"/>
                <a:gd name="connsiteY0" fmla="*/ 11906 h 19050"/>
                <a:gd name="connsiteX1" fmla="*/ 7144 w 9525"/>
                <a:gd name="connsiteY1" fmla="*/ 7144 h 19050"/>
                <a:gd name="connsiteX2" fmla="*/ 8096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96" y="11906"/>
                  </a:moveTo>
                  <a:cubicBezTo>
                    <a:pt x="7144" y="11906"/>
                    <a:pt x="7144" y="9049"/>
                    <a:pt x="7144" y="7144"/>
                  </a:cubicBezTo>
                  <a:lnTo>
                    <a:pt x="8096" y="1190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72D6567A-2A82-4ACC-A750-E587CE37F722}"/>
                </a:ext>
              </a:extLst>
            </p:cNvPr>
            <p:cNvSpPr/>
            <p:nvPr/>
          </p:nvSpPr>
          <p:spPr>
            <a:xfrm>
              <a:off x="4747736" y="651986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9049"/>
                    <a:pt x="7144" y="9049"/>
                    <a:pt x="7144" y="7144"/>
                  </a:cubicBezTo>
                  <a:cubicBezTo>
                    <a:pt x="8096" y="7144"/>
                    <a:pt x="8096" y="7144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A6DD0C97-287C-4B6A-A110-A27CD139C4B6}"/>
                </a:ext>
              </a:extLst>
            </p:cNvPr>
            <p:cNvSpPr/>
            <p:nvPr/>
          </p:nvSpPr>
          <p:spPr>
            <a:xfrm>
              <a:off x="4749641" y="653696"/>
              <a:ext cx="9525" cy="9525"/>
            </a:xfrm>
            <a:custGeom>
              <a:avLst/>
              <a:gdLst>
                <a:gd name="connsiteX0" fmla="*/ 8096 w 9525"/>
                <a:gd name="connsiteY0" fmla="*/ 7338 h 9525"/>
                <a:gd name="connsiteX1" fmla="*/ 7144 w 9525"/>
                <a:gd name="connsiteY1" fmla="*/ 9243 h 9525"/>
                <a:gd name="connsiteX2" fmla="*/ 8096 w 9525"/>
                <a:gd name="connsiteY2" fmla="*/ 733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338"/>
                  </a:moveTo>
                  <a:cubicBezTo>
                    <a:pt x="8096" y="8291"/>
                    <a:pt x="7144" y="9243"/>
                    <a:pt x="7144" y="9243"/>
                  </a:cubicBezTo>
                  <a:cubicBezTo>
                    <a:pt x="8096" y="9243"/>
                    <a:pt x="7144" y="6386"/>
                    <a:pt x="8096" y="733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D34B3A5B-0FCE-46F5-8467-DA7320631435}"/>
                </a:ext>
              </a:extLst>
            </p:cNvPr>
            <p:cNvSpPr/>
            <p:nvPr/>
          </p:nvSpPr>
          <p:spPr>
            <a:xfrm>
              <a:off x="4746360" y="679417"/>
              <a:ext cx="9525" cy="9525"/>
            </a:xfrm>
            <a:custGeom>
              <a:avLst/>
              <a:gdLst>
                <a:gd name="connsiteX0" fmla="*/ 7567 w 9525"/>
                <a:gd name="connsiteY0" fmla="*/ 7335 h 9525"/>
                <a:gd name="connsiteX1" fmla="*/ 7567 w 9525"/>
                <a:gd name="connsiteY1" fmla="*/ 10193 h 9525"/>
                <a:gd name="connsiteX2" fmla="*/ 7567 w 9525"/>
                <a:gd name="connsiteY2" fmla="*/ 733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335"/>
                  </a:moveTo>
                  <a:cubicBezTo>
                    <a:pt x="7567" y="8288"/>
                    <a:pt x="8520" y="9240"/>
                    <a:pt x="7567" y="10193"/>
                  </a:cubicBezTo>
                  <a:cubicBezTo>
                    <a:pt x="7567" y="9240"/>
                    <a:pt x="6615" y="6383"/>
                    <a:pt x="7567" y="73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52B74B0E-02D1-41CC-B807-B6257E3A862B}"/>
                </a:ext>
              </a:extLst>
            </p:cNvPr>
            <p:cNvSpPr/>
            <p:nvPr/>
          </p:nvSpPr>
          <p:spPr>
            <a:xfrm>
              <a:off x="4747313" y="69199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B918515B-C824-4C14-8C44-307430D97D76}"/>
                </a:ext>
              </a:extLst>
            </p:cNvPr>
            <p:cNvSpPr/>
            <p:nvPr/>
          </p:nvSpPr>
          <p:spPr>
            <a:xfrm>
              <a:off x="4750594" y="909262"/>
              <a:ext cx="9525" cy="9525"/>
            </a:xfrm>
            <a:custGeom>
              <a:avLst/>
              <a:gdLst>
                <a:gd name="connsiteX0" fmla="*/ 7144 w 9525"/>
                <a:gd name="connsiteY0" fmla="*/ 8947 h 9525"/>
                <a:gd name="connsiteX1" fmla="*/ 7144 w 9525"/>
                <a:gd name="connsiteY1" fmla="*/ 894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947"/>
                  </a:moveTo>
                  <a:cubicBezTo>
                    <a:pt x="7144" y="6090"/>
                    <a:pt x="7144" y="7042"/>
                    <a:pt x="7144" y="894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01E62319-38E6-45D6-B827-2E3C839BBF60}"/>
                </a:ext>
              </a:extLst>
            </p:cNvPr>
            <p:cNvSpPr/>
            <p:nvPr/>
          </p:nvSpPr>
          <p:spPr>
            <a:xfrm>
              <a:off x="4747736" y="100631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9049" y="8096"/>
                    <a:pt x="7144" y="8096"/>
                    <a:pt x="7144" y="8096"/>
                  </a:cubicBezTo>
                  <a:cubicBezTo>
                    <a:pt x="7144" y="7144"/>
                    <a:pt x="9049" y="9049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27FBD2E9-9A50-4F26-826D-B8659165AB7E}"/>
                </a:ext>
              </a:extLst>
            </p:cNvPr>
            <p:cNvSpPr/>
            <p:nvPr/>
          </p:nvSpPr>
          <p:spPr>
            <a:xfrm>
              <a:off x="4753451" y="105732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10954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6FF56451-0BB6-4372-BEF4-E58B260C4C3F}"/>
                </a:ext>
              </a:extLst>
            </p:cNvPr>
            <p:cNvSpPr/>
            <p:nvPr/>
          </p:nvSpPr>
          <p:spPr>
            <a:xfrm>
              <a:off x="4747736" y="132445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7144" y="7144"/>
                    <a:pt x="10001" y="9049"/>
                    <a:pt x="7144" y="8096"/>
                  </a:cubicBezTo>
                  <a:cubicBezTo>
                    <a:pt x="8096" y="7144"/>
                    <a:pt x="8096" y="7144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723A8600-EF21-4BFD-9C38-64C62A98C118}"/>
                </a:ext>
              </a:extLst>
            </p:cNvPr>
            <p:cNvSpPr/>
            <p:nvPr/>
          </p:nvSpPr>
          <p:spPr>
            <a:xfrm>
              <a:off x="4752499" y="1248251"/>
              <a:ext cx="590550" cy="104775"/>
            </a:xfrm>
            <a:custGeom>
              <a:avLst/>
              <a:gdLst>
                <a:gd name="connsiteX0" fmla="*/ 581501 w 590550"/>
                <a:gd name="connsiteY0" fmla="*/ 7144 h 104775"/>
                <a:gd name="connsiteX1" fmla="*/ 438626 w 590550"/>
                <a:gd name="connsiteY1" fmla="*/ 90964 h 104775"/>
                <a:gd name="connsiteX2" fmla="*/ 340519 w 590550"/>
                <a:gd name="connsiteY2" fmla="*/ 92869 h 104775"/>
                <a:gd name="connsiteX3" fmla="*/ 249079 w 590550"/>
                <a:gd name="connsiteY3" fmla="*/ 92869 h 104775"/>
                <a:gd name="connsiteX4" fmla="*/ 147161 w 590550"/>
                <a:gd name="connsiteY4" fmla="*/ 98584 h 104775"/>
                <a:gd name="connsiteX5" fmla="*/ 148114 w 590550"/>
                <a:gd name="connsiteY5" fmla="*/ 90011 h 104775"/>
                <a:gd name="connsiteX6" fmla="*/ 147161 w 590550"/>
                <a:gd name="connsiteY6" fmla="*/ 87154 h 104775"/>
                <a:gd name="connsiteX7" fmla="*/ 98584 w 590550"/>
                <a:gd name="connsiteY7" fmla="*/ 90011 h 104775"/>
                <a:gd name="connsiteX8" fmla="*/ 85249 w 590550"/>
                <a:gd name="connsiteY8" fmla="*/ 99536 h 104775"/>
                <a:gd name="connsiteX9" fmla="*/ 86201 w 590550"/>
                <a:gd name="connsiteY9" fmla="*/ 92869 h 104775"/>
                <a:gd name="connsiteX10" fmla="*/ 80486 w 590550"/>
                <a:gd name="connsiteY10" fmla="*/ 100489 h 104775"/>
                <a:gd name="connsiteX11" fmla="*/ 76676 w 590550"/>
                <a:gd name="connsiteY11" fmla="*/ 101441 h 104775"/>
                <a:gd name="connsiteX12" fmla="*/ 64294 w 590550"/>
                <a:gd name="connsiteY12" fmla="*/ 96679 h 104775"/>
                <a:gd name="connsiteX13" fmla="*/ 70961 w 590550"/>
                <a:gd name="connsiteY13" fmla="*/ 89059 h 104775"/>
                <a:gd name="connsiteX14" fmla="*/ 53816 w 590550"/>
                <a:gd name="connsiteY14" fmla="*/ 98584 h 104775"/>
                <a:gd name="connsiteX15" fmla="*/ 7144 w 590550"/>
                <a:gd name="connsiteY15" fmla="*/ 88106 h 104775"/>
                <a:gd name="connsiteX16" fmla="*/ 581501 w 590550"/>
                <a:gd name="connsiteY16" fmla="*/ 7144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90550" h="104775">
                  <a:moveTo>
                    <a:pt x="581501" y="7144"/>
                  </a:moveTo>
                  <a:cubicBezTo>
                    <a:pt x="606266" y="105251"/>
                    <a:pt x="470059" y="91916"/>
                    <a:pt x="438626" y="90964"/>
                  </a:cubicBezTo>
                  <a:cubicBezTo>
                    <a:pt x="408146" y="89059"/>
                    <a:pt x="355759" y="85249"/>
                    <a:pt x="340519" y="92869"/>
                  </a:cubicBezTo>
                  <a:cubicBezTo>
                    <a:pt x="338614" y="89059"/>
                    <a:pt x="250031" y="91916"/>
                    <a:pt x="249079" y="92869"/>
                  </a:cubicBezTo>
                  <a:cubicBezTo>
                    <a:pt x="251936" y="91916"/>
                    <a:pt x="148114" y="93821"/>
                    <a:pt x="147161" y="98584"/>
                  </a:cubicBezTo>
                  <a:cubicBezTo>
                    <a:pt x="143351" y="93821"/>
                    <a:pt x="153829" y="98584"/>
                    <a:pt x="148114" y="90011"/>
                  </a:cubicBezTo>
                  <a:cubicBezTo>
                    <a:pt x="146209" y="90964"/>
                    <a:pt x="146209" y="90011"/>
                    <a:pt x="147161" y="87154"/>
                  </a:cubicBezTo>
                  <a:cubicBezTo>
                    <a:pt x="141446" y="90964"/>
                    <a:pt x="91916" y="106204"/>
                    <a:pt x="98584" y="90011"/>
                  </a:cubicBezTo>
                  <a:cubicBezTo>
                    <a:pt x="97631" y="90011"/>
                    <a:pt x="88106" y="100489"/>
                    <a:pt x="85249" y="99536"/>
                  </a:cubicBezTo>
                  <a:cubicBezTo>
                    <a:pt x="86201" y="98584"/>
                    <a:pt x="88106" y="92869"/>
                    <a:pt x="86201" y="92869"/>
                  </a:cubicBezTo>
                  <a:cubicBezTo>
                    <a:pt x="82391" y="93821"/>
                    <a:pt x="82391" y="98584"/>
                    <a:pt x="80486" y="100489"/>
                  </a:cubicBezTo>
                  <a:cubicBezTo>
                    <a:pt x="81439" y="98584"/>
                    <a:pt x="80486" y="98584"/>
                    <a:pt x="76676" y="101441"/>
                  </a:cubicBezTo>
                  <a:cubicBezTo>
                    <a:pt x="76676" y="101441"/>
                    <a:pt x="70961" y="90011"/>
                    <a:pt x="64294" y="96679"/>
                  </a:cubicBezTo>
                  <a:cubicBezTo>
                    <a:pt x="73819" y="108109"/>
                    <a:pt x="70009" y="86201"/>
                    <a:pt x="70961" y="89059"/>
                  </a:cubicBezTo>
                  <a:cubicBezTo>
                    <a:pt x="68104" y="89059"/>
                    <a:pt x="53816" y="98584"/>
                    <a:pt x="53816" y="98584"/>
                  </a:cubicBezTo>
                  <a:cubicBezTo>
                    <a:pt x="49054" y="97631"/>
                    <a:pt x="12859" y="81439"/>
                    <a:pt x="7144" y="88106"/>
                  </a:cubicBezTo>
                  <a:cubicBezTo>
                    <a:pt x="87154" y="59531"/>
                    <a:pt x="566261" y="143351"/>
                    <a:pt x="5815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0126AE1B-841B-4409-871F-E9033E7ED2C3}"/>
                </a:ext>
              </a:extLst>
            </p:cNvPr>
            <p:cNvSpPr/>
            <p:nvPr/>
          </p:nvSpPr>
          <p:spPr>
            <a:xfrm>
              <a:off x="4752499" y="13244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9049"/>
                    <a:pt x="8096" y="10001"/>
                  </a:cubicBezTo>
                  <a:cubicBezTo>
                    <a:pt x="8096" y="9049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AA2EF932-B1F8-42C0-B61A-E5C180C5484F}"/>
                </a:ext>
              </a:extLst>
            </p:cNvPr>
            <p:cNvSpPr/>
            <p:nvPr/>
          </p:nvSpPr>
          <p:spPr>
            <a:xfrm>
              <a:off x="4795890" y="133588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0397DC16-4AEA-426B-822E-76129CB29A9E}"/>
                </a:ext>
              </a:extLst>
            </p:cNvPr>
            <p:cNvSpPr/>
            <p:nvPr/>
          </p:nvSpPr>
          <p:spPr>
            <a:xfrm>
              <a:off x="4803934" y="1335881"/>
              <a:ext cx="9525" cy="9525"/>
            </a:xfrm>
            <a:custGeom>
              <a:avLst/>
              <a:gdLst>
                <a:gd name="connsiteX0" fmla="*/ 10954 w 9525"/>
                <a:gd name="connsiteY0" fmla="*/ 7144 h 9525"/>
                <a:gd name="connsiteX1" fmla="*/ 7144 w 9525"/>
                <a:gd name="connsiteY1" fmla="*/ 9049 h 9525"/>
                <a:gd name="connsiteX2" fmla="*/ 1095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144"/>
                  </a:moveTo>
                  <a:cubicBezTo>
                    <a:pt x="10954" y="8096"/>
                    <a:pt x="8096" y="9049"/>
                    <a:pt x="7144" y="9049"/>
                  </a:cubicBezTo>
                  <a:lnTo>
                    <a:pt x="1095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67236EF6-825E-42ED-8FE4-A589C4655516}"/>
                </a:ext>
              </a:extLst>
            </p:cNvPr>
            <p:cNvSpPr/>
            <p:nvPr/>
          </p:nvSpPr>
          <p:spPr>
            <a:xfrm>
              <a:off x="4817269" y="133969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9049" y="8096"/>
                    <a:pt x="9049" y="8096"/>
                    <a:pt x="7144" y="8096"/>
                  </a:cubicBezTo>
                  <a:cubicBezTo>
                    <a:pt x="8096" y="8096"/>
                    <a:pt x="8096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FA222110-3C73-4914-8147-7E2AD1E06645}"/>
                </a:ext>
              </a:extLst>
            </p:cNvPr>
            <p:cNvSpPr/>
            <p:nvPr/>
          </p:nvSpPr>
          <p:spPr>
            <a:xfrm>
              <a:off x="4819174" y="13377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8096"/>
                    <a:pt x="9049" y="8096"/>
                  </a:cubicBezTo>
                  <a:cubicBezTo>
                    <a:pt x="9049" y="7144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EF2054E1-8502-47B0-8A0D-DD3757554F01}"/>
                </a:ext>
              </a:extLst>
            </p:cNvPr>
            <p:cNvSpPr/>
            <p:nvPr/>
          </p:nvSpPr>
          <p:spPr>
            <a:xfrm>
              <a:off x="4841839" y="1340220"/>
              <a:ext cx="9525" cy="9525"/>
            </a:xfrm>
            <a:custGeom>
              <a:avLst/>
              <a:gdLst>
                <a:gd name="connsiteX0" fmla="*/ 7338 w 9525"/>
                <a:gd name="connsiteY0" fmla="*/ 7567 h 9525"/>
                <a:gd name="connsiteX1" fmla="*/ 9243 w 9525"/>
                <a:gd name="connsiteY1" fmla="*/ 7567 h 9525"/>
                <a:gd name="connsiteX2" fmla="*/ 7338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338" y="7567"/>
                  </a:moveTo>
                  <a:cubicBezTo>
                    <a:pt x="8291" y="7567"/>
                    <a:pt x="9243" y="6615"/>
                    <a:pt x="9243" y="7567"/>
                  </a:cubicBezTo>
                  <a:cubicBezTo>
                    <a:pt x="9243" y="6615"/>
                    <a:pt x="6386" y="8520"/>
                    <a:pt x="7338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5BCAA61C-7DE9-4893-9ED2-9C88EE8BBFCF}"/>
                </a:ext>
              </a:extLst>
            </p:cNvPr>
            <p:cNvSpPr/>
            <p:nvPr/>
          </p:nvSpPr>
          <p:spPr>
            <a:xfrm>
              <a:off x="4852511" y="13387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40B33427-7433-4394-BB92-0F31F5BA4C56}"/>
                </a:ext>
              </a:extLst>
            </p:cNvPr>
            <p:cNvSpPr/>
            <p:nvPr/>
          </p:nvSpPr>
          <p:spPr>
            <a:xfrm>
              <a:off x="5034291" y="1334928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6339" y="7144"/>
                    <a:pt x="7291" y="7144"/>
                    <a:pt x="82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D7526696-50BF-4B55-A4DB-36A5CEBE534B}"/>
                </a:ext>
              </a:extLst>
            </p:cNvPr>
            <p:cNvSpPr/>
            <p:nvPr/>
          </p:nvSpPr>
          <p:spPr>
            <a:xfrm>
              <a:off x="5120164" y="1334662"/>
              <a:ext cx="9525" cy="9525"/>
            </a:xfrm>
            <a:custGeom>
              <a:avLst/>
              <a:gdLst>
                <a:gd name="connsiteX0" fmla="*/ 7144 w 9525"/>
                <a:gd name="connsiteY0" fmla="*/ 7410 h 9525"/>
                <a:gd name="connsiteX1" fmla="*/ 8096 w 9525"/>
                <a:gd name="connsiteY1" fmla="*/ 8363 h 9525"/>
                <a:gd name="connsiteX2" fmla="*/ 7144 w 9525"/>
                <a:gd name="connsiteY2" fmla="*/ 74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0"/>
                  </a:moveTo>
                  <a:cubicBezTo>
                    <a:pt x="8096" y="6458"/>
                    <a:pt x="8096" y="8363"/>
                    <a:pt x="8096" y="8363"/>
                  </a:cubicBezTo>
                  <a:cubicBezTo>
                    <a:pt x="7144" y="9315"/>
                    <a:pt x="8096" y="7410"/>
                    <a:pt x="7144" y="74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4A55097F-83A6-4E50-98A7-6024720B3D75}"/>
                </a:ext>
              </a:extLst>
            </p:cNvPr>
            <p:cNvSpPr/>
            <p:nvPr/>
          </p:nvSpPr>
          <p:spPr>
            <a:xfrm>
              <a:off x="5164508" y="1329954"/>
              <a:ext cx="9525" cy="9525"/>
            </a:xfrm>
            <a:custGeom>
              <a:avLst/>
              <a:gdLst>
                <a:gd name="connsiteX0" fmla="*/ 7567 w 9525"/>
                <a:gd name="connsiteY0" fmla="*/ 9260 h 9525"/>
                <a:gd name="connsiteX1" fmla="*/ 7567 w 9525"/>
                <a:gd name="connsiteY1" fmla="*/ 926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9260"/>
                  </a:moveTo>
                  <a:cubicBezTo>
                    <a:pt x="7567" y="9260"/>
                    <a:pt x="6615" y="4498"/>
                    <a:pt x="7567" y="926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0E32518A-465E-4BF4-A5E0-6A4EA6B8D29D}"/>
                </a:ext>
              </a:extLst>
            </p:cNvPr>
            <p:cNvSpPr/>
            <p:nvPr/>
          </p:nvSpPr>
          <p:spPr>
            <a:xfrm>
              <a:off x="5304949" y="1291671"/>
              <a:ext cx="9525" cy="9525"/>
            </a:xfrm>
            <a:custGeom>
              <a:avLst/>
              <a:gdLst>
                <a:gd name="connsiteX0" fmla="*/ 7144 w 9525"/>
                <a:gd name="connsiteY0" fmla="*/ 8491 h 9525"/>
                <a:gd name="connsiteX1" fmla="*/ 8096 w 9525"/>
                <a:gd name="connsiteY1" fmla="*/ 7538 h 9525"/>
                <a:gd name="connsiteX2" fmla="*/ 7144 w 9525"/>
                <a:gd name="connsiteY2" fmla="*/ 849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491"/>
                  </a:moveTo>
                  <a:cubicBezTo>
                    <a:pt x="9049" y="7538"/>
                    <a:pt x="6191" y="6586"/>
                    <a:pt x="8096" y="7538"/>
                  </a:cubicBezTo>
                  <a:cubicBezTo>
                    <a:pt x="9049" y="8491"/>
                    <a:pt x="8096" y="9443"/>
                    <a:pt x="7144" y="849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200C58F6-1E01-4375-8547-E7DD3F8E93DB}"/>
                </a:ext>
              </a:extLst>
            </p:cNvPr>
            <p:cNvSpPr/>
            <p:nvPr/>
          </p:nvSpPr>
          <p:spPr>
            <a:xfrm>
              <a:off x="4758214" y="1278731"/>
              <a:ext cx="552450" cy="38100"/>
            </a:xfrm>
            <a:custGeom>
              <a:avLst/>
              <a:gdLst>
                <a:gd name="connsiteX0" fmla="*/ 7144 w 552450"/>
                <a:gd name="connsiteY0" fmla="*/ 27146 h 38100"/>
                <a:gd name="connsiteX1" fmla="*/ 160496 w 552450"/>
                <a:gd name="connsiteY1" fmla="*/ 31909 h 38100"/>
                <a:gd name="connsiteX2" fmla="*/ 245269 w 552450"/>
                <a:gd name="connsiteY2" fmla="*/ 25241 h 38100"/>
                <a:gd name="connsiteX3" fmla="*/ 324326 w 552450"/>
                <a:gd name="connsiteY3" fmla="*/ 23336 h 38100"/>
                <a:gd name="connsiteX4" fmla="*/ 419576 w 552450"/>
                <a:gd name="connsiteY4" fmla="*/ 12859 h 38100"/>
                <a:gd name="connsiteX5" fmla="*/ 419576 w 552450"/>
                <a:gd name="connsiteY5" fmla="*/ 21431 h 38100"/>
                <a:gd name="connsiteX6" fmla="*/ 420529 w 552450"/>
                <a:gd name="connsiteY6" fmla="*/ 24289 h 38100"/>
                <a:gd name="connsiteX7" fmla="*/ 471964 w 552450"/>
                <a:gd name="connsiteY7" fmla="*/ 18574 h 38100"/>
                <a:gd name="connsiteX8" fmla="*/ 482441 w 552450"/>
                <a:gd name="connsiteY8" fmla="*/ 9049 h 38100"/>
                <a:gd name="connsiteX9" fmla="*/ 482441 w 552450"/>
                <a:gd name="connsiteY9" fmla="*/ 15716 h 38100"/>
                <a:gd name="connsiteX10" fmla="*/ 487204 w 552450"/>
                <a:gd name="connsiteY10" fmla="*/ 8096 h 38100"/>
                <a:gd name="connsiteX11" fmla="*/ 490061 w 552450"/>
                <a:gd name="connsiteY11" fmla="*/ 7144 h 38100"/>
                <a:gd name="connsiteX12" fmla="*/ 499586 w 552450"/>
                <a:gd name="connsiteY12" fmla="*/ 9049 h 38100"/>
                <a:gd name="connsiteX13" fmla="*/ 495776 w 552450"/>
                <a:gd name="connsiteY13" fmla="*/ 19526 h 38100"/>
                <a:gd name="connsiteX14" fmla="*/ 510064 w 552450"/>
                <a:gd name="connsiteY14" fmla="*/ 9049 h 38100"/>
                <a:gd name="connsiteX15" fmla="*/ 547211 w 552450"/>
                <a:gd name="connsiteY15" fmla="*/ 15716 h 38100"/>
                <a:gd name="connsiteX16" fmla="*/ 550069 w 552450"/>
                <a:gd name="connsiteY16" fmla="*/ 17621 h 38100"/>
                <a:gd name="connsiteX17" fmla="*/ 372904 w 552450"/>
                <a:gd name="connsiteY17" fmla="*/ 35719 h 38100"/>
                <a:gd name="connsiteX18" fmla="*/ 244316 w 552450"/>
                <a:gd name="connsiteY18" fmla="*/ 38576 h 38100"/>
                <a:gd name="connsiteX19" fmla="*/ 7144 w 552450"/>
                <a:gd name="connsiteY19" fmla="*/ 27146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52450" h="38100">
                  <a:moveTo>
                    <a:pt x="7144" y="27146"/>
                  </a:moveTo>
                  <a:cubicBezTo>
                    <a:pt x="34766" y="10001"/>
                    <a:pt x="139541" y="31909"/>
                    <a:pt x="160496" y="31909"/>
                  </a:cubicBezTo>
                  <a:cubicBezTo>
                    <a:pt x="185261" y="31909"/>
                    <a:pt x="233839" y="32861"/>
                    <a:pt x="245269" y="25241"/>
                  </a:cubicBezTo>
                  <a:cubicBezTo>
                    <a:pt x="246221" y="28099"/>
                    <a:pt x="324326" y="23336"/>
                    <a:pt x="324326" y="23336"/>
                  </a:cubicBezTo>
                  <a:cubicBezTo>
                    <a:pt x="321469" y="24289"/>
                    <a:pt x="419576" y="17621"/>
                    <a:pt x="419576" y="12859"/>
                  </a:cubicBezTo>
                  <a:cubicBezTo>
                    <a:pt x="424339" y="18574"/>
                    <a:pt x="412909" y="10954"/>
                    <a:pt x="419576" y="21431"/>
                  </a:cubicBezTo>
                  <a:cubicBezTo>
                    <a:pt x="421481" y="20479"/>
                    <a:pt x="421481" y="21431"/>
                    <a:pt x="420529" y="24289"/>
                  </a:cubicBezTo>
                  <a:cubicBezTo>
                    <a:pt x="425291" y="20479"/>
                    <a:pt x="477679" y="1429"/>
                    <a:pt x="471964" y="18574"/>
                  </a:cubicBezTo>
                  <a:cubicBezTo>
                    <a:pt x="471964" y="18574"/>
                    <a:pt x="481489" y="8096"/>
                    <a:pt x="482441" y="9049"/>
                  </a:cubicBezTo>
                  <a:cubicBezTo>
                    <a:pt x="481489" y="9049"/>
                    <a:pt x="479584" y="15716"/>
                    <a:pt x="482441" y="15716"/>
                  </a:cubicBezTo>
                  <a:cubicBezTo>
                    <a:pt x="486251" y="14764"/>
                    <a:pt x="485299" y="9049"/>
                    <a:pt x="487204" y="8096"/>
                  </a:cubicBezTo>
                  <a:cubicBezTo>
                    <a:pt x="486251" y="10001"/>
                    <a:pt x="487204" y="10001"/>
                    <a:pt x="490061" y="7144"/>
                  </a:cubicBezTo>
                  <a:cubicBezTo>
                    <a:pt x="493871" y="13811"/>
                    <a:pt x="487204" y="10954"/>
                    <a:pt x="499586" y="9049"/>
                  </a:cubicBezTo>
                  <a:cubicBezTo>
                    <a:pt x="498634" y="16669"/>
                    <a:pt x="492919" y="9049"/>
                    <a:pt x="495776" y="19526"/>
                  </a:cubicBezTo>
                  <a:cubicBezTo>
                    <a:pt x="497681" y="19526"/>
                    <a:pt x="510064" y="10001"/>
                    <a:pt x="510064" y="9049"/>
                  </a:cubicBezTo>
                  <a:cubicBezTo>
                    <a:pt x="522446" y="10954"/>
                    <a:pt x="533876" y="19526"/>
                    <a:pt x="547211" y="15716"/>
                  </a:cubicBezTo>
                  <a:cubicBezTo>
                    <a:pt x="547211" y="16669"/>
                    <a:pt x="550069" y="17621"/>
                    <a:pt x="550069" y="17621"/>
                  </a:cubicBezTo>
                  <a:cubicBezTo>
                    <a:pt x="533876" y="27146"/>
                    <a:pt x="420529" y="32861"/>
                    <a:pt x="372904" y="35719"/>
                  </a:cubicBezTo>
                  <a:cubicBezTo>
                    <a:pt x="329089" y="38576"/>
                    <a:pt x="284321" y="36671"/>
                    <a:pt x="244316" y="38576"/>
                  </a:cubicBezTo>
                  <a:cubicBezTo>
                    <a:pt x="185261" y="42386"/>
                    <a:pt x="45244" y="21431"/>
                    <a:pt x="7144" y="2714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F55CF8FB-F591-498E-AF84-8E4766F884D3}"/>
                </a:ext>
              </a:extLst>
            </p:cNvPr>
            <p:cNvSpPr/>
            <p:nvPr/>
          </p:nvSpPr>
          <p:spPr>
            <a:xfrm>
              <a:off x="5301697" y="1291113"/>
              <a:ext cx="9525" cy="9525"/>
            </a:xfrm>
            <a:custGeom>
              <a:avLst/>
              <a:gdLst>
                <a:gd name="connsiteX0" fmla="*/ 8491 w 9525"/>
                <a:gd name="connsiteY0" fmla="*/ 10001 h 9525"/>
                <a:gd name="connsiteX1" fmla="*/ 7538 w 9525"/>
                <a:gd name="connsiteY1" fmla="*/ 7144 h 9525"/>
                <a:gd name="connsiteX2" fmla="*/ 8491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491" y="10001"/>
                  </a:moveTo>
                  <a:cubicBezTo>
                    <a:pt x="7538" y="9049"/>
                    <a:pt x="6586" y="8096"/>
                    <a:pt x="7538" y="7144"/>
                  </a:cubicBezTo>
                  <a:cubicBezTo>
                    <a:pt x="7538" y="8096"/>
                    <a:pt x="8491" y="9049"/>
                    <a:pt x="8491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C4888F0D-0EC2-4FA9-BC42-11140FFF86DE}"/>
                </a:ext>
              </a:extLst>
            </p:cNvPr>
            <p:cNvSpPr/>
            <p:nvPr/>
          </p:nvSpPr>
          <p:spPr>
            <a:xfrm>
              <a:off x="5263991" y="128402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43AED1D4-A316-4A4F-9B38-6C304635033E}"/>
                </a:ext>
              </a:extLst>
            </p:cNvPr>
            <p:cNvSpPr/>
            <p:nvPr/>
          </p:nvSpPr>
          <p:spPr>
            <a:xfrm>
              <a:off x="5254466" y="128254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1095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9049" y="7144"/>
                    <a:pt x="10954" y="7144"/>
                  </a:cubicBezTo>
                  <a:lnTo>
                    <a:pt x="7144" y="90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504D645C-733A-47DB-BCF2-666A2109D416}"/>
                </a:ext>
              </a:extLst>
            </p:cNvPr>
            <p:cNvSpPr/>
            <p:nvPr/>
          </p:nvSpPr>
          <p:spPr>
            <a:xfrm>
              <a:off x="5244227" y="1280636"/>
              <a:ext cx="9525" cy="9525"/>
            </a:xfrm>
            <a:custGeom>
              <a:avLst/>
              <a:gdLst>
                <a:gd name="connsiteX0" fmla="*/ 7858 w 9525"/>
                <a:gd name="connsiteY0" fmla="*/ 8096 h 9525"/>
                <a:gd name="connsiteX1" fmla="*/ 7858 w 9525"/>
                <a:gd name="connsiteY1" fmla="*/ 7144 h 9525"/>
                <a:gd name="connsiteX2" fmla="*/ 7858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8096"/>
                  </a:moveTo>
                  <a:cubicBezTo>
                    <a:pt x="6906" y="7144"/>
                    <a:pt x="6906" y="7144"/>
                    <a:pt x="7858" y="7144"/>
                  </a:cubicBezTo>
                  <a:cubicBezTo>
                    <a:pt x="8811" y="7144"/>
                    <a:pt x="8811" y="7144"/>
                    <a:pt x="7858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9D7316C5-4F17-42AD-9C93-ED036055CCB4}"/>
                </a:ext>
              </a:extLst>
            </p:cNvPr>
            <p:cNvSpPr/>
            <p:nvPr/>
          </p:nvSpPr>
          <p:spPr>
            <a:xfrm>
              <a:off x="5243036" y="1282541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cubicBezTo>
                    <a:pt x="8096" y="8096"/>
                    <a:pt x="8096" y="8096"/>
                    <a:pt x="7144" y="7144"/>
                  </a:cubicBezTo>
                  <a:cubicBezTo>
                    <a:pt x="7144" y="8096"/>
                    <a:pt x="9049" y="6191"/>
                    <a:pt x="9049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0B4F2F10-D9DB-4A20-AE34-DEE8C307C653}"/>
                </a:ext>
              </a:extLst>
            </p:cNvPr>
            <p:cNvSpPr/>
            <p:nvPr/>
          </p:nvSpPr>
          <p:spPr>
            <a:xfrm>
              <a:off x="5223034" y="1281313"/>
              <a:ext cx="9525" cy="9525"/>
            </a:xfrm>
            <a:custGeom>
              <a:avLst/>
              <a:gdLst>
                <a:gd name="connsiteX0" fmla="*/ 9049 w 9525"/>
                <a:gd name="connsiteY0" fmla="*/ 7419 h 9525"/>
                <a:gd name="connsiteX1" fmla="*/ 7144 w 9525"/>
                <a:gd name="connsiteY1" fmla="*/ 7419 h 9525"/>
                <a:gd name="connsiteX2" fmla="*/ 9049 w 9525"/>
                <a:gd name="connsiteY2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419"/>
                  </a:moveTo>
                  <a:cubicBezTo>
                    <a:pt x="9049" y="7419"/>
                    <a:pt x="7144" y="8371"/>
                    <a:pt x="7144" y="7419"/>
                  </a:cubicBezTo>
                  <a:cubicBezTo>
                    <a:pt x="8096" y="8371"/>
                    <a:pt x="9049" y="6466"/>
                    <a:pt x="9049" y="74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40AEB194-3E99-4493-8E09-214F5531486F}"/>
                </a:ext>
              </a:extLst>
            </p:cNvPr>
            <p:cNvSpPr/>
            <p:nvPr/>
          </p:nvSpPr>
          <p:spPr>
            <a:xfrm>
              <a:off x="5215266" y="1282647"/>
              <a:ext cx="9525" cy="9525"/>
            </a:xfrm>
            <a:custGeom>
              <a:avLst/>
              <a:gdLst>
                <a:gd name="connsiteX0" fmla="*/ 8244 w 9525"/>
                <a:gd name="connsiteY0" fmla="*/ 7990 h 9525"/>
                <a:gd name="connsiteX1" fmla="*/ 82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990"/>
                  </a:moveTo>
                  <a:cubicBezTo>
                    <a:pt x="7291" y="7990"/>
                    <a:pt x="6339" y="6085"/>
                    <a:pt x="8244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3B74C666-2FD0-4ABF-9567-847B4130953B}"/>
                </a:ext>
              </a:extLst>
            </p:cNvPr>
            <p:cNvSpPr/>
            <p:nvPr/>
          </p:nvSpPr>
          <p:spPr>
            <a:xfrm>
              <a:off x="5040154" y="12949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125B923E-81A8-4C4E-84B2-C0B843EFC766}"/>
                </a:ext>
              </a:extLst>
            </p:cNvPr>
            <p:cNvSpPr/>
            <p:nvPr/>
          </p:nvSpPr>
          <p:spPr>
            <a:xfrm>
              <a:off x="4966811" y="1295609"/>
              <a:ext cx="9525" cy="9525"/>
            </a:xfrm>
            <a:custGeom>
              <a:avLst/>
              <a:gdLst>
                <a:gd name="connsiteX0" fmla="*/ 8096 w 9525"/>
                <a:gd name="connsiteY0" fmla="*/ 8363 h 9525"/>
                <a:gd name="connsiteX1" fmla="*/ 7144 w 9525"/>
                <a:gd name="connsiteY1" fmla="*/ 7410 h 9525"/>
                <a:gd name="connsiteX2" fmla="*/ 8096 w 9525"/>
                <a:gd name="connsiteY2" fmla="*/ 836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363"/>
                  </a:moveTo>
                  <a:cubicBezTo>
                    <a:pt x="7144" y="9315"/>
                    <a:pt x="7144" y="7410"/>
                    <a:pt x="7144" y="7410"/>
                  </a:cubicBezTo>
                  <a:cubicBezTo>
                    <a:pt x="8096" y="6458"/>
                    <a:pt x="6191" y="8363"/>
                    <a:pt x="8096" y="836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0F155A2C-AA5E-49B1-A4D1-DF39C321517E}"/>
                </a:ext>
              </a:extLst>
            </p:cNvPr>
            <p:cNvSpPr/>
            <p:nvPr/>
          </p:nvSpPr>
          <p:spPr>
            <a:xfrm>
              <a:off x="4927759" y="13015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1190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C1469535-A5B0-467B-B8B0-65152493852D}"/>
                </a:ext>
              </a:extLst>
            </p:cNvPr>
            <p:cNvSpPr/>
            <p:nvPr/>
          </p:nvSpPr>
          <p:spPr>
            <a:xfrm>
              <a:off x="5295424" y="1266082"/>
              <a:ext cx="9525" cy="9525"/>
            </a:xfrm>
            <a:custGeom>
              <a:avLst/>
              <a:gdLst>
                <a:gd name="connsiteX0" fmla="*/ 7144 w 9525"/>
                <a:gd name="connsiteY0" fmla="*/ 8363 h 9525"/>
                <a:gd name="connsiteX1" fmla="*/ 8096 w 9525"/>
                <a:gd name="connsiteY1" fmla="*/ 7410 h 9525"/>
                <a:gd name="connsiteX2" fmla="*/ 7144 w 9525"/>
                <a:gd name="connsiteY2" fmla="*/ 836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363"/>
                  </a:moveTo>
                  <a:cubicBezTo>
                    <a:pt x="9049" y="8363"/>
                    <a:pt x="6191" y="6458"/>
                    <a:pt x="8096" y="7410"/>
                  </a:cubicBezTo>
                  <a:cubicBezTo>
                    <a:pt x="8096" y="8363"/>
                    <a:pt x="8096" y="9315"/>
                    <a:pt x="7144" y="836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80FEE60B-577B-493C-8ED3-424DE3B805AC}"/>
                </a:ext>
              </a:extLst>
            </p:cNvPr>
            <p:cNvSpPr/>
            <p:nvPr/>
          </p:nvSpPr>
          <p:spPr>
            <a:xfrm>
              <a:off x="4789646" y="1250156"/>
              <a:ext cx="514350" cy="28575"/>
            </a:xfrm>
            <a:custGeom>
              <a:avLst/>
              <a:gdLst>
                <a:gd name="connsiteX0" fmla="*/ 7144 w 514350"/>
                <a:gd name="connsiteY0" fmla="*/ 23336 h 28575"/>
                <a:gd name="connsiteX1" fmla="*/ 148114 w 514350"/>
                <a:gd name="connsiteY1" fmla="*/ 20479 h 28575"/>
                <a:gd name="connsiteX2" fmla="*/ 226219 w 514350"/>
                <a:gd name="connsiteY2" fmla="*/ 15716 h 28575"/>
                <a:gd name="connsiteX3" fmla="*/ 299561 w 514350"/>
                <a:gd name="connsiteY3" fmla="*/ 15716 h 28575"/>
                <a:gd name="connsiteX4" fmla="*/ 388144 w 514350"/>
                <a:gd name="connsiteY4" fmla="*/ 10001 h 28575"/>
                <a:gd name="connsiteX5" fmla="*/ 388144 w 514350"/>
                <a:gd name="connsiteY5" fmla="*/ 21431 h 28575"/>
                <a:gd name="connsiteX6" fmla="*/ 435769 w 514350"/>
                <a:gd name="connsiteY6" fmla="*/ 18574 h 28575"/>
                <a:gd name="connsiteX7" fmla="*/ 446246 w 514350"/>
                <a:gd name="connsiteY7" fmla="*/ 9049 h 28575"/>
                <a:gd name="connsiteX8" fmla="*/ 446246 w 514350"/>
                <a:gd name="connsiteY8" fmla="*/ 15716 h 28575"/>
                <a:gd name="connsiteX9" fmla="*/ 451009 w 514350"/>
                <a:gd name="connsiteY9" fmla="*/ 8096 h 28575"/>
                <a:gd name="connsiteX10" fmla="*/ 453866 w 514350"/>
                <a:gd name="connsiteY10" fmla="*/ 7144 h 28575"/>
                <a:gd name="connsiteX11" fmla="*/ 462439 w 514350"/>
                <a:gd name="connsiteY11" fmla="*/ 9049 h 28575"/>
                <a:gd name="connsiteX12" fmla="*/ 457676 w 514350"/>
                <a:gd name="connsiteY12" fmla="*/ 18574 h 28575"/>
                <a:gd name="connsiteX13" fmla="*/ 471011 w 514350"/>
                <a:gd name="connsiteY13" fmla="*/ 9049 h 28575"/>
                <a:gd name="connsiteX14" fmla="*/ 505301 w 514350"/>
                <a:gd name="connsiteY14" fmla="*/ 17621 h 28575"/>
                <a:gd name="connsiteX15" fmla="*/ 508159 w 514350"/>
                <a:gd name="connsiteY15" fmla="*/ 19526 h 28575"/>
                <a:gd name="connsiteX16" fmla="*/ 343376 w 514350"/>
                <a:gd name="connsiteY16" fmla="*/ 30004 h 28575"/>
                <a:gd name="connsiteX17" fmla="*/ 224314 w 514350"/>
                <a:gd name="connsiteY17" fmla="*/ 29051 h 28575"/>
                <a:gd name="connsiteX18" fmla="*/ 7144 w 514350"/>
                <a:gd name="connsiteY18" fmla="*/ 23336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14350" h="28575">
                  <a:moveTo>
                    <a:pt x="7144" y="23336"/>
                  </a:moveTo>
                  <a:cubicBezTo>
                    <a:pt x="30004" y="5239"/>
                    <a:pt x="130016" y="21431"/>
                    <a:pt x="148114" y="20479"/>
                  </a:cubicBezTo>
                  <a:cubicBezTo>
                    <a:pt x="170021" y="19526"/>
                    <a:pt x="215741" y="23336"/>
                    <a:pt x="226219" y="15716"/>
                  </a:cubicBezTo>
                  <a:cubicBezTo>
                    <a:pt x="227171" y="17621"/>
                    <a:pt x="299561" y="15716"/>
                    <a:pt x="299561" y="15716"/>
                  </a:cubicBezTo>
                  <a:cubicBezTo>
                    <a:pt x="296704" y="16669"/>
                    <a:pt x="388144" y="13811"/>
                    <a:pt x="388144" y="10001"/>
                  </a:cubicBezTo>
                  <a:cubicBezTo>
                    <a:pt x="389096" y="10954"/>
                    <a:pt x="387191" y="20479"/>
                    <a:pt x="388144" y="21431"/>
                  </a:cubicBezTo>
                  <a:cubicBezTo>
                    <a:pt x="392906" y="17621"/>
                    <a:pt x="442436" y="1429"/>
                    <a:pt x="435769" y="18574"/>
                  </a:cubicBezTo>
                  <a:cubicBezTo>
                    <a:pt x="434816" y="18574"/>
                    <a:pt x="445294" y="9049"/>
                    <a:pt x="446246" y="9049"/>
                  </a:cubicBezTo>
                  <a:cubicBezTo>
                    <a:pt x="446246" y="9049"/>
                    <a:pt x="443389" y="15716"/>
                    <a:pt x="446246" y="15716"/>
                  </a:cubicBezTo>
                  <a:cubicBezTo>
                    <a:pt x="450056" y="14764"/>
                    <a:pt x="449104" y="10001"/>
                    <a:pt x="451009" y="8096"/>
                  </a:cubicBezTo>
                  <a:cubicBezTo>
                    <a:pt x="450056" y="10001"/>
                    <a:pt x="451009" y="10001"/>
                    <a:pt x="453866" y="7144"/>
                  </a:cubicBezTo>
                  <a:cubicBezTo>
                    <a:pt x="457676" y="13811"/>
                    <a:pt x="451009" y="10954"/>
                    <a:pt x="462439" y="9049"/>
                  </a:cubicBezTo>
                  <a:cubicBezTo>
                    <a:pt x="461486" y="15716"/>
                    <a:pt x="455771" y="9049"/>
                    <a:pt x="457676" y="18574"/>
                  </a:cubicBezTo>
                  <a:cubicBezTo>
                    <a:pt x="459581" y="18574"/>
                    <a:pt x="471011" y="10001"/>
                    <a:pt x="471011" y="9049"/>
                  </a:cubicBezTo>
                  <a:cubicBezTo>
                    <a:pt x="482441" y="10954"/>
                    <a:pt x="491966" y="20479"/>
                    <a:pt x="505301" y="17621"/>
                  </a:cubicBezTo>
                  <a:cubicBezTo>
                    <a:pt x="505301" y="18574"/>
                    <a:pt x="508159" y="19526"/>
                    <a:pt x="508159" y="19526"/>
                  </a:cubicBezTo>
                  <a:cubicBezTo>
                    <a:pt x="491966" y="27146"/>
                    <a:pt x="388144" y="28099"/>
                    <a:pt x="343376" y="30004"/>
                  </a:cubicBezTo>
                  <a:cubicBezTo>
                    <a:pt x="303371" y="30956"/>
                    <a:pt x="261461" y="28099"/>
                    <a:pt x="224314" y="29051"/>
                  </a:cubicBezTo>
                  <a:cubicBezTo>
                    <a:pt x="184309" y="29051"/>
                    <a:pt x="31909" y="16669"/>
                    <a:pt x="7144" y="2333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73BD6F35-C041-420D-8F84-530A928478C3}"/>
                </a:ext>
              </a:extLst>
            </p:cNvPr>
            <p:cNvSpPr/>
            <p:nvPr/>
          </p:nvSpPr>
          <p:spPr>
            <a:xfrm>
              <a:off x="5292300" y="1265396"/>
              <a:ext cx="9525" cy="9525"/>
            </a:xfrm>
            <a:custGeom>
              <a:avLst/>
              <a:gdLst>
                <a:gd name="connsiteX0" fmla="*/ 8363 w 9525"/>
                <a:gd name="connsiteY0" fmla="*/ 10001 h 9525"/>
                <a:gd name="connsiteX1" fmla="*/ 7410 w 9525"/>
                <a:gd name="connsiteY1" fmla="*/ 7144 h 9525"/>
                <a:gd name="connsiteX2" fmla="*/ 8363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363" y="10001"/>
                  </a:moveTo>
                  <a:cubicBezTo>
                    <a:pt x="8363" y="9049"/>
                    <a:pt x="6458" y="8096"/>
                    <a:pt x="7410" y="7144"/>
                  </a:cubicBezTo>
                  <a:cubicBezTo>
                    <a:pt x="7410" y="7144"/>
                    <a:pt x="8363" y="9049"/>
                    <a:pt x="8363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DC1D6624-75F2-4B0B-B21D-97933180F354}"/>
                </a:ext>
              </a:extLst>
            </p:cNvPr>
            <p:cNvSpPr/>
            <p:nvPr/>
          </p:nvSpPr>
          <p:spPr>
            <a:xfrm>
              <a:off x="5258276" y="1255977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7144" y="7990"/>
                    <a:pt x="8096" y="6085"/>
                    <a:pt x="7144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96F89BEF-0F58-40B8-B158-86CDC44A76C3}"/>
                </a:ext>
              </a:extLst>
            </p:cNvPr>
            <p:cNvSpPr/>
            <p:nvPr/>
          </p:nvSpPr>
          <p:spPr>
            <a:xfrm>
              <a:off x="5248751" y="125491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10001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9049" y="7144"/>
                    <a:pt x="10001" y="7144"/>
                  </a:cubicBezTo>
                  <a:lnTo>
                    <a:pt x="7144" y="90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FD70070A-5626-4972-B814-273C73035AF3}"/>
                </a:ext>
              </a:extLst>
            </p:cNvPr>
            <p:cNvSpPr/>
            <p:nvPr/>
          </p:nvSpPr>
          <p:spPr>
            <a:xfrm>
              <a:off x="5240417" y="1251108"/>
              <a:ext cx="9525" cy="9525"/>
            </a:xfrm>
            <a:custGeom>
              <a:avLst/>
              <a:gdLst>
                <a:gd name="connsiteX0" fmla="*/ 7858 w 9525"/>
                <a:gd name="connsiteY0" fmla="*/ 8096 h 9525"/>
                <a:gd name="connsiteX1" fmla="*/ 7858 w 9525"/>
                <a:gd name="connsiteY1" fmla="*/ 7144 h 9525"/>
                <a:gd name="connsiteX2" fmla="*/ 7858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8096"/>
                  </a:moveTo>
                  <a:cubicBezTo>
                    <a:pt x="6906" y="7144"/>
                    <a:pt x="6906" y="7144"/>
                    <a:pt x="7858" y="7144"/>
                  </a:cubicBezTo>
                  <a:cubicBezTo>
                    <a:pt x="7858" y="8096"/>
                    <a:pt x="7858" y="8096"/>
                    <a:pt x="7858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25008B72-0EBE-4F63-998F-4B50E0D4E0F1}"/>
                </a:ext>
              </a:extLst>
            </p:cNvPr>
            <p:cNvSpPr/>
            <p:nvPr/>
          </p:nvSpPr>
          <p:spPr>
            <a:xfrm>
              <a:off x="5239226" y="1253728"/>
              <a:ext cx="9525" cy="9525"/>
            </a:xfrm>
            <a:custGeom>
              <a:avLst/>
              <a:gdLst>
                <a:gd name="connsiteX0" fmla="*/ 8096 w 9525"/>
                <a:gd name="connsiteY0" fmla="*/ 8334 h 9525"/>
                <a:gd name="connsiteX1" fmla="*/ 7144 w 9525"/>
                <a:gd name="connsiteY1" fmla="*/ 7382 h 9525"/>
                <a:gd name="connsiteX2" fmla="*/ 8096 w 9525"/>
                <a:gd name="connsiteY2" fmla="*/ 833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334"/>
                  </a:moveTo>
                  <a:cubicBezTo>
                    <a:pt x="7144" y="8334"/>
                    <a:pt x="7144" y="7382"/>
                    <a:pt x="7144" y="7382"/>
                  </a:cubicBezTo>
                  <a:cubicBezTo>
                    <a:pt x="7144" y="7382"/>
                    <a:pt x="8096" y="6429"/>
                    <a:pt x="8096" y="833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A144201E-8850-4B4E-BD57-D77B219E6FD3}"/>
                </a:ext>
              </a:extLst>
            </p:cNvPr>
            <p:cNvSpPr/>
            <p:nvPr/>
          </p:nvSpPr>
          <p:spPr>
            <a:xfrm>
              <a:off x="5220176" y="1251214"/>
              <a:ext cx="9525" cy="9525"/>
            </a:xfrm>
            <a:custGeom>
              <a:avLst/>
              <a:gdLst>
                <a:gd name="connsiteX0" fmla="*/ 9049 w 9525"/>
                <a:gd name="connsiteY0" fmla="*/ 7990 h 9525"/>
                <a:gd name="connsiteX1" fmla="*/ 7144 w 9525"/>
                <a:gd name="connsiteY1" fmla="*/ 7990 h 9525"/>
                <a:gd name="connsiteX2" fmla="*/ 9049 w 9525"/>
                <a:gd name="connsiteY2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990"/>
                  </a:moveTo>
                  <a:cubicBezTo>
                    <a:pt x="9049" y="7990"/>
                    <a:pt x="8096" y="8943"/>
                    <a:pt x="7144" y="7990"/>
                  </a:cubicBezTo>
                  <a:cubicBezTo>
                    <a:pt x="8096" y="7990"/>
                    <a:pt x="9049" y="6085"/>
                    <a:pt x="9049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1112B351-01B3-4739-86EE-1DCB9AA1875F}"/>
                </a:ext>
              </a:extLst>
            </p:cNvPr>
            <p:cNvSpPr/>
            <p:nvPr/>
          </p:nvSpPr>
          <p:spPr>
            <a:xfrm>
              <a:off x="5213085" y="1252167"/>
              <a:ext cx="9525" cy="9525"/>
            </a:xfrm>
            <a:custGeom>
              <a:avLst/>
              <a:gdLst>
                <a:gd name="connsiteX0" fmla="*/ 7567 w 9525"/>
                <a:gd name="connsiteY0" fmla="*/ 7990 h 9525"/>
                <a:gd name="connsiteX1" fmla="*/ 7567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990"/>
                  </a:moveTo>
                  <a:cubicBezTo>
                    <a:pt x="7567" y="7990"/>
                    <a:pt x="6615" y="6085"/>
                    <a:pt x="7567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A37DB5D9-33E8-44D0-B435-A31BCA39C04A}"/>
                </a:ext>
              </a:extLst>
            </p:cNvPr>
            <p:cNvSpPr/>
            <p:nvPr/>
          </p:nvSpPr>
          <p:spPr>
            <a:xfrm>
              <a:off x="5049679" y="12568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7144"/>
                    <a:pt x="9049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E606ED0E-BD2C-4D34-829E-45983F157634}"/>
                </a:ext>
              </a:extLst>
            </p:cNvPr>
            <p:cNvSpPr/>
            <p:nvPr/>
          </p:nvSpPr>
          <p:spPr>
            <a:xfrm>
              <a:off x="4982051" y="1255871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9049"/>
                    <a:pt x="7144" y="7144"/>
                    <a:pt x="7144" y="7144"/>
                  </a:cubicBezTo>
                  <a:cubicBezTo>
                    <a:pt x="8096" y="7144"/>
                    <a:pt x="6191" y="9049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E0B61CDD-BE85-41FD-999E-48D57B79AEC9}"/>
                </a:ext>
              </a:extLst>
            </p:cNvPr>
            <p:cNvSpPr/>
            <p:nvPr/>
          </p:nvSpPr>
          <p:spPr>
            <a:xfrm>
              <a:off x="4945856" y="12615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1190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952A0248-EEFB-4A49-9E49-FEB4A90C64E0}"/>
                </a:ext>
              </a:extLst>
            </p:cNvPr>
            <p:cNvSpPr/>
            <p:nvPr/>
          </p:nvSpPr>
          <p:spPr>
            <a:xfrm>
              <a:off x="5255419" y="57536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8520"/>
                    <a:pt x="9049" y="8520"/>
                    <a:pt x="7144" y="7567"/>
                  </a:cubicBezTo>
                  <a:cubicBezTo>
                    <a:pt x="7144" y="7567"/>
                    <a:pt x="7144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4F7E544C-C5B1-4EE2-8883-B791CD731520}"/>
                </a:ext>
              </a:extLst>
            </p:cNvPr>
            <p:cNvSpPr/>
            <p:nvPr/>
          </p:nvSpPr>
          <p:spPr>
            <a:xfrm>
              <a:off x="5200187" y="481636"/>
              <a:ext cx="104775" cy="104775"/>
            </a:xfrm>
            <a:custGeom>
              <a:avLst/>
              <a:gdLst>
                <a:gd name="connsiteX0" fmla="*/ 9036 w 104775"/>
                <a:gd name="connsiteY0" fmla="*/ 57479 h 104775"/>
                <a:gd name="connsiteX1" fmla="*/ 48088 w 104775"/>
                <a:gd name="connsiteY1" fmla="*/ 13664 h 104775"/>
                <a:gd name="connsiteX2" fmla="*/ 97618 w 104775"/>
                <a:gd name="connsiteY2" fmla="*/ 69861 h 104775"/>
                <a:gd name="connsiteX3" fmla="*/ 89046 w 104775"/>
                <a:gd name="connsiteY3" fmla="*/ 67956 h 104775"/>
                <a:gd name="connsiteX4" fmla="*/ 86188 w 104775"/>
                <a:gd name="connsiteY4" fmla="*/ 67956 h 104775"/>
                <a:gd name="connsiteX5" fmla="*/ 96666 w 104775"/>
                <a:gd name="connsiteY5" fmla="*/ 75576 h 104775"/>
                <a:gd name="connsiteX6" fmla="*/ 92856 w 104775"/>
                <a:gd name="connsiteY6" fmla="*/ 86054 h 104775"/>
                <a:gd name="connsiteX7" fmla="*/ 84283 w 104775"/>
                <a:gd name="connsiteY7" fmla="*/ 83196 h 104775"/>
                <a:gd name="connsiteX8" fmla="*/ 90951 w 104775"/>
                <a:gd name="connsiteY8" fmla="*/ 90816 h 104775"/>
                <a:gd name="connsiteX9" fmla="*/ 85236 w 104775"/>
                <a:gd name="connsiteY9" fmla="*/ 87006 h 104775"/>
                <a:gd name="connsiteX10" fmla="*/ 90951 w 104775"/>
                <a:gd name="connsiteY10" fmla="*/ 91769 h 104775"/>
                <a:gd name="connsiteX11" fmla="*/ 90951 w 104775"/>
                <a:gd name="connsiteY11" fmla="*/ 92721 h 104775"/>
                <a:gd name="connsiteX12" fmla="*/ 87141 w 104775"/>
                <a:gd name="connsiteY12" fmla="*/ 94626 h 104775"/>
                <a:gd name="connsiteX13" fmla="*/ 79521 w 104775"/>
                <a:gd name="connsiteY13" fmla="*/ 87959 h 104775"/>
                <a:gd name="connsiteX14" fmla="*/ 84283 w 104775"/>
                <a:gd name="connsiteY14" fmla="*/ 98436 h 104775"/>
                <a:gd name="connsiteX15" fmla="*/ 68091 w 104775"/>
                <a:gd name="connsiteY15" fmla="*/ 103199 h 104775"/>
                <a:gd name="connsiteX16" fmla="*/ 65233 w 104775"/>
                <a:gd name="connsiteY16" fmla="*/ 99389 h 104775"/>
                <a:gd name="connsiteX17" fmla="*/ 79521 w 104775"/>
                <a:gd name="connsiteY17" fmla="*/ 49859 h 104775"/>
                <a:gd name="connsiteX18" fmla="*/ 9036 w 104775"/>
                <a:gd name="connsiteY18" fmla="*/ 57479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04775" h="104775">
                  <a:moveTo>
                    <a:pt x="9036" y="57479"/>
                  </a:moveTo>
                  <a:cubicBezTo>
                    <a:pt x="-2394" y="51764"/>
                    <a:pt x="41421" y="-10149"/>
                    <a:pt x="48088" y="13664"/>
                  </a:cubicBezTo>
                  <a:cubicBezTo>
                    <a:pt x="105238" y="-15864"/>
                    <a:pt x="78568" y="64146"/>
                    <a:pt x="97618" y="69861"/>
                  </a:cubicBezTo>
                  <a:cubicBezTo>
                    <a:pt x="87141" y="69861"/>
                    <a:pt x="109048" y="67956"/>
                    <a:pt x="89046" y="67956"/>
                  </a:cubicBezTo>
                  <a:cubicBezTo>
                    <a:pt x="89998" y="68909"/>
                    <a:pt x="89046" y="68909"/>
                    <a:pt x="86188" y="67956"/>
                  </a:cubicBezTo>
                  <a:cubicBezTo>
                    <a:pt x="93808" y="73671"/>
                    <a:pt x="91903" y="72719"/>
                    <a:pt x="96666" y="75576"/>
                  </a:cubicBezTo>
                  <a:cubicBezTo>
                    <a:pt x="92856" y="74624"/>
                    <a:pt x="92856" y="84149"/>
                    <a:pt x="92856" y="86054"/>
                  </a:cubicBezTo>
                  <a:cubicBezTo>
                    <a:pt x="89046" y="85101"/>
                    <a:pt x="87141" y="85101"/>
                    <a:pt x="84283" y="83196"/>
                  </a:cubicBezTo>
                  <a:cubicBezTo>
                    <a:pt x="90951" y="81291"/>
                    <a:pt x="87141" y="91769"/>
                    <a:pt x="90951" y="90816"/>
                  </a:cubicBezTo>
                  <a:cubicBezTo>
                    <a:pt x="90951" y="90816"/>
                    <a:pt x="85236" y="86054"/>
                    <a:pt x="85236" y="87006"/>
                  </a:cubicBezTo>
                  <a:cubicBezTo>
                    <a:pt x="85236" y="89864"/>
                    <a:pt x="89998" y="90816"/>
                    <a:pt x="90951" y="91769"/>
                  </a:cubicBezTo>
                  <a:cubicBezTo>
                    <a:pt x="89998" y="90816"/>
                    <a:pt x="89998" y="90816"/>
                    <a:pt x="90951" y="92721"/>
                  </a:cubicBezTo>
                  <a:cubicBezTo>
                    <a:pt x="83331" y="91769"/>
                    <a:pt x="89046" y="88911"/>
                    <a:pt x="87141" y="94626"/>
                  </a:cubicBezTo>
                  <a:cubicBezTo>
                    <a:pt x="83331" y="91769"/>
                    <a:pt x="85236" y="90816"/>
                    <a:pt x="79521" y="87959"/>
                  </a:cubicBezTo>
                  <a:cubicBezTo>
                    <a:pt x="80473" y="87959"/>
                    <a:pt x="83331" y="96531"/>
                    <a:pt x="84283" y="98436"/>
                  </a:cubicBezTo>
                  <a:cubicBezTo>
                    <a:pt x="77616" y="102246"/>
                    <a:pt x="70948" y="95579"/>
                    <a:pt x="68091" y="103199"/>
                  </a:cubicBezTo>
                  <a:cubicBezTo>
                    <a:pt x="68091" y="105104"/>
                    <a:pt x="64281" y="99389"/>
                    <a:pt x="65233" y="99389"/>
                  </a:cubicBezTo>
                  <a:cubicBezTo>
                    <a:pt x="68091" y="100341"/>
                    <a:pt x="86188" y="67004"/>
                    <a:pt x="79521" y="49859"/>
                  </a:cubicBezTo>
                  <a:cubicBezTo>
                    <a:pt x="57613" y="-1576"/>
                    <a:pt x="7131" y="53669"/>
                    <a:pt x="9036" y="5747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9E149FC5-830D-4948-B1F1-668B713A0616}"/>
                </a:ext>
              </a:extLst>
            </p:cNvPr>
            <p:cNvSpPr/>
            <p:nvPr/>
          </p:nvSpPr>
          <p:spPr>
            <a:xfrm>
              <a:off x="5256371" y="5748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9049" y="9049"/>
                  </a:cubicBezTo>
                  <a:cubicBezTo>
                    <a:pt x="8096" y="9049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9CCEC2C6-B302-4176-8628-0C2F79DD8C4C}"/>
                </a:ext>
              </a:extLst>
            </p:cNvPr>
            <p:cNvSpPr/>
            <p:nvPr/>
          </p:nvSpPr>
          <p:spPr>
            <a:xfrm>
              <a:off x="5273516" y="5729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EE5073AC-9B47-4995-BF56-88C78ED9DAFF}"/>
                </a:ext>
              </a:extLst>
            </p:cNvPr>
            <p:cNvSpPr/>
            <p:nvPr/>
          </p:nvSpPr>
          <p:spPr>
            <a:xfrm>
              <a:off x="5276374" y="5700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9049"/>
                    <a:pt x="8096" y="9049"/>
                  </a:cubicBez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22AB91E5-CDF8-4D21-B4B8-F14EEBDBF676}"/>
                </a:ext>
              </a:extLst>
            </p:cNvPr>
            <p:cNvSpPr/>
            <p:nvPr/>
          </p:nvSpPr>
          <p:spPr>
            <a:xfrm>
              <a:off x="5281136" y="5691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D6466B34-4270-4E77-B15F-94EF0A990698}"/>
                </a:ext>
              </a:extLst>
            </p:cNvPr>
            <p:cNvSpPr/>
            <p:nvPr/>
          </p:nvSpPr>
          <p:spPr>
            <a:xfrm>
              <a:off x="5279231" y="5672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8096" y="7144"/>
                    <a:pt x="9049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8A72AFBC-A9F7-40FE-B51F-82C06C93D307}"/>
                </a:ext>
              </a:extLst>
            </p:cNvPr>
            <p:cNvSpPr/>
            <p:nvPr/>
          </p:nvSpPr>
          <p:spPr>
            <a:xfrm>
              <a:off x="5285475" y="561075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  <a:gd name="connsiteX2" fmla="*/ 756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5"/>
                    <a:pt x="7567" y="7567"/>
                  </a:cubicBezTo>
                  <a:cubicBezTo>
                    <a:pt x="7567" y="6615"/>
                    <a:pt x="8520" y="8520"/>
                    <a:pt x="7567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AAEEB93F-A5E8-4909-8548-6909E3DC31CC}"/>
                </a:ext>
              </a:extLst>
            </p:cNvPr>
            <p:cNvSpPr/>
            <p:nvPr/>
          </p:nvSpPr>
          <p:spPr>
            <a:xfrm>
              <a:off x="5285899" y="5576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4E39E559-6FC9-4B08-BDB8-BB337744A1F8}"/>
                </a:ext>
              </a:extLst>
            </p:cNvPr>
            <p:cNvSpPr/>
            <p:nvPr/>
          </p:nvSpPr>
          <p:spPr>
            <a:xfrm>
              <a:off x="5278279" y="4938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33456133-2A6A-41A7-AA38-36299AB81A56}"/>
                </a:ext>
              </a:extLst>
            </p:cNvPr>
            <p:cNvSpPr/>
            <p:nvPr/>
          </p:nvSpPr>
          <p:spPr>
            <a:xfrm>
              <a:off x="5251185" y="477678"/>
              <a:ext cx="9525" cy="9525"/>
            </a:xfrm>
            <a:custGeom>
              <a:avLst/>
              <a:gdLst>
                <a:gd name="connsiteX0" fmla="*/ 7567 w 9525"/>
                <a:gd name="connsiteY0" fmla="*/ 8096 h 9525"/>
                <a:gd name="connsiteX1" fmla="*/ 7567 w 9525"/>
                <a:gd name="connsiteY1" fmla="*/ 7144 h 9525"/>
                <a:gd name="connsiteX2" fmla="*/ 7567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8096"/>
                  </a:moveTo>
                  <a:cubicBezTo>
                    <a:pt x="6615" y="9049"/>
                    <a:pt x="7567" y="7144"/>
                    <a:pt x="7567" y="7144"/>
                  </a:cubicBezTo>
                  <a:cubicBezTo>
                    <a:pt x="8520" y="7144"/>
                    <a:pt x="7567" y="8096"/>
                    <a:pt x="7567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F449030B-C354-4330-A318-4AA46486F52E}"/>
                </a:ext>
              </a:extLst>
            </p:cNvPr>
            <p:cNvSpPr/>
            <p:nvPr/>
          </p:nvSpPr>
          <p:spPr>
            <a:xfrm>
              <a:off x="5236369" y="4833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9049" y="1190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A93B4496-D62A-424E-8489-DEF4B2565AF3}"/>
                </a:ext>
              </a:extLst>
            </p:cNvPr>
            <p:cNvSpPr/>
            <p:nvPr/>
          </p:nvSpPr>
          <p:spPr>
            <a:xfrm>
              <a:off x="4955910" y="55387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8520" y="9049"/>
                    <a:pt x="7567" y="7144"/>
                  </a:cubicBezTo>
                  <a:cubicBezTo>
                    <a:pt x="7567" y="8096"/>
                    <a:pt x="6615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B892A9D8-982F-4DA2-A20F-6B46A6875377}"/>
                </a:ext>
              </a:extLst>
            </p:cNvPr>
            <p:cNvSpPr/>
            <p:nvPr/>
          </p:nvSpPr>
          <p:spPr>
            <a:xfrm>
              <a:off x="4901102" y="460043"/>
              <a:ext cx="104775" cy="104775"/>
            </a:xfrm>
            <a:custGeom>
              <a:avLst/>
              <a:gdLst>
                <a:gd name="connsiteX0" fmla="*/ 9036 w 104775"/>
                <a:gd name="connsiteY0" fmla="*/ 57164 h 104775"/>
                <a:gd name="connsiteX1" fmla="*/ 48088 w 104775"/>
                <a:gd name="connsiteY1" fmla="*/ 13349 h 104775"/>
                <a:gd name="connsiteX2" fmla="*/ 97618 w 104775"/>
                <a:gd name="connsiteY2" fmla="*/ 69547 h 104775"/>
                <a:gd name="connsiteX3" fmla="*/ 89046 w 104775"/>
                <a:gd name="connsiteY3" fmla="*/ 67642 h 104775"/>
                <a:gd name="connsiteX4" fmla="*/ 86188 w 104775"/>
                <a:gd name="connsiteY4" fmla="*/ 67642 h 104775"/>
                <a:gd name="connsiteX5" fmla="*/ 96666 w 104775"/>
                <a:gd name="connsiteY5" fmla="*/ 75262 h 104775"/>
                <a:gd name="connsiteX6" fmla="*/ 92856 w 104775"/>
                <a:gd name="connsiteY6" fmla="*/ 85739 h 104775"/>
                <a:gd name="connsiteX7" fmla="*/ 84283 w 104775"/>
                <a:gd name="connsiteY7" fmla="*/ 82882 h 104775"/>
                <a:gd name="connsiteX8" fmla="*/ 90951 w 104775"/>
                <a:gd name="connsiteY8" fmla="*/ 90502 h 104775"/>
                <a:gd name="connsiteX9" fmla="*/ 85236 w 104775"/>
                <a:gd name="connsiteY9" fmla="*/ 86692 h 104775"/>
                <a:gd name="connsiteX10" fmla="*/ 90951 w 104775"/>
                <a:gd name="connsiteY10" fmla="*/ 91454 h 104775"/>
                <a:gd name="connsiteX11" fmla="*/ 90951 w 104775"/>
                <a:gd name="connsiteY11" fmla="*/ 92407 h 104775"/>
                <a:gd name="connsiteX12" fmla="*/ 87141 w 104775"/>
                <a:gd name="connsiteY12" fmla="*/ 94312 h 104775"/>
                <a:gd name="connsiteX13" fmla="*/ 79521 w 104775"/>
                <a:gd name="connsiteY13" fmla="*/ 87644 h 104775"/>
                <a:gd name="connsiteX14" fmla="*/ 84283 w 104775"/>
                <a:gd name="connsiteY14" fmla="*/ 98122 h 104775"/>
                <a:gd name="connsiteX15" fmla="*/ 68091 w 104775"/>
                <a:gd name="connsiteY15" fmla="*/ 102884 h 104775"/>
                <a:gd name="connsiteX16" fmla="*/ 65233 w 104775"/>
                <a:gd name="connsiteY16" fmla="*/ 99074 h 104775"/>
                <a:gd name="connsiteX17" fmla="*/ 79521 w 104775"/>
                <a:gd name="connsiteY17" fmla="*/ 49544 h 104775"/>
                <a:gd name="connsiteX18" fmla="*/ 9036 w 104775"/>
                <a:gd name="connsiteY18" fmla="*/ 57164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04775" h="104775">
                  <a:moveTo>
                    <a:pt x="9036" y="57164"/>
                  </a:moveTo>
                  <a:cubicBezTo>
                    <a:pt x="-2394" y="51449"/>
                    <a:pt x="41421" y="-10463"/>
                    <a:pt x="48088" y="13349"/>
                  </a:cubicBezTo>
                  <a:cubicBezTo>
                    <a:pt x="105238" y="-15226"/>
                    <a:pt x="78568" y="63832"/>
                    <a:pt x="97618" y="69547"/>
                  </a:cubicBezTo>
                  <a:cubicBezTo>
                    <a:pt x="87141" y="69547"/>
                    <a:pt x="109048" y="67642"/>
                    <a:pt x="89046" y="67642"/>
                  </a:cubicBezTo>
                  <a:cubicBezTo>
                    <a:pt x="89998" y="68594"/>
                    <a:pt x="89046" y="68594"/>
                    <a:pt x="86188" y="67642"/>
                  </a:cubicBezTo>
                  <a:cubicBezTo>
                    <a:pt x="93808" y="73357"/>
                    <a:pt x="91903" y="72404"/>
                    <a:pt x="96666" y="75262"/>
                  </a:cubicBezTo>
                  <a:cubicBezTo>
                    <a:pt x="92856" y="74309"/>
                    <a:pt x="92856" y="83834"/>
                    <a:pt x="92856" y="85739"/>
                  </a:cubicBezTo>
                  <a:cubicBezTo>
                    <a:pt x="89046" y="84787"/>
                    <a:pt x="87141" y="84787"/>
                    <a:pt x="84283" y="82882"/>
                  </a:cubicBezTo>
                  <a:cubicBezTo>
                    <a:pt x="90951" y="80977"/>
                    <a:pt x="87141" y="91454"/>
                    <a:pt x="90951" y="90502"/>
                  </a:cubicBezTo>
                  <a:cubicBezTo>
                    <a:pt x="90951" y="90502"/>
                    <a:pt x="85236" y="85739"/>
                    <a:pt x="85236" y="86692"/>
                  </a:cubicBezTo>
                  <a:cubicBezTo>
                    <a:pt x="85236" y="89549"/>
                    <a:pt x="89998" y="90502"/>
                    <a:pt x="90951" y="91454"/>
                  </a:cubicBezTo>
                  <a:cubicBezTo>
                    <a:pt x="89998" y="90502"/>
                    <a:pt x="89998" y="90502"/>
                    <a:pt x="90951" y="92407"/>
                  </a:cubicBezTo>
                  <a:cubicBezTo>
                    <a:pt x="83331" y="91454"/>
                    <a:pt x="89046" y="88597"/>
                    <a:pt x="87141" y="94312"/>
                  </a:cubicBezTo>
                  <a:cubicBezTo>
                    <a:pt x="83331" y="91454"/>
                    <a:pt x="85236" y="90502"/>
                    <a:pt x="79521" y="87644"/>
                  </a:cubicBezTo>
                  <a:cubicBezTo>
                    <a:pt x="80473" y="87644"/>
                    <a:pt x="83331" y="96217"/>
                    <a:pt x="84283" y="98122"/>
                  </a:cubicBezTo>
                  <a:cubicBezTo>
                    <a:pt x="77616" y="101932"/>
                    <a:pt x="70948" y="95264"/>
                    <a:pt x="68091" y="102884"/>
                  </a:cubicBezTo>
                  <a:cubicBezTo>
                    <a:pt x="68091" y="104789"/>
                    <a:pt x="64281" y="99074"/>
                    <a:pt x="65233" y="99074"/>
                  </a:cubicBezTo>
                  <a:cubicBezTo>
                    <a:pt x="68091" y="100027"/>
                    <a:pt x="86188" y="66689"/>
                    <a:pt x="79521" y="49544"/>
                  </a:cubicBezTo>
                  <a:cubicBezTo>
                    <a:pt x="57613" y="-938"/>
                    <a:pt x="6178" y="53354"/>
                    <a:pt x="9036" y="5716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2B024F38-FDCD-40A4-AAF8-B3EED49A2846}"/>
                </a:ext>
              </a:extLst>
            </p:cNvPr>
            <p:cNvSpPr/>
            <p:nvPr/>
          </p:nvSpPr>
          <p:spPr>
            <a:xfrm>
              <a:off x="4957286" y="5538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9049" y="9049"/>
                  </a:cubicBezTo>
                  <a:cubicBezTo>
                    <a:pt x="8096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9377B938-AAE0-4174-815F-30EB70D83947}"/>
                </a:ext>
              </a:extLst>
            </p:cNvPr>
            <p:cNvSpPr/>
            <p:nvPr/>
          </p:nvSpPr>
          <p:spPr>
            <a:xfrm>
              <a:off x="4974431" y="5510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9DC532A3-E85D-486E-9E1B-A465FF4DA50F}"/>
                </a:ext>
              </a:extLst>
            </p:cNvPr>
            <p:cNvSpPr/>
            <p:nvPr/>
          </p:nvSpPr>
          <p:spPr>
            <a:xfrm>
              <a:off x="4976336" y="5481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9049"/>
                    <a:pt x="8096" y="9049"/>
                  </a:cubicBez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41F3BD74-08E2-4BA1-B29A-CF580AEDA3DA}"/>
                </a:ext>
              </a:extLst>
            </p:cNvPr>
            <p:cNvSpPr/>
            <p:nvPr/>
          </p:nvSpPr>
          <p:spPr>
            <a:xfrm>
              <a:off x="4982051" y="5472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8096"/>
                    <a:pt x="7144" y="7144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A4ABF036-7AFD-4360-86A2-6CE5F185F476}"/>
                </a:ext>
              </a:extLst>
            </p:cNvPr>
            <p:cNvSpPr/>
            <p:nvPr/>
          </p:nvSpPr>
          <p:spPr>
            <a:xfrm>
              <a:off x="4980146" y="545983"/>
              <a:ext cx="9525" cy="9525"/>
            </a:xfrm>
            <a:custGeom>
              <a:avLst/>
              <a:gdLst>
                <a:gd name="connsiteX0" fmla="*/ 7144 w 9525"/>
                <a:gd name="connsiteY0" fmla="*/ 7419 h 9525"/>
                <a:gd name="connsiteX1" fmla="*/ 8096 w 9525"/>
                <a:gd name="connsiteY1" fmla="*/ 7419 h 9525"/>
                <a:gd name="connsiteX2" fmla="*/ 7144 w 9525"/>
                <a:gd name="connsiteY2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9"/>
                  </a:moveTo>
                  <a:cubicBezTo>
                    <a:pt x="7144" y="7419"/>
                    <a:pt x="8096" y="7419"/>
                    <a:pt x="8096" y="7419"/>
                  </a:cubicBezTo>
                  <a:cubicBezTo>
                    <a:pt x="8096" y="6466"/>
                    <a:pt x="8096" y="8371"/>
                    <a:pt x="7144" y="74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DE518BF0-EA52-4CD5-8A17-FB958325F84E}"/>
                </a:ext>
              </a:extLst>
            </p:cNvPr>
            <p:cNvSpPr/>
            <p:nvPr/>
          </p:nvSpPr>
          <p:spPr>
            <a:xfrm>
              <a:off x="4986390" y="540120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  <a:gd name="connsiteX2" fmla="*/ 756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5"/>
                    <a:pt x="7567" y="7567"/>
                  </a:cubicBezTo>
                  <a:cubicBezTo>
                    <a:pt x="6615" y="6615"/>
                    <a:pt x="8520" y="7567"/>
                    <a:pt x="7567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13699B94-C991-4379-A2FA-9BA63C484821}"/>
                </a:ext>
              </a:extLst>
            </p:cNvPr>
            <p:cNvSpPr/>
            <p:nvPr/>
          </p:nvSpPr>
          <p:spPr>
            <a:xfrm>
              <a:off x="4986814" y="5367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D16A5790-3BD0-4BB7-8295-744F6BA238A5}"/>
                </a:ext>
              </a:extLst>
            </p:cNvPr>
            <p:cNvSpPr/>
            <p:nvPr/>
          </p:nvSpPr>
          <p:spPr>
            <a:xfrm>
              <a:off x="4978241" y="4719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A3B5437A-0F41-44DF-A63D-92A8DE5BEFC6}"/>
                </a:ext>
              </a:extLst>
            </p:cNvPr>
            <p:cNvSpPr/>
            <p:nvPr/>
          </p:nvSpPr>
          <p:spPr>
            <a:xfrm>
              <a:off x="4952100" y="456723"/>
              <a:ext cx="9525" cy="9525"/>
            </a:xfrm>
            <a:custGeom>
              <a:avLst/>
              <a:gdLst>
                <a:gd name="connsiteX0" fmla="*/ 7567 w 9525"/>
                <a:gd name="connsiteY0" fmla="*/ 8096 h 9525"/>
                <a:gd name="connsiteX1" fmla="*/ 7567 w 9525"/>
                <a:gd name="connsiteY1" fmla="*/ 7144 h 9525"/>
                <a:gd name="connsiteX2" fmla="*/ 7567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8096"/>
                  </a:moveTo>
                  <a:cubicBezTo>
                    <a:pt x="6615" y="9049"/>
                    <a:pt x="7567" y="7144"/>
                    <a:pt x="7567" y="7144"/>
                  </a:cubicBezTo>
                  <a:cubicBezTo>
                    <a:pt x="7567" y="7144"/>
                    <a:pt x="6615" y="8096"/>
                    <a:pt x="7567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340D6C15-7AFA-4BFB-8DFC-943C4205B205}"/>
                </a:ext>
              </a:extLst>
            </p:cNvPr>
            <p:cNvSpPr/>
            <p:nvPr/>
          </p:nvSpPr>
          <p:spPr>
            <a:xfrm>
              <a:off x="4937284" y="4624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1095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EE661CC8-56E3-4C0D-AB6C-76D0204F1A79}"/>
                </a:ext>
              </a:extLst>
            </p:cNvPr>
            <p:cNvSpPr/>
            <p:nvPr/>
          </p:nvSpPr>
          <p:spPr>
            <a:xfrm>
              <a:off x="5112120" y="556312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  <a:gd name="connsiteX2" fmla="*/ 756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8520" y="8520"/>
                    <a:pt x="7567" y="7567"/>
                  </a:cubicBezTo>
                  <a:cubicBezTo>
                    <a:pt x="7567" y="7567"/>
                    <a:pt x="6615" y="6615"/>
                    <a:pt x="7567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028DB7BB-B6CB-4762-AC67-FE446F1564CA}"/>
                </a:ext>
              </a:extLst>
            </p:cNvPr>
            <p:cNvSpPr/>
            <p:nvPr/>
          </p:nvSpPr>
          <p:spPr>
            <a:xfrm>
              <a:off x="5057312" y="461633"/>
              <a:ext cx="104775" cy="104775"/>
            </a:xfrm>
            <a:custGeom>
              <a:avLst/>
              <a:gdLst>
                <a:gd name="connsiteX0" fmla="*/ 9036 w 104775"/>
                <a:gd name="connsiteY0" fmla="*/ 57479 h 104775"/>
                <a:gd name="connsiteX1" fmla="*/ 48088 w 104775"/>
                <a:gd name="connsiteY1" fmla="*/ 13664 h 104775"/>
                <a:gd name="connsiteX2" fmla="*/ 97618 w 104775"/>
                <a:gd name="connsiteY2" fmla="*/ 69861 h 104775"/>
                <a:gd name="connsiteX3" fmla="*/ 89046 w 104775"/>
                <a:gd name="connsiteY3" fmla="*/ 67956 h 104775"/>
                <a:gd name="connsiteX4" fmla="*/ 86188 w 104775"/>
                <a:gd name="connsiteY4" fmla="*/ 67956 h 104775"/>
                <a:gd name="connsiteX5" fmla="*/ 96666 w 104775"/>
                <a:gd name="connsiteY5" fmla="*/ 75576 h 104775"/>
                <a:gd name="connsiteX6" fmla="*/ 92856 w 104775"/>
                <a:gd name="connsiteY6" fmla="*/ 86054 h 104775"/>
                <a:gd name="connsiteX7" fmla="*/ 84283 w 104775"/>
                <a:gd name="connsiteY7" fmla="*/ 83196 h 104775"/>
                <a:gd name="connsiteX8" fmla="*/ 90951 w 104775"/>
                <a:gd name="connsiteY8" fmla="*/ 90816 h 104775"/>
                <a:gd name="connsiteX9" fmla="*/ 85236 w 104775"/>
                <a:gd name="connsiteY9" fmla="*/ 87006 h 104775"/>
                <a:gd name="connsiteX10" fmla="*/ 90951 w 104775"/>
                <a:gd name="connsiteY10" fmla="*/ 91769 h 104775"/>
                <a:gd name="connsiteX11" fmla="*/ 90951 w 104775"/>
                <a:gd name="connsiteY11" fmla="*/ 92721 h 104775"/>
                <a:gd name="connsiteX12" fmla="*/ 87141 w 104775"/>
                <a:gd name="connsiteY12" fmla="*/ 94626 h 104775"/>
                <a:gd name="connsiteX13" fmla="*/ 79521 w 104775"/>
                <a:gd name="connsiteY13" fmla="*/ 87959 h 104775"/>
                <a:gd name="connsiteX14" fmla="*/ 84283 w 104775"/>
                <a:gd name="connsiteY14" fmla="*/ 98436 h 104775"/>
                <a:gd name="connsiteX15" fmla="*/ 68091 w 104775"/>
                <a:gd name="connsiteY15" fmla="*/ 103199 h 104775"/>
                <a:gd name="connsiteX16" fmla="*/ 65233 w 104775"/>
                <a:gd name="connsiteY16" fmla="*/ 99389 h 104775"/>
                <a:gd name="connsiteX17" fmla="*/ 79521 w 104775"/>
                <a:gd name="connsiteY17" fmla="*/ 49859 h 104775"/>
                <a:gd name="connsiteX18" fmla="*/ 9036 w 104775"/>
                <a:gd name="connsiteY18" fmla="*/ 57479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04775" h="104775">
                  <a:moveTo>
                    <a:pt x="9036" y="57479"/>
                  </a:moveTo>
                  <a:cubicBezTo>
                    <a:pt x="-2394" y="51764"/>
                    <a:pt x="41421" y="-10149"/>
                    <a:pt x="48088" y="13664"/>
                  </a:cubicBezTo>
                  <a:cubicBezTo>
                    <a:pt x="104286" y="-15864"/>
                    <a:pt x="78568" y="64146"/>
                    <a:pt x="97618" y="69861"/>
                  </a:cubicBezTo>
                  <a:cubicBezTo>
                    <a:pt x="87141" y="69861"/>
                    <a:pt x="109048" y="67956"/>
                    <a:pt x="89046" y="67956"/>
                  </a:cubicBezTo>
                  <a:cubicBezTo>
                    <a:pt x="89998" y="68909"/>
                    <a:pt x="89046" y="68909"/>
                    <a:pt x="86188" y="67956"/>
                  </a:cubicBezTo>
                  <a:cubicBezTo>
                    <a:pt x="93808" y="73671"/>
                    <a:pt x="91903" y="72719"/>
                    <a:pt x="96666" y="75576"/>
                  </a:cubicBezTo>
                  <a:cubicBezTo>
                    <a:pt x="92856" y="74624"/>
                    <a:pt x="92856" y="84149"/>
                    <a:pt x="92856" y="86054"/>
                  </a:cubicBezTo>
                  <a:cubicBezTo>
                    <a:pt x="89046" y="85101"/>
                    <a:pt x="87141" y="85101"/>
                    <a:pt x="84283" y="83196"/>
                  </a:cubicBezTo>
                  <a:cubicBezTo>
                    <a:pt x="90951" y="81291"/>
                    <a:pt x="87141" y="91769"/>
                    <a:pt x="90951" y="90816"/>
                  </a:cubicBezTo>
                  <a:cubicBezTo>
                    <a:pt x="90951" y="90816"/>
                    <a:pt x="85236" y="86054"/>
                    <a:pt x="85236" y="87006"/>
                  </a:cubicBezTo>
                  <a:cubicBezTo>
                    <a:pt x="85236" y="89864"/>
                    <a:pt x="89998" y="90816"/>
                    <a:pt x="90951" y="91769"/>
                  </a:cubicBezTo>
                  <a:cubicBezTo>
                    <a:pt x="89998" y="90816"/>
                    <a:pt x="89998" y="90816"/>
                    <a:pt x="90951" y="92721"/>
                  </a:cubicBezTo>
                  <a:cubicBezTo>
                    <a:pt x="83331" y="91769"/>
                    <a:pt x="89046" y="88911"/>
                    <a:pt x="87141" y="94626"/>
                  </a:cubicBezTo>
                  <a:cubicBezTo>
                    <a:pt x="83331" y="91769"/>
                    <a:pt x="85236" y="90816"/>
                    <a:pt x="79521" y="87959"/>
                  </a:cubicBezTo>
                  <a:cubicBezTo>
                    <a:pt x="80473" y="87959"/>
                    <a:pt x="83331" y="96531"/>
                    <a:pt x="84283" y="98436"/>
                  </a:cubicBezTo>
                  <a:cubicBezTo>
                    <a:pt x="77616" y="102246"/>
                    <a:pt x="70948" y="95579"/>
                    <a:pt x="68091" y="103199"/>
                  </a:cubicBezTo>
                  <a:cubicBezTo>
                    <a:pt x="68091" y="105104"/>
                    <a:pt x="64281" y="99389"/>
                    <a:pt x="65233" y="99389"/>
                  </a:cubicBezTo>
                  <a:cubicBezTo>
                    <a:pt x="68091" y="100341"/>
                    <a:pt x="86188" y="67004"/>
                    <a:pt x="79521" y="49859"/>
                  </a:cubicBezTo>
                  <a:cubicBezTo>
                    <a:pt x="56661" y="-624"/>
                    <a:pt x="6178" y="54621"/>
                    <a:pt x="9036" y="5747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47FBE4B1-7DE5-4C4F-8088-5773771EB471}"/>
                </a:ext>
              </a:extLst>
            </p:cNvPr>
            <p:cNvSpPr/>
            <p:nvPr/>
          </p:nvSpPr>
          <p:spPr>
            <a:xfrm>
              <a:off x="5112544" y="5557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9049" y="9049"/>
                  </a:cubicBezTo>
                  <a:cubicBezTo>
                    <a:pt x="9049" y="9049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944463CA-8908-434B-A1D1-0112BC5DE024}"/>
                </a:ext>
              </a:extLst>
            </p:cNvPr>
            <p:cNvSpPr/>
            <p:nvPr/>
          </p:nvSpPr>
          <p:spPr>
            <a:xfrm>
              <a:off x="5129689" y="5529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429C1932-5D5D-43F6-9317-24B2D2D3B6B8}"/>
                </a:ext>
              </a:extLst>
            </p:cNvPr>
            <p:cNvSpPr/>
            <p:nvPr/>
          </p:nvSpPr>
          <p:spPr>
            <a:xfrm>
              <a:off x="5132546" y="5510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9049"/>
                    <a:pt x="8096" y="9049"/>
                  </a:cubicBez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4B667AE8-04BB-44B0-A899-8C6A8C9FC879}"/>
                </a:ext>
              </a:extLst>
            </p:cNvPr>
            <p:cNvSpPr/>
            <p:nvPr/>
          </p:nvSpPr>
          <p:spPr>
            <a:xfrm>
              <a:off x="5138261" y="5491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8096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7B48A1FF-DC75-4A47-B749-64D60E8FD629}"/>
                </a:ext>
              </a:extLst>
            </p:cNvPr>
            <p:cNvSpPr/>
            <p:nvPr/>
          </p:nvSpPr>
          <p:spPr>
            <a:xfrm>
              <a:off x="5136356" y="5481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8096" y="7144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B9D01A08-6830-4484-A072-DFE7FFD19FB0}"/>
                </a:ext>
              </a:extLst>
            </p:cNvPr>
            <p:cNvSpPr/>
            <p:nvPr/>
          </p:nvSpPr>
          <p:spPr>
            <a:xfrm>
              <a:off x="5142071" y="54202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5"/>
                    <a:pt x="7144" y="7567"/>
                  </a:cubicBezTo>
                  <a:cubicBezTo>
                    <a:pt x="7144" y="6615"/>
                    <a:pt x="9049" y="8520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672AFC27-39B6-465D-98FE-9EC521FEEE32}"/>
                </a:ext>
              </a:extLst>
            </p:cNvPr>
            <p:cNvSpPr/>
            <p:nvPr/>
          </p:nvSpPr>
          <p:spPr>
            <a:xfrm>
              <a:off x="5143024" y="5386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AA8A5523-6DC2-42A6-A201-8D25912BB19A}"/>
                </a:ext>
              </a:extLst>
            </p:cNvPr>
            <p:cNvSpPr/>
            <p:nvPr/>
          </p:nvSpPr>
          <p:spPr>
            <a:xfrm>
              <a:off x="5134451" y="4738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DCE65C7A-731D-4E8E-99F3-D04C1B33DB4D}"/>
                </a:ext>
              </a:extLst>
            </p:cNvPr>
            <p:cNvSpPr/>
            <p:nvPr/>
          </p:nvSpPr>
          <p:spPr>
            <a:xfrm>
              <a:off x="5108310" y="458628"/>
              <a:ext cx="9525" cy="9525"/>
            </a:xfrm>
            <a:custGeom>
              <a:avLst/>
              <a:gdLst>
                <a:gd name="connsiteX0" fmla="*/ 7567 w 9525"/>
                <a:gd name="connsiteY0" fmla="*/ 8096 h 9525"/>
                <a:gd name="connsiteX1" fmla="*/ 7567 w 9525"/>
                <a:gd name="connsiteY1" fmla="*/ 7144 h 9525"/>
                <a:gd name="connsiteX2" fmla="*/ 7567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8096"/>
                  </a:moveTo>
                  <a:cubicBezTo>
                    <a:pt x="6615" y="9049"/>
                    <a:pt x="7567" y="7144"/>
                    <a:pt x="7567" y="7144"/>
                  </a:cubicBezTo>
                  <a:cubicBezTo>
                    <a:pt x="7567" y="7144"/>
                    <a:pt x="6615" y="8096"/>
                    <a:pt x="7567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19B0A5D1-803B-47B7-9A8B-0EB0CA9F09DD}"/>
                </a:ext>
              </a:extLst>
            </p:cNvPr>
            <p:cNvSpPr/>
            <p:nvPr/>
          </p:nvSpPr>
          <p:spPr>
            <a:xfrm>
              <a:off x="5093494" y="4643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1190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12" name="Group 211">
            <a:extLst>
              <a:ext uri="{FF2B5EF4-FFF2-40B4-BE49-F238E27FC236}">
                <a16:creationId xmlns:a16="http://schemas.microsoft.com/office/drawing/2014/main" id="{D97B6E48-26CA-4A5A-AC57-D488473B230F}"/>
              </a:ext>
            </a:extLst>
          </p:cNvPr>
          <p:cNvGrpSpPr/>
          <p:nvPr userDrawn="1"/>
        </p:nvGrpSpPr>
        <p:grpSpPr>
          <a:xfrm flipH="1">
            <a:off x="1062082" y="4408951"/>
            <a:ext cx="228875" cy="267260"/>
            <a:chOff x="6809793" y="1954053"/>
            <a:chExt cx="1048808" cy="918528"/>
          </a:xfrm>
          <a:solidFill>
            <a:schemeClr val="accent1"/>
          </a:solidFill>
        </p:grpSpPr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528A10B7-263D-4627-9F78-BD94C5694400}"/>
                </a:ext>
              </a:extLst>
            </p:cNvPr>
            <p:cNvSpPr/>
            <p:nvPr/>
          </p:nvSpPr>
          <p:spPr>
            <a:xfrm>
              <a:off x="6889909" y="1954053"/>
              <a:ext cx="9525" cy="19050"/>
            </a:xfrm>
            <a:custGeom>
              <a:avLst/>
              <a:gdLst>
                <a:gd name="connsiteX0" fmla="*/ 10954 w 9525"/>
                <a:gd name="connsiteY0" fmla="*/ 11906 h 19050"/>
                <a:gd name="connsiteX1" fmla="*/ 7144 w 9525"/>
                <a:gd name="connsiteY1" fmla="*/ 7144 h 19050"/>
                <a:gd name="connsiteX2" fmla="*/ 10954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10954" y="11906"/>
                  </a:moveTo>
                  <a:cubicBezTo>
                    <a:pt x="6191" y="4286"/>
                    <a:pt x="10954" y="17621"/>
                    <a:pt x="7144" y="7144"/>
                  </a:cubicBezTo>
                  <a:cubicBezTo>
                    <a:pt x="9049" y="7144"/>
                    <a:pt x="10001" y="9049"/>
                    <a:pt x="10954" y="1190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9F0157E0-1DBB-4359-9DD9-2E511C763EBE}"/>
                </a:ext>
              </a:extLst>
            </p:cNvPr>
            <p:cNvSpPr/>
            <p:nvPr/>
          </p:nvSpPr>
          <p:spPr>
            <a:xfrm>
              <a:off x="6896576" y="1970359"/>
              <a:ext cx="962025" cy="676275"/>
            </a:xfrm>
            <a:custGeom>
              <a:avLst/>
              <a:gdLst>
                <a:gd name="connsiteX0" fmla="*/ 61436 w 962025"/>
                <a:gd name="connsiteY0" fmla="*/ 7983 h 676275"/>
                <a:gd name="connsiteX1" fmla="*/ 509111 w 962025"/>
                <a:gd name="connsiteY1" fmla="*/ 31795 h 676275"/>
                <a:gd name="connsiteX2" fmla="*/ 657701 w 962025"/>
                <a:gd name="connsiteY2" fmla="*/ 210865 h 676275"/>
                <a:gd name="connsiteX3" fmla="*/ 934879 w 962025"/>
                <a:gd name="connsiteY3" fmla="*/ 609010 h 676275"/>
                <a:gd name="connsiteX4" fmla="*/ 927259 w 962025"/>
                <a:gd name="connsiteY4" fmla="*/ 592818 h 676275"/>
                <a:gd name="connsiteX5" fmla="*/ 958692 w 962025"/>
                <a:gd name="connsiteY5" fmla="*/ 677590 h 676275"/>
                <a:gd name="connsiteX6" fmla="*/ 671989 w 962025"/>
                <a:gd name="connsiteY6" fmla="*/ 654730 h 676275"/>
                <a:gd name="connsiteX7" fmla="*/ 276701 w 962025"/>
                <a:gd name="connsiteY7" fmla="*/ 551860 h 676275"/>
                <a:gd name="connsiteX8" fmla="*/ 288131 w 962025"/>
                <a:gd name="connsiteY8" fmla="*/ 550908 h 676275"/>
                <a:gd name="connsiteX9" fmla="*/ 93821 w 962025"/>
                <a:gd name="connsiteY9" fmla="*/ 215628 h 676275"/>
                <a:gd name="connsiteX10" fmla="*/ 112871 w 962025"/>
                <a:gd name="connsiteY10" fmla="*/ 247060 h 676275"/>
                <a:gd name="connsiteX11" fmla="*/ 73819 w 962025"/>
                <a:gd name="connsiteY11" fmla="*/ 181338 h 676275"/>
                <a:gd name="connsiteX12" fmla="*/ 11906 w 962025"/>
                <a:gd name="connsiteY12" fmla="*/ 28938 h 676275"/>
                <a:gd name="connsiteX13" fmla="*/ 7144 w 962025"/>
                <a:gd name="connsiteY13" fmla="*/ 15603 h 676275"/>
                <a:gd name="connsiteX14" fmla="*/ 304324 w 962025"/>
                <a:gd name="connsiteY14" fmla="*/ 564243 h 676275"/>
                <a:gd name="connsiteX15" fmla="*/ 932021 w 962025"/>
                <a:gd name="connsiteY15" fmla="*/ 657588 h 676275"/>
                <a:gd name="connsiteX16" fmla="*/ 583406 w 962025"/>
                <a:gd name="connsiteY16" fmla="*/ 94660 h 676275"/>
                <a:gd name="connsiteX17" fmla="*/ 450056 w 962025"/>
                <a:gd name="connsiteY17" fmla="*/ 51798 h 676275"/>
                <a:gd name="connsiteX18" fmla="*/ 61436 w 962025"/>
                <a:gd name="connsiteY18" fmla="*/ 7983 h 676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62025" h="676275">
                  <a:moveTo>
                    <a:pt x="61436" y="7983"/>
                  </a:moveTo>
                  <a:cubicBezTo>
                    <a:pt x="138589" y="6078"/>
                    <a:pt x="437674" y="5125"/>
                    <a:pt x="509111" y="31795"/>
                  </a:cubicBezTo>
                  <a:cubicBezTo>
                    <a:pt x="595789" y="64180"/>
                    <a:pt x="621506" y="144190"/>
                    <a:pt x="657701" y="210865"/>
                  </a:cubicBezTo>
                  <a:cubicBezTo>
                    <a:pt x="678656" y="250870"/>
                    <a:pt x="939642" y="604248"/>
                    <a:pt x="934879" y="609010"/>
                  </a:cubicBezTo>
                  <a:cubicBezTo>
                    <a:pt x="932974" y="603295"/>
                    <a:pt x="930117" y="597580"/>
                    <a:pt x="927259" y="592818"/>
                  </a:cubicBezTo>
                  <a:cubicBezTo>
                    <a:pt x="926306" y="609963"/>
                    <a:pt x="954881" y="665208"/>
                    <a:pt x="958692" y="677590"/>
                  </a:cubicBezTo>
                  <a:cubicBezTo>
                    <a:pt x="946309" y="654730"/>
                    <a:pt x="706279" y="650921"/>
                    <a:pt x="671989" y="654730"/>
                  </a:cubicBezTo>
                  <a:cubicBezTo>
                    <a:pt x="625317" y="655683"/>
                    <a:pt x="298609" y="679496"/>
                    <a:pt x="276701" y="551860"/>
                  </a:cubicBezTo>
                  <a:cubicBezTo>
                    <a:pt x="276701" y="556623"/>
                    <a:pt x="290036" y="554718"/>
                    <a:pt x="288131" y="550908"/>
                  </a:cubicBezTo>
                  <a:cubicBezTo>
                    <a:pt x="206216" y="444228"/>
                    <a:pt x="157639" y="282303"/>
                    <a:pt x="93821" y="215628"/>
                  </a:cubicBezTo>
                  <a:cubicBezTo>
                    <a:pt x="98584" y="227058"/>
                    <a:pt x="105251" y="237535"/>
                    <a:pt x="112871" y="247060"/>
                  </a:cubicBezTo>
                  <a:cubicBezTo>
                    <a:pt x="103346" y="228010"/>
                    <a:pt x="74771" y="181338"/>
                    <a:pt x="73819" y="181338"/>
                  </a:cubicBezTo>
                  <a:cubicBezTo>
                    <a:pt x="54769" y="135618"/>
                    <a:pt x="33814" y="68943"/>
                    <a:pt x="11906" y="28938"/>
                  </a:cubicBezTo>
                  <a:cubicBezTo>
                    <a:pt x="14764" y="29890"/>
                    <a:pt x="7144" y="14650"/>
                    <a:pt x="7144" y="15603"/>
                  </a:cubicBezTo>
                  <a:cubicBezTo>
                    <a:pt x="49054" y="81325"/>
                    <a:pt x="181451" y="445180"/>
                    <a:pt x="304324" y="564243"/>
                  </a:cubicBezTo>
                  <a:cubicBezTo>
                    <a:pt x="391954" y="649968"/>
                    <a:pt x="913924" y="603295"/>
                    <a:pt x="932021" y="657588"/>
                  </a:cubicBezTo>
                  <a:cubicBezTo>
                    <a:pt x="878681" y="502330"/>
                    <a:pt x="691992" y="198483"/>
                    <a:pt x="583406" y="94660"/>
                  </a:cubicBezTo>
                  <a:cubicBezTo>
                    <a:pt x="517684" y="32748"/>
                    <a:pt x="561499" y="79420"/>
                    <a:pt x="450056" y="51798"/>
                  </a:cubicBezTo>
                  <a:cubicBezTo>
                    <a:pt x="370046" y="29890"/>
                    <a:pt x="51911" y="6078"/>
                    <a:pt x="61436" y="798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D7103387-3192-454A-9D36-99361CDE2E80}"/>
                </a:ext>
              </a:extLst>
            </p:cNvPr>
            <p:cNvSpPr/>
            <p:nvPr/>
          </p:nvSpPr>
          <p:spPr>
            <a:xfrm>
              <a:off x="6896576" y="1968341"/>
              <a:ext cx="9525" cy="19050"/>
            </a:xfrm>
            <a:custGeom>
              <a:avLst/>
              <a:gdLst>
                <a:gd name="connsiteX0" fmla="*/ 9049 w 9525"/>
                <a:gd name="connsiteY0" fmla="*/ 7144 h 19050"/>
                <a:gd name="connsiteX1" fmla="*/ 7144 w 9525"/>
                <a:gd name="connsiteY1" fmla="*/ 11906 h 19050"/>
                <a:gd name="connsiteX2" fmla="*/ 9049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049" y="7144"/>
                  </a:moveTo>
                  <a:cubicBezTo>
                    <a:pt x="9049" y="9049"/>
                    <a:pt x="10954" y="15716"/>
                    <a:pt x="7144" y="11906"/>
                  </a:cubicBezTo>
                  <a:cubicBezTo>
                    <a:pt x="8096" y="10001"/>
                    <a:pt x="8096" y="7144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063B8610-0B8D-4B26-AD4F-42F3AEDA9651}"/>
                </a:ext>
              </a:extLst>
            </p:cNvPr>
            <p:cNvSpPr/>
            <p:nvPr/>
          </p:nvSpPr>
          <p:spPr>
            <a:xfrm>
              <a:off x="6959184" y="2125186"/>
              <a:ext cx="9525" cy="9525"/>
            </a:xfrm>
            <a:custGeom>
              <a:avLst/>
              <a:gdLst>
                <a:gd name="connsiteX0" fmla="*/ 8354 w 9525"/>
                <a:gd name="connsiteY0" fmla="*/ 8414 h 9525"/>
                <a:gd name="connsiteX1" fmla="*/ 835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354" y="8414"/>
                  </a:moveTo>
                  <a:cubicBezTo>
                    <a:pt x="11211" y="8414"/>
                    <a:pt x="4544" y="5556"/>
                    <a:pt x="8354" y="84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0E2699AC-6EFE-4799-A52E-7192042ACAEE}"/>
                </a:ext>
              </a:extLst>
            </p:cNvPr>
            <p:cNvSpPr/>
            <p:nvPr/>
          </p:nvSpPr>
          <p:spPr>
            <a:xfrm>
              <a:off x="6970871" y="2152173"/>
              <a:ext cx="19050" cy="19050"/>
            </a:xfrm>
            <a:custGeom>
              <a:avLst/>
              <a:gdLst>
                <a:gd name="connsiteX0" fmla="*/ 15716 w 19050"/>
                <a:gd name="connsiteY0" fmla="*/ 20479 h 19050"/>
                <a:gd name="connsiteX1" fmla="*/ 7144 w 19050"/>
                <a:gd name="connsiteY1" fmla="*/ 7144 h 19050"/>
                <a:gd name="connsiteX2" fmla="*/ 15716 w 19050"/>
                <a:gd name="connsiteY2" fmla="*/ 2047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5716" y="20479"/>
                  </a:moveTo>
                  <a:cubicBezTo>
                    <a:pt x="14764" y="20479"/>
                    <a:pt x="10001" y="12859"/>
                    <a:pt x="7144" y="7144"/>
                  </a:cubicBezTo>
                  <a:lnTo>
                    <a:pt x="15716" y="2047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18773514-CA25-4084-93B7-F7BA945F32D7}"/>
                </a:ext>
              </a:extLst>
            </p:cNvPr>
            <p:cNvSpPr/>
            <p:nvPr/>
          </p:nvSpPr>
          <p:spPr>
            <a:xfrm>
              <a:off x="6990874" y="2202261"/>
              <a:ext cx="9525" cy="9525"/>
            </a:xfrm>
            <a:custGeom>
              <a:avLst/>
              <a:gdLst>
                <a:gd name="connsiteX0" fmla="*/ 9049 w 9525"/>
                <a:gd name="connsiteY0" fmla="*/ 8491 h 9525"/>
                <a:gd name="connsiteX1" fmla="*/ 7144 w 9525"/>
                <a:gd name="connsiteY1" fmla="*/ 7538 h 9525"/>
                <a:gd name="connsiteX2" fmla="*/ 9049 w 9525"/>
                <a:gd name="connsiteY2" fmla="*/ 849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491"/>
                  </a:moveTo>
                  <a:cubicBezTo>
                    <a:pt x="10001" y="12301"/>
                    <a:pt x="9049" y="11348"/>
                    <a:pt x="7144" y="7538"/>
                  </a:cubicBezTo>
                  <a:cubicBezTo>
                    <a:pt x="7144" y="6586"/>
                    <a:pt x="8096" y="7538"/>
                    <a:pt x="9049" y="849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B042E259-F3EB-4149-909A-F7893DD55A14}"/>
                </a:ext>
              </a:extLst>
            </p:cNvPr>
            <p:cNvSpPr/>
            <p:nvPr/>
          </p:nvSpPr>
          <p:spPr>
            <a:xfrm>
              <a:off x="6995182" y="2204561"/>
              <a:ext cx="9525" cy="19050"/>
            </a:xfrm>
            <a:custGeom>
              <a:avLst/>
              <a:gdLst>
                <a:gd name="connsiteX0" fmla="*/ 7598 w 9525"/>
                <a:gd name="connsiteY0" fmla="*/ 7144 h 19050"/>
                <a:gd name="connsiteX1" fmla="*/ 9503 w 9525"/>
                <a:gd name="connsiteY1" fmla="*/ 13811 h 19050"/>
                <a:gd name="connsiteX2" fmla="*/ 7598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598" y="7144"/>
                  </a:moveTo>
                  <a:cubicBezTo>
                    <a:pt x="9503" y="10001"/>
                    <a:pt x="9503" y="11906"/>
                    <a:pt x="9503" y="13811"/>
                  </a:cubicBezTo>
                  <a:cubicBezTo>
                    <a:pt x="10455" y="13811"/>
                    <a:pt x="5693" y="7144"/>
                    <a:pt x="759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2F74D149-C5C1-417C-96CA-784137F78C5E}"/>
                </a:ext>
              </a:extLst>
            </p:cNvPr>
            <p:cNvSpPr/>
            <p:nvPr/>
          </p:nvSpPr>
          <p:spPr>
            <a:xfrm>
              <a:off x="7078664" y="2342567"/>
              <a:ext cx="9525" cy="19050"/>
            </a:xfrm>
            <a:custGeom>
              <a:avLst/>
              <a:gdLst>
                <a:gd name="connsiteX0" fmla="*/ 7936 w 9525"/>
                <a:gd name="connsiteY0" fmla="*/ 7250 h 19050"/>
                <a:gd name="connsiteX1" fmla="*/ 11746 w 9525"/>
                <a:gd name="connsiteY1" fmla="*/ 14870 h 19050"/>
                <a:gd name="connsiteX2" fmla="*/ 7936 w 9525"/>
                <a:gd name="connsiteY2" fmla="*/ 72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936" y="7250"/>
                  </a:moveTo>
                  <a:cubicBezTo>
                    <a:pt x="8889" y="9155"/>
                    <a:pt x="11746" y="12965"/>
                    <a:pt x="11746" y="14870"/>
                  </a:cubicBezTo>
                  <a:cubicBezTo>
                    <a:pt x="10794" y="12012"/>
                    <a:pt x="5079" y="6297"/>
                    <a:pt x="7936" y="725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1D6BA8E1-5A73-4164-95AE-F4923BC53CB1}"/>
                </a:ext>
              </a:extLst>
            </p:cNvPr>
            <p:cNvSpPr/>
            <p:nvPr/>
          </p:nvSpPr>
          <p:spPr>
            <a:xfrm>
              <a:off x="7098506" y="23779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12859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5C9374F3-E1EE-49D0-A0CA-DD728756E9DF}"/>
                </a:ext>
              </a:extLst>
            </p:cNvPr>
            <p:cNvSpPr/>
            <p:nvPr/>
          </p:nvSpPr>
          <p:spPr>
            <a:xfrm>
              <a:off x="7712564" y="2630857"/>
              <a:ext cx="9525" cy="9525"/>
            </a:xfrm>
            <a:custGeom>
              <a:avLst/>
              <a:gdLst>
                <a:gd name="connsiteX0" fmla="*/ 11258 w 9525"/>
                <a:gd name="connsiteY0" fmla="*/ 7567 h 9525"/>
                <a:gd name="connsiteX1" fmla="*/ 11258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258" y="7567"/>
                  </a:moveTo>
                  <a:cubicBezTo>
                    <a:pt x="3639" y="6615"/>
                    <a:pt x="8401" y="7567"/>
                    <a:pt x="11258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20DED97B-5920-4D3B-AABA-D9DEC9FAF51C}"/>
                </a:ext>
              </a:extLst>
            </p:cNvPr>
            <p:cNvSpPr/>
            <p:nvPr/>
          </p:nvSpPr>
          <p:spPr>
            <a:xfrm>
              <a:off x="7747489" y="2442686"/>
              <a:ext cx="9525" cy="9525"/>
            </a:xfrm>
            <a:custGeom>
              <a:avLst/>
              <a:gdLst>
                <a:gd name="connsiteX0" fmla="*/ 8718 w 9525"/>
                <a:gd name="connsiteY0" fmla="*/ 10954 h 9525"/>
                <a:gd name="connsiteX1" fmla="*/ 7766 w 9525"/>
                <a:gd name="connsiteY1" fmla="*/ 7144 h 9525"/>
                <a:gd name="connsiteX2" fmla="*/ 8718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718" y="10954"/>
                  </a:moveTo>
                  <a:cubicBezTo>
                    <a:pt x="5861" y="8096"/>
                    <a:pt x="7766" y="8096"/>
                    <a:pt x="7766" y="7144"/>
                  </a:cubicBezTo>
                  <a:cubicBezTo>
                    <a:pt x="9671" y="10001"/>
                    <a:pt x="4908" y="6191"/>
                    <a:pt x="8718" y="1095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231AE22D-56F5-4BF3-97EC-04AE0B775879}"/>
                </a:ext>
              </a:extLst>
            </p:cNvPr>
            <p:cNvSpPr/>
            <p:nvPr/>
          </p:nvSpPr>
          <p:spPr>
            <a:xfrm>
              <a:off x="7603184" y="2244566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8096"/>
                    <a:pt x="6339" y="11906"/>
                    <a:pt x="82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0B065548-9CAF-493B-BBFB-F8072529AC6C}"/>
                </a:ext>
              </a:extLst>
            </p:cNvPr>
            <p:cNvSpPr/>
            <p:nvPr/>
          </p:nvSpPr>
          <p:spPr>
            <a:xfrm>
              <a:off x="6816172" y="2212181"/>
              <a:ext cx="9525" cy="9525"/>
            </a:xfrm>
            <a:custGeom>
              <a:avLst/>
              <a:gdLst>
                <a:gd name="connsiteX0" fmla="*/ 8491 w 9525"/>
                <a:gd name="connsiteY0" fmla="*/ 9049 h 9525"/>
                <a:gd name="connsiteX1" fmla="*/ 7538 w 9525"/>
                <a:gd name="connsiteY1" fmla="*/ 7144 h 9525"/>
                <a:gd name="connsiteX2" fmla="*/ 8491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491" y="9049"/>
                  </a:moveTo>
                  <a:cubicBezTo>
                    <a:pt x="7538" y="6191"/>
                    <a:pt x="6586" y="10954"/>
                    <a:pt x="7538" y="7144"/>
                  </a:cubicBezTo>
                  <a:cubicBezTo>
                    <a:pt x="7538" y="8096"/>
                    <a:pt x="8491" y="8096"/>
                    <a:pt x="8491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8C693C57-4B38-47E3-8009-BD1CB9E4EDB0}"/>
                </a:ext>
              </a:extLst>
            </p:cNvPr>
            <p:cNvSpPr/>
            <p:nvPr/>
          </p:nvSpPr>
          <p:spPr>
            <a:xfrm>
              <a:off x="6812756" y="2219801"/>
              <a:ext cx="400050" cy="561975"/>
            </a:xfrm>
            <a:custGeom>
              <a:avLst/>
              <a:gdLst>
                <a:gd name="connsiteX0" fmla="*/ 392906 w 400050"/>
                <a:gd name="connsiteY0" fmla="*/ 385286 h 561975"/>
                <a:gd name="connsiteX1" fmla="*/ 372904 w 400050"/>
                <a:gd name="connsiteY1" fmla="*/ 556736 h 561975"/>
                <a:gd name="connsiteX2" fmla="*/ 198596 w 400050"/>
                <a:gd name="connsiteY2" fmla="*/ 337661 h 561975"/>
                <a:gd name="connsiteX3" fmla="*/ 136684 w 400050"/>
                <a:gd name="connsiteY3" fmla="*/ 214789 h 561975"/>
                <a:gd name="connsiteX4" fmla="*/ 77629 w 400050"/>
                <a:gd name="connsiteY4" fmla="*/ 131921 h 561975"/>
                <a:gd name="connsiteX5" fmla="*/ 89059 w 400050"/>
                <a:gd name="connsiteY5" fmla="*/ 134779 h 561975"/>
                <a:gd name="connsiteX6" fmla="*/ 7144 w 400050"/>
                <a:gd name="connsiteY6" fmla="*/ 7144 h 561975"/>
                <a:gd name="connsiteX7" fmla="*/ 9049 w 400050"/>
                <a:gd name="connsiteY7" fmla="*/ 11906 h 561975"/>
                <a:gd name="connsiteX8" fmla="*/ 362426 w 400050"/>
                <a:gd name="connsiteY8" fmla="*/ 526256 h 561975"/>
                <a:gd name="connsiteX9" fmla="*/ 392906 w 400050"/>
                <a:gd name="connsiteY9" fmla="*/ 385286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00050" h="561975">
                  <a:moveTo>
                    <a:pt x="392906" y="385286"/>
                  </a:moveTo>
                  <a:cubicBezTo>
                    <a:pt x="406241" y="414814"/>
                    <a:pt x="356711" y="547211"/>
                    <a:pt x="372904" y="556736"/>
                  </a:cubicBezTo>
                  <a:cubicBezTo>
                    <a:pt x="303371" y="493871"/>
                    <a:pt x="257651" y="369094"/>
                    <a:pt x="198596" y="337661"/>
                  </a:cubicBezTo>
                  <a:cubicBezTo>
                    <a:pt x="185261" y="317659"/>
                    <a:pt x="143351" y="235744"/>
                    <a:pt x="136684" y="214789"/>
                  </a:cubicBezTo>
                  <a:cubicBezTo>
                    <a:pt x="100489" y="195739"/>
                    <a:pt x="100489" y="138589"/>
                    <a:pt x="77629" y="131921"/>
                  </a:cubicBezTo>
                  <a:cubicBezTo>
                    <a:pt x="70961" y="149066"/>
                    <a:pt x="91916" y="132874"/>
                    <a:pt x="89059" y="134779"/>
                  </a:cubicBezTo>
                  <a:cubicBezTo>
                    <a:pt x="90011" y="138589"/>
                    <a:pt x="8096" y="7144"/>
                    <a:pt x="7144" y="7144"/>
                  </a:cubicBezTo>
                  <a:cubicBezTo>
                    <a:pt x="10954" y="13811"/>
                    <a:pt x="13811" y="6191"/>
                    <a:pt x="9049" y="11906"/>
                  </a:cubicBezTo>
                  <a:cubicBezTo>
                    <a:pt x="-476" y="22384"/>
                    <a:pt x="296704" y="474821"/>
                    <a:pt x="362426" y="526256"/>
                  </a:cubicBezTo>
                  <a:cubicBezTo>
                    <a:pt x="341471" y="504349"/>
                    <a:pt x="392906" y="382429"/>
                    <a:pt x="392906" y="38528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3EE70D5A-4AD4-42F6-8010-343F9243BABD}"/>
                </a:ext>
              </a:extLst>
            </p:cNvPr>
            <p:cNvSpPr/>
            <p:nvPr/>
          </p:nvSpPr>
          <p:spPr>
            <a:xfrm>
              <a:off x="6815614" y="2216943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9049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8096"/>
                    <a:pt x="9049" y="10001"/>
                    <a:pt x="7144" y="9049"/>
                  </a:cubicBezTo>
                  <a:cubicBezTo>
                    <a:pt x="7144" y="9049"/>
                    <a:pt x="8096" y="7144"/>
                    <a:pt x="100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19BFFAAE-D33E-44EF-AC92-7556AC847305}"/>
                </a:ext>
              </a:extLst>
            </p:cNvPr>
            <p:cNvSpPr/>
            <p:nvPr/>
          </p:nvSpPr>
          <p:spPr>
            <a:xfrm>
              <a:off x="6827849" y="2272188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B607D975-1654-4357-B5A0-E1A6E9E634B4}"/>
                </a:ext>
              </a:extLst>
            </p:cNvPr>
            <p:cNvSpPr/>
            <p:nvPr/>
          </p:nvSpPr>
          <p:spPr>
            <a:xfrm>
              <a:off x="6879431" y="2338863"/>
              <a:ext cx="9525" cy="9525"/>
            </a:xfrm>
            <a:custGeom>
              <a:avLst/>
              <a:gdLst>
                <a:gd name="connsiteX0" fmla="*/ 10954 w 9525"/>
                <a:gd name="connsiteY0" fmla="*/ 10001 h 9525"/>
                <a:gd name="connsiteX1" fmla="*/ 7144 w 9525"/>
                <a:gd name="connsiteY1" fmla="*/ 7144 h 9525"/>
                <a:gd name="connsiteX2" fmla="*/ 1095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10001"/>
                  </a:moveTo>
                  <a:cubicBezTo>
                    <a:pt x="10001" y="10001"/>
                    <a:pt x="8096" y="8096"/>
                    <a:pt x="7144" y="7144"/>
                  </a:cubicBezTo>
                  <a:lnTo>
                    <a:pt x="10954" y="1000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2925B25C-538E-40E0-A033-8973BF832948}"/>
                </a:ext>
              </a:extLst>
            </p:cNvPr>
            <p:cNvSpPr/>
            <p:nvPr/>
          </p:nvSpPr>
          <p:spPr>
            <a:xfrm>
              <a:off x="6883241" y="2354632"/>
              <a:ext cx="9525" cy="9525"/>
            </a:xfrm>
            <a:custGeom>
              <a:avLst/>
              <a:gdLst>
                <a:gd name="connsiteX0" fmla="*/ 9049 w 9525"/>
                <a:gd name="connsiteY0" fmla="*/ 7567 h 9525"/>
                <a:gd name="connsiteX1" fmla="*/ 7144 w 9525"/>
                <a:gd name="connsiteY1" fmla="*/ 7567 h 9525"/>
                <a:gd name="connsiteX2" fmla="*/ 9049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567"/>
                  </a:moveTo>
                  <a:cubicBezTo>
                    <a:pt x="9049" y="9472"/>
                    <a:pt x="8096" y="8520"/>
                    <a:pt x="7144" y="7567"/>
                  </a:cubicBezTo>
                  <a:cubicBezTo>
                    <a:pt x="8096" y="6615"/>
                    <a:pt x="8096" y="7567"/>
                    <a:pt x="9049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9187A973-9317-47C4-9F26-D42D735CE1B6}"/>
                </a:ext>
              </a:extLst>
            </p:cNvPr>
            <p:cNvSpPr/>
            <p:nvPr/>
          </p:nvSpPr>
          <p:spPr>
            <a:xfrm>
              <a:off x="6887333" y="2354103"/>
              <a:ext cx="9525" cy="9525"/>
            </a:xfrm>
            <a:custGeom>
              <a:avLst/>
              <a:gdLst>
                <a:gd name="connsiteX0" fmla="*/ 7814 w 9525"/>
                <a:gd name="connsiteY0" fmla="*/ 7144 h 9525"/>
                <a:gd name="connsiteX1" fmla="*/ 7814 w 9525"/>
                <a:gd name="connsiteY1" fmla="*/ 10001 h 9525"/>
                <a:gd name="connsiteX2" fmla="*/ 781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14" y="7144"/>
                  </a:moveTo>
                  <a:cubicBezTo>
                    <a:pt x="8767" y="8096"/>
                    <a:pt x="7814" y="9049"/>
                    <a:pt x="7814" y="10001"/>
                  </a:cubicBezTo>
                  <a:cubicBezTo>
                    <a:pt x="8767" y="9049"/>
                    <a:pt x="5910" y="8096"/>
                    <a:pt x="781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718CDD94-4A20-4E18-A3FB-14AEE25EB00E}"/>
                </a:ext>
              </a:extLst>
            </p:cNvPr>
            <p:cNvSpPr/>
            <p:nvPr/>
          </p:nvSpPr>
          <p:spPr>
            <a:xfrm>
              <a:off x="6898284" y="2380773"/>
              <a:ext cx="9525" cy="9525"/>
            </a:xfrm>
            <a:custGeom>
              <a:avLst/>
              <a:gdLst>
                <a:gd name="connsiteX0" fmla="*/ 7341 w 9525"/>
                <a:gd name="connsiteY0" fmla="*/ 7144 h 9525"/>
                <a:gd name="connsiteX1" fmla="*/ 8294 w 9525"/>
                <a:gd name="connsiteY1" fmla="*/ 10001 h 9525"/>
                <a:gd name="connsiteX2" fmla="*/ 734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341" y="7144"/>
                  </a:moveTo>
                  <a:cubicBezTo>
                    <a:pt x="7341" y="8096"/>
                    <a:pt x="9246" y="8096"/>
                    <a:pt x="8294" y="10001"/>
                  </a:cubicBezTo>
                  <a:cubicBezTo>
                    <a:pt x="9246" y="8096"/>
                    <a:pt x="6388" y="7144"/>
                    <a:pt x="734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7B8C9D68-1B5D-4C50-AFE9-4308F88CB292}"/>
                </a:ext>
              </a:extLst>
            </p:cNvPr>
            <p:cNvSpPr/>
            <p:nvPr/>
          </p:nvSpPr>
          <p:spPr>
            <a:xfrm>
              <a:off x="6906630" y="239125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9049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696B2A82-C68C-425F-8608-0FDF53AA6A90}"/>
                </a:ext>
              </a:extLst>
            </p:cNvPr>
            <p:cNvSpPr/>
            <p:nvPr/>
          </p:nvSpPr>
          <p:spPr>
            <a:xfrm>
              <a:off x="7026354" y="2593986"/>
              <a:ext cx="9525" cy="9525"/>
            </a:xfrm>
            <a:custGeom>
              <a:avLst/>
              <a:gdLst>
                <a:gd name="connsiteX0" fmla="*/ 7858 w 9525"/>
                <a:gd name="connsiteY0" fmla="*/ 8244 h 9525"/>
                <a:gd name="connsiteX1" fmla="*/ 7858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8244"/>
                  </a:moveTo>
                  <a:cubicBezTo>
                    <a:pt x="6906" y="6339"/>
                    <a:pt x="6906" y="7291"/>
                    <a:pt x="7858" y="82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FF804E23-CA51-4978-B7CC-48628C66DA37}"/>
                </a:ext>
              </a:extLst>
            </p:cNvPr>
            <p:cNvSpPr/>
            <p:nvPr/>
          </p:nvSpPr>
          <p:spPr>
            <a:xfrm>
              <a:off x="7080691" y="2685573"/>
              <a:ext cx="9525" cy="9525"/>
            </a:xfrm>
            <a:custGeom>
              <a:avLst/>
              <a:gdLst>
                <a:gd name="connsiteX0" fmla="*/ 7815 w 9525"/>
                <a:gd name="connsiteY0" fmla="*/ 7144 h 9525"/>
                <a:gd name="connsiteX1" fmla="*/ 7815 w 9525"/>
                <a:gd name="connsiteY1" fmla="*/ 9049 h 9525"/>
                <a:gd name="connsiteX2" fmla="*/ 7815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15" y="7144"/>
                  </a:moveTo>
                  <a:cubicBezTo>
                    <a:pt x="8767" y="8096"/>
                    <a:pt x="7815" y="8096"/>
                    <a:pt x="7815" y="9049"/>
                  </a:cubicBezTo>
                  <a:cubicBezTo>
                    <a:pt x="5909" y="7144"/>
                    <a:pt x="8767" y="8096"/>
                    <a:pt x="7815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FFFC87E2-E7D7-4AE7-B73F-624CD491197D}"/>
                </a:ext>
              </a:extLst>
            </p:cNvPr>
            <p:cNvSpPr/>
            <p:nvPr/>
          </p:nvSpPr>
          <p:spPr>
            <a:xfrm>
              <a:off x="7119461" y="2715312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10954" y="5027"/>
                    <a:pt x="7144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FBE9B5A6-D795-4D70-A87C-DAB15220814E}"/>
                </a:ext>
              </a:extLst>
            </p:cNvPr>
            <p:cNvSpPr/>
            <p:nvPr/>
          </p:nvSpPr>
          <p:spPr>
            <a:xfrm>
              <a:off x="7174706" y="2782334"/>
              <a:ext cx="9525" cy="9525"/>
            </a:xfrm>
            <a:custGeom>
              <a:avLst/>
              <a:gdLst>
                <a:gd name="connsiteX0" fmla="*/ 9049 w 9525"/>
                <a:gd name="connsiteY0" fmla="*/ 7538 h 9525"/>
                <a:gd name="connsiteX1" fmla="*/ 7144 w 9525"/>
                <a:gd name="connsiteY1" fmla="*/ 8491 h 9525"/>
                <a:gd name="connsiteX2" fmla="*/ 9049 w 9525"/>
                <a:gd name="connsiteY2" fmla="*/ 753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538"/>
                  </a:moveTo>
                  <a:cubicBezTo>
                    <a:pt x="6191" y="7538"/>
                    <a:pt x="10001" y="9443"/>
                    <a:pt x="7144" y="8491"/>
                  </a:cubicBezTo>
                  <a:cubicBezTo>
                    <a:pt x="7144" y="7538"/>
                    <a:pt x="8096" y="6586"/>
                    <a:pt x="9049" y="753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FF772699-449E-4776-8C3A-B9A61FEC2330}"/>
                </a:ext>
              </a:extLst>
            </p:cNvPr>
            <p:cNvSpPr/>
            <p:nvPr/>
          </p:nvSpPr>
          <p:spPr>
            <a:xfrm>
              <a:off x="7180412" y="2780790"/>
              <a:ext cx="628650" cy="85725"/>
            </a:xfrm>
            <a:custGeom>
              <a:avLst/>
              <a:gdLst>
                <a:gd name="connsiteX0" fmla="*/ 629136 w 628650"/>
                <a:gd name="connsiteY0" fmla="*/ 74805 h 85725"/>
                <a:gd name="connsiteX1" fmla="*/ 260518 w 628650"/>
                <a:gd name="connsiteY1" fmla="*/ 58612 h 85725"/>
                <a:gd name="connsiteX2" fmla="*/ 148123 w 628650"/>
                <a:gd name="connsiteY2" fmla="*/ 32895 h 85725"/>
                <a:gd name="connsiteX3" fmla="*/ 64303 w 628650"/>
                <a:gd name="connsiteY3" fmla="*/ 33847 h 85725"/>
                <a:gd name="connsiteX4" fmla="*/ 71923 w 628650"/>
                <a:gd name="connsiteY4" fmla="*/ 23370 h 85725"/>
                <a:gd name="connsiteX5" fmla="*/ 7153 w 628650"/>
                <a:gd name="connsiteY5" fmla="*/ 13845 h 85725"/>
                <a:gd name="connsiteX6" fmla="*/ 12868 w 628650"/>
                <a:gd name="connsiteY6" fmla="*/ 13845 h 85725"/>
                <a:gd name="connsiteX7" fmla="*/ 13821 w 628650"/>
                <a:gd name="connsiteY7" fmla="*/ 10035 h 85725"/>
                <a:gd name="connsiteX8" fmla="*/ 629136 w 628650"/>
                <a:gd name="connsiteY8" fmla="*/ 74805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8650" h="85725">
                  <a:moveTo>
                    <a:pt x="629136" y="74805"/>
                  </a:moveTo>
                  <a:cubicBezTo>
                    <a:pt x="649138" y="105285"/>
                    <a:pt x="246231" y="66232"/>
                    <a:pt x="260518" y="58612"/>
                  </a:cubicBezTo>
                  <a:cubicBezTo>
                    <a:pt x="248136" y="58612"/>
                    <a:pt x="141456" y="45278"/>
                    <a:pt x="148123" y="32895"/>
                  </a:cubicBezTo>
                  <a:cubicBezTo>
                    <a:pt x="113833" y="50992"/>
                    <a:pt x="92878" y="34800"/>
                    <a:pt x="64303" y="33847"/>
                  </a:cubicBezTo>
                  <a:cubicBezTo>
                    <a:pt x="67161" y="25275"/>
                    <a:pt x="71923" y="34800"/>
                    <a:pt x="71923" y="23370"/>
                  </a:cubicBezTo>
                  <a:cubicBezTo>
                    <a:pt x="76686" y="25275"/>
                    <a:pt x="6201" y="14797"/>
                    <a:pt x="7153" y="13845"/>
                  </a:cubicBezTo>
                  <a:cubicBezTo>
                    <a:pt x="9058" y="13845"/>
                    <a:pt x="16678" y="11940"/>
                    <a:pt x="12868" y="13845"/>
                  </a:cubicBezTo>
                  <a:cubicBezTo>
                    <a:pt x="16678" y="10987"/>
                    <a:pt x="16678" y="10035"/>
                    <a:pt x="13821" y="10035"/>
                  </a:cubicBezTo>
                  <a:cubicBezTo>
                    <a:pt x="44301" y="-13778"/>
                    <a:pt x="636756" y="118620"/>
                    <a:pt x="629136" y="748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613C0CEB-67EB-49E6-9753-2584256A329B}"/>
                </a:ext>
              </a:extLst>
            </p:cNvPr>
            <p:cNvSpPr/>
            <p:nvPr/>
          </p:nvSpPr>
          <p:spPr>
            <a:xfrm>
              <a:off x="7179469" y="27827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1095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9049" y="9049"/>
                    <a:pt x="7144" y="10954"/>
                  </a:cubicBez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FECEB34C-B1CC-40A7-B24D-375ECD4DC0FA}"/>
                </a:ext>
              </a:extLst>
            </p:cNvPr>
            <p:cNvSpPr/>
            <p:nvPr/>
          </p:nvSpPr>
          <p:spPr>
            <a:xfrm>
              <a:off x="7221908" y="280082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9049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E685C8F4-D7B8-4C01-A0CE-EDC178CF90B9}"/>
                </a:ext>
              </a:extLst>
            </p:cNvPr>
            <p:cNvSpPr/>
            <p:nvPr/>
          </p:nvSpPr>
          <p:spPr>
            <a:xfrm>
              <a:off x="7228999" y="2802731"/>
              <a:ext cx="19050" cy="9525"/>
            </a:xfrm>
            <a:custGeom>
              <a:avLst/>
              <a:gdLst>
                <a:gd name="connsiteX0" fmla="*/ 11906 w 19050"/>
                <a:gd name="connsiteY0" fmla="*/ 7144 h 9525"/>
                <a:gd name="connsiteX1" fmla="*/ 7144 w 19050"/>
                <a:gd name="connsiteY1" fmla="*/ 9049 h 9525"/>
                <a:gd name="connsiteX2" fmla="*/ 11906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7144"/>
                  </a:moveTo>
                  <a:cubicBezTo>
                    <a:pt x="11906" y="8096"/>
                    <a:pt x="9049" y="9049"/>
                    <a:pt x="7144" y="9049"/>
                  </a:cubicBezTo>
                  <a:lnTo>
                    <a:pt x="11906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D59B76DE-0E79-4E7A-BEEE-04B1D5E577E3}"/>
                </a:ext>
              </a:extLst>
            </p:cNvPr>
            <p:cNvSpPr/>
            <p:nvPr/>
          </p:nvSpPr>
          <p:spPr>
            <a:xfrm>
              <a:off x="7243286" y="280939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9049" y="8096"/>
                    <a:pt x="8096" y="9049"/>
                    <a:pt x="7144" y="8096"/>
                  </a:cubicBezTo>
                  <a:cubicBezTo>
                    <a:pt x="7144" y="8096"/>
                    <a:pt x="8096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9F4AFA98-B4BB-4BF5-936E-467F3A7D4980}"/>
                </a:ext>
              </a:extLst>
            </p:cNvPr>
            <p:cNvSpPr/>
            <p:nvPr/>
          </p:nvSpPr>
          <p:spPr>
            <a:xfrm>
              <a:off x="7244997" y="2806541"/>
              <a:ext cx="9525" cy="9525"/>
            </a:xfrm>
            <a:custGeom>
              <a:avLst/>
              <a:gdLst>
                <a:gd name="connsiteX0" fmla="*/ 7338 w 9525"/>
                <a:gd name="connsiteY0" fmla="*/ 7144 h 9525"/>
                <a:gd name="connsiteX1" fmla="*/ 9243 w 9525"/>
                <a:gd name="connsiteY1" fmla="*/ 9049 h 9525"/>
                <a:gd name="connsiteX2" fmla="*/ 733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338" y="7144"/>
                  </a:moveTo>
                  <a:cubicBezTo>
                    <a:pt x="8291" y="7144"/>
                    <a:pt x="8291" y="8096"/>
                    <a:pt x="9243" y="9049"/>
                  </a:cubicBezTo>
                  <a:cubicBezTo>
                    <a:pt x="9243" y="8096"/>
                    <a:pt x="6386" y="9049"/>
                    <a:pt x="733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7A1AC697-DE66-4954-B0F0-34944DEF1457}"/>
                </a:ext>
              </a:extLst>
            </p:cNvPr>
            <p:cNvSpPr/>
            <p:nvPr/>
          </p:nvSpPr>
          <p:spPr>
            <a:xfrm>
              <a:off x="7267857" y="2812970"/>
              <a:ext cx="9525" cy="9525"/>
            </a:xfrm>
            <a:custGeom>
              <a:avLst/>
              <a:gdLst>
                <a:gd name="connsiteX0" fmla="*/ 7338 w 9525"/>
                <a:gd name="connsiteY0" fmla="*/ 7382 h 9525"/>
                <a:gd name="connsiteX1" fmla="*/ 9243 w 9525"/>
                <a:gd name="connsiteY1" fmla="*/ 8334 h 9525"/>
                <a:gd name="connsiteX2" fmla="*/ 7338 w 9525"/>
                <a:gd name="connsiteY2" fmla="*/ 738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338" y="7382"/>
                  </a:moveTo>
                  <a:cubicBezTo>
                    <a:pt x="8291" y="7382"/>
                    <a:pt x="9243" y="6429"/>
                    <a:pt x="9243" y="8334"/>
                  </a:cubicBezTo>
                  <a:cubicBezTo>
                    <a:pt x="9243" y="7382"/>
                    <a:pt x="6386" y="9287"/>
                    <a:pt x="7338" y="738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72A845D7-844E-4F87-A52F-C35812257A09}"/>
                </a:ext>
              </a:extLst>
            </p:cNvPr>
            <p:cNvSpPr/>
            <p:nvPr/>
          </p:nvSpPr>
          <p:spPr>
            <a:xfrm>
              <a:off x="7278529" y="28132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025F813C-DEFD-453D-B75A-FC7B7CE9CA1C}"/>
                </a:ext>
              </a:extLst>
            </p:cNvPr>
            <p:cNvSpPr/>
            <p:nvPr/>
          </p:nvSpPr>
          <p:spPr>
            <a:xfrm>
              <a:off x="7473644" y="2842021"/>
              <a:ext cx="9525" cy="9525"/>
            </a:xfrm>
            <a:custGeom>
              <a:avLst/>
              <a:gdLst>
                <a:gd name="connsiteX0" fmla="*/ 8244 w 9525"/>
                <a:gd name="connsiteY0" fmla="*/ 7858 h 9525"/>
                <a:gd name="connsiteX1" fmla="*/ 82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858"/>
                  </a:moveTo>
                  <a:cubicBezTo>
                    <a:pt x="6339" y="6906"/>
                    <a:pt x="7291" y="6906"/>
                    <a:pt x="82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FE90E798-98CC-4C49-BB91-2ACB9E41D221}"/>
                </a:ext>
              </a:extLst>
            </p:cNvPr>
            <p:cNvSpPr/>
            <p:nvPr/>
          </p:nvSpPr>
          <p:spPr>
            <a:xfrm>
              <a:off x="7559516" y="28608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8096"/>
                    <a:pt x="8096" y="8096"/>
                  </a:cubicBezTo>
                  <a:cubicBezTo>
                    <a:pt x="7144" y="8096"/>
                    <a:pt x="9049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4DAF98DC-1AA5-4985-90FC-F2C9BD7F50A8}"/>
                </a:ext>
              </a:extLst>
            </p:cNvPr>
            <p:cNvSpPr/>
            <p:nvPr/>
          </p:nvSpPr>
          <p:spPr>
            <a:xfrm>
              <a:off x="7606189" y="2863056"/>
              <a:ext cx="9525" cy="9525"/>
            </a:xfrm>
            <a:custGeom>
              <a:avLst/>
              <a:gdLst>
                <a:gd name="connsiteX0" fmla="*/ 7144 w 9525"/>
                <a:gd name="connsiteY0" fmla="*/ 9684 h 9525"/>
                <a:gd name="connsiteX1" fmla="*/ 7144 w 9525"/>
                <a:gd name="connsiteY1" fmla="*/ 968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684"/>
                  </a:moveTo>
                  <a:cubicBezTo>
                    <a:pt x="7144" y="9684"/>
                    <a:pt x="8096" y="3969"/>
                    <a:pt x="7144" y="968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AD866B14-D6C7-4BAA-9752-3252DFB7DD59}"/>
                </a:ext>
              </a:extLst>
            </p:cNvPr>
            <p:cNvSpPr/>
            <p:nvPr/>
          </p:nvSpPr>
          <p:spPr>
            <a:xfrm>
              <a:off x="7786303" y="2669381"/>
              <a:ext cx="9525" cy="9525"/>
            </a:xfrm>
            <a:custGeom>
              <a:avLst/>
              <a:gdLst>
                <a:gd name="connsiteX0" fmla="*/ 9909 w 9525"/>
                <a:gd name="connsiteY0" fmla="*/ 7144 h 9525"/>
                <a:gd name="connsiteX1" fmla="*/ 990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9" y="7144"/>
                  </a:moveTo>
                  <a:cubicBezTo>
                    <a:pt x="8956" y="7144"/>
                    <a:pt x="4194" y="8096"/>
                    <a:pt x="990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EF573B19-5AF5-40E4-A9B6-62637225102B}"/>
                </a:ext>
              </a:extLst>
            </p:cNvPr>
            <p:cNvSpPr/>
            <p:nvPr/>
          </p:nvSpPr>
          <p:spPr>
            <a:xfrm>
              <a:off x="7782401" y="2656998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10954" y="27146"/>
                    <a:pt x="9049" y="1476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3780F65F-68E6-4100-8FBE-AD75A11804E9}"/>
                </a:ext>
              </a:extLst>
            </p:cNvPr>
            <p:cNvSpPr/>
            <p:nvPr/>
          </p:nvSpPr>
          <p:spPr>
            <a:xfrm>
              <a:off x="7777776" y="2660808"/>
              <a:ext cx="9525" cy="19050"/>
            </a:xfrm>
            <a:custGeom>
              <a:avLst/>
              <a:gdLst>
                <a:gd name="connsiteX0" fmla="*/ 7959 w 9525"/>
                <a:gd name="connsiteY0" fmla="*/ 11906 h 19050"/>
                <a:gd name="connsiteX1" fmla="*/ 8911 w 9525"/>
                <a:gd name="connsiteY1" fmla="*/ 7144 h 19050"/>
                <a:gd name="connsiteX2" fmla="*/ 7959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959" y="11906"/>
                  </a:moveTo>
                  <a:cubicBezTo>
                    <a:pt x="8911" y="10001"/>
                    <a:pt x="8911" y="9049"/>
                    <a:pt x="8911" y="7144"/>
                  </a:cubicBezTo>
                  <a:cubicBezTo>
                    <a:pt x="7959" y="9049"/>
                    <a:pt x="6054" y="10954"/>
                    <a:pt x="7959" y="1190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EC3DB208-EBEA-4C97-9F59-54274D2C6F1D}"/>
                </a:ext>
              </a:extLst>
            </p:cNvPr>
            <p:cNvSpPr/>
            <p:nvPr/>
          </p:nvSpPr>
          <p:spPr>
            <a:xfrm>
              <a:off x="7775258" y="2665423"/>
              <a:ext cx="9525" cy="9525"/>
            </a:xfrm>
            <a:custGeom>
              <a:avLst/>
              <a:gdLst>
                <a:gd name="connsiteX0" fmla="*/ 8573 w 9525"/>
                <a:gd name="connsiteY0" fmla="*/ 8244 h 9525"/>
                <a:gd name="connsiteX1" fmla="*/ 8573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573" y="8244"/>
                  </a:moveTo>
                  <a:cubicBezTo>
                    <a:pt x="6667" y="7291"/>
                    <a:pt x="6667" y="6339"/>
                    <a:pt x="8573" y="82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337B6594-A88B-4F16-8C34-3997F129248B}"/>
                </a:ext>
              </a:extLst>
            </p:cNvPr>
            <p:cNvSpPr/>
            <p:nvPr/>
          </p:nvSpPr>
          <p:spPr>
            <a:xfrm>
              <a:off x="7768352" y="266461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7858" y="7144"/>
                    <a:pt x="6906" y="8096"/>
                    <a:pt x="7858" y="7144"/>
                  </a:cubicBezTo>
                  <a:cubicBezTo>
                    <a:pt x="6906" y="9049"/>
                    <a:pt x="6906" y="8096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0C226684-D621-42F6-8033-F3B02776F1D7}"/>
                </a:ext>
              </a:extLst>
            </p:cNvPr>
            <p:cNvSpPr/>
            <p:nvPr/>
          </p:nvSpPr>
          <p:spPr>
            <a:xfrm>
              <a:off x="7765256" y="2656277"/>
              <a:ext cx="19050" cy="19050"/>
            </a:xfrm>
            <a:custGeom>
              <a:avLst/>
              <a:gdLst>
                <a:gd name="connsiteX0" fmla="*/ 7144 w 19050"/>
                <a:gd name="connsiteY0" fmla="*/ 15485 h 19050"/>
                <a:gd name="connsiteX1" fmla="*/ 7144 w 19050"/>
                <a:gd name="connsiteY1" fmla="*/ 1548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5485"/>
                  </a:moveTo>
                  <a:cubicBezTo>
                    <a:pt x="8096" y="20248"/>
                    <a:pt x="25241" y="-5470"/>
                    <a:pt x="7144" y="1548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EAEDBD4B-3F28-46AC-8B61-F7D4954CA00B}"/>
                </a:ext>
              </a:extLst>
            </p:cNvPr>
            <p:cNvSpPr/>
            <p:nvPr/>
          </p:nvSpPr>
          <p:spPr>
            <a:xfrm>
              <a:off x="7769066" y="266419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8096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7567"/>
                    <a:pt x="8096" y="7567"/>
                  </a:cubicBezTo>
                  <a:cubicBezTo>
                    <a:pt x="8096" y="6615"/>
                    <a:pt x="7144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7395A701-5D5D-44EF-A8BB-D78F2D3EA348}"/>
                </a:ext>
              </a:extLst>
            </p:cNvPr>
            <p:cNvSpPr/>
            <p:nvPr/>
          </p:nvSpPr>
          <p:spPr>
            <a:xfrm>
              <a:off x="7772876" y="2663226"/>
              <a:ext cx="9525" cy="9525"/>
            </a:xfrm>
            <a:custGeom>
              <a:avLst/>
              <a:gdLst>
                <a:gd name="connsiteX0" fmla="*/ 7144 w 9525"/>
                <a:gd name="connsiteY0" fmla="*/ 9488 h 9525"/>
                <a:gd name="connsiteX1" fmla="*/ 7144 w 9525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488"/>
                  </a:moveTo>
                  <a:cubicBezTo>
                    <a:pt x="7144" y="8536"/>
                    <a:pt x="10001" y="4726"/>
                    <a:pt x="7144" y="948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DFF5BF07-CDD0-46E0-961A-2A407A5B5424}"/>
                </a:ext>
              </a:extLst>
            </p:cNvPr>
            <p:cNvSpPr/>
            <p:nvPr/>
          </p:nvSpPr>
          <p:spPr>
            <a:xfrm>
              <a:off x="7757934" y="2655318"/>
              <a:ext cx="9525" cy="19050"/>
            </a:xfrm>
            <a:custGeom>
              <a:avLst/>
              <a:gdLst>
                <a:gd name="connsiteX0" fmla="*/ 8751 w 9525"/>
                <a:gd name="connsiteY0" fmla="*/ 16444 h 19050"/>
                <a:gd name="connsiteX1" fmla="*/ 8751 w 9525"/>
                <a:gd name="connsiteY1" fmla="*/ 164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751" y="16444"/>
                  </a:moveTo>
                  <a:cubicBezTo>
                    <a:pt x="11609" y="3109"/>
                    <a:pt x="3989" y="5014"/>
                    <a:pt x="8751" y="164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F2586AB8-1C07-460A-AE90-A45928DD9F91}"/>
                </a:ext>
              </a:extLst>
            </p:cNvPr>
            <p:cNvSpPr/>
            <p:nvPr/>
          </p:nvSpPr>
          <p:spPr>
            <a:xfrm>
              <a:off x="7755731" y="26493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11709F34-7D37-4B19-B801-52EC3A825140}"/>
                </a:ext>
              </a:extLst>
            </p:cNvPr>
            <p:cNvSpPr/>
            <p:nvPr/>
          </p:nvSpPr>
          <p:spPr>
            <a:xfrm>
              <a:off x="7741444" y="2651640"/>
              <a:ext cx="19050" cy="19050"/>
            </a:xfrm>
            <a:custGeom>
              <a:avLst/>
              <a:gdLst>
                <a:gd name="connsiteX0" fmla="*/ 7144 w 19050"/>
                <a:gd name="connsiteY0" fmla="*/ 13455 h 19050"/>
                <a:gd name="connsiteX1" fmla="*/ 7144 w 19050"/>
                <a:gd name="connsiteY1" fmla="*/ 1345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3455"/>
                  </a:moveTo>
                  <a:cubicBezTo>
                    <a:pt x="26194" y="8692"/>
                    <a:pt x="18574" y="2025"/>
                    <a:pt x="7144" y="1345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23F961AD-9E21-473D-8B04-20EB0CF458AF}"/>
                </a:ext>
              </a:extLst>
            </p:cNvPr>
            <p:cNvSpPr/>
            <p:nvPr/>
          </p:nvSpPr>
          <p:spPr>
            <a:xfrm>
              <a:off x="7741169" y="2648861"/>
              <a:ext cx="9525" cy="9525"/>
            </a:xfrm>
            <a:custGeom>
              <a:avLst/>
              <a:gdLst>
                <a:gd name="connsiteX0" fmla="*/ 7419 w 9525"/>
                <a:gd name="connsiteY0" fmla="*/ 9566 h 9525"/>
                <a:gd name="connsiteX1" fmla="*/ 7419 w 9525"/>
                <a:gd name="connsiteY1" fmla="*/ 956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9566"/>
                  </a:moveTo>
                  <a:cubicBezTo>
                    <a:pt x="6466" y="2898"/>
                    <a:pt x="8371" y="12423"/>
                    <a:pt x="7419" y="956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A4AE2F4C-3197-4600-AD1D-9E3487154ACD}"/>
                </a:ext>
              </a:extLst>
            </p:cNvPr>
            <p:cNvSpPr/>
            <p:nvPr/>
          </p:nvSpPr>
          <p:spPr>
            <a:xfrm>
              <a:off x="7731218" y="2650961"/>
              <a:ext cx="9525" cy="19050"/>
            </a:xfrm>
            <a:custGeom>
              <a:avLst/>
              <a:gdLst>
                <a:gd name="connsiteX0" fmla="*/ 9750 w 9525"/>
                <a:gd name="connsiteY0" fmla="*/ 14133 h 19050"/>
                <a:gd name="connsiteX1" fmla="*/ 9750 w 9525"/>
                <a:gd name="connsiteY1" fmla="*/ 1413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750" y="14133"/>
                  </a:moveTo>
                  <a:cubicBezTo>
                    <a:pt x="7845" y="-2059"/>
                    <a:pt x="4988" y="15086"/>
                    <a:pt x="9750" y="1413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DC65A436-EE01-4E5E-9726-02E6084FCCF1}"/>
                </a:ext>
              </a:extLst>
            </p:cNvPr>
            <p:cNvSpPr/>
            <p:nvPr/>
          </p:nvSpPr>
          <p:spPr>
            <a:xfrm>
              <a:off x="7737634" y="2657951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cubicBezTo>
                    <a:pt x="8096" y="8096"/>
                    <a:pt x="7144" y="8096"/>
                    <a:pt x="7144" y="7144"/>
                  </a:cubicBezTo>
                  <a:cubicBezTo>
                    <a:pt x="8096" y="8096"/>
                    <a:pt x="8096" y="10001"/>
                    <a:pt x="9049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3D1180C3-E42C-4844-9B81-A340E049AC0A}"/>
                </a:ext>
              </a:extLst>
            </p:cNvPr>
            <p:cNvSpPr/>
            <p:nvPr/>
          </p:nvSpPr>
          <p:spPr>
            <a:xfrm>
              <a:off x="7726204" y="26493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4EC0313C-81FF-49D2-8F8B-7B7704903D8C}"/>
                </a:ext>
              </a:extLst>
            </p:cNvPr>
            <p:cNvSpPr/>
            <p:nvPr/>
          </p:nvSpPr>
          <p:spPr>
            <a:xfrm>
              <a:off x="7725040" y="2656046"/>
              <a:ext cx="9525" cy="9525"/>
            </a:xfrm>
            <a:custGeom>
              <a:avLst/>
              <a:gdLst>
                <a:gd name="connsiteX0" fmla="*/ 9260 w 9525"/>
                <a:gd name="connsiteY0" fmla="*/ 7144 h 9525"/>
                <a:gd name="connsiteX1" fmla="*/ 926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260" y="7144"/>
                  </a:moveTo>
                  <a:cubicBezTo>
                    <a:pt x="4498" y="8096"/>
                    <a:pt x="9260" y="8096"/>
                    <a:pt x="926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E8004AC3-0063-48FF-95FA-936E9166B050}"/>
                </a:ext>
              </a:extLst>
            </p:cNvPr>
            <p:cNvSpPr/>
            <p:nvPr/>
          </p:nvSpPr>
          <p:spPr>
            <a:xfrm>
              <a:off x="7640479" y="2638758"/>
              <a:ext cx="95250" cy="28575"/>
            </a:xfrm>
            <a:custGeom>
              <a:avLst/>
              <a:gdLst>
                <a:gd name="connsiteX0" fmla="*/ 7144 w 95250"/>
                <a:gd name="connsiteY0" fmla="*/ 11097 h 28575"/>
                <a:gd name="connsiteX1" fmla="*/ 90011 w 95250"/>
                <a:gd name="connsiteY1" fmla="*/ 22527 h 28575"/>
                <a:gd name="connsiteX2" fmla="*/ 90011 w 95250"/>
                <a:gd name="connsiteY2" fmla="*/ 14907 h 28575"/>
                <a:gd name="connsiteX3" fmla="*/ 7144 w 95250"/>
                <a:gd name="connsiteY3" fmla="*/ 11097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0" h="28575">
                  <a:moveTo>
                    <a:pt x="7144" y="11097"/>
                  </a:moveTo>
                  <a:cubicBezTo>
                    <a:pt x="9049" y="36814"/>
                    <a:pt x="85249" y="19669"/>
                    <a:pt x="90011" y="22527"/>
                  </a:cubicBezTo>
                  <a:cubicBezTo>
                    <a:pt x="85249" y="19669"/>
                    <a:pt x="85249" y="16812"/>
                    <a:pt x="90011" y="14907"/>
                  </a:cubicBezTo>
                  <a:cubicBezTo>
                    <a:pt x="53816" y="-3191"/>
                    <a:pt x="25241" y="16812"/>
                    <a:pt x="7144" y="1109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01BDB315-0DA2-41A5-B092-DFD5E0F0685C}"/>
                </a:ext>
              </a:extLst>
            </p:cNvPr>
            <p:cNvSpPr/>
            <p:nvPr/>
          </p:nvSpPr>
          <p:spPr>
            <a:xfrm>
              <a:off x="7650004" y="2638606"/>
              <a:ext cx="9525" cy="9525"/>
            </a:xfrm>
            <a:custGeom>
              <a:avLst/>
              <a:gdLst>
                <a:gd name="connsiteX0" fmla="*/ 7144 w 9525"/>
                <a:gd name="connsiteY0" fmla="*/ 9343 h 9525"/>
                <a:gd name="connsiteX1" fmla="*/ 7144 w 9525"/>
                <a:gd name="connsiteY1" fmla="*/ 93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343"/>
                  </a:moveTo>
                  <a:cubicBezTo>
                    <a:pt x="10001" y="5534"/>
                    <a:pt x="7144" y="7438"/>
                    <a:pt x="7144" y="93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0F640866-7418-4D06-B48B-32AC0672FEB1}"/>
                </a:ext>
              </a:extLst>
            </p:cNvPr>
            <p:cNvSpPr/>
            <p:nvPr/>
          </p:nvSpPr>
          <p:spPr>
            <a:xfrm>
              <a:off x="7640479" y="26427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8" name="Freeform: Shape 267">
              <a:extLst>
                <a:ext uri="{FF2B5EF4-FFF2-40B4-BE49-F238E27FC236}">
                  <a16:creationId xmlns:a16="http://schemas.microsoft.com/office/drawing/2014/main" id="{BDE3A4B8-537C-4CEE-B685-D709AFD777D6}"/>
                </a:ext>
              </a:extLst>
            </p:cNvPr>
            <p:cNvSpPr/>
            <p:nvPr/>
          </p:nvSpPr>
          <p:spPr>
            <a:xfrm>
              <a:off x="7658682" y="2653993"/>
              <a:ext cx="9525" cy="9525"/>
            </a:xfrm>
            <a:custGeom>
              <a:avLst/>
              <a:gdLst>
                <a:gd name="connsiteX0" fmla="*/ 7990 w 9525"/>
                <a:gd name="connsiteY0" fmla="*/ 8244 h 9525"/>
                <a:gd name="connsiteX1" fmla="*/ 7990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8244"/>
                  </a:moveTo>
                  <a:cubicBezTo>
                    <a:pt x="7990" y="7291"/>
                    <a:pt x="6086" y="6339"/>
                    <a:pt x="7990" y="82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9" name="Freeform: Shape 268">
              <a:extLst>
                <a:ext uri="{FF2B5EF4-FFF2-40B4-BE49-F238E27FC236}">
                  <a16:creationId xmlns:a16="http://schemas.microsoft.com/office/drawing/2014/main" id="{830D2350-5E37-41FD-A938-D39C3F48E2AF}"/>
                </a:ext>
              </a:extLst>
            </p:cNvPr>
            <p:cNvSpPr/>
            <p:nvPr/>
          </p:nvSpPr>
          <p:spPr>
            <a:xfrm>
              <a:off x="7662386" y="26398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1095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9049"/>
                    <a:pt x="10001" y="10954"/>
                  </a:cubicBezTo>
                  <a:cubicBezTo>
                    <a:pt x="10001" y="9049"/>
                    <a:pt x="10001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0" name="Freeform: Shape 269">
              <a:extLst>
                <a:ext uri="{FF2B5EF4-FFF2-40B4-BE49-F238E27FC236}">
                  <a16:creationId xmlns:a16="http://schemas.microsoft.com/office/drawing/2014/main" id="{41B8A32C-BE2D-4E59-BE7C-9C905825E8B5}"/>
                </a:ext>
              </a:extLst>
            </p:cNvPr>
            <p:cNvSpPr/>
            <p:nvPr/>
          </p:nvSpPr>
          <p:spPr>
            <a:xfrm>
              <a:off x="7682716" y="2641758"/>
              <a:ext cx="9525" cy="9525"/>
            </a:xfrm>
            <a:custGeom>
              <a:avLst/>
              <a:gdLst>
                <a:gd name="connsiteX0" fmla="*/ 7769 w 9525"/>
                <a:gd name="connsiteY0" fmla="*/ 10001 h 9525"/>
                <a:gd name="connsiteX1" fmla="*/ 8722 w 9525"/>
                <a:gd name="connsiteY1" fmla="*/ 7144 h 9525"/>
                <a:gd name="connsiteX2" fmla="*/ 7769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769" y="10001"/>
                  </a:moveTo>
                  <a:cubicBezTo>
                    <a:pt x="8722" y="9049"/>
                    <a:pt x="7769" y="8096"/>
                    <a:pt x="8722" y="7144"/>
                  </a:cubicBezTo>
                  <a:cubicBezTo>
                    <a:pt x="6817" y="7144"/>
                    <a:pt x="6817" y="8096"/>
                    <a:pt x="7769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1" name="Freeform: Shape 270">
              <a:extLst>
                <a:ext uri="{FF2B5EF4-FFF2-40B4-BE49-F238E27FC236}">
                  <a16:creationId xmlns:a16="http://schemas.microsoft.com/office/drawing/2014/main" id="{7602B1DD-58EA-49DF-9192-4B87A6ED76AE}"/>
                </a:ext>
              </a:extLst>
            </p:cNvPr>
            <p:cNvSpPr/>
            <p:nvPr/>
          </p:nvSpPr>
          <p:spPr>
            <a:xfrm>
              <a:off x="7642585" y="2639853"/>
              <a:ext cx="9525" cy="9525"/>
            </a:xfrm>
            <a:custGeom>
              <a:avLst/>
              <a:gdLst>
                <a:gd name="connsiteX0" fmla="*/ 10752 w 9525"/>
                <a:gd name="connsiteY0" fmla="*/ 7144 h 9525"/>
                <a:gd name="connsiteX1" fmla="*/ 10752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752" y="7144"/>
                  </a:moveTo>
                  <a:cubicBezTo>
                    <a:pt x="9800" y="7144"/>
                    <a:pt x="3132" y="10954"/>
                    <a:pt x="10752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2" name="Freeform: Shape 271">
              <a:extLst>
                <a:ext uri="{FF2B5EF4-FFF2-40B4-BE49-F238E27FC236}">
                  <a16:creationId xmlns:a16="http://schemas.microsoft.com/office/drawing/2014/main" id="{E86E319E-9D92-48D1-92CE-868DAAB18649}"/>
                </a:ext>
              </a:extLst>
            </p:cNvPr>
            <p:cNvSpPr/>
            <p:nvPr/>
          </p:nvSpPr>
          <p:spPr>
            <a:xfrm>
              <a:off x="7594307" y="2642711"/>
              <a:ext cx="57150" cy="19050"/>
            </a:xfrm>
            <a:custGeom>
              <a:avLst/>
              <a:gdLst>
                <a:gd name="connsiteX0" fmla="*/ 7596 w 57150"/>
                <a:gd name="connsiteY0" fmla="*/ 19526 h 19050"/>
                <a:gd name="connsiteX1" fmla="*/ 49505 w 57150"/>
                <a:gd name="connsiteY1" fmla="*/ 17621 h 19050"/>
                <a:gd name="connsiteX2" fmla="*/ 50458 w 57150"/>
                <a:gd name="connsiteY2" fmla="*/ 7144 h 19050"/>
                <a:gd name="connsiteX3" fmla="*/ 44743 w 57150"/>
                <a:gd name="connsiteY3" fmla="*/ 7144 h 19050"/>
                <a:gd name="connsiteX4" fmla="*/ 7596 w 57150"/>
                <a:gd name="connsiteY4" fmla="*/ 1952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150" h="19050">
                  <a:moveTo>
                    <a:pt x="7596" y="19526"/>
                  </a:moveTo>
                  <a:cubicBezTo>
                    <a:pt x="8548" y="21431"/>
                    <a:pt x="46648" y="17621"/>
                    <a:pt x="49505" y="17621"/>
                  </a:cubicBezTo>
                  <a:cubicBezTo>
                    <a:pt x="50458" y="13811"/>
                    <a:pt x="50458" y="10954"/>
                    <a:pt x="50458" y="7144"/>
                  </a:cubicBezTo>
                  <a:cubicBezTo>
                    <a:pt x="45696" y="11906"/>
                    <a:pt x="43790" y="11906"/>
                    <a:pt x="44743" y="7144"/>
                  </a:cubicBezTo>
                  <a:cubicBezTo>
                    <a:pt x="37123" y="7144"/>
                    <a:pt x="2833" y="17621"/>
                    <a:pt x="7596" y="1952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3" name="Freeform: Shape 272">
              <a:extLst>
                <a:ext uri="{FF2B5EF4-FFF2-40B4-BE49-F238E27FC236}">
                  <a16:creationId xmlns:a16="http://schemas.microsoft.com/office/drawing/2014/main" id="{83794CB4-FA1E-49C1-8F01-3B72E4994ACF}"/>
                </a:ext>
              </a:extLst>
            </p:cNvPr>
            <p:cNvSpPr/>
            <p:nvPr/>
          </p:nvSpPr>
          <p:spPr>
            <a:xfrm>
              <a:off x="7625239" y="264271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cubicBezTo>
                    <a:pt x="8096" y="9049"/>
                    <a:pt x="8096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:a16="http://schemas.microsoft.com/office/drawing/2014/main" id="{3CAB7D61-CBD3-40ED-8187-2C2ECD5D86FC}"/>
                </a:ext>
              </a:extLst>
            </p:cNvPr>
            <p:cNvSpPr/>
            <p:nvPr/>
          </p:nvSpPr>
          <p:spPr>
            <a:xfrm>
              <a:off x="7560469" y="2647111"/>
              <a:ext cx="38100" cy="19050"/>
            </a:xfrm>
            <a:custGeom>
              <a:avLst/>
              <a:gdLst>
                <a:gd name="connsiteX0" fmla="*/ 27146 w 38100"/>
                <a:gd name="connsiteY0" fmla="*/ 9411 h 19050"/>
                <a:gd name="connsiteX1" fmla="*/ 7144 w 38100"/>
                <a:gd name="connsiteY1" fmla="*/ 19888 h 19050"/>
                <a:gd name="connsiteX2" fmla="*/ 27146 w 38100"/>
                <a:gd name="connsiteY2" fmla="*/ 941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" h="19050">
                  <a:moveTo>
                    <a:pt x="27146" y="9411"/>
                  </a:moveTo>
                  <a:cubicBezTo>
                    <a:pt x="18574" y="5601"/>
                    <a:pt x="18574" y="16078"/>
                    <a:pt x="7144" y="19888"/>
                  </a:cubicBezTo>
                  <a:cubicBezTo>
                    <a:pt x="15716" y="23698"/>
                    <a:pt x="50006" y="-114"/>
                    <a:pt x="27146" y="941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:a16="http://schemas.microsoft.com/office/drawing/2014/main" id="{00D04417-EAE4-49C8-B68F-BF0C68CDC147}"/>
                </a:ext>
              </a:extLst>
            </p:cNvPr>
            <p:cNvSpPr/>
            <p:nvPr/>
          </p:nvSpPr>
          <p:spPr>
            <a:xfrm>
              <a:off x="7589573" y="264556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13811"/>
                    <a:pt x="7567" y="9049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6" name="Freeform: Shape 275">
              <a:extLst>
                <a:ext uri="{FF2B5EF4-FFF2-40B4-BE49-F238E27FC236}">
                  <a16:creationId xmlns:a16="http://schemas.microsoft.com/office/drawing/2014/main" id="{EE73F419-68ED-4EB4-9BE7-490FF07C0DBB}"/>
                </a:ext>
              </a:extLst>
            </p:cNvPr>
            <p:cNvSpPr/>
            <p:nvPr/>
          </p:nvSpPr>
          <p:spPr>
            <a:xfrm>
              <a:off x="7587466" y="2655279"/>
              <a:ext cx="9525" cy="9525"/>
            </a:xfrm>
            <a:custGeom>
              <a:avLst/>
              <a:gdLst>
                <a:gd name="connsiteX0" fmla="*/ 7769 w 9525"/>
                <a:gd name="connsiteY0" fmla="*/ 10768 h 9525"/>
                <a:gd name="connsiteX1" fmla="*/ 8722 w 9525"/>
                <a:gd name="connsiteY1" fmla="*/ 7911 h 9525"/>
                <a:gd name="connsiteX2" fmla="*/ 7769 w 9525"/>
                <a:gd name="connsiteY2" fmla="*/ 1076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769" y="10768"/>
                  </a:moveTo>
                  <a:cubicBezTo>
                    <a:pt x="7769" y="9815"/>
                    <a:pt x="8722" y="8863"/>
                    <a:pt x="8722" y="7911"/>
                  </a:cubicBezTo>
                  <a:cubicBezTo>
                    <a:pt x="6817" y="6006"/>
                    <a:pt x="6817" y="7911"/>
                    <a:pt x="7769" y="1076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:a16="http://schemas.microsoft.com/office/drawing/2014/main" id="{46A2098F-D62D-4C00-99B6-74E08F4E950E}"/>
                </a:ext>
              </a:extLst>
            </p:cNvPr>
            <p:cNvSpPr/>
            <p:nvPr/>
          </p:nvSpPr>
          <p:spPr>
            <a:xfrm>
              <a:off x="7563032" y="2645568"/>
              <a:ext cx="9525" cy="9525"/>
            </a:xfrm>
            <a:custGeom>
              <a:avLst/>
              <a:gdLst>
                <a:gd name="connsiteX0" fmla="*/ 9343 w 9525"/>
                <a:gd name="connsiteY0" fmla="*/ 7144 h 9525"/>
                <a:gd name="connsiteX1" fmla="*/ 934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343" y="7144"/>
                  </a:moveTo>
                  <a:cubicBezTo>
                    <a:pt x="5534" y="10001"/>
                    <a:pt x="7438" y="9049"/>
                    <a:pt x="934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8" name="Freeform: Shape 277">
              <a:extLst>
                <a:ext uri="{FF2B5EF4-FFF2-40B4-BE49-F238E27FC236}">
                  <a16:creationId xmlns:a16="http://schemas.microsoft.com/office/drawing/2014/main" id="{0856345F-21EA-475C-BCD8-5E13A6411A5B}"/>
                </a:ext>
              </a:extLst>
            </p:cNvPr>
            <p:cNvSpPr/>
            <p:nvPr/>
          </p:nvSpPr>
          <p:spPr>
            <a:xfrm>
              <a:off x="7547134" y="2653774"/>
              <a:ext cx="19050" cy="19050"/>
            </a:xfrm>
            <a:custGeom>
              <a:avLst/>
              <a:gdLst>
                <a:gd name="connsiteX0" fmla="*/ 7144 w 19050"/>
                <a:gd name="connsiteY0" fmla="*/ 14178 h 19050"/>
                <a:gd name="connsiteX1" fmla="*/ 7144 w 19050"/>
                <a:gd name="connsiteY1" fmla="*/ 14178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4178"/>
                  </a:moveTo>
                  <a:cubicBezTo>
                    <a:pt x="25241" y="11320"/>
                    <a:pt x="11906" y="-110"/>
                    <a:pt x="7144" y="1417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9" name="Freeform: Shape 278">
              <a:extLst>
                <a:ext uri="{FF2B5EF4-FFF2-40B4-BE49-F238E27FC236}">
                  <a16:creationId xmlns:a16="http://schemas.microsoft.com/office/drawing/2014/main" id="{37AF7C2C-F32D-4AD6-88AA-7F1439F67A27}"/>
                </a:ext>
              </a:extLst>
            </p:cNvPr>
            <p:cNvSpPr/>
            <p:nvPr/>
          </p:nvSpPr>
          <p:spPr>
            <a:xfrm>
              <a:off x="7463314" y="2646368"/>
              <a:ext cx="85725" cy="19050"/>
            </a:xfrm>
            <a:custGeom>
              <a:avLst/>
              <a:gdLst>
                <a:gd name="connsiteX0" fmla="*/ 78581 w 85725"/>
                <a:gd name="connsiteY0" fmla="*/ 9201 h 19050"/>
                <a:gd name="connsiteX1" fmla="*/ 7144 w 85725"/>
                <a:gd name="connsiteY1" fmla="*/ 11106 h 19050"/>
                <a:gd name="connsiteX2" fmla="*/ 78581 w 85725"/>
                <a:gd name="connsiteY2" fmla="*/ 920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19050">
                  <a:moveTo>
                    <a:pt x="78581" y="9201"/>
                  </a:moveTo>
                  <a:cubicBezTo>
                    <a:pt x="61436" y="9201"/>
                    <a:pt x="24289" y="3486"/>
                    <a:pt x="7144" y="11106"/>
                  </a:cubicBezTo>
                  <a:cubicBezTo>
                    <a:pt x="53816" y="12059"/>
                    <a:pt x="77629" y="21584"/>
                    <a:pt x="78581" y="92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:a16="http://schemas.microsoft.com/office/drawing/2014/main" id="{CBA71A16-8B1C-452C-9E5F-1E1F6CB4C897}"/>
                </a:ext>
              </a:extLst>
            </p:cNvPr>
            <p:cNvSpPr/>
            <p:nvPr/>
          </p:nvSpPr>
          <p:spPr>
            <a:xfrm>
              <a:off x="7540466" y="265795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8096" y="7144"/>
                    <a:pt x="8096" y="7144"/>
                  </a:cubicBezTo>
                  <a:cubicBezTo>
                    <a:pt x="8096" y="7144"/>
                    <a:pt x="8096" y="7144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1" name="Freeform: Shape 280">
              <a:extLst>
                <a:ext uri="{FF2B5EF4-FFF2-40B4-BE49-F238E27FC236}">
                  <a16:creationId xmlns:a16="http://schemas.microsoft.com/office/drawing/2014/main" id="{D9155C62-213D-4C49-9BBE-010C14D382B3}"/>
                </a:ext>
              </a:extLst>
            </p:cNvPr>
            <p:cNvSpPr/>
            <p:nvPr/>
          </p:nvSpPr>
          <p:spPr>
            <a:xfrm>
              <a:off x="7462361" y="265033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7144" y="8096"/>
                    <a:pt x="7144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id="{7F47B9DA-018F-4BA9-8539-9CE5A15229F9}"/>
                </a:ext>
              </a:extLst>
            </p:cNvPr>
            <p:cNvSpPr/>
            <p:nvPr/>
          </p:nvSpPr>
          <p:spPr>
            <a:xfrm>
              <a:off x="7547134" y="26569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3" name="Freeform: Shape 282">
              <a:extLst>
                <a:ext uri="{FF2B5EF4-FFF2-40B4-BE49-F238E27FC236}">
                  <a16:creationId xmlns:a16="http://schemas.microsoft.com/office/drawing/2014/main" id="{C9FD31EE-3D9B-49C9-BDC9-E1131DC1E90E}"/>
                </a:ext>
              </a:extLst>
            </p:cNvPr>
            <p:cNvSpPr/>
            <p:nvPr/>
          </p:nvSpPr>
          <p:spPr>
            <a:xfrm>
              <a:off x="7548482" y="2647473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7700" y="7144"/>
                    <a:pt x="5796" y="9049"/>
                    <a:pt x="865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4" name="Freeform: Shape 283">
              <a:extLst>
                <a:ext uri="{FF2B5EF4-FFF2-40B4-BE49-F238E27FC236}">
                  <a16:creationId xmlns:a16="http://schemas.microsoft.com/office/drawing/2014/main" id="{3609DD87-4AD7-45AE-AFF0-04F2635F3B9B}"/>
                </a:ext>
              </a:extLst>
            </p:cNvPr>
            <p:cNvSpPr/>
            <p:nvPr/>
          </p:nvSpPr>
          <p:spPr>
            <a:xfrm>
              <a:off x="7449979" y="26455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5" name="Freeform: Shape 284">
              <a:extLst>
                <a:ext uri="{FF2B5EF4-FFF2-40B4-BE49-F238E27FC236}">
                  <a16:creationId xmlns:a16="http://schemas.microsoft.com/office/drawing/2014/main" id="{967B229B-4F31-4CE8-9409-665C2A05B8F7}"/>
                </a:ext>
              </a:extLst>
            </p:cNvPr>
            <p:cNvSpPr/>
            <p:nvPr/>
          </p:nvSpPr>
          <p:spPr>
            <a:xfrm>
              <a:off x="7413784" y="264324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6" name="Freeform: Shape 285">
              <a:extLst>
                <a:ext uri="{FF2B5EF4-FFF2-40B4-BE49-F238E27FC236}">
                  <a16:creationId xmlns:a16="http://schemas.microsoft.com/office/drawing/2014/main" id="{8BEBA110-334A-48C3-8000-9E2971AB0977}"/>
                </a:ext>
              </a:extLst>
            </p:cNvPr>
            <p:cNvSpPr/>
            <p:nvPr/>
          </p:nvSpPr>
          <p:spPr>
            <a:xfrm>
              <a:off x="7318234" y="2641758"/>
              <a:ext cx="152400" cy="28575"/>
            </a:xfrm>
            <a:custGeom>
              <a:avLst/>
              <a:gdLst>
                <a:gd name="connsiteX0" fmla="*/ 14111 w 152400"/>
                <a:gd name="connsiteY0" fmla="*/ 7144 h 28575"/>
                <a:gd name="connsiteX1" fmla="*/ 81739 w 152400"/>
                <a:gd name="connsiteY1" fmla="*/ 8096 h 28575"/>
                <a:gd name="connsiteX2" fmla="*/ 120791 w 152400"/>
                <a:gd name="connsiteY2" fmla="*/ 9049 h 28575"/>
                <a:gd name="connsiteX3" fmla="*/ 147461 w 152400"/>
                <a:gd name="connsiteY3" fmla="*/ 9049 h 28575"/>
                <a:gd name="connsiteX4" fmla="*/ 137936 w 152400"/>
                <a:gd name="connsiteY4" fmla="*/ 19526 h 28575"/>
                <a:gd name="connsiteX5" fmla="*/ 14111 w 152400"/>
                <a:gd name="connsiteY5" fmla="*/ 714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2400" h="28575">
                  <a:moveTo>
                    <a:pt x="14111" y="7144"/>
                  </a:moveTo>
                  <a:cubicBezTo>
                    <a:pt x="-18274" y="19526"/>
                    <a:pt x="72214" y="10954"/>
                    <a:pt x="81739" y="8096"/>
                  </a:cubicBezTo>
                  <a:cubicBezTo>
                    <a:pt x="88406" y="29051"/>
                    <a:pt x="95074" y="14764"/>
                    <a:pt x="120791" y="9049"/>
                  </a:cubicBezTo>
                  <a:cubicBezTo>
                    <a:pt x="116981" y="2381"/>
                    <a:pt x="149366" y="45244"/>
                    <a:pt x="147461" y="9049"/>
                  </a:cubicBezTo>
                  <a:cubicBezTo>
                    <a:pt x="143651" y="11906"/>
                    <a:pt x="135079" y="16669"/>
                    <a:pt x="137936" y="19526"/>
                  </a:cubicBezTo>
                  <a:cubicBezTo>
                    <a:pt x="143651" y="13811"/>
                    <a:pt x="14111" y="10001"/>
                    <a:pt x="1411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7" name="Freeform: Shape 286">
              <a:extLst>
                <a:ext uri="{FF2B5EF4-FFF2-40B4-BE49-F238E27FC236}">
                  <a16:creationId xmlns:a16="http://schemas.microsoft.com/office/drawing/2014/main" id="{F361275B-8708-43D4-BD22-BB69525FC7D0}"/>
                </a:ext>
              </a:extLst>
            </p:cNvPr>
            <p:cNvSpPr/>
            <p:nvPr/>
          </p:nvSpPr>
          <p:spPr>
            <a:xfrm>
              <a:off x="7360761" y="2642382"/>
              <a:ext cx="9525" cy="9525"/>
            </a:xfrm>
            <a:custGeom>
              <a:avLst/>
              <a:gdLst>
                <a:gd name="connsiteX0" fmla="*/ 9684 w 9525"/>
                <a:gd name="connsiteY0" fmla="*/ 10330 h 9525"/>
                <a:gd name="connsiteX1" fmla="*/ 9684 w 9525"/>
                <a:gd name="connsiteY1" fmla="*/ 103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684" y="10330"/>
                  </a:moveTo>
                  <a:cubicBezTo>
                    <a:pt x="3969" y="3663"/>
                    <a:pt x="9684" y="9378"/>
                    <a:pt x="9684" y="103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8" name="Freeform: Shape 287">
              <a:extLst>
                <a:ext uri="{FF2B5EF4-FFF2-40B4-BE49-F238E27FC236}">
                  <a16:creationId xmlns:a16="http://schemas.microsoft.com/office/drawing/2014/main" id="{580522AA-01AD-49E1-B53D-E6EA106E1874}"/>
                </a:ext>
              </a:extLst>
            </p:cNvPr>
            <p:cNvSpPr/>
            <p:nvPr/>
          </p:nvSpPr>
          <p:spPr>
            <a:xfrm>
              <a:off x="7360296" y="2644616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6339" y="8096"/>
                    <a:pt x="7291" y="8096"/>
                    <a:pt x="82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9" name="Freeform: Shape 288">
              <a:extLst>
                <a:ext uri="{FF2B5EF4-FFF2-40B4-BE49-F238E27FC236}">
                  <a16:creationId xmlns:a16="http://schemas.microsoft.com/office/drawing/2014/main" id="{2ADA1D6B-1BE0-4DED-98E2-021E0F6A5028}"/>
                </a:ext>
              </a:extLst>
            </p:cNvPr>
            <p:cNvSpPr/>
            <p:nvPr/>
          </p:nvSpPr>
          <p:spPr>
            <a:xfrm>
              <a:off x="7313771" y="2641335"/>
              <a:ext cx="9525" cy="9525"/>
            </a:xfrm>
            <a:custGeom>
              <a:avLst/>
              <a:gdLst>
                <a:gd name="connsiteX0" fmla="*/ 9049 w 9525"/>
                <a:gd name="connsiteY0" fmla="*/ 7567 h 9525"/>
                <a:gd name="connsiteX1" fmla="*/ 7144 w 9525"/>
                <a:gd name="connsiteY1" fmla="*/ 7567 h 9525"/>
                <a:gd name="connsiteX2" fmla="*/ 9049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567"/>
                  </a:moveTo>
                  <a:cubicBezTo>
                    <a:pt x="9049" y="7567"/>
                    <a:pt x="8096" y="6615"/>
                    <a:pt x="7144" y="7567"/>
                  </a:cubicBezTo>
                  <a:cubicBezTo>
                    <a:pt x="7144" y="8520"/>
                    <a:pt x="9049" y="8520"/>
                    <a:pt x="9049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0" name="Freeform: Shape 289">
              <a:extLst>
                <a:ext uri="{FF2B5EF4-FFF2-40B4-BE49-F238E27FC236}">
                  <a16:creationId xmlns:a16="http://schemas.microsoft.com/office/drawing/2014/main" id="{1BF8C896-4A9E-458D-9B2A-944A2B2B616E}"/>
                </a:ext>
              </a:extLst>
            </p:cNvPr>
            <p:cNvSpPr/>
            <p:nvPr/>
          </p:nvSpPr>
          <p:spPr>
            <a:xfrm>
              <a:off x="7312819" y="26436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9049"/>
                    <a:pt x="9049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1" name="Freeform: Shape 290">
              <a:extLst>
                <a:ext uri="{FF2B5EF4-FFF2-40B4-BE49-F238E27FC236}">
                  <a16:creationId xmlns:a16="http://schemas.microsoft.com/office/drawing/2014/main" id="{373847D6-1250-4CD1-9E48-3B4014FA17E7}"/>
                </a:ext>
              </a:extLst>
            </p:cNvPr>
            <p:cNvSpPr/>
            <p:nvPr/>
          </p:nvSpPr>
          <p:spPr>
            <a:xfrm>
              <a:off x="7248033" y="2639853"/>
              <a:ext cx="76200" cy="19050"/>
            </a:xfrm>
            <a:custGeom>
              <a:avLst/>
              <a:gdLst>
                <a:gd name="connsiteX0" fmla="*/ 7160 w 76200"/>
                <a:gd name="connsiteY0" fmla="*/ 7144 h 19050"/>
                <a:gd name="connsiteX1" fmla="*/ 71930 w 76200"/>
                <a:gd name="connsiteY1" fmla="*/ 12859 h 19050"/>
                <a:gd name="connsiteX2" fmla="*/ 63357 w 76200"/>
                <a:gd name="connsiteY2" fmla="*/ 14764 h 19050"/>
                <a:gd name="connsiteX3" fmla="*/ 7160 w 76200"/>
                <a:gd name="connsiteY3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19050">
                  <a:moveTo>
                    <a:pt x="7160" y="7144"/>
                  </a:moveTo>
                  <a:cubicBezTo>
                    <a:pt x="6207" y="7144"/>
                    <a:pt x="48117" y="20479"/>
                    <a:pt x="71930" y="12859"/>
                  </a:cubicBezTo>
                  <a:cubicBezTo>
                    <a:pt x="62405" y="13811"/>
                    <a:pt x="59547" y="14764"/>
                    <a:pt x="63357" y="14764"/>
                  </a:cubicBezTo>
                  <a:cubicBezTo>
                    <a:pt x="66215" y="8096"/>
                    <a:pt x="6207" y="10954"/>
                    <a:pt x="716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2" name="Freeform: Shape 291">
              <a:extLst>
                <a:ext uri="{FF2B5EF4-FFF2-40B4-BE49-F238E27FC236}">
                  <a16:creationId xmlns:a16="http://schemas.microsoft.com/office/drawing/2014/main" id="{414C5CE3-DEF5-44DB-8403-96F675C2751F}"/>
                </a:ext>
              </a:extLst>
            </p:cNvPr>
            <p:cNvSpPr/>
            <p:nvPr/>
          </p:nvSpPr>
          <p:spPr>
            <a:xfrm>
              <a:off x="7231116" y="2640959"/>
              <a:ext cx="9525" cy="9525"/>
            </a:xfrm>
            <a:custGeom>
              <a:avLst/>
              <a:gdLst>
                <a:gd name="connsiteX0" fmla="*/ 8837 w 9525"/>
                <a:gd name="connsiteY0" fmla="*/ 8896 h 9525"/>
                <a:gd name="connsiteX1" fmla="*/ 8837 w 9525"/>
                <a:gd name="connsiteY1" fmla="*/ 88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8896"/>
                  </a:moveTo>
                  <a:cubicBezTo>
                    <a:pt x="8837" y="4133"/>
                    <a:pt x="5027" y="10800"/>
                    <a:pt x="8837" y="88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3" name="Freeform: Shape 292">
              <a:extLst>
                <a:ext uri="{FF2B5EF4-FFF2-40B4-BE49-F238E27FC236}">
                  <a16:creationId xmlns:a16="http://schemas.microsoft.com/office/drawing/2014/main" id="{31D3FD8E-735D-485D-A5EA-ABFB32D6A599}"/>
                </a:ext>
              </a:extLst>
            </p:cNvPr>
            <p:cNvSpPr/>
            <p:nvPr/>
          </p:nvSpPr>
          <p:spPr>
            <a:xfrm>
              <a:off x="7206139" y="2630626"/>
              <a:ext cx="19050" cy="19050"/>
            </a:xfrm>
            <a:custGeom>
              <a:avLst/>
              <a:gdLst>
                <a:gd name="connsiteX0" fmla="*/ 7144 w 19050"/>
                <a:gd name="connsiteY0" fmla="*/ 13513 h 19050"/>
                <a:gd name="connsiteX1" fmla="*/ 7144 w 19050"/>
                <a:gd name="connsiteY1" fmla="*/ 1351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3513"/>
                  </a:moveTo>
                  <a:cubicBezTo>
                    <a:pt x="23336" y="-1727"/>
                    <a:pt x="12859" y="15418"/>
                    <a:pt x="7144" y="135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4" name="Freeform: Shape 293">
              <a:extLst>
                <a:ext uri="{FF2B5EF4-FFF2-40B4-BE49-F238E27FC236}">
                  <a16:creationId xmlns:a16="http://schemas.microsoft.com/office/drawing/2014/main" id="{CE6E860C-BB47-4563-83FA-47735AA16FD0}"/>
                </a:ext>
              </a:extLst>
            </p:cNvPr>
            <p:cNvSpPr/>
            <p:nvPr/>
          </p:nvSpPr>
          <p:spPr>
            <a:xfrm>
              <a:off x="7203281" y="2639536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8096" y="8414"/>
                    <a:pt x="8096" y="5556"/>
                    <a:pt x="7144" y="84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5" name="Freeform: Shape 294">
              <a:extLst>
                <a:ext uri="{FF2B5EF4-FFF2-40B4-BE49-F238E27FC236}">
                  <a16:creationId xmlns:a16="http://schemas.microsoft.com/office/drawing/2014/main" id="{AF2471EE-0A11-4E92-A657-DBF181EA2BF8}"/>
                </a:ext>
              </a:extLst>
            </p:cNvPr>
            <p:cNvSpPr/>
            <p:nvPr/>
          </p:nvSpPr>
          <p:spPr>
            <a:xfrm>
              <a:off x="7786724" y="2707481"/>
              <a:ext cx="9525" cy="9525"/>
            </a:xfrm>
            <a:custGeom>
              <a:avLst/>
              <a:gdLst>
                <a:gd name="connsiteX0" fmla="*/ 9488 w 9525"/>
                <a:gd name="connsiteY0" fmla="*/ 7144 h 9525"/>
                <a:gd name="connsiteX1" fmla="*/ 948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488" y="7144"/>
                  </a:moveTo>
                  <a:cubicBezTo>
                    <a:pt x="8536" y="7144"/>
                    <a:pt x="4726" y="9049"/>
                    <a:pt x="948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6" name="Freeform: Shape 295">
              <a:extLst>
                <a:ext uri="{FF2B5EF4-FFF2-40B4-BE49-F238E27FC236}">
                  <a16:creationId xmlns:a16="http://schemas.microsoft.com/office/drawing/2014/main" id="{586F05C9-1CB7-42D8-AB1F-2A5F3E389034}"/>
                </a:ext>
              </a:extLst>
            </p:cNvPr>
            <p:cNvSpPr/>
            <p:nvPr/>
          </p:nvSpPr>
          <p:spPr>
            <a:xfrm>
              <a:off x="7780496" y="2696051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13811" y="26194"/>
                    <a:pt x="10001" y="1476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7" name="Freeform: Shape 296">
              <a:extLst>
                <a:ext uri="{FF2B5EF4-FFF2-40B4-BE49-F238E27FC236}">
                  <a16:creationId xmlns:a16="http://schemas.microsoft.com/office/drawing/2014/main" id="{DB9377AB-5059-412D-A32A-C268F0F6A8ED}"/>
                </a:ext>
              </a:extLst>
            </p:cNvPr>
            <p:cNvSpPr/>
            <p:nvPr/>
          </p:nvSpPr>
          <p:spPr>
            <a:xfrm>
              <a:off x="7777215" y="2700813"/>
              <a:ext cx="9525" cy="19050"/>
            </a:xfrm>
            <a:custGeom>
              <a:avLst/>
              <a:gdLst>
                <a:gd name="connsiteX0" fmla="*/ 7567 w 9525"/>
                <a:gd name="connsiteY0" fmla="*/ 11906 h 19050"/>
                <a:gd name="connsiteX1" fmla="*/ 7567 w 9525"/>
                <a:gd name="connsiteY1" fmla="*/ 7144 h 19050"/>
                <a:gd name="connsiteX2" fmla="*/ 7567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567" y="11906"/>
                  </a:moveTo>
                  <a:cubicBezTo>
                    <a:pt x="7567" y="10001"/>
                    <a:pt x="8520" y="9049"/>
                    <a:pt x="7567" y="7144"/>
                  </a:cubicBezTo>
                  <a:cubicBezTo>
                    <a:pt x="7567" y="9049"/>
                    <a:pt x="6615" y="10954"/>
                    <a:pt x="7567" y="1190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8" name="Freeform: Shape 297">
              <a:extLst>
                <a:ext uri="{FF2B5EF4-FFF2-40B4-BE49-F238E27FC236}">
                  <a16:creationId xmlns:a16="http://schemas.microsoft.com/office/drawing/2014/main" id="{58246AE5-5C11-4B57-BDA9-6FF59367C150}"/>
                </a:ext>
              </a:extLst>
            </p:cNvPr>
            <p:cNvSpPr/>
            <p:nvPr/>
          </p:nvSpPr>
          <p:spPr>
            <a:xfrm>
              <a:off x="7774305" y="2705682"/>
              <a:ext cx="9525" cy="9525"/>
            </a:xfrm>
            <a:custGeom>
              <a:avLst/>
              <a:gdLst>
                <a:gd name="connsiteX0" fmla="*/ 8573 w 9525"/>
                <a:gd name="connsiteY0" fmla="*/ 7990 h 9525"/>
                <a:gd name="connsiteX1" fmla="*/ 8573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573" y="7990"/>
                  </a:moveTo>
                  <a:cubicBezTo>
                    <a:pt x="6667" y="7990"/>
                    <a:pt x="6667" y="6086"/>
                    <a:pt x="8573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9" name="Freeform: Shape 298">
              <a:extLst>
                <a:ext uri="{FF2B5EF4-FFF2-40B4-BE49-F238E27FC236}">
                  <a16:creationId xmlns:a16="http://schemas.microsoft.com/office/drawing/2014/main" id="{C539F073-3E3B-442E-892D-0F8FD6E13094}"/>
                </a:ext>
              </a:extLst>
            </p:cNvPr>
            <p:cNvSpPr/>
            <p:nvPr/>
          </p:nvSpPr>
          <p:spPr>
            <a:xfrm>
              <a:off x="7767690" y="270652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8096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0" name="Freeform: Shape 299">
              <a:extLst>
                <a:ext uri="{FF2B5EF4-FFF2-40B4-BE49-F238E27FC236}">
                  <a16:creationId xmlns:a16="http://schemas.microsoft.com/office/drawing/2014/main" id="{24DFF1FC-1B22-49FA-AB61-B7A482C15FE1}"/>
                </a:ext>
              </a:extLst>
            </p:cNvPr>
            <p:cNvSpPr/>
            <p:nvPr/>
          </p:nvSpPr>
          <p:spPr>
            <a:xfrm>
              <a:off x="7764304" y="2696927"/>
              <a:ext cx="19050" cy="19050"/>
            </a:xfrm>
            <a:custGeom>
              <a:avLst/>
              <a:gdLst>
                <a:gd name="connsiteX0" fmla="*/ 7144 w 19050"/>
                <a:gd name="connsiteY0" fmla="*/ 16745 h 19050"/>
                <a:gd name="connsiteX1" fmla="*/ 7144 w 19050"/>
                <a:gd name="connsiteY1" fmla="*/ 1674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6745"/>
                  </a:moveTo>
                  <a:cubicBezTo>
                    <a:pt x="9049" y="21508"/>
                    <a:pt x="22384" y="-7067"/>
                    <a:pt x="7144" y="167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1" name="Freeform: Shape 300">
              <a:extLst>
                <a:ext uri="{FF2B5EF4-FFF2-40B4-BE49-F238E27FC236}">
                  <a16:creationId xmlns:a16="http://schemas.microsoft.com/office/drawing/2014/main" id="{256703AF-5C38-4643-8CA2-5E38974B2D2D}"/>
                </a:ext>
              </a:extLst>
            </p:cNvPr>
            <p:cNvSpPr/>
            <p:nvPr/>
          </p:nvSpPr>
          <p:spPr>
            <a:xfrm>
              <a:off x="7768114" y="270581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8096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7858"/>
                    <a:pt x="8096" y="7858"/>
                    <a:pt x="8096" y="7858"/>
                  </a:cubicBezTo>
                  <a:cubicBezTo>
                    <a:pt x="8096" y="6906"/>
                    <a:pt x="714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2" name="Freeform: Shape 301">
              <a:extLst>
                <a:ext uri="{FF2B5EF4-FFF2-40B4-BE49-F238E27FC236}">
                  <a16:creationId xmlns:a16="http://schemas.microsoft.com/office/drawing/2014/main" id="{C62849D7-2D2F-4514-9663-894D40142C20}"/>
                </a:ext>
              </a:extLst>
            </p:cNvPr>
            <p:cNvSpPr/>
            <p:nvPr/>
          </p:nvSpPr>
          <p:spPr>
            <a:xfrm>
              <a:off x="7771924" y="2703763"/>
              <a:ext cx="9525" cy="9525"/>
            </a:xfrm>
            <a:custGeom>
              <a:avLst/>
              <a:gdLst>
                <a:gd name="connsiteX0" fmla="*/ 7144 w 9525"/>
                <a:gd name="connsiteY0" fmla="*/ 9909 h 9525"/>
                <a:gd name="connsiteX1" fmla="*/ 7144 w 9525"/>
                <a:gd name="connsiteY1" fmla="*/ 990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909"/>
                  </a:moveTo>
                  <a:cubicBezTo>
                    <a:pt x="8096" y="8956"/>
                    <a:pt x="9049" y="4194"/>
                    <a:pt x="7144" y="990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3" name="Freeform: Shape 302">
              <a:extLst>
                <a:ext uri="{FF2B5EF4-FFF2-40B4-BE49-F238E27FC236}">
                  <a16:creationId xmlns:a16="http://schemas.microsoft.com/office/drawing/2014/main" id="{27C909A6-B0F7-49D8-AA34-EB8492F78359}"/>
                </a:ext>
              </a:extLst>
            </p:cNvPr>
            <p:cNvSpPr/>
            <p:nvPr/>
          </p:nvSpPr>
          <p:spPr>
            <a:xfrm>
              <a:off x="7756248" y="2698140"/>
              <a:ext cx="9525" cy="19050"/>
            </a:xfrm>
            <a:custGeom>
              <a:avLst/>
              <a:gdLst>
                <a:gd name="connsiteX0" fmla="*/ 9485 w 9525"/>
                <a:gd name="connsiteY0" fmla="*/ 16485 h 19050"/>
                <a:gd name="connsiteX1" fmla="*/ 9485 w 9525"/>
                <a:gd name="connsiteY1" fmla="*/ 1648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485" y="16485"/>
                  </a:moveTo>
                  <a:cubicBezTo>
                    <a:pt x="10437" y="2197"/>
                    <a:pt x="3770" y="6007"/>
                    <a:pt x="9485" y="1648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4" name="Freeform: Shape 303">
              <a:extLst>
                <a:ext uri="{FF2B5EF4-FFF2-40B4-BE49-F238E27FC236}">
                  <a16:creationId xmlns:a16="http://schemas.microsoft.com/office/drawing/2014/main" id="{CB1DB971-359A-4FCC-9EB4-C09EDAE24426}"/>
                </a:ext>
              </a:extLst>
            </p:cNvPr>
            <p:cNvSpPr/>
            <p:nvPr/>
          </p:nvSpPr>
          <p:spPr>
            <a:xfrm>
              <a:off x="7751921" y="269319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8096" y="8096"/>
                    <a:pt x="7144" y="8096"/>
                  </a:cubicBezTo>
                  <a:cubicBezTo>
                    <a:pt x="8096" y="7144"/>
                    <a:pt x="8096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5" name="Freeform: Shape 304">
              <a:extLst>
                <a:ext uri="{FF2B5EF4-FFF2-40B4-BE49-F238E27FC236}">
                  <a16:creationId xmlns:a16="http://schemas.microsoft.com/office/drawing/2014/main" id="{88E5ADDF-BD23-4E87-876D-C0A71A81BC50}"/>
                </a:ext>
              </a:extLst>
            </p:cNvPr>
            <p:cNvSpPr/>
            <p:nvPr/>
          </p:nvSpPr>
          <p:spPr>
            <a:xfrm>
              <a:off x="7739539" y="2695420"/>
              <a:ext cx="19050" cy="19050"/>
            </a:xfrm>
            <a:custGeom>
              <a:avLst/>
              <a:gdLst>
                <a:gd name="connsiteX0" fmla="*/ 7144 w 19050"/>
                <a:gd name="connsiteY0" fmla="*/ 14442 h 19050"/>
                <a:gd name="connsiteX1" fmla="*/ 7144 w 19050"/>
                <a:gd name="connsiteY1" fmla="*/ 14442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4442"/>
                  </a:moveTo>
                  <a:cubicBezTo>
                    <a:pt x="26194" y="7774"/>
                    <a:pt x="17621" y="2059"/>
                    <a:pt x="7144" y="1444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6" name="Freeform: Shape 305">
              <a:extLst>
                <a:ext uri="{FF2B5EF4-FFF2-40B4-BE49-F238E27FC236}">
                  <a16:creationId xmlns:a16="http://schemas.microsoft.com/office/drawing/2014/main" id="{DC7EDDFA-879E-4A51-B7E1-D1CFA2DE8E1A}"/>
                </a:ext>
              </a:extLst>
            </p:cNvPr>
            <p:cNvSpPr/>
            <p:nvPr/>
          </p:nvSpPr>
          <p:spPr>
            <a:xfrm>
              <a:off x="7737916" y="2693629"/>
              <a:ext cx="9525" cy="9525"/>
            </a:xfrm>
            <a:custGeom>
              <a:avLst/>
              <a:gdLst>
                <a:gd name="connsiteX0" fmla="*/ 7815 w 9525"/>
                <a:gd name="connsiteY0" fmla="*/ 9565 h 9525"/>
                <a:gd name="connsiteX1" fmla="*/ 7815 w 9525"/>
                <a:gd name="connsiteY1" fmla="*/ 956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15" y="9565"/>
                  </a:moveTo>
                  <a:cubicBezTo>
                    <a:pt x="5909" y="2898"/>
                    <a:pt x="8767" y="12423"/>
                    <a:pt x="7815" y="956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7" name="Freeform: Shape 306">
              <a:extLst>
                <a:ext uri="{FF2B5EF4-FFF2-40B4-BE49-F238E27FC236}">
                  <a16:creationId xmlns:a16="http://schemas.microsoft.com/office/drawing/2014/main" id="{2AD8F58A-1F14-4FF8-A402-3E34FBD7AF9E}"/>
                </a:ext>
              </a:extLst>
            </p:cNvPr>
            <p:cNvSpPr/>
            <p:nvPr/>
          </p:nvSpPr>
          <p:spPr>
            <a:xfrm>
              <a:off x="7728694" y="2697104"/>
              <a:ext cx="9525" cy="19050"/>
            </a:xfrm>
            <a:custGeom>
              <a:avLst/>
              <a:gdLst>
                <a:gd name="connsiteX0" fmla="*/ 10368 w 9525"/>
                <a:gd name="connsiteY0" fmla="*/ 13710 h 19050"/>
                <a:gd name="connsiteX1" fmla="*/ 10368 w 9525"/>
                <a:gd name="connsiteY1" fmla="*/ 1371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0368" y="13710"/>
                  </a:moveTo>
                  <a:cubicBezTo>
                    <a:pt x="6558" y="-1530"/>
                    <a:pt x="5606" y="14663"/>
                    <a:pt x="10368" y="137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8" name="Freeform: Shape 307">
              <a:extLst>
                <a:ext uri="{FF2B5EF4-FFF2-40B4-BE49-F238E27FC236}">
                  <a16:creationId xmlns:a16="http://schemas.microsoft.com/office/drawing/2014/main" id="{5E96857F-9CDE-49D3-9266-74DBAAB73037}"/>
                </a:ext>
              </a:extLst>
            </p:cNvPr>
            <p:cNvSpPr/>
            <p:nvPr/>
          </p:nvSpPr>
          <p:spPr>
            <a:xfrm>
              <a:off x="7735729" y="2702718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cubicBezTo>
                    <a:pt x="8096" y="8096"/>
                    <a:pt x="7144" y="8096"/>
                    <a:pt x="7144" y="7144"/>
                  </a:cubicBezTo>
                  <a:cubicBezTo>
                    <a:pt x="8096" y="9049"/>
                    <a:pt x="8096" y="10001"/>
                    <a:pt x="9049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9" name="Freeform: Shape 308">
              <a:extLst>
                <a:ext uri="{FF2B5EF4-FFF2-40B4-BE49-F238E27FC236}">
                  <a16:creationId xmlns:a16="http://schemas.microsoft.com/office/drawing/2014/main" id="{EFCF220A-A801-4D45-81F3-3BC8DCE9CC96}"/>
                </a:ext>
              </a:extLst>
            </p:cNvPr>
            <p:cNvSpPr/>
            <p:nvPr/>
          </p:nvSpPr>
          <p:spPr>
            <a:xfrm>
              <a:off x="7723346" y="26960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0" name="Freeform: Shape 309">
              <a:extLst>
                <a:ext uri="{FF2B5EF4-FFF2-40B4-BE49-F238E27FC236}">
                  <a16:creationId xmlns:a16="http://schemas.microsoft.com/office/drawing/2014/main" id="{8F57241A-51A6-4EF3-9B72-17CF65896428}"/>
                </a:ext>
              </a:extLst>
            </p:cNvPr>
            <p:cNvSpPr/>
            <p:nvPr/>
          </p:nvSpPr>
          <p:spPr>
            <a:xfrm>
              <a:off x="7723134" y="2702718"/>
              <a:ext cx="9525" cy="9525"/>
            </a:xfrm>
            <a:custGeom>
              <a:avLst/>
              <a:gdLst>
                <a:gd name="connsiteX0" fmla="*/ 9260 w 9525"/>
                <a:gd name="connsiteY0" fmla="*/ 7144 h 9525"/>
                <a:gd name="connsiteX1" fmla="*/ 926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260" y="7144"/>
                  </a:moveTo>
                  <a:cubicBezTo>
                    <a:pt x="4498" y="8096"/>
                    <a:pt x="9260" y="8096"/>
                    <a:pt x="926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1" name="Freeform: Shape 310">
              <a:extLst>
                <a:ext uri="{FF2B5EF4-FFF2-40B4-BE49-F238E27FC236}">
                  <a16:creationId xmlns:a16="http://schemas.microsoft.com/office/drawing/2014/main" id="{7E87D8ED-52BC-497C-934C-5723486B89CD}"/>
                </a:ext>
              </a:extLst>
            </p:cNvPr>
            <p:cNvSpPr/>
            <p:nvPr/>
          </p:nvSpPr>
          <p:spPr>
            <a:xfrm>
              <a:off x="7637621" y="2688632"/>
              <a:ext cx="95250" cy="28575"/>
            </a:xfrm>
            <a:custGeom>
              <a:avLst/>
              <a:gdLst>
                <a:gd name="connsiteX0" fmla="*/ 7144 w 95250"/>
                <a:gd name="connsiteY0" fmla="*/ 12658 h 28575"/>
                <a:gd name="connsiteX1" fmla="*/ 90964 w 95250"/>
                <a:gd name="connsiteY1" fmla="*/ 19325 h 28575"/>
                <a:gd name="connsiteX2" fmla="*/ 90011 w 95250"/>
                <a:gd name="connsiteY2" fmla="*/ 12658 h 28575"/>
                <a:gd name="connsiteX3" fmla="*/ 7144 w 95250"/>
                <a:gd name="connsiteY3" fmla="*/ 12658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0" h="28575">
                  <a:moveTo>
                    <a:pt x="7144" y="12658"/>
                  </a:moveTo>
                  <a:cubicBezTo>
                    <a:pt x="9049" y="39328"/>
                    <a:pt x="86201" y="17420"/>
                    <a:pt x="90964" y="19325"/>
                  </a:cubicBezTo>
                  <a:cubicBezTo>
                    <a:pt x="86201" y="16468"/>
                    <a:pt x="86201" y="14563"/>
                    <a:pt x="90011" y="12658"/>
                  </a:cubicBezTo>
                  <a:cubicBezTo>
                    <a:pt x="47149" y="-2582"/>
                    <a:pt x="29051" y="19325"/>
                    <a:pt x="7144" y="126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2" name="Freeform: Shape 311">
              <a:extLst>
                <a:ext uri="{FF2B5EF4-FFF2-40B4-BE49-F238E27FC236}">
                  <a16:creationId xmlns:a16="http://schemas.microsoft.com/office/drawing/2014/main" id="{CFA2E4DE-7A9E-47D2-A879-65233C6A6B47}"/>
                </a:ext>
              </a:extLst>
            </p:cNvPr>
            <p:cNvSpPr/>
            <p:nvPr/>
          </p:nvSpPr>
          <p:spPr>
            <a:xfrm>
              <a:off x="7646946" y="2689779"/>
              <a:ext cx="9525" cy="9525"/>
            </a:xfrm>
            <a:custGeom>
              <a:avLst/>
              <a:gdLst>
                <a:gd name="connsiteX0" fmla="*/ 7344 w 9525"/>
                <a:gd name="connsiteY0" fmla="*/ 8653 h 9525"/>
                <a:gd name="connsiteX1" fmla="*/ 73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8653"/>
                  </a:moveTo>
                  <a:cubicBezTo>
                    <a:pt x="9249" y="5795"/>
                    <a:pt x="6392" y="7701"/>
                    <a:pt x="7344" y="86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3" name="Freeform: Shape 312">
              <a:extLst>
                <a:ext uri="{FF2B5EF4-FFF2-40B4-BE49-F238E27FC236}">
                  <a16:creationId xmlns:a16="http://schemas.microsoft.com/office/drawing/2014/main" id="{BC4815FA-D694-4C6D-B501-30B28C907093}"/>
                </a:ext>
              </a:extLst>
            </p:cNvPr>
            <p:cNvSpPr/>
            <p:nvPr/>
          </p:nvSpPr>
          <p:spPr>
            <a:xfrm>
              <a:off x="7636907" y="269414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4" name="Freeform: Shape 313">
              <a:extLst>
                <a:ext uri="{FF2B5EF4-FFF2-40B4-BE49-F238E27FC236}">
                  <a16:creationId xmlns:a16="http://schemas.microsoft.com/office/drawing/2014/main" id="{7F074907-3C4A-4ACD-AD71-F3E71C480059}"/>
                </a:ext>
              </a:extLst>
            </p:cNvPr>
            <p:cNvSpPr/>
            <p:nvPr/>
          </p:nvSpPr>
          <p:spPr>
            <a:xfrm>
              <a:off x="7655825" y="2705152"/>
              <a:ext cx="9525" cy="9525"/>
            </a:xfrm>
            <a:custGeom>
              <a:avLst/>
              <a:gdLst>
                <a:gd name="connsiteX0" fmla="*/ 7990 w 9525"/>
                <a:gd name="connsiteY0" fmla="*/ 7567 h 9525"/>
                <a:gd name="connsiteX1" fmla="*/ 7990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567"/>
                  </a:moveTo>
                  <a:cubicBezTo>
                    <a:pt x="7990" y="7567"/>
                    <a:pt x="6085" y="6615"/>
                    <a:pt x="7990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5" name="Freeform: Shape 314">
              <a:extLst>
                <a:ext uri="{FF2B5EF4-FFF2-40B4-BE49-F238E27FC236}">
                  <a16:creationId xmlns:a16="http://schemas.microsoft.com/office/drawing/2014/main" id="{64442504-7BB1-46C7-BAE6-18EAAEAB6D88}"/>
                </a:ext>
              </a:extLst>
            </p:cNvPr>
            <p:cNvSpPr/>
            <p:nvPr/>
          </p:nvSpPr>
          <p:spPr>
            <a:xfrm>
              <a:off x="7659529" y="26903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1095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9049"/>
                    <a:pt x="10001" y="10954"/>
                  </a:cubicBezTo>
                  <a:cubicBezTo>
                    <a:pt x="9049" y="10001"/>
                    <a:pt x="9049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6" name="Freeform: Shape 315">
              <a:extLst>
                <a:ext uri="{FF2B5EF4-FFF2-40B4-BE49-F238E27FC236}">
                  <a16:creationId xmlns:a16="http://schemas.microsoft.com/office/drawing/2014/main" id="{B5502638-1A6F-4316-8150-9B3EE8A0088E}"/>
                </a:ext>
              </a:extLst>
            </p:cNvPr>
            <p:cNvSpPr/>
            <p:nvPr/>
          </p:nvSpPr>
          <p:spPr>
            <a:xfrm>
              <a:off x="7679137" y="2691288"/>
              <a:ext cx="9525" cy="9525"/>
            </a:xfrm>
            <a:custGeom>
              <a:avLst/>
              <a:gdLst>
                <a:gd name="connsiteX0" fmla="*/ 7538 w 9525"/>
                <a:gd name="connsiteY0" fmla="*/ 10001 h 9525"/>
                <a:gd name="connsiteX1" fmla="*/ 8491 w 9525"/>
                <a:gd name="connsiteY1" fmla="*/ 7144 h 9525"/>
                <a:gd name="connsiteX2" fmla="*/ 7538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38" y="10001"/>
                  </a:moveTo>
                  <a:cubicBezTo>
                    <a:pt x="8491" y="9049"/>
                    <a:pt x="7538" y="8096"/>
                    <a:pt x="8491" y="7144"/>
                  </a:cubicBezTo>
                  <a:cubicBezTo>
                    <a:pt x="7538" y="8096"/>
                    <a:pt x="6586" y="9049"/>
                    <a:pt x="7538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7" name="Freeform: Shape 316">
              <a:extLst>
                <a:ext uri="{FF2B5EF4-FFF2-40B4-BE49-F238E27FC236}">
                  <a16:creationId xmlns:a16="http://schemas.microsoft.com/office/drawing/2014/main" id="{AE524679-1131-402C-9467-7ED9071E4587}"/>
                </a:ext>
              </a:extLst>
            </p:cNvPr>
            <p:cNvSpPr/>
            <p:nvPr/>
          </p:nvSpPr>
          <p:spPr>
            <a:xfrm>
              <a:off x="7639067" y="2691288"/>
              <a:ext cx="9525" cy="9525"/>
            </a:xfrm>
            <a:custGeom>
              <a:avLst/>
              <a:gdLst>
                <a:gd name="connsiteX0" fmla="*/ 11414 w 9525"/>
                <a:gd name="connsiteY0" fmla="*/ 7144 h 9525"/>
                <a:gd name="connsiteX1" fmla="*/ 1141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414" y="7144"/>
                  </a:moveTo>
                  <a:cubicBezTo>
                    <a:pt x="9508" y="7144"/>
                    <a:pt x="2841" y="10954"/>
                    <a:pt x="1141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8" name="Freeform: Shape 317">
              <a:extLst>
                <a:ext uri="{FF2B5EF4-FFF2-40B4-BE49-F238E27FC236}">
                  <a16:creationId xmlns:a16="http://schemas.microsoft.com/office/drawing/2014/main" id="{F5443B7F-3281-4093-83C3-3B068E33C943}"/>
                </a:ext>
              </a:extLst>
            </p:cNvPr>
            <p:cNvSpPr/>
            <p:nvPr/>
          </p:nvSpPr>
          <p:spPr>
            <a:xfrm>
              <a:off x="7590732" y="2695042"/>
              <a:ext cx="57150" cy="28575"/>
            </a:xfrm>
            <a:custGeom>
              <a:avLst/>
              <a:gdLst>
                <a:gd name="connsiteX0" fmla="*/ 7361 w 57150"/>
                <a:gd name="connsiteY0" fmla="*/ 19582 h 28575"/>
                <a:gd name="connsiteX1" fmla="*/ 51176 w 57150"/>
                <a:gd name="connsiteY1" fmla="*/ 7200 h 28575"/>
                <a:gd name="connsiteX2" fmla="*/ 7361 w 57150"/>
                <a:gd name="connsiteY2" fmla="*/ 19582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28575">
                  <a:moveTo>
                    <a:pt x="7361" y="19582"/>
                  </a:moveTo>
                  <a:cubicBezTo>
                    <a:pt x="9266" y="23392"/>
                    <a:pt x="54033" y="24345"/>
                    <a:pt x="51176" y="7200"/>
                  </a:cubicBezTo>
                  <a:cubicBezTo>
                    <a:pt x="51176" y="6247"/>
                    <a:pt x="3551" y="17677"/>
                    <a:pt x="7361" y="1958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9" name="Freeform: Shape 318">
              <a:extLst>
                <a:ext uri="{FF2B5EF4-FFF2-40B4-BE49-F238E27FC236}">
                  <a16:creationId xmlns:a16="http://schemas.microsoft.com/office/drawing/2014/main" id="{5B372FB4-A478-463C-8CE4-0CCF7E24014D}"/>
                </a:ext>
              </a:extLst>
            </p:cNvPr>
            <p:cNvSpPr/>
            <p:nvPr/>
          </p:nvSpPr>
          <p:spPr>
            <a:xfrm>
              <a:off x="7622381" y="269414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cubicBezTo>
                    <a:pt x="7144" y="9049"/>
                    <a:pt x="7144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0" name="Freeform: Shape 319">
              <a:extLst>
                <a:ext uri="{FF2B5EF4-FFF2-40B4-BE49-F238E27FC236}">
                  <a16:creationId xmlns:a16="http://schemas.microsoft.com/office/drawing/2014/main" id="{E726ACD5-F275-4D77-A9B1-5E0136BA9849}"/>
                </a:ext>
              </a:extLst>
            </p:cNvPr>
            <p:cNvSpPr/>
            <p:nvPr/>
          </p:nvSpPr>
          <p:spPr>
            <a:xfrm>
              <a:off x="7553203" y="2692469"/>
              <a:ext cx="47625" cy="28575"/>
            </a:xfrm>
            <a:custGeom>
              <a:avLst/>
              <a:gdLst>
                <a:gd name="connsiteX0" fmla="*/ 30602 w 47625"/>
                <a:gd name="connsiteY0" fmla="*/ 15488 h 28575"/>
                <a:gd name="connsiteX1" fmla="*/ 9647 w 47625"/>
                <a:gd name="connsiteY1" fmla="*/ 25013 h 28575"/>
                <a:gd name="connsiteX2" fmla="*/ 30602 w 47625"/>
                <a:gd name="connsiteY2" fmla="*/ 15488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28575">
                  <a:moveTo>
                    <a:pt x="30602" y="15488"/>
                  </a:moveTo>
                  <a:cubicBezTo>
                    <a:pt x="22029" y="11678"/>
                    <a:pt x="22029" y="22155"/>
                    <a:pt x="9647" y="25013"/>
                  </a:cubicBezTo>
                  <a:cubicBezTo>
                    <a:pt x="-8451" y="14535"/>
                    <a:pt x="79179" y="-3562"/>
                    <a:pt x="30602" y="1548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1" name="Freeform: Shape 320">
              <a:extLst>
                <a:ext uri="{FF2B5EF4-FFF2-40B4-BE49-F238E27FC236}">
                  <a16:creationId xmlns:a16="http://schemas.microsoft.com/office/drawing/2014/main" id="{47F15776-3294-485D-945B-D22431DCD172}"/>
                </a:ext>
              </a:extLst>
            </p:cNvPr>
            <p:cNvSpPr/>
            <p:nvPr/>
          </p:nvSpPr>
          <p:spPr>
            <a:xfrm>
              <a:off x="7585763" y="269700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13811"/>
                    <a:pt x="7567" y="9049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2" name="Freeform: Shape 321">
              <a:extLst>
                <a:ext uri="{FF2B5EF4-FFF2-40B4-BE49-F238E27FC236}">
                  <a16:creationId xmlns:a16="http://schemas.microsoft.com/office/drawing/2014/main" id="{2BB0EA62-04C6-49A0-BC00-29F2240878E7}"/>
                </a:ext>
              </a:extLst>
            </p:cNvPr>
            <p:cNvSpPr/>
            <p:nvPr/>
          </p:nvSpPr>
          <p:spPr>
            <a:xfrm>
              <a:off x="7583329" y="2707124"/>
              <a:ext cx="9525" cy="9525"/>
            </a:xfrm>
            <a:custGeom>
              <a:avLst/>
              <a:gdLst>
                <a:gd name="connsiteX0" fmla="*/ 8096 w 9525"/>
                <a:gd name="connsiteY0" fmla="*/ 10358 h 9525"/>
                <a:gd name="connsiteX1" fmla="*/ 9049 w 9525"/>
                <a:gd name="connsiteY1" fmla="*/ 7501 h 9525"/>
                <a:gd name="connsiteX2" fmla="*/ 8096 w 9525"/>
                <a:gd name="connsiteY2" fmla="*/ 103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10358"/>
                  </a:moveTo>
                  <a:cubicBezTo>
                    <a:pt x="8096" y="9406"/>
                    <a:pt x="9049" y="8454"/>
                    <a:pt x="9049" y="7501"/>
                  </a:cubicBezTo>
                  <a:cubicBezTo>
                    <a:pt x="6191" y="6548"/>
                    <a:pt x="7144" y="7501"/>
                    <a:pt x="8096" y="103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3" name="Freeform: Shape 322">
              <a:extLst>
                <a:ext uri="{FF2B5EF4-FFF2-40B4-BE49-F238E27FC236}">
                  <a16:creationId xmlns:a16="http://schemas.microsoft.com/office/drawing/2014/main" id="{D5EE591C-35E3-4308-AF85-F08E34556C12}"/>
                </a:ext>
              </a:extLst>
            </p:cNvPr>
            <p:cNvSpPr/>
            <p:nvPr/>
          </p:nvSpPr>
          <p:spPr>
            <a:xfrm>
              <a:off x="7558665" y="2697003"/>
              <a:ext cx="9525" cy="9525"/>
            </a:xfrm>
            <a:custGeom>
              <a:avLst/>
              <a:gdLst>
                <a:gd name="connsiteX0" fmla="*/ 8947 w 9525"/>
                <a:gd name="connsiteY0" fmla="*/ 7144 h 9525"/>
                <a:gd name="connsiteX1" fmla="*/ 894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947" y="7144"/>
                  </a:moveTo>
                  <a:cubicBezTo>
                    <a:pt x="6090" y="10001"/>
                    <a:pt x="7042" y="9049"/>
                    <a:pt x="894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4" name="Freeform: Shape 323">
              <a:extLst>
                <a:ext uri="{FF2B5EF4-FFF2-40B4-BE49-F238E27FC236}">
                  <a16:creationId xmlns:a16="http://schemas.microsoft.com/office/drawing/2014/main" id="{C54A2993-6A16-4D41-9004-5DC800776DA0}"/>
                </a:ext>
              </a:extLst>
            </p:cNvPr>
            <p:cNvSpPr/>
            <p:nvPr/>
          </p:nvSpPr>
          <p:spPr>
            <a:xfrm>
              <a:off x="7542371" y="2695393"/>
              <a:ext cx="19050" cy="19050"/>
            </a:xfrm>
            <a:custGeom>
              <a:avLst/>
              <a:gdLst>
                <a:gd name="connsiteX0" fmla="*/ 7144 w 19050"/>
                <a:gd name="connsiteY0" fmla="*/ 13517 h 19050"/>
                <a:gd name="connsiteX1" fmla="*/ 7144 w 19050"/>
                <a:gd name="connsiteY1" fmla="*/ 1351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3517"/>
                  </a:moveTo>
                  <a:cubicBezTo>
                    <a:pt x="26194" y="11612"/>
                    <a:pt x="12859" y="182"/>
                    <a:pt x="7144" y="1351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5" name="Freeform: Shape 324">
              <a:extLst>
                <a:ext uri="{FF2B5EF4-FFF2-40B4-BE49-F238E27FC236}">
                  <a16:creationId xmlns:a16="http://schemas.microsoft.com/office/drawing/2014/main" id="{754DF530-2C8A-4F1D-9847-72ACFA6B1EE7}"/>
                </a:ext>
              </a:extLst>
            </p:cNvPr>
            <p:cNvSpPr/>
            <p:nvPr/>
          </p:nvSpPr>
          <p:spPr>
            <a:xfrm>
              <a:off x="7457599" y="2695300"/>
              <a:ext cx="85725" cy="19050"/>
            </a:xfrm>
            <a:custGeom>
              <a:avLst/>
              <a:gdLst>
                <a:gd name="connsiteX0" fmla="*/ 79534 w 85725"/>
                <a:gd name="connsiteY0" fmla="*/ 10752 h 19050"/>
                <a:gd name="connsiteX1" fmla="*/ 7144 w 85725"/>
                <a:gd name="connsiteY1" fmla="*/ 10752 h 19050"/>
                <a:gd name="connsiteX2" fmla="*/ 79534 w 85725"/>
                <a:gd name="connsiteY2" fmla="*/ 10752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19050">
                  <a:moveTo>
                    <a:pt x="79534" y="10752"/>
                  </a:moveTo>
                  <a:cubicBezTo>
                    <a:pt x="62389" y="9800"/>
                    <a:pt x="25241" y="3132"/>
                    <a:pt x="7144" y="10752"/>
                  </a:cubicBezTo>
                  <a:cubicBezTo>
                    <a:pt x="54769" y="12657"/>
                    <a:pt x="78581" y="23135"/>
                    <a:pt x="79534" y="1075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6" name="Freeform: Shape 325">
              <a:extLst>
                <a:ext uri="{FF2B5EF4-FFF2-40B4-BE49-F238E27FC236}">
                  <a16:creationId xmlns:a16="http://schemas.microsoft.com/office/drawing/2014/main" id="{AB1B805F-4CB6-4C58-8586-1F4AE0E6E5E5}"/>
                </a:ext>
              </a:extLst>
            </p:cNvPr>
            <p:cNvSpPr/>
            <p:nvPr/>
          </p:nvSpPr>
          <p:spPr>
            <a:xfrm>
              <a:off x="7535704" y="270843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8096" y="7144"/>
                    <a:pt x="8096" y="7144"/>
                  </a:cubicBezTo>
                  <a:cubicBezTo>
                    <a:pt x="8096" y="7144"/>
                    <a:pt x="8096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7" name="Freeform: Shape 326">
              <a:extLst>
                <a:ext uri="{FF2B5EF4-FFF2-40B4-BE49-F238E27FC236}">
                  <a16:creationId xmlns:a16="http://schemas.microsoft.com/office/drawing/2014/main" id="{748093DA-5953-4F96-80C5-773EBEE42ABA}"/>
                </a:ext>
              </a:extLst>
            </p:cNvPr>
            <p:cNvSpPr/>
            <p:nvPr/>
          </p:nvSpPr>
          <p:spPr>
            <a:xfrm>
              <a:off x="7456252" y="2698908"/>
              <a:ext cx="9525" cy="9525"/>
            </a:xfrm>
            <a:custGeom>
              <a:avLst/>
              <a:gdLst>
                <a:gd name="connsiteX0" fmla="*/ 8491 w 9525"/>
                <a:gd name="connsiteY0" fmla="*/ 7144 h 9525"/>
                <a:gd name="connsiteX1" fmla="*/ 7538 w 9525"/>
                <a:gd name="connsiteY1" fmla="*/ 7144 h 9525"/>
                <a:gd name="connsiteX2" fmla="*/ 849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491" y="7144"/>
                  </a:moveTo>
                  <a:cubicBezTo>
                    <a:pt x="8491" y="7144"/>
                    <a:pt x="7538" y="7144"/>
                    <a:pt x="7538" y="7144"/>
                  </a:cubicBezTo>
                  <a:cubicBezTo>
                    <a:pt x="6586" y="8096"/>
                    <a:pt x="7538" y="7144"/>
                    <a:pt x="849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:a16="http://schemas.microsoft.com/office/drawing/2014/main" id="{F84BDAD9-3DC2-4632-9A8E-C26A40142F3D}"/>
                </a:ext>
              </a:extLst>
            </p:cNvPr>
            <p:cNvSpPr/>
            <p:nvPr/>
          </p:nvSpPr>
          <p:spPr>
            <a:xfrm>
              <a:off x="7542371" y="27074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:a16="http://schemas.microsoft.com/office/drawing/2014/main" id="{FC25BFEF-1CAC-468B-A064-DC09D9791955}"/>
                </a:ext>
              </a:extLst>
            </p:cNvPr>
            <p:cNvSpPr/>
            <p:nvPr/>
          </p:nvSpPr>
          <p:spPr>
            <a:xfrm>
              <a:off x="7543720" y="2697956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7700" y="8096"/>
                    <a:pt x="5796" y="9049"/>
                    <a:pt x="865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0" name="Freeform: Shape 329">
              <a:extLst>
                <a:ext uri="{FF2B5EF4-FFF2-40B4-BE49-F238E27FC236}">
                  <a16:creationId xmlns:a16="http://schemas.microsoft.com/office/drawing/2014/main" id="{D941FB56-3362-45BA-9BCE-F5722EAC79B6}"/>
                </a:ext>
              </a:extLst>
            </p:cNvPr>
            <p:cNvSpPr/>
            <p:nvPr/>
          </p:nvSpPr>
          <p:spPr>
            <a:xfrm>
              <a:off x="7444264" y="26931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1" name="Freeform: Shape 330">
              <a:extLst>
                <a:ext uri="{FF2B5EF4-FFF2-40B4-BE49-F238E27FC236}">
                  <a16:creationId xmlns:a16="http://schemas.microsoft.com/office/drawing/2014/main" id="{E184F1A8-37F5-475A-9D2B-A114EC6EC5AC}"/>
                </a:ext>
              </a:extLst>
            </p:cNvPr>
            <p:cNvSpPr/>
            <p:nvPr/>
          </p:nvSpPr>
          <p:spPr>
            <a:xfrm>
              <a:off x="7407116" y="268962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7144" y="7858"/>
                  </a:ln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9BF9945C-11EB-4167-B40A-4BB58538B3FE}"/>
                </a:ext>
              </a:extLst>
            </p:cNvPr>
            <p:cNvSpPr/>
            <p:nvPr/>
          </p:nvSpPr>
          <p:spPr>
            <a:xfrm>
              <a:off x="7316629" y="2687611"/>
              <a:ext cx="142875" cy="19050"/>
            </a:xfrm>
            <a:custGeom>
              <a:avLst/>
              <a:gdLst>
                <a:gd name="connsiteX0" fmla="*/ 7144 w 142875"/>
                <a:gd name="connsiteY0" fmla="*/ 7964 h 19050"/>
                <a:gd name="connsiteX1" fmla="*/ 143351 w 142875"/>
                <a:gd name="connsiteY1" fmla="*/ 10821 h 19050"/>
                <a:gd name="connsiteX2" fmla="*/ 7144 w 142875"/>
                <a:gd name="connsiteY2" fmla="*/ 796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2875" h="19050">
                  <a:moveTo>
                    <a:pt x="7144" y="7964"/>
                  </a:moveTo>
                  <a:cubicBezTo>
                    <a:pt x="22384" y="2249"/>
                    <a:pt x="143351" y="28919"/>
                    <a:pt x="143351" y="10821"/>
                  </a:cubicBezTo>
                  <a:cubicBezTo>
                    <a:pt x="133826" y="16536"/>
                    <a:pt x="11906" y="20346"/>
                    <a:pt x="7144" y="796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94D9B60A-70FA-4A8D-892D-9282818E7D6E}"/>
                </a:ext>
              </a:extLst>
            </p:cNvPr>
            <p:cNvSpPr/>
            <p:nvPr/>
          </p:nvSpPr>
          <p:spPr>
            <a:xfrm>
              <a:off x="7353447" y="2688102"/>
              <a:ext cx="9525" cy="9525"/>
            </a:xfrm>
            <a:custGeom>
              <a:avLst/>
              <a:gdLst>
                <a:gd name="connsiteX0" fmla="*/ 10330 w 9525"/>
                <a:gd name="connsiteY0" fmla="*/ 10330 h 9525"/>
                <a:gd name="connsiteX1" fmla="*/ 10330 w 9525"/>
                <a:gd name="connsiteY1" fmla="*/ 103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330" y="10330"/>
                  </a:moveTo>
                  <a:cubicBezTo>
                    <a:pt x="3663" y="3663"/>
                    <a:pt x="9378" y="9378"/>
                    <a:pt x="10330" y="103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6E79FF00-6326-4A91-A5B2-0E69F0126458}"/>
                </a:ext>
              </a:extLst>
            </p:cNvPr>
            <p:cNvSpPr/>
            <p:nvPr/>
          </p:nvSpPr>
          <p:spPr>
            <a:xfrm>
              <a:off x="7352676" y="2690336"/>
              <a:ext cx="9525" cy="9525"/>
            </a:xfrm>
            <a:custGeom>
              <a:avLst/>
              <a:gdLst>
                <a:gd name="connsiteX0" fmla="*/ 8243 w 9525"/>
                <a:gd name="connsiteY0" fmla="*/ 7144 h 9525"/>
                <a:gd name="connsiteX1" fmla="*/ 824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3" y="7144"/>
                  </a:moveTo>
                  <a:cubicBezTo>
                    <a:pt x="6339" y="9049"/>
                    <a:pt x="7291" y="9049"/>
                    <a:pt x="824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id="{B855D0B5-88AC-4A93-B883-906A0EA91DA4}"/>
                </a:ext>
              </a:extLst>
            </p:cNvPr>
            <p:cNvSpPr/>
            <p:nvPr/>
          </p:nvSpPr>
          <p:spPr>
            <a:xfrm>
              <a:off x="7304246" y="2688960"/>
              <a:ext cx="9525" cy="9525"/>
            </a:xfrm>
            <a:custGeom>
              <a:avLst/>
              <a:gdLst>
                <a:gd name="connsiteX0" fmla="*/ 10001 w 9525"/>
                <a:gd name="connsiteY0" fmla="*/ 7567 h 9525"/>
                <a:gd name="connsiteX1" fmla="*/ 7144 w 9525"/>
                <a:gd name="connsiteY1" fmla="*/ 7567 h 9525"/>
                <a:gd name="connsiteX2" fmla="*/ 10001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567"/>
                  </a:moveTo>
                  <a:cubicBezTo>
                    <a:pt x="10001" y="7567"/>
                    <a:pt x="9049" y="6615"/>
                    <a:pt x="7144" y="7567"/>
                  </a:cubicBezTo>
                  <a:cubicBezTo>
                    <a:pt x="9049" y="7567"/>
                    <a:pt x="10001" y="8520"/>
                    <a:pt x="10001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id="{CDBE60D6-86AF-4EF0-AEDF-B01B3E23B01B}"/>
                </a:ext>
              </a:extLst>
            </p:cNvPr>
            <p:cNvSpPr/>
            <p:nvPr/>
          </p:nvSpPr>
          <p:spPr>
            <a:xfrm>
              <a:off x="7305199" y="26912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8096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7" name="Freeform: Shape 336">
              <a:extLst>
                <a:ext uri="{FF2B5EF4-FFF2-40B4-BE49-F238E27FC236}">
                  <a16:creationId xmlns:a16="http://schemas.microsoft.com/office/drawing/2014/main" id="{9A5A9D12-000C-41AA-A5FC-41D023597BB1}"/>
                </a:ext>
              </a:extLst>
            </p:cNvPr>
            <p:cNvSpPr/>
            <p:nvPr/>
          </p:nvSpPr>
          <p:spPr>
            <a:xfrm>
              <a:off x="7238509" y="2691288"/>
              <a:ext cx="76200" cy="9525"/>
            </a:xfrm>
            <a:custGeom>
              <a:avLst/>
              <a:gdLst>
                <a:gd name="connsiteX0" fmla="*/ 7159 w 76200"/>
                <a:gd name="connsiteY0" fmla="*/ 7144 h 9525"/>
                <a:gd name="connsiteX1" fmla="*/ 72881 w 76200"/>
                <a:gd name="connsiteY1" fmla="*/ 8096 h 9525"/>
                <a:gd name="connsiteX2" fmla="*/ 64309 w 76200"/>
                <a:gd name="connsiteY2" fmla="*/ 10954 h 9525"/>
                <a:gd name="connsiteX3" fmla="*/ 7159 w 76200"/>
                <a:gd name="connsiteY3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9525">
                  <a:moveTo>
                    <a:pt x="7159" y="7144"/>
                  </a:moveTo>
                  <a:cubicBezTo>
                    <a:pt x="6206" y="7144"/>
                    <a:pt x="50022" y="15716"/>
                    <a:pt x="72881" y="8096"/>
                  </a:cubicBezTo>
                  <a:cubicBezTo>
                    <a:pt x="63356" y="9049"/>
                    <a:pt x="60499" y="10001"/>
                    <a:pt x="64309" y="10954"/>
                  </a:cubicBezTo>
                  <a:cubicBezTo>
                    <a:pt x="68119" y="3334"/>
                    <a:pt x="7159" y="10954"/>
                    <a:pt x="715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id="{552C614C-619E-4561-8F6E-B0202879EA35}"/>
                </a:ext>
              </a:extLst>
            </p:cNvPr>
            <p:cNvSpPr/>
            <p:nvPr/>
          </p:nvSpPr>
          <p:spPr>
            <a:xfrm>
              <a:off x="7222037" y="2694299"/>
              <a:ext cx="9525" cy="9525"/>
            </a:xfrm>
            <a:custGeom>
              <a:avLst/>
              <a:gdLst>
                <a:gd name="connsiteX0" fmla="*/ 9344 w 9525"/>
                <a:gd name="connsiteY0" fmla="*/ 8896 h 9525"/>
                <a:gd name="connsiteX1" fmla="*/ 9344 w 9525"/>
                <a:gd name="connsiteY1" fmla="*/ 88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344" y="8896"/>
                  </a:moveTo>
                  <a:cubicBezTo>
                    <a:pt x="7438" y="4133"/>
                    <a:pt x="5533" y="10801"/>
                    <a:pt x="9344" y="88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id="{549BB059-0338-4DC9-8114-8E861AA63854}"/>
                </a:ext>
              </a:extLst>
            </p:cNvPr>
            <p:cNvSpPr/>
            <p:nvPr/>
          </p:nvSpPr>
          <p:spPr>
            <a:xfrm>
              <a:off x="7196614" y="2686932"/>
              <a:ext cx="19050" cy="19050"/>
            </a:xfrm>
            <a:custGeom>
              <a:avLst/>
              <a:gdLst>
                <a:gd name="connsiteX0" fmla="*/ 7144 w 19050"/>
                <a:gd name="connsiteY0" fmla="*/ 14358 h 19050"/>
                <a:gd name="connsiteX1" fmla="*/ 7144 w 19050"/>
                <a:gd name="connsiteY1" fmla="*/ 14358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4358"/>
                  </a:moveTo>
                  <a:cubicBezTo>
                    <a:pt x="20479" y="-2787"/>
                    <a:pt x="12859" y="16263"/>
                    <a:pt x="7144" y="143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156756EE-626B-45D4-AB35-D70654503FD9}"/>
                </a:ext>
              </a:extLst>
            </p:cNvPr>
            <p:cNvSpPr/>
            <p:nvPr/>
          </p:nvSpPr>
          <p:spPr>
            <a:xfrm>
              <a:off x="7194709" y="2696983"/>
              <a:ext cx="9525" cy="9525"/>
            </a:xfrm>
            <a:custGeom>
              <a:avLst/>
              <a:gdLst>
                <a:gd name="connsiteX0" fmla="*/ 7144 w 9525"/>
                <a:gd name="connsiteY0" fmla="*/ 9069 h 9525"/>
                <a:gd name="connsiteX1" fmla="*/ 7144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069"/>
                  </a:moveTo>
                  <a:cubicBezTo>
                    <a:pt x="8096" y="8117"/>
                    <a:pt x="7144" y="5259"/>
                    <a:pt x="7144" y="906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BB12B297-F738-4E6B-A193-B7DEB1F1FE21}"/>
                </a:ext>
              </a:extLst>
            </p:cNvPr>
            <p:cNvSpPr/>
            <p:nvPr/>
          </p:nvSpPr>
          <p:spPr>
            <a:xfrm>
              <a:off x="7783867" y="2808446"/>
              <a:ext cx="9525" cy="9525"/>
            </a:xfrm>
            <a:custGeom>
              <a:avLst/>
              <a:gdLst>
                <a:gd name="connsiteX0" fmla="*/ 9488 w 9525"/>
                <a:gd name="connsiteY0" fmla="*/ 7144 h 9525"/>
                <a:gd name="connsiteX1" fmla="*/ 948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488" y="7144"/>
                  </a:moveTo>
                  <a:cubicBezTo>
                    <a:pt x="8536" y="7144"/>
                    <a:pt x="4726" y="9049"/>
                    <a:pt x="948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4AFE33D0-5855-4E5A-92EC-DB26837A14A3}"/>
                </a:ext>
              </a:extLst>
            </p:cNvPr>
            <p:cNvSpPr/>
            <p:nvPr/>
          </p:nvSpPr>
          <p:spPr>
            <a:xfrm>
              <a:off x="7775734" y="2798921"/>
              <a:ext cx="19050" cy="19050"/>
            </a:xfrm>
            <a:custGeom>
              <a:avLst/>
              <a:gdLst>
                <a:gd name="connsiteX0" fmla="*/ 7144 w 19050"/>
                <a:gd name="connsiteY0" fmla="*/ 7144 h 19050"/>
                <a:gd name="connsiteX1" fmla="*/ 7144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7144"/>
                  </a:moveTo>
                  <a:cubicBezTo>
                    <a:pt x="17621" y="24289"/>
                    <a:pt x="10954" y="1381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:a16="http://schemas.microsoft.com/office/drawing/2014/main" id="{FA391B56-A5E7-4788-8569-5FC0A4D609D0}"/>
                </a:ext>
              </a:extLst>
            </p:cNvPr>
            <p:cNvSpPr/>
            <p:nvPr/>
          </p:nvSpPr>
          <p:spPr>
            <a:xfrm>
              <a:off x="7772876" y="2804636"/>
              <a:ext cx="9525" cy="19050"/>
            </a:xfrm>
            <a:custGeom>
              <a:avLst/>
              <a:gdLst>
                <a:gd name="connsiteX0" fmla="*/ 8096 w 9525"/>
                <a:gd name="connsiteY0" fmla="*/ 11906 h 19050"/>
                <a:gd name="connsiteX1" fmla="*/ 7144 w 9525"/>
                <a:gd name="connsiteY1" fmla="*/ 7144 h 19050"/>
                <a:gd name="connsiteX2" fmla="*/ 8096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96" y="11906"/>
                  </a:moveTo>
                  <a:cubicBezTo>
                    <a:pt x="8096" y="10001"/>
                    <a:pt x="8096" y="9049"/>
                    <a:pt x="7144" y="7144"/>
                  </a:cubicBezTo>
                  <a:cubicBezTo>
                    <a:pt x="8096" y="9049"/>
                    <a:pt x="7144" y="10954"/>
                    <a:pt x="8096" y="1190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53EA88C8-0265-4E5C-9425-CECCA38ECEF1}"/>
                </a:ext>
              </a:extLst>
            </p:cNvPr>
            <p:cNvSpPr/>
            <p:nvPr/>
          </p:nvSpPr>
          <p:spPr>
            <a:xfrm>
              <a:off x="7771448" y="2809927"/>
              <a:ext cx="9525" cy="9525"/>
            </a:xfrm>
            <a:custGeom>
              <a:avLst/>
              <a:gdLst>
                <a:gd name="connsiteX0" fmla="*/ 8572 w 9525"/>
                <a:gd name="connsiteY0" fmla="*/ 7567 h 9525"/>
                <a:gd name="connsiteX1" fmla="*/ 8572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572" y="7567"/>
                  </a:moveTo>
                  <a:cubicBezTo>
                    <a:pt x="6668" y="7567"/>
                    <a:pt x="6668" y="6615"/>
                    <a:pt x="8572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D05FE99F-7FE0-4BD0-B864-F7689E47F677}"/>
                </a:ext>
              </a:extLst>
            </p:cNvPr>
            <p:cNvSpPr/>
            <p:nvPr/>
          </p:nvSpPr>
          <p:spPr>
            <a:xfrm>
              <a:off x="7764833" y="281130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ubicBezTo>
                    <a:pt x="7567" y="9049"/>
                    <a:pt x="7567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id="{079F16FA-0017-4B5B-AA13-3FDEED74365C}"/>
                </a:ext>
              </a:extLst>
            </p:cNvPr>
            <p:cNvSpPr/>
            <p:nvPr/>
          </p:nvSpPr>
          <p:spPr>
            <a:xfrm>
              <a:off x="7761446" y="2802579"/>
              <a:ext cx="19050" cy="19050"/>
            </a:xfrm>
            <a:custGeom>
              <a:avLst/>
              <a:gdLst>
                <a:gd name="connsiteX0" fmla="*/ 7144 w 19050"/>
                <a:gd name="connsiteY0" fmla="*/ 17773 h 19050"/>
                <a:gd name="connsiteX1" fmla="*/ 7144 w 19050"/>
                <a:gd name="connsiteY1" fmla="*/ 1777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7773"/>
                  </a:moveTo>
                  <a:cubicBezTo>
                    <a:pt x="10001" y="21583"/>
                    <a:pt x="18574" y="-7945"/>
                    <a:pt x="7144" y="1777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:a16="http://schemas.microsoft.com/office/drawing/2014/main" id="{FB848461-D0ED-4201-A29A-667AB5DBF3BC}"/>
                </a:ext>
              </a:extLst>
            </p:cNvPr>
            <p:cNvSpPr/>
            <p:nvPr/>
          </p:nvSpPr>
          <p:spPr>
            <a:xfrm>
              <a:off x="7765256" y="281088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7567"/>
                    <a:pt x="7144" y="7567"/>
                  </a:cubicBez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8" name="Freeform: Shape 347">
              <a:extLst>
                <a:ext uri="{FF2B5EF4-FFF2-40B4-BE49-F238E27FC236}">
                  <a16:creationId xmlns:a16="http://schemas.microsoft.com/office/drawing/2014/main" id="{3408047F-A323-46F3-9B81-6177D34F8455}"/>
                </a:ext>
              </a:extLst>
            </p:cNvPr>
            <p:cNvSpPr/>
            <p:nvPr/>
          </p:nvSpPr>
          <p:spPr>
            <a:xfrm>
              <a:off x="7769066" y="2808538"/>
              <a:ext cx="9525" cy="9525"/>
            </a:xfrm>
            <a:custGeom>
              <a:avLst/>
              <a:gdLst>
                <a:gd name="connsiteX0" fmla="*/ 7144 w 9525"/>
                <a:gd name="connsiteY0" fmla="*/ 9909 h 9525"/>
                <a:gd name="connsiteX1" fmla="*/ 7144 w 9525"/>
                <a:gd name="connsiteY1" fmla="*/ 990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909"/>
                  </a:moveTo>
                  <a:cubicBezTo>
                    <a:pt x="7144" y="8956"/>
                    <a:pt x="8096" y="4194"/>
                    <a:pt x="7144" y="990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9" name="Freeform: Shape 348">
              <a:extLst>
                <a:ext uri="{FF2B5EF4-FFF2-40B4-BE49-F238E27FC236}">
                  <a16:creationId xmlns:a16="http://schemas.microsoft.com/office/drawing/2014/main" id="{6DD1F1CD-73BC-4024-87CC-BB31BA0D3EFC}"/>
                </a:ext>
              </a:extLst>
            </p:cNvPr>
            <p:cNvSpPr/>
            <p:nvPr/>
          </p:nvSpPr>
          <p:spPr>
            <a:xfrm>
              <a:off x="7752545" y="2805850"/>
              <a:ext cx="9525" cy="19050"/>
            </a:xfrm>
            <a:custGeom>
              <a:avLst/>
              <a:gdLst>
                <a:gd name="connsiteX0" fmla="*/ 10330 w 9525"/>
                <a:gd name="connsiteY0" fmla="*/ 15454 h 19050"/>
                <a:gd name="connsiteX1" fmla="*/ 10330 w 9525"/>
                <a:gd name="connsiteY1" fmla="*/ 1545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0330" y="15454"/>
                  </a:moveTo>
                  <a:cubicBezTo>
                    <a:pt x="9378" y="2119"/>
                    <a:pt x="3663" y="6881"/>
                    <a:pt x="10330" y="1545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0" name="Freeform: Shape 349">
              <a:extLst>
                <a:ext uri="{FF2B5EF4-FFF2-40B4-BE49-F238E27FC236}">
                  <a16:creationId xmlns:a16="http://schemas.microsoft.com/office/drawing/2014/main" id="{40BF21D9-0CEA-43D4-B66E-BEBE07C3B896}"/>
                </a:ext>
              </a:extLst>
            </p:cNvPr>
            <p:cNvSpPr/>
            <p:nvPr/>
          </p:nvSpPr>
          <p:spPr>
            <a:xfrm>
              <a:off x="7748111" y="28008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1" name="Freeform: Shape 350">
              <a:extLst>
                <a:ext uri="{FF2B5EF4-FFF2-40B4-BE49-F238E27FC236}">
                  <a16:creationId xmlns:a16="http://schemas.microsoft.com/office/drawing/2014/main" id="{B45F086C-D419-42C9-AAD0-707433F3A2CF}"/>
                </a:ext>
              </a:extLst>
            </p:cNvPr>
            <p:cNvSpPr/>
            <p:nvPr/>
          </p:nvSpPr>
          <p:spPr>
            <a:xfrm>
              <a:off x="7735729" y="2803946"/>
              <a:ext cx="19050" cy="19050"/>
            </a:xfrm>
            <a:custGeom>
              <a:avLst/>
              <a:gdLst>
                <a:gd name="connsiteX0" fmla="*/ 7144 w 19050"/>
                <a:gd name="connsiteY0" fmla="*/ 15454 h 19050"/>
                <a:gd name="connsiteX1" fmla="*/ 7144 w 19050"/>
                <a:gd name="connsiteY1" fmla="*/ 1545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5454"/>
                  </a:moveTo>
                  <a:cubicBezTo>
                    <a:pt x="25241" y="6881"/>
                    <a:pt x="16669" y="2119"/>
                    <a:pt x="7144" y="1545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2" name="Freeform: Shape 351">
              <a:extLst>
                <a:ext uri="{FF2B5EF4-FFF2-40B4-BE49-F238E27FC236}">
                  <a16:creationId xmlns:a16="http://schemas.microsoft.com/office/drawing/2014/main" id="{7AE0F74E-32DC-41C6-9AC9-A66F9ADF4239}"/>
                </a:ext>
              </a:extLst>
            </p:cNvPr>
            <p:cNvSpPr/>
            <p:nvPr/>
          </p:nvSpPr>
          <p:spPr>
            <a:xfrm>
              <a:off x="7734646" y="2803166"/>
              <a:ext cx="9525" cy="9525"/>
            </a:xfrm>
            <a:custGeom>
              <a:avLst/>
              <a:gdLst>
                <a:gd name="connsiteX0" fmla="*/ 8227 w 9525"/>
                <a:gd name="connsiteY0" fmla="*/ 9565 h 9525"/>
                <a:gd name="connsiteX1" fmla="*/ 8227 w 9525"/>
                <a:gd name="connsiteY1" fmla="*/ 956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27" y="9565"/>
                  </a:moveTo>
                  <a:cubicBezTo>
                    <a:pt x="5369" y="2898"/>
                    <a:pt x="9179" y="12423"/>
                    <a:pt x="8227" y="956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3" name="Freeform: Shape 352">
              <a:extLst>
                <a:ext uri="{FF2B5EF4-FFF2-40B4-BE49-F238E27FC236}">
                  <a16:creationId xmlns:a16="http://schemas.microsoft.com/office/drawing/2014/main" id="{412EBDAE-959E-4A6B-9353-86D54A98C4C4}"/>
                </a:ext>
              </a:extLst>
            </p:cNvPr>
            <p:cNvSpPr/>
            <p:nvPr/>
          </p:nvSpPr>
          <p:spPr>
            <a:xfrm>
              <a:off x="7725489" y="2807171"/>
              <a:ext cx="9525" cy="19050"/>
            </a:xfrm>
            <a:custGeom>
              <a:avLst/>
              <a:gdLst>
                <a:gd name="connsiteX0" fmla="*/ 10716 w 9525"/>
                <a:gd name="connsiteY0" fmla="*/ 14133 h 19050"/>
                <a:gd name="connsiteX1" fmla="*/ 10716 w 9525"/>
                <a:gd name="connsiteY1" fmla="*/ 1413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0716" y="14133"/>
                  </a:moveTo>
                  <a:cubicBezTo>
                    <a:pt x="5953" y="-2059"/>
                    <a:pt x="5953" y="15086"/>
                    <a:pt x="10716" y="1413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4" name="Freeform: Shape 353">
              <a:extLst>
                <a:ext uri="{FF2B5EF4-FFF2-40B4-BE49-F238E27FC236}">
                  <a16:creationId xmlns:a16="http://schemas.microsoft.com/office/drawing/2014/main" id="{2D7FA307-F887-493F-999E-9065A12CD5BF}"/>
                </a:ext>
              </a:extLst>
            </p:cNvPr>
            <p:cNvSpPr/>
            <p:nvPr/>
          </p:nvSpPr>
          <p:spPr>
            <a:xfrm>
              <a:off x="7732871" y="2812256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cubicBezTo>
                    <a:pt x="8096" y="9049"/>
                    <a:pt x="7144" y="8096"/>
                    <a:pt x="7144" y="7144"/>
                  </a:cubicBezTo>
                  <a:cubicBezTo>
                    <a:pt x="8096" y="9049"/>
                    <a:pt x="8096" y="10001"/>
                    <a:pt x="9049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5" name="Freeform: Shape 354">
              <a:extLst>
                <a:ext uri="{FF2B5EF4-FFF2-40B4-BE49-F238E27FC236}">
                  <a16:creationId xmlns:a16="http://schemas.microsoft.com/office/drawing/2014/main" id="{DD473749-66E7-4FDE-9E31-A1211D57CE0B}"/>
                </a:ext>
              </a:extLst>
            </p:cNvPr>
            <p:cNvSpPr/>
            <p:nvPr/>
          </p:nvSpPr>
          <p:spPr>
            <a:xfrm>
              <a:off x="7719536" y="2805826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8096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7858"/>
                    <a:pt x="8096" y="7858"/>
                    <a:pt x="8096" y="7858"/>
                  </a:cubicBez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6" name="Freeform: Shape 355">
              <a:extLst>
                <a:ext uri="{FF2B5EF4-FFF2-40B4-BE49-F238E27FC236}">
                  <a16:creationId xmlns:a16="http://schemas.microsoft.com/office/drawing/2014/main" id="{2A155337-D70E-4322-98C3-A3FC856F600D}"/>
                </a:ext>
              </a:extLst>
            </p:cNvPr>
            <p:cNvSpPr/>
            <p:nvPr/>
          </p:nvSpPr>
          <p:spPr>
            <a:xfrm>
              <a:off x="7720277" y="2812256"/>
              <a:ext cx="9525" cy="9525"/>
            </a:xfrm>
            <a:custGeom>
              <a:avLst/>
              <a:gdLst>
                <a:gd name="connsiteX0" fmla="*/ 9260 w 9525"/>
                <a:gd name="connsiteY0" fmla="*/ 7144 h 9525"/>
                <a:gd name="connsiteX1" fmla="*/ 926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260" y="7144"/>
                  </a:moveTo>
                  <a:cubicBezTo>
                    <a:pt x="4498" y="9049"/>
                    <a:pt x="9260" y="8096"/>
                    <a:pt x="926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7" name="Freeform: Shape 356">
              <a:extLst>
                <a:ext uri="{FF2B5EF4-FFF2-40B4-BE49-F238E27FC236}">
                  <a16:creationId xmlns:a16="http://schemas.microsoft.com/office/drawing/2014/main" id="{CB70E820-B4C9-467C-BCF9-14E348A243BF}"/>
                </a:ext>
              </a:extLst>
            </p:cNvPr>
            <p:cNvSpPr/>
            <p:nvPr/>
          </p:nvSpPr>
          <p:spPr>
            <a:xfrm>
              <a:off x="7635644" y="2797968"/>
              <a:ext cx="95250" cy="28575"/>
            </a:xfrm>
            <a:custGeom>
              <a:avLst/>
              <a:gdLst>
                <a:gd name="connsiteX0" fmla="*/ 7216 w 95250"/>
                <a:gd name="connsiteY0" fmla="*/ 7144 h 28575"/>
                <a:gd name="connsiteX1" fmla="*/ 89131 w 95250"/>
                <a:gd name="connsiteY1" fmla="*/ 12859 h 28575"/>
                <a:gd name="connsiteX2" fmla="*/ 7216 w 95250"/>
                <a:gd name="connsiteY2" fmla="*/ 714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0" h="28575">
                  <a:moveTo>
                    <a:pt x="7216" y="7144"/>
                  </a:moveTo>
                  <a:cubicBezTo>
                    <a:pt x="4359" y="44291"/>
                    <a:pt x="87226" y="13811"/>
                    <a:pt x="89131" y="12859"/>
                  </a:cubicBezTo>
                  <a:cubicBezTo>
                    <a:pt x="61509" y="10001"/>
                    <a:pt x="33886" y="8096"/>
                    <a:pt x="721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8" name="Freeform: Shape 357">
              <a:extLst>
                <a:ext uri="{FF2B5EF4-FFF2-40B4-BE49-F238E27FC236}">
                  <a16:creationId xmlns:a16="http://schemas.microsoft.com/office/drawing/2014/main" id="{CE7D92ED-E304-4F97-B5ED-BD31433FFAD7}"/>
                </a:ext>
              </a:extLst>
            </p:cNvPr>
            <p:cNvSpPr/>
            <p:nvPr/>
          </p:nvSpPr>
          <p:spPr>
            <a:xfrm>
              <a:off x="7645241" y="2795212"/>
              <a:ext cx="9525" cy="9525"/>
            </a:xfrm>
            <a:custGeom>
              <a:avLst/>
              <a:gdLst>
                <a:gd name="connsiteX0" fmla="*/ 7144 w 9525"/>
                <a:gd name="connsiteY0" fmla="*/ 8947 h 9525"/>
                <a:gd name="connsiteX1" fmla="*/ 7144 w 9525"/>
                <a:gd name="connsiteY1" fmla="*/ 894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947"/>
                  </a:moveTo>
                  <a:cubicBezTo>
                    <a:pt x="9049" y="6090"/>
                    <a:pt x="7144" y="7042"/>
                    <a:pt x="7144" y="894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9" name="Freeform: Shape 358">
              <a:extLst>
                <a:ext uri="{FF2B5EF4-FFF2-40B4-BE49-F238E27FC236}">
                  <a16:creationId xmlns:a16="http://schemas.microsoft.com/office/drawing/2014/main" id="{B0C66C91-5741-4F93-9E4A-AD870BE036A2}"/>
                </a:ext>
              </a:extLst>
            </p:cNvPr>
            <p:cNvSpPr/>
            <p:nvPr/>
          </p:nvSpPr>
          <p:spPr>
            <a:xfrm>
              <a:off x="7635293" y="279796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7144"/>
                  </a:ln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0" name="Freeform: Shape 359">
              <a:extLst>
                <a:ext uri="{FF2B5EF4-FFF2-40B4-BE49-F238E27FC236}">
                  <a16:creationId xmlns:a16="http://schemas.microsoft.com/office/drawing/2014/main" id="{745CCD33-415B-4334-9FEA-F95FDFBA0676}"/>
                </a:ext>
              </a:extLst>
            </p:cNvPr>
            <p:cNvSpPr/>
            <p:nvPr/>
          </p:nvSpPr>
          <p:spPr>
            <a:xfrm>
              <a:off x="7652015" y="2811409"/>
              <a:ext cx="9525" cy="9525"/>
            </a:xfrm>
            <a:custGeom>
              <a:avLst/>
              <a:gdLst>
                <a:gd name="connsiteX0" fmla="*/ 7990 w 9525"/>
                <a:gd name="connsiteY0" fmla="*/ 7990 h 9525"/>
                <a:gd name="connsiteX1" fmla="*/ 7990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990"/>
                  </a:moveTo>
                  <a:cubicBezTo>
                    <a:pt x="7990" y="7990"/>
                    <a:pt x="6085" y="6085"/>
                    <a:pt x="7990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1" name="Freeform: Shape 360">
              <a:extLst>
                <a:ext uri="{FF2B5EF4-FFF2-40B4-BE49-F238E27FC236}">
                  <a16:creationId xmlns:a16="http://schemas.microsoft.com/office/drawing/2014/main" id="{F9C290BD-B57D-4871-B68C-83695F3C2524}"/>
                </a:ext>
              </a:extLst>
            </p:cNvPr>
            <p:cNvSpPr/>
            <p:nvPr/>
          </p:nvSpPr>
          <p:spPr>
            <a:xfrm>
              <a:off x="7657624" y="27979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1095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10001"/>
                    <a:pt x="9049" y="10954"/>
                  </a:cubicBezTo>
                  <a:cubicBezTo>
                    <a:pt x="9049" y="9049"/>
                    <a:pt x="9049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2" name="Freeform: Shape 361">
              <a:extLst>
                <a:ext uri="{FF2B5EF4-FFF2-40B4-BE49-F238E27FC236}">
                  <a16:creationId xmlns:a16="http://schemas.microsoft.com/office/drawing/2014/main" id="{23202B86-3169-46DD-BDFC-9AA870002AAB}"/>
                </a:ext>
              </a:extLst>
            </p:cNvPr>
            <p:cNvSpPr/>
            <p:nvPr/>
          </p:nvSpPr>
          <p:spPr>
            <a:xfrm>
              <a:off x="7677001" y="2800826"/>
              <a:ext cx="9525" cy="9525"/>
            </a:xfrm>
            <a:custGeom>
              <a:avLst/>
              <a:gdLst>
                <a:gd name="connsiteX0" fmla="*/ 7769 w 9525"/>
                <a:gd name="connsiteY0" fmla="*/ 10001 h 9525"/>
                <a:gd name="connsiteX1" fmla="*/ 8722 w 9525"/>
                <a:gd name="connsiteY1" fmla="*/ 7144 h 9525"/>
                <a:gd name="connsiteX2" fmla="*/ 7769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769" y="10001"/>
                  </a:moveTo>
                  <a:cubicBezTo>
                    <a:pt x="8722" y="9049"/>
                    <a:pt x="7769" y="8096"/>
                    <a:pt x="8722" y="7144"/>
                  </a:cubicBezTo>
                  <a:cubicBezTo>
                    <a:pt x="6817" y="7144"/>
                    <a:pt x="6817" y="8096"/>
                    <a:pt x="7769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3" name="Freeform: Shape 362">
              <a:extLst>
                <a:ext uri="{FF2B5EF4-FFF2-40B4-BE49-F238E27FC236}">
                  <a16:creationId xmlns:a16="http://schemas.microsoft.com/office/drawing/2014/main" id="{02139B64-B19C-4380-81D1-8D15FB55F6CC}"/>
                </a:ext>
              </a:extLst>
            </p:cNvPr>
            <p:cNvSpPr/>
            <p:nvPr/>
          </p:nvSpPr>
          <p:spPr>
            <a:xfrm>
              <a:off x="7637401" y="2796063"/>
              <a:ext cx="9525" cy="9525"/>
            </a:xfrm>
            <a:custGeom>
              <a:avLst/>
              <a:gdLst>
                <a:gd name="connsiteX0" fmla="*/ 11174 w 9525"/>
                <a:gd name="connsiteY0" fmla="*/ 7144 h 9525"/>
                <a:gd name="connsiteX1" fmla="*/ 1117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174" y="7144"/>
                  </a:moveTo>
                  <a:cubicBezTo>
                    <a:pt x="10222" y="7144"/>
                    <a:pt x="2602" y="9049"/>
                    <a:pt x="1117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4" name="Freeform: Shape 363">
              <a:extLst>
                <a:ext uri="{FF2B5EF4-FFF2-40B4-BE49-F238E27FC236}">
                  <a16:creationId xmlns:a16="http://schemas.microsoft.com/office/drawing/2014/main" id="{EE981A31-ACF1-4024-AD74-AE89361443EB}"/>
                </a:ext>
              </a:extLst>
            </p:cNvPr>
            <p:cNvSpPr/>
            <p:nvPr/>
          </p:nvSpPr>
          <p:spPr>
            <a:xfrm>
              <a:off x="7587017" y="2797968"/>
              <a:ext cx="57150" cy="19050"/>
            </a:xfrm>
            <a:custGeom>
              <a:avLst/>
              <a:gdLst>
                <a:gd name="connsiteX0" fmla="*/ 7265 w 57150"/>
                <a:gd name="connsiteY0" fmla="*/ 11906 h 19050"/>
                <a:gd name="connsiteX1" fmla="*/ 52033 w 57150"/>
                <a:gd name="connsiteY1" fmla="*/ 7144 h 19050"/>
                <a:gd name="connsiteX2" fmla="*/ 7265 w 57150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19050">
                  <a:moveTo>
                    <a:pt x="7265" y="11906"/>
                  </a:moveTo>
                  <a:cubicBezTo>
                    <a:pt x="8218" y="14764"/>
                    <a:pt x="53938" y="26194"/>
                    <a:pt x="52033" y="7144"/>
                  </a:cubicBezTo>
                  <a:cubicBezTo>
                    <a:pt x="52985" y="7144"/>
                    <a:pt x="4408" y="10001"/>
                    <a:pt x="7265" y="1190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5" name="Freeform: Shape 364">
              <a:extLst>
                <a:ext uri="{FF2B5EF4-FFF2-40B4-BE49-F238E27FC236}">
                  <a16:creationId xmlns:a16="http://schemas.microsoft.com/office/drawing/2014/main" id="{0C61A143-0271-43C9-A4FC-D76D8DDDCE43}"/>
                </a:ext>
              </a:extLst>
            </p:cNvPr>
            <p:cNvSpPr/>
            <p:nvPr/>
          </p:nvSpPr>
          <p:spPr>
            <a:xfrm>
              <a:off x="7620476" y="279606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cubicBezTo>
                    <a:pt x="7144" y="8096"/>
                    <a:pt x="7144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6" name="Freeform: Shape 365">
              <a:extLst>
                <a:ext uri="{FF2B5EF4-FFF2-40B4-BE49-F238E27FC236}">
                  <a16:creationId xmlns:a16="http://schemas.microsoft.com/office/drawing/2014/main" id="{CFC3622E-306A-418D-A73A-0B6914BA61BF}"/>
                </a:ext>
              </a:extLst>
            </p:cNvPr>
            <p:cNvSpPr/>
            <p:nvPr/>
          </p:nvSpPr>
          <p:spPr>
            <a:xfrm>
              <a:off x="7551896" y="2791880"/>
              <a:ext cx="38100" cy="19050"/>
            </a:xfrm>
            <a:custGeom>
              <a:avLst/>
              <a:gdLst>
                <a:gd name="connsiteX0" fmla="*/ 30004 w 38100"/>
                <a:gd name="connsiteY0" fmla="*/ 8470 h 19050"/>
                <a:gd name="connsiteX1" fmla="*/ 7144 w 38100"/>
                <a:gd name="connsiteY1" fmla="*/ 14185 h 19050"/>
                <a:gd name="connsiteX2" fmla="*/ 30004 w 38100"/>
                <a:gd name="connsiteY2" fmla="*/ 847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" h="19050">
                  <a:moveTo>
                    <a:pt x="30004" y="8470"/>
                  </a:moveTo>
                  <a:cubicBezTo>
                    <a:pt x="22384" y="3707"/>
                    <a:pt x="20479" y="13232"/>
                    <a:pt x="7144" y="14185"/>
                  </a:cubicBezTo>
                  <a:cubicBezTo>
                    <a:pt x="14764" y="20852"/>
                    <a:pt x="53816" y="4660"/>
                    <a:pt x="30004" y="847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7" name="Freeform: Shape 366">
              <a:extLst>
                <a:ext uri="{FF2B5EF4-FFF2-40B4-BE49-F238E27FC236}">
                  <a16:creationId xmlns:a16="http://schemas.microsoft.com/office/drawing/2014/main" id="{382B76EA-B7F9-40D7-A34E-CAE3380DE652}"/>
                </a:ext>
              </a:extLst>
            </p:cNvPr>
            <p:cNvSpPr/>
            <p:nvPr/>
          </p:nvSpPr>
          <p:spPr>
            <a:xfrm>
              <a:off x="7583181" y="2792253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6339" y="12859"/>
                    <a:pt x="7291" y="9049"/>
                    <a:pt x="82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8" name="Freeform: Shape 367">
              <a:extLst>
                <a:ext uri="{FF2B5EF4-FFF2-40B4-BE49-F238E27FC236}">
                  <a16:creationId xmlns:a16="http://schemas.microsoft.com/office/drawing/2014/main" id="{117E9652-85DA-4CEB-9003-0FE655A4C2FF}"/>
                </a:ext>
              </a:extLst>
            </p:cNvPr>
            <p:cNvSpPr/>
            <p:nvPr/>
          </p:nvSpPr>
          <p:spPr>
            <a:xfrm>
              <a:off x="7579519" y="2801421"/>
              <a:ext cx="9525" cy="9525"/>
            </a:xfrm>
            <a:custGeom>
              <a:avLst/>
              <a:gdLst>
                <a:gd name="connsiteX0" fmla="*/ 7144 w 9525"/>
                <a:gd name="connsiteY0" fmla="*/ 10359 h 9525"/>
                <a:gd name="connsiteX1" fmla="*/ 8096 w 9525"/>
                <a:gd name="connsiteY1" fmla="*/ 7501 h 9525"/>
                <a:gd name="connsiteX2" fmla="*/ 7144 w 9525"/>
                <a:gd name="connsiteY2" fmla="*/ 1035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359"/>
                  </a:moveTo>
                  <a:cubicBezTo>
                    <a:pt x="7144" y="9406"/>
                    <a:pt x="8096" y="8454"/>
                    <a:pt x="8096" y="7501"/>
                  </a:cubicBezTo>
                  <a:cubicBezTo>
                    <a:pt x="7144" y="6548"/>
                    <a:pt x="7144" y="7501"/>
                    <a:pt x="7144" y="1035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9" name="Freeform: Shape 368">
              <a:extLst>
                <a:ext uri="{FF2B5EF4-FFF2-40B4-BE49-F238E27FC236}">
                  <a16:creationId xmlns:a16="http://schemas.microsoft.com/office/drawing/2014/main" id="{C335276D-A669-4DD7-903F-22F264389F3F}"/>
                </a:ext>
              </a:extLst>
            </p:cNvPr>
            <p:cNvSpPr/>
            <p:nvPr/>
          </p:nvSpPr>
          <p:spPr>
            <a:xfrm>
              <a:off x="7556364" y="2787491"/>
              <a:ext cx="9525" cy="9525"/>
            </a:xfrm>
            <a:custGeom>
              <a:avLst/>
              <a:gdLst>
                <a:gd name="connsiteX0" fmla="*/ 9343 w 9525"/>
                <a:gd name="connsiteY0" fmla="*/ 7144 h 9525"/>
                <a:gd name="connsiteX1" fmla="*/ 934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343" y="7144"/>
                  </a:moveTo>
                  <a:cubicBezTo>
                    <a:pt x="5533" y="9049"/>
                    <a:pt x="7439" y="8096"/>
                    <a:pt x="934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0" name="Freeform: Shape 369">
              <a:extLst>
                <a:ext uri="{FF2B5EF4-FFF2-40B4-BE49-F238E27FC236}">
                  <a16:creationId xmlns:a16="http://schemas.microsoft.com/office/drawing/2014/main" id="{677C3EC2-8CC0-491C-8EB5-8DF4010CC29D}"/>
                </a:ext>
              </a:extLst>
            </p:cNvPr>
            <p:cNvSpPr/>
            <p:nvPr/>
          </p:nvSpPr>
          <p:spPr>
            <a:xfrm>
              <a:off x="7537609" y="2792671"/>
              <a:ext cx="19050" cy="19050"/>
            </a:xfrm>
            <a:custGeom>
              <a:avLst/>
              <a:gdLst>
                <a:gd name="connsiteX0" fmla="*/ 7144 w 19050"/>
                <a:gd name="connsiteY0" fmla="*/ 12441 h 19050"/>
                <a:gd name="connsiteX1" fmla="*/ 7144 w 19050"/>
                <a:gd name="connsiteY1" fmla="*/ 1244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2441"/>
                  </a:moveTo>
                  <a:cubicBezTo>
                    <a:pt x="26194" y="13394"/>
                    <a:pt x="15716" y="59"/>
                    <a:pt x="7144" y="1244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1" name="Freeform: Shape 370">
              <a:extLst>
                <a:ext uri="{FF2B5EF4-FFF2-40B4-BE49-F238E27FC236}">
                  <a16:creationId xmlns:a16="http://schemas.microsoft.com/office/drawing/2014/main" id="{A1667BE0-3D39-4F4A-8F9F-EA5385A85B29}"/>
                </a:ext>
              </a:extLst>
            </p:cNvPr>
            <p:cNvSpPr/>
            <p:nvPr/>
          </p:nvSpPr>
          <p:spPr>
            <a:xfrm>
              <a:off x="7455694" y="2769393"/>
              <a:ext cx="85725" cy="28575"/>
            </a:xfrm>
            <a:custGeom>
              <a:avLst/>
              <a:gdLst>
                <a:gd name="connsiteX0" fmla="*/ 79534 w 85725"/>
                <a:gd name="connsiteY0" fmla="*/ 20479 h 28575"/>
                <a:gd name="connsiteX1" fmla="*/ 7144 w 85725"/>
                <a:gd name="connsiteY1" fmla="*/ 7144 h 28575"/>
                <a:gd name="connsiteX2" fmla="*/ 79534 w 85725"/>
                <a:gd name="connsiteY2" fmla="*/ 20479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28575">
                  <a:moveTo>
                    <a:pt x="79534" y="20479"/>
                  </a:moveTo>
                  <a:cubicBezTo>
                    <a:pt x="56674" y="11906"/>
                    <a:pt x="31909" y="7144"/>
                    <a:pt x="7144" y="7144"/>
                  </a:cubicBezTo>
                  <a:cubicBezTo>
                    <a:pt x="32861" y="13811"/>
                    <a:pt x="77629" y="26194"/>
                    <a:pt x="79534" y="2047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2" name="Freeform: Shape 371">
              <a:extLst>
                <a:ext uri="{FF2B5EF4-FFF2-40B4-BE49-F238E27FC236}">
                  <a16:creationId xmlns:a16="http://schemas.microsoft.com/office/drawing/2014/main" id="{0D777166-99CB-4204-9F4E-55A667AE5B17}"/>
                </a:ext>
              </a:extLst>
            </p:cNvPr>
            <p:cNvSpPr/>
            <p:nvPr/>
          </p:nvSpPr>
          <p:spPr>
            <a:xfrm>
              <a:off x="7531894" y="2794396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6906"/>
                    <a:pt x="8096" y="6906"/>
                    <a:pt x="7144" y="7858"/>
                  </a:cubicBez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3" name="Freeform: Shape 372">
              <a:extLst>
                <a:ext uri="{FF2B5EF4-FFF2-40B4-BE49-F238E27FC236}">
                  <a16:creationId xmlns:a16="http://schemas.microsoft.com/office/drawing/2014/main" id="{44871861-AF93-4A3A-B273-2A65948769E5}"/>
                </a:ext>
              </a:extLst>
            </p:cNvPr>
            <p:cNvSpPr/>
            <p:nvPr/>
          </p:nvSpPr>
          <p:spPr>
            <a:xfrm>
              <a:off x="7454655" y="2770346"/>
              <a:ext cx="9525" cy="9525"/>
            </a:xfrm>
            <a:custGeom>
              <a:avLst/>
              <a:gdLst>
                <a:gd name="connsiteX0" fmla="*/ 9135 w 9525"/>
                <a:gd name="connsiteY0" fmla="*/ 7144 h 9525"/>
                <a:gd name="connsiteX1" fmla="*/ 8182 w 9525"/>
                <a:gd name="connsiteY1" fmla="*/ 7144 h 9525"/>
                <a:gd name="connsiteX2" fmla="*/ 9135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135" y="7144"/>
                  </a:moveTo>
                  <a:cubicBezTo>
                    <a:pt x="9135" y="7144"/>
                    <a:pt x="8182" y="7144"/>
                    <a:pt x="8182" y="7144"/>
                  </a:cubicBezTo>
                  <a:cubicBezTo>
                    <a:pt x="6277" y="8096"/>
                    <a:pt x="7230" y="7144"/>
                    <a:pt x="9135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4" name="Freeform: Shape 373">
              <a:extLst>
                <a:ext uri="{FF2B5EF4-FFF2-40B4-BE49-F238E27FC236}">
                  <a16:creationId xmlns:a16="http://schemas.microsoft.com/office/drawing/2014/main" id="{CE700E5A-CC62-4D56-A6A6-5708B0B59609}"/>
                </a:ext>
              </a:extLst>
            </p:cNvPr>
            <p:cNvSpPr/>
            <p:nvPr/>
          </p:nvSpPr>
          <p:spPr>
            <a:xfrm>
              <a:off x="7538561" y="27941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5" name="Freeform: Shape 374">
              <a:extLst>
                <a:ext uri="{FF2B5EF4-FFF2-40B4-BE49-F238E27FC236}">
                  <a16:creationId xmlns:a16="http://schemas.microsoft.com/office/drawing/2014/main" id="{00DAE169-0820-45CD-8101-F7B2A0549417}"/>
                </a:ext>
              </a:extLst>
            </p:cNvPr>
            <p:cNvSpPr/>
            <p:nvPr/>
          </p:nvSpPr>
          <p:spPr>
            <a:xfrm>
              <a:off x="7541815" y="2785586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7700" y="7144"/>
                    <a:pt x="5795" y="8096"/>
                    <a:pt x="865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6" name="Freeform: Shape 375">
              <a:extLst>
                <a:ext uri="{FF2B5EF4-FFF2-40B4-BE49-F238E27FC236}">
                  <a16:creationId xmlns:a16="http://schemas.microsoft.com/office/drawing/2014/main" id="{EEE06EFA-6FB7-440A-914B-A09911B4A241}"/>
                </a:ext>
              </a:extLst>
            </p:cNvPr>
            <p:cNvSpPr/>
            <p:nvPr/>
          </p:nvSpPr>
          <p:spPr>
            <a:xfrm>
              <a:off x="7443311" y="27627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7" name="Freeform: Shape 376">
              <a:extLst>
                <a:ext uri="{FF2B5EF4-FFF2-40B4-BE49-F238E27FC236}">
                  <a16:creationId xmlns:a16="http://schemas.microsoft.com/office/drawing/2014/main" id="{00141924-BC8A-4B8A-A1E6-D800E6F57B00}"/>
                </a:ext>
              </a:extLst>
            </p:cNvPr>
            <p:cNvSpPr/>
            <p:nvPr/>
          </p:nvSpPr>
          <p:spPr>
            <a:xfrm>
              <a:off x="7406164" y="27532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8" name="Freeform: Shape 377">
              <a:extLst>
                <a:ext uri="{FF2B5EF4-FFF2-40B4-BE49-F238E27FC236}">
                  <a16:creationId xmlns:a16="http://schemas.microsoft.com/office/drawing/2014/main" id="{1E1034C5-BD28-453A-A6B8-9712CE7DDEFF}"/>
                </a:ext>
              </a:extLst>
            </p:cNvPr>
            <p:cNvSpPr/>
            <p:nvPr/>
          </p:nvSpPr>
          <p:spPr>
            <a:xfrm>
              <a:off x="7316629" y="2737734"/>
              <a:ext cx="142875" cy="38100"/>
            </a:xfrm>
            <a:custGeom>
              <a:avLst/>
              <a:gdLst>
                <a:gd name="connsiteX0" fmla="*/ 7144 w 142875"/>
                <a:gd name="connsiteY0" fmla="*/ 7370 h 38100"/>
                <a:gd name="connsiteX1" fmla="*/ 142399 w 142875"/>
                <a:gd name="connsiteY1" fmla="*/ 32135 h 38100"/>
                <a:gd name="connsiteX2" fmla="*/ 7144 w 142875"/>
                <a:gd name="connsiteY2" fmla="*/ 737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2875" h="38100">
                  <a:moveTo>
                    <a:pt x="7144" y="7370"/>
                  </a:moveTo>
                  <a:cubicBezTo>
                    <a:pt x="23336" y="3560"/>
                    <a:pt x="140494" y="49280"/>
                    <a:pt x="142399" y="32135"/>
                  </a:cubicBezTo>
                  <a:cubicBezTo>
                    <a:pt x="131921" y="34993"/>
                    <a:pt x="10001" y="19753"/>
                    <a:pt x="7144" y="737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9" name="Freeform: Shape 378">
              <a:extLst>
                <a:ext uri="{FF2B5EF4-FFF2-40B4-BE49-F238E27FC236}">
                  <a16:creationId xmlns:a16="http://schemas.microsoft.com/office/drawing/2014/main" id="{8E92E377-4E3B-48D2-A953-71B4D09F8187}"/>
                </a:ext>
              </a:extLst>
            </p:cNvPr>
            <p:cNvSpPr/>
            <p:nvPr/>
          </p:nvSpPr>
          <p:spPr>
            <a:xfrm>
              <a:off x="7353565" y="2742925"/>
              <a:ext cx="9525" cy="9525"/>
            </a:xfrm>
            <a:custGeom>
              <a:avLst/>
              <a:gdLst>
                <a:gd name="connsiteX0" fmla="*/ 9260 w 9525"/>
                <a:gd name="connsiteY0" fmla="*/ 10752 h 9525"/>
                <a:gd name="connsiteX1" fmla="*/ 9260 w 9525"/>
                <a:gd name="connsiteY1" fmla="*/ 1075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260" y="10752"/>
                  </a:moveTo>
                  <a:cubicBezTo>
                    <a:pt x="4498" y="3132"/>
                    <a:pt x="9260" y="9800"/>
                    <a:pt x="9260" y="1075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0" name="Freeform: Shape 379">
              <a:extLst>
                <a:ext uri="{FF2B5EF4-FFF2-40B4-BE49-F238E27FC236}">
                  <a16:creationId xmlns:a16="http://schemas.microsoft.com/office/drawing/2014/main" id="{36553494-BDA5-4CA3-9AC9-5A4C7F4B50D1}"/>
                </a:ext>
              </a:extLst>
            </p:cNvPr>
            <p:cNvSpPr/>
            <p:nvPr/>
          </p:nvSpPr>
          <p:spPr>
            <a:xfrm>
              <a:off x="7352267" y="2745581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5795" y="8096"/>
                    <a:pt x="7701" y="8096"/>
                    <a:pt x="865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1" name="Freeform: Shape 380">
              <a:extLst>
                <a:ext uri="{FF2B5EF4-FFF2-40B4-BE49-F238E27FC236}">
                  <a16:creationId xmlns:a16="http://schemas.microsoft.com/office/drawing/2014/main" id="{23EDD921-786E-41BE-B450-5028766C3DB1}"/>
                </a:ext>
              </a:extLst>
            </p:cNvPr>
            <p:cNvSpPr/>
            <p:nvPr/>
          </p:nvSpPr>
          <p:spPr>
            <a:xfrm>
              <a:off x="7304246" y="2736056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cubicBezTo>
                    <a:pt x="10001" y="8096"/>
                    <a:pt x="9049" y="7144"/>
                    <a:pt x="7144" y="7144"/>
                  </a:cubicBezTo>
                  <a:cubicBezTo>
                    <a:pt x="8096" y="8096"/>
                    <a:pt x="9049" y="9049"/>
                    <a:pt x="10001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2" name="Freeform: Shape 381">
              <a:extLst>
                <a:ext uri="{FF2B5EF4-FFF2-40B4-BE49-F238E27FC236}">
                  <a16:creationId xmlns:a16="http://schemas.microsoft.com/office/drawing/2014/main" id="{D627F85F-144A-43C3-80F8-F344B3B7E8F1}"/>
                </a:ext>
              </a:extLst>
            </p:cNvPr>
            <p:cNvSpPr/>
            <p:nvPr/>
          </p:nvSpPr>
          <p:spPr>
            <a:xfrm>
              <a:off x="7304246" y="27379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9049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3" name="Freeform: Shape 382">
              <a:extLst>
                <a:ext uri="{FF2B5EF4-FFF2-40B4-BE49-F238E27FC236}">
                  <a16:creationId xmlns:a16="http://schemas.microsoft.com/office/drawing/2014/main" id="{20083286-E455-4BEE-B02F-EF90B5601306}"/>
                </a:ext>
              </a:extLst>
            </p:cNvPr>
            <p:cNvSpPr/>
            <p:nvPr/>
          </p:nvSpPr>
          <p:spPr>
            <a:xfrm>
              <a:off x="7237511" y="2729345"/>
              <a:ext cx="76200" cy="19050"/>
            </a:xfrm>
            <a:custGeom>
              <a:avLst/>
              <a:gdLst>
                <a:gd name="connsiteX0" fmla="*/ 7204 w 76200"/>
                <a:gd name="connsiteY0" fmla="*/ 7187 h 19050"/>
                <a:gd name="connsiteX1" fmla="*/ 72926 w 76200"/>
                <a:gd name="connsiteY1" fmla="*/ 17664 h 19050"/>
                <a:gd name="connsiteX2" fmla="*/ 64354 w 76200"/>
                <a:gd name="connsiteY2" fmla="*/ 18617 h 19050"/>
                <a:gd name="connsiteX3" fmla="*/ 7204 w 76200"/>
                <a:gd name="connsiteY3" fmla="*/ 718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19050">
                  <a:moveTo>
                    <a:pt x="7204" y="7187"/>
                  </a:moveTo>
                  <a:cubicBezTo>
                    <a:pt x="5299" y="6234"/>
                    <a:pt x="49114" y="21474"/>
                    <a:pt x="72926" y="17664"/>
                  </a:cubicBezTo>
                  <a:cubicBezTo>
                    <a:pt x="63401" y="17664"/>
                    <a:pt x="60544" y="17664"/>
                    <a:pt x="64354" y="18617"/>
                  </a:cubicBezTo>
                  <a:cubicBezTo>
                    <a:pt x="68164" y="11949"/>
                    <a:pt x="7204" y="10997"/>
                    <a:pt x="7204" y="718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4" name="Freeform: Shape 383">
              <a:extLst>
                <a:ext uri="{FF2B5EF4-FFF2-40B4-BE49-F238E27FC236}">
                  <a16:creationId xmlns:a16="http://schemas.microsoft.com/office/drawing/2014/main" id="{DDB59A0F-3456-4F6C-8A6D-1BCE947BB482}"/>
                </a:ext>
              </a:extLst>
            </p:cNvPr>
            <p:cNvSpPr/>
            <p:nvPr/>
          </p:nvSpPr>
          <p:spPr>
            <a:xfrm>
              <a:off x="7221061" y="2730494"/>
              <a:ext cx="9525" cy="9525"/>
            </a:xfrm>
            <a:custGeom>
              <a:avLst/>
              <a:gdLst>
                <a:gd name="connsiteX0" fmla="*/ 8414 w 9525"/>
                <a:gd name="connsiteY0" fmla="*/ 8896 h 9525"/>
                <a:gd name="connsiteX1" fmla="*/ 8414 w 9525"/>
                <a:gd name="connsiteY1" fmla="*/ 88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8896"/>
                  </a:moveTo>
                  <a:cubicBezTo>
                    <a:pt x="8414" y="4133"/>
                    <a:pt x="5556" y="10800"/>
                    <a:pt x="8414" y="88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5" name="Freeform: Shape 384">
              <a:extLst>
                <a:ext uri="{FF2B5EF4-FFF2-40B4-BE49-F238E27FC236}">
                  <a16:creationId xmlns:a16="http://schemas.microsoft.com/office/drawing/2014/main" id="{F818D25F-44AA-44F0-85A4-AB9CEC7A1C6C}"/>
                </a:ext>
              </a:extLst>
            </p:cNvPr>
            <p:cNvSpPr/>
            <p:nvPr/>
          </p:nvSpPr>
          <p:spPr>
            <a:xfrm>
              <a:off x="7195661" y="2720692"/>
              <a:ext cx="19050" cy="19050"/>
            </a:xfrm>
            <a:custGeom>
              <a:avLst/>
              <a:gdLst>
                <a:gd name="connsiteX0" fmla="*/ 7144 w 19050"/>
                <a:gd name="connsiteY0" fmla="*/ 13935 h 19050"/>
                <a:gd name="connsiteX1" fmla="*/ 7144 w 19050"/>
                <a:gd name="connsiteY1" fmla="*/ 1393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3935"/>
                  </a:moveTo>
                  <a:cubicBezTo>
                    <a:pt x="22384" y="-2257"/>
                    <a:pt x="12859" y="15840"/>
                    <a:pt x="7144" y="139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6" name="Freeform: Shape 385">
              <a:extLst>
                <a:ext uri="{FF2B5EF4-FFF2-40B4-BE49-F238E27FC236}">
                  <a16:creationId xmlns:a16="http://schemas.microsoft.com/office/drawing/2014/main" id="{8E880902-B91B-4079-925A-215A8F693534}"/>
                </a:ext>
              </a:extLst>
            </p:cNvPr>
            <p:cNvSpPr/>
            <p:nvPr/>
          </p:nvSpPr>
          <p:spPr>
            <a:xfrm>
              <a:off x="7192804" y="2730023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8096" y="8414"/>
                    <a:pt x="7144" y="5556"/>
                    <a:pt x="7144" y="84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7" name="Freeform: Shape 386">
              <a:extLst>
                <a:ext uri="{FF2B5EF4-FFF2-40B4-BE49-F238E27FC236}">
                  <a16:creationId xmlns:a16="http://schemas.microsoft.com/office/drawing/2014/main" id="{0E8C8325-5F9E-426D-931C-5F323DFA9D7F}"/>
                </a:ext>
              </a:extLst>
            </p:cNvPr>
            <p:cNvSpPr/>
            <p:nvPr/>
          </p:nvSpPr>
          <p:spPr>
            <a:xfrm>
              <a:off x="7778430" y="2768441"/>
              <a:ext cx="9525" cy="9525"/>
            </a:xfrm>
            <a:custGeom>
              <a:avLst/>
              <a:gdLst>
                <a:gd name="connsiteX0" fmla="*/ 10162 w 9525"/>
                <a:gd name="connsiteY0" fmla="*/ 7144 h 9525"/>
                <a:gd name="connsiteX1" fmla="*/ 10162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162" y="7144"/>
                  </a:moveTo>
                  <a:cubicBezTo>
                    <a:pt x="8257" y="7144"/>
                    <a:pt x="4447" y="7144"/>
                    <a:pt x="10162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8" name="Freeform: Shape 387">
              <a:extLst>
                <a:ext uri="{FF2B5EF4-FFF2-40B4-BE49-F238E27FC236}">
                  <a16:creationId xmlns:a16="http://schemas.microsoft.com/office/drawing/2014/main" id="{9740B689-A046-4EA6-A2B2-2EA8E5C3B941}"/>
                </a:ext>
              </a:extLst>
            </p:cNvPr>
            <p:cNvSpPr/>
            <p:nvPr/>
          </p:nvSpPr>
          <p:spPr>
            <a:xfrm>
              <a:off x="7774781" y="2755106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10954" y="26194"/>
                    <a:pt x="9049" y="1571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9" name="Freeform: Shape 388">
              <a:extLst>
                <a:ext uri="{FF2B5EF4-FFF2-40B4-BE49-F238E27FC236}">
                  <a16:creationId xmlns:a16="http://schemas.microsoft.com/office/drawing/2014/main" id="{5BDA0858-2562-4E62-AF07-5F0E28B42523}"/>
                </a:ext>
              </a:extLst>
            </p:cNvPr>
            <p:cNvSpPr/>
            <p:nvPr/>
          </p:nvSpPr>
          <p:spPr>
            <a:xfrm>
              <a:off x="7769752" y="2758916"/>
              <a:ext cx="9525" cy="19050"/>
            </a:xfrm>
            <a:custGeom>
              <a:avLst/>
              <a:gdLst>
                <a:gd name="connsiteX0" fmla="*/ 7410 w 9525"/>
                <a:gd name="connsiteY0" fmla="*/ 11906 h 19050"/>
                <a:gd name="connsiteX1" fmla="*/ 8363 w 9525"/>
                <a:gd name="connsiteY1" fmla="*/ 7144 h 19050"/>
                <a:gd name="connsiteX2" fmla="*/ 7410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410" y="11906"/>
                  </a:moveTo>
                  <a:cubicBezTo>
                    <a:pt x="7410" y="10001"/>
                    <a:pt x="8363" y="9049"/>
                    <a:pt x="8363" y="7144"/>
                  </a:cubicBezTo>
                  <a:cubicBezTo>
                    <a:pt x="8363" y="9049"/>
                    <a:pt x="6458" y="10954"/>
                    <a:pt x="7410" y="1190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0" name="Freeform: Shape 389">
              <a:extLst>
                <a:ext uri="{FF2B5EF4-FFF2-40B4-BE49-F238E27FC236}">
                  <a16:creationId xmlns:a16="http://schemas.microsoft.com/office/drawing/2014/main" id="{A62FAA9B-BDA0-452A-A3E9-14AFA17B78D0}"/>
                </a:ext>
              </a:extLst>
            </p:cNvPr>
            <p:cNvSpPr/>
            <p:nvPr/>
          </p:nvSpPr>
          <p:spPr>
            <a:xfrm>
              <a:off x="7767399" y="2763531"/>
              <a:ext cx="9525" cy="9525"/>
            </a:xfrm>
            <a:custGeom>
              <a:avLst/>
              <a:gdLst>
                <a:gd name="connsiteX0" fmla="*/ 7858 w 9525"/>
                <a:gd name="connsiteY0" fmla="*/ 8244 h 9525"/>
                <a:gd name="connsiteX1" fmla="*/ 7858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8244"/>
                  </a:moveTo>
                  <a:cubicBezTo>
                    <a:pt x="6906" y="7291"/>
                    <a:pt x="6906" y="6339"/>
                    <a:pt x="7858" y="82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1" name="Freeform: Shape 390">
              <a:extLst>
                <a:ext uri="{FF2B5EF4-FFF2-40B4-BE49-F238E27FC236}">
                  <a16:creationId xmlns:a16="http://schemas.microsoft.com/office/drawing/2014/main" id="{A62EDD6D-8BA5-4FA0-BC81-938A7738D1A4}"/>
                </a:ext>
              </a:extLst>
            </p:cNvPr>
            <p:cNvSpPr/>
            <p:nvPr/>
          </p:nvSpPr>
          <p:spPr>
            <a:xfrm>
              <a:off x="7760732" y="276367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ubicBezTo>
                    <a:pt x="6906" y="9049"/>
                    <a:pt x="6906" y="8096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2" name="Freeform: Shape 391">
              <a:extLst>
                <a:ext uri="{FF2B5EF4-FFF2-40B4-BE49-F238E27FC236}">
                  <a16:creationId xmlns:a16="http://schemas.microsoft.com/office/drawing/2014/main" id="{4E62B571-AE0D-4DCC-B2A4-C2903683C067}"/>
                </a:ext>
              </a:extLst>
            </p:cNvPr>
            <p:cNvSpPr/>
            <p:nvPr/>
          </p:nvSpPr>
          <p:spPr>
            <a:xfrm>
              <a:off x="7757636" y="2754609"/>
              <a:ext cx="19050" cy="19050"/>
            </a:xfrm>
            <a:custGeom>
              <a:avLst/>
              <a:gdLst>
                <a:gd name="connsiteX0" fmla="*/ 7144 w 19050"/>
                <a:gd name="connsiteY0" fmla="*/ 17166 h 19050"/>
                <a:gd name="connsiteX1" fmla="*/ 7144 w 19050"/>
                <a:gd name="connsiteY1" fmla="*/ 1716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7166"/>
                  </a:moveTo>
                  <a:cubicBezTo>
                    <a:pt x="9049" y="21928"/>
                    <a:pt x="22384" y="-7599"/>
                    <a:pt x="7144" y="1716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3" name="Freeform: Shape 392">
              <a:extLst>
                <a:ext uri="{FF2B5EF4-FFF2-40B4-BE49-F238E27FC236}">
                  <a16:creationId xmlns:a16="http://schemas.microsoft.com/office/drawing/2014/main" id="{A43579D6-6EF7-4A3D-91E6-3AB5869881F2}"/>
                </a:ext>
              </a:extLst>
            </p:cNvPr>
            <p:cNvSpPr/>
            <p:nvPr/>
          </p:nvSpPr>
          <p:spPr>
            <a:xfrm>
              <a:off x="7761446" y="276325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8096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7567"/>
                    <a:pt x="8096" y="7567"/>
                  </a:cubicBez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4" name="Freeform: Shape 393">
              <a:extLst>
                <a:ext uri="{FF2B5EF4-FFF2-40B4-BE49-F238E27FC236}">
                  <a16:creationId xmlns:a16="http://schemas.microsoft.com/office/drawing/2014/main" id="{DA4ED175-0D74-46ED-99DF-6E3BA82467E3}"/>
                </a:ext>
              </a:extLst>
            </p:cNvPr>
            <p:cNvSpPr/>
            <p:nvPr/>
          </p:nvSpPr>
          <p:spPr>
            <a:xfrm>
              <a:off x="7765256" y="2762286"/>
              <a:ext cx="9525" cy="9525"/>
            </a:xfrm>
            <a:custGeom>
              <a:avLst/>
              <a:gdLst>
                <a:gd name="connsiteX0" fmla="*/ 7144 w 9525"/>
                <a:gd name="connsiteY0" fmla="*/ 9488 h 9525"/>
                <a:gd name="connsiteX1" fmla="*/ 7144 w 9525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488"/>
                  </a:moveTo>
                  <a:cubicBezTo>
                    <a:pt x="7144" y="8536"/>
                    <a:pt x="9049" y="4726"/>
                    <a:pt x="7144" y="948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5" name="Freeform: Shape 394">
              <a:extLst>
                <a:ext uri="{FF2B5EF4-FFF2-40B4-BE49-F238E27FC236}">
                  <a16:creationId xmlns:a16="http://schemas.microsoft.com/office/drawing/2014/main" id="{A971FA75-C1C3-49F0-8ECE-C4751C72A141}"/>
                </a:ext>
              </a:extLst>
            </p:cNvPr>
            <p:cNvSpPr/>
            <p:nvPr/>
          </p:nvSpPr>
          <p:spPr>
            <a:xfrm>
              <a:off x="7748628" y="2756000"/>
              <a:ext cx="9525" cy="19050"/>
            </a:xfrm>
            <a:custGeom>
              <a:avLst/>
              <a:gdLst>
                <a:gd name="connsiteX0" fmla="*/ 9485 w 9525"/>
                <a:gd name="connsiteY0" fmla="*/ 15775 h 19050"/>
                <a:gd name="connsiteX1" fmla="*/ 9485 w 9525"/>
                <a:gd name="connsiteY1" fmla="*/ 1577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485" y="15775"/>
                  </a:moveTo>
                  <a:cubicBezTo>
                    <a:pt x="10437" y="2440"/>
                    <a:pt x="3770" y="6250"/>
                    <a:pt x="9485" y="15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6" name="Freeform: Shape 395">
              <a:extLst>
                <a:ext uri="{FF2B5EF4-FFF2-40B4-BE49-F238E27FC236}">
                  <a16:creationId xmlns:a16="http://schemas.microsoft.com/office/drawing/2014/main" id="{56DD5AF8-C0E2-42C2-B286-3834DF162BD2}"/>
                </a:ext>
              </a:extLst>
            </p:cNvPr>
            <p:cNvSpPr/>
            <p:nvPr/>
          </p:nvSpPr>
          <p:spPr>
            <a:xfrm>
              <a:off x="7744301" y="275129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8096" y="8096"/>
                    <a:pt x="7144" y="8096"/>
                  </a:cubicBezTo>
                  <a:cubicBezTo>
                    <a:pt x="7144" y="8096"/>
                    <a:pt x="7144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7" name="Freeform: Shape 396">
              <a:extLst>
                <a:ext uri="{FF2B5EF4-FFF2-40B4-BE49-F238E27FC236}">
                  <a16:creationId xmlns:a16="http://schemas.microsoft.com/office/drawing/2014/main" id="{726D3359-D87B-423D-A914-10CFAA6F3B33}"/>
                </a:ext>
              </a:extLst>
            </p:cNvPr>
            <p:cNvSpPr/>
            <p:nvPr/>
          </p:nvSpPr>
          <p:spPr>
            <a:xfrm>
              <a:off x="7731919" y="2754094"/>
              <a:ext cx="19050" cy="19050"/>
            </a:xfrm>
            <a:custGeom>
              <a:avLst/>
              <a:gdLst>
                <a:gd name="connsiteX0" fmla="*/ 7144 w 19050"/>
                <a:gd name="connsiteY0" fmla="*/ 15775 h 19050"/>
                <a:gd name="connsiteX1" fmla="*/ 7144 w 19050"/>
                <a:gd name="connsiteY1" fmla="*/ 1577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5775"/>
                  </a:moveTo>
                  <a:cubicBezTo>
                    <a:pt x="26194" y="6250"/>
                    <a:pt x="14764" y="2440"/>
                    <a:pt x="7144" y="15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8" name="Freeform: Shape 397">
              <a:extLst>
                <a:ext uri="{FF2B5EF4-FFF2-40B4-BE49-F238E27FC236}">
                  <a16:creationId xmlns:a16="http://schemas.microsoft.com/office/drawing/2014/main" id="{7D2D8EAD-DCD5-46BB-9F31-F9D63F29A4EB}"/>
                </a:ext>
              </a:extLst>
            </p:cNvPr>
            <p:cNvSpPr/>
            <p:nvPr/>
          </p:nvSpPr>
          <p:spPr>
            <a:xfrm>
              <a:off x="7729466" y="2754428"/>
              <a:ext cx="9525" cy="9525"/>
            </a:xfrm>
            <a:custGeom>
              <a:avLst/>
              <a:gdLst>
                <a:gd name="connsiteX0" fmla="*/ 8644 w 9525"/>
                <a:gd name="connsiteY0" fmla="*/ 9727 h 9525"/>
                <a:gd name="connsiteX1" fmla="*/ 8644 w 9525"/>
                <a:gd name="connsiteY1" fmla="*/ 972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44" y="9727"/>
                  </a:moveTo>
                  <a:cubicBezTo>
                    <a:pt x="4834" y="3059"/>
                    <a:pt x="9597" y="11632"/>
                    <a:pt x="8644" y="972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9" name="Freeform: Shape 398">
              <a:extLst>
                <a:ext uri="{FF2B5EF4-FFF2-40B4-BE49-F238E27FC236}">
                  <a16:creationId xmlns:a16="http://schemas.microsoft.com/office/drawing/2014/main" id="{18820A0F-8022-4CAC-8EEF-EFE2658563B4}"/>
                </a:ext>
              </a:extLst>
            </p:cNvPr>
            <p:cNvSpPr/>
            <p:nvPr/>
          </p:nvSpPr>
          <p:spPr>
            <a:xfrm>
              <a:off x="7720936" y="2759214"/>
              <a:ext cx="9525" cy="19050"/>
            </a:xfrm>
            <a:custGeom>
              <a:avLst/>
              <a:gdLst>
                <a:gd name="connsiteX0" fmla="*/ 11459 w 9525"/>
                <a:gd name="connsiteY0" fmla="*/ 13513 h 19050"/>
                <a:gd name="connsiteX1" fmla="*/ 11459 w 9525"/>
                <a:gd name="connsiteY1" fmla="*/ 1351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1459" y="13513"/>
                  </a:moveTo>
                  <a:cubicBezTo>
                    <a:pt x="4792" y="-1727"/>
                    <a:pt x="6697" y="15418"/>
                    <a:pt x="11459" y="135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00" name="Freeform: Shape 399">
              <a:extLst>
                <a:ext uri="{FF2B5EF4-FFF2-40B4-BE49-F238E27FC236}">
                  <a16:creationId xmlns:a16="http://schemas.microsoft.com/office/drawing/2014/main" id="{D1761934-F690-4E2A-AF4C-C26053FD5095}"/>
                </a:ext>
              </a:extLst>
            </p:cNvPr>
            <p:cNvSpPr/>
            <p:nvPr/>
          </p:nvSpPr>
          <p:spPr>
            <a:xfrm>
              <a:off x="7729061" y="276367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8096"/>
                    <a:pt x="7144" y="7144"/>
                    <a:pt x="7144" y="7144"/>
                  </a:cubicBezTo>
                  <a:cubicBezTo>
                    <a:pt x="8096" y="8096"/>
                    <a:pt x="8096" y="9049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01" name="Freeform: Shape 400">
              <a:extLst>
                <a:ext uri="{FF2B5EF4-FFF2-40B4-BE49-F238E27FC236}">
                  <a16:creationId xmlns:a16="http://schemas.microsoft.com/office/drawing/2014/main" id="{E0DD13B0-B1CD-43B3-A01C-216381413670}"/>
                </a:ext>
              </a:extLst>
            </p:cNvPr>
            <p:cNvSpPr/>
            <p:nvPr/>
          </p:nvSpPr>
          <p:spPr>
            <a:xfrm>
              <a:off x="7714774" y="275915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7858"/>
                    <a:pt x="8096" y="7858"/>
                    <a:pt x="7144" y="7858"/>
                  </a:cubicBez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02" name="Freeform: Shape 401">
              <a:extLst>
                <a:ext uri="{FF2B5EF4-FFF2-40B4-BE49-F238E27FC236}">
                  <a16:creationId xmlns:a16="http://schemas.microsoft.com/office/drawing/2014/main" id="{4BDAE628-1276-4D5C-AA8F-9E74F8D44CE3}"/>
                </a:ext>
              </a:extLst>
            </p:cNvPr>
            <p:cNvSpPr/>
            <p:nvPr/>
          </p:nvSpPr>
          <p:spPr>
            <a:xfrm>
              <a:off x="7716467" y="2764631"/>
              <a:ext cx="9525" cy="9525"/>
            </a:xfrm>
            <a:custGeom>
              <a:avLst/>
              <a:gdLst>
                <a:gd name="connsiteX0" fmla="*/ 9260 w 9525"/>
                <a:gd name="connsiteY0" fmla="*/ 7144 h 9525"/>
                <a:gd name="connsiteX1" fmla="*/ 926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260" y="7144"/>
                  </a:moveTo>
                  <a:cubicBezTo>
                    <a:pt x="4498" y="10001"/>
                    <a:pt x="9260" y="9049"/>
                    <a:pt x="926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03" name="Freeform: Shape 402">
              <a:extLst>
                <a:ext uri="{FF2B5EF4-FFF2-40B4-BE49-F238E27FC236}">
                  <a16:creationId xmlns:a16="http://schemas.microsoft.com/office/drawing/2014/main" id="{6DF4C7EB-AE42-46D9-BE48-64D0F64A180F}"/>
                </a:ext>
              </a:extLst>
            </p:cNvPr>
            <p:cNvSpPr/>
            <p:nvPr/>
          </p:nvSpPr>
          <p:spPr>
            <a:xfrm>
              <a:off x="7633811" y="2757963"/>
              <a:ext cx="85725" cy="38100"/>
            </a:xfrm>
            <a:custGeom>
              <a:avLst/>
              <a:gdLst>
                <a:gd name="connsiteX0" fmla="*/ 7144 w 85725"/>
                <a:gd name="connsiteY0" fmla="*/ 17621 h 38100"/>
                <a:gd name="connsiteX1" fmla="*/ 85249 w 85725"/>
                <a:gd name="connsiteY1" fmla="*/ 7144 h 38100"/>
                <a:gd name="connsiteX2" fmla="*/ 7144 w 85725"/>
                <a:gd name="connsiteY2" fmla="*/ 17621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38100">
                  <a:moveTo>
                    <a:pt x="7144" y="17621"/>
                  </a:moveTo>
                  <a:cubicBezTo>
                    <a:pt x="9049" y="55721"/>
                    <a:pt x="84296" y="7144"/>
                    <a:pt x="85249" y="7144"/>
                  </a:cubicBezTo>
                  <a:cubicBezTo>
                    <a:pt x="59531" y="11906"/>
                    <a:pt x="32861" y="15716"/>
                    <a:pt x="7144" y="1762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04" name="Freeform: Shape 403">
              <a:extLst>
                <a:ext uri="{FF2B5EF4-FFF2-40B4-BE49-F238E27FC236}">
                  <a16:creationId xmlns:a16="http://schemas.microsoft.com/office/drawing/2014/main" id="{6A13A517-BB0C-4829-8CFA-66CB4F7E11A7}"/>
                </a:ext>
              </a:extLst>
            </p:cNvPr>
            <p:cNvSpPr/>
            <p:nvPr/>
          </p:nvSpPr>
          <p:spPr>
            <a:xfrm>
              <a:off x="7642384" y="2764336"/>
              <a:ext cx="9525" cy="9525"/>
            </a:xfrm>
            <a:custGeom>
              <a:avLst/>
              <a:gdLst>
                <a:gd name="connsiteX0" fmla="*/ 7144 w 9525"/>
                <a:gd name="connsiteY0" fmla="*/ 9344 h 9525"/>
                <a:gd name="connsiteX1" fmla="*/ 7144 w 9525"/>
                <a:gd name="connsiteY1" fmla="*/ 93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344"/>
                  </a:moveTo>
                  <a:cubicBezTo>
                    <a:pt x="9049" y="5533"/>
                    <a:pt x="7144" y="7438"/>
                    <a:pt x="7144" y="93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05" name="Freeform: Shape 404">
              <a:extLst>
                <a:ext uri="{FF2B5EF4-FFF2-40B4-BE49-F238E27FC236}">
                  <a16:creationId xmlns:a16="http://schemas.microsoft.com/office/drawing/2014/main" id="{844EFC9F-C5D6-4472-B49B-7721B91B2537}"/>
                </a:ext>
              </a:extLst>
            </p:cNvPr>
            <p:cNvSpPr/>
            <p:nvPr/>
          </p:nvSpPr>
          <p:spPr>
            <a:xfrm>
              <a:off x="7633811" y="27684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06" name="Freeform: Shape 405">
              <a:extLst>
                <a:ext uri="{FF2B5EF4-FFF2-40B4-BE49-F238E27FC236}">
                  <a16:creationId xmlns:a16="http://schemas.microsoft.com/office/drawing/2014/main" id="{C5123618-678E-4EBC-8A4B-F1E84CC3C8E4}"/>
                </a:ext>
              </a:extLst>
            </p:cNvPr>
            <p:cNvSpPr/>
            <p:nvPr/>
          </p:nvSpPr>
          <p:spPr>
            <a:xfrm>
              <a:off x="7651352" y="2779447"/>
              <a:ext cx="9525" cy="9525"/>
            </a:xfrm>
            <a:custGeom>
              <a:avLst/>
              <a:gdLst>
                <a:gd name="connsiteX0" fmla="*/ 8653 w 9525"/>
                <a:gd name="connsiteY0" fmla="*/ 7567 h 9525"/>
                <a:gd name="connsiteX1" fmla="*/ 8653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567"/>
                  </a:moveTo>
                  <a:cubicBezTo>
                    <a:pt x="7700" y="7567"/>
                    <a:pt x="5795" y="6615"/>
                    <a:pt x="8653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07" name="Freeform: Shape 406">
              <a:extLst>
                <a:ext uri="{FF2B5EF4-FFF2-40B4-BE49-F238E27FC236}">
                  <a16:creationId xmlns:a16="http://schemas.microsoft.com/office/drawing/2014/main" id="{5DD61FEB-FFA1-4187-AF28-5ABF1EFAD83B}"/>
                </a:ext>
              </a:extLst>
            </p:cNvPr>
            <p:cNvSpPr/>
            <p:nvPr/>
          </p:nvSpPr>
          <p:spPr>
            <a:xfrm>
              <a:off x="7653814" y="27646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1095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9049"/>
                    <a:pt x="10001" y="10954"/>
                  </a:cubicBezTo>
                  <a:cubicBezTo>
                    <a:pt x="10001" y="9049"/>
                    <a:pt x="9049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08" name="Freeform: Shape 407">
              <a:extLst>
                <a:ext uri="{FF2B5EF4-FFF2-40B4-BE49-F238E27FC236}">
                  <a16:creationId xmlns:a16="http://schemas.microsoft.com/office/drawing/2014/main" id="{498CF508-8E1D-4261-89DF-6C59709FF9FC}"/>
                </a:ext>
              </a:extLst>
            </p:cNvPr>
            <p:cNvSpPr/>
            <p:nvPr/>
          </p:nvSpPr>
          <p:spPr>
            <a:xfrm>
              <a:off x="7672716" y="2763678"/>
              <a:ext cx="9525" cy="9525"/>
            </a:xfrm>
            <a:custGeom>
              <a:avLst/>
              <a:gdLst>
                <a:gd name="connsiteX0" fmla="*/ 8244 w 9525"/>
                <a:gd name="connsiteY0" fmla="*/ 10001 h 9525"/>
                <a:gd name="connsiteX1" fmla="*/ 8244 w 9525"/>
                <a:gd name="connsiteY1" fmla="*/ 7144 h 9525"/>
                <a:gd name="connsiteX2" fmla="*/ 82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10001"/>
                  </a:moveTo>
                  <a:cubicBezTo>
                    <a:pt x="9196" y="9049"/>
                    <a:pt x="8244" y="8096"/>
                    <a:pt x="8244" y="7144"/>
                  </a:cubicBezTo>
                  <a:cubicBezTo>
                    <a:pt x="7291" y="7144"/>
                    <a:pt x="6339" y="9049"/>
                    <a:pt x="8244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09" name="Freeform: Shape 408">
              <a:extLst>
                <a:ext uri="{FF2B5EF4-FFF2-40B4-BE49-F238E27FC236}">
                  <a16:creationId xmlns:a16="http://schemas.microsoft.com/office/drawing/2014/main" id="{9AB2162E-54BA-43F6-B26A-0D943078698D}"/>
                </a:ext>
              </a:extLst>
            </p:cNvPr>
            <p:cNvSpPr/>
            <p:nvPr/>
          </p:nvSpPr>
          <p:spPr>
            <a:xfrm>
              <a:off x="7635257" y="2765583"/>
              <a:ext cx="9525" cy="9525"/>
            </a:xfrm>
            <a:custGeom>
              <a:avLst/>
              <a:gdLst>
                <a:gd name="connsiteX0" fmla="*/ 11413 w 9525"/>
                <a:gd name="connsiteY0" fmla="*/ 7144 h 9525"/>
                <a:gd name="connsiteX1" fmla="*/ 1141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413" y="7144"/>
                  </a:moveTo>
                  <a:cubicBezTo>
                    <a:pt x="9509" y="7144"/>
                    <a:pt x="2841" y="10954"/>
                    <a:pt x="1141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10" name="Freeform: Shape 409">
              <a:extLst>
                <a:ext uri="{FF2B5EF4-FFF2-40B4-BE49-F238E27FC236}">
                  <a16:creationId xmlns:a16="http://schemas.microsoft.com/office/drawing/2014/main" id="{79713FDE-932B-49C3-A7A9-24D4559DC119}"/>
                </a:ext>
              </a:extLst>
            </p:cNvPr>
            <p:cNvSpPr/>
            <p:nvPr/>
          </p:nvSpPr>
          <p:spPr>
            <a:xfrm>
              <a:off x="7587013" y="2768441"/>
              <a:ext cx="57150" cy="19050"/>
            </a:xfrm>
            <a:custGeom>
              <a:avLst/>
              <a:gdLst>
                <a:gd name="connsiteX0" fmla="*/ 7270 w 57150"/>
                <a:gd name="connsiteY0" fmla="*/ 14764 h 19050"/>
                <a:gd name="connsiteX1" fmla="*/ 51085 w 57150"/>
                <a:gd name="connsiteY1" fmla="*/ 7144 h 19050"/>
                <a:gd name="connsiteX2" fmla="*/ 7270 w 57150"/>
                <a:gd name="connsiteY2" fmla="*/ 1476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19050">
                  <a:moveTo>
                    <a:pt x="7270" y="14764"/>
                  </a:moveTo>
                  <a:cubicBezTo>
                    <a:pt x="8222" y="15716"/>
                    <a:pt x="53943" y="27146"/>
                    <a:pt x="51085" y="7144"/>
                  </a:cubicBezTo>
                  <a:cubicBezTo>
                    <a:pt x="51085" y="7144"/>
                    <a:pt x="4412" y="12859"/>
                    <a:pt x="7270" y="1476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11" name="Freeform: Shape 410">
              <a:extLst>
                <a:ext uri="{FF2B5EF4-FFF2-40B4-BE49-F238E27FC236}">
                  <a16:creationId xmlns:a16="http://schemas.microsoft.com/office/drawing/2014/main" id="{638626FB-298D-4C5A-AF27-030D119A678D}"/>
                </a:ext>
              </a:extLst>
            </p:cNvPr>
            <p:cNvSpPr/>
            <p:nvPr/>
          </p:nvSpPr>
          <p:spPr>
            <a:xfrm>
              <a:off x="7619524" y="276748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cubicBezTo>
                    <a:pt x="7144" y="9049"/>
                    <a:pt x="7144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12" name="Freeform: Shape 411">
              <a:extLst>
                <a:ext uri="{FF2B5EF4-FFF2-40B4-BE49-F238E27FC236}">
                  <a16:creationId xmlns:a16="http://schemas.microsoft.com/office/drawing/2014/main" id="{AA50F77F-DD0C-4EA8-9EF4-352770424DA5}"/>
                </a:ext>
              </a:extLst>
            </p:cNvPr>
            <p:cNvSpPr/>
            <p:nvPr/>
          </p:nvSpPr>
          <p:spPr>
            <a:xfrm>
              <a:off x="7555964" y="2764909"/>
              <a:ext cx="28575" cy="9525"/>
            </a:xfrm>
            <a:custGeom>
              <a:avLst/>
              <a:gdLst>
                <a:gd name="connsiteX0" fmla="*/ 25936 w 28575"/>
                <a:gd name="connsiteY0" fmla="*/ 9723 h 9525"/>
                <a:gd name="connsiteX1" fmla="*/ 25936 w 28575"/>
                <a:gd name="connsiteY1" fmla="*/ 972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9525">
                  <a:moveTo>
                    <a:pt x="25936" y="9723"/>
                  </a:moveTo>
                  <a:cubicBezTo>
                    <a:pt x="13554" y="1151"/>
                    <a:pt x="-9306" y="17343"/>
                    <a:pt x="25936" y="97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13" name="Freeform: Shape 412">
              <a:extLst>
                <a:ext uri="{FF2B5EF4-FFF2-40B4-BE49-F238E27FC236}">
                  <a16:creationId xmlns:a16="http://schemas.microsoft.com/office/drawing/2014/main" id="{F03A2275-6BDA-4F7D-A9CD-676BF31DDEB4}"/>
                </a:ext>
              </a:extLst>
            </p:cNvPr>
            <p:cNvSpPr/>
            <p:nvPr/>
          </p:nvSpPr>
          <p:spPr>
            <a:xfrm>
              <a:off x="7583435" y="2766536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6085" y="12859"/>
                    <a:pt x="7990" y="8096"/>
                    <a:pt x="799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14" name="Freeform: Shape 413">
              <a:extLst>
                <a:ext uri="{FF2B5EF4-FFF2-40B4-BE49-F238E27FC236}">
                  <a16:creationId xmlns:a16="http://schemas.microsoft.com/office/drawing/2014/main" id="{8C6A30C9-0FB8-4A1B-87DA-20437440B5CB}"/>
                </a:ext>
              </a:extLst>
            </p:cNvPr>
            <p:cNvSpPr/>
            <p:nvPr/>
          </p:nvSpPr>
          <p:spPr>
            <a:xfrm>
              <a:off x="7579846" y="2774855"/>
              <a:ext cx="9525" cy="9525"/>
            </a:xfrm>
            <a:custGeom>
              <a:avLst/>
              <a:gdLst>
                <a:gd name="connsiteX0" fmla="*/ 7769 w 9525"/>
                <a:gd name="connsiteY0" fmla="*/ 10255 h 9525"/>
                <a:gd name="connsiteX1" fmla="*/ 8722 w 9525"/>
                <a:gd name="connsiteY1" fmla="*/ 7397 h 9525"/>
                <a:gd name="connsiteX2" fmla="*/ 7769 w 9525"/>
                <a:gd name="connsiteY2" fmla="*/ 1025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769" y="10255"/>
                  </a:moveTo>
                  <a:cubicBezTo>
                    <a:pt x="7769" y="9302"/>
                    <a:pt x="8722" y="8350"/>
                    <a:pt x="8722" y="7397"/>
                  </a:cubicBezTo>
                  <a:cubicBezTo>
                    <a:pt x="6817" y="6445"/>
                    <a:pt x="6817" y="8350"/>
                    <a:pt x="7769" y="1025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15" name="Freeform: Shape 414">
              <a:extLst>
                <a:ext uri="{FF2B5EF4-FFF2-40B4-BE49-F238E27FC236}">
                  <a16:creationId xmlns:a16="http://schemas.microsoft.com/office/drawing/2014/main" id="{09503099-7203-4ED8-BFD8-E55A226F5406}"/>
                </a:ext>
              </a:extLst>
            </p:cNvPr>
            <p:cNvSpPr/>
            <p:nvPr/>
          </p:nvSpPr>
          <p:spPr>
            <a:xfrm>
              <a:off x="7557713" y="2760821"/>
              <a:ext cx="9525" cy="9525"/>
            </a:xfrm>
            <a:custGeom>
              <a:avLst/>
              <a:gdLst>
                <a:gd name="connsiteX0" fmla="*/ 8947 w 9525"/>
                <a:gd name="connsiteY0" fmla="*/ 7144 h 9525"/>
                <a:gd name="connsiteX1" fmla="*/ 894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947" y="7144"/>
                  </a:moveTo>
                  <a:cubicBezTo>
                    <a:pt x="6090" y="9049"/>
                    <a:pt x="7042" y="9049"/>
                    <a:pt x="894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:a16="http://schemas.microsoft.com/office/drawing/2014/main" id="{2A96C0DA-065B-46EF-98D0-D3E987902FD2}"/>
                </a:ext>
              </a:extLst>
            </p:cNvPr>
            <p:cNvSpPr/>
            <p:nvPr/>
          </p:nvSpPr>
          <p:spPr>
            <a:xfrm>
              <a:off x="7539514" y="2766530"/>
              <a:ext cx="19050" cy="19050"/>
            </a:xfrm>
            <a:custGeom>
              <a:avLst/>
              <a:gdLst>
                <a:gd name="connsiteX0" fmla="*/ 7144 w 19050"/>
                <a:gd name="connsiteY0" fmla="*/ 12864 h 19050"/>
                <a:gd name="connsiteX1" fmla="*/ 7144 w 19050"/>
                <a:gd name="connsiteY1" fmla="*/ 1286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2864"/>
                  </a:moveTo>
                  <a:cubicBezTo>
                    <a:pt x="25241" y="13817"/>
                    <a:pt x="14764" y="-471"/>
                    <a:pt x="7144" y="1286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17" name="Freeform: Shape 416">
              <a:extLst>
                <a:ext uri="{FF2B5EF4-FFF2-40B4-BE49-F238E27FC236}">
                  <a16:creationId xmlns:a16="http://schemas.microsoft.com/office/drawing/2014/main" id="{68729FF4-775C-485E-BA65-C11D7464F2DC}"/>
                </a:ext>
              </a:extLst>
            </p:cNvPr>
            <p:cNvSpPr/>
            <p:nvPr/>
          </p:nvSpPr>
          <p:spPr>
            <a:xfrm>
              <a:off x="7459504" y="2743613"/>
              <a:ext cx="76200" cy="28575"/>
            </a:xfrm>
            <a:custGeom>
              <a:avLst/>
              <a:gdLst>
                <a:gd name="connsiteX0" fmla="*/ 77629 w 76200"/>
                <a:gd name="connsiteY0" fmla="*/ 20541 h 28575"/>
                <a:gd name="connsiteX1" fmla="*/ 7144 w 76200"/>
                <a:gd name="connsiteY1" fmla="*/ 8159 h 28575"/>
                <a:gd name="connsiteX2" fmla="*/ 77629 w 76200"/>
                <a:gd name="connsiteY2" fmla="*/ 20541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00" h="28575">
                  <a:moveTo>
                    <a:pt x="77629" y="20541"/>
                  </a:moveTo>
                  <a:cubicBezTo>
                    <a:pt x="61436" y="16731"/>
                    <a:pt x="26194" y="3396"/>
                    <a:pt x="7144" y="8159"/>
                  </a:cubicBezTo>
                  <a:cubicBezTo>
                    <a:pt x="52864" y="18636"/>
                    <a:pt x="73819" y="32924"/>
                    <a:pt x="77629" y="2054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18" name="Freeform: Shape 417">
              <a:extLst>
                <a:ext uri="{FF2B5EF4-FFF2-40B4-BE49-F238E27FC236}">
                  <a16:creationId xmlns:a16="http://schemas.microsoft.com/office/drawing/2014/main" id="{75A419F8-EBFE-48E4-ADDD-C7C58054ABA7}"/>
                </a:ext>
              </a:extLst>
            </p:cNvPr>
            <p:cNvSpPr/>
            <p:nvPr/>
          </p:nvSpPr>
          <p:spPr>
            <a:xfrm>
              <a:off x="7533799" y="27684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19" name="Freeform: Shape 418">
              <a:extLst>
                <a:ext uri="{FF2B5EF4-FFF2-40B4-BE49-F238E27FC236}">
                  <a16:creationId xmlns:a16="http://schemas.microsoft.com/office/drawing/2014/main" id="{B71823FF-3395-48E1-AEC7-592F8FC15115}"/>
                </a:ext>
              </a:extLst>
            </p:cNvPr>
            <p:cNvSpPr/>
            <p:nvPr/>
          </p:nvSpPr>
          <p:spPr>
            <a:xfrm>
              <a:off x="7458157" y="2744628"/>
              <a:ext cx="9525" cy="9525"/>
            </a:xfrm>
            <a:custGeom>
              <a:avLst/>
              <a:gdLst>
                <a:gd name="connsiteX0" fmla="*/ 8491 w 9525"/>
                <a:gd name="connsiteY0" fmla="*/ 7144 h 9525"/>
                <a:gd name="connsiteX1" fmla="*/ 7538 w 9525"/>
                <a:gd name="connsiteY1" fmla="*/ 7144 h 9525"/>
                <a:gd name="connsiteX2" fmla="*/ 849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491" y="7144"/>
                  </a:moveTo>
                  <a:cubicBezTo>
                    <a:pt x="8491" y="7144"/>
                    <a:pt x="7538" y="7144"/>
                    <a:pt x="7538" y="7144"/>
                  </a:cubicBezTo>
                  <a:cubicBezTo>
                    <a:pt x="6586" y="8096"/>
                    <a:pt x="7538" y="8096"/>
                    <a:pt x="849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20" name="Freeform: Shape 419">
              <a:extLst>
                <a:ext uri="{FF2B5EF4-FFF2-40B4-BE49-F238E27FC236}">
                  <a16:creationId xmlns:a16="http://schemas.microsoft.com/office/drawing/2014/main" id="{6C2CC0BA-9850-45DE-979B-831D52B526CA}"/>
                </a:ext>
              </a:extLst>
            </p:cNvPr>
            <p:cNvSpPr/>
            <p:nvPr/>
          </p:nvSpPr>
          <p:spPr>
            <a:xfrm>
              <a:off x="7540466" y="27674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21" name="Freeform: Shape 420">
              <a:extLst>
                <a:ext uri="{FF2B5EF4-FFF2-40B4-BE49-F238E27FC236}">
                  <a16:creationId xmlns:a16="http://schemas.microsoft.com/office/drawing/2014/main" id="{0727176D-4543-49C5-8B7D-8CFC1FAEA989}"/>
                </a:ext>
              </a:extLst>
            </p:cNvPr>
            <p:cNvSpPr/>
            <p:nvPr/>
          </p:nvSpPr>
          <p:spPr>
            <a:xfrm>
              <a:off x="7542767" y="2758916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7701" y="8096"/>
                    <a:pt x="5795" y="9049"/>
                    <a:pt x="865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22" name="Freeform: Shape 421">
              <a:extLst>
                <a:ext uri="{FF2B5EF4-FFF2-40B4-BE49-F238E27FC236}">
                  <a16:creationId xmlns:a16="http://schemas.microsoft.com/office/drawing/2014/main" id="{7F732547-4B4D-4587-A42F-886BEC4182DD}"/>
                </a:ext>
              </a:extLst>
            </p:cNvPr>
            <p:cNvSpPr/>
            <p:nvPr/>
          </p:nvSpPr>
          <p:spPr>
            <a:xfrm>
              <a:off x="7447121" y="27370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23" name="Freeform: Shape 422">
              <a:extLst>
                <a:ext uri="{FF2B5EF4-FFF2-40B4-BE49-F238E27FC236}">
                  <a16:creationId xmlns:a16="http://schemas.microsoft.com/office/drawing/2014/main" id="{BA0678B3-B658-43DA-9981-4A141894B497}"/>
                </a:ext>
              </a:extLst>
            </p:cNvPr>
            <p:cNvSpPr/>
            <p:nvPr/>
          </p:nvSpPr>
          <p:spPr>
            <a:xfrm>
              <a:off x="7410926" y="27293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24" name="Freeform: Shape 423">
              <a:extLst>
                <a:ext uri="{FF2B5EF4-FFF2-40B4-BE49-F238E27FC236}">
                  <a16:creationId xmlns:a16="http://schemas.microsoft.com/office/drawing/2014/main" id="{4C70D7CA-117A-4236-A479-1A30B1EE40A0}"/>
                </a:ext>
              </a:extLst>
            </p:cNvPr>
            <p:cNvSpPr/>
            <p:nvPr/>
          </p:nvSpPr>
          <p:spPr>
            <a:xfrm>
              <a:off x="7321391" y="2717570"/>
              <a:ext cx="142875" cy="38100"/>
            </a:xfrm>
            <a:custGeom>
              <a:avLst/>
              <a:gdLst>
                <a:gd name="connsiteX0" fmla="*/ 7144 w 142875"/>
                <a:gd name="connsiteY0" fmla="*/ 7532 h 38100"/>
                <a:gd name="connsiteX1" fmla="*/ 140494 w 142875"/>
                <a:gd name="connsiteY1" fmla="*/ 27534 h 38100"/>
                <a:gd name="connsiteX2" fmla="*/ 7144 w 142875"/>
                <a:gd name="connsiteY2" fmla="*/ 7532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2875" h="38100">
                  <a:moveTo>
                    <a:pt x="7144" y="7532"/>
                  </a:moveTo>
                  <a:cubicBezTo>
                    <a:pt x="22384" y="2769"/>
                    <a:pt x="138589" y="43727"/>
                    <a:pt x="140494" y="27534"/>
                  </a:cubicBezTo>
                  <a:cubicBezTo>
                    <a:pt x="130969" y="30392"/>
                    <a:pt x="10001" y="18962"/>
                    <a:pt x="7144" y="753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25" name="Freeform: Shape 424">
              <a:extLst>
                <a:ext uri="{FF2B5EF4-FFF2-40B4-BE49-F238E27FC236}">
                  <a16:creationId xmlns:a16="http://schemas.microsoft.com/office/drawing/2014/main" id="{97A54995-3CA6-44BF-AE29-EC5B61241B50}"/>
                </a:ext>
              </a:extLst>
            </p:cNvPr>
            <p:cNvSpPr/>
            <p:nvPr/>
          </p:nvSpPr>
          <p:spPr>
            <a:xfrm>
              <a:off x="7358327" y="2721017"/>
              <a:ext cx="9525" cy="9525"/>
            </a:xfrm>
            <a:custGeom>
              <a:avLst/>
              <a:gdLst>
                <a:gd name="connsiteX0" fmla="*/ 9260 w 9525"/>
                <a:gd name="connsiteY0" fmla="*/ 10752 h 9525"/>
                <a:gd name="connsiteX1" fmla="*/ 9260 w 9525"/>
                <a:gd name="connsiteY1" fmla="*/ 1075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260" y="10752"/>
                  </a:moveTo>
                  <a:cubicBezTo>
                    <a:pt x="4498" y="3132"/>
                    <a:pt x="9260" y="9800"/>
                    <a:pt x="9260" y="1075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26" name="Freeform: Shape 425">
              <a:extLst>
                <a:ext uri="{FF2B5EF4-FFF2-40B4-BE49-F238E27FC236}">
                  <a16:creationId xmlns:a16="http://schemas.microsoft.com/office/drawing/2014/main" id="{E3FC1436-3B67-45BF-89F6-2F53483284A8}"/>
                </a:ext>
              </a:extLst>
            </p:cNvPr>
            <p:cNvSpPr/>
            <p:nvPr/>
          </p:nvSpPr>
          <p:spPr>
            <a:xfrm>
              <a:off x="7357030" y="2723673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5795" y="8096"/>
                    <a:pt x="7701" y="8096"/>
                    <a:pt x="865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27" name="Freeform: Shape 426">
              <a:extLst>
                <a:ext uri="{FF2B5EF4-FFF2-40B4-BE49-F238E27FC236}">
                  <a16:creationId xmlns:a16="http://schemas.microsoft.com/office/drawing/2014/main" id="{D9235C63-3B5A-47F6-B77F-0C6E966648C1}"/>
                </a:ext>
              </a:extLst>
            </p:cNvPr>
            <p:cNvSpPr/>
            <p:nvPr/>
          </p:nvSpPr>
          <p:spPr>
            <a:xfrm>
              <a:off x="7310914" y="2716582"/>
              <a:ext cx="9525" cy="9525"/>
            </a:xfrm>
            <a:custGeom>
              <a:avLst/>
              <a:gdLst>
                <a:gd name="connsiteX0" fmla="*/ 9049 w 9525"/>
                <a:gd name="connsiteY0" fmla="*/ 7567 h 9525"/>
                <a:gd name="connsiteX1" fmla="*/ 7144 w 9525"/>
                <a:gd name="connsiteY1" fmla="*/ 7567 h 9525"/>
                <a:gd name="connsiteX2" fmla="*/ 9049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567"/>
                  </a:moveTo>
                  <a:cubicBezTo>
                    <a:pt x="9049" y="7567"/>
                    <a:pt x="8096" y="6615"/>
                    <a:pt x="7144" y="7567"/>
                  </a:cubicBezTo>
                  <a:cubicBezTo>
                    <a:pt x="7144" y="8520"/>
                    <a:pt x="8096" y="8520"/>
                    <a:pt x="9049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28" name="Freeform: Shape 427">
              <a:extLst>
                <a:ext uri="{FF2B5EF4-FFF2-40B4-BE49-F238E27FC236}">
                  <a16:creationId xmlns:a16="http://schemas.microsoft.com/office/drawing/2014/main" id="{76121466-1675-472E-9871-862FF1C65D7C}"/>
                </a:ext>
              </a:extLst>
            </p:cNvPr>
            <p:cNvSpPr/>
            <p:nvPr/>
          </p:nvSpPr>
          <p:spPr>
            <a:xfrm>
              <a:off x="7309961" y="27189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8096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29" name="Freeform: Shape 428">
              <a:extLst>
                <a:ext uri="{FF2B5EF4-FFF2-40B4-BE49-F238E27FC236}">
                  <a16:creationId xmlns:a16="http://schemas.microsoft.com/office/drawing/2014/main" id="{DEDE7D1B-47DE-4CFD-ACFF-E86E2E973EDD}"/>
                </a:ext>
              </a:extLst>
            </p:cNvPr>
            <p:cNvSpPr/>
            <p:nvPr/>
          </p:nvSpPr>
          <p:spPr>
            <a:xfrm>
              <a:off x="7244223" y="2714148"/>
              <a:ext cx="76200" cy="19050"/>
            </a:xfrm>
            <a:custGeom>
              <a:avLst/>
              <a:gdLst>
                <a:gd name="connsiteX0" fmla="*/ 7159 w 76200"/>
                <a:gd name="connsiteY0" fmla="*/ 7144 h 19050"/>
                <a:gd name="connsiteX1" fmla="*/ 71930 w 76200"/>
                <a:gd name="connsiteY1" fmla="*/ 13811 h 19050"/>
                <a:gd name="connsiteX2" fmla="*/ 63357 w 76200"/>
                <a:gd name="connsiteY2" fmla="*/ 15716 h 19050"/>
                <a:gd name="connsiteX3" fmla="*/ 7159 w 76200"/>
                <a:gd name="connsiteY3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19050">
                  <a:moveTo>
                    <a:pt x="7159" y="7144"/>
                  </a:moveTo>
                  <a:cubicBezTo>
                    <a:pt x="6207" y="7144"/>
                    <a:pt x="49070" y="18574"/>
                    <a:pt x="71930" y="13811"/>
                  </a:cubicBezTo>
                  <a:cubicBezTo>
                    <a:pt x="62405" y="14764"/>
                    <a:pt x="59547" y="14764"/>
                    <a:pt x="63357" y="15716"/>
                  </a:cubicBezTo>
                  <a:cubicBezTo>
                    <a:pt x="67167" y="8096"/>
                    <a:pt x="7159" y="10954"/>
                    <a:pt x="715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30" name="Freeform: Shape 429">
              <a:extLst>
                <a:ext uri="{FF2B5EF4-FFF2-40B4-BE49-F238E27FC236}">
                  <a16:creationId xmlns:a16="http://schemas.microsoft.com/office/drawing/2014/main" id="{1CE1D9D2-368D-4A04-A64A-E16DE05EA345}"/>
                </a:ext>
              </a:extLst>
            </p:cNvPr>
            <p:cNvSpPr/>
            <p:nvPr/>
          </p:nvSpPr>
          <p:spPr>
            <a:xfrm>
              <a:off x="7228026" y="2715792"/>
              <a:ext cx="9525" cy="9525"/>
            </a:xfrm>
            <a:custGeom>
              <a:avLst/>
              <a:gdLst>
                <a:gd name="connsiteX0" fmla="*/ 9069 w 9525"/>
                <a:gd name="connsiteY0" fmla="*/ 9310 h 9525"/>
                <a:gd name="connsiteX1" fmla="*/ 9069 w 9525"/>
                <a:gd name="connsiteY1" fmla="*/ 93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9310"/>
                  </a:moveTo>
                  <a:cubicBezTo>
                    <a:pt x="8117" y="3595"/>
                    <a:pt x="5259" y="11215"/>
                    <a:pt x="9069" y="93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31" name="Freeform: Shape 430">
              <a:extLst>
                <a:ext uri="{FF2B5EF4-FFF2-40B4-BE49-F238E27FC236}">
                  <a16:creationId xmlns:a16="http://schemas.microsoft.com/office/drawing/2014/main" id="{9E4C8067-7A00-4C7B-B0F7-75CDCD9EB403}"/>
                </a:ext>
              </a:extLst>
            </p:cNvPr>
            <p:cNvSpPr/>
            <p:nvPr/>
          </p:nvSpPr>
          <p:spPr>
            <a:xfrm>
              <a:off x="7203281" y="2708309"/>
              <a:ext cx="19050" cy="19050"/>
            </a:xfrm>
            <a:custGeom>
              <a:avLst/>
              <a:gdLst>
                <a:gd name="connsiteX0" fmla="*/ 7144 w 19050"/>
                <a:gd name="connsiteY0" fmla="*/ 13935 h 19050"/>
                <a:gd name="connsiteX1" fmla="*/ 7144 w 19050"/>
                <a:gd name="connsiteY1" fmla="*/ 1393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3935"/>
                  </a:moveTo>
                  <a:cubicBezTo>
                    <a:pt x="20479" y="-2257"/>
                    <a:pt x="12859" y="15840"/>
                    <a:pt x="7144" y="139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32" name="Freeform: Shape 431">
              <a:extLst>
                <a:ext uri="{FF2B5EF4-FFF2-40B4-BE49-F238E27FC236}">
                  <a16:creationId xmlns:a16="http://schemas.microsoft.com/office/drawing/2014/main" id="{8DD3A520-07FA-46F7-A3E6-F2B435D6FE78}"/>
                </a:ext>
              </a:extLst>
            </p:cNvPr>
            <p:cNvSpPr/>
            <p:nvPr/>
          </p:nvSpPr>
          <p:spPr>
            <a:xfrm>
              <a:off x="7200424" y="2717641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8096" y="8414"/>
                    <a:pt x="7144" y="5556"/>
                    <a:pt x="7144" y="84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33" name="Freeform: Shape 432">
              <a:extLst>
                <a:ext uri="{FF2B5EF4-FFF2-40B4-BE49-F238E27FC236}">
                  <a16:creationId xmlns:a16="http://schemas.microsoft.com/office/drawing/2014/main" id="{20401309-8F6A-48B2-992E-34226AB2F3DF}"/>
                </a:ext>
              </a:extLst>
            </p:cNvPr>
            <p:cNvSpPr/>
            <p:nvPr/>
          </p:nvSpPr>
          <p:spPr>
            <a:xfrm>
              <a:off x="7243286" y="24045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9049"/>
                    <a:pt x="11906" y="1285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34" name="Freeform: Shape 433">
              <a:extLst>
                <a:ext uri="{FF2B5EF4-FFF2-40B4-BE49-F238E27FC236}">
                  <a16:creationId xmlns:a16="http://schemas.microsoft.com/office/drawing/2014/main" id="{06254EE8-82A4-4220-A0E1-FA8B6BE49701}"/>
                </a:ext>
              </a:extLst>
            </p:cNvPr>
            <p:cNvSpPr/>
            <p:nvPr/>
          </p:nvSpPr>
          <p:spPr>
            <a:xfrm>
              <a:off x="7237571" y="2412612"/>
              <a:ext cx="19050" cy="19050"/>
            </a:xfrm>
            <a:custGeom>
              <a:avLst/>
              <a:gdLst>
                <a:gd name="connsiteX0" fmla="*/ 7144 w 19050"/>
                <a:gd name="connsiteY0" fmla="*/ 14358 h 19050"/>
                <a:gd name="connsiteX1" fmla="*/ 7144 w 19050"/>
                <a:gd name="connsiteY1" fmla="*/ 14358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4358"/>
                  </a:moveTo>
                  <a:cubicBezTo>
                    <a:pt x="18574" y="2928"/>
                    <a:pt x="14764" y="6738"/>
                    <a:pt x="7144" y="143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35" name="Freeform: Shape 434">
              <a:extLst>
                <a:ext uri="{FF2B5EF4-FFF2-40B4-BE49-F238E27FC236}">
                  <a16:creationId xmlns:a16="http://schemas.microsoft.com/office/drawing/2014/main" id="{4BF64791-F57C-4B83-9875-8A61D5095187}"/>
                </a:ext>
              </a:extLst>
            </p:cNvPr>
            <p:cNvSpPr/>
            <p:nvPr/>
          </p:nvSpPr>
          <p:spPr>
            <a:xfrm>
              <a:off x="7242334" y="2422683"/>
              <a:ext cx="19050" cy="9525"/>
            </a:xfrm>
            <a:custGeom>
              <a:avLst/>
              <a:gdLst>
                <a:gd name="connsiteX0" fmla="*/ 11906 w 19050"/>
                <a:gd name="connsiteY0" fmla="*/ 7144 h 9525"/>
                <a:gd name="connsiteX1" fmla="*/ 7144 w 19050"/>
                <a:gd name="connsiteY1" fmla="*/ 7144 h 9525"/>
                <a:gd name="connsiteX2" fmla="*/ 11906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7144"/>
                  </a:moveTo>
                  <a:cubicBezTo>
                    <a:pt x="10001" y="7144"/>
                    <a:pt x="9049" y="7144"/>
                    <a:pt x="7144" y="7144"/>
                  </a:cubicBezTo>
                  <a:cubicBezTo>
                    <a:pt x="9049" y="7144"/>
                    <a:pt x="11906" y="9049"/>
                    <a:pt x="1190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36" name="Freeform: Shape 435">
              <a:extLst>
                <a:ext uri="{FF2B5EF4-FFF2-40B4-BE49-F238E27FC236}">
                  <a16:creationId xmlns:a16="http://schemas.microsoft.com/office/drawing/2014/main" id="{2353BF1F-1B20-4BDD-B125-3401DFCA8841}"/>
                </a:ext>
              </a:extLst>
            </p:cNvPr>
            <p:cNvSpPr/>
            <p:nvPr/>
          </p:nvSpPr>
          <p:spPr>
            <a:xfrm>
              <a:off x="7248578" y="242554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12859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37" name="Freeform: Shape 436">
              <a:extLst>
                <a:ext uri="{FF2B5EF4-FFF2-40B4-BE49-F238E27FC236}">
                  <a16:creationId xmlns:a16="http://schemas.microsoft.com/office/drawing/2014/main" id="{4310EABE-8736-4744-A7DC-7C35D245E848}"/>
                </a:ext>
              </a:extLst>
            </p:cNvPr>
            <p:cNvSpPr/>
            <p:nvPr/>
          </p:nvSpPr>
          <p:spPr>
            <a:xfrm>
              <a:off x="7249954" y="24379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8096" y="8096"/>
                  </a:cubicBezTo>
                  <a:cubicBezTo>
                    <a:pt x="9049" y="8096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38" name="Freeform: Shape 437">
              <a:extLst>
                <a:ext uri="{FF2B5EF4-FFF2-40B4-BE49-F238E27FC236}">
                  <a16:creationId xmlns:a16="http://schemas.microsoft.com/office/drawing/2014/main" id="{0928C392-0BA4-4DD4-97E3-7EAD9B87FD51}"/>
                </a:ext>
              </a:extLst>
            </p:cNvPr>
            <p:cNvSpPr/>
            <p:nvPr/>
          </p:nvSpPr>
          <p:spPr>
            <a:xfrm>
              <a:off x="7241416" y="2432577"/>
              <a:ext cx="19050" cy="19050"/>
            </a:xfrm>
            <a:custGeom>
              <a:avLst/>
              <a:gdLst>
                <a:gd name="connsiteX0" fmla="*/ 17586 w 19050"/>
                <a:gd name="connsiteY0" fmla="*/ 18205 h 19050"/>
                <a:gd name="connsiteX1" fmla="*/ 17586 w 19050"/>
                <a:gd name="connsiteY1" fmla="*/ 1820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7586" y="18205"/>
                  </a:moveTo>
                  <a:cubicBezTo>
                    <a:pt x="22349" y="14395"/>
                    <a:pt x="-8131" y="-4655"/>
                    <a:pt x="17586" y="182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39" name="Freeform: Shape 438">
              <a:extLst>
                <a:ext uri="{FF2B5EF4-FFF2-40B4-BE49-F238E27FC236}">
                  <a16:creationId xmlns:a16="http://schemas.microsoft.com/office/drawing/2014/main" id="{3D5066C2-8E2E-499B-B39F-AE203B991264}"/>
                </a:ext>
              </a:extLst>
            </p:cNvPr>
            <p:cNvSpPr/>
            <p:nvPr/>
          </p:nvSpPr>
          <p:spPr>
            <a:xfrm>
              <a:off x="7249530" y="2436018"/>
              <a:ext cx="9525" cy="9525"/>
            </a:xfrm>
            <a:custGeom>
              <a:avLst/>
              <a:gdLst>
                <a:gd name="connsiteX0" fmla="*/ 7567 w 9525"/>
                <a:gd name="connsiteY0" fmla="*/ 9049 h 9525"/>
                <a:gd name="connsiteX1" fmla="*/ 7567 w 9525"/>
                <a:gd name="connsiteY1" fmla="*/ 7144 h 9525"/>
                <a:gd name="connsiteX2" fmla="*/ 7567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9049"/>
                  </a:moveTo>
                  <a:cubicBezTo>
                    <a:pt x="7567" y="8096"/>
                    <a:pt x="7567" y="8096"/>
                    <a:pt x="7567" y="7144"/>
                  </a:cubicBezTo>
                  <a:cubicBezTo>
                    <a:pt x="6615" y="8096"/>
                    <a:pt x="7567" y="8096"/>
                    <a:pt x="7567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40" name="Freeform: Shape 439">
              <a:extLst>
                <a:ext uri="{FF2B5EF4-FFF2-40B4-BE49-F238E27FC236}">
                  <a16:creationId xmlns:a16="http://schemas.microsoft.com/office/drawing/2014/main" id="{C130FDB3-0967-4835-B891-47E39F01D9D4}"/>
                </a:ext>
              </a:extLst>
            </p:cNvPr>
            <p:cNvSpPr/>
            <p:nvPr/>
          </p:nvSpPr>
          <p:spPr>
            <a:xfrm>
              <a:off x="7247609" y="2429747"/>
              <a:ext cx="9525" cy="9525"/>
            </a:xfrm>
            <a:custGeom>
              <a:avLst/>
              <a:gdLst>
                <a:gd name="connsiteX0" fmla="*/ 9488 w 9525"/>
                <a:gd name="connsiteY0" fmla="*/ 8653 h 9525"/>
                <a:gd name="connsiteX1" fmla="*/ 9488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488" y="8653"/>
                  </a:moveTo>
                  <a:cubicBezTo>
                    <a:pt x="8536" y="7700"/>
                    <a:pt x="4726" y="5795"/>
                    <a:pt x="9488" y="86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41" name="Freeform: Shape 440">
              <a:extLst>
                <a:ext uri="{FF2B5EF4-FFF2-40B4-BE49-F238E27FC236}">
                  <a16:creationId xmlns:a16="http://schemas.microsoft.com/office/drawing/2014/main" id="{548E22A3-6CC1-4583-970F-C62405B4A4C1}"/>
                </a:ext>
              </a:extLst>
            </p:cNvPr>
            <p:cNvSpPr/>
            <p:nvPr/>
          </p:nvSpPr>
          <p:spPr>
            <a:xfrm>
              <a:off x="7243756" y="2454006"/>
              <a:ext cx="19050" cy="9525"/>
            </a:xfrm>
            <a:custGeom>
              <a:avLst/>
              <a:gdLst>
                <a:gd name="connsiteX0" fmla="*/ 16199 w 19050"/>
                <a:gd name="connsiteY0" fmla="*/ 7253 h 9525"/>
                <a:gd name="connsiteX1" fmla="*/ 16199 w 19050"/>
                <a:gd name="connsiteY1" fmla="*/ 72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6199" y="7253"/>
                  </a:moveTo>
                  <a:cubicBezTo>
                    <a:pt x="-946" y="6301"/>
                    <a:pt x="10484" y="12016"/>
                    <a:pt x="16199" y="72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42" name="Freeform: Shape 441">
              <a:extLst>
                <a:ext uri="{FF2B5EF4-FFF2-40B4-BE49-F238E27FC236}">
                  <a16:creationId xmlns:a16="http://schemas.microsoft.com/office/drawing/2014/main" id="{ECC8F7E1-2A00-4C38-9970-8888C7F243D4}"/>
                </a:ext>
              </a:extLst>
            </p:cNvPr>
            <p:cNvSpPr/>
            <p:nvPr/>
          </p:nvSpPr>
          <p:spPr>
            <a:xfrm>
              <a:off x="7239476" y="24636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8096"/>
                    <a:pt x="8096" y="8096"/>
                  </a:cubicBezTo>
                  <a:cubicBezTo>
                    <a:pt x="8096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43" name="Freeform: Shape 442">
              <a:extLst>
                <a:ext uri="{FF2B5EF4-FFF2-40B4-BE49-F238E27FC236}">
                  <a16:creationId xmlns:a16="http://schemas.microsoft.com/office/drawing/2014/main" id="{12B18AC3-E049-4691-A60F-78B09B5B4AD0}"/>
                </a:ext>
              </a:extLst>
            </p:cNvPr>
            <p:cNvSpPr/>
            <p:nvPr/>
          </p:nvSpPr>
          <p:spPr>
            <a:xfrm>
              <a:off x="7240503" y="2468143"/>
              <a:ext cx="19050" cy="28575"/>
            </a:xfrm>
            <a:custGeom>
              <a:avLst/>
              <a:gdLst>
                <a:gd name="connsiteX0" fmla="*/ 19452 w 19050"/>
                <a:gd name="connsiteY0" fmla="*/ 24549 h 28575"/>
                <a:gd name="connsiteX1" fmla="*/ 19452 w 19050"/>
                <a:gd name="connsiteY1" fmla="*/ 24549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28575">
                  <a:moveTo>
                    <a:pt x="19452" y="24549"/>
                  </a:moveTo>
                  <a:cubicBezTo>
                    <a:pt x="7069" y="-4026"/>
                    <a:pt x="-551" y="7404"/>
                    <a:pt x="19452" y="245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44" name="Freeform: Shape 443">
              <a:extLst>
                <a:ext uri="{FF2B5EF4-FFF2-40B4-BE49-F238E27FC236}">
                  <a16:creationId xmlns:a16="http://schemas.microsoft.com/office/drawing/2014/main" id="{4D5BD8BC-7CBE-4F58-BEBD-C3C835E5917A}"/>
                </a:ext>
              </a:extLst>
            </p:cNvPr>
            <p:cNvSpPr/>
            <p:nvPr/>
          </p:nvSpPr>
          <p:spPr>
            <a:xfrm>
              <a:off x="7244930" y="2487344"/>
              <a:ext cx="9525" cy="9525"/>
            </a:xfrm>
            <a:custGeom>
              <a:avLst/>
              <a:gdLst>
                <a:gd name="connsiteX0" fmla="*/ 9310 w 9525"/>
                <a:gd name="connsiteY0" fmla="*/ 7253 h 9525"/>
                <a:gd name="connsiteX1" fmla="*/ 9310 w 9525"/>
                <a:gd name="connsiteY1" fmla="*/ 72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310" y="7253"/>
                  </a:moveTo>
                  <a:cubicBezTo>
                    <a:pt x="3595" y="12016"/>
                    <a:pt x="11215" y="6301"/>
                    <a:pt x="9310" y="72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45" name="Freeform: Shape 444">
              <a:extLst>
                <a:ext uri="{FF2B5EF4-FFF2-40B4-BE49-F238E27FC236}">
                  <a16:creationId xmlns:a16="http://schemas.microsoft.com/office/drawing/2014/main" id="{DB40658B-B703-4B6C-BEBF-591AC5178438}"/>
                </a:ext>
              </a:extLst>
            </p:cNvPr>
            <p:cNvSpPr/>
            <p:nvPr/>
          </p:nvSpPr>
          <p:spPr>
            <a:xfrm>
              <a:off x="7256601" y="2496978"/>
              <a:ext cx="9525" cy="19050"/>
            </a:xfrm>
            <a:custGeom>
              <a:avLst/>
              <a:gdLst>
                <a:gd name="connsiteX0" fmla="*/ 9068 w 9525"/>
                <a:gd name="connsiteY0" fmla="*/ 7144 h 19050"/>
                <a:gd name="connsiteX1" fmla="*/ 9068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068" y="7144"/>
                  </a:moveTo>
                  <a:cubicBezTo>
                    <a:pt x="2401" y="16669"/>
                    <a:pt x="15736" y="19526"/>
                    <a:pt x="906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46" name="Freeform: Shape 445">
              <a:extLst>
                <a:ext uri="{FF2B5EF4-FFF2-40B4-BE49-F238E27FC236}">
                  <a16:creationId xmlns:a16="http://schemas.microsoft.com/office/drawing/2014/main" id="{D9FB729C-A1BC-4F00-9356-4EF56F9FFFC2}"/>
                </a:ext>
              </a:extLst>
            </p:cNvPr>
            <p:cNvSpPr/>
            <p:nvPr/>
          </p:nvSpPr>
          <p:spPr>
            <a:xfrm>
              <a:off x="7254716" y="24874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9049"/>
                    <a:pt x="8096" y="10001"/>
                    <a:pt x="7144" y="10001"/>
                  </a:cubicBezTo>
                  <a:cubicBezTo>
                    <a:pt x="8096" y="9049"/>
                    <a:pt x="9049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47" name="Freeform: Shape 446">
              <a:extLst>
                <a:ext uri="{FF2B5EF4-FFF2-40B4-BE49-F238E27FC236}">
                  <a16:creationId xmlns:a16="http://schemas.microsoft.com/office/drawing/2014/main" id="{03C66CEA-66B6-49F0-B7A0-751E4290C81C}"/>
                </a:ext>
              </a:extLst>
            </p:cNvPr>
            <p:cNvSpPr/>
            <p:nvPr/>
          </p:nvSpPr>
          <p:spPr>
            <a:xfrm>
              <a:off x="7258526" y="2513171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cubicBezTo>
                    <a:pt x="8096" y="8096"/>
                    <a:pt x="7144" y="8096"/>
                    <a:pt x="7144" y="7144"/>
                  </a:cubicBezTo>
                  <a:cubicBezTo>
                    <a:pt x="7144" y="7144"/>
                    <a:pt x="7144" y="8096"/>
                    <a:pt x="8096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48" name="Freeform: Shape 447">
              <a:extLst>
                <a:ext uri="{FF2B5EF4-FFF2-40B4-BE49-F238E27FC236}">
                  <a16:creationId xmlns:a16="http://schemas.microsoft.com/office/drawing/2014/main" id="{B488AA0A-6CBF-4E3B-8971-AC838C131786}"/>
                </a:ext>
              </a:extLst>
            </p:cNvPr>
            <p:cNvSpPr/>
            <p:nvPr/>
          </p:nvSpPr>
          <p:spPr>
            <a:xfrm>
              <a:off x="7262336" y="2508324"/>
              <a:ext cx="9525" cy="9525"/>
            </a:xfrm>
            <a:custGeom>
              <a:avLst/>
              <a:gdLst>
                <a:gd name="connsiteX0" fmla="*/ 7144 w 9525"/>
                <a:gd name="connsiteY0" fmla="*/ 7228 h 9525"/>
                <a:gd name="connsiteX1" fmla="*/ 7144 w 9525"/>
                <a:gd name="connsiteY1" fmla="*/ 722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228"/>
                  </a:moveTo>
                  <a:cubicBezTo>
                    <a:pt x="14764" y="13895"/>
                    <a:pt x="8096" y="6275"/>
                    <a:pt x="7144" y="722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49" name="Freeform: Shape 448">
              <a:extLst>
                <a:ext uri="{FF2B5EF4-FFF2-40B4-BE49-F238E27FC236}">
                  <a16:creationId xmlns:a16="http://schemas.microsoft.com/office/drawing/2014/main" id="{318D195B-5270-45B3-BE82-0B95A4CF0CC5}"/>
                </a:ext>
              </a:extLst>
            </p:cNvPr>
            <p:cNvSpPr/>
            <p:nvPr/>
          </p:nvSpPr>
          <p:spPr>
            <a:xfrm>
              <a:off x="7261384" y="2515076"/>
              <a:ext cx="152400" cy="38100"/>
            </a:xfrm>
            <a:custGeom>
              <a:avLst/>
              <a:gdLst>
                <a:gd name="connsiteX0" fmla="*/ 150019 w 152400"/>
                <a:gd name="connsiteY0" fmla="*/ 31909 h 38100"/>
                <a:gd name="connsiteX1" fmla="*/ 10954 w 152400"/>
                <a:gd name="connsiteY1" fmla="*/ 7144 h 38100"/>
                <a:gd name="connsiteX2" fmla="*/ 7144 w 152400"/>
                <a:gd name="connsiteY2" fmla="*/ 12859 h 38100"/>
                <a:gd name="connsiteX3" fmla="*/ 150019 w 152400"/>
                <a:gd name="connsiteY3" fmla="*/ 31909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00" h="38100">
                  <a:moveTo>
                    <a:pt x="150019" y="31909"/>
                  </a:moveTo>
                  <a:cubicBezTo>
                    <a:pt x="146209" y="3334"/>
                    <a:pt x="30004" y="34766"/>
                    <a:pt x="10954" y="7144"/>
                  </a:cubicBezTo>
                  <a:cubicBezTo>
                    <a:pt x="15716" y="15716"/>
                    <a:pt x="13811" y="17621"/>
                    <a:pt x="7144" y="12859"/>
                  </a:cubicBezTo>
                  <a:cubicBezTo>
                    <a:pt x="26194" y="42386"/>
                    <a:pt x="148114" y="31909"/>
                    <a:pt x="150019" y="3190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50" name="Freeform: Shape 449">
              <a:extLst>
                <a:ext uri="{FF2B5EF4-FFF2-40B4-BE49-F238E27FC236}">
                  <a16:creationId xmlns:a16="http://schemas.microsoft.com/office/drawing/2014/main" id="{A12BC676-EC01-4498-9ADB-DCF201C15112}"/>
                </a:ext>
              </a:extLst>
            </p:cNvPr>
            <p:cNvSpPr/>
            <p:nvPr/>
          </p:nvSpPr>
          <p:spPr>
            <a:xfrm>
              <a:off x="7386983" y="2541746"/>
              <a:ext cx="9525" cy="9525"/>
            </a:xfrm>
            <a:custGeom>
              <a:avLst/>
              <a:gdLst>
                <a:gd name="connsiteX0" fmla="*/ 8227 w 9525"/>
                <a:gd name="connsiteY0" fmla="*/ 7144 h 9525"/>
                <a:gd name="connsiteX1" fmla="*/ 822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27" y="7144"/>
                  </a:moveTo>
                  <a:cubicBezTo>
                    <a:pt x="5369" y="10954"/>
                    <a:pt x="9179" y="9049"/>
                    <a:pt x="822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51" name="Freeform: Shape 450">
              <a:extLst>
                <a:ext uri="{FF2B5EF4-FFF2-40B4-BE49-F238E27FC236}">
                  <a16:creationId xmlns:a16="http://schemas.microsoft.com/office/drawing/2014/main" id="{DE74DCB2-2964-4536-AA09-36CA20665E77}"/>
                </a:ext>
              </a:extLst>
            </p:cNvPr>
            <p:cNvSpPr/>
            <p:nvPr/>
          </p:nvSpPr>
          <p:spPr>
            <a:xfrm>
              <a:off x="7404259" y="25398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52" name="Freeform: Shape 451">
              <a:extLst>
                <a:ext uri="{FF2B5EF4-FFF2-40B4-BE49-F238E27FC236}">
                  <a16:creationId xmlns:a16="http://schemas.microsoft.com/office/drawing/2014/main" id="{4A65BFC1-0816-4C4F-8D9E-AE2757EA8548}"/>
                </a:ext>
              </a:extLst>
            </p:cNvPr>
            <p:cNvSpPr/>
            <p:nvPr/>
          </p:nvSpPr>
          <p:spPr>
            <a:xfrm>
              <a:off x="7371874" y="25284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95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53" name="Freeform: Shape 452">
              <a:extLst>
                <a:ext uri="{FF2B5EF4-FFF2-40B4-BE49-F238E27FC236}">
                  <a16:creationId xmlns:a16="http://schemas.microsoft.com/office/drawing/2014/main" id="{C6ED1504-C5BF-4CF0-964D-87B0AD283A78}"/>
                </a:ext>
              </a:extLst>
            </p:cNvPr>
            <p:cNvSpPr/>
            <p:nvPr/>
          </p:nvSpPr>
          <p:spPr>
            <a:xfrm>
              <a:off x="7364254" y="2538888"/>
              <a:ext cx="9525" cy="9525"/>
            </a:xfrm>
            <a:custGeom>
              <a:avLst/>
              <a:gdLst>
                <a:gd name="connsiteX0" fmla="*/ 10954 w 9525"/>
                <a:gd name="connsiteY0" fmla="*/ 10954 h 9525"/>
                <a:gd name="connsiteX1" fmla="*/ 7144 w 9525"/>
                <a:gd name="connsiteY1" fmla="*/ 7144 h 9525"/>
                <a:gd name="connsiteX2" fmla="*/ 10954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10954"/>
                  </a:moveTo>
                  <a:cubicBezTo>
                    <a:pt x="10001" y="10001"/>
                    <a:pt x="8096" y="9049"/>
                    <a:pt x="7144" y="7144"/>
                  </a:cubicBezTo>
                  <a:cubicBezTo>
                    <a:pt x="7144" y="9049"/>
                    <a:pt x="7144" y="10001"/>
                    <a:pt x="10954" y="1095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54" name="Freeform: Shape 453">
              <a:extLst>
                <a:ext uri="{FF2B5EF4-FFF2-40B4-BE49-F238E27FC236}">
                  <a16:creationId xmlns:a16="http://schemas.microsoft.com/office/drawing/2014/main" id="{B46C5867-706B-4420-A9AC-79A2518A4E39}"/>
                </a:ext>
              </a:extLst>
            </p:cNvPr>
            <p:cNvSpPr/>
            <p:nvPr/>
          </p:nvSpPr>
          <p:spPr>
            <a:xfrm>
              <a:off x="7332821" y="253888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10001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8096"/>
                    <a:pt x="7144" y="9049"/>
                    <a:pt x="7144" y="10001"/>
                  </a:cubicBezTo>
                  <a:cubicBezTo>
                    <a:pt x="9049" y="10001"/>
                    <a:pt x="10001" y="9049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55" name="Freeform: Shape 454">
              <a:extLst>
                <a:ext uri="{FF2B5EF4-FFF2-40B4-BE49-F238E27FC236}">
                  <a16:creationId xmlns:a16="http://schemas.microsoft.com/office/drawing/2014/main" id="{C2C6AEBC-118C-4330-A49B-AD9E1C6255F6}"/>
                </a:ext>
              </a:extLst>
            </p:cNvPr>
            <p:cNvSpPr/>
            <p:nvPr/>
          </p:nvSpPr>
          <p:spPr>
            <a:xfrm>
              <a:off x="7394734" y="2540773"/>
              <a:ext cx="19050" cy="9525"/>
            </a:xfrm>
            <a:custGeom>
              <a:avLst/>
              <a:gdLst>
                <a:gd name="connsiteX0" fmla="*/ 7144 w 19050"/>
                <a:gd name="connsiteY0" fmla="*/ 9069 h 9525"/>
                <a:gd name="connsiteX1" fmla="*/ 7144 w 19050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9069"/>
                  </a:moveTo>
                  <a:cubicBezTo>
                    <a:pt x="9049" y="8117"/>
                    <a:pt x="20479" y="5259"/>
                    <a:pt x="7144" y="906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56" name="Freeform: Shape 455">
              <a:extLst>
                <a:ext uri="{FF2B5EF4-FFF2-40B4-BE49-F238E27FC236}">
                  <a16:creationId xmlns:a16="http://schemas.microsoft.com/office/drawing/2014/main" id="{42292277-685C-461C-AC3A-42AE91D43870}"/>
                </a:ext>
              </a:extLst>
            </p:cNvPr>
            <p:cNvSpPr/>
            <p:nvPr/>
          </p:nvSpPr>
          <p:spPr>
            <a:xfrm>
              <a:off x="7408069" y="2522854"/>
              <a:ext cx="85725" cy="19050"/>
            </a:xfrm>
            <a:custGeom>
              <a:avLst/>
              <a:gdLst>
                <a:gd name="connsiteX0" fmla="*/ 79534 w 85725"/>
                <a:gd name="connsiteY0" fmla="*/ 10796 h 19050"/>
                <a:gd name="connsiteX1" fmla="*/ 7144 w 85725"/>
                <a:gd name="connsiteY1" fmla="*/ 18416 h 19050"/>
                <a:gd name="connsiteX2" fmla="*/ 79534 w 85725"/>
                <a:gd name="connsiteY2" fmla="*/ 1079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19050">
                  <a:moveTo>
                    <a:pt x="79534" y="10796"/>
                  </a:moveTo>
                  <a:cubicBezTo>
                    <a:pt x="69056" y="-634"/>
                    <a:pt x="14764" y="18416"/>
                    <a:pt x="7144" y="18416"/>
                  </a:cubicBezTo>
                  <a:cubicBezTo>
                    <a:pt x="35719" y="25083"/>
                    <a:pt x="77629" y="9843"/>
                    <a:pt x="79534" y="107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57" name="Freeform: Shape 456">
              <a:extLst>
                <a:ext uri="{FF2B5EF4-FFF2-40B4-BE49-F238E27FC236}">
                  <a16:creationId xmlns:a16="http://schemas.microsoft.com/office/drawing/2014/main" id="{E5111CAB-6654-4DD3-8267-68B90209889E}"/>
                </a:ext>
              </a:extLst>
            </p:cNvPr>
            <p:cNvSpPr/>
            <p:nvPr/>
          </p:nvSpPr>
          <p:spPr>
            <a:xfrm>
              <a:off x="7428071" y="253698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9049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9049" y="7144"/>
                  </a:lnTo>
                  <a:cubicBezTo>
                    <a:pt x="8096" y="8096"/>
                    <a:pt x="7144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58" name="Freeform: Shape 457">
              <a:extLst>
                <a:ext uri="{FF2B5EF4-FFF2-40B4-BE49-F238E27FC236}">
                  <a16:creationId xmlns:a16="http://schemas.microsoft.com/office/drawing/2014/main" id="{7908E810-D005-4441-9C51-75289EBBE03A}"/>
                </a:ext>
              </a:extLst>
            </p:cNvPr>
            <p:cNvSpPr/>
            <p:nvPr/>
          </p:nvSpPr>
          <p:spPr>
            <a:xfrm>
              <a:off x="7493552" y="2522696"/>
              <a:ext cx="57150" cy="19050"/>
            </a:xfrm>
            <a:custGeom>
              <a:avLst/>
              <a:gdLst>
                <a:gd name="connsiteX0" fmla="*/ 17863 w 57150"/>
                <a:gd name="connsiteY0" fmla="*/ 16669 h 19050"/>
                <a:gd name="connsiteX1" fmla="*/ 52153 w 57150"/>
                <a:gd name="connsiteY1" fmla="*/ 7144 h 19050"/>
                <a:gd name="connsiteX2" fmla="*/ 10243 w 57150"/>
                <a:gd name="connsiteY2" fmla="*/ 8096 h 19050"/>
                <a:gd name="connsiteX3" fmla="*/ 17863 w 57150"/>
                <a:gd name="connsiteY3" fmla="*/ 1666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150" h="19050">
                  <a:moveTo>
                    <a:pt x="17863" y="16669"/>
                  </a:moveTo>
                  <a:cubicBezTo>
                    <a:pt x="28341" y="19526"/>
                    <a:pt x="38818" y="9049"/>
                    <a:pt x="52153" y="7144"/>
                  </a:cubicBezTo>
                  <a:cubicBezTo>
                    <a:pt x="60725" y="10001"/>
                    <a:pt x="8338" y="8096"/>
                    <a:pt x="10243" y="8096"/>
                  </a:cubicBezTo>
                  <a:cubicBezTo>
                    <a:pt x="6433" y="22384"/>
                    <a:pt x="3575" y="19526"/>
                    <a:pt x="17863" y="1666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59" name="Freeform: Shape 458">
              <a:extLst>
                <a:ext uri="{FF2B5EF4-FFF2-40B4-BE49-F238E27FC236}">
                  <a16:creationId xmlns:a16="http://schemas.microsoft.com/office/drawing/2014/main" id="{AE4B3061-2F3A-41BA-B990-7B847B2E8EA3}"/>
                </a:ext>
              </a:extLst>
            </p:cNvPr>
            <p:cNvSpPr/>
            <p:nvPr/>
          </p:nvSpPr>
          <p:spPr>
            <a:xfrm>
              <a:off x="7488079" y="2532844"/>
              <a:ext cx="9525" cy="9525"/>
            </a:xfrm>
            <a:custGeom>
              <a:avLst/>
              <a:gdLst>
                <a:gd name="connsiteX0" fmla="*/ 7144 w 9525"/>
                <a:gd name="connsiteY0" fmla="*/ 10330 h 9525"/>
                <a:gd name="connsiteX1" fmla="*/ 7144 w 9525"/>
                <a:gd name="connsiteY1" fmla="*/ 103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330"/>
                  </a:moveTo>
                  <a:cubicBezTo>
                    <a:pt x="9049" y="3663"/>
                    <a:pt x="8096" y="9378"/>
                    <a:pt x="7144" y="103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60" name="Freeform: Shape 459">
              <a:extLst>
                <a:ext uri="{FF2B5EF4-FFF2-40B4-BE49-F238E27FC236}">
                  <a16:creationId xmlns:a16="http://schemas.microsoft.com/office/drawing/2014/main" id="{F99FABEC-0ABF-486F-AEAE-5CE02B10D1D0}"/>
                </a:ext>
              </a:extLst>
            </p:cNvPr>
            <p:cNvSpPr/>
            <p:nvPr/>
          </p:nvSpPr>
          <p:spPr>
            <a:xfrm>
              <a:off x="7489984" y="252269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10001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7144" y="9049"/>
                    <a:pt x="7144" y="10001"/>
                  </a:cubicBezTo>
                  <a:cubicBezTo>
                    <a:pt x="10954" y="11906"/>
                    <a:pt x="10954" y="10001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61" name="Freeform: Shape 460">
              <a:extLst>
                <a:ext uri="{FF2B5EF4-FFF2-40B4-BE49-F238E27FC236}">
                  <a16:creationId xmlns:a16="http://schemas.microsoft.com/office/drawing/2014/main" id="{797A7923-249E-447D-BABF-578B28EC7F4B}"/>
                </a:ext>
              </a:extLst>
            </p:cNvPr>
            <p:cNvSpPr/>
            <p:nvPr/>
          </p:nvSpPr>
          <p:spPr>
            <a:xfrm>
              <a:off x="7530941" y="2534105"/>
              <a:ext cx="9525" cy="9525"/>
            </a:xfrm>
            <a:custGeom>
              <a:avLst/>
              <a:gdLst>
                <a:gd name="connsiteX0" fmla="*/ 7144 w 9525"/>
                <a:gd name="connsiteY0" fmla="*/ 9069 h 9525"/>
                <a:gd name="connsiteX1" fmla="*/ 7144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069"/>
                  </a:moveTo>
                  <a:cubicBezTo>
                    <a:pt x="13811" y="5259"/>
                    <a:pt x="9049" y="8117"/>
                    <a:pt x="7144" y="906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62" name="Freeform: Shape 461">
              <a:extLst>
                <a:ext uri="{FF2B5EF4-FFF2-40B4-BE49-F238E27FC236}">
                  <a16:creationId xmlns:a16="http://schemas.microsoft.com/office/drawing/2014/main" id="{57688957-A9E3-4A6F-A90D-81C082F98B1A}"/>
                </a:ext>
              </a:extLst>
            </p:cNvPr>
            <p:cNvSpPr/>
            <p:nvPr/>
          </p:nvSpPr>
          <p:spPr>
            <a:xfrm>
              <a:off x="7545641" y="2520791"/>
              <a:ext cx="28575" cy="19050"/>
            </a:xfrm>
            <a:custGeom>
              <a:avLst/>
              <a:gdLst>
                <a:gd name="connsiteX0" fmla="*/ 21971 w 28575"/>
                <a:gd name="connsiteY0" fmla="*/ 7144 h 19050"/>
                <a:gd name="connsiteX1" fmla="*/ 21971 w 2857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19050">
                  <a:moveTo>
                    <a:pt x="21971" y="7144"/>
                  </a:moveTo>
                  <a:cubicBezTo>
                    <a:pt x="-6604" y="10001"/>
                    <a:pt x="13399" y="21431"/>
                    <a:pt x="2197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63" name="Freeform: Shape 462">
              <a:extLst>
                <a:ext uri="{FF2B5EF4-FFF2-40B4-BE49-F238E27FC236}">
                  <a16:creationId xmlns:a16="http://schemas.microsoft.com/office/drawing/2014/main" id="{446BB9F5-856B-4888-9EBD-50976CA2DCF4}"/>
                </a:ext>
              </a:extLst>
            </p:cNvPr>
            <p:cNvSpPr/>
            <p:nvPr/>
          </p:nvSpPr>
          <p:spPr>
            <a:xfrm>
              <a:off x="7562778" y="2488406"/>
              <a:ext cx="114300" cy="57150"/>
            </a:xfrm>
            <a:custGeom>
              <a:avLst/>
              <a:gdLst>
                <a:gd name="connsiteX0" fmla="*/ 24837 w 114300"/>
                <a:gd name="connsiteY0" fmla="*/ 51911 h 57150"/>
                <a:gd name="connsiteX1" fmla="*/ 109610 w 114300"/>
                <a:gd name="connsiteY1" fmla="*/ 52864 h 57150"/>
                <a:gd name="connsiteX2" fmla="*/ 83892 w 114300"/>
                <a:gd name="connsiteY2" fmla="*/ 7144 h 57150"/>
                <a:gd name="connsiteX3" fmla="*/ 98180 w 114300"/>
                <a:gd name="connsiteY3" fmla="*/ 47149 h 57150"/>
                <a:gd name="connsiteX4" fmla="*/ 97228 w 114300"/>
                <a:gd name="connsiteY4" fmla="*/ 47149 h 57150"/>
                <a:gd name="connsiteX5" fmla="*/ 13407 w 114300"/>
                <a:gd name="connsiteY5" fmla="*/ 42386 h 57150"/>
                <a:gd name="connsiteX6" fmla="*/ 24837 w 114300"/>
                <a:gd name="connsiteY6" fmla="*/ 51911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4300" h="57150">
                  <a:moveTo>
                    <a:pt x="24837" y="51911"/>
                  </a:moveTo>
                  <a:cubicBezTo>
                    <a:pt x="54365" y="52864"/>
                    <a:pt x="65795" y="50006"/>
                    <a:pt x="109610" y="52864"/>
                  </a:cubicBezTo>
                  <a:cubicBezTo>
                    <a:pt x="111515" y="50959"/>
                    <a:pt x="87703" y="10954"/>
                    <a:pt x="83892" y="7144"/>
                  </a:cubicBezTo>
                  <a:cubicBezTo>
                    <a:pt x="85797" y="10954"/>
                    <a:pt x="88655" y="37624"/>
                    <a:pt x="98180" y="47149"/>
                  </a:cubicBezTo>
                  <a:cubicBezTo>
                    <a:pt x="87703" y="40481"/>
                    <a:pt x="87703" y="40481"/>
                    <a:pt x="97228" y="47149"/>
                  </a:cubicBezTo>
                  <a:cubicBezTo>
                    <a:pt x="89607" y="50006"/>
                    <a:pt x="12455" y="42386"/>
                    <a:pt x="13407" y="42386"/>
                  </a:cubicBezTo>
                  <a:cubicBezTo>
                    <a:pt x="-5643" y="54769"/>
                    <a:pt x="24837" y="51911"/>
                    <a:pt x="24837" y="5191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64" name="Freeform: Shape 463">
              <a:extLst>
                <a:ext uri="{FF2B5EF4-FFF2-40B4-BE49-F238E27FC236}">
                  <a16:creationId xmlns:a16="http://schemas.microsoft.com/office/drawing/2014/main" id="{66A01FAA-0567-4EA3-8BAC-5942BEFE02A3}"/>
                </a:ext>
              </a:extLst>
            </p:cNvPr>
            <p:cNvSpPr/>
            <p:nvPr/>
          </p:nvSpPr>
          <p:spPr>
            <a:xfrm>
              <a:off x="7569994" y="252269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7144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65" name="Freeform: Shape 464">
              <a:extLst>
                <a:ext uri="{FF2B5EF4-FFF2-40B4-BE49-F238E27FC236}">
                  <a16:creationId xmlns:a16="http://schemas.microsoft.com/office/drawing/2014/main" id="{E58976A3-B86F-4AA1-8585-2BD70BFF93FD}"/>
                </a:ext>
              </a:extLst>
            </p:cNvPr>
            <p:cNvSpPr/>
            <p:nvPr/>
          </p:nvSpPr>
          <p:spPr>
            <a:xfrm>
              <a:off x="7638488" y="2487453"/>
              <a:ext cx="9525" cy="9525"/>
            </a:xfrm>
            <a:custGeom>
              <a:avLst/>
              <a:gdLst>
                <a:gd name="connsiteX0" fmla="*/ 9135 w 9525"/>
                <a:gd name="connsiteY0" fmla="*/ 9049 h 9525"/>
                <a:gd name="connsiteX1" fmla="*/ 8182 w 9525"/>
                <a:gd name="connsiteY1" fmla="*/ 7144 h 9525"/>
                <a:gd name="connsiteX2" fmla="*/ 9135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135" y="9049"/>
                  </a:moveTo>
                  <a:cubicBezTo>
                    <a:pt x="9135" y="8096"/>
                    <a:pt x="8182" y="8096"/>
                    <a:pt x="8182" y="7144"/>
                  </a:cubicBezTo>
                  <a:cubicBezTo>
                    <a:pt x="6277" y="7144"/>
                    <a:pt x="7230" y="7144"/>
                    <a:pt x="9135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66" name="Freeform: Shape 465">
              <a:extLst>
                <a:ext uri="{FF2B5EF4-FFF2-40B4-BE49-F238E27FC236}">
                  <a16:creationId xmlns:a16="http://schemas.microsoft.com/office/drawing/2014/main" id="{674C7934-7227-457C-804B-942DBAD56E67}"/>
                </a:ext>
              </a:extLst>
            </p:cNvPr>
            <p:cNvSpPr/>
            <p:nvPr/>
          </p:nvSpPr>
          <p:spPr>
            <a:xfrm>
              <a:off x="7560469" y="25255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67" name="Freeform: Shape 466">
              <a:extLst>
                <a:ext uri="{FF2B5EF4-FFF2-40B4-BE49-F238E27FC236}">
                  <a16:creationId xmlns:a16="http://schemas.microsoft.com/office/drawing/2014/main" id="{9D37B59F-10C5-4B92-AEE7-F93C0D0D17A6}"/>
                </a:ext>
              </a:extLst>
            </p:cNvPr>
            <p:cNvSpPr/>
            <p:nvPr/>
          </p:nvSpPr>
          <p:spPr>
            <a:xfrm>
              <a:off x="7555706" y="253370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10001" y="7567"/>
                    <a:pt x="10954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68" name="Freeform: Shape 467">
              <a:extLst>
                <a:ext uri="{FF2B5EF4-FFF2-40B4-BE49-F238E27FC236}">
                  <a16:creationId xmlns:a16="http://schemas.microsoft.com/office/drawing/2014/main" id="{7F5E2AC9-D374-4EB3-9BFE-1247B0148A5E}"/>
                </a:ext>
              </a:extLst>
            </p:cNvPr>
            <p:cNvSpPr/>
            <p:nvPr/>
          </p:nvSpPr>
          <p:spPr>
            <a:xfrm>
              <a:off x="7630001" y="246745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8096"/>
                  </a:lnTo>
                  <a:cubicBezTo>
                    <a:pt x="8096" y="8096"/>
                    <a:pt x="8096" y="7144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69" name="Freeform: Shape 468">
              <a:extLst>
                <a:ext uri="{FF2B5EF4-FFF2-40B4-BE49-F238E27FC236}">
                  <a16:creationId xmlns:a16="http://schemas.microsoft.com/office/drawing/2014/main" id="{7977F7E4-FACE-4E7F-BBD9-EDFA2BCA1A56}"/>
                </a:ext>
              </a:extLst>
            </p:cNvPr>
            <p:cNvSpPr/>
            <p:nvPr/>
          </p:nvSpPr>
          <p:spPr>
            <a:xfrm>
              <a:off x="7606189" y="24112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9049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70" name="Freeform: Shape 469">
              <a:extLst>
                <a:ext uri="{FF2B5EF4-FFF2-40B4-BE49-F238E27FC236}">
                  <a16:creationId xmlns:a16="http://schemas.microsoft.com/office/drawing/2014/main" id="{FCAEE83E-F828-4F09-BF6C-202533DBEA41}"/>
                </a:ext>
              </a:extLst>
            </p:cNvPr>
            <p:cNvSpPr/>
            <p:nvPr/>
          </p:nvSpPr>
          <p:spPr>
            <a:xfrm>
              <a:off x="7444760" y="2389178"/>
              <a:ext cx="219075" cy="104775"/>
            </a:xfrm>
            <a:custGeom>
              <a:avLst/>
              <a:gdLst>
                <a:gd name="connsiteX0" fmla="*/ 15220 w 219075"/>
                <a:gd name="connsiteY0" fmla="*/ 17789 h 104775"/>
                <a:gd name="connsiteX1" fmla="*/ 128568 w 219075"/>
                <a:gd name="connsiteY1" fmla="*/ 15884 h 104775"/>
                <a:gd name="connsiteX2" fmla="*/ 180003 w 219075"/>
                <a:gd name="connsiteY2" fmla="*/ 58746 h 104775"/>
                <a:gd name="connsiteX3" fmla="*/ 164763 w 219075"/>
                <a:gd name="connsiteY3" fmla="*/ 54936 h 104775"/>
                <a:gd name="connsiteX4" fmla="*/ 196195 w 219075"/>
                <a:gd name="connsiteY4" fmla="*/ 104466 h 104775"/>
                <a:gd name="connsiteX5" fmla="*/ 15220 w 219075"/>
                <a:gd name="connsiteY5" fmla="*/ 17789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9075" h="104775">
                  <a:moveTo>
                    <a:pt x="15220" y="17789"/>
                  </a:moveTo>
                  <a:cubicBezTo>
                    <a:pt x="-27642" y="30171"/>
                    <a:pt x="113328" y="18741"/>
                    <a:pt x="128568" y="15884"/>
                  </a:cubicBezTo>
                  <a:cubicBezTo>
                    <a:pt x="131425" y="21599"/>
                    <a:pt x="160000" y="30171"/>
                    <a:pt x="180003" y="58746"/>
                  </a:cubicBezTo>
                  <a:cubicBezTo>
                    <a:pt x="175240" y="64461"/>
                    <a:pt x="170478" y="62556"/>
                    <a:pt x="164763" y="54936"/>
                  </a:cubicBezTo>
                  <a:cubicBezTo>
                    <a:pt x="178098" y="65414"/>
                    <a:pt x="173335" y="93989"/>
                    <a:pt x="196195" y="104466"/>
                  </a:cubicBezTo>
                  <a:cubicBezTo>
                    <a:pt x="287635" y="82559"/>
                    <a:pt x="-16212" y="-26979"/>
                    <a:pt x="15220" y="1778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71" name="Freeform: Shape 470">
              <a:extLst>
                <a:ext uri="{FF2B5EF4-FFF2-40B4-BE49-F238E27FC236}">
                  <a16:creationId xmlns:a16="http://schemas.microsoft.com/office/drawing/2014/main" id="{E9BE1B58-3DF6-4141-94DA-A78144A73567}"/>
                </a:ext>
              </a:extLst>
            </p:cNvPr>
            <p:cNvSpPr/>
            <p:nvPr/>
          </p:nvSpPr>
          <p:spPr>
            <a:xfrm>
              <a:off x="7514106" y="2398431"/>
              <a:ext cx="9525" cy="9525"/>
            </a:xfrm>
            <a:custGeom>
              <a:avLst/>
              <a:gdLst>
                <a:gd name="connsiteX0" fmla="*/ 11597 w 9525"/>
                <a:gd name="connsiteY0" fmla="*/ 9488 h 9525"/>
                <a:gd name="connsiteX1" fmla="*/ 11597 w 9525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597" y="9488"/>
                  </a:moveTo>
                  <a:cubicBezTo>
                    <a:pt x="2072" y="4726"/>
                    <a:pt x="10644" y="8536"/>
                    <a:pt x="11597" y="948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72" name="Freeform: Shape 471">
              <a:extLst>
                <a:ext uri="{FF2B5EF4-FFF2-40B4-BE49-F238E27FC236}">
                  <a16:creationId xmlns:a16="http://schemas.microsoft.com/office/drawing/2014/main" id="{3B71E43E-F837-4208-AE83-0053D0223A7F}"/>
                </a:ext>
              </a:extLst>
            </p:cNvPr>
            <p:cNvSpPr/>
            <p:nvPr/>
          </p:nvSpPr>
          <p:spPr>
            <a:xfrm>
              <a:off x="7512823" y="2400776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5259" y="8096"/>
                    <a:pt x="8117" y="8096"/>
                    <a:pt x="906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73" name="Freeform: Shape 472">
              <a:extLst>
                <a:ext uri="{FF2B5EF4-FFF2-40B4-BE49-F238E27FC236}">
                  <a16:creationId xmlns:a16="http://schemas.microsoft.com/office/drawing/2014/main" id="{8696D818-76F6-4822-8233-39C8150CB540}"/>
                </a:ext>
              </a:extLst>
            </p:cNvPr>
            <p:cNvSpPr/>
            <p:nvPr/>
          </p:nvSpPr>
          <p:spPr>
            <a:xfrm>
              <a:off x="7434739" y="2400352"/>
              <a:ext cx="9525" cy="9525"/>
            </a:xfrm>
            <a:custGeom>
              <a:avLst/>
              <a:gdLst>
                <a:gd name="connsiteX0" fmla="*/ 10954 w 9525"/>
                <a:gd name="connsiteY0" fmla="*/ 7567 h 9525"/>
                <a:gd name="connsiteX1" fmla="*/ 7144 w 9525"/>
                <a:gd name="connsiteY1" fmla="*/ 7567 h 9525"/>
                <a:gd name="connsiteX2" fmla="*/ 1095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567"/>
                  </a:moveTo>
                  <a:cubicBezTo>
                    <a:pt x="10001" y="7567"/>
                    <a:pt x="8096" y="6615"/>
                    <a:pt x="7144" y="7567"/>
                  </a:cubicBezTo>
                  <a:cubicBezTo>
                    <a:pt x="8096" y="8520"/>
                    <a:pt x="10001" y="8520"/>
                    <a:pt x="1095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74" name="Freeform: Shape 473">
              <a:extLst>
                <a:ext uri="{FF2B5EF4-FFF2-40B4-BE49-F238E27FC236}">
                  <a16:creationId xmlns:a16="http://schemas.microsoft.com/office/drawing/2014/main" id="{E321385B-5668-4FD5-B01F-034A02F050C3}"/>
                </a:ext>
              </a:extLst>
            </p:cNvPr>
            <p:cNvSpPr/>
            <p:nvPr/>
          </p:nvSpPr>
          <p:spPr>
            <a:xfrm>
              <a:off x="7433786" y="24026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8096"/>
                    <a:pt x="10001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75" name="Freeform: Shape 474">
              <a:extLst>
                <a:ext uri="{FF2B5EF4-FFF2-40B4-BE49-F238E27FC236}">
                  <a16:creationId xmlns:a16="http://schemas.microsoft.com/office/drawing/2014/main" id="{9B90ED57-AA8E-4835-9630-B88691153B77}"/>
                </a:ext>
              </a:extLst>
            </p:cNvPr>
            <p:cNvSpPr/>
            <p:nvPr/>
          </p:nvSpPr>
          <p:spPr>
            <a:xfrm>
              <a:off x="7324311" y="2404586"/>
              <a:ext cx="114300" cy="9525"/>
            </a:xfrm>
            <a:custGeom>
              <a:avLst/>
              <a:gdLst>
                <a:gd name="connsiteX0" fmla="*/ 8034 w 114300"/>
                <a:gd name="connsiteY0" fmla="*/ 10001 h 9525"/>
                <a:gd name="connsiteX1" fmla="*/ 115667 w 114300"/>
                <a:gd name="connsiteY1" fmla="*/ 7144 h 9525"/>
                <a:gd name="connsiteX2" fmla="*/ 102332 w 114300"/>
                <a:gd name="connsiteY2" fmla="*/ 10001 h 9525"/>
                <a:gd name="connsiteX3" fmla="*/ 8034 w 114300"/>
                <a:gd name="connsiteY3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300" h="9525">
                  <a:moveTo>
                    <a:pt x="8034" y="10001"/>
                  </a:moveTo>
                  <a:cubicBezTo>
                    <a:pt x="-2443" y="8096"/>
                    <a:pt x="82329" y="15716"/>
                    <a:pt x="115667" y="7144"/>
                  </a:cubicBezTo>
                  <a:cubicBezTo>
                    <a:pt x="100427" y="9049"/>
                    <a:pt x="96617" y="10001"/>
                    <a:pt x="102332" y="10001"/>
                  </a:cubicBezTo>
                  <a:cubicBezTo>
                    <a:pt x="106142" y="4286"/>
                    <a:pt x="8987" y="12859"/>
                    <a:pt x="8034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76" name="Freeform: Shape 475">
              <a:extLst>
                <a:ext uri="{FF2B5EF4-FFF2-40B4-BE49-F238E27FC236}">
                  <a16:creationId xmlns:a16="http://schemas.microsoft.com/office/drawing/2014/main" id="{53230EE6-2616-4080-90B6-CC76190C8C53}"/>
                </a:ext>
              </a:extLst>
            </p:cNvPr>
            <p:cNvSpPr/>
            <p:nvPr/>
          </p:nvSpPr>
          <p:spPr>
            <a:xfrm>
              <a:off x="7299762" y="2411676"/>
              <a:ext cx="9525" cy="9525"/>
            </a:xfrm>
            <a:custGeom>
              <a:avLst/>
              <a:gdLst>
                <a:gd name="connsiteX0" fmla="*/ 9723 w 9525"/>
                <a:gd name="connsiteY0" fmla="*/ 8627 h 9525"/>
                <a:gd name="connsiteX1" fmla="*/ 9723 w 9525"/>
                <a:gd name="connsiteY1" fmla="*/ 862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723" y="8627"/>
                  </a:moveTo>
                  <a:cubicBezTo>
                    <a:pt x="17343" y="3864"/>
                    <a:pt x="1151" y="12436"/>
                    <a:pt x="9723" y="862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77" name="Freeform: Shape 476">
              <a:extLst>
                <a:ext uri="{FF2B5EF4-FFF2-40B4-BE49-F238E27FC236}">
                  <a16:creationId xmlns:a16="http://schemas.microsoft.com/office/drawing/2014/main" id="{9581D6C1-6ED3-43FF-B00E-20694C82DBAF}"/>
                </a:ext>
              </a:extLst>
            </p:cNvPr>
            <p:cNvSpPr/>
            <p:nvPr/>
          </p:nvSpPr>
          <p:spPr>
            <a:xfrm>
              <a:off x="7236648" y="2408006"/>
              <a:ext cx="66675" cy="19050"/>
            </a:xfrm>
            <a:custGeom>
              <a:avLst/>
              <a:gdLst>
                <a:gd name="connsiteX0" fmla="*/ 27117 w 66675"/>
                <a:gd name="connsiteY0" fmla="*/ 12296 h 19050"/>
                <a:gd name="connsiteX1" fmla="*/ 67121 w 66675"/>
                <a:gd name="connsiteY1" fmla="*/ 10391 h 19050"/>
                <a:gd name="connsiteX2" fmla="*/ 60454 w 66675"/>
                <a:gd name="connsiteY2" fmla="*/ 8486 h 19050"/>
                <a:gd name="connsiteX3" fmla="*/ 27117 w 66675"/>
                <a:gd name="connsiteY3" fmla="*/ 1229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675" h="19050">
                  <a:moveTo>
                    <a:pt x="27117" y="12296"/>
                  </a:moveTo>
                  <a:cubicBezTo>
                    <a:pt x="15687" y="22774"/>
                    <a:pt x="68074" y="13249"/>
                    <a:pt x="67121" y="10391"/>
                  </a:cubicBezTo>
                  <a:cubicBezTo>
                    <a:pt x="68074" y="12296"/>
                    <a:pt x="60454" y="7534"/>
                    <a:pt x="60454" y="8486"/>
                  </a:cubicBezTo>
                  <a:cubicBezTo>
                    <a:pt x="55692" y="5629"/>
                    <a:pt x="-30986" y="7534"/>
                    <a:pt x="27117" y="122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78" name="Freeform: Shape 477">
              <a:extLst>
                <a:ext uri="{FF2B5EF4-FFF2-40B4-BE49-F238E27FC236}">
                  <a16:creationId xmlns:a16="http://schemas.microsoft.com/office/drawing/2014/main" id="{5418CE03-C045-4198-81E9-5833E791B9C2}"/>
                </a:ext>
              </a:extLst>
            </p:cNvPr>
            <p:cNvSpPr/>
            <p:nvPr/>
          </p:nvSpPr>
          <p:spPr>
            <a:xfrm>
              <a:off x="7254441" y="2415698"/>
              <a:ext cx="9525" cy="9525"/>
            </a:xfrm>
            <a:custGeom>
              <a:avLst/>
              <a:gdLst>
                <a:gd name="connsiteX0" fmla="*/ 7419 w 9525"/>
                <a:gd name="connsiteY0" fmla="*/ 8414 h 9525"/>
                <a:gd name="connsiteX1" fmla="*/ 7419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8414"/>
                  </a:moveTo>
                  <a:cubicBezTo>
                    <a:pt x="8371" y="8414"/>
                    <a:pt x="6466" y="5556"/>
                    <a:pt x="7419" y="84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79" name="Freeform: Shape 478">
              <a:extLst>
                <a:ext uri="{FF2B5EF4-FFF2-40B4-BE49-F238E27FC236}">
                  <a16:creationId xmlns:a16="http://schemas.microsoft.com/office/drawing/2014/main" id="{1AAAAB9C-2460-4522-99A2-158C25A5E261}"/>
                </a:ext>
              </a:extLst>
            </p:cNvPr>
            <p:cNvSpPr/>
            <p:nvPr/>
          </p:nvSpPr>
          <p:spPr>
            <a:xfrm>
              <a:off x="7598131" y="2441792"/>
              <a:ext cx="19050" cy="9525"/>
            </a:xfrm>
            <a:custGeom>
              <a:avLst/>
              <a:gdLst>
                <a:gd name="connsiteX0" fmla="*/ 7581 w 19050"/>
                <a:gd name="connsiteY0" fmla="*/ 11847 h 9525"/>
                <a:gd name="connsiteX1" fmla="*/ 7581 w 19050"/>
                <a:gd name="connsiteY1" fmla="*/ 1184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581" y="11847"/>
                  </a:moveTo>
                  <a:cubicBezTo>
                    <a:pt x="26631" y="4227"/>
                    <a:pt x="3771" y="7085"/>
                    <a:pt x="7581" y="1184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80" name="Freeform: Shape 479">
              <a:extLst>
                <a:ext uri="{FF2B5EF4-FFF2-40B4-BE49-F238E27FC236}">
                  <a16:creationId xmlns:a16="http://schemas.microsoft.com/office/drawing/2014/main" id="{FBC6755E-8944-4AE4-9FA2-D0B2DEA31CBB}"/>
                </a:ext>
              </a:extLst>
            </p:cNvPr>
            <p:cNvSpPr/>
            <p:nvPr/>
          </p:nvSpPr>
          <p:spPr>
            <a:xfrm>
              <a:off x="7593489" y="2435066"/>
              <a:ext cx="9525" cy="19050"/>
            </a:xfrm>
            <a:custGeom>
              <a:avLst/>
              <a:gdLst>
                <a:gd name="connsiteX0" fmla="*/ 8414 w 9525"/>
                <a:gd name="connsiteY0" fmla="*/ 7144 h 19050"/>
                <a:gd name="connsiteX1" fmla="*/ 841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414" y="7144"/>
                  </a:moveTo>
                  <a:cubicBezTo>
                    <a:pt x="5556" y="35719"/>
                    <a:pt x="8414" y="7144"/>
                    <a:pt x="841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81" name="Freeform: Shape 480">
              <a:extLst>
                <a:ext uri="{FF2B5EF4-FFF2-40B4-BE49-F238E27FC236}">
                  <a16:creationId xmlns:a16="http://schemas.microsoft.com/office/drawing/2014/main" id="{BDB182C8-2A67-485D-93DA-3815E425B583}"/>
                </a:ext>
              </a:extLst>
            </p:cNvPr>
            <p:cNvSpPr/>
            <p:nvPr/>
          </p:nvSpPr>
          <p:spPr>
            <a:xfrm>
              <a:off x="7597616" y="24464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82" name="Freeform: Shape 481">
              <a:extLst>
                <a:ext uri="{FF2B5EF4-FFF2-40B4-BE49-F238E27FC236}">
                  <a16:creationId xmlns:a16="http://schemas.microsoft.com/office/drawing/2014/main" id="{D2E835C8-0533-47CA-B34C-96B00D6A2FF6}"/>
                </a:ext>
              </a:extLst>
            </p:cNvPr>
            <p:cNvSpPr/>
            <p:nvPr/>
          </p:nvSpPr>
          <p:spPr>
            <a:xfrm>
              <a:off x="7389264" y="2494943"/>
              <a:ext cx="19050" cy="9525"/>
            </a:xfrm>
            <a:custGeom>
              <a:avLst/>
              <a:gdLst>
                <a:gd name="connsiteX0" fmla="*/ 8804 w 19050"/>
                <a:gd name="connsiteY0" fmla="*/ 8227 h 9525"/>
                <a:gd name="connsiteX1" fmla="*/ 8804 w 19050"/>
                <a:gd name="connsiteY1" fmla="*/ 822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8804" y="8227"/>
                  </a:moveTo>
                  <a:cubicBezTo>
                    <a:pt x="23091" y="5369"/>
                    <a:pt x="1184" y="9179"/>
                    <a:pt x="8804" y="822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83" name="Freeform: Shape 482">
              <a:extLst>
                <a:ext uri="{FF2B5EF4-FFF2-40B4-BE49-F238E27FC236}">
                  <a16:creationId xmlns:a16="http://schemas.microsoft.com/office/drawing/2014/main" id="{DA4AC031-9B0B-489E-894D-3CD77598E715}"/>
                </a:ext>
              </a:extLst>
            </p:cNvPr>
            <p:cNvSpPr/>
            <p:nvPr/>
          </p:nvSpPr>
          <p:spPr>
            <a:xfrm>
              <a:off x="7255669" y="248745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8096" y="8096"/>
                    <a:pt x="8096" y="8096"/>
                    <a:pt x="8096" y="7144"/>
                  </a:cubicBezTo>
                  <a:cubicBezTo>
                    <a:pt x="8096" y="8096"/>
                    <a:pt x="7144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84" name="Freeform: Shape 483">
              <a:extLst>
                <a:ext uri="{FF2B5EF4-FFF2-40B4-BE49-F238E27FC236}">
                  <a16:creationId xmlns:a16="http://schemas.microsoft.com/office/drawing/2014/main" id="{B2B55ED1-52CD-4621-B962-56CF769952AA}"/>
                </a:ext>
              </a:extLst>
            </p:cNvPr>
            <p:cNvSpPr/>
            <p:nvPr/>
          </p:nvSpPr>
          <p:spPr>
            <a:xfrm>
              <a:off x="7386161" y="250364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1095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10954"/>
                  </a:lnTo>
                  <a:cubicBezTo>
                    <a:pt x="7144" y="10001"/>
                    <a:pt x="7144" y="9049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85" name="Freeform: Shape 484">
              <a:extLst>
                <a:ext uri="{FF2B5EF4-FFF2-40B4-BE49-F238E27FC236}">
                  <a16:creationId xmlns:a16="http://schemas.microsoft.com/office/drawing/2014/main" id="{CF785E58-A3B2-4DB4-AF8F-36AEE56470BC}"/>
                </a:ext>
              </a:extLst>
            </p:cNvPr>
            <p:cNvSpPr/>
            <p:nvPr/>
          </p:nvSpPr>
          <p:spPr>
            <a:xfrm>
              <a:off x="7394840" y="2442285"/>
              <a:ext cx="9525" cy="9525"/>
            </a:xfrm>
            <a:custGeom>
              <a:avLst/>
              <a:gdLst>
                <a:gd name="connsiteX0" fmla="*/ 7990 w 9525"/>
                <a:gd name="connsiteY0" fmla="*/ 7545 h 9525"/>
                <a:gd name="connsiteX1" fmla="*/ 7990 w 9525"/>
                <a:gd name="connsiteY1" fmla="*/ 754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545"/>
                  </a:moveTo>
                  <a:cubicBezTo>
                    <a:pt x="7990" y="5640"/>
                    <a:pt x="6085" y="11355"/>
                    <a:pt x="7990" y="75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86" name="Freeform: Shape 485">
              <a:extLst>
                <a:ext uri="{FF2B5EF4-FFF2-40B4-BE49-F238E27FC236}">
                  <a16:creationId xmlns:a16="http://schemas.microsoft.com/office/drawing/2014/main" id="{CEC915F8-5286-44DC-865F-7CE255F68B9D}"/>
                </a:ext>
              </a:extLst>
            </p:cNvPr>
            <p:cNvSpPr/>
            <p:nvPr/>
          </p:nvSpPr>
          <p:spPr>
            <a:xfrm>
              <a:off x="7356634" y="25188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87" name="Freeform: Shape 486">
              <a:extLst>
                <a:ext uri="{FF2B5EF4-FFF2-40B4-BE49-F238E27FC236}">
                  <a16:creationId xmlns:a16="http://schemas.microsoft.com/office/drawing/2014/main" id="{AAFF7C18-5CF2-4A25-87D6-820ECF506228}"/>
                </a:ext>
              </a:extLst>
            </p:cNvPr>
            <p:cNvSpPr/>
            <p:nvPr/>
          </p:nvSpPr>
          <p:spPr>
            <a:xfrm>
              <a:off x="7408063" y="2419826"/>
              <a:ext cx="19050" cy="19050"/>
            </a:xfrm>
            <a:custGeom>
              <a:avLst/>
              <a:gdLst>
                <a:gd name="connsiteX0" fmla="*/ 12865 w 19050"/>
                <a:gd name="connsiteY0" fmla="*/ 7144 h 19050"/>
                <a:gd name="connsiteX1" fmla="*/ 12865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2865" y="7144"/>
                  </a:moveTo>
                  <a:cubicBezTo>
                    <a:pt x="11912" y="9049"/>
                    <a:pt x="482" y="29051"/>
                    <a:pt x="12865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88" name="Freeform: Shape 487">
              <a:extLst>
                <a:ext uri="{FF2B5EF4-FFF2-40B4-BE49-F238E27FC236}">
                  <a16:creationId xmlns:a16="http://schemas.microsoft.com/office/drawing/2014/main" id="{AF4230FA-8D31-4A7A-8038-2C03276901E7}"/>
                </a:ext>
              </a:extLst>
            </p:cNvPr>
            <p:cNvSpPr/>
            <p:nvPr/>
          </p:nvSpPr>
          <p:spPr>
            <a:xfrm>
              <a:off x="7296626" y="24588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89" name="Freeform: Shape 488">
              <a:extLst>
                <a:ext uri="{FF2B5EF4-FFF2-40B4-BE49-F238E27FC236}">
                  <a16:creationId xmlns:a16="http://schemas.microsoft.com/office/drawing/2014/main" id="{5A5C00F1-C219-4963-8B7A-CA0F6566D74E}"/>
                </a:ext>
              </a:extLst>
            </p:cNvPr>
            <p:cNvSpPr/>
            <p:nvPr/>
          </p:nvSpPr>
          <p:spPr>
            <a:xfrm>
              <a:off x="7296626" y="24569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6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90" name="Freeform: Shape 489">
              <a:extLst>
                <a:ext uri="{FF2B5EF4-FFF2-40B4-BE49-F238E27FC236}">
                  <a16:creationId xmlns:a16="http://schemas.microsoft.com/office/drawing/2014/main" id="{D27E7670-5CD6-4874-A591-95A8FFAB1023}"/>
                </a:ext>
              </a:extLst>
            </p:cNvPr>
            <p:cNvSpPr/>
            <p:nvPr/>
          </p:nvSpPr>
          <p:spPr>
            <a:xfrm>
              <a:off x="7387114" y="24998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6669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91" name="Freeform: Shape 490">
              <a:extLst>
                <a:ext uri="{FF2B5EF4-FFF2-40B4-BE49-F238E27FC236}">
                  <a16:creationId xmlns:a16="http://schemas.microsoft.com/office/drawing/2014/main" id="{D7763EC7-D1D1-4E5E-8EB9-2F42FEC7EB4C}"/>
                </a:ext>
              </a:extLst>
            </p:cNvPr>
            <p:cNvSpPr/>
            <p:nvPr/>
          </p:nvSpPr>
          <p:spPr>
            <a:xfrm>
              <a:off x="7389971" y="2484972"/>
              <a:ext cx="9525" cy="9525"/>
            </a:xfrm>
            <a:custGeom>
              <a:avLst/>
              <a:gdLst>
                <a:gd name="connsiteX0" fmla="*/ 7144 w 9525"/>
                <a:gd name="connsiteY0" fmla="*/ 10577 h 9525"/>
                <a:gd name="connsiteX1" fmla="*/ 7144 w 9525"/>
                <a:gd name="connsiteY1" fmla="*/ 1057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577"/>
                  </a:moveTo>
                  <a:cubicBezTo>
                    <a:pt x="10001" y="8672"/>
                    <a:pt x="11906" y="3910"/>
                    <a:pt x="7144" y="1057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92" name="Freeform: Shape 491">
              <a:extLst>
                <a:ext uri="{FF2B5EF4-FFF2-40B4-BE49-F238E27FC236}">
                  <a16:creationId xmlns:a16="http://schemas.microsoft.com/office/drawing/2014/main" id="{E3CA08F7-0DC0-45EA-9E86-4E6BCA671834}"/>
                </a:ext>
              </a:extLst>
            </p:cNvPr>
            <p:cNvSpPr/>
            <p:nvPr/>
          </p:nvSpPr>
          <p:spPr>
            <a:xfrm>
              <a:off x="7358022" y="2521743"/>
              <a:ext cx="38100" cy="9525"/>
            </a:xfrm>
            <a:custGeom>
              <a:avLst/>
              <a:gdLst>
                <a:gd name="connsiteX0" fmla="*/ 9566 w 38100"/>
                <a:gd name="connsiteY0" fmla="*/ 7144 h 9525"/>
                <a:gd name="connsiteX1" fmla="*/ 9566 w 3810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8100" h="9525">
                  <a:moveTo>
                    <a:pt x="9566" y="7144"/>
                  </a:moveTo>
                  <a:cubicBezTo>
                    <a:pt x="-6627" y="10001"/>
                    <a:pt x="65763" y="10954"/>
                    <a:pt x="956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93" name="Freeform: Shape 492">
              <a:extLst>
                <a:ext uri="{FF2B5EF4-FFF2-40B4-BE49-F238E27FC236}">
                  <a16:creationId xmlns:a16="http://schemas.microsoft.com/office/drawing/2014/main" id="{D64FCC17-C3FA-4DBA-9F5F-F50F7E58F417}"/>
                </a:ext>
              </a:extLst>
            </p:cNvPr>
            <p:cNvSpPr/>
            <p:nvPr/>
          </p:nvSpPr>
          <p:spPr>
            <a:xfrm>
              <a:off x="7372826" y="250893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5"/>
                    <a:pt x="7144" y="7567"/>
                  </a:cubicBezTo>
                  <a:cubicBezTo>
                    <a:pt x="7144" y="7567"/>
                    <a:pt x="7144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94" name="Freeform: Shape 493">
              <a:extLst>
                <a:ext uri="{FF2B5EF4-FFF2-40B4-BE49-F238E27FC236}">
                  <a16:creationId xmlns:a16="http://schemas.microsoft.com/office/drawing/2014/main" id="{BA4F13B1-0694-4EB1-B652-847CE7149EBF}"/>
                </a:ext>
              </a:extLst>
            </p:cNvPr>
            <p:cNvSpPr/>
            <p:nvPr/>
          </p:nvSpPr>
          <p:spPr>
            <a:xfrm>
              <a:off x="7365206" y="251436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95" name="Freeform: Shape 494">
              <a:extLst>
                <a:ext uri="{FF2B5EF4-FFF2-40B4-BE49-F238E27FC236}">
                  <a16:creationId xmlns:a16="http://schemas.microsoft.com/office/drawing/2014/main" id="{37FA484B-9E24-4152-A351-BBD22EA9A14B}"/>
                </a:ext>
              </a:extLst>
            </p:cNvPr>
            <p:cNvSpPr/>
            <p:nvPr/>
          </p:nvSpPr>
          <p:spPr>
            <a:xfrm>
              <a:off x="7386161" y="2488723"/>
              <a:ext cx="9525" cy="9525"/>
            </a:xfrm>
            <a:custGeom>
              <a:avLst/>
              <a:gdLst>
                <a:gd name="connsiteX0" fmla="*/ 7144 w 9525"/>
                <a:gd name="connsiteY0" fmla="*/ 9684 h 9525"/>
                <a:gd name="connsiteX1" fmla="*/ 7144 w 9525"/>
                <a:gd name="connsiteY1" fmla="*/ 968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684"/>
                  </a:moveTo>
                  <a:cubicBezTo>
                    <a:pt x="9049" y="3969"/>
                    <a:pt x="7144" y="9684"/>
                    <a:pt x="7144" y="968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96" name="Freeform: Shape 495">
              <a:extLst>
                <a:ext uri="{FF2B5EF4-FFF2-40B4-BE49-F238E27FC236}">
                  <a16:creationId xmlns:a16="http://schemas.microsoft.com/office/drawing/2014/main" id="{B8CDC33E-C61C-44D2-95D9-19C4ACDCF6D6}"/>
                </a:ext>
              </a:extLst>
            </p:cNvPr>
            <p:cNvSpPr/>
            <p:nvPr/>
          </p:nvSpPr>
          <p:spPr>
            <a:xfrm>
              <a:off x="7387114" y="24979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0954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97" name="Freeform: Shape 496">
              <a:extLst>
                <a:ext uri="{FF2B5EF4-FFF2-40B4-BE49-F238E27FC236}">
                  <a16:creationId xmlns:a16="http://schemas.microsoft.com/office/drawing/2014/main" id="{EC40D927-BACC-4DE3-91DA-F77C14C0D419}"/>
                </a:ext>
              </a:extLst>
            </p:cNvPr>
            <p:cNvSpPr/>
            <p:nvPr/>
          </p:nvSpPr>
          <p:spPr>
            <a:xfrm>
              <a:off x="7341394" y="24884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98" name="Freeform: Shape 497">
              <a:extLst>
                <a:ext uri="{FF2B5EF4-FFF2-40B4-BE49-F238E27FC236}">
                  <a16:creationId xmlns:a16="http://schemas.microsoft.com/office/drawing/2014/main" id="{D60A07D5-E9C9-424D-AE9F-5842D60D5E75}"/>
                </a:ext>
              </a:extLst>
            </p:cNvPr>
            <p:cNvSpPr/>
            <p:nvPr/>
          </p:nvSpPr>
          <p:spPr>
            <a:xfrm>
              <a:off x="7355681" y="2506955"/>
              <a:ext cx="28575" cy="19050"/>
            </a:xfrm>
            <a:custGeom>
              <a:avLst/>
              <a:gdLst>
                <a:gd name="connsiteX0" fmla="*/ 7144 w 28575"/>
                <a:gd name="connsiteY0" fmla="*/ 15264 h 19050"/>
                <a:gd name="connsiteX1" fmla="*/ 7144 w 28575"/>
                <a:gd name="connsiteY1" fmla="*/ 1526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19050">
                  <a:moveTo>
                    <a:pt x="7144" y="15264"/>
                  </a:moveTo>
                  <a:cubicBezTo>
                    <a:pt x="26194" y="11454"/>
                    <a:pt x="26194" y="-928"/>
                    <a:pt x="7144" y="1526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99" name="Freeform: Shape 498">
              <a:extLst>
                <a:ext uri="{FF2B5EF4-FFF2-40B4-BE49-F238E27FC236}">
                  <a16:creationId xmlns:a16="http://schemas.microsoft.com/office/drawing/2014/main" id="{AFF76391-EDEC-46FB-BBC5-D04CB9BB4ECB}"/>
                </a:ext>
              </a:extLst>
            </p:cNvPr>
            <p:cNvSpPr/>
            <p:nvPr/>
          </p:nvSpPr>
          <p:spPr>
            <a:xfrm>
              <a:off x="7383304" y="24922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00" name="Freeform: Shape 499">
              <a:extLst>
                <a:ext uri="{FF2B5EF4-FFF2-40B4-BE49-F238E27FC236}">
                  <a16:creationId xmlns:a16="http://schemas.microsoft.com/office/drawing/2014/main" id="{89BD7E13-B0CF-415D-9546-0E2BB05A64BE}"/>
                </a:ext>
              </a:extLst>
            </p:cNvPr>
            <p:cNvSpPr/>
            <p:nvPr/>
          </p:nvSpPr>
          <p:spPr>
            <a:xfrm>
              <a:off x="7385716" y="2518669"/>
              <a:ext cx="28575" cy="19050"/>
            </a:xfrm>
            <a:custGeom>
              <a:avLst/>
              <a:gdLst>
                <a:gd name="connsiteX0" fmla="*/ 26640 w 28575"/>
                <a:gd name="connsiteY0" fmla="*/ 11170 h 19050"/>
                <a:gd name="connsiteX1" fmla="*/ 7590 w 28575"/>
                <a:gd name="connsiteY1" fmla="*/ 8313 h 19050"/>
                <a:gd name="connsiteX2" fmla="*/ 26640 w 28575"/>
                <a:gd name="connsiteY2" fmla="*/ 11170 h 19050"/>
                <a:gd name="connsiteX3" fmla="*/ 24734 w 28575"/>
                <a:gd name="connsiteY3" fmla="*/ 13075 h 19050"/>
                <a:gd name="connsiteX4" fmla="*/ 23782 w 28575"/>
                <a:gd name="connsiteY4" fmla="*/ 12123 h 19050"/>
                <a:gd name="connsiteX5" fmla="*/ 24734 w 28575"/>
                <a:gd name="connsiteY5" fmla="*/ 1307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575" h="19050">
                  <a:moveTo>
                    <a:pt x="26640" y="11170"/>
                  </a:moveTo>
                  <a:cubicBezTo>
                    <a:pt x="9494" y="11170"/>
                    <a:pt x="5684" y="20695"/>
                    <a:pt x="7590" y="8313"/>
                  </a:cubicBezTo>
                  <a:cubicBezTo>
                    <a:pt x="13304" y="9265"/>
                    <a:pt x="26640" y="3550"/>
                    <a:pt x="26640" y="11170"/>
                  </a:cubicBezTo>
                  <a:close/>
                  <a:moveTo>
                    <a:pt x="24734" y="13075"/>
                  </a:moveTo>
                  <a:lnTo>
                    <a:pt x="23782" y="12123"/>
                  </a:lnTo>
                  <a:cubicBezTo>
                    <a:pt x="23782" y="13075"/>
                    <a:pt x="24734" y="13075"/>
                    <a:pt x="24734" y="130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01" name="Freeform: Shape 500">
              <a:extLst>
                <a:ext uri="{FF2B5EF4-FFF2-40B4-BE49-F238E27FC236}">
                  <a16:creationId xmlns:a16="http://schemas.microsoft.com/office/drawing/2014/main" id="{ED644F8C-E61A-4804-830C-B5D7912EF221}"/>
                </a:ext>
              </a:extLst>
            </p:cNvPr>
            <p:cNvSpPr/>
            <p:nvPr/>
          </p:nvSpPr>
          <p:spPr>
            <a:xfrm>
              <a:off x="7573804" y="24360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02" name="Freeform: Shape 501">
              <a:extLst>
                <a:ext uri="{FF2B5EF4-FFF2-40B4-BE49-F238E27FC236}">
                  <a16:creationId xmlns:a16="http://schemas.microsoft.com/office/drawing/2014/main" id="{60413C4C-DF4A-45CE-B84E-B72E2B7643C2}"/>
                </a:ext>
              </a:extLst>
            </p:cNvPr>
            <p:cNvSpPr/>
            <p:nvPr/>
          </p:nvSpPr>
          <p:spPr>
            <a:xfrm>
              <a:off x="7452836" y="24445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03" name="Freeform: Shape 502">
              <a:extLst>
                <a:ext uri="{FF2B5EF4-FFF2-40B4-BE49-F238E27FC236}">
                  <a16:creationId xmlns:a16="http://schemas.microsoft.com/office/drawing/2014/main" id="{7349DEA5-297E-44A1-AC8C-FB8A646597F6}"/>
                </a:ext>
              </a:extLst>
            </p:cNvPr>
            <p:cNvSpPr/>
            <p:nvPr/>
          </p:nvSpPr>
          <p:spPr>
            <a:xfrm>
              <a:off x="7468076" y="242077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8096" y="8096"/>
                    <a:pt x="8096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04" name="Freeform: Shape 503">
              <a:extLst>
                <a:ext uri="{FF2B5EF4-FFF2-40B4-BE49-F238E27FC236}">
                  <a16:creationId xmlns:a16="http://schemas.microsoft.com/office/drawing/2014/main" id="{36C5E1FA-955D-4EF1-B3F5-A7D1D81659E9}"/>
                </a:ext>
              </a:extLst>
            </p:cNvPr>
            <p:cNvSpPr/>
            <p:nvPr/>
          </p:nvSpPr>
          <p:spPr>
            <a:xfrm>
              <a:off x="7562903" y="243601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05" name="Freeform: Shape 504">
              <a:extLst>
                <a:ext uri="{FF2B5EF4-FFF2-40B4-BE49-F238E27FC236}">
                  <a16:creationId xmlns:a16="http://schemas.microsoft.com/office/drawing/2014/main" id="{C207329B-6009-4D05-B52D-58BD90219D7A}"/>
                </a:ext>
              </a:extLst>
            </p:cNvPr>
            <p:cNvSpPr/>
            <p:nvPr/>
          </p:nvSpPr>
          <p:spPr>
            <a:xfrm>
              <a:off x="7502366" y="24341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8096" y="8096"/>
                  </a:cubicBez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06" name="Freeform: Shape 505">
              <a:extLst>
                <a:ext uri="{FF2B5EF4-FFF2-40B4-BE49-F238E27FC236}">
                  <a16:creationId xmlns:a16="http://schemas.microsoft.com/office/drawing/2014/main" id="{D3B0E3B7-0F42-499E-BCC2-959685AE7501}"/>
                </a:ext>
              </a:extLst>
            </p:cNvPr>
            <p:cNvSpPr/>
            <p:nvPr/>
          </p:nvSpPr>
          <p:spPr>
            <a:xfrm>
              <a:off x="7468076" y="242321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07" name="Freeform: Shape 506">
              <a:extLst>
                <a:ext uri="{FF2B5EF4-FFF2-40B4-BE49-F238E27FC236}">
                  <a16:creationId xmlns:a16="http://schemas.microsoft.com/office/drawing/2014/main" id="{7F86404D-A987-477D-B328-C9F58A844C39}"/>
                </a:ext>
              </a:extLst>
            </p:cNvPr>
            <p:cNvSpPr/>
            <p:nvPr/>
          </p:nvSpPr>
          <p:spPr>
            <a:xfrm>
              <a:off x="7445216" y="24255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08" name="Freeform: Shape 507">
              <a:extLst>
                <a:ext uri="{FF2B5EF4-FFF2-40B4-BE49-F238E27FC236}">
                  <a16:creationId xmlns:a16="http://schemas.microsoft.com/office/drawing/2014/main" id="{DD9B3887-6E5B-4C34-BE28-0F7CFA29678A}"/>
                </a:ext>
              </a:extLst>
            </p:cNvPr>
            <p:cNvSpPr/>
            <p:nvPr/>
          </p:nvSpPr>
          <p:spPr>
            <a:xfrm>
              <a:off x="7446698" y="244459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lnTo>
                    <a:pt x="7567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09" name="Freeform: Shape 508">
              <a:extLst>
                <a:ext uri="{FF2B5EF4-FFF2-40B4-BE49-F238E27FC236}">
                  <a16:creationId xmlns:a16="http://schemas.microsoft.com/office/drawing/2014/main" id="{0F65CC33-11A8-469C-B805-C09B1E3C904F}"/>
                </a:ext>
              </a:extLst>
            </p:cNvPr>
            <p:cNvSpPr/>
            <p:nvPr/>
          </p:nvSpPr>
          <p:spPr>
            <a:xfrm>
              <a:off x="7420451" y="243220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7144" y="8096"/>
                    <a:pt x="7144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0" name="Freeform: Shape 509">
              <a:extLst>
                <a:ext uri="{FF2B5EF4-FFF2-40B4-BE49-F238E27FC236}">
                  <a16:creationId xmlns:a16="http://schemas.microsoft.com/office/drawing/2014/main" id="{999B29B8-19EA-4DA2-A568-6E82FF91C956}"/>
                </a:ext>
              </a:extLst>
            </p:cNvPr>
            <p:cNvSpPr/>
            <p:nvPr/>
          </p:nvSpPr>
          <p:spPr>
            <a:xfrm>
              <a:off x="7444264" y="24398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1" name="Freeform: Shape 510">
              <a:extLst>
                <a:ext uri="{FF2B5EF4-FFF2-40B4-BE49-F238E27FC236}">
                  <a16:creationId xmlns:a16="http://schemas.microsoft.com/office/drawing/2014/main" id="{14252505-0099-42FB-9784-F79CC42E3F05}"/>
                </a:ext>
              </a:extLst>
            </p:cNvPr>
            <p:cNvSpPr/>
            <p:nvPr/>
          </p:nvSpPr>
          <p:spPr>
            <a:xfrm>
              <a:off x="7581001" y="245506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9049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2" name="Freeform: Shape 511">
              <a:extLst>
                <a:ext uri="{FF2B5EF4-FFF2-40B4-BE49-F238E27FC236}">
                  <a16:creationId xmlns:a16="http://schemas.microsoft.com/office/drawing/2014/main" id="{7D794CE7-D147-42E3-9E09-F1A33DDACFFF}"/>
                </a:ext>
              </a:extLst>
            </p:cNvPr>
            <p:cNvSpPr/>
            <p:nvPr/>
          </p:nvSpPr>
          <p:spPr>
            <a:xfrm>
              <a:off x="7584281" y="244459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7144"/>
                    <a:pt x="7144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3" name="Freeform: Shape 512">
              <a:extLst>
                <a:ext uri="{FF2B5EF4-FFF2-40B4-BE49-F238E27FC236}">
                  <a16:creationId xmlns:a16="http://schemas.microsoft.com/office/drawing/2014/main" id="{03884BAB-DC43-4C8B-B1B8-D927E64C0869}"/>
                </a:ext>
              </a:extLst>
            </p:cNvPr>
            <p:cNvSpPr/>
            <p:nvPr/>
          </p:nvSpPr>
          <p:spPr>
            <a:xfrm>
              <a:off x="7518559" y="2442160"/>
              <a:ext cx="9525" cy="9525"/>
            </a:xfrm>
            <a:custGeom>
              <a:avLst/>
              <a:gdLst>
                <a:gd name="connsiteX0" fmla="*/ 7144 w 9525"/>
                <a:gd name="connsiteY0" fmla="*/ 7670 h 9525"/>
                <a:gd name="connsiteX1" fmla="*/ 8096 w 9525"/>
                <a:gd name="connsiteY1" fmla="*/ 10527 h 9525"/>
                <a:gd name="connsiteX2" fmla="*/ 7144 w 9525"/>
                <a:gd name="connsiteY2" fmla="*/ 767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670"/>
                  </a:moveTo>
                  <a:cubicBezTo>
                    <a:pt x="7144" y="8622"/>
                    <a:pt x="8096" y="9575"/>
                    <a:pt x="8096" y="10527"/>
                  </a:cubicBezTo>
                  <a:cubicBezTo>
                    <a:pt x="9049" y="9575"/>
                    <a:pt x="8096" y="5765"/>
                    <a:pt x="7144" y="767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4" name="Freeform: Shape 513">
              <a:extLst>
                <a:ext uri="{FF2B5EF4-FFF2-40B4-BE49-F238E27FC236}">
                  <a16:creationId xmlns:a16="http://schemas.microsoft.com/office/drawing/2014/main" id="{A331F8F7-CA21-406C-8D8F-960BABE14F35}"/>
                </a:ext>
              </a:extLst>
            </p:cNvPr>
            <p:cNvSpPr/>
            <p:nvPr/>
          </p:nvSpPr>
          <p:spPr>
            <a:xfrm>
              <a:off x="7576661" y="249316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7144" y="7144"/>
                    <a:pt x="8096" y="7144"/>
                  </a:cubicBezTo>
                  <a:cubicBezTo>
                    <a:pt x="7144" y="8096"/>
                    <a:pt x="7144" y="9049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5" name="Freeform: Shape 514">
              <a:extLst>
                <a:ext uri="{FF2B5EF4-FFF2-40B4-BE49-F238E27FC236}">
                  <a16:creationId xmlns:a16="http://schemas.microsoft.com/office/drawing/2014/main" id="{F794D562-E023-421B-9962-41F634AE7C05}"/>
                </a:ext>
              </a:extLst>
            </p:cNvPr>
            <p:cNvSpPr/>
            <p:nvPr/>
          </p:nvSpPr>
          <p:spPr>
            <a:xfrm>
              <a:off x="7576661" y="249126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8096" y="8096"/>
                    <a:pt x="7144" y="9049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6" name="Freeform: Shape 515">
              <a:extLst>
                <a:ext uri="{FF2B5EF4-FFF2-40B4-BE49-F238E27FC236}">
                  <a16:creationId xmlns:a16="http://schemas.microsoft.com/office/drawing/2014/main" id="{1F4F3992-A23B-465D-9CC3-61EC70EAF9BC}"/>
                </a:ext>
              </a:extLst>
            </p:cNvPr>
            <p:cNvSpPr/>
            <p:nvPr/>
          </p:nvSpPr>
          <p:spPr>
            <a:xfrm>
              <a:off x="7519088" y="2496264"/>
              <a:ext cx="9525" cy="9525"/>
            </a:xfrm>
            <a:custGeom>
              <a:avLst/>
              <a:gdLst>
                <a:gd name="connsiteX0" fmla="*/ 7567 w 9525"/>
                <a:gd name="connsiteY0" fmla="*/ 7858 h 9525"/>
                <a:gd name="connsiteX1" fmla="*/ 7567 w 9525"/>
                <a:gd name="connsiteY1" fmla="*/ 7858 h 9525"/>
                <a:gd name="connsiteX2" fmla="*/ 7567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858"/>
                  </a:moveTo>
                  <a:cubicBezTo>
                    <a:pt x="7567" y="6906"/>
                    <a:pt x="6615" y="6906"/>
                    <a:pt x="7567" y="7858"/>
                  </a:cubicBezTo>
                  <a:cubicBezTo>
                    <a:pt x="6615" y="7858"/>
                    <a:pt x="7567" y="7858"/>
                    <a:pt x="7567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7" name="Freeform: Shape 516">
              <a:extLst>
                <a:ext uri="{FF2B5EF4-FFF2-40B4-BE49-F238E27FC236}">
                  <a16:creationId xmlns:a16="http://schemas.microsoft.com/office/drawing/2014/main" id="{0D7CD9BA-B039-475E-A917-8E526B4495FE}"/>
                </a:ext>
              </a:extLst>
            </p:cNvPr>
            <p:cNvSpPr/>
            <p:nvPr/>
          </p:nvSpPr>
          <p:spPr>
            <a:xfrm>
              <a:off x="7585722" y="2430169"/>
              <a:ext cx="9525" cy="28575"/>
            </a:xfrm>
            <a:custGeom>
              <a:avLst/>
              <a:gdLst>
                <a:gd name="connsiteX0" fmla="*/ 7608 w 9525"/>
                <a:gd name="connsiteY0" fmla="*/ 23471 h 28575"/>
                <a:gd name="connsiteX1" fmla="*/ 7608 w 9525"/>
                <a:gd name="connsiteY1" fmla="*/ 23471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8575">
                  <a:moveTo>
                    <a:pt x="7608" y="23471"/>
                  </a:moveTo>
                  <a:cubicBezTo>
                    <a:pt x="10465" y="-6057"/>
                    <a:pt x="5703" y="11088"/>
                    <a:pt x="7608" y="2347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8" name="Freeform: Shape 517">
              <a:extLst>
                <a:ext uri="{FF2B5EF4-FFF2-40B4-BE49-F238E27FC236}">
                  <a16:creationId xmlns:a16="http://schemas.microsoft.com/office/drawing/2014/main" id="{BCE4288C-6874-428E-9545-EF23307A5B54}"/>
                </a:ext>
              </a:extLst>
            </p:cNvPr>
            <p:cNvSpPr/>
            <p:nvPr/>
          </p:nvSpPr>
          <p:spPr>
            <a:xfrm>
              <a:off x="7582376" y="248226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9" name="Freeform: Shape 518">
              <a:extLst>
                <a:ext uri="{FF2B5EF4-FFF2-40B4-BE49-F238E27FC236}">
                  <a16:creationId xmlns:a16="http://schemas.microsoft.com/office/drawing/2014/main" id="{9D65D35E-6B82-4B05-83C1-B7A051980A13}"/>
                </a:ext>
              </a:extLst>
            </p:cNvPr>
            <p:cNvSpPr/>
            <p:nvPr/>
          </p:nvSpPr>
          <p:spPr>
            <a:xfrm>
              <a:off x="7421404" y="25160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20" name="Freeform: Shape 519">
              <a:extLst>
                <a:ext uri="{FF2B5EF4-FFF2-40B4-BE49-F238E27FC236}">
                  <a16:creationId xmlns:a16="http://schemas.microsoft.com/office/drawing/2014/main" id="{14D7DA7E-CA87-449C-83C2-AE5897EEC658}"/>
                </a:ext>
              </a:extLst>
            </p:cNvPr>
            <p:cNvSpPr/>
            <p:nvPr/>
          </p:nvSpPr>
          <p:spPr>
            <a:xfrm>
              <a:off x="7580471" y="24626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21" name="Freeform: Shape 520">
              <a:extLst>
                <a:ext uri="{FF2B5EF4-FFF2-40B4-BE49-F238E27FC236}">
                  <a16:creationId xmlns:a16="http://schemas.microsoft.com/office/drawing/2014/main" id="{495B0D20-C04E-4B06-8F02-0782D44AD442}"/>
                </a:ext>
              </a:extLst>
            </p:cNvPr>
            <p:cNvSpPr/>
            <p:nvPr/>
          </p:nvSpPr>
          <p:spPr>
            <a:xfrm>
              <a:off x="7429976" y="25160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22" name="Freeform: Shape 521">
              <a:extLst>
                <a:ext uri="{FF2B5EF4-FFF2-40B4-BE49-F238E27FC236}">
                  <a16:creationId xmlns:a16="http://schemas.microsoft.com/office/drawing/2014/main" id="{BF16ADF4-A695-4D50-8784-FBCD5AFA94A4}"/>
                </a:ext>
              </a:extLst>
            </p:cNvPr>
            <p:cNvSpPr/>
            <p:nvPr/>
          </p:nvSpPr>
          <p:spPr>
            <a:xfrm>
              <a:off x="7430929" y="24264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23" name="Freeform: Shape 522">
              <a:extLst>
                <a:ext uri="{FF2B5EF4-FFF2-40B4-BE49-F238E27FC236}">
                  <a16:creationId xmlns:a16="http://schemas.microsoft.com/office/drawing/2014/main" id="{F5450C3C-5A2E-418E-B5A9-7A04008C3600}"/>
                </a:ext>
              </a:extLst>
            </p:cNvPr>
            <p:cNvSpPr/>
            <p:nvPr/>
          </p:nvSpPr>
          <p:spPr>
            <a:xfrm>
              <a:off x="7429976" y="25160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24" name="Freeform: Shape 523">
              <a:extLst>
                <a:ext uri="{FF2B5EF4-FFF2-40B4-BE49-F238E27FC236}">
                  <a16:creationId xmlns:a16="http://schemas.microsoft.com/office/drawing/2014/main" id="{0CBA7698-5062-460E-98A8-B09989B6D170}"/>
                </a:ext>
              </a:extLst>
            </p:cNvPr>
            <p:cNvSpPr/>
            <p:nvPr/>
          </p:nvSpPr>
          <p:spPr>
            <a:xfrm>
              <a:off x="7470934" y="249888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25" name="Freeform: Shape 524">
              <a:extLst>
                <a:ext uri="{FF2B5EF4-FFF2-40B4-BE49-F238E27FC236}">
                  <a16:creationId xmlns:a16="http://schemas.microsoft.com/office/drawing/2014/main" id="{A771278B-79F4-4F6F-ADC9-99620F067776}"/>
                </a:ext>
              </a:extLst>
            </p:cNvPr>
            <p:cNvSpPr/>
            <p:nvPr/>
          </p:nvSpPr>
          <p:spPr>
            <a:xfrm>
              <a:off x="7462361" y="24941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26" name="Freeform: Shape 525">
              <a:extLst>
                <a:ext uri="{FF2B5EF4-FFF2-40B4-BE49-F238E27FC236}">
                  <a16:creationId xmlns:a16="http://schemas.microsoft.com/office/drawing/2014/main" id="{5CDA3E53-60F0-49EA-8740-A5CE5F82C2F0}"/>
                </a:ext>
              </a:extLst>
            </p:cNvPr>
            <p:cNvSpPr/>
            <p:nvPr/>
          </p:nvSpPr>
          <p:spPr>
            <a:xfrm>
              <a:off x="7514034" y="242458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ubicBezTo>
                    <a:pt x="6906" y="7144"/>
                    <a:pt x="7858" y="7144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27" name="Freeform: Shape 526">
              <a:extLst>
                <a:ext uri="{FF2B5EF4-FFF2-40B4-BE49-F238E27FC236}">
                  <a16:creationId xmlns:a16="http://schemas.microsoft.com/office/drawing/2014/main" id="{D95D07F3-133A-4CC7-8BE6-C0063CCCA944}"/>
                </a:ext>
              </a:extLst>
            </p:cNvPr>
            <p:cNvSpPr/>
            <p:nvPr/>
          </p:nvSpPr>
          <p:spPr>
            <a:xfrm>
              <a:off x="7429976" y="25169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9049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28" name="Freeform: Shape 527">
              <a:extLst>
                <a:ext uri="{FF2B5EF4-FFF2-40B4-BE49-F238E27FC236}">
                  <a16:creationId xmlns:a16="http://schemas.microsoft.com/office/drawing/2014/main" id="{086C44FD-9707-4FB9-8A8F-108440B525D4}"/>
                </a:ext>
              </a:extLst>
            </p:cNvPr>
            <p:cNvSpPr/>
            <p:nvPr/>
          </p:nvSpPr>
          <p:spPr>
            <a:xfrm>
              <a:off x="7481411" y="24779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29" name="Freeform: Shape 528">
              <a:extLst>
                <a:ext uri="{FF2B5EF4-FFF2-40B4-BE49-F238E27FC236}">
                  <a16:creationId xmlns:a16="http://schemas.microsoft.com/office/drawing/2014/main" id="{2F330BC7-0270-4BC3-A40E-93007A06202E}"/>
                </a:ext>
              </a:extLst>
            </p:cNvPr>
            <p:cNvSpPr/>
            <p:nvPr/>
          </p:nvSpPr>
          <p:spPr>
            <a:xfrm>
              <a:off x="7484297" y="2471605"/>
              <a:ext cx="9525" cy="19050"/>
            </a:xfrm>
            <a:custGeom>
              <a:avLst/>
              <a:gdLst>
                <a:gd name="connsiteX0" fmla="*/ 9020 w 9525"/>
                <a:gd name="connsiteY0" fmla="*/ 16325 h 19050"/>
                <a:gd name="connsiteX1" fmla="*/ 9020 w 9525"/>
                <a:gd name="connsiteY1" fmla="*/ 1632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020" y="16325"/>
                  </a:moveTo>
                  <a:cubicBezTo>
                    <a:pt x="12830" y="-6535"/>
                    <a:pt x="3305" y="21087"/>
                    <a:pt x="9020" y="1632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30" name="Freeform: Shape 529">
              <a:extLst>
                <a:ext uri="{FF2B5EF4-FFF2-40B4-BE49-F238E27FC236}">
                  <a16:creationId xmlns:a16="http://schemas.microsoft.com/office/drawing/2014/main" id="{6E9482A2-29A7-454C-85E5-7DA005588191}"/>
                </a:ext>
              </a:extLst>
            </p:cNvPr>
            <p:cNvSpPr/>
            <p:nvPr/>
          </p:nvSpPr>
          <p:spPr>
            <a:xfrm>
              <a:off x="7485751" y="248173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8096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8096"/>
                    <a:pt x="7567" y="8096"/>
                  </a:cubicBezTo>
                  <a:cubicBezTo>
                    <a:pt x="6615" y="8096"/>
                    <a:pt x="7567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31" name="Freeform: Shape 530">
              <a:extLst>
                <a:ext uri="{FF2B5EF4-FFF2-40B4-BE49-F238E27FC236}">
                  <a16:creationId xmlns:a16="http://schemas.microsoft.com/office/drawing/2014/main" id="{455D90A7-53EB-4157-B06A-B09430B99830}"/>
                </a:ext>
              </a:extLst>
            </p:cNvPr>
            <p:cNvSpPr/>
            <p:nvPr/>
          </p:nvSpPr>
          <p:spPr>
            <a:xfrm>
              <a:off x="7501414" y="2486739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7858"/>
                    <a:pt x="7144" y="6906"/>
                    <a:pt x="7144" y="7858"/>
                  </a:cubicBez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32" name="Freeform: Shape 531">
              <a:extLst>
                <a:ext uri="{FF2B5EF4-FFF2-40B4-BE49-F238E27FC236}">
                  <a16:creationId xmlns:a16="http://schemas.microsoft.com/office/drawing/2014/main" id="{D36C8E6C-9D3A-4FF1-A206-85F3A7E6CDFB}"/>
                </a:ext>
              </a:extLst>
            </p:cNvPr>
            <p:cNvSpPr/>
            <p:nvPr/>
          </p:nvSpPr>
          <p:spPr>
            <a:xfrm>
              <a:off x="7394734" y="24855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10001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33" name="Freeform: Shape 532">
              <a:extLst>
                <a:ext uri="{FF2B5EF4-FFF2-40B4-BE49-F238E27FC236}">
                  <a16:creationId xmlns:a16="http://schemas.microsoft.com/office/drawing/2014/main" id="{495C8725-D6E4-46B9-A291-FF663C140C45}"/>
                </a:ext>
              </a:extLst>
            </p:cNvPr>
            <p:cNvSpPr/>
            <p:nvPr/>
          </p:nvSpPr>
          <p:spPr>
            <a:xfrm>
              <a:off x="7536233" y="2463366"/>
              <a:ext cx="9525" cy="9525"/>
            </a:xfrm>
            <a:custGeom>
              <a:avLst/>
              <a:gdLst>
                <a:gd name="connsiteX0" fmla="*/ 7567 w 9525"/>
                <a:gd name="connsiteY0" fmla="*/ 7419 h 9525"/>
                <a:gd name="connsiteX1" fmla="*/ 7567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419"/>
                  </a:moveTo>
                  <a:cubicBezTo>
                    <a:pt x="6615" y="6466"/>
                    <a:pt x="7567" y="8371"/>
                    <a:pt x="7567" y="74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34" name="Freeform: Shape 533">
              <a:extLst>
                <a:ext uri="{FF2B5EF4-FFF2-40B4-BE49-F238E27FC236}">
                  <a16:creationId xmlns:a16="http://schemas.microsoft.com/office/drawing/2014/main" id="{915C717F-040D-462A-A302-8C444AB00697}"/>
                </a:ext>
              </a:extLst>
            </p:cNvPr>
            <p:cNvSpPr/>
            <p:nvPr/>
          </p:nvSpPr>
          <p:spPr>
            <a:xfrm>
              <a:off x="7487126" y="24712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9049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35" name="Freeform: Shape 534">
              <a:extLst>
                <a:ext uri="{FF2B5EF4-FFF2-40B4-BE49-F238E27FC236}">
                  <a16:creationId xmlns:a16="http://schemas.microsoft.com/office/drawing/2014/main" id="{83F90A75-A133-4DB3-B6CF-FA1A23D42BFE}"/>
                </a:ext>
              </a:extLst>
            </p:cNvPr>
            <p:cNvSpPr/>
            <p:nvPr/>
          </p:nvSpPr>
          <p:spPr>
            <a:xfrm>
              <a:off x="7538561" y="24712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11906"/>
                    <a:pt x="9049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36" name="Freeform: Shape 535">
              <a:extLst>
                <a:ext uri="{FF2B5EF4-FFF2-40B4-BE49-F238E27FC236}">
                  <a16:creationId xmlns:a16="http://schemas.microsoft.com/office/drawing/2014/main" id="{3DC24FCA-BD8E-46AE-8596-8975604D9AEA}"/>
                </a:ext>
              </a:extLst>
            </p:cNvPr>
            <p:cNvSpPr/>
            <p:nvPr/>
          </p:nvSpPr>
          <p:spPr>
            <a:xfrm>
              <a:off x="7540466" y="24722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37" name="Freeform: Shape 536">
              <a:extLst>
                <a:ext uri="{FF2B5EF4-FFF2-40B4-BE49-F238E27FC236}">
                  <a16:creationId xmlns:a16="http://schemas.microsoft.com/office/drawing/2014/main" id="{E2F5C8C1-AFEC-40A3-890D-32916C65A452}"/>
                </a:ext>
              </a:extLst>
            </p:cNvPr>
            <p:cNvSpPr/>
            <p:nvPr/>
          </p:nvSpPr>
          <p:spPr>
            <a:xfrm>
              <a:off x="7246144" y="2403977"/>
              <a:ext cx="352425" cy="133350"/>
            </a:xfrm>
            <a:custGeom>
              <a:avLst/>
              <a:gdLst>
                <a:gd name="connsiteX0" fmla="*/ 154781 w 352425"/>
                <a:gd name="connsiteY0" fmla="*/ 87762 h 133350"/>
                <a:gd name="connsiteX1" fmla="*/ 7144 w 352425"/>
                <a:gd name="connsiteY1" fmla="*/ 94430 h 133350"/>
                <a:gd name="connsiteX2" fmla="*/ 164306 w 352425"/>
                <a:gd name="connsiteY2" fmla="*/ 36327 h 133350"/>
                <a:gd name="connsiteX3" fmla="*/ 141446 w 352425"/>
                <a:gd name="connsiteY3" fmla="*/ 43947 h 133350"/>
                <a:gd name="connsiteX4" fmla="*/ 190976 w 352425"/>
                <a:gd name="connsiteY4" fmla="*/ 47757 h 133350"/>
                <a:gd name="connsiteX5" fmla="*/ 219551 w 352425"/>
                <a:gd name="connsiteY5" fmla="*/ 37280 h 133350"/>
                <a:gd name="connsiteX6" fmla="*/ 204311 w 352425"/>
                <a:gd name="connsiteY6" fmla="*/ 26802 h 133350"/>
                <a:gd name="connsiteX7" fmla="*/ 222409 w 352425"/>
                <a:gd name="connsiteY7" fmla="*/ 58235 h 133350"/>
                <a:gd name="connsiteX8" fmla="*/ 221456 w 352425"/>
                <a:gd name="connsiteY8" fmla="*/ 50615 h 133350"/>
                <a:gd name="connsiteX9" fmla="*/ 233839 w 352425"/>
                <a:gd name="connsiteY9" fmla="*/ 26802 h 133350"/>
                <a:gd name="connsiteX10" fmla="*/ 228124 w 352425"/>
                <a:gd name="connsiteY10" fmla="*/ 46805 h 133350"/>
                <a:gd name="connsiteX11" fmla="*/ 243364 w 352425"/>
                <a:gd name="connsiteY11" fmla="*/ 26802 h 133350"/>
                <a:gd name="connsiteX12" fmla="*/ 241459 w 352425"/>
                <a:gd name="connsiteY12" fmla="*/ 52520 h 133350"/>
                <a:gd name="connsiteX13" fmla="*/ 265271 w 352425"/>
                <a:gd name="connsiteY13" fmla="*/ 40137 h 133350"/>
                <a:gd name="connsiteX14" fmla="*/ 272891 w 352425"/>
                <a:gd name="connsiteY14" fmla="*/ 28707 h 133350"/>
                <a:gd name="connsiteX15" fmla="*/ 319564 w 352425"/>
                <a:gd name="connsiteY15" fmla="*/ 36327 h 133350"/>
                <a:gd name="connsiteX16" fmla="*/ 319564 w 352425"/>
                <a:gd name="connsiteY16" fmla="*/ 26802 h 133350"/>
                <a:gd name="connsiteX17" fmla="*/ 325279 w 352425"/>
                <a:gd name="connsiteY17" fmla="*/ 30612 h 133350"/>
                <a:gd name="connsiteX18" fmla="*/ 348139 w 352425"/>
                <a:gd name="connsiteY18" fmla="*/ 79190 h 133350"/>
                <a:gd name="connsiteX19" fmla="*/ 227171 w 352425"/>
                <a:gd name="connsiteY19" fmla="*/ 121100 h 133350"/>
                <a:gd name="connsiteX20" fmla="*/ 228124 w 352425"/>
                <a:gd name="connsiteY20" fmla="*/ 88715 h 133350"/>
                <a:gd name="connsiteX21" fmla="*/ 173831 w 352425"/>
                <a:gd name="connsiteY21" fmla="*/ 126815 h 133350"/>
                <a:gd name="connsiteX22" fmla="*/ 154781 w 352425"/>
                <a:gd name="connsiteY22" fmla="*/ 87762 h 133350"/>
                <a:gd name="connsiteX23" fmla="*/ 20479 w 352425"/>
                <a:gd name="connsiteY23" fmla="*/ 85857 h 133350"/>
                <a:gd name="connsiteX24" fmla="*/ 20479 w 352425"/>
                <a:gd name="connsiteY24" fmla="*/ 83952 h 133350"/>
                <a:gd name="connsiteX25" fmla="*/ 20479 w 352425"/>
                <a:gd name="connsiteY25" fmla="*/ 85857 h 133350"/>
                <a:gd name="connsiteX26" fmla="*/ 194786 w 352425"/>
                <a:gd name="connsiteY26" fmla="*/ 70617 h 133350"/>
                <a:gd name="connsiteX27" fmla="*/ 194786 w 352425"/>
                <a:gd name="connsiteY27" fmla="*/ 70617 h 133350"/>
                <a:gd name="connsiteX28" fmla="*/ 196691 w 352425"/>
                <a:gd name="connsiteY28" fmla="*/ 86810 h 133350"/>
                <a:gd name="connsiteX29" fmla="*/ 196691 w 352425"/>
                <a:gd name="connsiteY29" fmla="*/ 86810 h 133350"/>
                <a:gd name="connsiteX30" fmla="*/ 198596 w 352425"/>
                <a:gd name="connsiteY30" fmla="*/ 82047 h 133350"/>
                <a:gd name="connsiteX31" fmla="*/ 198596 w 352425"/>
                <a:gd name="connsiteY31" fmla="*/ 82047 h 133350"/>
                <a:gd name="connsiteX32" fmla="*/ 198596 w 352425"/>
                <a:gd name="connsiteY32" fmla="*/ 82047 h 133350"/>
                <a:gd name="connsiteX33" fmla="*/ 168116 w 352425"/>
                <a:gd name="connsiteY33" fmla="*/ 80142 h 133350"/>
                <a:gd name="connsiteX34" fmla="*/ 168116 w 352425"/>
                <a:gd name="connsiteY34" fmla="*/ 80142 h 133350"/>
                <a:gd name="connsiteX35" fmla="*/ 170974 w 352425"/>
                <a:gd name="connsiteY35" fmla="*/ 84905 h 133350"/>
                <a:gd name="connsiteX36" fmla="*/ 170974 w 352425"/>
                <a:gd name="connsiteY36" fmla="*/ 84905 h 133350"/>
                <a:gd name="connsiteX37" fmla="*/ 181451 w 352425"/>
                <a:gd name="connsiteY37" fmla="*/ 96335 h 133350"/>
                <a:gd name="connsiteX38" fmla="*/ 181451 w 352425"/>
                <a:gd name="connsiteY38" fmla="*/ 96335 h 133350"/>
                <a:gd name="connsiteX39" fmla="*/ 315754 w 352425"/>
                <a:gd name="connsiteY39" fmla="*/ 72522 h 133350"/>
                <a:gd name="connsiteX40" fmla="*/ 315754 w 352425"/>
                <a:gd name="connsiteY40" fmla="*/ 72522 h 133350"/>
                <a:gd name="connsiteX41" fmla="*/ 290036 w 352425"/>
                <a:gd name="connsiteY41" fmla="*/ 66807 h 133350"/>
                <a:gd name="connsiteX42" fmla="*/ 290036 w 352425"/>
                <a:gd name="connsiteY42" fmla="*/ 66807 h 133350"/>
                <a:gd name="connsiteX43" fmla="*/ 224314 w 352425"/>
                <a:gd name="connsiteY43" fmla="*/ 68712 h 133350"/>
                <a:gd name="connsiteX44" fmla="*/ 224314 w 352425"/>
                <a:gd name="connsiteY44" fmla="*/ 68712 h 133350"/>
                <a:gd name="connsiteX45" fmla="*/ 216694 w 352425"/>
                <a:gd name="connsiteY45" fmla="*/ 73475 h 133350"/>
                <a:gd name="connsiteX46" fmla="*/ 216694 w 352425"/>
                <a:gd name="connsiteY46" fmla="*/ 73475 h 133350"/>
                <a:gd name="connsiteX47" fmla="*/ 175736 w 352425"/>
                <a:gd name="connsiteY47" fmla="*/ 40137 h 133350"/>
                <a:gd name="connsiteX48" fmla="*/ 175736 w 352425"/>
                <a:gd name="connsiteY48" fmla="*/ 40137 h 13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352425" h="133350">
                  <a:moveTo>
                    <a:pt x="154781" y="87762"/>
                  </a:moveTo>
                  <a:cubicBezTo>
                    <a:pt x="137636" y="94430"/>
                    <a:pt x="19526" y="101097"/>
                    <a:pt x="7144" y="94430"/>
                  </a:cubicBezTo>
                  <a:cubicBezTo>
                    <a:pt x="53816" y="35375"/>
                    <a:pt x="123349" y="93477"/>
                    <a:pt x="164306" y="36327"/>
                  </a:cubicBezTo>
                  <a:cubicBezTo>
                    <a:pt x="175736" y="20135"/>
                    <a:pt x="144304" y="42042"/>
                    <a:pt x="141446" y="43947"/>
                  </a:cubicBezTo>
                  <a:cubicBezTo>
                    <a:pt x="144304" y="-15108"/>
                    <a:pt x="170974" y="64902"/>
                    <a:pt x="190976" y="47757"/>
                  </a:cubicBezTo>
                  <a:cubicBezTo>
                    <a:pt x="191929" y="68712"/>
                    <a:pt x="190976" y="-44635"/>
                    <a:pt x="219551" y="37280"/>
                  </a:cubicBezTo>
                  <a:cubicBezTo>
                    <a:pt x="219551" y="37280"/>
                    <a:pt x="200501" y="28707"/>
                    <a:pt x="204311" y="26802"/>
                  </a:cubicBezTo>
                  <a:cubicBezTo>
                    <a:pt x="195739" y="51567"/>
                    <a:pt x="201454" y="62045"/>
                    <a:pt x="222409" y="58235"/>
                  </a:cubicBezTo>
                  <a:cubicBezTo>
                    <a:pt x="217646" y="62045"/>
                    <a:pt x="250984" y="22040"/>
                    <a:pt x="221456" y="50615"/>
                  </a:cubicBezTo>
                  <a:cubicBezTo>
                    <a:pt x="228124" y="38232"/>
                    <a:pt x="209074" y="34422"/>
                    <a:pt x="233839" y="26802"/>
                  </a:cubicBezTo>
                  <a:cubicBezTo>
                    <a:pt x="231934" y="40137"/>
                    <a:pt x="234791" y="37280"/>
                    <a:pt x="228124" y="46805"/>
                  </a:cubicBezTo>
                  <a:cubicBezTo>
                    <a:pt x="236696" y="42042"/>
                    <a:pt x="242411" y="35375"/>
                    <a:pt x="243364" y="26802"/>
                  </a:cubicBezTo>
                  <a:cubicBezTo>
                    <a:pt x="243364" y="21087"/>
                    <a:pt x="238601" y="51567"/>
                    <a:pt x="241459" y="52520"/>
                  </a:cubicBezTo>
                  <a:cubicBezTo>
                    <a:pt x="239554" y="42042"/>
                    <a:pt x="251936" y="11562"/>
                    <a:pt x="265271" y="40137"/>
                  </a:cubicBezTo>
                  <a:cubicBezTo>
                    <a:pt x="267176" y="41090"/>
                    <a:pt x="250031" y="37280"/>
                    <a:pt x="272891" y="28707"/>
                  </a:cubicBezTo>
                  <a:cubicBezTo>
                    <a:pt x="249079" y="71570"/>
                    <a:pt x="320516" y="21087"/>
                    <a:pt x="319564" y="36327"/>
                  </a:cubicBezTo>
                  <a:cubicBezTo>
                    <a:pt x="286226" y="24897"/>
                    <a:pt x="346234" y="79190"/>
                    <a:pt x="319564" y="26802"/>
                  </a:cubicBezTo>
                  <a:cubicBezTo>
                    <a:pt x="333851" y="21087"/>
                    <a:pt x="312896" y="78237"/>
                    <a:pt x="325279" y="30612"/>
                  </a:cubicBezTo>
                  <a:cubicBezTo>
                    <a:pt x="385286" y="62045"/>
                    <a:pt x="290036" y="61092"/>
                    <a:pt x="348139" y="79190"/>
                  </a:cubicBezTo>
                  <a:cubicBezTo>
                    <a:pt x="343376" y="101097"/>
                    <a:pt x="229076" y="121100"/>
                    <a:pt x="227171" y="121100"/>
                  </a:cubicBezTo>
                  <a:cubicBezTo>
                    <a:pt x="235744" y="113480"/>
                    <a:pt x="235744" y="103002"/>
                    <a:pt x="228124" y="88715"/>
                  </a:cubicBezTo>
                  <a:cubicBezTo>
                    <a:pt x="210979" y="130625"/>
                    <a:pt x="185261" y="93477"/>
                    <a:pt x="173831" y="126815"/>
                  </a:cubicBezTo>
                  <a:cubicBezTo>
                    <a:pt x="175736" y="117290"/>
                    <a:pt x="181451" y="106812"/>
                    <a:pt x="154781" y="87762"/>
                  </a:cubicBezTo>
                  <a:close/>
                  <a:moveTo>
                    <a:pt x="20479" y="85857"/>
                  </a:moveTo>
                  <a:cubicBezTo>
                    <a:pt x="20479" y="85857"/>
                    <a:pt x="20479" y="84905"/>
                    <a:pt x="20479" y="83952"/>
                  </a:cubicBezTo>
                  <a:cubicBezTo>
                    <a:pt x="21431" y="84905"/>
                    <a:pt x="21431" y="85857"/>
                    <a:pt x="20479" y="85857"/>
                  </a:cubicBezTo>
                  <a:close/>
                  <a:moveTo>
                    <a:pt x="194786" y="70617"/>
                  </a:moveTo>
                  <a:cubicBezTo>
                    <a:pt x="191929" y="70617"/>
                    <a:pt x="177641" y="103002"/>
                    <a:pt x="194786" y="70617"/>
                  </a:cubicBezTo>
                  <a:close/>
                  <a:moveTo>
                    <a:pt x="196691" y="86810"/>
                  </a:moveTo>
                  <a:cubicBezTo>
                    <a:pt x="197644" y="87762"/>
                    <a:pt x="197644" y="80142"/>
                    <a:pt x="196691" y="86810"/>
                  </a:cubicBezTo>
                  <a:close/>
                  <a:moveTo>
                    <a:pt x="198596" y="82047"/>
                  </a:moveTo>
                  <a:cubicBezTo>
                    <a:pt x="197644" y="82047"/>
                    <a:pt x="197644" y="82047"/>
                    <a:pt x="198596" y="82047"/>
                  </a:cubicBezTo>
                  <a:lnTo>
                    <a:pt x="198596" y="82047"/>
                  </a:lnTo>
                  <a:close/>
                  <a:moveTo>
                    <a:pt x="168116" y="80142"/>
                  </a:moveTo>
                  <a:cubicBezTo>
                    <a:pt x="167164" y="79190"/>
                    <a:pt x="166211" y="80142"/>
                    <a:pt x="168116" y="80142"/>
                  </a:cubicBezTo>
                  <a:close/>
                  <a:moveTo>
                    <a:pt x="170974" y="84905"/>
                  </a:moveTo>
                  <a:cubicBezTo>
                    <a:pt x="170974" y="76332"/>
                    <a:pt x="170021" y="83000"/>
                    <a:pt x="170974" y="84905"/>
                  </a:cubicBezTo>
                  <a:close/>
                  <a:moveTo>
                    <a:pt x="181451" y="96335"/>
                  </a:moveTo>
                  <a:cubicBezTo>
                    <a:pt x="185261" y="70617"/>
                    <a:pt x="182404" y="94430"/>
                    <a:pt x="181451" y="96335"/>
                  </a:cubicBezTo>
                  <a:close/>
                  <a:moveTo>
                    <a:pt x="315754" y="72522"/>
                  </a:moveTo>
                  <a:cubicBezTo>
                    <a:pt x="314801" y="67760"/>
                    <a:pt x="310991" y="81095"/>
                    <a:pt x="315754" y="72522"/>
                  </a:cubicBezTo>
                  <a:close/>
                  <a:moveTo>
                    <a:pt x="290036" y="66807"/>
                  </a:moveTo>
                  <a:cubicBezTo>
                    <a:pt x="262414" y="114432"/>
                    <a:pt x="327184" y="61092"/>
                    <a:pt x="290036" y="66807"/>
                  </a:cubicBezTo>
                  <a:close/>
                  <a:moveTo>
                    <a:pt x="224314" y="68712"/>
                  </a:moveTo>
                  <a:cubicBezTo>
                    <a:pt x="247174" y="178250"/>
                    <a:pt x="304324" y="12515"/>
                    <a:pt x="224314" y="68712"/>
                  </a:cubicBezTo>
                  <a:close/>
                  <a:moveTo>
                    <a:pt x="216694" y="73475"/>
                  </a:moveTo>
                  <a:cubicBezTo>
                    <a:pt x="182404" y="120147"/>
                    <a:pt x="216694" y="67760"/>
                    <a:pt x="216694" y="73475"/>
                  </a:cubicBezTo>
                  <a:close/>
                  <a:moveTo>
                    <a:pt x="175736" y="40137"/>
                  </a:moveTo>
                  <a:cubicBezTo>
                    <a:pt x="175736" y="40137"/>
                    <a:pt x="175736" y="40137"/>
                    <a:pt x="175736" y="401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38" name="Freeform: Shape 537">
              <a:extLst>
                <a:ext uri="{FF2B5EF4-FFF2-40B4-BE49-F238E27FC236}">
                  <a16:creationId xmlns:a16="http://schemas.microsoft.com/office/drawing/2014/main" id="{138483B0-F4B5-4DAF-A387-B11C8209B207}"/>
                </a:ext>
              </a:extLst>
            </p:cNvPr>
            <p:cNvSpPr/>
            <p:nvPr/>
          </p:nvSpPr>
          <p:spPr>
            <a:xfrm>
              <a:off x="7582182" y="2451258"/>
              <a:ext cx="9525" cy="9525"/>
            </a:xfrm>
            <a:custGeom>
              <a:avLst/>
              <a:gdLst>
                <a:gd name="connsiteX0" fmla="*/ 7338 w 9525"/>
                <a:gd name="connsiteY0" fmla="*/ 10954 h 9525"/>
                <a:gd name="connsiteX1" fmla="*/ 9243 w 9525"/>
                <a:gd name="connsiteY1" fmla="*/ 7144 h 9525"/>
                <a:gd name="connsiteX2" fmla="*/ 7338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338" y="10954"/>
                  </a:moveTo>
                  <a:cubicBezTo>
                    <a:pt x="8291" y="10001"/>
                    <a:pt x="9243" y="10001"/>
                    <a:pt x="9243" y="7144"/>
                  </a:cubicBezTo>
                  <a:cubicBezTo>
                    <a:pt x="9243" y="10954"/>
                    <a:pt x="6386" y="8096"/>
                    <a:pt x="7338" y="1095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39" name="Freeform: Shape 538">
              <a:extLst>
                <a:ext uri="{FF2B5EF4-FFF2-40B4-BE49-F238E27FC236}">
                  <a16:creationId xmlns:a16="http://schemas.microsoft.com/office/drawing/2014/main" id="{D1E6C09D-AE0A-44F0-8D86-F0F098516851}"/>
                </a:ext>
              </a:extLst>
            </p:cNvPr>
            <p:cNvSpPr/>
            <p:nvPr/>
          </p:nvSpPr>
          <p:spPr>
            <a:xfrm>
              <a:off x="7583858" y="2456679"/>
              <a:ext cx="9525" cy="9525"/>
            </a:xfrm>
            <a:custGeom>
              <a:avLst/>
              <a:gdLst>
                <a:gd name="connsiteX0" fmla="*/ 7567 w 9525"/>
                <a:gd name="connsiteY0" fmla="*/ 9343 h 9525"/>
                <a:gd name="connsiteX1" fmla="*/ 7567 w 9525"/>
                <a:gd name="connsiteY1" fmla="*/ 93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9343"/>
                  </a:moveTo>
                  <a:cubicBezTo>
                    <a:pt x="7567" y="5533"/>
                    <a:pt x="6615" y="7438"/>
                    <a:pt x="7567" y="93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40" name="Freeform: Shape 539">
              <a:extLst>
                <a:ext uri="{FF2B5EF4-FFF2-40B4-BE49-F238E27FC236}">
                  <a16:creationId xmlns:a16="http://schemas.microsoft.com/office/drawing/2014/main" id="{6E1AF6AB-3299-4206-A871-CC78DEE9BCDC}"/>
                </a:ext>
              </a:extLst>
            </p:cNvPr>
            <p:cNvSpPr/>
            <p:nvPr/>
          </p:nvSpPr>
          <p:spPr>
            <a:xfrm>
              <a:off x="7585033" y="2479784"/>
              <a:ext cx="9525" cy="9525"/>
            </a:xfrm>
            <a:custGeom>
              <a:avLst/>
              <a:gdLst>
                <a:gd name="connsiteX0" fmla="*/ 7344 w 9525"/>
                <a:gd name="connsiteY0" fmla="*/ 8146 h 9525"/>
                <a:gd name="connsiteX1" fmla="*/ 7344 w 9525"/>
                <a:gd name="connsiteY1" fmla="*/ 814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8146"/>
                  </a:moveTo>
                  <a:cubicBezTo>
                    <a:pt x="9249" y="3383"/>
                    <a:pt x="6392" y="17671"/>
                    <a:pt x="7344" y="814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41" name="Freeform: Shape 540">
              <a:extLst>
                <a:ext uri="{FF2B5EF4-FFF2-40B4-BE49-F238E27FC236}">
                  <a16:creationId xmlns:a16="http://schemas.microsoft.com/office/drawing/2014/main" id="{B2BCA9A6-C23A-4C60-9EB5-31E17BD05155}"/>
                </a:ext>
              </a:extLst>
            </p:cNvPr>
            <p:cNvSpPr/>
            <p:nvPr/>
          </p:nvSpPr>
          <p:spPr>
            <a:xfrm>
              <a:off x="7583329" y="2489064"/>
              <a:ext cx="9525" cy="9525"/>
            </a:xfrm>
            <a:custGeom>
              <a:avLst/>
              <a:gdLst>
                <a:gd name="connsiteX0" fmla="*/ 7144 w 9525"/>
                <a:gd name="connsiteY0" fmla="*/ 9343 h 9525"/>
                <a:gd name="connsiteX1" fmla="*/ 7144 w 9525"/>
                <a:gd name="connsiteY1" fmla="*/ 93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343"/>
                  </a:moveTo>
                  <a:cubicBezTo>
                    <a:pt x="10001" y="5533"/>
                    <a:pt x="8096" y="7439"/>
                    <a:pt x="7144" y="93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42" name="Freeform: Shape 541">
              <a:extLst>
                <a:ext uri="{FF2B5EF4-FFF2-40B4-BE49-F238E27FC236}">
                  <a16:creationId xmlns:a16="http://schemas.microsoft.com/office/drawing/2014/main" id="{0060319E-81F5-4186-906C-2C6FD00121DE}"/>
                </a:ext>
              </a:extLst>
            </p:cNvPr>
            <p:cNvSpPr/>
            <p:nvPr/>
          </p:nvSpPr>
          <p:spPr>
            <a:xfrm>
              <a:off x="7549039" y="2422398"/>
              <a:ext cx="9525" cy="9525"/>
            </a:xfrm>
            <a:custGeom>
              <a:avLst/>
              <a:gdLst>
                <a:gd name="connsiteX0" fmla="*/ 9049 w 9525"/>
                <a:gd name="connsiteY0" fmla="*/ 8381 h 9525"/>
                <a:gd name="connsiteX1" fmla="*/ 7144 w 9525"/>
                <a:gd name="connsiteY1" fmla="*/ 9334 h 9525"/>
                <a:gd name="connsiteX2" fmla="*/ 9049 w 9525"/>
                <a:gd name="connsiteY2" fmla="*/ 838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381"/>
                  </a:moveTo>
                  <a:cubicBezTo>
                    <a:pt x="9049" y="5524"/>
                    <a:pt x="8096" y="8381"/>
                    <a:pt x="7144" y="9334"/>
                  </a:cubicBezTo>
                  <a:cubicBezTo>
                    <a:pt x="8096" y="9334"/>
                    <a:pt x="9049" y="9334"/>
                    <a:pt x="9049" y="838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43" name="Freeform: Shape 542">
              <a:extLst>
                <a:ext uri="{FF2B5EF4-FFF2-40B4-BE49-F238E27FC236}">
                  <a16:creationId xmlns:a16="http://schemas.microsoft.com/office/drawing/2014/main" id="{0DFF086F-57EF-4A1D-A0C7-514A41BC2C30}"/>
                </a:ext>
              </a:extLst>
            </p:cNvPr>
            <p:cNvSpPr/>
            <p:nvPr/>
          </p:nvSpPr>
          <p:spPr>
            <a:xfrm>
              <a:off x="7279481" y="2432208"/>
              <a:ext cx="19050" cy="9525"/>
            </a:xfrm>
            <a:custGeom>
              <a:avLst/>
              <a:gdLst>
                <a:gd name="connsiteX0" fmla="*/ 17621 w 19050"/>
                <a:gd name="connsiteY0" fmla="*/ 7144 h 9525"/>
                <a:gd name="connsiteX1" fmla="*/ 7144 w 19050"/>
                <a:gd name="connsiteY1" fmla="*/ 10001 h 9525"/>
                <a:gd name="connsiteX2" fmla="*/ 17621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7621" y="7144"/>
                  </a:moveTo>
                  <a:lnTo>
                    <a:pt x="7144" y="10001"/>
                  </a:lnTo>
                  <a:cubicBezTo>
                    <a:pt x="10954" y="8096"/>
                    <a:pt x="13811" y="8096"/>
                    <a:pt x="1762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44" name="Freeform: Shape 543">
              <a:extLst>
                <a:ext uri="{FF2B5EF4-FFF2-40B4-BE49-F238E27FC236}">
                  <a16:creationId xmlns:a16="http://schemas.microsoft.com/office/drawing/2014/main" id="{002C823F-A918-4019-AAA9-4EE57A4BA1D2}"/>
                </a:ext>
              </a:extLst>
            </p:cNvPr>
            <p:cNvSpPr/>
            <p:nvPr/>
          </p:nvSpPr>
          <p:spPr>
            <a:xfrm>
              <a:off x="7517606" y="2436340"/>
              <a:ext cx="19050" cy="19050"/>
            </a:xfrm>
            <a:custGeom>
              <a:avLst/>
              <a:gdLst>
                <a:gd name="connsiteX0" fmla="*/ 7144 w 19050"/>
                <a:gd name="connsiteY0" fmla="*/ 14442 h 19050"/>
                <a:gd name="connsiteX1" fmla="*/ 7144 w 19050"/>
                <a:gd name="connsiteY1" fmla="*/ 14442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4442"/>
                  </a:moveTo>
                  <a:cubicBezTo>
                    <a:pt x="17621" y="2059"/>
                    <a:pt x="9049" y="7774"/>
                    <a:pt x="7144" y="1444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45" name="Freeform: Shape 544">
              <a:extLst>
                <a:ext uri="{FF2B5EF4-FFF2-40B4-BE49-F238E27FC236}">
                  <a16:creationId xmlns:a16="http://schemas.microsoft.com/office/drawing/2014/main" id="{015D52E3-C15A-419B-9053-1B93DE7DF526}"/>
                </a:ext>
              </a:extLst>
            </p:cNvPr>
            <p:cNvSpPr/>
            <p:nvPr/>
          </p:nvSpPr>
          <p:spPr>
            <a:xfrm>
              <a:off x="7515701" y="2423636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10954" y="22384"/>
                    <a:pt x="7144" y="1381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46" name="Freeform: Shape 545">
              <a:extLst>
                <a:ext uri="{FF2B5EF4-FFF2-40B4-BE49-F238E27FC236}">
                  <a16:creationId xmlns:a16="http://schemas.microsoft.com/office/drawing/2014/main" id="{E609B678-FFDE-4E27-ABA8-C4E2DC054FAF}"/>
                </a:ext>
              </a:extLst>
            </p:cNvPr>
            <p:cNvSpPr/>
            <p:nvPr/>
          </p:nvSpPr>
          <p:spPr>
            <a:xfrm>
              <a:off x="7538138" y="249888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12859"/>
                    <a:pt x="7567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47" name="Freeform: Shape 546">
              <a:extLst>
                <a:ext uri="{FF2B5EF4-FFF2-40B4-BE49-F238E27FC236}">
                  <a16:creationId xmlns:a16="http://schemas.microsoft.com/office/drawing/2014/main" id="{5E5FCDF9-DFCD-4176-9442-935C8ECBC336}"/>
                </a:ext>
              </a:extLst>
            </p:cNvPr>
            <p:cNvSpPr/>
            <p:nvPr/>
          </p:nvSpPr>
          <p:spPr>
            <a:xfrm>
              <a:off x="7502762" y="2427006"/>
              <a:ext cx="9525" cy="9525"/>
            </a:xfrm>
            <a:custGeom>
              <a:avLst/>
              <a:gdLst>
                <a:gd name="connsiteX0" fmla="*/ 8653 w 9525"/>
                <a:gd name="connsiteY0" fmla="*/ 9488 h 9525"/>
                <a:gd name="connsiteX1" fmla="*/ 8653 w 9525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9488"/>
                  </a:moveTo>
                  <a:cubicBezTo>
                    <a:pt x="7700" y="8536"/>
                    <a:pt x="5795" y="4726"/>
                    <a:pt x="8653" y="948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48" name="Freeform: Shape 547">
              <a:extLst>
                <a:ext uri="{FF2B5EF4-FFF2-40B4-BE49-F238E27FC236}">
                  <a16:creationId xmlns:a16="http://schemas.microsoft.com/office/drawing/2014/main" id="{31830980-5B69-43C0-AC40-43ED12252B82}"/>
                </a:ext>
              </a:extLst>
            </p:cNvPr>
            <p:cNvSpPr/>
            <p:nvPr/>
          </p:nvSpPr>
          <p:spPr>
            <a:xfrm>
              <a:off x="7504271" y="242744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6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49" name="Freeform: Shape 548">
              <a:extLst>
                <a:ext uri="{FF2B5EF4-FFF2-40B4-BE49-F238E27FC236}">
                  <a16:creationId xmlns:a16="http://schemas.microsoft.com/office/drawing/2014/main" id="{7E4FF519-BEAA-4DC2-911B-B49149B84DF7}"/>
                </a:ext>
              </a:extLst>
            </p:cNvPr>
            <p:cNvSpPr/>
            <p:nvPr/>
          </p:nvSpPr>
          <p:spPr>
            <a:xfrm>
              <a:off x="7538561" y="25084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001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50" name="Freeform: Shape 549">
              <a:extLst>
                <a:ext uri="{FF2B5EF4-FFF2-40B4-BE49-F238E27FC236}">
                  <a16:creationId xmlns:a16="http://schemas.microsoft.com/office/drawing/2014/main" id="{0311C67B-EEEB-49B2-A419-795137B19529}"/>
                </a:ext>
              </a:extLst>
            </p:cNvPr>
            <p:cNvSpPr/>
            <p:nvPr/>
          </p:nvSpPr>
          <p:spPr>
            <a:xfrm>
              <a:off x="7524007" y="2483491"/>
              <a:ext cx="9525" cy="9525"/>
            </a:xfrm>
            <a:custGeom>
              <a:avLst/>
              <a:gdLst>
                <a:gd name="connsiteX0" fmla="*/ 7410 w 9525"/>
                <a:gd name="connsiteY0" fmla="*/ 9201 h 9525"/>
                <a:gd name="connsiteX1" fmla="*/ 8363 w 9525"/>
                <a:gd name="connsiteY1" fmla="*/ 7296 h 9525"/>
                <a:gd name="connsiteX2" fmla="*/ 7410 w 9525"/>
                <a:gd name="connsiteY2" fmla="*/ 92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0" y="9201"/>
                  </a:moveTo>
                  <a:lnTo>
                    <a:pt x="8363" y="7296"/>
                  </a:lnTo>
                  <a:cubicBezTo>
                    <a:pt x="8363" y="7296"/>
                    <a:pt x="6458" y="6344"/>
                    <a:pt x="7410" y="92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51" name="Freeform: Shape 550">
              <a:extLst>
                <a:ext uri="{FF2B5EF4-FFF2-40B4-BE49-F238E27FC236}">
                  <a16:creationId xmlns:a16="http://schemas.microsoft.com/office/drawing/2014/main" id="{334E79A6-4C24-46B1-9905-914B96639E22}"/>
                </a:ext>
              </a:extLst>
            </p:cNvPr>
            <p:cNvSpPr/>
            <p:nvPr/>
          </p:nvSpPr>
          <p:spPr>
            <a:xfrm>
              <a:off x="7494599" y="2428398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6339" y="11906"/>
                    <a:pt x="7291" y="9049"/>
                    <a:pt x="82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52" name="Freeform: Shape 551">
              <a:extLst>
                <a:ext uri="{FF2B5EF4-FFF2-40B4-BE49-F238E27FC236}">
                  <a16:creationId xmlns:a16="http://schemas.microsoft.com/office/drawing/2014/main" id="{FE51BB9B-74DA-49CF-B7AD-EB47D0E7BBF2}"/>
                </a:ext>
              </a:extLst>
            </p:cNvPr>
            <p:cNvSpPr/>
            <p:nvPr/>
          </p:nvSpPr>
          <p:spPr>
            <a:xfrm>
              <a:off x="7516935" y="2498883"/>
              <a:ext cx="9525" cy="9525"/>
            </a:xfrm>
            <a:custGeom>
              <a:avLst/>
              <a:gdLst>
                <a:gd name="connsiteX0" fmla="*/ 7815 w 9525"/>
                <a:gd name="connsiteY0" fmla="*/ 7144 h 9525"/>
                <a:gd name="connsiteX1" fmla="*/ 7815 w 9525"/>
                <a:gd name="connsiteY1" fmla="*/ 10954 h 9525"/>
                <a:gd name="connsiteX2" fmla="*/ 7815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15" y="7144"/>
                  </a:moveTo>
                  <a:cubicBezTo>
                    <a:pt x="8767" y="10954"/>
                    <a:pt x="5909" y="8096"/>
                    <a:pt x="7815" y="10954"/>
                  </a:cubicBezTo>
                  <a:cubicBezTo>
                    <a:pt x="8767" y="10954"/>
                    <a:pt x="8767" y="9049"/>
                    <a:pt x="7815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53" name="Freeform: Shape 552">
              <a:extLst>
                <a:ext uri="{FF2B5EF4-FFF2-40B4-BE49-F238E27FC236}">
                  <a16:creationId xmlns:a16="http://schemas.microsoft.com/office/drawing/2014/main" id="{A4403A65-A0DA-4BE6-8012-FD64DB8C1664}"/>
                </a:ext>
              </a:extLst>
            </p:cNvPr>
            <p:cNvSpPr/>
            <p:nvPr/>
          </p:nvSpPr>
          <p:spPr>
            <a:xfrm>
              <a:off x="7497842" y="247697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8096"/>
                    <a:pt x="7858" y="7144"/>
                  </a:cubicBezTo>
                  <a:cubicBezTo>
                    <a:pt x="6906" y="8096"/>
                    <a:pt x="6906" y="8096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54" name="Freeform: Shape 553">
              <a:extLst>
                <a:ext uri="{FF2B5EF4-FFF2-40B4-BE49-F238E27FC236}">
                  <a16:creationId xmlns:a16="http://schemas.microsoft.com/office/drawing/2014/main" id="{B7800809-CFD1-4E87-8BB2-44F2E189EE43}"/>
                </a:ext>
              </a:extLst>
            </p:cNvPr>
            <p:cNvSpPr/>
            <p:nvPr/>
          </p:nvSpPr>
          <p:spPr>
            <a:xfrm>
              <a:off x="7498556" y="247655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9049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8096" y="8520"/>
                    <a:pt x="9049" y="7567"/>
                  </a:cubicBez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55" name="Freeform: Shape 554">
              <a:extLst>
                <a:ext uri="{FF2B5EF4-FFF2-40B4-BE49-F238E27FC236}">
                  <a16:creationId xmlns:a16="http://schemas.microsoft.com/office/drawing/2014/main" id="{582767DE-85A5-44F9-935A-8C054C0AD02D}"/>
                </a:ext>
              </a:extLst>
            </p:cNvPr>
            <p:cNvSpPr/>
            <p:nvPr/>
          </p:nvSpPr>
          <p:spPr>
            <a:xfrm>
              <a:off x="7491688" y="2476368"/>
              <a:ext cx="9525" cy="9525"/>
            </a:xfrm>
            <a:custGeom>
              <a:avLst/>
              <a:gdLst>
                <a:gd name="connsiteX0" fmla="*/ 7344 w 9525"/>
                <a:gd name="connsiteY0" fmla="*/ 9657 h 9525"/>
                <a:gd name="connsiteX1" fmla="*/ 7344 w 9525"/>
                <a:gd name="connsiteY1" fmla="*/ 965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9657"/>
                  </a:moveTo>
                  <a:cubicBezTo>
                    <a:pt x="9249" y="5847"/>
                    <a:pt x="6392" y="6799"/>
                    <a:pt x="7344" y="965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56" name="Freeform: Shape 555">
              <a:extLst>
                <a:ext uri="{FF2B5EF4-FFF2-40B4-BE49-F238E27FC236}">
                  <a16:creationId xmlns:a16="http://schemas.microsoft.com/office/drawing/2014/main" id="{7D2CD8B2-1446-400E-B76D-4826E0058807}"/>
                </a:ext>
              </a:extLst>
            </p:cNvPr>
            <p:cNvSpPr/>
            <p:nvPr/>
          </p:nvSpPr>
          <p:spPr>
            <a:xfrm>
              <a:off x="7462361" y="2420683"/>
              <a:ext cx="9525" cy="9525"/>
            </a:xfrm>
            <a:custGeom>
              <a:avLst/>
              <a:gdLst>
                <a:gd name="connsiteX0" fmla="*/ 7144 w 9525"/>
                <a:gd name="connsiteY0" fmla="*/ 7239 h 9525"/>
                <a:gd name="connsiteX1" fmla="*/ 7144 w 9525"/>
                <a:gd name="connsiteY1" fmla="*/ 723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239"/>
                  </a:moveTo>
                  <a:cubicBezTo>
                    <a:pt x="15716" y="12954"/>
                    <a:pt x="9049" y="6286"/>
                    <a:pt x="7144" y="723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57" name="Freeform: Shape 556">
              <a:extLst>
                <a:ext uri="{FF2B5EF4-FFF2-40B4-BE49-F238E27FC236}">
                  <a16:creationId xmlns:a16="http://schemas.microsoft.com/office/drawing/2014/main" id="{563A763E-2E2D-46A8-9A09-2EA882CB764F}"/>
                </a:ext>
              </a:extLst>
            </p:cNvPr>
            <p:cNvSpPr/>
            <p:nvPr/>
          </p:nvSpPr>
          <p:spPr>
            <a:xfrm>
              <a:off x="7467124" y="242006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58" name="Freeform: Shape 557">
              <a:extLst>
                <a:ext uri="{FF2B5EF4-FFF2-40B4-BE49-F238E27FC236}">
                  <a16:creationId xmlns:a16="http://schemas.microsoft.com/office/drawing/2014/main" id="{FDD3C529-F9F4-40CB-945C-F0220EAA58A6}"/>
                </a:ext>
              </a:extLst>
            </p:cNvPr>
            <p:cNvSpPr/>
            <p:nvPr/>
          </p:nvSpPr>
          <p:spPr>
            <a:xfrm>
              <a:off x="7502895" y="2508408"/>
              <a:ext cx="9525" cy="19050"/>
            </a:xfrm>
            <a:custGeom>
              <a:avLst/>
              <a:gdLst>
                <a:gd name="connsiteX0" fmla="*/ 7567 w 9525"/>
                <a:gd name="connsiteY0" fmla="*/ 7144 h 19050"/>
                <a:gd name="connsiteX1" fmla="*/ 7567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567" y="7144"/>
                  </a:moveTo>
                  <a:cubicBezTo>
                    <a:pt x="6615" y="17621"/>
                    <a:pt x="7567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59" name="Freeform: Shape 558">
              <a:extLst>
                <a:ext uri="{FF2B5EF4-FFF2-40B4-BE49-F238E27FC236}">
                  <a16:creationId xmlns:a16="http://schemas.microsoft.com/office/drawing/2014/main" id="{D30BA5D1-8E35-4CED-9F84-F4F76DE2B2E6}"/>
                </a:ext>
              </a:extLst>
            </p:cNvPr>
            <p:cNvSpPr/>
            <p:nvPr/>
          </p:nvSpPr>
          <p:spPr>
            <a:xfrm>
              <a:off x="7459237" y="2418873"/>
              <a:ext cx="9525" cy="9525"/>
            </a:xfrm>
            <a:custGeom>
              <a:avLst/>
              <a:gdLst>
                <a:gd name="connsiteX0" fmla="*/ 7410 w 9525"/>
                <a:gd name="connsiteY0" fmla="*/ 8096 h 9525"/>
                <a:gd name="connsiteX1" fmla="*/ 8363 w 9525"/>
                <a:gd name="connsiteY1" fmla="*/ 9049 h 9525"/>
                <a:gd name="connsiteX2" fmla="*/ 7410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0" y="8096"/>
                  </a:moveTo>
                  <a:cubicBezTo>
                    <a:pt x="7410" y="8096"/>
                    <a:pt x="8363" y="8096"/>
                    <a:pt x="8363" y="9049"/>
                  </a:cubicBezTo>
                  <a:cubicBezTo>
                    <a:pt x="8363" y="6191"/>
                    <a:pt x="6458" y="7144"/>
                    <a:pt x="7410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60" name="Freeform: Shape 559">
              <a:extLst>
                <a:ext uri="{FF2B5EF4-FFF2-40B4-BE49-F238E27FC236}">
                  <a16:creationId xmlns:a16="http://schemas.microsoft.com/office/drawing/2014/main" id="{95E6C192-A302-462A-A238-55E2A12B919D}"/>
                </a:ext>
              </a:extLst>
            </p:cNvPr>
            <p:cNvSpPr/>
            <p:nvPr/>
          </p:nvSpPr>
          <p:spPr>
            <a:xfrm>
              <a:off x="7469981" y="2472223"/>
              <a:ext cx="9525" cy="9525"/>
            </a:xfrm>
            <a:custGeom>
              <a:avLst/>
              <a:gdLst>
                <a:gd name="connsiteX0" fmla="*/ 7144 w 9525"/>
                <a:gd name="connsiteY0" fmla="*/ 9039 h 9525"/>
                <a:gd name="connsiteX1" fmla="*/ 9049 w 9525"/>
                <a:gd name="connsiteY1" fmla="*/ 9991 h 9525"/>
                <a:gd name="connsiteX2" fmla="*/ 7144 w 9525"/>
                <a:gd name="connsiteY2" fmla="*/ 903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39"/>
                  </a:moveTo>
                  <a:cubicBezTo>
                    <a:pt x="7144" y="10944"/>
                    <a:pt x="9049" y="9991"/>
                    <a:pt x="9049" y="9991"/>
                  </a:cubicBezTo>
                  <a:cubicBezTo>
                    <a:pt x="9049" y="9991"/>
                    <a:pt x="8096" y="4276"/>
                    <a:pt x="7144" y="903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61" name="Freeform: Shape 560">
              <a:extLst>
                <a:ext uri="{FF2B5EF4-FFF2-40B4-BE49-F238E27FC236}">
                  <a16:creationId xmlns:a16="http://schemas.microsoft.com/office/drawing/2014/main" id="{2209B501-CC3C-4831-9EDD-0E5D796A750B}"/>
                </a:ext>
              </a:extLst>
            </p:cNvPr>
            <p:cNvSpPr/>
            <p:nvPr/>
          </p:nvSpPr>
          <p:spPr>
            <a:xfrm>
              <a:off x="7454741" y="2430814"/>
              <a:ext cx="9525" cy="19050"/>
            </a:xfrm>
            <a:custGeom>
              <a:avLst/>
              <a:gdLst>
                <a:gd name="connsiteX0" fmla="*/ 7144 w 9525"/>
                <a:gd name="connsiteY0" fmla="*/ 7585 h 19050"/>
                <a:gd name="connsiteX1" fmla="*/ 8096 w 9525"/>
                <a:gd name="connsiteY1" fmla="*/ 12348 h 19050"/>
                <a:gd name="connsiteX2" fmla="*/ 7144 w 9525"/>
                <a:gd name="connsiteY2" fmla="*/ 758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7585"/>
                  </a:moveTo>
                  <a:cubicBezTo>
                    <a:pt x="7144" y="7585"/>
                    <a:pt x="8096" y="9490"/>
                    <a:pt x="8096" y="12348"/>
                  </a:cubicBezTo>
                  <a:cubicBezTo>
                    <a:pt x="8096" y="10443"/>
                    <a:pt x="9049" y="5680"/>
                    <a:pt x="7144" y="758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62" name="Freeform: Shape 561">
              <a:extLst>
                <a:ext uri="{FF2B5EF4-FFF2-40B4-BE49-F238E27FC236}">
                  <a16:creationId xmlns:a16="http://schemas.microsoft.com/office/drawing/2014/main" id="{6DC067A5-1538-4EF0-961E-CF91779AB220}"/>
                </a:ext>
              </a:extLst>
            </p:cNvPr>
            <p:cNvSpPr/>
            <p:nvPr/>
          </p:nvSpPr>
          <p:spPr>
            <a:xfrm>
              <a:off x="7466995" y="2473166"/>
              <a:ext cx="9525" cy="9525"/>
            </a:xfrm>
            <a:custGeom>
              <a:avLst/>
              <a:gdLst>
                <a:gd name="connsiteX0" fmla="*/ 7273 w 9525"/>
                <a:gd name="connsiteY0" fmla="*/ 7144 h 9525"/>
                <a:gd name="connsiteX1" fmla="*/ 727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273" y="7144"/>
                  </a:moveTo>
                  <a:cubicBezTo>
                    <a:pt x="6320" y="7144"/>
                    <a:pt x="11083" y="7144"/>
                    <a:pt x="727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63" name="Freeform: Shape 562">
              <a:extLst>
                <a:ext uri="{FF2B5EF4-FFF2-40B4-BE49-F238E27FC236}">
                  <a16:creationId xmlns:a16="http://schemas.microsoft.com/office/drawing/2014/main" id="{0422F0D4-8BE9-416A-86AD-B5D03067C615}"/>
                </a:ext>
              </a:extLst>
            </p:cNvPr>
            <p:cNvSpPr/>
            <p:nvPr/>
          </p:nvSpPr>
          <p:spPr>
            <a:xfrm>
              <a:off x="7474744" y="2505406"/>
              <a:ext cx="9525" cy="19050"/>
            </a:xfrm>
            <a:custGeom>
              <a:avLst/>
              <a:gdLst>
                <a:gd name="connsiteX0" fmla="*/ 7144 w 9525"/>
                <a:gd name="connsiteY0" fmla="*/ 15861 h 19050"/>
                <a:gd name="connsiteX1" fmla="*/ 7144 w 9525"/>
                <a:gd name="connsiteY1" fmla="*/ 1586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5861"/>
                  </a:moveTo>
                  <a:cubicBezTo>
                    <a:pt x="8096" y="13003"/>
                    <a:pt x="8096" y="-2237"/>
                    <a:pt x="7144" y="1586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64" name="Freeform: Shape 563">
              <a:extLst>
                <a:ext uri="{FF2B5EF4-FFF2-40B4-BE49-F238E27FC236}">
                  <a16:creationId xmlns:a16="http://schemas.microsoft.com/office/drawing/2014/main" id="{252332B8-6D40-458D-BD7D-FA45D342BB1F}"/>
                </a:ext>
              </a:extLst>
            </p:cNvPr>
            <p:cNvSpPr/>
            <p:nvPr/>
          </p:nvSpPr>
          <p:spPr>
            <a:xfrm>
              <a:off x="7471886" y="25074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65" name="Freeform: Shape 564">
              <a:extLst>
                <a:ext uri="{FF2B5EF4-FFF2-40B4-BE49-F238E27FC236}">
                  <a16:creationId xmlns:a16="http://schemas.microsoft.com/office/drawing/2014/main" id="{F9D271A3-19B2-43F7-89F9-F29E556222CD}"/>
                </a:ext>
              </a:extLst>
            </p:cNvPr>
            <p:cNvSpPr/>
            <p:nvPr/>
          </p:nvSpPr>
          <p:spPr>
            <a:xfrm>
              <a:off x="7449026" y="248650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66" name="Freeform: Shape 565">
              <a:extLst>
                <a:ext uri="{FF2B5EF4-FFF2-40B4-BE49-F238E27FC236}">
                  <a16:creationId xmlns:a16="http://schemas.microsoft.com/office/drawing/2014/main" id="{0E8F4DCB-5483-499A-B72D-CD4D27E47208}"/>
                </a:ext>
              </a:extLst>
            </p:cNvPr>
            <p:cNvSpPr/>
            <p:nvPr/>
          </p:nvSpPr>
          <p:spPr>
            <a:xfrm>
              <a:off x="7462925" y="2506018"/>
              <a:ext cx="9525" cy="19050"/>
            </a:xfrm>
            <a:custGeom>
              <a:avLst/>
              <a:gdLst>
                <a:gd name="connsiteX0" fmla="*/ 8485 w 9525"/>
                <a:gd name="connsiteY0" fmla="*/ 11439 h 19050"/>
                <a:gd name="connsiteX1" fmla="*/ 8485 w 9525"/>
                <a:gd name="connsiteY1" fmla="*/ 1143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485" y="11439"/>
                  </a:moveTo>
                  <a:cubicBezTo>
                    <a:pt x="4675" y="-1896"/>
                    <a:pt x="10390" y="20964"/>
                    <a:pt x="8485" y="1143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67" name="Freeform: Shape 566">
              <a:extLst>
                <a:ext uri="{FF2B5EF4-FFF2-40B4-BE49-F238E27FC236}">
                  <a16:creationId xmlns:a16="http://schemas.microsoft.com/office/drawing/2014/main" id="{95D58A6E-1421-462D-851B-A541CADE4597}"/>
                </a:ext>
              </a:extLst>
            </p:cNvPr>
            <p:cNvSpPr/>
            <p:nvPr/>
          </p:nvSpPr>
          <p:spPr>
            <a:xfrm>
              <a:off x="7433786" y="2418635"/>
              <a:ext cx="9525" cy="9525"/>
            </a:xfrm>
            <a:custGeom>
              <a:avLst/>
              <a:gdLst>
                <a:gd name="connsiteX0" fmla="*/ 7144 w 9525"/>
                <a:gd name="connsiteY0" fmla="*/ 9287 h 9525"/>
                <a:gd name="connsiteX1" fmla="*/ 7144 w 9525"/>
                <a:gd name="connsiteY1" fmla="*/ 928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287"/>
                  </a:moveTo>
                  <a:cubicBezTo>
                    <a:pt x="8096" y="6429"/>
                    <a:pt x="8096" y="6429"/>
                    <a:pt x="7144" y="928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68" name="Freeform: Shape 567">
              <a:extLst>
                <a:ext uri="{FF2B5EF4-FFF2-40B4-BE49-F238E27FC236}">
                  <a16:creationId xmlns:a16="http://schemas.microsoft.com/office/drawing/2014/main" id="{3CF6E978-E6A3-4E28-B48C-5B2F13638534}"/>
                </a:ext>
              </a:extLst>
            </p:cNvPr>
            <p:cNvSpPr/>
            <p:nvPr/>
          </p:nvSpPr>
          <p:spPr>
            <a:xfrm>
              <a:off x="7433786" y="24188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69" name="Freeform: Shape 568">
              <a:extLst>
                <a:ext uri="{FF2B5EF4-FFF2-40B4-BE49-F238E27FC236}">
                  <a16:creationId xmlns:a16="http://schemas.microsoft.com/office/drawing/2014/main" id="{929092D0-582C-4097-8F4C-4EB1A2C7EA4C}"/>
                </a:ext>
              </a:extLst>
            </p:cNvPr>
            <p:cNvSpPr/>
            <p:nvPr/>
          </p:nvSpPr>
          <p:spPr>
            <a:xfrm>
              <a:off x="7452836" y="248269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9049 w 9525"/>
                <a:gd name="connsiteY1" fmla="*/ 8096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8096" y="9049"/>
                    <a:pt x="8096" y="9049"/>
                    <a:pt x="9049" y="8096"/>
                  </a:cubicBezTo>
                  <a:cubicBezTo>
                    <a:pt x="9049" y="7144"/>
                    <a:pt x="7144" y="6191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70" name="Freeform: Shape 569">
              <a:extLst>
                <a:ext uri="{FF2B5EF4-FFF2-40B4-BE49-F238E27FC236}">
                  <a16:creationId xmlns:a16="http://schemas.microsoft.com/office/drawing/2014/main" id="{900CB207-087E-47CE-8AD4-BCDE0764DC8E}"/>
                </a:ext>
              </a:extLst>
            </p:cNvPr>
            <p:cNvSpPr/>
            <p:nvPr/>
          </p:nvSpPr>
          <p:spPr>
            <a:xfrm>
              <a:off x="7428071" y="2427128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10001" y="5556"/>
                    <a:pt x="7144" y="8414"/>
                    <a:pt x="7144" y="84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71" name="Freeform: Shape 570">
              <a:extLst>
                <a:ext uri="{FF2B5EF4-FFF2-40B4-BE49-F238E27FC236}">
                  <a16:creationId xmlns:a16="http://schemas.microsoft.com/office/drawing/2014/main" id="{DA69FF0B-5E17-4AF4-A8B3-599499B1957D}"/>
                </a:ext>
              </a:extLst>
            </p:cNvPr>
            <p:cNvSpPr/>
            <p:nvPr/>
          </p:nvSpPr>
          <p:spPr>
            <a:xfrm>
              <a:off x="7418699" y="2420314"/>
              <a:ext cx="9525" cy="9525"/>
            </a:xfrm>
            <a:custGeom>
              <a:avLst/>
              <a:gdLst>
                <a:gd name="connsiteX0" fmla="*/ 8896 w 9525"/>
                <a:gd name="connsiteY0" fmla="*/ 7608 h 9525"/>
                <a:gd name="connsiteX1" fmla="*/ 8896 w 9525"/>
                <a:gd name="connsiteY1" fmla="*/ 760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96" y="7608"/>
                  </a:moveTo>
                  <a:cubicBezTo>
                    <a:pt x="10801" y="5703"/>
                    <a:pt x="4133" y="10465"/>
                    <a:pt x="8896" y="760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72" name="Freeform: Shape 571">
              <a:extLst>
                <a:ext uri="{FF2B5EF4-FFF2-40B4-BE49-F238E27FC236}">
                  <a16:creationId xmlns:a16="http://schemas.microsoft.com/office/drawing/2014/main" id="{DADB0F6F-1CDD-4FB8-9D68-45BE9B9943AF}"/>
                </a:ext>
              </a:extLst>
            </p:cNvPr>
            <p:cNvSpPr/>
            <p:nvPr/>
          </p:nvSpPr>
          <p:spPr>
            <a:xfrm>
              <a:off x="7431881" y="2512853"/>
              <a:ext cx="9525" cy="19050"/>
            </a:xfrm>
            <a:custGeom>
              <a:avLst/>
              <a:gdLst>
                <a:gd name="connsiteX0" fmla="*/ 7144 w 9525"/>
                <a:gd name="connsiteY0" fmla="*/ 12224 h 19050"/>
                <a:gd name="connsiteX1" fmla="*/ 7144 w 9525"/>
                <a:gd name="connsiteY1" fmla="*/ 1222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2224"/>
                  </a:moveTo>
                  <a:cubicBezTo>
                    <a:pt x="7144" y="12224"/>
                    <a:pt x="9049" y="794"/>
                    <a:pt x="7144" y="1222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73" name="Freeform: Shape 572">
              <a:extLst>
                <a:ext uri="{FF2B5EF4-FFF2-40B4-BE49-F238E27FC236}">
                  <a16:creationId xmlns:a16="http://schemas.microsoft.com/office/drawing/2014/main" id="{DC51E39C-1E6E-404A-BA15-A48AC31698DF}"/>
                </a:ext>
              </a:extLst>
            </p:cNvPr>
            <p:cNvSpPr/>
            <p:nvPr/>
          </p:nvSpPr>
          <p:spPr>
            <a:xfrm>
              <a:off x="7364254" y="2424146"/>
              <a:ext cx="9525" cy="9525"/>
            </a:xfrm>
            <a:custGeom>
              <a:avLst/>
              <a:gdLst>
                <a:gd name="connsiteX0" fmla="*/ 7144 w 9525"/>
                <a:gd name="connsiteY0" fmla="*/ 10443 h 9525"/>
                <a:gd name="connsiteX1" fmla="*/ 7144 w 9525"/>
                <a:gd name="connsiteY1" fmla="*/ 104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443"/>
                  </a:moveTo>
                  <a:cubicBezTo>
                    <a:pt x="9049" y="4728"/>
                    <a:pt x="7144" y="7586"/>
                    <a:pt x="7144" y="104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74" name="Freeform: Shape 573">
              <a:extLst>
                <a:ext uri="{FF2B5EF4-FFF2-40B4-BE49-F238E27FC236}">
                  <a16:creationId xmlns:a16="http://schemas.microsoft.com/office/drawing/2014/main" id="{B1DF6320-2719-4BBE-B772-BDB8A206D6D3}"/>
                </a:ext>
              </a:extLst>
            </p:cNvPr>
            <p:cNvSpPr/>
            <p:nvPr/>
          </p:nvSpPr>
          <p:spPr>
            <a:xfrm>
              <a:off x="7371874" y="24341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75" name="Freeform: Shape 574">
              <a:extLst>
                <a:ext uri="{FF2B5EF4-FFF2-40B4-BE49-F238E27FC236}">
                  <a16:creationId xmlns:a16="http://schemas.microsoft.com/office/drawing/2014/main" id="{70887775-4FB7-4E8E-A540-78567A2FCA3A}"/>
                </a:ext>
              </a:extLst>
            </p:cNvPr>
            <p:cNvSpPr/>
            <p:nvPr/>
          </p:nvSpPr>
          <p:spPr>
            <a:xfrm>
              <a:off x="7333774" y="2421016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9049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9049" y="7858"/>
                  </a:lnTo>
                  <a:cubicBezTo>
                    <a:pt x="8096" y="6906"/>
                    <a:pt x="714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76" name="Freeform: Shape 575">
              <a:extLst>
                <a:ext uri="{FF2B5EF4-FFF2-40B4-BE49-F238E27FC236}">
                  <a16:creationId xmlns:a16="http://schemas.microsoft.com/office/drawing/2014/main" id="{22E0B499-7BCE-4E28-9306-EDDF1AEA6042}"/>
                </a:ext>
              </a:extLst>
            </p:cNvPr>
            <p:cNvSpPr/>
            <p:nvPr/>
          </p:nvSpPr>
          <p:spPr>
            <a:xfrm>
              <a:off x="7377568" y="2420737"/>
              <a:ext cx="9525" cy="9525"/>
            </a:xfrm>
            <a:custGeom>
              <a:avLst/>
              <a:gdLst>
                <a:gd name="connsiteX0" fmla="*/ 9069 w 9525"/>
                <a:gd name="connsiteY0" fmla="*/ 10995 h 9525"/>
                <a:gd name="connsiteX1" fmla="*/ 9069 w 9525"/>
                <a:gd name="connsiteY1" fmla="*/ 1099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10995"/>
                  </a:moveTo>
                  <a:cubicBezTo>
                    <a:pt x="5259" y="3375"/>
                    <a:pt x="8117" y="9090"/>
                    <a:pt x="9069" y="1099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77" name="Freeform: Shape 576">
              <a:extLst>
                <a:ext uri="{FF2B5EF4-FFF2-40B4-BE49-F238E27FC236}">
                  <a16:creationId xmlns:a16="http://schemas.microsoft.com/office/drawing/2014/main" id="{B6E6A8D0-5039-4ABC-AE1C-BF89AA7AFE4E}"/>
                </a:ext>
              </a:extLst>
            </p:cNvPr>
            <p:cNvSpPr/>
            <p:nvPr/>
          </p:nvSpPr>
          <p:spPr>
            <a:xfrm>
              <a:off x="7375483" y="2417921"/>
              <a:ext cx="9525" cy="9525"/>
            </a:xfrm>
            <a:custGeom>
              <a:avLst/>
              <a:gdLst>
                <a:gd name="connsiteX0" fmla="*/ 7344 w 9525"/>
                <a:gd name="connsiteY0" fmla="*/ 7144 h 9525"/>
                <a:gd name="connsiteX1" fmla="*/ 73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7144"/>
                  </a:moveTo>
                  <a:cubicBezTo>
                    <a:pt x="6392" y="13811"/>
                    <a:pt x="9249" y="8096"/>
                    <a:pt x="73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78" name="Freeform: Shape 577">
              <a:extLst>
                <a:ext uri="{FF2B5EF4-FFF2-40B4-BE49-F238E27FC236}">
                  <a16:creationId xmlns:a16="http://schemas.microsoft.com/office/drawing/2014/main" id="{8E5F2924-7410-4270-BD4F-54606CA23B1B}"/>
                </a:ext>
              </a:extLst>
            </p:cNvPr>
            <p:cNvSpPr/>
            <p:nvPr/>
          </p:nvSpPr>
          <p:spPr>
            <a:xfrm>
              <a:off x="7374711" y="2500788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8117" y="7144"/>
                    <a:pt x="5259" y="9049"/>
                    <a:pt x="906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79" name="Freeform: Shape 578">
              <a:extLst>
                <a:ext uri="{FF2B5EF4-FFF2-40B4-BE49-F238E27FC236}">
                  <a16:creationId xmlns:a16="http://schemas.microsoft.com/office/drawing/2014/main" id="{14FDC4FB-AC4A-4FDE-BAFA-DFCB2670C03E}"/>
                </a:ext>
              </a:extLst>
            </p:cNvPr>
            <p:cNvSpPr/>
            <p:nvPr/>
          </p:nvSpPr>
          <p:spPr>
            <a:xfrm>
              <a:off x="7367111" y="249274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10001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9472"/>
                    <a:pt x="9049" y="8520"/>
                    <a:pt x="10001" y="7567"/>
                  </a:cubicBezTo>
                  <a:cubicBezTo>
                    <a:pt x="8096" y="7567"/>
                    <a:pt x="8096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80" name="Freeform: Shape 579">
              <a:extLst>
                <a:ext uri="{FF2B5EF4-FFF2-40B4-BE49-F238E27FC236}">
                  <a16:creationId xmlns:a16="http://schemas.microsoft.com/office/drawing/2014/main" id="{D5CBEC64-D664-4AF2-89D6-457B83B37AC3}"/>
                </a:ext>
              </a:extLst>
            </p:cNvPr>
            <p:cNvSpPr/>
            <p:nvPr/>
          </p:nvSpPr>
          <p:spPr>
            <a:xfrm>
              <a:off x="7367507" y="2518886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7700" y="8096"/>
                    <a:pt x="5796" y="10001"/>
                    <a:pt x="865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81" name="Freeform: Shape 580">
              <a:extLst>
                <a:ext uri="{FF2B5EF4-FFF2-40B4-BE49-F238E27FC236}">
                  <a16:creationId xmlns:a16="http://schemas.microsoft.com/office/drawing/2014/main" id="{F38EE161-04E0-4E91-AC33-4A23A9DFA41D}"/>
                </a:ext>
              </a:extLst>
            </p:cNvPr>
            <p:cNvSpPr/>
            <p:nvPr/>
          </p:nvSpPr>
          <p:spPr>
            <a:xfrm>
              <a:off x="7321920" y="243697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7144"/>
                  </a:lnTo>
                  <a:cubicBezTo>
                    <a:pt x="6615" y="8096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82" name="Freeform: Shape 581">
              <a:extLst>
                <a:ext uri="{FF2B5EF4-FFF2-40B4-BE49-F238E27FC236}">
                  <a16:creationId xmlns:a16="http://schemas.microsoft.com/office/drawing/2014/main" id="{FA9E1208-026F-447A-A7A2-D2F24BE66359}"/>
                </a:ext>
              </a:extLst>
            </p:cNvPr>
            <p:cNvSpPr/>
            <p:nvPr/>
          </p:nvSpPr>
          <p:spPr>
            <a:xfrm>
              <a:off x="7312819" y="2422230"/>
              <a:ext cx="28575" cy="19050"/>
            </a:xfrm>
            <a:custGeom>
              <a:avLst/>
              <a:gdLst>
                <a:gd name="connsiteX0" fmla="*/ 29051 w 28575"/>
                <a:gd name="connsiteY0" fmla="*/ 18074 h 19050"/>
                <a:gd name="connsiteX1" fmla="*/ 7144 w 28575"/>
                <a:gd name="connsiteY1" fmla="*/ 19979 h 19050"/>
                <a:gd name="connsiteX2" fmla="*/ 29051 w 28575"/>
                <a:gd name="connsiteY2" fmla="*/ 1807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19050">
                  <a:moveTo>
                    <a:pt x="29051" y="18074"/>
                  </a:moveTo>
                  <a:cubicBezTo>
                    <a:pt x="28099" y="16169"/>
                    <a:pt x="17621" y="-6691"/>
                    <a:pt x="7144" y="19979"/>
                  </a:cubicBezTo>
                  <a:cubicBezTo>
                    <a:pt x="13811" y="19979"/>
                    <a:pt x="26194" y="20932"/>
                    <a:pt x="29051" y="1807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83" name="Freeform: Shape 582">
              <a:extLst>
                <a:ext uri="{FF2B5EF4-FFF2-40B4-BE49-F238E27FC236}">
                  <a16:creationId xmlns:a16="http://schemas.microsoft.com/office/drawing/2014/main" id="{B1EA15F2-449B-40F0-9562-1687936D5D98}"/>
                </a:ext>
              </a:extLst>
            </p:cNvPr>
            <p:cNvSpPr/>
            <p:nvPr/>
          </p:nvSpPr>
          <p:spPr>
            <a:xfrm>
              <a:off x="7290911" y="24360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84" name="Freeform: Shape 583">
              <a:extLst>
                <a:ext uri="{FF2B5EF4-FFF2-40B4-BE49-F238E27FC236}">
                  <a16:creationId xmlns:a16="http://schemas.microsoft.com/office/drawing/2014/main" id="{0F421927-C9B8-4B0D-AE06-200D80FCE5BD}"/>
                </a:ext>
              </a:extLst>
            </p:cNvPr>
            <p:cNvSpPr/>
            <p:nvPr/>
          </p:nvSpPr>
          <p:spPr>
            <a:xfrm>
              <a:off x="7292102" y="2432028"/>
              <a:ext cx="9525" cy="19050"/>
            </a:xfrm>
            <a:custGeom>
              <a:avLst/>
              <a:gdLst>
                <a:gd name="connsiteX0" fmla="*/ 7858 w 9525"/>
                <a:gd name="connsiteY0" fmla="*/ 12086 h 19050"/>
                <a:gd name="connsiteX1" fmla="*/ 7858 w 9525"/>
                <a:gd name="connsiteY1" fmla="*/ 1208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858" y="12086"/>
                  </a:moveTo>
                  <a:cubicBezTo>
                    <a:pt x="6906" y="2561"/>
                    <a:pt x="6906" y="9229"/>
                    <a:pt x="7858" y="1208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85" name="Freeform: Shape 584">
              <a:extLst>
                <a:ext uri="{FF2B5EF4-FFF2-40B4-BE49-F238E27FC236}">
                  <a16:creationId xmlns:a16="http://schemas.microsoft.com/office/drawing/2014/main" id="{600E6BB9-C199-41AE-B8CD-68DD07417314}"/>
                </a:ext>
              </a:extLst>
            </p:cNvPr>
            <p:cNvSpPr/>
            <p:nvPr/>
          </p:nvSpPr>
          <p:spPr>
            <a:xfrm>
              <a:off x="7295379" y="2428398"/>
              <a:ext cx="9525" cy="19050"/>
            </a:xfrm>
            <a:custGeom>
              <a:avLst/>
              <a:gdLst>
                <a:gd name="connsiteX0" fmla="*/ 9343 w 9525"/>
                <a:gd name="connsiteY0" fmla="*/ 7144 h 19050"/>
                <a:gd name="connsiteX1" fmla="*/ 9343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343" y="7144"/>
                  </a:moveTo>
                  <a:cubicBezTo>
                    <a:pt x="7439" y="8096"/>
                    <a:pt x="5533" y="28099"/>
                    <a:pt x="934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86" name="Freeform: Shape 585">
              <a:extLst>
                <a:ext uri="{FF2B5EF4-FFF2-40B4-BE49-F238E27FC236}">
                  <a16:creationId xmlns:a16="http://schemas.microsoft.com/office/drawing/2014/main" id="{B94CAAF2-08F7-4374-8536-CFD427C298BB}"/>
                </a:ext>
              </a:extLst>
            </p:cNvPr>
            <p:cNvSpPr/>
            <p:nvPr/>
          </p:nvSpPr>
          <p:spPr>
            <a:xfrm>
              <a:off x="7309961" y="24303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9049"/>
                    <a:pt x="7144" y="1190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87" name="Freeform: Shape 586">
              <a:extLst>
                <a:ext uri="{FF2B5EF4-FFF2-40B4-BE49-F238E27FC236}">
                  <a16:creationId xmlns:a16="http://schemas.microsoft.com/office/drawing/2014/main" id="{F93C2788-3CD8-40FD-92E3-C0ABF648C40C}"/>
                </a:ext>
              </a:extLst>
            </p:cNvPr>
            <p:cNvSpPr/>
            <p:nvPr/>
          </p:nvSpPr>
          <p:spPr>
            <a:xfrm>
              <a:off x="7307508" y="2432124"/>
              <a:ext cx="9525" cy="9525"/>
            </a:xfrm>
            <a:custGeom>
              <a:avLst/>
              <a:gdLst>
                <a:gd name="connsiteX0" fmla="*/ 8644 w 9525"/>
                <a:gd name="connsiteY0" fmla="*/ 7228 h 9525"/>
                <a:gd name="connsiteX1" fmla="*/ 8644 w 9525"/>
                <a:gd name="connsiteY1" fmla="*/ 722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44" y="7228"/>
                  </a:moveTo>
                  <a:cubicBezTo>
                    <a:pt x="9597" y="6275"/>
                    <a:pt x="4834" y="13895"/>
                    <a:pt x="8644" y="722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88" name="Freeform: Shape 587">
              <a:extLst>
                <a:ext uri="{FF2B5EF4-FFF2-40B4-BE49-F238E27FC236}">
                  <a16:creationId xmlns:a16="http://schemas.microsoft.com/office/drawing/2014/main" id="{63CD8F10-0AE6-4055-8CF6-E24DF6CC7772}"/>
                </a:ext>
              </a:extLst>
            </p:cNvPr>
            <p:cNvSpPr/>
            <p:nvPr/>
          </p:nvSpPr>
          <p:spPr>
            <a:xfrm>
              <a:off x="7303294" y="2429351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cubicBezTo>
                    <a:pt x="8096" y="8096"/>
                    <a:pt x="8096" y="7144"/>
                    <a:pt x="7144" y="7144"/>
                  </a:cubicBezTo>
                  <a:lnTo>
                    <a:pt x="9049" y="809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89" name="Freeform: Shape 588">
              <a:extLst>
                <a:ext uri="{FF2B5EF4-FFF2-40B4-BE49-F238E27FC236}">
                  <a16:creationId xmlns:a16="http://schemas.microsoft.com/office/drawing/2014/main" id="{6926210D-F86D-4C52-8513-1612507B861E}"/>
                </a:ext>
              </a:extLst>
            </p:cNvPr>
            <p:cNvSpPr/>
            <p:nvPr/>
          </p:nvSpPr>
          <p:spPr>
            <a:xfrm>
              <a:off x="7304881" y="2430409"/>
              <a:ext cx="9525" cy="9525"/>
            </a:xfrm>
            <a:custGeom>
              <a:avLst/>
              <a:gdLst>
                <a:gd name="connsiteX0" fmla="*/ 8414 w 9525"/>
                <a:gd name="connsiteY0" fmla="*/ 7990 h 9525"/>
                <a:gd name="connsiteX1" fmla="*/ 841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990"/>
                  </a:moveTo>
                  <a:cubicBezTo>
                    <a:pt x="8414" y="7990"/>
                    <a:pt x="5556" y="6085"/>
                    <a:pt x="8414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90" name="Freeform: Shape 589">
              <a:extLst>
                <a:ext uri="{FF2B5EF4-FFF2-40B4-BE49-F238E27FC236}">
                  <a16:creationId xmlns:a16="http://schemas.microsoft.com/office/drawing/2014/main" id="{A4F928FA-E70C-4EF6-8761-BC2F3E8DCA8A}"/>
                </a:ext>
              </a:extLst>
            </p:cNvPr>
            <p:cNvSpPr/>
            <p:nvPr/>
          </p:nvSpPr>
          <p:spPr>
            <a:xfrm>
              <a:off x="7307210" y="2426709"/>
              <a:ext cx="9525" cy="19050"/>
            </a:xfrm>
            <a:custGeom>
              <a:avLst/>
              <a:gdLst>
                <a:gd name="connsiteX0" fmla="*/ 7990 w 9525"/>
                <a:gd name="connsiteY0" fmla="*/ 12643 h 19050"/>
                <a:gd name="connsiteX1" fmla="*/ 7990 w 9525"/>
                <a:gd name="connsiteY1" fmla="*/ 1264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990" y="12643"/>
                  </a:moveTo>
                  <a:cubicBezTo>
                    <a:pt x="7990" y="3118"/>
                    <a:pt x="6085" y="7881"/>
                    <a:pt x="7990" y="126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91" name="Freeform: Shape 590">
              <a:extLst>
                <a:ext uri="{FF2B5EF4-FFF2-40B4-BE49-F238E27FC236}">
                  <a16:creationId xmlns:a16="http://schemas.microsoft.com/office/drawing/2014/main" id="{F29DBAC5-9AA1-49B2-A4CF-F63690AD92C2}"/>
                </a:ext>
              </a:extLst>
            </p:cNvPr>
            <p:cNvSpPr/>
            <p:nvPr/>
          </p:nvSpPr>
          <p:spPr>
            <a:xfrm>
              <a:off x="7356486" y="2514123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6339" y="10954"/>
                    <a:pt x="7291" y="8096"/>
                    <a:pt x="82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92" name="Freeform: Shape 591">
              <a:extLst>
                <a:ext uri="{FF2B5EF4-FFF2-40B4-BE49-F238E27FC236}">
                  <a16:creationId xmlns:a16="http://schemas.microsoft.com/office/drawing/2014/main" id="{69F7AD43-7D18-43F7-8668-FA339C6D0B81}"/>
                </a:ext>
              </a:extLst>
            </p:cNvPr>
            <p:cNvSpPr/>
            <p:nvPr/>
          </p:nvSpPr>
          <p:spPr>
            <a:xfrm>
              <a:off x="7349014" y="251126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7144" y="8096"/>
                    <a:pt x="7144" y="9049"/>
                  </a:cubicBezTo>
                  <a:cubicBezTo>
                    <a:pt x="8096" y="8096"/>
                    <a:pt x="8096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93" name="Freeform: Shape 592">
              <a:extLst>
                <a:ext uri="{FF2B5EF4-FFF2-40B4-BE49-F238E27FC236}">
                  <a16:creationId xmlns:a16="http://schemas.microsoft.com/office/drawing/2014/main" id="{E0216DD7-A2C9-4E64-A4C7-45DED34B65E1}"/>
                </a:ext>
              </a:extLst>
            </p:cNvPr>
            <p:cNvSpPr/>
            <p:nvPr/>
          </p:nvSpPr>
          <p:spPr>
            <a:xfrm>
              <a:off x="7342751" y="2515142"/>
              <a:ext cx="9525" cy="28575"/>
            </a:xfrm>
            <a:custGeom>
              <a:avLst/>
              <a:gdLst>
                <a:gd name="connsiteX0" fmla="*/ 8644 w 9525"/>
                <a:gd name="connsiteY0" fmla="*/ 24223 h 28575"/>
                <a:gd name="connsiteX1" fmla="*/ 8644 w 9525"/>
                <a:gd name="connsiteY1" fmla="*/ 24223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8575">
                  <a:moveTo>
                    <a:pt x="8644" y="24223"/>
                  </a:moveTo>
                  <a:cubicBezTo>
                    <a:pt x="4834" y="16603"/>
                    <a:pt x="9597" y="-10067"/>
                    <a:pt x="8644" y="242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94" name="Freeform: Shape 593">
              <a:extLst>
                <a:ext uri="{FF2B5EF4-FFF2-40B4-BE49-F238E27FC236}">
                  <a16:creationId xmlns:a16="http://schemas.microsoft.com/office/drawing/2014/main" id="{6C916F1E-E126-46FC-A9BC-ACD081A36F9A}"/>
                </a:ext>
              </a:extLst>
            </p:cNvPr>
            <p:cNvSpPr/>
            <p:nvPr/>
          </p:nvSpPr>
          <p:spPr>
            <a:xfrm>
              <a:off x="7347109" y="2538233"/>
              <a:ext cx="9525" cy="9525"/>
            </a:xfrm>
            <a:custGeom>
              <a:avLst/>
              <a:gdLst>
                <a:gd name="connsiteX0" fmla="*/ 7144 w 9525"/>
                <a:gd name="connsiteY0" fmla="*/ 8751 h 9525"/>
                <a:gd name="connsiteX1" fmla="*/ 8096 w 9525"/>
                <a:gd name="connsiteY1" fmla="*/ 7799 h 9525"/>
                <a:gd name="connsiteX2" fmla="*/ 7144 w 9525"/>
                <a:gd name="connsiteY2" fmla="*/ 875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751"/>
                  </a:moveTo>
                  <a:cubicBezTo>
                    <a:pt x="8096" y="8751"/>
                    <a:pt x="8096" y="8751"/>
                    <a:pt x="8096" y="7799"/>
                  </a:cubicBezTo>
                  <a:cubicBezTo>
                    <a:pt x="8096" y="5894"/>
                    <a:pt x="7144" y="8751"/>
                    <a:pt x="7144" y="875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95" name="Freeform: Shape 594">
              <a:extLst>
                <a:ext uri="{FF2B5EF4-FFF2-40B4-BE49-F238E27FC236}">
                  <a16:creationId xmlns:a16="http://schemas.microsoft.com/office/drawing/2014/main" id="{AAF86D6D-B203-43A2-83C0-E75846E02573}"/>
                </a:ext>
              </a:extLst>
            </p:cNvPr>
            <p:cNvSpPr/>
            <p:nvPr/>
          </p:nvSpPr>
          <p:spPr>
            <a:xfrm>
              <a:off x="7329540" y="248459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15716"/>
                    <a:pt x="7567" y="10001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96" name="Freeform: Shape 595">
              <a:extLst>
                <a:ext uri="{FF2B5EF4-FFF2-40B4-BE49-F238E27FC236}">
                  <a16:creationId xmlns:a16="http://schemas.microsoft.com/office/drawing/2014/main" id="{B87ED2CB-8ED7-4979-ABA8-953FE2D6CF9A}"/>
                </a:ext>
              </a:extLst>
            </p:cNvPr>
            <p:cNvSpPr/>
            <p:nvPr/>
          </p:nvSpPr>
          <p:spPr>
            <a:xfrm>
              <a:off x="7331154" y="2487453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8096"/>
                    <a:pt x="6906" y="7144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97" name="Freeform: Shape 596">
              <a:extLst>
                <a:ext uri="{FF2B5EF4-FFF2-40B4-BE49-F238E27FC236}">
                  <a16:creationId xmlns:a16="http://schemas.microsoft.com/office/drawing/2014/main" id="{C67F7AA4-7589-4441-82A8-7A1184B26676}"/>
                </a:ext>
              </a:extLst>
            </p:cNvPr>
            <p:cNvSpPr/>
            <p:nvPr/>
          </p:nvSpPr>
          <p:spPr>
            <a:xfrm>
              <a:off x="7329964" y="24845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98" name="Freeform: Shape 597">
              <a:extLst>
                <a:ext uri="{FF2B5EF4-FFF2-40B4-BE49-F238E27FC236}">
                  <a16:creationId xmlns:a16="http://schemas.microsoft.com/office/drawing/2014/main" id="{CE684E4D-64D8-4BD7-858C-25BEA337DCE7}"/>
                </a:ext>
              </a:extLst>
            </p:cNvPr>
            <p:cNvSpPr/>
            <p:nvPr/>
          </p:nvSpPr>
          <p:spPr>
            <a:xfrm>
              <a:off x="7299484" y="2427298"/>
              <a:ext cx="9525" cy="9525"/>
            </a:xfrm>
            <a:custGeom>
              <a:avLst/>
              <a:gdLst>
                <a:gd name="connsiteX0" fmla="*/ 8096 w 9525"/>
                <a:gd name="connsiteY0" fmla="*/ 8244 h 9525"/>
                <a:gd name="connsiteX1" fmla="*/ 7144 w 9525"/>
                <a:gd name="connsiteY1" fmla="*/ 8244 h 9525"/>
                <a:gd name="connsiteX2" fmla="*/ 8096 w 9525"/>
                <a:gd name="connsiteY2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244"/>
                  </a:moveTo>
                  <a:cubicBezTo>
                    <a:pt x="8096" y="6339"/>
                    <a:pt x="7144" y="7291"/>
                    <a:pt x="7144" y="8244"/>
                  </a:cubicBezTo>
                  <a:cubicBezTo>
                    <a:pt x="7144" y="8244"/>
                    <a:pt x="7144" y="9196"/>
                    <a:pt x="8096" y="82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99" name="Freeform: Shape 598">
              <a:extLst>
                <a:ext uri="{FF2B5EF4-FFF2-40B4-BE49-F238E27FC236}">
                  <a16:creationId xmlns:a16="http://schemas.microsoft.com/office/drawing/2014/main" id="{B65CBE22-745C-4221-9FDD-9FC7BF0FE765}"/>
                </a:ext>
              </a:extLst>
            </p:cNvPr>
            <p:cNvSpPr/>
            <p:nvPr/>
          </p:nvSpPr>
          <p:spPr>
            <a:xfrm>
              <a:off x="7265194" y="2435066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lnTo>
                    <a:pt x="7144" y="7144"/>
                  </a:lnTo>
                  <a:cubicBezTo>
                    <a:pt x="8096" y="8096"/>
                    <a:pt x="8096" y="8096"/>
                    <a:pt x="8096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00" name="Freeform: Shape 599">
              <a:extLst>
                <a:ext uri="{FF2B5EF4-FFF2-40B4-BE49-F238E27FC236}">
                  <a16:creationId xmlns:a16="http://schemas.microsoft.com/office/drawing/2014/main" id="{8D464300-0639-4F6A-8BC0-1E228BEE0AF1}"/>
                </a:ext>
              </a:extLst>
            </p:cNvPr>
            <p:cNvSpPr/>
            <p:nvPr/>
          </p:nvSpPr>
          <p:spPr>
            <a:xfrm>
              <a:off x="7253764" y="24912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8096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01" name="Freeform: Shape 600">
              <a:extLst>
                <a:ext uri="{FF2B5EF4-FFF2-40B4-BE49-F238E27FC236}">
                  <a16:creationId xmlns:a16="http://schemas.microsoft.com/office/drawing/2014/main" id="{B08433D4-0D11-464C-AE80-14DF63DB0E93}"/>
                </a:ext>
              </a:extLst>
            </p:cNvPr>
            <p:cNvSpPr/>
            <p:nvPr/>
          </p:nvSpPr>
          <p:spPr>
            <a:xfrm>
              <a:off x="7253049" y="249221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10001"/>
                    <a:pt x="6906" y="10001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02" name="Freeform: Shape 601">
              <a:extLst>
                <a:ext uri="{FF2B5EF4-FFF2-40B4-BE49-F238E27FC236}">
                  <a16:creationId xmlns:a16="http://schemas.microsoft.com/office/drawing/2014/main" id="{D63BD5C5-4366-4FB9-BBCC-E255904C8A10}"/>
                </a:ext>
              </a:extLst>
            </p:cNvPr>
            <p:cNvSpPr/>
            <p:nvPr/>
          </p:nvSpPr>
          <p:spPr>
            <a:xfrm>
              <a:off x="6925021" y="1983471"/>
              <a:ext cx="9525" cy="9525"/>
            </a:xfrm>
            <a:custGeom>
              <a:avLst/>
              <a:gdLst>
                <a:gd name="connsiteX0" fmla="*/ 8227 w 9525"/>
                <a:gd name="connsiteY0" fmla="*/ 7253 h 9525"/>
                <a:gd name="connsiteX1" fmla="*/ 8227 w 9525"/>
                <a:gd name="connsiteY1" fmla="*/ 72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27" y="7253"/>
                  </a:moveTo>
                  <a:cubicBezTo>
                    <a:pt x="9179" y="6301"/>
                    <a:pt x="5369" y="12016"/>
                    <a:pt x="8227" y="72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03" name="Freeform: Shape 602">
              <a:extLst>
                <a:ext uri="{FF2B5EF4-FFF2-40B4-BE49-F238E27FC236}">
                  <a16:creationId xmlns:a16="http://schemas.microsoft.com/office/drawing/2014/main" id="{2D58EB16-4A96-48C3-A096-F61DC733C688}"/>
                </a:ext>
              </a:extLst>
            </p:cNvPr>
            <p:cNvSpPr/>
            <p:nvPr/>
          </p:nvSpPr>
          <p:spPr>
            <a:xfrm>
              <a:off x="6918484" y="1975008"/>
              <a:ext cx="19050" cy="19050"/>
            </a:xfrm>
            <a:custGeom>
              <a:avLst/>
              <a:gdLst>
                <a:gd name="connsiteX0" fmla="*/ 7144 w 19050"/>
                <a:gd name="connsiteY0" fmla="*/ 7144 h 19050"/>
                <a:gd name="connsiteX1" fmla="*/ 7144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7144"/>
                  </a:moveTo>
                  <a:cubicBezTo>
                    <a:pt x="18574" y="26194"/>
                    <a:pt x="10001" y="1190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04" name="Freeform: Shape 603">
              <a:extLst>
                <a:ext uri="{FF2B5EF4-FFF2-40B4-BE49-F238E27FC236}">
                  <a16:creationId xmlns:a16="http://schemas.microsoft.com/office/drawing/2014/main" id="{36849752-C12C-4692-B995-4F297E51AD3E}"/>
                </a:ext>
              </a:extLst>
            </p:cNvPr>
            <p:cNvSpPr/>
            <p:nvPr/>
          </p:nvSpPr>
          <p:spPr>
            <a:xfrm>
              <a:off x="6919436" y="1979771"/>
              <a:ext cx="9525" cy="9525"/>
            </a:xfrm>
            <a:custGeom>
              <a:avLst/>
              <a:gdLst>
                <a:gd name="connsiteX0" fmla="*/ 8096 w 9525"/>
                <a:gd name="connsiteY0" fmla="*/ 10954 h 9525"/>
                <a:gd name="connsiteX1" fmla="*/ 7144 w 9525"/>
                <a:gd name="connsiteY1" fmla="*/ 7144 h 9525"/>
                <a:gd name="connsiteX2" fmla="*/ 8096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10954"/>
                  </a:moveTo>
                  <a:cubicBezTo>
                    <a:pt x="8096" y="9049"/>
                    <a:pt x="7144" y="8096"/>
                    <a:pt x="7144" y="7144"/>
                  </a:cubicBezTo>
                  <a:cubicBezTo>
                    <a:pt x="7144" y="8096"/>
                    <a:pt x="7144" y="10001"/>
                    <a:pt x="8096" y="1095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05" name="Freeform: Shape 604">
              <a:extLst>
                <a:ext uri="{FF2B5EF4-FFF2-40B4-BE49-F238E27FC236}">
                  <a16:creationId xmlns:a16="http://schemas.microsoft.com/office/drawing/2014/main" id="{E2C2708F-C059-41B3-83C9-15D797BE31D7}"/>
                </a:ext>
              </a:extLst>
            </p:cNvPr>
            <p:cNvSpPr/>
            <p:nvPr/>
          </p:nvSpPr>
          <p:spPr>
            <a:xfrm>
              <a:off x="6918166" y="1984533"/>
              <a:ext cx="9525" cy="9525"/>
            </a:xfrm>
            <a:custGeom>
              <a:avLst/>
              <a:gdLst>
                <a:gd name="connsiteX0" fmla="*/ 8414 w 9525"/>
                <a:gd name="connsiteY0" fmla="*/ 7144 h 9525"/>
                <a:gd name="connsiteX1" fmla="*/ 841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144"/>
                  </a:moveTo>
                  <a:cubicBezTo>
                    <a:pt x="5556" y="7144"/>
                    <a:pt x="8414" y="7144"/>
                    <a:pt x="841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06" name="Freeform: Shape 605">
              <a:extLst>
                <a:ext uri="{FF2B5EF4-FFF2-40B4-BE49-F238E27FC236}">
                  <a16:creationId xmlns:a16="http://schemas.microsoft.com/office/drawing/2014/main" id="{0DB0769B-5504-4B98-9890-E391C7FEFD40}"/>
                </a:ext>
              </a:extLst>
            </p:cNvPr>
            <p:cNvSpPr/>
            <p:nvPr/>
          </p:nvSpPr>
          <p:spPr>
            <a:xfrm>
              <a:off x="6916579" y="19864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07" name="Freeform: Shape 606">
              <a:extLst>
                <a:ext uri="{FF2B5EF4-FFF2-40B4-BE49-F238E27FC236}">
                  <a16:creationId xmlns:a16="http://schemas.microsoft.com/office/drawing/2014/main" id="{2C713997-F1DB-4F0F-810F-5773A83FB2A7}"/>
                </a:ext>
              </a:extLst>
            </p:cNvPr>
            <p:cNvSpPr/>
            <p:nvPr/>
          </p:nvSpPr>
          <p:spPr>
            <a:xfrm>
              <a:off x="6913332" y="1977218"/>
              <a:ext cx="9525" cy="19050"/>
            </a:xfrm>
            <a:custGeom>
              <a:avLst/>
              <a:gdLst>
                <a:gd name="connsiteX0" fmla="*/ 8485 w 9525"/>
                <a:gd name="connsiteY0" fmla="*/ 17316 h 19050"/>
                <a:gd name="connsiteX1" fmla="*/ 8485 w 9525"/>
                <a:gd name="connsiteY1" fmla="*/ 1731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485" y="17316"/>
                  </a:moveTo>
                  <a:cubicBezTo>
                    <a:pt x="10390" y="19221"/>
                    <a:pt x="4675" y="-6496"/>
                    <a:pt x="8485" y="1731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08" name="Freeform: Shape 607">
              <a:extLst>
                <a:ext uri="{FF2B5EF4-FFF2-40B4-BE49-F238E27FC236}">
                  <a16:creationId xmlns:a16="http://schemas.microsoft.com/office/drawing/2014/main" id="{A4A5F527-A61F-4B7A-A28D-B91083E3F3D2}"/>
                </a:ext>
              </a:extLst>
            </p:cNvPr>
            <p:cNvSpPr/>
            <p:nvPr/>
          </p:nvSpPr>
          <p:spPr>
            <a:xfrm>
              <a:off x="6916579" y="1985338"/>
              <a:ext cx="9525" cy="9525"/>
            </a:xfrm>
            <a:custGeom>
              <a:avLst/>
              <a:gdLst>
                <a:gd name="connsiteX0" fmla="*/ 7144 w 9525"/>
                <a:gd name="connsiteY0" fmla="*/ 8244 h 9525"/>
                <a:gd name="connsiteX1" fmla="*/ 7144 w 9525"/>
                <a:gd name="connsiteY1" fmla="*/ 8244 h 9525"/>
                <a:gd name="connsiteX2" fmla="*/ 7144 w 9525"/>
                <a:gd name="connsiteY2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244"/>
                  </a:moveTo>
                  <a:cubicBezTo>
                    <a:pt x="7144" y="7291"/>
                    <a:pt x="7144" y="7291"/>
                    <a:pt x="7144" y="8244"/>
                  </a:cubicBezTo>
                  <a:cubicBezTo>
                    <a:pt x="7144" y="6339"/>
                    <a:pt x="7144" y="7291"/>
                    <a:pt x="7144" y="82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09" name="Freeform: Shape 608">
              <a:extLst>
                <a:ext uri="{FF2B5EF4-FFF2-40B4-BE49-F238E27FC236}">
                  <a16:creationId xmlns:a16="http://schemas.microsoft.com/office/drawing/2014/main" id="{060D8F14-9E21-471E-818F-3D96F9E14632}"/>
                </a:ext>
              </a:extLst>
            </p:cNvPr>
            <p:cNvSpPr/>
            <p:nvPr/>
          </p:nvSpPr>
          <p:spPr>
            <a:xfrm>
              <a:off x="6917637" y="1982721"/>
              <a:ext cx="9525" cy="9525"/>
            </a:xfrm>
            <a:custGeom>
              <a:avLst/>
              <a:gdLst>
                <a:gd name="connsiteX0" fmla="*/ 7990 w 9525"/>
                <a:gd name="connsiteY0" fmla="*/ 9909 h 9525"/>
                <a:gd name="connsiteX1" fmla="*/ 7990 w 9525"/>
                <a:gd name="connsiteY1" fmla="*/ 990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9909"/>
                  </a:moveTo>
                  <a:cubicBezTo>
                    <a:pt x="7990" y="8956"/>
                    <a:pt x="6085" y="4194"/>
                    <a:pt x="7990" y="990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10" name="Freeform: Shape 609">
              <a:extLst>
                <a:ext uri="{FF2B5EF4-FFF2-40B4-BE49-F238E27FC236}">
                  <a16:creationId xmlns:a16="http://schemas.microsoft.com/office/drawing/2014/main" id="{D57ECA77-6443-42D0-8D03-2C5183F82BE1}"/>
                </a:ext>
              </a:extLst>
            </p:cNvPr>
            <p:cNvSpPr/>
            <p:nvPr/>
          </p:nvSpPr>
          <p:spPr>
            <a:xfrm>
              <a:off x="6906865" y="1981421"/>
              <a:ext cx="19050" cy="19050"/>
            </a:xfrm>
            <a:custGeom>
              <a:avLst/>
              <a:gdLst>
                <a:gd name="connsiteX0" fmla="*/ 13047 w 19050"/>
                <a:gd name="connsiteY0" fmla="*/ 15018 h 19050"/>
                <a:gd name="connsiteX1" fmla="*/ 13047 w 19050"/>
                <a:gd name="connsiteY1" fmla="*/ 15018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3047" y="15018"/>
                  </a:moveTo>
                  <a:cubicBezTo>
                    <a:pt x="8285" y="5493"/>
                    <a:pt x="2570" y="3588"/>
                    <a:pt x="13047" y="1501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11" name="Freeform: Shape 610">
              <a:extLst>
                <a:ext uri="{FF2B5EF4-FFF2-40B4-BE49-F238E27FC236}">
                  <a16:creationId xmlns:a16="http://schemas.microsoft.com/office/drawing/2014/main" id="{5A790FE2-03B9-4985-97B3-7796BAC75AD1}"/>
                </a:ext>
              </a:extLst>
            </p:cNvPr>
            <p:cNvSpPr/>
            <p:nvPr/>
          </p:nvSpPr>
          <p:spPr>
            <a:xfrm>
              <a:off x="6903244" y="19778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12" name="Freeform: Shape 611">
              <a:extLst>
                <a:ext uri="{FF2B5EF4-FFF2-40B4-BE49-F238E27FC236}">
                  <a16:creationId xmlns:a16="http://schemas.microsoft.com/office/drawing/2014/main" id="{C42FE64C-4965-4B60-9D9C-E0207F50FB2A}"/>
                </a:ext>
              </a:extLst>
            </p:cNvPr>
            <p:cNvSpPr/>
            <p:nvPr/>
          </p:nvSpPr>
          <p:spPr>
            <a:xfrm>
              <a:off x="6901890" y="1982374"/>
              <a:ext cx="9525" cy="19050"/>
            </a:xfrm>
            <a:custGeom>
              <a:avLst/>
              <a:gdLst>
                <a:gd name="connsiteX0" fmla="*/ 7544 w 9525"/>
                <a:gd name="connsiteY0" fmla="*/ 15018 h 19050"/>
                <a:gd name="connsiteX1" fmla="*/ 7544 w 9525"/>
                <a:gd name="connsiteY1" fmla="*/ 15018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544" y="15018"/>
                  </a:moveTo>
                  <a:cubicBezTo>
                    <a:pt x="11354" y="5493"/>
                    <a:pt x="5640" y="3588"/>
                    <a:pt x="7544" y="1501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13" name="Freeform: Shape 612">
              <a:extLst>
                <a:ext uri="{FF2B5EF4-FFF2-40B4-BE49-F238E27FC236}">
                  <a16:creationId xmlns:a16="http://schemas.microsoft.com/office/drawing/2014/main" id="{7EF07AB3-2E1C-49A0-A527-8C2F982C20DB}"/>
                </a:ext>
              </a:extLst>
            </p:cNvPr>
            <p:cNvSpPr/>
            <p:nvPr/>
          </p:nvSpPr>
          <p:spPr>
            <a:xfrm>
              <a:off x="6896729" y="1982926"/>
              <a:ext cx="9525" cy="9525"/>
            </a:xfrm>
            <a:custGeom>
              <a:avLst/>
              <a:gdLst>
                <a:gd name="connsiteX0" fmla="*/ 8896 w 9525"/>
                <a:gd name="connsiteY0" fmla="*/ 8751 h 9525"/>
                <a:gd name="connsiteX1" fmla="*/ 8896 w 9525"/>
                <a:gd name="connsiteY1" fmla="*/ 875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96" y="8751"/>
                  </a:moveTo>
                  <a:cubicBezTo>
                    <a:pt x="4133" y="3989"/>
                    <a:pt x="10801" y="11608"/>
                    <a:pt x="8896" y="875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14" name="Freeform: Shape 613">
              <a:extLst>
                <a:ext uri="{FF2B5EF4-FFF2-40B4-BE49-F238E27FC236}">
                  <a16:creationId xmlns:a16="http://schemas.microsoft.com/office/drawing/2014/main" id="{CFD539CD-AFB3-408C-976B-8E1A6F9CDC98}"/>
                </a:ext>
              </a:extLst>
            </p:cNvPr>
            <p:cNvSpPr/>
            <p:nvPr/>
          </p:nvSpPr>
          <p:spPr>
            <a:xfrm>
              <a:off x="6895088" y="1987602"/>
              <a:ext cx="19050" cy="19050"/>
            </a:xfrm>
            <a:custGeom>
              <a:avLst/>
              <a:gdLst>
                <a:gd name="connsiteX0" fmla="*/ 12442 w 19050"/>
                <a:gd name="connsiteY0" fmla="*/ 12647 h 19050"/>
                <a:gd name="connsiteX1" fmla="*/ 12442 w 19050"/>
                <a:gd name="connsiteY1" fmla="*/ 1264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2442" y="12647"/>
                  </a:moveTo>
                  <a:cubicBezTo>
                    <a:pt x="1012" y="265"/>
                    <a:pt x="11490" y="12647"/>
                    <a:pt x="12442" y="1264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15" name="Freeform: Shape 614">
              <a:extLst>
                <a:ext uri="{FF2B5EF4-FFF2-40B4-BE49-F238E27FC236}">
                  <a16:creationId xmlns:a16="http://schemas.microsoft.com/office/drawing/2014/main" id="{BC2111CB-EF17-4E80-8662-20E91B65AA9E}"/>
                </a:ext>
              </a:extLst>
            </p:cNvPr>
            <p:cNvSpPr/>
            <p:nvPr/>
          </p:nvSpPr>
          <p:spPr>
            <a:xfrm>
              <a:off x="6901339" y="199120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7144" y="8096"/>
                    <a:pt x="7144" y="7144"/>
                  </a:cubicBezTo>
                  <a:cubicBezTo>
                    <a:pt x="8096" y="8096"/>
                    <a:pt x="9049" y="9049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16" name="Freeform: Shape 615">
              <a:extLst>
                <a:ext uri="{FF2B5EF4-FFF2-40B4-BE49-F238E27FC236}">
                  <a16:creationId xmlns:a16="http://schemas.microsoft.com/office/drawing/2014/main" id="{1F0D9602-1647-4536-B2FE-145AD60797F7}"/>
                </a:ext>
              </a:extLst>
            </p:cNvPr>
            <p:cNvSpPr/>
            <p:nvPr/>
          </p:nvSpPr>
          <p:spPr>
            <a:xfrm>
              <a:off x="6891814" y="19892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17" name="Freeform: Shape 616">
              <a:extLst>
                <a:ext uri="{FF2B5EF4-FFF2-40B4-BE49-F238E27FC236}">
                  <a16:creationId xmlns:a16="http://schemas.microsoft.com/office/drawing/2014/main" id="{86D7418D-09EB-4E5B-80D1-1875CA18B141}"/>
                </a:ext>
              </a:extLst>
            </p:cNvPr>
            <p:cNvSpPr/>
            <p:nvPr/>
          </p:nvSpPr>
          <p:spPr>
            <a:xfrm>
              <a:off x="6896301" y="1994058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6466" y="9049"/>
                    <a:pt x="8371" y="9049"/>
                    <a:pt x="741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18" name="Freeform: Shape 617">
              <a:extLst>
                <a:ext uri="{FF2B5EF4-FFF2-40B4-BE49-F238E27FC236}">
                  <a16:creationId xmlns:a16="http://schemas.microsoft.com/office/drawing/2014/main" id="{BBED9627-CB43-4A5E-9DEE-33C3BC7B980F}"/>
                </a:ext>
              </a:extLst>
            </p:cNvPr>
            <p:cNvSpPr/>
            <p:nvPr/>
          </p:nvSpPr>
          <p:spPr>
            <a:xfrm>
              <a:off x="6859429" y="1988343"/>
              <a:ext cx="47625" cy="47625"/>
            </a:xfrm>
            <a:custGeom>
              <a:avLst/>
              <a:gdLst>
                <a:gd name="connsiteX0" fmla="*/ 7144 w 47625"/>
                <a:gd name="connsiteY0" fmla="*/ 38576 h 47625"/>
                <a:gd name="connsiteX1" fmla="*/ 36671 w 47625"/>
                <a:gd name="connsiteY1" fmla="*/ 12859 h 47625"/>
                <a:gd name="connsiteX2" fmla="*/ 36671 w 47625"/>
                <a:gd name="connsiteY2" fmla="*/ 7144 h 47625"/>
                <a:gd name="connsiteX3" fmla="*/ 7144 w 47625"/>
                <a:gd name="connsiteY3" fmla="*/ 38576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25" h="47625">
                  <a:moveTo>
                    <a:pt x="7144" y="38576"/>
                  </a:moveTo>
                  <a:cubicBezTo>
                    <a:pt x="23336" y="50959"/>
                    <a:pt x="38576" y="20479"/>
                    <a:pt x="36671" y="12859"/>
                  </a:cubicBezTo>
                  <a:cubicBezTo>
                    <a:pt x="47149" y="26194"/>
                    <a:pt x="38576" y="9049"/>
                    <a:pt x="36671" y="7144"/>
                  </a:cubicBezTo>
                  <a:cubicBezTo>
                    <a:pt x="21431" y="9049"/>
                    <a:pt x="12859" y="36671"/>
                    <a:pt x="7144" y="3857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19" name="Freeform: Shape 618">
              <a:extLst>
                <a:ext uri="{FF2B5EF4-FFF2-40B4-BE49-F238E27FC236}">
                  <a16:creationId xmlns:a16="http://schemas.microsoft.com/office/drawing/2014/main" id="{AC430ECE-8BFA-49D0-B33F-2F079511B3D4}"/>
                </a:ext>
              </a:extLst>
            </p:cNvPr>
            <p:cNvSpPr/>
            <p:nvPr/>
          </p:nvSpPr>
          <p:spPr>
            <a:xfrm>
              <a:off x="6859281" y="2013504"/>
              <a:ext cx="9525" cy="9525"/>
            </a:xfrm>
            <a:custGeom>
              <a:avLst/>
              <a:gdLst>
                <a:gd name="connsiteX0" fmla="*/ 8244 w 9525"/>
                <a:gd name="connsiteY0" fmla="*/ 8653 h 9525"/>
                <a:gd name="connsiteX1" fmla="*/ 82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8653"/>
                  </a:moveTo>
                  <a:cubicBezTo>
                    <a:pt x="6339" y="5795"/>
                    <a:pt x="7291" y="7700"/>
                    <a:pt x="8244" y="86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20" name="Freeform: Shape 619">
              <a:extLst>
                <a:ext uri="{FF2B5EF4-FFF2-40B4-BE49-F238E27FC236}">
                  <a16:creationId xmlns:a16="http://schemas.microsoft.com/office/drawing/2014/main" id="{246B4188-A5DA-4566-BF36-C5D7644CFEE0}"/>
                </a:ext>
              </a:extLst>
            </p:cNvPr>
            <p:cNvSpPr/>
            <p:nvPr/>
          </p:nvSpPr>
          <p:spPr>
            <a:xfrm>
              <a:off x="6859005" y="201977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7144"/>
                  </a:ln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21" name="Freeform: Shape 620">
              <a:extLst>
                <a:ext uri="{FF2B5EF4-FFF2-40B4-BE49-F238E27FC236}">
                  <a16:creationId xmlns:a16="http://schemas.microsoft.com/office/drawing/2014/main" id="{3EE88676-5430-4DE0-A745-399D4E0DF857}"/>
                </a:ext>
              </a:extLst>
            </p:cNvPr>
            <p:cNvSpPr/>
            <p:nvPr/>
          </p:nvSpPr>
          <p:spPr>
            <a:xfrm>
              <a:off x="6873569" y="2019776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22" name="Freeform: Shape 621">
              <a:extLst>
                <a:ext uri="{FF2B5EF4-FFF2-40B4-BE49-F238E27FC236}">
                  <a16:creationId xmlns:a16="http://schemas.microsoft.com/office/drawing/2014/main" id="{21EFD2C9-CF9E-449F-869A-E3AB1B591C58}"/>
                </a:ext>
              </a:extLst>
            </p:cNvPr>
            <p:cNvSpPr/>
            <p:nvPr/>
          </p:nvSpPr>
          <p:spPr>
            <a:xfrm>
              <a:off x="6864191" y="2008904"/>
              <a:ext cx="9525" cy="9525"/>
            </a:xfrm>
            <a:custGeom>
              <a:avLst/>
              <a:gdLst>
                <a:gd name="connsiteX0" fmla="*/ 7144 w 9525"/>
                <a:gd name="connsiteY0" fmla="*/ 7538 h 9525"/>
                <a:gd name="connsiteX1" fmla="*/ 10954 w 9525"/>
                <a:gd name="connsiteY1" fmla="*/ 8491 h 9525"/>
                <a:gd name="connsiteX2" fmla="*/ 7144 w 9525"/>
                <a:gd name="connsiteY2" fmla="*/ 753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38"/>
                  </a:moveTo>
                  <a:cubicBezTo>
                    <a:pt x="8096" y="8491"/>
                    <a:pt x="9049" y="8491"/>
                    <a:pt x="10954" y="8491"/>
                  </a:cubicBezTo>
                  <a:cubicBezTo>
                    <a:pt x="9049" y="7538"/>
                    <a:pt x="8096" y="6586"/>
                    <a:pt x="7144" y="753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23" name="Freeform: Shape 622">
              <a:extLst>
                <a:ext uri="{FF2B5EF4-FFF2-40B4-BE49-F238E27FC236}">
                  <a16:creationId xmlns:a16="http://schemas.microsoft.com/office/drawing/2014/main" id="{AD274963-CB5A-4C0F-BA1D-2479699D40CE}"/>
                </a:ext>
              </a:extLst>
            </p:cNvPr>
            <p:cNvSpPr/>
            <p:nvPr/>
          </p:nvSpPr>
          <p:spPr>
            <a:xfrm>
              <a:off x="6871811" y="2001678"/>
              <a:ext cx="9525" cy="9525"/>
            </a:xfrm>
            <a:custGeom>
              <a:avLst/>
              <a:gdLst>
                <a:gd name="connsiteX0" fmla="*/ 9049 w 9525"/>
                <a:gd name="connsiteY0" fmla="*/ 9049 h 9525"/>
                <a:gd name="connsiteX1" fmla="*/ 7144 w 9525"/>
                <a:gd name="connsiteY1" fmla="*/ 7144 h 9525"/>
                <a:gd name="connsiteX2" fmla="*/ 9049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9049"/>
                  </a:moveTo>
                  <a:cubicBezTo>
                    <a:pt x="9049" y="8096"/>
                    <a:pt x="8096" y="8096"/>
                    <a:pt x="7144" y="7144"/>
                  </a:cubicBezTo>
                  <a:cubicBezTo>
                    <a:pt x="7144" y="7144"/>
                    <a:pt x="8096" y="8096"/>
                    <a:pt x="9049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24" name="Freeform: Shape 623">
              <a:extLst>
                <a:ext uri="{FF2B5EF4-FFF2-40B4-BE49-F238E27FC236}">
                  <a16:creationId xmlns:a16="http://schemas.microsoft.com/office/drawing/2014/main" id="{C2231D3F-2C46-445A-B54A-668EA5CF2E92}"/>
                </a:ext>
              </a:extLst>
            </p:cNvPr>
            <p:cNvSpPr/>
            <p:nvPr/>
          </p:nvSpPr>
          <p:spPr>
            <a:xfrm>
              <a:off x="6858476" y="20159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1285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25" name="Freeform: Shape 624">
              <a:extLst>
                <a:ext uri="{FF2B5EF4-FFF2-40B4-BE49-F238E27FC236}">
                  <a16:creationId xmlns:a16="http://schemas.microsoft.com/office/drawing/2014/main" id="{38E7C2D0-E1F5-414F-9865-455555FA7DD1}"/>
                </a:ext>
              </a:extLst>
            </p:cNvPr>
            <p:cNvSpPr/>
            <p:nvPr/>
          </p:nvSpPr>
          <p:spPr>
            <a:xfrm>
              <a:off x="6852076" y="2021681"/>
              <a:ext cx="28575" cy="38100"/>
            </a:xfrm>
            <a:custGeom>
              <a:avLst/>
              <a:gdLst>
                <a:gd name="connsiteX0" fmla="*/ 11639 w 28575"/>
                <a:gd name="connsiteY0" fmla="*/ 31909 h 38100"/>
                <a:gd name="connsiteX1" fmla="*/ 22117 w 28575"/>
                <a:gd name="connsiteY1" fmla="*/ 18574 h 38100"/>
                <a:gd name="connsiteX2" fmla="*/ 14496 w 28575"/>
                <a:gd name="connsiteY2" fmla="*/ 7144 h 38100"/>
                <a:gd name="connsiteX3" fmla="*/ 12592 w 28575"/>
                <a:gd name="connsiteY3" fmla="*/ 10001 h 38100"/>
                <a:gd name="connsiteX4" fmla="*/ 10686 w 28575"/>
                <a:gd name="connsiteY4" fmla="*/ 10954 h 38100"/>
                <a:gd name="connsiteX5" fmla="*/ 11639 w 28575"/>
                <a:gd name="connsiteY5" fmla="*/ 31909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575" h="38100">
                  <a:moveTo>
                    <a:pt x="11639" y="31909"/>
                  </a:moveTo>
                  <a:cubicBezTo>
                    <a:pt x="17354" y="33814"/>
                    <a:pt x="8781" y="12859"/>
                    <a:pt x="22117" y="18574"/>
                  </a:cubicBezTo>
                  <a:cubicBezTo>
                    <a:pt x="24021" y="11906"/>
                    <a:pt x="18306" y="10001"/>
                    <a:pt x="14496" y="7144"/>
                  </a:cubicBezTo>
                  <a:cubicBezTo>
                    <a:pt x="16401" y="11906"/>
                    <a:pt x="16401" y="12859"/>
                    <a:pt x="12592" y="10001"/>
                  </a:cubicBezTo>
                  <a:cubicBezTo>
                    <a:pt x="14496" y="12859"/>
                    <a:pt x="14496" y="12859"/>
                    <a:pt x="10686" y="10954"/>
                  </a:cubicBezTo>
                  <a:cubicBezTo>
                    <a:pt x="10686" y="10001"/>
                    <a:pt x="2114" y="34766"/>
                    <a:pt x="11639" y="3190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26" name="Freeform: Shape 625">
              <a:extLst>
                <a:ext uri="{FF2B5EF4-FFF2-40B4-BE49-F238E27FC236}">
                  <a16:creationId xmlns:a16="http://schemas.microsoft.com/office/drawing/2014/main" id="{DC363281-6997-4DCC-B090-CBEFFDEB2CE1}"/>
                </a:ext>
              </a:extLst>
            </p:cNvPr>
            <p:cNvSpPr/>
            <p:nvPr/>
          </p:nvSpPr>
          <p:spPr>
            <a:xfrm>
              <a:off x="6854666" y="20254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9049"/>
                  </a:lnTo>
                  <a:cubicBezTo>
                    <a:pt x="8096" y="9049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27" name="Freeform: Shape 626">
              <a:extLst>
                <a:ext uri="{FF2B5EF4-FFF2-40B4-BE49-F238E27FC236}">
                  <a16:creationId xmlns:a16="http://schemas.microsoft.com/office/drawing/2014/main" id="{537BB3B0-93A1-4232-B262-2A7A23AD80A1}"/>
                </a:ext>
              </a:extLst>
            </p:cNvPr>
            <p:cNvSpPr/>
            <p:nvPr/>
          </p:nvSpPr>
          <p:spPr>
            <a:xfrm>
              <a:off x="6845141" y="2042588"/>
              <a:ext cx="19050" cy="28575"/>
            </a:xfrm>
            <a:custGeom>
              <a:avLst/>
              <a:gdLst>
                <a:gd name="connsiteX0" fmla="*/ 9049 w 19050"/>
                <a:gd name="connsiteY0" fmla="*/ 12907 h 28575"/>
                <a:gd name="connsiteX1" fmla="*/ 7144 w 19050"/>
                <a:gd name="connsiteY1" fmla="*/ 23384 h 28575"/>
                <a:gd name="connsiteX2" fmla="*/ 9049 w 19050"/>
                <a:gd name="connsiteY2" fmla="*/ 12907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28575">
                  <a:moveTo>
                    <a:pt x="9049" y="12907"/>
                  </a:moveTo>
                  <a:cubicBezTo>
                    <a:pt x="8096" y="12907"/>
                    <a:pt x="8096" y="24337"/>
                    <a:pt x="7144" y="23384"/>
                  </a:cubicBezTo>
                  <a:cubicBezTo>
                    <a:pt x="23336" y="25289"/>
                    <a:pt x="6191" y="-5191"/>
                    <a:pt x="9049" y="1290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28" name="Freeform: Shape 627">
              <a:extLst>
                <a:ext uri="{FF2B5EF4-FFF2-40B4-BE49-F238E27FC236}">
                  <a16:creationId xmlns:a16="http://schemas.microsoft.com/office/drawing/2014/main" id="{E71C1CB0-D5B9-47FB-9817-AF94E00070D1}"/>
                </a:ext>
              </a:extLst>
            </p:cNvPr>
            <p:cNvSpPr/>
            <p:nvPr/>
          </p:nvSpPr>
          <p:spPr>
            <a:xfrm>
              <a:off x="6847046" y="20435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1906" y="1095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29" name="Freeform: Shape 628">
              <a:extLst>
                <a:ext uri="{FF2B5EF4-FFF2-40B4-BE49-F238E27FC236}">
                  <a16:creationId xmlns:a16="http://schemas.microsoft.com/office/drawing/2014/main" id="{876EA239-CED2-4ECC-955D-70148B3EE94D}"/>
                </a:ext>
              </a:extLst>
            </p:cNvPr>
            <p:cNvSpPr/>
            <p:nvPr/>
          </p:nvSpPr>
          <p:spPr>
            <a:xfrm>
              <a:off x="6854413" y="2049303"/>
              <a:ext cx="9525" cy="9525"/>
            </a:xfrm>
            <a:custGeom>
              <a:avLst/>
              <a:gdLst>
                <a:gd name="connsiteX0" fmla="*/ 10255 w 9525"/>
                <a:gd name="connsiteY0" fmla="*/ 9049 h 9525"/>
                <a:gd name="connsiteX1" fmla="*/ 7397 w 9525"/>
                <a:gd name="connsiteY1" fmla="*/ 7144 h 9525"/>
                <a:gd name="connsiteX2" fmla="*/ 10255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255" y="9049"/>
                  </a:moveTo>
                  <a:cubicBezTo>
                    <a:pt x="9302" y="8096"/>
                    <a:pt x="9302" y="8096"/>
                    <a:pt x="7397" y="7144"/>
                  </a:cubicBezTo>
                  <a:cubicBezTo>
                    <a:pt x="6445" y="7144"/>
                    <a:pt x="8350" y="8096"/>
                    <a:pt x="10255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30" name="Freeform: Shape 629">
              <a:extLst>
                <a:ext uri="{FF2B5EF4-FFF2-40B4-BE49-F238E27FC236}">
                  <a16:creationId xmlns:a16="http://schemas.microsoft.com/office/drawing/2014/main" id="{B06F2B65-D717-49B4-9958-A6973833D1F3}"/>
                </a:ext>
              </a:extLst>
            </p:cNvPr>
            <p:cNvSpPr/>
            <p:nvPr/>
          </p:nvSpPr>
          <p:spPr>
            <a:xfrm>
              <a:off x="6840379" y="20540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1000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31" name="Freeform: Shape 630">
              <a:extLst>
                <a:ext uri="{FF2B5EF4-FFF2-40B4-BE49-F238E27FC236}">
                  <a16:creationId xmlns:a16="http://schemas.microsoft.com/office/drawing/2014/main" id="{8D24D6FD-7217-432F-BC55-B9702E051A68}"/>
                </a:ext>
              </a:extLst>
            </p:cNvPr>
            <p:cNvSpPr/>
            <p:nvPr/>
          </p:nvSpPr>
          <p:spPr>
            <a:xfrm>
              <a:off x="6844690" y="2061767"/>
              <a:ext cx="9525" cy="19050"/>
            </a:xfrm>
            <a:custGeom>
              <a:avLst/>
              <a:gdLst>
                <a:gd name="connsiteX0" fmla="*/ 11405 w 9525"/>
                <a:gd name="connsiteY0" fmla="*/ 14683 h 19050"/>
                <a:gd name="connsiteX1" fmla="*/ 11405 w 9525"/>
                <a:gd name="connsiteY1" fmla="*/ 1468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1405" y="14683"/>
                  </a:moveTo>
                  <a:cubicBezTo>
                    <a:pt x="13310" y="3253"/>
                    <a:pt x="928" y="6110"/>
                    <a:pt x="11405" y="1468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32" name="Freeform: Shape 631">
              <a:extLst>
                <a:ext uri="{FF2B5EF4-FFF2-40B4-BE49-F238E27FC236}">
                  <a16:creationId xmlns:a16="http://schemas.microsoft.com/office/drawing/2014/main" id="{221EBA23-162C-4171-B001-4C734B9FFFE0}"/>
                </a:ext>
              </a:extLst>
            </p:cNvPr>
            <p:cNvSpPr/>
            <p:nvPr/>
          </p:nvSpPr>
          <p:spPr>
            <a:xfrm>
              <a:off x="6820376" y="2068353"/>
              <a:ext cx="28575" cy="47625"/>
            </a:xfrm>
            <a:custGeom>
              <a:avLst/>
              <a:gdLst>
                <a:gd name="connsiteX0" fmla="*/ 22384 w 28575"/>
                <a:gd name="connsiteY0" fmla="*/ 7144 h 47625"/>
                <a:gd name="connsiteX1" fmla="*/ 7144 w 28575"/>
                <a:gd name="connsiteY1" fmla="*/ 34766 h 47625"/>
                <a:gd name="connsiteX2" fmla="*/ 11906 w 28575"/>
                <a:gd name="connsiteY2" fmla="*/ 41434 h 47625"/>
                <a:gd name="connsiteX3" fmla="*/ 22384 w 28575"/>
                <a:gd name="connsiteY3" fmla="*/ 7144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75" h="47625">
                  <a:moveTo>
                    <a:pt x="22384" y="7144"/>
                  </a:moveTo>
                  <a:cubicBezTo>
                    <a:pt x="20479" y="10001"/>
                    <a:pt x="13811" y="37624"/>
                    <a:pt x="7144" y="34766"/>
                  </a:cubicBezTo>
                  <a:cubicBezTo>
                    <a:pt x="13811" y="36671"/>
                    <a:pt x="15716" y="39529"/>
                    <a:pt x="11906" y="41434"/>
                  </a:cubicBezTo>
                  <a:cubicBezTo>
                    <a:pt x="19526" y="17621"/>
                    <a:pt x="33814" y="14764"/>
                    <a:pt x="2238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33" name="Freeform: Shape 632">
              <a:extLst>
                <a:ext uri="{FF2B5EF4-FFF2-40B4-BE49-F238E27FC236}">
                  <a16:creationId xmlns:a16="http://schemas.microsoft.com/office/drawing/2014/main" id="{69FCF586-3EFD-4EAA-B171-2C8AD076C47E}"/>
                </a:ext>
              </a:extLst>
            </p:cNvPr>
            <p:cNvSpPr/>
            <p:nvPr/>
          </p:nvSpPr>
          <p:spPr>
            <a:xfrm>
              <a:off x="6845379" y="2070496"/>
              <a:ext cx="9525" cy="9525"/>
            </a:xfrm>
            <a:custGeom>
              <a:avLst/>
              <a:gdLst>
                <a:gd name="connsiteX0" fmla="*/ 7858 w 9525"/>
                <a:gd name="connsiteY0" fmla="*/ 7858 h 9525"/>
                <a:gd name="connsiteX1" fmla="*/ 7858 w 9525"/>
                <a:gd name="connsiteY1" fmla="*/ 7858 h 9525"/>
                <a:gd name="connsiteX2" fmla="*/ 7858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858"/>
                  </a:moveTo>
                  <a:cubicBezTo>
                    <a:pt x="7858" y="6906"/>
                    <a:pt x="6906" y="6906"/>
                    <a:pt x="7858" y="7858"/>
                  </a:cubicBezTo>
                  <a:cubicBezTo>
                    <a:pt x="6906" y="6906"/>
                    <a:pt x="6906" y="6906"/>
                    <a:pt x="7858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34" name="Freeform: Shape 633">
              <a:extLst>
                <a:ext uri="{FF2B5EF4-FFF2-40B4-BE49-F238E27FC236}">
                  <a16:creationId xmlns:a16="http://schemas.microsoft.com/office/drawing/2014/main" id="{E2701315-B2E9-44F7-97FC-716FFBBCC1D6}"/>
                </a:ext>
              </a:extLst>
            </p:cNvPr>
            <p:cNvSpPr/>
            <p:nvPr/>
          </p:nvSpPr>
          <p:spPr>
            <a:xfrm>
              <a:off x="6824186" y="21026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ubicBezTo>
                    <a:pt x="8096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35" name="Freeform: Shape 634">
              <a:extLst>
                <a:ext uri="{FF2B5EF4-FFF2-40B4-BE49-F238E27FC236}">
                  <a16:creationId xmlns:a16="http://schemas.microsoft.com/office/drawing/2014/main" id="{549EACFA-CE43-489B-A235-5FD728672484}"/>
                </a:ext>
              </a:extLst>
            </p:cNvPr>
            <p:cNvSpPr/>
            <p:nvPr/>
          </p:nvSpPr>
          <p:spPr>
            <a:xfrm>
              <a:off x="6845141" y="20674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36" name="Freeform: Shape 635">
              <a:extLst>
                <a:ext uri="{FF2B5EF4-FFF2-40B4-BE49-F238E27FC236}">
                  <a16:creationId xmlns:a16="http://schemas.microsoft.com/office/drawing/2014/main" id="{08AB19DB-4C64-4342-8DE3-5AF2CEE102F3}"/>
                </a:ext>
              </a:extLst>
            </p:cNvPr>
            <p:cNvSpPr/>
            <p:nvPr/>
          </p:nvSpPr>
          <p:spPr>
            <a:xfrm>
              <a:off x="6837521" y="20616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1000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37" name="Freeform: Shape 636">
              <a:extLst>
                <a:ext uri="{FF2B5EF4-FFF2-40B4-BE49-F238E27FC236}">
                  <a16:creationId xmlns:a16="http://schemas.microsoft.com/office/drawing/2014/main" id="{7989BBD7-407C-4F27-9BFF-95E54D5C8867}"/>
                </a:ext>
              </a:extLst>
            </p:cNvPr>
            <p:cNvSpPr/>
            <p:nvPr/>
          </p:nvSpPr>
          <p:spPr>
            <a:xfrm>
              <a:off x="6817519" y="21083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9049" y="8096"/>
                  </a:ln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38" name="Freeform: Shape 637">
              <a:extLst>
                <a:ext uri="{FF2B5EF4-FFF2-40B4-BE49-F238E27FC236}">
                  <a16:creationId xmlns:a16="http://schemas.microsoft.com/office/drawing/2014/main" id="{3AD654FB-393C-4622-A598-9B706BE3CD0A}"/>
                </a:ext>
              </a:extLst>
            </p:cNvPr>
            <p:cNvSpPr/>
            <p:nvPr/>
          </p:nvSpPr>
          <p:spPr>
            <a:xfrm>
              <a:off x="6812042" y="212645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39" name="Freeform: Shape 638">
              <a:extLst>
                <a:ext uri="{FF2B5EF4-FFF2-40B4-BE49-F238E27FC236}">
                  <a16:creationId xmlns:a16="http://schemas.microsoft.com/office/drawing/2014/main" id="{DAE300A7-CA54-446B-A058-789D95593478}"/>
                </a:ext>
              </a:extLst>
            </p:cNvPr>
            <p:cNvSpPr/>
            <p:nvPr/>
          </p:nvSpPr>
          <p:spPr>
            <a:xfrm>
              <a:off x="6810851" y="2103596"/>
              <a:ext cx="28575" cy="85725"/>
            </a:xfrm>
            <a:custGeom>
              <a:avLst/>
              <a:gdLst>
                <a:gd name="connsiteX0" fmla="*/ 8096 w 28575"/>
                <a:gd name="connsiteY0" fmla="*/ 74771 h 85725"/>
                <a:gd name="connsiteX1" fmla="*/ 7144 w 28575"/>
                <a:gd name="connsiteY1" fmla="*/ 40481 h 85725"/>
                <a:gd name="connsiteX2" fmla="*/ 10954 w 28575"/>
                <a:gd name="connsiteY2" fmla="*/ 20479 h 85725"/>
                <a:gd name="connsiteX3" fmla="*/ 13811 w 28575"/>
                <a:gd name="connsiteY3" fmla="*/ 7144 h 85725"/>
                <a:gd name="connsiteX4" fmla="*/ 23336 w 28575"/>
                <a:gd name="connsiteY4" fmla="*/ 14764 h 85725"/>
                <a:gd name="connsiteX5" fmla="*/ 8096 w 28575"/>
                <a:gd name="connsiteY5" fmla="*/ 74771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575" h="85725">
                  <a:moveTo>
                    <a:pt x="8096" y="74771"/>
                  </a:moveTo>
                  <a:cubicBezTo>
                    <a:pt x="28099" y="95726"/>
                    <a:pt x="10001" y="45244"/>
                    <a:pt x="7144" y="40481"/>
                  </a:cubicBezTo>
                  <a:cubicBezTo>
                    <a:pt x="30004" y="39529"/>
                    <a:pt x="13811" y="36671"/>
                    <a:pt x="10954" y="20479"/>
                  </a:cubicBezTo>
                  <a:cubicBezTo>
                    <a:pt x="18574" y="19526"/>
                    <a:pt x="35719" y="11906"/>
                    <a:pt x="13811" y="7144"/>
                  </a:cubicBezTo>
                  <a:cubicBezTo>
                    <a:pt x="17621" y="11906"/>
                    <a:pt x="18574" y="14764"/>
                    <a:pt x="23336" y="14764"/>
                  </a:cubicBezTo>
                  <a:cubicBezTo>
                    <a:pt x="5239" y="476"/>
                    <a:pt x="11906" y="73819"/>
                    <a:pt x="8096" y="7477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40" name="Freeform: Shape 639">
              <a:extLst>
                <a:ext uri="{FF2B5EF4-FFF2-40B4-BE49-F238E27FC236}">
                  <a16:creationId xmlns:a16="http://schemas.microsoft.com/office/drawing/2014/main" id="{F7801435-53B1-42EE-B39C-0E13395932DC}"/>
                </a:ext>
              </a:extLst>
            </p:cNvPr>
            <p:cNvSpPr/>
            <p:nvPr/>
          </p:nvSpPr>
          <p:spPr>
            <a:xfrm>
              <a:off x="6809793" y="2152173"/>
              <a:ext cx="9525" cy="9525"/>
            </a:xfrm>
            <a:custGeom>
              <a:avLst/>
              <a:gdLst>
                <a:gd name="connsiteX0" fmla="*/ 10107 w 9525"/>
                <a:gd name="connsiteY0" fmla="*/ 7144 h 9525"/>
                <a:gd name="connsiteX1" fmla="*/ 1010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107" y="7144"/>
                  </a:moveTo>
                  <a:cubicBezTo>
                    <a:pt x="3440" y="10001"/>
                    <a:pt x="10107" y="7144"/>
                    <a:pt x="1010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41" name="Freeform: Shape 640">
              <a:extLst>
                <a:ext uri="{FF2B5EF4-FFF2-40B4-BE49-F238E27FC236}">
                  <a16:creationId xmlns:a16="http://schemas.microsoft.com/office/drawing/2014/main" id="{92BEF0DB-1A31-4AB5-8356-57981B1A27F0}"/>
                </a:ext>
              </a:extLst>
            </p:cNvPr>
            <p:cNvSpPr/>
            <p:nvPr/>
          </p:nvSpPr>
          <p:spPr>
            <a:xfrm>
              <a:off x="6812756" y="21531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42" name="Freeform: Shape 641">
              <a:extLst>
                <a:ext uri="{FF2B5EF4-FFF2-40B4-BE49-F238E27FC236}">
                  <a16:creationId xmlns:a16="http://schemas.microsoft.com/office/drawing/2014/main" id="{DD036D2D-57FA-4EA4-A1E6-68ADB6C49E5C}"/>
                </a:ext>
              </a:extLst>
            </p:cNvPr>
            <p:cNvSpPr/>
            <p:nvPr/>
          </p:nvSpPr>
          <p:spPr>
            <a:xfrm>
              <a:off x="6812333" y="217598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8096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8096"/>
                  </a:cubicBezTo>
                  <a:cubicBezTo>
                    <a:pt x="8520" y="8096"/>
                    <a:pt x="8520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43" name="Freeform: Shape 642">
              <a:extLst>
                <a:ext uri="{FF2B5EF4-FFF2-40B4-BE49-F238E27FC236}">
                  <a16:creationId xmlns:a16="http://schemas.microsoft.com/office/drawing/2014/main" id="{EBE2487F-025A-45CD-A85F-887834E5EE55}"/>
                </a:ext>
              </a:extLst>
            </p:cNvPr>
            <p:cNvSpPr/>
            <p:nvPr/>
          </p:nvSpPr>
          <p:spPr>
            <a:xfrm>
              <a:off x="6814661" y="217651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9049" y="6615"/>
                    <a:pt x="7144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44" name="Freeform: Shape 643">
              <a:extLst>
                <a:ext uri="{FF2B5EF4-FFF2-40B4-BE49-F238E27FC236}">
                  <a16:creationId xmlns:a16="http://schemas.microsoft.com/office/drawing/2014/main" id="{A73949C8-87DB-4B3B-B5E9-D0ED24F64E47}"/>
                </a:ext>
              </a:extLst>
            </p:cNvPr>
            <p:cNvSpPr/>
            <p:nvPr/>
          </p:nvSpPr>
          <p:spPr>
            <a:xfrm>
              <a:off x="6812756" y="2177891"/>
              <a:ext cx="19050" cy="38100"/>
            </a:xfrm>
            <a:custGeom>
              <a:avLst/>
              <a:gdLst>
                <a:gd name="connsiteX0" fmla="*/ 14764 w 19050"/>
                <a:gd name="connsiteY0" fmla="*/ 38576 h 38100"/>
                <a:gd name="connsiteX1" fmla="*/ 10954 w 19050"/>
                <a:gd name="connsiteY1" fmla="*/ 7144 h 38100"/>
                <a:gd name="connsiteX2" fmla="*/ 13811 w 19050"/>
                <a:gd name="connsiteY2" fmla="*/ 10954 h 38100"/>
                <a:gd name="connsiteX3" fmla="*/ 7144 w 19050"/>
                <a:gd name="connsiteY3" fmla="*/ 15716 h 38100"/>
                <a:gd name="connsiteX4" fmla="*/ 14764 w 19050"/>
                <a:gd name="connsiteY4" fmla="*/ 38576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0" h="38100">
                  <a:moveTo>
                    <a:pt x="14764" y="38576"/>
                  </a:moveTo>
                  <a:cubicBezTo>
                    <a:pt x="14764" y="34766"/>
                    <a:pt x="22384" y="20479"/>
                    <a:pt x="10954" y="7144"/>
                  </a:cubicBezTo>
                  <a:cubicBezTo>
                    <a:pt x="12859" y="11906"/>
                    <a:pt x="13811" y="12859"/>
                    <a:pt x="13811" y="10954"/>
                  </a:cubicBezTo>
                  <a:cubicBezTo>
                    <a:pt x="18574" y="11906"/>
                    <a:pt x="8096" y="15716"/>
                    <a:pt x="7144" y="15716"/>
                  </a:cubicBezTo>
                  <a:cubicBezTo>
                    <a:pt x="20479" y="10954"/>
                    <a:pt x="11906" y="38576"/>
                    <a:pt x="14764" y="3857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45" name="Freeform: Shape 644">
              <a:extLst>
                <a:ext uri="{FF2B5EF4-FFF2-40B4-BE49-F238E27FC236}">
                  <a16:creationId xmlns:a16="http://schemas.microsoft.com/office/drawing/2014/main" id="{33B99506-6754-4B69-9C74-82E460A4FC1C}"/>
                </a:ext>
              </a:extLst>
            </p:cNvPr>
            <p:cNvSpPr/>
            <p:nvPr/>
          </p:nvSpPr>
          <p:spPr>
            <a:xfrm>
              <a:off x="6822608" y="2215590"/>
              <a:ext cx="19050" cy="9525"/>
            </a:xfrm>
            <a:custGeom>
              <a:avLst/>
              <a:gdLst>
                <a:gd name="connsiteX0" fmla="*/ 10627 w 19050"/>
                <a:gd name="connsiteY0" fmla="*/ 7545 h 9525"/>
                <a:gd name="connsiteX1" fmla="*/ 10627 w 19050"/>
                <a:gd name="connsiteY1" fmla="*/ 754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0627" y="7545"/>
                  </a:moveTo>
                  <a:cubicBezTo>
                    <a:pt x="149" y="5640"/>
                    <a:pt x="17295" y="11355"/>
                    <a:pt x="10627" y="75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46" name="Freeform: Shape 645">
              <a:extLst>
                <a:ext uri="{FF2B5EF4-FFF2-40B4-BE49-F238E27FC236}">
                  <a16:creationId xmlns:a16="http://schemas.microsoft.com/office/drawing/2014/main" id="{2F5D5AD1-F9EE-4F23-AE0E-78F9BD0526A7}"/>
                </a:ext>
              </a:extLst>
            </p:cNvPr>
            <p:cNvSpPr/>
            <p:nvPr/>
          </p:nvSpPr>
          <p:spPr>
            <a:xfrm>
              <a:off x="6821329" y="2222552"/>
              <a:ext cx="19050" cy="19050"/>
            </a:xfrm>
            <a:custGeom>
              <a:avLst/>
              <a:gdLst>
                <a:gd name="connsiteX0" fmla="*/ 12859 w 19050"/>
                <a:gd name="connsiteY0" fmla="*/ 13917 h 19050"/>
                <a:gd name="connsiteX1" fmla="*/ 7144 w 19050"/>
                <a:gd name="connsiteY1" fmla="*/ 11060 h 19050"/>
                <a:gd name="connsiteX2" fmla="*/ 12859 w 19050"/>
                <a:gd name="connsiteY2" fmla="*/ 1391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2859" y="13917"/>
                  </a:moveTo>
                  <a:cubicBezTo>
                    <a:pt x="-1429" y="10107"/>
                    <a:pt x="27146" y="2487"/>
                    <a:pt x="7144" y="11060"/>
                  </a:cubicBezTo>
                  <a:cubicBezTo>
                    <a:pt x="10954" y="17727"/>
                    <a:pt x="10954" y="23442"/>
                    <a:pt x="12859" y="1391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47" name="Freeform: Shape 646">
              <a:extLst>
                <a:ext uri="{FF2B5EF4-FFF2-40B4-BE49-F238E27FC236}">
                  <a16:creationId xmlns:a16="http://schemas.microsoft.com/office/drawing/2014/main" id="{9279F550-1DFA-48A8-B83C-9681C4013791}"/>
                </a:ext>
              </a:extLst>
            </p:cNvPr>
            <p:cNvSpPr/>
            <p:nvPr/>
          </p:nvSpPr>
          <p:spPr>
            <a:xfrm>
              <a:off x="6830007" y="2229855"/>
              <a:ext cx="9525" cy="9525"/>
            </a:xfrm>
            <a:custGeom>
              <a:avLst/>
              <a:gdLst>
                <a:gd name="connsiteX0" fmla="*/ 7990 w 9525"/>
                <a:gd name="connsiteY0" fmla="*/ 7567 h 9525"/>
                <a:gd name="connsiteX1" fmla="*/ 7990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567"/>
                  </a:moveTo>
                  <a:cubicBezTo>
                    <a:pt x="7990" y="6615"/>
                    <a:pt x="6086" y="7567"/>
                    <a:pt x="7990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648" name="Group 647">
            <a:extLst>
              <a:ext uri="{FF2B5EF4-FFF2-40B4-BE49-F238E27FC236}">
                <a16:creationId xmlns:a16="http://schemas.microsoft.com/office/drawing/2014/main" id="{4F3646D5-0988-4369-8988-00D85B874C60}"/>
              </a:ext>
            </a:extLst>
          </p:cNvPr>
          <p:cNvGrpSpPr/>
          <p:nvPr userDrawn="1"/>
        </p:nvGrpSpPr>
        <p:grpSpPr>
          <a:xfrm flipH="1">
            <a:off x="633730" y="4636278"/>
            <a:ext cx="203198" cy="344010"/>
            <a:chOff x="6843236" y="157160"/>
            <a:chExt cx="947072" cy="1202528"/>
          </a:xfrm>
          <a:solidFill>
            <a:schemeClr val="accent1"/>
          </a:solidFill>
        </p:grpSpPr>
        <p:sp>
          <p:nvSpPr>
            <p:cNvPr id="649" name="Freeform: Shape 648">
              <a:extLst>
                <a:ext uri="{FF2B5EF4-FFF2-40B4-BE49-F238E27FC236}">
                  <a16:creationId xmlns:a16="http://schemas.microsoft.com/office/drawing/2014/main" id="{BC0B6B41-1F7E-443A-B3C7-D4E2C74C0438}"/>
                </a:ext>
              </a:extLst>
            </p:cNvPr>
            <p:cNvSpPr/>
            <p:nvPr/>
          </p:nvSpPr>
          <p:spPr>
            <a:xfrm>
              <a:off x="7263183" y="188542"/>
              <a:ext cx="19050" cy="9525"/>
            </a:xfrm>
            <a:custGeom>
              <a:avLst/>
              <a:gdLst>
                <a:gd name="connsiteX0" fmla="*/ 13917 w 19050"/>
                <a:gd name="connsiteY0" fmla="*/ 10530 h 9525"/>
                <a:gd name="connsiteX1" fmla="*/ 13917 w 19050"/>
                <a:gd name="connsiteY1" fmla="*/ 105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3917" y="10530"/>
                  </a:moveTo>
                  <a:cubicBezTo>
                    <a:pt x="13917" y="10530"/>
                    <a:pt x="-1323" y="2910"/>
                    <a:pt x="13917" y="105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50" name="Freeform: Shape 649">
              <a:extLst>
                <a:ext uri="{FF2B5EF4-FFF2-40B4-BE49-F238E27FC236}">
                  <a16:creationId xmlns:a16="http://schemas.microsoft.com/office/drawing/2014/main" id="{38EFEE21-31CE-461D-AA24-D9A341EEAE2F}"/>
                </a:ext>
              </a:extLst>
            </p:cNvPr>
            <p:cNvSpPr/>
            <p:nvPr/>
          </p:nvSpPr>
          <p:spPr>
            <a:xfrm>
              <a:off x="7235250" y="171185"/>
              <a:ext cx="19050" cy="19050"/>
            </a:xfrm>
            <a:custGeom>
              <a:avLst/>
              <a:gdLst>
                <a:gd name="connsiteX0" fmla="*/ 15180 w 19050"/>
                <a:gd name="connsiteY0" fmla="*/ 12647 h 19050"/>
                <a:gd name="connsiteX1" fmla="*/ 15180 w 19050"/>
                <a:gd name="connsiteY1" fmla="*/ 1264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5180" y="12647"/>
                  </a:moveTo>
                  <a:cubicBezTo>
                    <a:pt x="-8632" y="12647"/>
                    <a:pt x="29468" y="265"/>
                    <a:pt x="15180" y="1264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51" name="Freeform: Shape 650">
              <a:extLst>
                <a:ext uri="{FF2B5EF4-FFF2-40B4-BE49-F238E27FC236}">
                  <a16:creationId xmlns:a16="http://schemas.microsoft.com/office/drawing/2014/main" id="{857FB5D4-54F9-44AF-B3CA-88E9DE39E332}"/>
                </a:ext>
              </a:extLst>
            </p:cNvPr>
            <p:cNvSpPr/>
            <p:nvPr/>
          </p:nvSpPr>
          <p:spPr>
            <a:xfrm>
              <a:off x="7409021" y="559593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7144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lnTo>
                    <a:pt x="7144" y="7144"/>
                  </a:lnTo>
                  <a:cubicBezTo>
                    <a:pt x="7144" y="8096"/>
                    <a:pt x="7144" y="9049"/>
                    <a:pt x="7144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52" name="Freeform: Shape 651">
              <a:extLst>
                <a:ext uri="{FF2B5EF4-FFF2-40B4-BE49-F238E27FC236}">
                  <a16:creationId xmlns:a16="http://schemas.microsoft.com/office/drawing/2014/main" id="{15680CA0-F9D5-4139-86BA-0C4A8D1181C5}"/>
                </a:ext>
              </a:extLst>
            </p:cNvPr>
            <p:cNvSpPr/>
            <p:nvPr/>
          </p:nvSpPr>
          <p:spPr>
            <a:xfrm>
              <a:off x="7597616" y="751284"/>
              <a:ext cx="9525" cy="9525"/>
            </a:xfrm>
            <a:custGeom>
              <a:avLst/>
              <a:gdLst>
                <a:gd name="connsiteX0" fmla="*/ 10001 w 9525"/>
                <a:gd name="connsiteY0" fmla="*/ 7858 h 9525"/>
                <a:gd name="connsiteX1" fmla="*/ 7144 w 9525"/>
                <a:gd name="connsiteY1" fmla="*/ 7858 h 9525"/>
                <a:gd name="connsiteX2" fmla="*/ 10001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858"/>
                  </a:moveTo>
                  <a:cubicBezTo>
                    <a:pt x="8096" y="6906"/>
                    <a:pt x="7144" y="6906"/>
                    <a:pt x="7144" y="7858"/>
                  </a:cubicBezTo>
                  <a:cubicBezTo>
                    <a:pt x="9049" y="8811"/>
                    <a:pt x="10954" y="8811"/>
                    <a:pt x="10001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53" name="Freeform: Shape 652">
              <a:extLst>
                <a:ext uri="{FF2B5EF4-FFF2-40B4-BE49-F238E27FC236}">
                  <a16:creationId xmlns:a16="http://schemas.microsoft.com/office/drawing/2014/main" id="{9810851D-E59B-473F-BC43-8AAA4D52109D}"/>
                </a:ext>
              </a:extLst>
            </p:cNvPr>
            <p:cNvSpPr/>
            <p:nvPr/>
          </p:nvSpPr>
          <p:spPr>
            <a:xfrm>
              <a:off x="7640479" y="771048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cubicBezTo>
                    <a:pt x="9049" y="8096"/>
                    <a:pt x="8096" y="7144"/>
                    <a:pt x="7144" y="7144"/>
                  </a:cubicBezTo>
                  <a:cubicBezTo>
                    <a:pt x="8096" y="7144"/>
                    <a:pt x="9049" y="8096"/>
                    <a:pt x="10001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54" name="Freeform: Shape 653">
              <a:extLst>
                <a:ext uri="{FF2B5EF4-FFF2-40B4-BE49-F238E27FC236}">
                  <a16:creationId xmlns:a16="http://schemas.microsoft.com/office/drawing/2014/main" id="{659CAFCE-FCCE-4F0B-9664-1986E4978B00}"/>
                </a:ext>
              </a:extLst>
            </p:cNvPr>
            <p:cNvSpPr/>
            <p:nvPr/>
          </p:nvSpPr>
          <p:spPr>
            <a:xfrm>
              <a:off x="7408069" y="562451"/>
              <a:ext cx="9525" cy="19050"/>
            </a:xfrm>
            <a:custGeom>
              <a:avLst/>
              <a:gdLst>
                <a:gd name="connsiteX0" fmla="*/ 8096 w 9525"/>
                <a:gd name="connsiteY0" fmla="*/ 7144 h 19050"/>
                <a:gd name="connsiteX1" fmla="*/ 7144 w 9525"/>
                <a:gd name="connsiteY1" fmla="*/ 14764 h 19050"/>
                <a:gd name="connsiteX2" fmla="*/ 8096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96" y="7144"/>
                  </a:moveTo>
                  <a:lnTo>
                    <a:pt x="7144" y="14764"/>
                  </a:lnTo>
                  <a:cubicBezTo>
                    <a:pt x="8096" y="14764"/>
                    <a:pt x="8096" y="1095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55" name="Freeform: Shape 654">
              <a:extLst>
                <a:ext uri="{FF2B5EF4-FFF2-40B4-BE49-F238E27FC236}">
                  <a16:creationId xmlns:a16="http://schemas.microsoft.com/office/drawing/2014/main" id="{5449434C-7AF6-4DEF-B8AA-EB895771EDEB}"/>
                </a:ext>
              </a:extLst>
            </p:cNvPr>
            <p:cNvSpPr/>
            <p:nvPr/>
          </p:nvSpPr>
          <p:spPr>
            <a:xfrm>
              <a:off x="7282648" y="164306"/>
              <a:ext cx="9525" cy="9525"/>
            </a:xfrm>
            <a:custGeom>
              <a:avLst/>
              <a:gdLst>
                <a:gd name="connsiteX0" fmla="*/ 11597 w 9525"/>
                <a:gd name="connsiteY0" fmla="*/ 7144 h 9525"/>
                <a:gd name="connsiteX1" fmla="*/ 1159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597" y="7144"/>
                  </a:moveTo>
                  <a:cubicBezTo>
                    <a:pt x="2072" y="8096"/>
                    <a:pt x="10644" y="9049"/>
                    <a:pt x="1159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56" name="Freeform: Shape 655">
              <a:extLst>
                <a:ext uri="{FF2B5EF4-FFF2-40B4-BE49-F238E27FC236}">
                  <a16:creationId xmlns:a16="http://schemas.microsoft.com/office/drawing/2014/main" id="{70073711-32FD-4830-BDE5-26AD3566357F}"/>
                </a:ext>
              </a:extLst>
            </p:cNvPr>
            <p:cNvSpPr/>
            <p:nvPr/>
          </p:nvSpPr>
          <p:spPr>
            <a:xfrm>
              <a:off x="7404111" y="435841"/>
              <a:ext cx="9525" cy="9525"/>
            </a:xfrm>
            <a:custGeom>
              <a:avLst/>
              <a:gdLst>
                <a:gd name="connsiteX0" fmla="*/ 8244 w 9525"/>
                <a:gd name="connsiteY0" fmla="*/ 11833 h 9525"/>
                <a:gd name="connsiteX1" fmla="*/ 8244 w 9525"/>
                <a:gd name="connsiteY1" fmla="*/ 1183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11833"/>
                  </a:moveTo>
                  <a:cubicBezTo>
                    <a:pt x="7291" y="9928"/>
                    <a:pt x="6339" y="2308"/>
                    <a:pt x="8244" y="1183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57" name="Freeform: Shape 656">
              <a:extLst>
                <a:ext uri="{FF2B5EF4-FFF2-40B4-BE49-F238E27FC236}">
                  <a16:creationId xmlns:a16="http://schemas.microsoft.com/office/drawing/2014/main" id="{5FE2453B-FDC7-4F4E-867D-D03425B90DD3}"/>
                </a:ext>
              </a:extLst>
            </p:cNvPr>
            <p:cNvSpPr/>
            <p:nvPr/>
          </p:nvSpPr>
          <p:spPr>
            <a:xfrm>
              <a:off x="7409503" y="215636"/>
              <a:ext cx="9525" cy="19050"/>
            </a:xfrm>
            <a:custGeom>
              <a:avLst/>
              <a:gdLst>
                <a:gd name="connsiteX0" fmla="*/ 7615 w 9525"/>
                <a:gd name="connsiteY0" fmla="*/ 8201 h 19050"/>
                <a:gd name="connsiteX1" fmla="*/ 7615 w 9525"/>
                <a:gd name="connsiteY1" fmla="*/ 820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615" y="8201"/>
                  </a:moveTo>
                  <a:cubicBezTo>
                    <a:pt x="4757" y="22488"/>
                    <a:pt x="16187" y="2486"/>
                    <a:pt x="7615" y="82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58" name="Freeform: Shape 657">
              <a:extLst>
                <a:ext uri="{FF2B5EF4-FFF2-40B4-BE49-F238E27FC236}">
                  <a16:creationId xmlns:a16="http://schemas.microsoft.com/office/drawing/2014/main" id="{16FCCEA4-0CAC-4213-9B60-DE290C170050}"/>
                </a:ext>
              </a:extLst>
            </p:cNvPr>
            <p:cNvSpPr/>
            <p:nvPr/>
          </p:nvSpPr>
          <p:spPr>
            <a:xfrm>
              <a:off x="7305199" y="175736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8096" y="7144"/>
                    <a:pt x="9049" y="7144"/>
                    <a:pt x="100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59" name="Freeform: Shape 658">
              <a:extLst>
                <a:ext uri="{FF2B5EF4-FFF2-40B4-BE49-F238E27FC236}">
                  <a16:creationId xmlns:a16="http://schemas.microsoft.com/office/drawing/2014/main" id="{09FC34F6-39D3-4874-BB3C-91BD5CD53C8B}"/>
                </a:ext>
              </a:extLst>
            </p:cNvPr>
            <p:cNvSpPr/>
            <p:nvPr/>
          </p:nvSpPr>
          <p:spPr>
            <a:xfrm>
              <a:off x="7402354" y="50720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60" name="Freeform: Shape 659">
              <a:extLst>
                <a:ext uri="{FF2B5EF4-FFF2-40B4-BE49-F238E27FC236}">
                  <a16:creationId xmlns:a16="http://schemas.microsoft.com/office/drawing/2014/main" id="{C25B0B08-95AB-4A5C-8E82-ADD5644FBDF4}"/>
                </a:ext>
              </a:extLst>
            </p:cNvPr>
            <p:cNvSpPr/>
            <p:nvPr/>
          </p:nvSpPr>
          <p:spPr>
            <a:xfrm>
              <a:off x="7208996" y="4024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61" name="Freeform: Shape 660">
              <a:extLst>
                <a:ext uri="{FF2B5EF4-FFF2-40B4-BE49-F238E27FC236}">
                  <a16:creationId xmlns:a16="http://schemas.microsoft.com/office/drawing/2014/main" id="{218FD484-0034-4DF7-B29F-B7737FABDD15}"/>
                </a:ext>
              </a:extLst>
            </p:cNvPr>
            <p:cNvSpPr/>
            <p:nvPr/>
          </p:nvSpPr>
          <p:spPr>
            <a:xfrm>
              <a:off x="7228999" y="1662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9049"/>
                    <a:pt x="9049" y="1190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62" name="Freeform: Shape 661">
              <a:extLst>
                <a:ext uri="{FF2B5EF4-FFF2-40B4-BE49-F238E27FC236}">
                  <a16:creationId xmlns:a16="http://schemas.microsoft.com/office/drawing/2014/main" id="{5AD167D9-6AEE-4DBB-9D76-76C120A37A18}"/>
                </a:ext>
              </a:extLst>
            </p:cNvPr>
            <p:cNvSpPr/>
            <p:nvPr/>
          </p:nvSpPr>
          <p:spPr>
            <a:xfrm>
              <a:off x="7710113" y="815392"/>
              <a:ext cx="9525" cy="9525"/>
            </a:xfrm>
            <a:custGeom>
              <a:avLst/>
              <a:gdLst>
                <a:gd name="connsiteX0" fmla="*/ 8947 w 9525"/>
                <a:gd name="connsiteY0" fmla="*/ 7567 h 9525"/>
                <a:gd name="connsiteX1" fmla="*/ 8947 w 9525"/>
                <a:gd name="connsiteY1" fmla="*/ 7567 h 9525"/>
                <a:gd name="connsiteX2" fmla="*/ 894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947" y="7567"/>
                  </a:moveTo>
                  <a:cubicBezTo>
                    <a:pt x="7995" y="7567"/>
                    <a:pt x="7995" y="7567"/>
                    <a:pt x="8947" y="7567"/>
                  </a:cubicBezTo>
                  <a:cubicBezTo>
                    <a:pt x="6090" y="6615"/>
                    <a:pt x="7042" y="7567"/>
                    <a:pt x="8947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63" name="Freeform: Shape 662">
              <a:extLst>
                <a:ext uri="{FF2B5EF4-FFF2-40B4-BE49-F238E27FC236}">
                  <a16:creationId xmlns:a16="http://schemas.microsoft.com/office/drawing/2014/main" id="{9C846068-5946-4B2F-B7B2-F255B5DC4F11}"/>
                </a:ext>
              </a:extLst>
            </p:cNvPr>
            <p:cNvSpPr/>
            <p:nvPr/>
          </p:nvSpPr>
          <p:spPr>
            <a:xfrm>
              <a:off x="7269956" y="1302044"/>
              <a:ext cx="38100" cy="19050"/>
            </a:xfrm>
            <a:custGeom>
              <a:avLst/>
              <a:gdLst>
                <a:gd name="connsiteX0" fmla="*/ 7144 w 38100"/>
                <a:gd name="connsiteY0" fmla="*/ 12405 h 19050"/>
                <a:gd name="connsiteX1" fmla="*/ 38576 w 38100"/>
                <a:gd name="connsiteY1" fmla="*/ 7643 h 19050"/>
                <a:gd name="connsiteX2" fmla="*/ 7144 w 38100"/>
                <a:gd name="connsiteY2" fmla="*/ 1240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" h="19050">
                  <a:moveTo>
                    <a:pt x="7144" y="12405"/>
                  </a:moveTo>
                  <a:cubicBezTo>
                    <a:pt x="15716" y="15263"/>
                    <a:pt x="25241" y="4785"/>
                    <a:pt x="38576" y="7643"/>
                  </a:cubicBezTo>
                  <a:cubicBezTo>
                    <a:pt x="36671" y="6690"/>
                    <a:pt x="17621" y="14310"/>
                    <a:pt x="7144" y="124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64" name="Freeform: Shape 663">
              <a:extLst>
                <a:ext uri="{FF2B5EF4-FFF2-40B4-BE49-F238E27FC236}">
                  <a16:creationId xmlns:a16="http://schemas.microsoft.com/office/drawing/2014/main" id="{A327B83D-0F58-4659-9921-25F2DA1F81FA}"/>
                </a:ext>
              </a:extLst>
            </p:cNvPr>
            <p:cNvSpPr/>
            <p:nvPr/>
          </p:nvSpPr>
          <p:spPr>
            <a:xfrm>
              <a:off x="7289006" y="16454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1095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10954" y="7858"/>
                  </a:lnTo>
                  <a:cubicBezTo>
                    <a:pt x="10001" y="6906"/>
                    <a:pt x="8096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65" name="Freeform: Shape 664">
              <a:extLst>
                <a:ext uri="{FF2B5EF4-FFF2-40B4-BE49-F238E27FC236}">
                  <a16:creationId xmlns:a16="http://schemas.microsoft.com/office/drawing/2014/main" id="{4D4BA6E0-ABB6-45B9-8E18-3974258170F5}"/>
                </a:ext>
              </a:extLst>
            </p:cNvPr>
            <p:cNvSpPr/>
            <p:nvPr/>
          </p:nvSpPr>
          <p:spPr>
            <a:xfrm>
              <a:off x="7300436" y="13025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95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66" name="Freeform: Shape 665">
              <a:extLst>
                <a:ext uri="{FF2B5EF4-FFF2-40B4-BE49-F238E27FC236}">
                  <a16:creationId xmlns:a16="http://schemas.microsoft.com/office/drawing/2014/main" id="{385C257F-5F9B-4217-AE3F-ED3AFD53C2D6}"/>
                </a:ext>
              </a:extLst>
            </p:cNvPr>
            <p:cNvSpPr/>
            <p:nvPr/>
          </p:nvSpPr>
          <p:spPr>
            <a:xfrm>
              <a:off x="7754779" y="98631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9049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8096" y="9049"/>
                    <a:pt x="8096" y="8096"/>
                    <a:pt x="9049" y="7144"/>
                  </a:cubicBezTo>
                  <a:cubicBezTo>
                    <a:pt x="9049" y="7144"/>
                    <a:pt x="8096" y="7144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67" name="Freeform: Shape 666">
              <a:extLst>
                <a:ext uri="{FF2B5EF4-FFF2-40B4-BE49-F238E27FC236}">
                  <a16:creationId xmlns:a16="http://schemas.microsoft.com/office/drawing/2014/main" id="{E04F0FF3-06F9-4186-8967-DA3C436F41AA}"/>
                </a:ext>
              </a:extLst>
            </p:cNvPr>
            <p:cNvSpPr/>
            <p:nvPr/>
          </p:nvSpPr>
          <p:spPr>
            <a:xfrm>
              <a:off x="7744301" y="8491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10001"/>
                  </a:lnTo>
                  <a:cubicBezTo>
                    <a:pt x="8096" y="9049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68" name="Freeform: Shape 667">
              <a:extLst>
                <a:ext uri="{FF2B5EF4-FFF2-40B4-BE49-F238E27FC236}">
                  <a16:creationId xmlns:a16="http://schemas.microsoft.com/office/drawing/2014/main" id="{D233EF4F-4514-4E29-9862-69162F23B26C}"/>
                </a:ext>
              </a:extLst>
            </p:cNvPr>
            <p:cNvSpPr/>
            <p:nvPr/>
          </p:nvSpPr>
          <p:spPr>
            <a:xfrm>
              <a:off x="7735932" y="1060466"/>
              <a:ext cx="9525" cy="19050"/>
            </a:xfrm>
            <a:custGeom>
              <a:avLst/>
              <a:gdLst>
                <a:gd name="connsiteX0" fmla="*/ 10751 w 9525"/>
                <a:gd name="connsiteY0" fmla="*/ 7286 h 19050"/>
                <a:gd name="connsiteX1" fmla="*/ 10751 w 9525"/>
                <a:gd name="connsiteY1" fmla="*/ 728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0751" y="7286"/>
                  </a:moveTo>
                  <a:cubicBezTo>
                    <a:pt x="2178" y="23479"/>
                    <a:pt x="11703" y="5381"/>
                    <a:pt x="10751" y="728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69" name="Freeform: Shape 668">
              <a:extLst>
                <a:ext uri="{FF2B5EF4-FFF2-40B4-BE49-F238E27FC236}">
                  <a16:creationId xmlns:a16="http://schemas.microsoft.com/office/drawing/2014/main" id="{26C7CF03-CE26-4D43-B449-B2BF5A79F1BD}"/>
                </a:ext>
              </a:extLst>
            </p:cNvPr>
            <p:cNvSpPr/>
            <p:nvPr/>
          </p:nvSpPr>
          <p:spPr>
            <a:xfrm>
              <a:off x="7703344" y="1127177"/>
              <a:ext cx="9525" cy="9525"/>
            </a:xfrm>
            <a:custGeom>
              <a:avLst/>
              <a:gdLst>
                <a:gd name="connsiteX0" fmla="*/ 7144 w 9525"/>
                <a:gd name="connsiteY0" fmla="*/ 10107 h 9525"/>
                <a:gd name="connsiteX1" fmla="*/ 7144 w 9525"/>
                <a:gd name="connsiteY1" fmla="*/ 1010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107"/>
                  </a:moveTo>
                  <a:cubicBezTo>
                    <a:pt x="8096" y="10107"/>
                    <a:pt x="12859" y="3440"/>
                    <a:pt x="7144" y="1010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70" name="Freeform: Shape 669">
              <a:extLst>
                <a:ext uri="{FF2B5EF4-FFF2-40B4-BE49-F238E27FC236}">
                  <a16:creationId xmlns:a16="http://schemas.microsoft.com/office/drawing/2014/main" id="{74AB9752-3191-4696-8A87-AC4E5E3AC278}"/>
                </a:ext>
              </a:extLst>
            </p:cNvPr>
            <p:cNvSpPr/>
            <p:nvPr/>
          </p:nvSpPr>
          <p:spPr>
            <a:xfrm>
              <a:off x="7190899" y="638077"/>
              <a:ext cx="9525" cy="19050"/>
            </a:xfrm>
            <a:custGeom>
              <a:avLst/>
              <a:gdLst>
                <a:gd name="connsiteX0" fmla="*/ 7144 w 9525"/>
                <a:gd name="connsiteY0" fmla="*/ 14385 h 19050"/>
                <a:gd name="connsiteX1" fmla="*/ 10001 w 9525"/>
                <a:gd name="connsiteY1" fmla="*/ 10575 h 19050"/>
                <a:gd name="connsiteX2" fmla="*/ 7144 w 9525"/>
                <a:gd name="connsiteY2" fmla="*/ 1438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14385"/>
                  </a:moveTo>
                  <a:cubicBezTo>
                    <a:pt x="8096" y="12480"/>
                    <a:pt x="9049" y="11528"/>
                    <a:pt x="10001" y="10575"/>
                  </a:cubicBezTo>
                  <a:cubicBezTo>
                    <a:pt x="8096" y="11528"/>
                    <a:pt x="8096" y="98"/>
                    <a:pt x="7144" y="1438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71" name="Freeform: Shape 670">
              <a:extLst>
                <a:ext uri="{FF2B5EF4-FFF2-40B4-BE49-F238E27FC236}">
                  <a16:creationId xmlns:a16="http://schemas.microsoft.com/office/drawing/2014/main" id="{AEC43DF6-07DA-43F6-BE0B-DAC07D5B1489}"/>
                </a:ext>
              </a:extLst>
            </p:cNvPr>
            <p:cNvSpPr/>
            <p:nvPr/>
          </p:nvSpPr>
          <p:spPr>
            <a:xfrm>
              <a:off x="7287101" y="164094"/>
              <a:ext cx="9525" cy="9525"/>
            </a:xfrm>
            <a:custGeom>
              <a:avLst/>
              <a:gdLst>
                <a:gd name="connsiteX0" fmla="*/ 7144 w 9525"/>
                <a:gd name="connsiteY0" fmla="*/ 9260 h 9525"/>
                <a:gd name="connsiteX1" fmla="*/ 7144 w 9525"/>
                <a:gd name="connsiteY1" fmla="*/ 926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260"/>
                  </a:moveTo>
                  <a:cubicBezTo>
                    <a:pt x="10001" y="4498"/>
                    <a:pt x="8096" y="9260"/>
                    <a:pt x="7144" y="926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72" name="Freeform: Shape 671">
              <a:extLst>
                <a:ext uri="{FF2B5EF4-FFF2-40B4-BE49-F238E27FC236}">
                  <a16:creationId xmlns:a16="http://schemas.microsoft.com/office/drawing/2014/main" id="{7ABD79FC-ECA9-4680-989D-05F5EDE51F59}"/>
                </a:ext>
              </a:extLst>
            </p:cNvPr>
            <p:cNvSpPr/>
            <p:nvPr/>
          </p:nvSpPr>
          <p:spPr>
            <a:xfrm>
              <a:off x="7752874" y="1072038"/>
              <a:ext cx="19050" cy="19050"/>
            </a:xfrm>
            <a:custGeom>
              <a:avLst/>
              <a:gdLst>
                <a:gd name="connsiteX0" fmla="*/ 12859 w 19050"/>
                <a:gd name="connsiteY0" fmla="*/ 7144 h 19050"/>
                <a:gd name="connsiteX1" fmla="*/ 7144 w 19050"/>
                <a:gd name="connsiteY1" fmla="*/ 18574 h 19050"/>
                <a:gd name="connsiteX2" fmla="*/ 12859 w 19050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2859" y="7144"/>
                  </a:moveTo>
                  <a:lnTo>
                    <a:pt x="7144" y="18574"/>
                  </a:lnTo>
                  <a:cubicBezTo>
                    <a:pt x="9049" y="15716"/>
                    <a:pt x="10954" y="11906"/>
                    <a:pt x="1285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73" name="Freeform: Shape 672">
              <a:extLst>
                <a:ext uri="{FF2B5EF4-FFF2-40B4-BE49-F238E27FC236}">
                  <a16:creationId xmlns:a16="http://schemas.microsoft.com/office/drawing/2014/main" id="{5F8D06C3-7E24-4DD9-B4DF-8793A479D0A3}"/>
                </a:ext>
              </a:extLst>
            </p:cNvPr>
            <p:cNvSpPr/>
            <p:nvPr/>
          </p:nvSpPr>
          <p:spPr>
            <a:xfrm>
              <a:off x="6852999" y="1048226"/>
              <a:ext cx="9525" cy="9525"/>
            </a:xfrm>
            <a:custGeom>
              <a:avLst/>
              <a:gdLst>
                <a:gd name="connsiteX0" fmla="*/ 7858 w 9525"/>
                <a:gd name="connsiteY0" fmla="*/ 10001 h 9525"/>
                <a:gd name="connsiteX1" fmla="*/ 7858 w 9525"/>
                <a:gd name="connsiteY1" fmla="*/ 7144 h 9525"/>
                <a:gd name="connsiteX2" fmla="*/ 7858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10001"/>
                  </a:moveTo>
                  <a:lnTo>
                    <a:pt x="7858" y="7144"/>
                  </a:lnTo>
                  <a:cubicBezTo>
                    <a:pt x="6906" y="8096"/>
                    <a:pt x="6906" y="9049"/>
                    <a:pt x="7858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74" name="Freeform: Shape 673">
              <a:extLst>
                <a:ext uri="{FF2B5EF4-FFF2-40B4-BE49-F238E27FC236}">
                  <a16:creationId xmlns:a16="http://schemas.microsoft.com/office/drawing/2014/main" id="{C743D0C6-316A-48B1-9F8A-11C71244E910}"/>
                </a:ext>
              </a:extLst>
            </p:cNvPr>
            <p:cNvSpPr/>
            <p:nvPr/>
          </p:nvSpPr>
          <p:spPr>
            <a:xfrm>
              <a:off x="7729162" y="1119663"/>
              <a:ext cx="19050" cy="19050"/>
            </a:xfrm>
            <a:custGeom>
              <a:avLst/>
              <a:gdLst>
                <a:gd name="connsiteX0" fmla="*/ 13711 w 19050"/>
                <a:gd name="connsiteY0" fmla="*/ 7144 h 19050"/>
                <a:gd name="connsiteX1" fmla="*/ 13711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3711" y="7144"/>
                  </a:moveTo>
                  <a:cubicBezTo>
                    <a:pt x="12758" y="8096"/>
                    <a:pt x="-577" y="24289"/>
                    <a:pt x="1371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75" name="Freeform: Shape 674">
              <a:extLst>
                <a:ext uri="{FF2B5EF4-FFF2-40B4-BE49-F238E27FC236}">
                  <a16:creationId xmlns:a16="http://schemas.microsoft.com/office/drawing/2014/main" id="{4171E47E-DAE3-4C3E-B673-7F32B22EDA62}"/>
                </a:ext>
              </a:extLst>
            </p:cNvPr>
            <p:cNvSpPr/>
            <p:nvPr/>
          </p:nvSpPr>
          <p:spPr>
            <a:xfrm>
              <a:off x="7193756" y="6415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76" name="Freeform: Shape 675">
              <a:extLst>
                <a:ext uri="{FF2B5EF4-FFF2-40B4-BE49-F238E27FC236}">
                  <a16:creationId xmlns:a16="http://schemas.microsoft.com/office/drawing/2014/main" id="{EB89D2DE-4F5C-4382-B049-9519BC174E64}"/>
                </a:ext>
              </a:extLst>
            </p:cNvPr>
            <p:cNvSpPr/>
            <p:nvPr/>
          </p:nvSpPr>
          <p:spPr>
            <a:xfrm>
              <a:off x="6847333" y="157160"/>
              <a:ext cx="942975" cy="1181100"/>
            </a:xfrm>
            <a:custGeom>
              <a:avLst/>
              <a:gdLst>
                <a:gd name="connsiteX0" fmla="*/ 353567 w 942975"/>
                <a:gd name="connsiteY0" fmla="*/ 407672 h 1181100"/>
                <a:gd name="connsiteX1" fmla="*/ 358330 w 942975"/>
                <a:gd name="connsiteY1" fmla="*/ 501970 h 1181100"/>
                <a:gd name="connsiteX2" fmla="*/ 353567 w 942975"/>
                <a:gd name="connsiteY2" fmla="*/ 524830 h 1181100"/>
                <a:gd name="connsiteX3" fmla="*/ 353567 w 942975"/>
                <a:gd name="connsiteY3" fmla="*/ 504827 h 1181100"/>
                <a:gd name="connsiteX4" fmla="*/ 46862 w 942975"/>
                <a:gd name="connsiteY4" fmla="*/ 678182 h 1181100"/>
                <a:gd name="connsiteX5" fmla="*/ 71627 w 942975"/>
                <a:gd name="connsiteY5" fmla="*/ 1047752 h 1181100"/>
                <a:gd name="connsiteX6" fmla="*/ 940307 w 942975"/>
                <a:gd name="connsiteY6" fmla="*/ 779147 h 1181100"/>
                <a:gd name="connsiteX7" fmla="*/ 945070 w 942975"/>
                <a:gd name="connsiteY7" fmla="*/ 806770 h 1181100"/>
                <a:gd name="connsiteX8" fmla="*/ 941260 w 942975"/>
                <a:gd name="connsiteY8" fmla="*/ 748667 h 1181100"/>
                <a:gd name="connsiteX9" fmla="*/ 920305 w 942975"/>
                <a:gd name="connsiteY9" fmla="*/ 685802 h 1181100"/>
                <a:gd name="connsiteX10" fmla="*/ 757427 w 942975"/>
                <a:gd name="connsiteY10" fmla="*/ 584837 h 1181100"/>
                <a:gd name="connsiteX11" fmla="*/ 598360 w 942975"/>
                <a:gd name="connsiteY11" fmla="*/ 542927 h 1181100"/>
                <a:gd name="connsiteX12" fmla="*/ 578357 w 942975"/>
                <a:gd name="connsiteY12" fmla="*/ 308612 h 1181100"/>
                <a:gd name="connsiteX13" fmla="*/ 579310 w 942975"/>
                <a:gd name="connsiteY13" fmla="*/ 41912 h 1181100"/>
                <a:gd name="connsiteX14" fmla="*/ 399287 w 942975"/>
                <a:gd name="connsiteY14" fmla="*/ 18100 h 1181100"/>
                <a:gd name="connsiteX15" fmla="*/ 571690 w 942975"/>
                <a:gd name="connsiteY15" fmla="*/ 336235 h 1181100"/>
                <a:gd name="connsiteX16" fmla="*/ 566927 w 942975"/>
                <a:gd name="connsiteY16" fmla="*/ 406720 h 1181100"/>
                <a:gd name="connsiteX17" fmla="*/ 579310 w 942975"/>
                <a:gd name="connsiteY17" fmla="*/ 528640 h 1181100"/>
                <a:gd name="connsiteX18" fmla="*/ 576452 w 942975"/>
                <a:gd name="connsiteY18" fmla="*/ 520067 h 1181100"/>
                <a:gd name="connsiteX19" fmla="*/ 657415 w 942975"/>
                <a:gd name="connsiteY19" fmla="*/ 570550 h 1181100"/>
                <a:gd name="connsiteX20" fmla="*/ 750760 w 942975"/>
                <a:gd name="connsiteY20" fmla="*/ 601030 h 1181100"/>
                <a:gd name="connsiteX21" fmla="*/ 874585 w 942975"/>
                <a:gd name="connsiteY21" fmla="*/ 662942 h 1181100"/>
                <a:gd name="connsiteX22" fmla="*/ 919352 w 942975"/>
                <a:gd name="connsiteY22" fmla="*/ 762955 h 1181100"/>
                <a:gd name="connsiteX23" fmla="*/ 914590 w 942975"/>
                <a:gd name="connsiteY23" fmla="*/ 742000 h 1181100"/>
                <a:gd name="connsiteX24" fmla="*/ 916495 w 942975"/>
                <a:gd name="connsiteY24" fmla="*/ 738190 h 1181100"/>
                <a:gd name="connsiteX25" fmla="*/ 919352 w 942975"/>
                <a:gd name="connsiteY25" fmla="*/ 809627 h 1181100"/>
                <a:gd name="connsiteX26" fmla="*/ 645985 w 942975"/>
                <a:gd name="connsiteY26" fmla="*/ 1147765 h 1181100"/>
                <a:gd name="connsiteX27" fmla="*/ 656462 w 942975"/>
                <a:gd name="connsiteY27" fmla="*/ 1139192 h 1181100"/>
                <a:gd name="connsiteX28" fmla="*/ 64007 w 942975"/>
                <a:gd name="connsiteY28" fmla="*/ 1002985 h 1181100"/>
                <a:gd name="connsiteX29" fmla="*/ 53530 w 942975"/>
                <a:gd name="connsiteY29" fmla="*/ 722950 h 1181100"/>
                <a:gd name="connsiteX30" fmla="*/ 173545 w 942975"/>
                <a:gd name="connsiteY30" fmla="*/ 591505 h 1181100"/>
                <a:gd name="connsiteX31" fmla="*/ 240220 w 942975"/>
                <a:gd name="connsiteY31" fmla="*/ 566740 h 1181100"/>
                <a:gd name="connsiteX32" fmla="*/ 220217 w 942975"/>
                <a:gd name="connsiteY32" fmla="*/ 573407 h 1181100"/>
                <a:gd name="connsiteX33" fmla="*/ 316420 w 942975"/>
                <a:gd name="connsiteY33" fmla="*/ 552452 h 1181100"/>
                <a:gd name="connsiteX34" fmla="*/ 388810 w 942975"/>
                <a:gd name="connsiteY34" fmla="*/ 15242 h 1181100"/>
                <a:gd name="connsiteX35" fmla="*/ 378332 w 942975"/>
                <a:gd name="connsiteY35" fmla="*/ 14290 h 1181100"/>
                <a:gd name="connsiteX36" fmla="*/ 353567 w 942975"/>
                <a:gd name="connsiteY36" fmla="*/ 407672 h 1181100"/>
                <a:gd name="connsiteX37" fmla="*/ 202120 w 942975"/>
                <a:gd name="connsiteY37" fmla="*/ 565787 h 1181100"/>
                <a:gd name="connsiteX38" fmla="*/ 202120 w 942975"/>
                <a:gd name="connsiteY38" fmla="*/ 565787 h 1181100"/>
                <a:gd name="connsiteX39" fmla="*/ 179260 w 942975"/>
                <a:gd name="connsiteY39" fmla="*/ 574360 h 1181100"/>
                <a:gd name="connsiteX40" fmla="*/ 179260 w 942975"/>
                <a:gd name="connsiteY40" fmla="*/ 574360 h 1181100"/>
                <a:gd name="connsiteX41" fmla="*/ 233552 w 942975"/>
                <a:gd name="connsiteY41" fmla="*/ 576265 h 1181100"/>
                <a:gd name="connsiteX42" fmla="*/ 233552 w 942975"/>
                <a:gd name="connsiteY42" fmla="*/ 576265 h 1181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942975" h="1181100">
                  <a:moveTo>
                    <a:pt x="353567" y="407672"/>
                  </a:moveTo>
                  <a:cubicBezTo>
                    <a:pt x="352615" y="423865"/>
                    <a:pt x="362140" y="499112"/>
                    <a:pt x="358330" y="501970"/>
                  </a:cubicBezTo>
                  <a:cubicBezTo>
                    <a:pt x="360235" y="483872"/>
                    <a:pt x="358330" y="518162"/>
                    <a:pt x="353567" y="524830"/>
                  </a:cubicBezTo>
                  <a:cubicBezTo>
                    <a:pt x="349757" y="524830"/>
                    <a:pt x="353567" y="505780"/>
                    <a:pt x="353567" y="504827"/>
                  </a:cubicBezTo>
                  <a:cubicBezTo>
                    <a:pt x="304990" y="580075"/>
                    <a:pt x="112585" y="556262"/>
                    <a:pt x="46862" y="678182"/>
                  </a:cubicBezTo>
                  <a:cubicBezTo>
                    <a:pt x="-20765" y="803912"/>
                    <a:pt x="4952" y="970600"/>
                    <a:pt x="71627" y="1047752"/>
                  </a:cubicBezTo>
                  <a:cubicBezTo>
                    <a:pt x="291655" y="1300165"/>
                    <a:pt x="968882" y="1193485"/>
                    <a:pt x="940307" y="779147"/>
                  </a:cubicBezTo>
                  <a:cubicBezTo>
                    <a:pt x="942212" y="788672"/>
                    <a:pt x="943165" y="797245"/>
                    <a:pt x="945070" y="806770"/>
                  </a:cubicBezTo>
                  <a:cubicBezTo>
                    <a:pt x="927925" y="744857"/>
                    <a:pt x="926973" y="725807"/>
                    <a:pt x="941260" y="748667"/>
                  </a:cubicBezTo>
                  <a:cubicBezTo>
                    <a:pt x="907923" y="686755"/>
                    <a:pt x="900302" y="665800"/>
                    <a:pt x="920305" y="685802"/>
                  </a:cubicBezTo>
                  <a:cubicBezTo>
                    <a:pt x="891730" y="637225"/>
                    <a:pt x="804100" y="595315"/>
                    <a:pt x="757427" y="584837"/>
                  </a:cubicBezTo>
                  <a:cubicBezTo>
                    <a:pt x="764095" y="585790"/>
                    <a:pt x="616457" y="561977"/>
                    <a:pt x="598360" y="542927"/>
                  </a:cubicBezTo>
                  <a:cubicBezTo>
                    <a:pt x="600265" y="483872"/>
                    <a:pt x="575500" y="384812"/>
                    <a:pt x="578357" y="308612"/>
                  </a:cubicBezTo>
                  <a:cubicBezTo>
                    <a:pt x="571690" y="267655"/>
                    <a:pt x="607885" y="78107"/>
                    <a:pt x="579310" y="41912"/>
                  </a:cubicBezTo>
                  <a:cubicBezTo>
                    <a:pt x="565023" y="23815"/>
                    <a:pt x="427862" y="-10475"/>
                    <a:pt x="399287" y="18100"/>
                  </a:cubicBezTo>
                  <a:cubicBezTo>
                    <a:pt x="569785" y="35245"/>
                    <a:pt x="553592" y="147640"/>
                    <a:pt x="571690" y="336235"/>
                  </a:cubicBezTo>
                  <a:cubicBezTo>
                    <a:pt x="558355" y="341950"/>
                    <a:pt x="565975" y="366715"/>
                    <a:pt x="566927" y="406720"/>
                  </a:cubicBezTo>
                  <a:cubicBezTo>
                    <a:pt x="567880" y="448630"/>
                    <a:pt x="578357" y="487682"/>
                    <a:pt x="579310" y="528640"/>
                  </a:cubicBezTo>
                  <a:cubicBezTo>
                    <a:pt x="577405" y="525782"/>
                    <a:pt x="576452" y="522925"/>
                    <a:pt x="576452" y="520067"/>
                  </a:cubicBezTo>
                  <a:cubicBezTo>
                    <a:pt x="580262" y="567692"/>
                    <a:pt x="625982" y="577217"/>
                    <a:pt x="657415" y="570550"/>
                  </a:cubicBezTo>
                  <a:cubicBezTo>
                    <a:pt x="673607" y="575312"/>
                    <a:pt x="762190" y="608650"/>
                    <a:pt x="750760" y="601030"/>
                  </a:cubicBezTo>
                  <a:cubicBezTo>
                    <a:pt x="774573" y="607697"/>
                    <a:pt x="878395" y="649607"/>
                    <a:pt x="874585" y="662942"/>
                  </a:cubicBezTo>
                  <a:cubicBezTo>
                    <a:pt x="885062" y="673420"/>
                    <a:pt x="901255" y="713425"/>
                    <a:pt x="919352" y="762955"/>
                  </a:cubicBezTo>
                  <a:cubicBezTo>
                    <a:pt x="918400" y="756287"/>
                    <a:pt x="916495" y="748667"/>
                    <a:pt x="914590" y="742000"/>
                  </a:cubicBezTo>
                  <a:cubicBezTo>
                    <a:pt x="921257" y="750572"/>
                    <a:pt x="920305" y="770575"/>
                    <a:pt x="916495" y="738190"/>
                  </a:cubicBezTo>
                  <a:cubicBezTo>
                    <a:pt x="923162" y="751525"/>
                    <a:pt x="919352" y="811532"/>
                    <a:pt x="919352" y="809627"/>
                  </a:cubicBezTo>
                  <a:cubicBezTo>
                    <a:pt x="1005077" y="923927"/>
                    <a:pt x="699325" y="1129667"/>
                    <a:pt x="645985" y="1147765"/>
                  </a:cubicBezTo>
                  <a:cubicBezTo>
                    <a:pt x="703135" y="1106807"/>
                    <a:pt x="639317" y="1142050"/>
                    <a:pt x="656462" y="1139192"/>
                  </a:cubicBezTo>
                  <a:cubicBezTo>
                    <a:pt x="547877" y="1240157"/>
                    <a:pt x="131635" y="1117285"/>
                    <a:pt x="64007" y="1002985"/>
                  </a:cubicBezTo>
                  <a:cubicBezTo>
                    <a:pt x="17335" y="924880"/>
                    <a:pt x="25907" y="801055"/>
                    <a:pt x="53530" y="722950"/>
                  </a:cubicBezTo>
                  <a:cubicBezTo>
                    <a:pt x="76390" y="657227"/>
                    <a:pt x="174498" y="590552"/>
                    <a:pt x="173545" y="591505"/>
                  </a:cubicBezTo>
                  <a:cubicBezTo>
                    <a:pt x="177355" y="599125"/>
                    <a:pt x="234505" y="566740"/>
                    <a:pt x="240220" y="566740"/>
                  </a:cubicBezTo>
                  <a:cubicBezTo>
                    <a:pt x="237362" y="566740"/>
                    <a:pt x="219265" y="573407"/>
                    <a:pt x="220217" y="573407"/>
                  </a:cubicBezTo>
                  <a:cubicBezTo>
                    <a:pt x="243077" y="557215"/>
                    <a:pt x="317373" y="551500"/>
                    <a:pt x="316420" y="552452"/>
                  </a:cubicBezTo>
                  <a:cubicBezTo>
                    <a:pt x="449770" y="510542"/>
                    <a:pt x="340232" y="126685"/>
                    <a:pt x="388810" y="15242"/>
                  </a:cubicBezTo>
                  <a:cubicBezTo>
                    <a:pt x="386905" y="35245"/>
                    <a:pt x="386905" y="11432"/>
                    <a:pt x="378332" y="14290"/>
                  </a:cubicBezTo>
                  <a:cubicBezTo>
                    <a:pt x="364045" y="20005"/>
                    <a:pt x="361187" y="383860"/>
                    <a:pt x="353567" y="407672"/>
                  </a:cubicBezTo>
                  <a:close/>
                  <a:moveTo>
                    <a:pt x="202120" y="565787"/>
                  </a:moveTo>
                  <a:cubicBezTo>
                    <a:pt x="204977" y="564835"/>
                    <a:pt x="214502" y="560072"/>
                    <a:pt x="202120" y="565787"/>
                  </a:cubicBezTo>
                  <a:close/>
                  <a:moveTo>
                    <a:pt x="179260" y="574360"/>
                  </a:moveTo>
                  <a:cubicBezTo>
                    <a:pt x="195452" y="567692"/>
                    <a:pt x="188785" y="572455"/>
                    <a:pt x="179260" y="574360"/>
                  </a:cubicBezTo>
                  <a:close/>
                  <a:moveTo>
                    <a:pt x="233552" y="576265"/>
                  </a:moveTo>
                  <a:cubicBezTo>
                    <a:pt x="218312" y="582932"/>
                    <a:pt x="239267" y="570550"/>
                    <a:pt x="233552" y="57626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77" name="Freeform: Shape 676">
              <a:extLst>
                <a:ext uri="{FF2B5EF4-FFF2-40B4-BE49-F238E27FC236}">
                  <a16:creationId xmlns:a16="http://schemas.microsoft.com/office/drawing/2014/main" id="{601FC9AC-BCE8-4990-BD57-882F49E32611}"/>
                </a:ext>
              </a:extLst>
            </p:cNvPr>
            <p:cNvSpPr/>
            <p:nvPr/>
          </p:nvSpPr>
          <p:spPr>
            <a:xfrm>
              <a:off x="7076473" y="720016"/>
              <a:ext cx="9525" cy="9525"/>
            </a:xfrm>
            <a:custGeom>
              <a:avLst/>
              <a:gdLst>
                <a:gd name="connsiteX0" fmla="*/ 9174 w 9525"/>
                <a:gd name="connsiteY0" fmla="*/ 7694 h 9525"/>
                <a:gd name="connsiteX1" fmla="*/ 9174 w 9525"/>
                <a:gd name="connsiteY1" fmla="*/ 76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174" y="7694"/>
                  </a:moveTo>
                  <a:cubicBezTo>
                    <a:pt x="14889" y="5789"/>
                    <a:pt x="2507" y="9599"/>
                    <a:pt x="9174" y="769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78" name="Freeform: Shape 677">
              <a:extLst>
                <a:ext uri="{FF2B5EF4-FFF2-40B4-BE49-F238E27FC236}">
                  <a16:creationId xmlns:a16="http://schemas.microsoft.com/office/drawing/2014/main" id="{DF5A0D59-084D-44D9-BD30-E7EDE59F8CEE}"/>
                </a:ext>
              </a:extLst>
            </p:cNvPr>
            <p:cNvSpPr/>
            <p:nvPr/>
          </p:nvSpPr>
          <p:spPr>
            <a:xfrm>
              <a:off x="7408598" y="558366"/>
              <a:ext cx="9525" cy="9525"/>
            </a:xfrm>
            <a:custGeom>
              <a:avLst/>
              <a:gdLst>
                <a:gd name="connsiteX0" fmla="*/ 7567 w 9525"/>
                <a:gd name="connsiteY0" fmla="*/ 7419 h 9525"/>
                <a:gd name="connsiteX1" fmla="*/ 7567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419"/>
                  </a:moveTo>
                  <a:cubicBezTo>
                    <a:pt x="6615" y="8371"/>
                    <a:pt x="7567" y="6466"/>
                    <a:pt x="7567" y="74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79" name="Freeform: Shape 678">
              <a:extLst>
                <a:ext uri="{FF2B5EF4-FFF2-40B4-BE49-F238E27FC236}">
                  <a16:creationId xmlns:a16="http://schemas.microsoft.com/office/drawing/2014/main" id="{CAC482CE-0366-4B7E-81D9-EC87FDF48B56}"/>
                </a:ext>
              </a:extLst>
            </p:cNvPr>
            <p:cNvSpPr/>
            <p:nvPr/>
          </p:nvSpPr>
          <p:spPr>
            <a:xfrm>
              <a:off x="6851809" y="1021873"/>
              <a:ext cx="9525" cy="9525"/>
            </a:xfrm>
            <a:custGeom>
              <a:avLst/>
              <a:gdLst>
                <a:gd name="connsiteX0" fmla="*/ 7144 w 9525"/>
                <a:gd name="connsiteY0" fmla="*/ 9684 h 9525"/>
                <a:gd name="connsiteX1" fmla="*/ 7144 w 9525"/>
                <a:gd name="connsiteY1" fmla="*/ 968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684"/>
                  </a:moveTo>
                  <a:cubicBezTo>
                    <a:pt x="7144" y="9684"/>
                    <a:pt x="9049" y="3969"/>
                    <a:pt x="7144" y="968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80" name="Freeform: Shape 679">
              <a:extLst>
                <a:ext uri="{FF2B5EF4-FFF2-40B4-BE49-F238E27FC236}">
                  <a16:creationId xmlns:a16="http://schemas.microsoft.com/office/drawing/2014/main" id="{9CA12BD4-E621-4F3E-9308-ECCF73E88608}"/>
                </a:ext>
              </a:extLst>
            </p:cNvPr>
            <p:cNvSpPr/>
            <p:nvPr/>
          </p:nvSpPr>
          <p:spPr>
            <a:xfrm>
              <a:off x="7418546" y="42624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9049"/>
                    <a:pt x="8096" y="8096"/>
                    <a:pt x="8096" y="7144"/>
                  </a:cubicBezTo>
                  <a:cubicBezTo>
                    <a:pt x="8096" y="7144"/>
                    <a:pt x="7144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81" name="Freeform: Shape 680">
              <a:extLst>
                <a:ext uri="{FF2B5EF4-FFF2-40B4-BE49-F238E27FC236}">
                  <a16:creationId xmlns:a16="http://schemas.microsoft.com/office/drawing/2014/main" id="{2105697F-18BE-4740-A537-F7D5C1ED59B7}"/>
                </a:ext>
              </a:extLst>
            </p:cNvPr>
            <p:cNvSpPr/>
            <p:nvPr/>
          </p:nvSpPr>
          <p:spPr>
            <a:xfrm>
              <a:off x="7421404" y="234791"/>
              <a:ext cx="9525" cy="19050"/>
            </a:xfrm>
            <a:custGeom>
              <a:avLst/>
              <a:gdLst>
                <a:gd name="connsiteX0" fmla="*/ 7144 w 9525"/>
                <a:gd name="connsiteY0" fmla="*/ 14764 h 19050"/>
                <a:gd name="connsiteX1" fmla="*/ 9049 w 9525"/>
                <a:gd name="connsiteY1" fmla="*/ 7144 h 19050"/>
                <a:gd name="connsiteX2" fmla="*/ 7144 w 9525"/>
                <a:gd name="connsiteY2" fmla="*/ 1476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14764"/>
                  </a:moveTo>
                  <a:lnTo>
                    <a:pt x="9049" y="7144"/>
                  </a:lnTo>
                  <a:cubicBezTo>
                    <a:pt x="8096" y="10954"/>
                    <a:pt x="7144" y="12859"/>
                    <a:pt x="7144" y="1476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82" name="Freeform: Shape 681">
              <a:extLst>
                <a:ext uri="{FF2B5EF4-FFF2-40B4-BE49-F238E27FC236}">
                  <a16:creationId xmlns:a16="http://schemas.microsoft.com/office/drawing/2014/main" id="{1632308D-D437-4A31-AFEA-338415E75D32}"/>
                </a:ext>
              </a:extLst>
            </p:cNvPr>
            <p:cNvSpPr/>
            <p:nvPr/>
          </p:nvSpPr>
          <p:spPr>
            <a:xfrm>
              <a:off x="7425849" y="197749"/>
              <a:ext cx="9525" cy="9525"/>
            </a:xfrm>
            <a:custGeom>
              <a:avLst/>
              <a:gdLst>
                <a:gd name="connsiteX0" fmla="*/ 8414 w 9525"/>
                <a:gd name="connsiteY0" fmla="*/ 7990 h 9525"/>
                <a:gd name="connsiteX1" fmla="*/ 841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990"/>
                  </a:moveTo>
                  <a:cubicBezTo>
                    <a:pt x="8414" y="7990"/>
                    <a:pt x="5556" y="6085"/>
                    <a:pt x="8414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83" name="Freeform: Shape 682">
              <a:extLst>
                <a:ext uri="{FF2B5EF4-FFF2-40B4-BE49-F238E27FC236}">
                  <a16:creationId xmlns:a16="http://schemas.microsoft.com/office/drawing/2014/main" id="{093D0B34-9133-4E70-9259-89CAE28D6CC0}"/>
                </a:ext>
              </a:extLst>
            </p:cNvPr>
            <p:cNvSpPr/>
            <p:nvPr/>
          </p:nvSpPr>
          <p:spPr>
            <a:xfrm>
              <a:off x="7759541" y="8377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8096" y="9049"/>
                  </a:cubicBezTo>
                  <a:cubicBezTo>
                    <a:pt x="10954" y="11906"/>
                    <a:pt x="9049" y="1000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84" name="Freeform: Shape 683">
              <a:extLst>
                <a:ext uri="{FF2B5EF4-FFF2-40B4-BE49-F238E27FC236}">
                  <a16:creationId xmlns:a16="http://schemas.microsoft.com/office/drawing/2014/main" id="{04D81739-B824-4B29-88AC-A910E51E59D0}"/>
                </a:ext>
              </a:extLst>
            </p:cNvPr>
            <p:cNvSpPr/>
            <p:nvPr/>
          </p:nvSpPr>
          <p:spPr>
            <a:xfrm>
              <a:off x="7543324" y="723337"/>
              <a:ext cx="19050" cy="9525"/>
            </a:xfrm>
            <a:custGeom>
              <a:avLst/>
              <a:gdLst>
                <a:gd name="connsiteX0" fmla="*/ 7144 w 19050"/>
                <a:gd name="connsiteY0" fmla="*/ 8182 h 9525"/>
                <a:gd name="connsiteX1" fmla="*/ 13811 w 19050"/>
                <a:gd name="connsiteY1" fmla="*/ 9135 h 9525"/>
                <a:gd name="connsiteX2" fmla="*/ 7144 w 19050"/>
                <a:gd name="connsiteY2" fmla="*/ 818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8182"/>
                  </a:moveTo>
                  <a:cubicBezTo>
                    <a:pt x="9049" y="8182"/>
                    <a:pt x="11906" y="8182"/>
                    <a:pt x="13811" y="9135"/>
                  </a:cubicBezTo>
                  <a:cubicBezTo>
                    <a:pt x="10954" y="7230"/>
                    <a:pt x="8096" y="6277"/>
                    <a:pt x="7144" y="818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85" name="Freeform: Shape 684">
              <a:extLst>
                <a:ext uri="{FF2B5EF4-FFF2-40B4-BE49-F238E27FC236}">
                  <a16:creationId xmlns:a16="http://schemas.microsoft.com/office/drawing/2014/main" id="{DB0902E5-582D-4866-BD0F-7CA946625DFC}"/>
                </a:ext>
              </a:extLst>
            </p:cNvPr>
            <p:cNvSpPr/>
            <p:nvPr/>
          </p:nvSpPr>
          <p:spPr>
            <a:xfrm>
              <a:off x="7759118" y="107108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10001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86" name="Freeform: Shape 685">
              <a:extLst>
                <a:ext uri="{FF2B5EF4-FFF2-40B4-BE49-F238E27FC236}">
                  <a16:creationId xmlns:a16="http://schemas.microsoft.com/office/drawing/2014/main" id="{82ABACDD-F662-47B2-990B-96B8A9454D18}"/>
                </a:ext>
              </a:extLst>
            </p:cNvPr>
            <p:cNvSpPr/>
            <p:nvPr/>
          </p:nvSpPr>
          <p:spPr>
            <a:xfrm>
              <a:off x="7550944" y="725328"/>
              <a:ext cx="57150" cy="19050"/>
            </a:xfrm>
            <a:custGeom>
              <a:avLst/>
              <a:gdLst>
                <a:gd name="connsiteX0" fmla="*/ 52864 w 57150"/>
                <a:gd name="connsiteY0" fmla="*/ 20479 h 19050"/>
                <a:gd name="connsiteX1" fmla="*/ 7144 w 57150"/>
                <a:gd name="connsiteY1" fmla="*/ 7144 h 19050"/>
                <a:gd name="connsiteX2" fmla="*/ 52864 w 57150"/>
                <a:gd name="connsiteY2" fmla="*/ 2047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19050">
                  <a:moveTo>
                    <a:pt x="52864" y="20479"/>
                  </a:moveTo>
                  <a:cubicBezTo>
                    <a:pt x="50006" y="18574"/>
                    <a:pt x="10001" y="7144"/>
                    <a:pt x="7144" y="7144"/>
                  </a:cubicBezTo>
                  <a:cubicBezTo>
                    <a:pt x="9049" y="8096"/>
                    <a:pt x="49054" y="19526"/>
                    <a:pt x="52864" y="2047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87" name="Freeform: Shape 686">
              <a:extLst>
                <a:ext uri="{FF2B5EF4-FFF2-40B4-BE49-F238E27FC236}">
                  <a16:creationId xmlns:a16="http://schemas.microsoft.com/office/drawing/2014/main" id="{99CCFF2D-7805-4147-8E36-494D999D2666}"/>
                </a:ext>
              </a:extLst>
            </p:cNvPr>
            <p:cNvSpPr/>
            <p:nvPr/>
          </p:nvSpPr>
          <p:spPr>
            <a:xfrm>
              <a:off x="7246123" y="164306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8117" y="8096"/>
                    <a:pt x="5259" y="8096"/>
                    <a:pt x="906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88" name="Freeform: Shape 687">
              <a:extLst>
                <a:ext uri="{FF2B5EF4-FFF2-40B4-BE49-F238E27FC236}">
                  <a16:creationId xmlns:a16="http://schemas.microsoft.com/office/drawing/2014/main" id="{1C3703E1-FAE6-4F6A-A46E-87DDE853CE39}"/>
                </a:ext>
              </a:extLst>
            </p:cNvPr>
            <p:cNvSpPr/>
            <p:nvPr/>
          </p:nvSpPr>
          <p:spPr>
            <a:xfrm>
              <a:off x="7244239" y="16525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7144"/>
                  </a:lnTo>
                  <a:cubicBezTo>
                    <a:pt x="7144" y="7144"/>
                    <a:pt x="8096" y="7144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89" name="Freeform: Shape 688">
              <a:extLst>
                <a:ext uri="{FF2B5EF4-FFF2-40B4-BE49-F238E27FC236}">
                  <a16:creationId xmlns:a16="http://schemas.microsoft.com/office/drawing/2014/main" id="{A14A5595-84A6-4209-AC6D-A5285414DE92}"/>
                </a:ext>
              </a:extLst>
            </p:cNvPr>
            <p:cNvSpPr/>
            <p:nvPr/>
          </p:nvSpPr>
          <p:spPr>
            <a:xfrm>
              <a:off x="7238524" y="165258"/>
              <a:ext cx="19050" cy="9525"/>
            </a:xfrm>
            <a:custGeom>
              <a:avLst/>
              <a:gdLst>
                <a:gd name="connsiteX0" fmla="*/ 7144 w 19050"/>
                <a:gd name="connsiteY0" fmla="*/ 8096 h 9525"/>
                <a:gd name="connsiteX1" fmla="*/ 11906 w 19050"/>
                <a:gd name="connsiteY1" fmla="*/ 7144 h 9525"/>
                <a:gd name="connsiteX2" fmla="*/ 7144 w 19050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8096"/>
                  </a:moveTo>
                  <a:lnTo>
                    <a:pt x="11906" y="7144"/>
                  </a:lnTo>
                  <a:cubicBezTo>
                    <a:pt x="10954" y="7144"/>
                    <a:pt x="8096" y="7144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90" name="Freeform: Shape 689">
              <a:extLst>
                <a:ext uri="{FF2B5EF4-FFF2-40B4-BE49-F238E27FC236}">
                  <a16:creationId xmlns:a16="http://schemas.microsoft.com/office/drawing/2014/main" id="{43BD6FDC-9FFE-4A4A-B744-F20C501AABE8}"/>
                </a:ext>
              </a:extLst>
            </p:cNvPr>
            <p:cNvSpPr/>
            <p:nvPr/>
          </p:nvSpPr>
          <p:spPr>
            <a:xfrm>
              <a:off x="7306151" y="16430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91" name="Freeform: Shape 690">
              <a:extLst>
                <a:ext uri="{FF2B5EF4-FFF2-40B4-BE49-F238E27FC236}">
                  <a16:creationId xmlns:a16="http://schemas.microsoft.com/office/drawing/2014/main" id="{2038596F-CEF5-4393-9DCC-608BCE54B62D}"/>
                </a:ext>
              </a:extLst>
            </p:cNvPr>
            <p:cNvSpPr/>
            <p:nvPr/>
          </p:nvSpPr>
          <p:spPr>
            <a:xfrm>
              <a:off x="7303610" y="163459"/>
              <a:ext cx="28575" cy="9525"/>
            </a:xfrm>
            <a:custGeom>
              <a:avLst/>
              <a:gdLst>
                <a:gd name="connsiteX0" fmla="*/ 26830 w 28575"/>
                <a:gd name="connsiteY0" fmla="*/ 7990 h 9525"/>
                <a:gd name="connsiteX1" fmla="*/ 26830 w 2857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9525">
                  <a:moveTo>
                    <a:pt x="26830" y="7990"/>
                  </a:moveTo>
                  <a:cubicBezTo>
                    <a:pt x="-17937" y="6085"/>
                    <a:pt x="27783" y="7990"/>
                    <a:pt x="26830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92" name="Freeform: Shape 691">
              <a:extLst>
                <a:ext uri="{FF2B5EF4-FFF2-40B4-BE49-F238E27FC236}">
                  <a16:creationId xmlns:a16="http://schemas.microsoft.com/office/drawing/2014/main" id="{5D4FAD11-4B2A-45C0-8664-565137D19FFD}"/>
                </a:ext>
              </a:extLst>
            </p:cNvPr>
            <p:cNvSpPr/>
            <p:nvPr/>
          </p:nvSpPr>
          <p:spPr>
            <a:xfrm>
              <a:off x="7382827" y="176413"/>
              <a:ext cx="19050" cy="9525"/>
            </a:xfrm>
            <a:custGeom>
              <a:avLst/>
              <a:gdLst>
                <a:gd name="connsiteX0" fmla="*/ 20003 w 19050"/>
                <a:gd name="connsiteY0" fmla="*/ 7419 h 9525"/>
                <a:gd name="connsiteX1" fmla="*/ 20003 w 19050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20003" y="7419"/>
                  </a:moveTo>
                  <a:cubicBezTo>
                    <a:pt x="2857" y="8371"/>
                    <a:pt x="2857" y="6466"/>
                    <a:pt x="20003" y="74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93" name="Freeform: Shape 692">
              <a:extLst>
                <a:ext uri="{FF2B5EF4-FFF2-40B4-BE49-F238E27FC236}">
                  <a16:creationId xmlns:a16="http://schemas.microsoft.com/office/drawing/2014/main" id="{02399857-0885-4846-AC71-864D9F6A7A23}"/>
                </a:ext>
              </a:extLst>
            </p:cNvPr>
            <p:cNvSpPr/>
            <p:nvPr/>
          </p:nvSpPr>
          <p:spPr>
            <a:xfrm>
              <a:off x="7410926" y="199972"/>
              <a:ext cx="9525" cy="19050"/>
            </a:xfrm>
            <a:custGeom>
              <a:avLst/>
              <a:gdLst>
                <a:gd name="connsiteX0" fmla="*/ 9049 w 9525"/>
                <a:gd name="connsiteY0" fmla="*/ 10530 h 19050"/>
                <a:gd name="connsiteX1" fmla="*/ 7144 w 9525"/>
                <a:gd name="connsiteY1" fmla="*/ 10530 h 19050"/>
                <a:gd name="connsiteX2" fmla="*/ 9049 w 9525"/>
                <a:gd name="connsiteY2" fmla="*/ 1053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049" y="10530"/>
                  </a:moveTo>
                  <a:cubicBezTo>
                    <a:pt x="9049" y="2910"/>
                    <a:pt x="7144" y="10530"/>
                    <a:pt x="7144" y="10530"/>
                  </a:cubicBezTo>
                  <a:cubicBezTo>
                    <a:pt x="7144" y="15293"/>
                    <a:pt x="7144" y="16245"/>
                    <a:pt x="9049" y="105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94" name="Freeform: Shape 693">
              <a:extLst>
                <a:ext uri="{FF2B5EF4-FFF2-40B4-BE49-F238E27FC236}">
                  <a16:creationId xmlns:a16="http://schemas.microsoft.com/office/drawing/2014/main" id="{467675B8-FB86-4A41-B2BC-A5468ED64B1D}"/>
                </a:ext>
              </a:extLst>
            </p:cNvPr>
            <p:cNvSpPr/>
            <p:nvPr/>
          </p:nvSpPr>
          <p:spPr>
            <a:xfrm>
              <a:off x="7414736" y="661511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8096" y="12859"/>
                    <a:pt x="8096" y="7144"/>
                    <a:pt x="100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95" name="Freeform: Shape 694">
              <a:extLst>
                <a:ext uri="{FF2B5EF4-FFF2-40B4-BE49-F238E27FC236}">
                  <a16:creationId xmlns:a16="http://schemas.microsoft.com/office/drawing/2014/main" id="{4C6B291A-312F-497E-ADBD-876E0ACB5464}"/>
                </a:ext>
              </a:extLst>
            </p:cNvPr>
            <p:cNvSpPr/>
            <p:nvPr/>
          </p:nvSpPr>
          <p:spPr>
            <a:xfrm>
              <a:off x="7448806" y="697004"/>
              <a:ext cx="19050" cy="9525"/>
            </a:xfrm>
            <a:custGeom>
              <a:avLst/>
              <a:gdLst>
                <a:gd name="connsiteX0" fmla="*/ 15936 w 19050"/>
                <a:gd name="connsiteY0" fmla="*/ 9750 h 9525"/>
                <a:gd name="connsiteX1" fmla="*/ 15936 w 19050"/>
                <a:gd name="connsiteY1" fmla="*/ 975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5936" y="9750"/>
                  </a:moveTo>
                  <a:cubicBezTo>
                    <a:pt x="11174" y="7845"/>
                    <a:pt x="-1209" y="4988"/>
                    <a:pt x="15936" y="975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96" name="Freeform: Shape 695">
              <a:extLst>
                <a:ext uri="{FF2B5EF4-FFF2-40B4-BE49-F238E27FC236}">
                  <a16:creationId xmlns:a16="http://schemas.microsoft.com/office/drawing/2014/main" id="{1A1B85AB-5A61-4EFD-ABB7-683A6D4B909C}"/>
                </a:ext>
              </a:extLst>
            </p:cNvPr>
            <p:cNvSpPr/>
            <p:nvPr/>
          </p:nvSpPr>
          <p:spPr>
            <a:xfrm>
              <a:off x="7487270" y="724976"/>
              <a:ext cx="19050" cy="9525"/>
            </a:xfrm>
            <a:custGeom>
              <a:avLst/>
              <a:gdLst>
                <a:gd name="connsiteX0" fmla="*/ 8905 w 19050"/>
                <a:gd name="connsiteY0" fmla="*/ 7496 h 9525"/>
                <a:gd name="connsiteX1" fmla="*/ 8905 w 19050"/>
                <a:gd name="connsiteY1" fmla="*/ 74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8905" y="7496"/>
                  </a:moveTo>
                  <a:cubicBezTo>
                    <a:pt x="-620" y="5591"/>
                    <a:pt x="32718" y="12259"/>
                    <a:pt x="8905" y="74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97" name="Freeform: Shape 696">
              <a:extLst>
                <a:ext uri="{FF2B5EF4-FFF2-40B4-BE49-F238E27FC236}">
                  <a16:creationId xmlns:a16="http://schemas.microsoft.com/office/drawing/2014/main" id="{6AF47AA6-2A69-4579-AC3C-9DF6C1FC5894}"/>
                </a:ext>
              </a:extLst>
            </p:cNvPr>
            <p:cNvSpPr/>
            <p:nvPr/>
          </p:nvSpPr>
          <p:spPr>
            <a:xfrm>
              <a:off x="7708106" y="1113759"/>
              <a:ext cx="9525" cy="9525"/>
            </a:xfrm>
            <a:custGeom>
              <a:avLst/>
              <a:gdLst>
                <a:gd name="connsiteX0" fmla="*/ 7144 w 9525"/>
                <a:gd name="connsiteY0" fmla="*/ 11143 h 9525"/>
                <a:gd name="connsiteX1" fmla="*/ 10954 w 9525"/>
                <a:gd name="connsiteY1" fmla="*/ 11143 h 9525"/>
                <a:gd name="connsiteX2" fmla="*/ 7144 w 9525"/>
                <a:gd name="connsiteY2" fmla="*/ 111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1143"/>
                  </a:moveTo>
                  <a:lnTo>
                    <a:pt x="10954" y="11143"/>
                  </a:lnTo>
                  <a:cubicBezTo>
                    <a:pt x="12859" y="7333"/>
                    <a:pt x="10001" y="4476"/>
                    <a:pt x="7144" y="111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98" name="Freeform: Shape 697">
              <a:extLst>
                <a:ext uri="{FF2B5EF4-FFF2-40B4-BE49-F238E27FC236}">
                  <a16:creationId xmlns:a16="http://schemas.microsoft.com/office/drawing/2014/main" id="{9680F079-610A-4EE6-9321-B9CF70256402}"/>
                </a:ext>
              </a:extLst>
            </p:cNvPr>
            <p:cNvSpPr/>
            <p:nvPr/>
          </p:nvSpPr>
          <p:spPr>
            <a:xfrm>
              <a:off x="7529036" y="1274921"/>
              <a:ext cx="19050" cy="19050"/>
            </a:xfrm>
            <a:custGeom>
              <a:avLst/>
              <a:gdLst>
                <a:gd name="connsiteX0" fmla="*/ 19526 w 19050"/>
                <a:gd name="connsiteY0" fmla="*/ 7144 h 19050"/>
                <a:gd name="connsiteX1" fmla="*/ 7144 w 19050"/>
                <a:gd name="connsiteY1" fmla="*/ 11906 h 19050"/>
                <a:gd name="connsiteX2" fmla="*/ 19526 w 19050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9526" y="7144"/>
                  </a:moveTo>
                  <a:cubicBezTo>
                    <a:pt x="16669" y="7144"/>
                    <a:pt x="10001" y="9049"/>
                    <a:pt x="7144" y="11906"/>
                  </a:cubicBezTo>
                  <a:cubicBezTo>
                    <a:pt x="11906" y="10001"/>
                    <a:pt x="16669" y="8096"/>
                    <a:pt x="1952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99" name="Freeform: Shape 698">
              <a:extLst>
                <a:ext uri="{FF2B5EF4-FFF2-40B4-BE49-F238E27FC236}">
                  <a16:creationId xmlns:a16="http://schemas.microsoft.com/office/drawing/2014/main" id="{35E13680-CC7D-4BEE-BDC0-89931FAFC2A6}"/>
                </a:ext>
              </a:extLst>
            </p:cNvPr>
            <p:cNvSpPr/>
            <p:nvPr/>
          </p:nvSpPr>
          <p:spPr>
            <a:xfrm>
              <a:off x="6879322" y="1084639"/>
              <a:ext cx="19050" cy="9525"/>
            </a:xfrm>
            <a:custGeom>
              <a:avLst/>
              <a:gdLst>
                <a:gd name="connsiteX0" fmla="*/ 9158 w 19050"/>
                <a:gd name="connsiteY0" fmla="*/ 7878 h 9525"/>
                <a:gd name="connsiteX1" fmla="*/ 9158 w 19050"/>
                <a:gd name="connsiteY1" fmla="*/ 787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9158" y="7878"/>
                  </a:moveTo>
                  <a:cubicBezTo>
                    <a:pt x="18683" y="11688"/>
                    <a:pt x="1538" y="5021"/>
                    <a:pt x="9158" y="787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00" name="Freeform: Shape 699">
              <a:extLst>
                <a:ext uri="{FF2B5EF4-FFF2-40B4-BE49-F238E27FC236}">
                  <a16:creationId xmlns:a16="http://schemas.microsoft.com/office/drawing/2014/main" id="{83A24C1A-069C-4F95-AB2A-7FD90BD1A992}"/>
                </a:ext>
              </a:extLst>
            </p:cNvPr>
            <p:cNvSpPr/>
            <p:nvPr/>
          </p:nvSpPr>
          <p:spPr>
            <a:xfrm>
              <a:off x="7459504" y="197855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8096" y="5027"/>
                    <a:pt x="7144" y="8837"/>
                    <a:pt x="7144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01" name="Freeform: Shape 700">
              <a:extLst>
                <a:ext uri="{FF2B5EF4-FFF2-40B4-BE49-F238E27FC236}">
                  <a16:creationId xmlns:a16="http://schemas.microsoft.com/office/drawing/2014/main" id="{AE1742DA-DBC0-4B76-944A-57FF8C2E326A}"/>
                </a:ext>
              </a:extLst>
            </p:cNvPr>
            <p:cNvSpPr/>
            <p:nvPr/>
          </p:nvSpPr>
          <p:spPr>
            <a:xfrm>
              <a:off x="7455254" y="192881"/>
              <a:ext cx="9525" cy="19050"/>
            </a:xfrm>
            <a:custGeom>
              <a:avLst/>
              <a:gdLst>
                <a:gd name="connsiteX0" fmla="*/ 9488 w 9525"/>
                <a:gd name="connsiteY0" fmla="*/ 7144 h 19050"/>
                <a:gd name="connsiteX1" fmla="*/ 9488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488" y="7144"/>
                  </a:moveTo>
                  <a:cubicBezTo>
                    <a:pt x="4726" y="15716"/>
                    <a:pt x="8536" y="11906"/>
                    <a:pt x="948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02" name="Freeform: Shape 701">
              <a:extLst>
                <a:ext uri="{FF2B5EF4-FFF2-40B4-BE49-F238E27FC236}">
                  <a16:creationId xmlns:a16="http://schemas.microsoft.com/office/drawing/2014/main" id="{9010F611-C7D0-4091-B72D-46ABCC0FE7E3}"/>
                </a:ext>
              </a:extLst>
            </p:cNvPr>
            <p:cNvSpPr/>
            <p:nvPr/>
          </p:nvSpPr>
          <p:spPr>
            <a:xfrm>
              <a:off x="7415689" y="1814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03" name="Freeform: Shape 702">
              <a:extLst>
                <a:ext uri="{FF2B5EF4-FFF2-40B4-BE49-F238E27FC236}">
                  <a16:creationId xmlns:a16="http://schemas.microsoft.com/office/drawing/2014/main" id="{459E210F-9A93-4B0E-B3AA-E2641947763A}"/>
                </a:ext>
              </a:extLst>
            </p:cNvPr>
            <p:cNvSpPr/>
            <p:nvPr/>
          </p:nvSpPr>
          <p:spPr>
            <a:xfrm>
              <a:off x="7389019" y="1766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04" name="Freeform: Shape 703">
              <a:extLst>
                <a:ext uri="{FF2B5EF4-FFF2-40B4-BE49-F238E27FC236}">
                  <a16:creationId xmlns:a16="http://schemas.microsoft.com/office/drawing/2014/main" id="{A6320669-8615-4A7E-A6F4-CAFD5861547E}"/>
                </a:ext>
              </a:extLst>
            </p:cNvPr>
            <p:cNvSpPr/>
            <p:nvPr/>
          </p:nvSpPr>
          <p:spPr>
            <a:xfrm>
              <a:off x="7385209" y="1728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05" name="Freeform: Shape 704">
              <a:extLst>
                <a:ext uri="{FF2B5EF4-FFF2-40B4-BE49-F238E27FC236}">
                  <a16:creationId xmlns:a16="http://schemas.microsoft.com/office/drawing/2014/main" id="{D5D1A7E8-C8F7-4944-B60D-CE372212A10F}"/>
                </a:ext>
              </a:extLst>
            </p:cNvPr>
            <p:cNvSpPr/>
            <p:nvPr/>
          </p:nvSpPr>
          <p:spPr>
            <a:xfrm>
              <a:off x="7414736" y="18049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cubicBezTo>
                    <a:pt x="7144" y="8096"/>
                    <a:pt x="8096" y="8096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06" name="Freeform: Shape 705">
              <a:extLst>
                <a:ext uri="{FF2B5EF4-FFF2-40B4-BE49-F238E27FC236}">
                  <a16:creationId xmlns:a16="http://schemas.microsoft.com/office/drawing/2014/main" id="{DBEE0D55-3815-4F2A-AA8F-6C0035DBFEF2}"/>
                </a:ext>
              </a:extLst>
            </p:cNvPr>
            <p:cNvSpPr/>
            <p:nvPr/>
          </p:nvSpPr>
          <p:spPr>
            <a:xfrm>
              <a:off x="7449979" y="19912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8096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07" name="Freeform: Shape 706">
              <a:extLst>
                <a:ext uri="{FF2B5EF4-FFF2-40B4-BE49-F238E27FC236}">
                  <a16:creationId xmlns:a16="http://schemas.microsoft.com/office/drawing/2014/main" id="{8088A572-C462-4BC7-B4DC-5EDBAFDACB86}"/>
                </a:ext>
              </a:extLst>
            </p:cNvPr>
            <p:cNvSpPr/>
            <p:nvPr/>
          </p:nvSpPr>
          <p:spPr>
            <a:xfrm>
              <a:off x="7427119" y="179228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8096" y="8414"/>
                    <a:pt x="9049" y="5556"/>
                    <a:pt x="7144" y="84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08" name="Freeform: Shape 707">
              <a:extLst>
                <a:ext uri="{FF2B5EF4-FFF2-40B4-BE49-F238E27FC236}">
                  <a16:creationId xmlns:a16="http://schemas.microsoft.com/office/drawing/2014/main" id="{B4EEC4D3-9BB7-430A-B831-568C857C88F5}"/>
                </a:ext>
              </a:extLst>
            </p:cNvPr>
            <p:cNvSpPr/>
            <p:nvPr/>
          </p:nvSpPr>
          <p:spPr>
            <a:xfrm>
              <a:off x="7436220" y="18145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13811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09" name="Freeform: Shape 708">
              <a:extLst>
                <a:ext uri="{FF2B5EF4-FFF2-40B4-BE49-F238E27FC236}">
                  <a16:creationId xmlns:a16="http://schemas.microsoft.com/office/drawing/2014/main" id="{A0BE4888-EF3F-4906-B4F6-1F6398993B2E}"/>
                </a:ext>
              </a:extLst>
            </p:cNvPr>
            <p:cNvSpPr/>
            <p:nvPr/>
          </p:nvSpPr>
          <p:spPr>
            <a:xfrm>
              <a:off x="7449979" y="1881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10" name="Freeform: Shape 709">
              <a:extLst>
                <a:ext uri="{FF2B5EF4-FFF2-40B4-BE49-F238E27FC236}">
                  <a16:creationId xmlns:a16="http://schemas.microsoft.com/office/drawing/2014/main" id="{91704A19-9400-4441-AE69-7662823DB52B}"/>
                </a:ext>
              </a:extLst>
            </p:cNvPr>
            <p:cNvSpPr/>
            <p:nvPr/>
          </p:nvSpPr>
          <p:spPr>
            <a:xfrm>
              <a:off x="7421404" y="17859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11" name="Freeform: Shape 710">
              <a:extLst>
                <a:ext uri="{FF2B5EF4-FFF2-40B4-BE49-F238E27FC236}">
                  <a16:creationId xmlns:a16="http://schemas.microsoft.com/office/drawing/2014/main" id="{D0CF565E-5536-412D-ABDF-E55C9144F339}"/>
                </a:ext>
              </a:extLst>
            </p:cNvPr>
            <p:cNvSpPr/>
            <p:nvPr/>
          </p:nvSpPr>
          <p:spPr>
            <a:xfrm>
              <a:off x="7171849" y="1957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12" name="Freeform: Shape 711">
              <a:extLst>
                <a:ext uri="{FF2B5EF4-FFF2-40B4-BE49-F238E27FC236}">
                  <a16:creationId xmlns:a16="http://schemas.microsoft.com/office/drawing/2014/main" id="{F0FE3557-658C-44C4-926D-5166DB33F749}"/>
                </a:ext>
              </a:extLst>
            </p:cNvPr>
            <p:cNvSpPr/>
            <p:nvPr/>
          </p:nvSpPr>
          <p:spPr>
            <a:xfrm>
              <a:off x="7160419" y="18071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7144" y="5027"/>
                    <a:pt x="7144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13" name="Freeform: Shape 712">
              <a:extLst>
                <a:ext uri="{FF2B5EF4-FFF2-40B4-BE49-F238E27FC236}">
                  <a16:creationId xmlns:a16="http://schemas.microsoft.com/office/drawing/2014/main" id="{A7C0B374-99C2-4154-8EE9-7AA73E6E7127}"/>
                </a:ext>
              </a:extLst>
            </p:cNvPr>
            <p:cNvSpPr/>
            <p:nvPr/>
          </p:nvSpPr>
          <p:spPr>
            <a:xfrm>
              <a:off x="7377589" y="16835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7144" y="7858"/>
                  </a:ln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14" name="Freeform: Shape 713">
              <a:extLst>
                <a:ext uri="{FF2B5EF4-FFF2-40B4-BE49-F238E27FC236}">
                  <a16:creationId xmlns:a16="http://schemas.microsoft.com/office/drawing/2014/main" id="{0F7A042F-21E3-4956-8703-B1BBAF75FF2E}"/>
                </a:ext>
              </a:extLst>
            </p:cNvPr>
            <p:cNvSpPr/>
            <p:nvPr/>
          </p:nvSpPr>
          <p:spPr>
            <a:xfrm>
              <a:off x="7299766" y="166211"/>
              <a:ext cx="9525" cy="19050"/>
            </a:xfrm>
            <a:custGeom>
              <a:avLst/>
              <a:gdLst>
                <a:gd name="connsiteX0" fmla="*/ 7815 w 9525"/>
                <a:gd name="connsiteY0" fmla="*/ 7144 h 19050"/>
                <a:gd name="connsiteX1" fmla="*/ 7815 w 9525"/>
                <a:gd name="connsiteY1" fmla="*/ 12859 h 19050"/>
                <a:gd name="connsiteX2" fmla="*/ 7815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815" y="7144"/>
                  </a:moveTo>
                  <a:cubicBezTo>
                    <a:pt x="8767" y="10001"/>
                    <a:pt x="5909" y="10001"/>
                    <a:pt x="7815" y="12859"/>
                  </a:cubicBezTo>
                  <a:cubicBezTo>
                    <a:pt x="7815" y="12859"/>
                    <a:pt x="8767" y="9049"/>
                    <a:pt x="7815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15" name="Freeform: Shape 714">
              <a:extLst>
                <a:ext uri="{FF2B5EF4-FFF2-40B4-BE49-F238E27FC236}">
                  <a16:creationId xmlns:a16="http://schemas.microsoft.com/office/drawing/2014/main" id="{B14B329B-CC32-4F2D-BB28-0246B53C2356}"/>
                </a:ext>
              </a:extLst>
            </p:cNvPr>
            <p:cNvSpPr/>
            <p:nvPr/>
          </p:nvSpPr>
          <p:spPr>
            <a:xfrm>
              <a:off x="7449979" y="1995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16" name="Freeform: Shape 715">
              <a:extLst>
                <a:ext uri="{FF2B5EF4-FFF2-40B4-BE49-F238E27FC236}">
                  <a16:creationId xmlns:a16="http://schemas.microsoft.com/office/drawing/2014/main" id="{B9C08DE0-B2CA-4179-9A6E-3430CE5157F0}"/>
                </a:ext>
              </a:extLst>
            </p:cNvPr>
            <p:cNvSpPr/>
            <p:nvPr/>
          </p:nvSpPr>
          <p:spPr>
            <a:xfrm>
              <a:off x="7300436" y="1728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17" name="Freeform: Shape 716">
              <a:extLst>
                <a:ext uri="{FF2B5EF4-FFF2-40B4-BE49-F238E27FC236}">
                  <a16:creationId xmlns:a16="http://schemas.microsoft.com/office/drawing/2014/main" id="{AE4C03CB-25AA-40DC-98F8-F0428D20F60F}"/>
                </a:ext>
              </a:extLst>
            </p:cNvPr>
            <p:cNvSpPr/>
            <p:nvPr/>
          </p:nvSpPr>
          <p:spPr>
            <a:xfrm>
              <a:off x="7357586" y="1690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18" name="Freeform: Shape 717">
              <a:extLst>
                <a:ext uri="{FF2B5EF4-FFF2-40B4-BE49-F238E27FC236}">
                  <a16:creationId xmlns:a16="http://schemas.microsoft.com/office/drawing/2014/main" id="{67068892-5EA7-4A47-BB44-86B48FF53338}"/>
                </a:ext>
              </a:extLst>
            </p:cNvPr>
            <p:cNvSpPr/>
            <p:nvPr/>
          </p:nvSpPr>
          <p:spPr>
            <a:xfrm>
              <a:off x="7371874" y="1738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19" name="Freeform: Shape 718">
              <a:extLst>
                <a:ext uri="{FF2B5EF4-FFF2-40B4-BE49-F238E27FC236}">
                  <a16:creationId xmlns:a16="http://schemas.microsoft.com/office/drawing/2014/main" id="{DAEB6C44-1658-49BB-9E5A-9BCFCD57A5A5}"/>
                </a:ext>
              </a:extLst>
            </p:cNvPr>
            <p:cNvSpPr/>
            <p:nvPr/>
          </p:nvSpPr>
          <p:spPr>
            <a:xfrm>
              <a:off x="7349691" y="171376"/>
              <a:ext cx="9525" cy="9525"/>
            </a:xfrm>
            <a:custGeom>
              <a:avLst/>
              <a:gdLst>
                <a:gd name="connsiteX0" fmla="*/ 7419 w 9525"/>
                <a:gd name="connsiteY0" fmla="*/ 7694 h 9525"/>
                <a:gd name="connsiteX1" fmla="*/ 7419 w 9525"/>
                <a:gd name="connsiteY1" fmla="*/ 76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7694"/>
                  </a:moveTo>
                  <a:cubicBezTo>
                    <a:pt x="6466" y="5789"/>
                    <a:pt x="8371" y="9599"/>
                    <a:pt x="7419" y="769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20" name="Freeform: Shape 719">
              <a:extLst>
                <a:ext uri="{FF2B5EF4-FFF2-40B4-BE49-F238E27FC236}">
                  <a16:creationId xmlns:a16="http://schemas.microsoft.com/office/drawing/2014/main" id="{0B987E61-8072-4AAD-BDED-317785C4C82D}"/>
                </a:ext>
              </a:extLst>
            </p:cNvPr>
            <p:cNvSpPr/>
            <p:nvPr/>
          </p:nvSpPr>
          <p:spPr>
            <a:xfrm>
              <a:off x="7342346" y="1719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21" name="Freeform: Shape 720">
              <a:extLst>
                <a:ext uri="{FF2B5EF4-FFF2-40B4-BE49-F238E27FC236}">
                  <a16:creationId xmlns:a16="http://schemas.microsoft.com/office/drawing/2014/main" id="{3BA196E6-B740-4E9B-8CAE-DBD3B2E0DA63}"/>
                </a:ext>
              </a:extLst>
            </p:cNvPr>
            <p:cNvSpPr/>
            <p:nvPr/>
          </p:nvSpPr>
          <p:spPr>
            <a:xfrm>
              <a:off x="7193518" y="190023"/>
              <a:ext cx="9525" cy="9525"/>
            </a:xfrm>
            <a:custGeom>
              <a:avLst/>
              <a:gdLst>
                <a:gd name="connsiteX0" fmla="*/ 8334 w 9525"/>
                <a:gd name="connsiteY0" fmla="*/ 10001 h 9525"/>
                <a:gd name="connsiteX1" fmla="*/ 7382 w 9525"/>
                <a:gd name="connsiteY1" fmla="*/ 7144 h 9525"/>
                <a:gd name="connsiteX2" fmla="*/ 833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334" y="10001"/>
                  </a:moveTo>
                  <a:cubicBezTo>
                    <a:pt x="8334" y="9049"/>
                    <a:pt x="8334" y="8096"/>
                    <a:pt x="7382" y="7144"/>
                  </a:cubicBezTo>
                  <a:cubicBezTo>
                    <a:pt x="7382" y="9049"/>
                    <a:pt x="6429" y="10001"/>
                    <a:pt x="8334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22" name="Freeform: Shape 721">
              <a:extLst>
                <a:ext uri="{FF2B5EF4-FFF2-40B4-BE49-F238E27FC236}">
                  <a16:creationId xmlns:a16="http://schemas.microsoft.com/office/drawing/2014/main" id="{EA1170A2-E0B1-41DB-9701-35DAF46AD3E5}"/>
                </a:ext>
              </a:extLst>
            </p:cNvPr>
            <p:cNvSpPr/>
            <p:nvPr/>
          </p:nvSpPr>
          <p:spPr>
            <a:xfrm>
              <a:off x="7449979" y="1985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0001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23" name="Freeform: Shape 722">
              <a:extLst>
                <a:ext uri="{FF2B5EF4-FFF2-40B4-BE49-F238E27FC236}">
                  <a16:creationId xmlns:a16="http://schemas.microsoft.com/office/drawing/2014/main" id="{22622044-9C63-428B-BCBF-DECDF4D388B7}"/>
                </a:ext>
              </a:extLst>
            </p:cNvPr>
            <p:cNvSpPr/>
            <p:nvPr/>
          </p:nvSpPr>
          <p:spPr>
            <a:xfrm>
              <a:off x="7347109" y="193833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cubicBezTo>
                    <a:pt x="7144" y="8096"/>
                    <a:pt x="8096" y="8096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24" name="Freeform: Shape 723">
              <a:extLst>
                <a:ext uri="{FF2B5EF4-FFF2-40B4-BE49-F238E27FC236}">
                  <a16:creationId xmlns:a16="http://schemas.microsoft.com/office/drawing/2014/main" id="{412CFC69-23D6-4CE2-B64A-28FE09F073C4}"/>
                </a:ext>
              </a:extLst>
            </p:cNvPr>
            <p:cNvSpPr/>
            <p:nvPr/>
          </p:nvSpPr>
          <p:spPr>
            <a:xfrm>
              <a:off x="7249001" y="1900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25" name="Freeform: Shape 724">
              <a:extLst>
                <a:ext uri="{FF2B5EF4-FFF2-40B4-BE49-F238E27FC236}">
                  <a16:creationId xmlns:a16="http://schemas.microsoft.com/office/drawing/2014/main" id="{D57B4E8D-5389-458F-8033-0246CDE7DBBA}"/>
                </a:ext>
              </a:extLst>
            </p:cNvPr>
            <p:cNvSpPr/>
            <p:nvPr/>
          </p:nvSpPr>
          <p:spPr>
            <a:xfrm>
              <a:off x="7343299" y="192982"/>
              <a:ext cx="9525" cy="9525"/>
            </a:xfrm>
            <a:custGeom>
              <a:avLst/>
              <a:gdLst>
                <a:gd name="connsiteX0" fmla="*/ 7144 w 9525"/>
                <a:gd name="connsiteY0" fmla="*/ 8947 h 9525"/>
                <a:gd name="connsiteX1" fmla="*/ 7144 w 9525"/>
                <a:gd name="connsiteY1" fmla="*/ 894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947"/>
                  </a:moveTo>
                  <a:cubicBezTo>
                    <a:pt x="7144" y="6090"/>
                    <a:pt x="7144" y="7042"/>
                    <a:pt x="7144" y="894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26" name="Freeform: Shape 725">
              <a:extLst>
                <a:ext uri="{FF2B5EF4-FFF2-40B4-BE49-F238E27FC236}">
                  <a16:creationId xmlns:a16="http://schemas.microsoft.com/office/drawing/2014/main" id="{38F153D3-9845-4F08-B2CB-03779AB92488}"/>
                </a:ext>
              </a:extLst>
            </p:cNvPr>
            <p:cNvSpPr/>
            <p:nvPr/>
          </p:nvSpPr>
          <p:spPr>
            <a:xfrm>
              <a:off x="7193756" y="1900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27" name="Freeform: Shape 726">
              <a:extLst>
                <a:ext uri="{FF2B5EF4-FFF2-40B4-BE49-F238E27FC236}">
                  <a16:creationId xmlns:a16="http://schemas.microsoft.com/office/drawing/2014/main" id="{2C565A6C-6578-44CF-859F-C418387F662B}"/>
                </a:ext>
              </a:extLst>
            </p:cNvPr>
            <p:cNvSpPr/>
            <p:nvPr/>
          </p:nvSpPr>
          <p:spPr>
            <a:xfrm>
              <a:off x="7160309" y="163353"/>
              <a:ext cx="304800" cy="47625"/>
            </a:xfrm>
            <a:custGeom>
              <a:avLst/>
              <a:gdLst>
                <a:gd name="connsiteX0" fmla="*/ 32972 w 304800"/>
                <a:gd name="connsiteY0" fmla="*/ 41434 h 47625"/>
                <a:gd name="connsiteX1" fmla="*/ 42497 w 304800"/>
                <a:gd name="connsiteY1" fmla="*/ 38576 h 47625"/>
                <a:gd name="connsiteX2" fmla="*/ 220614 w 304800"/>
                <a:gd name="connsiteY2" fmla="*/ 28099 h 47625"/>
                <a:gd name="connsiteX3" fmla="*/ 297766 w 304800"/>
                <a:gd name="connsiteY3" fmla="*/ 42386 h 47625"/>
                <a:gd name="connsiteX4" fmla="*/ 299672 w 304800"/>
                <a:gd name="connsiteY4" fmla="*/ 42386 h 47625"/>
                <a:gd name="connsiteX5" fmla="*/ 301576 w 304800"/>
                <a:gd name="connsiteY5" fmla="*/ 40481 h 47625"/>
                <a:gd name="connsiteX6" fmla="*/ 301576 w 304800"/>
                <a:gd name="connsiteY6" fmla="*/ 37624 h 47625"/>
                <a:gd name="connsiteX7" fmla="*/ 263476 w 304800"/>
                <a:gd name="connsiteY7" fmla="*/ 25241 h 47625"/>
                <a:gd name="connsiteX8" fmla="*/ 236807 w 304800"/>
                <a:gd name="connsiteY8" fmla="*/ 24289 h 47625"/>
                <a:gd name="connsiteX9" fmla="*/ 228234 w 304800"/>
                <a:gd name="connsiteY9" fmla="*/ 10001 h 47625"/>
                <a:gd name="connsiteX10" fmla="*/ 62499 w 304800"/>
                <a:gd name="connsiteY10" fmla="*/ 7144 h 47625"/>
                <a:gd name="connsiteX11" fmla="*/ 55832 w 304800"/>
                <a:gd name="connsiteY11" fmla="*/ 10001 h 47625"/>
                <a:gd name="connsiteX12" fmla="*/ 55832 w 304800"/>
                <a:gd name="connsiteY12" fmla="*/ 19526 h 47625"/>
                <a:gd name="connsiteX13" fmla="*/ 8207 w 304800"/>
                <a:gd name="connsiteY13" fmla="*/ 15716 h 47625"/>
                <a:gd name="connsiteX14" fmla="*/ 9159 w 304800"/>
                <a:gd name="connsiteY14" fmla="*/ 37624 h 47625"/>
                <a:gd name="connsiteX15" fmla="*/ 10111 w 304800"/>
                <a:gd name="connsiteY15" fmla="*/ 36671 h 47625"/>
                <a:gd name="connsiteX16" fmla="*/ 12016 w 304800"/>
                <a:gd name="connsiteY16" fmla="*/ 37624 h 47625"/>
                <a:gd name="connsiteX17" fmla="*/ 32972 w 304800"/>
                <a:gd name="connsiteY17" fmla="*/ 41434 h 47625"/>
                <a:gd name="connsiteX18" fmla="*/ 59641 w 304800"/>
                <a:gd name="connsiteY18" fmla="*/ 30956 h 47625"/>
                <a:gd name="connsiteX19" fmla="*/ 59641 w 304800"/>
                <a:gd name="connsiteY19" fmla="*/ 30956 h 47625"/>
                <a:gd name="connsiteX20" fmla="*/ 61547 w 304800"/>
                <a:gd name="connsiteY20" fmla="*/ 30956 h 47625"/>
                <a:gd name="connsiteX21" fmla="*/ 61547 w 304800"/>
                <a:gd name="connsiteY21" fmla="*/ 30956 h 47625"/>
                <a:gd name="connsiteX22" fmla="*/ 55832 w 304800"/>
                <a:gd name="connsiteY22" fmla="*/ 10954 h 47625"/>
                <a:gd name="connsiteX23" fmla="*/ 55832 w 304800"/>
                <a:gd name="connsiteY23" fmla="*/ 10954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04800" h="47625">
                  <a:moveTo>
                    <a:pt x="32972" y="41434"/>
                  </a:moveTo>
                  <a:cubicBezTo>
                    <a:pt x="42497" y="41434"/>
                    <a:pt x="37734" y="17621"/>
                    <a:pt x="42497" y="38576"/>
                  </a:cubicBezTo>
                  <a:cubicBezTo>
                    <a:pt x="37734" y="36671"/>
                    <a:pt x="218709" y="39529"/>
                    <a:pt x="220614" y="28099"/>
                  </a:cubicBezTo>
                  <a:cubicBezTo>
                    <a:pt x="218709" y="35719"/>
                    <a:pt x="300624" y="35719"/>
                    <a:pt x="297766" y="42386"/>
                  </a:cubicBezTo>
                  <a:cubicBezTo>
                    <a:pt x="300624" y="37624"/>
                    <a:pt x="301576" y="37624"/>
                    <a:pt x="299672" y="42386"/>
                  </a:cubicBezTo>
                  <a:cubicBezTo>
                    <a:pt x="297766" y="44291"/>
                    <a:pt x="307291" y="32861"/>
                    <a:pt x="301576" y="40481"/>
                  </a:cubicBezTo>
                  <a:cubicBezTo>
                    <a:pt x="300624" y="39529"/>
                    <a:pt x="300624" y="38576"/>
                    <a:pt x="301576" y="37624"/>
                  </a:cubicBezTo>
                  <a:cubicBezTo>
                    <a:pt x="302529" y="25241"/>
                    <a:pt x="263476" y="25241"/>
                    <a:pt x="263476" y="25241"/>
                  </a:cubicBezTo>
                  <a:cubicBezTo>
                    <a:pt x="247284" y="18574"/>
                    <a:pt x="247284" y="15716"/>
                    <a:pt x="236807" y="24289"/>
                  </a:cubicBezTo>
                  <a:cubicBezTo>
                    <a:pt x="232997" y="22384"/>
                    <a:pt x="232997" y="16669"/>
                    <a:pt x="228234" y="10001"/>
                  </a:cubicBezTo>
                  <a:cubicBezTo>
                    <a:pt x="227282" y="10954"/>
                    <a:pt x="61547" y="9049"/>
                    <a:pt x="62499" y="7144"/>
                  </a:cubicBezTo>
                  <a:cubicBezTo>
                    <a:pt x="58689" y="16669"/>
                    <a:pt x="60594" y="10001"/>
                    <a:pt x="55832" y="10001"/>
                  </a:cubicBezTo>
                  <a:cubicBezTo>
                    <a:pt x="56784" y="19526"/>
                    <a:pt x="57736" y="9049"/>
                    <a:pt x="55832" y="19526"/>
                  </a:cubicBezTo>
                  <a:cubicBezTo>
                    <a:pt x="54879" y="14764"/>
                    <a:pt x="12969" y="16669"/>
                    <a:pt x="8207" y="15716"/>
                  </a:cubicBezTo>
                  <a:cubicBezTo>
                    <a:pt x="5349" y="18574"/>
                    <a:pt x="9159" y="37624"/>
                    <a:pt x="9159" y="37624"/>
                  </a:cubicBezTo>
                  <a:cubicBezTo>
                    <a:pt x="10111" y="37624"/>
                    <a:pt x="12016" y="33814"/>
                    <a:pt x="10111" y="36671"/>
                  </a:cubicBezTo>
                  <a:cubicBezTo>
                    <a:pt x="11064" y="34766"/>
                    <a:pt x="12016" y="34766"/>
                    <a:pt x="12016" y="37624"/>
                  </a:cubicBezTo>
                  <a:cubicBezTo>
                    <a:pt x="19636" y="34766"/>
                    <a:pt x="28209" y="40481"/>
                    <a:pt x="32972" y="41434"/>
                  </a:cubicBezTo>
                  <a:close/>
                  <a:moveTo>
                    <a:pt x="59641" y="30956"/>
                  </a:moveTo>
                  <a:cubicBezTo>
                    <a:pt x="59641" y="30956"/>
                    <a:pt x="58689" y="31909"/>
                    <a:pt x="59641" y="30956"/>
                  </a:cubicBezTo>
                  <a:close/>
                  <a:moveTo>
                    <a:pt x="61547" y="30956"/>
                  </a:moveTo>
                  <a:cubicBezTo>
                    <a:pt x="60594" y="30004"/>
                    <a:pt x="59641" y="27146"/>
                    <a:pt x="61547" y="30956"/>
                  </a:cubicBezTo>
                  <a:close/>
                  <a:moveTo>
                    <a:pt x="55832" y="10954"/>
                  </a:moveTo>
                  <a:cubicBezTo>
                    <a:pt x="56784" y="10954"/>
                    <a:pt x="55832" y="14764"/>
                    <a:pt x="55832" y="1095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28" name="Freeform: Shape 727">
              <a:extLst>
                <a:ext uri="{FF2B5EF4-FFF2-40B4-BE49-F238E27FC236}">
                  <a16:creationId xmlns:a16="http://schemas.microsoft.com/office/drawing/2014/main" id="{2262E627-3013-4082-9409-155D9EE4A787}"/>
                </a:ext>
              </a:extLst>
            </p:cNvPr>
            <p:cNvSpPr/>
            <p:nvPr/>
          </p:nvSpPr>
          <p:spPr>
            <a:xfrm>
              <a:off x="7208573" y="17097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8096"/>
                    <a:pt x="7567" y="9049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29" name="Freeform: Shape 728">
              <a:extLst>
                <a:ext uri="{FF2B5EF4-FFF2-40B4-BE49-F238E27FC236}">
                  <a16:creationId xmlns:a16="http://schemas.microsoft.com/office/drawing/2014/main" id="{340D2997-2C4A-4264-A640-7C0F489513F2}"/>
                </a:ext>
              </a:extLst>
            </p:cNvPr>
            <p:cNvSpPr/>
            <p:nvPr/>
          </p:nvSpPr>
          <p:spPr>
            <a:xfrm>
              <a:off x="7415689" y="1824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30" name="Freeform: Shape 729">
              <a:extLst>
                <a:ext uri="{FF2B5EF4-FFF2-40B4-BE49-F238E27FC236}">
                  <a16:creationId xmlns:a16="http://schemas.microsoft.com/office/drawing/2014/main" id="{65D995DF-302D-4C1E-A7E0-A583EB3BED17}"/>
                </a:ext>
              </a:extLst>
            </p:cNvPr>
            <p:cNvSpPr/>
            <p:nvPr/>
          </p:nvSpPr>
          <p:spPr>
            <a:xfrm>
              <a:off x="7246144" y="19055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31" name="Freeform: Shape 730">
              <a:extLst>
                <a:ext uri="{FF2B5EF4-FFF2-40B4-BE49-F238E27FC236}">
                  <a16:creationId xmlns:a16="http://schemas.microsoft.com/office/drawing/2014/main" id="{BADDDCB9-2715-4439-8AC4-A58A15C7A581}"/>
                </a:ext>
              </a:extLst>
            </p:cNvPr>
            <p:cNvSpPr/>
            <p:nvPr/>
          </p:nvSpPr>
          <p:spPr>
            <a:xfrm>
              <a:off x="7427119" y="1938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32" name="Freeform: Shape 731">
              <a:extLst>
                <a:ext uri="{FF2B5EF4-FFF2-40B4-BE49-F238E27FC236}">
                  <a16:creationId xmlns:a16="http://schemas.microsoft.com/office/drawing/2014/main" id="{053274A5-D293-4E3C-9B12-408D70AE2B89}"/>
                </a:ext>
              </a:extLst>
            </p:cNvPr>
            <p:cNvSpPr/>
            <p:nvPr/>
          </p:nvSpPr>
          <p:spPr>
            <a:xfrm>
              <a:off x="7431881" y="1947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8096"/>
                  </a:ln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33" name="Freeform: Shape 732">
              <a:extLst>
                <a:ext uri="{FF2B5EF4-FFF2-40B4-BE49-F238E27FC236}">
                  <a16:creationId xmlns:a16="http://schemas.microsoft.com/office/drawing/2014/main" id="{592C4350-10C1-49B1-9B5E-9EA51BAAD79B}"/>
                </a:ext>
              </a:extLst>
            </p:cNvPr>
            <p:cNvSpPr/>
            <p:nvPr/>
          </p:nvSpPr>
          <p:spPr>
            <a:xfrm>
              <a:off x="7436644" y="195421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7144" y="8414"/>
                    <a:pt x="7144" y="5556"/>
                    <a:pt x="7144" y="84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34" name="Freeform: Shape 733">
              <a:extLst>
                <a:ext uri="{FF2B5EF4-FFF2-40B4-BE49-F238E27FC236}">
                  <a16:creationId xmlns:a16="http://schemas.microsoft.com/office/drawing/2014/main" id="{5B1BFF90-207A-4BAD-8C1C-6ECEBC351829}"/>
                </a:ext>
              </a:extLst>
            </p:cNvPr>
            <p:cNvSpPr/>
            <p:nvPr/>
          </p:nvSpPr>
          <p:spPr>
            <a:xfrm>
              <a:off x="7370207" y="192881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7858" y="7144"/>
                    <a:pt x="6906" y="7144"/>
                    <a:pt x="7858" y="7144"/>
                  </a:cubicBezTo>
                  <a:cubicBezTo>
                    <a:pt x="6906" y="8096"/>
                    <a:pt x="6906" y="8096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35" name="Freeform: Shape 734">
              <a:extLst>
                <a:ext uri="{FF2B5EF4-FFF2-40B4-BE49-F238E27FC236}">
                  <a16:creationId xmlns:a16="http://schemas.microsoft.com/office/drawing/2014/main" id="{7398F21A-935C-459F-8F19-DE2EDA3DED3F}"/>
                </a:ext>
              </a:extLst>
            </p:cNvPr>
            <p:cNvSpPr/>
            <p:nvPr/>
          </p:nvSpPr>
          <p:spPr>
            <a:xfrm>
              <a:off x="7389971" y="18811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7144" y="8096"/>
                    <a:pt x="7144" y="8096"/>
                  </a:cubicBezTo>
                  <a:cubicBezTo>
                    <a:pt x="7144" y="9049"/>
                    <a:pt x="8096" y="9049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36" name="Freeform: Shape 735">
              <a:extLst>
                <a:ext uri="{FF2B5EF4-FFF2-40B4-BE49-F238E27FC236}">
                  <a16:creationId xmlns:a16="http://schemas.microsoft.com/office/drawing/2014/main" id="{9B795438-A6E9-4A8D-B576-9E140D5C84FE}"/>
                </a:ext>
              </a:extLst>
            </p:cNvPr>
            <p:cNvSpPr/>
            <p:nvPr/>
          </p:nvSpPr>
          <p:spPr>
            <a:xfrm>
              <a:off x="7348590" y="19478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37" name="Freeform: Shape 736">
              <a:extLst>
                <a:ext uri="{FF2B5EF4-FFF2-40B4-BE49-F238E27FC236}">
                  <a16:creationId xmlns:a16="http://schemas.microsoft.com/office/drawing/2014/main" id="{0C6E9E32-AF32-41C0-A90E-B5F46EFCB09A}"/>
                </a:ext>
              </a:extLst>
            </p:cNvPr>
            <p:cNvSpPr/>
            <p:nvPr/>
          </p:nvSpPr>
          <p:spPr>
            <a:xfrm>
              <a:off x="7389019" y="1890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38" name="Freeform: Shape 737">
              <a:extLst>
                <a:ext uri="{FF2B5EF4-FFF2-40B4-BE49-F238E27FC236}">
                  <a16:creationId xmlns:a16="http://schemas.microsoft.com/office/drawing/2014/main" id="{85F1DEB6-DBB7-4923-AAD2-585A0697EE57}"/>
                </a:ext>
              </a:extLst>
            </p:cNvPr>
            <p:cNvSpPr/>
            <p:nvPr/>
          </p:nvSpPr>
          <p:spPr>
            <a:xfrm>
              <a:off x="7453789" y="2005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39" name="Freeform: Shape 738">
              <a:extLst>
                <a:ext uri="{FF2B5EF4-FFF2-40B4-BE49-F238E27FC236}">
                  <a16:creationId xmlns:a16="http://schemas.microsoft.com/office/drawing/2014/main" id="{E25317D8-4798-4CE1-A019-31086D32B64D}"/>
                </a:ext>
              </a:extLst>
            </p:cNvPr>
            <p:cNvSpPr/>
            <p:nvPr/>
          </p:nvSpPr>
          <p:spPr>
            <a:xfrm>
              <a:off x="7453789" y="2005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40" name="Freeform: Shape 739">
              <a:extLst>
                <a:ext uri="{FF2B5EF4-FFF2-40B4-BE49-F238E27FC236}">
                  <a16:creationId xmlns:a16="http://schemas.microsoft.com/office/drawing/2014/main" id="{4E0464E0-3F63-4A20-8708-DCFB3E862934}"/>
                </a:ext>
              </a:extLst>
            </p:cNvPr>
            <p:cNvSpPr/>
            <p:nvPr/>
          </p:nvSpPr>
          <p:spPr>
            <a:xfrm>
              <a:off x="7454741" y="1995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41" name="Freeform: Shape 740">
              <a:extLst>
                <a:ext uri="{FF2B5EF4-FFF2-40B4-BE49-F238E27FC236}">
                  <a16:creationId xmlns:a16="http://schemas.microsoft.com/office/drawing/2014/main" id="{F788E41F-3CF2-4E8E-8709-5A2BD0A92950}"/>
                </a:ext>
              </a:extLst>
            </p:cNvPr>
            <p:cNvSpPr/>
            <p:nvPr/>
          </p:nvSpPr>
          <p:spPr>
            <a:xfrm>
              <a:off x="7448312" y="19859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8096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8096"/>
                  </a:lnTo>
                  <a:cubicBezTo>
                    <a:pt x="6906" y="8096"/>
                    <a:pt x="6906" y="8096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42" name="Freeform: Shape 741">
              <a:extLst>
                <a:ext uri="{FF2B5EF4-FFF2-40B4-BE49-F238E27FC236}">
                  <a16:creationId xmlns:a16="http://schemas.microsoft.com/office/drawing/2014/main" id="{FA6D2FE3-9E57-4B5F-8141-0D2D3515A8EF}"/>
                </a:ext>
              </a:extLst>
            </p:cNvPr>
            <p:cNvSpPr/>
            <p:nvPr/>
          </p:nvSpPr>
          <p:spPr>
            <a:xfrm>
              <a:off x="7447121" y="1985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954" y="10954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43" name="Freeform: Shape 742">
              <a:extLst>
                <a:ext uri="{FF2B5EF4-FFF2-40B4-BE49-F238E27FC236}">
                  <a16:creationId xmlns:a16="http://schemas.microsoft.com/office/drawing/2014/main" id="{400D427A-EA37-4B14-8D91-9E89593B8430}"/>
                </a:ext>
              </a:extLst>
            </p:cNvPr>
            <p:cNvSpPr/>
            <p:nvPr/>
          </p:nvSpPr>
          <p:spPr>
            <a:xfrm>
              <a:off x="7441406" y="18483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10954" y="6615"/>
                    <a:pt x="8096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44" name="Freeform: Shape 743">
              <a:extLst>
                <a:ext uri="{FF2B5EF4-FFF2-40B4-BE49-F238E27FC236}">
                  <a16:creationId xmlns:a16="http://schemas.microsoft.com/office/drawing/2014/main" id="{46FEFB98-88E3-4C44-999C-3BF4263DDC51}"/>
                </a:ext>
              </a:extLst>
            </p:cNvPr>
            <p:cNvSpPr/>
            <p:nvPr/>
          </p:nvSpPr>
          <p:spPr>
            <a:xfrm>
              <a:off x="7437596" y="18049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8096" y="9049"/>
                    <a:pt x="7144" y="7144"/>
                    <a:pt x="7144" y="7144"/>
                  </a:cubicBezTo>
                  <a:cubicBezTo>
                    <a:pt x="7144" y="8096"/>
                    <a:pt x="7144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45" name="Freeform: Shape 744">
              <a:extLst>
                <a:ext uri="{FF2B5EF4-FFF2-40B4-BE49-F238E27FC236}">
                  <a16:creationId xmlns:a16="http://schemas.microsoft.com/office/drawing/2014/main" id="{65A2C406-7788-41C1-A003-A687B3E75560}"/>
                </a:ext>
              </a:extLst>
            </p:cNvPr>
            <p:cNvSpPr/>
            <p:nvPr/>
          </p:nvSpPr>
          <p:spPr>
            <a:xfrm>
              <a:off x="7406164" y="175736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7144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lnTo>
                    <a:pt x="7144" y="7144"/>
                  </a:lnTo>
                  <a:cubicBezTo>
                    <a:pt x="7144" y="8096"/>
                    <a:pt x="7144" y="9049"/>
                    <a:pt x="7144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46" name="Freeform: Shape 745">
              <a:extLst>
                <a:ext uri="{FF2B5EF4-FFF2-40B4-BE49-F238E27FC236}">
                  <a16:creationId xmlns:a16="http://schemas.microsoft.com/office/drawing/2014/main" id="{FE3C3630-E70B-44D4-801A-2DF2E5ADDC07}"/>
                </a:ext>
              </a:extLst>
            </p:cNvPr>
            <p:cNvSpPr/>
            <p:nvPr/>
          </p:nvSpPr>
          <p:spPr>
            <a:xfrm>
              <a:off x="7398544" y="191728"/>
              <a:ext cx="9525" cy="9525"/>
            </a:xfrm>
            <a:custGeom>
              <a:avLst/>
              <a:gdLst>
                <a:gd name="connsiteX0" fmla="*/ 7144 w 9525"/>
                <a:gd name="connsiteY0" fmla="*/ 7344 h 9525"/>
                <a:gd name="connsiteX1" fmla="*/ 7144 w 9525"/>
                <a:gd name="connsiteY1" fmla="*/ 73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344"/>
                  </a:moveTo>
                  <a:cubicBezTo>
                    <a:pt x="10001" y="9249"/>
                    <a:pt x="7144" y="6392"/>
                    <a:pt x="7144" y="73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47" name="Freeform: Shape 746">
              <a:extLst>
                <a:ext uri="{FF2B5EF4-FFF2-40B4-BE49-F238E27FC236}">
                  <a16:creationId xmlns:a16="http://schemas.microsoft.com/office/drawing/2014/main" id="{379BEFE2-8673-434E-A498-C1C0D4E0C6CA}"/>
                </a:ext>
              </a:extLst>
            </p:cNvPr>
            <p:cNvSpPr/>
            <p:nvPr/>
          </p:nvSpPr>
          <p:spPr>
            <a:xfrm>
              <a:off x="7396508" y="172603"/>
              <a:ext cx="9525" cy="9525"/>
            </a:xfrm>
            <a:custGeom>
              <a:avLst/>
              <a:gdLst>
                <a:gd name="connsiteX0" fmla="*/ 8227 w 9525"/>
                <a:gd name="connsiteY0" fmla="*/ 7419 h 9525"/>
                <a:gd name="connsiteX1" fmla="*/ 8227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27" y="7419"/>
                  </a:moveTo>
                  <a:cubicBezTo>
                    <a:pt x="9179" y="6466"/>
                    <a:pt x="5369" y="8371"/>
                    <a:pt x="8227" y="74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48" name="Freeform: Shape 747">
              <a:extLst>
                <a:ext uri="{FF2B5EF4-FFF2-40B4-BE49-F238E27FC236}">
                  <a16:creationId xmlns:a16="http://schemas.microsoft.com/office/drawing/2014/main" id="{B470AE7F-2D7D-400E-86A7-85C626770A11}"/>
                </a:ext>
              </a:extLst>
            </p:cNvPr>
            <p:cNvSpPr/>
            <p:nvPr/>
          </p:nvSpPr>
          <p:spPr>
            <a:xfrm>
              <a:off x="7344251" y="168915"/>
              <a:ext cx="9525" cy="9525"/>
            </a:xfrm>
            <a:custGeom>
              <a:avLst/>
              <a:gdLst>
                <a:gd name="connsiteX0" fmla="*/ 7144 w 9525"/>
                <a:gd name="connsiteY0" fmla="*/ 7297 h 9525"/>
                <a:gd name="connsiteX1" fmla="*/ 7144 w 9525"/>
                <a:gd name="connsiteY1" fmla="*/ 10154 h 9525"/>
                <a:gd name="connsiteX2" fmla="*/ 7144 w 9525"/>
                <a:gd name="connsiteY2" fmla="*/ 72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297"/>
                  </a:moveTo>
                  <a:lnTo>
                    <a:pt x="7144" y="10154"/>
                  </a:lnTo>
                  <a:cubicBezTo>
                    <a:pt x="7144" y="10154"/>
                    <a:pt x="7144" y="6344"/>
                    <a:pt x="7144" y="729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49" name="Freeform: Shape 748">
              <a:extLst>
                <a:ext uri="{FF2B5EF4-FFF2-40B4-BE49-F238E27FC236}">
                  <a16:creationId xmlns:a16="http://schemas.microsoft.com/office/drawing/2014/main" id="{1B178F65-DC87-43B5-9FC0-6CA8F3F312AA}"/>
                </a:ext>
              </a:extLst>
            </p:cNvPr>
            <p:cNvSpPr/>
            <p:nvPr/>
          </p:nvSpPr>
          <p:spPr>
            <a:xfrm>
              <a:off x="7319486" y="169935"/>
              <a:ext cx="9525" cy="9525"/>
            </a:xfrm>
            <a:custGeom>
              <a:avLst/>
              <a:gdLst>
                <a:gd name="connsiteX0" fmla="*/ 8096 w 9525"/>
                <a:gd name="connsiteY0" fmla="*/ 9135 h 9525"/>
                <a:gd name="connsiteX1" fmla="*/ 7144 w 9525"/>
                <a:gd name="connsiteY1" fmla="*/ 8182 h 9525"/>
                <a:gd name="connsiteX2" fmla="*/ 8096 w 9525"/>
                <a:gd name="connsiteY2" fmla="*/ 913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135"/>
                  </a:moveTo>
                  <a:cubicBezTo>
                    <a:pt x="8096" y="7230"/>
                    <a:pt x="7144" y="6277"/>
                    <a:pt x="7144" y="8182"/>
                  </a:cubicBezTo>
                  <a:cubicBezTo>
                    <a:pt x="8096" y="8182"/>
                    <a:pt x="8096" y="9135"/>
                    <a:pt x="8096" y="91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50" name="Freeform: Shape 749">
              <a:extLst>
                <a:ext uri="{FF2B5EF4-FFF2-40B4-BE49-F238E27FC236}">
                  <a16:creationId xmlns:a16="http://schemas.microsoft.com/office/drawing/2014/main" id="{681155CF-8869-409A-89E4-0A9BC38E2217}"/>
                </a:ext>
              </a:extLst>
            </p:cNvPr>
            <p:cNvSpPr/>
            <p:nvPr/>
          </p:nvSpPr>
          <p:spPr>
            <a:xfrm>
              <a:off x="7251859" y="164175"/>
              <a:ext cx="9525" cy="9525"/>
            </a:xfrm>
            <a:custGeom>
              <a:avLst/>
              <a:gdLst>
                <a:gd name="connsiteX0" fmla="*/ 7144 w 9525"/>
                <a:gd name="connsiteY0" fmla="*/ 8227 h 9525"/>
                <a:gd name="connsiteX1" fmla="*/ 7144 w 9525"/>
                <a:gd name="connsiteY1" fmla="*/ 822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227"/>
                  </a:moveTo>
                  <a:cubicBezTo>
                    <a:pt x="7144" y="5369"/>
                    <a:pt x="7144" y="9179"/>
                    <a:pt x="7144" y="822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51" name="Freeform: Shape 750">
              <a:extLst>
                <a:ext uri="{FF2B5EF4-FFF2-40B4-BE49-F238E27FC236}">
                  <a16:creationId xmlns:a16="http://schemas.microsoft.com/office/drawing/2014/main" id="{E57AB052-777C-4C70-8EDE-837C5F7D9C63}"/>
                </a:ext>
              </a:extLst>
            </p:cNvPr>
            <p:cNvSpPr/>
            <p:nvPr/>
          </p:nvSpPr>
          <p:spPr>
            <a:xfrm>
              <a:off x="7710418" y="974916"/>
              <a:ext cx="28575" cy="19050"/>
            </a:xfrm>
            <a:custGeom>
              <a:avLst/>
              <a:gdLst>
                <a:gd name="connsiteX0" fmla="*/ 7689 w 28575"/>
                <a:gd name="connsiteY0" fmla="*/ 15683 h 19050"/>
                <a:gd name="connsiteX1" fmla="*/ 7689 w 28575"/>
                <a:gd name="connsiteY1" fmla="*/ 1568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19050">
                  <a:moveTo>
                    <a:pt x="7689" y="15683"/>
                  </a:moveTo>
                  <a:cubicBezTo>
                    <a:pt x="43884" y="-1462"/>
                    <a:pt x="1974" y="11873"/>
                    <a:pt x="7689" y="1568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52" name="Freeform: Shape 751">
              <a:extLst>
                <a:ext uri="{FF2B5EF4-FFF2-40B4-BE49-F238E27FC236}">
                  <a16:creationId xmlns:a16="http://schemas.microsoft.com/office/drawing/2014/main" id="{3E609035-7B2D-479B-9757-43CF1283BAC7}"/>
                </a:ext>
              </a:extLst>
            </p:cNvPr>
            <p:cNvSpPr/>
            <p:nvPr/>
          </p:nvSpPr>
          <p:spPr>
            <a:xfrm>
              <a:off x="7695677" y="936184"/>
              <a:ext cx="19050" cy="28575"/>
            </a:xfrm>
            <a:custGeom>
              <a:avLst/>
              <a:gdLst>
                <a:gd name="connsiteX0" fmla="*/ 12905 w 19050"/>
                <a:gd name="connsiteY0" fmla="*/ 11553 h 28575"/>
                <a:gd name="connsiteX1" fmla="*/ 18620 w 19050"/>
                <a:gd name="connsiteY1" fmla="*/ 30603 h 28575"/>
                <a:gd name="connsiteX2" fmla="*/ 12905 w 19050"/>
                <a:gd name="connsiteY2" fmla="*/ 11553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28575">
                  <a:moveTo>
                    <a:pt x="12905" y="11553"/>
                  </a:moveTo>
                  <a:cubicBezTo>
                    <a:pt x="12905" y="40128"/>
                    <a:pt x="-3287" y="10601"/>
                    <a:pt x="18620" y="30603"/>
                  </a:cubicBezTo>
                  <a:cubicBezTo>
                    <a:pt x="30050" y="18221"/>
                    <a:pt x="-4240" y="-1782"/>
                    <a:pt x="12905" y="115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53" name="Freeform: Shape 752">
              <a:extLst>
                <a:ext uri="{FF2B5EF4-FFF2-40B4-BE49-F238E27FC236}">
                  <a16:creationId xmlns:a16="http://schemas.microsoft.com/office/drawing/2014/main" id="{49F179DF-BDE3-404B-9C1A-309AF09674A9}"/>
                </a:ext>
              </a:extLst>
            </p:cNvPr>
            <p:cNvSpPr/>
            <p:nvPr/>
          </p:nvSpPr>
          <p:spPr>
            <a:xfrm>
              <a:off x="7709059" y="9539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54" name="Freeform: Shape 753">
              <a:extLst>
                <a:ext uri="{FF2B5EF4-FFF2-40B4-BE49-F238E27FC236}">
                  <a16:creationId xmlns:a16="http://schemas.microsoft.com/office/drawing/2014/main" id="{4C9FB26A-394F-4A59-8716-B77C833A5427}"/>
                </a:ext>
              </a:extLst>
            </p:cNvPr>
            <p:cNvSpPr/>
            <p:nvPr/>
          </p:nvSpPr>
          <p:spPr>
            <a:xfrm>
              <a:off x="7191389" y="1085809"/>
              <a:ext cx="19050" cy="9525"/>
            </a:xfrm>
            <a:custGeom>
              <a:avLst/>
              <a:gdLst>
                <a:gd name="connsiteX0" fmla="*/ 10464 w 19050"/>
                <a:gd name="connsiteY0" fmla="*/ 9566 h 9525"/>
                <a:gd name="connsiteX1" fmla="*/ 10464 w 19050"/>
                <a:gd name="connsiteY1" fmla="*/ 956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0464" y="9566"/>
                  </a:moveTo>
                  <a:cubicBezTo>
                    <a:pt x="39039" y="2898"/>
                    <a:pt x="-4776" y="12423"/>
                    <a:pt x="10464" y="956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55" name="Freeform: Shape 754">
              <a:extLst>
                <a:ext uri="{FF2B5EF4-FFF2-40B4-BE49-F238E27FC236}">
                  <a16:creationId xmlns:a16="http://schemas.microsoft.com/office/drawing/2014/main" id="{8B097C0B-6E27-4BD9-9C74-45AFEA374460}"/>
                </a:ext>
              </a:extLst>
            </p:cNvPr>
            <p:cNvSpPr/>
            <p:nvPr/>
          </p:nvSpPr>
          <p:spPr>
            <a:xfrm>
              <a:off x="6890861" y="107680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10001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9049" y="9049"/>
                    <a:pt x="10001" y="8096"/>
                    <a:pt x="10001" y="7144"/>
                  </a:cubicBezTo>
                  <a:cubicBezTo>
                    <a:pt x="9049" y="7144"/>
                    <a:pt x="8096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56" name="Freeform: Shape 755">
              <a:extLst>
                <a:ext uri="{FF2B5EF4-FFF2-40B4-BE49-F238E27FC236}">
                  <a16:creationId xmlns:a16="http://schemas.microsoft.com/office/drawing/2014/main" id="{1A54344F-3C29-487A-8FE4-95289EC6CF78}"/>
                </a:ext>
              </a:extLst>
            </p:cNvPr>
            <p:cNvSpPr/>
            <p:nvPr/>
          </p:nvSpPr>
          <p:spPr>
            <a:xfrm>
              <a:off x="7185184" y="1099661"/>
              <a:ext cx="9525" cy="19050"/>
            </a:xfrm>
            <a:custGeom>
              <a:avLst/>
              <a:gdLst>
                <a:gd name="connsiteX0" fmla="*/ 9049 w 9525"/>
                <a:gd name="connsiteY0" fmla="*/ 7144 h 19050"/>
                <a:gd name="connsiteX1" fmla="*/ 7144 w 9525"/>
                <a:gd name="connsiteY1" fmla="*/ 12859 h 19050"/>
                <a:gd name="connsiteX2" fmla="*/ 9049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049" y="7144"/>
                  </a:moveTo>
                  <a:lnTo>
                    <a:pt x="7144" y="12859"/>
                  </a:lnTo>
                  <a:cubicBezTo>
                    <a:pt x="7144" y="10954"/>
                    <a:pt x="8096" y="9049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57" name="Freeform: Shape 756">
              <a:extLst>
                <a:ext uri="{FF2B5EF4-FFF2-40B4-BE49-F238E27FC236}">
                  <a16:creationId xmlns:a16="http://schemas.microsoft.com/office/drawing/2014/main" id="{CDA1671A-AB41-4D6C-A89B-F40E31DDEF50}"/>
                </a:ext>
              </a:extLst>
            </p:cNvPr>
            <p:cNvSpPr/>
            <p:nvPr/>
          </p:nvSpPr>
          <p:spPr>
            <a:xfrm>
              <a:off x="7195344" y="987866"/>
              <a:ext cx="9525" cy="9525"/>
            </a:xfrm>
            <a:custGeom>
              <a:avLst/>
              <a:gdLst>
                <a:gd name="connsiteX0" fmla="*/ 8414 w 9525"/>
                <a:gd name="connsiteY0" fmla="*/ 7496 h 9525"/>
                <a:gd name="connsiteX1" fmla="*/ 8414 w 9525"/>
                <a:gd name="connsiteY1" fmla="*/ 74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496"/>
                  </a:moveTo>
                  <a:cubicBezTo>
                    <a:pt x="8414" y="5591"/>
                    <a:pt x="5556" y="12259"/>
                    <a:pt x="8414" y="74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58" name="Freeform: Shape 757">
              <a:extLst>
                <a:ext uri="{FF2B5EF4-FFF2-40B4-BE49-F238E27FC236}">
                  <a16:creationId xmlns:a16="http://schemas.microsoft.com/office/drawing/2014/main" id="{A696AB92-4857-456D-9373-F92209477F84}"/>
                </a:ext>
              </a:extLst>
            </p:cNvPr>
            <p:cNvSpPr/>
            <p:nvPr/>
          </p:nvSpPr>
          <p:spPr>
            <a:xfrm>
              <a:off x="7123271" y="11272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59" name="Freeform: Shape 758">
              <a:extLst>
                <a:ext uri="{FF2B5EF4-FFF2-40B4-BE49-F238E27FC236}">
                  <a16:creationId xmlns:a16="http://schemas.microsoft.com/office/drawing/2014/main" id="{7273B6E8-7A33-4DBA-B98D-A4F11070748D}"/>
                </a:ext>
              </a:extLst>
            </p:cNvPr>
            <p:cNvSpPr/>
            <p:nvPr/>
          </p:nvSpPr>
          <p:spPr>
            <a:xfrm>
              <a:off x="7221830" y="952976"/>
              <a:ext cx="19050" cy="19050"/>
            </a:xfrm>
            <a:custGeom>
              <a:avLst/>
              <a:gdLst>
                <a:gd name="connsiteX0" fmla="*/ 18123 w 19050"/>
                <a:gd name="connsiteY0" fmla="*/ 7144 h 19050"/>
                <a:gd name="connsiteX1" fmla="*/ 18123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8123" y="7144"/>
                  </a:moveTo>
                  <a:cubicBezTo>
                    <a:pt x="11455" y="14764"/>
                    <a:pt x="-2833" y="34766"/>
                    <a:pt x="1812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60" name="Freeform: Shape 759">
              <a:extLst>
                <a:ext uri="{FF2B5EF4-FFF2-40B4-BE49-F238E27FC236}">
                  <a16:creationId xmlns:a16="http://schemas.microsoft.com/office/drawing/2014/main" id="{4AF724D1-C836-4345-A474-9CA0423755DA}"/>
                </a:ext>
              </a:extLst>
            </p:cNvPr>
            <p:cNvSpPr/>
            <p:nvPr/>
          </p:nvSpPr>
          <p:spPr>
            <a:xfrm>
              <a:off x="6986111" y="10539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61" name="Freeform: Shape 760">
              <a:extLst>
                <a:ext uri="{FF2B5EF4-FFF2-40B4-BE49-F238E27FC236}">
                  <a16:creationId xmlns:a16="http://schemas.microsoft.com/office/drawing/2014/main" id="{B0060E6C-7DE1-4820-973B-3CCC53142093}"/>
                </a:ext>
              </a:extLst>
            </p:cNvPr>
            <p:cNvSpPr/>
            <p:nvPr/>
          </p:nvSpPr>
          <p:spPr>
            <a:xfrm>
              <a:off x="6986111" y="10510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9049"/>
                    <a:pt x="9049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62" name="Freeform: Shape 761">
              <a:extLst>
                <a:ext uri="{FF2B5EF4-FFF2-40B4-BE49-F238E27FC236}">
                  <a16:creationId xmlns:a16="http://schemas.microsoft.com/office/drawing/2014/main" id="{FCBA984B-CF2D-4DFA-A17C-AB925869A5E5}"/>
                </a:ext>
              </a:extLst>
            </p:cNvPr>
            <p:cNvSpPr/>
            <p:nvPr/>
          </p:nvSpPr>
          <p:spPr>
            <a:xfrm>
              <a:off x="7187089" y="1094898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8096" y="1857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63" name="Freeform: Shape 762">
              <a:extLst>
                <a:ext uri="{FF2B5EF4-FFF2-40B4-BE49-F238E27FC236}">
                  <a16:creationId xmlns:a16="http://schemas.microsoft.com/office/drawing/2014/main" id="{B4E7C107-FCC7-482D-A620-4CEE448A0FD0}"/>
                </a:ext>
              </a:extLst>
            </p:cNvPr>
            <p:cNvSpPr/>
            <p:nvPr/>
          </p:nvSpPr>
          <p:spPr>
            <a:xfrm>
              <a:off x="7189946" y="1073493"/>
              <a:ext cx="19050" cy="19050"/>
            </a:xfrm>
            <a:custGeom>
              <a:avLst/>
              <a:gdLst>
                <a:gd name="connsiteX0" fmla="*/ 7144 w 19050"/>
                <a:gd name="connsiteY0" fmla="*/ 12356 h 19050"/>
                <a:gd name="connsiteX1" fmla="*/ 7144 w 19050"/>
                <a:gd name="connsiteY1" fmla="*/ 1235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2356"/>
                  </a:moveTo>
                  <a:cubicBezTo>
                    <a:pt x="14764" y="8546"/>
                    <a:pt x="16669" y="2831"/>
                    <a:pt x="7144" y="1235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64" name="Freeform: Shape 763">
              <a:extLst>
                <a:ext uri="{FF2B5EF4-FFF2-40B4-BE49-F238E27FC236}">
                  <a16:creationId xmlns:a16="http://schemas.microsoft.com/office/drawing/2014/main" id="{9DBECD6E-2989-4DBA-A16F-7C822DAC7CCC}"/>
                </a:ext>
              </a:extLst>
            </p:cNvPr>
            <p:cNvSpPr/>
            <p:nvPr/>
          </p:nvSpPr>
          <p:spPr>
            <a:xfrm>
              <a:off x="7101364" y="1094898"/>
              <a:ext cx="95250" cy="66675"/>
            </a:xfrm>
            <a:custGeom>
              <a:avLst/>
              <a:gdLst>
                <a:gd name="connsiteX0" fmla="*/ 38576 w 95250"/>
                <a:gd name="connsiteY0" fmla="*/ 43339 h 66675"/>
                <a:gd name="connsiteX1" fmla="*/ 30004 w 95250"/>
                <a:gd name="connsiteY1" fmla="*/ 57626 h 66675"/>
                <a:gd name="connsiteX2" fmla="*/ 7144 w 95250"/>
                <a:gd name="connsiteY2" fmla="*/ 62389 h 66675"/>
                <a:gd name="connsiteX3" fmla="*/ 90964 w 95250"/>
                <a:gd name="connsiteY3" fmla="*/ 18574 h 66675"/>
                <a:gd name="connsiteX4" fmla="*/ 88106 w 95250"/>
                <a:gd name="connsiteY4" fmla="*/ 9049 h 66675"/>
                <a:gd name="connsiteX5" fmla="*/ 78581 w 95250"/>
                <a:gd name="connsiteY5" fmla="*/ 7144 h 66675"/>
                <a:gd name="connsiteX6" fmla="*/ 38576 w 95250"/>
                <a:gd name="connsiteY6" fmla="*/ 43339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5250" h="66675">
                  <a:moveTo>
                    <a:pt x="38576" y="43339"/>
                  </a:moveTo>
                  <a:cubicBezTo>
                    <a:pt x="45244" y="41434"/>
                    <a:pt x="17621" y="51911"/>
                    <a:pt x="30004" y="57626"/>
                  </a:cubicBezTo>
                  <a:cubicBezTo>
                    <a:pt x="28099" y="55721"/>
                    <a:pt x="21431" y="35719"/>
                    <a:pt x="7144" y="62389"/>
                  </a:cubicBezTo>
                  <a:cubicBezTo>
                    <a:pt x="8096" y="81439"/>
                    <a:pt x="71914" y="48101"/>
                    <a:pt x="90964" y="18574"/>
                  </a:cubicBezTo>
                  <a:cubicBezTo>
                    <a:pt x="87154" y="24289"/>
                    <a:pt x="86201" y="20479"/>
                    <a:pt x="88106" y="9049"/>
                  </a:cubicBezTo>
                  <a:cubicBezTo>
                    <a:pt x="83344" y="22384"/>
                    <a:pt x="80486" y="21431"/>
                    <a:pt x="78581" y="7144"/>
                  </a:cubicBezTo>
                  <a:cubicBezTo>
                    <a:pt x="42386" y="33814"/>
                    <a:pt x="47149" y="33814"/>
                    <a:pt x="38576" y="4333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65" name="Freeform: Shape 764">
              <a:extLst>
                <a:ext uri="{FF2B5EF4-FFF2-40B4-BE49-F238E27FC236}">
                  <a16:creationId xmlns:a16="http://schemas.microsoft.com/office/drawing/2014/main" id="{3D2EABCF-1723-42B9-ABFF-FC7CC6F418A2}"/>
                </a:ext>
              </a:extLst>
            </p:cNvPr>
            <p:cNvSpPr/>
            <p:nvPr/>
          </p:nvSpPr>
          <p:spPr>
            <a:xfrm>
              <a:off x="7156609" y="111013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8096" y="8096"/>
                    <a:pt x="7144" y="7144"/>
                    <a:pt x="7144" y="7144"/>
                  </a:cubicBezTo>
                  <a:cubicBezTo>
                    <a:pt x="7144" y="8096"/>
                    <a:pt x="7144" y="8096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66" name="Freeform: Shape 765">
              <a:extLst>
                <a:ext uri="{FF2B5EF4-FFF2-40B4-BE49-F238E27FC236}">
                  <a16:creationId xmlns:a16="http://schemas.microsoft.com/office/drawing/2014/main" id="{ABB1DCDA-8628-431D-B737-D0BF87E0416A}"/>
                </a:ext>
              </a:extLst>
            </p:cNvPr>
            <p:cNvSpPr/>
            <p:nvPr/>
          </p:nvSpPr>
          <p:spPr>
            <a:xfrm>
              <a:off x="7140522" y="1119663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7144"/>
                    <a:pt x="799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67" name="Freeform: Shape 766">
              <a:extLst>
                <a:ext uri="{FF2B5EF4-FFF2-40B4-BE49-F238E27FC236}">
                  <a16:creationId xmlns:a16="http://schemas.microsoft.com/office/drawing/2014/main" id="{7AD58FB4-6135-41B8-82E5-535D717A56B0}"/>
                </a:ext>
              </a:extLst>
            </p:cNvPr>
            <p:cNvSpPr/>
            <p:nvPr/>
          </p:nvSpPr>
          <p:spPr>
            <a:xfrm>
              <a:off x="7183279" y="1079968"/>
              <a:ext cx="9525" cy="9525"/>
            </a:xfrm>
            <a:custGeom>
              <a:avLst/>
              <a:gdLst>
                <a:gd name="connsiteX0" fmla="*/ 7144 w 9525"/>
                <a:gd name="connsiteY0" fmla="*/ 11597 h 9525"/>
                <a:gd name="connsiteX1" fmla="*/ 7144 w 9525"/>
                <a:gd name="connsiteY1" fmla="*/ 115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1597"/>
                  </a:moveTo>
                  <a:cubicBezTo>
                    <a:pt x="10001" y="2072"/>
                    <a:pt x="7144" y="10644"/>
                    <a:pt x="7144" y="1159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68" name="Freeform: Shape 767">
              <a:extLst>
                <a:ext uri="{FF2B5EF4-FFF2-40B4-BE49-F238E27FC236}">
                  <a16:creationId xmlns:a16="http://schemas.microsoft.com/office/drawing/2014/main" id="{ACC33EB0-E9F8-4C2B-9FEB-1ACF0CC51E74}"/>
                </a:ext>
              </a:extLst>
            </p:cNvPr>
            <p:cNvSpPr/>
            <p:nvPr/>
          </p:nvSpPr>
          <p:spPr>
            <a:xfrm>
              <a:off x="7187089" y="10929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190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69" name="Freeform: Shape 768">
              <a:extLst>
                <a:ext uri="{FF2B5EF4-FFF2-40B4-BE49-F238E27FC236}">
                  <a16:creationId xmlns:a16="http://schemas.microsoft.com/office/drawing/2014/main" id="{0D063D62-2DA1-46CE-8B19-D5B8120E60E4}"/>
                </a:ext>
              </a:extLst>
            </p:cNvPr>
            <p:cNvSpPr/>
            <p:nvPr/>
          </p:nvSpPr>
          <p:spPr>
            <a:xfrm>
              <a:off x="7083266" y="109108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7144" y="8096"/>
                    <a:pt x="8096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70" name="Freeform: Shape 769">
              <a:extLst>
                <a:ext uri="{FF2B5EF4-FFF2-40B4-BE49-F238E27FC236}">
                  <a16:creationId xmlns:a16="http://schemas.microsoft.com/office/drawing/2014/main" id="{DA31ED0D-FCA7-4BDC-BC5B-0348C1AC25E1}"/>
                </a:ext>
              </a:extLst>
            </p:cNvPr>
            <p:cNvSpPr/>
            <p:nvPr/>
          </p:nvSpPr>
          <p:spPr>
            <a:xfrm>
              <a:off x="7117711" y="1101262"/>
              <a:ext cx="47625" cy="28575"/>
            </a:xfrm>
            <a:custGeom>
              <a:avLst/>
              <a:gdLst>
                <a:gd name="connsiteX0" fmla="*/ 8894 w 47625"/>
                <a:gd name="connsiteY0" fmla="*/ 30307 h 28575"/>
                <a:gd name="connsiteX1" fmla="*/ 46041 w 47625"/>
                <a:gd name="connsiteY1" fmla="*/ 16972 h 28575"/>
                <a:gd name="connsiteX2" fmla="*/ 43184 w 47625"/>
                <a:gd name="connsiteY2" fmla="*/ 10305 h 28575"/>
                <a:gd name="connsiteX3" fmla="*/ 8894 w 47625"/>
                <a:gd name="connsiteY3" fmla="*/ 30307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25" h="28575">
                  <a:moveTo>
                    <a:pt x="8894" y="30307"/>
                  </a:moveTo>
                  <a:cubicBezTo>
                    <a:pt x="14609" y="28402"/>
                    <a:pt x="37469" y="11257"/>
                    <a:pt x="46041" y="16972"/>
                  </a:cubicBezTo>
                  <a:cubicBezTo>
                    <a:pt x="43184" y="15067"/>
                    <a:pt x="42231" y="12210"/>
                    <a:pt x="43184" y="10305"/>
                  </a:cubicBezTo>
                  <a:cubicBezTo>
                    <a:pt x="25086" y="-3983"/>
                    <a:pt x="321" y="35070"/>
                    <a:pt x="8894" y="3030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71" name="Freeform: Shape 770">
              <a:extLst>
                <a:ext uri="{FF2B5EF4-FFF2-40B4-BE49-F238E27FC236}">
                  <a16:creationId xmlns:a16="http://schemas.microsoft.com/office/drawing/2014/main" id="{95943735-5A5D-4599-A97C-F4585B1D3A9F}"/>
                </a:ext>
              </a:extLst>
            </p:cNvPr>
            <p:cNvSpPr/>
            <p:nvPr/>
          </p:nvSpPr>
          <p:spPr>
            <a:xfrm>
              <a:off x="7176611" y="10853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72" name="Freeform: Shape 771">
              <a:extLst>
                <a:ext uri="{FF2B5EF4-FFF2-40B4-BE49-F238E27FC236}">
                  <a16:creationId xmlns:a16="http://schemas.microsoft.com/office/drawing/2014/main" id="{B976CAF0-2FC3-4624-BD79-59E133D90D7B}"/>
                </a:ext>
              </a:extLst>
            </p:cNvPr>
            <p:cNvSpPr/>
            <p:nvPr/>
          </p:nvSpPr>
          <p:spPr>
            <a:xfrm>
              <a:off x="7184231" y="1098708"/>
              <a:ext cx="57150" cy="38100"/>
            </a:xfrm>
            <a:custGeom>
              <a:avLst/>
              <a:gdLst>
                <a:gd name="connsiteX0" fmla="*/ 53816 w 57150"/>
                <a:gd name="connsiteY0" fmla="*/ 28099 h 38100"/>
                <a:gd name="connsiteX1" fmla="*/ 7144 w 57150"/>
                <a:gd name="connsiteY1" fmla="*/ 39529 h 38100"/>
                <a:gd name="connsiteX2" fmla="*/ 10954 w 57150"/>
                <a:gd name="connsiteY2" fmla="*/ 24289 h 38100"/>
                <a:gd name="connsiteX3" fmla="*/ 35719 w 57150"/>
                <a:gd name="connsiteY3" fmla="*/ 7144 h 38100"/>
                <a:gd name="connsiteX4" fmla="*/ 53816 w 57150"/>
                <a:gd name="connsiteY4" fmla="*/ 28099 h 38100"/>
                <a:gd name="connsiteX5" fmla="*/ 49054 w 57150"/>
                <a:gd name="connsiteY5" fmla="*/ 30956 h 38100"/>
                <a:gd name="connsiteX6" fmla="*/ 46196 w 57150"/>
                <a:gd name="connsiteY6" fmla="*/ 30004 h 38100"/>
                <a:gd name="connsiteX7" fmla="*/ 49054 w 57150"/>
                <a:gd name="connsiteY7" fmla="*/ 30956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7150" h="38100">
                  <a:moveTo>
                    <a:pt x="53816" y="28099"/>
                  </a:moveTo>
                  <a:cubicBezTo>
                    <a:pt x="41434" y="30956"/>
                    <a:pt x="28099" y="42386"/>
                    <a:pt x="7144" y="39529"/>
                  </a:cubicBezTo>
                  <a:cubicBezTo>
                    <a:pt x="7144" y="37624"/>
                    <a:pt x="13811" y="24289"/>
                    <a:pt x="10954" y="24289"/>
                  </a:cubicBezTo>
                  <a:cubicBezTo>
                    <a:pt x="22384" y="49054"/>
                    <a:pt x="16669" y="19526"/>
                    <a:pt x="35719" y="7144"/>
                  </a:cubicBezTo>
                  <a:cubicBezTo>
                    <a:pt x="30956" y="43339"/>
                    <a:pt x="53816" y="24289"/>
                    <a:pt x="53816" y="28099"/>
                  </a:cubicBezTo>
                  <a:close/>
                  <a:moveTo>
                    <a:pt x="49054" y="30956"/>
                  </a:moveTo>
                  <a:lnTo>
                    <a:pt x="46196" y="30004"/>
                  </a:lnTo>
                  <a:cubicBezTo>
                    <a:pt x="47149" y="31909"/>
                    <a:pt x="48101" y="31909"/>
                    <a:pt x="49054" y="3095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73" name="Freeform: Shape 772">
              <a:extLst>
                <a:ext uri="{FF2B5EF4-FFF2-40B4-BE49-F238E27FC236}">
                  <a16:creationId xmlns:a16="http://schemas.microsoft.com/office/drawing/2014/main" id="{0D76597C-48F4-4F99-B5DF-5C4E0D12986B}"/>
                </a:ext>
              </a:extLst>
            </p:cNvPr>
            <p:cNvSpPr/>
            <p:nvPr/>
          </p:nvSpPr>
          <p:spPr>
            <a:xfrm>
              <a:off x="7660481" y="9463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8096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74" name="Freeform: Shape 773">
              <a:extLst>
                <a:ext uri="{FF2B5EF4-FFF2-40B4-BE49-F238E27FC236}">
                  <a16:creationId xmlns:a16="http://schemas.microsoft.com/office/drawing/2014/main" id="{CF1B1C8F-2EAB-4D4F-80FC-FFA95F08AB59}"/>
                </a:ext>
              </a:extLst>
            </p:cNvPr>
            <p:cNvSpPr/>
            <p:nvPr/>
          </p:nvSpPr>
          <p:spPr>
            <a:xfrm>
              <a:off x="7327106" y="9758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9049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75" name="Freeform: Shape 774">
              <a:extLst>
                <a:ext uri="{FF2B5EF4-FFF2-40B4-BE49-F238E27FC236}">
                  <a16:creationId xmlns:a16="http://schemas.microsoft.com/office/drawing/2014/main" id="{B64C7F32-D4D1-4B09-8039-C12E7FF3583E}"/>
                </a:ext>
              </a:extLst>
            </p:cNvPr>
            <p:cNvSpPr/>
            <p:nvPr/>
          </p:nvSpPr>
          <p:spPr>
            <a:xfrm>
              <a:off x="7362349" y="941172"/>
              <a:ext cx="9525" cy="9525"/>
            </a:xfrm>
            <a:custGeom>
              <a:avLst/>
              <a:gdLst>
                <a:gd name="connsiteX0" fmla="*/ 7144 w 9525"/>
                <a:gd name="connsiteY0" fmla="*/ 9422 h 9525"/>
                <a:gd name="connsiteX1" fmla="*/ 9049 w 9525"/>
                <a:gd name="connsiteY1" fmla="*/ 7517 h 9525"/>
                <a:gd name="connsiteX2" fmla="*/ 7144 w 9525"/>
                <a:gd name="connsiteY2" fmla="*/ 942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422"/>
                  </a:moveTo>
                  <a:lnTo>
                    <a:pt x="9049" y="7517"/>
                  </a:lnTo>
                  <a:cubicBezTo>
                    <a:pt x="8096" y="6565"/>
                    <a:pt x="7144" y="7517"/>
                    <a:pt x="7144" y="942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76" name="Freeform: Shape 775">
              <a:extLst>
                <a:ext uri="{FF2B5EF4-FFF2-40B4-BE49-F238E27FC236}">
                  <a16:creationId xmlns:a16="http://schemas.microsoft.com/office/drawing/2014/main" id="{319CD144-7C6D-4D8F-B96A-754C1E76CC25}"/>
                </a:ext>
              </a:extLst>
            </p:cNvPr>
            <p:cNvSpPr/>
            <p:nvPr/>
          </p:nvSpPr>
          <p:spPr>
            <a:xfrm>
              <a:off x="7639103" y="94821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9049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77" name="Freeform: Shape 776">
              <a:extLst>
                <a:ext uri="{FF2B5EF4-FFF2-40B4-BE49-F238E27FC236}">
                  <a16:creationId xmlns:a16="http://schemas.microsoft.com/office/drawing/2014/main" id="{FCCA25E2-420E-4638-B44F-C9E450BA2125}"/>
                </a:ext>
              </a:extLst>
            </p:cNvPr>
            <p:cNvSpPr/>
            <p:nvPr/>
          </p:nvSpPr>
          <p:spPr>
            <a:xfrm>
              <a:off x="7474744" y="9434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9049" y="9049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78" name="Freeform: Shape 777">
              <a:extLst>
                <a:ext uri="{FF2B5EF4-FFF2-40B4-BE49-F238E27FC236}">
                  <a16:creationId xmlns:a16="http://schemas.microsoft.com/office/drawing/2014/main" id="{53B6F233-1DD8-42F1-92A4-5BEF02DD3B65}"/>
                </a:ext>
              </a:extLst>
            </p:cNvPr>
            <p:cNvSpPr/>
            <p:nvPr/>
          </p:nvSpPr>
          <p:spPr>
            <a:xfrm>
              <a:off x="7361396" y="94302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79" name="Freeform: Shape 778">
              <a:extLst>
                <a:ext uri="{FF2B5EF4-FFF2-40B4-BE49-F238E27FC236}">
                  <a16:creationId xmlns:a16="http://schemas.microsoft.com/office/drawing/2014/main" id="{EA9F2E1D-71E2-4168-BC99-12F8981EE140}"/>
                </a:ext>
              </a:extLst>
            </p:cNvPr>
            <p:cNvSpPr/>
            <p:nvPr/>
          </p:nvSpPr>
          <p:spPr>
            <a:xfrm>
              <a:off x="7306151" y="95297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8096"/>
                    <a:pt x="7144" y="8096"/>
                  </a:cubicBezTo>
                  <a:cubicBezTo>
                    <a:pt x="7144" y="8096"/>
                    <a:pt x="8096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80" name="Freeform: Shape 779">
              <a:extLst>
                <a:ext uri="{FF2B5EF4-FFF2-40B4-BE49-F238E27FC236}">
                  <a16:creationId xmlns:a16="http://schemas.microsoft.com/office/drawing/2014/main" id="{6C8CDA0E-1B7F-460A-B3CE-6DB7F489BE48}"/>
                </a:ext>
              </a:extLst>
            </p:cNvPr>
            <p:cNvSpPr/>
            <p:nvPr/>
          </p:nvSpPr>
          <p:spPr>
            <a:xfrm>
              <a:off x="7310914" y="97678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8096"/>
                    <a:pt x="7144" y="8096"/>
                  </a:cubicBezTo>
                  <a:lnTo>
                    <a:pt x="8096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81" name="Freeform: Shape 780">
              <a:extLst>
                <a:ext uri="{FF2B5EF4-FFF2-40B4-BE49-F238E27FC236}">
                  <a16:creationId xmlns:a16="http://schemas.microsoft.com/office/drawing/2014/main" id="{3CE68C7A-185A-4A34-A51A-2B583301B5FB}"/>
                </a:ext>
              </a:extLst>
            </p:cNvPr>
            <p:cNvSpPr/>
            <p:nvPr/>
          </p:nvSpPr>
          <p:spPr>
            <a:xfrm>
              <a:off x="7249001" y="968216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9049"/>
                  </a:lnTo>
                  <a:cubicBezTo>
                    <a:pt x="8096" y="8096"/>
                    <a:pt x="9049" y="7144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82" name="Freeform: Shape 781">
              <a:extLst>
                <a:ext uri="{FF2B5EF4-FFF2-40B4-BE49-F238E27FC236}">
                  <a16:creationId xmlns:a16="http://schemas.microsoft.com/office/drawing/2014/main" id="{FB7682D5-F952-46E8-9BD1-8A534AA30C2E}"/>
                </a:ext>
              </a:extLst>
            </p:cNvPr>
            <p:cNvSpPr/>
            <p:nvPr/>
          </p:nvSpPr>
          <p:spPr>
            <a:xfrm>
              <a:off x="7305199" y="9720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6"/>
                  </a:lnTo>
                  <a:cubicBezTo>
                    <a:pt x="7144" y="8096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83" name="Freeform: Shape 782">
              <a:extLst>
                <a:ext uri="{FF2B5EF4-FFF2-40B4-BE49-F238E27FC236}">
                  <a16:creationId xmlns:a16="http://schemas.microsoft.com/office/drawing/2014/main" id="{0E7D18A5-0642-44AD-BD95-E0F448E90858}"/>
                </a:ext>
              </a:extLst>
            </p:cNvPr>
            <p:cNvSpPr/>
            <p:nvPr/>
          </p:nvSpPr>
          <p:spPr>
            <a:xfrm>
              <a:off x="7677626" y="9701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1000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84" name="Freeform: Shape 783">
              <a:extLst>
                <a:ext uri="{FF2B5EF4-FFF2-40B4-BE49-F238E27FC236}">
                  <a16:creationId xmlns:a16="http://schemas.microsoft.com/office/drawing/2014/main" id="{9A37342B-4E0A-4376-A96B-9A3CD732E316}"/>
                </a:ext>
              </a:extLst>
            </p:cNvPr>
            <p:cNvSpPr/>
            <p:nvPr/>
          </p:nvSpPr>
          <p:spPr>
            <a:xfrm>
              <a:off x="7682389" y="95583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9049" y="7144"/>
                  </a:lnTo>
                  <a:cubicBezTo>
                    <a:pt x="8096" y="8096"/>
                    <a:pt x="7144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85" name="Freeform: Shape 784">
              <a:extLst>
                <a:ext uri="{FF2B5EF4-FFF2-40B4-BE49-F238E27FC236}">
                  <a16:creationId xmlns:a16="http://schemas.microsoft.com/office/drawing/2014/main" id="{0E72A33A-1F43-4915-8F3D-1B27AB685957}"/>
                </a:ext>
              </a:extLst>
            </p:cNvPr>
            <p:cNvSpPr/>
            <p:nvPr/>
          </p:nvSpPr>
          <p:spPr>
            <a:xfrm>
              <a:off x="7546181" y="962562"/>
              <a:ext cx="9525" cy="9525"/>
            </a:xfrm>
            <a:custGeom>
              <a:avLst/>
              <a:gdLst>
                <a:gd name="connsiteX0" fmla="*/ 7144 w 9525"/>
                <a:gd name="connsiteY0" fmla="*/ 8035 h 9525"/>
                <a:gd name="connsiteX1" fmla="*/ 9049 w 9525"/>
                <a:gd name="connsiteY1" fmla="*/ 11845 h 9525"/>
                <a:gd name="connsiteX2" fmla="*/ 7144 w 9525"/>
                <a:gd name="connsiteY2" fmla="*/ 803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35"/>
                  </a:moveTo>
                  <a:cubicBezTo>
                    <a:pt x="8096" y="8987"/>
                    <a:pt x="10001" y="10892"/>
                    <a:pt x="9049" y="11845"/>
                  </a:cubicBezTo>
                  <a:cubicBezTo>
                    <a:pt x="10001" y="9940"/>
                    <a:pt x="10001" y="5177"/>
                    <a:pt x="7144" y="80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86" name="Freeform: Shape 785">
              <a:extLst>
                <a:ext uri="{FF2B5EF4-FFF2-40B4-BE49-F238E27FC236}">
                  <a16:creationId xmlns:a16="http://schemas.microsoft.com/office/drawing/2014/main" id="{9AA4E2EB-C777-458F-855B-9ADA37EC36D8}"/>
                </a:ext>
              </a:extLst>
            </p:cNvPr>
            <p:cNvSpPr/>
            <p:nvPr/>
          </p:nvSpPr>
          <p:spPr>
            <a:xfrm>
              <a:off x="7672864" y="1051083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8096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cubicBezTo>
                    <a:pt x="7144" y="9049"/>
                    <a:pt x="8096" y="8096"/>
                    <a:pt x="8096" y="7144"/>
                  </a:cubicBezTo>
                  <a:cubicBezTo>
                    <a:pt x="8096" y="8096"/>
                    <a:pt x="7144" y="9049"/>
                    <a:pt x="7144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87" name="Freeform: Shape 786">
              <a:extLst>
                <a:ext uri="{FF2B5EF4-FFF2-40B4-BE49-F238E27FC236}">
                  <a16:creationId xmlns:a16="http://schemas.microsoft.com/office/drawing/2014/main" id="{9A453440-392F-424A-B21E-4D8965D992DC}"/>
                </a:ext>
              </a:extLst>
            </p:cNvPr>
            <p:cNvSpPr/>
            <p:nvPr/>
          </p:nvSpPr>
          <p:spPr>
            <a:xfrm>
              <a:off x="7673816" y="104917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8096" y="7144"/>
                    <a:pt x="8096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88" name="Freeform: Shape 787">
              <a:extLst>
                <a:ext uri="{FF2B5EF4-FFF2-40B4-BE49-F238E27FC236}">
                  <a16:creationId xmlns:a16="http://schemas.microsoft.com/office/drawing/2014/main" id="{8B814CCC-DC66-4FC5-9B5B-76D22F3EB38D}"/>
                </a:ext>
              </a:extLst>
            </p:cNvPr>
            <p:cNvSpPr/>
            <p:nvPr/>
          </p:nvSpPr>
          <p:spPr>
            <a:xfrm>
              <a:off x="7538561" y="1063466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8096" y="8096"/>
                    <a:pt x="8096" y="8096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89" name="Freeform: Shape 788">
              <a:extLst>
                <a:ext uri="{FF2B5EF4-FFF2-40B4-BE49-F238E27FC236}">
                  <a16:creationId xmlns:a16="http://schemas.microsoft.com/office/drawing/2014/main" id="{0B9B94CC-B643-44CF-A2D4-A6BDDCBA3E83}"/>
                </a:ext>
              </a:extLst>
            </p:cNvPr>
            <p:cNvSpPr/>
            <p:nvPr/>
          </p:nvSpPr>
          <p:spPr>
            <a:xfrm>
              <a:off x="7679789" y="929163"/>
              <a:ext cx="19050" cy="38100"/>
            </a:xfrm>
            <a:custGeom>
              <a:avLst/>
              <a:gdLst>
                <a:gd name="connsiteX0" fmla="*/ 13553 w 19050"/>
                <a:gd name="connsiteY0" fmla="*/ 35719 h 38100"/>
                <a:gd name="connsiteX1" fmla="*/ 18316 w 19050"/>
                <a:gd name="connsiteY1" fmla="*/ 7144 h 38100"/>
                <a:gd name="connsiteX2" fmla="*/ 13553 w 19050"/>
                <a:gd name="connsiteY2" fmla="*/ 35719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38100">
                  <a:moveTo>
                    <a:pt x="13553" y="35719"/>
                  </a:moveTo>
                  <a:cubicBezTo>
                    <a:pt x="14506" y="27146"/>
                    <a:pt x="25936" y="11906"/>
                    <a:pt x="18316" y="7144"/>
                  </a:cubicBezTo>
                  <a:cubicBezTo>
                    <a:pt x="-1687" y="15716"/>
                    <a:pt x="10696" y="27146"/>
                    <a:pt x="13553" y="357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90" name="Freeform: Shape 789">
              <a:extLst>
                <a:ext uri="{FF2B5EF4-FFF2-40B4-BE49-F238E27FC236}">
                  <a16:creationId xmlns:a16="http://schemas.microsoft.com/office/drawing/2014/main" id="{4ECAE63D-8525-4832-9B4B-9EF5843C56A4}"/>
                </a:ext>
              </a:extLst>
            </p:cNvPr>
            <p:cNvSpPr/>
            <p:nvPr/>
          </p:nvSpPr>
          <p:spPr>
            <a:xfrm>
              <a:off x="7686199" y="103446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91" name="Freeform: Shape 790">
              <a:extLst>
                <a:ext uri="{FF2B5EF4-FFF2-40B4-BE49-F238E27FC236}">
                  <a16:creationId xmlns:a16="http://schemas.microsoft.com/office/drawing/2014/main" id="{CA634068-5AB9-42EA-AF09-699910F3C9EF}"/>
                </a:ext>
              </a:extLst>
            </p:cNvPr>
            <p:cNvSpPr/>
            <p:nvPr/>
          </p:nvSpPr>
          <p:spPr>
            <a:xfrm>
              <a:off x="7265194" y="11072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92" name="Freeform: Shape 791">
              <a:extLst>
                <a:ext uri="{FF2B5EF4-FFF2-40B4-BE49-F238E27FC236}">
                  <a16:creationId xmlns:a16="http://schemas.microsoft.com/office/drawing/2014/main" id="{9CDC5003-8C0A-43D3-ABF3-33912A94398F}"/>
                </a:ext>
              </a:extLst>
            </p:cNvPr>
            <p:cNvSpPr/>
            <p:nvPr/>
          </p:nvSpPr>
          <p:spPr>
            <a:xfrm>
              <a:off x="7677626" y="9805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93" name="Freeform: Shape 792">
              <a:extLst>
                <a:ext uri="{FF2B5EF4-FFF2-40B4-BE49-F238E27FC236}">
                  <a16:creationId xmlns:a16="http://schemas.microsoft.com/office/drawing/2014/main" id="{9BE2987D-7CF8-45FD-9B95-1385C99FE9D0}"/>
                </a:ext>
              </a:extLst>
            </p:cNvPr>
            <p:cNvSpPr/>
            <p:nvPr/>
          </p:nvSpPr>
          <p:spPr>
            <a:xfrm>
              <a:off x="7283291" y="11053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94" name="Freeform: Shape 793">
              <a:extLst>
                <a:ext uri="{FF2B5EF4-FFF2-40B4-BE49-F238E27FC236}">
                  <a16:creationId xmlns:a16="http://schemas.microsoft.com/office/drawing/2014/main" id="{C47FD27D-FB92-43BF-85F9-406E9248BCE7}"/>
                </a:ext>
              </a:extLst>
            </p:cNvPr>
            <p:cNvSpPr/>
            <p:nvPr/>
          </p:nvSpPr>
          <p:spPr>
            <a:xfrm>
              <a:off x="7272814" y="9577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95" name="Freeform: Shape 794">
              <a:extLst>
                <a:ext uri="{FF2B5EF4-FFF2-40B4-BE49-F238E27FC236}">
                  <a16:creationId xmlns:a16="http://schemas.microsoft.com/office/drawing/2014/main" id="{ACC26871-DE7A-4E76-ABA2-545CB60BA036}"/>
                </a:ext>
              </a:extLst>
            </p:cNvPr>
            <p:cNvSpPr/>
            <p:nvPr/>
          </p:nvSpPr>
          <p:spPr>
            <a:xfrm>
              <a:off x="7283291" y="11053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96" name="Freeform: Shape 795">
              <a:extLst>
                <a:ext uri="{FF2B5EF4-FFF2-40B4-BE49-F238E27FC236}">
                  <a16:creationId xmlns:a16="http://schemas.microsoft.com/office/drawing/2014/main" id="{54E04102-21FA-4A50-8ED2-A37F920F882A}"/>
                </a:ext>
              </a:extLst>
            </p:cNvPr>
            <p:cNvSpPr/>
            <p:nvPr/>
          </p:nvSpPr>
          <p:spPr>
            <a:xfrm>
              <a:off x="7399496" y="1061561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cubicBezTo>
                    <a:pt x="8096" y="9049"/>
                    <a:pt x="8096" y="8096"/>
                    <a:pt x="7144" y="7144"/>
                  </a:cubicBezTo>
                  <a:cubicBezTo>
                    <a:pt x="7144" y="8096"/>
                    <a:pt x="7144" y="8096"/>
                    <a:pt x="8096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97" name="Freeform: Shape 796">
              <a:extLst>
                <a:ext uri="{FF2B5EF4-FFF2-40B4-BE49-F238E27FC236}">
                  <a16:creationId xmlns:a16="http://schemas.microsoft.com/office/drawing/2014/main" id="{A9E15873-4A65-4572-B496-AA8B6B47FF95}"/>
                </a:ext>
              </a:extLst>
            </p:cNvPr>
            <p:cNvSpPr/>
            <p:nvPr/>
          </p:nvSpPr>
          <p:spPr>
            <a:xfrm>
              <a:off x="7381637" y="1057751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lnTo>
                    <a:pt x="7858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98" name="Freeform: Shape 797">
              <a:extLst>
                <a:ext uri="{FF2B5EF4-FFF2-40B4-BE49-F238E27FC236}">
                  <a16:creationId xmlns:a16="http://schemas.microsoft.com/office/drawing/2014/main" id="{8FAE8C77-7C60-4B70-A796-BC15B2E09E3B}"/>
                </a:ext>
              </a:extLst>
            </p:cNvPr>
            <p:cNvSpPr/>
            <p:nvPr/>
          </p:nvSpPr>
          <p:spPr>
            <a:xfrm>
              <a:off x="7537609" y="93868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7144" y="7144"/>
                    <a:pt x="7144" y="8096"/>
                  </a:cubicBezTo>
                  <a:cubicBezTo>
                    <a:pt x="7144" y="8096"/>
                    <a:pt x="8096" y="8096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99" name="Freeform: Shape 798">
              <a:extLst>
                <a:ext uri="{FF2B5EF4-FFF2-40B4-BE49-F238E27FC236}">
                  <a16:creationId xmlns:a16="http://schemas.microsoft.com/office/drawing/2014/main" id="{37B30984-7A85-465D-93FA-F6A0545EC851}"/>
                </a:ext>
              </a:extLst>
            </p:cNvPr>
            <p:cNvSpPr/>
            <p:nvPr/>
          </p:nvSpPr>
          <p:spPr>
            <a:xfrm>
              <a:off x="7282339" y="110632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8096" y="8096"/>
                    <a:pt x="7144" y="9049"/>
                  </a:cubicBezTo>
                  <a:cubicBezTo>
                    <a:pt x="7144" y="8096"/>
                    <a:pt x="8096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00" name="Freeform: Shape 799">
              <a:extLst>
                <a:ext uri="{FF2B5EF4-FFF2-40B4-BE49-F238E27FC236}">
                  <a16:creationId xmlns:a16="http://schemas.microsoft.com/office/drawing/2014/main" id="{2FE729B2-F16C-4AB4-9ADA-C391AE855145}"/>
                </a:ext>
              </a:extLst>
            </p:cNvPr>
            <p:cNvSpPr/>
            <p:nvPr/>
          </p:nvSpPr>
          <p:spPr>
            <a:xfrm>
              <a:off x="7422594" y="103298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8096"/>
                    <a:pt x="6906" y="8096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01" name="Freeform: Shape 800">
              <a:extLst>
                <a:ext uri="{FF2B5EF4-FFF2-40B4-BE49-F238E27FC236}">
                  <a16:creationId xmlns:a16="http://schemas.microsoft.com/office/drawing/2014/main" id="{C0B39135-58DD-43A2-A28A-5C53923E31C9}"/>
                </a:ext>
              </a:extLst>
            </p:cNvPr>
            <p:cNvSpPr/>
            <p:nvPr/>
          </p:nvSpPr>
          <p:spPr>
            <a:xfrm>
              <a:off x="7425192" y="1022754"/>
              <a:ext cx="19050" cy="28575"/>
            </a:xfrm>
            <a:custGeom>
              <a:avLst/>
              <a:gdLst>
                <a:gd name="connsiteX0" fmla="*/ 14786 w 19050"/>
                <a:gd name="connsiteY0" fmla="*/ 20233 h 28575"/>
                <a:gd name="connsiteX1" fmla="*/ 14786 w 19050"/>
                <a:gd name="connsiteY1" fmla="*/ 20233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28575">
                  <a:moveTo>
                    <a:pt x="14786" y="20233"/>
                  </a:moveTo>
                  <a:cubicBezTo>
                    <a:pt x="26216" y="-15009"/>
                    <a:pt x="-7122" y="33568"/>
                    <a:pt x="14786" y="2023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02" name="Freeform: Shape 801">
              <a:extLst>
                <a:ext uri="{FF2B5EF4-FFF2-40B4-BE49-F238E27FC236}">
                  <a16:creationId xmlns:a16="http://schemas.microsoft.com/office/drawing/2014/main" id="{88B0D180-5D43-4383-A1A5-530FE63F3A5F}"/>
                </a:ext>
              </a:extLst>
            </p:cNvPr>
            <p:cNvSpPr/>
            <p:nvPr/>
          </p:nvSpPr>
          <p:spPr>
            <a:xfrm>
              <a:off x="7430929" y="103774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8096"/>
                    <a:pt x="7144" y="9049"/>
                  </a:cubicBezTo>
                  <a:cubicBezTo>
                    <a:pt x="8096" y="8096"/>
                    <a:pt x="8096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03" name="Freeform: Shape 802">
              <a:extLst>
                <a:ext uri="{FF2B5EF4-FFF2-40B4-BE49-F238E27FC236}">
                  <a16:creationId xmlns:a16="http://schemas.microsoft.com/office/drawing/2014/main" id="{3B27B388-8090-49F5-9D3F-7241CD2F0D6A}"/>
                </a:ext>
              </a:extLst>
            </p:cNvPr>
            <p:cNvSpPr/>
            <p:nvPr/>
          </p:nvSpPr>
          <p:spPr>
            <a:xfrm>
              <a:off x="7464266" y="104155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8096" y="7144"/>
                    <a:pt x="8096" y="7144"/>
                  </a:cubicBezTo>
                  <a:cubicBezTo>
                    <a:pt x="8096" y="8096"/>
                    <a:pt x="8096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04" name="Freeform: Shape 803">
              <a:extLst>
                <a:ext uri="{FF2B5EF4-FFF2-40B4-BE49-F238E27FC236}">
                  <a16:creationId xmlns:a16="http://schemas.microsoft.com/office/drawing/2014/main" id="{03AF11F2-FE0D-4556-BD48-6A47B4982CAF}"/>
                </a:ext>
              </a:extLst>
            </p:cNvPr>
            <p:cNvSpPr/>
            <p:nvPr/>
          </p:nvSpPr>
          <p:spPr>
            <a:xfrm>
              <a:off x="7201376" y="10739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1476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05" name="Freeform: Shape 804">
              <a:extLst>
                <a:ext uri="{FF2B5EF4-FFF2-40B4-BE49-F238E27FC236}">
                  <a16:creationId xmlns:a16="http://schemas.microsoft.com/office/drawing/2014/main" id="{DDE3A3A7-FCB3-45B4-B3A8-85B179C39848}"/>
                </a:ext>
              </a:extLst>
            </p:cNvPr>
            <p:cNvSpPr/>
            <p:nvPr/>
          </p:nvSpPr>
          <p:spPr>
            <a:xfrm>
              <a:off x="7581525" y="989171"/>
              <a:ext cx="9525" cy="9525"/>
            </a:xfrm>
            <a:custGeom>
              <a:avLst/>
              <a:gdLst>
                <a:gd name="connsiteX0" fmla="*/ 8947 w 9525"/>
                <a:gd name="connsiteY0" fmla="*/ 7144 h 9525"/>
                <a:gd name="connsiteX1" fmla="*/ 894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947" y="7144"/>
                  </a:moveTo>
                  <a:cubicBezTo>
                    <a:pt x="6090" y="7144"/>
                    <a:pt x="7042" y="9049"/>
                    <a:pt x="894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06" name="Freeform: Shape 805">
              <a:extLst>
                <a:ext uri="{FF2B5EF4-FFF2-40B4-BE49-F238E27FC236}">
                  <a16:creationId xmlns:a16="http://schemas.microsoft.com/office/drawing/2014/main" id="{E92115D2-B5AA-42F5-A315-52094EC5F115}"/>
                </a:ext>
              </a:extLst>
            </p:cNvPr>
            <p:cNvSpPr/>
            <p:nvPr/>
          </p:nvSpPr>
          <p:spPr>
            <a:xfrm>
              <a:off x="7434739" y="102250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8096"/>
                    <a:pt x="7144" y="9049"/>
                    <a:pt x="7144" y="9049"/>
                  </a:cubicBezTo>
                  <a:cubicBezTo>
                    <a:pt x="7144" y="9049"/>
                    <a:pt x="8096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07" name="Freeform: Shape 806">
              <a:extLst>
                <a:ext uri="{FF2B5EF4-FFF2-40B4-BE49-F238E27FC236}">
                  <a16:creationId xmlns:a16="http://schemas.microsoft.com/office/drawing/2014/main" id="{E275DAA4-117E-4AEB-A4E6-A94597EE91E5}"/>
                </a:ext>
              </a:extLst>
            </p:cNvPr>
            <p:cNvSpPr/>
            <p:nvPr/>
          </p:nvSpPr>
          <p:spPr>
            <a:xfrm>
              <a:off x="7585234" y="10282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10954"/>
                    <a:pt x="13811" y="1190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08" name="Freeform: Shape 807">
              <a:extLst>
                <a:ext uri="{FF2B5EF4-FFF2-40B4-BE49-F238E27FC236}">
                  <a16:creationId xmlns:a16="http://schemas.microsoft.com/office/drawing/2014/main" id="{93863E2B-513D-45C5-8393-B9D6DA79CD87}"/>
                </a:ext>
              </a:extLst>
            </p:cNvPr>
            <p:cNvSpPr/>
            <p:nvPr/>
          </p:nvSpPr>
          <p:spPr>
            <a:xfrm>
              <a:off x="7590949" y="10291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09" name="Freeform: Shape 808">
              <a:extLst>
                <a:ext uri="{FF2B5EF4-FFF2-40B4-BE49-F238E27FC236}">
                  <a16:creationId xmlns:a16="http://schemas.microsoft.com/office/drawing/2014/main" id="{BDDF95AE-8FE6-4196-8AE9-F7173381A86F}"/>
                </a:ext>
              </a:extLst>
            </p:cNvPr>
            <p:cNvSpPr/>
            <p:nvPr/>
          </p:nvSpPr>
          <p:spPr>
            <a:xfrm>
              <a:off x="6870859" y="924791"/>
              <a:ext cx="828675" cy="209550"/>
            </a:xfrm>
            <a:custGeom>
              <a:avLst/>
              <a:gdLst>
                <a:gd name="connsiteX0" fmla="*/ 334804 w 828675"/>
                <a:gd name="connsiteY0" fmla="*/ 154391 h 209550"/>
                <a:gd name="connsiteX1" fmla="*/ 305276 w 828675"/>
                <a:gd name="connsiteY1" fmla="*/ 162011 h 209550"/>
                <a:gd name="connsiteX2" fmla="*/ 302419 w 828675"/>
                <a:gd name="connsiteY2" fmla="*/ 172489 h 209550"/>
                <a:gd name="connsiteX3" fmla="*/ 286226 w 828675"/>
                <a:gd name="connsiteY3" fmla="*/ 153439 h 209550"/>
                <a:gd name="connsiteX4" fmla="*/ 248126 w 828675"/>
                <a:gd name="connsiteY4" fmla="*/ 163916 h 209550"/>
                <a:gd name="connsiteX5" fmla="*/ 251936 w 828675"/>
                <a:gd name="connsiteY5" fmla="*/ 179156 h 209550"/>
                <a:gd name="connsiteX6" fmla="*/ 184309 w 828675"/>
                <a:gd name="connsiteY6" fmla="*/ 180109 h 209550"/>
                <a:gd name="connsiteX7" fmla="*/ 182404 w 828675"/>
                <a:gd name="connsiteY7" fmla="*/ 160106 h 209550"/>
                <a:gd name="connsiteX8" fmla="*/ 7144 w 828675"/>
                <a:gd name="connsiteY8" fmla="*/ 158201 h 209550"/>
                <a:gd name="connsiteX9" fmla="*/ 17621 w 828675"/>
                <a:gd name="connsiteY9" fmla="*/ 135341 h 209550"/>
                <a:gd name="connsiteX10" fmla="*/ 121444 w 828675"/>
                <a:gd name="connsiteY10" fmla="*/ 127721 h 209550"/>
                <a:gd name="connsiteX11" fmla="*/ 108109 w 828675"/>
                <a:gd name="connsiteY11" fmla="*/ 144866 h 209550"/>
                <a:gd name="connsiteX12" fmla="*/ 121444 w 828675"/>
                <a:gd name="connsiteY12" fmla="*/ 142961 h 209550"/>
                <a:gd name="connsiteX13" fmla="*/ 123349 w 828675"/>
                <a:gd name="connsiteY13" fmla="*/ 127721 h 209550"/>
                <a:gd name="connsiteX14" fmla="*/ 186214 w 828675"/>
                <a:gd name="connsiteY14" fmla="*/ 133436 h 209550"/>
                <a:gd name="connsiteX15" fmla="*/ 225266 w 828675"/>
                <a:gd name="connsiteY15" fmla="*/ 114386 h 209550"/>
                <a:gd name="connsiteX16" fmla="*/ 220504 w 828675"/>
                <a:gd name="connsiteY16" fmla="*/ 136294 h 209550"/>
                <a:gd name="connsiteX17" fmla="*/ 342424 w 828675"/>
                <a:gd name="connsiteY17" fmla="*/ 58189 h 209550"/>
                <a:gd name="connsiteX18" fmla="*/ 326231 w 828675"/>
                <a:gd name="connsiteY18" fmla="*/ 42949 h 209550"/>
                <a:gd name="connsiteX19" fmla="*/ 298609 w 828675"/>
                <a:gd name="connsiteY19" fmla="*/ 71524 h 209550"/>
                <a:gd name="connsiteX20" fmla="*/ 283369 w 828675"/>
                <a:gd name="connsiteY20" fmla="*/ 70571 h 209550"/>
                <a:gd name="connsiteX21" fmla="*/ 289084 w 828675"/>
                <a:gd name="connsiteY21" fmla="*/ 58189 h 209550"/>
                <a:gd name="connsiteX22" fmla="*/ 304324 w 828675"/>
                <a:gd name="connsiteY22" fmla="*/ 60094 h 209550"/>
                <a:gd name="connsiteX23" fmla="*/ 353854 w 828675"/>
                <a:gd name="connsiteY23" fmla="*/ 33424 h 209550"/>
                <a:gd name="connsiteX24" fmla="*/ 357664 w 828675"/>
                <a:gd name="connsiteY24" fmla="*/ 39139 h 209550"/>
                <a:gd name="connsiteX25" fmla="*/ 350996 w 828675"/>
                <a:gd name="connsiteY25" fmla="*/ 63904 h 209550"/>
                <a:gd name="connsiteX26" fmla="*/ 352901 w 828675"/>
                <a:gd name="connsiteY26" fmla="*/ 70571 h 209550"/>
                <a:gd name="connsiteX27" fmla="*/ 373856 w 828675"/>
                <a:gd name="connsiteY27" fmla="*/ 47711 h 209550"/>
                <a:gd name="connsiteX28" fmla="*/ 385286 w 828675"/>
                <a:gd name="connsiteY28" fmla="*/ 70571 h 209550"/>
                <a:gd name="connsiteX29" fmla="*/ 409099 w 828675"/>
                <a:gd name="connsiteY29" fmla="*/ 35329 h 209550"/>
                <a:gd name="connsiteX30" fmla="*/ 387191 w 828675"/>
                <a:gd name="connsiteY30" fmla="*/ 48664 h 209550"/>
                <a:gd name="connsiteX31" fmla="*/ 383381 w 828675"/>
                <a:gd name="connsiteY31" fmla="*/ 46759 h 209550"/>
                <a:gd name="connsiteX32" fmla="*/ 385286 w 828675"/>
                <a:gd name="connsiteY32" fmla="*/ 30566 h 209550"/>
                <a:gd name="connsiteX33" fmla="*/ 476726 w 828675"/>
                <a:gd name="connsiteY33" fmla="*/ 28661 h 209550"/>
                <a:gd name="connsiteX34" fmla="*/ 449104 w 828675"/>
                <a:gd name="connsiteY34" fmla="*/ 44854 h 209550"/>
                <a:gd name="connsiteX35" fmla="*/ 453866 w 828675"/>
                <a:gd name="connsiteY35" fmla="*/ 27709 h 209550"/>
                <a:gd name="connsiteX36" fmla="*/ 437674 w 828675"/>
                <a:gd name="connsiteY36" fmla="*/ 29614 h 209550"/>
                <a:gd name="connsiteX37" fmla="*/ 444341 w 828675"/>
                <a:gd name="connsiteY37" fmla="*/ 69619 h 209550"/>
                <a:gd name="connsiteX38" fmla="*/ 453866 w 828675"/>
                <a:gd name="connsiteY38" fmla="*/ 54379 h 209550"/>
                <a:gd name="connsiteX39" fmla="*/ 489109 w 828675"/>
                <a:gd name="connsiteY39" fmla="*/ 37234 h 209550"/>
                <a:gd name="connsiteX40" fmla="*/ 478631 w 828675"/>
                <a:gd name="connsiteY40" fmla="*/ 57236 h 209550"/>
                <a:gd name="connsiteX41" fmla="*/ 471964 w 828675"/>
                <a:gd name="connsiteY41" fmla="*/ 50569 h 209550"/>
                <a:gd name="connsiteX42" fmla="*/ 475774 w 828675"/>
                <a:gd name="connsiteY42" fmla="*/ 41996 h 209550"/>
                <a:gd name="connsiteX43" fmla="*/ 476726 w 828675"/>
                <a:gd name="connsiteY43" fmla="*/ 31519 h 209550"/>
                <a:gd name="connsiteX44" fmla="*/ 543401 w 828675"/>
                <a:gd name="connsiteY44" fmla="*/ 12469 h 209550"/>
                <a:gd name="connsiteX45" fmla="*/ 496729 w 828675"/>
                <a:gd name="connsiteY45" fmla="*/ 38186 h 209550"/>
                <a:gd name="connsiteX46" fmla="*/ 544354 w 828675"/>
                <a:gd name="connsiteY46" fmla="*/ 20089 h 209550"/>
                <a:gd name="connsiteX47" fmla="*/ 533876 w 828675"/>
                <a:gd name="connsiteY47" fmla="*/ 34376 h 209550"/>
                <a:gd name="connsiteX48" fmla="*/ 492919 w 828675"/>
                <a:gd name="connsiteY48" fmla="*/ 49616 h 209550"/>
                <a:gd name="connsiteX49" fmla="*/ 564356 w 828675"/>
                <a:gd name="connsiteY49" fmla="*/ 8659 h 209550"/>
                <a:gd name="connsiteX50" fmla="*/ 576739 w 828675"/>
                <a:gd name="connsiteY50" fmla="*/ 12469 h 209550"/>
                <a:gd name="connsiteX51" fmla="*/ 552926 w 828675"/>
                <a:gd name="connsiteY51" fmla="*/ 18184 h 209550"/>
                <a:gd name="connsiteX52" fmla="*/ 556736 w 828675"/>
                <a:gd name="connsiteY52" fmla="*/ 43901 h 209550"/>
                <a:gd name="connsiteX53" fmla="*/ 583406 w 828675"/>
                <a:gd name="connsiteY53" fmla="*/ 25804 h 209550"/>
                <a:gd name="connsiteX54" fmla="*/ 584359 w 828675"/>
                <a:gd name="connsiteY54" fmla="*/ 7706 h 209550"/>
                <a:gd name="connsiteX55" fmla="*/ 611981 w 828675"/>
                <a:gd name="connsiteY55" fmla="*/ 24851 h 209550"/>
                <a:gd name="connsiteX56" fmla="*/ 608171 w 828675"/>
                <a:gd name="connsiteY56" fmla="*/ 18184 h 209550"/>
                <a:gd name="connsiteX57" fmla="*/ 582454 w 828675"/>
                <a:gd name="connsiteY57" fmla="*/ 28661 h 209550"/>
                <a:gd name="connsiteX58" fmla="*/ 618649 w 828675"/>
                <a:gd name="connsiteY58" fmla="*/ 35329 h 209550"/>
                <a:gd name="connsiteX59" fmla="*/ 619601 w 828675"/>
                <a:gd name="connsiteY59" fmla="*/ 15326 h 209550"/>
                <a:gd name="connsiteX60" fmla="*/ 673894 w 828675"/>
                <a:gd name="connsiteY60" fmla="*/ 21994 h 209550"/>
                <a:gd name="connsiteX61" fmla="*/ 663416 w 828675"/>
                <a:gd name="connsiteY61" fmla="*/ 45806 h 209550"/>
                <a:gd name="connsiteX62" fmla="*/ 703421 w 828675"/>
                <a:gd name="connsiteY62" fmla="*/ 20089 h 209550"/>
                <a:gd name="connsiteX63" fmla="*/ 763429 w 828675"/>
                <a:gd name="connsiteY63" fmla="*/ 26756 h 209550"/>
                <a:gd name="connsiteX64" fmla="*/ 743426 w 828675"/>
                <a:gd name="connsiteY64" fmla="*/ 26756 h 209550"/>
                <a:gd name="connsiteX65" fmla="*/ 743426 w 828675"/>
                <a:gd name="connsiteY65" fmla="*/ 42949 h 209550"/>
                <a:gd name="connsiteX66" fmla="*/ 752951 w 828675"/>
                <a:gd name="connsiteY66" fmla="*/ 45806 h 209550"/>
                <a:gd name="connsiteX67" fmla="*/ 763429 w 828675"/>
                <a:gd name="connsiteY67" fmla="*/ 14374 h 209550"/>
                <a:gd name="connsiteX68" fmla="*/ 770096 w 828675"/>
                <a:gd name="connsiteY68" fmla="*/ 45806 h 209550"/>
                <a:gd name="connsiteX69" fmla="*/ 775811 w 828675"/>
                <a:gd name="connsiteY69" fmla="*/ 21041 h 209550"/>
                <a:gd name="connsiteX70" fmla="*/ 775811 w 828675"/>
                <a:gd name="connsiteY70" fmla="*/ 31519 h 209550"/>
                <a:gd name="connsiteX71" fmla="*/ 818674 w 828675"/>
                <a:gd name="connsiteY71" fmla="*/ 40091 h 209550"/>
                <a:gd name="connsiteX72" fmla="*/ 821531 w 828675"/>
                <a:gd name="connsiteY72" fmla="*/ 43901 h 209550"/>
                <a:gd name="connsiteX73" fmla="*/ 770096 w 828675"/>
                <a:gd name="connsiteY73" fmla="*/ 121054 h 209550"/>
                <a:gd name="connsiteX74" fmla="*/ 820579 w 828675"/>
                <a:gd name="connsiteY74" fmla="*/ 105814 h 209550"/>
                <a:gd name="connsiteX75" fmla="*/ 830104 w 828675"/>
                <a:gd name="connsiteY75" fmla="*/ 105814 h 209550"/>
                <a:gd name="connsiteX76" fmla="*/ 824389 w 828675"/>
                <a:gd name="connsiteY76" fmla="*/ 119149 h 209550"/>
                <a:gd name="connsiteX77" fmla="*/ 762476 w 828675"/>
                <a:gd name="connsiteY77" fmla="*/ 139151 h 209550"/>
                <a:gd name="connsiteX78" fmla="*/ 724376 w 828675"/>
                <a:gd name="connsiteY78" fmla="*/ 160106 h 209550"/>
                <a:gd name="connsiteX79" fmla="*/ 718661 w 828675"/>
                <a:gd name="connsiteY79" fmla="*/ 138199 h 209550"/>
                <a:gd name="connsiteX80" fmla="*/ 676751 w 828675"/>
                <a:gd name="connsiteY80" fmla="*/ 161059 h 209550"/>
                <a:gd name="connsiteX81" fmla="*/ 682466 w 828675"/>
                <a:gd name="connsiteY81" fmla="*/ 141056 h 209550"/>
                <a:gd name="connsiteX82" fmla="*/ 684371 w 828675"/>
                <a:gd name="connsiteY82" fmla="*/ 136294 h 209550"/>
                <a:gd name="connsiteX83" fmla="*/ 538639 w 828675"/>
                <a:gd name="connsiteY83" fmla="*/ 138199 h 209550"/>
                <a:gd name="connsiteX84" fmla="*/ 532924 w 828675"/>
                <a:gd name="connsiteY84" fmla="*/ 143914 h 209550"/>
                <a:gd name="connsiteX85" fmla="*/ 525304 w 828675"/>
                <a:gd name="connsiteY85" fmla="*/ 168679 h 209550"/>
                <a:gd name="connsiteX86" fmla="*/ 531019 w 828675"/>
                <a:gd name="connsiteY86" fmla="*/ 163916 h 209550"/>
                <a:gd name="connsiteX87" fmla="*/ 517684 w 828675"/>
                <a:gd name="connsiteY87" fmla="*/ 151534 h 209550"/>
                <a:gd name="connsiteX88" fmla="*/ 527209 w 828675"/>
                <a:gd name="connsiteY88" fmla="*/ 124864 h 209550"/>
                <a:gd name="connsiteX89" fmla="*/ 513874 w 828675"/>
                <a:gd name="connsiteY89" fmla="*/ 133436 h 209550"/>
                <a:gd name="connsiteX90" fmla="*/ 518636 w 828675"/>
                <a:gd name="connsiteY90" fmla="*/ 155344 h 209550"/>
                <a:gd name="connsiteX91" fmla="*/ 413861 w 828675"/>
                <a:gd name="connsiteY91" fmla="*/ 189634 h 209550"/>
                <a:gd name="connsiteX92" fmla="*/ 416719 w 828675"/>
                <a:gd name="connsiteY92" fmla="*/ 180109 h 209550"/>
                <a:gd name="connsiteX93" fmla="*/ 395764 w 828675"/>
                <a:gd name="connsiteY93" fmla="*/ 171536 h 209550"/>
                <a:gd name="connsiteX94" fmla="*/ 386239 w 828675"/>
                <a:gd name="connsiteY94" fmla="*/ 197254 h 209550"/>
                <a:gd name="connsiteX95" fmla="*/ 382429 w 828675"/>
                <a:gd name="connsiteY95" fmla="*/ 199159 h 209550"/>
                <a:gd name="connsiteX96" fmla="*/ 389096 w 828675"/>
                <a:gd name="connsiteY96" fmla="*/ 167726 h 209550"/>
                <a:gd name="connsiteX97" fmla="*/ 368141 w 828675"/>
                <a:gd name="connsiteY97" fmla="*/ 204874 h 209550"/>
                <a:gd name="connsiteX98" fmla="*/ 348139 w 828675"/>
                <a:gd name="connsiteY98" fmla="*/ 143914 h 209550"/>
                <a:gd name="connsiteX99" fmla="*/ 348139 w 828675"/>
                <a:gd name="connsiteY99" fmla="*/ 153439 h 209550"/>
                <a:gd name="connsiteX100" fmla="*/ 355759 w 828675"/>
                <a:gd name="connsiteY100" fmla="*/ 139151 h 209550"/>
                <a:gd name="connsiteX101" fmla="*/ 334804 w 828675"/>
                <a:gd name="connsiteY101" fmla="*/ 154391 h 209550"/>
                <a:gd name="connsiteX102" fmla="*/ 38576 w 828675"/>
                <a:gd name="connsiteY102" fmla="*/ 154391 h 209550"/>
                <a:gd name="connsiteX103" fmla="*/ 39529 w 828675"/>
                <a:gd name="connsiteY103" fmla="*/ 152486 h 209550"/>
                <a:gd name="connsiteX104" fmla="*/ 38576 w 828675"/>
                <a:gd name="connsiteY104" fmla="*/ 154391 h 209550"/>
                <a:gd name="connsiteX105" fmla="*/ 420529 w 828675"/>
                <a:gd name="connsiteY105" fmla="*/ 122959 h 209550"/>
                <a:gd name="connsiteX106" fmla="*/ 404336 w 828675"/>
                <a:gd name="connsiteY106" fmla="*/ 144866 h 209550"/>
                <a:gd name="connsiteX107" fmla="*/ 420529 w 828675"/>
                <a:gd name="connsiteY107" fmla="*/ 122959 h 209550"/>
                <a:gd name="connsiteX108" fmla="*/ 427196 w 828675"/>
                <a:gd name="connsiteY108" fmla="*/ 142961 h 209550"/>
                <a:gd name="connsiteX109" fmla="*/ 427196 w 828675"/>
                <a:gd name="connsiteY109" fmla="*/ 142961 h 209550"/>
                <a:gd name="connsiteX110" fmla="*/ 430054 w 828675"/>
                <a:gd name="connsiteY110" fmla="*/ 136294 h 209550"/>
                <a:gd name="connsiteX111" fmla="*/ 430054 w 828675"/>
                <a:gd name="connsiteY111" fmla="*/ 136294 h 209550"/>
                <a:gd name="connsiteX112" fmla="*/ 430054 w 828675"/>
                <a:gd name="connsiteY112" fmla="*/ 136294 h 209550"/>
                <a:gd name="connsiteX113" fmla="*/ 362426 w 828675"/>
                <a:gd name="connsiteY113" fmla="*/ 141056 h 209550"/>
                <a:gd name="connsiteX114" fmla="*/ 362426 w 828675"/>
                <a:gd name="connsiteY114" fmla="*/ 141056 h 209550"/>
                <a:gd name="connsiteX115" fmla="*/ 370046 w 828675"/>
                <a:gd name="connsiteY115" fmla="*/ 146771 h 209550"/>
                <a:gd name="connsiteX116" fmla="*/ 370046 w 828675"/>
                <a:gd name="connsiteY116" fmla="*/ 146771 h 209550"/>
                <a:gd name="connsiteX117" fmla="*/ 394811 w 828675"/>
                <a:gd name="connsiteY117" fmla="*/ 159154 h 209550"/>
                <a:gd name="connsiteX118" fmla="*/ 394811 w 828675"/>
                <a:gd name="connsiteY118" fmla="*/ 159154 h 209550"/>
                <a:gd name="connsiteX119" fmla="*/ 757714 w 828675"/>
                <a:gd name="connsiteY119" fmla="*/ 105814 h 209550"/>
                <a:gd name="connsiteX120" fmla="*/ 757714 w 828675"/>
                <a:gd name="connsiteY120" fmla="*/ 105814 h 209550"/>
                <a:gd name="connsiteX121" fmla="*/ 701516 w 828675"/>
                <a:gd name="connsiteY121" fmla="*/ 101051 h 209550"/>
                <a:gd name="connsiteX122" fmla="*/ 687229 w 828675"/>
                <a:gd name="connsiteY122" fmla="*/ 131531 h 209550"/>
                <a:gd name="connsiteX123" fmla="*/ 682466 w 828675"/>
                <a:gd name="connsiteY123" fmla="*/ 132484 h 209550"/>
                <a:gd name="connsiteX124" fmla="*/ 696754 w 828675"/>
                <a:gd name="connsiteY124" fmla="*/ 111529 h 209550"/>
                <a:gd name="connsiteX125" fmla="*/ 730091 w 828675"/>
                <a:gd name="connsiteY125" fmla="*/ 129626 h 209550"/>
                <a:gd name="connsiteX126" fmla="*/ 701516 w 828675"/>
                <a:gd name="connsiteY126" fmla="*/ 101051 h 209550"/>
                <a:gd name="connsiteX127" fmla="*/ 519589 w 828675"/>
                <a:gd name="connsiteY127" fmla="*/ 102004 h 209550"/>
                <a:gd name="connsiteX128" fmla="*/ 558641 w 828675"/>
                <a:gd name="connsiteY128" fmla="*/ 116291 h 209550"/>
                <a:gd name="connsiteX129" fmla="*/ 562451 w 828675"/>
                <a:gd name="connsiteY129" fmla="*/ 129626 h 209550"/>
                <a:gd name="connsiteX130" fmla="*/ 543401 w 828675"/>
                <a:gd name="connsiteY130" fmla="*/ 130579 h 209550"/>
                <a:gd name="connsiteX131" fmla="*/ 557689 w 828675"/>
                <a:gd name="connsiteY131" fmla="*/ 158201 h 209550"/>
                <a:gd name="connsiteX132" fmla="*/ 571976 w 828675"/>
                <a:gd name="connsiteY132" fmla="*/ 148676 h 209550"/>
                <a:gd name="connsiteX133" fmla="*/ 558641 w 828675"/>
                <a:gd name="connsiteY133" fmla="*/ 140104 h 209550"/>
                <a:gd name="connsiteX134" fmla="*/ 598646 w 828675"/>
                <a:gd name="connsiteY134" fmla="*/ 115339 h 209550"/>
                <a:gd name="connsiteX135" fmla="*/ 599599 w 828675"/>
                <a:gd name="connsiteY135" fmla="*/ 126769 h 209550"/>
                <a:gd name="connsiteX136" fmla="*/ 598646 w 828675"/>
                <a:gd name="connsiteY136" fmla="*/ 105814 h 209550"/>
                <a:gd name="connsiteX137" fmla="*/ 670084 w 828675"/>
                <a:gd name="connsiteY137" fmla="*/ 114386 h 209550"/>
                <a:gd name="connsiteX138" fmla="*/ 671036 w 828675"/>
                <a:gd name="connsiteY138" fmla="*/ 105814 h 209550"/>
                <a:gd name="connsiteX139" fmla="*/ 583406 w 828675"/>
                <a:gd name="connsiteY139" fmla="*/ 110576 h 209550"/>
                <a:gd name="connsiteX140" fmla="*/ 579596 w 828675"/>
                <a:gd name="connsiteY140" fmla="*/ 61999 h 209550"/>
                <a:gd name="connsiteX141" fmla="*/ 519589 w 828675"/>
                <a:gd name="connsiteY141" fmla="*/ 102004 h 209550"/>
                <a:gd name="connsiteX142" fmla="*/ 471011 w 828675"/>
                <a:gd name="connsiteY142" fmla="*/ 120101 h 209550"/>
                <a:gd name="connsiteX143" fmla="*/ 435769 w 828675"/>
                <a:gd name="connsiteY143" fmla="*/ 136294 h 209550"/>
                <a:gd name="connsiteX144" fmla="*/ 431959 w 828675"/>
                <a:gd name="connsiteY144" fmla="*/ 153439 h 209550"/>
                <a:gd name="connsiteX145" fmla="*/ 471011 w 828675"/>
                <a:gd name="connsiteY145" fmla="*/ 120101 h 209550"/>
                <a:gd name="connsiteX146" fmla="*/ 373856 w 828675"/>
                <a:gd name="connsiteY146" fmla="*/ 58189 h 209550"/>
                <a:gd name="connsiteX147" fmla="*/ 373856 w 828675"/>
                <a:gd name="connsiteY147" fmla="*/ 58189 h 209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</a:cxnLst>
              <a:rect l="l" t="t" r="r" b="b"/>
              <a:pathLst>
                <a:path w="828675" h="209550">
                  <a:moveTo>
                    <a:pt x="334804" y="154391"/>
                  </a:moveTo>
                  <a:cubicBezTo>
                    <a:pt x="333851" y="155344"/>
                    <a:pt x="301466" y="166774"/>
                    <a:pt x="305276" y="162011"/>
                  </a:cubicBezTo>
                  <a:cubicBezTo>
                    <a:pt x="311944" y="160106"/>
                    <a:pt x="310991" y="162964"/>
                    <a:pt x="302419" y="172489"/>
                  </a:cubicBezTo>
                  <a:cubicBezTo>
                    <a:pt x="305276" y="175346"/>
                    <a:pt x="290989" y="152486"/>
                    <a:pt x="286226" y="153439"/>
                  </a:cubicBezTo>
                  <a:cubicBezTo>
                    <a:pt x="302419" y="178204"/>
                    <a:pt x="238601" y="165821"/>
                    <a:pt x="248126" y="163916"/>
                  </a:cubicBezTo>
                  <a:cubicBezTo>
                    <a:pt x="245269" y="183919"/>
                    <a:pt x="237649" y="166774"/>
                    <a:pt x="251936" y="179156"/>
                  </a:cubicBezTo>
                  <a:cubicBezTo>
                    <a:pt x="233839" y="166774"/>
                    <a:pt x="191929" y="167726"/>
                    <a:pt x="184309" y="180109"/>
                  </a:cubicBezTo>
                  <a:cubicBezTo>
                    <a:pt x="180499" y="170584"/>
                    <a:pt x="178594" y="169631"/>
                    <a:pt x="182404" y="160106"/>
                  </a:cubicBezTo>
                  <a:cubicBezTo>
                    <a:pt x="166211" y="148676"/>
                    <a:pt x="41434" y="180109"/>
                    <a:pt x="7144" y="158201"/>
                  </a:cubicBezTo>
                  <a:cubicBezTo>
                    <a:pt x="12859" y="150581"/>
                    <a:pt x="37624" y="132484"/>
                    <a:pt x="17621" y="135341"/>
                  </a:cubicBezTo>
                  <a:cubicBezTo>
                    <a:pt x="40481" y="111529"/>
                    <a:pt x="86201" y="142961"/>
                    <a:pt x="121444" y="127721"/>
                  </a:cubicBezTo>
                  <a:cubicBezTo>
                    <a:pt x="121444" y="129626"/>
                    <a:pt x="109061" y="142961"/>
                    <a:pt x="108109" y="144866"/>
                  </a:cubicBezTo>
                  <a:cubicBezTo>
                    <a:pt x="114776" y="136294"/>
                    <a:pt x="119539" y="136294"/>
                    <a:pt x="121444" y="142961"/>
                  </a:cubicBezTo>
                  <a:cubicBezTo>
                    <a:pt x="134779" y="136294"/>
                    <a:pt x="123349" y="132484"/>
                    <a:pt x="123349" y="127721"/>
                  </a:cubicBezTo>
                  <a:cubicBezTo>
                    <a:pt x="139541" y="129626"/>
                    <a:pt x="197644" y="125816"/>
                    <a:pt x="186214" y="133436"/>
                  </a:cubicBezTo>
                  <a:cubicBezTo>
                    <a:pt x="184309" y="133436"/>
                    <a:pt x="225266" y="114386"/>
                    <a:pt x="225266" y="114386"/>
                  </a:cubicBezTo>
                  <a:cubicBezTo>
                    <a:pt x="230029" y="120101"/>
                    <a:pt x="212884" y="137246"/>
                    <a:pt x="220504" y="136294"/>
                  </a:cubicBezTo>
                  <a:cubicBezTo>
                    <a:pt x="270034" y="107719"/>
                    <a:pt x="301466" y="93431"/>
                    <a:pt x="342424" y="58189"/>
                  </a:cubicBezTo>
                  <a:cubicBezTo>
                    <a:pt x="344329" y="68666"/>
                    <a:pt x="330041" y="41996"/>
                    <a:pt x="326231" y="42949"/>
                  </a:cubicBezTo>
                  <a:cubicBezTo>
                    <a:pt x="317659" y="54379"/>
                    <a:pt x="314801" y="56284"/>
                    <a:pt x="298609" y="71524"/>
                  </a:cubicBezTo>
                  <a:cubicBezTo>
                    <a:pt x="296704" y="57236"/>
                    <a:pt x="291941" y="56284"/>
                    <a:pt x="283369" y="70571"/>
                  </a:cubicBezTo>
                  <a:cubicBezTo>
                    <a:pt x="293846" y="65809"/>
                    <a:pt x="295751" y="61999"/>
                    <a:pt x="289084" y="58189"/>
                  </a:cubicBezTo>
                  <a:cubicBezTo>
                    <a:pt x="295751" y="52474"/>
                    <a:pt x="300514" y="53426"/>
                    <a:pt x="304324" y="60094"/>
                  </a:cubicBezTo>
                  <a:cubicBezTo>
                    <a:pt x="302419" y="14374"/>
                    <a:pt x="348139" y="61999"/>
                    <a:pt x="353854" y="33424"/>
                  </a:cubicBezTo>
                  <a:cubicBezTo>
                    <a:pt x="350044" y="39139"/>
                    <a:pt x="351949" y="41044"/>
                    <a:pt x="357664" y="39139"/>
                  </a:cubicBezTo>
                  <a:cubicBezTo>
                    <a:pt x="357664" y="41996"/>
                    <a:pt x="351949" y="60094"/>
                    <a:pt x="350996" y="63904"/>
                  </a:cubicBezTo>
                  <a:cubicBezTo>
                    <a:pt x="348139" y="59141"/>
                    <a:pt x="350996" y="68666"/>
                    <a:pt x="352901" y="70571"/>
                  </a:cubicBezTo>
                  <a:cubicBezTo>
                    <a:pt x="354806" y="69619"/>
                    <a:pt x="372904" y="48664"/>
                    <a:pt x="373856" y="47711"/>
                  </a:cubicBezTo>
                  <a:cubicBezTo>
                    <a:pt x="378619" y="47711"/>
                    <a:pt x="385286" y="69619"/>
                    <a:pt x="385286" y="70571"/>
                  </a:cubicBezTo>
                  <a:cubicBezTo>
                    <a:pt x="396716" y="53426"/>
                    <a:pt x="415766" y="64856"/>
                    <a:pt x="409099" y="35329"/>
                  </a:cubicBezTo>
                  <a:cubicBezTo>
                    <a:pt x="397669" y="41996"/>
                    <a:pt x="399574" y="53426"/>
                    <a:pt x="387191" y="48664"/>
                  </a:cubicBezTo>
                  <a:cubicBezTo>
                    <a:pt x="399574" y="28661"/>
                    <a:pt x="380524" y="45806"/>
                    <a:pt x="383381" y="46759"/>
                  </a:cubicBezTo>
                  <a:cubicBezTo>
                    <a:pt x="383381" y="43901"/>
                    <a:pt x="386239" y="31519"/>
                    <a:pt x="385286" y="30566"/>
                  </a:cubicBezTo>
                  <a:cubicBezTo>
                    <a:pt x="421481" y="32471"/>
                    <a:pt x="427196" y="23899"/>
                    <a:pt x="476726" y="28661"/>
                  </a:cubicBezTo>
                  <a:cubicBezTo>
                    <a:pt x="478631" y="26756"/>
                    <a:pt x="451009" y="45806"/>
                    <a:pt x="449104" y="44854"/>
                  </a:cubicBezTo>
                  <a:cubicBezTo>
                    <a:pt x="451961" y="39139"/>
                    <a:pt x="453866" y="33424"/>
                    <a:pt x="453866" y="27709"/>
                  </a:cubicBezTo>
                  <a:cubicBezTo>
                    <a:pt x="447199" y="41996"/>
                    <a:pt x="444341" y="29614"/>
                    <a:pt x="437674" y="29614"/>
                  </a:cubicBezTo>
                  <a:cubicBezTo>
                    <a:pt x="446246" y="41996"/>
                    <a:pt x="440531" y="44854"/>
                    <a:pt x="444341" y="69619"/>
                  </a:cubicBezTo>
                  <a:cubicBezTo>
                    <a:pt x="445294" y="67714"/>
                    <a:pt x="458629" y="58189"/>
                    <a:pt x="453866" y="54379"/>
                  </a:cubicBezTo>
                  <a:cubicBezTo>
                    <a:pt x="455771" y="55331"/>
                    <a:pt x="515779" y="77239"/>
                    <a:pt x="489109" y="37234"/>
                  </a:cubicBezTo>
                  <a:cubicBezTo>
                    <a:pt x="490061" y="46759"/>
                    <a:pt x="486251" y="53426"/>
                    <a:pt x="478631" y="57236"/>
                  </a:cubicBezTo>
                  <a:cubicBezTo>
                    <a:pt x="481489" y="51521"/>
                    <a:pt x="479584" y="49616"/>
                    <a:pt x="471964" y="50569"/>
                  </a:cubicBezTo>
                  <a:cubicBezTo>
                    <a:pt x="479584" y="46759"/>
                    <a:pt x="481489" y="43901"/>
                    <a:pt x="475774" y="41996"/>
                  </a:cubicBezTo>
                  <a:cubicBezTo>
                    <a:pt x="491014" y="15326"/>
                    <a:pt x="474821" y="70571"/>
                    <a:pt x="476726" y="31519"/>
                  </a:cubicBezTo>
                  <a:cubicBezTo>
                    <a:pt x="475774" y="33424"/>
                    <a:pt x="544354" y="11516"/>
                    <a:pt x="543401" y="12469"/>
                  </a:cubicBezTo>
                  <a:cubicBezTo>
                    <a:pt x="544354" y="7706"/>
                    <a:pt x="495776" y="40091"/>
                    <a:pt x="496729" y="38186"/>
                  </a:cubicBezTo>
                  <a:cubicBezTo>
                    <a:pt x="511016" y="18184"/>
                    <a:pt x="538639" y="21041"/>
                    <a:pt x="544354" y="20089"/>
                  </a:cubicBezTo>
                  <a:cubicBezTo>
                    <a:pt x="547211" y="24851"/>
                    <a:pt x="539591" y="35329"/>
                    <a:pt x="533876" y="34376"/>
                  </a:cubicBezTo>
                  <a:cubicBezTo>
                    <a:pt x="538639" y="27709"/>
                    <a:pt x="502444" y="40091"/>
                    <a:pt x="492919" y="49616"/>
                  </a:cubicBezTo>
                  <a:cubicBezTo>
                    <a:pt x="522446" y="54379"/>
                    <a:pt x="548164" y="-2771"/>
                    <a:pt x="564356" y="8659"/>
                  </a:cubicBezTo>
                  <a:cubicBezTo>
                    <a:pt x="564356" y="7706"/>
                    <a:pt x="569119" y="16279"/>
                    <a:pt x="576739" y="12469"/>
                  </a:cubicBezTo>
                  <a:cubicBezTo>
                    <a:pt x="577691" y="25804"/>
                    <a:pt x="552926" y="6754"/>
                    <a:pt x="552926" y="18184"/>
                  </a:cubicBezTo>
                  <a:cubicBezTo>
                    <a:pt x="551974" y="11516"/>
                    <a:pt x="571024" y="45806"/>
                    <a:pt x="556736" y="43901"/>
                  </a:cubicBezTo>
                  <a:cubicBezTo>
                    <a:pt x="550069" y="18184"/>
                    <a:pt x="584359" y="25804"/>
                    <a:pt x="583406" y="25804"/>
                  </a:cubicBezTo>
                  <a:cubicBezTo>
                    <a:pt x="584359" y="16279"/>
                    <a:pt x="575786" y="16279"/>
                    <a:pt x="584359" y="7706"/>
                  </a:cubicBezTo>
                  <a:cubicBezTo>
                    <a:pt x="591026" y="7706"/>
                    <a:pt x="601504" y="9611"/>
                    <a:pt x="611981" y="24851"/>
                  </a:cubicBezTo>
                  <a:cubicBezTo>
                    <a:pt x="599599" y="28661"/>
                    <a:pt x="598646" y="25804"/>
                    <a:pt x="608171" y="18184"/>
                  </a:cubicBezTo>
                  <a:cubicBezTo>
                    <a:pt x="605314" y="8659"/>
                    <a:pt x="582454" y="20089"/>
                    <a:pt x="582454" y="28661"/>
                  </a:cubicBezTo>
                  <a:cubicBezTo>
                    <a:pt x="582454" y="28661"/>
                    <a:pt x="615791" y="33424"/>
                    <a:pt x="618649" y="35329"/>
                  </a:cubicBezTo>
                  <a:cubicBezTo>
                    <a:pt x="618649" y="33424"/>
                    <a:pt x="621506" y="15326"/>
                    <a:pt x="619601" y="15326"/>
                  </a:cubicBezTo>
                  <a:cubicBezTo>
                    <a:pt x="614839" y="24851"/>
                    <a:pt x="673894" y="21994"/>
                    <a:pt x="673894" y="21994"/>
                  </a:cubicBezTo>
                  <a:cubicBezTo>
                    <a:pt x="671036" y="23899"/>
                    <a:pt x="661511" y="44854"/>
                    <a:pt x="663416" y="45806"/>
                  </a:cubicBezTo>
                  <a:cubicBezTo>
                    <a:pt x="671989" y="58189"/>
                    <a:pt x="697706" y="37234"/>
                    <a:pt x="703421" y="20089"/>
                  </a:cubicBezTo>
                  <a:cubicBezTo>
                    <a:pt x="705326" y="25804"/>
                    <a:pt x="764381" y="16279"/>
                    <a:pt x="763429" y="26756"/>
                  </a:cubicBezTo>
                  <a:cubicBezTo>
                    <a:pt x="749141" y="24851"/>
                    <a:pt x="756761" y="31519"/>
                    <a:pt x="743426" y="26756"/>
                  </a:cubicBezTo>
                  <a:cubicBezTo>
                    <a:pt x="750094" y="29614"/>
                    <a:pt x="750094" y="35329"/>
                    <a:pt x="743426" y="42949"/>
                  </a:cubicBezTo>
                  <a:cubicBezTo>
                    <a:pt x="750094" y="42949"/>
                    <a:pt x="762476" y="31519"/>
                    <a:pt x="752951" y="45806"/>
                  </a:cubicBezTo>
                  <a:cubicBezTo>
                    <a:pt x="758666" y="43901"/>
                    <a:pt x="776764" y="24851"/>
                    <a:pt x="763429" y="14374"/>
                  </a:cubicBezTo>
                  <a:cubicBezTo>
                    <a:pt x="782479" y="7706"/>
                    <a:pt x="755809" y="45806"/>
                    <a:pt x="770096" y="45806"/>
                  </a:cubicBezTo>
                  <a:cubicBezTo>
                    <a:pt x="770096" y="45806"/>
                    <a:pt x="802481" y="16279"/>
                    <a:pt x="775811" y="21041"/>
                  </a:cubicBezTo>
                  <a:cubicBezTo>
                    <a:pt x="774859" y="29614"/>
                    <a:pt x="777716" y="28661"/>
                    <a:pt x="775811" y="31519"/>
                  </a:cubicBezTo>
                  <a:cubicBezTo>
                    <a:pt x="769144" y="32471"/>
                    <a:pt x="821531" y="38186"/>
                    <a:pt x="818674" y="40091"/>
                  </a:cubicBezTo>
                  <a:cubicBezTo>
                    <a:pt x="816769" y="41996"/>
                    <a:pt x="818674" y="42949"/>
                    <a:pt x="821531" y="43901"/>
                  </a:cubicBezTo>
                  <a:cubicBezTo>
                    <a:pt x="813911" y="65809"/>
                    <a:pt x="797719" y="91526"/>
                    <a:pt x="770096" y="121054"/>
                  </a:cubicBezTo>
                  <a:cubicBezTo>
                    <a:pt x="772001" y="122959"/>
                    <a:pt x="821531" y="104861"/>
                    <a:pt x="820579" y="105814"/>
                  </a:cubicBezTo>
                  <a:cubicBezTo>
                    <a:pt x="812959" y="105814"/>
                    <a:pt x="816769" y="105814"/>
                    <a:pt x="830104" y="105814"/>
                  </a:cubicBezTo>
                  <a:cubicBezTo>
                    <a:pt x="828199" y="116291"/>
                    <a:pt x="810101" y="108671"/>
                    <a:pt x="824389" y="119149"/>
                  </a:cubicBezTo>
                  <a:cubicBezTo>
                    <a:pt x="814864" y="150581"/>
                    <a:pt x="766286" y="138199"/>
                    <a:pt x="762476" y="139151"/>
                  </a:cubicBezTo>
                  <a:cubicBezTo>
                    <a:pt x="751046" y="141056"/>
                    <a:pt x="757714" y="178204"/>
                    <a:pt x="724376" y="160106"/>
                  </a:cubicBezTo>
                  <a:cubicBezTo>
                    <a:pt x="735806" y="162011"/>
                    <a:pt x="721519" y="142009"/>
                    <a:pt x="718661" y="138199"/>
                  </a:cubicBezTo>
                  <a:cubicBezTo>
                    <a:pt x="718661" y="138199"/>
                    <a:pt x="681514" y="150581"/>
                    <a:pt x="676751" y="161059"/>
                  </a:cubicBezTo>
                  <a:cubicBezTo>
                    <a:pt x="672941" y="152486"/>
                    <a:pt x="674846" y="145819"/>
                    <a:pt x="682466" y="141056"/>
                  </a:cubicBezTo>
                  <a:cubicBezTo>
                    <a:pt x="685324" y="152486"/>
                    <a:pt x="686276" y="150581"/>
                    <a:pt x="684371" y="136294"/>
                  </a:cubicBezTo>
                  <a:cubicBezTo>
                    <a:pt x="659606" y="143914"/>
                    <a:pt x="552926" y="196301"/>
                    <a:pt x="538639" y="138199"/>
                  </a:cubicBezTo>
                  <a:cubicBezTo>
                    <a:pt x="538639" y="142961"/>
                    <a:pt x="536734" y="144866"/>
                    <a:pt x="532924" y="143914"/>
                  </a:cubicBezTo>
                  <a:cubicBezTo>
                    <a:pt x="542449" y="152486"/>
                    <a:pt x="539591" y="160106"/>
                    <a:pt x="525304" y="168679"/>
                  </a:cubicBezTo>
                  <a:cubicBezTo>
                    <a:pt x="523399" y="162964"/>
                    <a:pt x="524351" y="161059"/>
                    <a:pt x="531019" y="163916"/>
                  </a:cubicBezTo>
                  <a:cubicBezTo>
                    <a:pt x="526256" y="146771"/>
                    <a:pt x="521494" y="153439"/>
                    <a:pt x="517684" y="151534"/>
                  </a:cubicBezTo>
                  <a:cubicBezTo>
                    <a:pt x="517684" y="141056"/>
                    <a:pt x="520541" y="132484"/>
                    <a:pt x="527209" y="124864"/>
                  </a:cubicBezTo>
                  <a:cubicBezTo>
                    <a:pt x="520541" y="138199"/>
                    <a:pt x="515779" y="141056"/>
                    <a:pt x="513874" y="133436"/>
                  </a:cubicBezTo>
                  <a:cubicBezTo>
                    <a:pt x="510064" y="137246"/>
                    <a:pt x="483394" y="177251"/>
                    <a:pt x="518636" y="155344"/>
                  </a:cubicBezTo>
                  <a:cubicBezTo>
                    <a:pt x="509111" y="172489"/>
                    <a:pt x="422434" y="188681"/>
                    <a:pt x="413861" y="189634"/>
                  </a:cubicBezTo>
                  <a:cubicBezTo>
                    <a:pt x="401479" y="181061"/>
                    <a:pt x="411956" y="187729"/>
                    <a:pt x="416719" y="180109"/>
                  </a:cubicBezTo>
                  <a:cubicBezTo>
                    <a:pt x="411004" y="182966"/>
                    <a:pt x="394811" y="171536"/>
                    <a:pt x="395764" y="171536"/>
                  </a:cubicBezTo>
                  <a:cubicBezTo>
                    <a:pt x="407194" y="166774"/>
                    <a:pt x="383381" y="202969"/>
                    <a:pt x="386239" y="197254"/>
                  </a:cubicBezTo>
                  <a:cubicBezTo>
                    <a:pt x="387191" y="189634"/>
                    <a:pt x="386239" y="190586"/>
                    <a:pt x="382429" y="199159"/>
                  </a:cubicBezTo>
                  <a:cubicBezTo>
                    <a:pt x="388144" y="179156"/>
                    <a:pt x="388144" y="183919"/>
                    <a:pt x="389096" y="167726"/>
                  </a:cubicBezTo>
                  <a:cubicBezTo>
                    <a:pt x="382429" y="163916"/>
                    <a:pt x="365284" y="205826"/>
                    <a:pt x="368141" y="204874"/>
                  </a:cubicBezTo>
                  <a:cubicBezTo>
                    <a:pt x="375761" y="153439"/>
                    <a:pt x="354806" y="167726"/>
                    <a:pt x="348139" y="143914"/>
                  </a:cubicBezTo>
                  <a:cubicBezTo>
                    <a:pt x="354806" y="143914"/>
                    <a:pt x="354806" y="147724"/>
                    <a:pt x="348139" y="153439"/>
                  </a:cubicBezTo>
                  <a:cubicBezTo>
                    <a:pt x="396716" y="129626"/>
                    <a:pt x="340519" y="154391"/>
                    <a:pt x="355759" y="139151"/>
                  </a:cubicBezTo>
                  <a:cubicBezTo>
                    <a:pt x="337661" y="138199"/>
                    <a:pt x="341471" y="143914"/>
                    <a:pt x="334804" y="154391"/>
                  </a:cubicBezTo>
                  <a:close/>
                  <a:moveTo>
                    <a:pt x="38576" y="154391"/>
                  </a:moveTo>
                  <a:cubicBezTo>
                    <a:pt x="38576" y="153439"/>
                    <a:pt x="39529" y="153439"/>
                    <a:pt x="39529" y="152486"/>
                  </a:cubicBezTo>
                  <a:cubicBezTo>
                    <a:pt x="39529" y="153439"/>
                    <a:pt x="39529" y="154391"/>
                    <a:pt x="38576" y="154391"/>
                  </a:cubicBezTo>
                  <a:close/>
                  <a:moveTo>
                    <a:pt x="420529" y="122959"/>
                  </a:moveTo>
                  <a:cubicBezTo>
                    <a:pt x="398621" y="122006"/>
                    <a:pt x="403384" y="129626"/>
                    <a:pt x="404336" y="144866"/>
                  </a:cubicBezTo>
                  <a:cubicBezTo>
                    <a:pt x="420529" y="152486"/>
                    <a:pt x="430054" y="110576"/>
                    <a:pt x="420529" y="122959"/>
                  </a:cubicBezTo>
                  <a:close/>
                  <a:moveTo>
                    <a:pt x="427196" y="142961"/>
                  </a:moveTo>
                  <a:cubicBezTo>
                    <a:pt x="431006" y="143914"/>
                    <a:pt x="428149" y="133436"/>
                    <a:pt x="427196" y="142961"/>
                  </a:cubicBezTo>
                  <a:close/>
                  <a:moveTo>
                    <a:pt x="430054" y="136294"/>
                  </a:moveTo>
                  <a:cubicBezTo>
                    <a:pt x="429101" y="136294"/>
                    <a:pt x="429101" y="136294"/>
                    <a:pt x="430054" y="136294"/>
                  </a:cubicBezTo>
                  <a:lnTo>
                    <a:pt x="430054" y="136294"/>
                  </a:lnTo>
                  <a:close/>
                  <a:moveTo>
                    <a:pt x="362426" y="141056"/>
                  </a:moveTo>
                  <a:cubicBezTo>
                    <a:pt x="364331" y="140104"/>
                    <a:pt x="355759" y="142009"/>
                    <a:pt x="362426" y="141056"/>
                  </a:cubicBezTo>
                  <a:close/>
                  <a:moveTo>
                    <a:pt x="370046" y="146771"/>
                  </a:moveTo>
                  <a:cubicBezTo>
                    <a:pt x="368141" y="136294"/>
                    <a:pt x="369094" y="144866"/>
                    <a:pt x="370046" y="146771"/>
                  </a:cubicBezTo>
                  <a:close/>
                  <a:moveTo>
                    <a:pt x="394811" y="159154"/>
                  </a:moveTo>
                  <a:cubicBezTo>
                    <a:pt x="399574" y="122006"/>
                    <a:pt x="392906" y="162011"/>
                    <a:pt x="394811" y="159154"/>
                  </a:cubicBezTo>
                  <a:close/>
                  <a:moveTo>
                    <a:pt x="757714" y="105814"/>
                  </a:moveTo>
                  <a:cubicBezTo>
                    <a:pt x="751046" y="88669"/>
                    <a:pt x="734854" y="128674"/>
                    <a:pt x="757714" y="105814"/>
                  </a:cubicBezTo>
                  <a:close/>
                  <a:moveTo>
                    <a:pt x="701516" y="101051"/>
                  </a:moveTo>
                  <a:cubicBezTo>
                    <a:pt x="686276" y="116291"/>
                    <a:pt x="671989" y="113434"/>
                    <a:pt x="687229" y="131531"/>
                  </a:cubicBezTo>
                  <a:cubicBezTo>
                    <a:pt x="686276" y="125816"/>
                    <a:pt x="684371" y="125816"/>
                    <a:pt x="682466" y="132484"/>
                  </a:cubicBezTo>
                  <a:cubicBezTo>
                    <a:pt x="685324" y="138199"/>
                    <a:pt x="706279" y="120101"/>
                    <a:pt x="696754" y="111529"/>
                  </a:cubicBezTo>
                  <a:cubicBezTo>
                    <a:pt x="706279" y="99146"/>
                    <a:pt x="722471" y="128674"/>
                    <a:pt x="730091" y="129626"/>
                  </a:cubicBezTo>
                  <a:cubicBezTo>
                    <a:pt x="740569" y="116291"/>
                    <a:pt x="728186" y="98194"/>
                    <a:pt x="701516" y="101051"/>
                  </a:cubicBezTo>
                  <a:close/>
                  <a:moveTo>
                    <a:pt x="519589" y="102004"/>
                  </a:moveTo>
                  <a:cubicBezTo>
                    <a:pt x="537686" y="150581"/>
                    <a:pt x="539591" y="101051"/>
                    <a:pt x="558641" y="116291"/>
                  </a:cubicBezTo>
                  <a:cubicBezTo>
                    <a:pt x="548164" y="131531"/>
                    <a:pt x="551974" y="129626"/>
                    <a:pt x="562451" y="129626"/>
                  </a:cubicBezTo>
                  <a:cubicBezTo>
                    <a:pt x="548164" y="152486"/>
                    <a:pt x="563404" y="117244"/>
                    <a:pt x="543401" y="130579"/>
                  </a:cubicBezTo>
                  <a:cubicBezTo>
                    <a:pt x="544354" y="134389"/>
                    <a:pt x="557689" y="159154"/>
                    <a:pt x="557689" y="158201"/>
                  </a:cubicBezTo>
                  <a:cubicBezTo>
                    <a:pt x="557689" y="158201"/>
                    <a:pt x="571976" y="148676"/>
                    <a:pt x="571976" y="148676"/>
                  </a:cubicBezTo>
                  <a:cubicBezTo>
                    <a:pt x="571976" y="146771"/>
                    <a:pt x="557689" y="150581"/>
                    <a:pt x="558641" y="140104"/>
                  </a:cubicBezTo>
                  <a:cubicBezTo>
                    <a:pt x="573881" y="129626"/>
                    <a:pt x="591026" y="122006"/>
                    <a:pt x="598646" y="115339"/>
                  </a:cubicBezTo>
                  <a:cubicBezTo>
                    <a:pt x="593884" y="134389"/>
                    <a:pt x="597694" y="118196"/>
                    <a:pt x="599599" y="126769"/>
                  </a:cubicBezTo>
                  <a:cubicBezTo>
                    <a:pt x="639604" y="85811"/>
                    <a:pt x="670084" y="175346"/>
                    <a:pt x="598646" y="105814"/>
                  </a:cubicBezTo>
                  <a:cubicBezTo>
                    <a:pt x="609124" y="102004"/>
                    <a:pt x="664369" y="122006"/>
                    <a:pt x="670084" y="114386"/>
                  </a:cubicBezTo>
                  <a:cubicBezTo>
                    <a:pt x="671036" y="111529"/>
                    <a:pt x="671036" y="108671"/>
                    <a:pt x="671036" y="105814"/>
                  </a:cubicBezTo>
                  <a:cubicBezTo>
                    <a:pt x="629126" y="99146"/>
                    <a:pt x="611981" y="95336"/>
                    <a:pt x="583406" y="110576"/>
                  </a:cubicBezTo>
                  <a:cubicBezTo>
                    <a:pt x="584359" y="111529"/>
                    <a:pt x="581501" y="61999"/>
                    <a:pt x="579596" y="61999"/>
                  </a:cubicBezTo>
                  <a:cubicBezTo>
                    <a:pt x="580549" y="64856"/>
                    <a:pt x="523399" y="99146"/>
                    <a:pt x="519589" y="102004"/>
                  </a:cubicBezTo>
                  <a:close/>
                  <a:moveTo>
                    <a:pt x="471011" y="120101"/>
                  </a:moveTo>
                  <a:cubicBezTo>
                    <a:pt x="451009" y="128674"/>
                    <a:pt x="461486" y="150581"/>
                    <a:pt x="435769" y="136294"/>
                  </a:cubicBezTo>
                  <a:cubicBezTo>
                    <a:pt x="439579" y="141056"/>
                    <a:pt x="431959" y="152486"/>
                    <a:pt x="431959" y="153439"/>
                  </a:cubicBezTo>
                  <a:cubicBezTo>
                    <a:pt x="457676" y="160106"/>
                    <a:pt x="475774" y="143914"/>
                    <a:pt x="471011" y="120101"/>
                  </a:cubicBezTo>
                  <a:close/>
                  <a:moveTo>
                    <a:pt x="373856" y="58189"/>
                  </a:moveTo>
                  <a:cubicBezTo>
                    <a:pt x="372904" y="58189"/>
                    <a:pt x="373856" y="58189"/>
                    <a:pt x="373856" y="5818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10" name="Freeform: Shape 809">
              <a:extLst>
                <a:ext uri="{FF2B5EF4-FFF2-40B4-BE49-F238E27FC236}">
                  <a16:creationId xmlns:a16="http://schemas.microsoft.com/office/drawing/2014/main" id="{E5184B02-46A8-4D10-8EC0-04D96CC9D813}"/>
                </a:ext>
              </a:extLst>
            </p:cNvPr>
            <p:cNvSpPr/>
            <p:nvPr/>
          </p:nvSpPr>
          <p:spPr>
            <a:xfrm>
              <a:off x="7680092" y="965358"/>
              <a:ext cx="9525" cy="19050"/>
            </a:xfrm>
            <a:custGeom>
              <a:avLst/>
              <a:gdLst>
                <a:gd name="connsiteX0" fmla="*/ 7535 w 9525"/>
                <a:gd name="connsiteY0" fmla="*/ 12859 h 19050"/>
                <a:gd name="connsiteX1" fmla="*/ 10393 w 9525"/>
                <a:gd name="connsiteY1" fmla="*/ 7144 h 19050"/>
                <a:gd name="connsiteX2" fmla="*/ 7535 w 9525"/>
                <a:gd name="connsiteY2" fmla="*/ 1285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535" y="12859"/>
                  </a:moveTo>
                  <a:cubicBezTo>
                    <a:pt x="8488" y="10954"/>
                    <a:pt x="11345" y="10954"/>
                    <a:pt x="10393" y="7144"/>
                  </a:cubicBezTo>
                  <a:cubicBezTo>
                    <a:pt x="11345" y="10954"/>
                    <a:pt x="5630" y="8096"/>
                    <a:pt x="7535" y="1285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11" name="Freeform: Shape 810">
              <a:extLst>
                <a:ext uri="{FF2B5EF4-FFF2-40B4-BE49-F238E27FC236}">
                  <a16:creationId xmlns:a16="http://schemas.microsoft.com/office/drawing/2014/main" id="{129F2AC7-6360-4922-8776-4F3470F4D8C1}"/>
                </a:ext>
              </a:extLst>
            </p:cNvPr>
            <p:cNvSpPr/>
            <p:nvPr/>
          </p:nvSpPr>
          <p:spPr>
            <a:xfrm>
              <a:off x="7683870" y="971982"/>
              <a:ext cx="9525" cy="9525"/>
            </a:xfrm>
            <a:custGeom>
              <a:avLst/>
              <a:gdLst>
                <a:gd name="connsiteX0" fmla="*/ 7567 w 9525"/>
                <a:gd name="connsiteY0" fmla="*/ 10045 h 9525"/>
                <a:gd name="connsiteX1" fmla="*/ 7567 w 9525"/>
                <a:gd name="connsiteY1" fmla="*/ 1004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10045"/>
                  </a:moveTo>
                  <a:cubicBezTo>
                    <a:pt x="7567" y="5282"/>
                    <a:pt x="6615" y="7187"/>
                    <a:pt x="7567" y="100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12" name="Freeform: Shape 811">
              <a:extLst>
                <a:ext uri="{FF2B5EF4-FFF2-40B4-BE49-F238E27FC236}">
                  <a16:creationId xmlns:a16="http://schemas.microsoft.com/office/drawing/2014/main" id="{B9F86077-22FA-40D3-AA4A-5319108358B2}"/>
                </a:ext>
              </a:extLst>
            </p:cNvPr>
            <p:cNvSpPr/>
            <p:nvPr/>
          </p:nvSpPr>
          <p:spPr>
            <a:xfrm>
              <a:off x="7691914" y="1029908"/>
              <a:ext cx="9525" cy="19050"/>
            </a:xfrm>
            <a:custGeom>
              <a:avLst/>
              <a:gdLst>
                <a:gd name="connsiteX0" fmla="*/ 7144 w 9525"/>
                <a:gd name="connsiteY0" fmla="*/ 9269 h 19050"/>
                <a:gd name="connsiteX1" fmla="*/ 7144 w 9525"/>
                <a:gd name="connsiteY1" fmla="*/ 926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9269"/>
                  </a:moveTo>
                  <a:cubicBezTo>
                    <a:pt x="10001" y="697"/>
                    <a:pt x="8096" y="21652"/>
                    <a:pt x="7144" y="926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13" name="Freeform: Shape 812">
              <a:extLst>
                <a:ext uri="{FF2B5EF4-FFF2-40B4-BE49-F238E27FC236}">
                  <a16:creationId xmlns:a16="http://schemas.microsoft.com/office/drawing/2014/main" id="{38AAC76A-EEED-44BF-8555-0CCB503B490A}"/>
                </a:ext>
              </a:extLst>
            </p:cNvPr>
            <p:cNvSpPr/>
            <p:nvPr/>
          </p:nvSpPr>
          <p:spPr>
            <a:xfrm>
              <a:off x="7690961" y="1042182"/>
              <a:ext cx="9525" cy="9525"/>
            </a:xfrm>
            <a:custGeom>
              <a:avLst/>
              <a:gdLst>
                <a:gd name="connsiteX0" fmla="*/ 7144 w 9525"/>
                <a:gd name="connsiteY0" fmla="*/ 10330 h 9525"/>
                <a:gd name="connsiteX1" fmla="*/ 7144 w 9525"/>
                <a:gd name="connsiteY1" fmla="*/ 103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330"/>
                  </a:moveTo>
                  <a:cubicBezTo>
                    <a:pt x="12859" y="3663"/>
                    <a:pt x="8096" y="9378"/>
                    <a:pt x="7144" y="103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14" name="Freeform: Shape 813">
              <a:extLst>
                <a:ext uri="{FF2B5EF4-FFF2-40B4-BE49-F238E27FC236}">
                  <a16:creationId xmlns:a16="http://schemas.microsoft.com/office/drawing/2014/main" id="{C8E2DB66-7C53-418F-880A-EA4323988AA5}"/>
                </a:ext>
              </a:extLst>
            </p:cNvPr>
            <p:cNvSpPr/>
            <p:nvPr/>
          </p:nvSpPr>
          <p:spPr>
            <a:xfrm>
              <a:off x="7612856" y="932688"/>
              <a:ext cx="9525" cy="9525"/>
            </a:xfrm>
            <a:custGeom>
              <a:avLst/>
              <a:gdLst>
                <a:gd name="connsiteX0" fmla="*/ 10001 w 9525"/>
                <a:gd name="connsiteY0" fmla="*/ 8381 h 9525"/>
                <a:gd name="connsiteX1" fmla="*/ 7144 w 9525"/>
                <a:gd name="connsiteY1" fmla="*/ 9334 h 9525"/>
                <a:gd name="connsiteX2" fmla="*/ 10001 w 9525"/>
                <a:gd name="connsiteY2" fmla="*/ 838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381"/>
                  </a:moveTo>
                  <a:cubicBezTo>
                    <a:pt x="9049" y="5524"/>
                    <a:pt x="8096" y="8381"/>
                    <a:pt x="7144" y="9334"/>
                  </a:cubicBezTo>
                  <a:cubicBezTo>
                    <a:pt x="7144" y="9334"/>
                    <a:pt x="9049" y="10286"/>
                    <a:pt x="10001" y="838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15" name="Freeform: Shape 814">
              <a:extLst>
                <a:ext uri="{FF2B5EF4-FFF2-40B4-BE49-F238E27FC236}">
                  <a16:creationId xmlns:a16="http://schemas.microsoft.com/office/drawing/2014/main" id="{39B15569-AE16-4D05-9173-7B4CDBA4A3F6}"/>
                </a:ext>
              </a:extLst>
            </p:cNvPr>
            <p:cNvSpPr/>
            <p:nvPr/>
          </p:nvSpPr>
          <p:spPr>
            <a:xfrm>
              <a:off x="6955771" y="1016793"/>
              <a:ext cx="28575" cy="9525"/>
            </a:xfrm>
            <a:custGeom>
              <a:avLst/>
              <a:gdLst>
                <a:gd name="connsiteX0" fmla="*/ 28911 w 28575"/>
                <a:gd name="connsiteY0" fmla="*/ 7144 h 9525"/>
                <a:gd name="connsiteX1" fmla="*/ 28911 w 2857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9525">
                  <a:moveTo>
                    <a:pt x="28911" y="7144"/>
                  </a:moveTo>
                  <a:cubicBezTo>
                    <a:pt x="19386" y="7144"/>
                    <a:pt x="-14903" y="10954"/>
                    <a:pt x="2891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16" name="Freeform: Shape 815">
              <a:extLst>
                <a:ext uri="{FF2B5EF4-FFF2-40B4-BE49-F238E27FC236}">
                  <a16:creationId xmlns:a16="http://schemas.microsoft.com/office/drawing/2014/main" id="{FF2BAD92-263D-4068-AB7D-5EAB7E220E84}"/>
                </a:ext>
              </a:extLst>
            </p:cNvPr>
            <p:cNvSpPr/>
            <p:nvPr/>
          </p:nvSpPr>
          <p:spPr>
            <a:xfrm>
              <a:off x="7543324" y="954936"/>
              <a:ext cx="19050" cy="19050"/>
            </a:xfrm>
            <a:custGeom>
              <a:avLst/>
              <a:gdLst>
                <a:gd name="connsiteX0" fmla="*/ 7144 w 19050"/>
                <a:gd name="connsiteY0" fmla="*/ 16613 h 19050"/>
                <a:gd name="connsiteX1" fmla="*/ 7144 w 19050"/>
                <a:gd name="connsiteY1" fmla="*/ 1661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6613"/>
                  </a:moveTo>
                  <a:cubicBezTo>
                    <a:pt x="34766" y="-1484"/>
                    <a:pt x="10954" y="10898"/>
                    <a:pt x="7144" y="166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17" name="Freeform: Shape 816">
              <a:extLst>
                <a:ext uri="{FF2B5EF4-FFF2-40B4-BE49-F238E27FC236}">
                  <a16:creationId xmlns:a16="http://schemas.microsoft.com/office/drawing/2014/main" id="{113C107E-7E64-4D13-9C6B-BE1F1F14C03C}"/>
                </a:ext>
              </a:extLst>
            </p:cNvPr>
            <p:cNvSpPr/>
            <p:nvPr/>
          </p:nvSpPr>
          <p:spPr>
            <a:xfrm>
              <a:off x="7542242" y="938688"/>
              <a:ext cx="9525" cy="19050"/>
            </a:xfrm>
            <a:custGeom>
              <a:avLst/>
              <a:gdLst>
                <a:gd name="connsiteX0" fmla="*/ 7273 w 9525"/>
                <a:gd name="connsiteY0" fmla="*/ 7144 h 19050"/>
                <a:gd name="connsiteX1" fmla="*/ 7273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273" y="7144"/>
                  </a:moveTo>
                  <a:cubicBezTo>
                    <a:pt x="11083" y="21431"/>
                    <a:pt x="6320" y="18574"/>
                    <a:pt x="727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18" name="Freeform: Shape 817">
              <a:extLst>
                <a:ext uri="{FF2B5EF4-FFF2-40B4-BE49-F238E27FC236}">
                  <a16:creationId xmlns:a16="http://schemas.microsoft.com/office/drawing/2014/main" id="{A8D2C831-8831-49EC-8260-3CA61FAC9C44}"/>
                </a:ext>
              </a:extLst>
            </p:cNvPr>
            <p:cNvSpPr/>
            <p:nvPr/>
          </p:nvSpPr>
          <p:spPr>
            <a:xfrm>
              <a:off x="7580867" y="1065371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5795" y="14764"/>
                    <a:pt x="7701" y="9049"/>
                    <a:pt x="865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19" name="Freeform: Shape 818">
              <a:extLst>
                <a:ext uri="{FF2B5EF4-FFF2-40B4-BE49-F238E27FC236}">
                  <a16:creationId xmlns:a16="http://schemas.microsoft.com/office/drawing/2014/main" id="{F5824086-711B-4C17-BE02-9087325DC142}"/>
                </a:ext>
              </a:extLst>
            </p:cNvPr>
            <p:cNvSpPr/>
            <p:nvPr/>
          </p:nvSpPr>
          <p:spPr>
            <a:xfrm>
              <a:off x="7476209" y="933175"/>
              <a:ext cx="9525" cy="9525"/>
            </a:xfrm>
            <a:custGeom>
              <a:avLst/>
              <a:gdLst>
                <a:gd name="connsiteX0" fmla="*/ 9488 w 9525"/>
                <a:gd name="connsiteY0" fmla="*/ 10752 h 9525"/>
                <a:gd name="connsiteX1" fmla="*/ 9488 w 9525"/>
                <a:gd name="connsiteY1" fmla="*/ 1075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488" y="10752"/>
                  </a:moveTo>
                  <a:cubicBezTo>
                    <a:pt x="8536" y="9800"/>
                    <a:pt x="4726" y="3132"/>
                    <a:pt x="9488" y="1075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20" name="Freeform: Shape 819">
              <a:extLst>
                <a:ext uri="{FF2B5EF4-FFF2-40B4-BE49-F238E27FC236}">
                  <a16:creationId xmlns:a16="http://schemas.microsoft.com/office/drawing/2014/main" id="{20E622CF-9C92-4D70-8CCA-24F937311CDF}"/>
                </a:ext>
              </a:extLst>
            </p:cNvPr>
            <p:cNvSpPr/>
            <p:nvPr/>
          </p:nvSpPr>
          <p:spPr>
            <a:xfrm>
              <a:off x="7478554" y="93392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lnTo>
                    <a:pt x="8096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21" name="Freeform: Shape 820">
              <a:extLst>
                <a:ext uri="{FF2B5EF4-FFF2-40B4-BE49-F238E27FC236}">
                  <a16:creationId xmlns:a16="http://schemas.microsoft.com/office/drawing/2014/main" id="{EE791029-30AD-4C9B-8045-30DFB74CF2BA}"/>
                </a:ext>
              </a:extLst>
            </p:cNvPr>
            <p:cNvSpPr/>
            <p:nvPr/>
          </p:nvSpPr>
          <p:spPr>
            <a:xfrm>
              <a:off x="7581424" y="107828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10001" y="7567"/>
                    <a:pt x="14764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22" name="Freeform: Shape 821">
              <a:extLst>
                <a:ext uri="{FF2B5EF4-FFF2-40B4-BE49-F238E27FC236}">
                  <a16:creationId xmlns:a16="http://schemas.microsoft.com/office/drawing/2014/main" id="{4BFB028C-633A-4E23-8901-EC17B73EDC99}"/>
                </a:ext>
              </a:extLst>
            </p:cNvPr>
            <p:cNvSpPr/>
            <p:nvPr/>
          </p:nvSpPr>
          <p:spPr>
            <a:xfrm>
              <a:off x="7552315" y="1046176"/>
              <a:ext cx="9525" cy="9525"/>
            </a:xfrm>
            <a:custGeom>
              <a:avLst/>
              <a:gdLst>
                <a:gd name="connsiteX0" fmla="*/ 7677 w 9525"/>
                <a:gd name="connsiteY0" fmla="*/ 9193 h 9525"/>
                <a:gd name="connsiteX1" fmla="*/ 9582 w 9525"/>
                <a:gd name="connsiteY1" fmla="*/ 7288 h 9525"/>
                <a:gd name="connsiteX2" fmla="*/ 7677 w 9525"/>
                <a:gd name="connsiteY2" fmla="*/ 919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677" y="9193"/>
                  </a:moveTo>
                  <a:lnTo>
                    <a:pt x="9582" y="7288"/>
                  </a:lnTo>
                  <a:cubicBezTo>
                    <a:pt x="9582" y="8241"/>
                    <a:pt x="5772" y="5383"/>
                    <a:pt x="7677" y="919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23" name="Freeform: Shape 822">
              <a:extLst>
                <a:ext uri="{FF2B5EF4-FFF2-40B4-BE49-F238E27FC236}">
                  <a16:creationId xmlns:a16="http://schemas.microsoft.com/office/drawing/2014/main" id="{4DF3B06D-0DF4-43DF-BE63-507A26B73B0E}"/>
                </a:ext>
              </a:extLst>
            </p:cNvPr>
            <p:cNvSpPr/>
            <p:nvPr/>
          </p:nvSpPr>
          <p:spPr>
            <a:xfrm>
              <a:off x="7456738" y="936783"/>
              <a:ext cx="9525" cy="9525"/>
            </a:xfrm>
            <a:custGeom>
              <a:avLst/>
              <a:gdLst>
                <a:gd name="connsiteX0" fmla="*/ 9909 w 9525"/>
                <a:gd name="connsiteY0" fmla="*/ 7144 h 9525"/>
                <a:gd name="connsiteX1" fmla="*/ 990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9" y="7144"/>
                  </a:moveTo>
                  <a:cubicBezTo>
                    <a:pt x="4194" y="13811"/>
                    <a:pt x="8956" y="8096"/>
                    <a:pt x="990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24" name="Freeform: Shape 823">
              <a:extLst>
                <a:ext uri="{FF2B5EF4-FFF2-40B4-BE49-F238E27FC236}">
                  <a16:creationId xmlns:a16="http://schemas.microsoft.com/office/drawing/2014/main" id="{D5E6B6D6-AEF1-4237-B3AB-81848B8C8F3E}"/>
                </a:ext>
              </a:extLst>
            </p:cNvPr>
            <p:cNvSpPr/>
            <p:nvPr/>
          </p:nvSpPr>
          <p:spPr>
            <a:xfrm>
              <a:off x="7533553" y="1068228"/>
              <a:ext cx="9525" cy="19050"/>
            </a:xfrm>
            <a:custGeom>
              <a:avLst/>
              <a:gdLst>
                <a:gd name="connsiteX0" fmla="*/ 9294 w 9525"/>
                <a:gd name="connsiteY0" fmla="*/ 7144 h 19050"/>
                <a:gd name="connsiteX1" fmla="*/ 8342 w 9525"/>
                <a:gd name="connsiteY1" fmla="*/ 12859 h 19050"/>
                <a:gd name="connsiteX2" fmla="*/ 9294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294" y="7144"/>
                  </a:moveTo>
                  <a:cubicBezTo>
                    <a:pt x="11199" y="11906"/>
                    <a:pt x="4532" y="9049"/>
                    <a:pt x="8342" y="12859"/>
                  </a:cubicBezTo>
                  <a:cubicBezTo>
                    <a:pt x="12152" y="11906"/>
                    <a:pt x="10247" y="9049"/>
                    <a:pt x="929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25" name="Freeform: Shape 824">
              <a:extLst>
                <a:ext uri="{FF2B5EF4-FFF2-40B4-BE49-F238E27FC236}">
                  <a16:creationId xmlns:a16="http://schemas.microsoft.com/office/drawing/2014/main" id="{2D85E760-0386-4242-AFCD-7B3131FD2ECB}"/>
                </a:ext>
              </a:extLst>
            </p:cNvPr>
            <p:cNvSpPr/>
            <p:nvPr/>
          </p:nvSpPr>
          <p:spPr>
            <a:xfrm>
              <a:off x="7458551" y="103012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7144"/>
                    <a:pt x="7144" y="8096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26" name="Freeform: Shape 825">
              <a:extLst>
                <a:ext uri="{FF2B5EF4-FFF2-40B4-BE49-F238E27FC236}">
                  <a16:creationId xmlns:a16="http://schemas.microsoft.com/office/drawing/2014/main" id="{6C1E4A39-3F46-45EE-AB6E-CF2EA88B0950}"/>
                </a:ext>
              </a:extLst>
            </p:cNvPr>
            <p:cNvSpPr/>
            <p:nvPr/>
          </p:nvSpPr>
          <p:spPr>
            <a:xfrm>
              <a:off x="7459504" y="1029028"/>
              <a:ext cx="9525" cy="9525"/>
            </a:xfrm>
            <a:custGeom>
              <a:avLst/>
              <a:gdLst>
                <a:gd name="connsiteX0" fmla="*/ 7144 w 9525"/>
                <a:gd name="connsiteY0" fmla="*/ 8244 h 9525"/>
                <a:gd name="connsiteX1" fmla="*/ 10954 w 9525"/>
                <a:gd name="connsiteY1" fmla="*/ 8244 h 9525"/>
                <a:gd name="connsiteX2" fmla="*/ 7144 w 9525"/>
                <a:gd name="connsiteY2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244"/>
                  </a:moveTo>
                  <a:cubicBezTo>
                    <a:pt x="8096" y="8244"/>
                    <a:pt x="10001" y="10149"/>
                    <a:pt x="10954" y="8244"/>
                  </a:cubicBezTo>
                  <a:cubicBezTo>
                    <a:pt x="9049" y="6339"/>
                    <a:pt x="8096" y="7291"/>
                    <a:pt x="7144" y="82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27" name="Freeform: Shape 826">
              <a:extLst>
                <a:ext uri="{FF2B5EF4-FFF2-40B4-BE49-F238E27FC236}">
                  <a16:creationId xmlns:a16="http://schemas.microsoft.com/office/drawing/2014/main" id="{CB87CC51-0E44-4D3E-ACCB-6B48B6D60E2C}"/>
                </a:ext>
              </a:extLst>
            </p:cNvPr>
            <p:cNvSpPr/>
            <p:nvPr/>
          </p:nvSpPr>
          <p:spPr>
            <a:xfrm>
              <a:off x="7445121" y="1029686"/>
              <a:ext cx="9525" cy="9525"/>
            </a:xfrm>
            <a:custGeom>
              <a:avLst/>
              <a:gdLst>
                <a:gd name="connsiteX0" fmla="*/ 7239 w 9525"/>
                <a:gd name="connsiteY0" fmla="*/ 10443 h 9525"/>
                <a:gd name="connsiteX1" fmla="*/ 7239 w 9525"/>
                <a:gd name="connsiteY1" fmla="*/ 104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239" y="10443"/>
                  </a:moveTo>
                  <a:cubicBezTo>
                    <a:pt x="12954" y="4728"/>
                    <a:pt x="6286" y="7586"/>
                    <a:pt x="7239" y="104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28" name="Freeform: Shape 827">
              <a:extLst>
                <a:ext uri="{FF2B5EF4-FFF2-40B4-BE49-F238E27FC236}">
                  <a16:creationId xmlns:a16="http://schemas.microsoft.com/office/drawing/2014/main" id="{D81BC30D-D4E3-48A0-A71B-A872CEFBC249}"/>
                </a:ext>
              </a:extLst>
            </p:cNvPr>
            <p:cNvSpPr/>
            <p:nvPr/>
          </p:nvSpPr>
          <p:spPr>
            <a:xfrm>
              <a:off x="7347109" y="940446"/>
              <a:ext cx="19050" cy="9525"/>
            </a:xfrm>
            <a:custGeom>
              <a:avLst/>
              <a:gdLst>
                <a:gd name="connsiteX0" fmla="*/ 7144 w 19050"/>
                <a:gd name="connsiteY0" fmla="*/ 8244 h 9525"/>
                <a:gd name="connsiteX1" fmla="*/ 7144 w 19050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8244"/>
                  </a:moveTo>
                  <a:cubicBezTo>
                    <a:pt x="21431" y="12054"/>
                    <a:pt x="17621" y="4434"/>
                    <a:pt x="7144" y="82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29" name="Freeform: Shape 828">
              <a:extLst>
                <a:ext uri="{FF2B5EF4-FFF2-40B4-BE49-F238E27FC236}">
                  <a16:creationId xmlns:a16="http://schemas.microsoft.com/office/drawing/2014/main" id="{EA5BBCDA-8997-492F-A3A5-1D446BA85F5C}"/>
                </a:ext>
              </a:extLst>
            </p:cNvPr>
            <p:cNvSpPr/>
            <p:nvPr/>
          </p:nvSpPr>
          <p:spPr>
            <a:xfrm>
              <a:off x="7358539" y="93868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8096" y="8096"/>
                    <a:pt x="9049" y="7144"/>
                  </a:cubicBezTo>
                  <a:cubicBezTo>
                    <a:pt x="8096" y="8096"/>
                    <a:pt x="7144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30" name="Freeform: Shape 829">
              <a:extLst>
                <a:ext uri="{FF2B5EF4-FFF2-40B4-BE49-F238E27FC236}">
                  <a16:creationId xmlns:a16="http://schemas.microsoft.com/office/drawing/2014/main" id="{BF0AF1CE-E380-4070-B1BB-220F72DDB1F3}"/>
                </a:ext>
              </a:extLst>
            </p:cNvPr>
            <p:cNvSpPr/>
            <p:nvPr/>
          </p:nvSpPr>
          <p:spPr>
            <a:xfrm>
              <a:off x="7501625" y="1081563"/>
              <a:ext cx="9525" cy="19050"/>
            </a:xfrm>
            <a:custGeom>
              <a:avLst/>
              <a:gdLst>
                <a:gd name="connsiteX0" fmla="*/ 8837 w 9525"/>
                <a:gd name="connsiteY0" fmla="*/ 7144 h 19050"/>
                <a:gd name="connsiteX1" fmla="*/ 8837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837" y="7144"/>
                  </a:moveTo>
                  <a:cubicBezTo>
                    <a:pt x="5027" y="20479"/>
                    <a:pt x="8837" y="9049"/>
                    <a:pt x="883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31" name="Freeform: Shape 830">
              <a:extLst>
                <a:ext uri="{FF2B5EF4-FFF2-40B4-BE49-F238E27FC236}">
                  <a16:creationId xmlns:a16="http://schemas.microsoft.com/office/drawing/2014/main" id="{05511A29-75FC-41BB-8E9A-3A7485845F3C}"/>
                </a:ext>
              </a:extLst>
            </p:cNvPr>
            <p:cNvSpPr/>
            <p:nvPr/>
          </p:nvSpPr>
          <p:spPr>
            <a:xfrm>
              <a:off x="7340288" y="939565"/>
              <a:ext cx="9525" cy="9525"/>
            </a:xfrm>
            <a:custGeom>
              <a:avLst/>
              <a:gdLst>
                <a:gd name="connsiteX0" fmla="*/ 7297 w 9525"/>
                <a:gd name="connsiteY0" fmla="*/ 8172 h 9525"/>
                <a:gd name="connsiteX1" fmla="*/ 10154 w 9525"/>
                <a:gd name="connsiteY1" fmla="*/ 9125 h 9525"/>
                <a:gd name="connsiteX2" fmla="*/ 7297 w 9525"/>
                <a:gd name="connsiteY2" fmla="*/ 817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297" y="8172"/>
                  </a:moveTo>
                  <a:cubicBezTo>
                    <a:pt x="8249" y="8172"/>
                    <a:pt x="9202" y="8172"/>
                    <a:pt x="10154" y="9125"/>
                  </a:cubicBezTo>
                  <a:cubicBezTo>
                    <a:pt x="10154" y="5315"/>
                    <a:pt x="6344" y="8172"/>
                    <a:pt x="7297" y="817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32" name="Freeform: Shape 831">
              <a:extLst>
                <a:ext uri="{FF2B5EF4-FFF2-40B4-BE49-F238E27FC236}">
                  <a16:creationId xmlns:a16="http://schemas.microsoft.com/office/drawing/2014/main" id="{79875EB2-2B3D-478E-A9CF-3E31B823468D}"/>
                </a:ext>
              </a:extLst>
            </p:cNvPr>
            <p:cNvSpPr/>
            <p:nvPr/>
          </p:nvSpPr>
          <p:spPr>
            <a:xfrm>
              <a:off x="7398544" y="1026861"/>
              <a:ext cx="19050" cy="9525"/>
            </a:xfrm>
            <a:custGeom>
              <a:avLst/>
              <a:gdLst>
                <a:gd name="connsiteX0" fmla="*/ 7144 w 19050"/>
                <a:gd name="connsiteY0" fmla="*/ 9458 h 9525"/>
                <a:gd name="connsiteX1" fmla="*/ 11906 w 19050"/>
                <a:gd name="connsiteY1" fmla="*/ 10411 h 9525"/>
                <a:gd name="connsiteX2" fmla="*/ 7144 w 19050"/>
                <a:gd name="connsiteY2" fmla="*/ 94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9458"/>
                  </a:moveTo>
                  <a:cubicBezTo>
                    <a:pt x="8096" y="11363"/>
                    <a:pt x="10001" y="10411"/>
                    <a:pt x="11906" y="10411"/>
                  </a:cubicBezTo>
                  <a:cubicBezTo>
                    <a:pt x="10001" y="10411"/>
                    <a:pt x="8096" y="3743"/>
                    <a:pt x="7144" y="94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33" name="Freeform: Shape 832">
              <a:extLst>
                <a:ext uri="{FF2B5EF4-FFF2-40B4-BE49-F238E27FC236}">
                  <a16:creationId xmlns:a16="http://schemas.microsoft.com/office/drawing/2014/main" id="{3A630964-C1B1-4959-AD43-E84F97139BEC}"/>
                </a:ext>
              </a:extLst>
            </p:cNvPr>
            <p:cNvSpPr/>
            <p:nvPr/>
          </p:nvSpPr>
          <p:spPr>
            <a:xfrm>
              <a:off x="7329964" y="956592"/>
              <a:ext cx="9525" cy="19050"/>
            </a:xfrm>
            <a:custGeom>
              <a:avLst/>
              <a:gdLst>
                <a:gd name="connsiteX0" fmla="*/ 7144 w 9525"/>
                <a:gd name="connsiteY0" fmla="*/ 8290 h 19050"/>
                <a:gd name="connsiteX1" fmla="*/ 9049 w 9525"/>
                <a:gd name="connsiteY1" fmla="*/ 14005 h 19050"/>
                <a:gd name="connsiteX2" fmla="*/ 7144 w 9525"/>
                <a:gd name="connsiteY2" fmla="*/ 829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8290"/>
                  </a:moveTo>
                  <a:cubicBezTo>
                    <a:pt x="8096" y="8290"/>
                    <a:pt x="9049" y="11148"/>
                    <a:pt x="9049" y="14005"/>
                  </a:cubicBezTo>
                  <a:cubicBezTo>
                    <a:pt x="10001" y="11148"/>
                    <a:pt x="10954" y="4480"/>
                    <a:pt x="7144" y="82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34" name="Freeform: Shape 833">
              <a:extLst>
                <a:ext uri="{FF2B5EF4-FFF2-40B4-BE49-F238E27FC236}">
                  <a16:creationId xmlns:a16="http://schemas.microsoft.com/office/drawing/2014/main" id="{1753CDAE-2D3C-46B4-97C8-530DFD6A5472}"/>
                </a:ext>
              </a:extLst>
            </p:cNvPr>
            <p:cNvSpPr/>
            <p:nvPr/>
          </p:nvSpPr>
          <p:spPr>
            <a:xfrm>
              <a:off x="7390924" y="1028329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7144" y="7990"/>
                    <a:pt x="15716" y="6085"/>
                    <a:pt x="7144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35" name="Freeform: Shape 834">
              <a:extLst>
                <a:ext uri="{FF2B5EF4-FFF2-40B4-BE49-F238E27FC236}">
                  <a16:creationId xmlns:a16="http://schemas.microsoft.com/office/drawing/2014/main" id="{8963D405-E160-42F0-AF50-4722C92FF195}"/>
                </a:ext>
              </a:extLst>
            </p:cNvPr>
            <p:cNvSpPr/>
            <p:nvPr/>
          </p:nvSpPr>
          <p:spPr>
            <a:xfrm>
              <a:off x="7407519" y="1069159"/>
              <a:ext cx="9525" cy="19050"/>
            </a:xfrm>
            <a:custGeom>
              <a:avLst/>
              <a:gdLst>
                <a:gd name="connsiteX0" fmla="*/ 7694 w 9525"/>
                <a:gd name="connsiteY0" fmla="*/ 20500 h 19050"/>
                <a:gd name="connsiteX1" fmla="*/ 7694 w 9525"/>
                <a:gd name="connsiteY1" fmla="*/ 2050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694" y="20500"/>
                  </a:moveTo>
                  <a:cubicBezTo>
                    <a:pt x="5789" y="23358"/>
                    <a:pt x="9599" y="-10932"/>
                    <a:pt x="7694" y="2050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36" name="Freeform: Shape 835">
              <a:extLst>
                <a:ext uri="{FF2B5EF4-FFF2-40B4-BE49-F238E27FC236}">
                  <a16:creationId xmlns:a16="http://schemas.microsoft.com/office/drawing/2014/main" id="{6EA5D71E-3491-4F4E-9B3F-0ADCF8B9E227}"/>
                </a:ext>
              </a:extLst>
            </p:cNvPr>
            <p:cNvSpPr/>
            <p:nvPr/>
          </p:nvSpPr>
          <p:spPr>
            <a:xfrm>
              <a:off x="7400449" y="107394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9049" y="7144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37" name="Freeform: Shape 836">
              <a:extLst>
                <a:ext uri="{FF2B5EF4-FFF2-40B4-BE49-F238E27FC236}">
                  <a16:creationId xmlns:a16="http://schemas.microsoft.com/office/drawing/2014/main" id="{ED6D8CE9-457D-4795-996C-BD522D447AFB}"/>
                </a:ext>
              </a:extLst>
            </p:cNvPr>
            <p:cNvSpPr/>
            <p:nvPr/>
          </p:nvSpPr>
          <p:spPr>
            <a:xfrm>
              <a:off x="7319486" y="106060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8096" y="8096"/>
                    <a:pt x="8096" y="7144"/>
                  </a:cubicBezTo>
                  <a:cubicBezTo>
                    <a:pt x="7144" y="8096"/>
                    <a:pt x="7144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38" name="Freeform: Shape 837">
              <a:extLst>
                <a:ext uri="{FF2B5EF4-FFF2-40B4-BE49-F238E27FC236}">
                  <a16:creationId xmlns:a16="http://schemas.microsoft.com/office/drawing/2014/main" id="{A6EEC68B-8984-4F8C-AB8C-31CA202B5A99}"/>
                </a:ext>
              </a:extLst>
            </p:cNvPr>
            <p:cNvSpPr/>
            <p:nvPr/>
          </p:nvSpPr>
          <p:spPr>
            <a:xfrm>
              <a:off x="7383867" y="1077738"/>
              <a:ext cx="9525" cy="9525"/>
            </a:xfrm>
            <a:custGeom>
              <a:avLst/>
              <a:gdLst>
                <a:gd name="connsiteX0" fmla="*/ 8485 w 9525"/>
                <a:gd name="connsiteY0" fmla="*/ 9064 h 9525"/>
                <a:gd name="connsiteX1" fmla="*/ 8485 w 9525"/>
                <a:gd name="connsiteY1" fmla="*/ 906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85" y="9064"/>
                  </a:moveTo>
                  <a:cubicBezTo>
                    <a:pt x="4675" y="4302"/>
                    <a:pt x="10390" y="10017"/>
                    <a:pt x="8485" y="906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39" name="Freeform: Shape 838">
              <a:extLst>
                <a:ext uri="{FF2B5EF4-FFF2-40B4-BE49-F238E27FC236}">
                  <a16:creationId xmlns:a16="http://schemas.microsoft.com/office/drawing/2014/main" id="{889F2A37-207C-42A6-ADD2-CCB0155EAD52}"/>
                </a:ext>
              </a:extLst>
            </p:cNvPr>
            <p:cNvSpPr/>
            <p:nvPr/>
          </p:nvSpPr>
          <p:spPr>
            <a:xfrm>
              <a:off x="7280434" y="946511"/>
              <a:ext cx="9525" cy="9525"/>
            </a:xfrm>
            <a:custGeom>
              <a:avLst/>
              <a:gdLst>
                <a:gd name="connsiteX0" fmla="*/ 7144 w 9525"/>
                <a:gd name="connsiteY0" fmla="*/ 10751 h 9525"/>
                <a:gd name="connsiteX1" fmla="*/ 7144 w 9525"/>
                <a:gd name="connsiteY1" fmla="*/ 1075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751"/>
                  </a:moveTo>
                  <a:cubicBezTo>
                    <a:pt x="8096" y="5036"/>
                    <a:pt x="8096" y="6941"/>
                    <a:pt x="7144" y="1075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40" name="Freeform: Shape 839">
              <a:extLst>
                <a:ext uri="{FF2B5EF4-FFF2-40B4-BE49-F238E27FC236}">
                  <a16:creationId xmlns:a16="http://schemas.microsoft.com/office/drawing/2014/main" id="{A39380BB-D432-4E5E-B0DB-FBDAADD7D68F}"/>
                </a:ext>
              </a:extLst>
            </p:cNvPr>
            <p:cNvSpPr/>
            <p:nvPr/>
          </p:nvSpPr>
          <p:spPr>
            <a:xfrm>
              <a:off x="7278529" y="9463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41" name="Freeform: Shape 840">
              <a:extLst>
                <a:ext uri="{FF2B5EF4-FFF2-40B4-BE49-F238E27FC236}">
                  <a16:creationId xmlns:a16="http://schemas.microsoft.com/office/drawing/2014/main" id="{89E018A8-AC61-43C6-85BA-6D3BB773113E}"/>
                </a:ext>
              </a:extLst>
            </p:cNvPr>
            <p:cNvSpPr/>
            <p:nvPr/>
          </p:nvSpPr>
          <p:spPr>
            <a:xfrm>
              <a:off x="7328059" y="1055846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10954 w 9525"/>
                <a:gd name="connsiteY1" fmla="*/ 8096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9049" y="9049"/>
                    <a:pt x="10001" y="9049"/>
                    <a:pt x="10954" y="8096"/>
                  </a:cubicBezTo>
                  <a:cubicBezTo>
                    <a:pt x="10954" y="7144"/>
                    <a:pt x="7144" y="6191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42" name="Freeform: Shape 841">
              <a:extLst>
                <a:ext uri="{FF2B5EF4-FFF2-40B4-BE49-F238E27FC236}">
                  <a16:creationId xmlns:a16="http://schemas.microsoft.com/office/drawing/2014/main" id="{F4D00CF1-FA95-4918-845F-F145B53E3103}"/>
                </a:ext>
              </a:extLst>
            </p:cNvPr>
            <p:cNvSpPr/>
            <p:nvPr/>
          </p:nvSpPr>
          <p:spPr>
            <a:xfrm>
              <a:off x="7266146" y="959008"/>
              <a:ext cx="9525" cy="9525"/>
            </a:xfrm>
            <a:custGeom>
              <a:avLst/>
              <a:gdLst>
                <a:gd name="connsiteX0" fmla="*/ 7144 w 9525"/>
                <a:gd name="connsiteY0" fmla="*/ 9684 h 9525"/>
                <a:gd name="connsiteX1" fmla="*/ 7144 w 9525"/>
                <a:gd name="connsiteY1" fmla="*/ 968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684"/>
                  </a:moveTo>
                  <a:cubicBezTo>
                    <a:pt x="15716" y="3969"/>
                    <a:pt x="7144" y="9684"/>
                    <a:pt x="7144" y="968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43" name="Freeform: Shape 842">
              <a:extLst>
                <a:ext uri="{FF2B5EF4-FFF2-40B4-BE49-F238E27FC236}">
                  <a16:creationId xmlns:a16="http://schemas.microsoft.com/office/drawing/2014/main" id="{6D056001-FF52-4FEF-998B-AD8A39759CD8}"/>
                </a:ext>
              </a:extLst>
            </p:cNvPr>
            <p:cNvSpPr/>
            <p:nvPr/>
          </p:nvSpPr>
          <p:spPr>
            <a:xfrm>
              <a:off x="7244864" y="952023"/>
              <a:ext cx="9525" cy="9525"/>
            </a:xfrm>
            <a:custGeom>
              <a:avLst/>
              <a:gdLst>
                <a:gd name="connsiteX0" fmla="*/ 10329 w 9525"/>
                <a:gd name="connsiteY0" fmla="*/ 7144 h 9525"/>
                <a:gd name="connsiteX1" fmla="*/ 1032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329" y="7144"/>
                  </a:moveTo>
                  <a:cubicBezTo>
                    <a:pt x="11281" y="7144"/>
                    <a:pt x="2708" y="11906"/>
                    <a:pt x="1032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44" name="Freeform: Shape 843">
              <a:extLst>
                <a:ext uri="{FF2B5EF4-FFF2-40B4-BE49-F238E27FC236}">
                  <a16:creationId xmlns:a16="http://schemas.microsoft.com/office/drawing/2014/main" id="{77BBE46C-AC77-4821-9125-D926D7E0D5A5}"/>
                </a:ext>
              </a:extLst>
            </p:cNvPr>
            <p:cNvSpPr/>
            <p:nvPr/>
          </p:nvSpPr>
          <p:spPr>
            <a:xfrm>
              <a:off x="7286149" y="1100084"/>
              <a:ext cx="9525" cy="19050"/>
            </a:xfrm>
            <a:custGeom>
              <a:avLst/>
              <a:gdLst>
                <a:gd name="connsiteX0" fmla="*/ 7144 w 9525"/>
                <a:gd name="connsiteY0" fmla="*/ 14340 h 19050"/>
                <a:gd name="connsiteX1" fmla="*/ 7144 w 9525"/>
                <a:gd name="connsiteY1" fmla="*/ 1434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4340"/>
                  </a:moveTo>
                  <a:cubicBezTo>
                    <a:pt x="7144" y="14340"/>
                    <a:pt x="10001" y="-1852"/>
                    <a:pt x="7144" y="1434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45" name="Freeform: Shape 844">
              <a:extLst>
                <a:ext uri="{FF2B5EF4-FFF2-40B4-BE49-F238E27FC236}">
                  <a16:creationId xmlns:a16="http://schemas.microsoft.com/office/drawing/2014/main" id="{A29DFCD5-C669-4DA7-A224-D40AC5FA5582}"/>
                </a:ext>
              </a:extLst>
            </p:cNvPr>
            <p:cNvSpPr/>
            <p:nvPr/>
          </p:nvSpPr>
          <p:spPr>
            <a:xfrm>
              <a:off x="7064216" y="961548"/>
              <a:ext cx="95250" cy="76200"/>
            </a:xfrm>
            <a:custGeom>
              <a:avLst/>
              <a:gdLst>
                <a:gd name="connsiteX0" fmla="*/ 69056 w 95250"/>
                <a:gd name="connsiteY0" fmla="*/ 22384 h 76200"/>
                <a:gd name="connsiteX1" fmla="*/ 85249 w 95250"/>
                <a:gd name="connsiteY1" fmla="*/ 28099 h 76200"/>
                <a:gd name="connsiteX2" fmla="*/ 90964 w 95250"/>
                <a:gd name="connsiteY2" fmla="*/ 10001 h 76200"/>
                <a:gd name="connsiteX3" fmla="*/ 90011 w 95250"/>
                <a:gd name="connsiteY3" fmla="*/ 7144 h 76200"/>
                <a:gd name="connsiteX4" fmla="*/ 7144 w 95250"/>
                <a:gd name="connsiteY4" fmla="*/ 20479 h 76200"/>
                <a:gd name="connsiteX5" fmla="*/ 13811 w 95250"/>
                <a:gd name="connsiteY5" fmla="*/ 69056 h 76200"/>
                <a:gd name="connsiteX6" fmla="*/ 69056 w 95250"/>
                <a:gd name="connsiteY6" fmla="*/ 22384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5250" h="76200">
                  <a:moveTo>
                    <a:pt x="69056" y="22384"/>
                  </a:moveTo>
                  <a:cubicBezTo>
                    <a:pt x="69056" y="22384"/>
                    <a:pt x="77629" y="29051"/>
                    <a:pt x="85249" y="28099"/>
                  </a:cubicBezTo>
                  <a:cubicBezTo>
                    <a:pt x="78581" y="26194"/>
                    <a:pt x="88106" y="15716"/>
                    <a:pt x="90964" y="10001"/>
                  </a:cubicBezTo>
                  <a:cubicBezTo>
                    <a:pt x="90011" y="10001"/>
                    <a:pt x="89059" y="9049"/>
                    <a:pt x="90011" y="7144"/>
                  </a:cubicBezTo>
                  <a:cubicBezTo>
                    <a:pt x="73819" y="18574"/>
                    <a:pt x="34766" y="16669"/>
                    <a:pt x="7144" y="20479"/>
                  </a:cubicBezTo>
                  <a:cubicBezTo>
                    <a:pt x="20479" y="24289"/>
                    <a:pt x="13811" y="61436"/>
                    <a:pt x="13811" y="69056"/>
                  </a:cubicBezTo>
                  <a:cubicBezTo>
                    <a:pt x="25241" y="76676"/>
                    <a:pt x="71914" y="31909"/>
                    <a:pt x="69056" y="2238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46" name="Freeform: Shape 845">
              <a:extLst>
                <a:ext uri="{FF2B5EF4-FFF2-40B4-BE49-F238E27FC236}">
                  <a16:creationId xmlns:a16="http://schemas.microsoft.com/office/drawing/2014/main" id="{8057F3E3-1F28-4576-A3A9-5DFBDCA18187}"/>
                </a:ext>
              </a:extLst>
            </p:cNvPr>
            <p:cNvSpPr/>
            <p:nvPr/>
          </p:nvSpPr>
          <p:spPr>
            <a:xfrm>
              <a:off x="7141369" y="98274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9049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7858"/>
                    <a:pt x="8096" y="7858"/>
                    <a:pt x="9049" y="7858"/>
                  </a:cubicBezTo>
                  <a:cubicBezTo>
                    <a:pt x="9049" y="6906"/>
                    <a:pt x="8096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47" name="Freeform: Shape 846">
              <a:extLst>
                <a:ext uri="{FF2B5EF4-FFF2-40B4-BE49-F238E27FC236}">
                  <a16:creationId xmlns:a16="http://schemas.microsoft.com/office/drawing/2014/main" id="{6EB28436-278C-47B0-B231-68A928E346D1}"/>
                </a:ext>
              </a:extLst>
            </p:cNvPr>
            <p:cNvSpPr/>
            <p:nvPr/>
          </p:nvSpPr>
          <p:spPr>
            <a:xfrm>
              <a:off x="7059454" y="97512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10001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10001" y="7858"/>
                  </a:lnTo>
                  <a:cubicBezTo>
                    <a:pt x="10001" y="6906"/>
                    <a:pt x="9049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48" name="Freeform: Shape 847">
              <a:extLst>
                <a:ext uri="{FF2B5EF4-FFF2-40B4-BE49-F238E27FC236}">
                  <a16:creationId xmlns:a16="http://schemas.microsoft.com/office/drawing/2014/main" id="{351E527B-C654-47F4-B4F1-EED53EEA81FB}"/>
                </a:ext>
              </a:extLst>
            </p:cNvPr>
            <p:cNvSpPr/>
            <p:nvPr/>
          </p:nvSpPr>
          <p:spPr>
            <a:xfrm>
              <a:off x="7152911" y="964882"/>
              <a:ext cx="9525" cy="9525"/>
            </a:xfrm>
            <a:custGeom>
              <a:avLst/>
              <a:gdLst>
                <a:gd name="connsiteX0" fmla="*/ 11794 w 9525"/>
                <a:gd name="connsiteY0" fmla="*/ 11430 h 9525"/>
                <a:gd name="connsiteX1" fmla="*/ 11794 w 9525"/>
                <a:gd name="connsiteY1" fmla="*/ 114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794" y="11430"/>
                  </a:moveTo>
                  <a:cubicBezTo>
                    <a:pt x="6079" y="5715"/>
                    <a:pt x="5126" y="5715"/>
                    <a:pt x="11794" y="114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49" name="Freeform: Shape 848">
              <a:extLst>
                <a:ext uri="{FF2B5EF4-FFF2-40B4-BE49-F238E27FC236}">
                  <a16:creationId xmlns:a16="http://schemas.microsoft.com/office/drawing/2014/main" id="{0701F5D7-2158-4650-8E0C-B4D409946D36}"/>
                </a:ext>
              </a:extLst>
            </p:cNvPr>
            <p:cNvSpPr/>
            <p:nvPr/>
          </p:nvSpPr>
          <p:spPr>
            <a:xfrm>
              <a:off x="7148832" y="960596"/>
              <a:ext cx="9525" cy="9525"/>
            </a:xfrm>
            <a:custGeom>
              <a:avLst/>
              <a:gdLst>
                <a:gd name="connsiteX0" fmla="*/ 7301 w 9525"/>
                <a:gd name="connsiteY0" fmla="*/ 7144 h 9525"/>
                <a:gd name="connsiteX1" fmla="*/ 7301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01" y="7144"/>
                  </a:moveTo>
                  <a:cubicBezTo>
                    <a:pt x="6348" y="16669"/>
                    <a:pt x="10158" y="9049"/>
                    <a:pt x="73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50" name="Freeform: Shape 849">
              <a:extLst>
                <a:ext uri="{FF2B5EF4-FFF2-40B4-BE49-F238E27FC236}">
                  <a16:creationId xmlns:a16="http://schemas.microsoft.com/office/drawing/2014/main" id="{BE356560-3553-424B-9074-EA59D2115AAE}"/>
                </a:ext>
              </a:extLst>
            </p:cNvPr>
            <p:cNvSpPr/>
            <p:nvPr/>
          </p:nvSpPr>
          <p:spPr>
            <a:xfrm>
              <a:off x="7159425" y="1098708"/>
              <a:ext cx="9525" cy="9525"/>
            </a:xfrm>
            <a:custGeom>
              <a:avLst/>
              <a:gdLst>
                <a:gd name="connsiteX0" fmla="*/ 10995 w 9525"/>
                <a:gd name="connsiteY0" fmla="*/ 7144 h 9525"/>
                <a:gd name="connsiteX1" fmla="*/ 10995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995" y="7144"/>
                  </a:moveTo>
                  <a:cubicBezTo>
                    <a:pt x="9090" y="7144"/>
                    <a:pt x="3375" y="10954"/>
                    <a:pt x="10995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51" name="Freeform: Shape 850">
              <a:extLst>
                <a:ext uri="{FF2B5EF4-FFF2-40B4-BE49-F238E27FC236}">
                  <a16:creationId xmlns:a16="http://schemas.microsoft.com/office/drawing/2014/main" id="{154A6F9F-6931-4596-8B96-3CC130D7D41F}"/>
                </a:ext>
              </a:extLst>
            </p:cNvPr>
            <p:cNvSpPr/>
            <p:nvPr/>
          </p:nvSpPr>
          <p:spPr>
            <a:xfrm>
              <a:off x="7141369" y="1091088"/>
              <a:ext cx="19050" cy="9525"/>
            </a:xfrm>
            <a:custGeom>
              <a:avLst/>
              <a:gdLst>
                <a:gd name="connsiteX0" fmla="*/ 7144 w 19050"/>
                <a:gd name="connsiteY0" fmla="*/ 8096 h 9525"/>
                <a:gd name="connsiteX1" fmla="*/ 12859 w 19050"/>
                <a:gd name="connsiteY1" fmla="*/ 7144 h 9525"/>
                <a:gd name="connsiteX2" fmla="*/ 7144 w 19050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8096"/>
                  </a:moveTo>
                  <a:cubicBezTo>
                    <a:pt x="9049" y="10954"/>
                    <a:pt x="11906" y="8096"/>
                    <a:pt x="12859" y="7144"/>
                  </a:cubicBezTo>
                  <a:cubicBezTo>
                    <a:pt x="9049" y="8096"/>
                    <a:pt x="10954" y="6191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52" name="Freeform: Shape 851">
              <a:extLst>
                <a:ext uri="{FF2B5EF4-FFF2-40B4-BE49-F238E27FC236}">
                  <a16:creationId xmlns:a16="http://schemas.microsoft.com/office/drawing/2014/main" id="{9661D50B-29EB-4D89-9FA3-E32DFADB9AF9}"/>
                </a:ext>
              </a:extLst>
            </p:cNvPr>
            <p:cNvSpPr/>
            <p:nvPr/>
          </p:nvSpPr>
          <p:spPr>
            <a:xfrm>
              <a:off x="7146717" y="1124426"/>
              <a:ext cx="9525" cy="9525"/>
            </a:xfrm>
            <a:custGeom>
              <a:avLst/>
              <a:gdLst>
                <a:gd name="connsiteX0" fmla="*/ 10368 w 9525"/>
                <a:gd name="connsiteY0" fmla="*/ 7144 h 9525"/>
                <a:gd name="connsiteX1" fmla="*/ 1036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368" y="7144"/>
                  </a:moveTo>
                  <a:cubicBezTo>
                    <a:pt x="6558" y="10001"/>
                    <a:pt x="5606" y="10954"/>
                    <a:pt x="1036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53" name="Freeform: Shape 852">
              <a:extLst>
                <a:ext uri="{FF2B5EF4-FFF2-40B4-BE49-F238E27FC236}">
                  <a16:creationId xmlns:a16="http://schemas.microsoft.com/office/drawing/2014/main" id="{7A2B1E94-304E-487F-88A7-DD3D906EB61E}"/>
                </a:ext>
              </a:extLst>
            </p:cNvPr>
            <p:cNvSpPr/>
            <p:nvPr/>
          </p:nvSpPr>
          <p:spPr>
            <a:xfrm>
              <a:off x="7036594" y="102631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7144"/>
                  </a:lnTo>
                  <a:cubicBezTo>
                    <a:pt x="8096" y="8096"/>
                    <a:pt x="8096" y="7144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54" name="Freeform: Shape 853">
              <a:extLst>
                <a:ext uri="{FF2B5EF4-FFF2-40B4-BE49-F238E27FC236}">
                  <a16:creationId xmlns:a16="http://schemas.microsoft.com/office/drawing/2014/main" id="{5B315129-E263-4F81-B7E0-244A0FA06843}"/>
                </a:ext>
              </a:extLst>
            </p:cNvPr>
            <p:cNvSpPr/>
            <p:nvPr/>
          </p:nvSpPr>
          <p:spPr>
            <a:xfrm>
              <a:off x="7021354" y="976980"/>
              <a:ext cx="57150" cy="57150"/>
            </a:xfrm>
            <a:custGeom>
              <a:avLst/>
              <a:gdLst>
                <a:gd name="connsiteX0" fmla="*/ 50006 w 57150"/>
                <a:gd name="connsiteY0" fmla="*/ 49814 h 57150"/>
                <a:gd name="connsiteX1" fmla="*/ 7144 w 57150"/>
                <a:gd name="connsiteY1" fmla="*/ 53624 h 57150"/>
                <a:gd name="connsiteX2" fmla="*/ 20479 w 57150"/>
                <a:gd name="connsiteY2" fmla="*/ 53624 h 57150"/>
                <a:gd name="connsiteX3" fmla="*/ 33814 w 57150"/>
                <a:gd name="connsiteY3" fmla="*/ 15524 h 57150"/>
                <a:gd name="connsiteX4" fmla="*/ 50006 w 57150"/>
                <a:gd name="connsiteY4" fmla="*/ 49814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150" h="57150">
                  <a:moveTo>
                    <a:pt x="50006" y="49814"/>
                  </a:moveTo>
                  <a:cubicBezTo>
                    <a:pt x="16669" y="26002"/>
                    <a:pt x="56674" y="-34958"/>
                    <a:pt x="7144" y="53624"/>
                  </a:cubicBezTo>
                  <a:cubicBezTo>
                    <a:pt x="15716" y="46957"/>
                    <a:pt x="20479" y="46957"/>
                    <a:pt x="20479" y="53624"/>
                  </a:cubicBezTo>
                  <a:cubicBezTo>
                    <a:pt x="20479" y="53624"/>
                    <a:pt x="24289" y="-2573"/>
                    <a:pt x="33814" y="15524"/>
                  </a:cubicBezTo>
                  <a:cubicBezTo>
                    <a:pt x="14764" y="25049"/>
                    <a:pt x="25241" y="68864"/>
                    <a:pt x="50006" y="498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55" name="Freeform: Shape 854">
              <a:extLst>
                <a:ext uri="{FF2B5EF4-FFF2-40B4-BE49-F238E27FC236}">
                  <a16:creationId xmlns:a16="http://schemas.microsoft.com/office/drawing/2014/main" id="{AEE0AAC0-A2C9-481B-875B-D2F0781670CF}"/>
                </a:ext>
              </a:extLst>
            </p:cNvPr>
            <p:cNvSpPr/>
            <p:nvPr/>
          </p:nvSpPr>
          <p:spPr>
            <a:xfrm>
              <a:off x="6977539" y="10225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56" name="Freeform: Shape 855">
              <a:extLst>
                <a:ext uri="{FF2B5EF4-FFF2-40B4-BE49-F238E27FC236}">
                  <a16:creationId xmlns:a16="http://schemas.microsoft.com/office/drawing/2014/main" id="{C62D0EC9-FBD3-4CA1-A7B2-7B3632B86B42}"/>
                </a:ext>
              </a:extLst>
            </p:cNvPr>
            <p:cNvSpPr/>
            <p:nvPr/>
          </p:nvSpPr>
          <p:spPr>
            <a:xfrm>
              <a:off x="6980396" y="1017266"/>
              <a:ext cx="9525" cy="19050"/>
            </a:xfrm>
            <a:custGeom>
              <a:avLst/>
              <a:gdLst>
                <a:gd name="connsiteX0" fmla="*/ 7144 w 9525"/>
                <a:gd name="connsiteY0" fmla="*/ 13339 h 19050"/>
                <a:gd name="connsiteX1" fmla="*/ 7144 w 9525"/>
                <a:gd name="connsiteY1" fmla="*/ 1333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3339"/>
                  </a:moveTo>
                  <a:cubicBezTo>
                    <a:pt x="7144" y="956"/>
                    <a:pt x="7144" y="10481"/>
                    <a:pt x="7144" y="1333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57" name="Freeform: Shape 856">
              <a:extLst>
                <a:ext uri="{FF2B5EF4-FFF2-40B4-BE49-F238E27FC236}">
                  <a16:creationId xmlns:a16="http://schemas.microsoft.com/office/drawing/2014/main" id="{A548B94A-06CF-44ED-BC09-E69D9FD37936}"/>
                </a:ext>
              </a:extLst>
            </p:cNvPr>
            <p:cNvSpPr/>
            <p:nvPr/>
          </p:nvSpPr>
          <p:spPr>
            <a:xfrm>
              <a:off x="6986069" y="984408"/>
              <a:ext cx="19050" cy="19050"/>
            </a:xfrm>
            <a:custGeom>
              <a:avLst/>
              <a:gdLst>
                <a:gd name="connsiteX0" fmla="*/ 11948 w 19050"/>
                <a:gd name="connsiteY0" fmla="*/ 7144 h 19050"/>
                <a:gd name="connsiteX1" fmla="*/ 11948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1948" y="7144"/>
                  </a:moveTo>
                  <a:cubicBezTo>
                    <a:pt x="8138" y="9049"/>
                    <a:pt x="3375" y="34766"/>
                    <a:pt x="1194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58" name="Freeform: Shape 857">
              <a:extLst>
                <a:ext uri="{FF2B5EF4-FFF2-40B4-BE49-F238E27FC236}">
                  <a16:creationId xmlns:a16="http://schemas.microsoft.com/office/drawing/2014/main" id="{08247976-CC1D-428E-8E78-D3BF78BBA0D5}"/>
                </a:ext>
              </a:extLst>
            </p:cNvPr>
            <p:cNvSpPr/>
            <p:nvPr/>
          </p:nvSpPr>
          <p:spPr>
            <a:xfrm>
              <a:off x="7013734" y="9891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0001"/>
                    <a:pt x="8096" y="1285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59" name="Freeform: Shape 858">
              <a:extLst>
                <a:ext uri="{FF2B5EF4-FFF2-40B4-BE49-F238E27FC236}">
                  <a16:creationId xmlns:a16="http://schemas.microsoft.com/office/drawing/2014/main" id="{5EB015A6-7D03-485B-84C3-A1B8020DFD5F}"/>
                </a:ext>
              </a:extLst>
            </p:cNvPr>
            <p:cNvSpPr/>
            <p:nvPr/>
          </p:nvSpPr>
          <p:spPr>
            <a:xfrm>
              <a:off x="7010241" y="1019651"/>
              <a:ext cx="9525" cy="9525"/>
            </a:xfrm>
            <a:custGeom>
              <a:avLst/>
              <a:gdLst>
                <a:gd name="connsiteX0" fmla="*/ 9684 w 9525"/>
                <a:gd name="connsiteY0" fmla="*/ 7144 h 9525"/>
                <a:gd name="connsiteX1" fmla="*/ 968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684" y="7144"/>
                  </a:moveTo>
                  <a:cubicBezTo>
                    <a:pt x="9684" y="7144"/>
                    <a:pt x="3969" y="14764"/>
                    <a:pt x="968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60" name="Freeform: Shape 859">
              <a:extLst>
                <a:ext uri="{FF2B5EF4-FFF2-40B4-BE49-F238E27FC236}">
                  <a16:creationId xmlns:a16="http://schemas.microsoft.com/office/drawing/2014/main" id="{5BF12F9A-AB0D-464B-A44A-EECC528C8767}"/>
                </a:ext>
              </a:extLst>
            </p:cNvPr>
            <p:cNvSpPr/>
            <p:nvPr/>
          </p:nvSpPr>
          <p:spPr>
            <a:xfrm>
              <a:off x="7002304" y="988218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cubicBezTo>
                    <a:pt x="9049" y="7144"/>
                    <a:pt x="8096" y="7144"/>
                    <a:pt x="7144" y="7144"/>
                  </a:cubicBezTo>
                  <a:lnTo>
                    <a:pt x="10001" y="809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61" name="Freeform: Shape 860">
              <a:extLst>
                <a:ext uri="{FF2B5EF4-FFF2-40B4-BE49-F238E27FC236}">
                  <a16:creationId xmlns:a16="http://schemas.microsoft.com/office/drawing/2014/main" id="{13961D9C-78AB-4FEC-B7D3-F5F6A0057B51}"/>
                </a:ext>
              </a:extLst>
            </p:cNvPr>
            <p:cNvSpPr/>
            <p:nvPr/>
          </p:nvSpPr>
          <p:spPr>
            <a:xfrm>
              <a:off x="7005253" y="1017005"/>
              <a:ext cx="9525" cy="9525"/>
            </a:xfrm>
            <a:custGeom>
              <a:avLst/>
              <a:gdLst>
                <a:gd name="connsiteX0" fmla="*/ 9909 w 9525"/>
                <a:gd name="connsiteY0" fmla="*/ 8837 h 9525"/>
                <a:gd name="connsiteX1" fmla="*/ 9909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9" y="8837"/>
                  </a:moveTo>
                  <a:cubicBezTo>
                    <a:pt x="8956" y="8837"/>
                    <a:pt x="4194" y="5027"/>
                    <a:pt x="9909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62" name="Freeform: Shape 861">
              <a:extLst>
                <a:ext uri="{FF2B5EF4-FFF2-40B4-BE49-F238E27FC236}">
                  <a16:creationId xmlns:a16="http://schemas.microsoft.com/office/drawing/2014/main" id="{69EAF25E-6B75-49BD-9533-7396C823EDED}"/>
                </a:ext>
              </a:extLst>
            </p:cNvPr>
            <p:cNvSpPr/>
            <p:nvPr/>
          </p:nvSpPr>
          <p:spPr>
            <a:xfrm>
              <a:off x="7008532" y="978375"/>
              <a:ext cx="9525" cy="47625"/>
            </a:xfrm>
            <a:custGeom>
              <a:avLst/>
              <a:gdLst>
                <a:gd name="connsiteX0" fmla="*/ 9488 w 9525"/>
                <a:gd name="connsiteY0" fmla="*/ 48420 h 47625"/>
                <a:gd name="connsiteX1" fmla="*/ 9488 w 9525"/>
                <a:gd name="connsiteY1" fmla="*/ 48420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47625">
                  <a:moveTo>
                    <a:pt x="9488" y="48420"/>
                  </a:moveTo>
                  <a:cubicBezTo>
                    <a:pt x="4726" y="-43973"/>
                    <a:pt x="8536" y="47467"/>
                    <a:pt x="9488" y="4842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63" name="Freeform: Shape 862">
              <a:extLst>
                <a:ext uri="{FF2B5EF4-FFF2-40B4-BE49-F238E27FC236}">
                  <a16:creationId xmlns:a16="http://schemas.microsoft.com/office/drawing/2014/main" id="{AA459D0C-E5C5-45F8-82E7-D4DBE77EB373}"/>
                </a:ext>
              </a:extLst>
            </p:cNvPr>
            <p:cNvSpPr/>
            <p:nvPr/>
          </p:nvSpPr>
          <p:spPr>
            <a:xfrm>
              <a:off x="7122411" y="1121568"/>
              <a:ext cx="9525" cy="9525"/>
            </a:xfrm>
            <a:custGeom>
              <a:avLst/>
              <a:gdLst>
                <a:gd name="connsiteX0" fmla="*/ 9909 w 9525"/>
                <a:gd name="connsiteY0" fmla="*/ 7144 h 9525"/>
                <a:gd name="connsiteX1" fmla="*/ 990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9" y="7144"/>
                  </a:moveTo>
                  <a:cubicBezTo>
                    <a:pt x="4194" y="13811"/>
                    <a:pt x="8957" y="8096"/>
                    <a:pt x="990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64" name="Freeform: Shape 863">
              <a:extLst>
                <a:ext uri="{FF2B5EF4-FFF2-40B4-BE49-F238E27FC236}">
                  <a16:creationId xmlns:a16="http://schemas.microsoft.com/office/drawing/2014/main" id="{727ADEEF-5BA6-4A9E-AF73-5A4FC2AFEC20}"/>
                </a:ext>
              </a:extLst>
            </p:cNvPr>
            <p:cNvSpPr/>
            <p:nvPr/>
          </p:nvSpPr>
          <p:spPr>
            <a:xfrm>
              <a:off x="7105174" y="111966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10001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8096"/>
                    <a:pt x="8096" y="9049"/>
                    <a:pt x="7144" y="10001"/>
                  </a:cubicBezTo>
                  <a:cubicBezTo>
                    <a:pt x="8096" y="9049"/>
                    <a:pt x="8096" y="8096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65" name="Freeform: Shape 864">
              <a:extLst>
                <a:ext uri="{FF2B5EF4-FFF2-40B4-BE49-F238E27FC236}">
                  <a16:creationId xmlns:a16="http://schemas.microsoft.com/office/drawing/2014/main" id="{D910AF25-4B61-4B25-9A72-D7FEA5DC3A3F}"/>
                </a:ext>
              </a:extLst>
            </p:cNvPr>
            <p:cNvSpPr/>
            <p:nvPr/>
          </p:nvSpPr>
          <p:spPr>
            <a:xfrm>
              <a:off x="7089099" y="1121568"/>
              <a:ext cx="28575" cy="38100"/>
            </a:xfrm>
            <a:custGeom>
              <a:avLst/>
              <a:gdLst>
                <a:gd name="connsiteX0" fmla="*/ 14645 w 28575"/>
                <a:gd name="connsiteY0" fmla="*/ 34766 h 38100"/>
                <a:gd name="connsiteX1" fmla="*/ 23218 w 28575"/>
                <a:gd name="connsiteY1" fmla="*/ 7144 h 38100"/>
                <a:gd name="connsiteX2" fmla="*/ 14645 w 28575"/>
                <a:gd name="connsiteY2" fmla="*/ 34766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38100">
                  <a:moveTo>
                    <a:pt x="14645" y="34766"/>
                  </a:moveTo>
                  <a:cubicBezTo>
                    <a:pt x="9883" y="30004"/>
                    <a:pt x="17503" y="17621"/>
                    <a:pt x="23218" y="7144"/>
                  </a:cubicBezTo>
                  <a:cubicBezTo>
                    <a:pt x="-6309" y="29051"/>
                    <a:pt x="13693" y="25241"/>
                    <a:pt x="14645" y="3476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66" name="Freeform: Shape 865">
              <a:extLst>
                <a:ext uri="{FF2B5EF4-FFF2-40B4-BE49-F238E27FC236}">
                  <a16:creationId xmlns:a16="http://schemas.microsoft.com/office/drawing/2014/main" id="{E210D099-3E59-4721-8111-F3B25C6F99FF}"/>
                </a:ext>
              </a:extLst>
            </p:cNvPr>
            <p:cNvSpPr/>
            <p:nvPr/>
          </p:nvSpPr>
          <p:spPr>
            <a:xfrm>
              <a:off x="7103269" y="1156103"/>
              <a:ext cx="9525" cy="9525"/>
            </a:xfrm>
            <a:custGeom>
              <a:avLst/>
              <a:gdLst>
                <a:gd name="connsiteX0" fmla="*/ 7144 w 9525"/>
                <a:gd name="connsiteY0" fmla="*/ 9756 h 9525"/>
                <a:gd name="connsiteX1" fmla="*/ 10001 w 9525"/>
                <a:gd name="connsiteY1" fmla="*/ 8804 h 9525"/>
                <a:gd name="connsiteX2" fmla="*/ 7144 w 9525"/>
                <a:gd name="connsiteY2" fmla="*/ 975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756"/>
                  </a:moveTo>
                  <a:cubicBezTo>
                    <a:pt x="9049" y="9756"/>
                    <a:pt x="9049" y="9756"/>
                    <a:pt x="10001" y="8804"/>
                  </a:cubicBezTo>
                  <a:cubicBezTo>
                    <a:pt x="10001" y="4994"/>
                    <a:pt x="9049" y="8804"/>
                    <a:pt x="7144" y="975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67" name="Freeform: Shape 866">
              <a:extLst>
                <a:ext uri="{FF2B5EF4-FFF2-40B4-BE49-F238E27FC236}">
                  <a16:creationId xmlns:a16="http://schemas.microsoft.com/office/drawing/2014/main" id="{59EA3483-B051-4ABA-897E-50E35919F8C4}"/>
                </a:ext>
              </a:extLst>
            </p:cNvPr>
            <p:cNvSpPr/>
            <p:nvPr/>
          </p:nvSpPr>
          <p:spPr>
            <a:xfrm>
              <a:off x="7057830" y="1089183"/>
              <a:ext cx="9525" cy="19050"/>
            </a:xfrm>
            <a:custGeom>
              <a:avLst/>
              <a:gdLst>
                <a:gd name="connsiteX0" fmla="*/ 7814 w 9525"/>
                <a:gd name="connsiteY0" fmla="*/ 7144 h 19050"/>
                <a:gd name="connsiteX1" fmla="*/ 781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814" y="7144"/>
                  </a:moveTo>
                  <a:cubicBezTo>
                    <a:pt x="5910" y="17621"/>
                    <a:pt x="8767" y="10954"/>
                    <a:pt x="781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68" name="Freeform: Shape 867">
              <a:extLst>
                <a:ext uri="{FF2B5EF4-FFF2-40B4-BE49-F238E27FC236}">
                  <a16:creationId xmlns:a16="http://schemas.microsoft.com/office/drawing/2014/main" id="{E445664F-A48F-46BE-AACC-F6326892CB2A}"/>
                </a:ext>
              </a:extLst>
            </p:cNvPr>
            <p:cNvSpPr/>
            <p:nvPr/>
          </p:nvSpPr>
          <p:spPr>
            <a:xfrm>
              <a:off x="7060406" y="109204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8096"/>
                  </a:lnTo>
                  <a:cubicBezTo>
                    <a:pt x="7144" y="8096"/>
                    <a:pt x="8096" y="8096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69" name="Freeform: Shape 868">
              <a:extLst>
                <a:ext uri="{FF2B5EF4-FFF2-40B4-BE49-F238E27FC236}">
                  <a16:creationId xmlns:a16="http://schemas.microsoft.com/office/drawing/2014/main" id="{76BEA2E3-A175-4B10-80D3-117CF807B4FB}"/>
                </a:ext>
              </a:extLst>
            </p:cNvPr>
            <p:cNvSpPr/>
            <p:nvPr/>
          </p:nvSpPr>
          <p:spPr>
            <a:xfrm>
              <a:off x="7057549" y="10882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70" name="Freeform: Shape 869">
              <a:extLst>
                <a:ext uri="{FF2B5EF4-FFF2-40B4-BE49-F238E27FC236}">
                  <a16:creationId xmlns:a16="http://schemas.microsoft.com/office/drawing/2014/main" id="{512CD8D6-4571-4F62-93F2-96D58AF22750}"/>
                </a:ext>
              </a:extLst>
            </p:cNvPr>
            <p:cNvSpPr/>
            <p:nvPr/>
          </p:nvSpPr>
          <p:spPr>
            <a:xfrm>
              <a:off x="6993731" y="984739"/>
              <a:ext cx="9525" cy="9525"/>
            </a:xfrm>
            <a:custGeom>
              <a:avLst/>
              <a:gdLst>
                <a:gd name="connsiteX0" fmla="*/ 10001 w 9525"/>
                <a:gd name="connsiteY0" fmla="*/ 8718 h 9525"/>
                <a:gd name="connsiteX1" fmla="*/ 7144 w 9525"/>
                <a:gd name="connsiteY1" fmla="*/ 7766 h 9525"/>
                <a:gd name="connsiteX2" fmla="*/ 10001 w 9525"/>
                <a:gd name="connsiteY2" fmla="*/ 871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718"/>
                  </a:moveTo>
                  <a:cubicBezTo>
                    <a:pt x="10001" y="5861"/>
                    <a:pt x="8096" y="7766"/>
                    <a:pt x="7144" y="7766"/>
                  </a:cubicBezTo>
                  <a:cubicBezTo>
                    <a:pt x="8096" y="7766"/>
                    <a:pt x="9049" y="8718"/>
                    <a:pt x="10001" y="871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71" name="Freeform: Shape 870">
              <a:extLst>
                <a:ext uri="{FF2B5EF4-FFF2-40B4-BE49-F238E27FC236}">
                  <a16:creationId xmlns:a16="http://schemas.microsoft.com/office/drawing/2014/main" id="{72FB209A-D825-4DD6-9B8C-EF2AC4E99FC2}"/>
                </a:ext>
              </a:extLst>
            </p:cNvPr>
            <p:cNvSpPr/>
            <p:nvPr/>
          </p:nvSpPr>
          <p:spPr>
            <a:xfrm>
              <a:off x="6928009" y="1012031"/>
              <a:ext cx="9525" cy="9525"/>
            </a:xfrm>
            <a:custGeom>
              <a:avLst/>
              <a:gdLst>
                <a:gd name="connsiteX0" fmla="*/ 8096 w 9525"/>
                <a:gd name="connsiteY0" fmla="*/ 10001 h 9525"/>
                <a:gd name="connsiteX1" fmla="*/ 7144 w 9525"/>
                <a:gd name="connsiteY1" fmla="*/ 7144 h 9525"/>
                <a:gd name="connsiteX2" fmla="*/ 8096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10001"/>
                  </a:moveTo>
                  <a:lnTo>
                    <a:pt x="7144" y="7144"/>
                  </a:lnTo>
                  <a:cubicBezTo>
                    <a:pt x="7144" y="9049"/>
                    <a:pt x="7144" y="10001"/>
                    <a:pt x="8096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72" name="Freeform: Shape 871">
              <a:extLst>
                <a:ext uri="{FF2B5EF4-FFF2-40B4-BE49-F238E27FC236}">
                  <a16:creationId xmlns:a16="http://schemas.microsoft.com/office/drawing/2014/main" id="{470BF3F8-7828-417F-98C9-821E71E0DF02}"/>
                </a:ext>
              </a:extLst>
            </p:cNvPr>
            <p:cNvSpPr/>
            <p:nvPr/>
          </p:nvSpPr>
          <p:spPr>
            <a:xfrm>
              <a:off x="6886099" y="107965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8096" y="8096"/>
                    <a:pt x="7144" y="8096"/>
                  </a:cubicBezTo>
                  <a:cubicBezTo>
                    <a:pt x="7144" y="8096"/>
                    <a:pt x="8096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73" name="Freeform: Shape 872">
              <a:extLst>
                <a:ext uri="{FF2B5EF4-FFF2-40B4-BE49-F238E27FC236}">
                  <a16:creationId xmlns:a16="http://schemas.microsoft.com/office/drawing/2014/main" id="{BACC9D3C-0C0D-487B-933F-66B5D50DA344}"/>
                </a:ext>
              </a:extLst>
            </p:cNvPr>
            <p:cNvSpPr/>
            <p:nvPr/>
          </p:nvSpPr>
          <p:spPr>
            <a:xfrm>
              <a:off x="6882490" y="1080611"/>
              <a:ext cx="9525" cy="9525"/>
            </a:xfrm>
            <a:custGeom>
              <a:avLst/>
              <a:gdLst>
                <a:gd name="connsiteX0" fmla="*/ 10752 w 9525"/>
                <a:gd name="connsiteY0" fmla="*/ 7144 h 9525"/>
                <a:gd name="connsiteX1" fmla="*/ 10752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752" y="7144"/>
                  </a:moveTo>
                  <a:cubicBezTo>
                    <a:pt x="3132" y="15716"/>
                    <a:pt x="9800" y="9049"/>
                    <a:pt x="10752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74" name="Freeform: Shape 873">
              <a:extLst>
                <a:ext uri="{FF2B5EF4-FFF2-40B4-BE49-F238E27FC236}">
                  <a16:creationId xmlns:a16="http://schemas.microsoft.com/office/drawing/2014/main" id="{E61B71C8-13FE-48D7-8167-CAB9E9860D88}"/>
                </a:ext>
              </a:extLst>
            </p:cNvPr>
            <p:cNvSpPr/>
            <p:nvPr/>
          </p:nvSpPr>
          <p:spPr>
            <a:xfrm>
              <a:off x="6890374" y="1037748"/>
              <a:ext cx="19050" cy="38100"/>
            </a:xfrm>
            <a:custGeom>
              <a:avLst/>
              <a:gdLst>
                <a:gd name="connsiteX0" fmla="*/ 19061 w 19050"/>
                <a:gd name="connsiteY0" fmla="*/ 31909 h 38100"/>
                <a:gd name="connsiteX1" fmla="*/ 7631 w 19050"/>
                <a:gd name="connsiteY1" fmla="*/ 7144 h 38100"/>
                <a:gd name="connsiteX2" fmla="*/ 19061 w 19050"/>
                <a:gd name="connsiteY2" fmla="*/ 31909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38100">
                  <a:moveTo>
                    <a:pt x="19061" y="31909"/>
                  </a:moveTo>
                  <a:cubicBezTo>
                    <a:pt x="16204" y="24289"/>
                    <a:pt x="20014" y="9049"/>
                    <a:pt x="7631" y="7144"/>
                  </a:cubicBezTo>
                  <a:cubicBezTo>
                    <a:pt x="4774" y="15716"/>
                    <a:pt x="15251" y="40481"/>
                    <a:pt x="19061" y="3190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75" name="Freeform: Shape 874">
              <a:extLst>
                <a:ext uri="{FF2B5EF4-FFF2-40B4-BE49-F238E27FC236}">
                  <a16:creationId xmlns:a16="http://schemas.microsoft.com/office/drawing/2014/main" id="{665DBE87-DEEC-48C1-A461-F871E8117C95}"/>
                </a:ext>
              </a:extLst>
            </p:cNvPr>
            <p:cNvSpPr/>
            <p:nvPr/>
          </p:nvSpPr>
          <p:spPr>
            <a:xfrm>
              <a:off x="6884822" y="1062738"/>
              <a:ext cx="38100" cy="28575"/>
            </a:xfrm>
            <a:custGeom>
              <a:avLst/>
              <a:gdLst>
                <a:gd name="connsiteX0" fmla="*/ 11278 w 38100"/>
                <a:gd name="connsiteY0" fmla="*/ 18349 h 28575"/>
                <a:gd name="connsiteX1" fmla="*/ 24613 w 38100"/>
                <a:gd name="connsiteY1" fmla="*/ 8824 h 28575"/>
                <a:gd name="connsiteX2" fmla="*/ 11278 w 38100"/>
                <a:gd name="connsiteY2" fmla="*/ 18349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" h="28575">
                  <a:moveTo>
                    <a:pt x="11278" y="18349"/>
                  </a:moveTo>
                  <a:cubicBezTo>
                    <a:pt x="20803" y="17397"/>
                    <a:pt x="44615" y="48829"/>
                    <a:pt x="24613" y="8824"/>
                  </a:cubicBezTo>
                  <a:cubicBezTo>
                    <a:pt x="20803" y="-1653"/>
                    <a:pt x="-2057" y="41209"/>
                    <a:pt x="11278" y="183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76" name="Freeform: Shape 875">
              <a:extLst>
                <a:ext uri="{FF2B5EF4-FFF2-40B4-BE49-F238E27FC236}">
                  <a16:creationId xmlns:a16="http://schemas.microsoft.com/office/drawing/2014/main" id="{44005970-FF4B-472E-AC1D-53C465050A9F}"/>
                </a:ext>
              </a:extLst>
            </p:cNvPr>
            <p:cNvSpPr/>
            <p:nvPr/>
          </p:nvSpPr>
          <p:spPr>
            <a:xfrm>
              <a:off x="6902291" y="10653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77" name="Freeform: Shape 876">
              <a:extLst>
                <a:ext uri="{FF2B5EF4-FFF2-40B4-BE49-F238E27FC236}">
                  <a16:creationId xmlns:a16="http://schemas.microsoft.com/office/drawing/2014/main" id="{FBFD9862-C08D-4FAF-9734-53520D466C8F}"/>
                </a:ext>
              </a:extLst>
            </p:cNvPr>
            <p:cNvSpPr/>
            <p:nvPr/>
          </p:nvSpPr>
          <p:spPr>
            <a:xfrm>
              <a:off x="7413964" y="1218257"/>
              <a:ext cx="28575" cy="19050"/>
            </a:xfrm>
            <a:custGeom>
              <a:avLst/>
              <a:gdLst>
                <a:gd name="connsiteX0" fmla="*/ 7916 w 28575"/>
                <a:gd name="connsiteY0" fmla="*/ 13325 h 19050"/>
                <a:gd name="connsiteX1" fmla="*/ 7916 w 28575"/>
                <a:gd name="connsiteY1" fmla="*/ 1332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19050">
                  <a:moveTo>
                    <a:pt x="7916" y="13325"/>
                  </a:moveTo>
                  <a:cubicBezTo>
                    <a:pt x="296" y="16183"/>
                    <a:pt x="52683" y="-1915"/>
                    <a:pt x="7916" y="1332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78" name="Freeform: Shape 877">
              <a:extLst>
                <a:ext uri="{FF2B5EF4-FFF2-40B4-BE49-F238E27FC236}">
                  <a16:creationId xmlns:a16="http://schemas.microsoft.com/office/drawing/2014/main" id="{B72E2ADD-FFB5-48BC-9511-24DB7A814AAA}"/>
                </a:ext>
              </a:extLst>
            </p:cNvPr>
            <p:cNvSpPr/>
            <p:nvPr/>
          </p:nvSpPr>
          <p:spPr>
            <a:xfrm>
              <a:off x="7701439" y="9663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0001"/>
                    <a:pt x="7144" y="10001"/>
                    <a:pt x="8096" y="10001"/>
                  </a:cubicBezTo>
                  <a:cubicBezTo>
                    <a:pt x="8096" y="10001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79" name="Freeform: Shape 878">
              <a:extLst>
                <a:ext uri="{FF2B5EF4-FFF2-40B4-BE49-F238E27FC236}">
                  <a16:creationId xmlns:a16="http://schemas.microsoft.com/office/drawing/2014/main" id="{24B69873-3F17-4D7F-A943-C34255AB8BCD}"/>
                </a:ext>
              </a:extLst>
            </p:cNvPr>
            <p:cNvSpPr/>
            <p:nvPr/>
          </p:nvSpPr>
          <p:spPr>
            <a:xfrm>
              <a:off x="7458551" y="1216818"/>
              <a:ext cx="9525" cy="19050"/>
            </a:xfrm>
            <a:custGeom>
              <a:avLst/>
              <a:gdLst>
                <a:gd name="connsiteX0" fmla="*/ 7144 w 9525"/>
                <a:gd name="connsiteY0" fmla="*/ 12859 h 19050"/>
                <a:gd name="connsiteX1" fmla="*/ 9049 w 9525"/>
                <a:gd name="connsiteY1" fmla="*/ 7144 h 19050"/>
                <a:gd name="connsiteX2" fmla="*/ 7144 w 9525"/>
                <a:gd name="connsiteY2" fmla="*/ 1285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12859"/>
                  </a:moveTo>
                  <a:lnTo>
                    <a:pt x="9049" y="7144"/>
                  </a:lnTo>
                  <a:cubicBezTo>
                    <a:pt x="8096" y="8096"/>
                    <a:pt x="7144" y="10001"/>
                    <a:pt x="7144" y="1285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80" name="Freeform: Shape 879">
              <a:extLst>
                <a:ext uri="{FF2B5EF4-FFF2-40B4-BE49-F238E27FC236}">
                  <a16:creationId xmlns:a16="http://schemas.microsoft.com/office/drawing/2014/main" id="{2A4F09FE-F71D-4490-A0CE-A4F13F005804}"/>
                </a:ext>
              </a:extLst>
            </p:cNvPr>
            <p:cNvSpPr/>
            <p:nvPr/>
          </p:nvSpPr>
          <p:spPr>
            <a:xfrm>
              <a:off x="7455694" y="1305293"/>
              <a:ext cx="9525" cy="9525"/>
            </a:xfrm>
            <a:custGeom>
              <a:avLst/>
              <a:gdLst>
                <a:gd name="connsiteX0" fmla="*/ 7144 w 9525"/>
                <a:gd name="connsiteY0" fmla="*/ 9156 h 9525"/>
                <a:gd name="connsiteX1" fmla="*/ 7144 w 9525"/>
                <a:gd name="connsiteY1" fmla="*/ 915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156"/>
                  </a:moveTo>
                  <a:cubicBezTo>
                    <a:pt x="7144" y="12014"/>
                    <a:pt x="10001" y="3441"/>
                    <a:pt x="7144" y="915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81" name="Freeform: Shape 880">
              <a:extLst>
                <a:ext uri="{FF2B5EF4-FFF2-40B4-BE49-F238E27FC236}">
                  <a16:creationId xmlns:a16="http://schemas.microsoft.com/office/drawing/2014/main" id="{FD2A62EA-0E9E-4E62-92C0-85388A07591E}"/>
                </a:ext>
              </a:extLst>
            </p:cNvPr>
            <p:cNvSpPr/>
            <p:nvPr/>
          </p:nvSpPr>
          <p:spPr>
            <a:xfrm>
              <a:off x="7515701" y="117419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6906"/>
                    <a:pt x="8096" y="6906"/>
                    <a:pt x="7144" y="7858"/>
                  </a:cubicBez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82" name="Freeform: Shape 881">
              <a:extLst>
                <a:ext uri="{FF2B5EF4-FFF2-40B4-BE49-F238E27FC236}">
                  <a16:creationId xmlns:a16="http://schemas.microsoft.com/office/drawing/2014/main" id="{8A87B40E-580F-4129-A30F-987A28F015CA}"/>
                </a:ext>
              </a:extLst>
            </p:cNvPr>
            <p:cNvSpPr/>
            <p:nvPr/>
          </p:nvSpPr>
          <p:spPr>
            <a:xfrm>
              <a:off x="7369016" y="1322132"/>
              <a:ext cx="28575" cy="28575"/>
            </a:xfrm>
            <a:custGeom>
              <a:avLst/>
              <a:gdLst>
                <a:gd name="connsiteX0" fmla="*/ 7144 w 28575"/>
                <a:gd name="connsiteY0" fmla="*/ 21845 h 28575"/>
                <a:gd name="connsiteX1" fmla="*/ 7144 w 28575"/>
                <a:gd name="connsiteY1" fmla="*/ 21845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28575">
                  <a:moveTo>
                    <a:pt x="7144" y="21845"/>
                  </a:moveTo>
                  <a:cubicBezTo>
                    <a:pt x="19526" y="9463"/>
                    <a:pt x="33814" y="-3872"/>
                    <a:pt x="7144" y="218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83" name="Freeform: Shape 882">
              <a:extLst>
                <a:ext uri="{FF2B5EF4-FFF2-40B4-BE49-F238E27FC236}">
                  <a16:creationId xmlns:a16="http://schemas.microsoft.com/office/drawing/2014/main" id="{98CEF4B9-F28A-436C-BC81-8095D21B2BC6}"/>
                </a:ext>
              </a:extLst>
            </p:cNvPr>
            <p:cNvSpPr/>
            <p:nvPr/>
          </p:nvSpPr>
          <p:spPr>
            <a:xfrm>
              <a:off x="7681436" y="11149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84" name="Freeform: Shape 883">
              <a:extLst>
                <a:ext uri="{FF2B5EF4-FFF2-40B4-BE49-F238E27FC236}">
                  <a16:creationId xmlns:a16="http://schemas.microsoft.com/office/drawing/2014/main" id="{D0DE38B4-C4C9-49F7-B8CC-09CA17E7CC18}"/>
                </a:ext>
              </a:extLst>
            </p:cNvPr>
            <p:cNvSpPr/>
            <p:nvPr/>
          </p:nvSpPr>
          <p:spPr>
            <a:xfrm>
              <a:off x="7681436" y="1114901"/>
              <a:ext cx="9525" cy="9525"/>
            </a:xfrm>
            <a:custGeom>
              <a:avLst/>
              <a:gdLst>
                <a:gd name="connsiteX0" fmla="*/ 9049 w 9525"/>
                <a:gd name="connsiteY0" fmla="*/ 9049 h 9525"/>
                <a:gd name="connsiteX1" fmla="*/ 7144 w 9525"/>
                <a:gd name="connsiteY1" fmla="*/ 7144 h 9525"/>
                <a:gd name="connsiteX2" fmla="*/ 9049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9049"/>
                  </a:moveTo>
                  <a:lnTo>
                    <a:pt x="7144" y="7144"/>
                  </a:lnTo>
                  <a:cubicBezTo>
                    <a:pt x="8096" y="9049"/>
                    <a:pt x="8096" y="10954"/>
                    <a:pt x="9049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85" name="Freeform: Shape 884">
              <a:extLst>
                <a:ext uri="{FF2B5EF4-FFF2-40B4-BE49-F238E27FC236}">
                  <a16:creationId xmlns:a16="http://schemas.microsoft.com/office/drawing/2014/main" id="{3AB6A290-872F-4BFC-A241-756F9FF7A4E9}"/>
                </a:ext>
              </a:extLst>
            </p:cNvPr>
            <p:cNvSpPr/>
            <p:nvPr/>
          </p:nvSpPr>
          <p:spPr>
            <a:xfrm>
              <a:off x="7457705" y="1222216"/>
              <a:ext cx="9525" cy="19050"/>
            </a:xfrm>
            <a:custGeom>
              <a:avLst/>
              <a:gdLst>
                <a:gd name="connsiteX0" fmla="*/ 7990 w 9525"/>
                <a:gd name="connsiteY0" fmla="*/ 12224 h 19050"/>
                <a:gd name="connsiteX1" fmla="*/ 7990 w 9525"/>
                <a:gd name="connsiteY1" fmla="*/ 1222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990" y="12224"/>
                  </a:moveTo>
                  <a:cubicBezTo>
                    <a:pt x="6086" y="794"/>
                    <a:pt x="7990" y="12224"/>
                    <a:pt x="7990" y="1222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86" name="Freeform: Shape 885">
              <a:extLst>
                <a:ext uri="{FF2B5EF4-FFF2-40B4-BE49-F238E27FC236}">
                  <a16:creationId xmlns:a16="http://schemas.microsoft.com/office/drawing/2014/main" id="{D617DBA6-9B82-4F80-A420-0238163E5A05}"/>
                </a:ext>
              </a:extLst>
            </p:cNvPr>
            <p:cNvSpPr/>
            <p:nvPr/>
          </p:nvSpPr>
          <p:spPr>
            <a:xfrm>
              <a:off x="7450770" y="1243488"/>
              <a:ext cx="19050" cy="19050"/>
            </a:xfrm>
            <a:custGeom>
              <a:avLst/>
              <a:gdLst>
                <a:gd name="connsiteX0" fmla="*/ 13972 w 19050"/>
                <a:gd name="connsiteY0" fmla="*/ 7144 h 19050"/>
                <a:gd name="connsiteX1" fmla="*/ 13972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3972" y="7144"/>
                  </a:moveTo>
                  <a:cubicBezTo>
                    <a:pt x="6352" y="12859"/>
                    <a:pt x="3495" y="19526"/>
                    <a:pt x="13972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87" name="Freeform: Shape 886">
              <a:extLst>
                <a:ext uri="{FF2B5EF4-FFF2-40B4-BE49-F238E27FC236}">
                  <a16:creationId xmlns:a16="http://schemas.microsoft.com/office/drawing/2014/main" id="{BDF548B2-E454-42EA-9A28-ABFB3CC4BC8D}"/>
                </a:ext>
              </a:extLst>
            </p:cNvPr>
            <p:cNvSpPr/>
            <p:nvPr/>
          </p:nvSpPr>
          <p:spPr>
            <a:xfrm>
              <a:off x="7459504" y="1142507"/>
              <a:ext cx="76200" cy="95250"/>
            </a:xfrm>
            <a:custGeom>
              <a:avLst/>
              <a:gdLst>
                <a:gd name="connsiteX0" fmla="*/ 53816 w 76200"/>
                <a:gd name="connsiteY0" fmla="*/ 40498 h 95250"/>
                <a:gd name="connsiteX1" fmla="*/ 55721 w 76200"/>
                <a:gd name="connsiteY1" fmla="*/ 24305 h 95250"/>
                <a:gd name="connsiteX2" fmla="*/ 60484 w 76200"/>
                <a:gd name="connsiteY2" fmla="*/ 7160 h 95250"/>
                <a:gd name="connsiteX3" fmla="*/ 7144 w 76200"/>
                <a:gd name="connsiteY3" fmla="*/ 80503 h 95250"/>
                <a:gd name="connsiteX4" fmla="*/ 11906 w 76200"/>
                <a:gd name="connsiteY4" fmla="*/ 89075 h 95250"/>
                <a:gd name="connsiteX5" fmla="*/ 22384 w 76200"/>
                <a:gd name="connsiteY5" fmla="*/ 88123 h 95250"/>
                <a:gd name="connsiteX6" fmla="*/ 53816 w 76200"/>
                <a:gd name="connsiteY6" fmla="*/ 40498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6200" h="95250">
                  <a:moveTo>
                    <a:pt x="53816" y="40498"/>
                  </a:moveTo>
                  <a:cubicBezTo>
                    <a:pt x="47149" y="45260"/>
                    <a:pt x="70961" y="24305"/>
                    <a:pt x="55721" y="24305"/>
                  </a:cubicBezTo>
                  <a:cubicBezTo>
                    <a:pt x="64294" y="30020"/>
                    <a:pt x="79534" y="23353"/>
                    <a:pt x="60484" y="7160"/>
                  </a:cubicBezTo>
                  <a:cubicBezTo>
                    <a:pt x="59531" y="6208"/>
                    <a:pt x="20479" y="47165"/>
                    <a:pt x="7144" y="80503"/>
                  </a:cubicBezTo>
                  <a:cubicBezTo>
                    <a:pt x="10001" y="74788"/>
                    <a:pt x="11906" y="77645"/>
                    <a:pt x="11906" y="89075"/>
                  </a:cubicBezTo>
                  <a:cubicBezTo>
                    <a:pt x="13811" y="74788"/>
                    <a:pt x="17621" y="74788"/>
                    <a:pt x="22384" y="88123"/>
                  </a:cubicBezTo>
                  <a:cubicBezTo>
                    <a:pt x="51911" y="60500"/>
                    <a:pt x="50006" y="47165"/>
                    <a:pt x="53816" y="4049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88" name="Freeform: Shape 887">
              <a:extLst>
                <a:ext uri="{FF2B5EF4-FFF2-40B4-BE49-F238E27FC236}">
                  <a16:creationId xmlns:a16="http://schemas.microsoft.com/office/drawing/2014/main" id="{BFF94C6A-56BD-42AC-9477-EACA57748042}"/>
                </a:ext>
              </a:extLst>
            </p:cNvPr>
            <p:cNvSpPr/>
            <p:nvPr/>
          </p:nvSpPr>
          <p:spPr>
            <a:xfrm>
              <a:off x="7488079" y="12025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89" name="Freeform: Shape 888">
              <a:extLst>
                <a:ext uri="{FF2B5EF4-FFF2-40B4-BE49-F238E27FC236}">
                  <a16:creationId xmlns:a16="http://schemas.microsoft.com/office/drawing/2014/main" id="{7EA934F9-1A9F-4C1C-B5CF-D67A2DC387B7}"/>
                </a:ext>
              </a:extLst>
            </p:cNvPr>
            <p:cNvSpPr/>
            <p:nvPr/>
          </p:nvSpPr>
          <p:spPr>
            <a:xfrm>
              <a:off x="7501414" y="118877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10001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90" name="Freeform: Shape 889">
              <a:extLst>
                <a:ext uri="{FF2B5EF4-FFF2-40B4-BE49-F238E27FC236}">
                  <a16:creationId xmlns:a16="http://schemas.microsoft.com/office/drawing/2014/main" id="{8462C88E-3FC7-4D8A-A0C7-7AC6C69294F4}"/>
                </a:ext>
              </a:extLst>
            </p:cNvPr>
            <p:cNvSpPr/>
            <p:nvPr/>
          </p:nvSpPr>
          <p:spPr>
            <a:xfrm>
              <a:off x="7463949" y="1236821"/>
              <a:ext cx="9525" cy="9525"/>
            </a:xfrm>
            <a:custGeom>
              <a:avLst/>
              <a:gdLst>
                <a:gd name="connsiteX0" fmla="*/ 8414 w 9525"/>
                <a:gd name="connsiteY0" fmla="*/ 7144 h 9525"/>
                <a:gd name="connsiteX1" fmla="*/ 841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144"/>
                  </a:moveTo>
                  <a:cubicBezTo>
                    <a:pt x="5556" y="16669"/>
                    <a:pt x="8414" y="7144"/>
                    <a:pt x="841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91" name="Freeform: Shape 890">
              <a:extLst>
                <a:ext uri="{FF2B5EF4-FFF2-40B4-BE49-F238E27FC236}">
                  <a16:creationId xmlns:a16="http://schemas.microsoft.com/office/drawing/2014/main" id="{C661FDB5-88B7-42E5-82BC-AA0373D84D23}"/>
                </a:ext>
              </a:extLst>
            </p:cNvPr>
            <p:cNvSpPr/>
            <p:nvPr/>
          </p:nvSpPr>
          <p:spPr>
            <a:xfrm>
              <a:off x="7459080" y="1227084"/>
              <a:ext cx="9525" cy="9525"/>
            </a:xfrm>
            <a:custGeom>
              <a:avLst/>
              <a:gdLst>
                <a:gd name="connsiteX0" fmla="*/ 7567 w 9525"/>
                <a:gd name="connsiteY0" fmla="*/ 9260 h 9525"/>
                <a:gd name="connsiteX1" fmla="*/ 7567 w 9525"/>
                <a:gd name="connsiteY1" fmla="*/ 926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9260"/>
                  </a:moveTo>
                  <a:cubicBezTo>
                    <a:pt x="6615" y="4498"/>
                    <a:pt x="7567" y="9260"/>
                    <a:pt x="7567" y="926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92" name="Freeform: Shape 891">
              <a:extLst>
                <a:ext uri="{FF2B5EF4-FFF2-40B4-BE49-F238E27FC236}">
                  <a16:creationId xmlns:a16="http://schemas.microsoft.com/office/drawing/2014/main" id="{30EBA07E-139B-49B2-952C-0082DB5F7978}"/>
                </a:ext>
              </a:extLst>
            </p:cNvPr>
            <p:cNvSpPr/>
            <p:nvPr/>
          </p:nvSpPr>
          <p:spPr>
            <a:xfrm>
              <a:off x="7570946" y="118348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7144" y="7144"/>
                  </a:lnTo>
                  <a:cubicBezTo>
                    <a:pt x="7144" y="8096"/>
                    <a:pt x="7144" y="9049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93" name="Freeform: Shape 892">
              <a:extLst>
                <a:ext uri="{FF2B5EF4-FFF2-40B4-BE49-F238E27FC236}">
                  <a16:creationId xmlns:a16="http://schemas.microsoft.com/office/drawing/2014/main" id="{25CFB2E8-4DC0-4106-BA0A-74B10A058C8E}"/>
                </a:ext>
              </a:extLst>
            </p:cNvPr>
            <p:cNvSpPr/>
            <p:nvPr/>
          </p:nvSpPr>
          <p:spPr>
            <a:xfrm>
              <a:off x="7489031" y="1174843"/>
              <a:ext cx="47625" cy="47625"/>
            </a:xfrm>
            <a:custGeom>
              <a:avLst/>
              <a:gdLst>
                <a:gd name="connsiteX0" fmla="*/ 39529 w 47625"/>
                <a:gd name="connsiteY0" fmla="*/ 8162 h 47625"/>
                <a:gd name="connsiteX1" fmla="*/ 7144 w 47625"/>
                <a:gd name="connsiteY1" fmla="*/ 35784 h 47625"/>
                <a:gd name="connsiteX2" fmla="*/ 11906 w 47625"/>
                <a:gd name="connsiteY2" fmla="*/ 41499 h 47625"/>
                <a:gd name="connsiteX3" fmla="*/ 39529 w 47625"/>
                <a:gd name="connsiteY3" fmla="*/ 8162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25" h="47625">
                  <a:moveTo>
                    <a:pt x="39529" y="8162"/>
                  </a:moveTo>
                  <a:cubicBezTo>
                    <a:pt x="34766" y="11972"/>
                    <a:pt x="19526" y="37689"/>
                    <a:pt x="7144" y="35784"/>
                  </a:cubicBezTo>
                  <a:cubicBezTo>
                    <a:pt x="10954" y="36737"/>
                    <a:pt x="12859" y="38642"/>
                    <a:pt x="11906" y="41499"/>
                  </a:cubicBezTo>
                  <a:cubicBezTo>
                    <a:pt x="35719" y="48167"/>
                    <a:pt x="46196" y="-411"/>
                    <a:pt x="39529" y="816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94" name="Freeform: Shape 893">
              <a:extLst>
                <a:ext uri="{FF2B5EF4-FFF2-40B4-BE49-F238E27FC236}">
                  <a16:creationId xmlns:a16="http://schemas.microsoft.com/office/drawing/2014/main" id="{DBD9B751-8A4A-4140-B0FB-C4EEB0343F57}"/>
                </a:ext>
              </a:extLst>
            </p:cNvPr>
            <p:cNvSpPr/>
            <p:nvPr/>
          </p:nvSpPr>
          <p:spPr>
            <a:xfrm>
              <a:off x="7471886" y="123354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8096" y="6615"/>
                    <a:pt x="7144" y="7567"/>
                  </a:cubicBezTo>
                  <a:cubicBezTo>
                    <a:pt x="8096" y="6615"/>
                    <a:pt x="8096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95" name="Freeform: Shape 894">
              <a:extLst>
                <a:ext uri="{FF2B5EF4-FFF2-40B4-BE49-F238E27FC236}">
                  <a16:creationId xmlns:a16="http://schemas.microsoft.com/office/drawing/2014/main" id="{F6A55A43-0913-422A-84CC-ACAC3AE737AA}"/>
                </a:ext>
              </a:extLst>
            </p:cNvPr>
            <p:cNvSpPr/>
            <p:nvPr/>
          </p:nvSpPr>
          <p:spPr>
            <a:xfrm>
              <a:off x="7370921" y="1179671"/>
              <a:ext cx="57150" cy="47625"/>
            </a:xfrm>
            <a:custGeom>
              <a:avLst/>
              <a:gdLst>
                <a:gd name="connsiteX0" fmla="*/ 7144 w 57150"/>
                <a:gd name="connsiteY0" fmla="*/ 25241 h 47625"/>
                <a:gd name="connsiteX1" fmla="*/ 55721 w 57150"/>
                <a:gd name="connsiteY1" fmla="*/ 7144 h 47625"/>
                <a:gd name="connsiteX2" fmla="*/ 53816 w 57150"/>
                <a:gd name="connsiteY2" fmla="*/ 22384 h 47625"/>
                <a:gd name="connsiteX3" fmla="*/ 29051 w 57150"/>
                <a:gd name="connsiteY3" fmla="*/ 43339 h 47625"/>
                <a:gd name="connsiteX4" fmla="*/ 7144 w 57150"/>
                <a:gd name="connsiteY4" fmla="*/ 25241 h 47625"/>
                <a:gd name="connsiteX5" fmla="*/ 11906 w 57150"/>
                <a:gd name="connsiteY5" fmla="*/ 22384 h 47625"/>
                <a:gd name="connsiteX6" fmla="*/ 15716 w 57150"/>
                <a:gd name="connsiteY6" fmla="*/ 22384 h 47625"/>
                <a:gd name="connsiteX7" fmla="*/ 11906 w 57150"/>
                <a:gd name="connsiteY7" fmla="*/ 22384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7150" h="47625">
                  <a:moveTo>
                    <a:pt x="7144" y="25241"/>
                  </a:moveTo>
                  <a:cubicBezTo>
                    <a:pt x="20479" y="19526"/>
                    <a:pt x="34766" y="10001"/>
                    <a:pt x="55721" y="7144"/>
                  </a:cubicBezTo>
                  <a:cubicBezTo>
                    <a:pt x="56674" y="9049"/>
                    <a:pt x="51911" y="23336"/>
                    <a:pt x="53816" y="22384"/>
                  </a:cubicBezTo>
                  <a:cubicBezTo>
                    <a:pt x="37624" y="-476"/>
                    <a:pt x="47149" y="29051"/>
                    <a:pt x="29051" y="43339"/>
                  </a:cubicBezTo>
                  <a:cubicBezTo>
                    <a:pt x="30956" y="9049"/>
                    <a:pt x="8096" y="29051"/>
                    <a:pt x="7144" y="25241"/>
                  </a:cubicBezTo>
                  <a:close/>
                  <a:moveTo>
                    <a:pt x="11906" y="22384"/>
                  </a:moveTo>
                  <a:lnTo>
                    <a:pt x="15716" y="22384"/>
                  </a:lnTo>
                  <a:cubicBezTo>
                    <a:pt x="14764" y="21431"/>
                    <a:pt x="12859" y="21431"/>
                    <a:pt x="11906" y="2238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96" name="Freeform: Shape 895">
              <a:extLst>
                <a:ext uri="{FF2B5EF4-FFF2-40B4-BE49-F238E27FC236}">
                  <a16:creationId xmlns:a16="http://schemas.microsoft.com/office/drawing/2014/main" id="{C52D2D0F-90FF-488C-A079-EB90A3872A79}"/>
                </a:ext>
              </a:extLst>
            </p:cNvPr>
            <p:cNvSpPr/>
            <p:nvPr/>
          </p:nvSpPr>
          <p:spPr>
            <a:xfrm>
              <a:off x="6901339" y="113014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9049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97" name="Freeform: Shape 896">
              <a:extLst>
                <a:ext uri="{FF2B5EF4-FFF2-40B4-BE49-F238E27FC236}">
                  <a16:creationId xmlns:a16="http://schemas.microsoft.com/office/drawing/2014/main" id="{6296BDC5-A24E-4826-9031-DE205289C2A9}"/>
                </a:ext>
              </a:extLst>
            </p:cNvPr>
            <p:cNvSpPr/>
            <p:nvPr/>
          </p:nvSpPr>
          <p:spPr>
            <a:xfrm>
              <a:off x="7207091" y="131587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7144"/>
                  </a:lnTo>
                  <a:cubicBezTo>
                    <a:pt x="7144" y="7144"/>
                    <a:pt x="8096" y="7144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98" name="Freeform: Shape 897">
              <a:extLst>
                <a:ext uri="{FF2B5EF4-FFF2-40B4-BE49-F238E27FC236}">
                  <a16:creationId xmlns:a16="http://schemas.microsoft.com/office/drawing/2014/main" id="{04AAB8A2-C59C-4F37-A13A-A35D9EAB2795}"/>
                </a:ext>
              </a:extLst>
            </p:cNvPr>
            <p:cNvSpPr/>
            <p:nvPr/>
          </p:nvSpPr>
          <p:spPr>
            <a:xfrm>
              <a:off x="7149941" y="1338738"/>
              <a:ext cx="9525" cy="9525"/>
            </a:xfrm>
            <a:custGeom>
              <a:avLst/>
              <a:gdLst>
                <a:gd name="connsiteX0" fmla="*/ 10954 w 9525"/>
                <a:gd name="connsiteY0" fmla="*/ 7144 h 9525"/>
                <a:gd name="connsiteX1" fmla="*/ 7144 w 9525"/>
                <a:gd name="connsiteY1" fmla="*/ 9049 h 9525"/>
                <a:gd name="connsiteX2" fmla="*/ 1095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144"/>
                  </a:moveTo>
                  <a:lnTo>
                    <a:pt x="7144" y="9049"/>
                  </a:lnTo>
                  <a:cubicBezTo>
                    <a:pt x="8096" y="9049"/>
                    <a:pt x="10001" y="8096"/>
                    <a:pt x="1095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99" name="Freeform: Shape 898">
              <a:extLst>
                <a:ext uri="{FF2B5EF4-FFF2-40B4-BE49-F238E27FC236}">
                  <a16:creationId xmlns:a16="http://schemas.microsoft.com/office/drawing/2014/main" id="{CAF469F2-2C36-4C9E-96B1-363F9095AF2C}"/>
                </a:ext>
              </a:extLst>
            </p:cNvPr>
            <p:cNvSpPr/>
            <p:nvPr/>
          </p:nvSpPr>
          <p:spPr>
            <a:xfrm>
              <a:off x="6911816" y="11615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00" name="Freeform: Shape 899">
              <a:extLst>
                <a:ext uri="{FF2B5EF4-FFF2-40B4-BE49-F238E27FC236}">
                  <a16:creationId xmlns:a16="http://schemas.microsoft.com/office/drawing/2014/main" id="{1CE06608-AB3D-4048-846B-D21BC1EA14E8}"/>
                </a:ext>
              </a:extLst>
            </p:cNvPr>
            <p:cNvSpPr/>
            <p:nvPr/>
          </p:nvSpPr>
          <p:spPr>
            <a:xfrm>
              <a:off x="7048976" y="1291113"/>
              <a:ext cx="9525" cy="9525"/>
            </a:xfrm>
            <a:custGeom>
              <a:avLst/>
              <a:gdLst>
                <a:gd name="connsiteX0" fmla="*/ 8096 w 9525"/>
                <a:gd name="connsiteY0" fmla="*/ 10001 h 9525"/>
                <a:gd name="connsiteX1" fmla="*/ 7144 w 9525"/>
                <a:gd name="connsiteY1" fmla="*/ 7144 h 9525"/>
                <a:gd name="connsiteX2" fmla="*/ 8096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10001"/>
                  </a:moveTo>
                  <a:cubicBezTo>
                    <a:pt x="8096" y="9049"/>
                    <a:pt x="7144" y="8096"/>
                    <a:pt x="7144" y="7144"/>
                  </a:cubicBezTo>
                  <a:cubicBezTo>
                    <a:pt x="7144" y="8096"/>
                    <a:pt x="7144" y="9049"/>
                    <a:pt x="8096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01" name="Freeform: Shape 900">
              <a:extLst>
                <a:ext uri="{FF2B5EF4-FFF2-40B4-BE49-F238E27FC236}">
                  <a16:creationId xmlns:a16="http://schemas.microsoft.com/office/drawing/2014/main" id="{6D743C93-2FF0-4805-9BB9-896AF9BF17B6}"/>
                </a:ext>
              </a:extLst>
            </p:cNvPr>
            <p:cNvSpPr/>
            <p:nvPr/>
          </p:nvSpPr>
          <p:spPr>
            <a:xfrm>
              <a:off x="7153604" y="1338738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02" name="Freeform: Shape 901">
              <a:extLst>
                <a:ext uri="{FF2B5EF4-FFF2-40B4-BE49-F238E27FC236}">
                  <a16:creationId xmlns:a16="http://schemas.microsoft.com/office/drawing/2014/main" id="{46ED2535-E773-4744-8B09-979EE0AA86D1}"/>
                </a:ext>
              </a:extLst>
            </p:cNvPr>
            <p:cNvSpPr/>
            <p:nvPr/>
          </p:nvSpPr>
          <p:spPr>
            <a:xfrm>
              <a:off x="7230904" y="134159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8096" y="8096"/>
                    <a:pt x="9049" y="7144"/>
                  </a:cubicBezTo>
                  <a:cubicBezTo>
                    <a:pt x="8096" y="7144"/>
                    <a:pt x="7144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03" name="Freeform: Shape 902">
              <a:extLst>
                <a:ext uri="{FF2B5EF4-FFF2-40B4-BE49-F238E27FC236}">
                  <a16:creationId xmlns:a16="http://schemas.microsoft.com/office/drawing/2014/main" id="{ADD842C4-EE4D-4CDC-A45A-9B5AB34B567E}"/>
                </a:ext>
              </a:extLst>
            </p:cNvPr>
            <p:cNvSpPr/>
            <p:nvPr/>
          </p:nvSpPr>
          <p:spPr>
            <a:xfrm>
              <a:off x="7228046" y="131683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8096" y="8096"/>
                    <a:pt x="9049" y="7144"/>
                  </a:cubicBezTo>
                  <a:lnTo>
                    <a:pt x="7144" y="809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04" name="Freeform: Shape 903">
              <a:extLst>
                <a:ext uri="{FF2B5EF4-FFF2-40B4-BE49-F238E27FC236}">
                  <a16:creationId xmlns:a16="http://schemas.microsoft.com/office/drawing/2014/main" id="{78291934-DA7E-4D33-B7A2-781C76BC968F}"/>
                </a:ext>
              </a:extLst>
            </p:cNvPr>
            <p:cNvSpPr/>
            <p:nvPr/>
          </p:nvSpPr>
          <p:spPr>
            <a:xfrm>
              <a:off x="7343299" y="132064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10001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10001" y="7144"/>
                  </a:lnTo>
                  <a:cubicBezTo>
                    <a:pt x="9049" y="8096"/>
                    <a:pt x="8096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05" name="Freeform: Shape 904">
              <a:extLst>
                <a:ext uri="{FF2B5EF4-FFF2-40B4-BE49-F238E27FC236}">
                  <a16:creationId xmlns:a16="http://schemas.microsoft.com/office/drawing/2014/main" id="{B9262365-DE32-42E5-9B15-CCFC205B0ACA}"/>
                </a:ext>
              </a:extLst>
            </p:cNvPr>
            <p:cNvSpPr/>
            <p:nvPr/>
          </p:nvSpPr>
          <p:spPr>
            <a:xfrm>
              <a:off x="7236619" y="132254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8096" y="7144"/>
                  </a:cubicBezTo>
                  <a:cubicBezTo>
                    <a:pt x="7144" y="7144"/>
                    <a:pt x="7144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06" name="Freeform: Shape 905">
              <a:extLst>
                <a:ext uri="{FF2B5EF4-FFF2-40B4-BE49-F238E27FC236}">
                  <a16:creationId xmlns:a16="http://schemas.microsoft.com/office/drawing/2014/main" id="{0D76776A-3306-48AF-864F-2A4E4464D777}"/>
                </a:ext>
              </a:extLst>
            </p:cNvPr>
            <p:cNvSpPr/>
            <p:nvPr/>
          </p:nvSpPr>
          <p:spPr>
            <a:xfrm>
              <a:off x="6921341" y="11063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07" name="Freeform: Shape 906">
              <a:extLst>
                <a:ext uri="{FF2B5EF4-FFF2-40B4-BE49-F238E27FC236}">
                  <a16:creationId xmlns:a16="http://schemas.microsoft.com/office/drawing/2014/main" id="{8AA78B15-DF8E-4506-94D3-D63581F9F8DF}"/>
                </a:ext>
              </a:extLst>
            </p:cNvPr>
            <p:cNvSpPr/>
            <p:nvPr/>
          </p:nvSpPr>
          <p:spPr>
            <a:xfrm>
              <a:off x="6906101" y="1098708"/>
              <a:ext cx="9525" cy="9525"/>
            </a:xfrm>
            <a:custGeom>
              <a:avLst/>
              <a:gdLst>
                <a:gd name="connsiteX0" fmla="*/ 8096 w 9525"/>
                <a:gd name="connsiteY0" fmla="*/ 10001 h 9525"/>
                <a:gd name="connsiteX1" fmla="*/ 7144 w 9525"/>
                <a:gd name="connsiteY1" fmla="*/ 7144 h 9525"/>
                <a:gd name="connsiteX2" fmla="*/ 8096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10001"/>
                  </a:moveTo>
                  <a:lnTo>
                    <a:pt x="7144" y="7144"/>
                  </a:lnTo>
                  <a:cubicBezTo>
                    <a:pt x="7144" y="8096"/>
                    <a:pt x="7144" y="9049"/>
                    <a:pt x="8096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08" name="Freeform: Shape 907">
              <a:extLst>
                <a:ext uri="{FF2B5EF4-FFF2-40B4-BE49-F238E27FC236}">
                  <a16:creationId xmlns:a16="http://schemas.microsoft.com/office/drawing/2014/main" id="{837B458D-0F46-4B14-A3B3-24A344C33AE6}"/>
                </a:ext>
              </a:extLst>
            </p:cNvPr>
            <p:cNvSpPr/>
            <p:nvPr/>
          </p:nvSpPr>
          <p:spPr>
            <a:xfrm>
              <a:off x="7008677" y="1256823"/>
              <a:ext cx="9525" cy="19050"/>
            </a:xfrm>
            <a:custGeom>
              <a:avLst/>
              <a:gdLst>
                <a:gd name="connsiteX0" fmla="*/ 9343 w 9525"/>
                <a:gd name="connsiteY0" fmla="*/ 11906 h 19050"/>
                <a:gd name="connsiteX1" fmla="*/ 9343 w 9525"/>
                <a:gd name="connsiteY1" fmla="*/ 7144 h 19050"/>
                <a:gd name="connsiteX2" fmla="*/ 9343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343" y="11906"/>
                  </a:moveTo>
                  <a:cubicBezTo>
                    <a:pt x="9343" y="10001"/>
                    <a:pt x="8391" y="8096"/>
                    <a:pt x="9343" y="7144"/>
                  </a:cubicBezTo>
                  <a:cubicBezTo>
                    <a:pt x="7439" y="8096"/>
                    <a:pt x="5533" y="11906"/>
                    <a:pt x="9343" y="1190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09" name="Freeform: Shape 908">
              <a:extLst>
                <a:ext uri="{FF2B5EF4-FFF2-40B4-BE49-F238E27FC236}">
                  <a16:creationId xmlns:a16="http://schemas.microsoft.com/office/drawing/2014/main" id="{6A04374B-2CD1-498B-B824-FDB10C61FE95}"/>
                </a:ext>
              </a:extLst>
            </p:cNvPr>
            <p:cNvSpPr/>
            <p:nvPr/>
          </p:nvSpPr>
          <p:spPr>
            <a:xfrm>
              <a:off x="6973729" y="1105376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cubicBezTo>
                    <a:pt x="9049" y="8096"/>
                    <a:pt x="8096" y="8096"/>
                    <a:pt x="7144" y="7144"/>
                  </a:cubicBezTo>
                  <a:cubicBezTo>
                    <a:pt x="8096" y="8096"/>
                    <a:pt x="9049" y="8096"/>
                    <a:pt x="10001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10" name="Freeform: Shape 909">
              <a:extLst>
                <a:ext uri="{FF2B5EF4-FFF2-40B4-BE49-F238E27FC236}">
                  <a16:creationId xmlns:a16="http://schemas.microsoft.com/office/drawing/2014/main" id="{1976F938-392F-45EA-9506-DB092AD0E6E6}"/>
                </a:ext>
              </a:extLst>
            </p:cNvPr>
            <p:cNvSpPr/>
            <p:nvPr/>
          </p:nvSpPr>
          <p:spPr>
            <a:xfrm>
              <a:off x="6970871" y="1104423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lnTo>
                    <a:pt x="7144" y="7144"/>
                  </a:lnTo>
                  <a:cubicBezTo>
                    <a:pt x="8096" y="8096"/>
                    <a:pt x="9049" y="8096"/>
                    <a:pt x="9049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11" name="Freeform: Shape 910">
              <a:extLst>
                <a:ext uri="{FF2B5EF4-FFF2-40B4-BE49-F238E27FC236}">
                  <a16:creationId xmlns:a16="http://schemas.microsoft.com/office/drawing/2014/main" id="{DBF2079B-84AF-4B66-8F4D-1818B1BD48AB}"/>
                </a:ext>
              </a:extLst>
            </p:cNvPr>
            <p:cNvSpPr/>
            <p:nvPr/>
          </p:nvSpPr>
          <p:spPr>
            <a:xfrm>
              <a:off x="7060406" y="12063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12" name="Freeform: Shape 911">
              <a:extLst>
                <a:ext uri="{FF2B5EF4-FFF2-40B4-BE49-F238E27FC236}">
                  <a16:creationId xmlns:a16="http://schemas.microsoft.com/office/drawing/2014/main" id="{4F8D223B-364A-49F7-987B-0CE1153CBD95}"/>
                </a:ext>
              </a:extLst>
            </p:cNvPr>
            <p:cNvSpPr/>
            <p:nvPr/>
          </p:nvSpPr>
          <p:spPr>
            <a:xfrm>
              <a:off x="6877526" y="1085792"/>
              <a:ext cx="38100" cy="28575"/>
            </a:xfrm>
            <a:custGeom>
              <a:avLst/>
              <a:gdLst>
                <a:gd name="connsiteX0" fmla="*/ 36671 w 38100"/>
                <a:gd name="connsiteY0" fmla="*/ 17203 h 28575"/>
                <a:gd name="connsiteX1" fmla="*/ 7144 w 38100"/>
                <a:gd name="connsiteY1" fmla="*/ 10535 h 28575"/>
                <a:gd name="connsiteX2" fmla="*/ 36671 w 38100"/>
                <a:gd name="connsiteY2" fmla="*/ 17203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" h="28575">
                  <a:moveTo>
                    <a:pt x="36671" y="17203"/>
                  </a:moveTo>
                  <a:cubicBezTo>
                    <a:pt x="29051" y="17203"/>
                    <a:pt x="10954" y="58"/>
                    <a:pt x="7144" y="10535"/>
                  </a:cubicBezTo>
                  <a:cubicBezTo>
                    <a:pt x="17621" y="37205"/>
                    <a:pt x="28099" y="21013"/>
                    <a:pt x="36671" y="1720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13" name="Freeform: Shape 912">
              <a:extLst>
                <a:ext uri="{FF2B5EF4-FFF2-40B4-BE49-F238E27FC236}">
                  <a16:creationId xmlns:a16="http://schemas.microsoft.com/office/drawing/2014/main" id="{E14C8A6A-90FB-482F-A85B-AF79425DD6E5}"/>
                </a:ext>
              </a:extLst>
            </p:cNvPr>
            <p:cNvSpPr/>
            <p:nvPr/>
          </p:nvSpPr>
          <p:spPr>
            <a:xfrm>
              <a:off x="6955208" y="1093522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5"/>
                    <a:pt x="7567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14" name="Freeform: Shape 913">
              <a:extLst>
                <a:ext uri="{FF2B5EF4-FFF2-40B4-BE49-F238E27FC236}">
                  <a16:creationId xmlns:a16="http://schemas.microsoft.com/office/drawing/2014/main" id="{99DAB7BF-F25D-44D3-8564-5D1EA86DD7FC}"/>
                </a:ext>
              </a:extLst>
            </p:cNvPr>
            <p:cNvSpPr/>
            <p:nvPr/>
          </p:nvSpPr>
          <p:spPr>
            <a:xfrm>
              <a:off x="7332821" y="120919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7144" y="8096"/>
                    <a:pt x="7144" y="9049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15" name="Freeform: Shape 914">
              <a:extLst>
                <a:ext uri="{FF2B5EF4-FFF2-40B4-BE49-F238E27FC236}">
                  <a16:creationId xmlns:a16="http://schemas.microsoft.com/office/drawing/2014/main" id="{F161B54D-14CC-4104-97A8-2F84222FFEE0}"/>
                </a:ext>
              </a:extLst>
            </p:cNvPr>
            <p:cNvSpPr/>
            <p:nvPr/>
          </p:nvSpPr>
          <p:spPr>
            <a:xfrm>
              <a:off x="6930866" y="11053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16" name="Freeform: Shape 915">
              <a:extLst>
                <a:ext uri="{FF2B5EF4-FFF2-40B4-BE49-F238E27FC236}">
                  <a16:creationId xmlns:a16="http://schemas.microsoft.com/office/drawing/2014/main" id="{FAC94DD4-45BE-48DA-B4C1-E613EFE29AA3}"/>
                </a:ext>
              </a:extLst>
            </p:cNvPr>
            <p:cNvSpPr/>
            <p:nvPr/>
          </p:nvSpPr>
          <p:spPr>
            <a:xfrm>
              <a:off x="7280434" y="12225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17" name="Freeform: Shape 916">
              <a:extLst>
                <a:ext uri="{FF2B5EF4-FFF2-40B4-BE49-F238E27FC236}">
                  <a16:creationId xmlns:a16="http://schemas.microsoft.com/office/drawing/2014/main" id="{7618743B-52D7-4999-8672-986FA06AA9ED}"/>
                </a:ext>
              </a:extLst>
            </p:cNvPr>
            <p:cNvSpPr/>
            <p:nvPr/>
          </p:nvSpPr>
          <p:spPr>
            <a:xfrm>
              <a:off x="7310914" y="13311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18" name="Freeform: Shape 917">
              <a:extLst>
                <a:ext uri="{FF2B5EF4-FFF2-40B4-BE49-F238E27FC236}">
                  <a16:creationId xmlns:a16="http://schemas.microsoft.com/office/drawing/2014/main" id="{C858C076-77CB-463E-9800-A9F41A1AB945}"/>
                </a:ext>
              </a:extLst>
            </p:cNvPr>
            <p:cNvSpPr/>
            <p:nvPr/>
          </p:nvSpPr>
          <p:spPr>
            <a:xfrm>
              <a:off x="7280434" y="122277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7144" y="7858"/>
                  </a:ln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19" name="Freeform: Shape 918">
              <a:extLst>
                <a:ext uri="{FF2B5EF4-FFF2-40B4-BE49-F238E27FC236}">
                  <a16:creationId xmlns:a16="http://schemas.microsoft.com/office/drawing/2014/main" id="{95B1AEFB-75A9-4D07-8BF4-582D921CDC06}"/>
                </a:ext>
              </a:extLst>
            </p:cNvPr>
            <p:cNvSpPr/>
            <p:nvPr/>
          </p:nvSpPr>
          <p:spPr>
            <a:xfrm>
              <a:off x="7175659" y="12387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8096" y="9049"/>
                  </a:cubicBezTo>
                  <a:cubicBezTo>
                    <a:pt x="8096" y="9049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20" name="Freeform: Shape 919">
              <a:extLst>
                <a:ext uri="{FF2B5EF4-FFF2-40B4-BE49-F238E27FC236}">
                  <a16:creationId xmlns:a16="http://schemas.microsoft.com/office/drawing/2014/main" id="{C4FBB272-7586-4C96-B1CF-BA2ECE70F29D}"/>
                </a:ext>
              </a:extLst>
            </p:cNvPr>
            <p:cNvSpPr/>
            <p:nvPr/>
          </p:nvSpPr>
          <p:spPr>
            <a:xfrm>
              <a:off x="7195661" y="12492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21" name="Freeform: Shape 920">
              <a:extLst>
                <a:ext uri="{FF2B5EF4-FFF2-40B4-BE49-F238E27FC236}">
                  <a16:creationId xmlns:a16="http://schemas.microsoft.com/office/drawing/2014/main" id="{2634A2A5-65EE-4317-BD28-68F0BC0B2C14}"/>
                </a:ext>
              </a:extLst>
            </p:cNvPr>
            <p:cNvSpPr/>
            <p:nvPr/>
          </p:nvSpPr>
          <p:spPr>
            <a:xfrm>
              <a:off x="7005161" y="12863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10001" y="8096"/>
                  </a:cubicBez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22" name="Freeform: Shape 921">
              <a:extLst>
                <a:ext uri="{FF2B5EF4-FFF2-40B4-BE49-F238E27FC236}">
                  <a16:creationId xmlns:a16="http://schemas.microsoft.com/office/drawing/2014/main" id="{967DE6A4-973C-44AA-B6C4-50AEA462AF81}"/>
                </a:ext>
              </a:extLst>
            </p:cNvPr>
            <p:cNvSpPr/>
            <p:nvPr/>
          </p:nvSpPr>
          <p:spPr>
            <a:xfrm>
              <a:off x="7280434" y="122062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7144" y="8096"/>
                    <a:pt x="8096" y="7144"/>
                  </a:cubicBezTo>
                  <a:cubicBezTo>
                    <a:pt x="7144" y="7144"/>
                    <a:pt x="7144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23" name="Freeform: Shape 922">
              <a:extLst>
                <a:ext uri="{FF2B5EF4-FFF2-40B4-BE49-F238E27FC236}">
                  <a16:creationId xmlns:a16="http://schemas.microsoft.com/office/drawing/2014/main" id="{8F95F1CA-66EA-48FC-96C8-A358CABBA863}"/>
                </a:ext>
              </a:extLst>
            </p:cNvPr>
            <p:cNvSpPr/>
            <p:nvPr/>
          </p:nvSpPr>
          <p:spPr>
            <a:xfrm>
              <a:off x="7139464" y="126087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24" name="Freeform: Shape 923">
              <a:extLst>
                <a:ext uri="{FF2B5EF4-FFF2-40B4-BE49-F238E27FC236}">
                  <a16:creationId xmlns:a16="http://schemas.microsoft.com/office/drawing/2014/main" id="{990E4547-A714-4D04-AA7D-FAC02E04EE68}"/>
                </a:ext>
              </a:extLst>
            </p:cNvPr>
            <p:cNvSpPr/>
            <p:nvPr/>
          </p:nvSpPr>
          <p:spPr>
            <a:xfrm>
              <a:off x="7122528" y="1255231"/>
              <a:ext cx="28575" cy="19050"/>
            </a:xfrm>
            <a:custGeom>
              <a:avLst/>
              <a:gdLst>
                <a:gd name="connsiteX0" fmla="*/ 14554 w 28575"/>
                <a:gd name="connsiteY0" fmla="*/ 7784 h 19050"/>
                <a:gd name="connsiteX1" fmla="*/ 14554 w 28575"/>
                <a:gd name="connsiteY1" fmla="*/ 778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19050">
                  <a:moveTo>
                    <a:pt x="14554" y="7784"/>
                  </a:moveTo>
                  <a:cubicBezTo>
                    <a:pt x="-13069" y="37311"/>
                    <a:pt x="47891" y="2069"/>
                    <a:pt x="14554" y="778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25" name="Freeform: Shape 924">
              <a:extLst>
                <a:ext uri="{FF2B5EF4-FFF2-40B4-BE49-F238E27FC236}">
                  <a16:creationId xmlns:a16="http://schemas.microsoft.com/office/drawing/2014/main" id="{406D5F2E-A1B5-4D0A-A18F-9DA680B02823}"/>
                </a:ext>
              </a:extLst>
            </p:cNvPr>
            <p:cNvSpPr/>
            <p:nvPr/>
          </p:nvSpPr>
          <p:spPr>
            <a:xfrm>
              <a:off x="7130891" y="125301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8096" y="7144"/>
                    <a:pt x="9049" y="7144"/>
                  </a:cubicBezTo>
                  <a:cubicBezTo>
                    <a:pt x="8096" y="7144"/>
                    <a:pt x="7144" y="7144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26" name="Freeform: Shape 925">
              <a:extLst>
                <a:ext uri="{FF2B5EF4-FFF2-40B4-BE49-F238E27FC236}">
                  <a16:creationId xmlns:a16="http://schemas.microsoft.com/office/drawing/2014/main" id="{B3F1D940-2C39-4C09-9DF8-EC54F6C120D5}"/>
                </a:ext>
              </a:extLst>
            </p:cNvPr>
            <p:cNvSpPr/>
            <p:nvPr/>
          </p:nvSpPr>
          <p:spPr>
            <a:xfrm>
              <a:off x="7093744" y="123586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7144" y="7144"/>
                    <a:pt x="8096" y="7144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27" name="Freeform: Shape 926">
              <a:extLst>
                <a:ext uri="{FF2B5EF4-FFF2-40B4-BE49-F238E27FC236}">
                  <a16:creationId xmlns:a16="http://schemas.microsoft.com/office/drawing/2014/main" id="{303D3558-D6BD-441F-8608-A7B08636AF3C}"/>
                </a:ext>
              </a:extLst>
            </p:cNvPr>
            <p:cNvSpPr/>
            <p:nvPr/>
          </p:nvSpPr>
          <p:spPr>
            <a:xfrm>
              <a:off x="7404259" y="1240356"/>
              <a:ext cx="9525" cy="9525"/>
            </a:xfrm>
            <a:custGeom>
              <a:avLst/>
              <a:gdLst>
                <a:gd name="connsiteX0" fmla="*/ 10954 w 9525"/>
                <a:gd name="connsiteY0" fmla="*/ 7419 h 9525"/>
                <a:gd name="connsiteX1" fmla="*/ 10954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954" y="7419"/>
                  </a:moveTo>
                  <a:cubicBezTo>
                    <a:pt x="10954" y="6466"/>
                    <a:pt x="2381" y="8371"/>
                    <a:pt x="10954" y="74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28" name="Freeform: Shape 927">
              <a:extLst>
                <a:ext uri="{FF2B5EF4-FFF2-40B4-BE49-F238E27FC236}">
                  <a16:creationId xmlns:a16="http://schemas.microsoft.com/office/drawing/2014/main" id="{7BD3A956-A5F9-4256-8546-E41BF6E8FB5B}"/>
                </a:ext>
              </a:extLst>
            </p:cNvPr>
            <p:cNvSpPr/>
            <p:nvPr/>
          </p:nvSpPr>
          <p:spPr>
            <a:xfrm>
              <a:off x="6989921" y="12101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10001"/>
                    <a:pt x="10001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29" name="Freeform: Shape 928">
              <a:extLst>
                <a:ext uri="{FF2B5EF4-FFF2-40B4-BE49-F238E27FC236}">
                  <a16:creationId xmlns:a16="http://schemas.microsoft.com/office/drawing/2014/main" id="{FB943B8E-85C3-4B6B-BC00-6383AA1356FD}"/>
                </a:ext>
              </a:extLst>
            </p:cNvPr>
            <p:cNvSpPr/>
            <p:nvPr/>
          </p:nvSpPr>
          <p:spPr>
            <a:xfrm>
              <a:off x="7121366" y="126444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9049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8096" y="9049"/>
                    <a:pt x="9049" y="8096"/>
                    <a:pt x="9049" y="7144"/>
                  </a:cubicBezTo>
                  <a:cubicBezTo>
                    <a:pt x="8096" y="8096"/>
                    <a:pt x="7144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30" name="Freeform: Shape 929">
              <a:extLst>
                <a:ext uri="{FF2B5EF4-FFF2-40B4-BE49-F238E27FC236}">
                  <a16:creationId xmlns:a16="http://schemas.microsoft.com/office/drawing/2014/main" id="{F35C2C72-67C0-4195-A6EE-318B695B685C}"/>
                </a:ext>
              </a:extLst>
            </p:cNvPr>
            <p:cNvSpPr/>
            <p:nvPr/>
          </p:nvSpPr>
          <p:spPr>
            <a:xfrm>
              <a:off x="6995319" y="1196220"/>
              <a:ext cx="9525" cy="19050"/>
            </a:xfrm>
            <a:custGeom>
              <a:avLst/>
              <a:gdLst>
                <a:gd name="connsiteX0" fmla="*/ 8414 w 9525"/>
                <a:gd name="connsiteY0" fmla="*/ 13455 h 19050"/>
                <a:gd name="connsiteX1" fmla="*/ 8414 w 9525"/>
                <a:gd name="connsiteY1" fmla="*/ 1345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414" y="13455"/>
                  </a:moveTo>
                  <a:cubicBezTo>
                    <a:pt x="8414" y="8692"/>
                    <a:pt x="5556" y="2025"/>
                    <a:pt x="8414" y="1345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31" name="Freeform: Shape 930">
              <a:extLst>
                <a:ext uri="{FF2B5EF4-FFF2-40B4-BE49-F238E27FC236}">
                  <a16:creationId xmlns:a16="http://schemas.microsoft.com/office/drawing/2014/main" id="{35A576C3-7409-4F61-94AB-6E6169C52B71}"/>
                </a:ext>
              </a:extLst>
            </p:cNvPr>
            <p:cNvSpPr/>
            <p:nvPr/>
          </p:nvSpPr>
          <p:spPr>
            <a:xfrm>
              <a:off x="6992779" y="11968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32" name="Freeform: Shape 931">
              <a:extLst>
                <a:ext uri="{FF2B5EF4-FFF2-40B4-BE49-F238E27FC236}">
                  <a16:creationId xmlns:a16="http://schemas.microsoft.com/office/drawing/2014/main" id="{5CDD4FBB-2FBD-4886-B48B-0B7D370F49B6}"/>
                </a:ext>
              </a:extLst>
            </p:cNvPr>
            <p:cNvSpPr/>
            <p:nvPr/>
          </p:nvSpPr>
          <p:spPr>
            <a:xfrm>
              <a:off x="6894395" y="959638"/>
              <a:ext cx="847725" cy="400050"/>
            </a:xfrm>
            <a:custGeom>
              <a:avLst/>
              <a:gdLst>
                <a:gd name="connsiteX0" fmla="*/ 561775 w 847725"/>
                <a:gd name="connsiteY0" fmla="*/ 299566 h 400050"/>
                <a:gd name="connsiteX1" fmla="*/ 596065 w 847725"/>
                <a:gd name="connsiteY1" fmla="*/ 285279 h 400050"/>
                <a:gd name="connsiteX2" fmla="*/ 597017 w 847725"/>
                <a:gd name="connsiteY2" fmla="*/ 274801 h 400050"/>
                <a:gd name="connsiteX3" fmla="*/ 620830 w 847725"/>
                <a:gd name="connsiteY3" fmla="*/ 287184 h 400050"/>
                <a:gd name="connsiteX4" fmla="*/ 660835 w 847725"/>
                <a:gd name="connsiteY4" fmla="*/ 259561 h 400050"/>
                <a:gd name="connsiteX5" fmla="*/ 650357 w 847725"/>
                <a:gd name="connsiteY5" fmla="*/ 248131 h 400050"/>
                <a:gd name="connsiteX6" fmla="*/ 729415 w 847725"/>
                <a:gd name="connsiteY6" fmla="*/ 214794 h 400050"/>
                <a:gd name="connsiteX7" fmla="*/ 824665 w 847725"/>
                <a:gd name="connsiteY7" fmla="*/ 19531 h 400050"/>
                <a:gd name="connsiteX8" fmla="*/ 844667 w 847725"/>
                <a:gd name="connsiteY8" fmla="*/ 35724 h 400050"/>
                <a:gd name="connsiteX9" fmla="*/ 804662 w 847725"/>
                <a:gd name="connsiteY9" fmla="*/ 166216 h 400050"/>
                <a:gd name="connsiteX10" fmla="*/ 797042 w 847725"/>
                <a:gd name="connsiteY10" fmla="*/ 143356 h 400050"/>
                <a:gd name="connsiteX11" fmla="*/ 789422 w 847725"/>
                <a:gd name="connsiteY11" fmla="*/ 174789 h 400050"/>
                <a:gd name="connsiteX12" fmla="*/ 802757 w 847725"/>
                <a:gd name="connsiteY12" fmla="*/ 169074 h 400050"/>
                <a:gd name="connsiteX13" fmla="*/ 751322 w 847725"/>
                <a:gd name="connsiteY13" fmla="*/ 248131 h 400050"/>
                <a:gd name="connsiteX14" fmla="*/ 742750 w 847725"/>
                <a:gd name="connsiteY14" fmla="*/ 237654 h 400050"/>
                <a:gd name="connsiteX15" fmla="*/ 709412 w 847725"/>
                <a:gd name="connsiteY15" fmla="*/ 289089 h 400050"/>
                <a:gd name="connsiteX16" fmla="*/ 703697 w 847725"/>
                <a:gd name="connsiteY16" fmla="*/ 265276 h 400050"/>
                <a:gd name="connsiteX17" fmla="*/ 702745 w 847725"/>
                <a:gd name="connsiteY17" fmla="*/ 270991 h 400050"/>
                <a:gd name="connsiteX18" fmla="*/ 565585 w 847725"/>
                <a:gd name="connsiteY18" fmla="*/ 369099 h 400050"/>
                <a:gd name="connsiteX19" fmla="*/ 552250 w 847725"/>
                <a:gd name="connsiteY19" fmla="*/ 380529 h 400050"/>
                <a:gd name="connsiteX20" fmla="*/ 574157 w 847725"/>
                <a:gd name="connsiteY20" fmla="*/ 379576 h 400050"/>
                <a:gd name="connsiteX21" fmla="*/ 614162 w 847725"/>
                <a:gd name="connsiteY21" fmla="*/ 344334 h 400050"/>
                <a:gd name="connsiteX22" fmla="*/ 635117 w 847725"/>
                <a:gd name="connsiteY22" fmla="*/ 339571 h 400050"/>
                <a:gd name="connsiteX23" fmla="*/ 629402 w 847725"/>
                <a:gd name="connsiteY23" fmla="*/ 354811 h 400050"/>
                <a:gd name="connsiteX24" fmla="*/ 607495 w 847725"/>
                <a:gd name="connsiteY24" fmla="*/ 358621 h 400050"/>
                <a:gd name="connsiteX25" fmla="*/ 620830 w 847725"/>
                <a:gd name="connsiteY25" fmla="*/ 363384 h 400050"/>
                <a:gd name="connsiteX26" fmla="*/ 500815 w 847725"/>
                <a:gd name="connsiteY26" fmla="*/ 386244 h 400050"/>
                <a:gd name="connsiteX27" fmla="*/ 495100 w 847725"/>
                <a:gd name="connsiteY27" fmla="*/ 380529 h 400050"/>
                <a:gd name="connsiteX28" fmla="*/ 540820 w 847725"/>
                <a:gd name="connsiteY28" fmla="*/ 364336 h 400050"/>
                <a:gd name="connsiteX29" fmla="*/ 544630 w 847725"/>
                <a:gd name="connsiteY29" fmla="*/ 362431 h 400050"/>
                <a:gd name="connsiteX30" fmla="*/ 463667 w 847725"/>
                <a:gd name="connsiteY30" fmla="*/ 363384 h 400050"/>
                <a:gd name="connsiteX31" fmla="*/ 457952 w 847725"/>
                <a:gd name="connsiteY31" fmla="*/ 348144 h 400050"/>
                <a:gd name="connsiteX32" fmla="*/ 418900 w 847725"/>
                <a:gd name="connsiteY32" fmla="*/ 379576 h 400050"/>
                <a:gd name="connsiteX33" fmla="*/ 457952 w 847725"/>
                <a:gd name="connsiteY33" fmla="*/ 371956 h 400050"/>
                <a:gd name="connsiteX34" fmla="*/ 454142 w 847725"/>
                <a:gd name="connsiteY34" fmla="*/ 388149 h 400050"/>
                <a:gd name="connsiteX35" fmla="*/ 293170 w 847725"/>
                <a:gd name="connsiteY35" fmla="*/ 388149 h 400050"/>
                <a:gd name="connsiteX36" fmla="*/ 335080 w 847725"/>
                <a:gd name="connsiteY36" fmla="*/ 377671 h 400050"/>
                <a:gd name="connsiteX37" fmla="*/ 324602 w 847725"/>
                <a:gd name="connsiteY37" fmla="*/ 393864 h 400050"/>
                <a:gd name="connsiteX38" fmla="*/ 347462 w 847725"/>
                <a:gd name="connsiteY38" fmla="*/ 394816 h 400050"/>
                <a:gd name="connsiteX39" fmla="*/ 346510 w 847725"/>
                <a:gd name="connsiteY39" fmla="*/ 354811 h 400050"/>
                <a:gd name="connsiteX40" fmla="*/ 280787 w 847725"/>
                <a:gd name="connsiteY40" fmla="*/ 376719 h 400050"/>
                <a:gd name="connsiteX41" fmla="*/ 299837 w 847725"/>
                <a:gd name="connsiteY41" fmla="*/ 359574 h 400050"/>
                <a:gd name="connsiteX42" fmla="*/ 306505 w 847725"/>
                <a:gd name="connsiteY42" fmla="*/ 367194 h 400050"/>
                <a:gd name="connsiteX43" fmla="*/ 295075 w 847725"/>
                <a:gd name="connsiteY43" fmla="*/ 384339 h 400050"/>
                <a:gd name="connsiteX44" fmla="*/ 252212 w 847725"/>
                <a:gd name="connsiteY44" fmla="*/ 385291 h 400050"/>
                <a:gd name="connsiteX45" fmla="*/ 247449 w 847725"/>
                <a:gd name="connsiteY45" fmla="*/ 383386 h 400050"/>
                <a:gd name="connsiteX46" fmla="*/ 271262 w 847725"/>
                <a:gd name="connsiteY46" fmla="*/ 373861 h 400050"/>
                <a:gd name="connsiteX47" fmla="*/ 248402 w 847725"/>
                <a:gd name="connsiteY47" fmla="*/ 375766 h 400050"/>
                <a:gd name="connsiteX48" fmla="*/ 266500 w 847725"/>
                <a:gd name="connsiteY48" fmla="*/ 365289 h 400050"/>
                <a:gd name="connsiteX49" fmla="*/ 278882 w 847725"/>
                <a:gd name="connsiteY49" fmla="*/ 363384 h 400050"/>
                <a:gd name="connsiteX50" fmla="*/ 202682 w 847725"/>
                <a:gd name="connsiteY50" fmla="*/ 371004 h 400050"/>
                <a:gd name="connsiteX51" fmla="*/ 236972 w 847725"/>
                <a:gd name="connsiteY51" fmla="*/ 375766 h 400050"/>
                <a:gd name="connsiteX52" fmla="*/ 223637 w 847725"/>
                <a:gd name="connsiteY52" fmla="*/ 367194 h 400050"/>
                <a:gd name="connsiteX53" fmla="*/ 240782 w 847725"/>
                <a:gd name="connsiteY53" fmla="*/ 350049 h 400050"/>
                <a:gd name="connsiteX54" fmla="*/ 235067 w 847725"/>
                <a:gd name="connsiteY54" fmla="*/ 359574 h 400050"/>
                <a:gd name="connsiteX55" fmla="*/ 190299 w 847725"/>
                <a:gd name="connsiteY55" fmla="*/ 372909 h 400050"/>
                <a:gd name="connsiteX56" fmla="*/ 160772 w 847725"/>
                <a:gd name="connsiteY56" fmla="*/ 342429 h 400050"/>
                <a:gd name="connsiteX57" fmla="*/ 199824 w 847725"/>
                <a:gd name="connsiteY57" fmla="*/ 354811 h 400050"/>
                <a:gd name="connsiteX58" fmla="*/ 144580 w 847725"/>
                <a:gd name="connsiteY58" fmla="*/ 345286 h 400050"/>
                <a:gd name="connsiteX59" fmla="*/ 117910 w 847725"/>
                <a:gd name="connsiteY59" fmla="*/ 335761 h 400050"/>
                <a:gd name="connsiteX60" fmla="*/ 145532 w 847725"/>
                <a:gd name="connsiteY60" fmla="*/ 331951 h 400050"/>
                <a:gd name="connsiteX61" fmla="*/ 78857 w 847725"/>
                <a:gd name="connsiteY61" fmla="*/ 310044 h 400050"/>
                <a:gd name="connsiteX62" fmla="*/ 24565 w 847725"/>
                <a:gd name="connsiteY62" fmla="*/ 230034 h 400050"/>
                <a:gd name="connsiteX63" fmla="*/ 40757 w 847725"/>
                <a:gd name="connsiteY63" fmla="*/ 258609 h 400050"/>
                <a:gd name="connsiteX64" fmla="*/ 55045 w 847725"/>
                <a:gd name="connsiteY64" fmla="*/ 250989 h 400050"/>
                <a:gd name="connsiteX65" fmla="*/ 37899 w 847725"/>
                <a:gd name="connsiteY65" fmla="*/ 239559 h 400050"/>
                <a:gd name="connsiteX66" fmla="*/ 12182 w 847725"/>
                <a:gd name="connsiteY66" fmla="*/ 234796 h 400050"/>
                <a:gd name="connsiteX67" fmla="*/ 38852 w 847725"/>
                <a:gd name="connsiteY67" fmla="*/ 215746 h 400050"/>
                <a:gd name="connsiteX68" fmla="*/ 13135 w 847725"/>
                <a:gd name="connsiteY68" fmla="*/ 194791 h 400050"/>
                <a:gd name="connsiteX69" fmla="*/ 20755 w 847725"/>
                <a:gd name="connsiteY69" fmla="*/ 214794 h 400050"/>
                <a:gd name="connsiteX70" fmla="*/ 21707 w 847725"/>
                <a:gd name="connsiteY70" fmla="*/ 211936 h 400050"/>
                <a:gd name="connsiteX71" fmla="*/ 16945 w 847725"/>
                <a:gd name="connsiteY71" fmla="*/ 150976 h 400050"/>
                <a:gd name="connsiteX72" fmla="*/ 20755 w 847725"/>
                <a:gd name="connsiteY72" fmla="*/ 146214 h 400050"/>
                <a:gd name="connsiteX73" fmla="*/ 40757 w 847725"/>
                <a:gd name="connsiteY73" fmla="*/ 154786 h 400050"/>
                <a:gd name="connsiteX74" fmla="*/ 72190 w 847725"/>
                <a:gd name="connsiteY74" fmla="*/ 194791 h 400050"/>
                <a:gd name="connsiteX75" fmla="*/ 82667 w 847725"/>
                <a:gd name="connsiteY75" fmla="*/ 199554 h 400050"/>
                <a:gd name="connsiteX76" fmla="*/ 62665 w 847725"/>
                <a:gd name="connsiteY76" fmla="*/ 159549 h 400050"/>
                <a:gd name="connsiteX77" fmla="*/ 54092 w 847725"/>
                <a:gd name="connsiteY77" fmla="*/ 146214 h 400050"/>
                <a:gd name="connsiteX78" fmla="*/ 53140 w 847725"/>
                <a:gd name="connsiteY78" fmla="*/ 134784 h 400050"/>
                <a:gd name="connsiteX79" fmla="*/ 67427 w 847725"/>
                <a:gd name="connsiteY79" fmla="*/ 141451 h 400050"/>
                <a:gd name="connsiteX80" fmla="*/ 103622 w 847725"/>
                <a:gd name="connsiteY80" fmla="*/ 199554 h 400050"/>
                <a:gd name="connsiteX81" fmla="*/ 141722 w 847725"/>
                <a:gd name="connsiteY81" fmla="*/ 215746 h 400050"/>
                <a:gd name="connsiteX82" fmla="*/ 130292 w 847725"/>
                <a:gd name="connsiteY82" fmla="*/ 234796 h 400050"/>
                <a:gd name="connsiteX83" fmla="*/ 178870 w 847725"/>
                <a:gd name="connsiteY83" fmla="*/ 243369 h 400050"/>
                <a:gd name="connsiteX84" fmla="*/ 162677 w 847725"/>
                <a:gd name="connsiteY84" fmla="*/ 257656 h 400050"/>
                <a:gd name="connsiteX85" fmla="*/ 157915 w 847725"/>
                <a:gd name="connsiteY85" fmla="*/ 259561 h 400050"/>
                <a:gd name="connsiteX86" fmla="*/ 282692 w 847725"/>
                <a:gd name="connsiteY86" fmla="*/ 294804 h 400050"/>
                <a:gd name="connsiteX87" fmla="*/ 291265 w 847725"/>
                <a:gd name="connsiteY87" fmla="*/ 290994 h 400050"/>
                <a:gd name="connsiteX88" fmla="*/ 306505 w 847725"/>
                <a:gd name="connsiteY88" fmla="*/ 269086 h 400050"/>
                <a:gd name="connsiteX89" fmla="*/ 299837 w 847725"/>
                <a:gd name="connsiteY89" fmla="*/ 271944 h 400050"/>
                <a:gd name="connsiteX90" fmla="*/ 312220 w 847725"/>
                <a:gd name="connsiteY90" fmla="*/ 287184 h 400050"/>
                <a:gd name="connsiteX91" fmla="*/ 294122 w 847725"/>
                <a:gd name="connsiteY91" fmla="*/ 310996 h 400050"/>
                <a:gd name="connsiteX92" fmla="*/ 312220 w 847725"/>
                <a:gd name="connsiteY92" fmla="*/ 306234 h 400050"/>
                <a:gd name="connsiteX93" fmla="*/ 335080 w 847725"/>
                <a:gd name="connsiteY93" fmla="*/ 286231 h 400050"/>
                <a:gd name="connsiteX94" fmla="*/ 312220 w 847725"/>
                <a:gd name="connsiteY94" fmla="*/ 284326 h 400050"/>
                <a:gd name="connsiteX95" fmla="*/ 398897 w 847725"/>
                <a:gd name="connsiteY95" fmla="*/ 270991 h 400050"/>
                <a:gd name="connsiteX96" fmla="*/ 395087 w 847725"/>
                <a:gd name="connsiteY96" fmla="*/ 280516 h 400050"/>
                <a:gd name="connsiteX97" fmla="*/ 452237 w 847725"/>
                <a:gd name="connsiteY97" fmla="*/ 279564 h 400050"/>
                <a:gd name="connsiteX98" fmla="*/ 464620 w 847725"/>
                <a:gd name="connsiteY98" fmla="*/ 253846 h 400050"/>
                <a:gd name="connsiteX99" fmla="*/ 468430 w 847725"/>
                <a:gd name="connsiteY99" fmla="*/ 251941 h 400050"/>
                <a:gd name="connsiteX100" fmla="*/ 457952 w 847725"/>
                <a:gd name="connsiteY100" fmla="*/ 270991 h 400050"/>
                <a:gd name="connsiteX101" fmla="*/ 459857 w 847725"/>
                <a:gd name="connsiteY101" fmla="*/ 283374 h 400050"/>
                <a:gd name="connsiteX102" fmla="*/ 483670 w 847725"/>
                <a:gd name="connsiteY102" fmla="*/ 245274 h 400050"/>
                <a:gd name="connsiteX103" fmla="*/ 510340 w 847725"/>
                <a:gd name="connsiteY103" fmla="*/ 304329 h 400050"/>
                <a:gd name="connsiteX104" fmla="*/ 509387 w 847725"/>
                <a:gd name="connsiteY104" fmla="*/ 294804 h 400050"/>
                <a:gd name="connsiteX105" fmla="*/ 500815 w 847725"/>
                <a:gd name="connsiteY105" fmla="*/ 310044 h 400050"/>
                <a:gd name="connsiteX106" fmla="*/ 561775 w 847725"/>
                <a:gd name="connsiteY106" fmla="*/ 299566 h 400050"/>
                <a:gd name="connsiteX107" fmla="*/ 816092 w 847725"/>
                <a:gd name="connsiteY107" fmla="*/ 28104 h 400050"/>
                <a:gd name="connsiteX108" fmla="*/ 817997 w 847725"/>
                <a:gd name="connsiteY108" fmla="*/ 30009 h 400050"/>
                <a:gd name="connsiteX109" fmla="*/ 816092 w 847725"/>
                <a:gd name="connsiteY109" fmla="*/ 28104 h 400050"/>
                <a:gd name="connsiteX110" fmla="*/ 383657 w 847725"/>
                <a:gd name="connsiteY110" fmla="*/ 334809 h 400050"/>
                <a:gd name="connsiteX111" fmla="*/ 438902 w 847725"/>
                <a:gd name="connsiteY111" fmla="*/ 304329 h 400050"/>
                <a:gd name="connsiteX112" fmla="*/ 383657 w 847725"/>
                <a:gd name="connsiteY112" fmla="*/ 334809 h 400050"/>
                <a:gd name="connsiteX113" fmla="*/ 377942 w 847725"/>
                <a:gd name="connsiteY113" fmla="*/ 313854 h 400050"/>
                <a:gd name="connsiteX114" fmla="*/ 377942 w 847725"/>
                <a:gd name="connsiteY114" fmla="*/ 313854 h 400050"/>
                <a:gd name="connsiteX115" fmla="*/ 374132 w 847725"/>
                <a:gd name="connsiteY115" fmla="*/ 320521 h 400050"/>
                <a:gd name="connsiteX116" fmla="*/ 375085 w 847725"/>
                <a:gd name="connsiteY116" fmla="*/ 321474 h 400050"/>
                <a:gd name="connsiteX117" fmla="*/ 374132 w 847725"/>
                <a:gd name="connsiteY117" fmla="*/ 320521 h 400050"/>
                <a:gd name="connsiteX118" fmla="*/ 491290 w 847725"/>
                <a:gd name="connsiteY118" fmla="*/ 306234 h 400050"/>
                <a:gd name="connsiteX119" fmla="*/ 491290 w 847725"/>
                <a:gd name="connsiteY119" fmla="*/ 306234 h 400050"/>
                <a:gd name="connsiteX120" fmla="*/ 481765 w 847725"/>
                <a:gd name="connsiteY120" fmla="*/ 301471 h 400050"/>
                <a:gd name="connsiteX121" fmla="*/ 481765 w 847725"/>
                <a:gd name="connsiteY121" fmla="*/ 301471 h 400050"/>
                <a:gd name="connsiteX122" fmla="*/ 452237 w 847725"/>
                <a:gd name="connsiteY122" fmla="*/ 290041 h 400050"/>
                <a:gd name="connsiteX123" fmla="*/ 452237 w 847725"/>
                <a:gd name="connsiteY123" fmla="*/ 290041 h 400050"/>
                <a:gd name="connsiteX124" fmla="*/ 77905 w 847725"/>
                <a:gd name="connsiteY124" fmla="*/ 215746 h 400050"/>
                <a:gd name="connsiteX125" fmla="*/ 77905 w 847725"/>
                <a:gd name="connsiteY125" fmla="*/ 215746 h 400050"/>
                <a:gd name="connsiteX126" fmla="*/ 121720 w 847725"/>
                <a:gd name="connsiteY126" fmla="*/ 272896 h 400050"/>
                <a:gd name="connsiteX127" fmla="*/ 156010 w 847725"/>
                <a:gd name="connsiteY127" fmla="*/ 259561 h 400050"/>
                <a:gd name="connsiteX128" fmla="*/ 161724 w 847725"/>
                <a:gd name="connsiteY128" fmla="*/ 261466 h 400050"/>
                <a:gd name="connsiteX129" fmla="*/ 135055 w 847725"/>
                <a:gd name="connsiteY129" fmla="*/ 268134 h 400050"/>
                <a:gd name="connsiteX130" fmla="*/ 119815 w 847725"/>
                <a:gd name="connsiteY130" fmla="*/ 229081 h 400050"/>
                <a:gd name="connsiteX131" fmla="*/ 96002 w 847725"/>
                <a:gd name="connsiteY131" fmla="*/ 244321 h 400050"/>
                <a:gd name="connsiteX132" fmla="*/ 121720 w 847725"/>
                <a:gd name="connsiteY132" fmla="*/ 272896 h 400050"/>
                <a:gd name="connsiteX133" fmla="*/ 296980 w 847725"/>
                <a:gd name="connsiteY133" fmla="*/ 333856 h 400050"/>
                <a:gd name="connsiteX134" fmla="*/ 253165 w 847725"/>
                <a:gd name="connsiteY134" fmla="*/ 309091 h 400050"/>
                <a:gd name="connsiteX135" fmla="*/ 253165 w 847725"/>
                <a:gd name="connsiteY135" fmla="*/ 294804 h 400050"/>
                <a:gd name="connsiteX136" fmla="*/ 275072 w 847725"/>
                <a:gd name="connsiteY136" fmla="*/ 299566 h 400050"/>
                <a:gd name="connsiteX137" fmla="*/ 267452 w 847725"/>
                <a:gd name="connsiteY137" fmla="*/ 269086 h 400050"/>
                <a:gd name="connsiteX138" fmla="*/ 249355 w 847725"/>
                <a:gd name="connsiteY138" fmla="*/ 273849 h 400050"/>
                <a:gd name="connsiteX139" fmla="*/ 261737 w 847725"/>
                <a:gd name="connsiteY139" fmla="*/ 286231 h 400050"/>
                <a:gd name="connsiteX140" fmla="*/ 206492 w 847725"/>
                <a:gd name="connsiteY140" fmla="*/ 294804 h 400050"/>
                <a:gd name="connsiteX141" fmla="*/ 210302 w 847725"/>
                <a:gd name="connsiteY141" fmla="*/ 283374 h 400050"/>
                <a:gd name="connsiteX142" fmla="*/ 156010 w 847725"/>
                <a:gd name="connsiteY142" fmla="*/ 292899 h 400050"/>
                <a:gd name="connsiteX143" fmla="*/ 221732 w 847725"/>
                <a:gd name="connsiteY143" fmla="*/ 306234 h 400050"/>
                <a:gd name="connsiteX144" fmla="*/ 218874 w 847725"/>
                <a:gd name="connsiteY144" fmla="*/ 326236 h 400050"/>
                <a:gd name="connsiteX145" fmla="*/ 252212 w 847725"/>
                <a:gd name="connsiteY145" fmla="*/ 335761 h 400050"/>
                <a:gd name="connsiteX146" fmla="*/ 296980 w 847725"/>
                <a:gd name="connsiteY146" fmla="*/ 333856 h 400050"/>
                <a:gd name="connsiteX147" fmla="*/ 319840 w 847725"/>
                <a:gd name="connsiteY147" fmla="*/ 329094 h 400050"/>
                <a:gd name="connsiteX148" fmla="*/ 367465 w 847725"/>
                <a:gd name="connsiteY148" fmla="*/ 319569 h 400050"/>
                <a:gd name="connsiteX149" fmla="*/ 373180 w 847725"/>
                <a:gd name="connsiteY149" fmla="*/ 310044 h 400050"/>
                <a:gd name="connsiteX150" fmla="*/ 375085 w 847725"/>
                <a:gd name="connsiteY150" fmla="*/ 302424 h 400050"/>
                <a:gd name="connsiteX151" fmla="*/ 319840 w 847725"/>
                <a:gd name="connsiteY151" fmla="*/ 329094 h 400050"/>
                <a:gd name="connsiteX152" fmla="*/ 475097 w 847725"/>
                <a:gd name="connsiteY152" fmla="*/ 361479 h 400050"/>
                <a:gd name="connsiteX153" fmla="*/ 475097 w 847725"/>
                <a:gd name="connsiteY153" fmla="*/ 361479 h 400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</a:cxnLst>
              <a:rect l="l" t="t" r="r" b="b"/>
              <a:pathLst>
                <a:path w="847725" h="400050">
                  <a:moveTo>
                    <a:pt x="561775" y="299566"/>
                  </a:moveTo>
                  <a:cubicBezTo>
                    <a:pt x="565585" y="298614"/>
                    <a:pt x="597970" y="282421"/>
                    <a:pt x="596065" y="285279"/>
                  </a:cubicBezTo>
                  <a:cubicBezTo>
                    <a:pt x="588445" y="289089"/>
                    <a:pt x="589397" y="285279"/>
                    <a:pt x="597017" y="274801"/>
                  </a:cubicBezTo>
                  <a:cubicBezTo>
                    <a:pt x="591302" y="271944"/>
                    <a:pt x="614162" y="290994"/>
                    <a:pt x="620830" y="287184"/>
                  </a:cubicBezTo>
                  <a:cubicBezTo>
                    <a:pt x="597017" y="270991"/>
                    <a:pt x="668455" y="253846"/>
                    <a:pt x="660835" y="259561"/>
                  </a:cubicBezTo>
                  <a:cubicBezTo>
                    <a:pt x="656072" y="238606"/>
                    <a:pt x="669407" y="251941"/>
                    <a:pt x="650357" y="248131"/>
                  </a:cubicBezTo>
                  <a:cubicBezTo>
                    <a:pt x="694172" y="254799"/>
                    <a:pt x="717032" y="182409"/>
                    <a:pt x="729415" y="214794"/>
                  </a:cubicBezTo>
                  <a:cubicBezTo>
                    <a:pt x="677980" y="230034"/>
                    <a:pt x="888482" y="-54764"/>
                    <a:pt x="824665" y="19531"/>
                  </a:cubicBezTo>
                  <a:cubicBezTo>
                    <a:pt x="832285" y="27151"/>
                    <a:pt x="840857" y="60489"/>
                    <a:pt x="844667" y="35724"/>
                  </a:cubicBezTo>
                  <a:cubicBezTo>
                    <a:pt x="860860" y="67156"/>
                    <a:pt x="813235" y="126211"/>
                    <a:pt x="804662" y="166216"/>
                  </a:cubicBezTo>
                  <a:cubicBezTo>
                    <a:pt x="804662" y="166216"/>
                    <a:pt x="797995" y="144309"/>
                    <a:pt x="797042" y="143356"/>
                  </a:cubicBezTo>
                  <a:cubicBezTo>
                    <a:pt x="789422" y="150976"/>
                    <a:pt x="794185" y="164311"/>
                    <a:pt x="789422" y="174789"/>
                  </a:cubicBezTo>
                  <a:cubicBezTo>
                    <a:pt x="794185" y="173836"/>
                    <a:pt x="799900" y="167169"/>
                    <a:pt x="802757" y="169074"/>
                  </a:cubicBezTo>
                  <a:cubicBezTo>
                    <a:pt x="790375" y="187171"/>
                    <a:pt x="748465" y="220509"/>
                    <a:pt x="751322" y="248131"/>
                  </a:cubicBezTo>
                  <a:cubicBezTo>
                    <a:pt x="756085" y="249084"/>
                    <a:pt x="741797" y="240511"/>
                    <a:pt x="742750" y="237654"/>
                  </a:cubicBezTo>
                  <a:cubicBezTo>
                    <a:pt x="744655" y="235749"/>
                    <a:pt x="709412" y="289089"/>
                    <a:pt x="709412" y="289089"/>
                  </a:cubicBezTo>
                  <a:cubicBezTo>
                    <a:pt x="698935" y="288136"/>
                    <a:pt x="717032" y="255751"/>
                    <a:pt x="703697" y="265276"/>
                  </a:cubicBezTo>
                  <a:cubicBezTo>
                    <a:pt x="700840" y="270991"/>
                    <a:pt x="700840" y="272896"/>
                    <a:pt x="702745" y="270991"/>
                  </a:cubicBezTo>
                  <a:cubicBezTo>
                    <a:pt x="686552" y="321474"/>
                    <a:pt x="582730" y="353859"/>
                    <a:pt x="565585" y="369099"/>
                  </a:cubicBezTo>
                  <a:cubicBezTo>
                    <a:pt x="566537" y="366241"/>
                    <a:pt x="603685" y="331951"/>
                    <a:pt x="552250" y="380529"/>
                  </a:cubicBezTo>
                  <a:cubicBezTo>
                    <a:pt x="579872" y="384339"/>
                    <a:pt x="587492" y="384339"/>
                    <a:pt x="574157" y="379576"/>
                  </a:cubicBezTo>
                  <a:cubicBezTo>
                    <a:pt x="584635" y="370051"/>
                    <a:pt x="597017" y="360526"/>
                    <a:pt x="614162" y="344334"/>
                  </a:cubicBezTo>
                  <a:cubicBezTo>
                    <a:pt x="635117" y="353859"/>
                    <a:pt x="597017" y="359574"/>
                    <a:pt x="635117" y="339571"/>
                  </a:cubicBezTo>
                  <a:cubicBezTo>
                    <a:pt x="621782" y="349096"/>
                    <a:pt x="619877" y="353859"/>
                    <a:pt x="629402" y="354811"/>
                  </a:cubicBezTo>
                  <a:cubicBezTo>
                    <a:pt x="622735" y="362431"/>
                    <a:pt x="615115" y="364336"/>
                    <a:pt x="607495" y="358621"/>
                  </a:cubicBezTo>
                  <a:cubicBezTo>
                    <a:pt x="606542" y="369099"/>
                    <a:pt x="610352" y="370051"/>
                    <a:pt x="620830" y="363384"/>
                  </a:cubicBezTo>
                  <a:cubicBezTo>
                    <a:pt x="597970" y="368146"/>
                    <a:pt x="500815" y="385291"/>
                    <a:pt x="500815" y="386244"/>
                  </a:cubicBezTo>
                  <a:cubicBezTo>
                    <a:pt x="505577" y="379576"/>
                    <a:pt x="503672" y="377671"/>
                    <a:pt x="495100" y="380529"/>
                  </a:cubicBezTo>
                  <a:cubicBezTo>
                    <a:pt x="495100" y="379576"/>
                    <a:pt x="540820" y="368146"/>
                    <a:pt x="540820" y="364336"/>
                  </a:cubicBezTo>
                  <a:cubicBezTo>
                    <a:pt x="540820" y="367194"/>
                    <a:pt x="542725" y="367194"/>
                    <a:pt x="544630" y="362431"/>
                  </a:cubicBezTo>
                  <a:cubicBezTo>
                    <a:pt x="545582" y="357669"/>
                    <a:pt x="457000" y="380529"/>
                    <a:pt x="463667" y="363384"/>
                  </a:cubicBezTo>
                  <a:cubicBezTo>
                    <a:pt x="463667" y="362431"/>
                    <a:pt x="456047" y="374814"/>
                    <a:pt x="457952" y="348144"/>
                  </a:cubicBezTo>
                  <a:cubicBezTo>
                    <a:pt x="436997" y="360526"/>
                    <a:pt x="424615" y="353859"/>
                    <a:pt x="418900" y="379576"/>
                  </a:cubicBezTo>
                  <a:cubicBezTo>
                    <a:pt x="426520" y="367194"/>
                    <a:pt x="457000" y="371956"/>
                    <a:pt x="457952" y="371956"/>
                  </a:cubicBezTo>
                  <a:cubicBezTo>
                    <a:pt x="457000" y="375766"/>
                    <a:pt x="452237" y="388149"/>
                    <a:pt x="454142" y="388149"/>
                  </a:cubicBezTo>
                  <a:cubicBezTo>
                    <a:pt x="408422" y="378624"/>
                    <a:pt x="357940" y="393864"/>
                    <a:pt x="293170" y="388149"/>
                  </a:cubicBezTo>
                  <a:cubicBezTo>
                    <a:pt x="293170" y="388149"/>
                    <a:pt x="329365" y="376719"/>
                    <a:pt x="335080" y="377671"/>
                  </a:cubicBezTo>
                  <a:cubicBezTo>
                    <a:pt x="330317" y="382434"/>
                    <a:pt x="326507" y="387196"/>
                    <a:pt x="324602" y="393864"/>
                  </a:cubicBezTo>
                  <a:cubicBezTo>
                    <a:pt x="334127" y="383386"/>
                    <a:pt x="339842" y="391959"/>
                    <a:pt x="347462" y="394816"/>
                  </a:cubicBezTo>
                  <a:cubicBezTo>
                    <a:pt x="338890" y="381481"/>
                    <a:pt x="345557" y="383386"/>
                    <a:pt x="346510" y="354811"/>
                  </a:cubicBezTo>
                  <a:cubicBezTo>
                    <a:pt x="340795" y="361479"/>
                    <a:pt x="265547" y="349096"/>
                    <a:pt x="280787" y="376719"/>
                  </a:cubicBezTo>
                  <a:cubicBezTo>
                    <a:pt x="283645" y="367194"/>
                    <a:pt x="290312" y="361479"/>
                    <a:pt x="299837" y="359574"/>
                  </a:cubicBezTo>
                  <a:cubicBezTo>
                    <a:pt x="294122" y="365289"/>
                    <a:pt x="296980" y="367194"/>
                    <a:pt x="306505" y="367194"/>
                  </a:cubicBezTo>
                  <a:cubicBezTo>
                    <a:pt x="289360" y="389101"/>
                    <a:pt x="301742" y="364336"/>
                    <a:pt x="295075" y="384339"/>
                  </a:cubicBezTo>
                  <a:cubicBezTo>
                    <a:pt x="298885" y="381481"/>
                    <a:pt x="250307" y="385291"/>
                    <a:pt x="252212" y="385291"/>
                  </a:cubicBezTo>
                  <a:cubicBezTo>
                    <a:pt x="254117" y="381481"/>
                    <a:pt x="252212" y="380529"/>
                    <a:pt x="247449" y="383386"/>
                  </a:cubicBezTo>
                  <a:cubicBezTo>
                    <a:pt x="243640" y="389101"/>
                    <a:pt x="274120" y="371004"/>
                    <a:pt x="271262" y="373861"/>
                  </a:cubicBezTo>
                  <a:cubicBezTo>
                    <a:pt x="261737" y="379576"/>
                    <a:pt x="251260" y="380529"/>
                    <a:pt x="248402" y="375766"/>
                  </a:cubicBezTo>
                  <a:cubicBezTo>
                    <a:pt x="244592" y="368146"/>
                    <a:pt x="263642" y="364336"/>
                    <a:pt x="266500" y="365289"/>
                  </a:cubicBezTo>
                  <a:cubicBezTo>
                    <a:pt x="258880" y="370051"/>
                    <a:pt x="262690" y="369099"/>
                    <a:pt x="278882" y="363384"/>
                  </a:cubicBezTo>
                  <a:cubicBezTo>
                    <a:pt x="261737" y="357669"/>
                    <a:pt x="216970" y="370051"/>
                    <a:pt x="202682" y="371004"/>
                  </a:cubicBezTo>
                  <a:cubicBezTo>
                    <a:pt x="207445" y="357669"/>
                    <a:pt x="232210" y="386244"/>
                    <a:pt x="236972" y="375766"/>
                  </a:cubicBezTo>
                  <a:cubicBezTo>
                    <a:pt x="236020" y="368146"/>
                    <a:pt x="231257" y="365289"/>
                    <a:pt x="223637" y="367194"/>
                  </a:cubicBezTo>
                  <a:cubicBezTo>
                    <a:pt x="236020" y="371004"/>
                    <a:pt x="241735" y="365289"/>
                    <a:pt x="240782" y="350049"/>
                  </a:cubicBezTo>
                  <a:cubicBezTo>
                    <a:pt x="235067" y="351001"/>
                    <a:pt x="233162" y="353859"/>
                    <a:pt x="235067" y="359574"/>
                  </a:cubicBezTo>
                  <a:cubicBezTo>
                    <a:pt x="211255" y="378624"/>
                    <a:pt x="208397" y="359574"/>
                    <a:pt x="190299" y="372909"/>
                  </a:cubicBezTo>
                  <a:cubicBezTo>
                    <a:pt x="180774" y="370051"/>
                    <a:pt x="165535" y="360526"/>
                    <a:pt x="160772" y="342429"/>
                  </a:cubicBezTo>
                  <a:cubicBezTo>
                    <a:pt x="150295" y="332904"/>
                    <a:pt x="188395" y="384339"/>
                    <a:pt x="199824" y="354811"/>
                  </a:cubicBezTo>
                  <a:cubicBezTo>
                    <a:pt x="196967" y="325284"/>
                    <a:pt x="125530" y="341476"/>
                    <a:pt x="144580" y="345286"/>
                  </a:cubicBezTo>
                  <a:cubicBezTo>
                    <a:pt x="148390" y="343381"/>
                    <a:pt x="123624" y="339571"/>
                    <a:pt x="117910" y="335761"/>
                  </a:cubicBezTo>
                  <a:cubicBezTo>
                    <a:pt x="113147" y="334809"/>
                    <a:pt x="148390" y="330999"/>
                    <a:pt x="145532" y="331951"/>
                  </a:cubicBezTo>
                  <a:cubicBezTo>
                    <a:pt x="151247" y="303376"/>
                    <a:pt x="92192" y="306234"/>
                    <a:pt x="78857" y="310044"/>
                  </a:cubicBezTo>
                  <a:cubicBezTo>
                    <a:pt x="75047" y="322426"/>
                    <a:pt x="16945" y="231939"/>
                    <a:pt x="24565" y="230034"/>
                  </a:cubicBezTo>
                  <a:cubicBezTo>
                    <a:pt x="32185" y="253846"/>
                    <a:pt x="32185" y="236701"/>
                    <a:pt x="40757" y="258609"/>
                  </a:cubicBezTo>
                  <a:cubicBezTo>
                    <a:pt x="32185" y="262419"/>
                    <a:pt x="55997" y="245274"/>
                    <a:pt x="55045" y="250989"/>
                  </a:cubicBezTo>
                  <a:cubicBezTo>
                    <a:pt x="47424" y="250036"/>
                    <a:pt x="41710" y="246226"/>
                    <a:pt x="37899" y="239559"/>
                  </a:cubicBezTo>
                  <a:cubicBezTo>
                    <a:pt x="77905" y="241464"/>
                    <a:pt x="13135" y="220509"/>
                    <a:pt x="12182" y="234796"/>
                  </a:cubicBezTo>
                  <a:cubicBezTo>
                    <a:pt x="-9726" y="204316"/>
                    <a:pt x="47424" y="237654"/>
                    <a:pt x="38852" y="215746"/>
                  </a:cubicBezTo>
                  <a:cubicBezTo>
                    <a:pt x="28374" y="210031"/>
                    <a:pt x="26470" y="199554"/>
                    <a:pt x="13135" y="194791"/>
                  </a:cubicBezTo>
                  <a:cubicBezTo>
                    <a:pt x="5515" y="210031"/>
                    <a:pt x="7420" y="216699"/>
                    <a:pt x="20755" y="214794"/>
                  </a:cubicBezTo>
                  <a:cubicBezTo>
                    <a:pt x="15992" y="209079"/>
                    <a:pt x="16945" y="208126"/>
                    <a:pt x="21707" y="211936"/>
                  </a:cubicBezTo>
                  <a:cubicBezTo>
                    <a:pt x="17897" y="204316"/>
                    <a:pt x="23612" y="163359"/>
                    <a:pt x="16945" y="150976"/>
                  </a:cubicBezTo>
                  <a:cubicBezTo>
                    <a:pt x="18849" y="152881"/>
                    <a:pt x="19802" y="151929"/>
                    <a:pt x="20755" y="146214"/>
                  </a:cubicBezTo>
                  <a:cubicBezTo>
                    <a:pt x="29327" y="150024"/>
                    <a:pt x="46472" y="158596"/>
                    <a:pt x="40757" y="154786"/>
                  </a:cubicBezTo>
                  <a:cubicBezTo>
                    <a:pt x="37899" y="150024"/>
                    <a:pt x="71237" y="209079"/>
                    <a:pt x="72190" y="194791"/>
                  </a:cubicBezTo>
                  <a:cubicBezTo>
                    <a:pt x="68380" y="195744"/>
                    <a:pt x="72190" y="197649"/>
                    <a:pt x="82667" y="199554"/>
                  </a:cubicBezTo>
                  <a:cubicBezTo>
                    <a:pt x="79810" y="204316"/>
                    <a:pt x="50282" y="141451"/>
                    <a:pt x="62665" y="159549"/>
                  </a:cubicBezTo>
                  <a:cubicBezTo>
                    <a:pt x="75047" y="156691"/>
                    <a:pt x="53140" y="145261"/>
                    <a:pt x="54092" y="146214"/>
                  </a:cubicBezTo>
                  <a:cubicBezTo>
                    <a:pt x="55045" y="154786"/>
                    <a:pt x="55045" y="150976"/>
                    <a:pt x="53140" y="134784"/>
                  </a:cubicBezTo>
                  <a:cubicBezTo>
                    <a:pt x="75047" y="139546"/>
                    <a:pt x="51235" y="147166"/>
                    <a:pt x="67427" y="141451"/>
                  </a:cubicBezTo>
                  <a:cubicBezTo>
                    <a:pt x="97907" y="150024"/>
                    <a:pt x="96955" y="192886"/>
                    <a:pt x="103622" y="199554"/>
                  </a:cubicBezTo>
                  <a:cubicBezTo>
                    <a:pt x="110290" y="209079"/>
                    <a:pt x="133149" y="184314"/>
                    <a:pt x="141722" y="215746"/>
                  </a:cubicBezTo>
                  <a:cubicBezTo>
                    <a:pt x="136007" y="206221"/>
                    <a:pt x="130292" y="230986"/>
                    <a:pt x="130292" y="234796"/>
                  </a:cubicBezTo>
                  <a:cubicBezTo>
                    <a:pt x="130292" y="234796"/>
                    <a:pt x="167440" y="250989"/>
                    <a:pt x="178870" y="243369"/>
                  </a:cubicBezTo>
                  <a:cubicBezTo>
                    <a:pt x="176965" y="252894"/>
                    <a:pt x="172202" y="257656"/>
                    <a:pt x="162677" y="257656"/>
                  </a:cubicBezTo>
                  <a:cubicBezTo>
                    <a:pt x="166487" y="247179"/>
                    <a:pt x="164582" y="247179"/>
                    <a:pt x="157915" y="259561"/>
                  </a:cubicBezTo>
                  <a:cubicBezTo>
                    <a:pt x="188395" y="270039"/>
                    <a:pt x="280787" y="238606"/>
                    <a:pt x="282692" y="294804"/>
                  </a:cubicBezTo>
                  <a:cubicBezTo>
                    <a:pt x="284597" y="290041"/>
                    <a:pt x="287455" y="289089"/>
                    <a:pt x="291265" y="290994"/>
                  </a:cubicBezTo>
                  <a:cubicBezTo>
                    <a:pt x="281740" y="283374"/>
                    <a:pt x="296980" y="268134"/>
                    <a:pt x="306505" y="269086"/>
                  </a:cubicBezTo>
                  <a:cubicBezTo>
                    <a:pt x="307457" y="275754"/>
                    <a:pt x="305552" y="276706"/>
                    <a:pt x="299837" y="271944"/>
                  </a:cubicBezTo>
                  <a:cubicBezTo>
                    <a:pt x="300790" y="288136"/>
                    <a:pt x="302695" y="286231"/>
                    <a:pt x="312220" y="287184"/>
                  </a:cubicBezTo>
                  <a:cubicBezTo>
                    <a:pt x="310315" y="297661"/>
                    <a:pt x="303647" y="305281"/>
                    <a:pt x="294122" y="310996"/>
                  </a:cubicBezTo>
                  <a:cubicBezTo>
                    <a:pt x="305552" y="298614"/>
                    <a:pt x="311267" y="297661"/>
                    <a:pt x="312220" y="306234"/>
                  </a:cubicBezTo>
                  <a:cubicBezTo>
                    <a:pt x="315077" y="304329"/>
                    <a:pt x="333175" y="288136"/>
                    <a:pt x="335080" y="286231"/>
                  </a:cubicBezTo>
                  <a:cubicBezTo>
                    <a:pt x="327460" y="286231"/>
                    <a:pt x="319840" y="285279"/>
                    <a:pt x="312220" y="284326"/>
                  </a:cubicBezTo>
                  <a:cubicBezTo>
                    <a:pt x="328412" y="269086"/>
                    <a:pt x="387467" y="271944"/>
                    <a:pt x="398897" y="270991"/>
                  </a:cubicBezTo>
                  <a:cubicBezTo>
                    <a:pt x="412232" y="280516"/>
                    <a:pt x="401755" y="272896"/>
                    <a:pt x="395087" y="280516"/>
                  </a:cubicBezTo>
                  <a:cubicBezTo>
                    <a:pt x="400802" y="277659"/>
                    <a:pt x="452237" y="279564"/>
                    <a:pt x="452237" y="279564"/>
                  </a:cubicBezTo>
                  <a:cubicBezTo>
                    <a:pt x="438902" y="284326"/>
                    <a:pt x="467477" y="248131"/>
                    <a:pt x="464620" y="253846"/>
                  </a:cubicBezTo>
                  <a:cubicBezTo>
                    <a:pt x="463667" y="261466"/>
                    <a:pt x="464620" y="260514"/>
                    <a:pt x="468430" y="251941"/>
                  </a:cubicBezTo>
                  <a:cubicBezTo>
                    <a:pt x="471287" y="263371"/>
                    <a:pt x="467477" y="270039"/>
                    <a:pt x="457952" y="270991"/>
                  </a:cubicBezTo>
                  <a:cubicBezTo>
                    <a:pt x="464620" y="272896"/>
                    <a:pt x="465572" y="277659"/>
                    <a:pt x="459857" y="283374"/>
                  </a:cubicBezTo>
                  <a:cubicBezTo>
                    <a:pt x="473192" y="289089"/>
                    <a:pt x="479860" y="246226"/>
                    <a:pt x="483670" y="245274"/>
                  </a:cubicBezTo>
                  <a:cubicBezTo>
                    <a:pt x="477955" y="303376"/>
                    <a:pt x="499862" y="279564"/>
                    <a:pt x="510340" y="304329"/>
                  </a:cubicBezTo>
                  <a:cubicBezTo>
                    <a:pt x="502720" y="305281"/>
                    <a:pt x="501767" y="302424"/>
                    <a:pt x="509387" y="294804"/>
                  </a:cubicBezTo>
                  <a:cubicBezTo>
                    <a:pt x="448427" y="326236"/>
                    <a:pt x="520817" y="291946"/>
                    <a:pt x="500815" y="310044"/>
                  </a:cubicBezTo>
                  <a:cubicBezTo>
                    <a:pt x="523675" y="307186"/>
                    <a:pt x="552250" y="313854"/>
                    <a:pt x="561775" y="299566"/>
                  </a:cubicBezTo>
                  <a:close/>
                  <a:moveTo>
                    <a:pt x="816092" y="28104"/>
                  </a:moveTo>
                  <a:cubicBezTo>
                    <a:pt x="816092" y="29056"/>
                    <a:pt x="817045" y="29056"/>
                    <a:pt x="817997" y="30009"/>
                  </a:cubicBezTo>
                  <a:cubicBezTo>
                    <a:pt x="817045" y="30009"/>
                    <a:pt x="816092" y="30009"/>
                    <a:pt x="816092" y="28104"/>
                  </a:cubicBezTo>
                  <a:close/>
                  <a:moveTo>
                    <a:pt x="383657" y="334809"/>
                  </a:moveTo>
                  <a:cubicBezTo>
                    <a:pt x="409375" y="337666"/>
                    <a:pt x="437950" y="319569"/>
                    <a:pt x="438902" y="304329"/>
                  </a:cubicBezTo>
                  <a:cubicBezTo>
                    <a:pt x="420805" y="295756"/>
                    <a:pt x="371275" y="346239"/>
                    <a:pt x="383657" y="334809"/>
                  </a:cubicBezTo>
                  <a:close/>
                  <a:moveTo>
                    <a:pt x="377942" y="313854"/>
                  </a:moveTo>
                  <a:cubicBezTo>
                    <a:pt x="373180" y="312901"/>
                    <a:pt x="376037" y="323379"/>
                    <a:pt x="377942" y="313854"/>
                  </a:cubicBezTo>
                  <a:close/>
                  <a:moveTo>
                    <a:pt x="374132" y="320521"/>
                  </a:moveTo>
                  <a:cubicBezTo>
                    <a:pt x="375085" y="320521"/>
                    <a:pt x="375085" y="320521"/>
                    <a:pt x="375085" y="321474"/>
                  </a:cubicBezTo>
                  <a:lnTo>
                    <a:pt x="374132" y="320521"/>
                  </a:lnTo>
                  <a:close/>
                  <a:moveTo>
                    <a:pt x="491290" y="306234"/>
                  </a:moveTo>
                  <a:cubicBezTo>
                    <a:pt x="488432" y="307186"/>
                    <a:pt x="498910" y="304329"/>
                    <a:pt x="491290" y="306234"/>
                  </a:cubicBezTo>
                  <a:close/>
                  <a:moveTo>
                    <a:pt x="481765" y="301471"/>
                  </a:moveTo>
                  <a:cubicBezTo>
                    <a:pt x="483670" y="311949"/>
                    <a:pt x="483670" y="303376"/>
                    <a:pt x="481765" y="301471"/>
                  </a:cubicBezTo>
                  <a:close/>
                  <a:moveTo>
                    <a:pt x="452237" y="290041"/>
                  </a:moveTo>
                  <a:cubicBezTo>
                    <a:pt x="443665" y="329094"/>
                    <a:pt x="456047" y="283374"/>
                    <a:pt x="452237" y="290041"/>
                  </a:cubicBezTo>
                  <a:close/>
                  <a:moveTo>
                    <a:pt x="77905" y="215746"/>
                  </a:moveTo>
                  <a:cubicBezTo>
                    <a:pt x="65522" y="231939"/>
                    <a:pt x="118862" y="231939"/>
                    <a:pt x="77905" y="215746"/>
                  </a:cubicBezTo>
                  <a:close/>
                  <a:moveTo>
                    <a:pt x="121720" y="272896"/>
                  </a:moveTo>
                  <a:cubicBezTo>
                    <a:pt x="148390" y="273849"/>
                    <a:pt x="158867" y="285279"/>
                    <a:pt x="156010" y="259561"/>
                  </a:cubicBezTo>
                  <a:cubicBezTo>
                    <a:pt x="154105" y="265276"/>
                    <a:pt x="156010" y="266229"/>
                    <a:pt x="161724" y="261466"/>
                  </a:cubicBezTo>
                  <a:cubicBezTo>
                    <a:pt x="162677" y="254799"/>
                    <a:pt x="131245" y="255751"/>
                    <a:pt x="135055" y="268134"/>
                  </a:cubicBezTo>
                  <a:cubicBezTo>
                    <a:pt x="114099" y="270991"/>
                    <a:pt x="123624" y="235749"/>
                    <a:pt x="119815" y="229081"/>
                  </a:cubicBezTo>
                  <a:cubicBezTo>
                    <a:pt x="101717" y="229081"/>
                    <a:pt x="120767" y="240511"/>
                    <a:pt x="96002" y="244321"/>
                  </a:cubicBezTo>
                  <a:cubicBezTo>
                    <a:pt x="106480" y="255751"/>
                    <a:pt x="107432" y="264324"/>
                    <a:pt x="121720" y="272896"/>
                  </a:cubicBezTo>
                  <a:close/>
                  <a:moveTo>
                    <a:pt x="296980" y="333856"/>
                  </a:moveTo>
                  <a:cubicBezTo>
                    <a:pt x="287455" y="284326"/>
                    <a:pt x="270310" y="329094"/>
                    <a:pt x="253165" y="309091"/>
                  </a:cubicBezTo>
                  <a:cubicBezTo>
                    <a:pt x="271262" y="297661"/>
                    <a:pt x="264595" y="297661"/>
                    <a:pt x="253165" y="294804"/>
                  </a:cubicBezTo>
                  <a:cubicBezTo>
                    <a:pt x="268405" y="275754"/>
                    <a:pt x="256974" y="305281"/>
                    <a:pt x="275072" y="299566"/>
                  </a:cubicBezTo>
                  <a:cubicBezTo>
                    <a:pt x="275072" y="296709"/>
                    <a:pt x="265547" y="266229"/>
                    <a:pt x="267452" y="269086"/>
                  </a:cubicBezTo>
                  <a:cubicBezTo>
                    <a:pt x="267452" y="269086"/>
                    <a:pt x="249355" y="273849"/>
                    <a:pt x="249355" y="273849"/>
                  </a:cubicBezTo>
                  <a:cubicBezTo>
                    <a:pt x="249355" y="274801"/>
                    <a:pt x="265547" y="277659"/>
                    <a:pt x="261737" y="286231"/>
                  </a:cubicBezTo>
                  <a:cubicBezTo>
                    <a:pt x="240782" y="290041"/>
                    <a:pt x="217922" y="290994"/>
                    <a:pt x="206492" y="294804"/>
                  </a:cubicBezTo>
                  <a:cubicBezTo>
                    <a:pt x="220780" y="279564"/>
                    <a:pt x="208397" y="293851"/>
                    <a:pt x="210302" y="283374"/>
                  </a:cubicBezTo>
                  <a:cubicBezTo>
                    <a:pt x="223637" y="293851"/>
                    <a:pt x="158867" y="291946"/>
                    <a:pt x="156010" y="292899"/>
                  </a:cubicBezTo>
                  <a:cubicBezTo>
                    <a:pt x="200777" y="324331"/>
                    <a:pt x="184585" y="303376"/>
                    <a:pt x="221732" y="306234"/>
                  </a:cubicBezTo>
                  <a:cubicBezTo>
                    <a:pt x="221732" y="305281"/>
                    <a:pt x="216970" y="326236"/>
                    <a:pt x="218874" y="326236"/>
                  </a:cubicBezTo>
                  <a:cubicBezTo>
                    <a:pt x="228399" y="307186"/>
                    <a:pt x="267452" y="335761"/>
                    <a:pt x="252212" y="335761"/>
                  </a:cubicBezTo>
                  <a:cubicBezTo>
                    <a:pt x="251260" y="333856"/>
                    <a:pt x="288407" y="334809"/>
                    <a:pt x="296980" y="333856"/>
                  </a:cubicBezTo>
                  <a:close/>
                  <a:moveTo>
                    <a:pt x="319840" y="329094"/>
                  </a:moveTo>
                  <a:cubicBezTo>
                    <a:pt x="345557" y="324331"/>
                    <a:pt x="338890" y="302424"/>
                    <a:pt x="367465" y="319569"/>
                  </a:cubicBezTo>
                  <a:cubicBezTo>
                    <a:pt x="364607" y="315759"/>
                    <a:pt x="370322" y="310044"/>
                    <a:pt x="373180" y="310044"/>
                  </a:cubicBezTo>
                  <a:cubicBezTo>
                    <a:pt x="367465" y="305281"/>
                    <a:pt x="368417" y="303376"/>
                    <a:pt x="375085" y="302424"/>
                  </a:cubicBezTo>
                  <a:cubicBezTo>
                    <a:pt x="344605" y="293851"/>
                    <a:pt x="317935" y="303376"/>
                    <a:pt x="319840" y="329094"/>
                  </a:cubicBezTo>
                  <a:close/>
                  <a:moveTo>
                    <a:pt x="475097" y="361479"/>
                  </a:moveTo>
                  <a:cubicBezTo>
                    <a:pt x="476050" y="361479"/>
                    <a:pt x="475097" y="361479"/>
                    <a:pt x="475097" y="36147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33" name="Freeform: Shape 932">
              <a:extLst>
                <a:ext uri="{FF2B5EF4-FFF2-40B4-BE49-F238E27FC236}">
                  <a16:creationId xmlns:a16="http://schemas.microsoft.com/office/drawing/2014/main" id="{0A5D3892-EFFE-4C91-836C-F821417162FD}"/>
                </a:ext>
              </a:extLst>
            </p:cNvPr>
            <p:cNvSpPr/>
            <p:nvPr/>
          </p:nvSpPr>
          <p:spPr>
            <a:xfrm>
              <a:off x="6914674" y="1098557"/>
              <a:ext cx="19050" cy="19050"/>
            </a:xfrm>
            <a:custGeom>
              <a:avLst/>
              <a:gdLst>
                <a:gd name="connsiteX0" fmla="*/ 13811 w 19050"/>
                <a:gd name="connsiteY0" fmla="*/ 11105 h 19050"/>
                <a:gd name="connsiteX1" fmla="*/ 7144 w 19050"/>
                <a:gd name="connsiteY1" fmla="*/ 7295 h 19050"/>
                <a:gd name="connsiteX2" fmla="*/ 13811 w 19050"/>
                <a:gd name="connsiteY2" fmla="*/ 1110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3811" y="11105"/>
                  </a:moveTo>
                  <a:cubicBezTo>
                    <a:pt x="11906" y="10153"/>
                    <a:pt x="10954" y="6343"/>
                    <a:pt x="7144" y="7295"/>
                  </a:cubicBezTo>
                  <a:cubicBezTo>
                    <a:pt x="10954" y="7295"/>
                    <a:pt x="9049" y="14915"/>
                    <a:pt x="13811" y="111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34" name="Freeform: Shape 933">
              <a:extLst>
                <a:ext uri="{FF2B5EF4-FFF2-40B4-BE49-F238E27FC236}">
                  <a16:creationId xmlns:a16="http://schemas.microsoft.com/office/drawing/2014/main" id="{DE89CAEA-728F-4AC7-845D-EE218989977A}"/>
                </a:ext>
              </a:extLst>
            </p:cNvPr>
            <p:cNvSpPr/>
            <p:nvPr/>
          </p:nvSpPr>
          <p:spPr>
            <a:xfrm>
              <a:off x="6921341" y="1097481"/>
              <a:ext cx="9525" cy="9525"/>
            </a:xfrm>
            <a:custGeom>
              <a:avLst/>
              <a:gdLst>
                <a:gd name="connsiteX0" fmla="*/ 10001 w 9525"/>
                <a:gd name="connsiteY0" fmla="*/ 7419 h 9525"/>
                <a:gd name="connsiteX1" fmla="*/ 10001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001" y="7419"/>
                  </a:moveTo>
                  <a:cubicBezTo>
                    <a:pt x="6191" y="6466"/>
                    <a:pt x="6191" y="8371"/>
                    <a:pt x="10001" y="74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35" name="Freeform: Shape 934">
              <a:extLst>
                <a:ext uri="{FF2B5EF4-FFF2-40B4-BE49-F238E27FC236}">
                  <a16:creationId xmlns:a16="http://schemas.microsoft.com/office/drawing/2014/main" id="{8894CCB2-54E9-4AFF-A9F1-7E782E6E93E0}"/>
                </a:ext>
              </a:extLst>
            </p:cNvPr>
            <p:cNvSpPr/>
            <p:nvPr/>
          </p:nvSpPr>
          <p:spPr>
            <a:xfrm>
              <a:off x="6949665" y="1084672"/>
              <a:ext cx="19050" cy="9525"/>
            </a:xfrm>
            <a:custGeom>
              <a:avLst/>
              <a:gdLst>
                <a:gd name="connsiteX0" fmla="*/ 10253 w 19050"/>
                <a:gd name="connsiteY0" fmla="*/ 9750 h 9525"/>
                <a:gd name="connsiteX1" fmla="*/ 10253 w 19050"/>
                <a:gd name="connsiteY1" fmla="*/ 975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0253" y="9750"/>
                  </a:moveTo>
                  <a:cubicBezTo>
                    <a:pt x="-1177" y="4988"/>
                    <a:pt x="23588" y="7845"/>
                    <a:pt x="10253" y="975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36" name="Freeform: Shape 935">
              <a:extLst>
                <a:ext uri="{FF2B5EF4-FFF2-40B4-BE49-F238E27FC236}">
                  <a16:creationId xmlns:a16="http://schemas.microsoft.com/office/drawing/2014/main" id="{07361FF8-A345-4334-B678-4A703F4E1B27}"/>
                </a:ext>
              </a:extLst>
            </p:cNvPr>
            <p:cNvSpPr/>
            <p:nvPr/>
          </p:nvSpPr>
          <p:spPr>
            <a:xfrm>
              <a:off x="6962500" y="1085044"/>
              <a:ext cx="9525" cy="9525"/>
            </a:xfrm>
            <a:custGeom>
              <a:avLst/>
              <a:gdLst>
                <a:gd name="connsiteX0" fmla="*/ 10752 w 9525"/>
                <a:gd name="connsiteY0" fmla="*/ 10330 h 9525"/>
                <a:gd name="connsiteX1" fmla="*/ 10752 w 9525"/>
                <a:gd name="connsiteY1" fmla="*/ 103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752" y="10330"/>
                  </a:moveTo>
                  <a:cubicBezTo>
                    <a:pt x="3132" y="3663"/>
                    <a:pt x="9800" y="9378"/>
                    <a:pt x="10752" y="103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37" name="Freeform: Shape 936">
              <a:extLst>
                <a:ext uri="{FF2B5EF4-FFF2-40B4-BE49-F238E27FC236}">
                  <a16:creationId xmlns:a16="http://schemas.microsoft.com/office/drawing/2014/main" id="{6E5CEBFE-4A0A-4041-9D5C-E499BE2BA3E3}"/>
                </a:ext>
              </a:extLst>
            </p:cNvPr>
            <p:cNvSpPr/>
            <p:nvPr/>
          </p:nvSpPr>
          <p:spPr>
            <a:xfrm>
              <a:off x="6912830" y="1201578"/>
              <a:ext cx="9525" cy="9525"/>
            </a:xfrm>
            <a:custGeom>
              <a:avLst/>
              <a:gdLst>
                <a:gd name="connsiteX0" fmla="*/ 8035 w 9525"/>
                <a:gd name="connsiteY0" fmla="*/ 7144 h 9525"/>
                <a:gd name="connsiteX1" fmla="*/ 11845 w 9525"/>
                <a:gd name="connsiteY1" fmla="*/ 10954 h 9525"/>
                <a:gd name="connsiteX2" fmla="*/ 8035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35" y="7144"/>
                  </a:moveTo>
                  <a:cubicBezTo>
                    <a:pt x="5177" y="9049"/>
                    <a:pt x="9940" y="10001"/>
                    <a:pt x="11845" y="10954"/>
                  </a:cubicBezTo>
                  <a:cubicBezTo>
                    <a:pt x="11845" y="10001"/>
                    <a:pt x="10892" y="8096"/>
                    <a:pt x="8035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38" name="Freeform: Shape 937">
              <a:extLst>
                <a:ext uri="{FF2B5EF4-FFF2-40B4-BE49-F238E27FC236}">
                  <a16:creationId xmlns:a16="http://schemas.microsoft.com/office/drawing/2014/main" id="{9B89ECCD-3AE5-493F-834B-C2A23C312BF6}"/>
                </a:ext>
              </a:extLst>
            </p:cNvPr>
            <p:cNvSpPr/>
            <p:nvPr/>
          </p:nvSpPr>
          <p:spPr>
            <a:xfrm>
              <a:off x="7722394" y="1087632"/>
              <a:ext cx="19050" cy="38100"/>
            </a:xfrm>
            <a:custGeom>
              <a:avLst/>
              <a:gdLst>
                <a:gd name="connsiteX0" fmla="*/ 7144 w 19050"/>
                <a:gd name="connsiteY0" fmla="*/ 38222 h 38100"/>
                <a:gd name="connsiteX1" fmla="*/ 7144 w 19050"/>
                <a:gd name="connsiteY1" fmla="*/ 38222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38100">
                  <a:moveTo>
                    <a:pt x="7144" y="38222"/>
                  </a:moveTo>
                  <a:cubicBezTo>
                    <a:pt x="11906" y="26792"/>
                    <a:pt x="33814" y="-25595"/>
                    <a:pt x="7144" y="3822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39" name="Freeform: Shape 938">
              <a:extLst>
                <a:ext uri="{FF2B5EF4-FFF2-40B4-BE49-F238E27FC236}">
                  <a16:creationId xmlns:a16="http://schemas.microsoft.com/office/drawing/2014/main" id="{541902A5-5424-4817-A0A0-EFACBF3B5A2A}"/>
                </a:ext>
              </a:extLst>
            </p:cNvPr>
            <p:cNvSpPr/>
            <p:nvPr/>
          </p:nvSpPr>
          <p:spPr>
            <a:xfrm>
              <a:off x="6992884" y="1258305"/>
              <a:ext cx="28575" cy="9525"/>
            </a:xfrm>
            <a:custGeom>
              <a:avLst/>
              <a:gdLst>
                <a:gd name="connsiteX0" fmla="*/ 30850 w 28575"/>
                <a:gd name="connsiteY0" fmla="*/ 11377 h 9525"/>
                <a:gd name="connsiteX1" fmla="*/ 30850 w 28575"/>
                <a:gd name="connsiteY1" fmla="*/ 1137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9525">
                  <a:moveTo>
                    <a:pt x="30850" y="11377"/>
                  </a:moveTo>
                  <a:cubicBezTo>
                    <a:pt x="-22490" y="1852"/>
                    <a:pt x="30850" y="11377"/>
                    <a:pt x="30850" y="1137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40" name="Freeform: Shape 939">
              <a:extLst>
                <a:ext uri="{FF2B5EF4-FFF2-40B4-BE49-F238E27FC236}">
                  <a16:creationId xmlns:a16="http://schemas.microsoft.com/office/drawing/2014/main" id="{B375632A-CEC0-4C1B-823A-D5CEC986E0B7}"/>
                </a:ext>
              </a:extLst>
            </p:cNvPr>
            <p:cNvSpPr/>
            <p:nvPr/>
          </p:nvSpPr>
          <p:spPr>
            <a:xfrm>
              <a:off x="7001351" y="1275513"/>
              <a:ext cx="19050" cy="19050"/>
            </a:xfrm>
            <a:custGeom>
              <a:avLst/>
              <a:gdLst>
                <a:gd name="connsiteX0" fmla="*/ 7144 w 19050"/>
                <a:gd name="connsiteY0" fmla="*/ 16077 h 19050"/>
                <a:gd name="connsiteX1" fmla="*/ 7144 w 19050"/>
                <a:gd name="connsiteY1" fmla="*/ 1607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6077"/>
                  </a:moveTo>
                  <a:cubicBezTo>
                    <a:pt x="10001" y="4647"/>
                    <a:pt x="17621" y="3695"/>
                    <a:pt x="7144" y="1607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41" name="Freeform: Shape 940">
              <a:extLst>
                <a:ext uri="{FF2B5EF4-FFF2-40B4-BE49-F238E27FC236}">
                  <a16:creationId xmlns:a16="http://schemas.microsoft.com/office/drawing/2014/main" id="{60AE167A-C89A-48CE-BDC2-B87194A73214}"/>
                </a:ext>
              </a:extLst>
            </p:cNvPr>
            <p:cNvSpPr/>
            <p:nvPr/>
          </p:nvSpPr>
          <p:spPr>
            <a:xfrm>
              <a:off x="7026116" y="1176793"/>
              <a:ext cx="9525" cy="9525"/>
            </a:xfrm>
            <a:custGeom>
              <a:avLst/>
              <a:gdLst>
                <a:gd name="connsiteX0" fmla="*/ 7144 w 9525"/>
                <a:gd name="connsiteY0" fmla="*/ 9069 h 9525"/>
                <a:gd name="connsiteX1" fmla="*/ 7144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069"/>
                  </a:moveTo>
                  <a:cubicBezTo>
                    <a:pt x="13811" y="5259"/>
                    <a:pt x="8096" y="8117"/>
                    <a:pt x="7144" y="906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42" name="Freeform: Shape 941">
              <a:extLst>
                <a:ext uri="{FF2B5EF4-FFF2-40B4-BE49-F238E27FC236}">
                  <a16:creationId xmlns:a16="http://schemas.microsoft.com/office/drawing/2014/main" id="{02395CBD-A331-4E69-A499-8EFEBD9BF19D}"/>
                </a:ext>
              </a:extLst>
            </p:cNvPr>
            <p:cNvSpPr/>
            <p:nvPr/>
          </p:nvSpPr>
          <p:spPr>
            <a:xfrm>
              <a:off x="7042309" y="1296828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7144" y="7144"/>
                    <a:pt x="9049" y="1857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43" name="Freeform: Shape 942">
              <a:extLst>
                <a:ext uri="{FF2B5EF4-FFF2-40B4-BE49-F238E27FC236}">
                  <a16:creationId xmlns:a16="http://schemas.microsoft.com/office/drawing/2014/main" id="{EFA29290-BC85-47F0-90D2-D132636678E6}"/>
                </a:ext>
              </a:extLst>
            </p:cNvPr>
            <p:cNvSpPr/>
            <p:nvPr/>
          </p:nvSpPr>
          <p:spPr>
            <a:xfrm>
              <a:off x="7039451" y="129778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9049" y="7144"/>
                  </a:lnTo>
                  <a:lnTo>
                    <a:pt x="7144" y="809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44" name="Freeform: Shape 943">
              <a:extLst>
                <a:ext uri="{FF2B5EF4-FFF2-40B4-BE49-F238E27FC236}">
                  <a16:creationId xmlns:a16="http://schemas.microsoft.com/office/drawing/2014/main" id="{D7D646F7-3754-405C-87B8-7F3B4A526BFE}"/>
                </a:ext>
              </a:extLst>
            </p:cNvPr>
            <p:cNvSpPr/>
            <p:nvPr/>
          </p:nvSpPr>
          <p:spPr>
            <a:xfrm>
              <a:off x="7032623" y="1167268"/>
              <a:ext cx="9525" cy="9525"/>
            </a:xfrm>
            <a:custGeom>
              <a:avLst/>
              <a:gdLst>
                <a:gd name="connsiteX0" fmla="*/ 10162 w 9525"/>
                <a:gd name="connsiteY0" fmla="*/ 9069 h 9525"/>
                <a:gd name="connsiteX1" fmla="*/ 10162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162" y="9069"/>
                  </a:moveTo>
                  <a:cubicBezTo>
                    <a:pt x="8257" y="8117"/>
                    <a:pt x="4447" y="5259"/>
                    <a:pt x="10162" y="906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45" name="Freeform: Shape 944">
              <a:extLst>
                <a:ext uri="{FF2B5EF4-FFF2-40B4-BE49-F238E27FC236}">
                  <a16:creationId xmlns:a16="http://schemas.microsoft.com/office/drawing/2014/main" id="{D5EDC369-71A4-4578-9D5C-DAE6D6C2730E}"/>
                </a:ext>
              </a:extLst>
            </p:cNvPr>
            <p:cNvSpPr/>
            <p:nvPr/>
          </p:nvSpPr>
          <p:spPr>
            <a:xfrm>
              <a:off x="7035641" y="1211103"/>
              <a:ext cx="9525" cy="9525"/>
            </a:xfrm>
            <a:custGeom>
              <a:avLst/>
              <a:gdLst>
                <a:gd name="connsiteX0" fmla="*/ 10954 w 9525"/>
                <a:gd name="connsiteY0" fmla="*/ 7144 h 9525"/>
                <a:gd name="connsiteX1" fmla="*/ 7144 w 9525"/>
                <a:gd name="connsiteY1" fmla="*/ 7144 h 9525"/>
                <a:gd name="connsiteX2" fmla="*/ 1095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144"/>
                  </a:moveTo>
                  <a:lnTo>
                    <a:pt x="7144" y="7144"/>
                  </a:lnTo>
                  <a:cubicBezTo>
                    <a:pt x="8096" y="7144"/>
                    <a:pt x="10001" y="11906"/>
                    <a:pt x="1095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46" name="Freeform: Shape 945">
              <a:extLst>
                <a:ext uri="{FF2B5EF4-FFF2-40B4-BE49-F238E27FC236}">
                  <a16:creationId xmlns:a16="http://schemas.microsoft.com/office/drawing/2014/main" id="{9AAB1B6D-65F2-4078-9870-34CF83ADD7E7}"/>
                </a:ext>
              </a:extLst>
            </p:cNvPr>
            <p:cNvSpPr/>
            <p:nvPr/>
          </p:nvSpPr>
          <p:spPr>
            <a:xfrm>
              <a:off x="7067074" y="1306988"/>
              <a:ext cx="19050" cy="9525"/>
            </a:xfrm>
            <a:custGeom>
              <a:avLst/>
              <a:gdLst>
                <a:gd name="connsiteX0" fmla="*/ 7144 w 19050"/>
                <a:gd name="connsiteY0" fmla="*/ 8414 h 9525"/>
                <a:gd name="connsiteX1" fmla="*/ 7144 w 19050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8414"/>
                  </a:moveTo>
                  <a:cubicBezTo>
                    <a:pt x="19526" y="5556"/>
                    <a:pt x="7144" y="8414"/>
                    <a:pt x="7144" y="84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47" name="Freeform: Shape 946">
              <a:extLst>
                <a:ext uri="{FF2B5EF4-FFF2-40B4-BE49-F238E27FC236}">
                  <a16:creationId xmlns:a16="http://schemas.microsoft.com/office/drawing/2014/main" id="{45225558-FA69-4977-8D82-0A94B9A82176}"/>
                </a:ext>
              </a:extLst>
            </p:cNvPr>
            <p:cNvSpPr/>
            <p:nvPr/>
          </p:nvSpPr>
          <p:spPr>
            <a:xfrm>
              <a:off x="7066121" y="1200439"/>
              <a:ext cx="9525" cy="19050"/>
            </a:xfrm>
            <a:custGeom>
              <a:avLst/>
              <a:gdLst>
                <a:gd name="connsiteX0" fmla="*/ 7144 w 9525"/>
                <a:gd name="connsiteY0" fmla="*/ 12093 h 19050"/>
                <a:gd name="connsiteX1" fmla="*/ 10954 w 9525"/>
                <a:gd name="connsiteY1" fmla="*/ 7331 h 19050"/>
                <a:gd name="connsiteX2" fmla="*/ 7144 w 9525"/>
                <a:gd name="connsiteY2" fmla="*/ 1209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12093"/>
                  </a:moveTo>
                  <a:cubicBezTo>
                    <a:pt x="7144" y="7331"/>
                    <a:pt x="12859" y="13046"/>
                    <a:pt x="10954" y="7331"/>
                  </a:cubicBezTo>
                  <a:cubicBezTo>
                    <a:pt x="7144" y="6378"/>
                    <a:pt x="8096" y="9236"/>
                    <a:pt x="7144" y="1209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48" name="Freeform: Shape 947">
              <a:extLst>
                <a:ext uri="{FF2B5EF4-FFF2-40B4-BE49-F238E27FC236}">
                  <a16:creationId xmlns:a16="http://schemas.microsoft.com/office/drawing/2014/main" id="{1014E445-186D-4121-8997-4637169BAF56}"/>
                </a:ext>
              </a:extLst>
            </p:cNvPr>
            <p:cNvSpPr/>
            <p:nvPr/>
          </p:nvSpPr>
          <p:spPr>
            <a:xfrm>
              <a:off x="7095649" y="124944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9049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7858"/>
                    <a:pt x="8096" y="7858"/>
                    <a:pt x="9049" y="7858"/>
                  </a:cubicBez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49" name="Freeform: Shape 948">
              <a:extLst>
                <a:ext uri="{FF2B5EF4-FFF2-40B4-BE49-F238E27FC236}">
                  <a16:creationId xmlns:a16="http://schemas.microsoft.com/office/drawing/2014/main" id="{34ABB8F2-9F38-422D-84FE-1990EAF861B3}"/>
                </a:ext>
              </a:extLst>
            </p:cNvPr>
            <p:cNvSpPr/>
            <p:nvPr/>
          </p:nvSpPr>
          <p:spPr>
            <a:xfrm>
              <a:off x="7091839" y="1248056"/>
              <a:ext cx="9525" cy="9525"/>
            </a:xfrm>
            <a:custGeom>
              <a:avLst/>
              <a:gdLst>
                <a:gd name="connsiteX0" fmla="*/ 10954 w 9525"/>
                <a:gd name="connsiteY0" fmla="*/ 9243 h 9525"/>
                <a:gd name="connsiteX1" fmla="*/ 7144 w 9525"/>
                <a:gd name="connsiteY1" fmla="*/ 7338 h 9525"/>
                <a:gd name="connsiteX2" fmla="*/ 10954 w 9525"/>
                <a:gd name="connsiteY2" fmla="*/ 92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9243"/>
                  </a:moveTo>
                  <a:cubicBezTo>
                    <a:pt x="9049" y="9243"/>
                    <a:pt x="8096" y="6386"/>
                    <a:pt x="7144" y="7338"/>
                  </a:cubicBezTo>
                  <a:cubicBezTo>
                    <a:pt x="8096" y="10196"/>
                    <a:pt x="9049" y="9243"/>
                    <a:pt x="10954" y="92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50" name="Freeform: Shape 949">
              <a:extLst>
                <a:ext uri="{FF2B5EF4-FFF2-40B4-BE49-F238E27FC236}">
                  <a16:creationId xmlns:a16="http://schemas.microsoft.com/office/drawing/2014/main" id="{CF178884-7DF2-4CB0-AA03-6245609AC3D8}"/>
                </a:ext>
              </a:extLst>
            </p:cNvPr>
            <p:cNvSpPr/>
            <p:nvPr/>
          </p:nvSpPr>
          <p:spPr>
            <a:xfrm>
              <a:off x="7109513" y="1253013"/>
              <a:ext cx="9525" cy="9525"/>
            </a:xfrm>
            <a:custGeom>
              <a:avLst/>
              <a:gdLst>
                <a:gd name="connsiteX0" fmla="*/ 11377 w 9525"/>
                <a:gd name="connsiteY0" fmla="*/ 7144 h 9525"/>
                <a:gd name="connsiteX1" fmla="*/ 1137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377" y="7144"/>
                  </a:moveTo>
                  <a:cubicBezTo>
                    <a:pt x="1852" y="10954"/>
                    <a:pt x="11377" y="10001"/>
                    <a:pt x="1137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51" name="Freeform: Shape 950">
              <a:extLst>
                <a:ext uri="{FF2B5EF4-FFF2-40B4-BE49-F238E27FC236}">
                  <a16:creationId xmlns:a16="http://schemas.microsoft.com/office/drawing/2014/main" id="{B4BB1FAA-547D-48E6-B54B-FA62B0A1EF48}"/>
                </a:ext>
              </a:extLst>
            </p:cNvPr>
            <p:cNvSpPr/>
            <p:nvPr/>
          </p:nvSpPr>
          <p:spPr>
            <a:xfrm>
              <a:off x="7160478" y="1342112"/>
              <a:ext cx="19050" cy="9525"/>
            </a:xfrm>
            <a:custGeom>
              <a:avLst/>
              <a:gdLst>
                <a:gd name="connsiteX0" fmla="*/ 20420 w 19050"/>
                <a:gd name="connsiteY0" fmla="*/ 9485 h 9525"/>
                <a:gd name="connsiteX1" fmla="*/ 20420 w 19050"/>
                <a:gd name="connsiteY1" fmla="*/ 948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20420" y="9485"/>
                  </a:moveTo>
                  <a:cubicBezTo>
                    <a:pt x="5179" y="3770"/>
                    <a:pt x="417" y="10437"/>
                    <a:pt x="20420" y="948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52" name="Freeform: Shape 951">
              <a:extLst>
                <a:ext uri="{FF2B5EF4-FFF2-40B4-BE49-F238E27FC236}">
                  <a16:creationId xmlns:a16="http://schemas.microsoft.com/office/drawing/2014/main" id="{F76048CC-FE67-46FF-B77C-98534BC63D07}"/>
                </a:ext>
              </a:extLst>
            </p:cNvPr>
            <p:cNvSpPr/>
            <p:nvPr/>
          </p:nvSpPr>
          <p:spPr>
            <a:xfrm>
              <a:off x="7155656" y="134350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9049" y="7144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53" name="Freeform: Shape 952">
              <a:extLst>
                <a:ext uri="{FF2B5EF4-FFF2-40B4-BE49-F238E27FC236}">
                  <a16:creationId xmlns:a16="http://schemas.microsoft.com/office/drawing/2014/main" id="{331F9C5D-71D1-41B8-A044-3802777DC885}"/>
                </a:ext>
              </a:extLst>
            </p:cNvPr>
            <p:cNvSpPr/>
            <p:nvPr/>
          </p:nvSpPr>
          <p:spPr>
            <a:xfrm>
              <a:off x="7104221" y="1203668"/>
              <a:ext cx="9525" cy="19050"/>
            </a:xfrm>
            <a:custGeom>
              <a:avLst/>
              <a:gdLst>
                <a:gd name="connsiteX0" fmla="*/ 7144 w 9525"/>
                <a:gd name="connsiteY0" fmla="*/ 12674 h 19050"/>
                <a:gd name="connsiteX1" fmla="*/ 7144 w 9525"/>
                <a:gd name="connsiteY1" fmla="*/ 1267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2674"/>
                  </a:moveTo>
                  <a:cubicBezTo>
                    <a:pt x="16669" y="1244"/>
                    <a:pt x="9049" y="10769"/>
                    <a:pt x="7144" y="1267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54" name="Freeform: Shape 953">
              <a:extLst>
                <a:ext uri="{FF2B5EF4-FFF2-40B4-BE49-F238E27FC236}">
                  <a16:creationId xmlns:a16="http://schemas.microsoft.com/office/drawing/2014/main" id="{49733937-7AD5-48D2-9647-C8783D0987B2}"/>
                </a:ext>
              </a:extLst>
            </p:cNvPr>
            <p:cNvSpPr/>
            <p:nvPr/>
          </p:nvSpPr>
          <p:spPr>
            <a:xfrm>
              <a:off x="7178409" y="1345406"/>
              <a:ext cx="9525" cy="9525"/>
            </a:xfrm>
            <a:custGeom>
              <a:avLst/>
              <a:gdLst>
                <a:gd name="connsiteX0" fmla="*/ 11061 w 9525"/>
                <a:gd name="connsiteY0" fmla="*/ 9049 h 9525"/>
                <a:gd name="connsiteX1" fmla="*/ 7251 w 9525"/>
                <a:gd name="connsiteY1" fmla="*/ 7144 h 9525"/>
                <a:gd name="connsiteX2" fmla="*/ 11061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1061" y="9049"/>
                  </a:moveTo>
                  <a:cubicBezTo>
                    <a:pt x="10109" y="9049"/>
                    <a:pt x="8204" y="9049"/>
                    <a:pt x="7251" y="7144"/>
                  </a:cubicBezTo>
                  <a:cubicBezTo>
                    <a:pt x="6299" y="10954"/>
                    <a:pt x="12014" y="10001"/>
                    <a:pt x="11061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55" name="Freeform: Shape 954">
              <a:extLst>
                <a:ext uri="{FF2B5EF4-FFF2-40B4-BE49-F238E27FC236}">
                  <a16:creationId xmlns:a16="http://schemas.microsoft.com/office/drawing/2014/main" id="{0C7F0D23-28B5-4324-A306-9695BF8D60E1}"/>
                </a:ext>
              </a:extLst>
            </p:cNvPr>
            <p:cNvSpPr/>
            <p:nvPr/>
          </p:nvSpPr>
          <p:spPr>
            <a:xfrm>
              <a:off x="7162324" y="1270158"/>
              <a:ext cx="19050" cy="9525"/>
            </a:xfrm>
            <a:custGeom>
              <a:avLst/>
              <a:gdLst>
                <a:gd name="connsiteX0" fmla="*/ 12859 w 19050"/>
                <a:gd name="connsiteY0" fmla="*/ 10001 h 9525"/>
                <a:gd name="connsiteX1" fmla="*/ 7144 w 19050"/>
                <a:gd name="connsiteY1" fmla="*/ 7144 h 9525"/>
                <a:gd name="connsiteX2" fmla="*/ 12859 w 19050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10001"/>
                  </a:moveTo>
                  <a:cubicBezTo>
                    <a:pt x="12859" y="8096"/>
                    <a:pt x="9049" y="9049"/>
                    <a:pt x="7144" y="7144"/>
                  </a:cubicBezTo>
                  <a:cubicBezTo>
                    <a:pt x="10001" y="8096"/>
                    <a:pt x="10954" y="14764"/>
                    <a:pt x="12859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56" name="Freeform: Shape 955">
              <a:extLst>
                <a:ext uri="{FF2B5EF4-FFF2-40B4-BE49-F238E27FC236}">
                  <a16:creationId xmlns:a16="http://schemas.microsoft.com/office/drawing/2014/main" id="{563671DA-D0BD-4A4A-B549-68A706EBC5C7}"/>
                </a:ext>
              </a:extLst>
            </p:cNvPr>
            <p:cNvSpPr/>
            <p:nvPr/>
          </p:nvSpPr>
          <p:spPr>
            <a:xfrm>
              <a:off x="7196959" y="1328261"/>
              <a:ext cx="9525" cy="19050"/>
            </a:xfrm>
            <a:custGeom>
              <a:avLst/>
              <a:gdLst>
                <a:gd name="connsiteX0" fmla="*/ 10609 w 9525"/>
                <a:gd name="connsiteY0" fmla="*/ 12859 h 19050"/>
                <a:gd name="connsiteX1" fmla="*/ 8704 w 9525"/>
                <a:gd name="connsiteY1" fmla="*/ 7144 h 19050"/>
                <a:gd name="connsiteX2" fmla="*/ 10609 w 9525"/>
                <a:gd name="connsiteY2" fmla="*/ 1285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10609" y="12859"/>
                  </a:moveTo>
                  <a:cubicBezTo>
                    <a:pt x="9656" y="12859"/>
                    <a:pt x="7751" y="10001"/>
                    <a:pt x="8704" y="7144"/>
                  </a:cubicBezTo>
                  <a:cubicBezTo>
                    <a:pt x="7751" y="8096"/>
                    <a:pt x="4894" y="14764"/>
                    <a:pt x="10609" y="1285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57" name="Freeform: Shape 956">
              <a:extLst>
                <a:ext uri="{FF2B5EF4-FFF2-40B4-BE49-F238E27FC236}">
                  <a16:creationId xmlns:a16="http://schemas.microsoft.com/office/drawing/2014/main" id="{95EA1931-C03C-4BCB-AED3-87EE8A6C5748}"/>
                </a:ext>
              </a:extLst>
            </p:cNvPr>
            <p:cNvSpPr/>
            <p:nvPr/>
          </p:nvSpPr>
          <p:spPr>
            <a:xfrm>
              <a:off x="7173218" y="1274497"/>
              <a:ext cx="19050" cy="9525"/>
            </a:xfrm>
            <a:custGeom>
              <a:avLst/>
              <a:gdLst>
                <a:gd name="connsiteX0" fmla="*/ 12442 w 19050"/>
                <a:gd name="connsiteY0" fmla="*/ 7567 h 9525"/>
                <a:gd name="connsiteX1" fmla="*/ 12442 w 19050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2442" y="7567"/>
                  </a:moveTo>
                  <a:cubicBezTo>
                    <a:pt x="11489" y="7567"/>
                    <a:pt x="1012" y="6615"/>
                    <a:pt x="12442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58" name="Freeform: Shape 957">
              <a:extLst>
                <a:ext uri="{FF2B5EF4-FFF2-40B4-BE49-F238E27FC236}">
                  <a16:creationId xmlns:a16="http://schemas.microsoft.com/office/drawing/2014/main" id="{4E3C38E0-8A87-4403-9396-509AB8FADBA5}"/>
                </a:ext>
              </a:extLst>
            </p:cNvPr>
            <p:cNvSpPr/>
            <p:nvPr/>
          </p:nvSpPr>
          <p:spPr>
            <a:xfrm>
              <a:off x="7168086" y="1218415"/>
              <a:ext cx="9525" cy="19050"/>
            </a:xfrm>
            <a:custGeom>
              <a:avLst/>
              <a:gdLst>
                <a:gd name="connsiteX0" fmla="*/ 10906 w 9525"/>
                <a:gd name="connsiteY0" fmla="*/ 7452 h 19050"/>
                <a:gd name="connsiteX1" fmla="*/ 10906 w 9525"/>
                <a:gd name="connsiteY1" fmla="*/ 7452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0906" y="7452"/>
                  </a:moveTo>
                  <a:cubicBezTo>
                    <a:pt x="15669" y="3642"/>
                    <a:pt x="429" y="36979"/>
                    <a:pt x="10906" y="745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59" name="Freeform: Shape 958">
              <a:extLst>
                <a:ext uri="{FF2B5EF4-FFF2-40B4-BE49-F238E27FC236}">
                  <a16:creationId xmlns:a16="http://schemas.microsoft.com/office/drawing/2014/main" id="{9200FEF2-4E9B-405F-925B-6ADF106B0C7A}"/>
                </a:ext>
              </a:extLst>
            </p:cNvPr>
            <p:cNvSpPr/>
            <p:nvPr/>
          </p:nvSpPr>
          <p:spPr>
            <a:xfrm>
              <a:off x="7175659" y="12282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8096"/>
                    <a:pt x="9049" y="8096"/>
                  </a:cubicBez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60" name="Freeform: Shape 959">
              <a:extLst>
                <a:ext uri="{FF2B5EF4-FFF2-40B4-BE49-F238E27FC236}">
                  <a16:creationId xmlns:a16="http://schemas.microsoft.com/office/drawing/2014/main" id="{E029420E-13A0-4D43-8177-3FEDF1D36B08}"/>
                </a:ext>
              </a:extLst>
            </p:cNvPr>
            <p:cNvSpPr/>
            <p:nvPr/>
          </p:nvSpPr>
          <p:spPr>
            <a:xfrm>
              <a:off x="7228999" y="126063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8096"/>
                    <a:pt x="7144" y="8096"/>
                  </a:cubicBezTo>
                  <a:cubicBezTo>
                    <a:pt x="8096" y="8096"/>
                    <a:pt x="8096" y="8096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61" name="Freeform: Shape 960">
              <a:extLst>
                <a:ext uri="{FF2B5EF4-FFF2-40B4-BE49-F238E27FC236}">
                  <a16:creationId xmlns:a16="http://schemas.microsoft.com/office/drawing/2014/main" id="{22750FAF-8350-42BB-BCE8-0B23FD81FAFD}"/>
                </a:ext>
              </a:extLst>
            </p:cNvPr>
            <p:cNvSpPr/>
            <p:nvPr/>
          </p:nvSpPr>
          <p:spPr>
            <a:xfrm>
              <a:off x="7197409" y="1227167"/>
              <a:ext cx="9525" cy="9525"/>
            </a:xfrm>
            <a:custGeom>
              <a:avLst/>
              <a:gdLst>
                <a:gd name="connsiteX0" fmla="*/ 7301 w 9525"/>
                <a:gd name="connsiteY0" fmla="*/ 7273 h 9525"/>
                <a:gd name="connsiteX1" fmla="*/ 7301 w 9525"/>
                <a:gd name="connsiteY1" fmla="*/ 727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01" y="7273"/>
                  </a:moveTo>
                  <a:cubicBezTo>
                    <a:pt x="6348" y="6320"/>
                    <a:pt x="10158" y="11083"/>
                    <a:pt x="7301" y="727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62" name="Freeform: Shape 961">
              <a:extLst>
                <a:ext uri="{FF2B5EF4-FFF2-40B4-BE49-F238E27FC236}">
                  <a16:creationId xmlns:a16="http://schemas.microsoft.com/office/drawing/2014/main" id="{88B5FF44-AB75-454C-B3E3-8032D5997B65}"/>
                </a:ext>
              </a:extLst>
            </p:cNvPr>
            <p:cNvSpPr/>
            <p:nvPr/>
          </p:nvSpPr>
          <p:spPr>
            <a:xfrm>
              <a:off x="7297975" y="1338738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5795" y="13811"/>
                    <a:pt x="7700" y="9049"/>
                    <a:pt x="865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63" name="Freeform: Shape 962">
              <a:extLst>
                <a:ext uri="{FF2B5EF4-FFF2-40B4-BE49-F238E27FC236}">
                  <a16:creationId xmlns:a16="http://schemas.microsoft.com/office/drawing/2014/main" id="{B0ADB9D2-BEE9-4011-ABEE-33A3E0D71270}"/>
                </a:ext>
              </a:extLst>
            </p:cNvPr>
            <p:cNvSpPr/>
            <p:nvPr/>
          </p:nvSpPr>
          <p:spPr>
            <a:xfrm>
              <a:off x="7300674" y="134254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64" name="Freeform: Shape 963">
              <a:extLst>
                <a:ext uri="{FF2B5EF4-FFF2-40B4-BE49-F238E27FC236}">
                  <a16:creationId xmlns:a16="http://schemas.microsoft.com/office/drawing/2014/main" id="{4962BE17-930C-4460-91F2-3DB9E6AE670C}"/>
                </a:ext>
              </a:extLst>
            </p:cNvPr>
            <p:cNvSpPr/>
            <p:nvPr/>
          </p:nvSpPr>
          <p:spPr>
            <a:xfrm>
              <a:off x="7212806" y="1262865"/>
              <a:ext cx="19050" cy="9525"/>
            </a:xfrm>
            <a:custGeom>
              <a:avLst/>
              <a:gdLst>
                <a:gd name="connsiteX0" fmla="*/ 12859 w 19050"/>
                <a:gd name="connsiteY0" fmla="*/ 7769 h 9525"/>
                <a:gd name="connsiteX1" fmla="*/ 7144 w 19050"/>
                <a:gd name="connsiteY1" fmla="*/ 8722 h 9525"/>
                <a:gd name="connsiteX2" fmla="*/ 12859 w 19050"/>
                <a:gd name="connsiteY2" fmla="*/ 77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7769"/>
                  </a:moveTo>
                  <a:cubicBezTo>
                    <a:pt x="10954" y="6817"/>
                    <a:pt x="9049" y="6817"/>
                    <a:pt x="7144" y="8722"/>
                  </a:cubicBezTo>
                  <a:cubicBezTo>
                    <a:pt x="8096" y="9674"/>
                    <a:pt x="13811" y="10627"/>
                    <a:pt x="12859" y="776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65" name="Freeform: Shape 964">
              <a:extLst>
                <a:ext uri="{FF2B5EF4-FFF2-40B4-BE49-F238E27FC236}">
                  <a16:creationId xmlns:a16="http://schemas.microsoft.com/office/drawing/2014/main" id="{F914C8CD-3A08-4766-A309-08F638C1C515}"/>
                </a:ext>
              </a:extLst>
            </p:cNvPr>
            <p:cNvSpPr/>
            <p:nvPr/>
          </p:nvSpPr>
          <p:spPr>
            <a:xfrm>
              <a:off x="7315465" y="1328261"/>
              <a:ext cx="19050" cy="9525"/>
            </a:xfrm>
            <a:custGeom>
              <a:avLst/>
              <a:gdLst>
                <a:gd name="connsiteX0" fmla="*/ 13070 w 19050"/>
                <a:gd name="connsiteY0" fmla="*/ 7144 h 9525"/>
                <a:gd name="connsiteX1" fmla="*/ 13070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3070" y="7144"/>
                  </a:moveTo>
                  <a:cubicBezTo>
                    <a:pt x="-265" y="11906"/>
                    <a:pt x="13070" y="7144"/>
                    <a:pt x="1307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66" name="Freeform: Shape 965">
              <a:extLst>
                <a:ext uri="{FF2B5EF4-FFF2-40B4-BE49-F238E27FC236}">
                  <a16:creationId xmlns:a16="http://schemas.microsoft.com/office/drawing/2014/main" id="{0067B596-7ADA-47D2-A2B9-94449040AF7C}"/>
                </a:ext>
              </a:extLst>
            </p:cNvPr>
            <p:cNvSpPr/>
            <p:nvPr/>
          </p:nvSpPr>
          <p:spPr>
            <a:xfrm>
              <a:off x="7345204" y="1336394"/>
              <a:ext cx="19050" cy="9525"/>
            </a:xfrm>
            <a:custGeom>
              <a:avLst/>
              <a:gdLst>
                <a:gd name="connsiteX0" fmla="*/ 7144 w 19050"/>
                <a:gd name="connsiteY0" fmla="*/ 9488 h 9525"/>
                <a:gd name="connsiteX1" fmla="*/ 7144 w 19050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9488"/>
                  </a:moveTo>
                  <a:cubicBezTo>
                    <a:pt x="9049" y="8536"/>
                    <a:pt x="17621" y="4726"/>
                    <a:pt x="7144" y="948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67" name="Freeform: Shape 966">
              <a:extLst>
                <a:ext uri="{FF2B5EF4-FFF2-40B4-BE49-F238E27FC236}">
                  <a16:creationId xmlns:a16="http://schemas.microsoft.com/office/drawing/2014/main" id="{8CC08D87-6865-4145-99C0-EA47F91A4458}"/>
                </a:ext>
              </a:extLst>
            </p:cNvPr>
            <p:cNvSpPr/>
            <p:nvPr/>
          </p:nvSpPr>
          <p:spPr>
            <a:xfrm>
              <a:off x="7274279" y="1220628"/>
              <a:ext cx="9525" cy="19050"/>
            </a:xfrm>
            <a:custGeom>
              <a:avLst/>
              <a:gdLst>
                <a:gd name="connsiteX0" fmla="*/ 9488 w 9525"/>
                <a:gd name="connsiteY0" fmla="*/ 7144 h 19050"/>
                <a:gd name="connsiteX1" fmla="*/ 9488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488" y="7144"/>
                  </a:moveTo>
                  <a:cubicBezTo>
                    <a:pt x="8536" y="7144"/>
                    <a:pt x="4726" y="23336"/>
                    <a:pt x="948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68" name="Freeform: Shape 967">
              <a:extLst>
                <a:ext uri="{FF2B5EF4-FFF2-40B4-BE49-F238E27FC236}">
                  <a16:creationId xmlns:a16="http://schemas.microsoft.com/office/drawing/2014/main" id="{94E0B572-7E1F-4007-803B-11524E96CD8B}"/>
                </a:ext>
              </a:extLst>
            </p:cNvPr>
            <p:cNvSpPr/>
            <p:nvPr/>
          </p:nvSpPr>
          <p:spPr>
            <a:xfrm>
              <a:off x="7529036" y="1231106"/>
              <a:ext cx="123825" cy="95250"/>
            </a:xfrm>
            <a:custGeom>
              <a:avLst/>
              <a:gdLst>
                <a:gd name="connsiteX0" fmla="*/ 34766 w 123825"/>
                <a:gd name="connsiteY0" fmla="*/ 67151 h 95250"/>
                <a:gd name="connsiteX1" fmla="*/ 26194 w 123825"/>
                <a:gd name="connsiteY1" fmla="*/ 57626 h 95250"/>
                <a:gd name="connsiteX2" fmla="*/ 7144 w 123825"/>
                <a:gd name="connsiteY2" fmla="*/ 90964 h 95250"/>
                <a:gd name="connsiteX3" fmla="*/ 9049 w 123825"/>
                <a:gd name="connsiteY3" fmla="*/ 92869 h 95250"/>
                <a:gd name="connsiteX4" fmla="*/ 121444 w 123825"/>
                <a:gd name="connsiteY4" fmla="*/ 16669 h 95250"/>
                <a:gd name="connsiteX5" fmla="*/ 101441 w 123825"/>
                <a:gd name="connsiteY5" fmla="*/ 7144 h 95250"/>
                <a:gd name="connsiteX6" fmla="*/ 34766 w 123825"/>
                <a:gd name="connsiteY6" fmla="*/ 67151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3825" h="95250">
                  <a:moveTo>
                    <a:pt x="34766" y="67151"/>
                  </a:moveTo>
                  <a:cubicBezTo>
                    <a:pt x="34766" y="59531"/>
                    <a:pt x="12859" y="89059"/>
                    <a:pt x="26194" y="57626"/>
                  </a:cubicBezTo>
                  <a:cubicBezTo>
                    <a:pt x="11906" y="62389"/>
                    <a:pt x="10001" y="77629"/>
                    <a:pt x="7144" y="90964"/>
                  </a:cubicBezTo>
                  <a:cubicBezTo>
                    <a:pt x="8096" y="90011"/>
                    <a:pt x="9049" y="90964"/>
                    <a:pt x="9049" y="92869"/>
                  </a:cubicBezTo>
                  <a:cubicBezTo>
                    <a:pt x="39529" y="65246"/>
                    <a:pt x="78581" y="55721"/>
                    <a:pt x="121444" y="16669"/>
                  </a:cubicBezTo>
                  <a:cubicBezTo>
                    <a:pt x="103346" y="27146"/>
                    <a:pt x="106204" y="13811"/>
                    <a:pt x="101441" y="7144"/>
                  </a:cubicBezTo>
                  <a:cubicBezTo>
                    <a:pt x="79534" y="12859"/>
                    <a:pt x="30956" y="63341"/>
                    <a:pt x="34766" y="6715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69" name="Freeform: Shape 968">
              <a:extLst>
                <a:ext uri="{FF2B5EF4-FFF2-40B4-BE49-F238E27FC236}">
                  <a16:creationId xmlns:a16="http://schemas.microsoft.com/office/drawing/2014/main" id="{0649E32B-8C23-4FC4-A246-160FD9A9CD24}"/>
                </a:ext>
              </a:extLst>
            </p:cNvPr>
            <p:cNvSpPr/>
            <p:nvPr/>
          </p:nvSpPr>
          <p:spPr>
            <a:xfrm>
              <a:off x="7529989" y="1293018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8096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8096" y="7144"/>
                    <a:pt x="7144" y="8096"/>
                  </a:cubicBezTo>
                  <a:cubicBezTo>
                    <a:pt x="8096" y="8096"/>
                    <a:pt x="9049" y="8096"/>
                    <a:pt x="100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70" name="Freeform: Shape 969">
              <a:extLst>
                <a:ext uri="{FF2B5EF4-FFF2-40B4-BE49-F238E27FC236}">
                  <a16:creationId xmlns:a16="http://schemas.microsoft.com/office/drawing/2014/main" id="{02A6347E-F9E7-49BA-AA65-EC51ECA02BBE}"/>
                </a:ext>
              </a:extLst>
            </p:cNvPr>
            <p:cNvSpPr/>
            <p:nvPr/>
          </p:nvSpPr>
          <p:spPr>
            <a:xfrm>
              <a:off x="7644289" y="1235868"/>
              <a:ext cx="9525" cy="9525"/>
            </a:xfrm>
            <a:custGeom>
              <a:avLst/>
              <a:gdLst>
                <a:gd name="connsiteX0" fmla="*/ 10954 w 9525"/>
                <a:gd name="connsiteY0" fmla="*/ 7144 h 9525"/>
                <a:gd name="connsiteX1" fmla="*/ 7144 w 9525"/>
                <a:gd name="connsiteY1" fmla="*/ 10954 h 9525"/>
                <a:gd name="connsiteX2" fmla="*/ 1095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144"/>
                  </a:moveTo>
                  <a:lnTo>
                    <a:pt x="7144" y="10954"/>
                  </a:lnTo>
                  <a:cubicBezTo>
                    <a:pt x="8096" y="10001"/>
                    <a:pt x="9049" y="9049"/>
                    <a:pt x="1095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71" name="Freeform: Shape 970">
              <a:extLst>
                <a:ext uri="{FF2B5EF4-FFF2-40B4-BE49-F238E27FC236}">
                  <a16:creationId xmlns:a16="http://schemas.microsoft.com/office/drawing/2014/main" id="{47FB0A4E-7409-4B5C-B21C-87C9D88EC906}"/>
                </a:ext>
              </a:extLst>
            </p:cNvPr>
            <p:cNvSpPr/>
            <p:nvPr/>
          </p:nvSpPr>
          <p:spPr>
            <a:xfrm>
              <a:off x="7513796" y="1313973"/>
              <a:ext cx="19050" cy="9525"/>
            </a:xfrm>
            <a:custGeom>
              <a:avLst/>
              <a:gdLst>
                <a:gd name="connsiteX0" fmla="*/ 7144 w 19050"/>
                <a:gd name="connsiteY0" fmla="*/ 7144 h 9525"/>
                <a:gd name="connsiteX1" fmla="*/ 7144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7144"/>
                  </a:moveTo>
                  <a:cubicBezTo>
                    <a:pt x="8096" y="8096"/>
                    <a:pt x="25241" y="1190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72" name="Freeform: Shape 971">
              <a:extLst>
                <a:ext uri="{FF2B5EF4-FFF2-40B4-BE49-F238E27FC236}">
                  <a16:creationId xmlns:a16="http://schemas.microsoft.com/office/drawing/2014/main" id="{6C3E75B0-EBD1-4270-B0E3-4AEEF86CA0CF}"/>
                </a:ext>
              </a:extLst>
            </p:cNvPr>
            <p:cNvSpPr/>
            <p:nvPr/>
          </p:nvSpPr>
          <p:spPr>
            <a:xfrm>
              <a:off x="7525065" y="1314079"/>
              <a:ext cx="9525" cy="9525"/>
            </a:xfrm>
            <a:custGeom>
              <a:avLst/>
              <a:gdLst>
                <a:gd name="connsiteX0" fmla="*/ 10162 w 9525"/>
                <a:gd name="connsiteY0" fmla="*/ 11800 h 9525"/>
                <a:gd name="connsiteX1" fmla="*/ 10162 w 9525"/>
                <a:gd name="connsiteY1" fmla="*/ 1180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162" y="11800"/>
                  </a:moveTo>
                  <a:cubicBezTo>
                    <a:pt x="8257" y="1323"/>
                    <a:pt x="4447" y="11800"/>
                    <a:pt x="10162" y="1180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73" name="Freeform: Shape 972">
              <a:extLst>
                <a:ext uri="{FF2B5EF4-FFF2-40B4-BE49-F238E27FC236}">
                  <a16:creationId xmlns:a16="http://schemas.microsoft.com/office/drawing/2014/main" id="{F25D5865-803F-4587-A926-DB11C1ACDD45}"/>
                </a:ext>
              </a:extLst>
            </p:cNvPr>
            <p:cNvSpPr/>
            <p:nvPr/>
          </p:nvSpPr>
          <p:spPr>
            <a:xfrm>
              <a:off x="7485221" y="1214053"/>
              <a:ext cx="9525" cy="9525"/>
            </a:xfrm>
            <a:custGeom>
              <a:avLst/>
              <a:gdLst>
                <a:gd name="connsiteX0" fmla="*/ 7144 w 9525"/>
                <a:gd name="connsiteY0" fmla="*/ 9909 h 9525"/>
                <a:gd name="connsiteX1" fmla="*/ 7144 w 9525"/>
                <a:gd name="connsiteY1" fmla="*/ 990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909"/>
                  </a:moveTo>
                  <a:cubicBezTo>
                    <a:pt x="9049" y="8956"/>
                    <a:pt x="13811" y="4194"/>
                    <a:pt x="7144" y="990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74" name="Freeform: Shape 973">
              <a:extLst>
                <a:ext uri="{FF2B5EF4-FFF2-40B4-BE49-F238E27FC236}">
                  <a16:creationId xmlns:a16="http://schemas.microsoft.com/office/drawing/2014/main" id="{A296B573-E0D1-496E-B259-12246FF9C410}"/>
                </a:ext>
              </a:extLst>
            </p:cNvPr>
            <p:cNvSpPr/>
            <p:nvPr/>
          </p:nvSpPr>
          <p:spPr>
            <a:xfrm>
              <a:off x="7505224" y="1215340"/>
              <a:ext cx="19050" cy="9525"/>
            </a:xfrm>
            <a:custGeom>
              <a:avLst/>
              <a:gdLst>
                <a:gd name="connsiteX0" fmla="*/ 12859 w 19050"/>
                <a:gd name="connsiteY0" fmla="*/ 7670 h 9525"/>
                <a:gd name="connsiteX1" fmla="*/ 7144 w 19050"/>
                <a:gd name="connsiteY1" fmla="*/ 10527 h 9525"/>
                <a:gd name="connsiteX2" fmla="*/ 12859 w 19050"/>
                <a:gd name="connsiteY2" fmla="*/ 767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7670"/>
                  </a:moveTo>
                  <a:cubicBezTo>
                    <a:pt x="10001" y="5765"/>
                    <a:pt x="8096" y="9575"/>
                    <a:pt x="7144" y="10527"/>
                  </a:cubicBezTo>
                  <a:cubicBezTo>
                    <a:pt x="10954" y="8622"/>
                    <a:pt x="10001" y="10527"/>
                    <a:pt x="12859" y="767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75" name="Freeform: Shape 974">
              <a:extLst>
                <a:ext uri="{FF2B5EF4-FFF2-40B4-BE49-F238E27FC236}">
                  <a16:creationId xmlns:a16="http://schemas.microsoft.com/office/drawing/2014/main" id="{A9F99402-077E-4C28-A968-F5A078ED9C6F}"/>
                </a:ext>
              </a:extLst>
            </p:cNvPr>
            <p:cNvSpPr/>
            <p:nvPr/>
          </p:nvSpPr>
          <p:spPr>
            <a:xfrm>
              <a:off x="7491889" y="1184066"/>
              <a:ext cx="9525" cy="9525"/>
            </a:xfrm>
            <a:custGeom>
              <a:avLst/>
              <a:gdLst>
                <a:gd name="connsiteX0" fmla="*/ 7144 w 9525"/>
                <a:gd name="connsiteY0" fmla="*/ 10368 h 9525"/>
                <a:gd name="connsiteX1" fmla="*/ 7144 w 9525"/>
                <a:gd name="connsiteY1" fmla="*/ 1036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368"/>
                  </a:moveTo>
                  <a:cubicBezTo>
                    <a:pt x="10001" y="6558"/>
                    <a:pt x="10001" y="5606"/>
                    <a:pt x="7144" y="1036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76" name="Freeform: Shape 975">
              <a:extLst>
                <a:ext uri="{FF2B5EF4-FFF2-40B4-BE49-F238E27FC236}">
                  <a16:creationId xmlns:a16="http://schemas.microsoft.com/office/drawing/2014/main" id="{4D41D84C-FE2B-465D-BC68-B421F952330F}"/>
                </a:ext>
              </a:extLst>
            </p:cNvPr>
            <p:cNvSpPr/>
            <p:nvPr/>
          </p:nvSpPr>
          <p:spPr>
            <a:xfrm>
              <a:off x="7658576" y="119205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8096" y="8096"/>
                    <a:pt x="7144" y="9049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77" name="Freeform: Shape 976">
              <a:extLst>
                <a:ext uri="{FF2B5EF4-FFF2-40B4-BE49-F238E27FC236}">
                  <a16:creationId xmlns:a16="http://schemas.microsoft.com/office/drawing/2014/main" id="{60C31FF8-0443-4BE1-9538-9E9DCEA42D27}"/>
                </a:ext>
              </a:extLst>
            </p:cNvPr>
            <p:cNvSpPr/>
            <p:nvPr/>
          </p:nvSpPr>
          <p:spPr>
            <a:xfrm>
              <a:off x="7632859" y="1174908"/>
              <a:ext cx="57150" cy="66675"/>
            </a:xfrm>
            <a:custGeom>
              <a:avLst/>
              <a:gdLst>
                <a:gd name="connsiteX0" fmla="*/ 7144 w 57150"/>
                <a:gd name="connsiteY0" fmla="*/ 59531 h 66675"/>
                <a:gd name="connsiteX1" fmla="*/ 52864 w 57150"/>
                <a:gd name="connsiteY1" fmla="*/ 7144 h 66675"/>
                <a:gd name="connsiteX2" fmla="*/ 39529 w 57150"/>
                <a:gd name="connsiteY2" fmla="*/ 23336 h 66675"/>
                <a:gd name="connsiteX3" fmla="*/ 30956 w 57150"/>
                <a:gd name="connsiteY3" fmla="*/ 46196 h 66675"/>
                <a:gd name="connsiteX4" fmla="*/ 33814 w 57150"/>
                <a:gd name="connsiteY4" fmla="*/ 26194 h 66675"/>
                <a:gd name="connsiteX5" fmla="*/ 7144 w 57150"/>
                <a:gd name="connsiteY5" fmla="*/ 59531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7150" h="66675">
                  <a:moveTo>
                    <a:pt x="7144" y="59531"/>
                  </a:moveTo>
                  <a:cubicBezTo>
                    <a:pt x="9049" y="58579"/>
                    <a:pt x="60484" y="55721"/>
                    <a:pt x="52864" y="7144"/>
                  </a:cubicBezTo>
                  <a:cubicBezTo>
                    <a:pt x="51911" y="23336"/>
                    <a:pt x="47149" y="29051"/>
                    <a:pt x="39529" y="23336"/>
                  </a:cubicBezTo>
                  <a:cubicBezTo>
                    <a:pt x="41434" y="25241"/>
                    <a:pt x="57626" y="50006"/>
                    <a:pt x="30956" y="46196"/>
                  </a:cubicBezTo>
                  <a:cubicBezTo>
                    <a:pt x="40481" y="37624"/>
                    <a:pt x="41434" y="30956"/>
                    <a:pt x="33814" y="26194"/>
                  </a:cubicBezTo>
                  <a:cubicBezTo>
                    <a:pt x="24289" y="37624"/>
                    <a:pt x="15716" y="49054"/>
                    <a:pt x="7144" y="5953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78" name="Freeform: Shape 977">
              <a:extLst>
                <a:ext uri="{FF2B5EF4-FFF2-40B4-BE49-F238E27FC236}">
                  <a16:creationId xmlns:a16="http://schemas.microsoft.com/office/drawing/2014/main" id="{3C156A89-1436-4494-B0E5-3B3B0BB6D7FD}"/>
                </a:ext>
              </a:extLst>
            </p:cNvPr>
            <p:cNvSpPr/>
            <p:nvPr/>
          </p:nvSpPr>
          <p:spPr>
            <a:xfrm>
              <a:off x="7715726" y="111733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8096" y="7567"/>
                    <a:pt x="8096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79" name="Freeform: Shape 978">
              <a:extLst>
                <a:ext uri="{FF2B5EF4-FFF2-40B4-BE49-F238E27FC236}">
                  <a16:creationId xmlns:a16="http://schemas.microsoft.com/office/drawing/2014/main" id="{1CF6A66B-FFE6-4F75-80B8-012DA5C49822}"/>
                </a:ext>
              </a:extLst>
            </p:cNvPr>
            <p:cNvSpPr/>
            <p:nvPr/>
          </p:nvSpPr>
          <p:spPr>
            <a:xfrm>
              <a:off x="7712869" y="1120616"/>
              <a:ext cx="19050" cy="9525"/>
            </a:xfrm>
            <a:custGeom>
              <a:avLst/>
              <a:gdLst>
                <a:gd name="connsiteX0" fmla="*/ 7144 w 19050"/>
                <a:gd name="connsiteY0" fmla="*/ 7144 h 9525"/>
                <a:gd name="connsiteX1" fmla="*/ 7144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7144"/>
                  </a:moveTo>
                  <a:cubicBezTo>
                    <a:pt x="17621" y="10954"/>
                    <a:pt x="11906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80" name="Freeform: Shape 979">
              <a:extLst>
                <a:ext uri="{FF2B5EF4-FFF2-40B4-BE49-F238E27FC236}">
                  <a16:creationId xmlns:a16="http://schemas.microsoft.com/office/drawing/2014/main" id="{CD9DCCCE-6D21-431F-AD47-92F322CAAB4C}"/>
                </a:ext>
              </a:extLst>
            </p:cNvPr>
            <p:cNvSpPr/>
            <p:nvPr/>
          </p:nvSpPr>
          <p:spPr>
            <a:xfrm>
              <a:off x="7707467" y="1127410"/>
              <a:ext cx="19050" cy="19050"/>
            </a:xfrm>
            <a:custGeom>
              <a:avLst/>
              <a:gdLst>
                <a:gd name="connsiteX0" fmla="*/ 15403 w 19050"/>
                <a:gd name="connsiteY0" fmla="*/ 18447 h 19050"/>
                <a:gd name="connsiteX1" fmla="*/ 15403 w 19050"/>
                <a:gd name="connsiteY1" fmla="*/ 1844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5403" y="18447"/>
                  </a:moveTo>
                  <a:cubicBezTo>
                    <a:pt x="16355" y="13685"/>
                    <a:pt x="-3647" y="-4413"/>
                    <a:pt x="15403" y="1844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81" name="Freeform: Shape 980">
              <a:extLst>
                <a:ext uri="{FF2B5EF4-FFF2-40B4-BE49-F238E27FC236}">
                  <a16:creationId xmlns:a16="http://schemas.microsoft.com/office/drawing/2014/main" id="{39E9DBA4-E8AB-45E8-B933-AB0CBF1A0220}"/>
                </a:ext>
              </a:extLst>
            </p:cNvPr>
            <p:cNvSpPr/>
            <p:nvPr/>
          </p:nvSpPr>
          <p:spPr>
            <a:xfrm>
              <a:off x="7687402" y="1167684"/>
              <a:ext cx="9525" cy="9525"/>
            </a:xfrm>
            <a:custGeom>
              <a:avLst/>
              <a:gdLst>
                <a:gd name="connsiteX0" fmla="*/ 9750 w 9525"/>
                <a:gd name="connsiteY0" fmla="*/ 8653 h 9525"/>
                <a:gd name="connsiteX1" fmla="*/ 9750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750" y="8653"/>
                  </a:moveTo>
                  <a:cubicBezTo>
                    <a:pt x="7845" y="7700"/>
                    <a:pt x="4988" y="5795"/>
                    <a:pt x="9750" y="86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82" name="Freeform: Shape 981">
              <a:extLst>
                <a:ext uri="{FF2B5EF4-FFF2-40B4-BE49-F238E27FC236}">
                  <a16:creationId xmlns:a16="http://schemas.microsoft.com/office/drawing/2014/main" id="{E30F6AB8-29C2-4407-8509-7D2EB1ED5DA2}"/>
                </a:ext>
              </a:extLst>
            </p:cNvPr>
            <p:cNvSpPr/>
            <p:nvPr/>
          </p:nvSpPr>
          <p:spPr>
            <a:xfrm>
              <a:off x="7689056" y="1162889"/>
              <a:ext cx="9525" cy="9525"/>
            </a:xfrm>
            <a:custGeom>
              <a:avLst/>
              <a:gdLst>
                <a:gd name="connsiteX0" fmla="*/ 7144 w 9525"/>
                <a:gd name="connsiteY0" fmla="*/ 11543 h 9525"/>
                <a:gd name="connsiteX1" fmla="*/ 7144 w 9525"/>
                <a:gd name="connsiteY1" fmla="*/ 115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1543"/>
                  </a:moveTo>
                  <a:cubicBezTo>
                    <a:pt x="7144" y="7733"/>
                    <a:pt x="8096" y="3923"/>
                    <a:pt x="7144" y="115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83" name="Freeform: Shape 982">
              <a:extLst>
                <a:ext uri="{FF2B5EF4-FFF2-40B4-BE49-F238E27FC236}">
                  <a16:creationId xmlns:a16="http://schemas.microsoft.com/office/drawing/2014/main" id="{6481E052-8869-49DA-B1A8-57148E271F4D}"/>
                </a:ext>
              </a:extLst>
            </p:cNvPr>
            <p:cNvSpPr/>
            <p:nvPr/>
          </p:nvSpPr>
          <p:spPr>
            <a:xfrm>
              <a:off x="7698581" y="1153953"/>
              <a:ext cx="9525" cy="9525"/>
            </a:xfrm>
            <a:custGeom>
              <a:avLst/>
              <a:gdLst>
                <a:gd name="connsiteX0" fmla="*/ 7144 w 9525"/>
                <a:gd name="connsiteY0" fmla="*/ 10954 h 9525"/>
                <a:gd name="connsiteX1" fmla="*/ 10954 w 9525"/>
                <a:gd name="connsiteY1" fmla="*/ 7144 h 9525"/>
                <a:gd name="connsiteX2" fmla="*/ 7144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954"/>
                  </a:moveTo>
                  <a:cubicBezTo>
                    <a:pt x="8096" y="10001"/>
                    <a:pt x="10001" y="9049"/>
                    <a:pt x="10954" y="7144"/>
                  </a:cubicBezTo>
                  <a:lnTo>
                    <a:pt x="7144" y="1095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84" name="Freeform: Shape 983">
              <a:extLst>
                <a:ext uri="{FF2B5EF4-FFF2-40B4-BE49-F238E27FC236}">
                  <a16:creationId xmlns:a16="http://schemas.microsoft.com/office/drawing/2014/main" id="{3160EF07-1346-4794-9140-CF3BBF6BD866}"/>
                </a:ext>
              </a:extLst>
            </p:cNvPr>
            <p:cNvSpPr/>
            <p:nvPr/>
          </p:nvSpPr>
          <p:spPr>
            <a:xfrm>
              <a:off x="7695724" y="1157128"/>
              <a:ext cx="9525" cy="9525"/>
            </a:xfrm>
            <a:custGeom>
              <a:avLst/>
              <a:gdLst>
                <a:gd name="connsiteX0" fmla="*/ 7144 w 9525"/>
                <a:gd name="connsiteY0" fmla="*/ 9684 h 9525"/>
                <a:gd name="connsiteX1" fmla="*/ 7144 w 9525"/>
                <a:gd name="connsiteY1" fmla="*/ 968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684"/>
                  </a:moveTo>
                  <a:cubicBezTo>
                    <a:pt x="7144" y="9684"/>
                    <a:pt x="15716" y="3969"/>
                    <a:pt x="7144" y="968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85" name="Freeform: Shape 984">
              <a:extLst>
                <a:ext uri="{FF2B5EF4-FFF2-40B4-BE49-F238E27FC236}">
                  <a16:creationId xmlns:a16="http://schemas.microsoft.com/office/drawing/2014/main" id="{CBE15B09-85C2-483D-BC50-511BD82FAC66}"/>
                </a:ext>
              </a:extLst>
            </p:cNvPr>
            <p:cNvSpPr/>
            <p:nvPr/>
          </p:nvSpPr>
          <p:spPr>
            <a:xfrm>
              <a:off x="7691914" y="1162823"/>
              <a:ext cx="19050" cy="9525"/>
            </a:xfrm>
            <a:custGeom>
              <a:avLst/>
              <a:gdLst>
                <a:gd name="connsiteX0" fmla="*/ 7144 w 19050"/>
                <a:gd name="connsiteY0" fmla="*/ 8751 h 9525"/>
                <a:gd name="connsiteX1" fmla="*/ 7144 w 19050"/>
                <a:gd name="connsiteY1" fmla="*/ 875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8751"/>
                  </a:moveTo>
                  <a:cubicBezTo>
                    <a:pt x="12859" y="11609"/>
                    <a:pt x="21431" y="3989"/>
                    <a:pt x="7144" y="875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86" name="Freeform: Shape 985">
              <a:extLst>
                <a:ext uri="{FF2B5EF4-FFF2-40B4-BE49-F238E27FC236}">
                  <a16:creationId xmlns:a16="http://schemas.microsoft.com/office/drawing/2014/main" id="{6764434A-A273-4D9A-AB17-A31E8518EBCE}"/>
                </a:ext>
              </a:extLst>
            </p:cNvPr>
            <p:cNvSpPr/>
            <p:nvPr/>
          </p:nvSpPr>
          <p:spPr>
            <a:xfrm>
              <a:off x="7517606" y="1176886"/>
              <a:ext cx="9525" cy="9525"/>
            </a:xfrm>
            <a:custGeom>
              <a:avLst/>
              <a:gdLst>
                <a:gd name="connsiteX0" fmla="*/ 7144 w 9525"/>
                <a:gd name="connsiteY0" fmla="*/ 11833 h 9525"/>
                <a:gd name="connsiteX1" fmla="*/ 7144 w 9525"/>
                <a:gd name="connsiteY1" fmla="*/ 1183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1833"/>
                  </a:moveTo>
                  <a:cubicBezTo>
                    <a:pt x="9049" y="2308"/>
                    <a:pt x="7144" y="9928"/>
                    <a:pt x="7144" y="1183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87" name="Freeform: Shape 986">
              <a:extLst>
                <a:ext uri="{FF2B5EF4-FFF2-40B4-BE49-F238E27FC236}">
                  <a16:creationId xmlns:a16="http://schemas.microsoft.com/office/drawing/2014/main" id="{8BB19824-C096-40E7-9344-81C458A661C9}"/>
                </a:ext>
              </a:extLst>
            </p:cNvPr>
            <p:cNvSpPr/>
            <p:nvPr/>
          </p:nvSpPr>
          <p:spPr>
            <a:xfrm>
              <a:off x="7534751" y="1171098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7144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cubicBezTo>
                    <a:pt x="7144" y="9049"/>
                    <a:pt x="7144" y="8096"/>
                    <a:pt x="7144" y="7144"/>
                  </a:cubicBezTo>
                  <a:cubicBezTo>
                    <a:pt x="7144" y="8096"/>
                    <a:pt x="7144" y="9049"/>
                    <a:pt x="7144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88" name="Freeform: Shape 987">
              <a:extLst>
                <a:ext uri="{FF2B5EF4-FFF2-40B4-BE49-F238E27FC236}">
                  <a16:creationId xmlns:a16="http://schemas.microsoft.com/office/drawing/2014/main" id="{49D31495-AF79-4278-A6D8-21ED62C10928}"/>
                </a:ext>
              </a:extLst>
            </p:cNvPr>
            <p:cNvSpPr/>
            <p:nvPr/>
          </p:nvSpPr>
          <p:spPr>
            <a:xfrm>
              <a:off x="7529036" y="1143476"/>
              <a:ext cx="19050" cy="38100"/>
            </a:xfrm>
            <a:custGeom>
              <a:avLst/>
              <a:gdLst>
                <a:gd name="connsiteX0" fmla="*/ 7144 w 19050"/>
                <a:gd name="connsiteY0" fmla="*/ 7144 h 38100"/>
                <a:gd name="connsiteX1" fmla="*/ 13811 w 19050"/>
                <a:gd name="connsiteY1" fmla="*/ 34766 h 38100"/>
                <a:gd name="connsiteX2" fmla="*/ 7144 w 19050"/>
                <a:gd name="connsiteY2" fmla="*/ 7144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38100">
                  <a:moveTo>
                    <a:pt x="7144" y="7144"/>
                  </a:moveTo>
                  <a:cubicBezTo>
                    <a:pt x="13811" y="9049"/>
                    <a:pt x="13811" y="23336"/>
                    <a:pt x="13811" y="34766"/>
                  </a:cubicBezTo>
                  <a:cubicBezTo>
                    <a:pt x="25241" y="10954"/>
                    <a:pt x="10954" y="1381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89" name="Freeform: Shape 988">
              <a:extLst>
                <a:ext uri="{FF2B5EF4-FFF2-40B4-BE49-F238E27FC236}">
                  <a16:creationId xmlns:a16="http://schemas.microsoft.com/office/drawing/2014/main" id="{78AE40B7-BB50-4CD1-B133-C2BE04709FC0}"/>
                </a:ext>
              </a:extLst>
            </p:cNvPr>
            <p:cNvSpPr/>
            <p:nvPr/>
          </p:nvSpPr>
          <p:spPr>
            <a:xfrm>
              <a:off x="7516654" y="113871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7144" y="7144"/>
                    <a:pt x="7144" y="8096"/>
                    <a:pt x="7144" y="9049"/>
                  </a:cubicBezTo>
                  <a:cubicBezTo>
                    <a:pt x="9049" y="11906"/>
                    <a:pt x="8096" y="8096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90" name="Freeform: Shape 989">
              <a:extLst>
                <a:ext uri="{FF2B5EF4-FFF2-40B4-BE49-F238E27FC236}">
                  <a16:creationId xmlns:a16="http://schemas.microsoft.com/office/drawing/2014/main" id="{8EE9DE69-03FD-45DD-93D8-DB933FC1C334}"/>
                </a:ext>
              </a:extLst>
            </p:cNvPr>
            <p:cNvSpPr/>
            <p:nvPr/>
          </p:nvSpPr>
          <p:spPr>
            <a:xfrm>
              <a:off x="7593057" y="1163019"/>
              <a:ext cx="9525" cy="9525"/>
            </a:xfrm>
            <a:custGeom>
              <a:avLst/>
              <a:gdLst>
                <a:gd name="connsiteX0" fmla="*/ 10751 w 9525"/>
                <a:gd name="connsiteY0" fmla="*/ 11413 h 9525"/>
                <a:gd name="connsiteX1" fmla="*/ 10751 w 9525"/>
                <a:gd name="connsiteY1" fmla="*/ 1141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751" y="11413"/>
                  </a:moveTo>
                  <a:cubicBezTo>
                    <a:pt x="5036" y="2841"/>
                    <a:pt x="6941" y="9508"/>
                    <a:pt x="10751" y="114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91" name="Freeform: Shape 990">
              <a:extLst>
                <a:ext uri="{FF2B5EF4-FFF2-40B4-BE49-F238E27FC236}">
                  <a16:creationId xmlns:a16="http://schemas.microsoft.com/office/drawing/2014/main" id="{9CC23C66-1382-4663-AE0F-C6E71B35F895}"/>
                </a:ext>
              </a:extLst>
            </p:cNvPr>
            <p:cNvSpPr/>
            <p:nvPr/>
          </p:nvSpPr>
          <p:spPr>
            <a:xfrm>
              <a:off x="7590949" y="116728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8096" y="7144"/>
                    <a:pt x="7144" y="7144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92" name="Freeform: Shape 991">
              <a:extLst>
                <a:ext uri="{FF2B5EF4-FFF2-40B4-BE49-F238E27FC236}">
                  <a16:creationId xmlns:a16="http://schemas.microsoft.com/office/drawing/2014/main" id="{8AAA6F7F-8F73-49A0-8BB3-7E41F6AEE6AA}"/>
                </a:ext>
              </a:extLst>
            </p:cNvPr>
            <p:cNvSpPr/>
            <p:nvPr/>
          </p:nvSpPr>
          <p:spPr>
            <a:xfrm>
              <a:off x="7596902" y="1168241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93" name="Freeform: Shape 992">
              <a:extLst>
                <a:ext uri="{FF2B5EF4-FFF2-40B4-BE49-F238E27FC236}">
                  <a16:creationId xmlns:a16="http://schemas.microsoft.com/office/drawing/2014/main" id="{736DDA6F-D3A3-400F-9167-135B7991EE41}"/>
                </a:ext>
              </a:extLst>
            </p:cNvPr>
            <p:cNvSpPr/>
            <p:nvPr/>
          </p:nvSpPr>
          <p:spPr>
            <a:xfrm>
              <a:off x="7710011" y="1143476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10001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cubicBezTo>
                    <a:pt x="9049" y="11906"/>
                    <a:pt x="10001" y="8096"/>
                    <a:pt x="10001" y="7144"/>
                  </a:cubicBezTo>
                  <a:cubicBezTo>
                    <a:pt x="8096" y="7144"/>
                    <a:pt x="7144" y="8096"/>
                    <a:pt x="7144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94" name="Freeform: Shape 993">
              <a:extLst>
                <a:ext uri="{FF2B5EF4-FFF2-40B4-BE49-F238E27FC236}">
                  <a16:creationId xmlns:a16="http://schemas.microsoft.com/office/drawing/2014/main" id="{FEF13EFA-A214-4226-9408-358878BEEF29}"/>
                </a:ext>
              </a:extLst>
            </p:cNvPr>
            <p:cNvSpPr/>
            <p:nvPr/>
          </p:nvSpPr>
          <p:spPr>
            <a:xfrm>
              <a:off x="7750969" y="105203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10001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10001" y="7144"/>
                  </a:lnTo>
                  <a:cubicBezTo>
                    <a:pt x="8096" y="7144"/>
                    <a:pt x="8096" y="7144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95" name="Freeform: Shape 994">
              <a:extLst>
                <a:ext uri="{FF2B5EF4-FFF2-40B4-BE49-F238E27FC236}">
                  <a16:creationId xmlns:a16="http://schemas.microsoft.com/office/drawing/2014/main" id="{8D24D5C3-CAB3-417D-AA77-A357DC6994FA}"/>
                </a:ext>
              </a:extLst>
            </p:cNvPr>
            <p:cNvSpPr/>
            <p:nvPr/>
          </p:nvSpPr>
          <p:spPr>
            <a:xfrm>
              <a:off x="7700486" y="960596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8096" y="8096"/>
                    <a:pt x="7144" y="7144"/>
                    <a:pt x="7144" y="7144"/>
                  </a:cubicBezTo>
                  <a:cubicBezTo>
                    <a:pt x="7144" y="7144"/>
                    <a:pt x="7144" y="8096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96" name="Freeform: Shape 995">
              <a:extLst>
                <a:ext uri="{FF2B5EF4-FFF2-40B4-BE49-F238E27FC236}">
                  <a16:creationId xmlns:a16="http://schemas.microsoft.com/office/drawing/2014/main" id="{F4B3DC50-03B6-4A40-9302-56558D3B4F45}"/>
                </a:ext>
              </a:extLst>
            </p:cNvPr>
            <p:cNvSpPr/>
            <p:nvPr/>
          </p:nvSpPr>
          <p:spPr>
            <a:xfrm>
              <a:off x="7696676" y="954246"/>
              <a:ext cx="9525" cy="19050"/>
            </a:xfrm>
            <a:custGeom>
              <a:avLst/>
              <a:gdLst>
                <a:gd name="connsiteX0" fmla="*/ 10954 w 9525"/>
                <a:gd name="connsiteY0" fmla="*/ 13494 h 19050"/>
                <a:gd name="connsiteX1" fmla="*/ 10954 w 9525"/>
                <a:gd name="connsiteY1" fmla="*/ 1349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0954" y="13494"/>
                  </a:moveTo>
                  <a:cubicBezTo>
                    <a:pt x="2381" y="-794"/>
                    <a:pt x="10954" y="13494"/>
                    <a:pt x="10954" y="1349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97" name="Freeform: Shape 996">
              <a:extLst>
                <a:ext uri="{FF2B5EF4-FFF2-40B4-BE49-F238E27FC236}">
                  <a16:creationId xmlns:a16="http://schemas.microsoft.com/office/drawing/2014/main" id="{072C33C2-30C6-44EC-8907-1C015430F702}"/>
                </a:ext>
              </a:extLst>
            </p:cNvPr>
            <p:cNvSpPr/>
            <p:nvPr/>
          </p:nvSpPr>
          <p:spPr>
            <a:xfrm>
              <a:off x="7580573" y="1056872"/>
              <a:ext cx="19050" cy="19050"/>
            </a:xfrm>
            <a:custGeom>
              <a:avLst/>
              <a:gdLst>
                <a:gd name="connsiteX0" fmla="*/ 8947 w 19050"/>
                <a:gd name="connsiteY0" fmla="*/ 17547 h 19050"/>
                <a:gd name="connsiteX1" fmla="*/ 8947 w 19050"/>
                <a:gd name="connsiteY1" fmla="*/ 1754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8947" y="17547"/>
                  </a:moveTo>
                  <a:cubicBezTo>
                    <a:pt x="26092" y="-4360"/>
                    <a:pt x="375" y="14690"/>
                    <a:pt x="8947" y="1754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98" name="Freeform: Shape 997">
              <a:extLst>
                <a:ext uri="{FF2B5EF4-FFF2-40B4-BE49-F238E27FC236}">
                  <a16:creationId xmlns:a16="http://schemas.microsoft.com/office/drawing/2014/main" id="{3B020B52-72A6-4B4C-9EA9-154C8C3AB46E}"/>
                </a:ext>
              </a:extLst>
            </p:cNvPr>
            <p:cNvSpPr/>
            <p:nvPr/>
          </p:nvSpPr>
          <p:spPr>
            <a:xfrm>
              <a:off x="7566636" y="1053048"/>
              <a:ext cx="28575" cy="28575"/>
            </a:xfrm>
            <a:custGeom>
              <a:avLst/>
              <a:gdLst>
                <a:gd name="connsiteX0" fmla="*/ 12407 w 28575"/>
                <a:gd name="connsiteY0" fmla="*/ 10894 h 28575"/>
                <a:gd name="connsiteX1" fmla="*/ 22884 w 28575"/>
                <a:gd name="connsiteY1" fmla="*/ 28039 h 28575"/>
                <a:gd name="connsiteX2" fmla="*/ 12407 w 28575"/>
                <a:gd name="connsiteY2" fmla="*/ 1089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28575">
                  <a:moveTo>
                    <a:pt x="12407" y="10894"/>
                  </a:moveTo>
                  <a:cubicBezTo>
                    <a:pt x="20979" y="31849"/>
                    <a:pt x="7644" y="16609"/>
                    <a:pt x="22884" y="28039"/>
                  </a:cubicBezTo>
                  <a:cubicBezTo>
                    <a:pt x="25742" y="13752"/>
                    <a:pt x="-4738" y="417"/>
                    <a:pt x="12407" y="1089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99" name="Freeform: Shape 998">
              <a:extLst>
                <a:ext uri="{FF2B5EF4-FFF2-40B4-BE49-F238E27FC236}">
                  <a16:creationId xmlns:a16="http://schemas.microsoft.com/office/drawing/2014/main" id="{77C7D88B-00B5-48A5-AF60-E1208E1586BB}"/>
                </a:ext>
              </a:extLst>
            </p:cNvPr>
            <p:cNvSpPr/>
            <p:nvPr/>
          </p:nvSpPr>
          <p:spPr>
            <a:xfrm>
              <a:off x="7581424" y="10672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00" name="Freeform: Shape 999">
              <a:extLst>
                <a:ext uri="{FF2B5EF4-FFF2-40B4-BE49-F238E27FC236}">
                  <a16:creationId xmlns:a16="http://schemas.microsoft.com/office/drawing/2014/main" id="{792160CA-F1F3-479E-BB18-9593C32C7921}"/>
                </a:ext>
              </a:extLst>
            </p:cNvPr>
            <p:cNvSpPr/>
            <p:nvPr/>
          </p:nvSpPr>
          <p:spPr>
            <a:xfrm>
              <a:off x="7230917" y="1195848"/>
              <a:ext cx="19050" cy="9525"/>
            </a:xfrm>
            <a:custGeom>
              <a:avLst/>
              <a:gdLst>
                <a:gd name="connsiteX0" fmla="*/ 9988 w 19050"/>
                <a:gd name="connsiteY0" fmla="*/ 9064 h 9525"/>
                <a:gd name="connsiteX1" fmla="*/ 9988 w 19050"/>
                <a:gd name="connsiteY1" fmla="*/ 906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9988" y="9064"/>
                  </a:moveTo>
                  <a:cubicBezTo>
                    <a:pt x="30943" y="4302"/>
                    <a:pt x="-2394" y="10017"/>
                    <a:pt x="9988" y="906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01" name="Freeform: Shape 1000">
              <a:extLst>
                <a:ext uri="{FF2B5EF4-FFF2-40B4-BE49-F238E27FC236}">
                  <a16:creationId xmlns:a16="http://schemas.microsoft.com/office/drawing/2014/main" id="{0F60EE31-72AE-4824-9A06-766FC75B2FD1}"/>
                </a:ext>
              </a:extLst>
            </p:cNvPr>
            <p:cNvSpPr/>
            <p:nvPr/>
          </p:nvSpPr>
          <p:spPr>
            <a:xfrm>
              <a:off x="7031831" y="116538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9049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8096" y="8096"/>
                    <a:pt x="9049" y="8096"/>
                    <a:pt x="9049" y="7144"/>
                  </a:cubicBezTo>
                  <a:cubicBezTo>
                    <a:pt x="8096" y="7144"/>
                    <a:pt x="7144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02" name="Freeform: Shape 1001">
              <a:extLst>
                <a:ext uri="{FF2B5EF4-FFF2-40B4-BE49-F238E27FC236}">
                  <a16:creationId xmlns:a16="http://schemas.microsoft.com/office/drawing/2014/main" id="{8A7F9ED2-F306-48DF-B6EA-0656841FDD42}"/>
                </a:ext>
              </a:extLst>
            </p:cNvPr>
            <p:cNvSpPr/>
            <p:nvPr/>
          </p:nvSpPr>
          <p:spPr>
            <a:xfrm>
              <a:off x="7225189" y="1207293"/>
              <a:ext cx="9525" cy="19050"/>
            </a:xfrm>
            <a:custGeom>
              <a:avLst/>
              <a:gdLst>
                <a:gd name="connsiteX0" fmla="*/ 9049 w 9525"/>
                <a:gd name="connsiteY0" fmla="*/ 7144 h 19050"/>
                <a:gd name="connsiteX1" fmla="*/ 7144 w 9525"/>
                <a:gd name="connsiteY1" fmla="*/ 12859 h 19050"/>
                <a:gd name="connsiteX2" fmla="*/ 9049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049" y="7144"/>
                  </a:moveTo>
                  <a:lnTo>
                    <a:pt x="7144" y="12859"/>
                  </a:lnTo>
                  <a:cubicBezTo>
                    <a:pt x="8096" y="10954"/>
                    <a:pt x="9049" y="9049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03" name="Freeform: Shape 1002">
              <a:extLst>
                <a:ext uri="{FF2B5EF4-FFF2-40B4-BE49-F238E27FC236}">
                  <a16:creationId xmlns:a16="http://schemas.microsoft.com/office/drawing/2014/main" id="{041F3CEC-9986-4770-88AD-A1DC344F3A3D}"/>
                </a:ext>
              </a:extLst>
            </p:cNvPr>
            <p:cNvSpPr/>
            <p:nvPr/>
          </p:nvSpPr>
          <p:spPr>
            <a:xfrm>
              <a:off x="7239159" y="1125669"/>
              <a:ext cx="9525" cy="9525"/>
            </a:xfrm>
            <a:custGeom>
              <a:avLst/>
              <a:gdLst>
                <a:gd name="connsiteX0" fmla="*/ 8414 w 9525"/>
                <a:gd name="connsiteY0" fmla="*/ 7805 h 9525"/>
                <a:gd name="connsiteX1" fmla="*/ 8414 w 9525"/>
                <a:gd name="connsiteY1" fmla="*/ 780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805"/>
                  </a:moveTo>
                  <a:cubicBezTo>
                    <a:pt x="8414" y="4948"/>
                    <a:pt x="5556" y="12568"/>
                    <a:pt x="8414" y="78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04" name="Freeform: Shape 1003">
              <a:extLst>
                <a:ext uri="{FF2B5EF4-FFF2-40B4-BE49-F238E27FC236}">
                  <a16:creationId xmlns:a16="http://schemas.microsoft.com/office/drawing/2014/main" id="{DF969692-E2C2-4190-B26B-418BB2E3C920}"/>
                </a:ext>
              </a:extLst>
            </p:cNvPr>
            <p:cNvSpPr/>
            <p:nvPr/>
          </p:nvSpPr>
          <p:spPr>
            <a:xfrm>
              <a:off x="7179469" y="12263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05" name="Freeform: Shape 1004">
              <a:extLst>
                <a:ext uri="{FF2B5EF4-FFF2-40B4-BE49-F238E27FC236}">
                  <a16:creationId xmlns:a16="http://schemas.microsoft.com/office/drawing/2014/main" id="{F1143975-A658-4464-A27E-CF103BD7E31F}"/>
                </a:ext>
              </a:extLst>
            </p:cNvPr>
            <p:cNvSpPr/>
            <p:nvPr/>
          </p:nvSpPr>
          <p:spPr>
            <a:xfrm>
              <a:off x="7255541" y="1094898"/>
              <a:ext cx="19050" cy="19050"/>
            </a:xfrm>
            <a:custGeom>
              <a:avLst/>
              <a:gdLst>
                <a:gd name="connsiteX0" fmla="*/ 13939 w 19050"/>
                <a:gd name="connsiteY0" fmla="*/ 7144 h 19050"/>
                <a:gd name="connsiteX1" fmla="*/ 13939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3939" y="7144"/>
                  </a:moveTo>
                  <a:cubicBezTo>
                    <a:pt x="12034" y="10001"/>
                    <a:pt x="-349" y="37624"/>
                    <a:pt x="1393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06" name="Freeform: Shape 1005">
              <a:extLst>
                <a:ext uri="{FF2B5EF4-FFF2-40B4-BE49-F238E27FC236}">
                  <a16:creationId xmlns:a16="http://schemas.microsoft.com/office/drawing/2014/main" id="{5CCEF2B0-5F0E-4E34-962C-299074A0BA26}"/>
                </a:ext>
              </a:extLst>
            </p:cNvPr>
            <p:cNvSpPr/>
            <p:nvPr/>
          </p:nvSpPr>
          <p:spPr>
            <a:xfrm>
              <a:off x="7097554" y="11368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07" name="Freeform: Shape 1006">
              <a:extLst>
                <a:ext uri="{FF2B5EF4-FFF2-40B4-BE49-F238E27FC236}">
                  <a16:creationId xmlns:a16="http://schemas.microsoft.com/office/drawing/2014/main" id="{581FE8DD-02A0-4BD9-B4EE-F9F5C2CB0B1A}"/>
                </a:ext>
              </a:extLst>
            </p:cNvPr>
            <p:cNvSpPr/>
            <p:nvPr/>
          </p:nvSpPr>
          <p:spPr>
            <a:xfrm>
              <a:off x="7097554" y="113395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cubicBezTo>
                    <a:pt x="8096" y="9049"/>
                    <a:pt x="9049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08" name="Freeform: Shape 1007">
              <a:extLst>
                <a:ext uri="{FF2B5EF4-FFF2-40B4-BE49-F238E27FC236}">
                  <a16:creationId xmlns:a16="http://schemas.microsoft.com/office/drawing/2014/main" id="{746A776F-A929-4322-94B5-6D0DDD0B4023}"/>
                </a:ext>
              </a:extLst>
            </p:cNvPr>
            <p:cNvSpPr/>
            <p:nvPr/>
          </p:nvSpPr>
          <p:spPr>
            <a:xfrm>
              <a:off x="7227623" y="1203483"/>
              <a:ext cx="9525" cy="19050"/>
            </a:xfrm>
            <a:custGeom>
              <a:avLst/>
              <a:gdLst>
                <a:gd name="connsiteX0" fmla="*/ 7567 w 9525"/>
                <a:gd name="connsiteY0" fmla="*/ 7144 h 19050"/>
                <a:gd name="connsiteX1" fmla="*/ 7567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567" y="7144"/>
                  </a:moveTo>
                  <a:cubicBezTo>
                    <a:pt x="6615" y="18574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09" name="Freeform: Shape 1008">
              <a:extLst>
                <a:ext uri="{FF2B5EF4-FFF2-40B4-BE49-F238E27FC236}">
                  <a16:creationId xmlns:a16="http://schemas.microsoft.com/office/drawing/2014/main" id="{4B02E723-3962-4CC7-920B-6E72826D8504}"/>
                </a:ext>
              </a:extLst>
            </p:cNvPr>
            <p:cNvSpPr/>
            <p:nvPr/>
          </p:nvSpPr>
          <p:spPr>
            <a:xfrm>
              <a:off x="7231856" y="1182763"/>
              <a:ext cx="9525" cy="9525"/>
            </a:xfrm>
            <a:custGeom>
              <a:avLst/>
              <a:gdLst>
                <a:gd name="connsiteX0" fmla="*/ 7144 w 9525"/>
                <a:gd name="connsiteY0" fmla="*/ 11671 h 9525"/>
                <a:gd name="connsiteX1" fmla="*/ 7144 w 9525"/>
                <a:gd name="connsiteY1" fmla="*/ 1167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1671"/>
                  </a:moveTo>
                  <a:cubicBezTo>
                    <a:pt x="10954" y="8814"/>
                    <a:pt x="13811" y="3099"/>
                    <a:pt x="7144" y="1167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10" name="Freeform: Shape 1009">
              <a:extLst>
                <a:ext uri="{FF2B5EF4-FFF2-40B4-BE49-F238E27FC236}">
                  <a16:creationId xmlns:a16="http://schemas.microsoft.com/office/drawing/2014/main" id="{A182C21B-035F-4AA5-B8EE-AC3FDAA88D84}"/>
                </a:ext>
              </a:extLst>
            </p:cNvPr>
            <p:cNvSpPr/>
            <p:nvPr/>
          </p:nvSpPr>
          <p:spPr>
            <a:xfrm>
              <a:off x="7164932" y="1200626"/>
              <a:ext cx="66675" cy="66675"/>
            </a:xfrm>
            <a:custGeom>
              <a:avLst/>
              <a:gdLst>
                <a:gd name="connsiteX0" fmla="*/ 27395 w 66675"/>
                <a:gd name="connsiteY0" fmla="*/ 36671 h 66675"/>
                <a:gd name="connsiteX1" fmla="*/ 18823 w 66675"/>
                <a:gd name="connsiteY1" fmla="*/ 49054 h 66675"/>
                <a:gd name="connsiteX2" fmla="*/ 7393 w 66675"/>
                <a:gd name="connsiteY2" fmla="*/ 59531 h 66675"/>
                <a:gd name="connsiteX3" fmla="*/ 66448 w 66675"/>
                <a:gd name="connsiteY3" fmla="*/ 19526 h 66675"/>
                <a:gd name="connsiteX4" fmla="*/ 65495 w 66675"/>
                <a:gd name="connsiteY4" fmla="*/ 10001 h 66675"/>
                <a:gd name="connsiteX5" fmla="*/ 58828 w 66675"/>
                <a:gd name="connsiteY5" fmla="*/ 7144 h 66675"/>
                <a:gd name="connsiteX6" fmla="*/ 27395 w 66675"/>
                <a:gd name="connsiteY6" fmla="*/ 36671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675" h="66675">
                  <a:moveTo>
                    <a:pt x="27395" y="36671"/>
                  </a:moveTo>
                  <a:cubicBezTo>
                    <a:pt x="40730" y="35719"/>
                    <a:pt x="7393" y="37624"/>
                    <a:pt x="18823" y="49054"/>
                  </a:cubicBezTo>
                  <a:cubicBezTo>
                    <a:pt x="15013" y="36671"/>
                    <a:pt x="5488" y="38576"/>
                    <a:pt x="7393" y="59531"/>
                  </a:cubicBezTo>
                  <a:cubicBezTo>
                    <a:pt x="9298" y="66199"/>
                    <a:pt x="47398" y="37624"/>
                    <a:pt x="66448" y="19526"/>
                  </a:cubicBezTo>
                  <a:cubicBezTo>
                    <a:pt x="62638" y="24289"/>
                    <a:pt x="62638" y="21431"/>
                    <a:pt x="65495" y="10001"/>
                  </a:cubicBezTo>
                  <a:cubicBezTo>
                    <a:pt x="60733" y="22384"/>
                    <a:pt x="58828" y="21431"/>
                    <a:pt x="58828" y="7144"/>
                  </a:cubicBezTo>
                  <a:cubicBezTo>
                    <a:pt x="24538" y="34766"/>
                    <a:pt x="38825" y="27146"/>
                    <a:pt x="27395" y="3667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11" name="Freeform: Shape 1010">
              <a:extLst>
                <a:ext uri="{FF2B5EF4-FFF2-40B4-BE49-F238E27FC236}">
                  <a16:creationId xmlns:a16="http://schemas.microsoft.com/office/drawing/2014/main" id="{A9AAA471-8C88-4F89-ACEE-C51B1481EF61}"/>
                </a:ext>
              </a:extLst>
            </p:cNvPr>
            <p:cNvSpPr/>
            <p:nvPr/>
          </p:nvSpPr>
          <p:spPr>
            <a:xfrm>
              <a:off x="7204763" y="1214199"/>
              <a:ext cx="9525" cy="9525"/>
            </a:xfrm>
            <a:custGeom>
              <a:avLst/>
              <a:gdLst>
                <a:gd name="connsiteX0" fmla="*/ 7567 w 9525"/>
                <a:gd name="connsiteY0" fmla="*/ 7858 h 9525"/>
                <a:gd name="connsiteX1" fmla="*/ 7567 w 9525"/>
                <a:gd name="connsiteY1" fmla="*/ 7858 h 9525"/>
                <a:gd name="connsiteX2" fmla="*/ 7567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858"/>
                  </a:moveTo>
                  <a:cubicBezTo>
                    <a:pt x="7567" y="6906"/>
                    <a:pt x="7567" y="6906"/>
                    <a:pt x="7567" y="7858"/>
                  </a:cubicBezTo>
                  <a:cubicBezTo>
                    <a:pt x="6615" y="6906"/>
                    <a:pt x="7567" y="7858"/>
                    <a:pt x="7567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12" name="Freeform: Shape 1011">
              <a:extLst>
                <a:ext uri="{FF2B5EF4-FFF2-40B4-BE49-F238E27FC236}">
                  <a16:creationId xmlns:a16="http://schemas.microsoft.com/office/drawing/2014/main" id="{11C13E8B-92AC-47A8-81BC-3070AEFF2283}"/>
                </a:ext>
              </a:extLst>
            </p:cNvPr>
            <p:cNvSpPr/>
            <p:nvPr/>
          </p:nvSpPr>
          <p:spPr>
            <a:xfrm>
              <a:off x="7192380" y="1220866"/>
              <a:ext cx="9525" cy="9525"/>
            </a:xfrm>
            <a:custGeom>
              <a:avLst/>
              <a:gdLst>
                <a:gd name="connsiteX0" fmla="*/ 7567 w 9525"/>
                <a:gd name="connsiteY0" fmla="*/ 7858 h 9525"/>
                <a:gd name="connsiteX1" fmla="*/ 7567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858"/>
                  </a:moveTo>
                  <a:cubicBezTo>
                    <a:pt x="7567" y="6906"/>
                    <a:pt x="6615" y="6906"/>
                    <a:pt x="7567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13" name="Freeform: Shape 1012">
              <a:extLst>
                <a:ext uri="{FF2B5EF4-FFF2-40B4-BE49-F238E27FC236}">
                  <a16:creationId xmlns:a16="http://schemas.microsoft.com/office/drawing/2014/main" id="{F07AD385-B8D9-41CA-A7C7-54EC36050E13}"/>
                </a:ext>
              </a:extLst>
            </p:cNvPr>
            <p:cNvSpPr/>
            <p:nvPr/>
          </p:nvSpPr>
          <p:spPr>
            <a:xfrm>
              <a:off x="7226141" y="1188023"/>
              <a:ext cx="9525" cy="9525"/>
            </a:xfrm>
            <a:custGeom>
              <a:avLst/>
              <a:gdLst>
                <a:gd name="connsiteX0" fmla="*/ 7144 w 9525"/>
                <a:gd name="connsiteY0" fmla="*/ 11174 h 9525"/>
                <a:gd name="connsiteX1" fmla="*/ 7144 w 9525"/>
                <a:gd name="connsiteY1" fmla="*/ 1117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1174"/>
                  </a:moveTo>
                  <a:cubicBezTo>
                    <a:pt x="10001" y="2602"/>
                    <a:pt x="7144" y="10222"/>
                    <a:pt x="7144" y="1117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14" name="Freeform: Shape 1013">
              <a:extLst>
                <a:ext uri="{FF2B5EF4-FFF2-40B4-BE49-F238E27FC236}">
                  <a16:creationId xmlns:a16="http://schemas.microsoft.com/office/drawing/2014/main" id="{911FC85F-05BF-4CCE-BC39-FCFA5A9DF046}"/>
                </a:ext>
              </a:extLst>
            </p:cNvPr>
            <p:cNvSpPr/>
            <p:nvPr/>
          </p:nvSpPr>
          <p:spPr>
            <a:xfrm>
              <a:off x="7228046" y="12006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190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15" name="Freeform: Shape 1014">
              <a:extLst>
                <a:ext uri="{FF2B5EF4-FFF2-40B4-BE49-F238E27FC236}">
                  <a16:creationId xmlns:a16="http://schemas.microsoft.com/office/drawing/2014/main" id="{F8485C98-7BBB-4578-9974-33E7E6998CC1}"/>
                </a:ext>
              </a:extLst>
            </p:cNvPr>
            <p:cNvSpPr/>
            <p:nvPr/>
          </p:nvSpPr>
          <p:spPr>
            <a:xfrm>
              <a:off x="7157561" y="118348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8096" y="8096"/>
                    <a:pt x="8096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16" name="Freeform: Shape 1015">
              <a:extLst>
                <a:ext uri="{FF2B5EF4-FFF2-40B4-BE49-F238E27FC236}">
                  <a16:creationId xmlns:a16="http://schemas.microsoft.com/office/drawing/2014/main" id="{33342017-E0E1-472E-A9D3-369D3311A49F}"/>
                </a:ext>
              </a:extLst>
            </p:cNvPr>
            <p:cNvSpPr/>
            <p:nvPr/>
          </p:nvSpPr>
          <p:spPr>
            <a:xfrm>
              <a:off x="7176556" y="1203483"/>
              <a:ext cx="38100" cy="28575"/>
            </a:xfrm>
            <a:custGeom>
              <a:avLst/>
              <a:gdLst>
                <a:gd name="connsiteX0" fmla="*/ 7199 w 38100"/>
                <a:gd name="connsiteY0" fmla="*/ 25241 h 28575"/>
                <a:gd name="connsiteX1" fmla="*/ 34822 w 38100"/>
                <a:gd name="connsiteY1" fmla="*/ 17621 h 28575"/>
                <a:gd name="connsiteX2" fmla="*/ 33869 w 38100"/>
                <a:gd name="connsiteY2" fmla="*/ 10001 h 28575"/>
                <a:gd name="connsiteX3" fmla="*/ 29107 w 38100"/>
                <a:gd name="connsiteY3" fmla="*/ 7144 h 28575"/>
                <a:gd name="connsiteX4" fmla="*/ 7199 w 38100"/>
                <a:gd name="connsiteY4" fmla="*/ 25241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100" h="28575">
                  <a:moveTo>
                    <a:pt x="7199" y="25241"/>
                  </a:moveTo>
                  <a:cubicBezTo>
                    <a:pt x="11962" y="25241"/>
                    <a:pt x="30059" y="11906"/>
                    <a:pt x="34822" y="17621"/>
                  </a:cubicBezTo>
                  <a:cubicBezTo>
                    <a:pt x="32917" y="14764"/>
                    <a:pt x="32917" y="12859"/>
                    <a:pt x="33869" y="10001"/>
                  </a:cubicBezTo>
                  <a:cubicBezTo>
                    <a:pt x="27202" y="14764"/>
                    <a:pt x="25297" y="13811"/>
                    <a:pt x="29107" y="7144"/>
                  </a:cubicBezTo>
                  <a:cubicBezTo>
                    <a:pt x="17677" y="15716"/>
                    <a:pt x="6247" y="26194"/>
                    <a:pt x="7199" y="2524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17" name="Freeform: Shape 1016">
              <a:extLst>
                <a:ext uri="{FF2B5EF4-FFF2-40B4-BE49-F238E27FC236}">
                  <a16:creationId xmlns:a16="http://schemas.microsoft.com/office/drawing/2014/main" id="{8BE994BC-89BA-49A2-96F5-2678DFA53EE8}"/>
                </a:ext>
              </a:extLst>
            </p:cNvPr>
            <p:cNvSpPr/>
            <p:nvPr/>
          </p:nvSpPr>
          <p:spPr>
            <a:xfrm>
              <a:off x="7221379" y="11920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18" name="Freeform: Shape 1017">
              <a:extLst>
                <a:ext uri="{FF2B5EF4-FFF2-40B4-BE49-F238E27FC236}">
                  <a16:creationId xmlns:a16="http://schemas.microsoft.com/office/drawing/2014/main" id="{67A6B2DA-037C-490E-AD21-0BF81C92E1CA}"/>
                </a:ext>
              </a:extLst>
            </p:cNvPr>
            <p:cNvSpPr/>
            <p:nvPr/>
          </p:nvSpPr>
          <p:spPr>
            <a:xfrm>
              <a:off x="7222331" y="1210125"/>
              <a:ext cx="47625" cy="38100"/>
            </a:xfrm>
            <a:custGeom>
              <a:avLst/>
              <a:gdLst>
                <a:gd name="connsiteX0" fmla="*/ 42386 w 47625"/>
                <a:gd name="connsiteY0" fmla="*/ 29077 h 38100"/>
                <a:gd name="connsiteX1" fmla="*/ 7144 w 47625"/>
                <a:gd name="connsiteY1" fmla="*/ 35745 h 38100"/>
                <a:gd name="connsiteX2" fmla="*/ 11906 w 47625"/>
                <a:gd name="connsiteY2" fmla="*/ 21457 h 38100"/>
                <a:gd name="connsiteX3" fmla="*/ 19526 w 47625"/>
                <a:gd name="connsiteY3" fmla="*/ 33840 h 38100"/>
                <a:gd name="connsiteX4" fmla="*/ 30956 w 47625"/>
                <a:gd name="connsiteY4" fmla="*/ 7170 h 38100"/>
                <a:gd name="connsiteX5" fmla="*/ 42386 w 47625"/>
                <a:gd name="connsiteY5" fmla="*/ 29077 h 38100"/>
                <a:gd name="connsiteX6" fmla="*/ 39529 w 47625"/>
                <a:gd name="connsiteY6" fmla="*/ 31935 h 38100"/>
                <a:gd name="connsiteX7" fmla="*/ 37624 w 47625"/>
                <a:gd name="connsiteY7" fmla="*/ 30982 h 38100"/>
                <a:gd name="connsiteX8" fmla="*/ 39529 w 47625"/>
                <a:gd name="connsiteY8" fmla="*/ 31935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7625" h="38100">
                  <a:moveTo>
                    <a:pt x="42386" y="29077"/>
                  </a:moveTo>
                  <a:cubicBezTo>
                    <a:pt x="32861" y="30030"/>
                    <a:pt x="24289" y="42412"/>
                    <a:pt x="7144" y="35745"/>
                  </a:cubicBezTo>
                  <a:cubicBezTo>
                    <a:pt x="7144" y="33840"/>
                    <a:pt x="13811" y="21457"/>
                    <a:pt x="11906" y="21457"/>
                  </a:cubicBezTo>
                  <a:cubicBezTo>
                    <a:pt x="12859" y="25267"/>
                    <a:pt x="10954" y="34792"/>
                    <a:pt x="19526" y="33840"/>
                  </a:cubicBezTo>
                  <a:cubicBezTo>
                    <a:pt x="20479" y="31935"/>
                    <a:pt x="31909" y="6217"/>
                    <a:pt x="30956" y="7170"/>
                  </a:cubicBezTo>
                  <a:cubicBezTo>
                    <a:pt x="25241" y="36697"/>
                    <a:pt x="42386" y="28125"/>
                    <a:pt x="42386" y="29077"/>
                  </a:cubicBezTo>
                  <a:close/>
                  <a:moveTo>
                    <a:pt x="39529" y="31935"/>
                  </a:moveTo>
                  <a:lnTo>
                    <a:pt x="37624" y="30982"/>
                  </a:lnTo>
                  <a:cubicBezTo>
                    <a:pt x="37624" y="31935"/>
                    <a:pt x="38576" y="31935"/>
                    <a:pt x="39529" y="319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19" name="Freeform: Shape 1018">
              <a:extLst>
                <a:ext uri="{FF2B5EF4-FFF2-40B4-BE49-F238E27FC236}">
                  <a16:creationId xmlns:a16="http://schemas.microsoft.com/office/drawing/2014/main" id="{22F82994-9A67-483E-8241-550C20DF2D54}"/>
                </a:ext>
              </a:extLst>
            </p:cNvPr>
            <p:cNvSpPr/>
            <p:nvPr/>
          </p:nvSpPr>
          <p:spPr>
            <a:xfrm>
              <a:off x="7547134" y="10691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20" name="Freeform: Shape 1019">
              <a:extLst>
                <a:ext uri="{FF2B5EF4-FFF2-40B4-BE49-F238E27FC236}">
                  <a16:creationId xmlns:a16="http://schemas.microsoft.com/office/drawing/2014/main" id="{03977598-4C0A-41C9-88A2-04E1786EFDDC}"/>
                </a:ext>
              </a:extLst>
            </p:cNvPr>
            <p:cNvSpPr/>
            <p:nvPr/>
          </p:nvSpPr>
          <p:spPr>
            <a:xfrm>
              <a:off x="7319486" y="11215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21" name="Freeform: Shape 1020">
              <a:extLst>
                <a:ext uri="{FF2B5EF4-FFF2-40B4-BE49-F238E27FC236}">
                  <a16:creationId xmlns:a16="http://schemas.microsoft.com/office/drawing/2014/main" id="{1B8A71AC-FC3F-42D8-BB5B-EAAD0FCA4928}"/>
                </a:ext>
              </a:extLst>
            </p:cNvPr>
            <p:cNvSpPr/>
            <p:nvPr/>
          </p:nvSpPr>
          <p:spPr>
            <a:xfrm>
              <a:off x="7369016" y="107680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7144" y="7144"/>
                    <a:pt x="7144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22" name="Freeform: Shape 1021">
              <a:extLst>
                <a:ext uri="{FF2B5EF4-FFF2-40B4-BE49-F238E27FC236}">
                  <a16:creationId xmlns:a16="http://schemas.microsoft.com/office/drawing/2014/main" id="{7E22F873-95AF-4500-9152-9435BD66161A}"/>
                </a:ext>
              </a:extLst>
            </p:cNvPr>
            <p:cNvSpPr/>
            <p:nvPr/>
          </p:nvSpPr>
          <p:spPr>
            <a:xfrm>
              <a:off x="7534751" y="10748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23" name="Freeform: Shape 1022">
              <a:extLst>
                <a:ext uri="{FF2B5EF4-FFF2-40B4-BE49-F238E27FC236}">
                  <a16:creationId xmlns:a16="http://schemas.microsoft.com/office/drawing/2014/main" id="{E05A5E82-8FC9-4A7C-A0EB-B600F2BD440F}"/>
                </a:ext>
              </a:extLst>
            </p:cNvPr>
            <p:cNvSpPr/>
            <p:nvPr/>
          </p:nvSpPr>
          <p:spPr>
            <a:xfrm>
              <a:off x="7419499" y="10844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9049" y="9049"/>
                  </a:cubicBezTo>
                  <a:cubicBezTo>
                    <a:pt x="8096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24" name="Freeform: Shape 1023">
              <a:extLst>
                <a:ext uri="{FF2B5EF4-FFF2-40B4-BE49-F238E27FC236}">
                  <a16:creationId xmlns:a16="http://schemas.microsoft.com/office/drawing/2014/main" id="{7BBE7A14-AE26-4F1C-9E42-D8FFF6BB77B6}"/>
                </a:ext>
              </a:extLst>
            </p:cNvPr>
            <p:cNvSpPr/>
            <p:nvPr/>
          </p:nvSpPr>
          <p:spPr>
            <a:xfrm>
              <a:off x="7368064" y="10787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25" name="Freeform: Shape 1024">
              <a:extLst>
                <a:ext uri="{FF2B5EF4-FFF2-40B4-BE49-F238E27FC236}">
                  <a16:creationId xmlns:a16="http://schemas.microsoft.com/office/drawing/2014/main" id="{D971508E-16E1-410F-A003-BBCF65EE1DC3}"/>
                </a:ext>
              </a:extLst>
            </p:cNvPr>
            <p:cNvSpPr/>
            <p:nvPr/>
          </p:nvSpPr>
          <p:spPr>
            <a:xfrm>
              <a:off x="7304776" y="109966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26" name="Freeform: Shape 1025">
              <a:extLst>
                <a:ext uri="{FF2B5EF4-FFF2-40B4-BE49-F238E27FC236}">
                  <a16:creationId xmlns:a16="http://schemas.microsoft.com/office/drawing/2014/main" id="{37E11345-97DD-41AE-BE75-FAE130D8F472}"/>
                </a:ext>
              </a:extLst>
            </p:cNvPr>
            <p:cNvSpPr/>
            <p:nvPr/>
          </p:nvSpPr>
          <p:spPr>
            <a:xfrm>
              <a:off x="7310199" y="1123473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lnTo>
                    <a:pt x="7858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27" name="Freeform: Shape 1026">
              <a:extLst>
                <a:ext uri="{FF2B5EF4-FFF2-40B4-BE49-F238E27FC236}">
                  <a16:creationId xmlns:a16="http://schemas.microsoft.com/office/drawing/2014/main" id="{5C4D3F01-1A64-4D14-9AC4-859CDB32F2F9}"/>
                </a:ext>
              </a:extLst>
            </p:cNvPr>
            <p:cNvSpPr/>
            <p:nvPr/>
          </p:nvSpPr>
          <p:spPr>
            <a:xfrm>
              <a:off x="7271861" y="111109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8096" y="8096"/>
                    <a:pt x="8096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28" name="Freeform: Shape 1027">
              <a:extLst>
                <a:ext uri="{FF2B5EF4-FFF2-40B4-BE49-F238E27FC236}">
                  <a16:creationId xmlns:a16="http://schemas.microsoft.com/office/drawing/2014/main" id="{50BEF79B-D2A6-4436-91B1-DBCD658AB33F}"/>
                </a:ext>
              </a:extLst>
            </p:cNvPr>
            <p:cNvSpPr/>
            <p:nvPr/>
          </p:nvSpPr>
          <p:spPr>
            <a:xfrm>
              <a:off x="7306151" y="11177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6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29" name="Freeform: Shape 1028">
              <a:extLst>
                <a:ext uri="{FF2B5EF4-FFF2-40B4-BE49-F238E27FC236}">
                  <a16:creationId xmlns:a16="http://schemas.microsoft.com/office/drawing/2014/main" id="{1D7496DF-45A9-4691-BF7B-07794C97373F}"/>
                </a:ext>
              </a:extLst>
            </p:cNvPr>
            <p:cNvSpPr/>
            <p:nvPr/>
          </p:nvSpPr>
          <p:spPr>
            <a:xfrm>
              <a:off x="7567136" y="10882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30" name="Freeform: Shape 1029">
              <a:extLst>
                <a:ext uri="{FF2B5EF4-FFF2-40B4-BE49-F238E27FC236}">
                  <a16:creationId xmlns:a16="http://schemas.microsoft.com/office/drawing/2014/main" id="{CB236D52-26FE-430A-80D8-14BB467555FD}"/>
                </a:ext>
              </a:extLst>
            </p:cNvPr>
            <p:cNvSpPr/>
            <p:nvPr/>
          </p:nvSpPr>
          <p:spPr>
            <a:xfrm>
              <a:off x="7565231" y="107394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7144"/>
                    <a:pt x="7144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31" name="Freeform: Shape 1030">
              <a:extLst>
                <a:ext uri="{FF2B5EF4-FFF2-40B4-BE49-F238E27FC236}">
                  <a16:creationId xmlns:a16="http://schemas.microsoft.com/office/drawing/2014/main" id="{FFA22D8C-21FE-4F4B-892B-58B6EF28560B}"/>
                </a:ext>
              </a:extLst>
            </p:cNvPr>
            <p:cNvSpPr/>
            <p:nvPr/>
          </p:nvSpPr>
          <p:spPr>
            <a:xfrm>
              <a:off x="7444264" y="1089617"/>
              <a:ext cx="9525" cy="9525"/>
            </a:xfrm>
            <a:custGeom>
              <a:avLst/>
              <a:gdLst>
                <a:gd name="connsiteX0" fmla="*/ 7144 w 9525"/>
                <a:gd name="connsiteY0" fmla="*/ 7663 h 9525"/>
                <a:gd name="connsiteX1" fmla="*/ 9049 w 9525"/>
                <a:gd name="connsiteY1" fmla="*/ 11473 h 9525"/>
                <a:gd name="connsiteX2" fmla="*/ 7144 w 9525"/>
                <a:gd name="connsiteY2" fmla="*/ 766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663"/>
                  </a:moveTo>
                  <a:cubicBezTo>
                    <a:pt x="8096" y="8615"/>
                    <a:pt x="9049" y="9568"/>
                    <a:pt x="9049" y="11473"/>
                  </a:cubicBezTo>
                  <a:cubicBezTo>
                    <a:pt x="9049" y="9568"/>
                    <a:pt x="8096" y="5758"/>
                    <a:pt x="7144" y="766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32" name="Freeform: Shape 1031">
              <a:extLst>
                <a:ext uri="{FF2B5EF4-FFF2-40B4-BE49-F238E27FC236}">
                  <a16:creationId xmlns:a16="http://schemas.microsoft.com/office/drawing/2014/main" id="{BB7AE7C5-0A2D-450E-88B1-71014D4FA451}"/>
                </a:ext>
              </a:extLst>
            </p:cNvPr>
            <p:cNvSpPr/>
            <p:nvPr/>
          </p:nvSpPr>
          <p:spPr>
            <a:xfrm>
              <a:off x="7583329" y="1136808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7144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cubicBezTo>
                    <a:pt x="7144" y="9049"/>
                    <a:pt x="7144" y="8096"/>
                    <a:pt x="7144" y="7144"/>
                  </a:cubicBezTo>
                  <a:cubicBezTo>
                    <a:pt x="7144" y="9049"/>
                    <a:pt x="7144" y="10001"/>
                    <a:pt x="7144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33" name="Freeform: Shape 1032">
              <a:extLst>
                <a:ext uri="{FF2B5EF4-FFF2-40B4-BE49-F238E27FC236}">
                  <a16:creationId xmlns:a16="http://schemas.microsoft.com/office/drawing/2014/main" id="{DCCD11B1-67A0-4A7E-93B1-CF00FD6DB87B}"/>
                </a:ext>
              </a:extLst>
            </p:cNvPr>
            <p:cNvSpPr/>
            <p:nvPr/>
          </p:nvSpPr>
          <p:spPr>
            <a:xfrm>
              <a:off x="7583329" y="113490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34" name="Freeform: Shape 1033">
              <a:extLst>
                <a:ext uri="{FF2B5EF4-FFF2-40B4-BE49-F238E27FC236}">
                  <a16:creationId xmlns:a16="http://schemas.microsoft.com/office/drawing/2014/main" id="{2CD8FFEF-7BD1-47E6-B13E-187A8BEDB397}"/>
                </a:ext>
              </a:extLst>
            </p:cNvPr>
            <p:cNvSpPr/>
            <p:nvPr/>
          </p:nvSpPr>
          <p:spPr>
            <a:xfrm>
              <a:off x="7494746" y="1170146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8096" y="8096"/>
                    <a:pt x="8096" y="8096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35" name="Freeform: Shape 1034">
              <a:extLst>
                <a:ext uri="{FF2B5EF4-FFF2-40B4-BE49-F238E27FC236}">
                  <a16:creationId xmlns:a16="http://schemas.microsoft.com/office/drawing/2014/main" id="{CFA49155-CA24-4F65-9BDD-62E3F640FCFE}"/>
                </a:ext>
              </a:extLst>
            </p:cNvPr>
            <p:cNvSpPr/>
            <p:nvPr/>
          </p:nvSpPr>
          <p:spPr>
            <a:xfrm>
              <a:off x="7559457" y="1054733"/>
              <a:ext cx="19050" cy="28575"/>
            </a:xfrm>
            <a:custGeom>
              <a:avLst/>
              <a:gdLst>
                <a:gd name="connsiteX0" fmla="*/ 15775 w 19050"/>
                <a:gd name="connsiteY0" fmla="*/ 27307 h 28575"/>
                <a:gd name="connsiteX1" fmla="*/ 15775 w 19050"/>
                <a:gd name="connsiteY1" fmla="*/ 27307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28575">
                  <a:moveTo>
                    <a:pt x="15775" y="27307"/>
                  </a:moveTo>
                  <a:cubicBezTo>
                    <a:pt x="2440" y="-9841"/>
                    <a:pt x="6250" y="13019"/>
                    <a:pt x="15775" y="2730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36" name="Freeform: Shape 1035">
              <a:extLst>
                <a:ext uri="{FF2B5EF4-FFF2-40B4-BE49-F238E27FC236}">
                  <a16:creationId xmlns:a16="http://schemas.microsoft.com/office/drawing/2014/main" id="{F0E036C3-4786-4852-B14B-DA0F0EBAEAAC}"/>
                </a:ext>
              </a:extLst>
            </p:cNvPr>
            <p:cNvSpPr/>
            <p:nvPr/>
          </p:nvSpPr>
          <p:spPr>
            <a:xfrm>
              <a:off x="7585234" y="1119388"/>
              <a:ext cx="9525" cy="9525"/>
            </a:xfrm>
            <a:custGeom>
              <a:avLst/>
              <a:gdLst>
                <a:gd name="connsiteX0" fmla="*/ 7144 w 9525"/>
                <a:gd name="connsiteY0" fmla="*/ 7419 h 9525"/>
                <a:gd name="connsiteX1" fmla="*/ 7144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419"/>
                  </a:moveTo>
                  <a:cubicBezTo>
                    <a:pt x="7144" y="8371"/>
                    <a:pt x="8096" y="6466"/>
                    <a:pt x="7144" y="74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37" name="Freeform: Shape 1036">
              <a:extLst>
                <a:ext uri="{FF2B5EF4-FFF2-40B4-BE49-F238E27FC236}">
                  <a16:creationId xmlns:a16="http://schemas.microsoft.com/office/drawing/2014/main" id="{A08E8710-0194-4039-ADE4-D39FA8F104C4}"/>
                </a:ext>
              </a:extLst>
            </p:cNvPr>
            <p:cNvSpPr/>
            <p:nvPr/>
          </p:nvSpPr>
          <p:spPr>
            <a:xfrm>
              <a:off x="7283291" y="12225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38" name="Freeform: Shape 1037">
              <a:extLst>
                <a:ext uri="{FF2B5EF4-FFF2-40B4-BE49-F238E27FC236}">
                  <a16:creationId xmlns:a16="http://schemas.microsoft.com/office/drawing/2014/main" id="{2D862FC5-BD78-4420-8693-D1F656330570}"/>
                </a:ext>
              </a:extLst>
            </p:cNvPr>
            <p:cNvSpPr/>
            <p:nvPr/>
          </p:nvSpPr>
          <p:spPr>
            <a:xfrm>
              <a:off x="7570946" y="10977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39" name="Freeform: Shape 1038">
              <a:extLst>
                <a:ext uri="{FF2B5EF4-FFF2-40B4-BE49-F238E27FC236}">
                  <a16:creationId xmlns:a16="http://schemas.microsoft.com/office/drawing/2014/main" id="{8DD9C386-6E46-49B8-9A19-FA302A31DFE1}"/>
                </a:ext>
              </a:extLst>
            </p:cNvPr>
            <p:cNvSpPr/>
            <p:nvPr/>
          </p:nvSpPr>
          <p:spPr>
            <a:xfrm>
              <a:off x="7329011" y="12111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40" name="Freeform: Shape 1039">
              <a:extLst>
                <a:ext uri="{FF2B5EF4-FFF2-40B4-BE49-F238E27FC236}">
                  <a16:creationId xmlns:a16="http://schemas.microsoft.com/office/drawing/2014/main" id="{7837000D-2E7D-4196-BAFA-EEAF60C3DEE4}"/>
                </a:ext>
              </a:extLst>
            </p:cNvPr>
            <p:cNvSpPr/>
            <p:nvPr/>
          </p:nvSpPr>
          <p:spPr>
            <a:xfrm>
              <a:off x="7285434" y="110251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41" name="Freeform: Shape 1040">
              <a:extLst>
                <a:ext uri="{FF2B5EF4-FFF2-40B4-BE49-F238E27FC236}">
                  <a16:creationId xmlns:a16="http://schemas.microsoft.com/office/drawing/2014/main" id="{51B93C58-93A3-433A-86A1-DAFF883DDA64}"/>
                </a:ext>
              </a:extLst>
            </p:cNvPr>
            <p:cNvSpPr/>
            <p:nvPr/>
          </p:nvSpPr>
          <p:spPr>
            <a:xfrm>
              <a:off x="7329011" y="12101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42" name="Freeform: Shape 1041">
              <a:extLst>
                <a:ext uri="{FF2B5EF4-FFF2-40B4-BE49-F238E27FC236}">
                  <a16:creationId xmlns:a16="http://schemas.microsoft.com/office/drawing/2014/main" id="{9D85DD0A-6133-49A2-B6FC-35638CEF3BC5}"/>
                </a:ext>
              </a:extLst>
            </p:cNvPr>
            <p:cNvSpPr/>
            <p:nvPr/>
          </p:nvSpPr>
          <p:spPr>
            <a:xfrm>
              <a:off x="7388066" y="1177766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cubicBezTo>
                    <a:pt x="8096" y="9049"/>
                    <a:pt x="8096" y="8096"/>
                    <a:pt x="7144" y="7144"/>
                  </a:cubicBezTo>
                  <a:cubicBezTo>
                    <a:pt x="7144" y="7144"/>
                    <a:pt x="7144" y="8096"/>
                    <a:pt x="8096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43" name="Freeform: Shape 1042">
              <a:extLst>
                <a:ext uri="{FF2B5EF4-FFF2-40B4-BE49-F238E27FC236}">
                  <a16:creationId xmlns:a16="http://schemas.microsoft.com/office/drawing/2014/main" id="{E303674B-F4C5-47B4-BAB2-EF4232FAC3F2}"/>
                </a:ext>
              </a:extLst>
            </p:cNvPr>
            <p:cNvSpPr/>
            <p:nvPr/>
          </p:nvSpPr>
          <p:spPr>
            <a:xfrm>
              <a:off x="7374731" y="11739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44" name="Freeform: Shape 1043">
              <a:extLst>
                <a:ext uri="{FF2B5EF4-FFF2-40B4-BE49-F238E27FC236}">
                  <a16:creationId xmlns:a16="http://schemas.microsoft.com/office/drawing/2014/main" id="{E0B32F96-8A59-46FD-9FB8-B77BBB817D60}"/>
                </a:ext>
              </a:extLst>
            </p:cNvPr>
            <p:cNvSpPr/>
            <p:nvPr/>
          </p:nvSpPr>
          <p:spPr>
            <a:xfrm>
              <a:off x="7431881" y="106822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7144"/>
                    <a:pt x="7144" y="7144"/>
                    <a:pt x="7144" y="8096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45" name="Freeform: Shape 1044">
              <a:extLst>
                <a:ext uri="{FF2B5EF4-FFF2-40B4-BE49-F238E27FC236}">
                  <a16:creationId xmlns:a16="http://schemas.microsoft.com/office/drawing/2014/main" id="{A52EE357-8E9E-48FE-9CE5-7329E465865F}"/>
                </a:ext>
              </a:extLst>
            </p:cNvPr>
            <p:cNvSpPr/>
            <p:nvPr/>
          </p:nvSpPr>
          <p:spPr>
            <a:xfrm>
              <a:off x="7329011" y="12111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9049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46" name="Freeform: Shape 1045">
              <a:extLst>
                <a:ext uri="{FF2B5EF4-FFF2-40B4-BE49-F238E27FC236}">
                  <a16:creationId xmlns:a16="http://schemas.microsoft.com/office/drawing/2014/main" id="{CFF1F950-DFA6-45F0-A043-B5B95A931A7B}"/>
                </a:ext>
              </a:extLst>
            </p:cNvPr>
            <p:cNvSpPr/>
            <p:nvPr/>
          </p:nvSpPr>
          <p:spPr>
            <a:xfrm>
              <a:off x="7399496" y="11472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47" name="Freeform: Shape 1046">
              <a:extLst>
                <a:ext uri="{FF2B5EF4-FFF2-40B4-BE49-F238E27FC236}">
                  <a16:creationId xmlns:a16="http://schemas.microsoft.com/office/drawing/2014/main" id="{6FB4381A-175E-40B6-941A-B5078DEDD993}"/>
                </a:ext>
              </a:extLst>
            </p:cNvPr>
            <p:cNvSpPr/>
            <p:nvPr/>
          </p:nvSpPr>
          <p:spPr>
            <a:xfrm>
              <a:off x="7402557" y="1137646"/>
              <a:ext cx="9525" cy="19050"/>
            </a:xfrm>
            <a:custGeom>
              <a:avLst/>
              <a:gdLst>
                <a:gd name="connsiteX0" fmla="*/ 10751 w 9525"/>
                <a:gd name="connsiteY0" fmla="*/ 19641 h 19050"/>
                <a:gd name="connsiteX1" fmla="*/ 10751 w 9525"/>
                <a:gd name="connsiteY1" fmla="*/ 1964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0751" y="19641"/>
                  </a:moveTo>
                  <a:cubicBezTo>
                    <a:pt x="11703" y="-12744"/>
                    <a:pt x="2178" y="29166"/>
                    <a:pt x="10751" y="1964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48" name="Freeform: Shape 1047">
              <a:extLst>
                <a:ext uri="{FF2B5EF4-FFF2-40B4-BE49-F238E27FC236}">
                  <a16:creationId xmlns:a16="http://schemas.microsoft.com/office/drawing/2014/main" id="{DE36E7FD-453E-49C1-AEB3-137799C1BEFF}"/>
                </a:ext>
              </a:extLst>
            </p:cNvPr>
            <p:cNvSpPr/>
            <p:nvPr/>
          </p:nvSpPr>
          <p:spPr>
            <a:xfrm>
              <a:off x="7406164" y="11520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9049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49" name="Freeform: Shape 1048">
              <a:extLst>
                <a:ext uri="{FF2B5EF4-FFF2-40B4-BE49-F238E27FC236}">
                  <a16:creationId xmlns:a16="http://schemas.microsoft.com/office/drawing/2014/main" id="{7D87E0F2-7F0F-4744-84D8-4242CB5B0AB2}"/>
                </a:ext>
              </a:extLst>
            </p:cNvPr>
            <p:cNvSpPr/>
            <p:nvPr/>
          </p:nvSpPr>
          <p:spPr>
            <a:xfrm>
              <a:off x="7429976" y="115300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8096" y="7144"/>
                  </a:cubicBezTo>
                  <a:cubicBezTo>
                    <a:pt x="7144" y="8096"/>
                    <a:pt x="7144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50" name="Freeform: Shape 1049">
              <a:extLst>
                <a:ext uri="{FF2B5EF4-FFF2-40B4-BE49-F238E27FC236}">
                  <a16:creationId xmlns:a16="http://schemas.microsoft.com/office/drawing/2014/main" id="{E276E753-0F6E-486A-8ADD-FFB818F4437F}"/>
                </a:ext>
              </a:extLst>
            </p:cNvPr>
            <p:cNvSpPr/>
            <p:nvPr/>
          </p:nvSpPr>
          <p:spPr>
            <a:xfrm>
              <a:off x="7239476" y="11834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1190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51" name="Freeform: Shape 1050">
              <a:extLst>
                <a:ext uri="{FF2B5EF4-FFF2-40B4-BE49-F238E27FC236}">
                  <a16:creationId xmlns:a16="http://schemas.microsoft.com/office/drawing/2014/main" id="{EA54FA0B-2625-4551-8E52-9C6B88A6288C}"/>
                </a:ext>
              </a:extLst>
            </p:cNvPr>
            <p:cNvSpPr/>
            <p:nvPr/>
          </p:nvSpPr>
          <p:spPr>
            <a:xfrm>
              <a:off x="7511045" y="1120616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6086" y="7144"/>
                    <a:pt x="7990" y="9049"/>
                    <a:pt x="799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52" name="Freeform: Shape 1051">
              <a:extLst>
                <a:ext uri="{FF2B5EF4-FFF2-40B4-BE49-F238E27FC236}">
                  <a16:creationId xmlns:a16="http://schemas.microsoft.com/office/drawing/2014/main" id="{51013F13-7F1E-4985-8083-7A62E4ED64DF}"/>
                </a:ext>
              </a:extLst>
            </p:cNvPr>
            <p:cNvSpPr/>
            <p:nvPr/>
          </p:nvSpPr>
          <p:spPr>
            <a:xfrm>
              <a:off x="7406164" y="11368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9049"/>
                  </a:cubicBez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53" name="Freeform: Shape 1052">
              <a:extLst>
                <a:ext uri="{FF2B5EF4-FFF2-40B4-BE49-F238E27FC236}">
                  <a16:creationId xmlns:a16="http://schemas.microsoft.com/office/drawing/2014/main" id="{F37938AC-E741-4A8E-A55C-A24EAF181E72}"/>
                </a:ext>
              </a:extLst>
            </p:cNvPr>
            <p:cNvSpPr/>
            <p:nvPr/>
          </p:nvSpPr>
          <p:spPr>
            <a:xfrm>
              <a:off x="7516654" y="11301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954" y="12859"/>
                    <a:pt x="10954" y="1000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54" name="Freeform: Shape 1053">
              <a:extLst>
                <a:ext uri="{FF2B5EF4-FFF2-40B4-BE49-F238E27FC236}">
                  <a16:creationId xmlns:a16="http://schemas.microsoft.com/office/drawing/2014/main" id="{A9A0B877-CA85-42A6-BA64-DD0B06DD9647}"/>
                </a:ext>
              </a:extLst>
            </p:cNvPr>
            <p:cNvSpPr/>
            <p:nvPr/>
          </p:nvSpPr>
          <p:spPr>
            <a:xfrm>
              <a:off x="7520464" y="11301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55" name="Freeform: Shape 1054">
              <a:extLst>
                <a:ext uri="{FF2B5EF4-FFF2-40B4-BE49-F238E27FC236}">
                  <a16:creationId xmlns:a16="http://schemas.microsoft.com/office/drawing/2014/main" id="{D6057C7A-E669-4DF4-B93C-51775B57814F}"/>
                </a:ext>
              </a:extLst>
            </p:cNvPr>
            <p:cNvSpPr/>
            <p:nvPr/>
          </p:nvSpPr>
          <p:spPr>
            <a:xfrm>
              <a:off x="7016591" y="1059788"/>
              <a:ext cx="581025" cy="180975"/>
            </a:xfrm>
            <a:custGeom>
              <a:avLst/>
              <a:gdLst>
                <a:gd name="connsiteX0" fmla="*/ 228124 w 581025"/>
                <a:gd name="connsiteY0" fmla="*/ 128932 h 180975"/>
                <a:gd name="connsiteX1" fmla="*/ 204311 w 581025"/>
                <a:gd name="connsiteY1" fmla="*/ 142267 h 180975"/>
                <a:gd name="connsiteX2" fmla="*/ 195739 w 581025"/>
                <a:gd name="connsiteY2" fmla="*/ 121312 h 180975"/>
                <a:gd name="connsiteX3" fmla="*/ 169069 w 581025"/>
                <a:gd name="connsiteY3" fmla="*/ 125122 h 180975"/>
                <a:gd name="connsiteX4" fmla="*/ 169069 w 581025"/>
                <a:gd name="connsiteY4" fmla="*/ 141314 h 180975"/>
                <a:gd name="connsiteX5" fmla="*/ 124301 w 581025"/>
                <a:gd name="connsiteY5" fmla="*/ 131789 h 180975"/>
                <a:gd name="connsiteX6" fmla="*/ 126206 w 581025"/>
                <a:gd name="connsiteY6" fmla="*/ 111787 h 180975"/>
                <a:gd name="connsiteX7" fmla="*/ 121444 w 581025"/>
                <a:gd name="connsiteY7" fmla="*/ 112739 h 180975"/>
                <a:gd name="connsiteX8" fmla="*/ 7144 w 581025"/>
                <a:gd name="connsiteY8" fmla="*/ 114644 h 180975"/>
                <a:gd name="connsiteX9" fmla="*/ 14764 w 581025"/>
                <a:gd name="connsiteY9" fmla="*/ 90832 h 180975"/>
                <a:gd name="connsiteX10" fmla="*/ 87154 w 581025"/>
                <a:gd name="connsiteY10" fmla="*/ 75592 h 180975"/>
                <a:gd name="connsiteX11" fmla="*/ 76676 w 581025"/>
                <a:gd name="connsiteY11" fmla="*/ 92737 h 180975"/>
                <a:gd name="connsiteX12" fmla="*/ 86201 w 581025"/>
                <a:gd name="connsiteY12" fmla="*/ 90832 h 180975"/>
                <a:gd name="connsiteX13" fmla="*/ 89059 w 581025"/>
                <a:gd name="connsiteY13" fmla="*/ 75592 h 180975"/>
                <a:gd name="connsiteX14" fmla="*/ 131921 w 581025"/>
                <a:gd name="connsiteY14" fmla="*/ 87022 h 180975"/>
                <a:gd name="connsiteX15" fmla="*/ 160496 w 581025"/>
                <a:gd name="connsiteY15" fmla="*/ 73687 h 180975"/>
                <a:gd name="connsiteX16" fmla="*/ 153829 w 581025"/>
                <a:gd name="connsiteY16" fmla="*/ 94642 h 180975"/>
                <a:gd name="connsiteX17" fmla="*/ 229076 w 581025"/>
                <a:gd name="connsiteY17" fmla="*/ 77497 h 180975"/>
                <a:gd name="connsiteX18" fmla="*/ 235744 w 581025"/>
                <a:gd name="connsiteY18" fmla="*/ 63209 h 180975"/>
                <a:gd name="connsiteX19" fmla="*/ 227171 w 581025"/>
                <a:gd name="connsiteY19" fmla="*/ 46064 h 180975"/>
                <a:gd name="connsiteX20" fmla="*/ 209074 w 581025"/>
                <a:gd name="connsiteY20" fmla="*/ 70829 h 180975"/>
                <a:gd name="connsiteX21" fmla="*/ 199549 w 581025"/>
                <a:gd name="connsiteY21" fmla="*/ 67019 h 180975"/>
                <a:gd name="connsiteX22" fmla="*/ 238601 w 581025"/>
                <a:gd name="connsiteY22" fmla="*/ 51779 h 180975"/>
                <a:gd name="connsiteX23" fmla="*/ 244316 w 581025"/>
                <a:gd name="connsiteY23" fmla="*/ 39397 h 180975"/>
                <a:gd name="connsiteX24" fmla="*/ 246221 w 581025"/>
                <a:gd name="connsiteY24" fmla="*/ 45112 h 180975"/>
                <a:gd name="connsiteX25" fmla="*/ 241459 w 581025"/>
                <a:gd name="connsiteY25" fmla="*/ 69877 h 180975"/>
                <a:gd name="connsiteX26" fmla="*/ 242411 w 581025"/>
                <a:gd name="connsiteY26" fmla="*/ 77497 h 180975"/>
                <a:gd name="connsiteX27" fmla="*/ 255746 w 581025"/>
                <a:gd name="connsiteY27" fmla="*/ 57494 h 180975"/>
                <a:gd name="connsiteX28" fmla="*/ 262414 w 581025"/>
                <a:gd name="connsiteY28" fmla="*/ 81307 h 180975"/>
                <a:gd name="connsiteX29" fmla="*/ 275749 w 581025"/>
                <a:gd name="connsiteY29" fmla="*/ 47017 h 180975"/>
                <a:gd name="connsiteX30" fmla="*/ 267176 w 581025"/>
                <a:gd name="connsiteY30" fmla="*/ 60352 h 180975"/>
                <a:gd name="connsiteX31" fmla="*/ 263366 w 581025"/>
                <a:gd name="connsiteY31" fmla="*/ 58447 h 180975"/>
                <a:gd name="connsiteX32" fmla="*/ 261461 w 581025"/>
                <a:gd name="connsiteY32" fmla="*/ 56542 h 180975"/>
                <a:gd name="connsiteX33" fmla="*/ 262414 w 581025"/>
                <a:gd name="connsiteY33" fmla="*/ 40349 h 180975"/>
                <a:gd name="connsiteX34" fmla="*/ 285274 w 581025"/>
                <a:gd name="connsiteY34" fmla="*/ 53684 h 180975"/>
                <a:gd name="connsiteX35" fmla="*/ 314801 w 581025"/>
                <a:gd name="connsiteY35" fmla="*/ 52732 h 180975"/>
                <a:gd name="connsiteX36" fmla="*/ 306229 w 581025"/>
                <a:gd name="connsiteY36" fmla="*/ 51779 h 180975"/>
                <a:gd name="connsiteX37" fmla="*/ 299561 w 581025"/>
                <a:gd name="connsiteY37" fmla="*/ 57494 h 180975"/>
                <a:gd name="connsiteX38" fmla="*/ 300514 w 581025"/>
                <a:gd name="connsiteY38" fmla="*/ 40349 h 180975"/>
                <a:gd name="connsiteX39" fmla="*/ 290989 w 581025"/>
                <a:gd name="connsiteY39" fmla="*/ 42254 h 180975"/>
                <a:gd name="connsiteX40" fmla="*/ 298609 w 581025"/>
                <a:gd name="connsiteY40" fmla="*/ 82259 h 180975"/>
                <a:gd name="connsiteX41" fmla="*/ 354806 w 581025"/>
                <a:gd name="connsiteY41" fmla="*/ 68924 h 180975"/>
                <a:gd name="connsiteX42" fmla="*/ 354806 w 581025"/>
                <a:gd name="connsiteY42" fmla="*/ 39397 h 180975"/>
                <a:gd name="connsiteX43" fmla="*/ 350996 w 581025"/>
                <a:gd name="connsiteY43" fmla="*/ 59399 h 180975"/>
                <a:gd name="connsiteX44" fmla="*/ 313849 w 581025"/>
                <a:gd name="connsiteY44" fmla="*/ 64162 h 180975"/>
                <a:gd name="connsiteX45" fmla="*/ 314801 w 581025"/>
                <a:gd name="connsiteY45" fmla="*/ 45112 h 180975"/>
                <a:gd name="connsiteX46" fmla="*/ 363379 w 581025"/>
                <a:gd name="connsiteY46" fmla="*/ 24157 h 180975"/>
                <a:gd name="connsiteX47" fmla="*/ 366236 w 581025"/>
                <a:gd name="connsiteY47" fmla="*/ 25109 h 180975"/>
                <a:gd name="connsiteX48" fmla="*/ 360521 w 581025"/>
                <a:gd name="connsiteY48" fmla="*/ 40349 h 180975"/>
                <a:gd name="connsiteX49" fmla="*/ 369094 w 581025"/>
                <a:gd name="connsiteY49" fmla="*/ 44159 h 180975"/>
                <a:gd name="connsiteX50" fmla="*/ 365284 w 581025"/>
                <a:gd name="connsiteY50" fmla="*/ 47017 h 180975"/>
                <a:gd name="connsiteX51" fmla="*/ 360521 w 581025"/>
                <a:gd name="connsiteY51" fmla="*/ 51779 h 180975"/>
                <a:gd name="connsiteX52" fmla="*/ 378619 w 581025"/>
                <a:gd name="connsiteY52" fmla="*/ 21299 h 180975"/>
                <a:gd name="connsiteX53" fmla="*/ 386239 w 581025"/>
                <a:gd name="connsiteY53" fmla="*/ 24157 h 180975"/>
                <a:gd name="connsiteX54" fmla="*/ 373856 w 581025"/>
                <a:gd name="connsiteY54" fmla="*/ 25109 h 180975"/>
                <a:gd name="connsiteX55" fmla="*/ 379571 w 581025"/>
                <a:gd name="connsiteY55" fmla="*/ 55589 h 180975"/>
                <a:gd name="connsiteX56" fmla="*/ 386239 w 581025"/>
                <a:gd name="connsiteY56" fmla="*/ 39397 h 180975"/>
                <a:gd name="connsiteX57" fmla="*/ 391954 w 581025"/>
                <a:gd name="connsiteY57" fmla="*/ 35587 h 180975"/>
                <a:gd name="connsiteX58" fmla="*/ 388144 w 581025"/>
                <a:gd name="connsiteY58" fmla="*/ 17489 h 180975"/>
                <a:gd name="connsiteX59" fmla="*/ 409099 w 581025"/>
                <a:gd name="connsiteY59" fmla="*/ 31777 h 180975"/>
                <a:gd name="connsiteX60" fmla="*/ 405289 w 581025"/>
                <a:gd name="connsiteY60" fmla="*/ 25109 h 180975"/>
                <a:gd name="connsiteX61" fmla="*/ 398621 w 581025"/>
                <a:gd name="connsiteY61" fmla="*/ 22252 h 180975"/>
                <a:gd name="connsiteX62" fmla="*/ 391954 w 581025"/>
                <a:gd name="connsiteY62" fmla="*/ 36539 h 180975"/>
                <a:gd name="connsiteX63" fmla="*/ 401479 w 581025"/>
                <a:gd name="connsiteY63" fmla="*/ 38444 h 180975"/>
                <a:gd name="connsiteX64" fmla="*/ 410051 w 581025"/>
                <a:gd name="connsiteY64" fmla="*/ 39397 h 180975"/>
                <a:gd name="connsiteX65" fmla="*/ 415766 w 581025"/>
                <a:gd name="connsiteY65" fmla="*/ 39397 h 180975"/>
                <a:gd name="connsiteX66" fmla="*/ 411004 w 581025"/>
                <a:gd name="connsiteY66" fmla="*/ 20347 h 180975"/>
                <a:gd name="connsiteX67" fmla="*/ 418624 w 581025"/>
                <a:gd name="connsiteY67" fmla="*/ 23204 h 180975"/>
                <a:gd name="connsiteX68" fmla="*/ 415766 w 581025"/>
                <a:gd name="connsiteY68" fmla="*/ 14632 h 180975"/>
                <a:gd name="connsiteX69" fmla="*/ 420529 w 581025"/>
                <a:gd name="connsiteY69" fmla="*/ 39397 h 180975"/>
                <a:gd name="connsiteX70" fmla="*/ 429101 w 581025"/>
                <a:gd name="connsiteY70" fmla="*/ 41302 h 180975"/>
                <a:gd name="connsiteX71" fmla="*/ 438626 w 581025"/>
                <a:gd name="connsiteY71" fmla="*/ 10822 h 180975"/>
                <a:gd name="connsiteX72" fmla="*/ 514826 w 581025"/>
                <a:gd name="connsiteY72" fmla="*/ 19394 h 180975"/>
                <a:gd name="connsiteX73" fmla="*/ 507206 w 581025"/>
                <a:gd name="connsiteY73" fmla="*/ 37492 h 180975"/>
                <a:gd name="connsiteX74" fmla="*/ 513874 w 581025"/>
                <a:gd name="connsiteY74" fmla="*/ 39397 h 180975"/>
                <a:gd name="connsiteX75" fmla="*/ 513874 w 581025"/>
                <a:gd name="connsiteY75" fmla="*/ 34634 h 180975"/>
                <a:gd name="connsiteX76" fmla="*/ 510064 w 581025"/>
                <a:gd name="connsiteY76" fmla="*/ 7964 h 180975"/>
                <a:gd name="connsiteX77" fmla="*/ 525304 w 581025"/>
                <a:gd name="connsiteY77" fmla="*/ 36539 h 180975"/>
                <a:gd name="connsiteX78" fmla="*/ 525304 w 581025"/>
                <a:gd name="connsiteY78" fmla="*/ 29872 h 180975"/>
                <a:gd name="connsiteX79" fmla="*/ 531971 w 581025"/>
                <a:gd name="connsiteY79" fmla="*/ 25109 h 180975"/>
                <a:gd name="connsiteX80" fmla="*/ 520541 w 581025"/>
                <a:gd name="connsiteY80" fmla="*/ 11774 h 180975"/>
                <a:gd name="connsiteX81" fmla="*/ 521494 w 581025"/>
                <a:gd name="connsiteY81" fmla="*/ 20347 h 180975"/>
                <a:gd name="connsiteX82" fmla="*/ 541496 w 581025"/>
                <a:gd name="connsiteY82" fmla="*/ 11774 h 180975"/>
                <a:gd name="connsiteX83" fmla="*/ 543401 w 581025"/>
                <a:gd name="connsiteY83" fmla="*/ 70829 h 180975"/>
                <a:gd name="connsiteX84" fmla="*/ 544354 w 581025"/>
                <a:gd name="connsiteY84" fmla="*/ 80354 h 180975"/>
                <a:gd name="connsiteX85" fmla="*/ 569119 w 581025"/>
                <a:gd name="connsiteY85" fmla="*/ 55589 h 180975"/>
                <a:gd name="connsiteX86" fmla="*/ 575786 w 581025"/>
                <a:gd name="connsiteY86" fmla="*/ 53684 h 180975"/>
                <a:gd name="connsiteX87" fmla="*/ 554831 w 581025"/>
                <a:gd name="connsiteY87" fmla="*/ 108929 h 180975"/>
                <a:gd name="connsiteX88" fmla="*/ 542449 w 581025"/>
                <a:gd name="connsiteY88" fmla="*/ 97499 h 180975"/>
                <a:gd name="connsiteX89" fmla="*/ 522446 w 581025"/>
                <a:gd name="connsiteY89" fmla="*/ 124169 h 180975"/>
                <a:gd name="connsiteX90" fmla="*/ 511969 w 581025"/>
                <a:gd name="connsiteY90" fmla="*/ 104167 h 180975"/>
                <a:gd name="connsiteX91" fmla="*/ 489109 w 581025"/>
                <a:gd name="connsiteY91" fmla="*/ 131789 h 180975"/>
                <a:gd name="connsiteX92" fmla="*/ 491014 w 581025"/>
                <a:gd name="connsiteY92" fmla="*/ 118454 h 180975"/>
                <a:gd name="connsiteX93" fmla="*/ 377666 w 581025"/>
                <a:gd name="connsiteY93" fmla="*/ 118454 h 180975"/>
                <a:gd name="connsiteX94" fmla="*/ 374809 w 581025"/>
                <a:gd name="connsiteY94" fmla="*/ 124169 h 180975"/>
                <a:gd name="connsiteX95" fmla="*/ 372904 w 581025"/>
                <a:gd name="connsiteY95" fmla="*/ 148934 h 180975"/>
                <a:gd name="connsiteX96" fmla="*/ 376714 w 581025"/>
                <a:gd name="connsiteY96" fmla="*/ 144172 h 180975"/>
                <a:gd name="connsiteX97" fmla="*/ 369094 w 581025"/>
                <a:gd name="connsiteY97" fmla="*/ 106072 h 180975"/>
                <a:gd name="connsiteX98" fmla="*/ 361474 w 581025"/>
                <a:gd name="connsiteY98" fmla="*/ 114644 h 180975"/>
                <a:gd name="connsiteX99" fmla="*/ 362426 w 581025"/>
                <a:gd name="connsiteY99" fmla="*/ 147982 h 180975"/>
                <a:gd name="connsiteX100" fmla="*/ 283369 w 581025"/>
                <a:gd name="connsiteY100" fmla="*/ 169889 h 180975"/>
                <a:gd name="connsiteX101" fmla="*/ 269081 w 581025"/>
                <a:gd name="connsiteY101" fmla="*/ 150839 h 180975"/>
                <a:gd name="connsiteX102" fmla="*/ 261461 w 581025"/>
                <a:gd name="connsiteY102" fmla="*/ 175604 h 180975"/>
                <a:gd name="connsiteX103" fmla="*/ 258604 w 581025"/>
                <a:gd name="connsiteY103" fmla="*/ 176557 h 180975"/>
                <a:gd name="connsiteX104" fmla="*/ 264319 w 581025"/>
                <a:gd name="connsiteY104" fmla="*/ 146077 h 180975"/>
                <a:gd name="connsiteX105" fmla="*/ 247174 w 581025"/>
                <a:gd name="connsiteY105" fmla="*/ 181319 h 180975"/>
                <a:gd name="connsiteX106" fmla="*/ 235744 w 581025"/>
                <a:gd name="connsiteY106" fmla="*/ 118454 h 180975"/>
                <a:gd name="connsiteX107" fmla="*/ 235744 w 581025"/>
                <a:gd name="connsiteY107" fmla="*/ 127979 h 180975"/>
                <a:gd name="connsiteX108" fmla="*/ 228124 w 581025"/>
                <a:gd name="connsiteY108" fmla="*/ 128932 h 180975"/>
                <a:gd name="connsiteX109" fmla="*/ 30004 w 581025"/>
                <a:gd name="connsiteY109" fmla="*/ 107024 h 180975"/>
                <a:gd name="connsiteX110" fmla="*/ 30956 w 581025"/>
                <a:gd name="connsiteY110" fmla="*/ 105119 h 180975"/>
                <a:gd name="connsiteX111" fmla="*/ 30004 w 581025"/>
                <a:gd name="connsiteY111" fmla="*/ 107024 h 180975"/>
                <a:gd name="connsiteX112" fmla="*/ 286226 w 581025"/>
                <a:gd name="connsiteY112" fmla="*/ 104167 h 180975"/>
                <a:gd name="connsiteX113" fmla="*/ 286226 w 581025"/>
                <a:gd name="connsiteY113" fmla="*/ 104167 h 180975"/>
                <a:gd name="connsiteX114" fmla="*/ 290989 w 581025"/>
                <a:gd name="connsiteY114" fmla="*/ 124169 h 180975"/>
                <a:gd name="connsiteX115" fmla="*/ 290989 w 581025"/>
                <a:gd name="connsiteY115" fmla="*/ 124169 h 180975"/>
                <a:gd name="connsiteX116" fmla="*/ 292894 w 581025"/>
                <a:gd name="connsiteY116" fmla="*/ 117502 h 180975"/>
                <a:gd name="connsiteX117" fmla="*/ 292894 w 581025"/>
                <a:gd name="connsiteY117" fmla="*/ 117502 h 180975"/>
                <a:gd name="connsiteX118" fmla="*/ 292894 w 581025"/>
                <a:gd name="connsiteY118" fmla="*/ 117502 h 180975"/>
                <a:gd name="connsiteX119" fmla="*/ 247174 w 581025"/>
                <a:gd name="connsiteY119" fmla="*/ 118454 h 180975"/>
                <a:gd name="connsiteX120" fmla="*/ 247174 w 581025"/>
                <a:gd name="connsiteY120" fmla="*/ 118454 h 180975"/>
                <a:gd name="connsiteX121" fmla="*/ 252889 w 581025"/>
                <a:gd name="connsiteY121" fmla="*/ 124169 h 180975"/>
                <a:gd name="connsiteX122" fmla="*/ 252889 w 581025"/>
                <a:gd name="connsiteY122" fmla="*/ 124169 h 180975"/>
                <a:gd name="connsiteX123" fmla="*/ 269081 w 581025"/>
                <a:gd name="connsiteY123" fmla="*/ 138457 h 180975"/>
                <a:gd name="connsiteX124" fmla="*/ 269081 w 581025"/>
                <a:gd name="connsiteY124" fmla="*/ 138457 h 180975"/>
                <a:gd name="connsiteX125" fmla="*/ 530066 w 581025"/>
                <a:gd name="connsiteY125" fmla="*/ 67972 h 180975"/>
                <a:gd name="connsiteX126" fmla="*/ 530066 w 581025"/>
                <a:gd name="connsiteY126" fmla="*/ 67972 h 180975"/>
                <a:gd name="connsiteX127" fmla="*/ 491014 w 581025"/>
                <a:gd name="connsiteY127" fmla="*/ 71782 h 180975"/>
                <a:gd name="connsiteX128" fmla="*/ 490061 w 581025"/>
                <a:gd name="connsiteY128" fmla="*/ 103214 h 180975"/>
                <a:gd name="connsiteX129" fmla="*/ 487204 w 581025"/>
                <a:gd name="connsiteY129" fmla="*/ 105119 h 180975"/>
                <a:gd name="connsiteX130" fmla="*/ 491014 w 581025"/>
                <a:gd name="connsiteY130" fmla="*/ 83212 h 180975"/>
                <a:gd name="connsiteX131" fmla="*/ 511016 w 581025"/>
                <a:gd name="connsiteY131" fmla="*/ 94642 h 180975"/>
                <a:gd name="connsiteX132" fmla="*/ 518636 w 581025"/>
                <a:gd name="connsiteY132" fmla="*/ 96547 h 180975"/>
                <a:gd name="connsiteX133" fmla="*/ 491014 w 581025"/>
                <a:gd name="connsiteY133" fmla="*/ 71782 h 180975"/>
                <a:gd name="connsiteX134" fmla="*/ 361474 w 581025"/>
                <a:gd name="connsiteY134" fmla="*/ 83212 h 180975"/>
                <a:gd name="connsiteX135" fmla="*/ 382429 w 581025"/>
                <a:gd name="connsiteY135" fmla="*/ 110834 h 180975"/>
                <a:gd name="connsiteX136" fmla="*/ 396716 w 581025"/>
                <a:gd name="connsiteY136" fmla="*/ 137504 h 180975"/>
                <a:gd name="connsiteX137" fmla="*/ 401479 w 581025"/>
                <a:gd name="connsiteY137" fmla="*/ 132742 h 180975"/>
                <a:gd name="connsiteX138" fmla="*/ 416719 w 581025"/>
                <a:gd name="connsiteY138" fmla="*/ 91784 h 180975"/>
                <a:gd name="connsiteX139" fmla="*/ 420529 w 581025"/>
                <a:gd name="connsiteY139" fmla="*/ 103214 h 180975"/>
                <a:gd name="connsiteX140" fmla="*/ 414814 w 581025"/>
                <a:gd name="connsiteY140" fmla="*/ 83212 h 180975"/>
                <a:gd name="connsiteX141" fmla="*/ 472916 w 581025"/>
                <a:gd name="connsiteY141" fmla="*/ 91784 h 180975"/>
                <a:gd name="connsiteX142" fmla="*/ 405289 w 581025"/>
                <a:gd name="connsiteY142" fmla="*/ 88927 h 180975"/>
                <a:gd name="connsiteX143" fmla="*/ 398621 w 581025"/>
                <a:gd name="connsiteY143" fmla="*/ 69877 h 180975"/>
                <a:gd name="connsiteX144" fmla="*/ 361474 w 581025"/>
                <a:gd name="connsiteY144" fmla="*/ 83212 h 180975"/>
                <a:gd name="connsiteX145" fmla="*/ 351949 w 581025"/>
                <a:gd name="connsiteY145" fmla="*/ 91784 h 180975"/>
                <a:gd name="connsiteX146" fmla="*/ 344329 w 581025"/>
                <a:gd name="connsiteY146" fmla="*/ 114644 h 180975"/>
                <a:gd name="connsiteX147" fmla="*/ 296704 w 581025"/>
                <a:gd name="connsiteY147" fmla="*/ 118454 h 180975"/>
                <a:gd name="connsiteX148" fmla="*/ 328136 w 581025"/>
                <a:gd name="connsiteY148" fmla="*/ 125122 h 180975"/>
                <a:gd name="connsiteX149" fmla="*/ 351949 w 581025"/>
                <a:gd name="connsiteY149" fmla="*/ 91784 h 180975"/>
                <a:gd name="connsiteX150" fmla="*/ 255746 w 581025"/>
                <a:gd name="connsiteY150" fmla="*/ 66067 h 180975"/>
                <a:gd name="connsiteX151" fmla="*/ 255746 w 581025"/>
                <a:gd name="connsiteY151" fmla="*/ 66067 h 18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</a:cxnLst>
              <a:rect l="l" t="t" r="r" b="b"/>
              <a:pathLst>
                <a:path w="581025" h="180975">
                  <a:moveTo>
                    <a:pt x="228124" y="128932"/>
                  </a:moveTo>
                  <a:cubicBezTo>
                    <a:pt x="218599" y="131789"/>
                    <a:pt x="210979" y="134647"/>
                    <a:pt x="204311" y="142267"/>
                  </a:cubicBezTo>
                  <a:cubicBezTo>
                    <a:pt x="205264" y="144172"/>
                    <a:pt x="199549" y="120359"/>
                    <a:pt x="195739" y="121312"/>
                  </a:cubicBezTo>
                  <a:cubicBezTo>
                    <a:pt x="204311" y="148934"/>
                    <a:pt x="162401" y="126074"/>
                    <a:pt x="169069" y="125122"/>
                  </a:cubicBezTo>
                  <a:cubicBezTo>
                    <a:pt x="163354" y="146077"/>
                    <a:pt x="161449" y="124169"/>
                    <a:pt x="169069" y="141314"/>
                  </a:cubicBezTo>
                  <a:cubicBezTo>
                    <a:pt x="158591" y="125122"/>
                    <a:pt x="130969" y="121312"/>
                    <a:pt x="124301" y="131789"/>
                  </a:cubicBezTo>
                  <a:cubicBezTo>
                    <a:pt x="120491" y="125122"/>
                    <a:pt x="123349" y="117502"/>
                    <a:pt x="126206" y="111787"/>
                  </a:cubicBezTo>
                  <a:cubicBezTo>
                    <a:pt x="124301" y="113692"/>
                    <a:pt x="123349" y="114644"/>
                    <a:pt x="121444" y="112739"/>
                  </a:cubicBezTo>
                  <a:cubicBezTo>
                    <a:pt x="106204" y="109882"/>
                    <a:pt x="27146" y="128932"/>
                    <a:pt x="7144" y="114644"/>
                  </a:cubicBezTo>
                  <a:cubicBezTo>
                    <a:pt x="10001" y="107977"/>
                    <a:pt x="28099" y="85117"/>
                    <a:pt x="14764" y="90832"/>
                  </a:cubicBezTo>
                  <a:cubicBezTo>
                    <a:pt x="28099" y="68924"/>
                    <a:pt x="62389" y="89879"/>
                    <a:pt x="87154" y="75592"/>
                  </a:cubicBezTo>
                  <a:cubicBezTo>
                    <a:pt x="87154" y="78449"/>
                    <a:pt x="77629" y="89879"/>
                    <a:pt x="76676" y="92737"/>
                  </a:cubicBezTo>
                  <a:cubicBezTo>
                    <a:pt x="82391" y="85117"/>
                    <a:pt x="85249" y="84164"/>
                    <a:pt x="86201" y="90832"/>
                  </a:cubicBezTo>
                  <a:cubicBezTo>
                    <a:pt x="95726" y="84164"/>
                    <a:pt x="88106" y="80354"/>
                    <a:pt x="89059" y="75592"/>
                  </a:cubicBezTo>
                  <a:cubicBezTo>
                    <a:pt x="99536" y="77497"/>
                    <a:pt x="146209" y="77497"/>
                    <a:pt x="131921" y="87022"/>
                  </a:cubicBezTo>
                  <a:cubicBezTo>
                    <a:pt x="131921" y="87022"/>
                    <a:pt x="160496" y="73687"/>
                    <a:pt x="160496" y="73687"/>
                  </a:cubicBezTo>
                  <a:cubicBezTo>
                    <a:pt x="161449" y="76544"/>
                    <a:pt x="150019" y="94642"/>
                    <a:pt x="153829" y="94642"/>
                  </a:cubicBezTo>
                  <a:cubicBezTo>
                    <a:pt x="196691" y="80354"/>
                    <a:pt x="194786" y="82259"/>
                    <a:pt x="229076" y="77497"/>
                  </a:cubicBezTo>
                  <a:cubicBezTo>
                    <a:pt x="229076" y="75592"/>
                    <a:pt x="248126" y="48922"/>
                    <a:pt x="235744" y="63209"/>
                  </a:cubicBezTo>
                  <a:cubicBezTo>
                    <a:pt x="236696" y="74639"/>
                    <a:pt x="228124" y="46064"/>
                    <a:pt x="227171" y="46064"/>
                  </a:cubicBezTo>
                  <a:cubicBezTo>
                    <a:pt x="216694" y="58447"/>
                    <a:pt x="226219" y="62257"/>
                    <a:pt x="209074" y="70829"/>
                  </a:cubicBezTo>
                  <a:cubicBezTo>
                    <a:pt x="210026" y="56542"/>
                    <a:pt x="207169" y="55589"/>
                    <a:pt x="199549" y="67019"/>
                  </a:cubicBezTo>
                  <a:cubicBezTo>
                    <a:pt x="205264" y="44159"/>
                    <a:pt x="222409" y="32729"/>
                    <a:pt x="238601" y="51779"/>
                  </a:cubicBezTo>
                  <a:cubicBezTo>
                    <a:pt x="240506" y="24157"/>
                    <a:pt x="240506" y="68924"/>
                    <a:pt x="244316" y="39397"/>
                  </a:cubicBezTo>
                  <a:cubicBezTo>
                    <a:pt x="241459" y="43207"/>
                    <a:pt x="242411" y="46064"/>
                    <a:pt x="246221" y="45112"/>
                  </a:cubicBezTo>
                  <a:cubicBezTo>
                    <a:pt x="246221" y="49874"/>
                    <a:pt x="242411" y="64162"/>
                    <a:pt x="241459" y="69877"/>
                  </a:cubicBezTo>
                  <a:cubicBezTo>
                    <a:pt x="239554" y="64162"/>
                    <a:pt x="242411" y="78449"/>
                    <a:pt x="242411" y="77497"/>
                  </a:cubicBezTo>
                  <a:cubicBezTo>
                    <a:pt x="250984" y="75592"/>
                    <a:pt x="250031" y="58447"/>
                    <a:pt x="255746" y="57494"/>
                  </a:cubicBezTo>
                  <a:cubicBezTo>
                    <a:pt x="259556" y="58447"/>
                    <a:pt x="262414" y="82259"/>
                    <a:pt x="262414" y="81307"/>
                  </a:cubicBezTo>
                  <a:cubicBezTo>
                    <a:pt x="262414" y="68924"/>
                    <a:pt x="279559" y="71782"/>
                    <a:pt x="275749" y="47017"/>
                  </a:cubicBezTo>
                  <a:cubicBezTo>
                    <a:pt x="270986" y="52732"/>
                    <a:pt x="272891" y="60352"/>
                    <a:pt x="267176" y="60352"/>
                  </a:cubicBezTo>
                  <a:cubicBezTo>
                    <a:pt x="267176" y="55589"/>
                    <a:pt x="266224" y="54637"/>
                    <a:pt x="263366" y="58447"/>
                  </a:cubicBezTo>
                  <a:cubicBezTo>
                    <a:pt x="270986" y="39397"/>
                    <a:pt x="259556" y="55589"/>
                    <a:pt x="261461" y="56542"/>
                  </a:cubicBezTo>
                  <a:cubicBezTo>
                    <a:pt x="261461" y="53684"/>
                    <a:pt x="263366" y="42254"/>
                    <a:pt x="262414" y="40349"/>
                  </a:cubicBezTo>
                  <a:cubicBezTo>
                    <a:pt x="273844" y="41302"/>
                    <a:pt x="283369" y="39397"/>
                    <a:pt x="285274" y="53684"/>
                  </a:cubicBezTo>
                  <a:cubicBezTo>
                    <a:pt x="305276" y="49874"/>
                    <a:pt x="294799" y="15584"/>
                    <a:pt x="314801" y="52732"/>
                  </a:cubicBezTo>
                  <a:cubicBezTo>
                    <a:pt x="306229" y="35587"/>
                    <a:pt x="307181" y="50827"/>
                    <a:pt x="306229" y="51779"/>
                  </a:cubicBezTo>
                  <a:cubicBezTo>
                    <a:pt x="302419" y="44159"/>
                    <a:pt x="300514" y="46064"/>
                    <a:pt x="299561" y="57494"/>
                  </a:cubicBezTo>
                  <a:cubicBezTo>
                    <a:pt x="300514" y="51779"/>
                    <a:pt x="301466" y="46064"/>
                    <a:pt x="300514" y="40349"/>
                  </a:cubicBezTo>
                  <a:cubicBezTo>
                    <a:pt x="298609" y="53684"/>
                    <a:pt x="294799" y="42254"/>
                    <a:pt x="290989" y="42254"/>
                  </a:cubicBezTo>
                  <a:cubicBezTo>
                    <a:pt x="296704" y="54637"/>
                    <a:pt x="294799" y="62257"/>
                    <a:pt x="298609" y="82259"/>
                  </a:cubicBezTo>
                  <a:cubicBezTo>
                    <a:pt x="302419" y="65114"/>
                    <a:pt x="349091" y="59399"/>
                    <a:pt x="354806" y="68924"/>
                  </a:cubicBezTo>
                  <a:cubicBezTo>
                    <a:pt x="340519" y="25109"/>
                    <a:pt x="384334" y="89879"/>
                    <a:pt x="354806" y="39397"/>
                  </a:cubicBezTo>
                  <a:cubicBezTo>
                    <a:pt x="357664" y="47017"/>
                    <a:pt x="355759" y="53684"/>
                    <a:pt x="350996" y="59399"/>
                  </a:cubicBezTo>
                  <a:cubicBezTo>
                    <a:pt x="352901" y="54637"/>
                    <a:pt x="318611" y="63209"/>
                    <a:pt x="313849" y="64162"/>
                  </a:cubicBezTo>
                  <a:cubicBezTo>
                    <a:pt x="314801" y="47969"/>
                    <a:pt x="316706" y="63209"/>
                    <a:pt x="314801" y="45112"/>
                  </a:cubicBezTo>
                  <a:cubicBezTo>
                    <a:pt x="312896" y="53684"/>
                    <a:pt x="366236" y="23204"/>
                    <a:pt x="363379" y="24157"/>
                  </a:cubicBezTo>
                  <a:cubicBezTo>
                    <a:pt x="363379" y="27014"/>
                    <a:pt x="364331" y="27967"/>
                    <a:pt x="366236" y="25109"/>
                  </a:cubicBezTo>
                  <a:cubicBezTo>
                    <a:pt x="366236" y="23204"/>
                    <a:pt x="360521" y="40349"/>
                    <a:pt x="360521" y="40349"/>
                  </a:cubicBezTo>
                  <a:cubicBezTo>
                    <a:pt x="367189" y="14632"/>
                    <a:pt x="370046" y="42254"/>
                    <a:pt x="369094" y="44159"/>
                  </a:cubicBezTo>
                  <a:cubicBezTo>
                    <a:pt x="368141" y="39397"/>
                    <a:pt x="366236" y="40349"/>
                    <a:pt x="365284" y="47017"/>
                  </a:cubicBezTo>
                  <a:cubicBezTo>
                    <a:pt x="367189" y="41302"/>
                    <a:pt x="365284" y="43207"/>
                    <a:pt x="360521" y="51779"/>
                  </a:cubicBezTo>
                  <a:cubicBezTo>
                    <a:pt x="383381" y="56542"/>
                    <a:pt x="369094" y="12727"/>
                    <a:pt x="378619" y="21299"/>
                  </a:cubicBezTo>
                  <a:cubicBezTo>
                    <a:pt x="378619" y="23204"/>
                    <a:pt x="381476" y="28919"/>
                    <a:pt x="386239" y="24157"/>
                  </a:cubicBezTo>
                  <a:cubicBezTo>
                    <a:pt x="389096" y="37492"/>
                    <a:pt x="372904" y="25109"/>
                    <a:pt x="373856" y="25109"/>
                  </a:cubicBezTo>
                  <a:cubicBezTo>
                    <a:pt x="374809" y="26062"/>
                    <a:pt x="381476" y="55589"/>
                    <a:pt x="379571" y="55589"/>
                  </a:cubicBezTo>
                  <a:cubicBezTo>
                    <a:pt x="376714" y="47969"/>
                    <a:pt x="382429" y="27014"/>
                    <a:pt x="386239" y="39397"/>
                  </a:cubicBezTo>
                  <a:cubicBezTo>
                    <a:pt x="386239" y="29872"/>
                    <a:pt x="388144" y="28919"/>
                    <a:pt x="391954" y="35587"/>
                  </a:cubicBezTo>
                  <a:cubicBezTo>
                    <a:pt x="390049" y="24157"/>
                    <a:pt x="387191" y="29872"/>
                    <a:pt x="388144" y="17489"/>
                  </a:cubicBezTo>
                  <a:cubicBezTo>
                    <a:pt x="392906" y="16537"/>
                    <a:pt x="397669" y="16537"/>
                    <a:pt x="409099" y="31777"/>
                  </a:cubicBezTo>
                  <a:cubicBezTo>
                    <a:pt x="401479" y="35587"/>
                    <a:pt x="400526" y="33682"/>
                    <a:pt x="405289" y="25109"/>
                  </a:cubicBezTo>
                  <a:cubicBezTo>
                    <a:pt x="402431" y="24157"/>
                    <a:pt x="400526" y="23204"/>
                    <a:pt x="398621" y="22252"/>
                  </a:cubicBezTo>
                  <a:cubicBezTo>
                    <a:pt x="392906" y="20347"/>
                    <a:pt x="391954" y="36539"/>
                    <a:pt x="391954" y="36539"/>
                  </a:cubicBezTo>
                  <a:cubicBezTo>
                    <a:pt x="399574" y="32729"/>
                    <a:pt x="402431" y="33682"/>
                    <a:pt x="401479" y="38444"/>
                  </a:cubicBezTo>
                  <a:cubicBezTo>
                    <a:pt x="422434" y="45112"/>
                    <a:pt x="381476" y="18442"/>
                    <a:pt x="410051" y="39397"/>
                  </a:cubicBezTo>
                  <a:cubicBezTo>
                    <a:pt x="411004" y="33682"/>
                    <a:pt x="412909" y="33682"/>
                    <a:pt x="415766" y="39397"/>
                  </a:cubicBezTo>
                  <a:cubicBezTo>
                    <a:pt x="415766" y="36539"/>
                    <a:pt x="411004" y="21299"/>
                    <a:pt x="411004" y="20347"/>
                  </a:cubicBezTo>
                  <a:cubicBezTo>
                    <a:pt x="410051" y="33682"/>
                    <a:pt x="417671" y="23204"/>
                    <a:pt x="418624" y="23204"/>
                  </a:cubicBezTo>
                  <a:cubicBezTo>
                    <a:pt x="411004" y="24157"/>
                    <a:pt x="410051" y="21299"/>
                    <a:pt x="415766" y="14632"/>
                  </a:cubicBezTo>
                  <a:cubicBezTo>
                    <a:pt x="417671" y="7964"/>
                    <a:pt x="420529" y="39397"/>
                    <a:pt x="420529" y="39397"/>
                  </a:cubicBezTo>
                  <a:cubicBezTo>
                    <a:pt x="412909" y="29872"/>
                    <a:pt x="428149" y="39397"/>
                    <a:pt x="429101" y="41302"/>
                  </a:cubicBezTo>
                  <a:cubicBezTo>
                    <a:pt x="437674" y="53684"/>
                    <a:pt x="438626" y="10822"/>
                    <a:pt x="438626" y="10822"/>
                  </a:cubicBezTo>
                  <a:cubicBezTo>
                    <a:pt x="444341" y="21299"/>
                    <a:pt x="511016" y="6059"/>
                    <a:pt x="514826" y="19394"/>
                  </a:cubicBezTo>
                  <a:cubicBezTo>
                    <a:pt x="510064" y="19394"/>
                    <a:pt x="492919" y="23204"/>
                    <a:pt x="507206" y="37492"/>
                  </a:cubicBezTo>
                  <a:cubicBezTo>
                    <a:pt x="512921" y="35587"/>
                    <a:pt x="510064" y="19394"/>
                    <a:pt x="513874" y="39397"/>
                  </a:cubicBezTo>
                  <a:cubicBezTo>
                    <a:pt x="512921" y="33682"/>
                    <a:pt x="512921" y="31777"/>
                    <a:pt x="513874" y="34634"/>
                  </a:cubicBezTo>
                  <a:cubicBezTo>
                    <a:pt x="519589" y="25109"/>
                    <a:pt x="518636" y="15584"/>
                    <a:pt x="510064" y="7964"/>
                  </a:cubicBezTo>
                  <a:cubicBezTo>
                    <a:pt x="517684" y="1297"/>
                    <a:pt x="518636" y="37492"/>
                    <a:pt x="525304" y="36539"/>
                  </a:cubicBezTo>
                  <a:cubicBezTo>
                    <a:pt x="522446" y="27967"/>
                    <a:pt x="522446" y="26062"/>
                    <a:pt x="525304" y="29872"/>
                  </a:cubicBezTo>
                  <a:cubicBezTo>
                    <a:pt x="525304" y="28919"/>
                    <a:pt x="530066" y="23204"/>
                    <a:pt x="531971" y="25109"/>
                  </a:cubicBezTo>
                  <a:cubicBezTo>
                    <a:pt x="532924" y="17489"/>
                    <a:pt x="530066" y="12727"/>
                    <a:pt x="520541" y="11774"/>
                  </a:cubicBezTo>
                  <a:cubicBezTo>
                    <a:pt x="520541" y="12727"/>
                    <a:pt x="526256" y="27014"/>
                    <a:pt x="521494" y="20347"/>
                  </a:cubicBezTo>
                  <a:cubicBezTo>
                    <a:pt x="531019" y="-2513"/>
                    <a:pt x="530066" y="26062"/>
                    <a:pt x="541496" y="11774"/>
                  </a:cubicBezTo>
                  <a:cubicBezTo>
                    <a:pt x="545306" y="18442"/>
                    <a:pt x="564356" y="80354"/>
                    <a:pt x="543401" y="70829"/>
                  </a:cubicBezTo>
                  <a:cubicBezTo>
                    <a:pt x="542449" y="71782"/>
                    <a:pt x="539591" y="81307"/>
                    <a:pt x="544354" y="80354"/>
                  </a:cubicBezTo>
                  <a:cubicBezTo>
                    <a:pt x="541496" y="67019"/>
                    <a:pt x="565309" y="59399"/>
                    <a:pt x="569119" y="55589"/>
                  </a:cubicBezTo>
                  <a:cubicBezTo>
                    <a:pt x="564356" y="57494"/>
                    <a:pt x="566261" y="56542"/>
                    <a:pt x="575786" y="53684"/>
                  </a:cubicBezTo>
                  <a:cubicBezTo>
                    <a:pt x="583406" y="87022"/>
                    <a:pt x="561499" y="87022"/>
                    <a:pt x="554831" y="108929"/>
                  </a:cubicBezTo>
                  <a:cubicBezTo>
                    <a:pt x="557689" y="109882"/>
                    <a:pt x="538639" y="100357"/>
                    <a:pt x="542449" y="97499"/>
                  </a:cubicBezTo>
                  <a:cubicBezTo>
                    <a:pt x="536734" y="100357"/>
                    <a:pt x="551021" y="134647"/>
                    <a:pt x="522446" y="124169"/>
                  </a:cubicBezTo>
                  <a:cubicBezTo>
                    <a:pt x="529114" y="124169"/>
                    <a:pt x="516731" y="107977"/>
                    <a:pt x="511969" y="104167"/>
                  </a:cubicBezTo>
                  <a:cubicBezTo>
                    <a:pt x="511969" y="104167"/>
                    <a:pt x="490061" y="122264"/>
                    <a:pt x="489109" y="131789"/>
                  </a:cubicBezTo>
                  <a:cubicBezTo>
                    <a:pt x="487204" y="109882"/>
                    <a:pt x="491966" y="114644"/>
                    <a:pt x="491014" y="118454"/>
                  </a:cubicBezTo>
                  <a:cubicBezTo>
                    <a:pt x="489109" y="120359"/>
                    <a:pt x="392906" y="163222"/>
                    <a:pt x="377666" y="118454"/>
                  </a:cubicBezTo>
                  <a:cubicBezTo>
                    <a:pt x="378619" y="123217"/>
                    <a:pt x="377666" y="125122"/>
                    <a:pt x="374809" y="124169"/>
                  </a:cubicBezTo>
                  <a:cubicBezTo>
                    <a:pt x="382429" y="131789"/>
                    <a:pt x="381476" y="139409"/>
                    <a:pt x="372904" y="148934"/>
                  </a:cubicBezTo>
                  <a:cubicBezTo>
                    <a:pt x="370046" y="144172"/>
                    <a:pt x="370999" y="142267"/>
                    <a:pt x="376714" y="144172"/>
                  </a:cubicBezTo>
                  <a:cubicBezTo>
                    <a:pt x="370046" y="123217"/>
                    <a:pt x="377666" y="129884"/>
                    <a:pt x="369094" y="106072"/>
                  </a:cubicBezTo>
                  <a:cubicBezTo>
                    <a:pt x="365284" y="118454"/>
                    <a:pt x="363379" y="121312"/>
                    <a:pt x="361474" y="114644"/>
                  </a:cubicBezTo>
                  <a:cubicBezTo>
                    <a:pt x="350996" y="132742"/>
                    <a:pt x="360521" y="134647"/>
                    <a:pt x="362426" y="147982"/>
                  </a:cubicBezTo>
                  <a:cubicBezTo>
                    <a:pt x="346234" y="150839"/>
                    <a:pt x="294799" y="168937"/>
                    <a:pt x="283369" y="169889"/>
                  </a:cubicBezTo>
                  <a:cubicBezTo>
                    <a:pt x="280511" y="167032"/>
                    <a:pt x="282416" y="149887"/>
                    <a:pt x="269081" y="150839"/>
                  </a:cubicBezTo>
                  <a:cubicBezTo>
                    <a:pt x="276701" y="147029"/>
                    <a:pt x="257651" y="186082"/>
                    <a:pt x="261461" y="175604"/>
                  </a:cubicBezTo>
                  <a:cubicBezTo>
                    <a:pt x="262414" y="167984"/>
                    <a:pt x="261461" y="168937"/>
                    <a:pt x="258604" y="176557"/>
                  </a:cubicBezTo>
                  <a:cubicBezTo>
                    <a:pt x="263366" y="158459"/>
                    <a:pt x="263366" y="161317"/>
                    <a:pt x="264319" y="146077"/>
                  </a:cubicBezTo>
                  <a:cubicBezTo>
                    <a:pt x="263366" y="145124"/>
                    <a:pt x="242411" y="182272"/>
                    <a:pt x="247174" y="181319"/>
                  </a:cubicBezTo>
                  <a:cubicBezTo>
                    <a:pt x="253841" y="140362"/>
                    <a:pt x="238601" y="140362"/>
                    <a:pt x="235744" y="118454"/>
                  </a:cubicBezTo>
                  <a:cubicBezTo>
                    <a:pt x="240506" y="120359"/>
                    <a:pt x="240506" y="123217"/>
                    <a:pt x="235744" y="127979"/>
                  </a:cubicBezTo>
                  <a:cubicBezTo>
                    <a:pt x="249079" y="123217"/>
                    <a:pt x="240506" y="107977"/>
                    <a:pt x="228124" y="128932"/>
                  </a:cubicBezTo>
                  <a:close/>
                  <a:moveTo>
                    <a:pt x="30004" y="107024"/>
                  </a:moveTo>
                  <a:cubicBezTo>
                    <a:pt x="30004" y="106072"/>
                    <a:pt x="30956" y="106072"/>
                    <a:pt x="30956" y="105119"/>
                  </a:cubicBezTo>
                  <a:cubicBezTo>
                    <a:pt x="30004" y="106072"/>
                    <a:pt x="30004" y="107024"/>
                    <a:pt x="30004" y="107024"/>
                  </a:cubicBezTo>
                  <a:close/>
                  <a:moveTo>
                    <a:pt x="286226" y="104167"/>
                  </a:moveTo>
                  <a:cubicBezTo>
                    <a:pt x="280511" y="103214"/>
                    <a:pt x="266224" y="147982"/>
                    <a:pt x="286226" y="104167"/>
                  </a:cubicBezTo>
                  <a:close/>
                  <a:moveTo>
                    <a:pt x="290989" y="124169"/>
                  </a:moveTo>
                  <a:cubicBezTo>
                    <a:pt x="292894" y="125122"/>
                    <a:pt x="290989" y="115597"/>
                    <a:pt x="290989" y="124169"/>
                  </a:cubicBezTo>
                  <a:close/>
                  <a:moveTo>
                    <a:pt x="292894" y="117502"/>
                  </a:moveTo>
                  <a:cubicBezTo>
                    <a:pt x="291941" y="117502"/>
                    <a:pt x="291941" y="117502"/>
                    <a:pt x="292894" y="117502"/>
                  </a:cubicBezTo>
                  <a:lnTo>
                    <a:pt x="292894" y="117502"/>
                  </a:lnTo>
                  <a:close/>
                  <a:moveTo>
                    <a:pt x="247174" y="118454"/>
                  </a:moveTo>
                  <a:cubicBezTo>
                    <a:pt x="246221" y="118454"/>
                    <a:pt x="245269" y="118454"/>
                    <a:pt x="247174" y="118454"/>
                  </a:cubicBezTo>
                  <a:close/>
                  <a:moveTo>
                    <a:pt x="252889" y="124169"/>
                  </a:moveTo>
                  <a:cubicBezTo>
                    <a:pt x="250984" y="113692"/>
                    <a:pt x="250984" y="122264"/>
                    <a:pt x="252889" y="124169"/>
                  </a:cubicBezTo>
                  <a:close/>
                  <a:moveTo>
                    <a:pt x="269081" y="138457"/>
                  </a:moveTo>
                  <a:cubicBezTo>
                    <a:pt x="271939" y="105119"/>
                    <a:pt x="269081" y="137504"/>
                    <a:pt x="269081" y="138457"/>
                  </a:cubicBezTo>
                  <a:close/>
                  <a:moveTo>
                    <a:pt x="530066" y="67972"/>
                  </a:moveTo>
                  <a:cubicBezTo>
                    <a:pt x="524351" y="60352"/>
                    <a:pt x="525304" y="84164"/>
                    <a:pt x="530066" y="67972"/>
                  </a:cubicBezTo>
                  <a:close/>
                  <a:moveTo>
                    <a:pt x="491014" y="71782"/>
                  </a:moveTo>
                  <a:cubicBezTo>
                    <a:pt x="486251" y="87022"/>
                    <a:pt x="475774" y="88927"/>
                    <a:pt x="490061" y="103214"/>
                  </a:cubicBezTo>
                  <a:cubicBezTo>
                    <a:pt x="488156" y="97499"/>
                    <a:pt x="486251" y="98452"/>
                    <a:pt x="487204" y="105119"/>
                  </a:cubicBezTo>
                  <a:cubicBezTo>
                    <a:pt x="491014" y="110834"/>
                    <a:pt x="498634" y="88927"/>
                    <a:pt x="491014" y="83212"/>
                  </a:cubicBezTo>
                  <a:cubicBezTo>
                    <a:pt x="493871" y="71782"/>
                    <a:pt x="514826" y="92737"/>
                    <a:pt x="511016" y="94642"/>
                  </a:cubicBezTo>
                  <a:cubicBezTo>
                    <a:pt x="510064" y="86069"/>
                    <a:pt x="522446" y="96547"/>
                    <a:pt x="518636" y="96547"/>
                  </a:cubicBezTo>
                  <a:cubicBezTo>
                    <a:pt x="521494" y="83212"/>
                    <a:pt x="510064" y="64162"/>
                    <a:pt x="491014" y="71782"/>
                  </a:cubicBezTo>
                  <a:close/>
                  <a:moveTo>
                    <a:pt x="361474" y="83212"/>
                  </a:moveTo>
                  <a:cubicBezTo>
                    <a:pt x="376714" y="123217"/>
                    <a:pt x="398621" y="87974"/>
                    <a:pt x="382429" y="110834"/>
                  </a:cubicBezTo>
                  <a:cubicBezTo>
                    <a:pt x="384334" y="117502"/>
                    <a:pt x="394811" y="134647"/>
                    <a:pt x="396716" y="137504"/>
                  </a:cubicBezTo>
                  <a:cubicBezTo>
                    <a:pt x="399574" y="130837"/>
                    <a:pt x="400526" y="128932"/>
                    <a:pt x="401479" y="132742"/>
                  </a:cubicBezTo>
                  <a:cubicBezTo>
                    <a:pt x="382429" y="130837"/>
                    <a:pt x="414814" y="96547"/>
                    <a:pt x="416719" y="91784"/>
                  </a:cubicBezTo>
                  <a:cubicBezTo>
                    <a:pt x="417671" y="107977"/>
                    <a:pt x="416719" y="95594"/>
                    <a:pt x="420529" y="103214"/>
                  </a:cubicBezTo>
                  <a:cubicBezTo>
                    <a:pt x="423386" y="95594"/>
                    <a:pt x="421481" y="88927"/>
                    <a:pt x="414814" y="83212"/>
                  </a:cubicBezTo>
                  <a:cubicBezTo>
                    <a:pt x="426244" y="78449"/>
                    <a:pt x="463391" y="90832"/>
                    <a:pt x="472916" y="91784"/>
                  </a:cubicBezTo>
                  <a:cubicBezTo>
                    <a:pt x="478631" y="49874"/>
                    <a:pt x="403384" y="90832"/>
                    <a:pt x="405289" y="88927"/>
                  </a:cubicBezTo>
                  <a:cubicBezTo>
                    <a:pt x="405289" y="88927"/>
                    <a:pt x="400526" y="69877"/>
                    <a:pt x="398621" y="69877"/>
                  </a:cubicBezTo>
                  <a:cubicBezTo>
                    <a:pt x="399574" y="72734"/>
                    <a:pt x="364331" y="81307"/>
                    <a:pt x="361474" y="83212"/>
                  </a:cubicBezTo>
                  <a:close/>
                  <a:moveTo>
                    <a:pt x="351949" y="91784"/>
                  </a:moveTo>
                  <a:cubicBezTo>
                    <a:pt x="339566" y="103214"/>
                    <a:pt x="350996" y="101309"/>
                    <a:pt x="344329" y="114644"/>
                  </a:cubicBezTo>
                  <a:cubicBezTo>
                    <a:pt x="346234" y="107024"/>
                    <a:pt x="304324" y="124169"/>
                    <a:pt x="296704" y="118454"/>
                  </a:cubicBezTo>
                  <a:cubicBezTo>
                    <a:pt x="300514" y="124169"/>
                    <a:pt x="327184" y="122264"/>
                    <a:pt x="328136" y="125122"/>
                  </a:cubicBezTo>
                  <a:cubicBezTo>
                    <a:pt x="347186" y="132742"/>
                    <a:pt x="356711" y="111787"/>
                    <a:pt x="351949" y="91784"/>
                  </a:cubicBezTo>
                  <a:close/>
                  <a:moveTo>
                    <a:pt x="255746" y="66067"/>
                  </a:moveTo>
                  <a:cubicBezTo>
                    <a:pt x="255746" y="65114"/>
                    <a:pt x="255746" y="66067"/>
                    <a:pt x="255746" y="660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56" name="Freeform: Shape 1055">
              <a:extLst>
                <a:ext uri="{FF2B5EF4-FFF2-40B4-BE49-F238E27FC236}">
                  <a16:creationId xmlns:a16="http://schemas.microsoft.com/office/drawing/2014/main" id="{131E19DE-D714-47F3-A322-8A6B379614C2}"/>
                </a:ext>
              </a:extLst>
            </p:cNvPr>
            <p:cNvSpPr/>
            <p:nvPr/>
          </p:nvSpPr>
          <p:spPr>
            <a:xfrm>
              <a:off x="7568103" y="1082516"/>
              <a:ext cx="9525" cy="19050"/>
            </a:xfrm>
            <a:custGeom>
              <a:avLst/>
              <a:gdLst>
                <a:gd name="connsiteX0" fmla="*/ 8082 w 9525"/>
                <a:gd name="connsiteY0" fmla="*/ 12859 h 19050"/>
                <a:gd name="connsiteX1" fmla="*/ 8082 w 9525"/>
                <a:gd name="connsiteY1" fmla="*/ 7144 h 19050"/>
                <a:gd name="connsiteX2" fmla="*/ 8082 w 9525"/>
                <a:gd name="connsiteY2" fmla="*/ 1285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82" y="12859"/>
                  </a:moveTo>
                  <a:cubicBezTo>
                    <a:pt x="8082" y="10954"/>
                    <a:pt x="9987" y="10001"/>
                    <a:pt x="8082" y="7144"/>
                  </a:cubicBezTo>
                  <a:cubicBezTo>
                    <a:pt x="9987" y="10954"/>
                    <a:pt x="5225" y="9049"/>
                    <a:pt x="8082" y="1285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57" name="Freeform: Shape 1056">
              <a:extLst>
                <a:ext uri="{FF2B5EF4-FFF2-40B4-BE49-F238E27FC236}">
                  <a16:creationId xmlns:a16="http://schemas.microsoft.com/office/drawing/2014/main" id="{A10FCAB2-E1BE-4CB9-B77B-E03F2DBB91B2}"/>
                </a:ext>
              </a:extLst>
            </p:cNvPr>
            <p:cNvSpPr/>
            <p:nvPr/>
          </p:nvSpPr>
          <p:spPr>
            <a:xfrm>
              <a:off x="7572137" y="1088482"/>
              <a:ext cx="9525" cy="9525"/>
            </a:xfrm>
            <a:custGeom>
              <a:avLst/>
              <a:gdLst>
                <a:gd name="connsiteX0" fmla="*/ 7858 w 9525"/>
                <a:gd name="connsiteY0" fmla="*/ 9750 h 9525"/>
                <a:gd name="connsiteX1" fmla="*/ 7858 w 9525"/>
                <a:gd name="connsiteY1" fmla="*/ 975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9750"/>
                  </a:moveTo>
                  <a:cubicBezTo>
                    <a:pt x="6906" y="4988"/>
                    <a:pt x="6906" y="7845"/>
                    <a:pt x="7858" y="975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58" name="Freeform: Shape 1057">
              <a:extLst>
                <a:ext uri="{FF2B5EF4-FFF2-40B4-BE49-F238E27FC236}">
                  <a16:creationId xmlns:a16="http://schemas.microsoft.com/office/drawing/2014/main" id="{7C500852-8D48-4887-B280-21A440C99A96}"/>
                </a:ext>
              </a:extLst>
            </p:cNvPr>
            <p:cNvSpPr/>
            <p:nvPr/>
          </p:nvSpPr>
          <p:spPr>
            <a:xfrm>
              <a:off x="7588091" y="1115217"/>
              <a:ext cx="9525" cy="19050"/>
            </a:xfrm>
            <a:custGeom>
              <a:avLst/>
              <a:gdLst>
                <a:gd name="connsiteX0" fmla="*/ 7144 w 9525"/>
                <a:gd name="connsiteY0" fmla="*/ 8732 h 19050"/>
                <a:gd name="connsiteX1" fmla="*/ 7144 w 9525"/>
                <a:gd name="connsiteY1" fmla="*/ 8732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8732"/>
                  </a:moveTo>
                  <a:cubicBezTo>
                    <a:pt x="7144" y="2065"/>
                    <a:pt x="12859" y="19210"/>
                    <a:pt x="7144" y="873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59" name="Freeform: Shape 1058">
              <a:extLst>
                <a:ext uri="{FF2B5EF4-FFF2-40B4-BE49-F238E27FC236}">
                  <a16:creationId xmlns:a16="http://schemas.microsoft.com/office/drawing/2014/main" id="{96F7E78A-92DD-4889-92A1-182AFF1DB4AE}"/>
                </a:ext>
              </a:extLst>
            </p:cNvPr>
            <p:cNvSpPr/>
            <p:nvPr/>
          </p:nvSpPr>
          <p:spPr>
            <a:xfrm>
              <a:off x="7592854" y="1125755"/>
              <a:ext cx="9525" cy="9525"/>
            </a:xfrm>
            <a:custGeom>
              <a:avLst/>
              <a:gdLst>
                <a:gd name="connsiteX0" fmla="*/ 7144 w 9525"/>
                <a:gd name="connsiteY0" fmla="*/ 10577 h 9525"/>
                <a:gd name="connsiteX1" fmla="*/ 7144 w 9525"/>
                <a:gd name="connsiteY1" fmla="*/ 1057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577"/>
                  </a:moveTo>
                  <a:cubicBezTo>
                    <a:pt x="8096" y="3910"/>
                    <a:pt x="7144" y="8672"/>
                    <a:pt x="7144" y="1057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60" name="Freeform: Shape 1059">
              <a:extLst>
                <a:ext uri="{FF2B5EF4-FFF2-40B4-BE49-F238E27FC236}">
                  <a16:creationId xmlns:a16="http://schemas.microsoft.com/office/drawing/2014/main" id="{A50551A9-7205-474A-9660-DDFE304FEFF3}"/>
                </a:ext>
              </a:extLst>
            </p:cNvPr>
            <p:cNvSpPr/>
            <p:nvPr/>
          </p:nvSpPr>
          <p:spPr>
            <a:xfrm>
              <a:off x="7512844" y="1063374"/>
              <a:ext cx="9525" cy="9525"/>
            </a:xfrm>
            <a:custGeom>
              <a:avLst/>
              <a:gdLst>
                <a:gd name="connsiteX0" fmla="*/ 9049 w 9525"/>
                <a:gd name="connsiteY0" fmla="*/ 8188 h 9525"/>
                <a:gd name="connsiteX1" fmla="*/ 7144 w 9525"/>
                <a:gd name="connsiteY1" fmla="*/ 10093 h 9525"/>
                <a:gd name="connsiteX2" fmla="*/ 9049 w 9525"/>
                <a:gd name="connsiteY2" fmla="*/ 81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188"/>
                  </a:moveTo>
                  <a:cubicBezTo>
                    <a:pt x="7144" y="5331"/>
                    <a:pt x="8096" y="9141"/>
                    <a:pt x="7144" y="10093"/>
                  </a:cubicBezTo>
                  <a:cubicBezTo>
                    <a:pt x="8096" y="9141"/>
                    <a:pt x="9049" y="10093"/>
                    <a:pt x="9049" y="818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61" name="Freeform: Shape 1060">
              <a:extLst>
                <a:ext uri="{FF2B5EF4-FFF2-40B4-BE49-F238E27FC236}">
                  <a16:creationId xmlns:a16="http://schemas.microsoft.com/office/drawing/2014/main" id="{71AD2B88-0527-48D1-B7B3-B1DB31E9EAE4}"/>
                </a:ext>
              </a:extLst>
            </p:cNvPr>
            <p:cNvSpPr/>
            <p:nvPr/>
          </p:nvSpPr>
          <p:spPr>
            <a:xfrm>
              <a:off x="7079456" y="1099661"/>
              <a:ext cx="28575" cy="9525"/>
            </a:xfrm>
            <a:custGeom>
              <a:avLst/>
              <a:gdLst>
                <a:gd name="connsiteX0" fmla="*/ 22384 w 28575"/>
                <a:gd name="connsiteY0" fmla="*/ 7144 h 9525"/>
                <a:gd name="connsiteX1" fmla="*/ 7144 w 28575"/>
                <a:gd name="connsiteY1" fmla="*/ 8096 h 9525"/>
                <a:gd name="connsiteX2" fmla="*/ 22384 w 2857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9525">
                  <a:moveTo>
                    <a:pt x="22384" y="7144"/>
                  </a:moveTo>
                  <a:lnTo>
                    <a:pt x="7144" y="8096"/>
                  </a:lnTo>
                  <a:cubicBezTo>
                    <a:pt x="10954" y="8096"/>
                    <a:pt x="14764" y="8096"/>
                    <a:pt x="2238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62" name="Freeform: Shape 1061">
              <a:extLst>
                <a:ext uri="{FF2B5EF4-FFF2-40B4-BE49-F238E27FC236}">
                  <a16:creationId xmlns:a16="http://schemas.microsoft.com/office/drawing/2014/main" id="{C70B9B0D-17AA-4119-BF57-0E62CD80BD40}"/>
                </a:ext>
              </a:extLst>
            </p:cNvPr>
            <p:cNvSpPr/>
            <p:nvPr/>
          </p:nvSpPr>
          <p:spPr>
            <a:xfrm>
              <a:off x="7442359" y="1081141"/>
              <a:ext cx="19050" cy="19050"/>
            </a:xfrm>
            <a:custGeom>
              <a:avLst/>
              <a:gdLst>
                <a:gd name="connsiteX0" fmla="*/ 7144 w 19050"/>
                <a:gd name="connsiteY0" fmla="*/ 18044 h 19050"/>
                <a:gd name="connsiteX1" fmla="*/ 7144 w 19050"/>
                <a:gd name="connsiteY1" fmla="*/ 180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8044"/>
                  </a:moveTo>
                  <a:cubicBezTo>
                    <a:pt x="17621" y="-54"/>
                    <a:pt x="8096" y="7566"/>
                    <a:pt x="7144" y="180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63" name="Freeform: Shape 1062">
              <a:extLst>
                <a:ext uri="{FF2B5EF4-FFF2-40B4-BE49-F238E27FC236}">
                  <a16:creationId xmlns:a16="http://schemas.microsoft.com/office/drawing/2014/main" id="{A7A484B9-FABC-4901-8331-623B54D0B6EC}"/>
                </a:ext>
              </a:extLst>
            </p:cNvPr>
            <p:cNvSpPr/>
            <p:nvPr/>
          </p:nvSpPr>
          <p:spPr>
            <a:xfrm>
              <a:off x="7433786" y="1067276"/>
              <a:ext cx="19050" cy="19050"/>
            </a:xfrm>
            <a:custGeom>
              <a:avLst/>
              <a:gdLst>
                <a:gd name="connsiteX0" fmla="*/ 7144 w 19050"/>
                <a:gd name="connsiteY0" fmla="*/ 7144 h 19050"/>
                <a:gd name="connsiteX1" fmla="*/ 7144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7144"/>
                  </a:moveTo>
                  <a:cubicBezTo>
                    <a:pt x="16669" y="25241"/>
                    <a:pt x="10001" y="1571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64" name="Freeform: Shape 1063">
              <a:extLst>
                <a:ext uri="{FF2B5EF4-FFF2-40B4-BE49-F238E27FC236}">
                  <a16:creationId xmlns:a16="http://schemas.microsoft.com/office/drawing/2014/main" id="{54CF7E80-58AE-4553-AF58-5CFD9D754DDF}"/>
                </a:ext>
              </a:extLst>
            </p:cNvPr>
            <p:cNvSpPr/>
            <p:nvPr/>
          </p:nvSpPr>
          <p:spPr>
            <a:xfrm>
              <a:off x="7525226" y="11663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4764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65" name="Freeform: Shape 1064">
              <a:extLst>
                <a:ext uri="{FF2B5EF4-FFF2-40B4-BE49-F238E27FC236}">
                  <a16:creationId xmlns:a16="http://schemas.microsoft.com/office/drawing/2014/main" id="{68EFD88E-A9AD-43FC-BEE9-A98329271E21}"/>
                </a:ext>
              </a:extLst>
            </p:cNvPr>
            <p:cNvSpPr/>
            <p:nvPr/>
          </p:nvSpPr>
          <p:spPr>
            <a:xfrm>
              <a:off x="7417805" y="1074988"/>
              <a:ext cx="9525" cy="9525"/>
            </a:xfrm>
            <a:custGeom>
              <a:avLst/>
              <a:gdLst>
                <a:gd name="connsiteX0" fmla="*/ 8837 w 9525"/>
                <a:gd name="connsiteY0" fmla="*/ 9909 h 9525"/>
                <a:gd name="connsiteX1" fmla="*/ 8837 w 9525"/>
                <a:gd name="connsiteY1" fmla="*/ 990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9909"/>
                  </a:moveTo>
                  <a:cubicBezTo>
                    <a:pt x="8837" y="8956"/>
                    <a:pt x="5027" y="4194"/>
                    <a:pt x="8837" y="990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66" name="Freeform: Shape 1065">
              <a:extLst>
                <a:ext uri="{FF2B5EF4-FFF2-40B4-BE49-F238E27FC236}">
                  <a16:creationId xmlns:a16="http://schemas.microsoft.com/office/drawing/2014/main" id="{255C0FBB-F0C3-44CC-ACC1-6E1BFF77FE88}"/>
                </a:ext>
              </a:extLst>
            </p:cNvPr>
            <p:cNvSpPr/>
            <p:nvPr/>
          </p:nvSpPr>
          <p:spPr>
            <a:xfrm>
              <a:off x="7419499" y="10748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67" name="Freeform: Shape 1066">
              <a:extLst>
                <a:ext uri="{FF2B5EF4-FFF2-40B4-BE49-F238E27FC236}">
                  <a16:creationId xmlns:a16="http://schemas.microsoft.com/office/drawing/2014/main" id="{8E658D01-0969-4D5E-8F53-FAFE5B1F9B41}"/>
                </a:ext>
              </a:extLst>
            </p:cNvPr>
            <p:cNvSpPr/>
            <p:nvPr/>
          </p:nvSpPr>
          <p:spPr>
            <a:xfrm>
              <a:off x="7529036" y="1178162"/>
              <a:ext cx="9525" cy="9525"/>
            </a:xfrm>
            <a:custGeom>
              <a:avLst/>
              <a:gdLst>
                <a:gd name="connsiteX0" fmla="*/ 7144 w 9525"/>
                <a:gd name="connsiteY0" fmla="*/ 8653 h 9525"/>
                <a:gd name="connsiteX1" fmla="*/ 71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653"/>
                  </a:moveTo>
                  <a:cubicBezTo>
                    <a:pt x="9049" y="7700"/>
                    <a:pt x="11906" y="5795"/>
                    <a:pt x="7144" y="86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68" name="Freeform: Shape 1067">
              <a:extLst>
                <a:ext uri="{FF2B5EF4-FFF2-40B4-BE49-F238E27FC236}">
                  <a16:creationId xmlns:a16="http://schemas.microsoft.com/office/drawing/2014/main" id="{84C6B85B-78BD-4AB9-B84F-35368E7C73DA}"/>
                </a:ext>
              </a:extLst>
            </p:cNvPr>
            <p:cNvSpPr/>
            <p:nvPr/>
          </p:nvSpPr>
          <p:spPr>
            <a:xfrm>
              <a:off x="7499806" y="1151942"/>
              <a:ext cx="9525" cy="9525"/>
            </a:xfrm>
            <a:custGeom>
              <a:avLst/>
              <a:gdLst>
                <a:gd name="connsiteX0" fmla="*/ 7799 w 9525"/>
                <a:gd name="connsiteY0" fmla="*/ 10107 h 9525"/>
                <a:gd name="connsiteX1" fmla="*/ 8751 w 9525"/>
                <a:gd name="connsiteY1" fmla="*/ 7250 h 9525"/>
                <a:gd name="connsiteX2" fmla="*/ 7799 w 9525"/>
                <a:gd name="connsiteY2" fmla="*/ 1010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799" y="10107"/>
                  </a:moveTo>
                  <a:lnTo>
                    <a:pt x="8751" y="7250"/>
                  </a:lnTo>
                  <a:cubicBezTo>
                    <a:pt x="8751" y="7250"/>
                    <a:pt x="5894" y="6297"/>
                    <a:pt x="7799" y="1010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69" name="Freeform: Shape 1068">
              <a:extLst>
                <a:ext uri="{FF2B5EF4-FFF2-40B4-BE49-F238E27FC236}">
                  <a16:creationId xmlns:a16="http://schemas.microsoft.com/office/drawing/2014/main" id="{ECF01A12-27A5-4015-A53F-F5670380201B}"/>
                </a:ext>
              </a:extLst>
            </p:cNvPr>
            <p:cNvSpPr/>
            <p:nvPr/>
          </p:nvSpPr>
          <p:spPr>
            <a:xfrm>
              <a:off x="7407645" y="107965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12859"/>
                    <a:pt x="7567" y="9049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70" name="Freeform: Shape 1069">
              <a:extLst>
                <a:ext uri="{FF2B5EF4-FFF2-40B4-BE49-F238E27FC236}">
                  <a16:creationId xmlns:a16="http://schemas.microsoft.com/office/drawing/2014/main" id="{F28D0ABD-1F89-4C67-9D53-739A13C52A79}"/>
                </a:ext>
              </a:extLst>
            </p:cNvPr>
            <p:cNvSpPr/>
            <p:nvPr/>
          </p:nvSpPr>
          <p:spPr>
            <a:xfrm>
              <a:off x="7493387" y="1174908"/>
              <a:ext cx="9525" cy="19050"/>
            </a:xfrm>
            <a:custGeom>
              <a:avLst/>
              <a:gdLst>
                <a:gd name="connsiteX0" fmla="*/ 7550 w 9525"/>
                <a:gd name="connsiteY0" fmla="*/ 7144 h 19050"/>
                <a:gd name="connsiteX1" fmla="*/ 8503 w 9525"/>
                <a:gd name="connsiteY1" fmla="*/ 12859 h 19050"/>
                <a:gd name="connsiteX2" fmla="*/ 7550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550" y="7144"/>
                  </a:moveTo>
                  <a:cubicBezTo>
                    <a:pt x="10408" y="10954"/>
                    <a:pt x="4693" y="10001"/>
                    <a:pt x="8503" y="12859"/>
                  </a:cubicBezTo>
                  <a:cubicBezTo>
                    <a:pt x="10408" y="11906"/>
                    <a:pt x="9456" y="9049"/>
                    <a:pt x="755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71" name="Freeform: Shape 1070">
              <a:extLst>
                <a:ext uri="{FF2B5EF4-FFF2-40B4-BE49-F238E27FC236}">
                  <a16:creationId xmlns:a16="http://schemas.microsoft.com/office/drawing/2014/main" id="{CBD59579-D4C2-4980-919C-58BDE842E953}"/>
                </a:ext>
              </a:extLst>
            </p:cNvPr>
            <p:cNvSpPr/>
            <p:nvPr/>
          </p:nvSpPr>
          <p:spPr>
            <a:xfrm>
              <a:off x="7423309" y="11425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72" name="Freeform: Shape 1071">
              <a:extLst>
                <a:ext uri="{FF2B5EF4-FFF2-40B4-BE49-F238E27FC236}">
                  <a16:creationId xmlns:a16="http://schemas.microsoft.com/office/drawing/2014/main" id="{1EE8C04D-6DCB-424A-87AF-A93DCFBE462E}"/>
                </a:ext>
              </a:extLst>
            </p:cNvPr>
            <p:cNvSpPr/>
            <p:nvPr/>
          </p:nvSpPr>
          <p:spPr>
            <a:xfrm>
              <a:off x="7423309" y="1141094"/>
              <a:ext cx="9525" cy="9525"/>
            </a:xfrm>
            <a:custGeom>
              <a:avLst/>
              <a:gdLst>
                <a:gd name="connsiteX0" fmla="*/ 7144 w 9525"/>
                <a:gd name="connsiteY0" fmla="*/ 8572 h 9525"/>
                <a:gd name="connsiteX1" fmla="*/ 10001 w 9525"/>
                <a:gd name="connsiteY1" fmla="*/ 8572 h 9525"/>
                <a:gd name="connsiteX2" fmla="*/ 7144 w 9525"/>
                <a:gd name="connsiteY2" fmla="*/ 857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572"/>
                  </a:moveTo>
                  <a:cubicBezTo>
                    <a:pt x="8096" y="8572"/>
                    <a:pt x="9049" y="9525"/>
                    <a:pt x="10001" y="8572"/>
                  </a:cubicBezTo>
                  <a:cubicBezTo>
                    <a:pt x="8096" y="6668"/>
                    <a:pt x="8096" y="6668"/>
                    <a:pt x="7144" y="857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73" name="Freeform: Shape 1072">
              <a:extLst>
                <a:ext uri="{FF2B5EF4-FFF2-40B4-BE49-F238E27FC236}">
                  <a16:creationId xmlns:a16="http://schemas.microsoft.com/office/drawing/2014/main" id="{C088B56C-2041-488F-B811-EB8BA2B21B52}"/>
                </a:ext>
              </a:extLst>
            </p:cNvPr>
            <p:cNvSpPr/>
            <p:nvPr/>
          </p:nvSpPr>
          <p:spPr>
            <a:xfrm>
              <a:off x="7413627" y="1143034"/>
              <a:ext cx="9525" cy="9525"/>
            </a:xfrm>
            <a:custGeom>
              <a:avLst/>
              <a:gdLst>
                <a:gd name="connsiteX0" fmla="*/ 7301 w 9525"/>
                <a:gd name="connsiteY0" fmla="*/ 10443 h 9525"/>
                <a:gd name="connsiteX1" fmla="*/ 7301 w 9525"/>
                <a:gd name="connsiteY1" fmla="*/ 104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01" y="10443"/>
                  </a:moveTo>
                  <a:cubicBezTo>
                    <a:pt x="10158" y="4728"/>
                    <a:pt x="6348" y="7586"/>
                    <a:pt x="7301" y="104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74" name="Freeform: Shape 1073">
              <a:extLst>
                <a:ext uri="{FF2B5EF4-FFF2-40B4-BE49-F238E27FC236}">
                  <a16:creationId xmlns:a16="http://schemas.microsoft.com/office/drawing/2014/main" id="{8B67D297-BDB7-4C0D-936D-E9F82AEA1498}"/>
                </a:ext>
              </a:extLst>
            </p:cNvPr>
            <p:cNvSpPr/>
            <p:nvPr/>
          </p:nvSpPr>
          <p:spPr>
            <a:xfrm>
              <a:off x="7327106" y="1087569"/>
              <a:ext cx="19050" cy="9525"/>
            </a:xfrm>
            <a:custGeom>
              <a:avLst/>
              <a:gdLst>
                <a:gd name="connsiteX0" fmla="*/ 7144 w 19050"/>
                <a:gd name="connsiteY0" fmla="*/ 7805 h 9525"/>
                <a:gd name="connsiteX1" fmla="*/ 7144 w 19050"/>
                <a:gd name="connsiteY1" fmla="*/ 780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7805"/>
                  </a:moveTo>
                  <a:cubicBezTo>
                    <a:pt x="19526" y="12568"/>
                    <a:pt x="10001" y="4948"/>
                    <a:pt x="7144" y="78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75" name="Freeform: Shape 1074">
              <a:extLst>
                <a:ext uri="{FF2B5EF4-FFF2-40B4-BE49-F238E27FC236}">
                  <a16:creationId xmlns:a16="http://schemas.microsoft.com/office/drawing/2014/main" id="{DA00C2A6-ABBD-4AF7-ABC5-665C8A2EB9A8}"/>
                </a:ext>
              </a:extLst>
            </p:cNvPr>
            <p:cNvSpPr/>
            <p:nvPr/>
          </p:nvSpPr>
          <p:spPr>
            <a:xfrm>
              <a:off x="7366159" y="107542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7567"/>
                    <a:pt x="7144" y="7567"/>
                  </a:cubicBez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76" name="Freeform: Shape 1075">
              <a:extLst>
                <a:ext uri="{FF2B5EF4-FFF2-40B4-BE49-F238E27FC236}">
                  <a16:creationId xmlns:a16="http://schemas.microsoft.com/office/drawing/2014/main" id="{6053FDB6-3A7D-4C68-ADE7-EBAA35C62D2C}"/>
                </a:ext>
              </a:extLst>
            </p:cNvPr>
            <p:cNvSpPr/>
            <p:nvPr/>
          </p:nvSpPr>
          <p:spPr>
            <a:xfrm>
              <a:off x="7474744" y="1192053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7144" y="20479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77" name="Freeform: Shape 1076">
              <a:extLst>
                <a:ext uri="{FF2B5EF4-FFF2-40B4-BE49-F238E27FC236}">
                  <a16:creationId xmlns:a16="http://schemas.microsoft.com/office/drawing/2014/main" id="{0E6AAE0C-A7B8-4628-8B49-6D6FF14CB645}"/>
                </a:ext>
              </a:extLst>
            </p:cNvPr>
            <p:cNvSpPr/>
            <p:nvPr/>
          </p:nvSpPr>
          <p:spPr>
            <a:xfrm>
              <a:off x="7322344" y="1086250"/>
              <a:ext cx="9525" cy="9525"/>
            </a:xfrm>
            <a:custGeom>
              <a:avLst/>
              <a:gdLst>
                <a:gd name="connsiteX0" fmla="*/ 7144 w 9525"/>
                <a:gd name="connsiteY0" fmla="*/ 8172 h 9525"/>
                <a:gd name="connsiteX1" fmla="*/ 9049 w 9525"/>
                <a:gd name="connsiteY1" fmla="*/ 9125 h 9525"/>
                <a:gd name="connsiteX2" fmla="*/ 7144 w 9525"/>
                <a:gd name="connsiteY2" fmla="*/ 817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172"/>
                  </a:moveTo>
                  <a:cubicBezTo>
                    <a:pt x="8096" y="8172"/>
                    <a:pt x="8096" y="8172"/>
                    <a:pt x="9049" y="9125"/>
                  </a:cubicBezTo>
                  <a:cubicBezTo>
                    <a:pt x="9049" y="5315"/>
                    <a:pt x="7144" y="8172"/>
                    <a:pt x="7144" y="817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78" name="Freeform: Shape 1077">
              <a:extLst>
                <a:ext uri="{FF2B5EF4-FFF2-40B4-BE49-F238E27FC236}">
                  <a16:creationId xmlns:a16="http://schemas.microsoft.com/office/drawing/2014/main" id="{ACC5F729-715F-4C4A-8C38-49036F56B98D}"/>
                </a:ext>
              </a:extLst>
            </p:cNvPr>
            <p:cNvSpPr/>
            <p:nvPr/>
          </p:nvSpPr>
          <p:spPr>
            <a:xfrm>
              <a:off x="7382160" y="1142875"/>
              <a:ext cx="9525" cy="9525"/>
            </a:xfrm>
            <a:custGeom>
              <a:avLst/>
              <a:gdLst>
                <a:gd name="connsiteX0" fmla="*/ 7335 w 9525"/>
                <a:gd name="connsiteY0" fmla="*/ 9650 h 9525"/>
                <a:gd name="connsiteX1" fmla="*/ 10193 w 9525"/>
                <a:gd name="connsiteY1" fmla="*/ 10602 h 9525"/>
                <a:gd name="connsiteX2" fmla="*/ 7335 w 9525"/>
                <a:gd name="connsiteY2" fmla="*/ 965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335" y="9650"/>
                  </a:moveTo>
                  <a:cubicBezTo>
                    <a:pt x="8288" y="11555"/>
                    <a:pt x="9240" y="9650"/>
                    <a:pt x="10193" y="10602"/>
                  </a:cubicBezTo>
                  <a:cubicBezTo>
                    <a:pt x="9240" y="9650"/>
                    <a:pt x="6383" y="3935"/>
                    <a:pt x="7335" y="965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79" name="Freeform: Shape 1078">
              <a:extLst>
                <a:ext uri="{FF2B5EF4-FFF2-40B4-BE49-F238E27FC236}">
                  <a16:creationId xmlns:a16="http://schemas.microsoft.com/office/drawing/2014/main" id="{946B6451-7857-4516-94D7-58C651EECB49}"/>
                </a:ext>
              </a:extLst>
            </p:cNvPr>
            <p:cNvSpPr/>
            <p:nvPr/>
          </p:nvSpPr>
          <p:spPr>
            <a:xfrm>
              <a:off x="7318534" y="1102769"/>
              <a:ext cx="9525" cy="19050"/>
            </a:xfrm>
            <a:custGeom>
              <a:avLst/>
              <a:gdLst>
                <a:gd name="connsiteX0" fmla="*/ 7144 w 9525"/>
                <a:gd name="connsiteY0" fmla="*/ 7846 h 19050"/>
                <a:gd name="connsiteX1" fmla="*/ 9049 w 9525"/>
                <a:gd name="connsiteY1" fmla="*/ 13561 h 19050"/>
                <a:gd name="connsiteX2" fmla="*/ 7144 w 9525"/>
                <a:gd name="connsiteY2" fmla="*/ 784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7846"/>
                  </a:moveTo>
                  <a:cubicBezTo>
                    <a:pt x="8096" y="7846"/>
                    <a:pt x="9049" y="10703"/>
                    <a:pt x="9049" y="13561"/>
                  </a:cubicBezTo>
                  <a:cubicBezTo>
                    <a:pt x="10001" y="11656"/>
                    <a:pt x="9049" y="4988"/>
                    <a:pt x="7144" y="784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80" name="Freeform: Shape 1079">
              <a:extLst>
                <a:ext uri="{FF2B5EF4-FFF2-40B4-BE49-F238E27FC236}">
                  <a16:creationId xmlns:a16="http://schemas.microsoft.com/office/drawing/2014/main" id="{74817079-9855-4E54-9C30-678295F3DBF7}"/>
                </a:ext>
              </a:extLst>
            </p:cNvPr>
            <p:cNvSpPr/>
            <p:nvPr/>
          </p:nvSpPr>
          <p:spPr>
            <a:xfrm>
              <a:off x="7376636" y="114495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12859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81" name="Freeform: Shape 1080">
              <a:extLst>
                <a:ext uri="{FF2B5EF4-FFF2-40B4-BE49-F238E27FC236}">
                  <a16:creationId xmlns:a16="http://schemas.microsoft.com/office/drawing/2014/main" id="{229B1C77-A976-49C4-BCAC-4F27EB31E0BF}"/>
                </a:ext>
              </a:extLst>
            </p:cNvPr>
            <p:cNvSpPr/>
            <p:nvPr/>
          </p:nvSpPr>
          <p:spPr>
            <a:xfrm>
              <a:off x="7395556" y="1185373"/>
              <a:ext cx="9525" cy="19050"/>
            </a:xfrm>
            <a:custGeom>
              <a:avLst/>
              <a:gdLst>
                <a:gd name="connsiteX0" fmla="*/ 8227 w 9525"/>
                <a:gd name="connsiteY0" fmla="*/ 18586 h 19050"/>
                <a:gd name="connsiteX1" fmla="*/ 8227 w 9525"/>
                <a:gd name="connsiteY1" fmla="*/ 1858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227" y="18586"/>
                  </a:moveTo>
                  <a:cubicBezTo>
                    <a:pt x="9179" y="16681"/>
                    <a:pt x="5369" y="-6179"/>
                    <a:pt x="8227" y="1858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82" name="Freeform: Shape 1081">
              <a:extLst>
                <a:ext uri="{FF2B5EF4-FFF2-40B4-BE49-F238E27FC236}">
                  <a16:creationId xmlns:a16="http://schemas.microsoft.com/office/drawing/2014/main" id="{6E54710E-8746-411F-866D-C919C07BA389}"/>
                </a:ext>
              </a:extLst>
            </p:cNvPr>
            <p:cNvSpPr/>
            <p:nvPr/>
          </p:nvSpPr>
          <p:spPr>
            <a:xfrm>
              <a:off x="7390924" y="118919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83" name="Freeform: Shape 1082">
              <a:extLst>
                <a:ext uri="{FF2B5EF4-FFF2-40B4-BE49-F238E27FC236}">
                  <a16:creationId xmlns:a16="http://schemas.microsoft.com/office/drawing/2014/main" id="{F6061D64-EE2D-4DCA-AD0C-A6589D3749A3}"/>
                </a:ext>
              </a:extLst>
            </p:cNvPr>
            <p:cNvSpPr/>
            <p:nvPr/>
          </p:nvSpPr>
          <p:spPr>
            <a:xfrm>
              <a:off x="7352824" y="116728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7144" y="8096"/>
                    <a:pt x="8096" y="7144"/>
                  </a:cubicBezTo>
                  <a:cubicBezTo>
                    <a:pt x="8096" y="7144"/>
                    <a:pt x="8096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84" name="Freeform: Shape 1083">
              <a:extLst>
                <a:ext uri="{FF2B5EF4-FFF2-40B4-BE49-F238E27FC236}">
                  <a16:creationId xmlns:a16="http://schemas.microsoft.com/office/drawing/2014/main" id="{49575BD5-BA13-4755-BA4E-049AA5A9C6B0}"/>
                </a:ext>
              </a:extLst>
            </p:cNvPr>
            <p:cNvSpPr/>
            <p:nvPr/>
          </p:nvSpPr>
          <p:spPr>
            <a:xfrm>
              <a:off x="7377632" y="1191172"/>
              <a:ext cx="9525" cy="19050"/>
            </a:xfrm>
            <a:custGeom>
              <a:avLst/>
              <a:gdLst>
                <a:gd name="connsiteX0" fmla="*/ 9959 w 9525"/>
                <a:gd name="connsiteY0" fmla="*/ 11835 h 19050"/>
                <a:gd name="connsiteX1" fmla="*/ 9959 w 9525"/>
                <a:gd name="connsiteY1" fmla="*/ 1183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959" y="11835"/>
                  </a:moveTo>
                  <a:cubicBezTo>
                    <a:pt x="1386" y="-2452"/>
                    <a:pt x="15674" y="21360"/>
                    <a:pt x="9959" y="118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85" name="Freeform: Shape 1084">
              <a:extLst>
                <a:ext uri="{FF2B5EF4-FFF2-40B4-BE49-F238E27FC236}">
                  <a16:creationId xmlns:a16="http://schemas.microsoft.com/office/drawing/2014/main" id="{A180B211-9E18-4C93-9320-8A4A0D35FE1A}"/>
                </a:ext>
              </a:extLst>
            </p:cNvPr>
            <p:cNvSpPr/>
            <p:nvPr/>
          </p:nvSpPr>
          <p:spPr>
            <a:xfrm>
              <a:off x="7289006" y="1091674"/>
              <a:ext cx="9525" cy="9525"/>
            </a:xfrm>
            <a:custGeom>
              <a:avLst/>
              <a:gdLst>
                <a:gd name="connsiteX0" fmla="*/ 7144 w 9525"/>
                <a:gd name="connsiteY0" fmla="*/ 10368 h 9525"/>
                <a:gd name="connsiteX1" fmla="*/ 7144 w 9525"/>
                <a:gd name="connsiteY1" fmla="*/ 1036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368"/>
                  </a:moveTo>
                  <a:cubicBezTo>
                    <a:pt x="7144" y="6558"/>
                    <a:pt x="8096" y="5606"/>
                    <a:pt x="7144" y="1036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86" name="Freeform: Shape 1085">
              <a:extLst>
                <a:ext uri="{FF2B5EF4-FFF2-40B4-BE49-F238E27FC236}">
                  <a16:creationId xmlns:a16="http://schemas.microsoft.com/office/drawing/2014/main" id="{36BD6790-8E67-43B1-BDD3-09BFF7DAF86C}"/>
                </a:ext>
              </a:extLst>
            </p:cNvPr>
            <p:cNvSpPr/>
            <p:nvPr/>
          </p:nvSpPr>
          <p:spPr>
            <a:xfrm>
              <a:off x="7288054" y="10910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87" name="Freeform: Shape 1086">
              <a:extLst>
                <a:ext uri="{FF2B5EF4-FFF2-40B4-BE49-F238E27FC236}">
                  <a16:creationId xmlns:a16="http://schemas.microsoft.com/office/drawing/2014/main" id="{F35EAB15-3851-4F15-AFD5-242885B99D4D}"/>
                </a:ext>
              </a:extLst>
            </p:cNvPr>
            <p:cNvSpPr/>
            <p:nvPr/>
          </p:nvSpPr>
          <p:spPr>
            <a:xfrm>
              <a:off x="7359299" y="1161956"/>
              <a:ext cx="9525" cy="9525"/>
            </a:xfrm>
            <a:custGeom>
              <a:avLst/>
              <a:gdLst>
                <a:gd name="connsiteX0" fmla="*/ 7335 w 9525"/>
                <a:gd name="connsiteY0" fmla="*/ 9618 h 9525"/>
                <a:gd name="connsiteX1" fmla="*/ 10193 w 9525"/>
                <a:gd name="connsiteY1" fmla="*/ 7713 h 9525"/>
                <a:gd name="connsiteX2" fmla="*/ 7335 w 9525"/>
                <a:gd name="connsiteY2" fmla="*/ 961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335" y="9618"/>
                  </a:moveTo>
                  <a:cubicBezTo>
                    <a:pt x="8288" y="9618"/>
                    <a:pt x="9241" y="9618"/>
                    <a:pt x="10193" y="7713"/>
                  </a:cubicBezTo>
                  <a:cubicBezTo>
                    <a:pt x="9241" y="6761"/>
                    <a:pt x="6383" y="6761"/>
                    <a:pt x="7335" y="961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88" name="Freeform: Shape 1087">
              <a:extLst>
                <a:ext uri="{FF2B5EF4-FFF2-40B4-BE49-F238E27FC236}">
                  <a16:creationId xmlns:a16="http://schemas.microsoft.com/office/drawing/2014/main" id="{91B42553-E79F-41E4-A782-36135CD04BEE}"/>
                </a:ext>
              </a:extLst>
            </p:cNvPr>
            <p:cNvSpPr/>
            <p:nvPr/>
          </p:nvSpPr>
          <p:spPr>
            <a:xfrm>
              <a:off x="7282339" y="1103682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10954" y="5027"/>
                    <a:pt x="7144" y="8837"/>
                    <a:pt x="7144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89" name="Freeform: Shape 1088">
              <a:extLst>
                <a:ext uri="{FF2B5EF4-FFF2-40B4-BE49-F238E27FC236}">
                  <a16:creationId xmlns:a16="http://schemas.microsoft.com/office/drawing/2014/main" id="{37853025-C187-4505-A6B8-7461ADF92EDC}"/>
                </a:ext>
              </a:extLst>
            </p:cNvPr>
            <p:cNvSpPr/>
            <p:nvPr/>
          </p:nvSpPr>
          <p:spPr>
            <a:xfrm>
              <a:off x="7268743" y="1094803"/>
              <a:ext cx="9525" cy="9525"/>
            </a:xfrm>
            <a:custGeom>
              <a:avLst/>
              <a:gdLst>
                <a:gd name="connsiteX0" fmla="*/ 9310 w 9525"/>
                <a:gd name="connsiteY0" fmla="*/ 7239 h 9525"/>
                <a:gd name="connsiteX1" fmla="*/ 9310 w 9525"/>
                <a:gd name="connsiteY1" fmla="*/ 723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310" y="7239"/>
                  </a:moveTo>
                  <a:cubicBezTo>
                    <a:pt x="11215" y="6286"/>
                    <a:pt x="3595" y="12954"/>
                    <a:pt x="9310" y="723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90" name="Freeform: Shape 1089">
              <a:extLst>
                <a:ext uri="{FF2B5EF4-FFF2-40B4-BE49-F238E27FC236}">
                  <a16:creationId xmlns:a16="http://schemas.microsoft.com/office/drawing/2014/main" id="{492B3AC0-2AF7-4C2C-A054-D8906D5458EA}"/>
                </a:ext>
              </a:extLst>
            </p:cNvPr>
            <p:cNvSpPr/>
            <p:nvPr/>
          </p:nvSpPr>
          <p:spPr>
            <a:xfrm>
              <a:off x="7331869" y="1205282"/>
              <a:ext cx="9525" cy="19050"/>
            </a:xfrm>
            <a:custGeom>
              <a:avLst/>
              <a:gdLst>
                <a:gd name="connsiteX0" fmla="*/ 7144 w 9525"/>
                <a:gd name="connsiteY0" fmla="*/ 13917 h 19050"/>
                <a:gd name="connsiteX1" fmla="*/ 7144 w 9525"/>
                <a:gd name="connsiteY1" fmla="*/ 1391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3917"/>
                  </a:moveTo>
                  <a:cubicBezTo>
                    <a:pt x="7144" y="13917"/>
                    <a:pt x="9049" y="-1323"/>
                    <a:pt x="7144" y="1391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91" name="Freeform: Shape 1090">
              <a:extLst>
                <a:ext uri="{FF2B5EF4-FFF2-40B4-BE49-F238E27FC236}">
                  <a16:creationId xmlns:a16="http://schemas.microsoft.com/office/drawing/2014/main" id="{5BB04C83-1149-4F07-BCD2-C6113A5324E1}"/>
                </a:ext>
              </a:extLst>
            </p:cNvPr>
            <p:cNvSpPr/>
            <p:nvPr/>
          </p:nvSpPr>
          <p:spPr>
            <a:xfrm>
              <a:off x="7157561" y="1094898"/>
              <a:ext cx="66675" cy="28575"/>
            </a:xfrm>
            <a:custGeom>
              <a:avLst/>
              <a:gdLst>
                <a:gd name="connsiteX0" fmla="*/ 47149 w 66675"/>
                <a:gd name="connsiteY0" fmla="*/ 18574 h 28575"/>
                <a:gd name="connsiteX1" fmla="*/ 55721 w 66675"/>
                <a:gd name="connsiteY1" fmla="*/ 27146 h 28575"/>
                <a:gd name="connsiteX2" fmla="*/ 60484 w 66675"/>
                <a:gd name="connsiteY2" fmla="*/ 10001 h 28575"/>
                <a:gd name="connsiteX3" fmla="*/ 60484 w 66675"/>
                <a:gd name="connsiteY3" fmla="*/ 7144 h 28575"/>
                <a:gd name="connsiteX4" fmla="*/ 7144 w 66675"/>
                <a:gd name="connsiteY4" fmla="*/ 7144 h 28575"/>
                <a:gd name="connsiteX5" fmla="*/ 8096 w 66675"/>
                <a:gd name="connsiteY5" fmla="*/ 28099 h 28575"/>
                <a:gd name="connsiteX6" fmla="*/ 47149 w 66675"/>
                <a:gd name="connsiteY6" fmla="*/ 1857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675" h="28575">
                  <a:moveTo>
                    <a:pt x="47149" y="18574"/>
                  </a:moveTo>
                  <a:cubicBezTo>
                    <a:pt x="47149" y="19526"/>
                    <a:pt x="50959" y="26194"/>
                    <a:pt x="55721" y="27146"/>
                  </a:cubicBezTo>
                  <a:cubicBezTo>
                    <a:pt x="51911" y="24289"/>
                    <a:pt x="58579" y="14764"/>
                    <a:pt x="60484" y="10001"/>
                  </a:cubicBezTo>
                  <a:cubicBezTo>
                    <a:pt x="59531" y="10001"/>
                    <a:pt x="59531" y="9049"/>
                    <a:pt x="60484" y="7144"/>
                  </a:cubicBezTo>
                  <a:cubicBezTo>
                    <a:pt x="53816" y="12859"/>
                    <a:pt x="25241" y="8096"/>
                    <a:pt x="7144" y="7144"/>
                  </a:cubicBezTo>
                  <a:cubicBezTo>
                    <a:pt x="15716" y="12859"/>
                    <a:pt x="9049" y="21431"/>
                    <a:pt x="8096" y="28099"/>
                  </a:cubicBezTo>
                  <a:cubicBezTo>
                    <a:pt x="13811" y="32861"/>
                    <a:pt x="48101" y="30004"/>
                    <a:pt x="47149" y="1857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92" name="Freeform: Shape 1091">
              <a:extLst>
                <a:ext uri="{FF2B5EF4-FFF2-40B4-BE49-F238E27FC236}">
                  <a16:creationId xmlns:a16="http://schemas.microsoft.com/office/drawing/2014/main" id="{5ABD18A1-421D-4081-ABE9-3C5603E7B0C6}"/>
                </a:ext>
              </a:extLst>
            </p:cNvPr>
            <p:cNvSpPr/>
            <p:nvPr/>
          </p:nvSpPr>
          <p:spPr>
            <a:xfrm>
              <a:off x="7207091" y="11139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93" name="Freeform: Shape 1092">
              <a:extLst>
                <a:ext uri="{FF2B5EF4-FFF2-40B4-BE49-F238E27FC236}">
                  <a16:creationId xmlns:a16="http://schemas.microsoft.com/office/drawing/2014/main" id="{C7021CDC-00B4-4109-83D4-A5464B351979}"/>
                </a:ext>
              </a:extLst>
            </p:cNvPr>
            <p:cNvSpPr/>
            <p:nvPr/>
          </p:nvSpPr>
          <p:spPr>
            <a:xfrm>
              <a:off x="7156609" y="109394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9049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94" name="Freeform: Shape 1093">
              <a:extLst>
                <a:ext uri="{FF2B5EF4-FFF2-40B4-BE49-F238E27FC236}">
                  <a16:creationId xmlns:a16="http://schemas.microsoft.com/office/drawing/2014/main" id="{7C0D4620-A129-4D4F-B407-78C115693E7A}"/>
                </a:ext>
              </a:extLst>
            </p:cNvPr>
            <p:cNvSpPr/>
            <p:nvPr/>
          </p:nvSpPr>
          <p:spPr>
            <a:xfrm>
              <a:off x="7215224" y="1097409"/>
              <a:ext cx="9525" cy="19050"/>
            </a:xfrm>
            <a:custGeom>
              <a:avLst/>
              <a:gdLst>
                <a:gd name="connsiteX0" fmla="*/ 9488 w 9525"/>
                <a:gd name="connsiteY0" fmla="*/ 12253 h 19050"/>
                <a:gd name="connsiteX1" fmla="*/ 9488 w 9525"/>
                <a:gd name="connsiteY1" fmla="*/ 1225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488" y="12253"/>
                  </a:moveTo>
                  <a:cubicBezTo>
                    <a:pt x="4726" y="1776"/>
                    <a:pt x="8536" y="10348"/>
                    <a:pt x="9488" y="122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95" name="Freeform: Shape 1094">
              <a:extLst>
                <a:ext uri="{FF2B5EF4-FFF2-40B4-BE49-F238E27FC236}">
                  <a16:creationId xmlns:a16="http://schemas.microsoft.com/office/drawing/2014/main" id="{EE193E1E-E8C0-4EFB-B0A8-E1282A00C1EC}"/>
                </a:ext>
              </a:extLst>
            </p:cNvPr>
            <p:cNvSpPr/>
            <p:nvPr/>
          </p:nvSpPr>
          <p:spPr>
            <a:xfrm>
              <a:off x="7212606" y="1092993"/>
              <a:ext cx="9525" cy="9525"/>
            </a:xfrm>
            <a:custGeom>
              <a:avLst/>
              <a:gdLst>
                <a:gd name="connsiteX0" fmla="*/ 7344 w 9525"/>
                <a:gd name="connsiteY0" fmla="*/ 7144 h 9525"/>
                <a:gd name="connsiteX1" fmla="*/ 73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7144"/>
                  </a:moveTo>
                  <a:cubicBezTo>
                    <a:pt x="6392" y="15716"/>
                    <a:pt x="9249" y="9049"/>
                    <a:pt x="73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96" name="Freeform: Shape 1095">
              <a:extLst>
                <a:ext uri="{FF2B5EF4-FFF2-40B4-BE49-F238E27FC236}">
                  <a16:creationId xmlns:a16="http://schemas.microsoft.com/office/drawing/2014/main" id="{CA6C0FD8-DA7A-42AA-AAB6-F780376DCFA1}"/>
                </a:ext>
              </a:extLst>
            </p:cNvPr>
            <p:cNvSpPr/>
            <p:nvPr/>
          </p:nvSpPr>
          <p:spPr>
            <a:xfrm>
              <a:off x="7208136" y="1202531"/>
              <a:ext cx="9525" cy="9525"/>
            </a:xfrm>
            <a:custGeom>
              <a:avLst/>
              <a:gdLst>
                <a:gd name="connsiteX0" fmla="*/ 9909 w 9525"/>
                <a:gd name="connsiteY0" fmla="*/ 7144 h 9525"/>
                <a:gd name="connsiteX1" fmla="*/ 990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9" y="7144"/>
                  </a:moveTo>
                  <a:cubicBezTo>
                    <a:pt x="8957" y="8096"/>
                    <a:pt x="4194" y="10954"/>
                    <a:pt x="990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97" name="Freeform: Shape 1096">
              <a:extLst>
                <a:ext uri="{FF2B5EF4-FFF2-40B4-BE49-F238E27FC236}">
                  <a16:creationId xmlns:a16="http://schemas.microsoft.com/office/drawing/2014/main" id="{64F39F11-6629-48FD-A490-F04D88B6E575}"/>
                </a:ext>
              </a:extLst>
            </p:cNvPr>
            <p:cNvSpPr/>
            <p:nvPr/>
          </p:nvSpPr>
          <p:spPr>
            <a:xfrm>
              <a:off x="7196614" y="1192731"/>
              <a:ext cx="9525" cy="9525"/>
            </a:xfrm>
            <a:custGeom>
              <a:avLst/>
              <a:gdLst>
                <a:gd name="connsiteX0" fmla="*/ 7144 w 9525"/>
                <a:gd name="connsiteY0" fmla="*/ 7419 h 9525"/>
                <a:gd name="connsiteX1" fmla="*/ 10954 w 9525"/>
                <a:gd name="connsiteY1" fmla="*/ 7419 h 9525"/>
                <a:gd name="connsiteX2" fmla="*/ 7144 w 9525"/>
                <a:gd name="connsiteY2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9"/>
                  </a:moveTo>
                  <a:cubicBezTo>
                    <a:pt x="8096" y="10276"/>
                    <a:pt x="10001" y="8371"/>
                    <a:pt x="10954" y="7419"/>
                  </a:cubicBezTo>
                  <a:cubicBezTo>
                    <a:pt x="9049" y="8371"/>
                    <a:pt x="10001" y="6466"/>
                    <a:pt x="7144" y="74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98" name="Freeform: Shape 1097">
              <a:extLst>
                <a:ext uri="{FF2B5EF4-FFF2-40B4-BE49-F238E27FC236}">
                  <a16:creationId xmlns:a16="http://schemas.microsoft.com/office/drawing/2014/main" id="{7FFDE55E-10A2-4843-B812-3738332599D2}"/>
                </a:ext>
              </a:extLst>
            </p:cNvPr>
            <p:cNvSpPr/>
            <p:nvPr/>
          </p:nvSpPr>
          <p:spPr>
            <a:xfrm>
              <a:off x="7195618" y="1227296"/>
              <a:ext cx="9525" cy="9525"/>
            </a:xfrm>
            <a:custGeom>
              <a:avLst/>
              <a:gdLst>
                <a:gd name="connsiteX0" fmla="*/ 10045 w 9525"/>
                <a:gd name="connsiteY0" fmla="*/ 7144 h 9525"/>
                <a:gd name="connsiteX1" fmla="*/ 10045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045" y="7144"/>
                  </a:moveTo>
                  <a:cubicBezTo>
                    <a:pt x="7187" y="9049"/>
                    <a:pt x="5282" y="10954"/>
                    <a:pt x="10045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99" name="Freeform: Shape 1098">
              <a:extLst>
                <a:ext uri="{FF2B5EF4-FFF2-40B4-BE49-F238E27FC236}">
                  <a16:creationId xmlns:a16="http://schemas.microsoft.com/office/drawing/2014/main" id="{220BE704-C383-4CB7-8570-3C3FCE3B7E8C}"/>
                </a:ext>
              </a:extLst>
            </p:cNvPr>
            <p:cNvSpPr/>
            <p:nvPr/>
          </p:nvSpPr>
          <p:spPr>
            <a:xfrm>
              <a:off x="7137559" y="111299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7144"/>
                  </a:lnTo>
                  <a:cubicBezTo>
                    <a:pt x="7144" y="8096"/>
                    <a:pt x="7144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00" name="Freeform: Shape 1099">
              <a:extLst>
                <a:ext uri="{FF2B5EF4-FFF2-40B4-BE49-F238E27FC236}">
                  <a16:creationId xmlns:a16="http://schemas.microsoft.com/office/drawing/2014/main" id="{91D78037-81F6-4124-9CF3-5FB1E88F32DC}"/>
                </a:ext>
              </a:extLst>
            </p:cNvPr>
            <p:cNvSpPr/>
            <p:nvPr/>
          </p:nvSpPr>
          <p:spPr>
            <a:xfrm>
              <a:off x="7126129" y="1093275"/>
              <a:ext cx="38100" cy="28575"/>
            </a:xfrm>
            <a:custGeom>
              <a:avLst/>
              <a:gdLst>
                <a:gd name="connsiteX0" fmla="*/ 37624 w 38100"/>
                <a:gd name="connsiteY0" fmla="*/ 24007 h 28575"/>
                <a:gd name="connsiteX1" fmla="*/ 7144 w 38100"/>
                <a:gd name="connsiteY1" fmla="*/ 22102 h 28575"/>
                <a:gd name="connsiteX2" fmla="*/ 16669 w 38100"/>
                <a:gd name="connsiteY2" fmla="*/ 24007 h 28575"/>
                <a:gd name="connsiteX3" fmla="*/ 17621 w 38100"/>
                <a:gd name="connsiteY3" fmla="*/ 16387 h 28575"/>
                <a:gd name="connsiteX4" fmla="*/ 37624 w 38100"/>
                <a:gd name="connsiteY4" fmla="*/ 24007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100" h="28575">
                  <a:moveTo>
                    <a:pt x="37624" y="24007"/>
                  </a:moveTo>
                  <a:cubicBezTo>
                    <a:pt x="35719" y="21149"/>
                    <a:pt x="26194" y="-11236"/>
                    <a:pt x="7144" y="22102"/>
                  </a:cubicBezTo>
                  <a:cubicBezTo>
                    <a:pt x="14764" y="17339"/>
                    <a:pt x="17621" y="17339"/>
                    <a:pt x="16669" y="24007"/>
                  </a:cubicBezTo>
                  <a:cubicBezTo>
                    <a:pt x="20479" y="21149"/>
                    <a:pt x="20479" y="18292"/>
                    <a:pt x="17621" y="16387"/>
                  </a:cubicBezTo>
                  <a:cubicBezTo>
                    <a:pt x="25241" y="1147"/>
                    <a:pt x="9049" y="47819"/>
                    <a:pt x="37624" y="2400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01" name="Freeform: Shape 1100">
              <a:extLst>
                <a:ext uri="{FF2B5EF4-FFF2-40B4-BE49-F238E27FC236}">
                  <a16:creationId xmlns:a16="http://schemas.microsoft.com/office/drawing/2014/main" id="{CA530DFA-5F69-4107-90C9-6CAC983E18BB}"/>
                </a:ext>
              </a:extLst>
            </p:cNvPr>
            <p:cNvSpPr/>
            <p:nvPr/>
          </p:nvSpPr>
          <p:spPr>
            <a:xfrm>
              <a:off x="7094696" y="11053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02" name="Freeform: Shape 1101">
              <a:extLst>
                <a:ext uri="{FF2B5EF4-FFF2-40B4-BE49-F238E27FC236}">
                  <a16:creationId xmlns:a16="http://schemas.microsoft.com/office/drawing/2014/main" id="{8EE7265C-ABED-4BA3-A711-78101B134AF4}"/>
                </a:ext>
              </a:extLst>
            </p:cNvPr>
            <p:cNvSpPr/>
            <p:nvPr/>
          </p:nvSpPr>
          <p:spPr>
            <a:xfrm>
              <a:off x="7096601" y="1100413"/>
              <a:ext cx="9525" cy="19050"/>
            </a:xfrm>
            <a:custGeom>
              <a:avLst/>
              <a:gdLst>
                <a:gd name="connsiteX0" fmla="*/ 7144 w 9525"/>
                <a:gd name="connsiteY0" fmla="*/ 14011 h 19050"/>
                <a:gd name="connsiteX1" fmla="*/ 7144 w 9525"/>
                <a:gd name="connsiteY1" fmla="*/ 1401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4011"/>
                  </a:moveTo>
                  <a:cubicBezTo>
                    <a:pt x="8096" y="676"/>
                    <a:pt x="7144" y="10201"/>
                    <a:pt x="7144" y="1401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03" name="Freeform: Shape 1102">
              <a:extLst>
                <a:ext uri="{FF2B5EF4-FFF2-40B4-BE49-F238E27FC236}">
                  <a16:creationId xmlns:a16="http://schemas.microsoft.com/office/drawing/2014/main" id="{5DDEF78F-89C7-4000-B7B1-EB114D5AF930}"/>
                </a:ext>
              </a:extLst>
            </p:cNvPr>
            <p:cNvSpPr/>
            <p:nvPr/>
          </p:nvSpPr>
          <p:spPr>
            <a:xfrm>
              <a:off x="7099952" y="1095851"/>
              <a:ext cx="9525" cy="19050"/>
            </a:xfrm>
            <a:custGeom>
              <a:avLst/>
              <a:gdLst>
                <a:gd name="connsiteX0" fmla="*/ 11413 w 9525"/>
                <a:gd name="connsiteY0" fmla="*/ 7144 h 19050"/>
                <a:gd name="connsiteX1" fmla="*/ 11413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1413" y="7144"/>
                  </a:moveTo>
                  <a:cubicBezTo>
                    <a:pt x="9508" y="9049"/>
                    <a:pt x="2841" y="35719"/>
                    <a:pt x="1141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04" name="Freeform: Shape 1103">
              <a:extLst>
                <a:ext uri="{FF2B5EF4-FFF2-40B4-BE49-F238E27FC236}">
                  <a16:creationId xmlns:a16="http://schemas.microsoft.com/office/drawing/2014/main" id="{C6044C64-1960-4F5E-867C-D5012B302271}"/>
                </a:ext>
              </a:extLst>
            </p:cNvPr>
            <p:cNvSpPr/>
            <p:nvPr/>
          </p:nvSpPr>
          <p:spPr>
            <a:xfrm>
              <a:off x="7121604" y="110156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10001"/>
                    <a:pt x="6906" y="12859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05" name="Freeform: Shape 1104">
              <a:extLst>
                <a:ext uri="{FF2B5EF4-FFF2-40B4-BE49-F238E27FC236}">
                  <a16:creationId xmlns:a16="http://schemas.microsoft.com/office/drawing/2014/main" id="{2462E81B-ACAF-4F70-A743-35433A18039B}"/>
                </a:ext>
              </a:extLst>
            </p:cNvPr>
            <p:cNvSpPr/>
            <p:nvPr/>
          </p:nvSpPr>
          <p:spPr>
            <a:xfrm>
              <a:off x="7118403" y="1104348"/>
              <a:ext cx="9525" cy="9525"/>
            </a:xfrm>
            <a:custGeom>
              <a:avLst/>
              <a:gdLst>
                <a:gd name="connsiteX0" fmla="*/ 10107 w 9525"/>
                <a:gd name="connsiteY0" fmla="*/ 7219 h 9525"/>
                <a:gd name="connsiteX1" fmla="*/ 10107 w 9525"/>
                <a:gd name="connsiteY1" fmla="*/ 72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107" y="7219"/>
                  </a:moveTo>
                  <a:cubicBezTo>
                    <a:pt x="10107" y="6266"/>
                    <a:pt x="3440" y="14839"/>
                    <a:pt x="10107" y="72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06" name="Freeform: Shape 1105">
              <a:extLst>
                <a:ext uri="{FF2B5EF4-FFF2-40B4-BE49-F238E27FC236}">
                  <a16:creationId xmlns:a16="http://schemas.microsoft.com/office/drawing/2014/main" id="{D85166D0-3748-4D4D-9836-386AE920E6A3}"/>
                </a:ext>
              </a:extLst>
            </p:cNvPr>
            <p:cNvSpPr/>
            <p:nvPr/>
          </p:nvSpPr>
          <p:spPr>
            <a:xfrm>
              <a:off x="7113746" y="1100613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cubicBezTo>
                    <a:pt x="8096" y="7144"/>
                    <a:pt x="8096" y="7144"/>
                    <a:pt x="7144" y="7144"/>
                  </a:cubicBezTo>
                  <a:lnTo>
                    <a:pt x="9049" y="809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07" name="Freeform: Shape 1106">
              <a:extLst>
                <a:ext uri="{FF2B5EF4-FFF2-40B4-BE49-F238E27FC236}">
                  <a16:creationId xmlns:a16="http://schemas.microsoft.com/office/drawing/2014/main" id="{7F477223-D8C3-452F-BF66-5D080730FF75}"/>
                </a:ext>
              </a:extLst>
            </p:cNvPr>
            <p:cNvSpPr/>
            <p:nvPr/>
          </p:nvSpPr>
          <p:spPr>
            <a:xfrm>
              <a:off x="7115334" y="1100825"/>
              <a:ext cx="9525" cy="9525"/>
            </a:xfrm>
            <a:custGeom>
              <a:avLst/>
              <a:gdLst>
                <a:gd name="connsiteX0" fmla="*/ 8414 w 9525"/>
                <a:gd name="connsiteY0" fmla="*/ 8837 h 9525"/>
                <a:gd name="connsiteX1" fmla="*/ 841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8837"/>
                  </a:moveTo>
                  <a:cubicBezTo>
                    <a:pt x="8414" y="8837"/>
                    <a:pt x="5556" y="5027"/>
                    <a:pt x="8414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08" name="Freeform: Shape 1107">
              <a:extLst>
                <a:ext uri="{FF2B5EF4-FFF2-40B4-BE49-F238E27FC236}">
                  <a16:creationId xmlns:a16="http://schemas.microsoft.com/office/drawing/2014/main" id="{3EACE030-F0D0-498E-A235-C180A1402999}"/>
                </a:ext>
              </a:extLst>
            </p:cNvPr>
            <p:cNvSpPr/>
            <p:nvPr/>
          </p:nvSpPr>
          <p:spPr>
            <a:xfrm>
              <a:off x="7118378" y="1096570"/>
              <a:ext cx="9525" cy="19050"/>
            </a:xfrm>
            <a:custGeom>
              <a:avLst/>
              <a:gdLst>
                <a:gd name="connsiteX0" fmla="*/ 8227 w 9525"/>
                <a:gd name="connsiteY0" fmla="*/ 14044 h 19050"/>
                <a:gd name="connsiteX1" fmla="*/ 8227 w 9525"/>
                <a:gd name="connsiteY1" fmla="*/ 140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227" y="14044"/>
                  </a:moveTo>
                  <a:cubicBezTo>
                    <a:pt x="9179" y="2614"/>
                    <a:pt x="5369" y="7377"/>
                    <a:pt x="8227" y="140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09" name="Freeform: Shape 1108">
              <a:extLst>
                <a:ext uri="{FF2B5EF4-FFF2-40B4-BE49-F238E27FC236}">
                  <a16:creationId xmlns:a16="http://schemas.microsoft.com/office/drawing/2014/main" id="{74A4F332-340B-4B69-86BA-C322D9425927}"/>
                </a:ext>
              </a:extLst>
            </p:cNvPr>
            <p:cNvSpPr/>
            <p:nvPr/>
          </p:nvSpPr>
          <p:spPr>
            <a:xfrm>
              <a:off x="7179448" y="1219676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5259" y="12859"/>
                    <a:pt x="8117" y="9049"/>
                    <a:pt x="906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10" name="Freeform: Shape 1109">
              <a:extLst>
                <a:ext uri="{FF2B5EF4-FFF2-40B4-BE49-F238E27FC236}">
                  <a16:creationId xmlns:a16="http://schemas.microsoft.com/office/drawing/2014/main" id="{BB25A32A-8B4B-4CF4-9A49-515A4A55350D}"/>
                </a:ext>
              </a:extLst>
            </p:cNvPr>
            <p:cNvSpPr/>
            <p:nvPr/>
          </p:nvSpPr>
          <p:spPr>
            <a:xfrm>
              <a:off x="7167086" y="121491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8096"/>
                    <a:pt x="8096" y="9049"/>
                    <a:pt x="7144" y="9049"/>
                  </a:cubicBezTo>
                  <a:cubicBezTo>
                    <a:pt x="9049" y="9049"/>
                    <a:pt x="9049" y="8096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11" name="Freeform: Shape 1110">
              <a:extLst>
                <a:ext uri="{FF2B5EF4-FFF2-40B4-BE49-F238E27FC236}">
                  <a16:creationId xmlns:a16="http://schemas.microsoft.com/office/drawing/2014/main" id="{473A78B5-C709-4C3E-8C17-ABC9C0BA2C18}"/>
                </a:ext>
              </a:extLst>
            </p:cNvPr>
            <p:cNvSpPr/>
            <p:nvPr/>
          </p:nvSpPr>
          <p:spPr>
            <a:xfrm>
              <a:off x="7156009" y="1216818"/>
              <a:ext cx="19050" cy="38100"/>
            </a:xfrm>
            <a:custGeom>
              <a:avLst/>
              <a:gdLst>
                <a:gd name="connsiteX0" fmla="*/ 8697 w 19050"/>
                <a:gd name="connsiteY0" fmla="*/ 32861 h 38100"/>
                <a:gd name="connsiteX1" fmla="*/ 19174 w 19050"/>
                <a:gd name="connsiteY1" fmla="*/ 7144 h 38100"/>
                <a:gd name="connsiteX2" fmla="*/ 8697 w 19050"/>
                <a:gd name="connsiteY2" fmla="*/ 32861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38100">
                  <a:moveTo>
                    <a:pt x="8697" y="32861"/>
                  </a:moveTo>
                  <a:cubicBezTo>
                    <a:pt x="4886" y="25241"/>
                    <a:pt x="12506" y="18574"/>
                    <a:pt x="19174" y="7144"/>
                  </a:cubicBezTo>
                  <a:cubicBezTo>
                    <a:pt x="124" y="20479"/>
                    <a:pt x="9649" y="27146"/>
                    <a:pt x="8697" y="3286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12" name="Freeform: Shape 1111">
              <a:extLst>
                <a:ext uri="{FF2B5EF4-FFF2-40B4-BE49-F238E27FC236}">
                  <a16:creationId xmlns:a16="http://schemas.microsoft.com/office/drawing/2014/main" id="{C7FD52A5-940D-4478-B5B9-482750E98DE9}"/>
                </a:ext>
              </a:extLst>
            </p:cNvPr>
            <p:cNvSpPr/>
            <p:nvPr/>
          </p:nvSpPr>
          <p:spPr>
            <a:xfrm>
              <a:off x="7161371" y="1250998"/>
              <a:ext cx="9525" cy="9525"/>
            </a:xfrm>
            <a:custGeom>
              <a:avLst/>
              <a:gdLst>
                <a:gd name="connsiteX0" fmla="*/ 7144 w 9525"/>
                <a:gd name="connsiteY0" fmla="*/ 9159 h 9525"/>
                <a:gd name="connsiteX1" fmla="*/ 9049 w 9525"/>
                <a:gd name="connsiteY1" fmla="*/ 8206 h 9525"/>
                <a:gd name="connsiteX2" fmla="*/ 7144 w 9525"/>
                <a:gd name="connsiteY2" fmla="*/ 915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159"/>
                  </a:moveTo>
                  <a:cubicBezTo>
                    <a:pt x="8096" y="10111"/>
                    <a:pt x="9049" y="9159"/>
                    <a:pt x="9049" y="8206"/>
                  </a:cubicBezTo>
                  <a:cubicBezTo>
                    <a:pt x="9049" y="5349"/>
                    <a:pt x="8096" y="9159"/>
                    <a:pt x="7144" y="915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13" name="Freeform: Shape 1112">
              <a:extLst>
                <a:ext uri="{FF2B5EF4-FFF2-40B4-BE49-F238E27FC236}">
                  <a16:creationId xmlns:a16="http://schemas.microsoft.com/office/drawing/2014/main" id="{4A136A2E-5081-444D-8B07-6231FE0F6A04}"/>
                </a:ext>
              </a:extLst>
            </p:cNvPr>
            <p:cNvSpPr/>
            <p:nvPr/>
          </p:nvSpPr>
          <p:spPr>
            <a:xfrm>
              <a:off x="7141051" y="1177766"/>
              <a:ext cx="9525" cy="19050"/>
            </a:xfrm>
            <a:custGeom>
              <a:avLst/>
              <a:gdLst>
                <a:gd name="connsiteX0" fmla="*/ 8414 w 9525"/>
                <a:gd name="connsiteY0" fmla="*/ 7144 h 19050"/>
                <a:gd name="connsiteX1" fmla="*/ 841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414" y="7144"/>
                  </a:moveTo>
                  <a:cubicBezTo>
                    <a:pt x="5556" y="17621"/>
                    <a:pt x="8414" y="10954"/>
                    <a:pt x="841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14" name="Freeform: Shape 1113">
              <a:extLst>
                <a:ext uri="{FF2B5EF4-FFF2-40B4-BE49-F238E27FC236}">
                  <a16:creationId xmlns:a16="http://schemas.microsoft.com/office/drawing/2014/main" id="{87309FAD-C379-4E5F-9EBD-43264AA86AB3}"/>
                </a:ext>
              </a:extLst>
            </p:cNvPr>
            <p:cNvSpPr/>
            <p:nvPr/>
          </p:nvSpPr>
          <p:spPr>
            <a:xfrm>
              <a:off x="7143274" y="118062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7144" y="8096"/>
                    <a:pt x="7144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15" name="Freeform: Shape 1114">
              <a:extLst>
                <a:ext uri="{FF2B5EF4-FFF2-40B4-BE49-F238E27FC236}">
                  <a16:creationId xmlns:a16="http://schemas.microsoft.com/office/drawing/2014/main" id="{966377CB-F016-4CCB-B866-66C775567B92}"/>
                </a:ext>
              </a:extLst>
            </p:cNvPr>
            <p:cNvSpPr/>
            <p:nvPr/>
          </p:nvSpPr>
          <p:spPr>
            <a:xfrm>
              <a:off x="7142321" y="11768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16" name="Freeform: Shape 1115">
              <a:extLst>
                <a:ext uri="{FF2B5EF4-FFF2-40B4-BE49-F238E27FC236}">
                  <a16:creationId xmlns:a16="http://schemas.microsoft.com/office/drawing/2014/main" id="{BB4BA269-81C1-4CF0-96FB-C60252D67547}"/>
                </a:ext>
              </a:extLst>
            </p:cNvPr>
            <p:cNvSpPr/>
            <p:nvPr/>
          </p:nvSpPr>
          <p:spPr>
            <a:xfrm>
              <a:off x="7107079" y="1096181"/>
              <a:ext cx="9525" cy="9525"/>
            </a:xfrm>
            <a:custGeom>
              <a:avLst/>
              <a:gdLst>
                <a:gd name="connsiteX0" fmla="*/ 9049 w 9525"/>
                <a:gd name="connsiteY0" fmla="*/ 8718 h 9525"/>
                <a:gd name="connsiteX1" fmla="*/ 7144 w 9525"/>
                <a:gd name="connsiteY1" fmla="*/ 7766 h 9525"/>
                <a:gd name="connsiteX2" fmla="*/ 9049 w 9525"/>
                <a:gd name="connsiteY2" fmla="*/ 871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718"/>
                  </a:moveTo>
                  <a:cubicBezTo>
                    <a:pt x="9049" y="5861"/>
                    <a:pt x="8096" y="7766"/>
                    <a:pt x="7144" y="7766"/>
                  </a:cubicBezTo>
                  <a:cubicBezTo>
                    <a:pt x="7144" y="8718"/>
                    <a:pt x="8096" y="9671"/>
                    <a:pt x="9049" y="871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17" name="Freeform: Shape 1116">
              <a:extLst>
                <a:ext uri="{FF2B5EF4-FFF2-40B4-BE49-F238E27FC236}">
                  <a16:creationId xmlns:a16="http://schemas.microsoft.com/office/drawing/2014/main" id="{C36B0D5F-3A26-4C27-8B33-982232A7D5CE}"/>
                </a:ext>
              </a:extLst>
            </p:cNvPr>
            <p:cNvSpPr/>
            <p:nvPr/>
          </p:nvSpPr>
          <p:spPr>
            <a:xfrm>
              <a:off x="7057549" y="1098708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lnTo>
                    <a:pt x="7144" y="7144"/>
                  </a:lnTo>
                  <a:cubicBezTo>
                    <a:pt x="8096" y="8096"/>
                    <a:pt x="8096" y="8096"/>
                    <a:pt x="8096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18" name="Freeform: Shape 1117">
              <a:extLst>
                <a:ext uri="{FF2B5EF4-FFF2-40B4-BE49-F238E27FC236}">
                  <a16:creationId xmlns:a16="http://schemas.microsoft.com/office/drawing/2014/main" id="{1BBC688F-C47B-4F4A-8434-96C9F55656E8}"/>
                </a:ext>
              </a:extLst>
            </p:cNvPr>
            <p:cNvSpPr/>
            <p:nvPr/>
          </p:nvSpPr>
          <p:spPr>
            <a:xfrm>
              <a:off x="7028974" y="11691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19" name="Freeform: Shape 1118">
              <a:extLst>
                <a:ext uri="{FF2B5EF4-FFF2-40B4-BE49-F238E27FC236}">
                  <a16:creationId xmlns:a16="http://schemas.microsoft.com/office/drawing/2014/main" id="{62FCB2EC-327A-4103-9CE6-7A950470F8D1}"/>
                </a:ext>
              </a:extLst>
            </p:cNvPr>
            <p:cNvSpPr/>
            <p:nvPr/>
          </p:nvSpPr>
          <p:spPr>
            <a:xfrm>
              <a:off x="7026592" y="1170146"/>
              <a:ext cx="9525" cy="9525"/>
            </a:xfrm>
            <a:custGeom>
              <a:avLst/>
              <a:gdLst>
                <a:gd name="connsiteX0" fmla="*/ 8573 w 9525"/>
                <a:gd name="connsiteY0" fmla="*/ 7144 h 9525"/>
                <a:gd name="connsiteX1" fmla="*/ 857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573" y="7144"/>
                  </a:moveTo>
                  <a:cubicBezTo>
                    <a:pt x="6667" y="11906"/>
                    <a:pt x="6667" y="10954"/>
                    <a:pt x="857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20" name="Freeform: Shape 1119">
              <a:extLst>
                <a:ext uri="{FF2B5EF4-FFF2-40B4-BE49-F238E27FC236}">
                  <a16:creationId xmlns:a16="http://schemas.microsoft.com/office/drawing/2014/main" id="{7785A348-A1D9-4FCA-9D84-19C98A46AE10}"/>
                </a:ext>
              </a:extLst>
            </p:cNvPr>
            <p:cNvSpPr/>
            <p:nvPr/>
          </p:nvSpPr>
          <p:spPr>
            <a:xfrm>
              <a:off x="7241381" y="6872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9049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21" name="Freeform: Shape 1120">
              <a:extLst>
                <a:ext uri="{FF2B5EF4-FFF2-40B4-BE49-F238E27FC236}">
                  <a16:creationId xmlns:a16="http://schemas.microsoft.com/office/drawing/2014/main" id="{242F0C84-BAA9-4311-A33A-1B31052A12DB}"/>
                </a:ext>
              </a:extLst>
            </p:cNvPr>
            <p:cNvSpPr/>
            <p:nvPr/>
          </p:nvSpPr>
          <p:spPr>
            <a:xfrm>
              <a:off x="7242697" y="683398"/>
              <a:ext cx="9525" cy="9525"/>
            </a:xfrm>
            <a:custGeom>
              <a:avLst/>
              <a:gdLst>
                <a:gd name="connsiteX0" fmla="*/ 11543 w 9525"/>
                <a:gd name="connsiteY0" fmla="*/ 9069 h 9525"/>
                <a:gd name="connsiteX1" fmla="*/ 11543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543" y="9069"/>
                  </a:moveTo>
                  <a:cubicBezTo>
                    <a:pt x="3923" y="5259"/>
                    <a:pt x="7733" y="8117"/>
                    <a:pt x="11543" y="906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22" name="Freeform: Shape 1121">
              <a:extLst>
                <a:ext uri="{FF2B5EF4-FFF2-40B4-BE49-F238E27FC236}">
                  <a16:creationId xmlns:a16="http://schemas.microsoft.com/office/drawing/2014/main" id="{B337E394-172B-4CF9-90A7-B9D75FF3D492}"/>
                </a:ext>
              </a:extLst>
            </p:cNvPr>
            <p:cNvSpPr/>
            <p:nvPr/>
          </p:nvSpPr>
          <p:spPr>
            <a:xfrm>
              <a:off x="7254716" y="6386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23" name="Freeform: Shape 1122">
              <a:extLst>
                <a:ext uri="{FF2B5EF4-FFF2-40B4-BE49-F238E27FC236}">
                  <a16:creationId xmlns:a16="http://schemas.microsoft.com/office/drawing/2014/main" id="{76AEEA04-8E70-4C10-AFE9-0C862810B610}"/>
                </a:ext>
              </a:extLst>
            </p:cNvPr>
            <p:cNvSpPr/>
            <p:nvPr/>
          </p:nvSpPr>
          <p:spPr>
            <a:xfrm>
              <a:off x="7254716" y="6091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24" name="Freeform: Shape 1123">
              <a:extLst>
                <a:ext uri="{FF2B5EF4-FFF2-40B4-BE49-F238E27FC236}">
                  <a16:creationId xmlns:a16="http://schemas.microsoft.com/office/drawing/2014/main" id="{F64AC07D-CB7C-4C28-979C-3B503793CC07}"/>
                </a:ext>
              </a:extLst>
            </p:cNvPr>
            <p:cNvSpPr/>
            <p:nvPr/>
          </p:nvSpPr>
          <p:spPr>
            <a:xfrm>
              <a:off x="7258526" y="6034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25" name="Freeform: Shape 1124">
              <a:extLst>
                <a:ext uri="{FF2B5EF4-FFF2-40B4-BE49-F238E27FC236}">
                  <a16:creationId xmlns:a16="http://schemas.microsoft.com/office/drawing/2014/main" id="{D8BD1163-CDB3-4484-825A-158D5B5FC86C}"/>
                </a:ext>
              </a:extLst>
            </p:cNvPr>
            <p:cNvSpPr/>
            <p:nvPr/>
          </p:nvSpPr>
          <p:spPr>
            <a:xfrm>
              <a:off x="7254716" y="63769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26" name="Freeform: Shape 1125">
              <a:extLst>
                <a:ext uri="{FF2B5EF4-FFF2-40B4-BE49-F238E27FC236}">
                  <a16:creationId xmlns:a16="http://schemas.microsoft.com/office/drawing/2014/main" id="{56B7B835-C548-43AF-9C93-87F9FBCE3057}"/>
                </a:ext>
              </a:extLst>
            </p:cNvPr>
            <p:cNvSpPr/>
            <p:nvPr/>
          </p:nvSpPr>
          <p:spPr>
            <a:xfrm>
              <a:off x="7240429" y="6777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27" name="Freeform: Shape 1126">
              <a:extLst>
                <a:ext uri="{FF2B5EF4-FFF2-40B4-BE49-F238E27FC236}">
                  <a16:creationId xmlns:a16="http://schemas.microsoft.com/office/drawing/2014/main" id="{1D0A52C3-5832-4B47-9D81-088C8BBC913A}"/>
                </a:ext>
              </a:extLst>
            </p:cNvPr>
            <p:cNvSpPr/>
            <p:nvPr/>
          </p:nvSpPr>
          <p:spPr>
            <a:xfrm>
              <a:off x="7257574" y="6510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28" name="Freeform: Shape 1127">
              <a:extLst>
                <a:ext uri="{FF2B5EF4-FFF2-40B4-BE49-F238E27FC236}">
                  <a16:creationId xmlns:a16="http://schemas.microsoft.com/office/drawing/2014/main" id="{CC471402-F9B8-40FC-8224-674265500EC1}"/>
                </a:ext>
              </a:extLst>
            </p:cNvPr>
            <p:cNvSpPr/>
            <p:nvPr/>
          </p:nvSpPr>
          <p:spPr>
            <a:xfrm>
              <a:off x="7254811" y="661087"/>
              <a:ext cx="9525" cy="9525"/>
            </a:xfrm>
            <a:custGeom>
              <a:avLst/>
              <a:gdLst>
                <a:gd name="connsiteX0" fmla="*/ 9907 w 9525"/>
                <a:gd name="connsiteY0" fmla="*/ 7567 h 9525"/>
                <a:gd name="connsiteX1" fmla="*/ 990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7" y="7567"/>
                  </a:moveTo>
                  <a:cubicBezTo>
                    <a:pt x="10859" y="6615"/>
                    <a:pt x="3239" y="7567"/>
                    <a:pt x="9907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29" name="Freeform: Shape 1128">
              <a:extLst>
                <a:ext uri="{FF2B5EF4-FFF2-40B4-BE49-F238E27FC236}">
                  <a16:creationId xmlns:a16="http://schemas.microsoft.com/office/drawing/2014/main" id="{372ED80E-533E-437E-9D04-D143C7971450}"/>
                </a:ext>
              </a:extLst>
            </p:cNvPr>
            <p:cNvSpPr/>
            <p:nvPr/>
          </p:nvSpPr>
          <p:spPr>
            <a:xfrm>
              <a:off x="7251859" y="6767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30" name="Freeform: Shape 1129">
              <a:extLst>
                <a:ext uri="{FF2B5EF4-FFF2-40B4-BE49-F238E27FC236}">
                  <a16:creationId xmlns:a16="http://schemas.microsoft.com/office/drawing/2014/main" id="{8445253E-9B8E-45C8-9660-E8A5C28878EA}"/>
                </a:ext>
              </a:extLst>
            </p:cNvPr>
            <p:cNvSpPr/>
            <p:nvPr/>
          </p:nvSpPr>
          <p:spPr>
            <a:xfrm>
              <a:off x="7258526" y="6443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31" name="Freeform: Shape 1130">
              <a:extLst>
                <a:ext uri="{FF2B5EF4-FFF2-40B4-BE49-F238E27FC236}">
                  <a16:creationId xmlns:a16="http://schemas.microsoft.com/office/drawing/2014/main" id="{AD653C83-8369-42F3-B64F-0A038D4EB99E}"/>
                </a:ext>
              </a:extLst>
            </p:cNvPr>
            <p:cNvSpPr/>
            <p:nvPr/>
          </p:nvSpPr>
          <p:spPr>
            <a:xfrm>
              <a:off x="7245191" y="3719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32" name="Freeform: Shape 1131">
              <a:extLst>
                <a:ext uri="{FF2B5EF4-FFF2-40B4-BE49-F238E27FC236}">
                  <a16:creationId xmlns:a16="http://schemas.microsoft.com/office/drawing/2014/main" id="{01B1A276-0ACD-4E65-83E7-0D151A2E54A4}"/>
                </a:ext>
              </a:extLst>
            </p:cNvPr>
            <p:cNvSpPr/>
            <p:nvPr/>
          </p:nvSpPr>
          <p:spPr>
            <a:xfrm>
              <a:off x="7254716" y="2290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95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33" name="Freeform: Shape 1132">
              <a:extLst>
                <a:ext uri="{FF2B5EF4-FFF2-40B4-BE49-F238E27FC236}">
                  <a16:creationId xmlns:a16="http://schemas.microsoft.com/office/drawing/2014/main" id="{39642B41-39C1-47B5-BE98-9D905D0E7A16}"/>
                </a:ext>
              </a:extLst>
            </p:cNvPr>
            <p:cNvSpPr/>
            <p:nvPr/>
          </p:nvSpPr>
          <p:spPr>
            <a:xfrm>
              <a:off x="7261384" y="5948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34" name="Freeform: Shape 1133">
              <a:extLst>
                <a:ext uri="{FF2B5EF4-FFF2-40B4-BE49-F238E27FC236}">
                  <a16:creationId xmlns:a16="http://schemas.microsoft.com/office/drawing/2014/main" id="{51150C89-3C1C-4210-95C7-52B5EC09B48E}"/>
                </a:ext>
              </a:extLst>
            </p:cNvPr>
            <p:cNvSpPr/>
            <p:nvPr/>
          </p:nvSpPr>
          <p:spPr>
            <a:xfrm>
              <a:off x="7253764" y="512723"/>
              <a:ext cx="19050" cy="9525"/>
            </a:xfrm>
            <a:custGeom>
              <a:avLst/>
              <a:gdLst>
                <a:gd name="connsiteX0" fmla="*/ 12859 w 19050"/>
                <a:gd name="connsiteY0" fmla="*/ 8294 h 9525"/>
                <a:gd name="connsiteX1" fmla="*/ 7144 w 19050"/>
                <a:gd name="connsiteY1" fmla="*/ 7341 h 9525"/>
                <a:gd name="connsiteX2" fmla="*/ 12859 w 19050"/>
                <a:gd name="connsiteY2" fmla="*/ 82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8294"/>
                  </a:moveTo>
                  <a:cubicBezTo>
                    <a:pt x="10001" y="9246"/>
                    <a:pt x="10001" y="6389"/>
                    <a:pt x="7144" y="7341"/>
                  </a:cubicBezTo>
                  <a:cubicBezTo>
                    <a:pt x="8096" y="7341"/>
                    <a:pt x="11906" y="9246"/>
                    <a:pt x="12859" y="829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35" name="Freeform: Shape 1134">
              <a:extLst>
                <a:ext uri="{FF2B5EF4-FFF2-40B4-BE49-F238E27FC236}">
                  <a16:creationId xmlns:a16="http://schemas.microsoft.com/office/drawing/2014/main" id="{6C35D54A-2F6B-46AA-9C36-7DD05A6B7F20}"/>
                </a:ext>
              </a:extLst>
            </p:cNvPr>
            <p:cNvSpPr/>
            <p:nvPr/>
          </p:nvSpPr>
          <p:spPr>
            <a:xfrm>
              <a:off x="7240429" y="6777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36" name="Freeform: Shape 1135">
              <a:extLst>
                <a:ext uri="{FF2B5EF4-FFF2-40B4-BE49-F238E27FC236}">
                  <a16:creationId xmlns:a16="http://schemas.microsoft.com/office/drawing/2014/main" id="{BA0A764C-9F9D-449C-9EEA-9ECFDE10B717}"/>
                </a:ext>
              </a:extLst>
            </p:cNvPr>
            <p:cNvSpPr/>
            <p:nvPr/>
          </p:nvSpPr>
          <p:spPr>
            <a:xfrm>
              <a:off x="7253340" y="51292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37" name="Freeform: Shape 1136">
              <a:extLst>
                <a:ext uri="{FF2B5EF4-FFF2-40B4-BE49-F238E27FC236}">
                  <a16:creationId xmlns:a16="http://schemas.microsoft.com/office/drawing/2014/main" id="{686FB22D-7D59-4240-A432-37770CB4F3AE}"/>
                </a:ext>
              </a:extLst>
            </p:cNvPr>
            <p:cNvSpPr/>
            <p:nvPr/>
          </p:nvSpPr>
          <p:spPr>
            <a:xfrm>
              <a:off x="7257574" y="57388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38" name="Freeform: Shape 1137">
              <a:extLst>
                <a:ext uri="{FF2B5EF4-FFF2-40B4-BE49-F238E27FC236}">
                  <a16:creationId xmlns:a16="http://schemas.microsoft.com/office/drawing/2014/main" id="{06F0747A-BB5D-4B22-9751-3DC39160423D}"/>
                </a:ext>
              </a:extLst>
            </p:cNvPr>
            <p:cNvSpPr/>
            <p:nvPr/>
          </p:nvSpPr>
          <p:spPr>
            <a:xfrm>
              <a:off x="7255669" y="5891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39" name="Freeform: Shape 1138">
              <a:extLst>
                <a:ext uri="{FF2B5EF4-FFF2-40B4-BE49-F238E27FC236}">
                  <a16:creationId xmlns:a16="http://schemas.microsoft.com/office/drawing/2014/main" id="{93AC92B7-B23C-4AC8-BB0E-6CB4F8142C69}"/>
                </a:ext>
              </a:extLst>
            </p:cNvPr>
            <p:cNvSpPr/>
            <p:nvPr/>
          </p:nvSpPr>
          <p:spPr>
            <a:xfrm>
              <a:off x="7254046" y="565414"/>
              <a:ext cx="9525" cy="9525"/>
            </a:xfrm>
            <a:custGeom>
              <a:avLst/>
              <a:gdLst>
                <a:gd name="connsiteX0" fmla="*/ 7814 w 9525"/>
                <a:gd name="connsiteY0" fmla="*/ 7990 h 9525"/>
                <a:gd name="connsiteX1" fmla="*/ 781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14" y="7990"/>
                  </a:moveTo>
                  <a:cubicBezTo>
                    <a:pt x="8767" y="6085"/>
                    <a:pt x="5910" y="7990"/>
                    <a:pt x="7814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40" name="Freeform: Shape 1139">
              <a:extLst>
                <a:ext uri="{FF2B5EF4-FFF2-40B4-BE49-F238E27FC236}">
                  <a16:creationId xmlns:a16="http://schemas.microsoft.com/office/drawing/2014/main" id="{5BE90349-C9A6-40D0-A220-A8530F309EE6}"/>
                </a:ext>
              </a:extLst>
            </p:cNvPr>
            <p:cNvSpPr/>
            <p:nvPr/>
          </p:nvSpPr>
          <p:spPr>
            <a:xfrm>
              <a:off x="7253340" y="55768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41" name="Freeform: Shape 1140">
              <a:extLst>
                <a:ext uri="{FF2B5EF4-FFF2-40B4-BE49-F238E27FC236}">
                  <a16:creationId xmlns:a16="http://schemas.microsoft.com/office/drawing/2014/main" id="{499AE112-0FF1-450C-88C3-A3E86C473552}"/>
                </a:ext>
              </a:extLst>
            </p:cNvPr>
            <p:cNvSpPr/>
            <p:nvPr/>
          </p:nvSpPr>
          <p:spPr>
            <a:xfrm>
              <a:off x="7248049" y="39534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10001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9049" y="7567"/>
                    <a:pt x="10001" y="7567"/>
                  </a:cubicBezTo>
                  <a:cubicBezTo>
                    <a:pt x="8096" y="7567"/>
                    <a:pt x="7144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42" name="Freeform: Shape 1141">
              <a:extLst>
                <a:ext uri="{FF2B5EF4-FFF2-40B4-BE49-F238E27FC236}">
                  <a16:creationId xmlns:a16="http://schemas.microsoft.com/office/drawing/2014/main" id="{E7909990-85EF-495B-BC27-E0F93255ED0A}"/>
                </a:ext>
              </a:extLst>
            </p:cNvPr>
            <p:cNvSpPr/>
            <p:nvPr/>
          </p:nvSpPr>
          <p:spPr>
            <a:xfrm>
              <a:off x="7240111" y="677703"/>
              <a:ext cx="9525" cy="9525"/>
            </a:xfrm>
            <a:custGeom>
              <a:avLst/>
              <a:gdLst>
                <a:gd name="connsiteX0" fmla="*/ 8414 w 9525"/>
                <a:gd name="connsiteY0" fmla="*/ 7144 h 9525"/>
                <a:gd name="connsiteX1" fmla="*/ 841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144"/>
                  </a:moveTo>
                  <a:cubicBezTo>
                    <a:pt x="5556" y="7144"/>
                    <a:pt x="8414" y="7144"/>
                    <a:pt x="841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43" name="Freeform: Shape 1142">
              <a:extLst>
                <a:ext uri="{FF2B5EF4-FFF2-40B4-BE49-F238E27FC236}">
                  <a16:creationId xmlns:a16="http://schemas.microsoft.com/office/drawing/2014/main" id="{E580D75B-8AFF-4AB6-9316-C8819175776C}"/>
                </a:ext>
              </a:extLst>
            </p:cNvPr>
            <p:cNvSpPr/>
            <p:nvPr/>
          </p:nvSpPr>
          <p:spPr>
            <a:xfrm>
              <a:off x="7231856" y="56530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7144" y="7144"/>
                  </a:lnTo>
                  <a:cubicBezTo>
                    <a:pt x="7144" y="7144"/>
                    <a:pt x="7144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44" name="Freeform: Shape 1143">
              <a:extLst>
                <a:ext uri="{FF2B5EF4-FFF2-40B4-BE49-F238E27FC236}">
                  <a16:creationId xmlns:a16="http://schemas.microsoft.com/office/drawing/2014/main" id="{670CD014-9838-4BC2-831A-820E3D4CBA35}"/>
                </a:ext>
              </a:extLst>
            </p:cNvPr>
            <p:cNvSpPr/>
            <p:nvPr/>
          </p:nvSpPr>
          <p:spPr>
            <a:xfrm>
              <a:off x="7244239" y="4538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45" name="Freeform: Shape 1144">
              <a:extLst>
                <a:ext uri="{FF2B5EF4-FFF2-40B4-BE49-F238E27FC236}">
                  <a16:creationId xmlns:a16="http://schemas.microsoft.com/office/drawing/2014/main" id="{5EE7F7A2-2F1F-4270-B76A-5BD16D8EC156}"/>
                </a:ext>
              </a:extLst>
            </p:cNvPr>
            <p:cNvSpPr/>
            <p:nvPr/>
          </p:nvSpPr>
          <p:spPr>
            <a:xfrm>
              <a:off x="7231856" y="56012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10001" y="7567"/>
                    <a:pt x="9049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46" name="Freeform: Shape 1145">
              <a:extLst>
                <a:ext uri="{FF2B5EF4-FFF2-40B4-BE49-F238E27FC236}">
                  <a16:creationId xmlns:a16="http://schemas.microsoft.com/office/drawing/2014/main" id="{6A8C411D-116B-45EE-8858-BFBF6467B36F}"/>
                </a:ext>
              </a:extLst>
            </p:cNvPr>
            <p:cNvSpPr/>
            <p:nvPr/>
          </p:nvSpPr>
          <p:spPr>
            <a:xfrm>
              <a:off x="7250906" y="3957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47" name="Freeform: Shape 1146">
              <a:extLst>
                <a:ext uri="{FF2B5EF4-FFF2-40B4-BE49-F238E27FC236}">
                  <a16:creationId xmlns:a16="http://schemas.microsoft.com/office/drawing/2014/main" id="{134E482A-6D9A-4803-8844-A371DB41D177}"/>
                </a:ext>
              </a:extLst>
            </p:cNvPr>
            <p:cNvSpPr/>
            <p:nvPr/>
          </p:nvSpPr>
          <p:spPr>
            <a:xfrm>
              <a:off x="7236619" y="229984"/>
              <a:ext cx="47625" cy="466725"/>
            </a:xfrm>
            <a:custGeom>
              <a:avLst/>
              <a:gdLst>
                <a:gd name="connsiteX0" fmla="*/ 14764 w 47625"/>
                <a:gd name="connsiteY0" fmla="*/ 164351 h 466725"/>
                <a:gd name="connsiteX1" fmla="*/ 17621 w 47625"/>
                <a:gd name="connsiteY1" fmla="*/ 173876 h 466725"/>
                <a:gd name="connsiteX2" fmla="*/ 16669 w 47625"/>
                <a:gd name="connsiteY2" fmla="*/ 369138 h 466725"/>
                <a:gd name="connsiteX3" fmla="*/ 15716 w 47625"/>
                <a:gd name="connsiteY3" fmla="*/ 459626 h 466725"/>
                <a:gd name="connsiteX4" fmla="*/ 13811 w 47625"/>
                <a:gd name="connsiteY4" fmla="*/ 458673 h 466725"/>
                <a:gd name="connsiteX5" fmla="*/ 16669 w 47625"/>
                <a:gd name="connsiteY5" fmla="*/ 458673 h 466725"/>
                <a:gd name="connsiteX6" fmla="*/ 25241 w 47625"/>
                <a:gd name="connsiteY6" fmla="*/ 415811 h 466725"/>
                <a:gd name="connsiteX7" fmla="*/ 21431 w 47625"/>
                <a:gd name="connsiteY7" fmla="*/ 387236 h 466725"/>
                <a:gd name="connsiteX8" fmla="*/ 30956 w 47625"/>
                <a:gd name="connsiteY8" fmla="*/ 359613 h 466725"/>
                <a:gd name="connsiteX9" fmla="*/ 46196 w 47625"/>
                <a:gd name="connsiteY9" fmla="*/ 197688 h 466725"/>
                <a:gd name="connsiteX10" fmla="*/ 44291 w 47625"/>
                <a:gd name="connsiteY10" fmla="*/ 190068 h 466725"/>
                <a:gd name="connsiteX11" fmla="*/ 34766 w 47625"/>
                <a:gd name="connsiteY11" fmla="*/ 7188 h 466725"/>
                <a:gd name="connsiteX12" fmla="*/ 15716 w 47625"/>
                <a:gd name="connsiteY12" fmla="*/ 140538 h 466725"/>
                <a:gd name="connsiteX13" fmla="*/ 16669 w 47625"/>
                <a:gd name="connsiteY13" fmla="*/ 141491 h 466725"/>
                <a:gd name="connsiteX14" fmla="*/ 15716 w 47625"/>
                <a:gd name="connsiteY14" fmla="*/ 143396 h 466725"/>
                <a:gd name="connsiteX15" fmla="*/ 14764 w 47625"/>
                <a:gd name="connsiteY15" fmla="*/ 164351 h 466725"/>
                <a:gd name="connsiteX16" fmla="*/ 23336 w 47625"/>
                <a:gd name="connsiteY16" fmla="*/ 192926 h 466725"/>
                <a:gd name="connsiteX17" fmla="*/ 23336 w 47625"/>
                <a:gd name="connsiteY17" fmla="*/ 192926 h 466725"/>
                <a:gd name="connsiteX18" fmla="*/ 23336 w 47625"/>
                <a:gd name="connsiteY18" fmla="*/ 195783 h 466725"/>
                <a:gd name="connsiteX19" fmla="*/ 23336 w 47625"/>
                <a:gd name="connsiteY19" fmla="*/ 195783 h 466725"/>
                <a:gd name="connsiteX20" fmla="*/ 43339 w 47625"/>
                <a:gd name="connsiteY20" fmla="*/ 191021 h 466725"/>
                <a:gd name="connsiteX21" fmla="*/ 43339 w 47625"/>
                <a:gd name="connsiteY21" fmla="*/ 191021 h 466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7625" h="466725">
                  <a:moveTo>
                    <a:pt x="14764" y="164351"/>
                  </a:moveTo>
                  <a:cubicBezTo>
                    <a:pt x="14764" y="173876"/>
                    <a:pt x="38576" y="170066"/>
                    <a:pt x="17621" y="173876"/>
                  </a:cubicBezTo>
                  <a:cubicBezTo>
                    <a:pt x="19526" y="171018"/>
                    <a:pt x="-6191" y="370091"/>
                    <a:pt x="16669" y="369138"/>
                  </a:cubicBezTo>
                  <a:cubicBezTo>
                    <a:pt x="10954" y="369138"/>
                    <a:pt x="18574" y="460578"/>
                    <a:pt x="15716" y="459626"/>
                  </a:cubicBezTo>
                  <a:cubicBezTo>
                    <a:pt x="17621" y="458673"/>
                    <a:pt x="16669" y="458673"/>
                    <a:pt x="13811" y="458673"/>
                  </a:cubicBezTo>
                  <a:cubicBezTo>
                    <a:pt x="14764" y="457721"/>
                    <a:pt x="15716" y="456768"/>
                    <a:pt x="16669" y="458673"/>
                  </a:cubicBezTo>
                  <a:cubicBezTo>
                    <a:pt x="30004" y="458673"/>
                    <a:pt x="25241" y="415811"/>
                    <a:pt x="25241" y="415811"/>
                  </a:cubicBezTo>
                  <a:cubicBezTo>
                    <a:pt x="28099" y="396761"/>
                    <a:pt x="32861" y="397713"/>
                    <a:pt x="21431" y="387236"/>
                  </a:cubicBezTo>
                  <a:cubicBezTo>
                    <a:pt x="23336" y="382473"/>
                    <a:pt x="39529" y="365328"/>
                    <a:pt x="30956" y="359613"/>
                  </a:cubicBezTo>
                  <a:cubicBezTo>
                    <a:pt x="1429" y="366281"/>
                    <a:pt x="52864" y="200546"/>
                    <a:pt x="46196" y="197688"/>
                  </a:cubicBezTo>
                  <a:cubicBezTo>
                    <a:pt x="37624" y="192926"/>
                    <a:pt x="43339" y="194831"/>
                    <a:pt x="44291" y="190068"/>
                  </a:cubicBezTo>
                  <a:cubicBezTo>
                    <a:pt x="32861" y="190068"/>
                    <a:pt x="35719" y="22428"/>
                    <a:pt x="34766" y="7188"/>
                  </a:cubicBezTo>
                  <a:cubicBezTo>
                    <a:pt x="31909" y="4331"/>
                    <a:pt x="15716" y="139586"/>
                    <a:pt x="15716" y="140538"/>
                  </a:cubicBezTo>
                  <a:cubicBezTo>
                    <a:pt x="15716" y="141491"/>
                    <a:pt x="19526" y="143396"/>
                    <a:pt x="16669" y="141491"/>
                  </a:cubicBezTo>
                  <a:cubicBezTo>
                    <a:pt x="18574" y="142443"/>
                    <a:pt x="18574" y="143396"/>
                    <a:pt x="15716" y="143396"/>
                  </a:cubicBezTo>
                  <a:cubicBezTo>
                    <a:pt x="20479" y="151016"/>
                    <a:pt x="14764" y="159588"/>
                    <a:pt x="14764" y="164351"/>
                  </a:cubicBezTo>
                  <a:close/>
                  <a:moveTo>
                    <a:pt x="23336" y="192926"/>
                  </a:moveTo>
                  <a:cubicBezTo>
                    <a:pt x="23336" y="192926"/>
                    <a:pt x="22384" y="191973"/>
                    <a:pt x="23336" y="192926"/>
                  </a:cubicBezTo>
                  <a:close/>
                  <a:moveTo>
                    <a:pt x="23336" y="195783"/>
                  </a:moveTo>
                  <a:cubicBezTo>
                    <a:pt x="23336" y="193878"/>
                    <a:pt x="27146" y="193878"/>
                    <a:pt x="23336" y="195783"/>
                  </a:cubicBezTo>
                  <a:close/>
                  <a:moveTo>
                    <a:pt x="43339" y="191021"/>
                  </a:moveTo>
                  <a:cubicBezTo>
                    <a:pt x="43339" y="191973"/>
                    <a:pt x="39529" y="190068"/>
                    <a:pt x="43339" y="19102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48" name="Freeform: Shape 1147">
              <a:extLst>
                <a:ext uri="{FF2B5EF4-FFF2-40B4-BE49-F238E27FC236}">
                  <a16:creationId xmlns:a16="http://schemas.microsoft.com/office/drawing/2014/main" id="{9D82C91E-FEB5-4D9A-A4C6-08BB5F77FB6A}"/>
                </a:ext>
              </a:extLst>
            </p:cNvPr>
            <p:cNvSpPr/>
            <p:nvPr/>
          </p:nvSpPr>
          <p:spPr>
            <a:xfrm>
              <a:off x="7268289" y="41290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49" name="Freeform: Shape 1148">
              <a:extLst>
                <a:ext uri="{FF2B5EF4-FFF2-40B4-BE49-F238E27FC236}">
                  <a16:creationId xmlns:a16="http://schemas.microsoft.com/office/drawing/2014/main" id="{03D0A299-F0D8-4AD9-BE23-E47D78531937}"/>
                </a:ext>
              </a:extLst>
            </p:cNvPr>
            <p:cNvSpPr/>
            <p:nvPr/>
          </p:nvSpPr>
          <p:spPr>
            <a:xfrm>
              <a:off x="7253870" y="638651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6" y="7144"/>
                    <a:pt x="799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50" name="Freeform: Shape 1149">
              <a:extLst>
                <a:ext uri="{FF2B5EF4-FFF2-40B4-BE49-F238E27FC236}">
                  <a16:creationId xmlns:a16="http://schemas.microsoft.com/office/drawing/2014/main" id="{B2728455-3410-47C4-8E30-B992AF3BADAE}"/>
                </a:ext>
              </a:extLst>
            </p:cNvPr>
            <p:cNvSpPr/>
            <p:nvPr/>
          </p:nvSpPr>
          <p:spPr>
            <a:xfrm>
              <a:off x="7243286" y="4510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51" name="Freeform: Shape 1150">
              <a:extLst>
                <a:ext uri="{FF2B5EF4-FFF2-40B4-BE49-F238E27FC236}">
                  <a16:creationId xmlns:a16="http://schemas.microsoft.com/office/drawing/2014/main" id="{5B0934BF-D4FA-4233-B37E-CD7F6ED58F48}"/>
                </a:ext>
              </a:extLst>
            </p:cNvPr>
            <p:cNvSpPr/>
            <p:nvPr/>
          </p:nvSpPr>
          <p:spPr>
            <a:xfrm>
              <a:off x="7244239" y="6519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52" name="Freeform: Shape 1151">
              <a:extLst>
                <a:ext uri="{FF2B5EF4-FFF2-40B4-BE49-F238E27FC236}">
                  <a16:creationId xmlns:a16="http://schemas.microsoft.com/office/drawing/2014/main" id="{1EE70047-FF78-4E05-A442-54581CC32A28}"/>
                </a:ext>
              </a:extLst>
            </p:cNvPr>
            <p:cNvSpPr/>
            <p:nvPr/>
          </p:nvSpPr>
          <p:spPr>
            <a:xfrm>
              <a:off x="7243286" y="65865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7144" y="7144"/>
                    <a:pt x="7144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53" name="Freeform: Shape 1152">
              <a:extLst>
                <a:ext uri="{FF2B5EF4-FFF2-40B4-BE49-F238E27FC236}">
                  <a16:creationId xmlns:a16="http://schemas.microsoft.com/office/drawing/2014/main" id="{2AA83EC6-9A13-43C8-882F-88A57774C769}"/>
                </a:ext>
              </a:extLst>
            </p:cNvPr>
            <p:cNvSpPr/>
            <p:nvPr/>
          </p:nvSpPr>
          <p:spPr>
            <a:xfrm>
              <a:off x="7242334" y="6624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54" name="Freeform: Shape 1153">
              <a:extLst>
                <a:ext uri="{FF2B5EF4-FFF2-40B4-BE49-F238E27FC236}">
                  <a16:creationId xmlns:a16="http://schemas.microsoft.com/office/drawing/2014/main" id="{F67CEFD9-15C1-47D5-A2BB-45AE703CD485}"/>
                </a:ext>
              </a:extLst>
            </p:cNvPr>
            <p:cNvSpPr/>
            <p:nvPr/>
          </p:nvSpPr>
          <p:spPr>
            <a:xfrm>
              <a:off x="7235904" y="590602"/>
              <a:ext cx="9525" cy="9525"/>
            </a:xfrm>
            <a:custGeom>
              <a:avLst/>
              <a:gdLst>
                <a:gd name="connsiteX0" fmla="*/ 7858 w 9525"/>
                <a:gd name="connsiteY0" fmla="*/ 7567 h 9525"/>
                <a:gd name="connsiteX1" fmla="*/ 7858 w 9525"/>
                <a:gd name="connsiteY1" fmla="*/ 7567 h 9525"/>
                <a:gd name="connsiteX2" fmla="*/ 7858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567"/>
                  </a:moveTo>
                  <a:cubicBezTo>
                    <a:pt x="7858" y="7567"/>
                    <a:pt x="7858" y="7567"/>
                    <a:pt x="7858" y="7567"/>
                  </a:cubicBezTo>
                  <a:cubicBezTo>
                    <a:pt x="6906" y="6615"/>
                    <a:pt x="6906" y="7567"/>
                    <a:pt x="7858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55" name="Freeform: Shape 1154">
              <a:extLst>
                <a:ext uri="{FF2B5EF4-FFF2-40B4-BE49-F238E27FC236}">
                  <a16:creationId xmlns:a16="http://schemas.microsoft.com/office/drawing/2014/main" id="{88FEB01F-2F9E-4143-B8EC-8BEC6BEFC219}"/>
                </a:ext>
              </a:extLst>
            </p:cNvPr>
            <p:cNvSpPr/>
            <p:nvPr/>
          </p:nvSpPr>
          <p:spPr>
            <a:xfrm>
              <a:off x="7243286" y="61102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56" name="Freeform: Shape 1155">
              <a:extLst>
                <a:ext uri="{FF2B5EF4-FFF2-40B4-BE49-F238E27FC236}">
                  <a16:creationId xmlns:a16="http://schemas.microsoft.com/office/drawing/2014/main" id="{5798D515-0132-474F-AD54-FBBD28A24447}"/>
                </a:ext>
              </a:extLst>
            </p:cNvPr>
            <p:cNvSpPr/>
            <p:nvPr/>
          </p:nvSpPr>
          <p:spPr>
            <a:xfrm>
              <a:off x="7231856" y="5662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57" name="Freeform: Shape 1156">
              <a:extLst>
                <a:ext uri="{FF2B5EF4-FFF2-40B4-BE49-F238E27FC236}">
                  <a16:creationId xmlns:a16="http://schemas.microsoft.com/office/drawing/2014/main" id="{93CE5D94-E10F-4BE9-A9A4-15B0851FDD4D}"/>
                </a:ext>
              </a:extLst>
            </p:cNvPr>
            <p:cNvSpPr/>
            <p:nvPr/>
          </p:nvSpPr>
          <p:spPr>
            <a:xfrm>
              <a:off x="7242863" y="61102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8096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7144"/>
                    <a:pt x="7567" y="8096"/>
                    <a:pt x="7567" y="8096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58" name="Freeform: Shape 1157">
              <a:extLst>
                <a:ext uri="{FF2B5EF4-FFF2-40B4-BE49-F238E27FC236}">
                  <a16:creationId xmlns:a16="http://schemas.microsoft.com/office/drawing/2014/main" id="{5045ED70-E0FC-450A-9E9B-C7C9FB94C54D}"/>
                </a:ext>
              </a:extLst>
            </p:cNvPr>
            <p:cNvSpPr/>
            <p:nvPr/>
          </p:nvSpPr>
          <p:spPr>
            <a:xfrm>
              <a:off x="7239476" y="6815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59" name="Freeform: Shape 1158">
              <a:extLst>
                <a:ext uri="{FF2B5EF4-FFF2-40B4-BE49-F238E27FC236}">
                  <a16:creationId xmlns:a16="http://schemas.microsoft.com/office/drawing/2014/main" id="{6145584F-4B1F-4FAF-93C7-50175326DB06}"/>
                </a:ext>
              </a:extLst>
            </p:cNvPr>
            <p:cNvSpPr/>
            <p:nvPr/>
          </p:nvSpPr>
          <p:spPr>
            <a:xfrm>
              <a:off x="7239476" y="6815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8096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60" name="Freeform: Shape 1159">
              <a:extLst>
                <a:ext uri="{FF2B5EF4-FFF2-40B4-BE49-F238E27FC236}">
                  <a16:creationId xmlns:a16="http://schemas.microsoft.com/office/drawing/2014/main" id="{3E38AAD6-4ED5-4C71-91EA-CCE3292943D2}"/>
                </a:ext>
              </a:extLst>
            </p:cNvPr>
            <p:cNvSpPr/>
            <p:nvPr/>
          </p:nvSpPr>
          <p:spPr>
            <a:xfrm>
              <a:off x="7240429" y="6824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61" name="Freeform: Shape 1160">
              <a:extLst>
                <a:ext uri="{FF2B5EF4-FFF2-40B4-BE49-F238E27FC236}">
                  <a16:creationId xmlns:a16="http://schemas.microsoft.com/office/drawing/2014/main" id="{941DBB3D-00DB-4011-816B-1C1DA4AEC28D}"/>
                </a:ext>
              </a:extLst>
            </p:cNvPr>
            <p:cNvSpPr/>
            <p:nvPr/>
          </p:nvSpPr>
          <p:spPr>
            <a:xfrm>
              <a:off x="7240429" y="67579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7144"/>
                  </a:ln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62" name="Freeform: Shape 1161">
              <a:extLst>
                <a:ext uri="{FF2B5EF4-FFF2-40B4-BE49-F238E27FC236}">
                  <a16:creationId xmlns:a16="http://schemas.microsoft.com/office/drawing/2014/main" id="{4D47775B-5668-4A63-B745-10686A921282}"/>
                </a:ext>
              </a:extLst>
            </p:cNvPr>
            <p:cNvSpPr/>
            <p:nvPr/>
          </p:nvSpPr>
          <p:spPr>
            <a:xfrm>
              <a:off x="7239872" y="673893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5796" y="11906"/>
                    <a:pt x="7700" y="7144"/>
                    <a:pt x="865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63" name="Freeform: Shape 1162">
              <a:extLst>
                <a:ext uri="{FF2B5EF4-FFF2-40B4-BE49-F238E27FC236}">
                  <a16:creationId xmlns:a16="http://schemas.microsoft.com/office/drawing/2014/main" id="{049F89BC-A03B-4947-816F-C47AE141CAD8}"/>
                </a:ext>
              </a:extLst>
            </p:cNvPr>
            <p:cNvSpPr/>
            <p:nvPr/>
          </p:nvSpPr>
          <p:spPr>
            <a:xfrm>
              <a:off x="7254716" y="6672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0954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64" name="Freeform: Shape 1163">
              <a:extLst>
                <a:ext uri="{FF2B5EF4-FFF2-40B4-BE49-F238E27FC236}">
                  <a16:creationId xmlns:a16="http://schemas.microsoft.com/office/drawing/2014/main" id="{35B4BC3E-B753-4FDB-969B-B8737788671D}"/>
                </a:ext>
              </a:extLst>
            </p:cNvPr>
            <p:cNvSpPr/>
            <p:nvPr/>
          </p:nvSpPr>
          <p:spPr>
            <a:xfrm>
              <a:off x="7256621" y="6624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7144"/>
                    <a:pt x="9049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65" name="Freeform: Shape 1164">
              <a:extLst>
                <a:ext uri="{FF2B5EF4-FFF2-40B4-BE49-F238E27FC236}">
                  <a16:creationId xmlns:a16="http://schemas.microsoft.com/office/drawing/2014/main" id="{85FBC59A-9644-4213-8502-AA310624339F}"/>
                </a:ext>
              </a:extLst>
            </p:cNvPr>
            <p:cNvSpPr/>
            <p:nvPr/>
          </p:nvSpPr>
          <p:spPr>
            <a:xfrm>
              <a:off x="7255669" y="6272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10001" y="7144"/>
                  </a:lnTo>
                  <a:cubicBezTo>
                    <a:pt x="10001" y="7144"/>
                    <a:pt x="9049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66" name="Freeform: Shape 1165">
              <a:extLst>
                <a:ext uri="{FF2B5EF4-FFF2-40B4-BE49-F238E27FC236}">
                  <a16:creationId xmlns:a16="http://schemas.microsoft.com/office/drawing/2014/main" id="{94C05866-6600-455B-B215-A36460C08703}"/>
                </a:ext>
              </a:extLst>
            </p:cNvPr>
            <p:cNvSpPr/>
            <p:nvPr/>
          </p:nvSpPr>
          <p:spPr>
            <a:xfrm>
              <a:off x="7241487" y="621506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6085" y="10001"/>
                    <a:pt x="7990" y="7144"/>
                    <a:pt x="799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67" name="Freeform: Shape 1166">
              <a:extLst>
                <a:ext uri="{FF2B5EF4-FFF2-40B4-BE49-F238E27FC236}">
                  <a16:creationId xmlns:a16="http://schemas.microsoft.com/office/drawing/2014/main" id="{4C6B9979-B3A6-4901-BB65-7E5E7EF4B975}"/>
                </a:ext>
              </a:extLst>
            </p:cNvPr>
            <p:cNvSpPr/>
            <p:nvPr/>
          </p:nvSpPr>
          <p:spPr>
            <a:xfrm>
              <a:off x="7260156" y="615805"/>
              <a:ext cx="9525" cy="9525"/>
            </a:xfrm>
            <a:custGeom>
              <a:avLst/>
              <a:gdLst>
                <a:gd name="connsiteX0" fmla="*/ 7419 w 9525"/>
                <a:gd name="connsiteY0" fmla="*/ 8082 h 9525"/>
                <a:gd name="connsiteX1" fmla="*/ 7419 w 9525"/>
                <a:gd name="connsiteY1" fmla="*/ 808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8082"/>
                  </a:moveTo>
                  <a:cubicBezTo>
                    <a:pt x="8371" y="9987"/>
                    <a:pt x="6466" y="5225"/>
                    <a:pt x="7419" y="808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68" name="Freeform: Shape 1167">
              <a:extLst>
                <a:ext uri="{FF2B5EF4-FFF2-40B4-BE49-F238E27FC236}">
                  <a16:creationId xmlns:a16="http://schemas.microsoft.com/office/drawing/2014/main" id="{3CED76C5-E7C8-41B8-A761-9D1451B3EAEC}"/>
                </a:ext>
              </a:extLst>
            </p:cNvPr>
            <p:cNvSpPr/>
            <p:nvPr/>
          </p:nvSpPr>
          <p:spPr>
            <a:xfrm>
              <a:off x="7253764" y="559593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7144" y="7144"/>
                    <a:pt x="10954" y="7144"/>
                    <a:pt x="100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69" name="Freeform: Shape 1168">
              <a:extLst>
                <a:ext uri="{FF2B5EF4-FFF2-40B4-BE49-F238E27FC236}">
                  <a16:creationId xmlns:a16="http://schemas.microsoft.com/office/drawing/2014/main" id="{213B2A4F-5378-41C3-B4AB-5CB54D842AC8}"/>
                </a:ext>
              </a:extLst>
            </p:cNvPr>
            <p:cNvSpPr/>
            <p:nvPr/>
          </p:nvSpPr>
          <p:spPr>
            <a:xfrm>
              <a:off x="7253764" y="53387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9049" y="8096"/>
                    <a:pt x="10001" y="7144"/>
                    <a:pt x="8096" y="7144"/>
                  </a:cubicBezTo>
                  <a:cubicBezTo>
                    <a:pt x="8096" y="7144"/>
                    <a:pt x="7144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70" name="Freeform: Shape 1169">
              <a:extLst>
                <a:ext uri="{FF2B5EF4-FFF2-40B4-BE49-F238E27FC236}">
                  <a16:creationId xmlns:a16="http://schemas.microsoft.com/office/drawing/2014/main" id="{E4AC7B91-4CD1-4F92-B8C7-507B497C3F9C}"/>
                </a:ext>
              </a:extLst>
            </p:cNvPr>
            <p:cNvSpPr/>
            <p:nvPr/>
          </p:nvSpPr>
          <p:spPr>
            <a:xfrm>
              <a:off x="7268051" y="4614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71" name="Freeform: Shape 1170">
              <a:extLst>
                <a:ext uri="{FF2B5EF4-FFF2-40B4-BE49-F238E27FC236}">
                  <a16:creationId xmlns:a16="http://schemas.microsoft.com/office/drawing/2014/main" id="{9558FB89-D6A1-4673-90CC-A6E1350858A4}"/>
                </a:ext>
              </a:extLst>
            </p:cNvPr>
            <p:cNvSpPr/>
            <p:nvPr/>
          </p:nvSpPr>
          <p:spPr>
            <a:xfrm>
              <a:off x="7100136" y="741505"/>
              <a:ext cx="9525" cy="9525"/>
            </a:xfrm>
            <a:custGeom>
              <a:avLst/>
              <a:gdLst>
                <a:gd name="connsiteX0" fmla="*/ 7419 w 9525"/>
                <a:gd name="connsiteY0" fmla="*/ 9064 h 9525"/>
                <a:gd name="connsiteX1" fmla="*/ 7419 w 9525"/>
                <a:gd name="connsiteY1" fmla="*/ 906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9064"/>
                  </a:moveTo>
                  <a:cubicBezTo>
                    <a:pt x="6466" y="4302"/>
                    <a:pt x="8371" y="10017"/>
                    <a:pt x="7419" y="906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72" name="Freeform: Shape 1171">
              <a:extLst>
                <a:ext uri="{FF2B5EF4-FFF2-40B4-BE49-F238E27FC236}">
                  <a16:creationId xmlns:a16="http://schemas.microsoft.com/office/drawing/2014/main" id="{DC90509A-9E9E-43F7-A208-194E3EA908F1}"/>
                </a:ext>
              </a:extLst>
            </p:cNvPr>
            <p:cNvSpPr/>
            <p:nvPr/>
          </p:nvSpPr>
          <p:spPr>
            <a:xfrm>
              <a:off x="7096601" y="737711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8096" y="17621"/>
                    <a:pt x="8096" y="1190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73" name="Freeform: Shape 1172">
              <a:extLst>
                <a:ext uri="{FF2B5EF4-FFF2-40B4-BE49-F238E27FC236}">
                  <a16:creationId xmlns:a16="http://schemas.microsoft.com/office/drawing/2014/main" id="{CBD20E7F-1C92-4952-8C1E-CE77FBE233E8}"/>
                </a:ext>
              </a:extLst>
            </p:cNvPr>
            <p:cNvSpPr/>
            <p:nvPr/>
          </p:nvSpPr>
          <p:spPr>
            <a:xfrm>
              <a:off x="7063264" y="7453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74" name="Freeform: Shape 1173">
              <a:extLst>
                <a:ext uri="{FF2B5EF4-FFF2-40B4-BE49-F238E27FC236}">
                  <a16:creationId xmlns:a16="http://schemas.microsoft.com/office/drawing/2014/main" id="{C9CB6A95-518C-4281-B25F-0BBDBA466610}"/>
                </a:ext>
              </a:extLst>
            </p:cNvPr>
            <p:cNvSpPr/>
            <p:nvPr/>
          </p:nvSpPr>
          <p:spPr>
            <a:xfrm>
              <a:off x="7044214" y="7548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75" name="Freeform: Shape 1174">
              <a:extLst>
                <a:ext uri="{FF2B5EF4-FFF2-40B4-BE49-F238E27FC236}">
                  <a16:creationId xmlns:a16="http://schemas.microsoft.com/office/drawing/2014/main" id="{3B59E1BC-4565-492C-B70C-FAD00092EC50}"/>
                </a:ext>
              </a:extLst>
            </p:cNvPr>
            <p:cNvSpPr/>
            <p:nvPr/>
          </p:nvSpPr>
          <p:spPr>
            <a:xfrm>
              <a:off x="7038499" y="7539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76" name="Freeform: Shape 1175">
              <a:extLst>
                <a:ext uri="{FF2B5EF4-FFF2-40B4-BE49-F238E27FC236}">
                  <a16:creationId xmlns:a16="http://schemas.microsoft.com/office/drawing/2014/main" id="{375B1AF9-1965-4D74-AF65-8D3274E46DE9}"/>
                </a:ext>
              </a:extLst>
            </p:cNvPr>
            <p:cNvSpPr/>
            <p:nvPr/>
          </p:nvSpPr>
          <p:spPr>
            <a:xfrm>
              <a:off x="7062311" y="74437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cubicBezTo>
                    <a:pt x="8096" y="9049"/>
                    <a:pt x="8096" y="8096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77" name="Freeform: Shape 1176">
              <a:extLst>
                <a:ext uri="{FF2B5EF4-FFF2-40B4-BE49-F238E27FC236}">
                  <a16:creationId xmlns:a16="http://schemas.microsoft.com/office/drawing/2014/main" id="{AC855477-72A6-45CC-A933-4FC6CF3AEABA}"/>
                </a:ext>
              </a:extLst>
            </p:cNvPr>
            <p:cNvSpPr/>
            <p:nvPr/>
          </p:nvSpPr>
          <p:spPr>
            <a:xfrm>
              <a:off x="7094696" y="74652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78" name="Freeform: Shape 1177">
              <a:extLst>
                <a:ext uri="{FF2B5EF4-FFF2-40B4-BE49-F238E27FC236}">
                  <a16:creationId xmlns:a16="http://schemas.microsoft.com/office/drawing/2014/main" id="{6BA6C3F2-6947-42E3-BFC5-7C3B56A10DFD}"/>
                </a:ext>
              </a:extLst>
            </p:cNvPr>
            <p:cNvSpPr/>
            <p:nvPr/>
          </p:nvSpPr>
          <p:spPr>
            <a:xfrm>
              <a:off x="7070460" y="737690"/>
              <a:ext cx="9525" cy="9525"/>
            </a:xfrm>
            <a:custGeom>
              <a:avLst/>
              <a:gdLst>
                <a:gd name="connsiteX0" fmla="*/ 7567 w 9525"/>
                <a:gd name="connsiteY0" fmla="*/ 9069 h 9525"/>
                <a:gd name="connsiteX1" fmla="*/ 7567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9069"/>
                  </a:moveTo>
                  <a:cubicBezTo>
                    <a:pt x="7567" y="8117"/>
                    <a:pt x="6615" y="5259"/>
                    <a:pt x="7567" y="906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79" name="Freeform: Shape 1178">
              <a:extLst>
                <a:ext uri="{FF2B5EF4-FFF2-40B4-BE49-F238E27FC236}">
                  <a16:creationId xmlns:a16="http://schemas.microsoft.com/office/drawing/2014/main" id="{AF7839C7-8E01-4AF1-AC68-B46DEBF06A39}"/>
                </a:ext>
              </a:extLst>
            </p:cNvPr>
            <p:cNvSpPr/>
            <p:nvPr/>
          </p:nvSpPr>
          <p:spPr>
            <a:xfrm>
              <a:off x="7077551" y="7358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1381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80" name="Freeform: Shape 1179">
              <a:extLst>
                <a:ext uri="{FF2B5EF4-FFF2-40B4-BE49-F238E27FC236}">
                  <a16:creationId xmlns:a16="http://schemas.microsoft.com/office/drawing/2014/main" id="{8284AED5-0A24-43D0-B844-64BA1431EC14}"/>
                </a:ext>
              </a:extLst>
            </p:cNvPr>
            <p:cNvSpPr/>
            <p:nvPr/>
          </p:nvSpPr>
          <p:spPr>
            <a:xfrm>
              <a:off x="7089934" y="7367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81" name="Freeform: Shape 1180">
              <a:extLst>
                <a:ext uri="{FF2B5EF4-FFF2-40B4-BE49-F238E27FC236}">
                  <a16:creationId xmlns:a16="http://schemas.microsoft.com/office/drawing/2014/main" id="{503A48DC-6157-4A6F-8686-9F33AC31879C}"/>
                </a:ext>
              </a:extLst>
            </p:cNvPr>
            <p:cNvSpPr/>
            <p:nvPr/>
          </p:nvSpPr>
          <p:spPr>
            <a:xfrm>
              <a:off x="7065407" y="740145"/>
              <a:ext cx="9525" cy="9525"/>
            </a:xfrm>
            <a:custGeom>
              <a:avLst/>
              <a:gdLst>
                <a:gd name="connsiteX0" fmla="*/ 7858 w 9525"/>
                <a:gd name="connsiteY0" fmla="*/ 7567 h 9525"/>
                <a:gd name="connsiteX1" fmla="*/ 7858 w 9525"/>
                <a:gd name="connsiteY1" fmla="*/ 7567 h 9525"/>
                <a:gd name="connsiteX2" fmla="*/ 7858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567"/>
                  </a:moveTo>
                  <a:cubicBezTo>
                    <a:pt x="6906" y="7567"/>
                    <a:pt x="6906" y="6615"/>
                    <a:pt x="7858" y="7567"/>
                  </a:cubicBezTo>
                  <a:lnTo>
                    <a:pt x="7858" y="7567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82" name="Freeform: Shape 1181">
              <a:extLst>
                <a:ext uri="{FF2B5EF4-FFF2-40B4-BE49-F238E27FC236}">
                  <a16:creationId xmlns:a16="http://schemas.microsoft.com/office/drawing/2014/main" id="{7B7C52F4-B6E9-4810-9F04-6A1F1711076E}"/>
                </a:ext>
              </a:extLst>
            </p:cNvPr>
            <p:cNvSpPr/>
            <p:nvPr/>
          </p:nvSpPr>
          <p:spPr>
            <a:xfrm>
              <a:off x="6943249" y="9186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83" name="Freeform: Shape 1182">
              <a:extLst>
                <a:ext uri="{FF2B5EF4-FFF2-40B4-BE49-F238E27FC236}">
                  <a16:creationId xmlns:a16="http://schemas.microsoft.com/office/drawing/2014/main" id="{D7D9ED68-49AD-45F1-80F7-4A274850FAA8}"/>
                </a:ext>
              </a:extLst>
            </p:cNvPr>
            <p:cNvSpPr/>
            <p:nvPr/>
          </p:nvSpPr>
          <p:spPr>
            <a:xfrm>
              <a:off x="6925363" y="921396"/>
              <a:ext cx="9525" cy="9525"/>
            </a:xfrm>
            <a:custGeom>
              <a:avLst/>
              <a:gdLst>
                <a:gd name="connsiteX0" fmla="*/ 8837 w 9525"/>
                <a:gd name="connsiteY0" fmla="*/ 8244 h 9525"/>
                <a:gd name="connsiteX1" fmla="*/ 8837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8244"/>
                  </a:moveTo>
                  <a:cubicBezTo>
                    <a:pt x="8837" y="7291"/>
                    <a:pt x="5027" y="6339"/>
                    <a:pt x="8837" y="82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84" name="Freeform: Shape 1183">
              <a:extLst>
                <a:ext uri="{FF2B5EF4-FFF2-40B4-BE49-F238E27FC236}">
                  <a16:creationId xmlns:a16="http://schemas.microsoft.com/office/drawing/2014/main" id="{8E2C57B3-EA9C-4EE7-AD5A-46A719640C3B}"/>
                </a:ext>
              </a:extLst>
            </p:cNvPr>
            <p:cNvSpPr/>
            <p:nvPr/>
          </p:nvSpPr>
          <p:spPr>
            <a:xfrm>
              <a:off x="7030879" y="7548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85" name="Freeform: Shape 1184">
              <a:extLst>
                <a:ext uri="{FF2B5EF4-FFF2-40B4-BE49-F238E27FC236}">
                  <a16:creationId xmlns:a16="http://schemas.microsoft.com/office/drawing/2014/main" id="{EA0372AE-E8B2-4E2C-B0A7-5101403CDE58}"/>
                </a:ext>
              </a:extLst>
            </p:cNvPr>
            <p:cNvSpPr/>
            <p:nvPr/>
          </p:nvSpPr>
          <p:spPr>
            <a:xfrm>
              <a:off x="6990874" y="804386"/>
              <a:ext cx="19050" cy="9525"/>
            </a:xfrm>
            <a:custGeom>
              <a:avLst/>
              <a:gdLst>
                <a:gd name="connsiteX0" fmla="*/ 7144 w 19050"/>
                <a:gd name="connsiteY0" fmla="*/ 7144 h 9525"/>
                <a:gd name="connsiteX1" fmla="*/ 11906 w 19050"/>
                <a:gd name="connsiteY1" fmla="*/ 10001 h 9525"/>
                <a:gd name="connsiteX2" fmla="*/ 7144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7144"/>
                  </a:moveTo>
                  <a:cubicBezTo>
                    <a:pt x="10001" y="8096"/>
                    <a:pt x="9049" y="10001"/>
                    <a:pt x="11906" y="10001"/>
                  </a:cubicBezTo>
                  <a:cubicBezTo>
                    <a:pt x="10954" y="10001"/>
                    <a:pt x="9049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86" name="Freeform: Shape 1185">
              <a:extLst>
                <a:ext uri="{FF2B5EF4-FFF2-40B4-BE49-F238E27FC236}">
                  <a16:creationId xmlns:a16="http://schemas.microsoft.com/office/drawing/2014/main" id="{EEFD8F1E-ACDD-4C3A-A2E5-1BD7B1BEE8EB}"/>
                </a:ext>
              </a:extLst>
            </p:cNvPr>
            <p:cNvSpPr/>
            <p:nvPr/>
          </p:nvSpPr>
          <p:spPr>
            <a:xfrm>
              <a:off x="7094696" y="7472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87" name="Freeform: Shape 1186">
              <a:extLst>
                <a:ext uri="{FF2B5EF4-FFF2-40B4-BE49-F238E27FC236}">
                  <a16:creationId xmlns:a16="http://schemas.microsoft.com/office/drawing/2014/main" id="{BE287B88-F7DC-4EE6-AFA3-F33486345F55}"/>
                </a:ext>
              </a:extLst>
            </p:cNvPr>
            <p:cNvSpPr/>
            <p:nvPr/>
          </p:nvSpPr>
          <p:spPr>
            <a:xfrm>
              <a:off x="6996589" y="8072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88" name="Freeform: Shape 1187">
              <a:extLst>
                <a:ext uri="{FF2B5EF4-FFF2-40B4-BE49-F238E27FC236}">
                  <a16:creationId xmlns:a16="http://schemas.microsoft.com/office/drawing/2014/main" id="{44F4EF88-A459-4ABC-B4AA-8DBE9ADDFDCF}"/>
                </a:ext>
              </a:extLst>
            </p:cNvPr>
            <p:cNvSpPr/>
            <p:nvPr/>
          </p:nvSpPr>
          <p:spPr>
            <a:xfrm>
              <a:off x="7020401" y="7672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8096"/>
                    <a:pt x="8096" y="8096"/>
                  </a:cubicBezTo>
                  <a:cubicBezTo>
                    <a:pt x="8096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89" name="Freeform: Shape 1188">
              <a:extLst>
                <a:ext uri="{FF2B5EF4-FFF2-40B4-BE49-F238E27FC236}">
                  <a16:creationId xmlns:a16="http://schemas.microsoft.com/office/drawing/2014/main" id="{563B505B-0D97-4CF1-85E2-1D3A94D360F0}"/>
                </a:ext>
              </a:extLst>
            </p:cNvPr>
            <p:cNvSpPr/>
            <p:nvPr/>
          </p:nvSpPr>
          <p:spPr>
            <a:xfrm>
              <a:off x="7031831" y="7624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90" name="Freeform: Shape 1189">
              <a:extLst>
                <a:ext uri="{FF2B5EF4-FFF2-40B4-BE49-F238E27FC236}">
                  <a16:creationId xmlns:a16="http://schemas.microsoft.com/office/drawing/2014/main" id="{323233ED-E1CD-4C0D-BC12-A8FB1E34E205}"/>
                </a:ext>
              </a:extLst>
            </p:cNvPr>
            <p:cNvSpPr/>
            <p:nvPr/>
          </p:nvSpPr>
          <p:spPr>
            <a:xfrm>
              <a:off x="7017826" y="773906"/>
              <a:ext cx="9525" cy="9525"/>
            </a:xfrm>
            <a:custGeom>
              <a:avLst/>
              <a:gdLst>
                <a:gd name="connsiteX0" fmla="*/ 7815 w 9525"/>
                <a:gd name="connsiteY0" fmla="*/ 7144 h 9525"/>
                <a:gd name="connsiteX1" fmla="*/ 7815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15" y="7144"/>
                  </a:moveTo>
                  <a:cubicBezTo>
                    <a:pt x="5909" y="7144"/>
                    <a:pt x="8767" y="8096"/>
                    <a:pt x="7815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91" name="Freeform: Shape 1190">
              <a:extLst>
                <a:ext uri="{FF2B5EF4-FFF2-40B4-BE49-F238E27FC236}">
                  <a16:creationId xmlns:a16="http://schemas.microsoft.com/office/drawing/2014/main" id="{4CD82B67-2512-471C-BBFD-DCDF105BB517}"/>
                </a:ext>
              </a:extLst>
            </p:cNvPr>
            <p:cNvSpPr/>
            <p:nvPr/>
          </p:nvSpPr>
          <p:spPr>
            <a:xfrm>
              <a:off x="7014686" y="7786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92" name="Freeform: Shape 1191">
              <a:extLst>
                <a:ext uri="{FF2B5EF4-FFF2-40B4-BE49-F238E27FC236}">
                  <a16:creationId xmlns:a16="http://schemas.microsoft.com/office/drawing/2014/main" id="{DAA791D4-816C-48FD-A3F7-19BB9225BC67}"/>
                </a:ext>
              </a:extLst>
            </p:cNvPr>
            <p:cNvSpPr/>
            <p:nvPr/>
          </p:nvSpPr>
          <p:spPr>
            <a:xfrm>
              <a:off x="6944201" y="899636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cubicBezTo>
                    <a:pt x="9049" y="8096"/>
                    <a:pt x="8096" y="8096"/>
                    <a:pt x="7144" y="7144"/>
                  </a:cubicBezTo>
                  <a:cubicBezTo>
                    <a:pt x="9049" y="8096"/>
                    <a:pt x="10001" y="9049"/>
                    <a:pt x="10001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93" name="Freeform: Shape 1192">
              <a:extLst>
                <a:ext uri="{FF2B5EF4-FFF2-40B4-BE49-F238E27FC236}">
                  <a16:creationId xmlns:a16="http://schemas.microsoft.com/office/drawing/2014/main" id="{5708D27C-E7A8-4D78-823A-F60F27FF18AE}"/>
                </a:ext>
              </a:extLst>
            </p:cNvPr>
            <p:cNvSpPr/>
            <p:nvPr/>
          </p:nvSpPr>
          <p:spPr>
            <a:xfrm>
              <a:off x="7094696" y="7453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0954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94" name="Freeform: Shape 1193">
              <a:extLst>
                <a:ext uri="{FF2B5EF4-FFF2-40B4-BE49-F238E27FC236}">
                  <a16:creationId xmlns:a16="http://schemas.microsoft.com/office/drawing/2014/main" id="{90A26984-E66E-463B-B055-EC647C69128B}"/>
                </a:ext>
              </a:extLst>
            </p:cNvPr>
            <p:cNvSpPr/>
            <p:nvPr/>
          </p:nvSpPr>
          <p:spPr>
            <a:xfrm>
              <a:off x="7034265" y="79009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7144"/>
                  </a:ln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95" name="Freeform: Shape 1194">
              <a:extLst>
                <a:ext uri="{FF2B5EF4-FFF2-40B4-BE49-F238E27FC236}">
                  <a16:creationId xmlns:a16="http://schemas.microsoft.com/office/drawing/2014/main" id="{B45752A4-2D32-4BBC-B9E8-6E044115193E}"/>
                </a:ext>
              </a:extLst>
            </p:cNvPr>
            <p:cNvSpPr/>
            <p:nvPr/>
          </p:nvSpPr>
          <p:spPr>
            <a:xfrm>
              <a:off x="6960394" y="8615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96" name="Freeform: Shape 1195">
              <a:extLst>
                <a:ext uri="{FF2B5EF4-FFF2-40B4-BE49-F238E27FC236}">
                  <a16:creationId xmlns:a16="http://schemas.microsoft.com/office/drawing/2014/main" id="{1A58D0DE-CFC3-4186-BE2B-B7AF680B92F7}"/>
                </a:ext>
              </a:extLst>
            </p:cNvPr>
            <p:cNvSpPr/>
            <p:nvPr/>
          </p:nvSpPr>
          <p:spPr>
            <a:xfrm>
              <a:off x="7030322" y="791856"/>
              <a:ext cx="9525" cy="9525"/>
            </a:xfrm>
            <a:custGeom>
              <a:avLst/>
              <a:gdLst>
                <a:gd name="connsiteX0" fmla="*/ 8653 w 9525"/>
                <a:gd name="connsiteY0" fmla="*/ 8244 h 9525"/>
                <a:gd name="connsiteX1" fmla="*/ 8653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8244"/>
                  </a:moveTo>
                  <a:cubicBezTo>
                    <a:pt x="5796" y="6339"/>
                    <a:pt x="7700" y="7291"/>
                    <a:pt x="8653" y="82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97" name="Freeform: Shape 1196">
              <a:extLst>
                <a:ext uri="{FF2B5EF4-FFF2-40B4-BE49-F238E27FC236}">
                  <a16:creationId xmlns:a16="http://schemas.microsoft.com/office/drawing/2014/main" id="{5AE7D013-E06D-4DFC-BD44-82A3303778DB}"/>
                </a:ext>
              </a:extLst>
            </p:cNvPr>
            <p:cNvSpPr/>
            <p:nvPr/>
          </p:nvSpPr>
          <p:spPr>
            <a:xfrm>
              <a:off x="6944201" y="9005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98" name="Freeform: Shape 1197">
              <a:extLst>
                <a:ext uri="{FF2B5EF4-FFF2-40B4-BE49-F238E27FC236}">
                  <a16:creationId xmlns:a16="http://schemas.microsoft.com/office/drawing/2014/main" id="{5D296DEE-C6D0-4E88-9F1A-9490CCABCFD1}"/>
                </a:ext>
              </a:extLst>
            </p:cNvPr>
            <p:cNvSpPr/>
            <p:nvPr/>
          </p:nvSpPr>
          <p:spPr>
            <a:xfrm>
              <a:off x="6918484" y="738125"/>
              <a:ext cx="190500" cy="200025"/>
            </a:xfrm>
            <a:custGeom>
              <a:avLst/>
              <a:gdLst>
                <a:gd name="connsiteX0" fmla="*/ 37624 w 190500"/>
                <a:gd name="connsiteY0" fmla="*/ 177227 h 200025"/>
                <a:gd name="connsiteX1" fmla="*/ 37624 w 190500"/>
                <a:gd name="connsiteY1" fmla="*/ 169607 h 200025"/>
                <a:gd name="connsiteX2" fmla="*/ 128111 w 190500"/>
                <a:gd name="connsiteY2" fmla="*/ 38162 h 200025"/>
                <a:gd name="connsiteX3" fmla="*/ 137636 w 190500"/>
                <a:gd name="connsiteY3" fmla="*/ 30542 h 200025"/>
                <a:gd name="connsiteX4" fmla="*/ 165259 w 190500"/>
                <a:gd name="connsiteY4" fmla="*/ 14349 h 200025"/>
                <a:gd name="connsiteX5" fmla="*/ 178594 w 190500"/>
                <a:gd name="connsiteY5" fmla="*/ 8634 h 200025"/>
                <a:gd name="connsiteX6" fmla="*/ 183356 w 190500"/>
                <a:gd name="connsiteY6" fmla="*/ 16254 h 200025"/>
                <a:gd name="connsiteX7" fmla="*/ 184309 w 190500"/>
                <a:gd name="connsiteY7" fmla="*/ 16254 h 200025"/>
                <a:gd name="connsiteX8" fmla="*/ 185261 w 190500"/>
                <a:gd name="connsiteY8" fmla="*/ 13397 h 200025"/>
                <a:gd name="connsiteX9" fmla="*/ 184309 w 190500"/>
                <a:gd name="connsiteY9" fmla="*/ 11492 h 200025"/>
                <a:gd name="connsiteX10" fmla="*/ 152876 w 190500"/>
                <a:gd name="connsiteY10" fmla="*/ 16254 h 200025"/>
                <a:gd name="connsiteX11" fmla="*/ 135731 w 190500"/>
                <a:gd name="connsiteY11" fmla="*/ 28637 h 200025"/>
                <a:gd name="connsiteX12" fmla="*/ 121444 w 190500"/>
                <a:gd name="connsiteY12" fmla="*/ 22922 h 200025"/>
                <a:gd name="connsiteX13" fmla="*/ 121444 w 190500"/>
                <a:gd name="connsiteY13" fmla="*/ 35304 h 200025"/>
                <a:gd name="connsiteX14" fmla="*/ 112871 w 190500"/>
                <a:gd name="connsiteY14" fmla="*/ 32447 h 200025"/>
                <a:gd name="connsiteX15" fmla="*/ 119539 w 190500"/>
                <a:gd name="connsiteY15" fmla="*/ 38162 h 200025"/>
                <a:gd name="connsiteX16" fmla="*/ 73819 w 190500"/>
                <a:gd name="connsiteY16" fmla="*/ 74357 h 200025"/>
                <a:gd name="connsiteX17" fmla="*/ 14764 w 190500"/>
                <a:gd name="connsiteY17" fmla="*/ 146747 h 200025"/>
                <a:gd name="connsiteX18" fmla="*/ 14764 w 190500"/>
                <a:gd name="connsiteY18" fmla="*/ 152462 h 200025"/>
                <a:gd name="connsiteX19" fmla="*/ 24289 w 190500"/>
                <a:gd name="connsiteY19" fmla="*/ 155319 h 200025"/>
                <a:gd name="connsiteX20" fmla="*/ 7144 w 190500"/>
                <a:gd name="connsiteY20" fmla="*/ 188657 h 200025"/>
                <a:gd name="connsiteX21" fmla="*/ 28099 w 190500"/>
                <a:gd name="connsiteY21" fmla="*/ 195324 h 200025"/>
                <a:gd name="connsiteX22" fmla="*/ 28099 w 190500"/>
                <a:gd name="connsiteY22" fmla="*/ 194372 h 200025"/>
                <a:gd name="connsiteX23" fmla="*/ 30004 w 190500"/>
                <a:gd name="connsiteY23" fmla="*/ 193419 h 200025"/>
                <a:gd name="connsiteX24" fmla="*/ 37624 w 190500"/>
                <a:gd name="connsiteY24" fmla="*/ 177227 h 200025"/>
                <a:gd name="connsiteX25" fmla="*/ 35719 w 190500"/>
                <a:gd name="connsiteY25" fmla="*/ 155319 h 200025"/>
                <a:gd name="connsiteX26" fmla="*/ 35719 w 190500"/>
                <a:gd name="connsiteY26" fmla="*/ 155319 h 200025"/>
                <a:gd name="connsiteX27" fmla="*/ 36671 w 190500"/>
                <a:gd name="connsiteY27" fmla="*/ 153414 h 200025"/>
                <a:gd name="connsiteX28" fmla="*/ 36671 w 190500"/>
                <a:gd name="connsiteY28" fmla="*/ 153414 h 200025"/>
                <a:gd name="connsiteX29" fmla="*/ 16669 w 190500"/>
                <a:gd name="connsiteY29" fmla="*/ 150557 h 200025"/>
                <a:gd name="connsiteX30" fmla="*/ 16669 w 190500"/>
                <a:gd name="connsiteY30" fmla="*/ 150557 h 200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90500" h="200025">
                  <a:moveTo>
                    <a:pt x="37624" y="177227"/>
                  </a:moveTo>
                  <a:cubicBezTo>
                    <a:pt x="40481" y="170559"/>
                    <a:pt x="16669" y="165797"/>
                    <a:pt x="37624" y="169607"/>
                  </a:cubicBezTo>
                  <a:cubicBezTo>
                    <a:pt x="28099" y="176274"/>
                    <a:pt x="130016" y="40067"/>
                    <a:pt x="128111" y="38162"/>
                  </a:cubicBezTo>
                  <a:cubicBezTo>
                    <a:pt x="137636" y="52449"/>
                    <a:pt x="140494" y="31494"/>
                    <a:pt x="137636" y="30542"/>
                  </a:cubicBezTo>
                  <a:cubicBezTo>
                    <a:pt x="138589" y="39114"/>
                    <a:pt x="167164" y="14349"/>
                    <a:pt x="165259" y="14349"/>
                  </a:cubicBezTo>
                  <a:cubicBezTo>
                    <a:pt x="168116" y="20064"/>
                    <a:pt x="173831" y="21969"/>
                    <a:pt x="178594" y="8634"/>
                  </a:cubicBezTo>
                  <a:cubicBezTo>
                    <a:pt x="181451" y="13397"/>
                    <a:pt x="182404" y="11492"/>
                    <a:pt x="183356" y="16254"/>
                  </a:cubicBezTo>
                  <a:cubicBezTo>
                    <a:pt x="183356" y="10539"/>
                    <a:pt x="184309" y="10539"/>
                    <a:pt x="184309" y="16254"/>
                  </a:cubicBezTo>
                  <a:cubicBezTo>
                    <a:pt x="183356" y="18159"/>
                    <a:pt x="185261" y="4824"/>
                    <a:pt x="185261" y="13397"/>
                  </a:cubicBezTo>
                  <a:cubicBezTo>
                    <a:pt x="184309" y="12444"/>
                    <a:pt x="183356" y="12444"/>
                    <a:pt x="184309" y="11492"/>
                  </a:cubicBezTo>
                  <a:cubicBezTo>
                    <a:pt x="179546" y="-891"/>
                    <a:pt x="152876" y="17207"/>
                    <a:pt x="152876" y="16254"/>
                  </a:cubicBezTo>
                  <a:cubicBezTo>
                    <a:pt x="137636" y="21017"/>
                    <a:pt x="136684" y="14349"/>
                    <a:pt x="135731" y="28637"/>
                  </a:cubicBezTo>
                  <a:cubicBezTo>
                    <a:pt x="130016" y="29589"/>
                    <a:pt x="130969" y="24827"/>
                    <a:pt x="121444" y="22922"/>
                  </a:cubicBezTo>
                  <a:cubicBezTo>
                    <a:pt x="122396" y="33399"/>
                    <a:pt x="123349" y="21017"/>
                    <a:pt x="121444" y="35304"/>
                  </a:cubicBezTo>
                  <a:cubicBezTo>
                    <a:pt x="121444" y="34352"/>
                    <a:pt x="112871" y="31494"/>
                    <a:pt x="112871" y="32447"/>
                  </a:cubicBezTo>
                  <a:cubicBezTo>
                    <a:pt x="117634" y="36257"/>
                    <a:pt x="114776" y="33399"/>
                    <a:pt x="119539" y="38162"/>
                  </a:cubicBezTo>
                  <a:cubicBezTo>
                    <a:pt x="111919" y="32447"/>
                    <a:pt x="89059" y="76262"/>
                    <a:pt x="73819" y="74357"/>
                  </a:cubicBezTo>
                  <a:cubicBezTo>
                    <a:pt x="74771" y="74357"/>
                    <a:pt x="25241" y="152462"/>
                    <a:pt x="14764" y="146747"/>
                  </a:cubicBezTo>
                  <a:cubicBezTo>
                    <a:pt x="22384" y="153414"/>
                    <a:pt x="17621" y="149604"/>
                    <a:pt x="14764" y="152462"/>
                  </a:cubicBezTo>
                  <a:cubicBezTo>
                    <a:pt x="23336" y="155319"/>
                    <a:pt x="14764" y="151509"/>
                    <a:pt x="24289" y="155319"/>
                  </a:cubicBezTo>
                  <a:cubicBezTo>
                    <a:pt x="20479" y="154367"/>
                    <a:pt x="9049" y="184847"/>
                    <a:pt x="7144" y="188657"/>
                  </a:cubicBezTo>
                  <a:cubicBezTo>
                    <a:pt x="9049" y="192467"/>
                    <a:pt x="28099" y="195324"/>
                    <a:pt x="28099" y="195324"/>
                  </a:cubicBezTo>
                  <a:cubicBezTo>
                    <a:pt x="28099" y="194372"/>
                    <a:pt x="25241" y="191514"/>
                    <a:pt x="28099" y="194372"/>
                  </a:cubicBezTo>
                  <a:cubicBezTo>
                    <a:pt x="27146" y="192467"/>
                    <a:pt x="27146" y="192467"/>
                    <a:pt x="30004" y="193419"/>
                  </a:cubicBezTo>
                  <a:cubicBezTo>
                    <a:pt x="27146" y="182942"/>
                    <a:pt x="34766" y="181989"/>
                    <a:pt x="37624" y="177227"/>
                  </a:cubicBezTo>
                  <a:close/>
                  <a:moveTo>
                    <a:pt x="35719" y="155319"/>
                  </a:moveTo>
                  <a:cubicBezTo>
                    <a:pt x="35719" y="155319"/>
                    <a:pt x="35719" y="156272"/>
                    <a:pt x="35719" y="155319"/>
                  </a:cubicBezTo>
                  <a:close/>
                  <a:moveTo>
                    <a:pt x="36671" y="153414"/>
                  </a:moveTo>
                  <a:cubicBezTo>
                    <a:pt x="35719" y="153414"/>
                    <a:pt x="31909" y="153414"/>
                    <a:pt x="36671" y="153414"/>
                  </a:cubicBezTo>
                  <a:close/>
                  <a:moveTo>
                    <a:pt x="16669" y="150557"/>
                  </a:moveTo>
                  <a:cubicBezTo>
                    <a:pt x="16669" y="149604"/>
                    <a:pt x="20479" y="151509"/>
                    <a:pt x="16669" y="15055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99" name="Freeform: Shape 1198">
              <a:extLst>
                <a:ext uri="{FF2B5EF4-FFF2-40B4-BE49-F238E27FC236}">
                  <a16:creationId xmlns:a16="http://schemas.microsoft.com/office/drawing/2014/main" id="{F6B65614-3BB7-4E27-80EE-1E8A7B79AC67}"/>
                </a:ext>
              </a:extLst>
            </p:cNvPr>
            <p:cNvSpPr/>
            <p:nvPr/>
          </p:nvSpPr>
          <p:spPr>
            <a:xfrm>
              <a:off x="6930866" y="8834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00" name="Freeform: Shape 1199">
              <a:extLst>
                <a:ext uri="{FF2B5EF4-FFF2-40B4-BE49-F238E27FC236}">
                  <a16:creationId xmlns:a16="http://schemas.microsoft.com/office/drawing/2014/main" id="{1664FE4D-9A11-40B5-B91F-CBCEDCD03B8D}"/>
                </a:ext>
              </a:extLst>
            </p:cNvPr>
            <p:cNvSpPr/>
            <p:nvPr/>
          </p:nvSpPr>
          <p:spPr>
            <a:xfrm>
              <a:off x="7064216" y="74586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01" name="Freeform: Shape 1200">
              <a:extLst>
                <a:ext uri="{FF2B5EF4-FFF2-40B4-BE49-F238E27FC236}">
                  <a16:creationId xmlns:a16="http://schemas.microsoft.com/office/drawing/2014/main" id="{A669F6BA-6197-4FAE-9BDB-9B093362932B}"/>
                </a:ext>
              </a:extLst>
            </p:cNvPr>
            <p:cNvSpPr/>
            <p:nvPr/>
          </p:nvSpPr>
          <p:spPr>
            <a:xfrm>
              <a:off x="6960500" y="863441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6085" y="7144"/>
                    <a:pt x="7990" y="7144"/>
                    <a:pt x="799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02" name="Freeform: Shape 1201">
              <a:extLst>
                <a:ext uri="{FF2B5EF4-FFF2-40B4-BE49-F238E27FC236}">
                  <a16:creationId xmlns:a16="http://schemas.microsoft.com/office/drawing/2014/main" id="{CECC3230-82B8-44FF-B249-49D20FBB2B50}"/>
                </a:ext>
              </a:extLst>
            </p:cNvPr>
            <p:cNvSpPr/>
            <p:nvPr/>
          </p:nvSpPr>
          <p:spPr>
            <a:xfrm>
              <a:off x="7076599" y="75104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03" name="Freeform: Shape 1202">
              <a:extLst>
                <a:ext uri="{FF2B5EF4-FFF2-40B4-BE49-F238E27FC236}">
                  <a16:creationId xmlns:a16="http://schemas.microsoft.com/office/drawing/2014/main" id="{1298D878-17F9-4270-9B66-23A042E7E7D3}"/>
                </a:ext>
              </a:extLst>
            </p:cNvPr>
            <p:cNvSpPr/>
            <p:nvPr/>
          </p:nvSpPr>
          <p:spPr>
            <a:xfrm>
              <a:off x="7081361" y="7500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04" name="Freeform: Shape 1203">
              <a:extLst>
                <a:ext uri="{FF2B5EF4-FFF2-40B4-BE49-F238E27FC236}">
                  <a16:creationId xmlns:a16="http://schemas.microsoft.com/office/drawing/2014/main" id="{AAA65FA2-DE4D-4171-8292-B3249D7A2B76}"/>
                </a:ext>
              </a:extLst>
            </p:cNvPr>
            <p:cNvSpPr/>
            <p:nvPr/>
          </p:nvSpPr>
          <p:spPr>
            <a:xfrm>
              <a:off x="7083795" y="748400"/>
              <a:ext cx="9525" cy="9525"/>
            </a:xfrm>
            <a:custGeom>
              <a:avLst/>
              <a:gdLst>
                <a:gd name="connsiteX0" fmla="*/ 7567 w 9525"/>
                <a:gd name="connsiteY0" fmla="*/ 8837 h 9525"/>
                <a:gd name="connsiteX1" fmla="*/ 7567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8837"/>
                  </a:moveTo>
                  <a:cubicBezTo>
                    <a:pt x="7567" y="8837"/>
                    <a:pt x="6615" y="5027"/>
                    <a:pt x="7567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05" name="Freeform: Shape 1204">
              <a:extLst>
                <a:ext uri="{FF2B5EF4-FFF2-40B4-BE49-F238E27FC236}">
                  <a16:creationId xmlns:a16="http://schemas.microsoft.com/office/drawing/2014/main" id="{B986F08D-C04A-4D6C-B93B-DADE9C01E015}"/>
                </a:ext>
              </a:extLst>
            </p:cNvPr>
            <p:cNvSpPr/>
            <p:nvPr/>
          </p:nvSpPr>
          <p:spPr>
            <a:xfrm>
              <a:off x="7044214" y="7767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06" name="Freeform: Shape 1205">
              <a:extLst>
                <a:ext uri="{FF2B5EF4-FFF2-40B4-BE49-F238E27FC236}">
                  <a16:creationId xmlns:a16="http://schemas.microsoft.com/office/drawing/2014/main" id="{8BAC1924-AF3A-404C-BAE2-49552B693F3D}"/>
                </a:ext>
              </a:extLst>
            </p:cNvPr>
            <p:cNvSpPr/>
            <p:nvPr/>
          </p:nvSpPr>
          <p:spPr>
            <a:xfrm>
              <a:off x="7051834" y="7624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8096" y="9049"/>
                    <a:pt x="8096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07" name="Freeform: Shape 1206">
              <a:extLst>
                <a:ext uri="{FF2B5EF4-FFF2-40B4-BE49-F238E27FC236}">
                  <a16:creationId xmlns:a16="http://schemas.microsoft.com/office/drawing/2014/main" id="{7D78B7F9-229A-4C0A-B890-59E09338F834}"/>
                </a:ext>
              </a:extLst>
            </p:cNvPr>
            <p:cNvSpPr/>
            <p:nvPr/>
          </p:nvSpPr>
          <p:spPr>
            <a:xfrm>
              <a:off x="7034689" y="7900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08" name="Freeform: Shape 1207">
              <a:extLst>
                <a:ext uri="{FF2B5EF4-FFF2-40B4-BE49-F238E27FC236}">
                  <a16:creationId xmlns:a16="http://schemas.microsoft.com/office/drawing/2014/main" id="{9FA7EB74-7ADF-4AEF-8BE0-C8411F8A6C4B}"/>
                </a:ext>
              </a:extLst>
            </p:cNvPr>
            <p:cNvSpPr/>
            <p:nvPr/>
          </p:nvSpPr>
          <p:spPr>
            <a:xfrm>
              <a:off x="7051834" y="7643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09" name="Freeform: Shape 1208">
              <a:extLst>
                <a:ext uri="{FF2B5EF4-FFF2-40B4-BE49-F238E27FC236}">
                  <a16:creationId xmlns:a16="http://schemas.microsoft.com/office/drawing/2014/main" id="{EB88DF6B-269C-4C78-8F4B-D67A6C0A3A1C}"/>
                </a:ext>
              </a:extLst>
            </p:cNvPr>
            <p:cNvSpPr/>
            <p:nvPr/>
          </p:nvSpPr>
          <p:spPr>
            <a:xfrm>
              <a:off x="7097554" y="7462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10" name="Freeform: Shape 1209">
              <a:extLst>
                <a:ext uri="{FF2B5EF4-FFF2-40B4-BE49-F238E27FC236}">
                  <a16:creationId xmlns:a16="http://schemas.microsoft.com/office/drawing/2014/main" id="{F1D73E29-9DFB-4495-9A08-95F610D8C97C}"/>
                </a:ext>
              </a:extLst>
            </p:cNvPr>
            <p:cNvSpPr/>
            <p:nvPr/>
          </p:nvSpPr>
          <p:spPr>
            <a:xfrm>
              <a:off x="7097554" y="7462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11" name="Freeform: Shape 1210">
              <a:extLst>
                <a:ext uri="{FF2B5EF4-FFF2-40B4-BE49-F238E27FC236}">
                  <a16:creationId xmlns:a16="http://schemas.microsoft.com/office/drawing/2014/main" id="{A8254CFD-3755-4720-A279-F96243FA72B6}"/>
                </a:ext>
              </a:extLst>
            </p:cNvPr>
            <p:cNvSpPr/>
            <p:nvPr/>
          </p:nvSpPr>
          <p:spPr>
            <a:xfrm>
              <a:off x="7097554" y="7453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12" name="Freeform: Shape 1211">
              <a:extLst>
                <a:ext uri="{FF2B5EF4-FFF2-40B4-BE49-F238E27FC236}">
                  <a16:creationId xmlns:a16="http://schemas.microsoft.com/office/drawing/2014/main" id="{50166E85-BB90-4C56-A564-8C4D66F127E3}"/>
                </a:ext>
              </a:extLst>
            </p:cNvPr>
            <p:cNvSpPr/>
            <p:nvPr/>
          </p:nvSpPr>
          <p:spPr>
            <a:xfrm>
              <a:off x="7092791" y="7462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6"/>
                  </a:lnTo>
                  <a:cubicBezTo>
                    <a:pt x="8096" y="8096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13" name="Freeform: Shape 1212">
              <a:extLst>
                <a:ext uri="{FF2B5EF4-FFF2-40B4-BE49-F238E27FC236}">
                  <a16:creationId xmlns:a16="http://schemas.microsoft.com/office/drawing/2014/main" id="{3A9B4EF3-50A8-40DA-9922-1E2E95FC8B95}"/>
                </a:ext>
              </a:extLst>
            </p:cNvPr>
            <p:cNvSpPr/>
            <p:nvPr/>
          </p:nvSpPr>
          <p:spPr>
            <a:xfrm>
              <a:off x="7091839" y="7472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1906" y="9049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14" name="Freeform: Shape 1213">
              <a:extLst>
                <a:ext uri="{FF2B5EF4-FFF2-40B4-BE49-F238E27FC236}">
                  <a16:creationId xmlns:a16="http://schemas.microsoft.com/office/drawing/2014/main" id="{0BC7D4E1-E32A-4FB7-8E95-07C90D0F5F10}"/>
                </a:ext>
              </a:extLst>
            </p:cNvPr>
            <p:cNvSpPr/>
            <p:nvPr/>
          </p:nvSpPr>
          <p:spPr>
            <a:xfrm>
              <a:off x="7082314" y="735912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9049" y="6085"/>
                    <a:pt x="8096" y="7990"/>
                    <a:pt x="7144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15" name="Freeform: Shape 1214">
              <a:extLst>
                <a:ext uri="{FF2B5EF4-FFF2-40B4-BE49-F238E27FC236}">
                  <a16:creationId xmlns:a16="http://schemas.microsoft.com/office/drawing/2014/main" id="{EB427787-E672-4D0C-B569-91B5CEC75647}"/>
                </a:ext>
              </a:extLst>
            </p:cNvPr>
            <p:cNvSpPr/>
            <p:nvPr/>
          </p:nvSpPr>
          <p:spPr>
            <a:xfrm>
              <a:off x="7077551" y="734853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cubicBezTo>
                    <a:pt x="8096" y="8096"/>
                    <a:pt x="7144" y="7144"/>
                    <a:pt x="7144" y="7144"/>
                  </a:cubicBezTo>
                  <a:cubicBezTo>
                    <a:pt x="8096" y="8096"/>
                    <a:pt x="8096" y="8096"/>
                    <a:pt x="8096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16" name="Freeform: Shape 1215">
              <a:extLst>
                <a:ext uri="{FF2B5EF4-FFF2-40B4-BE49-F238E27FC236}">
                  <a16:creationId xmlns:a16="http://schemas.microsoft.com/office/drawing/2014/main" id="{FACA7933-7EC4-4CFD-B564-7B1C8777EEF9}"/>
                </a:ext>
              </a:extLst>
            </p:cNvPr>
            <p:cNvSpPr/>
            <p:nvPr/>
          </p:nvSpPr>
          <p:spPr>
            <a:xfrm>
              <a:off x="7054691" y="745331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8096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17" name="Freeform: Shape 1216">
              <a:extLst>
                <a:ext uri="{FF2B5EF4-FFF2-40B4-BE49-F238E27FC236}">
                  <a16:creationId xmlns:a16="http://schemas.microsoft.com/office/drawing/2014/main" id="{90F6B1F0-CE8F-4D35-9B4D-C7AB2A5815F6}"/>
                </a:ext>
              </a:extLst>
            </p:cNvPr>
            <p:cNvSpPr/>
            <p:nvPr/>
          </p:nvSpPr>
          <p:spPr>
            <a:xfrm>
              <a:off x="7058372" y="761523"/>
              <a:ext cx="9525" cy="9525"/>
            </a:xfrm>
            <a:custGeom>
              <a:avLst/>
              <a:gdLst>
                <a:gd name="connsiteX0" fmla="*/ 7273 w 9525"/>
                <a:gd name="connsiteY0" fmla="*/ 7144 h 9525"/>
                <a:gd name="connsiteX1" fmla="*/ 727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273" y="7144"/>
                  </a:moveTo>
                  <a:cubicBezTo>
                    <a:pt x="11083" y="8096"/>
                    <a:pt x="6320" y="7144"/>
                    <a:pt x="727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18" name="Freeform: Shape 1217">
              <a:extLst>
                <a:ext uri="{FF2B5EF4-FFF2-40B4-BE49-F238E27FC236}">
                  <a16:creationId xmlns:a16="http://schemas.microsoft.com/office/drawing/2014/main" id="{B295E9BB-BA59-4FEB-ABD7-5D3786DB63F8}"/>
                </a:ext>
              </a:extLst>
            </p:cNvPr>
            <p:cNvSpPr/>
            <p:nvPr/>
          </p:nvSpPr>
          <p:spPr>
            <a:xfrm>
              <a:off x="7045844" y="747079"/>
              <a:ext cx="9525" cy="9525"/>
            </a:xfrm>
            <a:custGeom>
              <a:avLst/>
              <a:gdLst>
                <a:gd name="connsiteX0" fmla="*/ 7419 w 9525"/>
                <a:gd name="connsiteY0" fmla="*/ 7301 h 9525"/>
                <a:gd name="connsiteX1" fmla="*/ 7419 w 9525"/>
                <a:gd name="connsiteY1" fmla="*/ 73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7301"/>
                  </a:moveTo>
                  <a:cubicBezTo>
                    <a:pt x="8371" y="6348"/>
                    <a:pt x="6466" y="10158"/>
                    <a:pt x="7419" y="73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19" name="Freeform: Shape 1218">
              <a:extLst>
                <a:ext uri="{FF2B5EF4-FFF2-40B4-BE49-F238E27FC236}">
                  <a16:creationId xmlns:a16="http://schemas.microsoft.com/office/drawing/2014/main" id="{A70AE44F-8B54-4C7F-9DAD-6C83A3BF608D}"/>
                </a:ext>
              </a:extLst>
            </p:cNvPr>
            <p:cNvSpPr/>
            <p:nvPr/>
          </p:nvSpPr>
          <p:spPr>
            <a:xfrm>
              <a:off x="7012781" y="776122"/>
              <a:ext cx="9525" cy="9525"/>
            </a:xfrm>
            <a:custGeom>
              <a:avLst/>
              <a:gdLst>
                <a:gd name="connsiteX0" fmla="*/ 7144 w 9525"/>
                <a:gd name="connsiteY0" fmla="*/ 7785 h 9525"/>
                <a:gd name="connsiteX1" fmla="*/ 10001 w 9525"/>
                <a:gd name="connsiteY1" fmla="*/ 9690 h 9525"/>
                <a:gd name="connsiteX2" fmla="*/ 7144 w 9525"/>
                <a:gd name="connsiteY2" fmla="*/ 778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785"/>
                  </a:moveTo>
                  <a:lnTo>
                    <a:pt x="10001" y="9690"/>
                  </a:lnTo>
                  <a:cubicBezTo>
                    <a:pt x="10001" y="8737"/>
                    <a:pt x="7144" y="5880"/>
                    <a:pt x="7144" y="778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20" name="Freeform: Shape 1219">
              <a:extLst>
                <a:ext uri="{FF2B5EF4-FFF2-40B4-BE49-F238E27FC236}">
                  <a16:creationId xmlns:a16="http://schemas.microsoft.com/office/drawing/2014/main" id="{41BFFBA5-B901-4A73-9F9F-80C478E71C06}"/>
                </a:ext>
              </a:extLst>
            </p:cNvPr>
            <p:cNvSpPr/>
            <p:nvPr/>
          </p:nvSpPr>
          <p:spPr>
            <a:xfrm>
              <a:off x="7002044" y="792241"/>
              <a:ext cx="9525" cy="9525"/>
            </a:xfrm>
            <a:custGeom>
              <a:avLst/>
              <a:gdLst>
                <a:gd name="connsiteX0" fmla="*/ 9308 w 9525"/>
                <a:gd name="connsiteY0" fmla="*/ 7858 h 9525"/>
                <a:gd name="connsiteX1" fmla="*/ 7403 w 9525"/>
                <a:gd name="connsiteY1" fmla="*/ 7858 h 9525"/>
                <a:gd name="connsiteX2" fmla="*/ 9308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308" y="7858"/>
                  </a:moveTo>
                  <a:cubicBezTo>
                    <a:pt x="8356" y="6906"/>
                    <a:pt x="6451" y="6906"/>
                    <a:pt x="7403" y="7858"/>
                  </a:cubicBezTo>
                  <a:cubicBezTo>
                    <a:pt x="8356" y="7858"/>
                    <a:pt x="9308" y="7858"/>
                    <a:pt x="9308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21" name="Freeform: Shape 1220">
              <a:extLst>
                <a:ext uri="{FF2B5EF4-FFF2-40B4-BE49-F238E27FC236}">
                  <a16:creationId xmlns:a16="http://schemas.microsoft.com/office/drawing/2014/main" id="{13385F0E-263E-4249-93F5-77DEF03A465E}"/>
                </a:ext>
              </a:extLst>
            </p:cNvPr>
            <p:cNvSpPr/>
            <p:nvPr/>
          </p:nvSpPr>
          <p:spPr>
            <a:xfrm>
              <a:off x="6938592" y="848730"/>
              <a:ext cx="9525" cy="9525"/>
            </a:xfrm>
            <a:custGeom>
              <a:avLst/>
              <a:gdLst>
                <a:gd name="connsiteX0" fmla="*/ 7990 w 9525"/>
                <a:gd name="connsiteY0" fmla="*/ 7567 h 9525"/>
                <a:gd name="connsiteX1" fmla="*/ 7990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567"/>
                  </a:moveTo>
                  <a:cubicBezTo>
                    <a:pt x="6086" y="6615"/>
                    <a:pt x="7990" y="7567"/>
                    <a:pt x="7990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22" name="Freeform: Shape 1221">
              <a:extLst>
                <a:ext uri="{FF2B5EF4-FFF2-40B4-BE49-F238E27FC236}">
                  <a16:creationId xmlns:a16="http://schemas.microsoft.com/office/drawing/2014/main" id="{BED8CF45-5470-416F-96A0-23CBB83CBA32}"/>
                </a:ext>
              </a:extLst>
            </p:cNvPr>
            <p:cNvSpPr/>
            <p:nvPr/>
          </p:nvSpPr>
          <p:spPr>
            <a:xfrm>
              <a:off x="7761658" y="937259"/>
              <a:ext cx="9525" cy="9525"/>
            </a:xfrm>
            <a:custGeom>
              <a:avLst/>
              <a:gdLst>
                <a:gd name="connsiteX0" fmla="*/ 8837 w 9525"/>
                <a:gd name="connsiteY0" fmla="*/ 8573 h 9525"/>
                <a:gd name="connsiteX1" fmla="*/ 8837 w 9525"/>
                <a:gd name="connsiteY1" fmla="*/ 8573 h 9525"/>
                <a:gd name="connsiteX2" fmla="*/ 8837 w 9525"/>
                <a:gd name="connsiteY2" fmla="*/ 857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837" y="8573"/>
                  </a:moveTo>
                  <a:cubicBezTo>
                    <a:pt x="8837" y="6667"/>
                    <a:pt x="5027" y="6667"/>
                    <a:pt x="8837" y="8573"/>
                  </a:cubicBezTo>
                  <a:lnTo>
                    <a:pt x="8837" y="857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23" name="Freeform: Shape 1222">
              <a:extLst>
                <a:ext uri="{FF2B5EF4-FFF2-40B4-BE49-F238E27FC236}">
                  <a16:creationId xmlns:a16="http://schemas.microsoft.com/office/drawing/2014/main" id="{5B4E7D8E-E422-49E7-B08A-848CBDB00C9D}"/>
                </a:ext>
              </a:extLst>
            </p:cNvPr>
            <p:cNvSpPr/>
            <p:nvPr/>
          </p:nvSpPr>
          <p:spPr>
            <a:xfrm>
              <a:off x="7753403" y="93392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8096"/>
                    <a:pt x="7567" y="14764"/>
                    <a:pt x="7567" y="7144"/>
                  </a:cubicBezTo>
                  <a:lnTo>
                    <a:pt x="7567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24" name="Freeform: Shape 1223">
              <a:extLst>
                <a:ext uri="{FF2B5EF4-FFF2-40B4-BE49-F238E27FC236}">
                  <a16:creationId xmlns:a16="http://schemas.microsoft.com/office/drawing/2014/main" id="{F9BF3A65-4B9E-4905-A138-649D737670FD}"/>
                </a:ext>
              </a:extLst>
            </p:cNvPr>
            <p:cNvSpPr/>
            <p:nvPr/>
          </p:nvSpPr>
          <p:spPr>
            <a:xfrm>
              <a:off x="7630954" y="922496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lnTo>
                    <a:pt x="7144" y="7144"/>
                  </a:lnTo>
                  <a:cubicBezTo>
                    <a:pt x="7144" y="9049"/>
                    <a:pt x="8096" y="8096"/>
                    <a:pt x="9049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25" name="Freeform: Shape 1224">
              <a:extLst>
                <a:ext uri="{FF2B5EF4-FFF2-40B4-BE49-F238E27FC236}">
                  <a16:creationId xmlns:a16="http://schemas.microsoft.com/office/drawing/2014/main" id="{DFC53953-4904-4930-96A6-D45CFCDE87C3}"/>
                </a:ext>
              </a:extLst>
            </p:cNvPr>
            <p:cNvSpPr/>
            <p:nvPr/>
          </p:nvSpPr>
          <p:spPr>
            <a:xfrm>
              <a:off x="7738586" y="94464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9049" y="6906"/>
                    <a:pt x="8096" y="6906"/>
                    <a:pt x="7144" y="7858"/>
                  </a:cubicBezTo>
                  <a:lnTo>
                    <a:pt x="7144" y="7858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26" name="Freeform: Shape 1225">
              <a:extLst>
                <a:ext uri="{FF2B5EF4-FFF2-40B4-BE49-F238E27FC236}">
                  <a16:creationId xmlns:a16="http://schemas.microsoft.com/office/drawing/2014/main" id="{2F395E84-42EF-4FC8-8EF7-362549E8C626}"/>
                </a:ext>
              </a:extLst>
            </p:cNvPr>
            <p:cNvSpPr/>
            <p:nvPr/>
          </p:nvSpPr>
          <p:spPr>
            <a:xfrm>
              <a:off x="7665244" y="913606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  <a:gd name="connsiteX2" fmla="*/ 7144 w 9525"/>
                <a:gd name="connsiteY2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7144" y="8414"/>
                    <a:pt x="9049" y="5556"/>
                    <a:pt x="7144" y="8414"/>
                  </a:cubicBezTo>
                  <a:lnTo>
                    <a:pt x="7144" y="841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27" name="Freeform: Shape 1226">
              <a:extLst>
                <a:ext uri="{FF2B5EF4-FFF2-40B4-BE49-F238E27FC236}">
                  <a16:creationId xmlns:a16="http://schemas.microsoft.com/office/drawing/2014/main" id="{4AE347F6-AD8F-45B3-94FD-0748CB2775AB}"/>
                </a:ext>
              </a:extLst>
            </p:cNvPr>
            <p:cNvSpPr/>
            <p:nvPr/>
          </p:nvSpPr>
          <p:spPr>
            <a:xfrm>
              <a:off x="7688909" y="910113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  <a:gd name="connsiteX2" fmla="*/ 82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4434" y="7144"/>
                    <a:pt x="12054" y="13811"/>
                    <a:pt x="8244" y="7144"/>
                  </a:cubicBezTo>
                  <a:lnTo>
                    <a:pt x="82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28" name="Freeform: Shape 1227">
              <a:extLst>
                <a:ext uri="{FF2B5EF4-FFF2-40B4-BE49-F238E27FC236}">
                  <a16:creationId xmlns:a16="http://schemas.microsoft.com/office/drawing/2014/main" id="{A79C1CB6-797F-4A89-9FC5-ACEA1DF02509}"/>
                </a:ext>
              </a:extLst>
            </p:cNvPr>
            <p:cNvSpPr/>
            <p:nvPr/>
          </p:nvSpPr>
          <p:spPr>
            <a:xfrm>
              <a:off x="6845141" y="10129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29" name="Freeform: Shape 1228">
              <a:extLst>
                <a:ext uri="{FF2B5EF4-FFF2-40B4-BE49-F238E27FC236}">
                  <a16:creationId xmlns:a16="http://schemas.microsoft.com/office/drawing/2014/main" id="{0E7BA09F-E712-4026-987D-6E7806FB82EE}"/>
                </a:ext>
              </a:extLst>
            </p:cNvPr>
            <p:cNvSpPr/>
            <p:nvPr/>
          </p:nvSpPr>
          <p:spPr>
            <a:xfrm>
              <a:off x="6844189" y="10120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8096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30" name="Freeform: Shape 1229">
              <a:extLst>
                <a:ext uri="{FF2B5EF4-FFF2-40B4-BE49-F238E27FC236}">
                  <a16:creationId xmlns:a16="http://schemas.microsoft.com/office/drawing/2014/main" id="{3A535AF4-7E8B-4C87-9F20-326E5CBD67F7}"/>
                </a:ext>
              </a:extLst>
            </p:cNvPr>
            <p:cNvSpPr/>
            <p:nvPr/>
          </p:nvSpPr>
          <p:spPr>
            <a:xfrm>
              <a:off x="6844189" y="10120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31" name="Freeform: Shape 1230">
              <a:extLst>
                <a:ext uri="{FF2B5EF4-FFF2-40B4-BE49-F238E27FC236}">
                  <a16:creationId xmlns:a16="http://schemas.microsoft.com/office/drawing/2014/main" id="{B8EB9703-20A8-49F2-9531-0F0793E82697}"/>
                </a:ext>
              </a:extLst>
            </p:cNvPr>
            <p:cNvSpPr/>
            <p:nvPr/>
          </p:nvSpPr>
          <p:spPr>
            <a:xfrm>
              <a:off x="7231856" y="928211"/>
              <a:ext cx="9525" cy="19050"/>
            </a:xfrm>
            <a:custGeom>
              <a:avLst/>
              <a:gdLst>
                <a:gd name="connsiteX0" fmla="*/ 9049 w 9525"/>
                <a:gd name="connsiteY0" fmla="*/ 12859 h 19050"/>
                <a:gd name="connsiteX1" fmla="*/ 7144 w 9525"/>
                <a:gd name="connsiteY1" fmla="*/ 7144 h 19050"/>
                <a:gd name="connsiteX2" fmla="*/ 9049 w 9525"/>
                <a:gd name="connsiteY2" fmla="*/ 1285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049" y="12859"/>
                  </a:moveTo>
                  <a:cubicBezTo>
                    <a:pt x="8096" y="11906"/>
                    <a:pt x="10954" y="7144"/>
                    <a:pt x="7144" y="7144"/>
                  </a:cubicBezTo>
                  <a:cubicBezTo>
                    <a:pt x="10954" y="8096"/>
                    <a:pt x="4286" y="10954"/>
                    <a:pt x="9049" y="1285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32" name="Freeform: Shape 1231">
              <a:extLst>
                <a:ext uri="{FF2B5EF4-FFF2-40B4-BE49-F238E27FC236}">
                  <a16:creationId xmlns:a16="http://schemas.microsoft.com/office/drawing/2014/main" id="{62181469-9E68-4B9A-BD13-BE7BDD0F7C7D}"/>
                </a:ext>
              </a:extLst>
            </p:cNvPr>
            <p:cNvSpPr/>
            <p:nvPr/>
          </p:nvSpPr>
          <p:spPr>
            <a:xfrm>
              <a:off x="7233761" y="9339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33" name="Freeform: Shape 1232">
              <a:extLst>
                <a:ext uri="{FF2B5EF4-FFF2-40B4-BE49-F238E27FC236}">
                  <a16:creationId xmlns:a16="http://schemas.microsoft.com/office/drawing/2014/main" id="{A3DCAC3E-1153-4F9F-8CF1-BFA20B7A1080}"/>
                </a:ext>
              </a:extLst>
            </p:cNvPr>
            <p:cNvSpPr/>
            <p:nvPr/>
          </p:nvSpPr>
          <p:spPr>
            <a:xfrm>
              <a:off x="6933898" y="992028"/>
              <a:ext cx="9525" cy="9525"/>
            </a:xfrm>
            <a:custGeom>
              <a:avLst/>
              <a:gdLst>
                <a:gd name="connsiteX0" fmla="*/ 8875 w 9525"/>
                <a:gd name="connsiteY0" fmla="*/ 10001 h 9525"/>
                <a:gd name="connsiteX1" fmla="*/ 7922 w 9525"/>
                <a:gd name="connsiteY1" fmla="*/ 7144 h 9525"/>
                <a:gd name="connsiteX2" fmla="*/ 8875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875" y="10001"/>
                  </a:moveTo>
                  <a:cubicBezTo>
                    <a:pt x="7922" y="9049"/>
                    <a:pt x="7922" y="8096"/>
                    <a:pt x="7922" y="7144"/>
                  </a:cubicBezTo>
                  <a:cubicBezTo>
                    <a:pt x="8875" y="9049"/>
                    <a:pt x="5065" y="10001"/>
                    <a:pt x="8875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34" name="Freeform: Shape 1233">
              <a:extLst>
                <a:ext uri="{FF2B5EF4-FFF2-40B4-BE49-F238E27FC236}">
                  <a16:creationId xmlns:a16="http://schemas.microsoft.com/office/drawing/2014/main" id="{3ACB2B20-2B5A-4643-8F06-B6CB6A3C8905}"/>
                </a:ext>
              </a:extLst>
            </p:cNvPr>
            <p:cNvSpPr/>
            <p:nvPr/>
          </p:nvSpPr>
          <p:spPr>
            <a:xfrm>
              <a:off x="7738586" y="9444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0001"/>
                    <a:pt x="7144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35" name="Freeform: Shape 1234">
              <a:extLst>
                <a:ext uri="{FF2B5EF4-FFF2-40B4-BE49-F238E27FC236}">
                  <a16:creationId xmlns:a16="http://schemas.microsoft.com/office/drawing/2014/main" id="{9F5549A9-F109-4DAD-AD3A-45A4ED9B0AC0}"/>
                </a:ext>
              </a:extLst>
            </p:cNvPr>
            <p:cNvSpPr/>
            <p:nvPr/>
          </p:nvSpPr>
          <p:spPr>
            <a:xfrm>
              <a:off x="6981900" y="942369"/>
              <a:ext cx="9525" cy="9525"/>
            </a:xfrm>
            <a:custGeom>
              <a:avLst/>
              <a:gdLst>
                <a:gd name="connsiteX0" fmla="*/ 7544 w 9525"/>
                <a:gd name="connsiteY0" fmla="*/ 7273 h 9525"/>
                <a:gd name="connsiteX1" fmla="*/ 7544 w 9525"/>
                <a:gd name="connsiteY1" fmla="*/ 7273 h 9525"/>
                <a:gd name="connsiteX2" fmla="*/ 7544 w 9525"/>
                <a:gd name="connsiteY2" fmla="*/ 727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44" y="7273"/>
                  </a:moveTo>
                  <a:cubicBezTo>
                    <a:pt x="5640" y="11083"/>
                    <a:pt x="11355" y="6320"/>
                    <a:pt x="7544" y="7273"/>
                  </a:cubicBezTo>
                  <a:lnTo>
                    <a:pt x="7544" y="727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36" name="Freeform: Shape 1235">
              <a:extLst>
                <a:ext uri="{FF2B5EF4-FFF2-40B4-BE49-F238E27FC236}">
                  <a16:creationId xmlns:a16="http://schemas.microsoft.com/office/drawing/2014/main" id="{8116A47B-30D1-4C39-8871-C61906F52454}"/>
                </a:ext>
              </a:extLst>
            </p:cNvPr>
            <p:cNvSpPr/>
            <p:nvPr/>
          </p:nvSpPr>
          <p:spPr>
            <a:xfrm>
              <a:off x="6844189" y="913278"/>
              <a:ext cx="914400" cy="352425"/>
            </a:xfrm>
            <a:custGeom>
              <a:avLst/>
              <a:gdLst>
                <a:gd name="connsiteX0" fmla="*/ 910114 w 914400"/>
                <a:gd name="connsiteY0" fmla="*/ 31601 h 352425"/>
                <a:gd name="connsiteX1" fmla="*/ 816769 w 914400"/>
                <a:gd name="connsiteY1" fmla="*/ 21124 h 352425"/>
                <a:gd name="connsiteX2" fmla="*/ 796767 w 914400"/>
                <a:gd name="connsiteY2" fmla="*/ 18267 h 352425"/>
                <a:gd name="connsiteX3" fmla="*/ 768192 w 914400"/>
                <a:gd name="connsiteY3" fmla="*/ 19219 h 352425"/>
                <a:gd name="connsiteX4" fmla="*/ 768192 w 914400"/>
                <a:gd name="connsiteY4" fmla="*/ 17314 h 352425"/>
                <a:gd name="connsiteX5" fmla="*/ 768192 w 914400"/>
                <a:gd name="connsiteY5" fmla="*/ 19219 h 352425"/>
                <a:gd name="connsiteX6" fmla="*/ 613886 w 914400"/>
                <a:gd name="connsiteY6" fmla="*/ 14456 h 352425"/>
                <a:gd name="connsiteX7" fmla="*/ 620554 w 914400"/>
                <a:gd name="connsiteY7" fmla="*/ 18267 h 352425"/>
                <a:gd name="connsiteX8" fmla="*/ 440531 w 914400"/>
                <a:gd name="connsiteY8" fmla="*/ 21124 h 352425"/>
                <a:gd name="connsiteX9" fmla="*/ 163354 w 914400"/>
                <a:gd name="connsiteY9" fmla="*/ 35411 h 352425"/>
                <a:gd name="connsiteX10" fmla="*/ 142399 w 914400"/>
                <a:gd name="connsiteY10" fmla="*/ 40174 h 352425"/>
                <a:gd name="connsiteX11" fmla="*/ 7144 w 914400"/>
                <a:gd name="connsiteY11" fmla="*/ 104944 h 352425"/>
                <a:gd name="connsiteX12" fmla="*/ 18574 w 914400"/>
                <a:gd name="connsiteY12" fmla="*/ 115421 h 352425"/>
                <a:gd name="connsiteX13" fmla="*/ 20479 w 914400"/>
                <a:gd name="connsiteY13" fmla="*/ 112564 h 352425"/>
                <a:gd name="connsiteX14" fmla="*/ 76676 w 914400"/>
                <a:gd name="connsiteY14" fmla="*/ 94467 h 352425"/>
                <a:gd name="connsiteX15" fmla="*/ 99536 w 914400"/>
                <a:gd name="connsiteY15" fmla="*/ 80179 h 352425"/>
                <a:gd name="connsiteX16" fmla="*/ 106204 w 914400"/>
                <a:gd name="connsiteY16" fmla="*/ 81131 h 352425"/>
                <a:gd name="connsiteX17" fmla="*/ 101441 w 914400"/>
                <a:gd name="connsiteY17" fmla="*/ 89704 h 352425"/>
                <a:gd name="connsiteX18" fmla="*/ 156686 w 914400"/>
                <a:gd name="connsiteY18" fmla="*/ 96371 h 352425"/>
                <a:gd name="connsiteX19" fmla="*/ 112871 w 914400"/>
                <a:gd name="connsiteY19" fmla="*/ 111611 h 352425"/>
                <a:gd name="connsiteX20" fmla="*/ 144304 w 914400"/>
                <a:gd name="connsiteY20" fmla="*/ 213529 h 352425"/>
                <a:gd name="connsiteX21" fmla="*/ 339566 w 914400"/>
                <a:gd name="connsiteY21" fmla="*/ 336401 h 352425"/>
                <a:gd name="connsiteX22" fmla="*/ 423386 w 914400"/>
                <a:gd name="connsiteY22" fmla="*/ 348784 h 352425"/>
                <a:gd name="connsiteX23" fmla="*/ 493871 w 914400"/>
                <a:gd name="connsiteY23" fmla="*/ 305921 h 352425"/>
                <a:gd name="connsiteX24" fmla="*/ 644367 w 914400"/>
                <a:gd name="connsiteY24" fmla="*/ 238294 h 352425"/>
                <a:gd name="connsiteX25" fmla="*/ 702469 w 914400"/>
                <a:gd name="connsiteY25" fmla="*/ 225911 h 352425"/>
                <a:gd name="connsiteX26" fmla="*/ 772001 w 914400"/>
                <a:gd name="connsiteY26" fmla="*/ 149711 h 352425"/>
                <a:gd name="connsiteX27" fmla="*/ 791051 w 914400"/>
                <a:gd name="connsiteY27" fmla="*/ 85894 h 352425"/>
                <a:gd name="connsiteX28" fmla="*/ 746284 w 914400"/>
                <a:gd name="connsiteY28" fmla="*/ 54461 h 352425"/>
                <a:gd name="connsiteX29" fmla="*/ 613886 w 914400"/>
                <a:gd name="connsiteY29" fmla="*/ 59224 h 352425"/>
                <a:gd name="connsiteX30" fmla="*/ 792004 w 914400"/>
                <a:gd name="connsiteY30" fmla="*/ 27792 h 352425"/>
                <a:gd name="connsiteX31" fmla="*/ 908209 w 914400"/>
                <a:gd name="connsiteY31" fmla="*/ 33506 h 352425"/>
                <a:gd name="connsiteX32" fmla="*/ 910114 w 914400"/>
                <a:gd name="connsiteY32" fmla="*/ 31601 h 352425"/>
                <a:gd name="connsiteX33" fmla="*/ 150971 w 914400"/>
                <a:gd name="connsiteY33" fmla="*/ 56367 h 352425"/>
                <a:gd name="connsiteX34" fmla="*/ 150971 w 914400"/>
                <a:gd name="connsiteY34" fmla="*/ 56367 h 352425"/>
                <a:gd name="connsiteX35" fmla="*/ 150971 w 914400"/>
                <a:gd name="connsiteY35" fmla="*/ 56367 h 352425"/>
                <a:gd name="connsiteX36" fmla="*/ 157639 w 914400"/>
                <a:gd name="connsiteY36" fmla="*/ 57319 h 352425"/>
                <a:gd name="connsiteX37" fmla="*/ 157639 w 914400"/>
                <a:gd name="connsiteY37" fmla="*/ 57319 h 352425"/>
                <a:gd name="connsiteX38" fmla="*/ 157639 w 914400"/>
                <a:gd name="connsiteY38" fmla="*/ 57319 h 352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914400" h="352425">
                  <a:moveTo>
                    <a:pt x="910114" y="31601"/>
                  </a:moveTo>
                  <a:cubicBezTo>
                    <a:pt x="903446" y="18267"/>
                    <a:pt x="830104" y="13504"/>
                    <a:pt x="816769" y="21124"/>
                  </a:cubicBezTo>
                  <a:cubicBezTo>
                    <a:pt x="812959" y="8742"/>
                    <a:pt x="810101" y="15409"/>
                    <a:pt x="796767" y="18267"/>
                  </a:cubicBezTo>
                  <a:cubicBezTo>
                    <a:pt x="788194" y="19219"/>
                    <a:pt x="778669" y="19219"/>
                    <a:pt x="768192" y="19219"/>
                  </a:cubicBezTo>
                  <a:lnTo>
                    <a:pt x="768192" y="17314"/>
                  </a:lnTo>
                  <a:cubicBezTo>
                    <a:pt x="767239" y="18267"/>
                    <a:pt x="768192" y="18267"/>
                    <a:pt x="768192" y="19219"/>
                  </a:cubicBezTo>
                  <a:cubicBezTo>
                    <a:pt x="711994" y="17314"/>
                    <a:pt x="634842" y="-3641"/>
                    <a:pt x="613886" y="14456"/>
                  </a:cubicBezTo>
                  <a:cubicBezTo>
                    <a:pt x="621506" y="13504"/>
                    <a:pt x="617696" y="13504"/>
                    <a:pt x="620554" y="18267"/>
                  </a:cubicBezTo>
                  <a:cubicBezTo>
                    <a:pt x="609124" y="1121"/>
                    <a:pt x="455771" y="15409"/>
                    <a:pt x="440531" y="21124"/>
                  </a:cubicBezTo>
                  <a:cubicBezTo>
                    <a:pt x="425291" y="50651"/>
                    <a:pt x="164306" y="33506"/>
                    <a:pt x="163354" y="35411"/>
                  </a:cubicBezTo>
                  <a:cubicBezTo>
                    <a:pt x="159544" y="37317"/>
                    <a:pt x="141446" y="38269"/>
                    <a:pt x="142399" y="40174"/>
                  </a:cubicBezTo>
                  <a:cubicBezTo>
                    <a:pt x="122396" y="22076"/>
                    <a:pt x="34766" y="106849"/>
                    <a:pt x="7144" y="104944"/>
                  </a:cubicBezTo>
                  <a:cubicBezTo>
                    <a:pt x="10001" y="106849"/>
                    <a:pt x="16669" y="115421"/>
                    <a:pt x="18574" y="115421"/>
                  </a:cubicBezTo>
                  <a:cubicBezTo>
                    <a:pt x="19526" y="114469"/>
                    <a:pt x="20479" y="113517"/>
                    <a:pt x="20479" y="112564"/>
                  </a:cubicBezTo>
                  <a:cubicBezTo>
                    <a:pt x="28099" y="108754"/>
                    <a:pt x="72866" y="95419"/>
                    <a:pt x="76676" y="94467"/>
                  </a:cubicBezTo>
                  <a:cubicBezTo>
                    <a:pt x="78581" y="93514"/>
                    <a:pt x="98584" y="83989"/>
                    <a:pt x="99536" y="80179"/>
                  </a:cubicBezTo>
                  <a:cubicBezTo>
                    <a:pt x="102394" y="80179"/>
                    <a:pt x="107156" y="81131"/>
                    <a:pt x="106204" y="81131"/>
                  </a:cubicBezTo>
                  <a:cubicBezTo>
                    <a:pt x="108109" y="92561"/>
                    <a:pt x="94774" y="76369"/>
                    <a:pt x="101441" y="89704"/>
                  </a:cubicBezTo>
                  <a:cubicBezTo>
                    <a:pt x="118586" y="92561"/>
                    <a:pt x="136684" y="94467"/>
                    <a:pt x="156686" y="96371"/>
                  </a:cubicBezTo>
                  <a:cubicBezTo>
                    <a:pt x="133826" y="103992"/>
                    <a:pt x="112871" y="111611"/>
                    <a:pt x="112871" y="111611"/>
                  </a:cubicBezTo>
                  <a:lnTo>
                    <a:pt x="144304" y="213529"/>
                  </a:lnTo>
                  <a:lnTo>
                    <a:pt x="339566" y="336401"/>
                  </a:lnTo>
                  <a:lnTo>
                    <a:pt x="423386" y="348784"/>
                  </a:lnTo>
                  <a:lnTo>
                    <a:pt x="493871" y="305921"/>
                  </a:lnTo>
                  <a:lnTo>
                    <a:pt x="644367" y="238294"/>
                  </a:lnTo>
                  <a:cubicBezTo>
                    <a:pt x="644367" y="238294"/>
                    <a:pt x="692944" y="229721"/>
                    <a:pt x="702469" y="225911"/>
                  </a:cubicBezTo>
                  <a:cubicBezTo>
                    <a:pt x="711994" y="223054"/>
                    <a:pt x="762476" y="159236"/>
                    <a:pt x="772001" y="149711"/>
                  </a:cubicBezTo>
                  <a:cubicBezTo>
                    <a:pt x="781526" y="140186"/>
                    <a:pt x="791051" y="85894"/>
                    <a:pt x="791051" y="85894"/>
                  </a:cubicBezTo>
                  <a:cubicBezTo>
                    <a:pt x="791051" y="85894"/>
                    <a:pt x="765334" y="54461"/>
                    <a:pt x="746284" y="54461"/>
                  </a:cubicBezTo>
                  <a:cubicBezTo>
                    <a:pt x="740569" y="54461"/>
                    <a:pt x="686276" y="56367"/>
                    <a:pt x="613886" y="59224"/>
                  </a:cubicBezTo>
                  <a:cubicBezTo>
                    <a:pt x="686276" y="47794"/>
                    <a:pt x="749142" y="36364"/>
                    <a:pt x="792004" y="27792"/>
                  </a:cubicBezTo>
                  <a:cubicBezTo>
                    <a:pt x="812006" y="23981"/>
                    <a:pt x="890111" y="36364"/>
                    <a:pt x="908209" y="33506"/>
                  </a:cubicBezTo>
                  <a:cubicBezTo>
                    <a:pt x="908209" y="33506"/>
                    <a:pt x="908209" y="32554"/>
                    <a:pt x="910114" y="31601"/>
                  </a:cubicBezTo>
                  <a:close/>
                  <a:moveTo>
                    <a:pt x="150971" y="56367"/>
                  </a:moveTo>
                  <a:cubicBezTo>
                    <a:pt x="150019" y="56367"/>
                    <a:pt x="147161" y="57319"/>
                    <a:pt x="150971" y="56367"/>
                  </a:cubicBezTo>
                  <a:lnTo>
                    <a:pt x="150971" y="56367"/>
                  </a:lnTo>
                  <a:close/>
                  <a:moveTo>
                    <a:pt x="157639" y="57319"/>
                  </a:moveTo>
                  <a:cubicBezTo>
                    <a:pt x="153829" y="56367"/>
                    <a:pt x="154781" y="54461"/>
                    <a:pt x="157639" y="57319"/>
                  </a:cubicBezTo>
                  <a:lnTo>
                    <a:pt x="157639" y="5731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37" name="Freeform: Shape 1236">
              <a:extLst>
                <a:ext uri="{FF2B5EF4-FFF2-40B4-BE49-F238E27FC236}">
                  <a16:creationId xmlns:a16="http://schemas.microsoft.com/office/drawing/2014/main" id="{A06D4FBF-1E1A-4864-A32D-B4FBA69802E6}"/>
                </a:ext>
              </a:extLst>
            </p:cNvPr>
            <p:cNvSpPr/>
            <p:nvPr/>
          </p:nvSpPr>
          <p:spPr>
            <a:xfrm>
              <a:off x="7747738" y="937166"/>
              <a:ext cx="9525" cy="9525"/>
            </a:xfrm>
            <a:custGeom>
              <a:avLst/>
              <a:gdLst>
                <a:gd name="connsiteX0" fmla="*/ 9422 w 9525"/>
                <a:gd name="connsiteY0" fmla="*/ 7713 h 9525"/>
                <a:gd name="connsiteX1" fmla="*/ 7517 w 9525"/>
                <a:gd name="connsiteY1" fmla="*/ 9618 h 9525"/>
                <a:gd name="connsiteX2" fmla="*/ 9422 w 9525"/>
                <a:gd name="connsiteY2" fmla="*/ 771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422" y="7713"/>
                  </a:moveTo>
                  <a:cubicBezTo>
                    <a:pt x="7517" y="6761"/>
                    <a:pt x="6565" y="6761"/>
                    <a:pt x="7517" y="9618"/>
                  </a:cubicBezTo>
                  <a:cubicBezTo>
                    <a:pt x="9422" y="8666"/>
                    <a:pt x="9422" y="8666"/>
                    <a:pt x="9422" y="77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38" name="Freeform: Shape 1237">
              <a:extLst>
                <a:ext uri="{FF2B5EF4-FFF2-40B4-BE49-F238E27FC236}">
                  <a16:creationId xmlns:a16="http://schemas.microsoft.com/office/drawing/2014/main" id="{B41E650B-A2A7-4878-A03A-AE986EE2F600}"/>
                </a:ext>
              </a:extLst>
            </p:cNvPr>
            <p:cNvSpPr/>
            <p:nvPr/>
          </p:nvSpPr>
          <p:spPr>
            <a:xfrm>
              <a:off x="7747159" y="93964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  <a:gd name="connsiteX3" fmla="*/ 9049 w 9525"/>
                <a:gd name="connsiteY3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7144" y="7144"/>
                    <a:pt x="8096" y="7144"/>
                    <a:pt x="9049" y="7144"/>
                  </a:cubicBezTo>
                  <a:cubicBezTo>
                    <a:pt x="9049" y="7144"/>
                    <a:pt x="9049" y="7144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39" name="Freeform: Shape 1238">
              <a:extLst>
                <a:ext uri="{FF2B5EF4-FFF2-40B4-BE49-F238E27FC236}">
                  <a16:creationId xmlns:a16="http://schemas.microsoft.com/office/drawing/2014/main" id="{62F61B45-2FBD-4818-A1B6-CE1DE5CBE013}"/>
                </a:ext>
              </a:extLst>
            </p:cNvPr>
            <p:cNvSpPr/>
            <p:nvPr/>
          </p:nvSpPr>
          <p:spPr>
            <a:xfrm>
              <a:off x="6913721" y="10015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40" name="Freeform: Shape 1239">
              <a:extLst>
                <a:ext uri="{FF2B5EF4-FFF2-40B4-BE49-F238E27FC236}">
                  <a16:creationId xmlns:a16="http://schemas.microsoft.com/office/drawing/2014/main" id="{7D3D9B2D-4456-46F3-8ED4-AC3C8BC85926}"/>
                </a:ext>
              </a:extLst>
            </p:cNvPr>
            <p:cNvSpPr/>
            <p:nvPr/>
          </p:nvSpPr>
          <p:spPr>
            <a:xfrm>
              <a:off x="6843236" y="101107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41" name="Freeform: Shape 1240">
              <a:extLst>
                <a:ext uri="{FF2B5EF4-FFF2-40B4-BE49-F238E27FC236}">
                  <a16:creationId xmlns:a16="http://schemas.microsoft.com/office/drawing/2014/main" id="{72435DFF-A762-4495-A07D-750572ECEEB0}"/>
                </a:ext>
              </a:extLst>
            </p:cNvPr>
            <p:cNvSpPr/>
            <p:nvPr/>
          </p:nvSpPr>
          <p:spPr>
            <a:xfrm>
              <a:off x="7633811" y="9234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42" name="Freeform: Shape 1241">
              <a:extLst>
                <a:ext uri="{FF2B5EF4-FFF2-40B4-BE49-F238E27FC236}">
                  <a16:creationId xmlns:a16="http://schemas.microsoft.com/office/drawing/2014/main" id="{8960A708-4535-466D-99C1-7E160C39C60C}"/>
                </a:ext>
              </a:extLst>
            </p:cNvPr>
            <p:cNvSpPr/>
            <p:nvPr/>
          </p:nvSpPr>
          <p:spPr>
            <a:xfrm>
              <a:off x="7698581" y="922707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  <a:gd name="connsiteX2" fmla="*/ 7144 w 9525"/>
                <a:gd name="connsiteY2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7144" y="5027"/>
                    <a:pt x="7144" y="8837"/>
                  </a:cubicBezTo>
                  <a:lnTo>
                    <a:pt x="7144" y="8837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43" name="Freeform: Shape 1242">
              <a:extLst>
                <a:ext uri="{FF2B5EF4-FFF2-40B4-BE49-F238E27FC236}">
                  <a16:creationId xmlns:a16="http://schemas.microsoft.com/office/drawing/2014/main" id="{A3DC8101-F1FB-4213-9F31-29EF825DF013}"/>
                </a:ext>
              </a:extLst>
            </p:cNvPr>
            <p:cNvSpPr/>
            <p:nvPr/>
          </p:nvSpPr>
          <p:spPr>
            <a:xfrm>
              <a:off x="7749064" y="9434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7144"/>
                    <a:pt x="8096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44" name="Freeform: Shape 1243">
              <a:extLst>
                <a:ext uri="{FF2B5EF4-FFF2-40B4-BE49-F238E27FC236}">
                  <a16:creationId xmlns:a16="http://schemas.microsoft.com/office/drawing/2014/main" id="{46447620-2F42-429A-82F5-52BDE0B52C22}"/>
                </a:ext>
              </a:extLst>
            </p:cNvPr>
            <p:cNvSpPr/>
            <p:nvPr/>
          </p:nvSpPr>
          <p:spPr>
            <a:xfrm>
              <a:off x="7750969" y="94154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7144" y="8096"/>
                    <a:pt x="8096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45" name="Freeform: Shape 1244">
              <a:extLst>
                <a:ext uri="{FF2B5EF4-FFF2-40B4-BE49-F238E27FC236}">
                  <a16:creationId xmlns:a16="http://schemas.microsoft.com/office/drawing/2014/main" id="{691AF23A-CB3A-4050-8AB8-51EC5D8E49E2}"/>
                </a:ext>
              </a:extLst>
            </p:cNvPr>
            <p:cNvSpPr/>
            <p:nvPr/>
          </p:nvSpPr>
          <p:spPr>
            <a:xfrm>
              <a:off x="7729061" y="946837"/>
              <a:ext cx="19050" cy="9525"/>
            </a:xfrm>
            <a:custGeom>
              <a:avLst/>
              <a:gdLst>
                <a:gd name="connsiteX0" fmla="*/ 7144 w 19050"/>
                <a:gd name="connsiteY0" fmla="*/ 7567 h 9525"/>
                <a:gd name="connsiteX1" fmla="*/ 7144 w 19050"/>
                <a:gd name="connsiteY1" fmla="*/ 7567 h 9525"/>
                <a:gd name="connsiteX2" fmla="*/ 7144 w 19050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7567"/>
                  </a:moveTo>
                  <a:cubicBezTo>
                    <a:pt x="7144" y="7567"/>
                    <a:pt x="19526" y="6615"/>
                    <a:pt x="7144" y="7567"/>
                  </a:cubicBezTo>
                  <a:lnTo>
                    <a:pt x="7144" y="7567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46" name="Freeform: Shape 1245">
              <a:extLst>
                <a:ext uri="{FF2B5EF4-FFF2-40B4-BE49-F238E27FC236}">
                  <a16:creationId xmlns:a16="http://schemas.microsoft.com/office/drawing/2014/main" id="{F113FF14-3F6F-4449-A040-3DE9E5F9904B}"/>
                </a:ext>
              </a:extLst>
            </p:cNvPr>
            <p:cNvSpPr/>
            <p:nvPr/>
          </p:nvSpPr>
          <p:spPr>
            <a:xfrm>
              <a:off x="7707154" y="908604"/>
              <a:ext cx="9525" cy="9525"/>
            </a:xfrm>
            <a:custGeom>
              <a:avLst/>
              <a:gdLst>
                <a:gd name="connsiteX0" fmla="*/ 7144 w 9525"/>
                <a:gd name="connsiteY0" fmla="*/ 8653 h 9525"/>
                <a:gd name="connsiteX1" fmla="*/ 7144 w 9525"/>
                <a:gd name="connsiteY1" fmla="*/ 8653 h 9525"/>
                <a:gd name="connsiteX2" fmla="*/ 7144 w 9525"/>
                <a:gd name="connsiteY2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653"/>
                  </a:moveTo>
                  <a:cubicBezTo>
                    <a:pt x="10954" y="7700"/>
                    <a:pt x="13811" y="5795"/>
                    <a:pt x="7144" y="8653"/>
                  </a:cubicBezTo>
                  <a:lnTo>
                    <a:pt x="7144" y="865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47" name="Freeform: Shape 1246">
              <a:extLst>
                <a:ext uri="{FF2B5EF4-FFF2-40B4-BE49-F238E27FC236}">
                  <a16:creationId xmlns:a16="http://schemas.microsoft.com/office/drawing/2014/main" id="{6EB66282-2B36-4BDA-A571-67D9C90E85F5}"/>
                </a:ext>
              </a:extLst>
            </p:cNvPr>
            <p:cNvSpPr/>
            <p:nvPr/>
          </p:nvSpPr>
          <p:spPr>
            <a:xfrm>
              <a:off x="7693104" y="909161"/>
              <a:ext cx="9525" cy="9525"/>
            </a:xfrm>
            <a:custGeom>
              <a:avLst/>
              <a:gdLst>
                <a:gd name="connsiteX0" fmla="*/ 7858 w 9525"/>
                <a:gd name="connsiteY0" fmla="*/ 9049 h 9525"/>
                <a:gd name="connsiteX1" fmla="*/ 7858 w 9525"/>
                <a:gd name="connsiteY1" fmla="*/ 7144 h 9525"/>
                <a:gd name="connsiteX2" fmla="*/ 7858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9049"/>
                  </a:moveTo>
                  <a:cubicBezTo>
                    <a:pt x="9763" y="8096"/>
                    <a:pt x="7858" y="7144"/>
                    <a:pt x="7858" y="7144"/>
                  </a:cubicBezTo>
                  <a:cubicBezTo>
                    <a:pt x="6906" y="8096"/>
                    <a:pt x="6906" y="8096"/>
                    <a:pt x="7858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48" name="Freeform: Shape 1247">
              <a:extLst>
                <a:ext uri="{FF2B5EF4-FFF2-40B4-BE49-F238E27FC236}">
                  <a16:creationId xmlns:a16="http://schemas.microsoft.com/office/drawing/2014/main" id="{35C38DA6-97DA-4EA9-8E55-660EFC74EB02}"/>
                </a:ext>
              </a:extLst>
            </p:cNvPr>
            <p:cNvSpPr/>
            <p:nvPr/>
          </p:nvSpPr>
          <p:spPr>
            <a:xfrm>
              <a:off x="7289006" y="920505"/>
              <a:ext cx="9525" cy="9525"/>
            </a:xfrm>
            <a:custGeom>
              <a:avLst/>
              <a:gdLst>
                <a:gd name="connsiteX0" fmla="*/ 10954 w 9525"/>
                <a:gd name="connsiteY0" fmla="*/ 9135 h 9525"/>
                <a:gd name="connsiteX1" fmla="*/ 7144 w 9525"/>
                <a:gd name="connsiteY1" fmla="*/ 8182 h 9525"/>
                <a:gd name="connsiteX2" fmla="*/ 10954 w 9525"/>
                <a:gd name="connsiteY2" fmla="*/ 913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9135"/>
                  </a:moveTo>
                  <a:cubicBezTo>
                    <a:pt x="10001" y="7230"/>
                    <a:pt x="8096" y="6277"/>
                    <a:pt x="7144" y="8182"/>
                  </a:cubicBezTo>
                  <a:cubicBezTo>
                    <a:pt x="9049" y="8182"/>
                    <a:pt x="10954" y="9135"/>
                    <a:pt x="10954" y="91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1249" name="Group 1248">
            <a:extLst>
              <a:ext uri="{FF2B5EF4-FFF2-40B4-BE49-F238E27FC236}">
                <a16:creationId xmlns:a16="http://schemas.microsoft.com/office/drawing/2014/main" id="{524BFC86-E744-42C3-9E37-7C218121DD3D}"/>
              </a:ext>
            </a:extLst>
          </p:cNvPr>
          <p:cNvGrpSpPr/>
          <p:nvPr userDrawn="1"/>
        </p:nvGrpSpPr>
        <p:grpSpPr>
          <a:xfrm rot="18823380" flipH="1">
            <a:off x="1057177" y="5000227"/>
            <a:ext cx="442463" cy="244809"/>
            <a:chOff x="3625593" y="6426852"/>
            <a:chExt cx="335279" cy="247341"/>
          </a:xfrm>
          <a:solidFill>
            <a:schemeClr val="accent1"/>
          </a:solidFill>
        </p:grpSpPr>
        <p:sp>
          <p:nvSpPr>
            <p:cNvPr id="1250" name="Freeform: Shape 1249">
              <a:extLst>
                <a:ext uri="{FF2B5EF4-FFF2-40B4-BE49-F238E27FC236}">
                  <a16:creationId xmlns:a16="http://schemas.microsoft.com/office/drawing/2014/main" id="{50B2D1A6-0258-45B6-BA37-940F08286ADF}"/>
                </a:ext>
              </a:extLst>
            </p:cNvPr>
            <p:cNvSpPr/>
            <p:nvPr/>
          </p:nvSpPr>
          <p:spPr>
            <a:xfrm>
              <a:off x="3625691" y="6427877"/>
              <a:ext cx="95250" cy="161925"/>
            </a:xfrm>
            <a:custGeom>
              <a:avLst/>
              <a:gdLst>
                <a:gd name="connsiteX0" fmla="*/ 88106 w 95250"/>
                <a:gd name="connsiteY0" fmla="*/ 8667 h 161925"/>
                <a:gd name="connsiteX1" fmla="*/ 60484 w 95250"/>
                <a:gd name="connsiteY1" fmla="*/ 99155 h 161925"/>
                <a:gd name="connsiteX2" fmla="*/ 7144 w 95250"/>
                <a:gd name="connsiteY2" fmla="*/ 160115 h 161925"/>
                <a:gd name="connsiteX3" fmla="*/ 72866 w 95250"/>
                <a:gd name="connsiteY3" fmla="*/ 86772 h 161925"/>
                <a:gd name="connsiteX4" fmla="*/ 88106 w 95250"/>
                <a:gd name="connsiteY4" fmla="*/ 41052 h 161925"/>
                <a:gd name="connsiteX5" fmla="*/ 88106 w 95250"/>
                <a:gd name="connsiteY5" fmla="*/ 8667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5250" h="161925">
                  <a:moveTo>
                    <a:pt x="88106" y="8667"/>
                  </a:moveTo>
                  <a:cubicBezTo>
                    <a:pt x="83344" y="40100"/>
                    <a:pt x="76676" y="70580"/>
                    <a:pt x="60484" y="99155"/>
                  </a:cubicBezTo>
                  <a:cubicBezTo>
                    <a:pt x="56674" y="104870"/>
                    <a:pt x="8096" y="161067"/>
                    <a:pt x="7144" y="160115"/>
                  </a:cubicBezTo>
                  <a:cubicBezTo>
                    <a:pt x="12859" y="171545"/>
                    <a:pt x="69056" y="94392"/>
                    <a:pt x="72866" y="86772"/>
                  </a:cubicBezTo>
                  <a:cubicBezTo>
                    <a:pt x="79534" y="72485"/>
                    <a:pt x="84296" y="57245"/>
                    <a:pt x="88106" y="41052"/>
                  </a:cubicBezTo>
                  <a:cubicBezTo>
                    <a:pt x="88106" y="37242"/>
                    <a:pt x="89059" y="-858"/>
                    <a:pt x="88106" y="86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51" name="Freeform: Shape 1250">
              <a:extLst>
                <a:ext uri="{FF2B5EF4-FFF2-40B4-BE49-F238E27FC236}">
                  <a16:creationId xmlns:a16="http://schemas.microsoft.com/office/drawing/2014/main" id="{19E8FF67-37E6-4BA4-927B-A8C5CC0D714E}"/>
                </a:ext>
              </a:extLst>
            </p:cNvPr>
            <p:cNvSpPr/>
            <p:nvPr/>
          </p:nvSpPr>
          <p:spPr>
            <a:xfrm>
              <a:off x="3710463" y="6426852"/>
              <a:ext cx="114300" cy="66675"/>
            </a:xfrm>
            <a:custGeom>
              <a:avLst/>
              <a:gdLst>
                <a:gd name="connsiteX0" fmla="*/ 7144 w 114300"/>
                <a:gd name="connsiteY0" fmla="*/ 11597 h 66675"/>
                <a:gd name="connsiteX1" fmla="*/ 80486 w 114300"/>
                <a:gd name="connsiteY1" fmla="*/ 23979 h 66675"/>
                <a:gd name="connsiteX2" fmla="*/ 113824 w 114300"/>
                <a:gd name="connsiteY2" fmla="*/ 60174 h 66675"/>
                <a:gd name="connsiteX3" fmla="*/ 64294 w 114300"/>
                <a:gd name="connsiteY3" fmla="*/ 11597 h 66675"/>
                <a:gd name="connsiteX4" fmla="*/ 7144 w 114300"/>
                <a:gd name="connsiteY4" fmla="*/ 11597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4300" h="66675">
                  <a:moveTo>
                    <a:pt x="7144" y="11597"/>
                  </a:moveTo>
                  <a:cubicBezTo>
                    <a:pt x="30004" y="7787"/>
                    <a:pt x="59531" y="9692"/>
                    <a:pt x="80486" y="23979"/>
                  </a:cubicBezTo>
                  <a:cubicBezTo>
                    <a:pt x="86201" y="27789"/>
                    <a:pt x="110966" y="63032"/>
                    <a:pt x="113824" y="60174"/>
                  </a:cubicBezTo>
                  <a:cubicBezTo>
                    <a:pt x="122396" y="52554"/>
                    <a:pt x="70009" y="14454"/>
                    <a:pt x="64294" y="11597"/>
                  </a:cubicBezTo>
                  <a:cubicBezTo>
                    <a:pt x="44291" y="2072"/>
                    <a:pt x="13811" y="10644"/>
                    <a:pt x="7144" y="1159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52" name="Freeform: Shape 1251">
              <a:extLst>
                <a:ext uri="{FF2B5EF4-FFF2-40B4-BE49-F238E27FC236}">
                  <a16:creationId xmlns:a16="http://schemas.microsoft.com/office/drawing/2014/main" id="{EB8859E3-B659-47B9-B6BB-687BA101293F}"/>
                </a:ext>
              </a:extLst>
            </p:cNvPr>
            <p:cNvSpPr/>
            <p:nvPr/>
          </p:nvSpPr>
          <p:spPr>
            <a:xfrm>
              <a:off x="3817997" y="6469223"/>
              <a:ext cx="142875" cy="76200"/>
            </a:xfrm>
            <a:custGeom>
              <a:avLst/>
              <a:gdLst>
                <a:gd name="connsiteX0" fmla="*/ 8195 w 142875"/>
                <a:gd name="connsiteY0" fmla="*/ 18756 h 76200"/>
                <a:gd name="connsiteX1" fmla="*/ 80585 w 142875"/>
                <a:gd name="connsiteY1" fmla="*/ 24471 h 76200"/>
                <a:gd name="connsiteX2" fmla="*/ 133925 w 142875"/>
                <a:gd name="connsiteY2" fmla="*/ 70191 h 76200"/>
                <a:gd name="connsiteX3" fmla="*/ 70108 w 142875"/>
                <a:gd name="connsiteY3" fmla="*/ 13994 h 76200"/>
                <a:gd name="connsiteX4" fmla="*/ 30103 w 142875"/>
                <a:gd name="connsiteY4" fmla="*/ 7326 h 76200"/>
                <a:gd name="connsiteX5" fmla="*/ 8195 w 142875"/>
                <a:gd name="connsiteY5" fmla="*/ 18756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2875" h="76200">
                  <a:moveTo>
                    <a:pt x="8195" y="18756"/>
                  </a:moveTo>
                  <a:cubicBezTo>
                    <a:pt x="30103" y="5421"/>
                    <a:pt x="59630" y="13994"/>
                    <a:pt x="80585" y="24471"/>
                  </a:cubicBezTo>
                  <a:cubicBezTo>
                    <a:pt x="87253" y="27329"/>
                    <a:pt x="137735" y="67334"/>
                    <a:pt x="133925" y="70191"/>
                  </a:cubicBezTo>
                  <a:cubicBezTo>
                    <a:pt x="150118" y="60666"/>
                    <a:pt x="76775" y="16851"/>
                    <a:pt x="70108" y="13994"/>
                  </a:cubicBezTo>
                  <a:cubicBezTo>
                    <a:pt x="57725" y="9231"/>
                    <a:pt x="43438" y="6374"/>
                    <a:pt x="30103" y="7326"/>
                  </a:cubicBezTo>
                  <a:cubicBezTo>
                    <a:pt x="21530" y="9231"/>
                    <a:pt x="2480" y="22566"/>
                    <a:pt x="8195" y="1875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53" name="Freeform: Shape 1252">
              <a:extLst>
                <a:ext uri="{FF2B5EF4-FFF2-40B4-BE49-F238E27FC236}">
                  <a16:creationId xmlns:a16="http://schemas.microsoft.com/office/drawing/2014/main" id="{225FE87D-99D9-47A8-9F31-FECC272B98A8}"/>
                </a:ext>
              </a:extLst>
            </p:cNvPr>
            <p:cNvSpPr/>
            <p:nvPr/>
          </p:nvSpPr>
          <p:spPr>
            <a:xfrm>
              <a:off x="3864768" y="6530365"/>
              <a:ext cx="85725" cy="142875"/>
            </a:xfrm>
            <a:custGeom>
              <a:avLst/>
              <a:gdLst>
                <a:gd name="connsiteX0" fmla="*/ 86201 w 85725"/>
                <a:gd name="connsiteY0" fmla="*/ 7144 h 142875"/>
                <a:gd name="connsiteX1" fmla="*/ 33814 w 85725"/>
                <a:gd name="connsiteY1" fmla="*/ 80486 h 142875"/>
                <a:gd name="connsiteX2" fmla="*/ 10001 w 85725"/>
                <a:gd name="connsiteY2" fmla="*/ 138589 h 142875"/>
                <a:gd name="connsiteX3" fmla="*/ 7144 w 85725"/>
                <a:gd name="connsiteY3" fmla="*/ 134779 h 142875"/>
                <a:gd name="connsiteX4" fmla="*/ 46196 w 85725"/>
                <a:gd name="connsiteY4" fmla="*/ 67151 h 142875"/>
                <a:gd name="connsiteX5" fmla="*/ 86201 w 85725"/>
                <a:gd name="connsiteY5" fmla="*/ 7144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5725" h="142875">
                  <a:moveTo>
                    <a:pt x="86201" y="7144"/>
                  </a:moveTo>
                  <a:cubicBezTo>
                    <a:pt x="60484" y="19526"/>
                    <a:pt x="46196" y="56674"/>
                    <a:pt x="33814" y="80486"/>
                  </a:cubicBezTo>
                  <a:cubicBezTo>
                    <a:pt x="27146" y="92869"/>
                    <a:pt x="12859" y="135731"/>
                    <a:pt x="10001" y="138589"/>
                  </a:cubicBezTo>
                  <a:cubicBezTo>
                    <a:pt x="16669" y="132874"/>
                    <a:pt x="7144" y="131921"/>
                    <a:pt x="7144" y="134779"/>
                  </a:cubicBezTo>
                  <a:cubicBezTo>
                    <a:pt x="8096" y="130016"/>
                    <a:pt x="39529" y="80486"/>
                    <a:pt x="46196" y="67151"/>
                  </a:cubicBezTo>
                  <a:cubicBezTo>
                    <a:pt x="54769" y="53816"/>
                    <a:pt x="76676" y="11906"/>
                    <a:pt x="862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54" name="Freeform: Shape 1253">
              <a:extLst>
                <a:ext uri="{FF2B5EF4-FFF2-40B4-BE49-F238E27FC236}">
                  <a16:creationId xmlns:a16="http://schemas.microsoft.com/office/drawing/2014/main" id="{C277035B-35D7-40BE-828E-AE99DEC582C5}"/>
                </a:ext>
              </a:extLst>
            </p:cNvPr>
            <p:cNvSpPr/>
            <p:nvPr/>
          </p:nvSpPr>
          <p:spPr>
            <a:xfrm>
              <a:off x="3742608" y="6477978"/>
              <a:ext cx="85725" cy="161925"/>
            </a:xfrm>
            <a:custGeom>
              <a:avLst/>
              <a:gdLst>
                <a:gd name="connsiteX0" fmla="*/ 79774 w 85725"/>
                <a:gd name="connsiteY0" fmla="*/ 7144 h 161925"/>
                <a:gd name="connsiteX1" fmla="*/ 7384 w 85725"/>
                <a:gd name="connsiteY1" fmla="*/ 155734 h 161925"/>
                <a:gd name="connsiteX2" fmla="*/ 79774 w 85725"/>
                <a:gd name="connsiteY2" fmla="*/ 7144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161925">
                  <a:moveTo>
                    <a:pt x="79774" y="7144"/>
                  </a:moveTo>
                  <a:cubicBezTo>
                    <a:pt x="70249" y="19526"/>
                    <a:pt x="2621" y="153829"/>
                    <a:pt x="7384" y="155734"/>
                  </a:cubicBezTo>
                  <a:cubicBezTo>
                    <a:pt x="15004" y="157639"/>
                    <a:pt x="77869" y="10001"/>
                    <a:pt x="7977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55" name="Freeform: Shape 1254">
              <a:extLst>
                <a:ext uri="{FF2B5EF4-FFF2-40B4-BE49-F238E27FC236}">
                  <a16:creationId xmlns:a16="http://schemas.microsoft.com/office/drawing/2014/main" id="{E90F11E6-EB2A-4FE5-B1CA-732E122032F9}"/>
                </a:ext>
              </a:extLst>
            </p:cNvPr>
            <p:cNvSpPr/>
            <p:nvPr/>
          </p:nvSpPr>
          <p:spPr>
            <a:xfrm>
              <a:off x="3625593" y="6575022"/>
              <a:ext cx="123825" cy="57150"/>
            </a:xfrm>
            <a:custGeom>
              <a:avLst/>
              <a:gdLst>
                <a:gd name="connsiteX0" fmla="*/ 125351 w 123825"/>
                <a:gd name="connsiteY0" fmla="*/ 56785 h 57150"/>
                <a:gd name="connsiteX1" fmla="*/ 71059 w 123825"/>
                <a:gd name="connsiteY1" fmla="*/ 15827 h 57150"/>
                <a:gd name="connsiteX2" fmla="*/ 7241 w 123825"/>
                <a:gd name="connsiteY2" fmla="*/ 12970 h 57150"/>
                <a:gd name="connsiteX3" fmla="*/ 79631 w 123825"/>
                <a:gd name="connsiteY3" fmla="*/ 26305 h 57150"/>
                <a:gd name="connsiteX4" fmla="*/ 125351 w 123825"/>
                <a:gd name="connsiteY4" fmla="*/ 56785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3825" h="57150">
                  <a:moveTo>
                    <a:pt x="125351" y="56785"/>
                  </a:moveTo>
                  <a:cubicBezTo>
                    <a:pt x="107254" y="42497"/>
                    <a:pt x="92014" y="25352"/>
                    <a:pt x="71059" y="15827"/>
                  </a:cubicBezTo>
                  <a:cubicBezTo>
                    <a:pt x="65344" y="12970"/>
                    <a:pt x="4384" y="-365"/>
                    <a:pt x="7241" y="12970"/>
                  </a:cubicBezTo>
                  <a:cubicBezTo>
                    <a:pt x="5336" y="5350"/>
                    <a:pt x="73916" y="23447"/>
                    <a:pt x="79631" y="26305"/>
                  </a:cubicBezTo>
                  <a:cubicBezTo>
                    <a:pt x="92014" y="33925"/>
                    <a:pt x="121541" y="53927"/>
                    <a:pt x="125351" y="5678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56" name="Freeform: Shape 1255">
              <a:extLst>
                <a:ext uri="{FF2B5EF4-FFF2-40B4-BE49-F238E27FC236}">
                  <a16:creationId xmlns:a16="http://schemas.microsoft.com/office/drawing/2014/main" id="{EBEA6F8F-0E21-47E8-83E2-59046AA1D591}"/>
                </a:ext>
              </a:extLst>
            </p:cNvPr>
            <p:cNvSpPr/>
            <p:nvPr/>
          </p:nvSpPr>
          <p:spPr>
            <a:xfrm>
              <a:off x="3741876" y="6616990"/>
              <a:ext cx="133350" cy="57150"/>
            </a:xfrm>
            <a:custGeom>
              <a:avLst/>
              <a:gdLst>
                <a:gd name="connsiteX0" fmla="*/ 7163 w 133350"/>
                <a:gd name="connsiteY0" fmla="*/ 18626 h 57150"/>
                <a:gd name="connsiteX1" fmla="*/ 84316 w 133350"/>
                <a:gd name="connsiteY1" fmla="*/ 21484 h 57150"/>
                <a:gd name="connsiteX2" fmla="*/ 134798 w 133350"/>
                <a:gd name="connsiteY2" fmla="*/ 51011 h 57150"/>
                <a:gd name="connsiteX3" fmla="*/ 51931 w 133350"/>
                <a:gd name="connsiteY3" fmla="*/ 7196 h 57150"/>
                <a:gd name="connsiteX4" fmla="*/ 7163 w 133350"/>
                <a:gd name="connsiteY4" fmla="*/ 18626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350" h="57150">
                  <a:moveTo>
                    <a:pt x="7163" y="18626"/>
                  </a:moveTo>
                  <a:cubicBezTo>
                    <a:pt x="33833" y="23389"/>
                    <a:pt x="53836" y="8149"/>
                    <a:pt x="84316" y="21484"/>
                  </a:cubicBezTo>
                  <a:cubicBezTo>
                    <a:pt x="90983" y="24341"/>
                    <a:pt x="131941" y="54821"/>
                    <a:pt x="134798" y="51011"/>
                  </a:cubicBezTo>
                  <a:cubicBezTo>
                    <a:pt x="140513" y="41486"/>
                    <a:pt x="58598" y="7196"/>
                    <a:pt x="51931" y="7196"/>
                  </a:cubicBezTo>
                  <a:cubicBezTo>
                    <a:pt x="40501" y="6244"/>
                    <a:pt x="6211" y="18626"/>
                    <a:pt x="7163" y="1862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57" name="Freeform: Shape 1256">
              <a:extLst>
                <a:ext uri="{FF2B5EF4-FFF2-40B4-BE49-F238E27FC236}">
                  <a16:creationId xmlns:a16="http://schemas.microsoft.com/office/drawing/2014/main" id="{69F9023C-1550-447A-8692-6DD1E7FC1581}"/>
                </a:ext>
              </a:extLst>
            </p:cNvPr>
            <p:cNvSpPr/>
            <p:nvPr/>
          </p:nvSpPr>
          <p:spPr>
            <a:xfrm>
              <a:off x="3865721" y="6531318"/>
              <a:ext cx="85725" cy="142875"/>
            </a:xfrm>
            <a:custGeom>
              <a:avLst/>
              <a:gdLst>
                <a:gd name="connsiteX0" fmla="*/ 84296 w 85725"/>
                <a:gd name="connsiteY0" fmla="*/ 7144 h 142875"/>
                <a:gd name="connsiteX1" fmla="*/ 7144 w 85725"/>
                <a:gd name="connsiteY1" fmla="*/ 138589 h 142875"/>
                <a:gd name="connsiteX2" fmla="*/ 84296 w 85725"/>
                <a:gd name="connsiteY2" fmla="*/ 7144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142875">
                  <a:moveTo>
                    <a:pt x="84296" y="7144"/>
                  </a:moveTo>
                  <a:cubicBezTo>
                    <a:pt x="77629" y="18574"/>
                    <a:pt x="8096" y="139541"/>
                    <a:pt x="7144" y="138589"/>
                  </a:cubicBezTo>
                  <a:cubicBezTo>
                    <a:pt x="19526" y="148114"/>
                    <a:pt x="82391" y="9049"/>
                    <a:pt x="842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58" name="Freeform: Shape 1257">
              <a:extLst>
                <a:ext uri="{FF2B5EF4-FFF2-40B4-BE49-F238E27FC236}">
                  <a16:creationId xmlns:a16="http://schemas.microsoft.com/office/drawing/2014/main" id="{6ED873DA-1116-4CFD-BA8F-C9BDDD52D9A6}"/>
                </a:ext>
              </a:extLst>
            </p:cNvPr>
            <p:cNvSpPr/>
            <p:nvPr/>
          </p:nvSpPr>
          <p:spPr>
            <a:xfrm>
              <a:off x="3724620" y="6451704"/>
              <a:ext cx="66675" cy="38100"/>
            </a:xfrm>
            <a:custGeom>
              <a:avLst/>
              <a:gdLst>
                <a:gd name="connsiteX0" fmla="*/ 9180 w 66675"/>
                <a:gd name="connsiteY0" fmla="*/ 8653 h 38100"/>
                <a:gd name="connsiteX1" fmla="*/ 61567 w 66675"/>
                <a:gd name="connsiteY1" fmla="*/ 34370 h 38100"/>
                <a:gd name="connsiteX2" fmla="*/ 32040 w 66675"/>
                <a:gd name="connsiteY2" fmla="*/ 8653 h 38100"/>
                <a:gd name="connsiteX3" fmla="*/ 9180 w 66675"/>
                <a:gd name="connsiteY3" fmla="*/ 8653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675" h="38100">
                  <a:moveTo>
                    <a:pt x="9180" y="8653"/>
                  </a:moveTo>
                  <a:cubicBezTo>
                    <a:pt x="16800" y="8653"/>
                    <a:pt x="64425" y="33418"/>
                    <a:pt x="61567" y="34370"/>
                  </a:cubicBezTo>
                  <a:cubicBezTo>
                    <a:pt x="71092" y="28655"/>
                    <a:pt x="34897" y="9605"/>
                    <a:pt x="32040" y="8653"/>
                  </a:cubicBezTo>
                  <a:cubicBezTo>
                    <a:pt x="26325" y="5795"/>
                    <a:pt x="-345" y="7700"/>
                    <a:pt x="9180" y="86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59" name="Freeform: Shape 1258">
              <a:extLst>
                <a:ext uri="{FF2B5EF4-FFF2-40B4-BE49-F238E27FC236}">
                  <a16:creationId xmlns:a16="http://schemas.microsoft.com/office/drawing/2014/main" id="{6EB1E424-9E82-40D5-AB85-FA8A0311065E}"/>
                </a:ext>
              </a:extLst>
            </p:cNvPr>
            <p:cNvSpPr/>
            <p:nvPr/>
          </p:nvSpPr>
          <p:spPr>
            <a:xfrm>
              <a:off x="3716178" y="6468463"/>
              <a:ext cx="66675" cy="38100"/>
            </a:xfrm>
            <a:custGeom>
              <a:avLst/>
              <a:gdLst>
                <a:gd name="connsiteX0" fmla="*/ 7144 w 66675"/>
                <a:gd name="connsiteY0" fmla="*/ 9991 h 38100"/>
                <a:gd name="connsiteX1" fmla="*/ 64294 w 66675"/>
                <a:gd name="connsiteY1" fmla="*/ 37614 h 38100"/>
                <a:gd name="connsiteX2" fmla="*/ 32861 w 66675"/>
                <a:gd name="connsiteY2" fmla="*/ 9039 h 38100"/>
                <a:gd name="connsiteX3" fmla="*/ 7144 w 66675"/>
                <a:gd name="connsiteY3" fmla="*/ 9991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675" h="38100">
                  <a:moveTo>
                    <a:pt x="7144" y="9991"/>
                  </a:moveTo>
                  <a:cubicBezTo>
                    <a:pt x="18574" y="7134"/>
                    <a:pt x="67151" y="35709"/>
                    <a:pt x="64294" y="37614"/>
                  </a:cubicBezTo>
                  <a:cubicBezTo>
                    <a:pt x="70009" y="31899"/>
                    <a:pt x="34766" y="9991"/>
                    <a:pt x="32861" y="9039"/>
                  </a:cubicBezTo>
                  <a:cubicBezTo>
                    <a:pt x="19526" y="4276"/>
                    <a:pt x="7144" y="9991"/>
                    <a:pt x="7144" y="999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60" name="Freeform: Shape 1259">
              <a:extLst>
                <a:ext uri="{FF2B5EF4-FFF2-40B4-BE49-F238E27FC236}">
                  <a16:creationId xmlns:a16="http://schemas.microsoft.com/office/drawing/2014/main" id="{8373E303-F489-4B0E-BD31-DC6499072D15}"/>
                </a:ext>
              </a:extLst>
            </p:cNvPr>
            <p:cNvSpPr/>
            <p:nvPr/>
          </p:nvSpPr>
          <p:spPr>
            <a:xfrm>
              <a:off x="3705413" y="6482048"/>
              <a:ext cx="66675" cy="38100"/>
            </a:xfrm>
            <a:custGeom>
              <a:avLst/>
              <a:gdLst>
                <a:gd name="connsiteX0" fmla="*/ 10289 w 66675"/>
                <a:gd name="connsiteY0" fmla="*/ 13551 h 38100"/>
                <a:gd name="connsiteX1" fmla="*/ 66486 w 66675"/>
                <a:gd name="connsiteY1" fmla="*/ 37364 h 38100"/>
                <a:gd name="connsiteX2" fmla="*/ 43626 w 66675"/>
                <a:gd name="connsiteY2" fmla="*/ 15456 h 38100"/>
                <a:gd name="connsiteX3" fmla="*/ 15051 w 66675"/>
                <a:gd name="connsiteY3" fmla="*/ 7836 h 38100"/>
                <a:gd name="connsiteX4" fmla="*/ 10289 w 66675"/>
                <a:gd name="connsiteY4" fmla="*/ 13551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675" h="38100">
                  <a:moveTo>
                    <a:pt x="10289" y="13551"/>
                  </a:moveTo>
                  <a:cubicBezTo>
                    <a:pt x="20766" y="11646"/>
                    <a:pt x="67439" y="36411"/>
                    <a:pt x="66486" y="37364"/>
                  </a:cubicBezTo>
                  <a:cubicBezTo>
                    <a:pt x="72201" y="31649"/>
                    <a:pt x="44579" y="16409"/>
                    <a:pt x="43626" y="15456"/>
                  </a:cubicBezTo>
                  <a:cubicBezTo>
                    <a:pt x="35054" y="11646"/>
                    <a:pt x="25529" y="4979"/>
                    <a:pt x="15051" y="7836"/>
                  </a:cubicBezTo>
                  <a:cubicBezTo>
                    <a:pt x="16004" y="8789"/>
                    <a:pt x="764" y="15456"/>
                    <a:pt x="10289" y="1355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61" name="Freeform: Shape 1260">
              <a:extLst>
                <a:ext uri="{FF2B5EF4-FFF2-40B4-BE49-F238E27FC236}">
                  <a16:creationId xmlns:a16="http://schemas.microsoft.com/office/drawing/2014/main" id="{5782D679-884E-4D2F-A51A-5EEC042F7445}"/>
                </a:ext>
              </a:extLst>
            </p:cNvPr>
            <p:cNvSpPr/>
            <p:nvPr/>
          </p:nvSpPr>
          <p:spPr>
            <a:xfrm>
              <a:off x="3701359" y="6504078"/>
              <a:ext cx="66675" cy="38100"/>
            </a:xfrm>
            <a:custGeom>
              <a:avLst/>
              <a:gdLst>
                <a:gd name="connsiteX0" fmla="*/ 8628 w 66675"/>
                <a:gd name="connsiteY0" fmla="*/ 7713 h 38100"/>
                <a:gd name="connsiteX1" fmla="*/ 65778 w 66675"/>
                <a:gd name="connsiteY1" fmla="*/ 35336 h 38100"/>
                <a:gd name="connsiteX2" fmla="*/ 32441 w 66675"/>
                <a:gd name="connsiteY2" fmla="*/ 9618 h 38100"/>
                <a:gd name="connsiteX3" fmla="*/ 8628 w 66675"/>
                <a:gd name="connsiteY3" fmla="*/ 7713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675" h="38100">
                  <a:moveTo>
                    <a:pt x="8628" y="7713"/>
                  </a:moveTo>
                  <a:cubicBezTo>
                    <a:pt x="14343" y="8666"/>
                    <a:pt x="67683" y="33431"/>
                    <a:pt x="65778" y="35336"/>
                  </a:cubicBezTo>
                  <a:cubicBezTo>
                    <a:pt x="71493" y="29621"/>
                    <a:pt x="37203" y="10571"/>
                    <a:pt x="32441" y="9618"/>
                  </a:cubicBezTo>
                  <a:cubicBezTo>
                    <a:pt x="24821" y="6761"/>
                    <a:pt x="1008" y="6761"/>
                    <a:pt x="8628" y="77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62" name="Freeform: Shape 1261">
              <a:extLst>
                <a:ext uri="{FF2B5EF4-FFF2-40B4-BE49-F238E27FC236}">
                  <a16:creationId xmlns:a16="http://schemas.microsoft.com/office/drawing/2014/main" id="{3C7668E2-4270-4625-A42F-30F11EBFBC89}"/>
                </a:ext>
              </a:extLst>
            </p:cNvPr>
            <p:cNvSpPr/>
            <p:nvPr/>
          </p:nvSpPr>
          <p:spPr>
            <a:xfrm>
              <a:off x="3685433" y="6524693"/>
              <a:ext cx="76200" cy="47625"/>
            </a:xfrm>
            <a:custGeom>
              <a:avLst/>
              <a:gdLst>
                <a:gd name="connsiteX0" fmla="*/ 13124 w 76200"/>
                <a:gd name="connsiteY0" fmla="*/ 13768 h 47625"/>
                <a:gd name="connsiteX1" fmla="*/ 71227 w 76200"/>
                <a:gd name="connsiteY1" fmla="*/ 40438 h 47625"/>
                <a:gd name="connsiteX2" fmla="*/ 7409 w 76200"/>
                <a:gd name="connsiteY2" fmla="*/ 10911 h 47625"/>
                <a:gd name="connsiteX3" fmla="*/ 13124 w 76200"/>
                <a:gd name="connsiteY3" fmla="*/ 13768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47625">
                  <a:moveTo>
                    <a:pt x="13124" y="13768"/>
                  </a:moveTo>
                  <a:cubicBezTo>
                    <a:pt x="33127" y="5196"/>
                    <a:pt x="60749" y="42343"/>
                    <a:pt x="71227" y="40438"/>
                  </a:cubicBezTo>
                  <a:cubicBezTo>
                    <a:pt x="90277" y="35676"/>
                    <a:pt x="1694" y="-5282"/>
                    <a:pt x="7409" y="10911"/>
                  </a:cubicBezTo>
                  <a:cubicBezTo>
                    <a:pt x="8362" y="15673"/>
                    <a:pt x="12172" y="13768"/>
                    <a:pt x="13124" y="1376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63" name="Freeform: Shape 1262">
              <a:extLst>
                <a:ext uri="{FF2B5EF4-FFF2-40B4-BE49-F238E27FC236}">
                  <a16:creationId xmlns:a16="http://schemas.microsoft.com/office/drawing/2014/main" id="{80DD050D-6B3F-452A-9316-6AF269552616}"/>
                </a:ext>
              </a:extLst>
            </p:cNvPr>
            <p:cNvSpPr/>
            <p:nvPr/>
          </p:nvSpPr>
          <p:spPr>
            <a:xfrm>
              <a:off x="3681253" y="6548071"/>
              <a:ext cx="76200" cy="38100"/>
            </a:xfrm>
            <a:custGeom>
              <a:avLst/>
              <a:gdLst>
                <a:gd name="connsiteX0" fmla="*/ 8732 w 76200"/>
                <a:gd name="connsiteY0" fmla="*/ 10393 h 38100"/>
                <a:gd name="connsiteX1" fmla="*/ 71597 w 76200"/>
                <a:gd name="connsiteY1" fmla="*/ 37063 h 38100"/>
                <a:gd name="connsiteX2" fmla="*/ 36354 w 76200"/>
                <a:gd name="connsiteY2" fmla="*/ 7535 h 38100"/>
                <a:gd name="connsiteX3" fmla="*/ 8732 w 76200"/>
                <a:gd name="connsiteY3" fmla="*/ 10393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38100">
                  <a:moveTo>
                    <a:pt x="8732" y="10393"/>
                  </a:moveTo>
                  <a:cubicBezTo>
                    <a:pt x="16352" y="10393"/>
                    <a:pt x="80169" y="28490"/>
                    <a:pt x="71597" y="37063"/>
                  </a:cubicBezTo>
                  <a:cubicBezTo>
                    <a:pt x="80169" y="28490"/>
                    <a:pt x="41117" y="8488"/>
                    <a:pt x="36354" y="7535"/>
                  </a:cubicBezTo>
                  <a:cubicBezTo>
                    <a:pt x="28734" y="5630"/>
                    <a:pt x="159" y="11345"/>
                    <a:pt x="8732" y="1039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64" name="Freeform: Shape 1263">
              <a:extLst>
                <a:ext uri="{FF2B5EF4-FFF2-40B4-BE49-F238E27FC236}">
                  <a16:creationId xmlns:a16="http://schemas.microsoft.com/office/drawing/2014/main" id="{50D86DBC-C8FE-45D2-8166-EB326F3A5F60}"/>
                </a:ext>
              </a:extLst>
            </p:cNvPr>
            <p:cNvSpPr/>
            <p:nvPr/>
          </p:nvSpPr>
          <p:spPr>
            <a:xfrm>
              <a:off x="3827621" y="6493895"/>
              <a:ext cx="104775" cy="47625"/>
            </a:xfrm>
            <a:custGeom>
              <a:avLst/>
              <a:gdLst>
                <a:gd name="connsiteX0" fmla="*/ 7144 w 104775"/>
                <a:gd name="connsiteY0" fmla="*/ 8372 h 47625"/>
                <a:gd name="connsiteX1" fmla="*/ 97631 w 104775"/>
                <a:gd name="connsiteY1" fmla="*/ 46472 h 47625"/>
                <a:gd name="connsiteX2" fmla="*/ 50959 w 104775"/>
                <a:gd name="connsiteY2" fmla="*/ 13134 h 47625"/>
                <a:gd name="connsiteX3" fmla="*/ 7144 w 104775"/>
                <a:gd name="connsiteY3" fmla="*/ 8372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775" h="47625">
                  <a:moveTo>
                    <a:pt x="7144" y="8372"/>
                  </a:moveTo>
                  <a:cubicBezTo>
                    <a:pt x="28099" y="752"/>
                    <a:pt x="92869" y="50282"/>
                    <a:pt x="97631" y="46472"/>
                  </a:cubicBezTo>
                  <a:cubicBezTo>
                    <a:pt x="104299" y="41710"/>
                    <a:pt x="53816" y="14087"/>
                    <a:pt x="50959" y="13134"/>
                  </a:cubicBezTo>
                  <a:cubicBezTo>
                    <a:pt x="32861" y="4562"/>
                    <a:pt x="10954" y="7419"/>
                    <a:pt x="7144" y="837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65" name="Freeform: Shape 1264">
              <a:extLst>
                <a:ext uri="{FF2B5EF4-FFF2-40B4-BE49-F238E27FC236}">
                  <a16:creationId xmlns:a16="http://schemas.microsoft.com/office/drawing/2014/main" id="{9A435E42-1687-457E-9F0C-242A221022AA}"/>
                </a:ext>
              </a:extLst>
            </p:cNvPr>
            <p:cNvSpPr/>
            <p:nvPr/>
          </p:nvSpPr>
          <p:spPr>
            <a:xfrm>
              <a:off x="3826439" y="6512030"/>
              <a:ext cx="85725" cy="38100"/>
            </a:xfrm>
            <a:custGeom>
              <a:avLst/>
              <a:gdLst>
                <a:gd name="connsiteX0" fmla="*/ 8325 w 85725"/>
                <a:gd name="connsiteY0" fmla="*/ 7382 h 38100"/>
                <a:gd name="connsiteX1" fmla="*/ 79763 w 85725"/>
                <a:gd name="connsiteY1" fmla="*/ 35004 h 38100"/>
                <a:gd name="connsiteX2" fmla="*/ 39758 w 85725"/>
                <a:gd name="connsiteY2" fmla="*/ 8334 h 38100"/>
                <a:gd name="connsiteX3" fmla="*/ 8325 w 85725"/>
                <a:gd name="connsiteY3" fmla="*/ 7382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725" h="38100">
                  <a:moveTo>
                    <a:pt x="8325" y="7382"/>
                  </a:moveTo>
                  <a:cubicBezTo>
                    <a:pt x="17850" y="8334"/>
                    <a:pt x="80715" y="34052"/>
                    <a:pt x="79763" y="35004"/>
                  </a:cubicBezTo>
                  <a:cubicBezTo>
                    <a:pt x="87383" y="30242"/>
                    <a:pt x="42615" y="9287"/>
                    <a:pt x="39758" y="8334"/>
                  </a:cubicBezTo>
                  <a:cubicBezTo>
                    <a:pt x="32138" y="6429"/>
                    <a:pt x="705" y="7382"/>
                    <a:pt x="8325" y="738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66" name="Freeform: Shape 1265">
              <a:extLst>
                <a:ext uri="{FF2B5EF4-FFF2-40B4-BE49-F238E27FC236}">
                  <a16:creationId xmlns:a16="http://schemas.microsoft.com/office/drawing/2014/main" id="{221B6251-BB28-4FE1-A0F5-90BE9A375808}"/>
                </a:ext>
              </a:extLst>
            </p:cNvPr>
            <p:cNvSpPr/>
            <p:nvPr/>
          </p:nvSpPr>
          <p:spPr>
            <a:xfrm>
              <a:off x="3817762" y="6528865"/>
              <a:ext cx="76200" cy="38100"/>
            </a:xfrm>
            <a:custGeom>
              <a:avLst/>
              <a:gdLst>
                <a:gd name="connsiteX0" fmla="*/ 8430 w 76200"/>
                <a:gd name="connsiteY0" fmla="*/ 8644 h 38100"/>
                <a:gd name="connsiteX1" fmla="*/ 72248 w 76200"/>
                <a:gd name="connsiteY1" fmla="*/ 33409 h 38100"/>
                <a:gd name="connsiteX2" fmla="*/ 32243 w 76200"/>
                <a:gd name="connsiteY2" fmla="*/ 8644 h 38100"/>
                <a:gd name="connsiteX3" fmla="*/ 8430 w 76200"/>
                <a:gd name="connsiteY3" fmla="*/ 8644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38100">
                  <a:moveTo>
                    <a:pt x="8430" y="8644"/>
                  </a:moveTo>
                  <a:cubicBezTo>
                    <a:pt x="20813" y="6739"/>
                    <a:pt x="68438" y="36267"/>
                    <a:pt x="72248" y="33409"/>
                  </a:cubicBezTo>
                  <a:cubicBezTo>
                    <a:pt x="77963" y="29599"/>
                    <a:pt x="37005" y="9597"/>
                    <a:pt x="32243" y="8644"/>
                  </a:cubicBezTo>
                  <a:cubicBezTo>
                    <a:pt x="22718" y="4834"/>
                    <a:pt x="1763" y="9597"/>
                    <a:pt x="8430" y="86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67" name="Freeform: Shape 1266">
              <a:extLst>
                <a:ext uri="{FF2B5EF4-FFF2-40B4-BE49-F238E27FC236}">
                  <a16:creationId xmlns:a16="http://schemas.microsoft.com/office/drawing/2014/main" id="{74482186-114E-4ABA-BFB7-B06A67A961F8}"/>
                </a:ext>
              </a:extLst>
            </p:cNvPr>
            <p:cNvSpPr/>
            <p:nvPr/>
          </p:nvSpPr>
          <p:spPr>
            <a:xfrm>
              <a:off x="3809911" y="6546215"/>
              <a:ext cx="76200" cy="47625"/>
            </a:xfrm>
            <a:custGeom>
              <a:avLst/>
              <a:gdLst>
                <a:gd name="connsiteX0" fmla="*/ 7708 w 76200"/>
                <a:gd name="connsiteY0" fmla="*/ 11296 h 47625"/>
                <a:gd name="connsiteX1" fmla="*/ 49618 w 76200"/>
                <a:gd name="connsiteY1" fmla="*/ 18916 h 47625"/>
                <a:gd name="connsiteX2" fmla="*/ 76288 w 76200"/>
                <a:gd name="connsiteY2" fmla="*/ 44634 h 47625"/>
                <a:gd name="connsiteX3" fmla="*/ 39141 w 76200"/>
                <a:gd name="connsiteY3" fmla="*/ 8439 h 47625"/>
                <a:gd name="connsiteX4" fmla="*/ 7708 w 76200"/>
                <a:gd name="connsiteY4" fmla="*/ 11296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200" h="47625">
                  <a:moveTo>
                    <a:pt x="7708" y="11296"/>
                  </a:moveTo>
                  <a:cubicBezTo>
                    <a:pt x="24853" y="12249"/>
                    <a:pt x="34378" y="9391"/>
                    <a:pt x="49618" y="18916"/>
                  </a:cubicBezTo>
                  <a:cubicBezTo>
                    <a:pt x="54381" y="21774"/>
                    <a:pt x="75336" y="45586"/>
                    <a:pt x="76288" y="44634"/>
                  </a:cubicBezTo>
                  <a:cubicBezTo>
                    <a:pt x="88671" y="37966"/>
                    <a:pt x="42951" y="9391"/>
                    <a:pt x="39141" y="8439"/>
                  </a:cubicBezTo>
                  <a:cubicBezTo>
                    <a:pt x="29616" y="4629"/>
                    <a:pt x="2946" y="10344"/>
                    <a:pt x="7708" y="112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68" name="Freeform: Shape 1267">
              <a:extLst>
                <a:ext uri="{FF2B5EF4-FFF2-40B4-BE49-F238E27FC236}">
                  <a16:creationId xmlns:a16="http://schemas.microsoft.com/office/drawing/2014/main" id="{44566ADB-8858-4061-92D1-9F40ABB3C1CB}"/>
                </a:ext>
              </a:extLst>
            </p:cNvPr>
            <p:cNvSpPr/>
            <p:nvPr/>
          </p:nvSpPr>
          <p:spPr>
            <a:xfrm>
              <a:off x="3800458" y="6572009"/>
              <a:ext cx="76200" cy="38100"/>
            </a:xfrm>
            <a:custGeom>
              <a:avLst/>
              <a:gdLst>
                <a:gd name="connsiteX0" fmla="*/ 8589 w 76200"/>
                <a:gd name="connsiteY0" fmla="*/ 8363 h 38100"/>
                <a:gd name="connsiteX1" fmla="*/ 73359 w 76200"/>
                <a:gd name="connsiteY1" fmla="*/ 31223 h 38100"/>
                <a:gd name="connsiteX2" fmla="*/ 30496 w 76200"/>
                <a:gd name="connsiteY2" fmla="*/ 7410 h 38100"/>
                <a:gd name="connsiteX3" fmla="*/ 8589 w 76200"/>
                <a:gd name="connsiteY3" fmla="*/ 8363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38100">
                  <a:moveTo>
                    <a:pt x="8589" y="8363"/>
                  </a:moveTo>
                  <a:cubicBezTo>
                    <a:pt x="17161" y="8363"/>
                    <a:pt x="73359" y="31223"/>
                    <a:pt x="73359" y="31223"/>
                  </a:cubicBezTo>
                  <a:cubicBezTo>
                    <a:pt x="81931" y="26460"/>
                    <a:pt x="33354" y="8363"/>
                    <a:pt x="30496" y="7410"/>
                  </a:cubicBezTo>
                  <a:cubicBezTo>
                    <a:pt x="25734" y="6458"/>
                    <a:pt x="969" y="8363"/>
                    <a:pt x="8589" y="836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69" name="Freeform: Shape 1268">
              <a:extLst>
                <a:ext uri="{FF2B5EF4-FFF2-40B4-BE49-F238E27FC236}">
                  <a16:creationId xmlns:a16="http://schemas.microsoft.com/office/drawing/2014/main" id="{86E6F875-3394-4E84-A511-8CF2DDC2CB69}"/>
                </a:ext>
              </a:extLst>
            </p:cNvPr>
            <p:cNvSpPr/>
            <p:nvPr/>
          </p:nvSpPr>
          <p:spPr>
            <a:xfrm>
              <a:off x="3793301" y="6586774"/>
              <a:ext cx="85725" cy="38100"/>
            </a:xfrm>
            <a:custGeom>
              <a:avLst/>
              <a:gdLst>
                <a:gd name="connsiteX0" fmla="*/ 7174 w 85725"/>
                <a:gd name="connsiteY0" fmla="*/ 8837 h 38100"/>
                <a:gd name="connsiteX1" fmla="*/ 78611 w 85725"/>
                <a:gd name="connsiteY1" fmla="*/ 34555 h 38100"/>
                <a:gd name="connsiteX2" fmla="*/ 38606 w 85725"/>
                <a:gd name="connsiteY2" fmla="*/ 8837 h 38100"/>
                <a:gd name="connsiteX3" fmla="*/ 7174 w 85725"/>
                <a:gd name="connsiteY3" fmla="*/ 8837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725" h="38100">
                  <a:moveTo>
                    <a:pt x="7174" y="8837"/>
                  </a:moveTo>
                  <a:cubicBezTo>
                    <a:pt x="15746" y="8837"/>
                    <a:pt x="81469" y="28840"/>
                    <a:pt x="78611" y="34555"/>
                  </a:cubicBezTo>
                  <a:cubicBezTo>
                    <a:pt x="82421" y="28840"/>
                    <a:pt x="43369" y="9790"/>
                    <a:pt x="38606" y="8837"/>
                  </a:cubicBezTo>
                  <a:cubicBezTo>
                    <a:pt x="28129" y="5027"/>
                    <a:pt x="6221" y="8837"/>
                    <a:pt x="7174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70" name="Freeform: Shape 1269">
              <a:extLst>
                <a:ext uri="{FF2B5EF4-FFF2-40B4-BE49-F238E27FC236}">
                  <a16:creationId xmlns:a16="http://schemas.microsoft.com/office/drawing/2014/main" id="{37CAAAF8-7F56-40CF-AD75-EB0FF37ABE53}"/>
                </a:ext>
              </a:extLst>
            </p:cNvPr>
            <p:cNvSpPr/>
            <p:nvPr/>
          </p:nvSpPr>
          <p:spPr>
            <a:xfrm>
              <a:off x="3782181" y="6602186"/>
              <a:ext cx="76200" cy="28575"/>
            </a:xfrm>
            <a:custGeom>
              <a:avLst/>
              <a:gdLst>
                <a:gd name="connsiteX0" fmla="*/ 7816 w 76200"/>
                <a:gd name="connsiteY0" fmla="*/ 7713 h 28575"/>
                <a:gd name="connsiteX1" fmla="*/ 76396 w 76200"/>
                <a:gd name="connsiteY1" fmla="*/ 30573 h 28575"/>
                <a:gd name="connsiteX2" fmla="*/ 42106 w 76200"/>
                <a:gd name="connsiteY2" fmla="*/ 9618 h 28575"/>
                <a:gd name="connsiteX3" fmla="*/ 7816 w 76200"/>
                <a:gd name="connsiteY3" fmla="*/ 7713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28575">
                  <a:moveTo>
                    <a:pt x="7816" y="7713"/>
                  </a:moveTo>
                  <a:cubicBezTo>
                    <a:pt x="13531" y="7713"/>
                    <a:pt x="76396" y="31526"/>
                    <a:pt x="76396" y="30573"/>
                  </a:cubicBezTo>
                  <a:cubicBezTo>
                    <a:pt x="79254" y="27716"/>
                    <a:pt x="45916" y="11523"/>
                    <a:pt x="42106" y="9618"/>
                  </a:cubicBezTo>
                  <a:cubicBezTo>
                    <a:pt x="34486" y="6761"/>
                    <a:pt x="2101" y="6761"/>
                    <a:pt x="7816" y="77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71" name="Freeform: Shape 1270">
              <a:extLst>
                <a:ext uri="{FF2B5EF4-FFF2-40B4-BE49-F238E27FC236}">
                  <a16:creationId xmlns:a16="http://schemas.microsoft.com/office/drawing/2014/main" id="{15913191-73B1-4081-9F88-0975271F2B0A}"/>
                </a:ext>
              </a:extLst>
            </p:cNvPr>
            <p:cNvSpPr/>
            <p:nvPr/>
          </p:nvSpPr>
          <p:spPr>
            <a:xfrm>
              <a:off x="3742848" y="6626346"/>
              <a:ext cx="133350" cy="47625"/>
            </a:xfrm>
            <a:custGeom>
              <a:avLst/>
              <a:gdLst>
                <a:gd name="connsiteX0" fmla="*/ 7144 w 133350"/>
                <a:gd name="connsiteY0" fmla="*/ 9271 h 47625"/>
                <a:gd name="connsiteX1" fmla="*/ 79534 w 133350"/>
                <a:gd name="connsiteY1" fmla="*/ 19748 h 47625"/>
                <a:gd name="connsiteX2" fmla="*/ 133826 w 133350"/>
                <a:gd name="connsiteY2" fmla="*/ 43561 h 47625"/>
                <a:gd name="connsiteX3" fmla="*/ 64294 w 133350"/>
                <a:gd name="connsiteY3" fmla="*/ 10223 h 47625"/>
                <a:gd name="connsiteX4" fmla="*/ 7144 w 133350"/>
                <a:gd name="connsiteY4" fmla="*/ 9271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350" h="47625">
                  <a:moveTo>
                    <a:pt x="7144" y="9271"/>
                  </a:moveTo>
                  <a:cubicBezTo>
                    <a:pt x="31909" y="6413"/>
                    <a:pt x="55721" y="11176"/>
                    <a:pt x="79534" y="19748"/>
                  </a:cubicBezTo>
                  <a:cubicBezTo>
                    <a:pt x="86201" y="21653"/>
                    <a:pt x="130016" y="46418"/>
                    <a:pt x="133826" y="43561"/>
                  </a:cubicBezTo>
                  <a:cubicBezTo>
                    <a:pt x="137636" y="39751"/>
                    <a:pt x="70961" y="12128"/>
                    <a:pt x="64294" y="10223"/>
                  </a:cubicBezTo>
                  <a:cubicBezTo>
                    <a:pt x="44291" y="4508"/>
                    <a:pt x="12859" y="8318"/>
                    <a:pt x="7144" y="927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1272" name="Graphic 2712">
            <a:extLst>
              <a:ext uri="{FF2B5EF4-FFF2-40B4-BE49-F238E27FC236}">
                <a16:creationId xmlns:a16="http://schemas.microsoft.com/office/drawing/2014/main" id="{958736B1-4213-4B3F-A36A-4C5588759AC1}"/>
              </a:ext>
            </a:extLst>
          </p:cNvPr>
          <p:cNvGrpSpPr/>
          <p:nvPr userDrawn="1"/>
        </p:nvGrpSpPr>
        <p:grpSpPr>
          <a:xfrm>
            <a:off x="198062" y="6458166"/>
            <a:ext cx="1345446" cy="236043"/>
            <a:chOff x="8251658" y="4916654"/>
            <a:chExt cx="2895600" cy="381000"/>
          </a:xfrm>
          <a:solidFill>
            <a:schemeClr val="accent1"/>
          </a:solidFill>
        </p:grpSpPr>
        <p:sp>
          <p:nvSpPr>
            <p:cNvPr id="1273" name="Freeform: Shape 1272">
              <a:extLst>
                <a:ext uri="{FF2B5EF4-FFF2-40B4-BE49-F238E27FC236}">
                  <a16:creationId xmlns:a16="http://schemas.microsoft.com/office/drawing/2014/main" id="{EE897BF6-079E-42D9-80E1-32253B6839EA}"/>
                </a:ext>
              </a:extLst>
            </p:cNvPr>
            <p:cNvSpPr/>
            <p:nvPr/>
          </p:nvSpPr>
          <p:spPr>
            <a:xfrm>
              <a:off x="8244503" y="5003666"/>
              <a:ext cx="66675" cy="238125"/>
            </a:xfrm>
            <a:custGeom>
              <a:avLst/>
              <a:gdLst>
                <a:gd name="connsiteX0" fmla="*/ 7155 w 66675"/>
                <a:gd name="connsiteY0" fmla="*/ 7286 h 238125"/>
                <a:gd name="connsiteX1" fmla="*/ 61447 w 66675"/>
                <a:gd name="connsiteY1" fmla="*/ 234933 h 238125"/>
                <a:gd name="connsiteX2" fmla="*/ 7155 w 66675"/>
                <a:gd name="connsiteY2" fmla="*/ 7286 h 23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6675" h="238125">
                  <a:moveTo>
                    <a:pt x="7155" y="7286"/>
                  </a:moveTo>
                  <a:cubicBezTo>
                    <a:pt x="8107" y="19668"/>
                    <a:pt x="38587" y="258746"/>
                    <a:pt x="61447" y="234933"/>
                  </a:cubicBezTo>
                  <a:cubicBezTo>
                    <a:pt x="66210" y="231123"/>
                    <a:pt x="6202" y="618"/>
                    <a:pt x="7155" y="728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74" name="Freeform: Shape 1273">
              <a:extLst>
                <a:ext uri="{FF2B5EF4-FFF2-40B4-BE49-F238E27FC236}">
                  <a16:creationId xmlns:a16="http://schemas.microsoft.com/office/drawing/2014/main" id="{80F6C23B-0ED8-42D0-88B8-BFE1C5865C3B}"/>
                </a:ext>
              </a:extLst>
            </p:cNvPr>
            <p:cNvSpPr/>
            <p:nvPr/>
          </p:nvSpPr>
          <p:spPr>
            <a:xfrm>
              <a:off x="8263336" y="4998252"/>
              <a:ext cx="114300" cy="161925"/>
            </a:xfrm>
            <a:custGeom>
              <a:avLst/>
              <a:gdLst>
                <a:gd name="connsiteX0" fmla="*/ 8325 w 114300"/>
                <a:gd name="connsiteY0" fmla="*/ 161290 h 161925"/>
                <a:gd name="connsiteX1" fmla="*/ 112147 w 114300"/>
                <a:gd name="connsiteY1" fmla="*/ 12700 h 161925"/>
                <a:gd name="connsiteX2" fmla="*/ 8325 w 114300"/>
                <a:gd name="connsiteY2" fmla="*/ 161290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300" h="161925">
                  <a:moveTo>
                    <a:pt x="8325" y="161290"/>
                  </a:moveTo>
                  <a:cubicBezTo>
                    <a:pt x="6420" y="165100"/>
                    <a:pt x="115957" y="15557"/>
                    <a:pt x="112147" y="12700"/>
                  </a:cubicBezTo>
                  <a:cubicBezTo>
                    <a:pt x="71190" y="-29210"/>
                    <a:pt x="-3105" y="180340"/>
                    <a:pt x="8325" y="1612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75" name="Freeform: Shape 1274">
              <a:extLst>
                <a:ext uri="{FF2B5EF4-FFF2-40B4-BE49-F238E27FC236}">
                  <a16:creationId xmlns:a16="http://schemas.microsoft.com/office/drawing/2014/main" id="{85150FB7-5A52-42BF-9706-578309142D7C}"/>
                </a:ext>
              </a:extLst>
            </p:cNvPr>
            <p:cNvSpPr/>
            <p:nvPr/>
          </p:nvSpPr>
          <p:spPr>
            <a:xfrm>
              <a:off x="8315217" y="5083741"/>
              <a:ext cx="171450" cy="142875"/>
            </a:xfrm>
            <a:custGeom>
              <a:avLst/>
              <a:gdLst>
                <a:gd name="connsiteX0" fmla="*/ 7878 w 171450"/>
                <a:gd name="connsiteY0" fmla="*/ 7221 h 142875"/>
                <a:gd name="connsiteX1" fmla="*/ 156468 w 171450"/>
                <a:gd name="connsiteY1" fmla="*/ 139618 h 142875"/>
                <a:gd name="connsiteX2" fmla="*/ 7878 w 171450"/>
                <a:gd name="connsiteY2" fmla="*/ 7221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1450" h="142875">
                  <a:moveTo>
                    <a:pt x="7878" y="7221"/>
                  </a:moveTo>
                  <a:cubicBezTo>
                    <a:pt x="47883" y="3411"/>
                    <a:pt x="153611" y="142476"/>
                    <a:pt x="156468" y="139618"/>
                  </a:cubicBezTo>
                  <a:cubicBezTo>
                    <a:pt x="220286" y="76753"/>
                    <a:pt x="-7362" y="9126"/>
                    <a:pt x="7878" y="722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76" name="Freeform: Shape 1275">
              <a:extLst>
                <a:ext uri="{FF2B5EF4-FFF2-40B4-BE49-F238E27FC236}">
                  <a16:creationId xmlns:a16="http://schemas.microsoft.com/office/drawing/2014/main" id="{75057F08-7998-4AB1-81B1-9A16B67B04FF}"/>
                </a:ext>
              </a:extLst>
            </p:cNvPr>
            <p:cNvSpPr/>
            <p:nvPr/>
          </p:nvSpPr>
          <p:spPr>
            <a:xfrm>
              <a:off x="8449833" y="4909526"/>
              <a:ext cx="114300" cy="142875"/>
            </a:xfrm>
            <a:custGeom>
              <a:avLst/>
              <a:gdLst>
                <a:gd name="connsiteX0" fmla="*/ 101863 w 114300"/>
                <a:gd name="connsiteY0" fmla="*/ 20463 h 142875"/>
                <a:gd name="connsiteX1" fmla="*/ 49475 w 114300"/>
                <a:gd name="connsiteY1" fmla="*/ 132858 h 142875"/>
                <a:gd name="connsiteX2" fmla="*/ 67573 w 114300"/>
                <a:gd name="connsiteY2" fmla="*/ 16653 h 142875"/>
                <a:gd name="connsiteX3" fmla="*/ 98053 w 114300"/>
                <a:gd name="connsiteY3" fmla="*/ 98568 h 142875"/>
                <a:gd name="connsiteX4" fmla="*/ 22805 w 114300"/>
                <a:gd name="connsiteY4" fmla="*/ 93806 h 142875"/>
                <a:gd name="connsiteX5" fmla="*/ 101863 w 114300"/>
                <a:gd name="connsiteY5" fmla="*/ 20463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4300" h="142875">
                  <a:moveTo>
                    <a:pt x="101863" y="20463"/>
                  </a:moveTo>
                  <a:cubicBezTo>
                    <a:pt x="58048" y="-37639"/>
                    <a:pt x="-53395" y="111903"/>
                    <a:pt x="49475" y="132858"/>
                  </a:cubicBezTo>
                  <a:cubicBezTo>
                    <a:pt x="179968" y="159528"/>
                    <a:pt x="73288" y="-4302"/>
                    <a:pt x="67573" y="16653"/>
                  </a:cubicBezTo>
                  <a:cubicBezTo>
                    <a:pt x="65668" y="22368"/>
                    <a:pt x="148535" y="90948"/>
                    <a:pt x="98053" y="98568"/>
                  </a:cubicBezTo>
                  <a:cubicBezTo>
                    <a:pt x="87575" y="100473"/>
                    <a:pt x="7565" y="150003"/>
                    <a:pt x="22805" y="93806"/>
                  </a:cubicBezTo>
                  <a:cubicBezTo>
                    <a:pt x="29473" y="68088"/>
                    <a:pt x="83765" y="-4302"/>
                    <a:pt x="101863" y="2046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77" name="Freeform: Shape 1276">
              <a:extLst>
                <a:ext uri="{FF2B5EF4-FFF2-40B4-BE49-F238E27FC236}">
                  <a16:creationId xmlns:a16="http://schemas.microsoft.com/office/drawing/2014/main" id="{4FE897D3-B35D-4001-B132-4CD981C07996}"/>
                </a:ext>
              </a:extLst>
            </p:cNvPr>
            <p:cNvSpPr/>
            <p:nvPr/>
          </p:nvSpPr>
          <p:spPr>
            <a:xfrm>
              <a:off x="8483949" y="4913169"/>
              <a:ext cx="57150" cy="114300"/>
            </a:xfrm>
            <a:custGeom>
              <a:avLst/>
              <a:gdLst>
                <a:gd name="connsiteX0" fmla="*/ 22027 w 57150"/>
                <a:gd name="connsiteY0" fmla="*/ 11105 h 114300"/>
                <a:gd name="connsiteX1" fmla="*/ 36314 w 57150"/>
                <a:gd name="connsiteY1" fmla="*/ 114928 h 114300"/>
                <a:gd name="connsiteX2" fmla="*/ 22027 w 57150"/>
                <a:gd name="connsiteY2" fmla="*/ 11105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114300">
                  <a:moveTo>
                    <a:pt x="22027" y="11105"/>
                  </a:moveTo>
                  <a:cubicBezTo>
                    <a:pt x="-1786" y="63493"/>
                    <a:pt x="2977" y="97783"/>
                    <a:pt x="36314" y="114928"/>
                  </a:cubicBezTo>
                  <a:cubicBezTo>
                    <a:pt x="87749" y="100640"/>
                    <a:pt x="22027" y="-15565"/>
                    <a:pt x="22027" y="111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78" name="Freeform: Shape 1277">
              <a:extLst>
                <a:ext uri="{FF2B5EF4-FFF2-40B4-BE49-F238E27FC236}">
                  <a16:creationId xmlns:a16="http://schemas.microsoft.com/office/drawing/2014/main" id="{FBCEF9B5-6459-4BD5-80F4-1CFFAEE63AF6}"/>
                </a:ext>
              </a:extLst>
            </p:cNvPr>
            <p:cNvSpPr/>
            <p:nvPr/>
          </p:nvSpPr>
          <p:spPr>
            <a:xfrm>
              <a:off x="8450069" y="4949748"/>
              <a:ext cx="95250" cy="47625"/>
            </a:xfrm>
            <a:custGeom>
              <a:avLst/>
              <a:gdLst>
                <a:gd name="connsiteX0" fmla="*/ 13044 w 95250"/>
                <a:gd name="connsiteY0" fmla="*/ 40249 h 47625"/>
                <a:gd name="connsiteX1" fmla="*/ 93054 w 95250"/>
                <a:gd name="connsiteY1" fmla="*/ 27866 h 47625"/>
                <a:gd name="connsiteX2" fmla="*/ 13044 w 95250"/>
                <a:gd name="connsiteY2" fmla="*/ 40249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0" h="47625">
                  <a:moveTo>
                    <a:pt x="13044" y="40249"/>
                  </a:moveTo>
                  <a:cubicBezTo>
                    <a:pt x="47334" y="54536"/>
                    <a:pt x="74004" y="49774"/>
                    <a:pt x="93054" y="27866"/>
                  </a:cubicBezTo>
                  <a:cubicBezTo>
                    <a:pt x="92102" y="-27379"/>
                    <a:pt x="-19341" y="45964"/>
                    <a:pt x="13044" y="402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79" name="Freeform: Shape 1278">
              <a:extLst>
                <a:ext uri="{FF2B5EF4-FFF2-40B4-BE49-F238E27FC236}">
                  <a16:creationId xmlns:a16="http://schemas.microsoft.com/office/drawing/2014/main" id="{E6A933CE-7AFE-4A8A-81BF-651840B8380B}"/>
                </a:ext>
              </a:extLst>
            </p:cNvPr>
            <p:cNvSpPr/>
            <p:nvPr/>
          </p:nvSpPr>
          <p:spPr>
            <a:xfrm>
              <a:off x="8625491" y="5099660"/>
              <a:ext cx="180975" cy="171450"/>
            </a:xfrm>
            <a:custGeom>
              <a:avLst/>
              <a:gdLst>
                <a:gd name="connsiteX0" fmla="*/ 122419 w 180975"/>
                <a:gd name="connsiteY0" fmla="*/ 14161 h 171450"/>
                <a:gd name="connsiteX1" fmla="*/ 29074 w 180975"/>
                <a:gd name="connsiteY1" fmla="*/ 148464 h 171450"/>
                <a:gd name="connsiteX2" fmla="*/ 182427 w 180975"/>
                <a:gd name="connsiteY2" fmla="*/ 35116 h 171450"/>
                <a:gd name="connsiteX3" fmla="*/ 23359 w 180975"/>
                <a:gd name="connsiteY3" fmla="*/ 118936 h 171450"/>
                <a:gd name="connsiteX4" fmla="*/ 122419 w 180975"/>
                <a:gd name="connsiteY4" fmla="*/ 14161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0975" h="171450">
                  <a:moveTo>
                    <a:pt x="122419" y="14161"/>
                  </a:moveTo>
                  <a:cubicBezTo>
                    <a:pt x="105274" y="-21081"/>
                    <a:pt x="-49031" y="84646"/>
                    <a:pt x="29074" y="148464"/>
                  </a:cubicBezTo>
                  <a:cubicBezTo>
                    <a:pt x="132897" y="234189"/>
                    <a:pt x="178617" y="36069"/>
                    <a:pt x="182427" y="35116"/>
                  </a:cubicBezTo>
                  <a:cubicBezTo>
                    <a:pt x="179569" y="36069"/>
                    <a:pt x="62412" y="242761"/>
                    <a:pt x="23359" y="118936"/>
                  </a:cubicBezTo>
                  <a:cubicBezTo>
                    <a:pt x="9072" y="72264"/>
                    <a:pt x="118609" y="4636"/>
                    <a:pt x="122419" y="1416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80" name="Freeform: Shape 1279">
              <a:extLst>
                <a:ext uri="{FF2B5EF4-FFF2-40B4-BE49-F238E27FC236}">
                  <a16:creationId xmlns:a16="http://schemas.microsoft.com/office/drawing/2014/main" id="{CE753EAF-3BD4-4CEA-871D-B57A1C38E821}"/>
                </a:ext>
              </a:extLst>
            </p:cNvPr>
            <p:cNvSpPr/>
            <p:nvPr/>
          </p:nvSpPr>
          <p:spPr>
            <a:xfrm>
              <a:off x="8708488" y="4945324"/>
              <a:ext cx="123825" cy="104775"/>
            </a:xfrm>
            <a:custGeom>
              <a:avLst/>
              <a:gdLst>
                <a:gd name="connsiteX0" fmla="*/ 45138 w 123825"/>
                <a:gd name="connsiteY0" fmla="*/ 10382 h 104775"/>
                <a:gd name="connsiteX1" fmla="*/ 79428 w 123825"/>
                <a:gd name="connsiteY1" fmla="*/ 96107 h 104775"/>
                <a:gd name="connsiteX2" fmla="*/ 74665 w 123825"/>
                <a:gd name="connsiteY2" fmla="*/ 7525 h 104775"/>
                <a:gd name="connsiteX3" fmla="*/ 19420 w 123825"/>
                <a:gd name="connsiteY3" fmla="*/ 67532 h 104775"/>
                <a:gd name="connsiteX4" fmla="*/ 45138 w 123825"/>
                <a:gd name="connsiteY4" fmla="*/ 10382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3825" h="104775">
                  <a:moveTo>
                    <a:pt x="45138" y="10382"/>
                  </a:moveTo>
                  <a:cubicBezTo>
                    <a:pt x="-20585" y="45625"/>
                    <a:pt x="4180" y="105632"/>
                    <a:pt x="79428" y="96107"/>
                  </a:cubicBezTo>
                  <a:cubicBezTo>
                    <a:pt x="178488" y="83725"/>
                    <a:pt x="81333" y="857"/>
                    <a:pt x="74665" y="7525"/>
                  </a:cubicBezTo>
                  <a:cubicBezTo>
                    <a:pt x="82285" y="-95"/>
                    <a:pt x="142293" y="163735"/>
                    <a:pt x="19420" y="67532"/>
                  </a:cubicBezTo>
                  <a:cubicBezTo>
                    <a:pt x="7990" y="58007"/>
                    <a:pt x="69903" y="-2000"/>
                    <a:pt x="45138" y="1038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81" name="Freeform: Shape 1280">
              <a:extLst>
                <a:ext uri="{FF2B5EF4-FFF2-40B4-BE49-F238E27FC236}">
                  <a16:creationId xmlns:a16="http://schemas.microsoft.com/office/drawing/2014/main" id="{911B5FBE-7A22-4A10-BF1C-1D03DB6981FA}"/>
                </a:ext>
              </a:extLst>
            </p:cNvPr>
            <p:cNvSpPr/>
            <p:nvPr/>
          </p:nvSpPr>
          <p:spPr>
            <a:xfrm>
              <a:off x="8679777" y="4971800"/>
              <a:ext cx="133350" cy="38100"/>
            </a:xfrm>
            <a:custGeom>
              <a:avLst/>
              <a:gdLst>
                <a:gd name="connsiteX0" fmla="*/ 9079 w 133350"/>
                <a:gd name="connsiteY0" fmla="*/ 32484 h 38100"/>
                <a:gd name="connsiteX1" fmla="*/ 127189 w 133350"/>
                <a:gd name="connsiteY1" fmla="*/ 19149 h 38100"/>
                <a:gd name="connsiteX2" fmla="*/ 9079 w 133350"/>
                <a:gd name="connsiteY2" fmla="*/ 32484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350" h="38100">
                  <a:moveTo>
                    <a:pt x="9079" y="32484"/>
                  </a:moveTo>
                  <a:cubicBezTo>
                    <a:pt x="6221" y="32484"/>
                    <a:pt x="132904" y="37246"/>
                    <a:pt x="127189" y="19149"/>
                  </a:cubicBezTo>
                  <a:cubicBezTo>
                    <a:pt x="117664" y="-14189"/>
                    <a:pt x="-9971" y="32484"/>
                    <a:pt x="9079" y="3248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82" name="Freeform: Shape 1281">
              <a:extLst>
                <a:ext uri="{FF2B5EF4-FFF2-40B4-BE49-F238E27FC236}">
                  <a16:creationId xmlns:a16="http://schemas.microsoft.com/office/drawing/2014/main" id="{C0D5252C-B427-4B18-932D-459788C23F35}"/>
                </a:ext>
              </a:extLst>
            </p:cNvPr>
            <p:cNvSpPr/>
            <p:nvPr/>
          </p:nvSpPr>
          <p:spPr>
            <a:xfrm>
              <a:off x="8877354" y="5080884"/>
              <a:ext cx="190500" cy="57150"/>
            </a:xfrm>
            <a:custGeom>
              <a:avLst/>
              <a:gdLst>
                <a:gd name="connsiteX0" fmla="*/ 8669 w 190500"/>
                <a:gd name="connsiteY0" fmla="*/ 53892 h 57150"/>
                <a:gd name="connsiteX1" fmla="*/ 188691 w 190500"/>
                <a:gd name="connsiteY1" fmla="*/ 27222 h 57150"/>
                <a:gd name="connsiteX2" fmla="*/ 8669 w 190500"/>
                <a:gd name="connsiteY2" fmla="*/ 53892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0" h="57150">
                  <a:moveTo>
                    <a:pt x="8669" y="53892"/>
                  </a:moveTo>
                  <a:cubicBezTo>
                    <a:pt x="4859" y="54845"/>
                    <a:pt x="188691" y="31985"/>
                    <a:pt x="188691" y="27222"/>
                  </a:cubicBezTo>
                  <a:cubicBezTo>
                    <a:pt x="189644" y="-31833"/>
                    <a:pt x="-12286" y="58655"/>
                    <a:pt x="8669" y="5389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83" name="Freeform: Shape 1282">
              <a:extLst>
                <a:ext uri="{FF2B5EF4-FFF2-40B4-BE49-F238E27FC236}">
                  <a16:creationId xmlns:a16="http://schemas.microsoft.com/office/drawing/2014/main" id="{157021E0-C15E-4DAF-ABE2-3DA7F8136191}"/>
                </a:ext>
              </a:extLst>
            </p:cNvPr>
            <p:cNvSpPr/>
            <p:nvPr/>
          </p:nvSpPr>
          <p:spPr>
            <a:xfrm>
              <a:off x="8852515" y="5098307"/>
              <a:ext cx="190500" cy="76200"/>
            </a:xfrm>
            <a:custGeom>
              <a:avLst/>
              <a:gdLst>
                <a:gd name="connsiteX0" fmla="*/ 9696 w 190500"/>
                <a:gd name="connsiteY0" fmla="*/ 73617 h 76200"/>
                <a:gd name="connsiteX1" fmla="*/ 187813 w 190500"/>
                <a:gd name="connsiteY1" fmla="*/ 27897 h 76200"/>
                <a:gd name="connsiteX2" fmla="*/ 9696 w 190500"/>
                <a:gd name="connsiteY2" fmla="*/ 73617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0" h="76200">
                  <a:moveTo>
                    <a:pt x="9696" y="73617"/>
                  </a:moveTo>
                  <a:cubicBezTo>
                    <a:pt x="5886" y="75522"/>
                    <a:pt x="187813" y="27897"/>
                    <a:pt x="187813" y="27897"/>
                  </a:cubicBezTo>
                  <a:cubicBezTo>
                    <a:pt x="187813" y="-41635"/>
                    <a:pt x="-17927" y="86952"/>
                    <a:pt x="9696" y="7361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84" name="Freeform: Shape 1283">
              <a:extLst>
                <a:ext uri="{FF2B5EF4-FFF2-40B4-BE49-F238E27FC236}">
                  <a16:creationId xmlns:a16="http://schemas.microsoft.com/office/drawing/2014/main" id="{1898E604-9C5E-4439-A20C-19B6C2EF13F5}"/>
                </a:ext>
              </a:extLst>
            </p:cNvPr>
            <p:cNvSpPr/>
            <p:nvPr/>
          </p:nvSpPr>
          <p:spPr>
            <a:xfrm>
              <a:off x="8855886" y="5172475"/>
              <a:ext cx="142875" cy="57150"/>
            </a:xfrm>
            <a:custGeom>
              <a:avLst/>
              <a:gdLst>
                <a:gd name="connsiteX0" fmla="*/ 11087 w 142875"/>
                <a:gd name="connsiteY0" fmla="*/ 57551 h 57150"/>
                <a:gd name="connsiteX1" fmla="*/ 136817 w 142875"/>
                <a:gd name="connsiteY1" fmla="*/ 26119 h 57150"/>
                <a:gd name="connsiteX2" fmla="*/ 11087 w 142875"/>
                <a:gd name="connsiteY2" fmla="*/ 57551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2875" h="57150">
                  <a:moveTo>
                    <a:pt x="11087" y="57551"/>
                  </a:moveTo>
                  <a:cubicBezTo>
                    <a:pt x="12992" y="56599"/>
                    <a:pt x="136817" y="32786"/>
                    <a:pt x="136817" y="26119"/>
                  </a:cubicBezTo>
                  <a:cubicBezTo>
                    <a:pt x="136817" y="-34841"/>
                    <a:pt x="-19393" y="71839"/>
                    <a:pt x="11087" y="5755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85" name="Freeform: Shape 1284">
              <a:extLst>
                <a:ext uri="{FF2B5EF4-FFF2-40B4-BE49-F238E27FC236}">
                  <a16:creationId xmlns:a16="http://schemas.microsoft.com/office/drawing/2014/main" id="{E16ACB4C-2CBB-4355-A8BE-75127C6024E5}"/>
                </a:ext>
              </a:extLst>
            </p:cNvPr>
            <p:cNvSpPr/>
            <p:nvPr/>
          </p:nvSpPr>
          <p:spPr>
            <a:xfrm>
              <a:off x="9106527" y="5060005"/>
              <a:ext cx="123825" cy="200025"/>
            </a:xfrm>
            <a:custGeom>
              <a:avLst/>
              <a:gdLst>
                <a:gd name="connsiteX0" fmla="*/ 7144 w 123825"/>
                <a:gd name="connsiteY0" fmla="*/ 201454 h 200025"/>
                <a:gd name="connsiteX1" fmla="*/ 22384 w 123825"/>
                <a:gd name="connsiteY1" fmla="*/ 33814 h 200025"/>
                <a:gd name="connsiteX2" fmla="*/ 104299 w 123825"/>
                <a:gd name="connsiteY2" fmla="*/ 7144 h 200025"/>
                <a:gd name="connsiteX3" fmla="*/ 103346 w 123825"/>
                <a:gd name="connsiteY3" fmla="*/ 130016 h 200025"/>
                <a:gd name="connsiteX4" fmla="*/ 21431 w 123825"/>
                <a:gd name="connsiteY4" fmla="*/ 28099 h 200025"/>
                <a:gd name="connsiteX5" fmla="*/ 7144 w 123825"/>
                <a:gd name="connsiteY5" fmla="*/ 201454 h 200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3825" h="200025">
                  <a:moveTo>
                    <a:pt x="7144" y="201454"/>
                  </a:moveTo>
                  <a:cubicBezTo>
                    <a:pt x="22384" y="176689"/>
                    <a:pt x="52864" y="30004"/>
                    <a:pt x="22384" y="33814"/>
                  </a:cubicBezTo>
                  <a:cubicBezTo>
                    <a:pt x="178594" y="323374"/>
                    <a:pt x="97631" y="9049"/>
                    <a:pt x="104299" y="7144"/>
                  </a:cubicBezTo>
                  <a:cubicBezTo>
                    <a:pt x="70009" y="16669"/>
                    <a:pt x="168116" y="113824"/>
                    <a:pt x="103346" y="130016"/>
                  </a:cubicBezTo>
                  <a:cubicBezTo>
                    <a:pt x="81439" y="134779"/>
                    <a:pt x="24289" y="10954"/>
                    <a:pt x="21431" y="28099"/>
                  </a:cubicBezTo>
                  <a:cubicBezTo>
                    <a:pt x="12859" y="65246"/>
                    <a:pt x="9049" y="198596"/>
                    <a:pt x="7144" y="20145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86" name="Freeform: Shape 1285">
              <a:extLst>
                <a:ext uri="{FF2B5EF4-FFF2-40B4-BE49-F238E27FC236}">
                  <a16:creationId xmlns:a16="http://schemas.microsoft.com/office/drawing/2014/main" id="{17FE6D7C-0EE1-4690-B1B4-11EF78B0C22F}"/>
                </a:ext>
              </a:extLst>
            </p:cNvPr>
            <p:cNvSpPr/>
            <p:nvPr/>
          </p:nvSpPr>
          <p:spPr>
            <a:xfrm>
              <a:off x="9578967" y="5003668"/>
              <a:ext cx="47625" cy="247650"/>
            </a:xfrm>
            <a:custGeom>
              <a:avLst/>
              <a:gdLst>
                <a:gd name="connsiteX0" fmla="*/ 7144 w 47625"/>
                <a:gd name="connsiteY0" fmla="*/ 7284 h 247650"/>
                <a:gd name="connsiteX1" fmla="*/ 37624 w 47625"/>
                <a:gd name="connsiteY1" fmla="*/ 241599 h 247650"/>
                <a:gd name="connsiteX2" fmla="*/ 7144 w 47625"/>
                <a:gd name="connsiteY2" fmla="*/ 7284 h 247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247650">
                  <a:moveTo>
                    <a:pt x="7144" y="7284"/>
                  </a:moveTo>
                  <a:cubicBezTo>
                    <a:pt x="8096" y="26334"/>
                    <a:pt x="17621" y="247314"/>
                    <a:pt x="37624" y="241599"/>
                  </a:cubicBezTo>
                  <a:cubicBezTo>
                    <a:pt x="65246" y="233979"/>
                    <a:pt x="7144" y="616"/>
                    <a:pt x="7144" y="728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87" name="Freeform: Shape 1286">
              <a:extLst>
                <a:ext uri="{FF2B5EF4-FFF2-40B4-BE49-F238E27FC236}">
                  <a16:creationId xmlns:a16="http://schemas.microsoft.com/office/drawing/2014/main" id="{ECA6362E-5288-4F37-BC58-11B6833842C6}"/>
                </a:ext>
              </a:extLst>
            </p:cNvPr>
            <p:cNvSpPr/>
            <p:nvPr/>
          </p:nvSpPr>
          <p:spPr>
            <a:xfrm>
              <a:off x="9642742" y="5074853"/>
              <a:ext cx="47625" cy="161925"/>
            </a:xfrm>
            <a:custGeom>
              <a:avLst/>
              <a:gdLst>
                <a:gd name="connsiteX0" fmla="*/ 7186 w 47625"/>
                <a:gd name="connsiteY0" fmla="*/ 8489 h 161925"/>
                <a:gd name="connsiteX1" fmla="*/ 26236 w 47625"/>
                <a:gd name="connsiteY1" fmla="*/ 160889 h 161925"/>
                <a:gd name="connsiteX2" fmla="*/ 7186 w 47625"/>
                <a:gd name="connsiteY2" fmla="*/ 8489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161925">
                  <a:moveTo>
                    <a:pt x="7186" y="8489"/>
                  </a:moveTo>
                  <a:cubicBezTo>
                    <a:pt x="7186" y="7536"/>
                    <a:pt x="11948" y="160889"/>
                    <a:pt x="26236" y="160889"/>
                  </a:cubicBezTo>
                  <a:cubicBezTo>
                    <a:pt x="69098" y="160889"/>
                    <a:pt x="5281" y="-9609"/>
                    <a:pt x="7186" y="848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88" name="Freeform: Shape 1287">
              <a:extLst>
                <a:ext uri="{FF2B5EF4-FFF2-40B4-BE49-F238E27FC236}">
                  <a16:creationId xmlns:a16="http://schemas.microsoft.com/office/drawing/2014/main" id="{DB20B340-F921-42E0-A629-C710F02A482A}"/>
                </a:ext>
              </a:extLst>
            </p:cNvPr>
            <p:cNvSpPr/>
            <p:nvPr/>
          </p:nvSpPr>
          <p:spPr>
            <a:xfrm>
              <a:off x="9577884" y="5091869"/>
              <a:ext cx="123825" cy="57150"/>
            </a:xfrm>
            <a:custGeom>
              <a:avLst/>
              <a:gdLst>
                <a:gd name="connsiteX0" fmla="*/ 11084 w 123825"/>
                <a:gd name="connsiteY0" fmla="*/ 42907 h 57150"/>
                <a:gd name="connsiteX1" fmla="*/ 118717 w 123825"/>
                <a:gd name="connsiteY1" fmla="*/ 30525 h 57150"/>
                <a:gd name="connsiteX2" fmla="*/ 11084 w 123825"/>
                <a:gd name="connsiteY2" fmla="*/ 42907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3825" h="57150">
                  <a:moveTo>
                    <a:pt x="11084" y="42907"/>
                  </a:moveTo>
                  <a:cubicBezTo>
                    <a:pt x="58709" y="63862"/>
                    <a:pt x="94904" y="60052"/>
                    <a:pt x="118717" y="30525"/>
                  </a:cubicBezTo>
                  <a:cubicBezTo>
                    <a:pt x="118717" y="-28530"/>
                    <a:pt x="-17491" y="42907"/>
                    <a:pt x="11084" y="4290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89" name="Freeform: Shape 1288">
              <a:extLst>
                <a:ext uri="{FF2B5EF4-FFF2-40B4-BE49-F238E27FC236}">
                  <a16:creationId xmlns:a16="http://schemas.microsoft.com/office/drawing/2014/main" id="{AFE7B9FC-1551-49FD-9BFC-31EF73ED1C8A}"/>
                </a:ext>
              </a:extLst>
            </p:cNvPr>
            <p:cNvSpPr/>
            <p:nvPr/>
          </p:nvSpPr>
          <p:spPr>
            <a:xfrm>
              <a:off x="9703139" y="5107630"/>
              <a:ext cx="114300" cy="142875"/>
            </a:xfrm>
            <a:custGeom>
              <a:avLst/>
              <a:gdLst>
                <a:gd name="connsiteX0" fmla="*/ 97284 w 114300"/>
                <a:gd name="connsiteY0" fmla="*/ 7144 h 142875"/>
                <a:gd name="connsiteX1" fmla="*/ 79186 w 114300"/>
                <a:gd name="connsiteY1" fmla="*/ 127159 h 142875"/>
                <a:gd name="connsiteX2" fmla="*/ 52516 w 114300"/>
                <a:gd name="connsiteY2" fmla="*/ 18574 h 142875"/>
                <a:gd name="connsiteX3" fmla="*/ 33466 w 114300"/>
                <a:gd name="connsiteY3" fmla="*/ 118586 h 142875"/>
                <a:gd name="connsiteX4" fmla="*/ 97284 w 114300"/>
                <a:gd name="connsiteY4" fmla="*/ 7144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4300" h="142875">
                  <a:moveTo>
                    <a:pt x="97284" y="7144"/>
                  </a:moveTo>
                  <a:cubicBezTo>
                    <a:pt x="-26541" y="7144"/>
                    <a:pt x="-13206" y="180499"/>
                    <a:pt x="79186" y="127159"/>
                  </a:cubicBezTo>
                  <a:cubicBezTo>
                    <a:pt x="157291" y="82391"/>
                    <a:pt x="55374" y="7144"/>
                    <a:pt x="52516" y="18574"/>
                  </a:cubicBezTo>
                  <a:cubicBezTo>
                    <a:pt x="41086" y="61436"/>
                    <a:pt x="151576" y="89059"/>
                    <a:pt x="33466" y="118586"/>
                  </a:cubicBezTo>
                  <a:cubicBezTo>
                    <a:pt x="-5586" y="128111"/>
                    <a:pt x="95379" y="7144"/>
                    <a:pt x="9728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90" name="Freeform: Shape 1289">
              <a:extLst>
                <a:ext uri="{FF2B5EF4-FFF2-40B4-BE49-F238E27FC236}">
                  <a16:creationId xmlns:a16="http://schemas.microsoft.com/office/drawing/2014/main" id="{65E92FBB-E324-4921-AA52-315D7DF724F9}"/>
                </a:ext>
              </a:extLst>
            </p:cNvPr>
            <p:cNvSpPr/>
            <p:nvPr/>
          </p:nvSpPr>
          <p:spPr>
            <a:xfrm>
              <a:off x="9864058" y="5127880"/>
              <a:ext cx="114300" cy="57150"/>
            </a:xfrm>
            <a:custGeom>
              <a:avLst/>
              <a:gdLst>
                <a:gd name="connsiteX0" fmla="*/ 10660 w 114300"/>
                <a:gd name="connsiteY0" fmla="*/ 45949 h 57150"/>
                <a:gd name="connsiteX1" fmla="*/ 107815 w 114300"/>
                <a:gd name="connsiteY1" fmla="*/ 27852 h 57150"/>
                <a:gd name="connsiteX2" fmla="*/ 10660 w 114300"/>
                <a:gd name="connsiteY2" fmla="*/ 45949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300" h="57150">
                  <a:moveTo>
                    <a:pt x="10660" y="45949"/>
                  </a:moveTo>
                  <a:cubicBezTo>
                    <a:pt x="54475" y="61189"/>
                    <a:pt x="86860" y="55474"/>
                    <a:pt x="107815" y="27852"/>
                  </a:cubicBezTo>
                  <a:cubicBezTo>
                    <a:pt x="108767" y="-28346"/>
                    <a:pt x="-15058" y="47854"/>
                    <a:pt x="10660" y="459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91" name="Freeform: Shape 1290">
              <a:extLst>
                <a:ext uri="{FF2B5EF4-FFF2-40B4-BE49-F238E27FC236}">
                  <a16:creationId xmlns:a16="http://schemas.microsoft.com/office/drawing/2014/main" id="{A8FD2D06-77B8-460D-9525-683C7A4FEA52}"/>
                </a:ext>
              </a:extLst>
            </p:cNvPr>
            <p:cNvSpPr/>
            <p:nvPr/>
          </p:nvSpPr>
          <p:spPr>
            <a:xfrm>
              <a:off x="9986849" y="5054084"/>
              <a:ext cx="200025" cy="171450"/>
            </a:xfrm>
            <a:custGeom>
              <a:avLst/>
              <a:gdLst>
                <a:gd name="connsiteX0" fmla="*/ 197431 w 200025"/>
                <a:gd name="connsiteY0" fmla="*/ 35925 h 171450"/>
                <a:gd name="connsiteX1" fmla="*/ 9789 w 200025"/>
                <a:gd name="connsiteY1" fmla="*/ 131175 h 171450"/>
                <a:gd name="connsiteX2" fmla="*/ 200289 w 200025"/>
                <a:gd name="connsiteY2" fmla="*/ 125460 h 171450"/>
                <a:gd name="connsiteX3" fmla="*/ 44079 w 200025"/>
                <a:gd name="connsiteY3" fmla="*/ 74977 h 171450"/>
                <a:gd name="connsiteX4" fmla="*/ 197431 w 200025"/>
                <a:gd name="connsiteY4" fmla="*/ 35925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0025" h="171450">
                  <a:moveTo>
                    <a:pt x="197431" y="35925"/>
                  </a:moveTo>
                  <a:cubicBezTo>
                    <a:pt x="207909" y="-39323"/>
                    <a:pt x="-19739" y="47355"/>
                    <a:pt x="9789" y="131175"/>
                  </a:cubicBezTo>
                  <a:cubicBezTo>
                    <a:pt x="44079" y="227377"/>
                    <a:pt x="205051" y="130222"/>
                    <a:pt x="200289" y="125460"/>
                  </a:cubicBezTo>
                  <a:cubicBezTo>
                    <a:pt x="183144" y="108315"/>
                    <a:pt x="-36884" y="241665"/>
                    <a:pt x="44079" y="74977"/>
                  </a:cubicBezTo>
                  <a:cubicBezTo>
                    <a:pt x="62176" y="36877"/>
                    <a:pt x="201241" y="5445"/>
                    <a:pt x="197431" y="3592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92" name="Freeform: Shape 1291">
              <a:extLst>
                <a:ext uri="{FF2B5EF4-FFF2-40B4-BE49-F238E27FC236}">
                  <a16:creationId xmlns:a16="http://schemas.microsoft.com/office/drawing/2014/main" id="{A6CE6B35-9263-46B3-AEF0-E86DD470C302}"/>
                </a:ext>
              </a:extLst>
            </p:cNvPr>
            <p:cNvSpPr/>
            <p:nvPr/>
          </p:nvSpPr>
          <p:spPr>
            <a:xfrm>
              <a:off x="10219999" y="5025617"/>
              <a:ext cx="57150" cy="200025"/>
            </a:xfrm>
            <a:custGeom>
              <a:avLst/>
              <a:gdLst>
                <a:gd name="connsiteX0" fmla="*/ 7144 w 57150"/>
                <a:gd name="connsiteY0" fmla="*/ 7242 h 200025"/>
                <a:gd name="connsiteX1" fmla="*/ 50959 w 57150"/>
                <a:gd name="connsiteY1" fmla="*/ 190122 h 200025"/>
                <a:gd name="connsiteX2" fmla="*/ 7144 w 57150"/>
                <a:gd name="connsiteY2" fmla="*/ 7242 h 200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200025">
                  <a:moveTo>
                    <a:pt x="7144" y="7242"/>
                  </a:moveTo>
                  <a:cubicBezTo>
                    <a:pt x="10001" y="27244"/>
                    <a:pt x="35719" y="235842"/>
                    <a:pt x="50959" y="190122"/>
                  </a:cubicBezTo>
                  <a:cubicBezTo>
                    <a:pt x="56674" y="172977"/>
                    <a:pt x="7144" y="2479"/>
                    <a:pt x="7144" y="724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93" name="Freeform: Shape 1292">
              <a:extLst>
                <a:ext uri="{FF2B5EF4-FFF2-40B4-BE49-F238E27FC236}">
                  <a16:creationId xmlns:a16="http://schemas.microsoft.com/office/drawing/2014/main" id="{C130E0C1-BEDE-4B5E-8778-79C72813AF6E}"/>
                </a:ext>
              </a:extLst>
            </p:cNvPr>
            <p:cNvSpPr/>
            <p:nvPr/>
          </p:nvSpPr>
          <p:spPr>
            <a:xfrm>
              <a:off x="10304678" y="5065025"/>
              <a:ext cx="47625" cy="142875"/>
            </a:xfrm>
            <a:custGeom>
              <a:avLst/>
              <a:gdLst>
                <a:gd name="connsiteX0" fmla="*/ 7237 w 47625"/>
                <a:gd name="connsiteY0" fmla="*/ 8792 h 142875"/>
                <a:gd name="connsiteX1" fmla="*/ 26287 w 47625"/>
                <a:gd name="connsiteY1" fmla="*/ 142142 h 142875"/>
                <a:gd name="connsiteX2" fmla="*/ 7237 w 47625"/>
                <a:gd name="connsiteY2" fmla="*/ 8792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142875">
                  <a:moveTo>
                    <a:pt x="7237" y="8792"/>
                  </a:moveTo>
                  <a:cubicBezTo>
                    <a:pt x="7237" y="9744"/>
                    <a:pt x="11047" y="142142"/>
                    <a:pt x="26287" y="142142"/>
                  </a:cubicBezTo>
                  <a:cubicBezTo>
                    <a:pt x="68197" y="142142"/>
                    <a:pt x="4380" y="-10258"/>
                    <a:pt x="7237" y="879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94" name="Freeform: Shape 1293">
              <a:extLst>
                <a:ext uri="{FF2B5EF4-FFF2-40B4-BE49-F238E27FC236}">
                  <a16:creationId xmlns:a16="http://schemas.microsoft.com/office/drawing/2014/main" id="{CC25B81B-DDE4-4A13-9202-3A40C8B73B3E}"/>
                </a:ext>
              </a:extLst>
            </p:cNvPr>
            <p:cNvSpPr/>
            <p:nvPr/>
          </p:nvSpPr>
          <p:spPr>
            <a:xfrm>
              <a:off x="10219026" y="5096312"/>
              <a:ext cx="104775" cy="57150"/>
            </a:xfrm>
            <a:custGeom>
              <a:avLst/>
              <a:gdLst>
                <a:gd name="connsiteX0" fmla="*/ 10974 w 104775"/>
                <a:gd name="connsiteY0" fmla="*/ 43227 h 57150"/>
                <a:gd name="connsiteX1" fmla="*/ 103367 w 104775"/>
                <a:gd name="connsiteY1" fmla="*/ 25129 h 57150"/>
                <a:gd name="connsiteX2" fmla="*/ 10974 w 104775"/>
                <a:gd name="connsiteY2" fmla="*/ 43227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4775" h="57150">
                  <a:moveTo>
                    <a:pt x="10974" y="43227"/>
                  </a:moveTo>
                  <a:cubicBezTo>
                    <a:pt x="56694" y="61324"/>
                    <a:pt x="87174" y="54657"/>
                    <a:pt x="103367" y="25129"/>
                  </a:cubicBezTo>
                  <a:cubicBezTo>
                    <a:pt x="89079" y="-24401"/>
                    <a:pt x="-13791" y="44179"/>
                    <a:pt x="10974" y="4322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95" name="Freeform: Shape 1294">
              <a:extLst>
                <a:ext uri="{FF2B5EF4-FFF2-40B4-BE49-F238E27FC236}">
                  <a16:creationId xmlns:a16="http://schemas.microsoft.com/office/drawing/2014/main" id="{6E6D16FD-9C6C-4978-91F7-E662DDC1F43C}"/>
                </a:ext>
              </a:extLst>
            </p:cNvPr>
            <p:cNvSpPr/>
            <p:nvPr/>
          </p:nvSpPr>
          <p:spPr>
            <a:xfrm>
              <a:off x="10355950" y="5177101"/>
              <a:ext cx="85725" cy="114300"/>
            </a:xfrm>
            <a:custGeom>
              <a:avLst/>
              <a:gdLst>
                <a:gd name="connsiteX0" fmla="*/ 50263 w 85725"/>
                <a:gd name="connsiteY0" fmla="*/ 45305 h 114300"/>
                <a:gd name="connsiteX1" fmla="*/ 9305 w 85725"/>
                <a:gd name="connsiteY1" fmla="*/ 87215 h 114300"/>
                <a:gd name="connsiteX2" fmla="*/ 82648 w 85725"/>
                <a:gd name="connsiteY2" fmla="*/ 104360 h 114300"/>
                <a:gd name="connsiteX3" fmla="*/ 16925 w 85725"/>
                <a:gd name="connsiteY3" fmla="*/ 100550 h 114300"/>
                <a:gd name="connsiteX4" fmla="*/ 83600 w 85725"/>
                <a:gd name="connsiteY4" fmla="*/ 21493 h 114300"/>
                <a:gd name="connsiteX5" fmla="*/ 50263 w 85725"/>
                <a:gd name="connsiteY5" fmla="*/ 45305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5725" h="114300">
                  <a:moveTo>
                    <a:pt x="50263" y="45305"/>
                  </a:moveTo>
                  <a:cubicBezTo>
                    <a:pt x="75028" y="59593"/>
                    <a:pt x="23593" y="78643"/>
                    <a:pt x="9305" y="87215"/>
                  </a:cubicBezTo>
                  <a:cubicBezTo>
                    <a:pt x="-7840" y="96740"/>
                    <a:pt x="82648" y="128173"/>
                    <a:pt x="82648" y="104360"/>
                  </a:cubicBezTo>
                  <a:cubicBezTo>
                    <a:pt x="82648" y="98645"/>
                    <a:pt x="12163" y="65308"/>
                    <a:pt x="16925" y="100550"/>
                  </a:cubicBezTo>
                  <a:cubicBezTo>
                    <a:pt x="57883" y="89120"/>
                    <a:pt x="79790" y="62450"/>
                    <a:pt x="83600" y="21493"/>
                  </a:cubicBezTo>
                  <a:cubicBezTo>
                    <a:pt x="71218" y="-29942"/>
                    <a:pt x="27403" y="75785"/>
                    <a:pt x="50263" y="453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96" name="Freeform: Shape 1295">
              <a:extLst>
                <a:ext uri="{FF2B5EF4-FFF2-40B4-BE49-F238E27FC236}">
                  <a16:creationId xmlns:a16="http://schemas.microsoft.com/office/drawing/2014/main" id="{1A08E861-FC5C-45B5-A1B2-275DBA9CF86B}"/>
                </a:ext>
              </a:extLst>
            </p:cNvPr>
            <p:cNvSpPr/>
            <p:nvPr/>
          </p:nvSpPr>
          <p:spPr>
            <a:xfrm>
              <a:off x="10294302" y="5097088"/>
              <a:ext cx="133350" cy="38100"/>
            </a:xfrm>
            <a:custGeom>
              <a:avLst/>
              <a:gdLst>
                <a:gd name="connsiteX0" fmla="*/ 9041 w 133350"/>
                <a:gd name="connsiteY0" fmla="*/ 32926 h 38100"/>
                <a:gd name="connsiteX1" fmla="*/ 132866 w 133350"/>
                <a:gd name="connsiteY1" fmla="*/ 25306 h 38100"/>
                <a:gd name="connsiteX2" fmla="*/ 9041 w 133350"/>
                <a:gd name="connsiteY2" fmla="*/ 32926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350" h="38100">
                  <a:moveTo>
                    <a:pt x="9041" y="32926"/>
                  </a:moveTo>
                  <a:cubicBezTo>
                    <a:pt x="9993" y="32926"/>
                    <a:pt x="132866" y="37688"/>
                    <a:pt x="132866" y="25306"/>
                  </a:cubicBezTo>
                  <a:cubicBezTo>
                    <a:pt x="133819" y="-20414"/>
                    <a:pt x="-10961" y="34831"/>
                    <a:pt x="9041" y="3292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97" name="Freeform: Shape 1296">
              <a:extLst>
                <a:ext uri="{FF2B5EF4-FFF2-40B4-BE49-F238E27FC236}">
                  <a16:creationId xmlns:a16="http://schemas.microsoft.com/office/drawing/2014/main" id="{29BCF32A-CA16-41CE-91AF-25DC75ABC06B}"/>
                </a:ext>
              </a:extLst>
            </p:cNvPr>
            <p:cNvSpPr/>
            <p:nvPr/>
          </p:nvSpPr>
          <p:spPr>
            <a:xfrm>
              <a:off x="10514798" y="5074436"/>
              <a:ext cx="152400" cy="47625"/>
            </a:xfrm>
            <a:custGeom>
              <a:avLst/>
              <a:gdLst>
                <a:gd name="connsiteX0" fmla="*/ 7620 w 152400"/>
                <a:gd name="connsiteY0" fmla="*/ 42243 h 47625"/>
                <a:gd name="connsiteX1" fmla="*/ 151448 w 152400"/>
                <a:gd name="connsiteY1" fmla="*/ 27956 h 47625"/>
                <a:gd name="connsiteX2" fmla="*/ 7620 w 152400"/>
                <a:gd name="connsiteY2" fmla="*/ 42243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400" h="47625">
                  <a:moveTo>
                    <a:pt x="7620" y="42243"/>
                  </a:moveTo>
                  <a:cubicBezTo>
                    <a:pt x="14288" y="29861"/>
                    <a:pt x="155258" y="43196"/>
                    <a:pt x="151448" y="27956"/>
                  </a:cubicBezTo>
                  <a:cubicBezTo>
                    <a:pt x="134303" y="-32052"/>
                    <a:pt x="-1905" y="58436"/>
                    <a:pt x="7620" y="422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98" name="Freeform: Shape 1297">
              <a:extLst>
                <a:ext uri="{FF2B5EF4-FFF2-40B4-BE49-F238E27FC236}">
                  <a16:creationId xmlns:a16="http://schemas.microsoft.com/office/drawing/2014/main" id="{4B40E019-2020-45AB-9E91-7C893FB50DAA}"/>
                </a:ext>
              </a:extLst>
            </p:cNvPr>
            <p:cNvSpPr/>
            <p:nvPr/>
          </p:nvSpPr>
          <p:spPr>
            <a:xfrm>
              <a:off x="10693964" y="5055838"/>
              <a:ext cx="152400" cy="161925"/>
            </a:xfrm>
            <a:custGeom>
              <a:avLst/>
              <a:gdLst>
                <a:gd name="connsiteX0" fmla="*/ 127538 w 152400"/>
                <a:gd name="connsiteY0" fmla="*/ 34171 h 161925"/>
                <a:gd name="connsiteX1" fmla="*/ 17049 w 152400"/>
                <a:gd name="connsiteY1" fmla="*/ 59889 h 161925"/>
                <a:gd name="connsiteX2" fmla="*/ 151351 w 152400"/>
                <a:gd name="connsiteY2" fmla="*/ 145614 h 161925"/>
                <a:gd name="connsiteX3" fmla="*/ 38004 w 152400"/>
                <a:gd name="connsiteY3" fmla="*/ 59889 h 161925"/>
                <a:gd name="connsiteX4" fmla="*/ 127538 w 152400"/>
                <a:gd name="connsiteY4" fmla="*/ 34171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2400" h="161925">
                  <a:moveTo>
                    <a:pt x="127538" y="34171"/>
                  </a:moveTo>
                  <a:cubicBezTo>
                    <a:pt x="143731" y="20836"/>
                    <a:pt x="48481" y="-31551"/>
                    <a:pt x="17049" y="59889"/>
                  </a:cubicBezTo>
                  <a:cubicBezTo>
                    <a:pt x="-36291" y="216099"/>
                    <a:pt x="142779" y="131326"/>
                    <a:pt x="151351" y="145614"/>
                  </a:cubicBezTo>
                  <a:cubicBezTo>
                    <a:pt x="132301" y="113229"/>
                    <a:pt x="-37244" y="205621"/>
                    <a:pt x="38004" y="59889"/>
                  </a:cubicBezTo>
                  <a:cubicBezTo>
                    <a:pt x="73246" y="-9644"/>
                    <a:pt x="117061" y="41791"/>
                    <a:pt x="127538" y="3417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99" name="Freeform: Shape 1298">
              <a:extLst>
                <a:ext uri="{FF2B5EF4-FFF2-40B4-BE49-F238E27FC236}">
                  <a16:creationId xmlns:a16="http://schemas.microsoft.com/office/drawing/2014/main" id="{AA166827-60F6-406E-86F8-ECD3D6D45712}"/>
                </a:ext>
              </a:extLst>
            </p:cNvPr>
            <p:cNvSpPr/>
            <p:nvPr/>
          </p:nvSpPr>
          <p:spPr>
            <a:xfrm>
              <a:off x="10914003" y="5022155"/>
              <a:ext cx="38100" cy="180975"/>
            </a:xfrm>
            <a:custGeom>
              <a:avLst/>
              <a:gdLst>
                <a:gd name="connsiteX0" fmla="*/ 7512 w 38100"/>
                <a:gd name="connsiteY0" fmla="*/ 7847 h 180975"/>
                <a:gd name="connsiteX1" fmla="*/ 18942 w 38100"/>
                <a:gd name="connsiteY1" fmla="*/ 173582 h 180975"/>
                <a:gd name="connsiteX2" fmla="*/ 36087 w 38100"/>
                <a:gd name="connsiteY2" fmla="*/ 151674 h 180975"/>
                <a:gd name="connsiteX3" fmla="*/ 15133 w 38100"/>
                <a:gd name="connsiteY3" fmla="*/ 164057 h 180975"/>
                <a:gd name="connsiteX4" fmla="*/ 7512 w 38100"/>
                <a:gd name="connsiteY4" fmla="*/ 7847 h 18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100" h="180975">
                  <a:moveTo>
                    <a:pt x="7512" y="7847"/>
                  </a:moveTo>
                  <a:cubicBezTo>
                    <a:pt x="6560" y="65949"/>
                    <a:pt x="6560" y="122147"/>
                    <a:pt x="18942" y="173582"/>
                  </a:cubicBezTo>
                  <a:cubicBezTo>
                    <a:pt x="19895" y="179297"/>
                    <a:pt x="46565" y="162152"/>
                    <a:pt x="36087" y="151674"/>
                  </a:cubicBezTo>
                  <a:cubicBezTo>
                    <a:pt x="25610" y="148817"/>
                    <a:pt x="18942" y="153579"/>
                    <a:pt x="15133" y="164057"/>
                  </a:cubicBezTo>
                  <a:cubicBezTo>
                    <a:pt x="55137" y="175487"/>
                    <a:pt x="7512" y="-5488"/>
                    <a:pt x="7512" y="784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00" name="Freeform: Shape 1299">
              <a:extLst>
                <a:ext uri="{FF2B5EF4-FFF2-40B4-BE49-F238E27FC236}">
                  <a16:creationId xmlns:a16="http://schemas.microsoft.com/office/drawing/2014/main" id="{A7C5F4EA-C8CB-4C25-B0B5-A0D5B51FDCF7}"/>
                </a:ext>
              </a:extLst>
            </p:cNvPr>
            <p:cNvSpPr/>
            <p:nvPr/>
          </p:nvSpPr>
          <p:spPr>
            <a:xfrm>
              <a:off x="10987714" y="5017420"/>
              <a:ext cx="47625" cy="190500"/>
            </a:xfrm>
            <a:custGeom>
              <a:avLst/>
              <a:gdLst>
                <a:gd name="connsiteX0" fmla="*/ 7144 w 47625"/>
                <a:gd name="connsiteY0" fmla="*/ 7819 h 190500"/>
                <a:gd name="connsiteX1" fmla="*/ 38576 w 47625"/>
                <a:gd name="connsiteY1" fmla="*/ 188794 h 190500"/>
                <a:gd name="connsiteX2" fmla="*/ 7144 w 47625"/>
                <a:gd name="connsiteY2" fmla="*/ 7819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190500">
                  <a:moveTo>
                    <a:pt x="7144" y="7819"/>
                  </a:moveTo>
                  <a:cubicBezTo>
                    <a:pt x="7144" y="1151"/>
                    <a:pt x="10954" y="196414"/>
                    <a:pt x="38576" y="188794"/>
                  </a:cubicBezTo>
                  <a:cubicBezTo>
                    <a:pt x="60484" y="183079"/>
                    <a:pt x="7144" y="-5516"/>
                    <a:pt x="7144" y="78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01" name="Freeform: Shape 1300">
              <a:extLst>
                <a:ext uri="{FF2B5EF4-FFF2-40B4-BE49-F238E27FC236}">
                  <a16:creationId xmlns:a16="http://schemas.microsoft.com/office/drawing/2014/main" id="{2C6D8D30-19A8-4354-B830-554CAE0B9BC3}"/>
                </a:ext>
              </a:extLst>
            </p:cNvPr>
            <p:cNvSpPr/>
            <p:nvPr/>
          </p:nvSpPr>
          <p:spPr>
            <a:xfrm>
              <a:off x="10912959" y="5089769"/>
              <a:ext cx="123825" cy="38100"/>
            </a:xfrm>
            <a:custGeom>
              <a:avLst/>
              <a:gdLst>
                <a:gd name="connsiteX0" fmla="*/ 10462 w 123825"/>
                <a:gd name="connsiteY0" fmla="*/ 25958 h 38100"/>
                <a:gd name="connsiteX1" fmla="*/ 123809 w 123825"/>
                <a:gd name="connsiteY1" fmla="*/ 29768 h 38100"/>
                <a:gd name="connsiteX2" fmla="*/ 10462 w 123825"/>
                <a:gd name="connsiteY2" fmla="*/ 25958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3825" h="38100">
                  <a:moveTo>
                    <a:pt x="10462" y="25958"/>
                  </a:moveTo>
                  <a:cubicBezTo>
                    <a:pt x="12367" y="25958"/>
                    <a:pt x="120952" y="39293"/>
                    <a:pt x="123809" y="29768"/>
                  </a:cubicBezTo>
                  <a:cubicBezTo>
                    <a:pt x="137144" y="-18810"/>
                    <a:pt x="-17161" y="25958"/>
                    <a:pt x="10462" y="259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02" name="Freeform: Shape 1301">
              <a:extLst>
                <a:ext uri="{FF2B5EF4-FFF2-40B4-BE49-F238E27FC236}">
                  <a16:creationId xmlns:a16="http://schemas.microsoft.com/office/drawing/2014/main" id="{73031C95-B2B4-4316-948E-4595E9E274CD}"/>
                </a:ext>
              </a:extLst>
            </p:cNvPr>
            <p:cNvSpPr/>
            <p:nvPr/>
          </p:nvSpPr>
          <p:spPr>
            <a:xfrm>
              <a:off x="11041054" y="5178016"/>
              <a:ext cx="104775" cy="123825"/>
            </a:xfrm>
            <a:custGeom>
              <a:avLst/>
              <a:gdLst>
                <a:gd name="connsiteX0" fmla="*/ 30956 w 104775"/>
                <a:gd name="connsiteY0" fmla="*/ 17720 h 123825"/>
                <a:gd name="connsiteX1" fmla="*/ 63341 w 104775"/>
                <a:gd name="connsiteY1" fmla="*/ 12958 h 123825"/>
                <a:gd name="connsiteX2" fmla="*/ 80486 w 104775"/>
                <a:gd name="connsiteY2" fmla="*/ 77728 h 123825"/>
                <a:gd name="connsiteX3" fmla="*/ 7144 w 104775"/>
                <a:gd name="connsiteY3" fmla="*/ 119638 h 123825"/>
                <a:gd name="connsiteX4" fmla="*/ 71914 w 104775"/>
                <a:gd name="connsiteY4" fmla="*/ 46295 h 123825"/>
                <a:gd name="connsiteX5" fmla="*/ 30956 w 104775"/>
                <a:gd name="connsiteY5" fmla="*/ 17720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4775" h="123825">
                  <a:moveTo>
                    <a:pt x="30956" y="17720"/>
                  </a:moveTo>
                  <a:cubicBezTo>
                    <a:pt x="41434" y="15815"/>
                    <a:pt x="52864" y="14863"/>
                    <a:pt x="63341" y="12958"/>
                  </a:cubicBezTo>
                  <a:cubicBezTo>
                    <a:pt x="47149" y="-1330"/>
                    <a:pt x="71914" y="87253"/>
                    <a:pt x="80486" y="77728"/>
                  </a:cubicBezTo>
                  <a:cubicBezTo>
                    <a:pt x="76676" y="82490"/>
                    <a:pt x="7144" y="111065"/>
                    <a:pt x="7144" y="119638"/>
                  </a:cubicBezTo>
                  <a:cubicBezTo>
                    <a:pt x="7144" y="140593"/>
                    <a:pt x="175736" y="63440"/>
                    <a:pt x="71914" y="46295"/>
                  </a:cubicBezTo>
                  <a:cubicBezTo>
                    <a:pt x="70009" y="36770"/>
                    <a:pt x="68104" y="-14665"/>
                    <a:pt x="30956" y="1772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1303" name="Graphic 2714">
            <a:extLst>
              <a:ext uri="{FF2B5EF4-FFF2-40B4-BE49-F238E27FC236}">
                <a16:creationId xmlns:a16="http://schemas.microsoft.com/office/drawing/2014/main" id="{8ECC4B5B-0894-4B86-9BC9-FD848D9FF8B8}"/>
              </a:ext>
            </a:extLst>
          </p:cNvPr>
          <p:cNvGrpSpPr/>
          <p:nvPr userDrawn="1"/>
        </p:nvGrpSpPr>
        <p:grpSpPr>
          <a:xfrm rot="520099">
            <a:off x="913764" y="5445214"/>
            <a:ext cx="462395" cy="807163"/>
            <a:chOff x="6096000" y="4249903"/>
            <a:chExt cx="1447800" cy="1895475"/>
          </a:xfrm>
          <a:solidFill>
            <a:schemeClr val="accent1"/>
          </a:solidFill>
        </p:grpSpPr>
        <p:sp>
          <p:nvSpPr>
            <p:cNvPr id="1304" name="Freeform: Shape 1303">
              <a:extLst>
                <a:ext uri="{FF2B5EF4-FFF2-40B4-BE49-F238E27FC236}">
                  <a16:creationId xmlns:a16="http://schemas.microsoft.com/office/drawing/2014/main" id="{BF2405A8-771F-41C3-9C02-CE4E04548F94}"/>
                </a:ext>
              </a:extLst>
            </p:cNvPr>
            <p:cNvSpPr/>
            <p:nvPr/>
          </p:nvSpPr>
          <p:spPr>
            <a:xfrm>
              <a:off x="6557069" y="4530414"/>
              <a:ext cx="28575" cy="1419225"/>
            </a:xfrm>
            <a:custGeom>
              <a:avLst/>
              <a:gdLst>
                <a:gd name="connsiteX0" fmla="*/ 29469 w 28575"/>
                <a:gd name="connsiteY0" fmla="*/ 47149 h 1419225"/>
                <a:gd name="connsiteX1" fmla="*/ 29469 w 28575"/>
                <a:gd name="connsiteY1" fmla="*/ 7144 h 1419225"/>
                <a:gd name="connsiteX2" fmla="*/ 29469 w 28575"/>
                <a:gd name="connsiteY2" fmla="*/ 1414939 h 1419225"/>
                <a:gd name="connsiteX3" fmla="*/ 14229 w 28575"/>
                <a:gd name="connsiteY3" fmla="*/ 7144 h 1419225"/>
                <a:gd name="connsiteX4" fmla="*/ 29469 w 28575"/>
                <a:gd name="connsiteY4" fmla="*/ 47149 h 1419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575" h="1419225">
                  <a:moveTo>
                    <a:pt x="29469" y="47149"/>
                  </a:moveTo>
                  <a:cubicBezTo>
                    <a:pt x="29469" y="33814"/>
                    <a:pt x="29469" y="20479"/>
                    <a:pt x="29469" y="7144"/>
                  </a:cubicBezTo>
                  <a:cubicBezTo>
                    <a:pt x="29469" y="441484"/>
                    <a:pt x="29469" y="979646"/>
                    <a:pt x="29469" y="1414939"/>
                  </a:cubicBezTo>
                  <a:cubicBezTo>
                    <a:pt x="29469" y="951071"/>
                    <a:pt x="14229" y="446246"/>
                    <a:pt x="14229" y="7144"/>
                  </a:cubicBezTo>
                  <a:cubicBezTo>
                    <a:pt x="894" y="38576"/>
                    <a:pt x="6609" y="51911"/>
                    <a:pt x="29469" y="471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05" name="Freeform: Shape 1304">
              <a:extLst>
                <a:ext uri="{FF2B5EF4-FFF2-40B4-BE49-F238E27FC236}">
                  <a16:creationId xmlns:a16="http://schemas.microsoft.com/office/drawing/2014/main" id="{704BD5C3-A0D9-400E-A294-9D9D9D5CE12E}"/>
                </a:ext>
              </a:extLst>
            </p:cNvPr>
            <p:cNvSpPr/>
            <p:nvPr/>
          </p:nvSpPr>
          <p:spPr>
            <a:xfrm>
              <a:off x="6557486" y="4510412"/>
              <a:ext cx="895350" cy="1428750"/>
            </a:xfrm>
            <a:custGeom>
              <a:avLst/>
              <a:gdLst>
                <a:gd name="connsiteX0" fmla="*/ 7144 w 895350"/>
                <a:gd name="connsiteY0" fmla="*/ 7144 h 1428750"/>
                <a:gd name="connsiteX1" fmla="*/ 891064 w 895350"/>
                <a:gd name="connsiteY1" fmla="*/ 1429226 h 1428750"/>
                <a:gd name="connsiteX2" fmla="*/ 7144 w 895350"/>
                <a:gd name="connsiteY2" fmla="*/ 7144 h 1428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5350" h="1428750">
                  <a:moveTo>
                    <a:pt x="7144" y="7144"/>
                  </a:moveTo>
                  <a:cubicBezTo>
                    <a:pt x="72866" y="139541"/>
                    <a:pt x="805339" y="1478756"/>
                    <a:pt x="891064" y="1429226"/>
                  </a:cubicBezTo>
                  <a:cubicBezTo>
                    <a:pt x="840581" y="1458754"/>
                    <a:pt x="56674" y="10525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06" name="Freeform: Shape 1305">
              <a:extLst>
                <a:ext uri="{FF2B5EF4-FFF2-40B4-BE49-F238E27FC236}">
                  <a16:creationId xmlns:a16="http://schemas.microsoft.com/office/drawing/2014/main" id="{723D650A-4F3C-4F42-BBF1-FF8877EA164D}"/>
                </a:ext>
              </a:extLst>
            </p:cNvPr>
            <p:cNvSpPr/>
            <p:nvPr/>
          </p:nvSpPr>
          <p:spPr>
            <a:xfrm>
              <a:off x="6593681" y="5923922"/>
              <a:ext cx="847725" cy="28575"/>
            </a:xfrm>
            <a:custGeom>
              <a:avLst/>
              <a:gdLst>
                <a:gd name="connsiteX0" fmla="*/ 847249 w 847725"/>
                <a:gd name="connsiteY0" fmla="*/ 7144 h 28575"/>
                <a:gd name="connsiteX1" fmla="*/ 7144 w 847725"/>
                <a:gd name="connsiteY1" fmla="*/ 22384 h 28575"/>
                <a:gd name="connsiteX2" fmla="*/ 847249 w 847725"/>
                <a:gd name="connsiteY2" fmla="*/ 7144 h 28575"/>
                <a:gd name="connsiteX3" fmla="*/ 847249 w 847725"/>
                <a:gd name="connsiteY3" fmla="*/ 714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47725" h="28575">
                  <a:moveTo>
                    <a:pt x="847249" y="7144"/>
                  </a:moveTo>
                  <a:cubicBezTo>
                    <a:pt x="571976" y="7144"/>
                    <a:pt x="257651" y="22384"/>
                    <a:pt x="7144" y="22384"/>
                  </a:cubicBezTo>
                  <a:cubicBezTo>
                    <a:pt x="282416" y="22384"/>
                    <a:pt x="596741" y="7144"/>
                    <a:pt x="847249" y="7144"/>
                  </a:cubicBezTo>
                  <a:lnTo>
                    <a:pt x="847249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07" name="Freeform: Shape 1306">
              <a:extLst>
                <a:ext uri="{FF2B5EF4-FFF2-40B4-BE49-F238E27FC236}">
                  <a16:creationId xmlns:a16="http://schemas.microsoft.com/office/drawing/2014/main" id="{F7AE3E30-1C53-4479-9816-74B70B96FAAA}"/>
                </a:ext>
              </a:extLst>
            </p:cNvPr>
            <p:cNvSpPr/>
            <p:nvPr/>
          </p:nvSpPr>
          <p:spPr>
            <a:xfrm>
              <a:off x="6577489" y="5759333"/>
              <a:ext cx="161925" cy="190500"/>
            </a:xfrm>
            <a:custGeom>
              <a:avLst/>
              <a:gdLst>
                <a:gd name="connsiteX0" fmla="*/ 7144 w 161925"/>
                <a:gd name="connsiteY0" fmla="*/ 43145 h 190500"/>
                <a:gd name="connsiteX1" fmla="*/ 121444 w 161925"/>
                <a:gd name="connsiteY1" fmla="*/ 62195 h 190500"/>
                <a:gd name="connsiteX2" fmla="*/ 130969 w 161925"/>
                <a:gd name="connsiteY2" fmla="*/ 183162 h 190500"/>
                <a:gd name="connsiteX3" fmla="*/ 7144 w 161925"/>
                <a:gd name="connsiteY3" fmla="*/ 43145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1925" h="190500">
                  <a:moveTo>
                    <a:pt x="7144" y="43145"/>
                  </a:moveTo>
                  <a:cubicBezTo>
                    <a:pt x="7144" y="6950"/>
                    <a:pt x="119539" y="60290"/>
                    <a:pt x="121444" y="62195"/>
                  </a:cubicBezTo>
                  <a:cubicBezTo>
                    <a:pt x="128111" y="66957"/>
                    <a:pt x="101441" y="200307"/>
                    <a:pt x="130969" y="183162"/>
                  </a:cubicBezTo>
                  <a:cubicBezTo>
                    <a:pt x="243364" y="117440"/>
                    <a:pt x="7144" y="-71155"/>
                    <a:pt x="7144" y="431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08" name="Freeform: Shape 1307">
              <a:extLst>
                <a:ext uri="{FF2B5EF4-FFF2-40B4-BE49-F238E27FC236}">
                  <a16:creationId xmlns:a16="http://schemas.microsoft.com/office/drawing/2014/main" id="{1F856008-CD41-4FBB-8102-EDA319C926C5}"/>
                </a:ext>
              </a:extLst>
            </p:cNvPr>
            <p:cNvSpPr/>
            <p:nvPr/>
          </p:nvSpPr>
          <p:spPr>
            <a:xfrm>
              <a:off x="6513496" y="4265397"/>
              <a:ext cx="19050" cy="171450"/>
            </a:xfrm>
            <a:custGeom>
              <a:avLst/>
              <a:gdLst>
                <a:gd name="connsiteX0" fmla="*/ 7319 w 19050"/>
                <a:gd name="connsiteY0" fmla="*/ 9271 h 171450"/>
                <a:gd name="connsiteX1" fmla="*/ 17796 w 19050"/>
                <a:gd name="connsiteY1" fmla="*/ 163576 h 171450"/>
                <a:gd name="connsiteX2" fmla="*/ 7319 w 19050"/>
                <a:gd name="connsiteY2" fmla="*/ 9271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71450">
                  <a:moveTo>
                    <a:pt x="7319" y="9271"/>
                  </a:moveTo>
                  <a:cubicBezTo>
                    <a:pt x="6366" y="60706"/>
                    <a:pt x="9224" y="112141"/>
                    <a:pt x="17796" y="163576"/>
                  </a:cubicBezTo>
                  <a:cubicBezTo>
                    <a:pt x="22559" y="184531"/>
                    <a:pt x="7319" y="-15494"/>
                    <a:pt x="7319" y="927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09" name="Freeform: Shape 1308">
              <a:extLst>
                <a:ext uri="{FF2B5EF4-FFF2-40B4-BE49-F238E27FC236}">
                  <a16:creationId xmlns:a16="http://schemas.microsoft.com/office/drawing/2014/main" id="{44C7BD54-995E-4269-A772-769436F84D50}"/>
                </a:ext>
              </a:extLst>
            </p:cNvPr>
            <p:cNvSpPr/>
            <p:nvPr/>
          </p:nvSpPr>
          <p:spPr>
            <a:xfrm>
              <a:off x="6499688" y="4242860"/>
              <a:ext cx="161925" cy="171450"/>
            </a:xfrm>
            <a:custGeom>
              <a:avLst/>
              <a:gdLst>
                <a:gd name="connsiteX0" fmla="*/ 7792 w 161925"/>
                <a:gd name="connsiteY0" fmla="*/ 34665 h 171450"/>
                <a:gd name="connsiteX1" fmla="*/ 62085 w 161925"/>
                <a:gd name="connsiteY1" fmla="*/ 31808 h 171450"/>
                <a:gd name="connsiteX2" fmla="*/ 19222 w 161925"/>
                <a:gd name="connsiteY2" fmla="*/ 73718 h 171450"/>
                <a:gd name="connsiteX3" fmla="*/ 140190 w 161925"/>
                <a:gd name="connsiteY3" fmla="*/ 106103 h 171450"/>
                <a:gd name="connsiteX4" fmla="*/ 14460 w 161925"/>
                <a:gd name="connsiteY4" fmla="*/ 157538 h 171450"/>
                <a:gd name="connsiteX5" fmla="*/ 21127 w 161925"/>
                <a:gd name="connsiteY5" fmla="*/ 72765 h 171450"/>
                <a:gd name="connsiteX6" fmla="*/ 89707 w 161925"/>
                <a:gd name="connsiteY6" fmla="*/ 34665 h 171450"/>
                <a:gd name="connsiteX7" fmla="*/ 7792 w 161925"/>
                <a:gd name="connsiteY7" fmla="*/ 34665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1925" h="171450">
                  <a:moveTo>
                    <a:pt x="7792" y="34665"/>
                  </a:moveTo>
                  <a:cubicBezTo>
                    <a:pt x="24937" y="28950"/>
                    <a:pt x="43987" y="27045"/>
                    <a:pt x="62085" y="31808"/>
                  </a:cubicBezTo>
                  <a:cubicBezTo>
                    <a:pt x="62085" y="56573"/>
                    <a:pt x="47797" y="70860"/>
                    <a:pt x="19222" y="73718"/>
                  </a:cubicBezTo>
                  <a:cubicBezTo>
                    <a:pt x="9697" y="79433"/>
                    <a:pt x="145905" y="70860"/>
                    <a:pt x="140190" y="106103"/>
                  </a:cubicBezTo>
                  <a:cubicBezTo>
                    <a:pt x="128760" y="172778"/>
                    <a:pt x="24937" y="118485"/>
                    <a:pt x="14460" y="157538"/>
                  </a:cubicBezTo>
                  <a:cubicBezTo>
                    <a:pt x="-7448" y="235643"/>
                    <a:pt x="344977" y="-34867"/>
                    <a:pt x="21127" y="72765"/>
                  </a:cubicBezTo>
                  <a:cubicBezTo>
                    <a:pt x="33510" y="101340"/>
                    <a:pt x="92565" y="53715"/>
                    <a:pt x="89707" y="34665"/>
                  </a:cubicBezTo>
                  <a:cubicBezTo>
                    <a:pt x="78277" y="-28200"/>
                    <a:pt x="-780" y="36570"/>
                    <a:pt x="7792" y="3466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10" name="Freeform: Shape 1309">
              <a:extLst>
                <a:ext uri="{FF2B5EF4-FFF2-40B4-BE49-F238E27FC236}">
                  <a16:creationId xmlns:a16="http://schemas.microsoft.com/office/drawing/2014/main" id="{CEB26C7F-D952-445C-8567-24CCB7B2CB97}"/>
                </a:ext>
              </a:extLst>
            </p:cNvPr>
            <p:cNvSpPr/>
            <p:nvPr/>
          </p:nvSpPr>
          <p:spPr>
            <a:xfrm>
              <a:off x="7109099" y="5054784"/>
              <a:ext cx="171450" cy="133350"/>
            </a:xfrm>
            <a:custGeom>
              <a:avLst/>
              <a:gdLst>
                <a:gd name="connsiteX0" fmla="*/ 10839 w 171450"/>
                <a:gd name="connsiteY0" fmla="*/ 68562 h 133350"/>
                <a:gd name="connsiteX1" fmla="*/ 82276 w 171450"/>
                <a:gd name="connsiteY1" fmla="*/ 24747 h 133350"/>
                <a:gd name="connsiteX2" fmla="*/ 7981 w 171450"/>
                <a:gd name="connsiteY2" fmla="*/ 128569 h 133350"/>
                <a:gd name="connsiteX3" fmla="*/ 171811 w 171450"/>
                <a:gd name="connsiteY3" fmla="*/ 93327 h 133350"/>
                <a:gd name="connsiteX4" fmla="*/ 12744 w 171450"/>
                <a:gd name="connsiteY4" fmla="*/ 126664 h 133350"/>
                <a:gd name="connsiteX5" fmla="*/ 10839 w 171450"/>
                <a:gd name="connsiteY5" fmla="*/ 68562 h 13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1450" h="133350">
                  <a:moveTo>
                    <a:pt x="10839" y="68562"/>
                  </a:moveTo>
                  <a:cubicBezTo>
                    <a:pt x="8934" y="51417"/>
                    <a:pt x="74656" y="-2876"/>
                    <a:pt x="82276" y="24747"/>
                  </a:cubicBezTo>
                  <a:cubicBezTo>
                    <a:pt x="88944" y="48559"/>
                    <a:pt x="-2496" y="128569"/>
                    <a:pt x="7981" y="128569"/>
                  </a:cubicBezTo>
                  <a:cubicBezTo>
                    <a:pt x="54654" y="128569"/>
                    <a:pt x="146094" y="96184"/>
                    <a:pt x="171811" y="93327"/>
                  </a:cubicBezTo>
                  <a:cubicBezTo>
                    <a:pt x="157524" y="95232"/>
                    <a:pt x="5124" y="105709"/>
                    <a:pt x="12744" y="126664"/>
                  </a:cubicBezTo>
                  <a:cubicBezTo>
                    <a:pt x="168954" y="-60026"/>
                    <a:pt x="7029" y="14269"/>
                    <a:pt x="10839" y="6856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11" name="Freeform: Shape 1310">
              <a:extLst>
                <a:ext uri="{FF2B5EF4-FFF2-40B4-BE49-F238E27FC236}">
                  <a16:creationId xmlns:a16="http://schemas.microsoft.com/office/drawing/2014/main" id="{19242D3B-C8BD-4119-A655-8E220DB995F2}"/>
                </a:ext>
              </a:extLst>
            </p:cNvPr>
            <p:cNvSpPr/>
            <p:nvPr/>
          </p:nvSpPr>
          <p:spPr>
            <a:xfrm>
              <a:off x="7433295" y="5822265"/>
              <a:ext cx="47625" cy="219075"/>
            </a:xfrm>
            <a:custGeom>
              <a:avLst/>
              <a:gdLst>
                <a:gd name="connsiteX0" fmla="*/ 42877 w 47625"/>
                <a:gd name="connsiteY0" fmla="*/ 8788 h 219075"/>
                <a:gd name="connsiteX1" fmla="*/ 9540 w 47625"/>
                <a:gd name="connsiteY1" fmla="*/ 217385 h 219075"/>
                <a:gd name="connsiteX2" fmla="*/ 42877 w 47625"/>
                <a:gd name="connsiteY2" fmla="*/ 8788 h 219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219075">
                  <a:moveTo>
                    <a:pt x="42877" y="8788"/>
                  </a:moveTo>
                  <a:cubicBezTo>
                    <a:pt x="42877" y="5930"/>
                    <a:pt x="-3795" y="214528"/>
                    <a:pt x="9540" y="217385"/>
                  </a:cubicBezTo>
                  <a:cubicBezTo>
                    <a:pt x="46687" y="227863"/>
                    <a:pt x="42877" y="-15025"/>
                    <a:pt x="42877" y="878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12" name="Freeform: Shape 1311">
              <a:extLst>
                <a:ext uri="{FF2B5EF4-FFF2-40B4-BE49-F238E27FC236}">
                  <a16:creationId xmlns:a16="http://schemas.microsoft.com/office/drawing/2014/main" id="{2AB3EE5A-FD2C-4558-81D2-208B8F1CF03B}"/>
                </a:ext>
              </a:extLst>
            </p:cNvPr>
            <p:cNvSpPr/>
            <p:nvPr/>
          </p:nvSpPr>
          <p:spPr>
            <a:xfrm>
              <a:off x="7474452" y="5814449"/>
              <a:ext cx="57150" cy="219075"/>
            </a:xfrm>
            <a:custGeom>
              <a:avLst/>
              <a:gdLst>
                <a:gd name="connsiteX0" fmla="*/ 7435 w 57150"/>
                <a:gd name="connsiteY0" fmla="*/ 8031 h 219075"/>
                <a:gd name="connsiteX1" fmla="*/ 54108 w 57150"/>
                <a:gd name="connsiteY1" fmla="*/ 212819 h 219075"/>
                <a:gd name="connsiteX2" fmla="*/ 7435 w 57150"/>
                <a:gd name="connsiteY2" fmla="*/ 8031 h 219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219075">
                  <a:moveTo>
                    <a:pt x="7435" y="8031"/>
                  </a:moveTo>
                  <a:cubicBezTo>
                    <a:pt x="22675" y="76611"/>
                    <a:pt x="37915" y="144238"/>
                    <a:pt x="54108" y="212819"/>
                  </a:cubicBezTo>
                  <a:cubicBezTo>
                    <a:pt x="57918" y="228059"/>
                    <a:pt x="2673" y="-9114"/>
                    <a:pt x="7435" y="803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13" name="Freeform: Shape 1312">
              <a:extLst>
                <a:ext uri="{FF2B5EF4-FFF2-40B4-BE49-F238E27FC236}">
                  <a16:creationId xmlns:a16="http://schemas.microsoft.com/office/drawing/2014/main" id="{B26B5E10-D848-463A-A332-CF3512B8A9D3}"/>
                </a:ext>
              </a:extLst>
            </p:cNvPr>
            <p:cNvSpPr/>
            <p:nvPr/>
          </p:nvSpPr>
          <p:spPr>
            <a:xfrm>
              <a:off x="7444406" y="5964786"/>
              <a:ext cx="104775" cy="19050"/>
            </a:xfrm>
            <a:custGeom>
              <a:avLst/>
              <a:gdLst>
                <a:gd name="connsiteX0" fmla="*/ 7954 w 104775"/>
                <a:gd name="connsiteY0" fmla="*/ 7237 h 19050"/>
                <a:gd name="connsiteX1" fmla="*/ 102252 w 104775"/>
                <a:gd name="connsiteY1" fmla="*/ 12000 h 19050"/>
                <a:gd name="connsiteX2" fmla="*/ 7954 w 104775"/>
                <a:gd name="connsiteY2" fmla="*/ 723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4775" h="19050">
                  <a:moveTo>
                    <a:pt x="7954" y="7237"/>
                  </a:moveTo>
                  <a:cubicBezTo>
                    <a:pt x="39387" y="9142"/>
                    <a:pt x="70819" y="10095"/>
                    <a:pt x="102252" y="12000"/>
                  </a:cubicBezTo>
                  <a:cubicBezTo>
                    <a:pt x="109872" y="12952"/>
                    <a:pt x="-3476" y="6285"/>
                    <a:pt x="7954" y="72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14" name="Freeform: Shape 1313">
              <a:extLst>
                <a:ext uri="{FF2B5EF4-FFF2-40B4-BE49-F238E27FC236}">
                  <a16:creationId xmlns:a16="http://schemas.microsoft.com/office/drawing/2014/main" id="{7DCC130C-CC77-4418-BDE5-762ABC6BD76F}"/>
                </a:ext>
              </a:extLst>
            </p:cNvPr>
            <p:cNvSpPr/>
            <p:nvPr/>
          </p:nvSpPr>
          <p:spPr>
            <a:xfrm>
              <a:off x="6088856" y="5041244"/>
              <a:ext cx="323850" cy="171450"/>
            </a:xfrm>
            <a:custGeom>
              <a:avLst/>
              <a:gdLst>
                <a:gd name="connsiteX0" fmla="*/ 7144 w 323850"/>
                <a:gd name="connsiteY0" fmla="*/ 84959 h 171450"/>
                <a:gd name="connsiteX1" fmla="*/ 79534 w 323850"/>
                <a:gd name="connsiteY1" fmla="*/ 169731 h 171450"/>
                <a:gd name="connsiteX2" fmla="*/ 319564 w 323850"/>
                <a:gd name="connsiteY2" fmla="*/ 7806 h 171450"/>
                <a:gd name="connsiteX3" fmla="*/ 88106 w 323850"/>
                <a:gd name="connsiteY3" fmla="*/ 136394 h 171450"/>
                <a:gd name="connsiteX4" fmla="*/ 7144 w 323850"/>
                <a:gd name="connsiteY4" fmla="*/ 84959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3850" h="171450">
                  <a:moveTo>
                    <a:pt x="7144" y="84959"/>
                  </a:moveTo>
                  <a:cubicBezTo>
                    <a:pt x="60484" y="64004"/>
                    <a:pt x="62389" y="140204"/>
                    <a:pt x="79534" y="169731"/>
                  </a:cubicBezTo>
                  <a:cubicBezTo>
                    <a:pt x="2381" y="29714"/>
                    <a:pt x="277654" y="7806"/>
                    <a:pt x="319564" y="7806"/>
                  </a:cubicBezTo>
                  <a:cubicBezTo>
                    <a:pt x="133826" y="6854"/>
                    <a:pt x="138589" y="-5529"/>
                    <a:pt x="88106" y="136394"/>
                  </a:cubicBezTo>
                  <a:cubicBezTo>
                    <a:pt x="117634" y="53526"/>
                    <a:pt x="23336" y="78291"/>
                    <a:pt x="7144" y="8495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15" name="Freeform: Shape 1314">
              <a:extLst>
                <a:ext uri="{FF2B5EF4-FFF2-40B4-BE49-F238E27FC236}">
                  <a16:creationId xmlns:a16="http://schemas.microsoft.com/office/drawing/2014/main" id="{0700676D-BA5E-4D64-B0DF-4DC7DE21D50D}"/>
                </a:ext>
              </a:extLst>
            </p:cNvPr>
            <p:cNvSpPr/>
            <p:nvPr/>
          </p:nvSpPr>
          <p:spPr>
            <a:xfrm>
              <a:off x="6230127" y="5092577"/>
              <a:ext cx="133350" cy="95250"/>
            </a:xfrm>
            <a:custGeom>
              <a:avLst/>
              <a:gdLst>
                <a:gd name="connsiteX0" fmla="*/ 44943 w 133350"/>
                <a:gd name="connsiteY0" fmla="*/ 21243 h 95250"/>
                <a:gd name="connsiteX1" fmla="*/ 88758 w 133350"/>
                <a:gd name="connsiteY1" fmla="*/ 10766 h 95250"/>
                <a:gd name="connsiteX2" fmla="*/ 49706 w 133350"/>
                <a:gd name="connsiteY2" fmla="*/ 46008 h 95250"/>
                <a:gd name="connsiteX3" fmla="*/ 99236 w 133350"/>
                <a:gd name="connsiteY3" fmla="*/ 73631 h 95250"/>
                <a:gd name="connsiteX4" fmla="*/ 8748 w 133350"/>
                <a:gd name="connsiteY4" fmla="*/ 62201 h 95250"/>
                <a:gd name="connsiteX5" fmla="*/ 125906 w 133350"/>
                <a:gd name="connsiteY5" fmla="*/ 66963 h 95250"/>
                <a:gd name="connsiteX6" fmla="*/ 51611 w 133350"/>
                <a:gd name="connsiteY6" fmla="*/ 45056 h 95250"/>
                <a:gd name="connsiteX7" fmla="*/ 44943 w 133350"/>
                <a:gd name="connsiteY7" fmla="*/ 21243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3350" h="95250">
                  <a:moveTo>
                    <a:pt x="44943" y="21243"/>
                  </a:moveTo>
                  <a:cubicBezTo>
                    <a:pt x="59231" y="17433"/>
                    <a:pt x="74471" y="13623"/>
                    <a:pt x="88758" y="10766"/>
                  </a:cubicBezTo>
                  <a:cubicBezTo>
                    <a:pt x="81138" y="27911"/>
                    <a:pt x="68756" y="40293"/>
                    <a:pt x="49706" y="46008"/>
                  </a:cubicBezTo>
                  <a:cubicBezTo>
                    <a:pt x="43991" y="48866"/>
                    <a:pt x="99236" y="71726"/>
                    <a:pt x="99236" y="73631"/>
                  </a:cubicBezTo>
                  <a:cubicBezTo>
                    <a:pt x="83996" y="85061"/>
                    <a:pt x="9701" y="60296"/>
                    <a:pt x="8748" y="62201"/>
                  </a:cubicBezTo>
                  <a:cubicBezTo>
                    <a:pt x="-8397" y="90776"/>
                    <a:pt x="117333" y="118398"/>
                    <a:pt x="125906" y="66963"/>
                  </a:cubicBezTo>
                  <a:cubicBezTo>
                    <a:pt x="133526" y="22196"/>
                    <a:pt x="68756" y="40293"/>
                    <a:pt x="51611" y="45056"/>
                  </a:cubicBezTo>
                  <a:cubicBezTo>
                    <a:pt x="48753" y="38388"/>
                    <a:pt x="154481" y="-18762"/>
                    <a:pt x="44943" y="212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16" name="Freeform: Shape 1315">
              <a:extLst>
                <a:ext uri="{FF2B5EF4-FFF2-40B4-BE49-F238E27FC236}">
                  <a16:creationId xmlns:a16="http://schemas.microsoft.com/office/drawing/2014/main" id="{2CF27D29-B396-45B9-9243-1A37812D5549}"/>
                </a:ext>
              </a:extLst>
            </p:cNvPr>
            <p:cNvSpPr/>
            <p:nvPr/>
          </p:nvSpPr>
          <p:spPr>
            <a:xfrm>
              <a:off x="6652892" y="4833704"/>
              <a:ext cx="85725" cy="123825"/>
            </a:xfrm>
            <a:custGeom>
              <a:avLst/>
              <a:gdLst>
                <a:gd name="connsiteX0" fmla="*/ 29848 w 85725"/>
                <a:gd name="connsiteY0" fmla="*/ 13417 h 123825"/>
                <a:gd name="connsiteX1" fmla="*/ 18418 w 85725"/>
                <a:gd name="connsiteY1" fmla="*/ 110572 h 123825"/>
                <a:gd name="connsiteX2" fmla="*/ 34611 w 85725"/>
                <a:gd name="connsiteY2" fmla="*/ 7702 h 123825"/>
                <a:gd name="connsiteX3" fmla="*/ 23181 w 85725"/>
                <a:gd name="connsiteY3" fmla="*/ 85807 h 123825"/>
                <a:gd name="connsiteX4" fmla="*/ 29848 w 85725"/>
                <a:gd name="connsiteY4" fmla="*/ 13417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725" h="123825">
                  <a:moveTo>
                    <a:pt x="29848" y="13417"/>
                  </a:moveTo>
                  <a:cubicBezTo>
                    <a:pt x="-12062" y="1034"/>
                    <a:pt x="16513" y="102952"/>
                    <a:pt x="18418" y="110572"/>
                  </a:cubicBezTo>
                  <a:cubicBezTo>
                    <a:pt x="32706" y="164864"/>
                    <a:pt x="149863" y="-3728"/>
                    <a:pt x="34611" y="7702"/>
                  </a:cubicBezTo>
                  <a:cubicBezTo>
                    <a:pt x="55566" y="5797"/>
                    <a:pt x="92713" y="120097"/>
                    <a:pt x="23181" y="85807"/>
                  </a:cubicBezTo>
                  <a:cubicBezTo>
                    <a:pt x="19371" y="72472"/>
                    <a:pt x="32706" y="14369"/>
                    <a:pt x="29848" y="1341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17" name="Freeform: Shape 1316">
              <a:extLst>
                <a:ext uri="{FF2B5EF4-FFF2-40B4-BE49-F238E27FC236}">
                  <a16:creationId xmlns:a16="http://schemas.microsoft.com/office/drawing/2014/main" id="{1ED2F695-EA68-4C49-944F-261E76B0F1CD}"/>
                </a:ext>
              </a:extLst>
            </p:cNvPr>
            <p:cNvSpPr/>
            <p:nvPr/>
          </p:nvSpPr>
          <p:spPr>
            <a:xfrm>
              <a:off x="6637496" y="4863207"/>
              <a:ext cx="114300" cy="66675"/>
            </a:xfrm>
            <a:custGeom>
              <a:avLst/>
              <a:gdLst>
                <a:gd name="connsiteX0" fmla="*/ 7144 w 114300"/>
                <a:gd name="connsiteY0" fmla="*/ 41064 h 66675"/>
                <a:gd name="connsiteX1" fmla="*/ 110966 w 114300"/>
                <a:gd name="connsiteY1" fmla="*/ 33444 h 66675"/>
                <a:gd name="connsiteX2" fmla="*/ 7144 w 114300"/>
                <a:gd name="connsiteY2" fmla="*/ 41064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300" h="66675">
                  <a:moveTo>
                    <a:pt x="7144" y="41064"/>
                  </a:moveTo>
                  <a:cubicBezTo>
                    <a:pt x="70009" y="78211"/>
                    <a:pt x="104299" y="75354"/>
                    <a:pt x="110966" y="33444"/>
                  </a:cubicBezTo>
                  <a:cubicBezTo>
                    <a:pt x="48101" y="-3704"/>
                    <a:pt x="13811" y="-1799"/>
                    <a:pt x="7144" y="4106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18" name="Freeform: Shape 1317">
              <a:extLst>
                <a:ext uri="{FF2B5EF4-FFF2-40B4-BE49-F238E27FC236}">
                  <a16:creationId xmlns:a16="http://schemas.microsoft.com/office/drawing/2014/main" id="{EC7DAF6D-4415-485E-B524-FF3FA863EE79}"/>
                </a:ext>
              </a:extLst>
            </p:cNvPr>
            <p:cNvSpPr/>
            <p:nvPr/>
          </p:nvSpPr>
          <p:spPr>
            <a:xfrm>
              <a:off x="6948352" y="5972931"/>
              <a:ext cx="66675" cy="152400"/>
            </a:xfrm>
            <a:custGeom>
              <a:avLst/>
              <a:gdLst>
                <a:gd name="connsiteX0" fmla="*/ 12518 w 66675"/>
                <a:gd name="connsiteY0" fmla="*/ 61957 h 152400"/>
                <a:gd name="connsiteX1" fmla="*/ 46808 w 66675"/>
                <a:gd name="connsiteY1" fmla="*/ 43859 h 152400"/>
                <a:gd name="connsiteX2" fmla="*/ 64905 w 66675"/>
                <a:gd name="connsiteY2" fmla="*/ 150539 h 152400"/>
                <a:gd name="connsiteX3" fmla="*/ 57285 w 66675"/>
                <a:gd name="connsiteY3" fmla="*/ 17189 h 152400"/>
                <a:gd name="connsiteX4" fmla="*/ 12518 w 66675"/>
                <a:gd name="connsiteY4" fmla="*/ 61957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675" h="152400">
                  <a:moveTo>
                    <a:pt x="12518" y="61957"/>
                  </a:moveTo>
                  <a:cubicBezTo>
                    <a:pt x="20137" y="42907"/>
                    <a:pt x="30615" y="37192"/>
                    <a:pt x="46808" y="43859"/>
                  </a:cubicBezTo>
                  <a:cubicBezTo>
                    <a:pt x="53475" y="60052"/>
                    <a:pt x="62048" y="165779"/>
                    <a:pt x="64905" y="150539"/>
                  </a:cubicBezTo>
                  <a:cubicBezTo>
                    <a:pt x="67762" y="105772"/>
                    <a:pt x="65858" y="61004"/>
                    <a:pt x="57285" y="17189"/>
                  </a:cubicBezTo>
                  <a:cubicBezTo>
                    <a:pt x="37283" y="-25673"/>
                    <a:pt x="-8438" y="83864"/>
                    <a:pt x="12518" y="6195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19" name="Freeform: Shape 1318">
              <a:extLst>
                <a:ext uri="{FF2B5EF4-FFF2-40B4-BE49-F238E27FC236}">
                  <a16:creationId xmlns:a16="http://schemas.microsoft.com/office/drawing/2014/main" id="{B0B5D571-7435-4E82-B929-B94A3F002BBE}"/>
                </a:ext>
              </a:extLst>
            </p:cNvPr>
            <p:cNvSpPr/>
            <p:nvPr/>
          </p:nvSpPr>
          <p:spPr>
            <a:xfrm>
              <a:off x="6966536" y="6089849"/>
              <a:ext cx="95250" cy="57150"/>
            </a:xfrm>
            <a:custGeom>
              <a:avLst/>
              <a:gdLst>
                <a:gd name="connsiteX0" fmla="*/ 7669 w 95250"/>
                <a:gd name="connsiteY0" fmla="*/ 42194 h 57150"/>
                <a:gd name="connsiteX1" fmla="*/ 90537 w 95250"/>
                <a:gd name="connsiteY1" fmla="*/ 19334 h 57150"/>
                <a:gd name="connsiteX2" fmla="*/ 7669 w 95250"/>
                <a:gd name="connsiteY2" fmla="*/ 42194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0" h="57150">
                  <a:moveTo>
                    <a:pt x="7669" y="42194"/>
                  </a:moveTo>
                  <a:cubicBezTo>
                    <a:pt x="67677" y="64102"/>
                    <a:pt x="95299" y="56482"/>
                    <a:pt x="90537" y="19334"/>
                  </a:cubicBezTo>
                  <a:cubicBezTo>
                    <a:pt x="30529" y="-2573"/>
                    <a:pt x="2907" y="5047"/>
                    <a:pt x="7669" y="4219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20" name="Freeform: Shape 1319">
              <a:extLst>
                <a:ext uri="{FF2B5EF4-FFF2-40B4-BE49-F238E27FC236}">
                  <a16:creationId xmlns:a16="http://schemas.microsoft.com/office/drawing/2014/main" id="{B8F3D7E8-0838-4232-AF9B-8BFC4215B809}"/>
                </a:ext>
              </a:extLst>
            </p:cNvPr>
            <p:cNvSpPr/>
            <p:nvPr/>
          </p:nvSpPr>
          <p:spPr>
            <a:xfrm>
              <a:off x="6389017" y="5953983"/>
              <a:ext cx="171450" cy="152400"/>
            </a:xfrm>
            <a:custGeom>
              <a:avLst/>
              <a:gdLst>
                <a:gd name="connsiteX0" fmla="*/ 151801 w 171450"/>
                <a:gd name="connsiteY0" fmla="*/ 40900 h 152400"/>
                <a:gd name="connsiteX1" fmla="*/ 21308 w 171450"/>
                <a:gd name="connsiteY1" fmla="*/ 129483 h 152400"/>
                <a:gd name="connsiteX2" fmla="*/ 165136 w 171450"/>
                <a:gd name="connsiteY2" fmla="*/ 79000 h 152400"/>
                <a:gd name="connsiteX3" fmla="*/ 25118 w 171450"/>
                <a:gd name="connsiteY3" fmla="*/ 94240 h 152400"/>
                <a:gd name="connsiteX4" fmla="*/ 151801 w 171450"/>
                <a:gd name="connsiteY4" fmla="*/ 40900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50" h="152400">
                  <a:moveTo>
                    <a:pt x="151801" y="40900"/>
                  </a:moveTo>
                  <a:cubicBezTo>
                    <a:pt x="94651" y="-47682"/>
                    <a:pt x="-35842" y="58045"/>
                    <a:pt x="21308" y="129483"/>
                  </a:cubicBezTo>
                  <a:cubicBezTo>
                    <a:pt x="81316" y="203778"/>
                    <a:pt x="166088" y="79000"/>
                    <a:pt x="165136" y="79000"/>
                  </a:cubicBezTo>
                  <a:cubicBezTo>
                    <a:pt x="150848" y="70428"/>
                    <a:pt x="25118" y="210445"/>
                    <a:pt x="25118" y="94240"/>
                  </a:cubicBezTo>
                  <a:cubicBezTo>
                    <a:pt x="25118" y="12325"/>
                    <a:pt x="139418" y="22803"/>
                    <a:pt x="151801" y="4090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21" name="Freeform: Shape 1320">
              <a:extLst>
                <a:ext uri="{FF2B5EF4-FFF2-40B4-BE49-F238E27FC236}">
                  <a16:creationId xmlns:a16="http://schemas.microsoft.com/office/drawing/2014/main" id="{0EE8662D-E42A-44A2-971F-684B8FC2D3EA}"/>
                </a:ext>
              </a:extLst>
            </p:cNvPr>
            <p:cNvSpPr/>
            <p:nvPr/>
          </p:nvSpPr>
          <p:spPr>
            <a:xfrm>
              <a:off x="7139419" y="5790572"/>
              <a:ext cx="171450" cy="123825"/>
            </a:xfrm>
            <a:custGeom>
              <a:avLst/>
              <a:gdLst>
                <a:gd name="connsiteX0" fmla="*/ 171018 w 171450"/>
                <a:gd name="connsiteY0" fmla="*/ 82391 h 123825"/>
                <a:gd name="connsiteX1" fmla="*/ 9093 w 171450"/>
                <a:gd name="connsiteY1" fmla="*/ 61436 h 123825"/>
                <a:gd name="connsiteX2" fmla="*/ 140538 w 171450"/>
                <a:gd name="connsiteY2" fmla="*/ 7144 h 123825"/>
                <a:gd name="connsiteX3" fmla="*/ 68148 w 171450"/>
                <a:gd name="connsiteY3" fmla="*/ 98584 h 123825"/>
                <a:gd name="connsiteX4" fmla="*/ 171018 w 171450"/>
                <a:gd name="connsiteY4" fmla="*/ 82391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50" h="123825">
                  <a:moveTo>
                    <a:pt x="171018" y="82391"/>
                  </a:moveTo>
                  <a:cubicBezTo>
                    <a:pt x="171971" y="82391"/>
                    <a:pt x="-13767" y="-68104"/>
                    <a:pt x="9093" y="61436"/>
                  </a:cubicBezTo>
                  <a:cubicBezTo>
                    <a:pt x="37668" y="224314"/>
                    <a:pt x="145301" y="7144"/>
                    <a:pt x="140538" y="7144"/>
                  </a:cubicBezTo>
                  <a:cubicBezTo>
                    <a:pt x="101486" y="10954"/>
                    <a:pt x="116726" y="86201"/>
                    <a:pt x="68148" y="98584"/>
                  </a:cubicBezTo>
                  <a:cubicBezTo>
                    <a:pt x="-23292" y="-59531"/>
                    <a:pt x="159588" y="85249"/>
                    <a:pt x="171018" y="8239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53185735"/>
      </p:ext>
    </p:extLst>
  </p:cSld>
  <p:clrMapOvr>
    <a:masterClrMapping/>
  </p:clrMapOvr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242647" y="339510"/>
            <a:ext cx="8679898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405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E6F65D3-6563-4713-9BE8-7CF9A9390645}"/>
              </a:ext>
            </a:extLst>
          </p:cNvPr>
          <p:cNvCxnSpPr>
            <a:cxnSpLocks/>
          </p:cNvCxnSpPr>
          <p:nvPr/>
        </p:nvCxnSpPr>
        <p:spPr>
          <a:xfrm>
            <a:off x="0" y="6423750"/>
            <a:ext cx="9144000" cy="0"/>
          </a:xfrm>
          <a:prstGeom prst="line">
            <a:avLst/>
          </a:prstGeom>
          <a:ln w="25400">
            <a:solidFill>
              <a:schemeClr val="accent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Rectangle 8">
            <a:extLst>
              <a:ext uri="{FF2B5EF4-FFF2-40B4-BE49-F238E27FC236}">
                <a16:creationId xmlns:a16="http://schemas.microsoft.com/office/drawing/2014/main" id="{4CCF9E78-6BBC-4373-8848-FD3950FEF73B}"/>
              </a:ext>
            </a:extLst>
          </p:cNvPr>
          <p:cNvSpPr/>
          <p:nvPr userDrawn="1"/>
        </p:nvSpPr>
        <p:spPr>
          <a:xfrm>
            <a:off x="0" y="6485022"/>
            <a:ext cx="9144000" cy="372979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715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082470777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365126"/>
            <a:ext cx="7886700" cy="1325563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9842" y="1681163"/>
            <a:ext cx="3868340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29842" y="2505075"/>
            <a:ext cx="3868340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391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391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647CD28-6B96-4A13-92B2-1433BD4EBAD9}" type="datetimeFigureOut">
              <a:rPr lang="en-US" smtClean="0"/>
              <a:t>12/11/2019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45FE3A3-0E24-4369-9515-F77BD91E4D8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77606352"/>
      </p:ext>
    </p:extLst>
  </p:cSld>
  <p:clrMapOvr>
    <a:masterClrMapping/>
  </p:clrMapOvr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그림 개체 틀 8">
            <a:extLst>
              <a:ext uri="{FF2B5EF4-FFF2-40B4-BE49-F238E27FC236}">
                <a16:creationId xmlns:a16="http://schemas.microsoft.com/office/drawing/2014/main" id="{485B9B67-51AB-46DD-A495-7F8E099BA08E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4656908" y="259081"/>
            <a:ext cx="4265024" cy="6339840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685800" rtl="0" eaLnBrk="1" fontAlgn="auto" latinLnBrk="1" hangingPunct="1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Tx/>
              <a:buSzTx/>
              <a:buFontTx/>
              <a:buNone/>
              <a:tabLst/>
              <a:defRPr sz="900"/>
            </a:lvl1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3" name="그림 개체 틀 8">
            <a:extLst>
              <a:ext uri="{FF2B5EF4-FFF2-40B4-BE49-F238E27FC236}">
                <a16:creationId xmlns:a16="http://schemas.microsoft.com/office/drawing/2014/main" id="{1A35D679-466B-47E8-8AF0-97147672D712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222070" y="259080"/>
            <a:ext cx="4265024" cy="3085011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685800" rtl="0" eaLnBrk="1" fontAlgn="auto" latinLnBrk="1" hangingPunct="1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Tx/>
              <a:buSzTx/>
              <a:buFontTx/>
              <a:buNone/>
              <a:tabLst/>
              <a:defRPr sz="900"/>
            </a:lvl1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5" name="그림 개체 틀 8">
            <a:extLst>
              <a:ext uri="{FF2B5EF4-FFF2-40B4-BE49-F238E27FC236}">
                <a16:creationId xmlns:a16="http://schemas.microsoft.com/office/drawing/2014/main" id="{C1DFE556-303C-4416-AAED-947D630FEAE4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222070" y="3513911"/>
            <a:ext cx="4265024" cy="3085011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685800" rtl="0" eaLnBrk="1" fontAlgn="auto" latinLnBrk="1" hangingPunct="1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Tx/>
              <a:buSzTx/>
              <a:buFontTx/>
              <a:buNone/>
              <a:tabLst/>
              <a:defRPr sz="900"/>
            </a:lvl1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132836343"/>
      </p:ext>
    </p:extLst>
  </p:cSld>
  <p:clrMapOvr>
    <a:masterClrMapping/>
  </p:clrMapOvr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그림 개체 틀 8">
            <a:extLst>
              <a:ext uri="{FF2B5EF4-FFF2-40B4-BE49-F238E27FC236}">
                <a16:creationId xmlns:a16="http://schemas.microsoft.com/office/drawing/2014/main" id="{485B9B67-51AB-46DD-A495-7F8E099BA08E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1" y="1201783"/>
            <a:ext cx="4572000" cy="4454434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685800" rtl="0" eaLnBrk="1" fontAlgn="auto" latinLnBrk="1" hangingPunct="1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Tx/>
              <a:buSzTx/>
              <a:buFontTx/>
              <a:buNone/>
              <a:tabLst/>
              <a:defRPr sz="900"/>
            </a:lvl1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164574662"/>
      </p:ext>
    </p:extLst>
  </p:cSld>
  <p:clrMapOvr>
    <a:masterClrMapping/>
  </p:clrMapOvr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6_Style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716791110"/>
      </p:ext>
    </p:extLst>
  </p:cSld>
  <p:clrMapOvr>
    <a:masterClrMapping/>
  </p:clrMapOvr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그림 개체 틀 8">
            <a:extLst>
              <a:ext uri="{FF2B5EF4-FFF2-40B4-BE49-F238E27FC236}">
                <a16:creationId xmlns:a16="http://schemas.microsoft.com/office/drawing/2014/main" id="{93E67ACF-D539-40D6-8928-FD08E0C15942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6805749" y="1280160"/>
            <a:ext cx="1796143" cy="4014651"/>
          </a:xfrm>
          <a:prstGeom prst="rect">
            <a:avLst/>
          </a:prstGeom>
          <a:solidFill>
            <a:schemeClr val="bg1">
              <a:lumMod val="95000"/>
            </a:schemeClr>
          </a:solidFill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txBody>
          <a:bodyPr wrap="square" anchor="ctr">
            <a:noAutofit/>
          </a:bodyPr>
          <a:lstStyle>
            <a:lvl1pPr marL="0" marR="0" indent="0" algn="ctr" defTabSz="685800" rtl="0" eaLnBrk="1" fontAlgn="auto" latinLnBrk="1" hangingPunct="1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Tx/>
              <a:buSzTx/>
              <a:buFontTx/>
              <a:buNone/>
              <a:tabLst/>
              <a:defRPr sz="900"/>
            </a:lvl1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4" name="그림 개체 틀 8">
            <a:extLst>
              <a:ext uri="{FF2B5EF4-FFF2-40B4-BE49-F238E27FC236}">
                <a16:creationId xmlns:a16="http://schemas.microsoft.com/office/drawing/2014/main" id="{485B9B67-51AB-46DD-A495-7F8E099BA08E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4761412" y="1280160"/>
            <a:ext cx="1796143" cy="4014651"/>
          </a:xfrm>
          <a:prstGeom prst="rect">
            <a:avLst/>
          </a:prstGeom>
          <a:solidFill>
            <a:schemeClr val="bg1">
              <a:lumMod val="95000"/>
            </a:schemeClr>
          </a:solidFill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txBody>
          <a:bodyPr wrap="square" anchor="ctr">
            <a:noAutofit/>
          </a:bodyPr>
          <a:lstStyle>
            <a:lvl1pPr marL="0" marR="0" indent="0" algn="ctr" defTabSz="685800" rtl="0" eaLnBrk="1" fontAlgn="auto" latinLnBrk="1" hangingPunct="1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Tx/>
              <a:buSzTx/>
              <a:buFontTx/>
              <a:buNone/>
              <a:tabLst/>
              <a:defRPr sz="900"/>
            </a:lvl1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5" name="그림 개체 틀 8">
            <a:extLst>
              <a:ext uri="{FF2B5EF4-FFF2-40B4-BE49-F238E27FC236}">
                <a16:creationId xmlns:a16="http://schemas.microsoft.com/office/drawing/2014/main" id="{58C3F89D-390F-4B44-BAE7-BC48E24419F8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2717075" y="1280159"/>
            <a:ext cx="1796143" cy="4014651"/>
          </a:xfrm>
          <a:prstGeom prst="rect">
            <a:avLst/>
          </a:prstGeom>
          <a:solidFill>
            <a:schemeClr val="bg1">
              <a:lumMod val="95000"/>
            </a:schemeClr>
          </a:solidFill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txBody>
          <a:bodyPr wrap="square" anchor="ctr">
            <a:noAutofit/>
          </a:bodyPr>
          <a:lstStyle>
            <a:lvl1pPr marL="0" marR="0" indent="0" algn="ctr" defTabSz="685800" rtl="0" eaLnBrk="1" fontAlgn="auto" latinLnBrk="1" hangingPunct="1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Tx/>
              <a:buSzTx/>
              <a:buFontTx/>
              <a:buNone/>
              <a:tabLst/>
              <a:defRPr sz="900"/>
            </a:lvl1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4012079"/>
      </p:ext>
    </p:extLst>
  </p:cSld>
  <p:clrMapOvr>
    <a:masterClrMapping/>
  </p:clrMapOvr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Images and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2"/>
          <p:cNvSpPr>
            <a:spLocks noGrp="1"/>
          </p:cNvSpPr>
          <p:nvPr>
            <p:ph type="pic" idx="18" hasCustomPrompt="1"/>
          </p:nvPr>
        </p:nvSpPr>
        <p:spPr>
          <a:xfrm>
            <a:off x="0" y="0"/>
            <a:ext cx="4572000" cy="6858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900">
                <a:latin typeface="+mn-lt"/>
                <a:cs typeface="Arial" pitchFamily="34" charset="0"/>
              </a:defRPr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2" name="Rectangle 1"/>
          <p:cNvSpPr/>
          <p:nvPr userDrawn="1"/>
        </p:nvSpPr>
        <p:spPr>
          <a:xfrm>
            <a:off x="5127172" y="2276872"/>
            <a:ext cx="4016828" cy="2736304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685715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맑은 고딕" panose="020B0503020000020004" pitchFamily="34" charset="-127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279395486"/>
      </p:ext>
    </p:extLst>
  </p:cSld>
  <p:clrMapOvr>
    <a:masterClrMapping/>
  </p:clrMapOvr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1849856" y="339510"/>
            <a:ext cx="7072689" cy="724247"/>
          </a:xfrm>
          <a:prstGeom prst="rect">
            <a:avLst/>
          </a:prstGeom>
        </p:spPr>
        <p:txBody>
          <a:bodyPr anchor="ctr"/>
          <a:lstStyle>
            <a:lvl1pPr marL="0" indent="0" algn="l">
              <a:buNone/>
              <a:defRPr sz="405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39919EF6-B417-4451-B188-C2C0ABEF2C95}"/>
              </a:ext>
            </a:extLst>
          </p:cNvPr>
          <p:cNvSpPr/>
          <p:nvPr userDrawn="1"/>
        </p:nvSpPr>
        <p:spPr>
          <a:xfrm>
            <a:off x="1" y="0"/>
            <a:ext cx="1741571" cy="6858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715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EC657923-A0DE-46FE-BBC8-57B9510D394B}"/>
              </a:ext>
            </a:extLst>
          </p:cNvPr>
          <p:cNvSpPr txBox="1"/>
          <p:nvPr userDrawn="1"/>
        </p:nvSpPr>
        <p:spPr>
          <a:xfrm>
            <a:off x="141299" y="1149453"/>
            <a:ext cx="2637993" cy="369332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marL="0" marR="0" lvl="0" indent="0" algn="l" defTabSz="685715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1800" b="0" i="0" u="none" strike="noStrike" kern="1200" cap="none" spc="0" normalizeH="0" baseline="0" noProof="0" dirty="0">
                <a:ln>
                  <a:noFill/>
                </a:ln>
                <a:solidFill>
                  <a:srgbClr val="ED7D31"/>
                </a:solidFill>
                <a:effectLst/>
                <a:uLnTx/>
                <a:uFillTx/>
                <a:latin typeface="Calibri" panose="020F0502020204030204"/>
                <a:ea typeface="맑은 고딕" panose="020B0503020000020004" pitchFamily="34" charset="-127"/>
                <a:cs typeface="Arial" pitchFamily="34" charset="0"/>
              </a:rPr>
              <a:t>Education</a:t>
            </a:r>
            <a:endParaRPr kumimoji="0" lang="ko-KR" altLang="en-US" sz="1800" b="0" i="0" u="none" strike="noStrike" kern="1200" cap="none" spc="0" normalizeH="0" baseline="0" noProof="0" dirty="0">
              <a:ln>
                <a:noFill/>
              </a:ln>
              <a:solidFill>
                <a:srgbClr val="ED7D31"/>
              </a:solidFill>
              <a:effectLst/>
              <a:uLnTx/>
              <a:uFillTx/>
              <a:latin typeface="Calibri" panose="020F0502020204030204"/>
              <a:ea typeface="맑은 고딕" panose="020B0503020000020004" pitchFamily="34" charset="-127"/>
              <a:cs typeface="Arial" pitchFamily="34" charset="0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0BDCF291-E914-47A1-9E07-2183A941A8E7}"/>
              </a:ext>
            </a:extLst>
          </p:cNvPr>
          <p:cNvSpPr txBox="1"/>
          <p:nvPr userDrawn="1"/>
        </p:nvSpPr>
        <p:spPr>
          <a:xfrm>
            <a:off x="141299" y="1500802"/>
            <a:ext cx="2637993" cy="369332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marL="0" marR="0" lvl="0" indent="0" algn="l" defTabSz="685715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1800" b="0" i="0" u="none" strike="noStrike" kern="1200" cap="none" spc="0" normalizeH="0" baseline="0" noProof="0" dirty="0">
                <a:ln>
                  <a:noFill/>
                </a:ln>
                <a:solidFill>
                  <a:srgbClr val="ED7D31"/>
                </a:solidFill>
                <a:effectLst/>
                <a:uLnTx/>
                <a:uFillTx/>
                <a:latin typeface="Calibri" panose="020F0502020204030204"/>
                <a:ea typeface="맑은 고딕" panose="020B0503020000020004" pitchFamily="34" charset="-127"/>
                <a:cs typeface="Arial" pitchFamily="34" charset="0"/>
              </a:rPr>
              <a:t>Plan</a:t>
            </a:r>
            <a:endParaRPr kumimoji="0" lang="ko-KR" altLang="en-US" sz="1800" b="0" i="0" u="none" strike="noStrike" kern="1200" cap="none" spc="0" normalizeH="0" baseline="0" noProof="0" dirty="0">
              <a:ln>
                <a:noFill/>
              </a:ln>
              <a:solidFill>
                <a:srgbClr val="ED7D31"/>
              </a:solidFill>
              <a:effectLst/>
              <a:uLnTx/>
              <a:uFillTx/>
              <a:latin typeface="Calibri" panose="020F0502020204030204"/>
              <a:ea typeface="맑은 고딕" panose="020B0503020000020004" pitchFamily="34" charset="-127"/>
              <a:cs typeface="Arial" pitchFamily="34" charset="0"/>
            </a:endParaRPr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0E077479-776C-4BDA-9446-1C8D13201629}"/>
              </a:ext>
            </a:extLst>
          </p:cNvPr>
          <p:cNvGrpSpPr/>
          <p:nvPr userDrawn="1"/>
        </p:nvGrpSpPr>
        <p:grpSpPr>
          <a:xfrm>
            <a:off x="221456" y="447797"/>
            <a:ext cx="1213607" cy="491518"/>
            <a:chOff x="6442698" y="4204191"/>
            <a:chExt cx="3262908" cy="991122"/>
          </a:xfrm>
          <a:solidFill>
            <a:schemeClr val="accent2"/>
          </a:solidFill>
        </p:grpSpPr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CACF40F7-03F9-442E-96A1-09783D760CBF}"/>
                </a:ext>
              </a:extLst>
            </p:cNvPr>
            <p:cNvSpPr/>
            <p:nvPr/>
          </p:nvSpPr>
          <p:spPr>
            <a:xfrm flipH="1">
              <a:off x="6442698" y="4300261"/>
              <a:ext cx="727472" cy="887611"/>
            </a:xfrm>
            <a:custGeom>
              <a:avLst/>
              <a:gdLst>
                <a:gd name="connsiteX0" fmla="*/ 357783 w 727472"/>
                <a:gd name="connsiteY0" fmla="*/ 0 h 887611"/>
                <a:gd name="connsiteX1" fmla="*/ 158651 w 727472"/>
                <a:gd name="connsiteY1" fmla="*/ 29171 h 887611"/>
                <a:gd name="connsiteX2" fmla="*/ 46732 w 727472"/>
                <a:gd name="connsiteY2" fmla="*/ 118765 h 887611"/>
                <a:gd name="connsiteX3" fmla="*/ 5953 w 727472"/>
                <a:gd name="connsiteY3" fmla="*/ 254199 h 887611"/>
                <a:gd name="connsiteX4" fmla="*/ 52685 w 727472"/>
                <a:gd name="connsiteY4" fmla="*/ 406599 h 887611"/>
                <a:gd name="connsiteX5" fmla="*/ 222647 w 727472"/>
                <a:gd name="connsiteY5" fmla="*/ 566142 h 887611"/>
                <a:gd name="connsiteX6" fmla="*/ 320576 w 727472"/>
                <a:gd name="connsiteY6" fmla="*/ 636985 h 887611"/>
                <a:gd name="connsiteX7" fmla="*/ 378619 w 727472"/>
                <a:gd name="connsiteY7" fmla="*/ 689967 h 887611"/>
                <a:gd name="connsiteX8" fmla="*/ 0 w 727472"/>
                <a:gd name="connsiteY8" fmla="*/ 689967 h 887611"/>
                <a:gd name="connsiteX9" fmla="*/ 0 w 727472"/>
                <a:gd name="connsiteY9" fmla="*/ 887611 h 887611"/>
                <a:gd name="connsiteX10" fmla="*/ 727472 w 727472"/>
                <a:gd name="connsiteY10" fmla="*/ 887611 h 887611"/>
                <a:gd name="connsiteX11" fmla="*/ 651569 w 727472"/>
                <a:gd name="connsiteY11" fmla="*/ 684907 h 887611"/>
                <a:gd name="connsiteX12" fmla="*/ 413742 w 727472"/>
                <a:gd name="connsiteY12" fmla="*/ 460772 h 887611"/>
                <a:gd name="connsiteX13" fmla="*/ 277416 w 727472"/>
                <a:gd name="connsiteY13" fmla="*/ 340519 h 887611"/>
                <a:gd name="connsiteX14" fmla="*/ 247650 w 727472"/>
                <a:gd name="connsiteY14" fmla="*/ 262533 h 887611"/>
                <a:gd name="connsiteX15" fmla="*/ 277118 w 727472"/>
                <a:gd name="connsiteY15" fmla="*/ 194370 h 887611"/>
                <a:gd name="connsiteX16" fmla="*/ 351234 w 727472"/>
                <a:gd name="connsiteY16" fmla="*/ 166092 h 887611"/>
                <a:gd name="connsiteX17" fmla="*/ 427137 w 727472"/>
                <a:gd name="connsiteY17" fmla="*/ 195263 h 887611"/>
                <a:gd name="connsiteX18" fmla="*/ 466725 w 727472"/>
                <a:gd name="connsiteY18" fmla="*/ 298252 h 887611"/>
                <a:gd name="connsiteX19" fmla="*/ 709612 w 727472"/>
                <a:gd name="connsiteY19" fmla="*/ 278607 h 887611"/>
                <a:gd name="connsiteX20" fmla="*/ 657225 w 727472"/>
                <a:gd name="connsiteY20" fmla="*/ 118765 h 887611"/>
                <a:gd name="connsiteX21" fmla="*/ 549771 w 727472"/>
                <a:gd name="connsiteY21" fmla="*/ 30659 h 887611"/>
                <a:gd name="connsiteX22" fmla="*/ 357783 w 727472"/>
                <a:gd name="connsiteY22" fmla="*/ 0 h 8876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727472" h="887611">
                  <a:moveTo>
                    <a:pt x="357783" y="0"/>
                  </a:moveTo>
                  <a:cubicBezTo>
                    <a:pt x="272455" y="0"/>
                    <a:pt x="206077" y="9724"/>
                    <a:pt x="158651" y="29171"/>
                  </a:cubicBezTo>
                  <a:cubicBezTo>
                    <a:pt x="111224" y="48617"/>
                    <a:pt x="73918" y="78482"/>
                    <a:pt x="46732" y="118765"/>
                  </a:cubicBezTo>
                  <a:cubicBezTo>
                    <a:pt x="19546" y="159048"/>
                    <a:pt x="5953" y="204192"/>
                    <a:pt x="5953" y="254199"/>
                  </a:cubicBezTo>
                  <a:cubicBezTo>
                    <a:pt x="5953" y="307380"/>
                    <a:pt x="21530" y="358180"/>
                    <a:pt x="52685" y="406599"/>
                  </a:cubicBezTo>
                  <a:cubicBezTo>
                    <a:pt x="83840" y="455017"/>
                    <a:pt x="140494" y="508199"/>
                    <a:pt x="222647" y="566142"/>
                  </a:cubicBezTo>
                  <a:cubicBezTo>
                    <a:pt x="271463" y="599877"/>
                    <a:pt x="304105" y="623491"/>
                    <a:pt x="320576" y="636985"/>
                  </a:cubicBezTo>
                  <a:cubicBezTo>
                    <a:pt x="337046" y="650478"/>
                    <a:pt x="356394" y="668139"/>
                    <a:pt x="378619" y="689967"/>
                  </a:cubicBezTo>
                  <a:lnTo>
                    <a:pt x="0" y="689967"/>
                  </a:lnTo>
                  <a:lnTo>
                    <a:pt x="0" y="887611"/>
                  </a:lnTo>
                  <a:lnTo>
                    <a:pt x="727472" y="887611"/>
                  </a:lnTo>
                  <a:cubicBezTo>
                    <a:pt x="719137" y="815777"/>
                    <a:pt x="693837" y="748209"/>
                    <a:pt x="651569" y="684907"/>
                  </a:cubicBezTo>
                  <a:cubicBezTo>
                    <a:pt x="609302" y="621606"/>
                    <a:pt x="530027" y="546894"/>
                    <a:pt x="413742" y="460772"/>
                  </a:cubicBezTo>
                  <a:cubicBezTo>
                    <a:pt x="342702" y="407988"/>
                    <a:pt x="297259" y="367903"/>
                    <a:pt x="277416" y="340519"/>
                  </a:cubicBezTo>
                  <a:cubicBezTo>
                    <a:pt x="257572" y="313135"/>
                    <a:pt x="247650" y="287139"/>
                    <a:pt x="247650" y="262533"/>
                  </a:cubicBezTo>
                  <a:cubicBezTo>
                    <a:pt x="247650" y="235943"/>
                    <a:pt x="257473" y="213221"/>
                    <a:pt x="277118" y="194370"/>
                  </a:cubicBezTo>
                  <a:cubicBezTo>
                    <a:pt x="296763" y="175518"/>
                    <a:pt x="321469" y="166092"/>
                    <a:pt x="351234" y="166092"/>
                  </a:cubicBezTo>
                  <a:cubicBezTo>
                    <a:pt x="382191" y="166092"/>
                    <a:pt x="407491" y="175816"/>
                    <a:pt x="427137" y="195263"/>
                  </a:cubicBezTo>
                  <a:cubicBezTo>
                    <a:pt x="446782" y="214710"/>
                    <a:pt x="459978" y="249039"/>
                    <a:pt x="466725" y="298252"/>
                  </a:cubicBezTo>
                  <a:lnTo>
                    <a:pt x="709612" y="278607"/>
                  </a:lnTo>
                  <a:cubicBezTo>
                    <a:pt x="700087" y="210344"/>
                    <a:pt x="682625" y="157064"/>
                    <a:pt x="657225" y="118765"/>
                  </a:cubicBezTo>
                  <a:cubicBezTo>
                    <a:pt x="631825" y="80467"/>
                    <a:pt x="596007" y="51098"/>
                    <a:pt x="549771" y="30659"/>
                  </a:cubicBezTo>
                  <a:cubicBezTo>
                    <a:pt x="503535" y="10220"/>
                    <a:pt x="439539" y="0"/>
                    <a:pt x="357783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525D7DF5-B5ED-4309-B17A-129416EB76CC}"/>
                </a:ext>
              </a:extLst>
            </p:cNvPr>
            <p:cNvSpPr/>
            <p:nvPr/>
          </p:nvSpPr>
          <p:spPr>
            <a:xfrm flipH="1">
              <a:off x="8343530" y="4300261"/>
              <a:ext cx="500063" cy="887611"/>
            </a:xfrm>
            <a:custGeom>
              <a:avLst/>
              <a:gdLst>
                <a:gd name="connsiteX0" fmla="*/ 200620 w 500063"/>
                <a:gd name="connsiteY0" fmla="*/ 0 h 887611"/>
                <a:gd name="connsiteX1" fmla="*/ 0 w 500063"/>
                <a:gd name="connsiteY1" fmla="*/ 0 h 887611"/>
                <a:gd name="connsiteX2" fmla="*/ 0 w 500063"/>
                <a:gd name="connsiteY2" fmla="*/ 887611 h 887611"/>
                <a:gd name="connsiteX3" fmla="*/ 245269 w 500063"/>
                <a:gd name="connsiteY3" fmla="*/ 887611 h 887611"/>
                <a:gd name="connsiteX4" fmla="*/ 245269 w 500063"/>
                <a:gd name="connsiteY4" fmla="*/ 305991 h 887611"/>
                <a:gd name="connsiteX5" fmla="*/ 360462 w 500063"/>
                <a:gd name="connsiteY5" fmla="*/ 379214 h 887611"/>
                <a:gd name="connsiteX6" fmla="*/ 500063 w 500063"/>
                <a:gd name="connsiteY6" fmla="*/ 432793 h 887611"/>
                <a:gd name="connsiteX7" fmla="*/ 500063 w 500063"/>
                <a:gd name="connsiteY7" fmla="*/ 233958 h 887611"/>
                <a:gd name="connsiteX8" fmla="*/ 307777 w 500063"/>
                <a:gd name="connsiteY8" fmla="*/ 138113 h 887611"/>
                <a:gd name="connsiteX9" fmla="*/ 200620 w 500063"/>
                <a:gd name="connsiteY9" fmla="*/ 0 h 8876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00063" h="887611">
                  <a:moveTo>
                    <a:pt x="200620" y="0"/>
                  </a:moveTo>
                  <a:lnTo>
                    <a:pt x="0" y="0"/>
                  </a:lnTo>
                  <a:lnTo>
                    <a:pt x="0" y="887611"/>
                  </a:lnTo>
                  <a:lnTo>
                    <a:pt x="245269" y="887611"/>
                  </a:lnTo>
                  <a:lnTo>
                    <a:pt x="245269" y="305991"/>
                  </a:lnTo>
                  <a:cubicBezTo>
                    <a:pt x="284956" y="336153"/>
                    <a:pt x="323354" y="360561"/>
                    <a:pt x="360462" y="379214"/>
                  </a:cubicBezTo>
                  <a:cubicBezTo>
                    <a:pt x="397570" y="397867"/>
                    <a:pt x="444103" y="415727"/>
                    <a:pt x="500063" y="432793"/>
                  </a:cubicBezTo>
                  <a:lnTo>
                    <a:pt x="500063" y="233958"/>
                  </a:lnTo>
                  <a:cubicBezTo>
                    <a:pt x="417513" y="207368"/>
                    <a:pt x="353417" y="175419"/>
                    <a:pt x="307777" y="138113"/>
                  </a:cubicBezTo>
                  <a:cubicBezTo>
                    <a:pt x="262136" y="100807"/>
                    <a:pt x="226417" y="54769"/>
                    <a:pt x="200620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AED3EFC9-254B-40BD-AE3C-9F2E4114B469}"/>
                </a:ext>
              </a:extLst>
            </p:cNvPr>
            <p:cNvSpPr/>
            <p:nvPr/>
          </p:nvSpPr>
          <p:spPr>
            <a:xfrm flipH="1">
              <a:off x="8986468" y="4292819"/>
              <a:ext cx="719138" cy="902494"/>
            </a:xfrm>
            <a:custGeom>
              <a:avLst/>
              <a:gdLst>
                <a:gd name="connsiteX0" fmla="*/ 383977 w 719138"/>
                <a:gd name="connsiteY0" fmla="*/ 0 h 902494"/>
                <a:gd name="connsiteX1" fmla="*/ 173831 w 719138"/>
                <a:gd name="connsiteY1" fmla="*/ 44946 h 902494"/>
                <a:gd name="connsiteX2" fmla="*/ 47327 w 719138"/>
                <a:gd name="connsiteY2" fmla="*/ 187821 h 902494"/>
                <a:gd name="connsiteX3" fmla="*/ 0 w 719138"/>
                <a:gd name="connsiteY3" fmla="*/ 446485 h 902494"/>
                <a:gd name="connsiteX4" fmla="*/ 99417 w 719138"/>
                <a:gd name="connsiteY4" fmla="*/ 792659 h 902494"/>
                <a:gd name="connsiteX5" fmla="*/ 375047 w 719138"/>
                <a:gd name="connsiteY5" fmla="*/ 902494 h 902494"/>
                <a:gd name="connsiteX6" fmla="*/ 539353 w 719138"/>
                <a:gd name="connsiteY6" fmla="*/ 878384 h 902494"/>
                <a:gd name="connsiteX7" fmla="*/ 639366 w 719138"/>
                <a:gd name="connsiteY7" fmla="*/ 807839 h 902494"/>
                <a:gd name="connsiteX8" fmla="*/ 700683 w 719138"/>
                <a:gd name="connsiteY8" fmla="*/ 691753 h 902494"/>
                <a:gd name="connsiteX9" fmla="*/ 459581 w 719138"/>
                <a:gd name="connsiteY9" fmla="*/ 661392 h 902494"/>
                <a:gd name="connsiteX10" fmla="*/ 427435 w 719138"/>
                <a:gd name="connsiteY10" fmla="*/ 732830 h 902494"/>
                <a:gd name="connsiteX11" fmla="*/ 372071 w 719138"/>
                <a:gd name="connsiteY11" fmla="*/ 753666 h 902494"/>
                <a:gd name="connsiteX12" fmla="*/ 280988 w 719138"/>
                <a:gd name="connsiteY12" fmla="*/ 694730 h 902494"/>
                <a:gd name="connsiteX13" fmla="*/ 245269 w 719138"/>
                <a:gd name="connsiteY13" fmla="*/ 510778 h 902494"/>
                <a:gd name="connsiteX14" fmla="*/ 334566 w 719138"/>
                <a:gd name="connsiteY14" fmla="*/ 576263 h 902494"/>
                <a:gd name="connsiteX15" fmla="*/ 440531 w 719138"/>
                <a:gd name="connsiteY15" fmla="*/ 597099 h 902494"/>
                <a:gd name="connsiteX16" fmla="*/ 638473 w 719138"/>
                <a:gd name="connsiteY16" fmla="*/ 513755 h 902494"/>
                <a:gd name="connsiteX17" fmla="*/ 719138 w 719138"/>
                <a:gd name="connsiteY17" fmla="*/ 303014 h 902494"/>
                <a:gd name="connsiteX18" fmla="*/ 678061 w 719138"/>
                <a:gd name="connsiteY18" fmla="*/ 144661 h 902494"/>
                <a:gd name="connsiteX19" fmla="*/ 564952 w 719138"/>
                <a:gd name="connsiteY19" fmla="*/ 36612 h 902494"/>
                <a:gd name="connsiteX20" fmla="*/ 383977 w 719138"/>
                <a:gd name="connsiteY20" fmla="*/ 0 h 902494"/>
                <a:gd name="connsiteX21" fmla="*/ 376833 w 719138"/>
                <a:gd name="connsiteY21" fmla="*/ 151210 h 902494"/>
                <a:gd name="connsiteX22" fmla="*/ 456903 w 719138"/>
                <a:gd name="connsiteY22" fmla="*/ 187524 h 902494"/>
                <a:gd name="connsiteX23" fmla="*/ 488752 w 719138"/>
                <a:gd name="connsiteY23" fmla="*/ 296466 h 902494"/>
                <a:gd name="connsiteX24" fmla="*/ 455712 w 719138"/>
                <a:gd name="connsiteY24" fmla="*/ 408385 h 902494"/>
                <a:gd name="connsiteX25" fmla="*/ 373261 w 719138"/>
                <a:gd name="connsiteY25" fmla="*/ 447080 h 902494"/>
                <a:gd name="connsiteX26" fmla="*/ 288131 w 719138"/>
                <a:gd name="connsiteY26" fmla="*/ 409575 h 902494"/>
                <a:gd name="connsiteX27" fmla="*/ 254199 w 719138"/>
                <a:gd name="connsiteY27" fmla="*/ 302419 h 902494"/>
                <a:gd name="connsiteX28" fmla="*/ 289917 w 719138"/>
                <a:gd name="connsiteY28" fmla="*/ 191393 h 902494"/>
                <a:gd name="connsiteX29" fmla="*/ 376833 w 719138"/>
                <a:gd name="connsiteY29" fmla="*/ 151210 h 902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719138" h="902494">
                  <a:moveTo>
                    <a:pt x="383977" y="0"/>
                  </a:moveTo>
                  <a:cubicBezTo>
                    <a:pt x="296665" y="0"/>
                    <a:pt x="226616" y="14982"/>
                    <a:pt x="173831" y="44946"/>
                  </a:cubicBezTo>
                  <a:cubicBezTo>
                    <a:pt x="121047" y="74910"/>
                    <a:pt x="78879" y="122535"/>
                    <a:pt x="47327" y="187821"/>
                  </a:cubicBezTo>
                  <a:cubicBezTo>
                    <a:pt x="15776" y="253107"/>
                    <a:pt x="0" y="339328"/>
                    <a:pt x="0" y="446485"/>
                  </a:cubicBezTo>
                  <a:cubicBezTo>
                    <a:pt x="0" y="604044"/>
                    <a:pt x="33139" y="719435"/>
                    <a:pt x="99417" y="792659"/>
                  </a:cubicBezTo>
                  <a:cubicBezTo>
                    <a:pt x="165696" y="865882"/>
                    <a:pt x="257572" y="902494"/>
                    <a:pt x="375047" y="902494"/>
                  </a:cubicBezTo>
                  <a:cubicBezTo>
                    <a:pt x="444500" y="902494"/>
                    <a:pt x="499269" y="894457"/>
                    <a:pt x="539353" y="878384"/>
                  </a:cubicBezTo>
                  <a:cubicBezTo>
                    <a:pt x="579438" y="862310"/>
                    <a:pt x="612775" y="838796"/>
                    <a:pt x="639366" y="807839"/>
                  </a:cubicBezTo>
                  <a:cubicBezTo>
                    <a:pt x="665957" y="776883"/>
                    <a:pt x="686395" y="738188"/>
                    <a:pt x="700683" y="691753"/>
                  </a:cubicBezTo>
                  <a:lnTo>
                    <a:pt x="459581" y="661392"/>
                  </a:lnTo>
                  <a:cubicBezTo>
                    <a:pt x="453231" y="695127"/>
                    <a:pt x="442516" y="718939"/>
                    <a:pt x="427435" y="732830"/>
                  </a:cubicBezTo>
                  <a:cubicBezTo>
                    <a:pt x="412353" y="746721"/>
                    <a:pt x="393899" y="753666"/>
                    <a:pt x="372071" y="753666"/>
                  </a:cubicBezTo>
                  <a:cubicBezTo>
                    <a:pt x="333177" y="753666"/>
                    <a:pt x="302816" y="734021"/>
                    <a:pt x="280988" y="694730"/>
                  </a:cubicBezTo>
                  <a:cubicBezTo>
                    <a:pt x="265113" y="665758"/>
                    <a:pt x="253207" y="604441"/>
                    <a:pt x="245269" y="510778"/>
                  </a:cubicBezTo>
                  <a:cubicBezTo>
                    <a:pt x="274241" y="540544"/>
                    <a:pt x="304007" y="562372"/>
                    <a:pt x="334566" y="576263"/>
                  </a:cubicBezTo>
                  <a:cubicBezTo>
                    <a:pt x="365125" y="590153"/>
                    <a:pt x="400447" y="597099"/>
                    <a:pt x="440531" y="597099"/>
                  </a:cubicBezTo>
                  <a:cubicBezTo>
                    <a:pt x="518716" y="597099"/>
                    <a:pt x="584696" y="569317"/>
                    <a:pt x="638473" y="513755"/>
                  </a:cubicBezTo>
                  <a:cubicBezTo>
                    <a:pt x="692249" y="458192"/>
                    <a:pt x="719138" y="387946"/>
                    <a:pt x="719138" y="303014"/>
                  </a:cubicBezTo>
                  <a:cubicBezTo>
                    <a:pt x="719138" y="245071"/>
                    <a:pt x="705445" y="192286"/>
                    <a:pt x="678061" y="144661"/>
                  </a:cubicBezTo>
                  <a:cubicBezTo>
                    <a:pt x="650677" y="97036"/>
                    <a:pt x="612973" y="61020"/>
                    <a:pt x="564952" y="36612"/>
                  </a:cubicBezTo>
                  <a:cubicBezTo>
                    <a:pt x="516930" y="12204"/>
                    <a:pt x="456605" y="0"/>
                    <a:pt x="383977" y="0"/>
                  </a:cubicBezTo>
                  <a:close/>
                  <a:moveTo>
                    <a:pt x="376833" y="151210"/>
                  </a:moveTo>
                  <a:cubicBezTo>
                    <a:pt x="408980" y="151210"/>
                    <a:pt x="435670" y="163314"/>
                    <a:pt x="456903" y="187524"/>
                  </a:cubicBezTo>
                  <a:cubicBezTo>
                    <a:pt x="478135" y="211733"/>
                    <a:pt x="488752" y="248047"/>
                    <a:pt x="488752" y="296466"/>
                  </a:cubicBezTo>
                  <a:cubicBezTo>
                    <a:pt x="488752" y="345282"/>
                    <a:pt x="477739" y="382588"/>
                    <a:pt x="455712" y="408385"/>
                  </a:cubicBezTo>
                  <a:cubicBezTo>
                    <a:pt x="433685" y="434182"/>
                    <a:pt x="406202" y="447080"/>
                    <a:pt x="373261" y="447080"/>
                  </a:cubicBezTo>
                  <a:cubicBezTo>
                    <a:pt x="339130" y="447080"/>
                    <a:pt x="310753" y="434578"/>
                    <a:pt x="288131" y="409575"/>
                  </a:cubicBezTo>
                  <a:cubicBezTo>
                    <a:pt x="265510" y="384572"/>
                    <a:pt x="254199" y="348853"/>
                    <a:pt x="254199" y="302419"/>
                  </a:cubicBezTo>
                  <a:cubicBezTo>
                    <a:pt x="254199" y="255191"/>
                    <a:pt x="266105" y="218182"/>
                    <a:pt x="289917" y="191393"/>
                  </a:cubicBezTo>
                  <a:cubicBezTo>
                    <a:pt x="313730" y="164604"/>
                    <a:pt x="342702" y="151210"/>
                    <a:pt x="376833" y="15121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2" name="Group 11">
              <a:extLst>
                <a:ext uri="{FF2B5EF4-FFF2-40B4-BE49-F238E27FC236}">
                  <a16:creationId xmlns:a16="http://schemas.microsoft.com/office/drawing/2014/main" id="{BAB1CBB6-D864-4898-B363-62C6123FA3CE}"/>
                </a:ext>
              </a:extLst>
            </p:cNvPr>
            <p:cNvGrpSpPr/>
            <p:nvPr/>
          </p:nvGrpSpPr>
          <p:grpSpPr>
            <a:xfrm>
              <a:off x="7313044" y="4204191"/>
              <a:ext cx="849881" cy="991121"/>
              <a:chOff x="6955856" y="5224590"/>
              <a:chExt cx="887612" cy="1035122"/>
            </a:xfrm>
            <a:grpFill/>
          </p:grpSpPr>
          <p:sp>
            <p:nvSpPr>
              <p:cNvPr id="13" name="Freeform: Shape 12">
                <a:extLst>
                  <a:ext uri="{FF2B5EF4-FFF2-40B4-BE49-F238E27FC236}">
                    <a16:creationId xmlns:a16="http://schemas.microsoft.com/office/drawing/2014/main" id="{6FCED441-357D-49C5-B60D-DA29D1861C36}"/>
                  </a:ext>
                </a:extLst>
              </p:cNvPr>
              <p:cNvSpPr/>
              <p:nvPr/>
            </p:nvSpPr>
            <p:spPr>
              <a:xfrm>
                <a:off x="6955856" y="5397559"/>
                <a:ext cx="887612" cy="862153"/>
              </a:xfrm>
              <a:custGeom>
                <a:avLst/>
                <a:gdLst>
                  <a:gd name="connsiteX0" fmla="*/ 301395 w 887612"/>
                  <a:gd name="connsiteY0" fmla="*/ 0 h 862153"/>
                  <a:gd name="connsiteX1" fmla="*/ 301395 w 887612"/>
                  <a:gd name="connsiteY1" fmla="*/ 239153 h 862153"/>
                  <a:gd name="connsiteX2" fmla="*/ 279424 w 887612"/>
                  <a:gd name="connsiteY2" fmla="*/ 253966 h 862153"/>
                  <a:gd name="connsiteX3" fmla="*/ 211335 w 887612"/>
                  <a:gd name="connsiteY3" fmla="*/ 418346 h 862153"/>
                  <a:gd name="connsiteX4" fmla="*/ 443805 w 887612"/>
                  <a:gd name="connsiteY4" fmla="*/ 650815 h 862153"/>
                  <a:gd name="connsiteX5" fmla="*/ 676275 w 887612"/>
                  <a:gd name="connsiteY5" fmla="*/ 418346 h 862153"/>
                  <a:gd name="connsiteX6" fmla="*/ 608187 w 887612"/>
                  <a:gd name="connsiteY6" fmla="*/ 253966 h 862153"/>
                  <a:gd name="connsiteX7" fmla="*/ 586218 w 887612"/>
                  <a:gd name="connsiteY7" fmla="*/ 239155 h 862153"/>
                  <a:gd name="connsiteX8" fmla="*/ 586218 w 887612"/>
                  <a:gd name="connsiteY8" fmla="*/ 1 h 862153"/>
                  <a:gd name="connsiteX9" fmla="*/ 616555 w 887612"/>
                  <a:gd name="connsiteY9" fmla="*/ 9418 h 862153"/>
                  <a:gd name="connsiteX10" fmla="*/ 887612 w 887612"/>
                  <a:gd name="connsiteY10" fmla="*/ 418347 h 862153"/>
                  <a:gd name="connsiteX11" fmla="*/ 443806 w 887612"/>
                  <a:gd name="connsiteY11" fmla="*/ 862153 h 862153"/>
                  <a:gd name="connsiteX12" fmla="*/ 0 w 887612"/>
                  <a:gd name="connsiteY12" fmla="*/ 418347 h 862153"/>
                  <a:gd name="connsiteX13" fmla="*/ 271057 w 887612"/>
                  <a:gd name="connsiteY13" fmla="*/ 9418 h 8621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87612" h="862153">
                    <a:moveTo>
                      <a:pt x="301395" y="0"/>
                    </a:moveTo>
                    <a:lnTo>
                      <a:pt x="301395" y="239153"/>
                    </a:lnTo>
                    <a:lnTo>
                      <a:pt x="279424" y="253966"/>
                    </a:lnTo>
                    <a:cubicBezTo>
                      <a:pt x="237355" y="296035"/>
                      <a:pt x="211335" y="354152"/>
                      <a:pt x="211335" y="418346"/>
                    </a:cubicBezTo>
                    <a:cubicBezTo>
                      <a:pt x="211335" y="546735"/>
                      <a:pt x="315415" y="650815"/>
                      <a:pt x="443805" y="650815"/>
                    </a:cubicBezTo>
                    <a:cubicBezTo>
                      <a:pt x="572195" y="650815"/>
                      <a:pt x="676275" y="546735"/>
                      <a:pt x="676275" y="418346"/>
                    </a:cubicBezTo>
                    <a:cubicBezTo>
                      <a:pt x="676275" y="354152"/>
                      <a:pt x="650255" y="296035"/>
                      <a:pt x="608187" y="253966"/>
                    </a:cubicBezTo>
                    <a:lnTo>
                      <a:pt x="586218" y="239155"/>
                    </a:lnTo>
                    <a:lnTo>
                      <a:pt x="586218" y="1"/>
                    </a:lnTo>
                    <a:lnTo>
                      <a:pt x="616555" y="9418"/>
                    </a:lnTo>
                    <a:cubicBezTo>
                      <a:pt x="775844" y="76791"/>
                      <a:pt x="887612" y="234517"/>
                      <a:pt x="887612" y="418347"/>
                    </a:cubicBezTo>
                    <a:cubicBezTo>
                      <a:pt x="887612" y="663454"/>
                      <a:pt x="688913" y="862153"/>
                      <a:pt x="443806" y="862153"/>
                    </a:cubicBezTo>
                    <a:cubicBezTo>
                      <a:pt x="198699" y="862153"/>
                      <a:pt x="0" y="663454"/>
                      <a:pt x="0" y="418347"/>
                    </a:cubicBezTo>
                    <a:cubicBezTo>
                      <a:pt x="0" y="234517"/>
                      <a:pt x="111768" y="76791"/>
                      <a:pt x="271057" y="941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685715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" name="Rectangle: Rounded Corners 13">
                <a:extLst>
                  <a:ext uri="{FF2B5EF4-FFF2-40B4-BE49-F238E27FC236}">
                    <a16:creationId xmlns:a16="http://schemas.microsoft.com/office/drawing/2014/main" id="{8A9525C2-2CA6-4EE4-89D0-693160F22F7D}"/>
                  </a:ext>
                </a:extLst>
              </p:cNvPr>
              <p:cNvSpPr/>
              <p:nvPr/>
            </p:nvSpPr>
            <p:spPr>
              <a:xfrm>
                <a:off x="7297484" y="5224590"/>
                <a:ext cx="204355" cy="563761"/>
              </a:xfrm>
              <a:prstGeom prst="roundRect">
                <a:avLst>
                  <a:gd name="adj" fmla="val 24830"/>
                </a:avLst>
              </a:prstGeom>
              <a:grpFill/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685715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8" name="Group 17">
            <a:extLst>
              <a:ext uri="{FF2B5EF4-FFF2-40B4-BE49-F238E27FC236}">
                <a16:creationId xmlns:a16="http://schemas.microsoft.com/office/drawing/2014/main" id="{AA72BFE4-32DA-4C77-9D77-7FD57461F31E}"/>
              </a:ext>
            </a:extLst>
          </p:cNvPr>
          <p:cNvGrpSpPr/>
          <p:nvPr userDrawn="1"/>
        </p:nvGrpSpPr>
        <p:grpSpPr>
          <a:xfrm>
            <a:off x="221455" y="4812589"/>
            <a:ext cx="777638" cy="1435084"/>
            <a:chOff x="972424" y="4140745"/>
            <a:chExt cx="1826508" cy="2528035"/>
          </a:xfrm>
          <a:solidFill>
            <a:schemeClr val="accent2"/>
          </a:solidFill>
        </p:grpSpPr>
        <p:cxnSp>
          <p:nvCxnSpPr>
            <p:cNvPr id="15" name="Straight Connector 14">
              <a:extLst>
                <a:ext uri="{FF2B5EF4-FFF2-40B4-BE49-F238E27FC236}">
                  <a16:creationId xmlns:a16="http://schemas.microsoft.com/office/drawing/2014/main" id="{373E830E-091A-49FE-88FC-63F1752F37F2}"/>
                </a:ext>
              </a:extLst>
            </p:cNvPr>
            <p:cNvCxnSpPr>
              <a:cxnSpLocks/>
            </p:cNvCxnSpPr>
            <p:nvPr userDrawn="1"/>
          </p:nvCxnSpPr>
          <p:spPr>
            <a:xfrm flipH="1">
              <a:off x="1797103" y="4140745"/>
              <a:ext cx="1001829" cy="2528035"/>
            </a:xfrm>
            <a:prstGeom prst="line">
              <a:avLst/>
            </a:prstGeom>
            <a:grpFill/>
            <a:ln w="76200" cap="rnd">
              <a:solidFill>
                <a:schemeClr val="accent2">
                  <a:lumMod val="90000"/>
                  <a:lumOff val="1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" name="Straight Connector 15">
              <a:extLst>
                <a:ext uri="{FF2B5EF4-FFF2-40B4-BE49-F238E27FC236}">
                  <a16:creationId xmlns:a16="http://schemas.microsoft.com/office/drawing/2014/main" id="{7EE876D7-5B72-4ADF-88F9-0C63AEB70165}"/>
                </a:ext>
              </a:extLst>
            </p:cNvPr>
            <p:cNvCxnSpPr>
              <a:cxnSpLocks/>
            </p:cNvCxnSpPr>
            <p:nvPr userDrawn="1"/>
          </p:nvCxnSpPr>
          <p:spPr>
            <a:xfrm flipH="1">
              <a:off x="1393342" y="4920916"/>
              <a:ext cx="679417" cy="1714456"/>
            </a:xfrm>
            <a:prstGeom prst="line">
              <a:avLst/>
            </a:prstGeom>
            <a:grpFill/>
            <a:ln w="76200" cap="rnd">
              <a:solidFill>
                <a:schemeClr val="accent2">
                  <a:lumMod val="90000"/>
                  <a:lumOff val="1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" name="Straight Connector 16">
              <a:extLst>
                <a:ext uri="{FF2B5EF4-FFF2-40B4-BE49-F238E27FC236}">
                  <a16:creationId xmlns:a16="http://schemas.microsoft.com/office/drawing/2014/main" id="{247F14AE-4DDA-47B5-BA03-31FC196CA9CF}"/>
                </a:ext>
              </a:extLst>
            </p:cNvPr>
            <p:cNvCxnSpPr>
              <a:cxnSpLocks/>
            </p:cNvCxnSpPr>
            <p:nvPr userDrawn="1"/>
          </p:nvCxnSpPr>
          <p:spPr>
            <a:xfrm flipH="1">
              <a:off x="972424" y="5607124"/>
              <a:ext cx="402446" cy="1015544"/>
            </a:xfrm>
            <a:prstGeom prst="line">
              <a:avLst/>
            </a:prstGeom>
            <a:grpFill/>
            <a:ln w="76200" cap="rnd">
              <a:solidFill>
                <a:schemeClr val="accent2">
                  <a:lumMod val="90000"/>
                  <a:lumOff val="1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9" name="Group 18">
            <a:extLst>
              <a:ext uri="{FF2B5EF4-FFF2-40B4-BE49-F238E27FC236}">
                <a16:creationId xmlns:a16="http://schemas.microsoft.com/office/drawing/2014/main" id="{AA68F181-503C-4D76-B617-2202BFF729D3}"/>
              </a:ext>
            </a:extLst>
          </p:cNvPr>
          <p:cNvGrpSpPr/>
          <p:nvPr userDrawn="1"/>
        </p:nvGrpSpPr>
        <p:grpSpPr>
          <a:xfrm flipH="1">
            <a:off x="272485" y="5064503"/>
            <a:ext cx="168437" cy="305198"/>
            <a:chOff x="4708260" y="456723"/>
            <a:chExt cx="659554" cy="896303"/>
          </a:xfrm>
          <a:solidFill>
            <a:schemeClr val="accent2"/>
          </a:solidFill>
        </p:grpSpPr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B4F43BAD-F74C-4E06-A4CE-7FB4D55EC7A6}"/>
                </a:ext>
              </a:extLst>
            </p:cNvPr>
            <p:cNvSpPr/>
            <p:nvPr/>
          </p:nvSpPr>
          <p:spPr>
            <a:xfrm>
              <a:off x="4803934" y="523398"/>
              <a:ext cx="9525" cy="9525"/>
            </a:xfrm>
            <a:custGeom>
              <a:avLst/>
              <a:gdLst>
                <a:gd name="connsiteX0" fmla="*/ 10954 w 9525"/>
                <a:gd name="connsiteY0" fmla="*/ 7144 h 9525"/>
                <a:gd name="connsiteX1" fmla="*/ 7144 w 9525"/>
                <a:gd name="connsiteY1" fmla="*/ 9049 h 9525"/>
                <a:gd name="connsiteX2" fmla="*/ 1095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144"/>
                  </a:moveTo>
                  <a:cubicBezTo>
                    <a:pt x="4286" y="9049"/>
                    <a:pt x="14764" y="8096"/>
                    <a:pt x="7144" y="9049"/>
                  </a:cubicBezTo>
                  <a:cubicBezTo>
                    <a:pt x="8096" y="7144"/>
                    <a:pt x="9049" y="7144"/>
                    <a:pt x="1095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4EB55754-FA10-466C-9BC4-00DC1A01BD03}"/>
                </a:ext>
              </a:extLst>
            </p:cNvPr>
            <p:cNvSpPr/>
            <p:nvPr/>
          </p:nvSpPr>
          <p:spPr>
            <a:xfrm>
              <a:off x="4767739" y="499938"/>
              <a:ext cx="600075" cy="771525"/>
            </a:xfrm>
            <a:custGeom>
              <a:avLst/>
              <a:gdLst>
                <a:gd name="connsiteX0" fmla="*/ 29051 w 600075"/>
                <a:gd name="connsiteY0" fmla="*/ 761172 h 771525"/>
                <a:gd name="connsiteX1" fmla="*/ 390049 w 600075"/>
                <a:gd name="connsiteY1" fmla="*/ 742122 h 771525"/>
                <a:gd name="connsiteX2" fmla="*/ 549116 w 600075"/>
                <a:gd name="connsiteY2" fmla="*/ 753552 h 771525"/>
                <a:gd name="connsiteX3" fmla="*/ 571976 w 600075"/>
                <a:gd name="connsiteY3" fmla="*/ 686877 h 771525"/>
                <a:gd name="connsiteX4" fmla="*/ 572929 w 600075"/>
                <a:gd name="connsiteY4" fmla="*/ 574482 h 771525"/>
                <a:gd name="connsiteX5" fmla="*/ 570071 w 600075"/>
                <a:gd name="connsiteY5" fmla="*/ 494472 h 771525"/>
                <a:gd name="connsiteX6" fmla="*/ 572929 w 600075"/>
                <a:gd name="connsiteY6" fmla="*/ 486852 h 771525"/>
                <a:gd name="connsiteX7" fmla="*/ 571976 w 600075"/>
                <a:gd name="connsiteY7" fmla="*/ 500187 h 771525"/>
                <a:gd name="connsiteX8" fmla="*/ 585311 w 600075"/>
                <a:gd name="connsiteY8" fmla="*/ 296352 h 771525"/>
                <a:gd name="connsiteX9" fmla="*/ 586264 w 600075"/>
                <a:gd name="connsiteY9" fmla="*/ 246822 h 771525"/>
                <a:gd name="connsiteX10" fmla="*/ 575786 w 600075"/>
                <a:gd name="connsiteY10" fmla="*/ 138237 h 771525"/>
                <a:gd name="connsiteX11" fmla="*/ 558641 w 600075"/>
                <a:gd name="connsiteY11" fmla="*/ 62037 h 771525"/>
                <a:gd name="connsiteX12" fmla="*/ 451009 w 600075"/>
                <a:gd name="connsiteY12" fmla="*/ 48702 h 771525"/>
                <a:gd name="connsiteX13" fmla="*/ 448151 w 600075"/>
                <a:gd name="connsiteY13" fmla="*/ 45844 h 771525"/>
                <a:gd name="connsiteX14" fmla="*/ 454819 w 600075"/>
                <a:gd name="connsiteY14" fmla="*/ 40129 h 771525"/>
                <a:gd name="connsiteX15" fmla="*/ 453866 w 600075"/>
                <a:gd name="connsiteY15" fmla="*/ 38224 h 771525"/>
                <a:gd name="connsiteX16" fmla="*/ 434816 w 600075"/>
                <a:gd name="connsiteY16" fmla="*/ 43939 h 771525"/>
                <a:gd name="connsiteX17" fmla="*/ 380524 w 600075"/>
                <a:gd name="connsiteY17" fmla="*/ 40129 h 771525"/>
                <a:gd name="connsiteX18" fmla="*/ 316706 w 600075"/>
                <a:gd name="connsiteY18" fmla="*/ 31557 h 771525"/>
                <a:gd name="connsiteX19" fmla="*/ 318611 w 600075"/>
                <a:gd name="connsiteY19" fmla="*/ 25842 h 771525"/>
                <a:gd name="connsiteX20" fmla="*/ 282416 w 600075"/>
                <a:gd name="connsiteY20" fmla="*/ 32509 h 771525"/>
                <a:gd name="connsiteX21" fmla="*/ 289084 w 600075"/>
                <a:gd name="connsiteY21" fmla="*/ 28699 h 771525"/>
                <a:gd name="connsiteX22" fmla="*/ 254794 w 600075"/>
                <a:gd name="connsiteY22" fmla="*/ 29652 h 771525"/>
                <a:gd name="connsiteX23" fmla="*/ 265271 w 600075"/>
                <a:gd name="connsiteY23" fmla="*/ 27747 h 771525"/>
                <a:gd name="connsiteX24" fmla="*/ 225266 w 600075"/>
                <a:gd name="connsiteY24" fmla="*/ 27747 h 771525"/>
                <a:gd name="connsiteX25" fmla="*/ 251936 w 600075"/>
                <a:gd name="connsiteY25" fmla="*/ 23937 h 771525"/>
                <a:gd name="connsiteX26" fmla="*/ 197644 w 600075"/>
                <a:gd name="connsiteY26" fmla="*/ 28699 h 771525"/>
                <a:gd name="connsiteX27" fmla="*/ 187166 w 600075"/>
                <a:gd name="connsiteY27" fmla="*/ 26794 h 771525"/>
                <a:gd name="connsiteX28" fmla="*/ 61436 w 600075"/>
                <a:gd name="connsiteY28" fmla="*/ 31557 h 771525"/>
                <a:gd name="connsiteX29" fmla="*/ 82391 w 600075"/>
                <a:gd name="connsiteY29" fmla="*/ 26794 h 771525"/>
                <a:gd name="connsiteX30" fmla="*/ 78581 w 600075"/>
                <a:gd name="connsiteY30" fmla="*/ 24889 h 771525"/>
                <a:gd name="connsiteX31" fmla="*/ 128111 w 600075"/>
                <a:gd name="connsiteY31" fmla="*/ 18222 h 771525"/>
                <a:gd name="connsiteX32" fmla="*/ 501491 w 600075"/>
                <a:gd name="connsiteY32" fmla="*/ 36319 h 771525"/>
                <a:gd name="connsiteX33" fmla="*/ 601504 w 600075"/>
                <a:gd name="connsiteY33" fmla="*/ 248727 h 771525"/>
                <a:gd name="connsiteX34" fmla="*/ 591026 w 600075"/>
                <a:gd name="connsiteY34" fmla="*/ 451609 h 771525"/>
                <a:gd name="connsiteX35" fmla="*/ 578644 w 600075"/>
                <a:gd name="connsiteY35" fmla="*/ 735454 h 771525"/>
                <a:gd name="connsiteX36" fmla="*/ 386239 w 600075"/>
                <a:gd name="connsiteY36" fmla="*/ 755457 h 771525"/>
                <a:gd name="connsiteX37" fmla="*/ 7144 w 600075"/>
                <a:gd name="connsiteY37" fmla="*/ 770697 h 771525"/>
                <a:gd name="connsiteX38" fmla="*/ 29051 w 600075"/>
                <a:gd name="connsiteY38" fmla="*/ 761172 h 77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600075" h="771525">
                  <a:moveTo>
                    <a:pt x="29051" y="761172"/>
                  </a:moveTo>
                  <a:cubicBezTo>
                    <a:pt x="50959" y="753552"/>
                    <a:pt x="390049" y="737359"/>
                    <a:pt x="390049" y="742122"/>
                  </a:cubicBezTo>
                  <a:cubicBezTo>
                    <a:pt x="394811" y="744979"/>
                    <a:pt x="542449" y="758314"/>
                    <a:pt x="549116" y="753552"/>
                  </a:cubicBezTo>
                  <a:cubicBezTo>
                    <a:pt x="568166" y="740217"/>
                    <a:pt x="561499" y="696402"/>
                    <a:pt x="571976" y="686877"/>
                  </a:cubicBezTo>
                  <a:cubicBezTo>
                    <a:pt x="573881" y="642109"/>
                    <a:pt x="572929" y="611629"/>
                    <a:pt x="572929" y="574482"/>
                  </a:cubicBezTo>
                  <a:cubicBezTo>
                    <a:pt x="577691" y="575434"/>
                    <a:pt x="568166" y="509712"/>
                    <a:pt x="570071" y="494472"/>
                  </a:cubicBezTo>
                  <a:cubicBezTo>
                    <a:pt x="572929" y="497329"/>
                    <a:pt x="573881" y="495424"/>
                    <a:pt x="572929" y="486852"/>
                  </a:cubicBezTo>
                  <a:cubicBezTo>
                    <a:pt x="571976" y="490662"/>
                    <a:pt x="571976" y="495424"/>
                    <a:pt x="571976" y="500187"/>
                  </a:cubicBezTo>
                  <a:cubicBezTo>
                    <a:pt x="606266" y="459229"/>
                    <a:pt x="546259" y="323974"/>
                    <a:pt x="585311" y="296352"/>
                  </a:cubicBezTo>
                  <a:cubicBezTo>
                    <a:pt x="582454" y="303019"/>
                    <a:pt x="589121" y="256347"/>
                    <a:pt x="586264" y="246822"/>
                  </a:cubicBezTo>
                  <a:cubicBezTo>
                    <a:pt x="585311" y="235392"/>
                    <a:pt x="584359" y="188719"/>
                    <a:pt x="575786" y="138237"/>
                  </a:cubicBezTo>
                  <a:cubicBezTo>
                    <a:pt x="572929" y="118234"/>
                    <a:pt x="570071" y="71562"/>
                    <a:pt x="558641" y="62037"/>
                  </a:cubicBezTo>
                  <a:cubicBezTo>
                    <a:pt x="545306" y="51559"/>
                    <a:pt x="454819" y="43939"/>
                    <a:pt x="451009" y="48702"/>
                  </a:cubicBezTo>
                  <a:cubicBezTo>
                    <a:pt x="452914" y="45844"/>
                    <a:pt x="451961" y="44892"/>
                    <a:pt x="448151" y="45844"/>
                  </a:cubicBezTo>
                  <a:cubicBezTo>
                    <a:pt x="450056" y="43939"/>
                    <a:pt x="452914" y="42034"/>
                    <a:pt x="454819" y="40129"/>
                  </a:cubicBezTo>
                  <a:cubicBezTo>
                    <a:pt x="450056" y="40129"/>
                    <a:pt x="450056" y="40129"/>
                    <a:pt x="453866" y="38224"/>
                  </a:cubicBezTo>
                  <a:cubicBezTo>
                    <a:pt x="449104" y="38224"/>
                    <a:pt x="442436" y="44892"/>
                    <a:pt x="434816" y="43939"/>
                  </a:cubicBezTo>
                  <a:cubicBezTo>
                    <a:pt x="435769" y="43939"/>
                    <a:pt x="376714" y="35367"/>
                    <a:pt x="380524" y="40129"/>
                  </a:cubicBezTo>
                  <a:cubicBezTo>
                    <a:pt x="356711" y="22032"/>
                    <a:pt x="346234" y="44892"/>
                    <a:pt x="316706" y="31557"/>
                  </a:cubicBezTo>
                  <a:cubicBezTo>
                    <a:pt x="330041" y="32509"/>
                    <a:pt x="314801" y="28699"/>
                    <a:pt x="318611" y="25842"/>
                  </a:cubicBezTo>
                  <a:cubicBezTo>
                    <a:pt x="307181" y="22984"/>
                    <a:pt x="292894" y="35367"/>
                    <a:pt x="282416" y="32509"/>
                  </a:cubicBezTo>
                  <a:cubicBezTo>
                    <a:pt x="282416" y="32509"/>
                    <a:pt x="287179" y="29652"/>
                    <a:pt x="289084" y="28699"/>
                  </a:cubicBezTo>
                  <a:cubicBezTo>
                    <a:pt x="277654" y="22032"/>
                    <a:pt x="271939" y="28699"/>
                    <a:pt x="254794" y="29652"/>
                  </a:cubicBezTo>
                  <a:cubicBezTo>
                    <a:pt x="258604" y="29652"/>
                    <a:pt x="261461" y="29652"/>
                    <a:pt x="265271" y="27747"/>
                  </a:cubicBezTo>
                  <a:cubicBezTo>
                    <a:pt x="251936" y="26794"/>
                    <a:pt x="246221" y="28699"/>
                    <a:pt x="225266" y="27747"/>
                  </a:cubicBezTo>
                  <a:cubicBezTo>
                    <a:pt x="217646" y="27747"/>
                    <a:pt x="250031" y="26794"/>
                    <a:pt x="251936" y="23937"/>
                  </a:cubicBezTo>
                  <a:cubicBezTo>
                    <a:pt x="235744" y="22984"/>
                    <a:pt x="199549" y="26794"/>
                    <a:pt x="197644" y="28699"/>
                  </a:cubicBezTo>
                  <a:cubicBezTo>
                    <a:pt x="195739" y="24889"/>
                    <a:pt x="192881" y="24889"/>
                    <a:pt x="187166" y="26794"/>
                  </a:cubicBezTo>
                  <a:cubicBezTo>
                    <a:pt x="166211" y="31557"/>
                    <a:pt x="84296" y="14412"/>
                    <a:pt x="61436" y="31557"/>
                  </a:cubicBezTo>
                  <a:cubicBezTo>
                    <a:pt x="64294" y="30604"/>
                    <a:pt x="83344" y="25842"/>
                    <a:pt x="82391" y="26794"/>
                  </a:cubicBezTo>
                  <a:cubicBezTo>
                    <a:pt x="77629" y="26794"/>
                    <a:pt x="78581" y="23937"/>
                    <a:pt x="78581" y="24889"/>
                  </a:cubicBezTo>
                  <a:cubicBezTo>
                    <a:pt x="87154" y="20127"/>
                    <a:pt x="118586" y="18222"/>
                    <a:pt x="128111" y="18222"/>
                  </a:cubicBezTo>
                  <a:cubicBezTo>
                    <a:pt x="166211" y="-10353"/>
                    <a:pt x="412909" y="23937"/>
                    <a:pt x="501491" y="36319"/>
                  </a:cubicBezTo>
                  <a:cubicBezTo>
                    <a:pt x="611029" y="51559"/>
                    <a:pt x="598646" y="132522"/>
                    <a:pt x="601504" y="248727"/>
                  </a:cubicBezTo>
                  <a:cubicBezTo>
                    <a:pt x="603409" y="327784"/>
                    <a:pt x="598646" y="383982"/>
                    <a:pt x="591026" y="451609"/>
                  </a:cubicBezTo>
                  <a:cubicBezTo>
                    <a:pt x="582454" y="534477"/>
                    <a:pt x="611981" y="664969"/>
                    <a:pt x="578644" y="735454"/>
                  </a:cubicBezTo>
                  <a:cubicBezTo>
                    <a:pt x="548164" y="798319"/>
                    <a:pt x="467201" y="757362"/>
                    <a:pt x="386239" y="755457"/>
                  </a:cubicBezTo>
                  <a:cubicBezTo>
                    <a:pt x="265271" y="751647"/>
                    <a:pt x="130969" y="750694"/>
                    <a:pt x="7144" y="770697"/>
                  </a:cubicBezTo>
                  <a:cubicBezTo>
                    <a:pt x="13811" y="764982"/>
                    <a:pt x="20479" y="762124"/>
                    <a:pt x="29051" y="76117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B23DFFCE-CF0E-4AC3-9A8C-36687F5EC9C8}"/>
                </a:ext>
              </a:extLst>
            </p:cNvPr>
            <p:cNvSpPr/>
            <p:nvPr/>
          </p:nvSpPr>
          <p:spPr>
            <a:xfrm>
              <a:off x="4815364" y="5214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8096"/>
                    <a:pt x="13811" y="7144"/>
                    <a:pt x="10001" y="10001"/>
                  </a:cubicBezTo>
                  <a:cubicBezTo>
                    <a:pt x="10001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7D2859C6-A3A7-4B98-A1F5-9A62EA1D4B73}"/>
                </a:ext>
              </a:extLst>
            </p:cNvPr>
            <p:cNvSpPr/>
            <p:nvPr/>
          </p:nvSpPr>
          <p:spPr>
            <a:xfrm>
              <a:off x="4946491" y="518435"/>
              <a:ext cx="9525" cy="9525"/>
            </a:xfrm>
            <a:custGeom>
              <a:avLst/>
              <a:gdLst>
                <a:gd name="connsiteX0" fmla="*/ 8414 w 9525"/>
                <a:gd name="connsiteY0" fmla="*/ 7344 h 9525"/>
                <a:gd name="connsiteX1" fmla="*/ 8414 w 9525"/>
                <a:gd name="connsiteY1" fmla="*/ 73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344"/>
                  </a:moveTo>
                  <a:cubicBezTo>
                    <a:pt x="8414" y="6392"/>
                    <a:pt x="5556" y="9249"/>
                    <a:pt x="8414" y="73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D5BEE0E1-2A50-47CC-9F54-F78EF3180E45}"/>
                </a:ext>
              </a:extLst>
            </p:cNvPr>
            <p:cNvSpPr/>
            <p:nvPr/>
          </p:nvSpPr>
          <p:spPr>
            <a:xfrm>
              <a:off x="4966811" y="519588"/>
              <a:ext cx="19050" cy="9525"/>
            </a:xfrm>
            <a:custGeom>
              <a:avLst/>
              <a:gdLst>
                <a:gd name="connsiteX0" fmla="*/ 18574 w 19050"/>
                <a:gd name="connsiteY0" fmla="*/ 7144 h 9525"/>
                <a:gd name="connsiteX1" fmla="*/ 7144 w 19050"/>
                <a:gd name="connsiteY1" fmla="*/ 9049 h 9525"/>
                <a:gd name="connsiteX2" fmla="*/ 18574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8574" y="7144"/>
                  </a:moveTo>
                  <a:cubicBezTo>
                    <a:pt x="18574" y="8096"/>
                    <a:pt x="11906" y="9049"/>
                    <a:pt x="7144" y="9049"/>
                  </a:cubicBezTo>
                  <a:lnTo>
                    <a:pt x="1857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3FE0D3F4-0361-4C7D-9E55-DBCC0C0917EB}"/>
                </a:ext>
              </a:extLst>
            </p:cNvPr>
            <p:cNvSpPr/>
            <p:nvPr/>
          </p:nvSpPr>
          <p:spPr>
            <a:xfrm>
              <a:off x="5004911" y="52339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11906" y="8096"/>
                    <a:pt x="10954" y="8096"/>
                    <a:pt x="7144" y="8096"/>
                  </a:cubicBezTo>
                  <a:cubicBezTo>
                    <a:pt x="7144" y="8096"/>
                    <a:pt x="8096" y="8096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F1565FF6-4778-43D7-95CC-9B521765CC64}"/>
                </a:ext>
              </a:extLst>
            </p:cNvPr>
            <p:cNvSpPr/>
            <p:nvPr/>
          </p:nvSpPr>
          <p:spPr>
            <a:xfrm>
              <a:off x="5008721" y="521493"/>
              <a:ext cx="19050" cy="9525"/>
            </a:xfrm>
            <a:custGeom>
              <a:avLst/>
              <a:gdLst>
                <a:gd name="connsiteX0" fmla="*/ 7144 w 19050"/>
                <a:gd name="connsiteY0" fmla="*/ 7144 h 9525"/>
                <a:gd name="connsiteX1" fmla="*/ 11906 w 19050"/>
                <a:gd name="connsiteY1" fmla="*/ 8096 h 9525"/>
                <a:gd name="connsiteX2" fmla="*/ 7144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7144"/>
                  </a:moveTo>
                  <a:cubicBezTo>
                    <a:pt x="10001" y="7144"/>
                    <a:pt x="10954" y="8096"/>
                    <a:pt x="11906" y="8096"/>
                  </a:cubicBezTo>
                  <a:cubicBezTo>
                    <a:pt x="11906" y="8096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3F4F7BC6-7195-40CC-AD8E-430CCD92576C}"/>
                </a:ext>
              </a:extLst>
            </p:cNvPr>
            <p:cNvSpPr/>
            <p:nvPr/>
          </p:nvSpPr>
          <p:spPr>
            <a:xfrm>
              <a:off x="5071480" y="527208"/>
              <a:ext cx="19050" cy="9525"/>
            </a:xfrm>
            <a:custGeom>
              <a:avLst/>
              <a:gdLst>
                <a:gd name="connsiteX0" fmla="*/ 7250 w 19050"/>
                <a:gd name="connsiteY0" fmla="*/ 7144 h 9525"/>
                <a:gd name="connsiteX1" fmla="*/ 12965 w 19050"/>
                <a:gd name="connsiteY1" fmla="*/ 8096 h 9525"/>
                <a:gd name="connsiteX2" fmla="*/ 7250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250" y="7144"/>
                  </a:moveTo>
                  <a:cubicBezTo>
                    <a:pt x="9155" y="7144"/>
                    <a:pt x="12013" y="7144"/>
                    <a:pt x="12965" y="8096"/>
                  </a:cubicBezTo>
                  <a:cubicBezTo>
                    <a:pt x="12013" y="7144"/>
                    <a:pt x="6298" y="9049"/>
                    <a:pt x="725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4F5FA6F8-E465-4E50-962C-7154597C526C}"/>
                </a:ext>
              </a:extLst>
            </p:cNvPr>
            <p:cNvSpPr/>
            <p:nvPr/>
          </p:nvSpPr>
          <p:spPr>
            <a:xfrm>
              <a:off x="5100161" y="5291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1906" y="7144"/>
                    <a:pt x="9049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5F71D6D5-76A2-4FBF-9396-3280770ACBBC}"/>
                </a:ext>
              </a:extLst>
            </p:cNvPr>
            <p:cNvSpPr/>
            <p:nvPr/>
          </p:nvSpPr>
          <p:spPr>
            <a:xfrm>
              <a:off x="5343049" y="848040"/>
              <a:ext cx="9525" cy="9525"/>
            </a:xfrm>
            <a:custGeom>
              <a:avLst/>
              <a:gdLst>
                <a:gd name="connsiteX0" fmla="*/ 7144 w 9525"/>
                <a:gd name="connsiteY0" fmla="*/ 10162 h 9525"/>
                <a:gd name="connsiteX1" fmla="*/ 7144 w 9525"/>
                <a:gd name="connsiteY1" fmla="*/ 1016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162"/>
                  </a:moveTo>
                  <a:cubicBezTo>
                    <a:pt x="8096" y="4447"/>
                    <a:pt x="7144" y="8257"/>
                    <a:pt x="7144" y="1016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E1570A08-F3A9-43F6-8245-F53ABA031A92}"/>
                </a:ext>
              </a:extLst>
            </p:cNvPr>
            <p:cNvSpPr/>
            <p:nvPr/>
          </p:nvSpPr>
          <p:spPr>
            <a:xfrm>
              <a:off x="5330666" y="108442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10001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10001"/>
                    <a:pt x="7144" y="9049"/>
                    <a:pt x="7144" y="10001"/>
                  </a:cubicBezTo>
                  <a:cubicBezTo>
                    <a:pt x="7144" y="6191"/>
                    <a:pt x="8096" y="10001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DF93F4CD-B227-4B1F-BBC0-A2E1D556014E}"/>
                </a:ext>
              </a:extLst>
            </p:cNvPr>
            <p:cNvSpPr/>
            <p:nvPr/>
          </p:nvSpPr>
          <p:spPr>
            <a:xfrm>
              <a:off x="5324951" y="1209304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8096" y="7990"/>
                    <a:pt x="10954" y="6085"/>
                    <a:pt x="7144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1BB26450-B6C3-4198-AF71-9A714248B731}"/>
                </a:ext>
              </a:extLst>
            </p:cNvPr>
            <p:cNvSpPr/>
            <p:nvPr/>
          </p:nvSpPr>
          <p:spPr>
            <a:xfrm>
              <a:off x="4824995" y="500538"/>
              <a:ext cx="9525" cy="9525"/>
            </a:xfrm>
            <a:custGeom>
              <a:avLst/>
              <a:gdLst>
                <a:gd name="connsiteX0" fmla="*/ 7990 w 9525"/>
                <a:gd name="connsiteY0" fmla="*/ 9049 h 9525"/>
                <a:gd name="connsiteX1" fmla="*/ 7990 w 9525"/>
                <a:gd name="connsiteY1" fmla="*/ 7144 h 9525"/>
                <a:gd name="connsiteX2" fmla="*/ 7990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990" y="9049"/>
                  </a:moveTo>
                  <a:cubicBezTo>
                    <a:pt x="7990" y="6191"/>
                    <a:pt x="6085" y="10001"/>
                    <a:pt x="7990" y="7144"/>
                  </a:cubicBezTo>
                  <a:cubicBezTo>
                    <a:pt x="8943" y="7144"/>
                    <a:pt x="8943" y="8096"/>
                    <a:pt x="7990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907A55AB-9CEC-442F-92AA-DDD116D3BB7E}"/>
                </a:ext>
              </a:extLst>
            </p:cNvPr>
            <p:cNvSpPr/>
            <p:nvPr/>
          </p:nvSpPr>
          <p:spPr>
            <a:xfrm>
              <a:off x="4778074" y="508158"/>
              <a:ext cx="57150" cy="781050"/>
            </a:xfrm>
            <a:custGeom>
              <a:avLst/>
              <a:gdLst>
                <a:gd name="connsiteX0" fmla="*/ 27288 w 57150"/>
                <a:gd name="connsiteY0" fmla="*/ 780574 h 781050"/>
                <a:gd name="connsiteX1" fmla="*/ 14906 w 57150"/>
                <a:gd name="connsiteY1" fmla="*/ 551974 h 781050"/>
                <a:gd name="connsiteX2" fmla="*/ 8238 w 57150"/>
                <a:gd name="connsiteY2" fmla="*/ 424339 h 781050"/>
                <a:gd name="connsiteX3" fmla="*/ 11096 w 57150"/>
                <a:gd name="connsiteY3" fmla="*/ 421481 h 781050"/>
                <a:gd name="connsiteX4" fmla="*/ 11096 w 57150"/>
                <a:gd name="connsiteY4" fmla="*/ 427196 h 781050"/>
                <a:gd name="connsiteX5" fmla="*/ 15858 w 57150"/>
                <a:gd name="connsiteY5" fmla="*/ 313849 h 781050"/>
                <a:gd name="connsiteX6" fmla="*/ 21573 w 57150"/>
                <a:gd name="connsiteY6" fmla="*/ 175736 h 781050"/>
                <a:gd name="connsiteX7" fmla="*/ 30146 w 57150"/>
                <a:gd name="connsiteY7" fmla="*/ 177641 h 781050"/>
                <a:gd name="connsiteX8" fmla="*/ 33003 w 57150"/>
                <a:gd name="connsiteY8" fmla="*/ 176689 h 781050"/>
                <a:gd name="connsiteX9" fmla="*/ 28241 w 57150"/>
                <a:gd name="connsiteY9" fmla="*/ 116681 h 781050"/>
                <a:gd name="connsiteX10" fmla="*/ 21573 w 57150"/>
                <a:gd name="connsiteY10" fmla="*/ 99536 h 781050"/>
                <a:gd name="connsiteX11" fmla="*/ 28241 w 57150"/>
                <a:gd name="connsiteY11" fmla="*/ 101441 h 781050"/>
                <a:gd name="connsiteX12" fmla="*/ 21573 w 57150"/>
                <a:gd name="connsiteY12" fmla="*/ 89059 h 781050"/>
                <a:gd name="connsiteX13" fmla="*/ 29193 w 57150"/>
                <a:gd name="connsiteY13" fmla="*/ 74771 h 781050"/>
                <a:gd name="connsiteX14" fmla="*/ 34908 w 57150"/>
                <a:gd name="connsiteY14" fmla="*/ 84296 h 781050"/>
                <a:gd name="connsiteX15" fmla="*/ 29193 w 57150"/>
                <a:gd name="connsiteY15" fmla="*/ 61436 h 781050"/>
                <a:gd name="connsiteX16" fmla="*/ 50148 w 57150"/>
                <a:gd name="connsiteY16" fmla="*/ 7144 h 781050"/>
                <a:gd name="connsiteX17" fmla="*/ 33956 w 57150"/>
                <a:gd name="connsiteY17" fmla="*/ 266224 h 781050"/>
                <a:gd name="connsiteX18" fmla="*/ 23478 w 57150"/>
                <a:gd name="connsiteY18" fmla="*/ 434816 h 781050"/>
                <a:gd name="connsiteX19" fmla="*/ 27288 w 57150"/>
                <a:gd name="connsiteY19" fmla="*/ 780574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7150" h="781050">
                  <a:moveTo>
                    <a:pt x="27288" y="780574"/>
                  </a:moveTo>
                  <a:cubicBezTo>
                    <a:pt x="1571" y="731996"/>
                    <a:pt x="14906" y="593884"/>
                    <a:pt x="14906" y="551974"/>
                  </a:cubicBezTo>
                  <a:cubicBezTo>
                    <a:pt x="15858" y="500539"/>
                    <a:pt x="3476" y="474821"/>
                    <a:pt x="8238" y="424339"/>
                  </a:cubicBezTo>
                  <a:cubicBezTo>
                    <a:pt x="10143" y="425291"/>
                    <a:pt x="11096" y="424339"/>
                    <a:pt x="11096" y="421481"/>
                  </a:cubicBezTo>
                  <a:cubicBezTo>
                    <a:pt x="11096" y="423386"/>
                    <a:pt x="11096" y="425291"/>
                    <a:pt x="11096" y="427196"/>
                  </a:cubicBezTo>
                  <a:cubicBezTo>
                    <a:pt x="16811" y="423386"/>
                    <a:pt x="17763" y="316706"/>
                    <a:pt x="15858" y="313849"/>
                  </a:cubicBezTo>
                  <a:cubicBezTo>
                    <a:pt x="16811" y="316706"/>
                    <a:pt x="26336" y="177641"/>
                    <a:pt x="21573" y="175736"/>
                  </a:cubicBezTo>
                  <a:cubicBezTo>
                    <a:pt x="26336" y="172879"/>
                    <a:pt x="23478" y="181451"/>
                    <a:pt x="30146" y="177641"/>
                  </a:cubicBezTo>
                  <a:cubicBezTo>
                    <a:pt x="29193" y="175736"/>
                    <a:pt x="30146" y="174784"/>
                    <a:pt x="33003" y="176689"/>
                  </a:cubicBezTo>
                  <a:cubicBezTo>
                    <a:pt x="30146" y="169069"/>
                    <a:pt x="14906" y="107156"/>
                    <a:pt x="28241" y="116681"/>
                  </a:cubicBezTo>
                  <a:cubicBezTo>
                    <a:pt x="29193" y="113824"/>
                    <a:pt x="19668" y="103346"/>
                    <a:pt x="21573" y="99536"/>
                  </a:cubicBezTo>
                  <a:cubicBezTo>
                    <a:pt x="21573" y="100489"/>
                    <a:pt x="28241" y="104299"/>
                    <a:pt x="28241" y="101441"/>
                  </a:cubicBezTo>
                  <a:cubicBezTo>
                    <a:pt x="28241" y="92869"/>
                    <a:pt x="19668" y="98584"/>
                    <a:pt x="21573" y="89059"/>
                  </a:cubicBezTo>
                  <a:cubicBezTo>
                    <a:pt x="22526" y="89059"/>
                    <a:pt x="34908" y="85249"/>
                    <a:pt x="29193" y="74771"/>
                  </a:cubicBezTo>
                  <a:cubicBezTo>
                    <a:pt x="14906" y="84296"/>
                    <a:pt x="36813" y="84296"/>
                    <a:pt x="34908" y="84296"/>
                  </a:cubicBezTo>
                  <a:cubicBezTo>
                    <a:pt x="35861" y="81439"/>
                    <a:pt x="29193" y="61436"/>
                    <a:pt x="29193" y="61436"/>
                  </a:cubicBezTo>
                  <a:cubicBezTo>
                    <a:pt x="31098" y="54769"/>
                    <a:pt x="56816" y="15716"/>
                    <a:pt x="50148" y="7144"/>
                  </a:cubicBezTo>
                  <a:cubicBezTo>
                    <a:pt x="53958" y="47149"/>
                    <a:pt x="38718" y="187166"/>
                    <a:pt x="33956" y="266224"/>
                  </a:cubicBezTo>
                  <a:cubicBezTo>
                    <a:pt x="30146" y="325279"/>
                    <a:pt x="23478" y="380524"/>
                    <a:pt x="23478" y="434816"/>
                  </a:cubicBezTo>
                  <a:cubicBezTo>
                    <a:pt x="21573" y="523399"/>
                    <a:pt x="16811" y="718661"/>
                    <a:pt x="27288" y="78057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76919671-5F48-4F65-ADFF-DF6DC7E1ADE0}"/>
                </a:ext>
              </a:extLst>
            </p:cNvPr>
            <p:cNvSpPr/>
            <p:nvPr/>
          </p:nvSpPr>
          <p:spPr>
            <a:xfrm>
              <a:off x="4822984" y="505301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8096" y="9049"/>
                    <a:pt x="7144" y="7144"/>
                  </a:cubicBezTo>
                  <a:cubicBezTo>
                    <a:pt x="8096" y="8096"/>
                    <a:pt x="9049" y="7144"/>
                    <a:pt x="100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81DF0DF4-8785-427B-B331-56B131470CF4}"/>
                </a:ext>
              </a:extLst>
            </p:cNvPr>
            <p:cNvSpPr/>
            <p:nvPr/>
          </p:nvSpPr>
          <p:spPr>
            <a:xfrm>
              <a:off x="4803510" y="556312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5"/>
                    <a:pt x="7567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DECB5F75-F9AD-43C5-9615-21F3E709F429}"/>
                </a:ext>
              </a:extLst>
            </p:cNvPr>
            <p:cNvSpPr/>
            <p:nvPr/>
          </p:nvSpPr>
          <p:spPr>
            <a:xfrm>
              <a:off x="4800124" y="565308"/>
              <a:ext cx="9525" cy="19050"/>
            </a:xfrm>
            <a:custGeom>
              <a:avLst/>
              <a:gdLst>
                <a:gd name="connsiteX0" fmla="*/ 8096 w 9525"/>
                <a:gd name="connsiteY0" fmla="*/ 11906 h 19050"/>
                <a:gd name="connsiteX1" fmla="*/ 7144 w 9525"/>
                <a:gd name="connsiteY1" fmla="*/ 7144 h 19050"/>
                <a:gd name="connsiteX2" fmla="*/ 8096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96" y="11906"/>
                  </a:moveTo>
                  <a:cubicBezTo>
                    <a:pt x="7144" y="11906"/>
                    <a:pt x="7144" y="8096"/>
                    <a:pt x="7144" y="7144"/>
                  </a:cubicBezTo>
                  <a:lnTo>
                    <a:pt x="8096" y="1190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AAC31CF9-A329-4AE4-A55F-925209CF5172}"/>
                </a:ext>
              </a:extLst>
            </p:cNvPr>
            <p:cNvSpPr/>
            <p:nvPr/>
          </p:nvSpPr>
          <p:spPr>
            <a:xfrm>
              <a:off x="4794409" y="581501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9049"/>
                    <a:pt x="7144" y="9049"/>
                    <a:pt x="7144" y="7144"/>
                  </a:cubicBezTo>
                  <a:cubicBezTo>
                    <a:pt x="7144" y="7144"/>
                    <a:pt x="8096" y="8096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5407FB81-32C7-48A2-88A3-BD0A0F6A1774}"/>
                </a:ext>
              </a:extLst>
            </p:cNvPr>
            <p:cNvSpPr/>
            <p:nvPr/>
          </p:nvSpPr>
          <p:spPr>
            <a:xfrm>
              <a:off x="4796076" y="584164"/>
              <a:ext cx="9525" cy="9525"/>
            </a:xfrm>
            <a:custGeom>
              <a:avLst/>
              <a:gdLst>
                <a:gd name="connsiteX0" fmla="*/ 8334 w 9525"/>
                <a:gd name="connsiteY0" fmla="*/ 7338 h 9525"/>
                <a:gd name="connsiteX1" fmla="*/ 7382 w 9525"/>
                <a:gd name="connsiteY1" fmla="*/ 9243 h 9525"/>
                <a:gd name="connsiteX2" fmla="*/ 8334 w 9525"/>
                <a:gd name="connsiteY2" fmla="*/ 733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334" y="7338"/>
                  </a:moveTo>
                  <a:cubicBezTo>
                    <a:pt x="8334" y="8291"/>
                    <a:pt x="7382" y="9243"/>
                    <a:pt x="7382" y="9243"/>
                  </a:cubicBezTo>
                  <a:cubicBezTo>
                    <a:pt x="7382" y="9243"/>
                    <a:pt x="6429" y="6386"/>
                    <a:pt x="8334" y="733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B59DD85F-85D0-46D5-86FA-1B884FD1644A}"/>
                </a:ext>
              </a:extLst>
            </p:cNvPr>
            <p:cNvSpPr/>
            <p:nvPr/>
          </p:nvSpPr>
          <p:spPr>
            <a:xfrm>
              <a:off x="4789646" y="611789"/>
              <a:ext cx="9525" cy="9525"/>
            </a:xfrm>
            <a:custGeom>
              <a:avLst/>
              <a:gdLst>
                <a:gd name="connsiteX0" fmla="*/ 8096 w 9525"/>
                <a:gd name="connsiteY0" fmla="*/ 7335 h 9525"/>
                <a:gd name="connsiteX1" fmla="*/ 7144 w 9525"/>
                <a:gd name="connsiteY1" fmla="*/ 10193 h 9525"/>
                <a:gd name="connsiteX2" fmla="*/ 8096 w 9525"/>
                <a:gd name="connsiteY2" fmla="*/ 733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335"/>
                  </a:moveTo>
                  <a:cubicBezTo>
                    <a:pt x="8096" y="8288"/>
                    <a:pt x="9049" y="9240"/>
                    <a:pt x="7144" y="10193"/>
                  </a:cubicBezTo>
                  <a:cubicBezTo>
                    <a:pt x="8096" y="9240"/>
                    <a:pt x="6191" y="6383"/>
                    <a:pt x="8096" y="73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D3AA83F0-1CFB-44E8-B15E-C453FA7E273C}"/>
                </a:ext>
              </a:extLst>
            </p:cNvPr>
            <p:cNvSpPr/>
            <p:nvPr/>
          </p:nvSpPr>
          <p:spPr>
            <a:xfrm>
              <a:off x="4789223" y="62436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9049"/>
                    <a:pt x="6615" y="9049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0C689DB2-EEC8-431A-AD22-6D1FCF500D02}"/>
                </a:ext>
              </a:extLst>
            </p:cNvPr>
            <p:cNvSpPr/>
            <p:nvPr/>
          </p:nvSpPr>
          <p:spPr>
            <a:xfrm>
              <a:off x="4782026" y="862012"/>
              <a:ext cx="9525" cy="9525"/>
            </a:xfrm>
            <a:custGeom>
              <a:avLst/>
              <a:gdLst>
                <a:gd name="connsiteX0" fmla="*/ 7144 w 9525"/>
                <a:gd name="connsiteY0" fmla="*/ 8573 h 9525"/>
                <a:gd name="connsiteX1" fmla="*/ 7144 w 9525"/>
                <a:gd name="connsiteY1" fmla="*/ 857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573"/>
                  </a:moveTo>
                  <a:cubicBezTo>
                    <a:pt x="7144" y="6667"/>
                    <a:pt x="7144" y="6667"/>
                    <a:pt x="7144" y="857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80CBC265-88DC-4E8C-A89B-14ABB496BFE7}"/>
                </a:ext>
              </a:extLst>
            </p:cNvPr>
            <p:cNvSpPr/>
            <p:nvPr/>
          </p:nvSpPr>
          <p:spPr>
            <a:xfrm>
              <a:off x="4778216" y="96821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9049" y="8096"/>
                    <a:pt x="7144" y="8096"/>
                    <a:pt x="7144" y="8096"/>
                  </a:cubicBezTo>
                  <a:cubicBezTo>
                    <a:pt x="7144" y="7144"/>
                    <a:pt x="8096" y="9049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D465EA25-2510-4354-8910-5E02FD83908D}"/>
                </a:ext>
              </a:extLst>
            </p:cNvPr>
            <p:cNvSpPr/>
            <p:nvPr/>
          </p:nvSpPr>
          <p:spPr>
            <a:xfrm>
              <a:off x="4782979" y="102399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11906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0A3B70BB-9E9E-4050-A9A8-39AC7A738AAE}"/>
                </a:ext>
              </a:extLst>
            </p:cNvPr>
            <p:cNvSpPr/>
            <p:nvPr/>
          </p:nvSpPr>
          <p:spPr>
            <a:xfrm>
              <a:off x="4916054" y="663416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  <a:gd name="connsiteX2" fmla="*/ 741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6466" y="8096"/>
                    <a:pt x="8371" y="9049"/>
                    <a:pt x="7419" y="7144"/>
                  </a:cubicBezTo>
                  <a:cubicBezTo>
                    <a:pt x="7419" y="7144"/>
                    <a:pt x="7419" y="7144"/>
                    <a:pt x="741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5298EA78-3148-476E-A922-AB5FF77A12F3}"/>
                </a:ext>
              </a:extLst>
            </p:cNvPr>
            <p:cNvSpPr/>
            <p:nvPr/>
          </p:nvSpPr>
          <p:spPr>
            <a:xfrm>
              <a:off x="4920897" y="651921"/>
              <a:ext cx="342900" cy="38100"/>
            </a:xfrm>
            <a:custGeom>
              <a:avLst/>
              <a:gdLst>
                <a:gd name="connsiteX0" fmla="*/ 342618 w 342900"/>
                <a:gd name="connsiteY0" fmla="*/ 29116 h 38100"/>
                <a:gd name="connsiteX1" fmla="*/ 213078 w 342900"/>
                <a:gd name="connsiteY1" fmla="*/ 25306 h 38100"/>
                <a:gd name="connsiteX2" fmla="*/ 139736 w 342900"/>
                <a:gd name="connsiteY2" fmla="*/ 22448 h 38100"/>
                <a:gd name="connsiteX3" fmla="*/ 80681 w 342900"/>
                <a:gd name="connsiteY3" fmla="*/ 26258 h 38100"/>
                <a:gd name="connsiteX4" fmla="*/ 80681 w 342900"/>
                <a:gd name="connsiteY4" fmla="*/ 17686 h 38100"/>
                <a:gd name="connsiteX5" fmla="*/ 79728 w 342900"/>
                <a:gd name="connsiteY5" fmla="*/ 14828 h 38100"/>
                <a:gd name="connsiteX6" fmla="*/ 56868 w 342900"/>
                <a:gd name="connsiteY6" fmla="*/ 28163 h 38100"/>
                <a:gd name="connsiteX7" fmla="*/ 54011 w 342900"/>
                <a:gd name="connsiteY7" fmla="*/ 18638 h 38100"/>
                <a:gd name="connsiteX8" fmla="*/ 48296 w 342900"/>
                <a:gd name="connsiteY8" fmla="*/ 28163 h 38100"/>
                <a:gd name="connsiteX9" fmla="*/ 48296 w 342900"/>
                <a:gd name="connsiteY9" fmla="*/ 21496 h 38100"/>
                <a:gd name="connsiteX10" fmla="*/ 46391 w 342900"/>
                <a:gd name="connsiteY10" fmla="*/ 29116 h 38100"/>
                <a:gd name="connsiteX11" fmla="*/ 44486 w 342900"/>
                <a:gd name="connsiteY11" fmla="*/ 30068 h 38100"/>
                <a:gd name="connsiteX12" fmla="*/ 38771 w 342900"/>
                <a:gd name="connsiteY12" fmla="*/ 28163 h 38100"/>
                <a:gd name="connsiteX13" fmla="*/ 40676 w 342900"/>
                <a:gd name="connsiteY13" fmla="*/ 17686 h 38100"/>
                <a:gd name="connsiteX14" fmla="*/ 33056 w 342900"/>
                <a:gd name="connsiteY14" fmla="*/ 28163 h 38100"/>
                <a:gd name="connsiteX15" fmla="*/ 9243 w 342900"/>
                <a:gd name="connsiteY15" fmla="*/ 23401 h 38100"/>
                <a:gd name="connsiteX16" fmla="*/ 7338 w 342900"/>
                <a:gd name="connsiteY16" fmla="*/ 22448 h 38100"/>
                <a:gd name="connsiteX17" fmla="*/ 110208 w 342900"/>
                <a:gd name="connsiteY17" fmla="*/ 7208 h 38100"/>
                <a:gd name="connsiteX18" fmla="*/ 342618 w 342900"/>
                <a:gd name="connsiteY18" fmla="*/ 29116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42900" h="38100">
                  <a:moveTo>
                    <a:pt x="342618" y="29116"/>
                  </a:moveTo>
                  <a:cubicBezTo>
                    <a:pt x="327378" y="48166"/>
                    <a:pt x="211173" y="25306"/>
                    <a:pt x="213078" y="25306"/>
                  </a:cubicBezTo>
                  <a:cubicBezTo>
                    <a:pt x="204506" y="24353"/>
                    <a:pt x="140688" y="21496"/>
                    <a:pt x="139736" y="22448"/>
                  </a:cubicBezTo>
                  <a:cubicBezTo>
                    <a:pt x="142593" y="22448"/>
                    <a:pt x="80681" y="22448"/>
                    <a:pt x="80681" y="26258"/>
                  </a:cubicBezTo>
                  <a:cubicBezTo>
                    <a:pt x="76871" y="17686"/>
                    <a:pt x="87348" y="33878"/>
                    <a:pt x="80681" y="17686"/>
                  </a:cubicBezTo>
                  <a:cubicBezTo>
                    <a:pt x="79728" y="18638"/>
                    <a:pt x="78776" y="17686"/>
                    <a:pt x="79728" y="14828"/>
                  </a:cubicBezTo>
                  <a:cubicBezTo>
                    <a:pt x="67346" y="30068"/>
                    <a:pt x="63536" y="20543"/>
                    <a:pt x="56868" y="28163"/>
                  </a:cubicBezTo>
                  <a:cubicBezTo>
                    <a:pt x="54963" y="24353"/>
                    <a:pt x="54011" y="22448"/>
                    <a:pt x="54011" y="18638"/>
                  </a:cubicBezTo>
                  <a:cubicBezTo>
                    <a:pt x="56868" y="20543"/>
                    <a:pt x="46391" y="27211"/>
                    <a:pt x="48296" y="28163"/>
                  </a:cubicBezTo>
                  <a:cubicBezTo>
                    <a:pt x="48296" y="28163"/>
                    <a:pt x="49248" y="21496"/>
                    <a:pt x="48296" y="21496"/>
                  </a:cubicBezTo>
                  <a:cubicBezTo>
                    <a:pt x="45438" y="22448"/>
                    <a:pt x="47343" y="27211"/>
                    <a:pt x="46391" y="29116"/>
                  </a:cubicBezTo>
                  <a:cubicBezTo>
                    <a:pt x="46391" y="27211"/>
                    <a:pt x="46391" y="27211"/>
                    <a:pt x="44486" y="30068"/>
                  </a:cubicBezTo>
                  <a:cubicBezTo>
                    <a:pt x="42581" y="22448"/>
                    <a:pt x="45438" y="26258"/>
                    <a:pt x="38771" y="28163"/>
                  </a:cubicBezTo>
                  <a:cubicBezTo>
                    <a:pt x="38771" y="22448"/>
                    <a:pt x="42581" y="25306"/>
                    <a:pt x="40676" y="17686"/>
                  </a:cubicBezTo>
                  <a:cubicBezTo>
                    <a:pt x="39723" y="17686"/>
                    <a:pt x="33056" y="26258"/>
                    <a:pt x="33056" y="28163"/>
                  </a:cubicBezTo>
                  <a:cubicBezTo>
                    <a:pt x="23531" y="26258"/>
                    <a:pt x="19721" y="17686"/>
                    <a:pt x="9243" y="23401"/>
                  </a:cubicBezTo>
                  <a:cubicBezTo>
                    <a:pt x="9243" y="21496"/>
                    <a:pt x="6386" y="23401"/>
                    <a:pt x="7338" y="22448"/>
                  </a:cubicBezTo>
                  <a:cubicBezTo>
                    <a:pt x="16863" y="13876"/>
                    <a:pt x="74966" y="7208"/>
                    <a:pt x="110208" y="7208"/>
                  </a:cubicBezTo>
                  <a:cubicBezTo>
                    <a:pt x="168311" y="5303"/>
                    <a:pt x="302613" y="46261"/>
                    <a:pt x="342618" y="2911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EBFB7A35-E719-4C9B-A05D-F0F49AFD6CFC}"/>
                </a:ext>
              </a:extLst>
            </p:cNvPr>
            <p:cNvSpPr/>
            <p:nvPr/>
          </p:nvSpPr>
          <p:spPr>
            <a:xfrm>
              <a:off x="4918234" y="6634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8096" y="10001"/>
                  </a:cubicBezTo>
                  <a:cubicBezTo>
                    <a:pt x="8096" y="9049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B7556AE7-D57A-4E83-B31F-43F7208A59E5}"/>
                </a:ext>
              </a:extLst>
            </p:cNvPr>
            <p:cNvSpPr/>
            <p:nvPr/>
          </p:nvSpPr>
          <p:spPr>
            <a:xfrm>
              <a:off x="4942999" y="6700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DF330F39-59FA-4F8B-9823-19A11B9634C2}"/>
                </a:ext>
              </a:extLst>
            </p:cNvPr>
            <p:cNvSpPr/>
            <p:nvPr/>
          </p:nvSpPr>
          <p:spPr>
            <a:xfrm>
              <a:off x="4947761" y="67008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9049" y="8096"/>
                    <a:pt x="8096" y="9049"/>
                    <a:pt x="7144" y="9049"/>
                  </a:cubicBezTo>
                  <a:lnTo>
                    <a:pt x="9049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E307A4BD-260C-4B2D-BF2C-5444B313E10D}"/>
                </a:ext>
              </a:extLst>
            </p:cNvPr>
            <p:cNvSpPr/>
            <p:nvPr/>
          </p:nvSpPr>
          <p:spPr>
            <a:xfrm>
              <a:off x="4954958" y="67294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8096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7567" y="8096"/>
                    <a:pt x="7567" y="8096"/>
                  </a:cubicBezTo>
                  <a:cubicBezTo>
                    <a:pt x="6615" y="8096"/>
                    <a:pt x="7567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282F014A-B41C-4729-A6E0-C3137E7D59B4}"/>
                </a:ext>
              </a:extLst>
            </p:cNvPr>
            <p:cNvSpPr/>
            <p:nvPr/>
          </p:nvSpPr>
          <p:spPr>
            <a:xfrm>
              <a:off x="4955381" y="6710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8096"/>
                  </a:cubicBezTo>
                  <a:cubicBezTo>
                    <a:pt x="8096" y="7144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6EAB8102-45E4-454C-89A8-1B95310B2350}"/>
                </a:ext>
              </a:extLst>
            </p:cNvPr>
            <p:cNvSpPr/>
            <p:nvPr/>
          </p:nvSpPr>
          <p:spPr>
            <a:xfrm>
              <a:off x="4967369" y="672517"/>
              <a:ext cx="9525" cy="9525"/>
            </a:xfrm>
            <a:custGeom>
              <a:avLst/>
              <a:gdLst>
                <a:gd name="connsiteX0" fmla="*/ 7538 w 9525"/>
                <a:gd name="connsiteY0" fmla="*/ 7567 h 9525"/>
                <a:gd name="connsiteX1" fmla="*/ 8491 w 9525"/>
                <a:gd name="connsiteY1" fmla="*/ 7567 h 9525"/>
                <a:gd name="connsiteX2" fmla="*/ 7538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38" y="7567"/>
                  </a:moveTo>
                  <a:cubicBezTo>
                    <a:pt x="7538" y="7567"/>
                    <a:pt x="8491" y="6615"/>
                    <a:pt x="8491" y="7567"/>
                  </a:cubicBezTo>
                  <a:cubicBezTo>
                    <a:pt x="7538" y="6615"/>
                    <a:pt x="6586" y="8520"/>
                    <a:pt x="7538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A1E940DC-800F-47A8-9D6D-3DB14A521B5C}"/>
                </a:ext>
              </a:extLst>
            </p:cNvPr>
            <p:cNvSpPr/>
            <p:nvPr/>
          </p:nvSpPr>
          <p:spPr>
            <a:xfrm>
              <a:off x="4972526" y="6710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92979C8D-A1D6-4481-A162-8AF66CDA16BF}"/>
                </a:ext>
              </a:extLst>
            </p:cNvPr>
            <p:cNvSpPr/>
            <p:nvPr/>
          </p:nvSpPr>
          <p:spPr>
            <a:xfrm>
              <a:off x="5074682" y="670321"/>
              <a:ext cx="9525" cy="9525"/>
            </a:xfrm>
            <a:custGeom>
              <a:avLst/>
              <a:gdLst>
                <a:gd name="connsiteX0" fmla="*/ 7858 w 9525"/>
                <a:gd name="connsiteY0" fmla="*/ 7858 h 9525"/>
                <a:gd name="connsiteX1" fmla="*/ 7858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858"/>
                  </a:moveTo>
                  <a:cubicBezTo>
                    <a:pt x="6906" y="6906"/>
                    <a:pt x="6906" y="6906"/>
                    <a:pt x="7858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AA3C7D6B-8CF9-4F4F-9941-6BFC3EFBFF60}"/>
                </a:ext>
              </a:extLst>
            </p:cNvPr>
            <p:cNvSpPr/>
            <p:nvPr/>
          </p:nvSpPr>
          <p:spPr>
            <a:xfrm>
              <a:off x="5120164" y="674579"/>
              <a:ext cx="9525" cy="9525"/>
            </a:xfrm>
            <a:custGeom>
              <a:avLst/>
              <a:gdLst>
                <a:gd name="connsiteX0" fmla="*/ 7144 w 9525"/>
                <a:gd name="connsiteY0" fmla="*/ 7410 h 9525"/>
                <a:gd name="connsiteX1" fmla="*/ 7144 w 9525"/>
                <a:gd name="connsiteY1" fmla="*/ 8363 h 9525"/>
                <a:gd name="connsiteX2" fmla="*/ 7144 w 9525"/>
                <a:gd name="connsiteY2" fmla="*/ 74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0"/>
                  </a:moveTo>
                  <a:cubicBezTo>
                    <a:pt x="8096" y="6458"/>
                    <a:pt x="7144" y="8363"/>
                    <a:pt x="7144" y="8363"/>
                  </a:cubicBezTo>
                  <a:cubicBezTo>
                    <a:pt x="7144" y="8363"/>
                    <a:pt x="8096" y="7410"/>
                    <a:pt x="7144" y="74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80D8FC1E-0883-4C85-AD40-47B6F271350C}"/>
                </a:ext>
              </a:extLst>
            </p:cNvPr>
            <p:cNvSpPr/>
            <p:nvPr/>
          </p:nvSpPr>
          <p:spPr>
            <a:xfrm>
              <a:off x="5144929" y="670824"/>
              <a:ext cx="9525" cy="9525"/>
            </a:xfrm>
            <a:custGeom>
              <a:avLst/>
              <a:gdLst>
                <a:gd name="connsiteX0" fmla="*/ 7144 w 9525"/>
                <a:gd name="connsiteY0" fmla="*/ 9260 h 9525"/>
                <a:gd name="connsiteX1" fmla="*/ 7144 w 9525"/>
                <a:gd name="connsiteY1" fmla="*/ 926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260"/>
                  </a:moveTo>
                  <a:cubicBezTo>
                    <a:pt x="7144" y="9260"/>
                    <a:pt x="7144" y="4498"/>
                    <a:pt x="7144" y="926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709DEA91-7E3F-4EC1-A1EB-9DD11B2A51CA}"/>
                </a:ext>
              </a:extLst>
            </p:cNvPr>
            <p:cNvSpPr/>
            <p:nvPr/>
          </p:nvSpPr>
          <p:spPr>
            <a:xfrm>
              <a:off x="4916054" y="771048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  <a:gd name="connsiteX2" fmla="*/ 741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6466" y="8096"/>
                    <a:pt x="8371" y="9049"/>
                    <a:pt x="7419" y="7144"/>
                  </a:cubicBezTo>
                  <a:cubicBezTo>
                    <a:pt x="7419" y="8096"/>
                    <a:pt x="7419" y="7144"/>
                    <a:pt x="741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4EBFEBB2-87B1-41E3-B132-5245E8B2ACAE}"/>
                </a:ext>
              </a:extLst>
            </p:cNvPr>
            <p:cNvSpPr/>
            <p:nvPr/>
          </p:nvSpPr>
          <p:spPr>
            <a:xfrm>
              <a:off x="4920897" y="759601"/>
              <a:ext cx="342900" cy="38100"/>
            </a:xfrm>
            <a:custGeom>
              <a:avLst/>
              <a:gdLst>
                <a:gd name="connsiteX0" fmla="*/ 342618 w 342900"/>
                <a:gd name="connsiteY0" fmla="*/ 29068 h 38100"/>
                <a:gd name="connsiteX1" fmla="*/ 213078 w 342900"/>
                <a:gd name="connsiteY1" fmla="*/ 25258 h 38100"/>
                <a:gd name="connsiteX2" fmla="*/ 139736 w 342900"/>
                <a:gd name="connsiteY2" fmla="*/ 22401 h 38100"/>
                <a:gd name="connsiteX3" fmla="*/ 80681 w 342900"/>
                <a:gd name="connsiteY3" fmla="*/ 26211 h 38100"/>
                <a:gd name="connsiteX4" fmla="*/ 80681 w 342900"/>
                <a:gd name="connsiteY4" fmla="*/ 17638 h 38100"/>
                <a:gd name="connsiteX5" fmla="*/ 79728 w 342900"/>
                <a:gd name="connsiteY5" fmla="*/ 14781 h 38100"/>
                <a:gd name="connsiteX6" fmla="*/ 56868 w 342900"/>
                <a:gd name="connsiteY6" fmla="*/ 28115 h 38100"/>
                <a:gd name="connsiteX7" fmla="*/ 54011 w 342900"/>
                <a:gd name="connsiteY7" fmla="*/ 18590 h 38100"/>
                <a:gd name="connsiteX8" fmla="*/ 48296 w 342900"/>
                <a:gd name="connsiteY8" fmla="*/ 28115 h 38100"/>
                <a:gd name="connsiteX9" fmla="*/ 48296 w 342900"/>
                <a:gd name="connsiteY9" fmla="*/ 21448 h 38100"/>
                <a:gd name="connsiteX10" fmla="*/ 46391 w 342900"/>
                <a:gd name="connsiteY10" fmla="*/ 29068 h 38100"/>
                <a:gd name="connsiteX11" fmla="*/ 44486 w 342900"/>
                <a:gd name="connsiteY11" fmla="*/ 30021 h 38100"/>
                <a:gd name="connsiteX12" fmla="*/ 38771 w 342900"/>
                <a:gd name="connsiteY12" fmla="*/ 28115 h 38100"/>
                <a:gd name="connsiteX13" fmla="*/ 40676 w 342900"/>
                <a:gd name="connsiteY13" fmla="*/ 17638 h 38100"/>
                <a:gd name="connsiteX14" fmla="*/ 33056 w 342900"/>
                <a:gd name="connsiteY14" fmla="*/ 28115 h 38100"/>
                <a:gd name="connsiteX15" fmla="*/ 9243 w 342900"/>
                <a:gd name="connsiteY15" fmla="*/ 23353 h 38100"/>
                <a:gd name="connsiteX16" fmla="*/ 7338 w 342900"/>
                <a:gd name="connsiteY16" fmla="*/ 22401 h 38100"/>
                <a:gd name="connsiteX17" fmla="*/ 110208 w 342900"/>
                <a:gd name="connsiteY17" fmla="*/ 7161 h 38100"/>
                <a:gd name="connsiteX18" fmla="*/ 342618 w 342900"/>
                <a:gd name="connsiteY18" fmla="*/ 29068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42900" h="38100">
                  <a:moveTo>
                    <a:pt x="342618" y="29068"/>
                  </a:moveTo>
                  <a:cubicBezTo>
                    <a:pt x="327378" y="48118"/>
                    <a:pt x="211173" y="25258"/>
                    <a:pt x="213078" y="25258"/>
                  </a:cubicBezTo>
                  <a:cubicBezTo>
                    <a:pt x="204506" y="24306"/>
                    <a:pt x="140688" y="21448"/>
                    <a:pt x="139736" y="22401"/>
                  </a:cubicBezTo>
                  <a:cubicBezTo>
                    <a:pt x="142593" y="22401"/>
                    <a:pt x="80681" y="22401"/>
                    <a:pt x="80681" y="26211"/>
                  </a:cubicBezTo>
                  <a:cubicBezTo>
                    <a:pt x="76871" y="17638"/>
                    <a:pt x="87348" y="33831"/>
                    <a:pt x="80681" y="17638"/>
                  </a:cubicBezTo>
                  <a:cubicBezTo>
                    <a:pt x="79728" y="18590"/>
                    <a:pt x="78776" y="17638"/>
                    <a:pt x="79728" y="14781"/>
                  </a:cubicBezTo>
                  <a:cubicBezTo>
                    <a:pt x="67346" y="30021"/>
                    <a:pt x="63536" y="20496"/>
                    <a:pt x="56868" y="28115"/>
                  </a:cubicBezTo>
                  <a:cubicBezTo>
                    <a:pt x="54963" y="24306"/>
                    <a:pt x="54011" y="22401"/>
                    <a:pt x="54011" y="18590"/>
                  </a:cubicBezTo>
                  <a:cubicBezTo>
                    <a:pt x="56868" y="20496"/>
                    <a:pt x="46391" y="27163"/>
                    <a:pt x="48296" y="28115"/>
                  </a:cubicBezTo>
                  <a:cubicBezTo>
                    <a:pt x="48296" y="28115"/>
                    <a:pt x="49248" y="21448"/>
                    <a:pt x="48296" y="21448"/>
                  </a:cubicBezTo>
                  <a:cubicBezTo>
                    <a:pt x="45438" y="22401"/>
                    <a:pt x="47343" y="27163"/>
                    <a:pt x="46391" y="29068"/>
                  </a:cubicBezTo>
                  <a:cubicBezTo>
                    <a:pt x="46391" y="27163"/>
                    <a:pt x="46391" y="27163"/>
                    <a:pt x="44486" y="30021"/>
                  </a:cubicBezTo>
                  <a:cubicBezTo>
                    <a:pt x="42581" y="22401"/>
                    <a:pt x="45438" y="26211"/>
                    <a:pt x="38771" y="28115"/>
                  </a:cubicBezTo>
                  <a:cubicBezTo>
                    <a:pt x="38771" y="22401"/>
                    <a:pt x="42581" y="25258"/>
                    <a:pt x="40676" y="17638"/>
                  </a:cubicBezTo>
                  <a:cubicBezTo>
                    <a:pt x="39723" y="17638"/>
                    <a:pt x="33056" y="26211"/>
                    <a:pt x="33056" y="28115"/>
                  </a:cubicBezTo>
                  <a:cubicBezTo>
                    <a:pt x="23531" y="26211"/>
                    <a:pt x="19721" y="17638"/>
                    <a:pt x="9243" y="23353"/>
                  </a:cubicBezTo>
                  <a:cubicBezTo>
                    <a:pt x="9243" y="21448"/>
                    <a:pt x="6386" y="23353"/>
                    <a:pt x="7338" y="22401"/>
                  </a:cubicBezTo>
                  <a:cubicBezTo>
                    <a:pt x="16863" y="13828"/>
                    <a:pt x="74966" y="7161"/>
                    <a:pt x="110208" y="7161"/>
                  </a:cubicBezTo>
                  <a:cubicBezTo>
                    <a:pt x="168311" y="6208"/>
                    <a:pt x="302613" y="46213"/>
                    <a:pt x="342618" y="2906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4A7C67F1-2117-4046-A59B-ADB19B42A3E2}"/>
                </a:ext>
              </a:extLst>
            </p:cNvPr>
            <p:cNvSpPr/>
            <p:nvPr/>
          </p:nvSpPr>
          <p:spPr>
            <a:xfrm>
              <a:off x="4918234" y="7710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8096" y="10001"/>
                  </a:cubicBezTo>
                  <a:cubicBezTo>
                    <a:pt x="8096" y="9049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195D47BE-858E-4C97-950F-E205EC503D11}"/>
                </a:ext>
              </a:extLst>
            </p:cNvPr>
            <p:cNvSpPr/>
            <p:nvPr/>
          </p:nvSpPr>
          <p:spPr>
            <a:xfrm>
              <a:off x="4942999" y="7777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4061018C-2A89-48A3-A727-C00FA40D33A0}"/>
                </a:ext>
              </a:extLst>
            </p:cNvPr>
            <p:cNvSpPr/>
            <p:nvPr/>
          </p:nvSpPr>
          <p:spPr>
            <a:xfrm>
              <a:off x="4947761" y="777716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9049" y="8096"/>
                    <a:pt x="8096" y="9049"/>
                    <a:pt x="7144" y="9049"/>
                  </a:cubicBezTo>
                  <a:lnTo>
                    <a:pt x="9049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F6979871-E61C-4E99-8E99-3C0C3995EA96}"/>
                </a:ext>
              </a:extLst>
            </p:cNvPr>
            <p:cNvSpPr/>
            <p:nvPr/>
          </p:nvSpPr>
          <p:spPr>
            <a:xfrm>
              <a:off x="4954958" y="78057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8096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8520" y="8096"/>
                    <a:pt x="7567" y="8096"/>
                    <a:pt x="7567" y="8096"/>
                  </a:cubicBezTo>
                  <a:cubicBezTo>
                    <a:pt x="6615" y="8096"/>
                    <a:pt x="7567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FCFEF843-EE96-4DA6-A364-2CFBC41790F3}"/>
                </a:ext>
              </a:extLst>
            </p:cNvPr>
            <p:cNvSpPr/>
            <p:nvPr/>
          </p:nvSpPr>
          <p:spPr>
            <a:xfrm>
              <a:off x="4955381" y="7786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8096"/>
                  </a:cubicBezTo>
                  <a:cubicBezTo>
                    <a:pt x="8096" y="7144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67F1133C-1502-490C-928C-E2CE61B50A16}"/>
                </a:ext>
              </a:extLst>
            </p:cNvPr>
            <p:cNvSpPr/>
            <p:nvPr/>
          </p:nvSpPr>
          <p:spPr>
            <a:xfrm>
              <a:off x="4967369" y="780150"/>
              <a:ext cx="9525" cy="9525"/>
            </a:xfrm>
            <a:custGeom>
              <a:avLst/>
              <a:gdLst>
                <a:gd name="connsiteX0" fmla="*/ 7538 w 9525"/>
                <a:gd name="connsiteY0" fmla="*/ 7567 h 9525"/>
                <a:gd name="connsiteX1" fmla="*/ 8491 w 9525"/>
                <a:gd name="connsiteY1" fmla="*/ 7567 h 9525"/>
                <a:gd name="connsiteX2" fmla="*/ 7538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38" y="7567"/>
                  </a:moveTo>
                  <a:cubicBezTo>
                    <a:pt x="7538" y="7567"/>
                    <a:pt x="8491" y="6615"/>
                    <a:pt x="8491" y="7567"/>
                  </a:cubicBezTo>
                  <a:cubicBezTo>
                    <a:pt x="7538" y="6615"/>
                    <a:pt x="6586" y="9472"/>
                    <a:pt x="7538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5D4486A1-2832-468A-BD4C-AE2D979BE4CF}"/>
                </a:ext>
              </a:extLst>
            </p:cNvPr>
            <p:cNvSpPr/>
            <p:nvPr/>
          </p:nvSpPr>
          <p:spPr>
            <a:xfrm>
              <a:off x="4972526" y="7786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1000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317715BC-744E-4AB9-80FA-2E2BD078A8FA}"/>
                </a:ext>
              </a:extLst>
            </p:cNvPr>
            <p:cNvSpPr/>
            <p:nvPr/>
          </p:nvSpPr>
          <p:spPr>
            <a:xfrm>
              <a:off x="5074682" y="77866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E7AB3833-118D-4F5E-96C5-345B1FB54A5B}"/>
                </a:ext>
              </a:extLst>
            </p:cNvPr>
            <p:cNvSpPr/>
            <p:nvPr/>
          </p:nvSpPr>
          <p:spPr>
            <a:xfrm>
              <a:off x="5120164" y="783164"/>
              <a:ext cx="9525" cy="9525"/>
            </a:xfrm>
            <a:custGeom>
              <a:avLst/>
              <a:gdLst>
                <a:gd name="connsiteX0" fmla="*/ 7144 w 9525"/>
                <a:gd name="connsiteY0" fmla="*/ 7410 h 9525"/>
                <a:gd name="connsiteX1" fmla="*/ 7144 w 9525"/>
                <a:gd name="connsiteY1" fmla="*/ 8363 h 9525"/>
                <a:gd name="connsiteX2" fmla="*/ 7144 w 9525"/>
                <a:gd name="connsiteY2" fmla="*/ 74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0"/>
                  </a:moveTo>
                  <a:cubicBezTo>
                    <a:pt x="8096" y="6458"/>
                    <a:pt x="7144" y="8363"/>
                    <a:pt x="7144" y="8363"/>
                  </a:cubicBezTo>
                  <a:cubicBezTo>
                    <a:pt x="7144" y="8363"/>
                    <a:pt x="8096" y="7410"/>
                    <a:pt x="7144" y="74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5FE98093-E6B1-4952-90E9-2D7A20A92689}"/>
                </a:ext>
              </a:extLst>
            </p:cNvPr>
            <p:cNvSpPr/>
            <p:nvPr/>
          </p:nvSpPr>
          <p:spPr>
            <a:xfrm>
              <a:off x="5144929" y="77888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7144" y="5027"/>
                    <a:pt x="7144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85D418DD-166E-420B-B46C-F9768915AD72}"/>
                </a:ext>
              </a:extLst>
            </p:cNvPr>
            <p:cNvSpPr/>
            <p:nvPr/>
          </p:nvSpPr>
          <p:spPr>
            <a:xfrm>
              <a:off x="4922573" y="86629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8096"/>
                    <a:pt x="8520" y="9049"/>
                    <a:pt x="7567" y="7144"/>
                  </a:cubicBezTo>
                  <a:cubicBezTo>
                    <a:pt x="6615" y="8096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BAE82AD1-A28B-41E9-8407-0EC300A7E5D0}"/>
                </a:ext>
              </a:extLst>
            </p:cNvPr>
            <p:cNvSpPr/>
            <p:nvPr/>
          </p:nvSpPr>
          <p:spPr>
            <a:xfrm>
              <a:off x="4927564" y="854851"/>
              <a:ext cx="342900" cy="38100"/>
            </a:xfrm>
            <a:custGeom>
              <a:avLst/>
              <a:gdLst>
                <a:gd name="connsiteX0" fmla="*/ 342618 w 342900"/>
                <a:gd name="connsiteY0" fmla="*/ 29068 h 38100"/>
                <a:gd name="connsiteX1" fmla="*/ 213078 w 342900"/>
                <a:gd name="connsiteY1" fmla="*/ 25258 h 38100"/>
                <a:gd name="connsiteX2" fmla="*/ 139736 w 342900"/>
                <a:gd name="connsiteY2" fmla="*/ 22401 h 38100"/>
                <a:gd name="connsiteX3" fmla="*/ 80681 w 342900"/>
                <a:gd name="connsiteY3" fmla="*/ 26211 h 38100"/>
                <a:gd name="connsiteX4" fmla="*/ 80681 w 342900"/>
                <a:gd name="connsiteY4" fmla="*/ 17638 h 38100"/>
                <a:gd name="connsiteX5" fmla="*/ 79728 w 342900"/>
                <a:gd name="connsiteY5" fmla="*/ 14781 h 38100"/>
                <a:gd name="connsiteX6" fmla="*/ 56868 w 342900"/>
                <a:gd name="connsiteY6" fmla="*/ 28115 h 38100"/>
                <a:gd name="connsiteX7" fmla="*/ 54011 w 342900"/>
                <a:gd name="connsiteY7" fmla="*/ 18590 h 38100"/>
                <a:gd name="connsiteX8" fmla="*/ 48296 w 342900"/>
                <a:gd name="connsiteY8" fmla="*/ 28115 h 38100"/>
                <a:gd name="connsiteX9" fmla="*/ 48296 w 342900"/>
                <a:gd name="connsiteY9" fmla="*/ 21448 h 38100"/>
                <a:gd name="connsiteX10" fmla="*/ 46391 w 342900"/>
                <a:gd name="connsiteY10" fmla="*/ 29068 h 38100"/>
                <a:gd name="connsiteX11" fmla="*/ 44486 w 342900"/>
                <a:gd name="connsiteY11" fmla="*/ 30021 h 38100"/>
                <a:gd name="connsiteX12" fmla="*/ 38771 w 342900"/>
                <a:gd name="connsiteY12" fmla="*/ 28115 h 38100"/>
                <a:gd name="connsiteX13" fmla="*/ 40676 w 342900"/>
                <a:gd name="connsiteY13" fmla="*/ 17638 h 38100"/>
                <a:gd name="connsiteX14" fmla="*/ 33056 w 342900"/>
                <a:gd name="connsiteY14" fmla="*/ 28115 h 38100"/>
                <a:gd name="connsiteX15" fmla="*/ 9243 w 342900"/>
                <a:gd name="connsiteY15" fmla="*/ 23353 h 38100"/>
                <a:gd name="connsiteX16" fmla="*/ 7338 w 342900"/>
                <a:gd name="connsiteY16" fmla="*/ 22401 h 38100"/>
                <a:gd name="connsiteX17" fmla="*/ 110208 w 342900"/>
                <a:gd name="connsiteY17" fmla="*/ 7161 h 38100"/>
                <a:gd name="connsiteX18" fmla="*/ 342618 w 342900"/>
                <a:gd name="connsiteY18" fmla="*/ 29068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42900" h="38100">
                  <a:moveTo>
                    <a:pt x="342618" y="29068"/>
                  </a:moveTo>
                  <a:cubicBezTo>
                    <a:pt x="327378" y="48118"/>
                    <a:pt x="211173" y="25258"/>
                    <a:pt x="213078" y="25258"/>
                  </a:cubicBezTo>
                  <a:cubicBezTo>
                    <a:pt x="204506" y="24306"/>
                    <a:pt x="140688" y="21448"/>
                    <a:pt x="139736" y="22401"/>
                  </a:cubicBezTo>
                  <a:cubicBezTo>
                    <a:pt x="142593" y="22401"/>
                    <a:pt x="80681" y="22401"/>
                    <a:pt x="80681" y="26211"/>
                  </a:cubicBezTo>
                  <a:cubicBezTo>
                    <a:pt x="76871" y="17638"/>
                    <a:pt x="87348" y="33831"/>
                    <a:pt x="80681" y="17638"/>
                  </a:cubicBezTo>
                  <a:cubicBezTo>
                    <a:pt x="79728" y="18590"/>
                    <a:pt x="78776" y="17638"/>
                    <a:pt x="79728" y="14781"/>
                  </a:cubicBezTo>
                  <a:cubicBezTo>
                    <a:pt x="67346" y="30021"/>
                    <a:pt x="63536" y="20496"/>
                    <a:pt x="56868" y="28115"/>
                  </a:cubicBezTo>
                  <a:cubicBezTo>
                    <a:pt x="54963" y="24306"/>
                    <a:pt x="54011" y="22401"/>
                    <a:pt x="54011" y="18590"/>
                  </a:cubicBezTo>
                  <a:cubicBezTo>
                    <a:pt x="56868" y="20496"/>
                    <a:pt x="46391" y="27163"/>
                    <a:pt x="48296" y="28115"/>
                  </a:cubicBezTo>
                  <a:cubicBezTo>
                    <a:pt x="48296" y="28115"/>
                    <a:pt x="49248" y="21448"/>
                    <a:pt x="48296" y="21448"/>
                  </a:cubicBezTo>
                  <a:cubicBezTo>
                    <a:pt x="45438" y="22401"/>
                    <a:pt x="47343" y="27163"/>
                    <a:pt x="46391" y="29068"/>
                  </a:cubicBezTo>
                  <a:cubicBezTo>
                    <a:pt x="46391" y="27163"/>
                    <a:pt x="46391" y="27163"/>
                    <a:pt x="44486" y="30021"/>
                  </a:cubicBezTo>
                  <a:cubicBezTo>
                    <a:pt x="42581" y="22401"/>
                    <a:pt x="45438" y="26211"/>
                    <a:pt x="38771" y="28115"/>
                  </a:cubicBezTo>
                  <a:cubicBezTo>
                    <a:pt x="38771" y="22401"/>
                    <a:pt x="42581" y="25258"/>
                    <a:pt x="40676" y="17638"/>
                  </a:cubicBezTo>
                  <a:cubicBezTo>
                    <a:pt x="39723" y="17638"/>
                    <a:pt x="33056" y="26211"/>
                    <a:pt x="33056" y="28115"/>
                  </a:cubicBezTo>
                  <a:cubicBezTo>
                    <a:pt x="23531" y="26211"/>
                    <a:pt x="19721" y="17638"/>
                    <a:pt x="9243" y="23353"/>
                  </a:cubicBezTo>
                  <a:cubicBezTo>
                    <a:pt x="9243" y="21448"/>
                    <a:pt x="6386" y="23353"/>
                    <a:pt x="7338" y="22401"/>
                  </a:cubicBezTo>
                  <a:cubicBezTo>
                    <a:pt x="16863" y="13828"/>
                    <a:pt x="74966" y="7161"/>
                    <a:pt x="110208" y="7161"/>
                  </a:cubicBezTo>
                  <a:cubicBezTo>
                    <a:pt x="168311" y="6208"/>
                    <a:pt x="302613" y="46213"/>
                    <a:pt x="342618" y="2906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B3245FB6-49EB-4365-9BA2-61B400F14EA6}"/>
                </a:ext>
              </a:extLst>
            </p:cNvPr>
            <p:cNvSpPr/>
            <p:nvPr/>
          </p:nvSpPr>
          <p:spPr>
            <a:xfrm>
              <a:off x="4924901" y="8662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8096" y="10001"/>
                  </a:cubicBez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EEBD6AB1-5805-4646-91C7-4B849896663C}"/>
                </a:ext>
              </a:extLst>
            </p:cNvPr>
            <p:cNvSpPr/>
            <p:nvPr/>
          </p:nvSpPr>
          <p:spPr>
            <a:xfrm>
              <a:off x="4949666" y="8729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8D06603C-5E7E-4085-A9F0-0CE51AE41FEB}"/>
                </a:ext>
              </a:extLst>
            </p:cNvPr>
            <p:cNvSpPr/>
            <p:nvPr/>
          </p:nvSpPr>
          <p:spPr>
            <a:xfrm>
              <a:off x="4953476" y="872966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9049" y="8096"/>
                    <a:pt x="8096" y="9049"/>
                    <a:pt x="7144" y="9049"/>
                  </a:cubicBezTo>
                  <a:lnTo>
                    <a:pt x="9049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3F8B2EE5-72E0-474E-BC21-A5D690A5B13F}"/>
                </a:ext>
              </a:extLst>
            </p:cNvPr>
            <p:cNvSpPr/>
            <p:nvPr/>
          </p:nvSpPr>
          <p:spPr>
            <a:xfrm>
              <a:off x="4961096" y="8758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41A31F49-9443-45D3-BEE8-7798BFA87D41}"/>
                </a:ext>
              </a:extLst>
            </p:cNvPr>
            <p:cNvSpPr/>
            <p:nvPr/>
          </p:nvSpPr>
          <p:spPr>
            <a:xfrm>
              <a:off x="4962049" y="8739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8096"/>
                  </a:cubicBezTo>
                  <a:cubicBezTo>
                    <a:pt x="8096" y="7144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4D51EF3A-241A-438A-B966-BB21773A2F22}"/>
                </a:ext>
              </a:extLst>
            </p:cNvPr>
            <p:cNvSpPr/>
            <p:nvPr/>
          </p:nvSpPr>
          <p:spPr>
            <a:xfrm>
              <a:off x="4973479" y="87540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8096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8096" y="7567"/>
                  </a:cubicBezTo>
                  <a:cubicBezTo>
                    <a:pt x="8096" y="6615"/>
                    <a:pt x="7144" y="9472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1CAFAACC-B3AF-4DB7-9A0C-19FA4EE2AE4C}"/>
                </a:ext>
              </a:extLst>
            </p:cNvPr>
            <p:cNvSpPr/>
            <p:nvPr/>
          </p:nvSpPr>
          <p:spPr>
            <a:xfrm>
              <a:off x="4979194" y="8739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1000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E8AB0B10-7002-4300-917D-5F88D09A6946}"/>
                </a:ext>
              </a:extLst>
            </p:cNvPr>
            <p:cNvSpPr/>
            <p:nvPr/>
          </p:nvSpPr>
          <p:spPr>
            <a:xfrm>
              <a:off x="5080688" y="87391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CEA02D60-7923-4C0F-8A1F-F8385E59D025}"/>
                </a:ext>
              </a:extLst>
            </p:cNvPr>
            <p:cNvSpPr/>
            <p:nvPr/>
          </p:nvSpPr>
          <p:spPr>
            <a:xfrm>
              <a:off x="5126831" y="878414"/>
              <a:ext cx="9525" cy="9525"/>
            </a:xfrm>
            <a:custGeom>
              <a:avLst/>
              <a:gdLst>
                <a:gd name="connsiteX0" fmla="*/ 7144 w 9525"/>
                <a:gd name="connsiteY0" fmla="*/ 7410 h 9525"/>
                <a:gd name="connsiteX1" fmla="*/ 7144 w 9525"/>
                <a:gd name="connsiteY1" fmla="*/ 8363 h 9525"/>
                <a:gd name="connsiteX2" fmla="*/ 7144 w 9525"/>
                <a:gd name="connsiteY2" fmla="*/ 74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0"/>
                  </a:moveTo>
                  <a:cubicBezTo>
                    <a:pt x="8096" y="6458"/>
                    <a:pt x="7144" y="8363"/>
                    <a:pt x="7144" y="8363"/>
                  </a:cubicBezTo>
                  <a:cubicBezTo>
                    <a:pt x="7144" y="8363"/>
                    <a:pt x="8096" y="7410"/>
                    <a:pt x="7144" y="74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B5DC98DA-E146-4D6B-B7A2-EFE2CE4EBCC8}"/>
                </a:ext>
              </a:extLst>
            </p:cNvPr>
            <p:cNvSpPr/>
            <p:nvPr/>
          </p:nvSpPr>
          <p:spPr>
            <a:xfrm>
              <a:off x="5151596" y="87413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7144" y="5027"/>
                    <a:pt x="7144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D0A208A6-C920-42B8-A96F-BBBCA983ABEC}"/>
                </a:ext>
              </a:extLst>
            </p:cNvPr>
            <p:cNvSpPr/>
            <p:nvPr/>
          </p:nvSpPr>
          <p:spPr>
            <a:xfrm>
              <a:off x="4928949" y="96154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8096"/>
                    <a:pt x="8811" y="9049"/>
                    <a:pt x="7858" y="7144"/>
                  </a:cubicBezTo>
                  <a:cubicBezTo>
                    <a:pt x="6906" y="8096"/>
                    <a:pt x="6906" y="7144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3D336BB8-88F7-4A02-A603-897B4B7E361C}"/>
                </a:ext>
              </a:extLst>
            </p:cNvPr>
            <p:cNvSpPr/>
            <p:nvPr/>
          </p:nvSpPr>
          <p:spPr>
            <a:xfrm>
              <a:off x="4934232" y="950101"/>
              <a:ext cx="342900" cy="38100"/>
            </a:xfrm>
            <a:custGeom>
              <a:avLst/>
              <a:gdLst>
                <a:gd name="connsiteX0" fmla="*/ 342618 w 342900"/>
                <a:gd name="connsiteY0" fmla="*/ 29068 h 38100"/>
                <a:gd name="connsiteX1" fmla="*/ 213078 w 342900"/>
                <a:gd name="connsiteY1" fmla="*/ 25258 h 38100"/>
                <a:gd name="connsiteX2" fmla="*/ 139736 w 342900"/>
                <a:gd name="connsiteY2" fmla="*/ 22401 h 38100"/>
                <a:gd name="connsiteX3" fmla="*/ 80681 w 342900"/>
                <a:gd name="connsiteY3" fmla="*/ 26211 h 38100"/>
                <a:gd name="connsiteX4" fmla="*/ 80681 w 342900"/>
                <a:gd name="connsiteY4" fmla="*/ 17638 h 38100"/>
                <a:gd name="connsiteX5" fmla="*/ 79728 w 342900"/>
                <a:gd name="connsiteY5" fmla="*/ 14781 h 38100"/>
                <a:gd name="connsiteX6" fmla="*/ 56868 w 342900"/>
                <a:gd name="connsiteY6" fmla="*/ 28115 h 38100"/>
                <a:gd name="connsiteX7" fmla="*/ 54011 w 342900"/>
                <a:gd name="connsiteY7" fmla="*/ 18590 h 38100"/>
                <a:gd name="connsiteX8" fmla="*/ 48296 w 342900"/>
                <a:gd name="connsiteY8" fmla="*/ 28115 h 38100"/>
                <a:gd name="connsiteX9" fmla="*/ 48296 w 342900"/>
                <a:gd name="connsiteY9" fmla="*/ 21448 h 38100"/>
                <a:gd name="connsiteX10" fmla="*/ 46391 w 342900"/>
                <a:gd name="connsiteY10" fmla="*/ 29068 h 38100"/>
                <a:gd name="connsiteX11" fmla="*/ 44486 w 342900"/>
                <a:gd name="connsiteY11" fmla="*/ 30021 h 38100"/>
                <a:gd name="connsiteX12" fmla="*/ 38771 w 342900"/>
                <a:gd name="connsiteY12" fmla="*/ 28115 h 38100"/>
                <a:gd name="connsiteX13" fmla="*/ 40676 w 342900"/>
                <a:gd name="connsiteY13" fmla="*/ 17638 h 38100"/>
                <a:gd name="connsiteX14" fmla="*/ 33056 w 342900"/>
                <a:gd name="connsiteY14" fmla="*/ 28115 h 38100"/>
                <a:gd name="connsiteX15" fmla="*/ 9243 w 342900"/>
                <a:gd name="connsiteY15" fmla="*/ 23353 h 38100"/>
                <a:gd name="connsiteX16" fmla="*/ 7338 w 342900"/>
                <a:gd name="connsiteY16" fmla="*/ 22401 h 38100"/>
                <a:gd name="connsiteX17" fmla="*/ 110208 w 342900"/>
                <a:gd name="connsiteY17" fmla="*/ 7161 h 38100"/>
                <a:gd name="connsiteX18" fmla="*/ 342618 w 342900"/>
                <a:gd name="connsiteY18" fmla="*/ 29068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42900" h="38100">
                  <a:moveTo>
                    <a:pt x="342618" y="29068"/>
                  </a:moveTo>
                  <a:cubicBezTo>
                    <a:pt x="327378" y="48118"/>
                    <a:pt x="211173" y="25258"/>
                    <a:pt x="213078" y="25258"/>
                  </a:cubicBezTo>
                  <a:cubicBezTo>
                    <a:pt x="204506" y="24306"/>
                    <a:pt x="140688" y="21448"/>
                    <a:pt x="139736" y="22401"/>
                  </a:cubicBezTo>
                  <a:cubicBezTo>
                    <a:pt x="142593" y="22401"/>
                    <a:pt x="80681" y="22401"/>
                    <a:pt x="80681" y="26211"/>
                  </a:cubicBezTo>
                  <a:cubicBezTo>
                    <a:pt x="76871" y="17638"/>
                    <a:pt x="87348" y="33831"/>
                    <a:pt x="80681" y="17638"/>
                  </a:cubicBezTo>
                  <a:cubicBezTo>
                    <a:pt x="79728" y="18590"/>
                    <a:pt x="78776" y="17638"/>
                    <a:pt x="79728" y="14781"/>
                  </a:cubicBezTo>
                  <a:cubicBezTo>
                    <a:pt x="67346" y="30021"/>
                    <a:pt x="63536" y="20496"/>
                    <a:pt x="56868" y="28115"/>
                  </a:cubicBezTo>
                  <a:cubicBezTo>
                    <a:pt x="54963" y="24306"/>
                    <a:pt x="54011" y="22401"/>
                    <a:pt x="54011" y="18590"/>
                  </a:cubicBezTo>
                  <a:cubicBezTo>
                    <a:pt x="56868" y="20496"/>
                    <a:pt x="46391" y="27163"/>
                    <a:pt x="48296" y="28115"/>
                  </a:cubicBezTo>
                  <a:cubicBezTo>
                    <a:pt x="48296" y="28115"/>
                    <a:pt x="49248" y="21448"/>
                    <a:pt x="48296" y="21448"/>
                  </a:cubicBezTo>
                  <a:cubicBezTo>
                    <a:pt x="45438" y="22401"/>
                    <a:pt x="47343" y="27163"/>
                    <a:pt x="46391" y="29068"/>
                  </a:cubicBezTo>
                  <a:cubicBezTo>
                    <a:pt x="46391" y="27163"/>
                    <a:pt x="46391" y="27163"/>
                    <a:pt x="44486" y="30021"/>
                  </a:cubicBezTo>
                  <a:cubicBezTo>
                    <a:pt x="42581" y="22401"/>
                    <a:pt x="45438" y="26211"/>
                    <a:pt x="38771" y="28115"/>
                  </a:cubicBezTo>
                  <a:cubicBezTo>
                    <a:pt x="38771" y="22401"/>
                    <a:pt x="42581" y="25258"/>
                    <a:pt x="40676" y="17638"/>
                  </a:cubicBezTo>
                  <a:cubicBezTo>
                    <a:pt x="39723" y="17638"/>
                    <a:pt x="33056" y="26211"/>
                    <a:pt x="33056" y="28115"/>
                  </a:cubicBezTo>
                  <a:cubicBezTo>
                    <a:pt x="23531" y="26211"/>
                    <a:pt x="19721" y="17638"/>
                    <a:pt x="9243" y="23353"/>
                  </a:cubicBezTo>
                  <a:cubicBezTo>
                    <a:pt x="9243" y="21448"/>
                    <a:pt x="6386" y="23353"/>
                    <a:pt x="7338" y="22401"/>
                  </a:cubicBezTo>
                  <a:cubicBezTo>
                    <a:pt x="16863" y="13828"/>
                    <a:pt x="74966" y="7161"/>
                    <a:pt x="110208" y="7161"/>
                  </a:cubicBezTo>
                  <a:cubicBezTo>
                    <a:pt x="167358" y="6208"/>
                    <a:pt x="301661" y="46213"/>
                    <a:pt x="342618" y="2906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461D2A9A-073B-4331-9295-1C575475A1DB}"/>
                </a:ext>
              </a:extLst>
            </p:cNvPr>
            <p:cNvSpPr/>
            <p:nvPr/>
          </p:nvSpPr>
          <p:spPr>
            <a:xfrm>
              <a:off x="4930616" y="9615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8096" y="10001"/>
                  </a:cubicBezTo>
                  <a:cubicBezTo>
                    <a:pt x="8096" y="9049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5AF005F6-BD0C-4F09-940F-56B5502E29EF}"/>
                </a:ext>
              </a:extLst>
            </p:cNvPr>
            <p:cNvSpPr/>
            <p:nvPr/>
          </p:nvSpPr>
          <p:spPr>
            <a:xfrm>
              <a:off x="4955910" y="96821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9049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8D62CADB-1C23-40B8-A7A7-7D3AB0271168}"/>
                </a:ext>
              </a:extLst>
            </p:cNvPr>
            <p:cNvSpPr/>
            <p:nvPr/>
          </p:nvSpPr>
          <p:spPr>
            <a:xfrm>
              <a:off x="4960144" y="968216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9049" y="8096"/>
                    <a:pt x="8096" y="9049"/>
                    <a:pt x="7144" y="9049"/>
                  </a:cubicBezTo>
                  <a:lnTo>
                    <a:pt x="9049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3BAD288C-8C70-463D-8E26-67C8044B1AEB}"/>
                </a:ext>
              </a:extLst>
            </p:cNvPr>
            <p:cNvSpPr/>
            <p:nvPr/>
          </p:nvSpPr>
          <p:spPr>
            <a:xfrm>
              <a:off x="4967764" y="9710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DC7937FF-6B75-4265-8BC0-9F794852D81B}"/>
                </a:ext>
              </a:extLst>
            </p:cNvPr>
            <p:cNvSpPr/>
            <p:nvPr/>
          </p:nvSpPr>
          <p:spPr>
            <a:xfrm>
              <a:off x="4967764" y="9691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8096"/>
                  </a:cubicBezTo>
                  <a:cubicBezTo>
                    <a:pt x="8096" y="7144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725B65CC-DB60-4075-97AF-98A09153129D}"/>
                </a:ext>
              </a:extLst>
            </p:cNvPr>
            <p:cNvSpPr/>
            <p:nvPr/>
          </p:nvSpPr>
          <p:spPr>
            <a:xfrm>
              <a:off x="4980146" y="97065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8096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8096" y="7567"/>
                  </a:cubicBezTo>
                  <a:cubicBezTo>
                    <a:pt x="8096" y="6615"/>
                    <a:pt x="7144" y="9472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1E7CDBCE-6427-4D3D-8B26-0D4F44D8B086}"/>
                </a:ext>
              </a:extLst>
            </p:cNvPr>
            <p:cNvSpPr/>
            <p:nvPr/>
          </p:nvSpPr>
          <p:spPr>
            <a:xfrm>
              <a:off x="4985861" y="9691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1000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C7F0ADC7-A03D-48D0-BD9C-23AAE1780F7B}"/>
                </a:ext>
              </a:extLst>
            </p:cNvPr>
            <p:cNvSpPr/>
            <p:nvPr/>
          </p:nvSpPr>
          <p:spPr>
            <a:xfrm>
              <a:off x="5087064" y="96916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F1F6D465-003C-4F9F-8089-553D55463FAF}"/>
                </a:ext>
              </a:extLst>
            </p:cNvPr>
            <p:cNvSpPr/>
            <p:nvPr/>
          </p:nvSpPr>
          <p:spPr>
            <a:xfrm>
              <a:off x="5132546" y="973664"/>
              <a:ext cx="9525" cy="9525"/>
            </a:xfrm>
            <a:custGeom>
              <a:avLst/>
              <a:gdLst>
                <a:gd name="connsiteX0" fmla="*/ 7144 w 9525"/>
                <a:gd name="connsiteY0" fmla="*/ 7410 h 9525"/>
                <a:gd name="connsiteX1" fmla="*/ 7144 w 9525"/>
                <a:gd name="connsiteY1" fmla="*/ 8363 h 9525"/>
                <a:gd name="connsiteX2" fmla="*/ 7144 w 9525"/>
                <a:gd name="connsiteY2" fmla="*/ 74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0"/>
                  </a:moveTo>
                  <a:cubicBezTo>
                    <a:pt x="8096" y="6458"/>
                    <a:pt x="7144" y="8363"/>
                    <a:pt x="7144" y="8363"/>
                  </a:cubicBezTo>
                  <a:cubicBezTo>
                    <a:pt x="7144" y="8363"/>
                    <a:pt x="8096" y="7410"/>
                    <a:pt x="7144" y="74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A0D5B5E9-BC9C-4483-8080-DDEA4D6A5BD2}"/>
                </a:ext>
              </a:extLst>
            </p:cNvPr>
            <p:cNvSpPr/>
            <p:nvPr/>
          </p:nvSpPr>
          <p:spPr>
            <a:xfrm>
              <a:off x="5158264" y="96938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7144" y="5027"/>
                    <a:pt x="7144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924CB2C3-A285-4884-BD82-2506E89BAD84}"/>
                </a:ext>
              </a:extLst>
            </p:cNvPr>
            <p:cNvSpPr/>
            <p:nvPr/>
          </p:nvSpPr>
          <p:spPr>
            <a:xfrm>
              <a:off x="4935104" y="1056798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  <a:gd name="connsiteX2" fmla="*/ 741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6466" y="8096"/>
                    <a:pt x="8371" y="9049"/>
                    <a:pt x="7419" y="7144"/>
                  </a:cubicBezTo>
                  <a:cubicBezTo>
                    <a:pt x="7419" y="8096"/>
                    <a:pt x="7419" y="7144"/>
                    <a:pt x="741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4F1263CC-303D-4AB4-9483-13D0F963EA6A}"/>
                </a:ext>
              </a:extLst>
            </p:cNvPr>
            <p:cNvSpPr/>
            <p:nvPr/>
          </p:nvSpPr>
          <p:spPr>
            <a:xfrm>
              <a:off x="4939947" y="1045351"/>
              <a:ext cx="342900" cy="38100"/>
            </a:xfrm>
            <a:custGeom>
              <a:avLst/>
              <a:gdLst>
                <a:gd name="connsiteX0" fmla="*/ 342618 w 342900"/>
                <a:gd name="connsiteY0" fmla="*/ 29068 h 38100"/>
                <a:gd name="connsiteX1" fmla="*/ 213078 w 342900"/>
                <a:gd name="connsiteY1" fmla="*/ 25258 h 38100"/>
                <a:gd name="connsiteX2" fmla="*/ 139736 w 342900"/>
                <a:gd name="connsiteY2" fmla="*/ 22401 h 38100"/>
                <a:gd name="connsiteX3" fmla="*/ 80681 w 342900"/>
                <a:gd name="connsiteY3" fmla="*/ 26211 h 38100"/>
                <a:gd name="connsiteX4" fmla="*/ 80681 w 342900"/>
                <a:gd name="connsiteY4" fmla="*/ 17638 h 38100"/>
                <a:gd name="connsiteX5" fmla="*/ 79728 w 342900"/>
                <a:gd name="connsiteY5" fmla="*/ 14781 h 38100"/>
                <a:gd name="connsiteX6" fmla="*/ 56868 w 342900"/>
                <a:gd name="connsiteY6" fmla="*/ 28115 h 38100"/>
                <a:gd name="connsiteX7" fmla="*/ 54011 w 342900"/>
                <a:gd name="connsiteY7" fmla="*/ 18590 h 38100"/>
                <a:gd name="connsiteX8" fmla="*/ 48296 w 342900"/>
                <a:gd name="connsiteY8" fmla="*/ 28115 h 38100"/>
                <a:gd name="connsiteX9" fmla="*/ 48296 w 342900"/>
                <a:gd name="connsiteY9" fmla="*/ 21448 h 38100"/>
                <a:gd name="connsiteX10" fmla="*/ 46391 w 342900"/>
                <a:gd name="connsiteY10" fmla="*/ 29068 h 38100"/>
                <a:gd name="connsiteX11" fmla="*/ 44486 w 342900"/>
                <a:gd name="connsiteY11" fmla="*/ 30021 h 38100"/>
                <a:gd name="connsiteX12" fmla="*/ 38771 w 342900"/>
                <a:gd name="connsiteY12" fmla="*/ 28115 h 38100"/>
                <a:gd name="connsiteX13" fmla="*/ 40676 w 342900"/>
                <a:gd name="connsiteY13" fmla="*/ 17638 h 38100"/>
                <a:gd name="connsiteX14" fmla="*/ 33056 w 342900"/>
                <a:gd name="connsiteY14" fmla="*/ 28115 h 38100"/>
                <a:gd name="connsiteX15" fmla="*/ 9243 w 342900"/>
                <a:gd name="connsiteY15" fmla="*/ 23353 h 38100"/>
                <a:gd name="connsiteX16" fmla="*/ 7338 w 342900"/>
                <a:gd name="connsiteY16" fmla="*/ 22401 h 38100"/>
                <a:gd name="connsiteX17" fmla="*/ 110208 w 342900"/>
                <a:gd name="connsiteY17" fmla="*/ 7161 h 38100"/>
                <a:gd name="connsiteX18" fmla="*/ 342618 w 342900"/>
                <a:gd name="connsiteY18" fmla="*/ 29068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42900" h="38100">
                  <a:moveTo>
                    <a:pt x="342618" y="29068"/>
                  </a:moveTo>
                  <a:cubicBezTo>
                    <a:pt x="327378" y="48118"/>
                    <a:pt x="211173" y="25258"/>
                    <a:pt x="213078" y="25258"/>
                  </a:cubicBezTo>
                  <a:cubicBezTo>
                    <a:pt x="204506" y="24306"/>
                    <a:pt x="140688" y="21448"/>
                    <a:pt x="139736" y="22401"/>
                  </a:cubicBezTo>
                  <a:cubicBezTo>
                    <a:pt x="142593" y="22401"/>
                    <a:pt x="80681" y="22401"/>
                    <a:pt x="80681" y="26211"/>
                  </a:cubicBezTo>
                  <a:cubicBezTo>
                    <a:pt x="76871" y="17638"/>
                    <a:pt x="87348" y="33831"/>
                    <a:pt x="80681" y="17638"/>
                  </a:cubicBezTo>
                  <a:cubicBezTo>
                    <a:pt x="79728" y="18590"/>
                    <a:pt x="78776" y="17638"/>
                    <a:pt x="79728" y="14781"/>
                  </a:cubicBezTo>
                  <a:cubicBezTo>
                    <a:pt x="67346" y="30021"/>
                    <a:pt x="63536" y="20496"/>
                    <a:pt x="56868" y="28115"/>
                  </a:cubicBezTo>
                  <a:cubicBezTo>
                    <a:pt x="54963" y="24306"/>
                    <a:pt x="54011" y="22401"/>
                    <a:pt x="54011" y="18590"/>
                  </a:cubicBezTo>
                  <a:cubicBezTo>
                    <a:pt x="56868" y="20496"/>
                    <a:pt x="46391" y="27163"/>
                    <a:pt x="48296" y="28115"/>
                  </a:cubicBezTo>
                  <a:cubicBezTo>
                    <a:pt x="48296" y="28115"/>
                    <a:pt x="49248" y="21448"/>
                    <a:pt x="48296" y="21448"/>
                  </a:cubicBezTo>
                  <a:cubicBezTo>
                    <a:pt x="45438" y="22401"/>
                    <a:pt x="47343" y="27163"/>
                    <a:pt x="46391" y="29068"/>
                  </a:cubicBezTo>
                  <a:cubicBezTo>
                    <a:pt x="46391" y="27163"/>
                    <a:pt x="46391" y="27163"/>
                    <a:pt x="44486" y="30021"/>
                  </a:cubicBezTo>
                  <a:cubicBezTo>
                    <a:pt x="42581" y="22401"/>
                    <a:pt x="45438" y="26211"/>
                    <a:pt x="38771" y="28115"/>
                  </a:cubicBezTo>
                  <a:cubicBezTo>
                    <a:pt x="38771" y="22401"/>
                    <a:pt x="42581" y="25258"/>
                    <a:pt x="40676" y="17638"/>
                  </a:cubicBezTo>
                  <a:cubicBezTo>
                    <a:pt x="39723" y="17638"/>
                    <a:pt x="33056" y="26211"/>
                    <a:pt x="33056" y="28115"/>
                  </a:cubicBezTo>
                  <a:cubicBezTo>
                    <a:pt x="23531" y="26211"/>
                    <a:pt x="19721" y="17638"/>
                    <a:pt x="9243" y="23353"/>
                  </a:cubicBezTo>
                  <a:cubicBezTo>
                    <a:pt x="9243" y="21448"/>
                    <a:pt x="6386" y="23353"/>
                    <a:pt x="7338" y="22401"/>
                  </a:cubicBezTo>
                  <a:cubicBezTo>
                    <a:pt x="16863" y="13828"/>
                    <a:pt x="74966" y="7161"/>
                    <a:pt x="110208" y="7161"/>
                  </a:cubicBezTo>
                  <a:cubicBezTo>
                    <a:pt x="168311" y="6208"/>
                    <a:pt x="302613" y="46213"/>
                    <a:pt x="342618" y="2906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5EABAD91-CE53-4C55-982D-B4E2173232AB}"/>
                </a:ext>
              </a:extLst>
            </p:cNvPr>
            <p:cNvSpPr/>
            <p:nvPr/>
          </p:nvSpPr>
          <p:spPr>
            <a:xfrm>
              <a:off x="4937284" y="10567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8096" y="10001"/>
                  </a:cubicBezTo>
                  <a:cubicBezTo>
                    <a:pt x="8096" y="9049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3400BADB-1506-4F98-820D-0FFBE28BE08F}"/>
                </a:ext>
              </a:extLst>
            </p:cNvPr>
            <p:cNvSpPr/>
            <p:nvPr/>
          </p:nvSpPr>
          <p:spPr>
            <a:xfrm>
              <a:off x="4962049" y="10634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27F78F38-04D7-4F98-BD86-79429A6E2850}"/>
                </a:ext>
              </a:extLst>
            </p:cNvPr>
            <p:cNvSpPr/>
            <p:nvPr/>
          </p:nvSpPr>
          <p:spPr>
            <a:xfrm>
              <a:off x="4966811" y="1063466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9049" y="8096"/>
                    <a:pt x="8096" y="9049"/>
                    <a:pt x="7144" y="9049"/>
                  </a:cubicBezTo>
                  <a:lnTo>
                    <a:pt x="9049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F4C0A72D-DB2E-412B-96A6-F713664E5EC1}"/>
                </a:ext>
              </a:extLst>
            </p:cNvPr>
            <p:cNvSpPr/>
            <p:nvPr/>
          </p:nvSpPr>
          <p:spPr>
            <a:xfrm>
              <a:off x="4974008" y="106632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8096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8520" y="8096"/>
                    <a:pt x="7567" y="8096"/>
                    <a:pt x="7567" y="8096"/>
                  </a:cubicBezTo>
                  <a:cubicBezTo>
                    <a:pt x="6615" y="8096"/>
                    <a:pt x="7567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E6E9199B-FE09-4FB4-BB23-982C9DB0AA81}"/>
                </a:ext>
              </a:extLst>
            </p:cNvPr>
            <p:cNvSpPr/>
            <p:nvPr/>
          </p:nvSpPr>
          <p:spPr>
            <a:xfrm>
              <a:off x="4974431" y="10644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8096"/>
                  </a:cubicBezTo>
                  <a:cubicBezTo>
                    <a:pt x="8096" y="7144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5639CC56-3029-4F05-963D-C216B6939DB2}"/>
                </a:ext>
              </a:extLst>
            </p:cNvPr>
            <p:cNvSpPr/>
            <p:nvPr/>
          </p:nvSpPr>
          <p:spPr>
            <a:xfrm>
              <a:off x="4986419" y="1065900"/>
              <a:ext cx="9525" cy="9525"/>
            </a:xfrm>
            <a:custGeom>
              <a:avLst/>
              <a:gdLst>
                <a:gd name="connsiteX0" fmla="*/ 7538 w 9525"/>
                <a:gd name="connsiteY0" fmla="*/ 7567 h 9525"/>
                <a:gd name="connsiteX1" fmla="*/ 8491 w 9525"/>
                <a:gd name="connsiteY1" fmla="*/ 7567 h 9525"/>
                <a:gd name="connsiteX2" fmla="*/ 7538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38" y="7567"/>
                  </a:moveTo>
                  <a:cubicBezTo>
                    <a:pt x="7538" y="7567"/>
                    <a:pt x="8491" y="6615"/>
                    <a:pt x="8491" y="7567"/>
                  </a:cubicBezTo>
                  <a:cubicBezTo>
                    <a:pt x="7538" y="6615"/>
                    <a:pt x="6586" y="9472"/>
                    <a:pt x="7538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528A7FA3-E8E2-4C1A-9BAC-759FFD9D226B}"/>
                </a:ext>
              </a:extLst>
            </p:cNvPr>
            <p:cNvSpPr/>
            <p:nvPr/>
          </p:nvSpPr>
          <p:spPr>
            <a:xfrm>
              <a:off x="4991576" y="10644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1000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E17412B7-0A5E-442E-87F9-3F80B8B32979}"/>
                </a:ext>
              </a:extLst>
            </p:cNvPr>
            <p:cNvSpPr/>
            <p:nvPr/>
          </p:nvSpPr>
          <p:spPr>
            <a:xfrm>
              <a:off x="5093732" y="106441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DBF2D6D5-A8BA-4CDB-8D7A-472865634042}"/>
                </a:ext>
              </a:extLst>
            </p:cNvPr>
            <p:cNvSpPr/>
            <p:nvPr/>
          </p:nvSpPr>
          <p:spPr>
            <a:xfrm>
              <a:off x="5139214" y="1068914"/>
              <a:ext cx="9525" cy="9525"/>
            </a:xfrm>
            <a:custGeom>
              <a:avLst/>
              <a:gdLst>
                <a:gd name="connsiteX0" fmla="*/ 7144 w 9525"/>
                <a:gd name="connsiteY0" fmla="*/ 7410 h 9525"/>
                <a:gd name="connsiteX1" fmla="*/ 7144 w 9525"/>
                <a:gd name="connsiteY1" fmla="*/ 8363 h 9525"/>
                <a:gd name="connsiteX2" fmla="*/ 7144 w 9525"/>
                <a:gd name="connsiteY2" fmla="*/ 74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0"/>
                  </a:moveTo>
                  <a:cubicBezTo>
                    <a:pt x="8096" y="6458"/>
                    <a:pt x="7144" y="8363"/>
                    <a:pt x="7144" y="8363"/>
                  </a:cubicBezTo>
                  <a:cubicBezTo>
                    <a:pt x="7144" y="8363"/>
                    <a:pt x="8096" y="7410"/>
                    <a:pt x="7144" y="74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3BEC73F2-B3D4-4365-B1E3-8B3CBCCB528F}"/>
                </a:ext>
              </a:extLst>
            </p:cNvPr>
            <p:cNvSpPr/>
            <p:nvPr/>
          </p:nvSpPr>
          <p:spPr>
            <a:xfrm>
              <a:off x="5163979" y="106463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7144" y="5027"/>
                    <a:pt x="7144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ABC8F649-29B4-4C29-B584-E3309222FB83}"/>
                </a:ext>
              </a:extLst>
            </p:cNvPr>
            <p:cNvSpPr/>
            <p:nvPr/>
          </p:nvSpPr>
          <p:spPr>
            <a:xfrm>
              <a:off x="4941623" y="115204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8096"/>
                    <a:pt x="8520" y="9049"/>
                    <a:pt x="7567" y="7144"/>
                  </a:cubicBezTo>
                  <a:cubicBezTo>
                    <a:pt x="6615" y="8096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F2D68CFB-9B5D-42AB-80B2-0BF46C9EC32F}"/>
                </a:ext>
              </a:extLst>
            </p:cNvPr>
            <p:cNvSpPr/>
            <p:nvPr/>
          </p:nvSpPr>
          <p:spPr>
            <a:xfrm>
              <a:off x="4946614" y="1140601"/>
              <a:ext cx="342900" cy="38100"/>
            </a:xfrm>
            <a:custGeom>
              <a:avLst/>
              <a:gdLst>
                <a:gd name="connsiteX0" fmla="*/ 342618 w 342900"/>
                <a:gd name="connsiteY0" fmla="*/ 29068 h 38100"/>
                <a:gd name="connsiteX1" fmla="*/ 213078 w 342900"/>
                <a:gd name="connsiteY1" fmla="*/ 25258 h 38100"/>
                <a:gd name="connsiteX2" fmla="*/ 139736 w 342900"/>
                <a:gd name="connsiteY2" fmla="*/ 22401 h 38100"/>
                <a:gd name="connsiteX3" fmla="*/ 80681 w 342900"/>
                <a:gd name="connsiteY3" fmla="*/ 26211 h 38100"/>
                <a:gd name="connsiteX4" fmla="*/ 80681 w 342900"/>
                <a:gd name="connsiteY4" fmla="*/ 17638 h 38100"/>
                <a:gd name="connsiteX5" fmla="*/ 79728 w 342900"/>
                <a:gd name="connsiteY5" fmla="*/ 14781 h 38100"/>
                <a:gd name="connsiteX6" fmla="*/ 56868 w 342900"/>
                <a:gd name="connsiteY6" fmla="*/ 28115 h 38100"/>
                <a:gd name="connsiteX7" fmla="*/ 54011 w 342900"/>
                <a:gd name="connsiteY7" fmla="*/ 18590 h 38100"/>
                <a:gd name="connsiteX8" fmla="*/ 48296 w 342900"/>
                <a:gd name="connsiteY8" fmla="*/ 28115 h 38100"/>
                <a:gd name="connsiteX9" fmla="*/ 48296 w 342900"/>
                <a:gd name="connsiteY9" fmla="*/ 21448 h 38100"/>
                <a:gd name="connsiteX10" fmla="*/ 46391 w 342900"/>
                <a:gd name="connsiteY10" fmla="*/ 29068 h 38100"/>
                <a:gd name="connsiteX11" fmla="*/ 44486 w 342900"/>
                <a:gd name="connsiteY11" fmla="*/ 30021 h 38100"/>
                <a:gd name="connsiteX12" fmla="*/ 38771 w 342900"/>
                <a:gd name="connsiteY12" fmla="*/ 28115 h 38100"/>
                <a:gd name="connsiteX13" fmla="*/ 40676 w 342900"/>
                <a:gd name="connsiteY13" fmla="*/ 17638 h 38100"/>
                <a:gd name="connsiteX14" fmla="*/ 33056 w 342900"/>
                <a:gd name="connsiteY14" fmla="*/ 28115 h 38100"/>
                <a:gd name="connsiteX15" fmla="*/ 9243 w 342900"/>
                <a:gd name="connsiteY15" fmla="*/ 23353 h 38100"/>
                <a:gd name="connsiteX16" fmla="*/ 7338 w 342900"/>
                <a:gd name="connsiteY16" fmla="*/ 22401 h 38100"/>
                <a:gd name="connsiteX17" fmla="*/ 110208 w 342900"/>
                <a:gd name="connsiteY17" fmla="*/ 7161 h 38100"/>
                <a:gd name="connsiteX18" fmla="*/ 342618 w 342900"/>
                <a:gd name="connsiteY18" fmla="*/ 29068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42900" h="38100">
                  <a:moveTo>
                    <a:pt x="342618" y="29068"/>
                  </a:moveTo>
                  <a:cubicBezTo>
                    <a:pt x="327378" y="48118"/>
                    <a:pt x="211173" y="25258"/>
                    <a:pt x="213078" y="25258"/>
                  </a:cubicBezTo>
                  <a:cubicBezTo>
                    <a:pt x="204506" y="24306"/>
                    <a:pt x="140688" y="21448"/>
                    <a:pt x="139736" y="22401"/>
                  </a:cubicBezTo>
                  <a:cubicBezTo>
                    <a:pt x="142593" y="22401"/>
                    <a:pt x="80681" y="22401"/>
                    <a:pt x="80681" y="26211"/>
                  </a:cubicBezTo>
                  <a:cubicBezTo>
                    <a:pt x="76871" y="17638"/>
                    <a:pt x="87348" y="33831"/>
                    <a:pt x="80681" y="17638"/>
                  </a:cubicBezTo>
                  <a:cubicBezTo>
                    <a:pt x="79728" y="18590"/>
                    <a:pt x="78776" y="17638"/>
                    <a:pt x="79728" y="14781"/>
                  </a:cubicBezTo>
                  <a:cubicBezTo>
                    <a:pt x="67346" y="30021"/>
                    <a:pt x="63536" y="20496"/>
                    <a:pt x="56868" y="28115"/>
                  </a:cubicBezTo>
                  <a:cubicBezTo>
                    <a:pt x="54963" y="24306"/>
                    <a:pt x="54011" y="22401"/>
                    <a:pt x="54011" y="18590"/>
                  </a:cubicBezTo>
                  <a:cubicBezTo>
                    <a:pt x="56868" y="20496"/>
                    <a:pt x="46391" y="27163"/>
                    <a:pt x="48296" y="28115"/>
                  </a:cubicBezTo>
                  <a:cubicBezTo>
                    <a:pt x="48296" y="28115"/>
                    <a:pt x="49248" y="21448"/>
                    <a:pt x="48296" y="21448"/>
                  </a:cubicBezTo>
                  <a:cubicBezTo>
                    <a:pt x="45438" y="22401"/>
                    <a:pt x="47343" y="27163"/>
                    <a:pt x="46391" y="29068"/>
                  </a:cubicBezTo>
                  <a:cubicBezTo>
                    <a:pt x="46391" y="27163"/>
                    <a:pt x="46391" y="27163"/>
                    <a:pt x="44486" y="30021"/>
                  </a:cubicBezTo>
                  <a:cubicBezTo>
                    <a:pt x="42581" y="22401"/>
                    <a:pt x="45438" y="26211"/>
                    <a:pt x="38771" y="28115"/>
                  </a:cubicBezTo>
                  <a:cubicBezTo>
                    <a:pt x="38771" y="22401"/>
                    <a:pt x="42581" y="25258"/>
                    <a:pt x="40676" y="17638"/>
                  </a:cubicBezTo>
                  <a:cubicBezTo>
                    <a:pt x="39723" y="17638"/>
                    <a:pt x="33056" y="26211"/>
                    <a:pt x="33056" y="28115"/>
                  </a:cubicBezTo>
                  <a:cubicBezTo>
                    <a:pt x="23531" y="26211"/>
                    <a:pt x="19721" y="17638"/>
                    <a:pt x="9243" y="23353"/>
                  </a:cubicBezTo>
                  <a:cubicBezTo>
                    <a:pt x="9243" y="21448"/>
                    <a:pt x="6386" y="23353"/>
                    <a:pt x="7338" y="22401"/>
                  </a:cubicBezTo>
                  <a:cubicBezTo>
                    <a:pt x="16863" y="13828"/>
                    <a:pt x="74966" y="7161"/>
                    <a:pt x="110208" y="7161"/>
                  </a:cubicBezTo>
                  <a:cubicBezTo>
                    <a:pt x="168311" y="6208"/>
                    <a:pt x="302613" y="46213"/>
                    <a:pt x="342618" y="2906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79818A03-04C8-49C0-AD13-F7CDCD8EC6BD}"/>
                </a:ext>
              </a:extLst>
            </p:cNvPr>
            <p:cNvSpPr/>
            <p:nvPr/>
          </p:nvSpPr>
          <p:spPr>
            <a:xfrm>
              <a:off x="4943951" y="11520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8096" y="10001"/>
                  </a:cubicBez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803A1484-5557-40AE-A39F-6C66C8581920}"/>
                </a:ext>
              </a:extLst>
            </p:cNvPr>
            <p:cNvSpPr/>
            <p:nvPr/>
          </p:nvSpPr>
          <p:spPr>
            <a:xfrm>
              <a:off x="4968716" y="11587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A4B28CBA-E5F4-4D88-83DF-886C6F17EEC4}"/>
                </a:ext>
              </a:extLst>
            </p:cNvPr>
            <p:cNvSpPr/>
            <p:nvPr/>
          </p:nvSpPr>
          <p:spPr>
            <a:xfrm>
              <a:off x="4972526" y="1158716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9049" y="8096"/>
                    <a:pt x="8096" y="9049"/>
                    <a:pt x="7144" y="9049"/>
                  </a:cubicBezTo>
                  <a:lnTo>
                    <a:pt x="9049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F6A17CEE-4CF9-4A85-829C-21CAAF88B8F8}"/>
                </a:ext>
              </a:extLst>
            </p:cNvPr>
            <p:cNvSpPr/>
            <p:nvPr/>
          </p:nvSpPr>
          <p:spPr>
            <a:xfrm>
              <a:off x="4980146" y="11615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1632789A-C34E-4349-A36F-8116D2514CC5}"/>
                </a:ext>
              </a:extLst>
            </p:cNvPr>
            <p:cNvSpPr/>
            <p:nvPr/>
          </p:nvSpPr>
          <p:spPr>
            <a:xfrm>
              <a:off x="4981099" y="11596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8096"/>
                  </a:cubicBezTo>
                  <a:cubicBezTo>
                    <a:pt x="8096" y="7144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6886941F-04CE-42CE-BF9F-52575EAEE55B}"/>
                </a:ext>
              </a:extLst>
            </p:cNvPr>
            <p:cNvSpPr/>
            <p:nvPr/>
          </p:nvSpPr>
          <p:spPr>
            <a:xfrm>
              <a:off x="4992529" y="116115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8096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8096" y="7567"/>
                  </a:cubicBezTo>
                  <a:cubicBezTo>
                    <a:pt x="8096" y="6615"/>
                    <a:pt x="7144" y="9472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32B22B07-8B96-4B7F-B921-F400D18A880B}"/>
                </a:ext>
              </a:extLst>
            </p:cNvPr>
            <p:cNvSpPr/>
            <p:nvPr/>
          </p:nvSpPr>
          <p:spPr>
            <a:xfrm>
              <a:off x="4998244" y="11596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1000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5F4ED484-2C66-4472-BDA0-C76B2D856DE2}"/>
                </a:ext>
              </a:extLst>
            </p:cNvPr>
            <p:cNvSpPr/>
            <p:nvPr/>
          </p:nvSpPr>
          <p:spPr>
            <a:xfrm>
              <a:off x="5099738" y="115966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391F66E8-00C0-42F0-B4FF-1C41DF8F8043}"/>
                </a:ext>
              </a:extLst>
            </p:cNvPr>
            <p:cNvSpPr/>
            <p:nvPr/>
          </p:nvSpPr>
          <p:spPr>
            <a:xfrm>
              <a:off x="5145881" y="1164164"/>
              <a:ext cx="9525" cy="9525"/>
            </a:xfrm>
            <a:custGeom>
              <a:avLst/>
              <a:gdLst>
                <a:gd name="connsiteX0" fmla="*/ 7144 w 9525"/>
                <a:gd name="connsiteY0" fmla="*/ 7410 h 9525"/>
                <a:gd name="connsiteX1" fmla="*/ 7144 w 9525"/>
                <a:gd name="connsiteY1" fmla="*/ 8363 h 9525"/>
                <a:gd name="connsiteX2" fmla="*/ 7144 w 9525"/>
                <a:gd name="connsiteY2" fmla="*/ 74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0"/>
                  </a:moveTo>
                  <a:cubicBezTo>
                    <a:pt x="8096" y="6458"/>
                    <a:pt x="7144" y="8363"/>
                    <a:pt x="7144" y="8363"/>
                  </a:cubicBezTo>
                  <a:cubicBezTo>
                    <a:pt x="7144" y="8363"/>
                    <a:pt x="8096" y="7410"/>
                    <a:pt x="7144" y="74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0D44E095-F826-42DB-B127-AD2B0EA5E363}"/>
                </a:ext>
              </a:extLst>
            </p:cNvPr>
            <p:cNvSpPr/>
            <p:nvPr/>
          </p:nvSpPr>
          <p:spPr>
            <a:xfrm>
              <a:off x="5170646" y="115988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7144" y="5027"/>
                    <a:pt x="7144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2E4FA728-BE6F-4906-ACF4-59998D27B98A}"/>
                </a:ext>
              </a:extLst>
            </p:cNvPr>
            <p:cNvSpPr/>
            <p:nvPr/>
          </p:nvSpPr>
          <p:spPr>
            <a:xfrm>
              <a:off x="4816316" y="52530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10001" y="7144"/>
                    <a:pt x="5239" y="8096"/>
                    <a:pt x="8096" y="7144"/>
                  </a:cubicBezTo>
                  <a:cubicBezTo>
                    <a:pt x="8096" y="8096"/>
                    <a:pt x="8096" y="9049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ADA71AA5-7AF6-4787-96DB-2C09F5B2F562}"/>
                </a:ext>
              </a:extLst>
            </p:cNvPr>
            <p:cNvSpPr/>
            <p:nvPr/>
          </p:nvSpPr>
          <p:spPr>
            <a:xfrm>
              <a:off x="4712494" y="526256"/>
              <a:ext cx="104775" cy="800100"/>
            </a:xfrm>
            <a:custGeom>
              <a:avLst/>
              <a:gdLst>
                <a:gd name="connsiteX0" fmla="*/ 38576 w 104775"/>
                <a:gd name="connsiteY0" fmla="*/ 798671 h 800100"/>
                <a:gd name="connsiteX1" fmla="*/ 10954 w 104775"/>
                <a:gd name="connsiteY1" fmla="*/ 553879 h 800100"/>
                <a:gd name="connsiteX2" fmla="*/ 10954 w 104775"/>
                <a:gd name="connsiteY2" fmla="*/ 416719 h 800100"/>
                <a:gd name="connsiteX3" fmla="*/ 13811 w 104775"/>
                <a:gd name="connsiteY3" fmla="*/ 412909 h 800100"/>
                <a:gd name="connsiteX4" fmla="*/ 13811 w 104775"/>
                <a:gd name="connsiteY4" fmla="*/ 418624 h 800100"/>
                <a:gd name="connsiteX5" fmla="*/ 7144 w 104775"/>
                <a:gd name="connsiteY5" fmla="*/ 149066 h 800100"/>
                <a:gd name="connsiteX6" fmla="*/ 15716 w 104775"/>
                <a:gd name="connsiteY6" fmla="*/ 150971 h 800100"/>
                <a:gd name="connsiteX7" fmla="*/ 18574 w 104775"/>
                <a:gd name="connsiteY7" fmla="*/ 150019 h 800100"/>
                <a:gd name="connsiteX8" fmla="*/ 13811 w 104775"/>
                <a:gd name="connsiteY8" fmla="*/ 85249 h 800100"/>
                <a:gd name="connsiteX9" fmla="*/ 13811 w 104775"/>
                <a:gd name="connsiteY9" fmla="*/ 64294 h 800100"/>
                <a:gd name="connsiteX10" fmla="*/ 19526 w 104775"/>
                <a:gd name="connsiteY10" fmla="*/ 69056 h 800100"/>
                <a:gd name="connsiteX11" fmla="*/ 36671 w 104775"/>
                <a:gd name="connsiteY11" fmla="*/ 44291 h 800100"/>
                <a:gd name="connsiteX12" fmla="*/ 30004 w 104775"/>
                <a:gd name="connsiteY12" fmla="*/ 55721 h 800100"/>
                <a:gd name="connsiteX13" fmla="*/ 47149 w 104775"/>
                <a:gd name="connsiteY13" fmla="*/ 32861 h 800100"/>
                <a:gd name="connsiteX14" fmla="*/ 105251 w 104775"/>
                <a:gd name="connsiteY14" fmla="*/ 7144 h 800100"/>
                <a:gd name="connsiteX15" fmla="*/ 29051 w 104775"/>
                <a:gd name="connsiteY15" fmla="*/ 74771 h 800100"/>
                <a:gd name="connsiteX16" fmla="*/ 32861 w 104775"/>
                <a:gd name="connsiteY16" fmla="*/ 245269 h 800100"/>
                <a:gd name="connsiteX17" fmla="*/ 38576 w 104775"/>
                <a:gd name="connsiteY17" fmla="*/ 798671 h 800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4775" h="800100">
                  <a:moveTo>
                    <a:pt x="38576" y="798671"/>
                  </a:moveTo>
                  <a:cubicBezTo>
                    <a:pt x="9049" y="739616"/>
                    <a:pt x="10954" y="604361"/>
                    <a:pt x="10954" y="553879"/>
                  </a:cubicBezTo>
                  <a:cubicBezTo>
                    <a:pt x="10954" y="500539"/>
                    <a:pt x="3334" y="469106"/>
                    <a:pt x="10954" y="416719"/>
                  </a:cubicBezTo>
                  <a:cubicBezTo>
                    <a:pt x="12859" y="417671"/>
                    <a:pt x="13811" y="416719"/>
                    <a:pt x="13811" y="412909"/>
                  </a:cubicBezTo>
                  <a:cubicBezTo>
                    <a:pt x="13811" y="414814"/>
                    <a:pt x="13811" y="416719"/>
                    <a:pt x="13811" y="418624"/>
                  </a:cubicBezTo>
                  <a:cubicBezTo>
                    <a:pt x="25241" y="411956"/>
                    <a:pt x="19526" y="152876"/>
                    <a:pt x="7144" y="149066"/>
                  </a:cubicBezTo>
                  <a:cubicBezTo>
                    <a:pt x="10954" y="145256"/>
                    <a:pt x="10954" y="153829"/>
                    <a:pt x="15716" y="150971"/>
                  </a:cubicBezTo>
                  <a:cubicBezTo>
                    <a:pt x="14764" y="149066"/>
                    <a:pt x="15716" y="148114"/>
                    <a:pt x="18574" y="150019"/>
                  </a:cubicBezTo>
                  <a:cubicBezTo>
                    <a:pt x="12859" y="137636"/>
                    <a:pt x="6191" y="76676"/>
                    <a:pt x="13811" y="85249"/>
                  </a:cubicBezTo>
                  <a:cubicBezTo>
                    <a:pt x="16669" y="80486"/>
                    <a:pt x="7144" y="70009"/>
                    <a:pt x="13811" y="64294"/>
                  </a:cubicBezTo>
                  <a:cubicBezTo>
                    <a:pt x="13811" y="64294"/>
                    <a:pt x="16669" y="72866"/>
                    <a:pt x="19526" y="69056"/>
                  </a:cubicBezTo>
                  <a:cubicBezTo>
                    <a:pt x="24289" y="59531"/>
                    <a:pt x="33814" y="56674"/>
                    <a:pt x="36671" y="44291"/>
                  </a:cubicBezTo>
                  <a:cubicBezTo>
                    <a:pt x="32861" y="47149"/>
                    <a:pt x="30004" y="50959"/>
                    <a:pt x="30004" y="55721"/>
                  </a:cubicBezTo>
                  <a:cubicBezTo>
                    <a:pt x="36671" y="49054"/>
                    <a:pt x="45244" y="40481"/>
                    <a:pt x="47149" y="32861"/>
                  </a:cubicBezTo>
                  <a:cubicBezTo>
                    <a:pt x="53816" y="28099"/>
                    <a:pt x="102394" y="17621"/>
                    <a:pt x="105251" y="7144"/>
                  </a:cubicBezTo>
                  <a:cubicBezTo>
                    <a:pt x="95726" y="16669"/>
                    <a:pt x="49054" y="33814"/>
                    <a:pt x="29051" y="74771"/>
                  </a:cubicBezTo>
                  <a:cubicBezTo>
                    <a:pt x="6191" y="120491"/>
                    <a:pt x="30004" y="195739"/>
                    <a:pt x="32861" y="245269"/>
                  </a:cubicBezTo>
                  <a:cubicBezTo>
                    <a:pt x="39529" y="419576"/>
                    <a:pt x="13811" y="651034"/>
                    <a:pt x="38576" y="79867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34A6275B-3EF7-464F-B69C-DB9DDD6690F5}"/>
                </a:ext>
              </a:extLst>
            </p:cNvPr>
            <p:cNvSpPr/>
            <p:nvPr/>
          </p:nvSpPr>
          <p:spPr>
            <a:xfrm>
              <a:off x="4809649" y="527208"/>
              <a:ext cx="9525" cy="9525"/>
            </a:xfrm>
            <a:custGeom>
              <a:avLst/>
              <a:gdLst>
                <a:gd name="connsiteX0" fmla="*/ 10001 w 9525"/>
                <a:gd name="connsiteY0" fmla="*/ 9049 h 9525"/>
                <a:gd name="connsiteX1" fmla="*/ 7144 w 9525"/>
                <a:gd name="connsiteY1" fmla="*/ 7144 h 9525"/>
                <a:gd name="connsiteX2" fmla="*/ 10001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9049"/>
                  </a:moveTo>
                  <a:cubicBezTo>
                    <a:pt x="9049" y="8096"/>
                    <a:pt x="7144" y="9049"/>
                    <a:pt x="7144" y="7144"/>
                  </a:cubicBezTo>
                  <a:cubicBezTo>
                    <a:pt x="8096" y="8096"/>
                    <a:pt x="10001" y="8096"/>
                    <a:pt x="10001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0D9D1CFE-E18D-47FA-BAA2-203B36AB25C7}"/>
                </a:ext>
              </a:extLst>
            </p:cNvPr>
            <p:cNvSpPr/>
            <p:nvPr/>
          </p:nvSpPr>
          <p:spPr>
            <a:xfrm>
              <a:off x="4757261" y="550464"/>
              <a:ext cx="9525" cy="9525"/>
            </a:xfrm>
            <a:custGeom>
              <a:avLst/>
              <a:gdLst>
                <a:gd name="connsiteX0" fmla="*/ 7144 w 9525"/>
                <a:gd name="connsiteY0" fmla="*/ 8653 h 9525"/>
                <a:gd name="connsiteX1" fmla="*/ 71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653"/>
                  </a:moveTo>
                  <a:cubicBezTo>
                    <a:pt x="7144" y="7700"/>
                    <a:pt x="7144" y="5795"/>
                    <a:pt x="7144" y="86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98E7E09E-4CF1-4A77-8AB1-D3D68D083851}"/>
                </a:ext>
              </a:extLst>
            </p:cNvPr>
            <p:cNvSpPr/>
            <p:nvPr/>
          </p:nvSpPr>
          <p:spPr>
            <a:xfrm>
              <a:off x="4744687" y="555783"/>
              <a:ext cx="9525" cy="19050"/>
            </a:xfrm>
            <a:custGeom>
              <a:avLst/>
              <a:gdLst>
                <a:gd name="connsiteX0" fmla="*/ 7335 w 9525"/>
                <a:gd name="connsiteY0" fmla="*/ 11906 h 19050"/>
                <a:gd name="connsiteX1" fmla="*/ 10193 w 9525"/>
                <a:gd name="connsiteY1" fmla="*/ 7144 h 19050"/>
                <a:gd name="connsiteX2" fmla="*/ 7335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335" y="11906"/>
                  </a:moveTo>
                  <a:cubicBezTo>
                    <a:pt x="6383" y="10954"/>
                    <a:pt x="9240" y="8096"/>
                    <a:pt x="10193" y="7144"/>
                  </a:cubicBezTo>
                  <a:lnTo>
                    <a:pt x="7335" y="1190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54D2D6B6-83BB-499E-907F-83F26426F3A3}"/>
                </a:ext>
              </a:extLst>
            </p:cNvPr>
            <p:cNvSpPr/>
            <p:nvPr/>
          </p:nvSpPr>
          <p:spPr>
            <a:xfrm>
              <a:off x="4730115" y="567213"/>
              <a:ext cx="9525" cy="9525"/>
            </a:xfrm>
            <a:custGeom>
              <a:avLst/>
              <a:gdLst>
                <a:gd name="connsiteX0" fmla="*/ 8573 w 9525"/>
                <a:gd name="connsiteY0" fmla="*/ 8096 h 9525"/>
                <a:gd name="connsiteX1" fmla="*/ 8573 w 9525"/>
                <a:gd name="connsiteY1" fmla="*/ 7144 h 9525"/>
                <a:gd name="connsiteX2" fmla="*/ 8573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573" y="8096"/>
                  </a:moveTo>
                  <a:cubicBezTo>
                    <a:pt x="6667" y="8096"/>
                    <a:pt x="6667" y="8096"/>
                    <a:pt x="8573" y="7144"/>
                  </a:cubicBezTo>
                  <a:cubicBezTo>
                    <a:pt x="8573" y="7144"/>
                    <a:pt x="8573" y="8096"/>
                    <a:pt x="8573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168D1C48-0449-4594-A202-B579D345BB47}"/>
                </a:ext>
              </a:extLst>
            </p:cNvPr>
            <p:cNvSpPr/>
            <p:nvPr/>
          </p:nvSpPr>
          <p:spPr>
            <a:xfrm>
              <a:off x="4729639" y="570368"/>
              <a:ext cx="9525" cy="9525"/>
            </a:xfrm>
            <a:custGeom>
              <a:avLst/>
              <a:gdLst>
                <a:gd name="connsiteX0" fmla="*/ 10001 w 9525"/>
                <a:gd name="connsiteY0" fmla="*/ 7799 h 9525"/>
                <a:gd name="connsiteX1" fmla="*/ 7144 w 9525"/>
                <a:gd name="connsiteY1" fmla="*/ 8751 h 9525"/>
                <a:gd name="connsiteX2" fmla="*/ 10001 w 9525"/>
                <a:gd name="connsiteY2" fmla="*/ 779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799"/>
                  </a:moveTo>
                  <a:cubicBezTo>
                    <a:pt x="9049" y="8751"/>
                    <a:pt x="8096" y="8751"/>
                    <a:pt x="7144" y="8751"/>
                  </a:cubicBezTo>
                  <a:cubicBezTo>
                    <a:pt x="8096" y="8751"/>
                    <a:pt x="9049" y="5894"/>
                    <a:pt x="10001" y="779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1C6AFF10-C348-4425-B413-4B6C4E5C4DAC}"/>
                </a:ext>
              </a:extLst>
            </p:cNvPr>
            <p:cNvSpPr/>
            <p:nvPr/>
          </p:nvSpPr>
          <p:spPr>
            <a:xfrm>
              <a:off x="4709636" y="597540"/>
              <a:ext cx="9525" cy="9525"/>
            </a:xfrm>
            <a:custGeom>
              <a:avLst/>
              <a:gdLst>
                <a:gd name="connsiteX0" fmla="*/ 9049 w 9525"/>
                <a:gd name="connsiteY0" fmla="*/ 7297 h 9525"/>
                <a:gd name="connsiteX1" fmla="*/ 7144 w 9525"/>
                <a:gd name="connsiteY1" fmla="*/ 10154 h 9525"/>
                <a:gd name="connsiteX2" fmla="*/ 9049 w 9525"/>
                <a:gd name="connsiteY2" fmla="*/ 72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297"/>
                  </a:moveTo>
                  <a:cubicBezTo>
                    <a:pt x="9049" y="8249"/>
                    <a:pt x="9049" y="10154"/>
                    <a:pt x="7144" y="10154"/>
                  </a:cubicBezTo>
                  <a:cubicBezTo>
                    <a:pt x="8096" y="10154"/>
                    <a:pt x="8096" y="6344"/>
                    <a:pt x="9049" y="729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DFA89E93-ED1E-40EA-B083-CAF70A030709}"/>
                </a:ext>
              </a:extLst>
            </p:cNvPr>
            <p:cNvSpPr/>
            <p:nvPr/>
          </p:nvSpPr>
          <p:spPr>
            <a:xfrm>
              <a:off x="4708260" y="61388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190D8E76-1DBD-4CD9-8D40-C37A87A1908C}"/>
                </a:ext>
              </a:extLst>
            </p:cNvPr>
            <p:cNvSpPr/>
            <p:nvPr/>
          </p:nvSpPr>
          <p:spPr>
            <a:xfrm>
              <a:off x="4722019" y="869257"/>
              <a:ext cx="9525" cy="9525"/>
            </a:xfrm>
            <a:custGeom>
              <a:avLst/>
              <a:gdLst>
                <a:gd name="connsiteX0" fmla="*/ 7144 w 9525"/>
                <a:gd name="connsiteY0" fmla="*/ 8947 h 9525"/>
                <a:gd name="connsiteX1" fmla="*/ 7144 w 9525"/>
                <a:gd name="connsiteY1" fmla="*/ 894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947"/>
                  </a:moveTo>
                  <a:cubicBezTo>
                    <a:pt x="7144" y="6090"/>
                    <a:pt x="7144" y="7042"/>
                    <a:pt x="7144" y="894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71213E91-FF16-4E4D-82DF-6748BC998B5D}"/>
                </a:ext>
              </a:extLst>
            </p:cNvPr>
            <p:cNvSpPr/>
            <p:nvPr/>
          </p:nvSpPr>
          <p:spPr>
            <a:xfrm>
              <a:off x="4713446" y="98250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9049"/>
                    <a:pt x="7144" y="8096"/>
                    <a:pt x="7144" y="8096"/>
                  </a:cubicBezTo>
                  <a:cubicBezTo>
                    <a:pt x="7144" y="7144"/>
                    <a:pt x="8096" y="9049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00879F06-87B3-4AD4-97C8-E841000CCECE}"/>
                </a:ext>
              </a:extLst>
            </p:cNvPr>
            <p:cNvSpPr/>
            <p:nvPr/>
          </p:nvSpPr>
          <p:spPr>
            <a:xfrm>
              <a:off x="4715351" y="1042617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7144" y="7990"/>
                    <a:pt x="11906" y="6085"/>
                    <a:pt x="7144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DF0449BF-CB69-4E4B-9EFB-1EEF54E302CB}"/>
                </a:ext>
              </a:extLst>
            </p:cNvPr>
            <p:cNvSpPr/>
            <p:nvPr/>
          </p:nvSpPr>
          <p:spPr>
            <a:xfrm>
              <a:off x="4764035" y="574833"/>
              <a:ext cx="9525" cy="9525"/>
            </a:xfrm>
            <a:custGeom>
              <a:avLst/>
              <a:gdLst>
                <a:gd name="connsiteX0" fmla="*/ 7990 w 9525"/>
                <a:gd name="connsiteY0" fmla="*/ 9049 h 9525"/>
                <a:gd name="connsiteX1" fmla="*/ 7990 w 9525"/>
                <a:gd name="connsiteY1" fmla="*/ 7144 h 9525"/>
                <a:gd name="connsiteX2" fmla="*/ 7990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990" y="9049"/>
                  </a:moveTo>
                  <a:cubicBezTo>
                    <a:pt x="7990" y="6191"/>
                    <a:pt x="6085" y="10001"/>
                    <a:pt x="7990" y="7144"/>
                  </a:cubicBezTo>
                  <a:cubicBezTo>
                    <a:pt x="7990" y="8096"/>
                    <a:pt x="7990" y="8096"/>
                    <a:pt x="7990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DF1EA4CF-457F-4E7D-BBA0-3A463F499A12}"/>
                </a:ext>
              </a:extLst>
            </p:cNvPr>
            <p:cNvSpPr/>
            <p:nvPr/>
          </p:nvSpPr>
          <p:spPr>
            <a:xfrm>
              <a:off x="4745749" y="581501"/>
              <a:ext cx="28575" cy="723900"/>
            </a:xfrm>
            <a:custGeom>
              <a:avLst/>
              <a:gdLst>
                <a:gd name="connsiteX0" fmla="*/ 28181 w 28575"/>
                <a:gd name="connsiteY0" fmla="*/ 719614 h 723900"/>
                <a:gd name="connsiteX1" fmla="*/ 11988 w 28575"/>
                <a:gd name="connsiteY1" fmla="*/ 389096 h 723900"/>
                <a:gd name="connsiteX2" fmla="*/ 11988 w 28575"/>
                <a:gd name="connsiteY2" fmla="*/ 394811 h 723900"/>
                <a:gd name="connsiteX3" fmla="*/ 13893 w 28575"/>
                <a:gd name="connsiteY3" fmla="*/ 290036 h 723900"/>
                <a:gd name="connsiteX4" fmla="*/ 7226 w 28575"/>
                <a:gd name="connsiteY4" fmla="*/ 163354 h 723900"/>
                <a:gd name="connsiteX5" fmla="*/ 15798 w 28575"/>
                <a:gd name="connsiteY5" fmla="*/ 164306 h 723900"/>
                <a:gd name="connsiteX6" fmla="*/ 18656 w 28575"/>
                <a:gd name="connsiteY6" fmla="*/ 163354 h 723900"/>
                <a:gd name="connsiteX7" fmla="*/ 16751 w 28575"/>
                <a:gd name="connsiteY7" fmla="*/ 108109 h 723900"/>
                <a:gd name="connsiteX8" fmla="*/ 8178 w 28575"/>
                <a:gd name="connsiteY8" fmla="*/ 92869 h 723900"/>
                <a:gd name="connsiteX9" fmla="*/ 14846 w 28575"/>
                <a:gd name="connsiteY9" fmla="*/ 93821 h 723900"/>
                <a:gd name="connsiteX10" fmla="*/ 7226 w 28575"/>
                <a:gd name="connsiteY10" fmla="*/ 83344 h 723900"/>
                <a:gd name="connsiteX11" fmla="*/ 12941 w 28575"/>
                <a:gd name="connsiteY11" fmla="*/ 70009 h 723900"/>
                <a:gd name="connsiteX12" fmla="*/ 19608 w 28575"/>
                <a:gd name="connsiteY12" fmla="*/ 78581 h 723900"/>
                <a:gd name="connsiteX13" fmla="*/ 11988 w 28575"/>
                <a:gd name="connsiteY13" fmla="*/ 58579 h 723900"/>
                <a:gd name="connsiteX14" fmla="*/ 20561 w 28575"/>
                <a:gd name="connsiteY14" fmla="*/ 7144 h 723900"/>
                <a:gd name="connsiteX15" fmla="*/ 29133 w 28575"/>
                <a:gd name="connsiteY15" fmla="*/ 246221 h 723900"/>
                <a:gd name="connsiteX16" fmla="*/ 24371 w 28575"/>
                <a:gd name="connsiteY16" fmla="*/ 401479 h 723900"/>
                <a:gd name="connsiteX17" fmla="*/ 27228 w 28575"/>
                <a:gd name="connsiteY17" fmla="*/ 571024 h 723900"/>
                <a:gd name="connsiteX18" fmla="*/ 28181 w 28575"/>
                <a:gd name="connsiteY18" fmla="*/ 719614 h 723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8575" h="723900">
                  <a:moveTo>
                    <a:pt x="28181" y="719614"/>
                  </a:moveTo>
                  <a:cubicBezTo>
                    <a:pt x="3416" y="676751"/>
                    <a:pt x="26276" y="387191"/>
                    <a:pt x="11988" y="389096"/>
                  </a:cubicBezTo>
                  <a:cubicBezTo>
                    <a:pt x="11988" y="391001"/>
                    <a:pt x="11988" y="392906"/>
                    <a:pt x="11988" y="394811"/>
                  </a:cubicBezTo>
                  <a:cubicBezTo>
                    <a:pt x="16751" y="391954"/>
                    <a:pt x="14846" y="292894"/>
                    <a:pt x="13893" y="290036"/>
                  </a:cubicBezTo>
                  <a:cubicBezTo>
                    <a:pt x="14846" y="292894"/>
                    <a:pt x="12941" y="165259"/>
                    <a:pt x="7226" y="163354"/>
                  </a:cubicBezTo>
                  <a:cubicBezTo>
                    <a:pt x="11988" y="159544"/>
                    <a:pt x="9131" y="169069"/>
                    <a:pt x="15798" y="164306"/>
                  </a:cubicBezTo>
                  <a:cubicBezTo>
                    <a:pt x="14846" y="162401"/>
                    <a:pt x="15798" y="162401"/>
                    <a:pt x="18656" y="163354"/>
                  </a:cubicBezTo>
                  <a:cubicBezTo>
                    <a:pt x="14846" y="156686"/>
                    <a:pt x="2463" y="100489"/>
                    <a:pt x="16751" y="108109"/>
                  </a:cubicBezTo>
                  <a:cubicBezTo>
                    <a:pt x="17703" y="106204"/>
                    <a:pt x="6273" y="95726"/>
                    <a:pt x="8178" y="92869"/>
                  </a:cubicBezTo>
                  <a:cubicBezTo>
                    <a:pt x="8178" y="93821"/>
                    <a:pt x="14846" y="96679"/>
                    <a:pt x="14846" y="93821"/>
                  </a:cubicBezTo>
                  <a:cubicBezTo>
                    <a:pt x="13893" y="86201"/>
                    <a:pt x="6273" y="91916"/>
                    <a:pt x="7226" y="83344"/>
                  </a:cubicBezTo>
                  <a:cubicBezTo>
                    <a:pt x="8178" y="83344"/>
                    <a:pt x="19608" y="77629"/>
                    <a:pt x="12941" y="70009"/>
                  </a:cubicBezTo>
                  <a:cubicBezTo>
                    <a:pt x="-394" y="79534"/>
                    <a:pt x="22466" y="77629"/>
                    <a:pt x="19608" y="78581"/>
                  </a:cubicBezTo>
                  <a:cubicBezTo>
                    <a:pt x="20561" y="75724"/>
                    <a:pt x="11988" y="58579"/>
                    <a:pt x="11988" y="58579"/>
                  </a:cubicBezTo>
                  <a:cubicBezTo>
                    <a:pt x="12941" y="52864"/>
                    <a:pt x="25323" y="14764"/>
                    <a:pt x="20561" y="7144"/>
                  </a:cubicBezTo>
                  <a:cubicBezTo>
                    <a:pt x="23418" y="44291"/>
                    <a:pt x="27228" y="171926"/>
                    <a:pt x="29133" y="246221"/>
                  </a:cubicBezTo>
                  <a:cubicBezTo>
                    <a:pt x="30086" y="300514"/>
                    <a:pt x="24371" y="350996"/>
                    <a:pt x="24371" y="401479"/>
                  </a:cubicBezTo>
                  <a:cubicBezTo>
                    <a:pt x="24371" y="450056"/>
                    <a:pt x="28181" y="519589"/>
                    <a:pt x="27228" y="571024"/>
                  </a:cubicBezTo>
                  <a:cubicBezTo>
                    <a:pt x="27228" y="611981"/>
                    <a:pt x="26276" y="708184"/>
                    <a:pt x="28181" y="7196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0A13084E-3B73-4977-9BD7-746134F84B52}"/>
                </a:ext>
              </a:extLst>
            </p:cNvPr>
            <p:cNvSpPr/>
            <p:nvPr/>
          </p:nvSpPr>
          <p:spPr>
            <a:xfrm>
              <a:off x="4761071" y="579596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8096" y="9049"/>
                    <a:pt x="7144" y="7144"/>
                  </a:cubicBezTo>
                  <a:cubicBezTo>
                    <a:pt x="8096" y="8096"/>
                    <a:pt x="9049" y="7144"/>
                    <a:pt x="100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99109D3E-FECD-40AC-A21F-B2AB3BC3F5C4}"/>
                </a:ext>
              </a:extLst>
            </p:cNvPr>
            <p:cNvSpPr/>
            <p:nvPr/>
          </p:nvSpPr>
          <p:spPr>
            <a:xfrm>
              <a:off x="4745408" y="627750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5"/>
                    <a:pt x="7567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58E9A969-B710-4BDB-AE0C-46BCFA8724FF}"/>
                </a:ext>
              </a:extLst>
            </p:cNvPr>
            <p:cNvSpPr/>
            <p:nvPr/>
          </p:nvSpPr>
          <p:spPr>
            <a:xfrm>
              <a:off x="4752499" y="635793"/>
              <a:ext cx="9525" cy="19050"/>
            </a:xfrm>
            <a:custGeom>
              <a:avLst/>
              <a:gdLst>
                <a:gd name="connsiteX0" fmla="*/ 8096 w 9525"/>
                <a:gd name="connsiteY0" fmla="*/ 11906 h 19050"/>
                <a:gd name="connsiteX1" fmla="*/ 7144 w 9525"/>
                <a:gd name="connsiteY1" fmla="*/ 7144 h 19050"/>
                <a:gd name="connsiteX2" fmla="*/ 8096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96" y="11906"/>
                  </a:moveTo>
                  <a:cubicBezTo>
                    <a:pt x="7144" y="11906"/>
                    <a:pt x="7144" y="9049"/>
                    <a:pt x="7144" y="7144"/>
                  </a:cubicBezTo>
                  <a:lnTo>
                    <a:pt x="8096" y="1190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72D6567A-2A82-4ACC-A750-E587CE37F722}"/>
                </a:ext>
              </a:extLst>
            </p:cNvPr>
            <p:cNvSpPr/>
            <p:nvPr/>
          </p:nvSpPr>
          <p:spPr>
            <a:xfrm>
              <a:off x="4747736" y="651986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9049"/>
                    <a:pt x="7144" y="9049"/>
                    <a:pt x="7144" y="7144"/>
                  </a:cubicBezTo>
                  <a:cubicBezTo>
                    <a:pt x="8096" y="7144"/>
                    <a:pt x="8096" y="7144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A6DD0C97-287C-4B6A-A110-A27CD139C4B6}"/>
                </a:ext>
              </a:extLst>
            </p:cNvPr>
            <p:cNvSpPr/>
            <p:nvPr/>
          </p:nvSpPr>
          <p:spPr>
            <a:xfrm>
              <a:off x="4749641" y="653696"/>
              <a:ext cx="9525" cy="9525"/>
            </a:xfrm>
            <a:custGeom>
              <a:avLst/>
              <a:gdLst>
                <a:gd name="connsiteX0" fmla="*/ 8096 w 9525"/>
                <a:gd name="connsiteY0" fmla="*/ 7338 h 9525"/>
                <a:gd name="connsiteX1" fmla="*/ 7144 w 9525"/>
                <a:gd name="connsiteY1" fmla="*/ 9243 h 9525"/>
                <a:gd name="connsiteX2" fmla="*/ 8096 w 9525"/>
                <a:gd name="connsiteY2" fmla="*/ 733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338"/>
                  </a:moveTo>
                  <a:cubicBezTo>
                    <a:pt x="8096" y="8291"/>
                    <a:pt x="7144" y="9243"/>
                    <a:pt x="7144" y="9243"/>
                  </a:cubicBezTo>
                  <a:cubicBezTo>
                    <a:pt x="8096" y="9243"/>
                    <a:pt x="7144" y="6386"/>
                    <a:pt x="8096" y="733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D34B3A5B-0FCE-46F5-8467-DA7320631435}"/>
                </a:ext>
              </a:extLst>
            </p:cNvPr>
            <p:cNvSpPr/>
            <p:nvPr/>
          </p:nvSpPr>
          <p:spPr>
            <a:xfrm>
              <a:off x="4746360" y="679417"/>
              <a:ext cx="9525" cy="9525"/>
            </a:xfrm>
            <a:custGeom>
              <a:avLst/>
              <a:gdLst>
                <a:gd name="connsiteX0" fmla="*/ 7567 w 9525"/>
                <a:gd name="connsiteY0" fmla="*/ 7335 h 9525"/>
                <a:gd name="connsiteX1" fmla="*/ 7567 w 9525"/>
                <a:gd name="connsiteY1" fmla="*/ 10193 h 9525"/>
                <a:gd name="connsiteX2" fmla="*/ 7567 w 9525"/>
                <a:gd name="connsiteY2" fmla="*/ 733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335"/>
                  </a:moveTo>
                  <a:cubicBezTo>
                    <a:pt x="7567" y="8288"/>
                    <a:pt x="8520" y="9240"/>
                    <a:pt x="7567" y="10193"/>
                  </a:cubicBezTo>
                  <a:cubicBezTo>
                    <a:pt x="7567" y="9240"/>
                    <a:pt x="6615" y="6383"/>
                    <a:pt x="7567" y="73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52B74B0E-02D1-41CC-B807-B6257E3A862B}"/>
                </a:ext>
              </a:extLst>
            </p:cNvPr>
            <p:cNvSpPr/>
            <p:nvPr/>
          </p:nvSpPr>
          <p:spPr>
            <a:xfrm>
              <a:off x="4747313" y="69199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B918515B-C824-4C14-8C44-307430D97D76}"/>
                </a:ext>
              </a:extLst>
            </p:cNvPr>
            <p:cNvSpPr/>
            <p:nvPr/>
          </p:nvSpPr>
          <p:spPr>
            <a:xfrm>
              <a:off x="4750594" y="909262"/>
              <a:ext cx="9525" cy="9525"/>
            </a:xfrm>
            <a:custGeom>
              <a:avLst/>
              <a:gdLst>
                <a:gd name="connsiteX0" fmla="*/ 7144 w 9525"/>
                <a:gd name="connsiteY0" fmla="*/ 8947 h 9525"/>
                <a:gd name="connsiteX1" fmla="*/ 7144 w 9525"/>
                <a:gd name="connsiteY1" fmla="*/ 894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947"/>
                  </a:moveTo>
                  <a:cubicBezTo>
                    <a:pt x="7144" y="6090"/>
                    <a:pt x="7144" y="7042"/>
                    <a:pt x="7144" y="894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01E62319-38E6-45D6-B827-2E3C839BBF60}"/>
                </a:ext>
              </a:extLst>
            </p:cNvPr>
            <p:cNvSpPr/>
            <p:nvPr/>
          </p:nvSpPr>
          <p:spPr>
            <a:xfrm>
              <a:off x="4747736" y="100631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9049" y="8096"/>
                    <a:pt x="7144" y="8096"/>
                    <a:pt x="7144" y="8096"/>
                  </a:cubicBezTo>
                  <a:cubicBezTo>
                    <a:pt x="7144" y="7144"/>
                    <a:pt x="9049" y="9049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27FBD2E9-9A50-4F26-826D-B8659165AB7E}"/>
                </a:ext>
              </a:extLst>
            </p:cNvPr>
            <p:cNvSpPr/>
            <p:nvPr/>
          </p:nvSpPr>
          <p:spPr>
            <a:xfrm>
              <a:off x="4753451" y="105732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10954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6FF56451-0BB6-4372-BEF4-E58B260C4C3F}"/>
                </a:ext>
              </a:extLst>
            </p:cNvPr>
            <p:cNvSpPr/>
            <p:nvPr/>
          </p:nvSpPr>
          <p:spPr>
            <a:xfrm>
              <a:off x="4747736" y="132445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7144" y="7144"/>
                    <a:pt x="10001" y="9049"/>
                    <a:pt x="7144" y="8096"/>
                  </a:cubicBezTo>
                  <a:cubicBezTo>
                    <a:pt x="8096" y="7144"/>
                    <a:pt x="8096" y="7144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723A8600-EF21-4BFD-9C38-64C62A98C118}"/>
                </a:ext>
              </a:extLst>
            </p:cNvPr>
            <p:cNvSpPr/>
            <p:nvPr/>
          </p:nvSpPr>
          <p:spPr>
            <a:xfrm>
              <a:off x="4752499" y="1248251"/>
              <a:ext cx="590550" cy="104775"/>
            </a:xfrm>
            <a:custGeom>
              <a:avLst/>
              <a:gdLst>
                <a:gd name="connsiteX0" fmla="*/ 581501 w 590550"/>
                <a:gd name="connsiteY0" fmla="*/ 7144 h 104775"/>
                <a:gd name="connsiteX1" fmla="*/ 438626 w 590550"/>
                <a:gd name="connsiteY1" fmla="*/ 90964 h 104775"/>
                <a:gd name="connsiteX2" fmla="*/ 340519 w 590550"/>
                <a:gd name="connsiteY2" fmla="*/ 92869 h 104775"/>
                <a:gd name="connsiteX3" fmla="*/ 249079 w 590550"/>
                <a:gd name="connsiteY3" fmla="*/ 92869 h 104775"/>
                <a:gd name="connsiteX4" fmla="*/ 147161 w 590550"/>
                <a:gd name="connsiteY4" fmla="*/ 98584 h 104775"/>
                <a:gd name="connsiteX5" fmla="*/ 148114 w 590550"/>
                <a:gd name="connsiteY5" fmla="*/ 90011 h 104775"/>
                <a:gd name="connsiteX6" fmla="*/ 147161 w 590550"/>
                <a:gd name="connsiteY6" fmla="*/ 87154 h 104775"/>
                <a:gd name="connsiteX7" fmla="*/ 98584 w 590550"/>
                <a:gd name="connsiteY7" fmla="*/ 90011 h 104775"/>
                <a:gd name="connsiteX8" fmla="*/ 85249 w 590550"/>
                <a:gd name="connsiteY8" fmla="*/ 99536 h 104775"/>
                <a:gd name="connsiteX9" fmla="*/ 86201 w 590550"/>
                <a:gd name="connsiteY9" fmla="*/ 92869 h 104775"/>
                <a:gd name="connsiteX10" fmla="*/ 80486 w 590550"/>
                <a:gd name="connsiteY10" fmla="*/ 100489 h 104775"/>
                <a:gd name="connsiteX11" fmla="*/ 76676 w 590550"/>
                <a:gd name="connsiteY11" fmla="*/ 101441 h 104775"/>
                <a:gd name="connsiteX12" fmla="*/ 64294 w 590550"/>
                <a:gd name="connsiteY12" fmla="*/ 96679 h 104775"/>
                <a:gd name="connsiteX13" fmla="*/ 70961 w 590550"/>
                <a:gd name="connsiteY13" fmla="*/ 89059 h 104775"/>
                <a:gd name="connsiteX14" fmla="*/ 53816 w 590550"/>
                <a:gd name="connsiteY14" fmla="*/ 98584 h 104775"/>
                <a:gd name="connsiteX15" fmla="*/ 7144 w 590550"/>
                <a:gd name="connsiteY15" fmla="*/ 88106 h 104775"/>
                <a:gd name="connsiteX16" fmla="*/ 581501 w 590550"/>
                <a:gd name="connsiteY16" fmla="*/ 7144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90550" h="104775">
                  <a:moveTo>
                    <a:pt x="581501" y="7144"/>
                  </a:moveTo>
                  <a:cubicBezTo>
                    <a:pt x="606266" y="105251"/>
                    <a:pt x="470059" y="91916"/>
                    <a:pt x="438626" y="90964"/>
                  </a:cubicBezTo>
                  <a:cubicBezTo>
                    <a:pt x="408146" y="89059"/>
                    <a:pt x="355759" y="85249"/>
                    <a:pt x="340519" y="92869"/>
                  </a:cubicBezTo>
                  <a:cubicBezTo>
                    <a:pt x="338614" y="89059"/>
                    <a:pt x="250031" y="91916"/>
                    <a:pt x="249079" y="92869"/>
                  </a:cubicBezTo>
                  <a:cubicBezTo>
                    <a:pt x="251936" y="91916"/>
                    <a:pt x="148114" y="93821"/>
                    <a:pt x="147161" y="98584"/>
                  </a:cubicBezTo>
                  <a:cubicBezTo>
                    <a:pt x="143351" y="93821"/>
                    <a:pt x="153829" y="98584"/>
                    <a:pt x="148114" y="90011"/>
                  </a:cubicBezTo>
                  <a:cubicBezTo>
                    <a:pt x="146209" y="90964"/>
                    <a:pt x="146209" y="90011"/>
                    <a:pt x="147161" y="87154"/>
                  </a:cubicBezTo>
                  <a:cubicBezTo>
                    <a:pt x="141446" y="90964"/>
                    <a:pt x="91916" y="106204"/>
                    <a:pt x="98584" y="90011"/>
                  </a:cubicBezTo>
                  <a:cubicBezTo>
                    <a:pt x="97631" y="90011"/>
                    <a:pt x="88106" y="100489"/>
                    <a:pt x="85249" y="99536"/>
                  </a:cubicBezTo>
                  <a:cubicBezTo>
                    <a:pt x="86201" y="98584"/>
                    <a:pt x="88106" y="92869"/>
                    <a:pt x="86201" y="92869"/>
                  </a:cubicBezTo>
                  <a:cubicBezTo>
                    <a:pt x="82391" y="93821"/>
                    <a:pt x="82391" y="98584"/>
                    <a:pt x="80486" y="100489"/>
                  </a:cubicBezTo>
                  <a:cubicBezTo>
                    <a:pt x="81439" y="98584"/>
                    <a:pt x="80486" y="98584"/>
                    <a:pt x="76676" y="101441"/>
                  </a:cubicBezTo>
                  <a:cubicBezTo>
                    <a:pt x="76676" y="101441"/>
                    <a:pt x="70961" y="90011"/>
                    <a:pt x="64294" y="96679"/>
                  </a:cubicBezTo>
                  <a:cubicBezTo>
                    <a:pt x="73819" y="108109"/>
                    <a:pt x="70009" y="86201"/>
                    <a:pt x="70961" y="89059"/>
                  </a:cubicBezTo>
                  <a:cubicBezTo>
                    <a:pt x="68104" y="89059"/>
                    <a:pt x="53816" y="98584"/>
                    <a:pt x="53816" y="98584"/>
                  </a:cubicBezTo>
                  <a:cubicBezTo>
                    <a:pt x="49054" y="97631"/>
                    <a:pt x="12859" y="81439"/>
                    <a:pt x="7144" y="88106"/>
                  </a:cubicBezTo>
                  <a:cubicBezTo>
                    <a:pt x="87154" y="59531"/>
                    <a:pt x="566261" y="143351"/>
                    <a:pt x="5815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0126AE1B-841B-4409-871F-E9033E7ED2C3}"/>
                </a:ext>
              </a:extLst>
            </p:cNvPr>
            <p:cNvSpPr/>
            <p:nvPr/>
          </p:nvSpPr>
          <p:spPr>
            <a:xfrm>
              <a:off x="4752499" y="13244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9049"/>
                    <a:pt x="8096" y="10001"/>
                  </a:cubicBezTo>
                  <a:cubicBezTo>
                    <a:pt x="8096" y="9049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AA2EF932-B1F8-42C0-B61A-E5C180C5484F}"/>
                </a:ext>
              </a:extLst>
            </p:cNvPr>
            <p:cNvSpPr/>
            <p:nvPr/>
          </p:nvSpPr>
          <p:spPr>
            <a:xfrm>
              <a:off x="4795890" y="133588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0397DC16-4AEA-426B-822E-76129CB29A9E}"/>
                </a:ext>
              </a:extLst>
            </p:cNvPr>
            <p:cNvSpPr/>
            <p:nvPr/>
          </p:nvSpPr>
          <p:spPr>
            <a:xfrm>
              <a:off x="4803934" y="1335881"/>
              <a:ext cx="9525" cy="9525"/>
            </a:xfrm>
            <a:custGeom>
              <a:avLst/>
              <a:gdLst>
                <a:gd name="connsiteX0" fmla="*/ 10954 w 9525"/>
                <a:gd name="connsiteY0" fmla="*/ 7144 h 9525"/>
                <a:gd name="connsiteX1" fmla="*/ 7144 w 9525"/>
                <a:gd name="connsiteY1" fmla="*/ 9049 h 9525"/>
                <a:gd name="connsiteX2" fmla="*/ 1095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144"/>
                  </a:moveTo>
                  <a:cubicBezTo>
                    <a:pt x="10954" y="8096"/>
                    <a:pt x="8096" y="9049"/>
                    <a:pt x="7144" y="9049"/>
                  </a:cubicBezTo>
                  <a:lnTo>
                    <a:pt x="1095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67236EF6-825E-42ED-8FE4-A589C4655516}"/>
                </a:ext>
              </a:extLst>
            </p:cNvPr>
            <p:cNvSpPr/>
            <p:nvPr/>
          </p:nvSpPr>
          <p:spPr>
            <a:xfrm>
              <a:off x="4817269" y="133969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9049" y="8096"/>
                    <a:pt x="9049" y="8096"/>
                    <a:pt x="7144" y="8096"/>
                  </a:cubicBezTo>
                  <a:cubicBezTo>
                    <a:pt x="8096" y="8096"/>
                    <a:pt x="8096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FA222110-3C73-4914-8147-7E2AD1E06645}"/>
                </a:ext>
              </a:extLst>
            </p:cNvPr>
            <p:cNvSpPr/>
            <p:nvPr/>
          </p:nvSpPr>
          <p:spPr>
            <a:xfrm>
              <a:off x="4819174" y="13377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8096"/>
                    <a:pt x="9049" y="8096"/>
                  </a:cubicBezTo>
                  <a:cubicBezTo>
                    <a:pt x="9049" y="7144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EF2054E1-8502-47B0-8A0D-DD3757554F01}"/>
                </a:ext>
              </a:extLst>
            </p:cNvPr>
            <p:cNvSpPr/>
            <p:nvPr/>
          </p:nvSpPr>
          <p:spPr>
            <a:xfrm>
              <a:off x="4841839" y="1340220"/>
              <a:ext cx="9525" cy="9525"/>
            </a:xfrm>
            <a:custGeom>
              <a:avLst/>
              <a:gdLst>
                <a:gd name="connsiteX0" fmla="*/ 7338 w 9525"/>
                <a:gd name="connsiteY0" fmla="*/ 7567 h 9525"/>
                <a:gd name="connsiteX1" fmla="*/ 9243 w 9525"/>
                <a:gd name="connsiteY1" fmla="*/ 7567 h 9525"/>
                <a:gd name="connsiteX2" fmla="*/ 7338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338" y="7567"/>
                  </a:moveTo>
                  <a:cubicBezTo>
                    <a:pt x="8291" y="7567"/>
                    <a:pt x="9243" y="6615"/>
                    <a:pt x="9243" y="7567"/>
                  </a:cubicBezTo>
                  <a:cubicBezTo>
                    <a:pt x="9243" y="6615"/>
                    <a:pt x="6386" y="8520"/>
                    <a:pt x="7338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5BCAA61C-7DE9-4893-9ED2-9C88EE8BBFCF}"/>
                </a:ext>
              </a:extLst>
            </p:cNvPr>
            <p:cNvSpPr/>
            <p:nvPr/>
          </p:nvSpPr>
          <p:spPr>
            <a:xfrm>
              <a:off x="4852511" y="13387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40B33427-7433-4394-BB92-0F31F5BA4C56}"/>
                </a:ext>
              </a:extLst>
            </p:cNvPr>
            <p:cNvSpPr/>
            <p:nvPr/>
          </p:nvSpPr>
          <p:spPr>
            <a:xfrm>
              <a:off x="5034291" y="1334928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6339" y="7144"/>
                    <a:pt x="7291" y="7144"/>
                    <a:pt x="82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D7526696-50BF-4B55-A4DB-36A5CEBE534B}"/>
                </a:ext>
              </a:extLst>
            </p:cNvPr>
            <p:cNvSpPr/>
            <p:nvPr/>
          </p:nvSpPr>
          <p:spPr>
            <a:xfrm>
              <a:off x="5120164" y="1334662"/>
              <a:ext cx="9525" cy="9525"/>
            </a:xfrm>
            <a:custGeom>
              <a:avLst/>
              <a:gdLst>
                <a:gd name="connsiteX0" fmla="*/ 7144 w 9525"/>
                <a:gd name="connsiteY0" fmla="*/ 7410 h 9525"/>
                <a:gd name="connsiteX1" fmla="*/ 8096 w 9525"/>
                <a:gd name="connsiteY1" fmla="*/ 8363 h 9525"/>
                <a:gd name="connsiteX2" fmla="*/ 7144 w 9525"/>
                <a:gd name="connsiteY2" fmla="*/ 74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0"/>
                  </a:moveTo>
                  <a:cubicBezTo>
                    <a:pt x="8096" y="6458"/>
                    <a:pt x="8096" y="8363"/>
                    <a:pt x="8096" y="8363"/>
                  </a:cubicBezTo>
                  <a:cubicBezTo>
                    <a:pt x="7144" y="9315"/>
                    <a:pt x="8096" y="7410"/>
                    <a:pt x="7144" y="74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4A55097F-83A6-4E50-98A7-6024720B3D75}"/>
                </a:ext>
              </a:extLst>
            </p:cNvPr>
            <p:cNvSpPr/>
            <p:nvPr/>
          </p:nvSpPr>
          <p:spPr>
            <a:xfrm>
              <a:off x="5164508" y="1329954"/>
              <a:ext cx="9525" cy="9525"/>
            </a:xfrm>
            <a:custGeom>
              <a:avLst/>
              <a:gdLst>
                <a:gd name="connsiteX0" fmla="*/ 7567 w 9525"/>
                <a:gd name="connsiteY0" fmla="*/ 9260 h 9525"/>
                <a:gd name="connsiteX1" fmla="*/ 7567 w 9525"/>
                <a:gd name="connsiteY1" fmla="*/ 926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9260"/>
                  </a:moveTo>
                  <a:cubicBezTo>
                    <a:pt x="7567" y="9260"/>
                    <a:pt x="6615" y="4498"/>
                    <a:pt x="7567" y="926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0E32518A-465E-4BF4-A5E0-6A4EA6B8D29D}"/>
                </a:ext>
              </a:extLst>
            </p:cNvPr>
            <p:cNvSpPr/>
            <p:nvPr/>
          </p:nvSpPr>
          <p:spPr>
            <a:xfrm>
              <a:off x="5304949" y="1291671"/>
              <a:ext cx="9525" cy="9525"/>
            </a:xfrm>
            <a:custGeom>
              <a:avLst/>
              <a:gdLst>
                <a:gd name="connsiteX0" fmla="*/ 7144 w 9525"/>
                <a:gd name="connsiteY0" fmla="*/ 8491 h 9525"/>
                <a:gd name="connsiteX1" fmla="*/ 8096 w 9525"/>
                <a:gd name="connsiteY1" fmla="*/ 7538 h 9525"/>
                <a:gd name="connsiteX2" fmla="*/ 7144 w 9525"/>
                <a:gd name="connsiteY2" fmla="*/ 849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491"/>
                  </a:moveTo>
                  <a:cubicBezTo>
                    <a:pt x="9049" y="7538"/>
                    <a:pt x="6191" y="6586"/>
                    <a:pt x="8096" y="7538"/>
                  </a:cubicBezTo>
                  <a:cubicBezTo>
                    <a:pt x="9049" y="8491"/>
                    <a:pt x="8096" y="9443"/>
                    <a:pt x="7144" y="849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200C58F6-1E01-4375-8547-E7DD3F8E93DB}"/>
                </a:ext>
              </a:extLst>
            </p:cNvPr>
            <p:cNvSpPr/>
            <p:nvPr/>
          </p:nvSpPr>
          <p:spPr>
            <a:xfrm>
              <a:off x="4758214" y="1278731"/>
              <a:ext cx="552450" cy="38100"/>
            </a:xfrm>
            <a:custGeom>
              <a:avLst/>
              <a:gdLst>
                <a:gd name="connsiteX0" fmla="*/ 7144 w 552450"/>
                <a:gd name="connsiteY0" fmla="*/ 27146 h 38100"/>
                <a:gd name="connsiteX1" fmla="*/ 160496 w 552450"/>
                <a:gd name="connsiteY1" fmla="*/ 31909 h 38100"/>
                <a:gd name="connsiteX2" fmla="*/ 245269 w 552450"/>
                <a:gd name="connsiteY2" fmla="*/ 25241 h 38100"/>
                <a:gd name="connsiteX3" fmla="*/ 324326 w 552450"/>
                <a:gd name="connsiteY3" fmla="*/ 23336 h 38100"/>
                <a:gd name="connsiteX4" fmla="*/ 419576 w 552450"/>
                <a:gd name="connsiteY4" fmla="*/ 12859 h 38100"/>
                <a:gd name="connsiteX5" fmla="*/ 419576 w 552450"/>
                <a:gd name="connsiteY5" fmla="*/ 21431 h 38100"/>
                <a:gd name="connsiteX6" fmla="*/ 420529 w 552450"/>
                <a:gd name="connsiteY6" fmla="*/ 24289 h 38100"/>
                <a:gd name="connsiteX7" fmla="*/ 471964 w 552450"/>
                <a:gd name="connsiteY7" fmla="*/ 18574 h 38100"/>
                <a:gd name="connsiteX8" fmla="*/ 482441 w 552450"/>
                <a:gd name="connsiteY8" fmla="*/ 9049 h 38100"/>
                <a:gd name="connsiteX9" fmla="*/ 482441 w 552450"/>
                <a:gd name="connsiteY9" fmla="*/ 15716 h 38100"/>
                <a:gd name="connsiteX10" fmla="*/ 487204 w 552450"/>
                <a:gd name="connsiteY10" fmla="*/ 8096 h 38100"/>
                <a:gd name="connsiteX11" fmla="*/ 490061 w 552450"/>
                <a:gd name="connsiteY11" fmla="*/ 7144 h 38100"/>
                <a:gd name="connsiteX12" fmla="*/ 499586 w 552450"/>
                <a:gd name="connsiteY12" fmla="*/ 9049 h 38100"/>
                <a:gd name="connsiteX13" fmla="*/ 495776 w 552450"/>
                <a:gd name="connsiteY13" fmla="*/ 19526 h 38100"/>
                <a:gd name="connsiteX14" fmla="*/ 510064 w 552450"/>
                <a:gd name="connsiteY14" fmla="*/ 9049 h 38100"/>
                <a:gd name="connsiteX15" fmla="*/ 547211 w 552450"/>
                <a:gd name="connsiteY15" fmla="*/ 15716 h 38100"/>
                <a:gd name="connsiteX16" fmla="*/ 550069 w 552450"/>
                <a:gd name="connsiteY16" fmla="*/ 17621 h 38100"/>
                <a:gd name="connsiteX17" fmla="*/ 372904 w 552450"/>
                <a:gd name="connsiteY17" fmla="*/ 35719 h 38100"/>
                <a:gd name="connsiteX18" fmla="*/ 244316 w 552450"/>
                <a:gd name="connsiteY18" fmla="*/ 38576 h 38100"/>
                <a:gd name="connsiteX19" fmla="*/ 7144 w 552450"/>
                <a:gd name="connsiteY19" fmla="*/ 27146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52450" h="38100">
                  <a:moveTo>
                    <a:pt x="7144" y="27146"/>
                  </a:moveTo>
                  <a:cubicBezTo>
                    <a:pt x="34766" y="10001"/>
                    <a:pt x="139541" y="31909"/>
                    <a:pt x="160496" y="31909"/>
                  </a:cubicBezTo>
                  <a:cubicBezTo>
                    <a:pt x="185261" y="31909"/>
                    <a:pt x="233839" y="32861"/>
                    <a:pt x="245269" y="25241"/>
                  </a:cubicBezTo>
                  <a:cubicBezTo>
                    <a:pt x="246221" y="28099"/>
                    <a:pt x="324326" y="23336"/>
                    <a:pt x="324326" y="23336"/>
                  </a:cubicBezTo>
                  <a:cubicBezTo>
                    <a:pt x="321469" y="24289"/>
                    <a:pt x="419576" y="17621"/>
                    <a:pt x="419576" y="12859"/>
                  </a:cubicBezTo>
                  <a:cubicBezTo>
                    <a:pt x="424339" y="18574"/>
                    <a:pt x="412909" y="10954"/>
                    <a:pt x="419576" y="21431"/>
                  </a:cubicBezTo>
                  <a:cubicBezTo>
                    <a:pt x="421481" y="20479"/>
                    <a:pt x="421481" y="21431"/>
                    <a:pt x="420529" y="24289"/>
                  </a:cubicBezTo>
                  <a:cubicBezTo>
                    <a:pt x="425291" y="20479"/>
                    <a:pt x="477679" y="1429"/>
                    <a:pt x="471964" y="18574"/>
                  </a:cubicBezTo>
                  <a:cubicBezTo>
                    <a:pt x="471964" y="18574"/>
                    <a:pt x="481489" y="8096"/>
                    <a:pt x="482441" y="9049"/>
                  </a:cubicBezTo>
                  <a:cubicBezTo>
                    <a:pt x="481489" y="9049"/>
                    <a:pt x="479584" y="15716"/>
                    <a:pt x="482441" y="15716"/>
                  </a:cubicBezTo>
                  <a:cubicBezTo>
                    <a:pt x="486251" y="14764"/>
                    <a:pt x="485299" y="9049"/>
                    <a:pt x="487204" y="8096"/>
                  </a:cubicBezTo>
                  <a:cubicBezTo>
                    <a:pt x="486251" y="10001"/>
                    <a:pt x="487204" y="10001"/>
                    <a:pt x="490061" y="7144"/>
                  </a:cubicBezTo>
                  <a:cubicBezTo>
                    <a:pt x="493871" y="13811"/>
                    <a:pt x="487204" y="10954"/>
                    <a:pt x="499586" y="9049"/>
                  </a:cubicBezTo>
                  <a:cubicBezTo>
                    <a:pt x="498634" y="16669"/>
                    <a:pt x="492919" y="9049"/>
                    <a:pt x="495776" y="19526"/>
                  </a:cubicBezTo>
                  <a:cubicBezTo>
                    <a:pt x="497681" y="19526"/>
                    <a:pt x="510064" y="10001"/>
                    <a:pt x="510064" y="9049"/>
                  </a:cubicBezTo>
                  <a:cubicBezTo>
                    <a:pt x="522446" y="10954"/>
                    <a:pt x="533876" y="19526"/>
                    <a:pt x="547211" y="15716"/>
                  </a:cubicBezTo>
                  <a:cubicBezTo>
                    <a:pt x="547211" y="16669"/>
                    <a:pt x="550069" y="17621"/>
                    <a:pt x="550069" y="17621"/>
                  </a:cubicBezTo>
                  <a:cubicBezTo>
                    <a:pt x="533876" y="27146"/>
                    <a:pt x="420529" y="32861"/>
                    <a:pt x="372904" y="35719"/>
                  </a:cubicBezTo>
                  <a:cubicBezTo>
                    <a:pt x="329089" y="38576"/>
                    <a:pt x="284321" y="36671"/>
                    <a:pt x="244316" y="38576"/>
                  </a:cubicBezTo>
                  <a:cubicBezTo>
                    <a:pt x="185261" y="42386"/>
                    <a:pt x="45244" y="21431"/>
                    <a:pt x="7144" y="2714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F55CF8FB-F591-498E-AF84-8E4766F884D3}"/>
                </a:ext>
              </a:extLst>
            </p:cNvPr>
            <p:cNvSpPr/>
            <p:nvPr/>
          </p:nvSpPr>
          <p:spPr>
            <a:xfrm>
              <a:off x="5301697" y="1291113"/>
              <a:ext cx="9525" cy="9525"/>
            </a:xfrm>
            <a:custGeom>
              <a:avLst/>
              <a:gdLst>
                <a:gd name="connsiteX0" fmla="*/ 8491 w 9525"/>
                <a:gd name="connsiteY0" fmla="*/ 10001 h 9525"/>
                <a:gd name="connsiteX1" fmla="*/ 7538 w 9525"/>
                <a:gd name="connsiteY1" fmla="*/ 7144 h 9525"/>
                <a:gd name="connsiteX2" fmla="*/ 8491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491" y="10001"/>
                  </a:moveTo>
                  <a:cubicBezTo>
                    <a:pt x="7538" y="9049"/>
                    <a:pt x="6586" y="8096"/>
                    <a:pt x="7538" y="7144"/>
                  </a:cubicBezTo>
                  <a:cubicBezTo>
                    <a:pt x="7538" y="8096"/>
                    <a:pt x="8491" y="9049"/>
                    <a:pt x="8491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C4888F0D-0EC2-4FA9-BC42-11140FFF86DE}"/>
                </a:ext>
              </a:extLst>
            </p:cNvPr>
            <p:cNvSpPr/>
            <p:nvPr/>
          </p:nvSpPr>
          <p:spPr>
            <a:xfrm>
              <a:off x="5263991" y="128402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43AED1D4-A316-4A4F-9B38-6C304635033E}"/>
                </a:ext>
              </a:extLst>
            </p:cNvPr>
            <p:cNvSpPr/>
            <p:nvPr/>
          </p:nvSpPr>
          <p:spPr>
            <a:xfrm>
              <a:off x="5254466" y="128254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1095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9049" y="7144"/>
                    <a:pt x="10954" y="7144"/>
                  </a:cubicBezTo>
                  <a:lnTo>
                    <a:pt x="7144" y="90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504D645C-733A-47DB-BCF2-666A2109D416}"/>
                </a:ext>
              </a:extLst>
            </p:cNvPr>
            <p:cNvSpPr/>
            <p:nvPr/>
          </p:nvSpPr>
          <p:spPr>
            <a:xfrm>
              <a:off x="5244227" y="1280636"/>
              <a:ext cx="9525" cy="9525"/>
            </a:xfrm>
            <a:custGeom>
              <a:avLst/>
              <a:gdLst>
                <a:gd name="connsiteX0" fmla="*/ 7858 w 9525"/>
                <a:gd name="connsiteY0" fmla="*/ 8096 h 9525"/>
                <a:gd name="connsiteX1" fmla="*/ 7858 w 9525"/>
                <a:gd name="connsiteY1" fmla="*/ 7144 h 9525"/>
                <a:gd name="connsiteX2" fmla="*/ 7858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8096"/>
                  </a:moveTo>
                  <a:cubicBezTo>
                    <a:pt x="6906" y="7144"/>
                    <a:pt x="6906" y="7144"/>
                    <a:pt x="7858" y="7144"/>
                  </a:cubicBezTo>
                  <a:cubicBezTo>
                    <a:pt x="8811" y="7144"/>
                    <a:pt x="8811" y="7144"/>
                    <a:pt x="7858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9D7316C5-4F17-42AD-9C93-ED036055CCB4}"/>
                </a:ext>
              </a:extLst>
            </p:cNvPr>
            <p:cNvSpPr/>
            <p:nvPr/>
          </p:nvSpPr>
          <p:spPr>
            <a:xfrm>
              <a:off x="5243036" y="1282541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cubicBezTo>
                    <a:pt x="8096" y="8096"/>
                    <a:pt x="8096" y="8096"/>
                    <a:pt x="7144" y="7144"/>
                  </a:cubicBezTo>
                  <a:cubicBezTo>
                    <a:pt x="7144" y="8096"/>
                    <a:pt x="9049" y="6191"/>
                    <a:pt x="9049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0B4F2F10-D9DB-4A20-AE34-DEE8C307C653}"/>
                </a:ext>
              </a:extLst>
            </p:cNvPr>
            <p:cNvSpPr/>
            <p:nvPr/>
          </p:nvSpPr>
          <p:spPr>
            <a:xfrm>
              <a:off x="5223034" y="1281313"/>
              <a:ext cx="9525" cy="9525"/>
            </a:xfrm>
            <a:custGeom>
              <a:avLst/>
              <a:gdLst>
                <a:gd name="connsiteX0" fmla="*/ 9049 w 9525"/>
                <a:gd name="connsiteY0" fmla="*/ 7419 h 9525"/>
                <a:gd name="connsiteX1" fmla="*/ 7144 w 9525"/>
                <a:gd name="connsiteY1" fmla="*/ 7419 h 9525"/>
                <a:gd name="connsiteX2" fmla="*/ 9049 w 9525"/>
                <a:gd name="connsiteY2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419"/>
                  </a:moveTo>
                  <a:cubicBezTo>
                    <a:pt x="9049" y="7419"/>
                    <a:pt x="7144" y="8371"/>
                    <a:pt x="7144" y="7419"/>
                  </a:cubicBezTo>
                  <a:cubicBezTo>
                    <a:pt x="8096" y="8371"/>
                    <a:pt x="9049" y="6466"/>
                    <a:pt x="9049" y="74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40AEB194-3E99-4493-8E09-214F5531486F}"/>
                </a:ext>
              </a:extLst>
            </p:cNvPr>
            <p:cNvSpPr/>
            <p:nvPr/>
          </p:nvSpPr>
          <p:spPr>
            <a:xfrm>
              <a:off x="5215266" y="1282647"/>
              <a:ext cx="9525" cy="9525"/>
            </a:xfrm>
            <a:custGeom>
              <a:avLst/>
              <a:gdLst>
                <a:gd name="connsiteX0" fmla="*/ 8244 w 9525"/>
                <a:gd name="connsiteY0" fmla="*/ 7990 h 9525"/>
                <a:gd name="connsiteX1" fmla="*/ 82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990"/>
                  </a:moveTo>
                  <a:cubicBezTo>
                    <a:pt x="7291" y="7990"/>
                    <a:pt x="6339" y="6085"/>
                    <a:pt x="8244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3B74C666-2FD0-4ABF-9567-847B4130953B}"/>
                </a:ext>
              </a:extLst>
            </p:cNvPr>
            <p:cNvSpPr/>
            <p:nvPr/>
          </p:nvSpPr>
          <p:spPr>
            <a:xfrm>
              <a:off x="5040154" y="12949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125B923E-81A8-4C4E-84B2-C0B843EFC766}"/>
                </a:ext>
              </a:extLst>
            </p:cNvPr>
            <p:cNvSpPr/>
            <p:nvPr/>
          </p:nvSpPr>
          <p:spPr>
            <a:xfrm>
              <a:off x="4966811" y="1295609"/>
              <a:ext cx="9525" cy="9525"/>
            </a:xfrm>
            <a:custGeom>
              <a:avLst/>
              <a:gdLst>
                <a:gd name="connsiteX0" fmla="*/ 8096 w 9525"/>
                <a:gd name="connsiteY0" fmla="*/ 8363 h 9525"/>
                <a:gd name="connsiteX1" fmla="*/ 7144 w 9525"/>
                <a:gd name="connsiteY1" fmla="*/ 7410 h 9525"/>
                <a:gd name="connsiteX2" fmla="*/ 8096 w 9525"/>
                <a:gd name="connsiteY2" fmla="*/ 836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363"/>
                  </a:moveTo>
                  <a:cubicBezTo>
                    <a:pt x="7144" y="9315"/>
                    <a:pt x="7144" y="7410"/>
                    <a:pt x="7144" y="7410"/>
                  </a:cubicBezTo>
                  <a:cubicBezTo>
                    <a:pt x="8096" y="6458"/>
                    <a:pt x="6191" y="8363"/>
                    <a:pt x="8096" y="836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0F155A2C-AA5E-49B1-A4D1-DF39C321517E}"/>
                </a:ext>
              </a:extLst>
            </p:cNvPr>
            <p:cNvSpPr/>
            <p:nvPr/>
          </p:nvSpPr>
          <p:spPr>
            <a:xfrm>
              <a:off x="4927759" y="13015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1190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C1469535-A5B0-467B-B8B0-65152493852D}"/>
                </a:ext>
              </a:extLst>
            </p:cNvPr>
            <p:cNvSpPr/>
            <p:nvPr/>
          </p:nvSpPr>
          <p:spPr>
            <a:xfrm>
              <a:off x="5295424" y="1266082"/>
              <a:ext cx="9525" cy="9525"/>
            </a:xfrm>
            <a:custGeom>
              <a:avLst/>
              <a:gdLst>
                <a:gd name="connsiteX0" fmla="*/ 7144 w 9525"/>
                <a:gd name="connsiteY0" fmla="*/ 8363 h 9525"/>
                <a:gd name="connsiteX1" fmla="*/ 8096 w 9525"/>
                <a:gd name="connsiteY1" fmla="*/ 7410 h 9525"/>
                <a:gd name="connsiteX2" fmla="*/ 7144 w 9525"/>
                <a:gd name="connsiteY2" fmla="*/ 836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363"/>
                  </a:moveTo>
                  <a:cubicBezTo>
                    <a:pt x="9049" y="8363"/>
                    <a:pt x="6191" y="6458"/>
                    <a:pt x="8096" y="7410"/>
                  </a:cubicBezTo>
                  <a:cubicBezTo>
                    <a:pt x="8096" y="8363"/>
                    <a:pt x="8096" y="9315"/>
                    <a:pt x="7144" y="836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80FEE60B-577B-493C-8ED3-424DE3B805AC}"/>
                </a:ext>
              </a:extLst>
            </p:cNvPr>
            <p:cNvSpPr/>
            <p:nvPr/>
          </p:nvSpPr>
          <p:spPr>
            <a:xfrm>
              <a:off x="4789646" y="1250156"/>
              <a:ext cx="514350" cy="28575"/>
            </a:xfrm>
            <a:custGeom>
              <a:avLst/>
              <a:gdLst>
                <a:gd name="connsiteX0" fmla="*/ 7144 w 514350"/>
                <a:gd name="connsiteY0" fmla="*/ 23336 h 28575"/>
                <a:gd name="connsiteX1" fmla="*/ 148114 w 514350"/>
                <a:gd name="connsiteY1" fmla="*/ 20479 h 28575"/>
                <a:gd name="connsiteX2" fmla="*/ 226219 w 514350"/>
                <a:gd name="connsiteY2" fmla="*/ 15716 h 28575"/>
                <a:gd name="connsiteX3" fmla="*/ 299561 w 514350"/>
                <a:gd name="connsiteY3" fmla="*/ 15716 h 28575"/>
                <a:gd name="connsiteX4" fmla="*/ 388144 w 514350"/>
                <a:gd name="connsiteY4" fmla="*/ 10001 h 28575"/>
                <a:gd name="connsiteX5" fmla="*/ 388144 w 514350"/>
                <a:gd name="connsiteY5" fmla="*/ 21431 h 28575"/>
                <a:gd name="connsiteX6" fmla="*/ 435769 w 514350"/>
                <a:gd name="connsiteY6" fmla="*/ 18574 h 28575"/>
                <a:gd name="connsiteX7" fmla="*/ 446246 w 514350"/>
                <a:gd name="connsiteY7" fmla="*/ 9049 h 28575"/>
                <a:gd name="connsiteX8" fmla="*/ 446246 w 514350"/>
                <a:gd name="connsiteY8" fmla="*/ 15716 h 28575"/>
                <a:gd name="connsiteX9" fmla="*/ 451009 w 514350"/>
                <a:gd name="connsiteY9" fmla="*/ 8096 h 28575"/>
                <a:gd name="connsiteX10" fmla="*/ 453866 w 514350"/>
                <a:gd name="connsiteY10" fmla="*/ 7144 h 28575"/>
                <a:gd name="connsiteX11" fmla="*/ 462439 w 514350"/>
                <a:gd name="connsiteY11" fmla="*/ 9049 h 28575"/>
                <a:gd name="connsiteX12" fmla="*/ 457676 w 514350"/>
                <a:gd name="connsiteY12" fmla="*/ 18574 h 28575"/>
                <a:gd name="connsiteX13" fmla="*/ 471011 w 514350"/>
                <a:gd name="connsiteY13" fmla="*/ 9049 h 28575"/>
                <a:gd name="connsiteX14" fmla="*/ 505301 w 514350"/>
                <a:gd name="connsiteY14" fmla="*/ 17621 h 28575"/>
                <a:gd name="connsiteX15" fmla="*/ 508159 w 514350"/>
                <a:gd name="connsiteY15" fmla="*/ 19526 h 28575"/>
                <a:gd name="connsiteX16" fmla="*/ 343376 w 514350"/>
                <a:gd name="connsiteY16" fmla="*/ 30004 h 28575"/>
                <a:gd name="connsiteX17" fmla="*/ 224314 w 514350"/>
                <a:gd name="connsiteY17" fmla="*/ 29051 h 28575"/>
                <a:gd name="connsiteX18" fmla="*/ 7144 w 514350"/>
                <a:gd name="connsiteY18" fmla="*/ 23336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14350" h="28575">
                  <a:moveTo>
                    <a:pt x="7144" y="23336"/>
                  </a:moveTo>
                  <a:cubicBezTo>
                    <a:pt x="30004" y="5239"/>
                    <a:pt x="130016" y="21431"/>
                    <a:pt x="148114" y="20479"/>
                  </a:cubicBezTo>
                  <a:cubicBezTo>
                    <a:pt x="170021" y="19526"/>
                    <a:pt x="215741" y="23336"/>
                    <a:pt x="226219" y="15716"/>
                  </a:cubicBezTo>
                  <a:cubicBezTo>
                    <a:pt x="227171" y="17621"/>
                    <a:pt x="299561" y="15716"/>
                    <a:pt x="299561" y="15716"/>
                  </a:cubicBezTo>
                  <a:cubicBezTo>
                    <a:pt x="296704" y="16669"/>
                    <a:pt x="388144" y="13811"/>
                    <a:pt x="388144" y="10001"/>
                  </a:cubicBezTo>
                  <a:cubicBezTo>
                    <a:pt x="389096" y="10954"/>
                    <a:pt x="387191" y="20479"/>
                    <a:pt x="388144" y="21431"/>
                  </a:cubicBezTo>
                  <a:cubicBezTo>
                    <a:pt x="392906" y="17621"/>
                    <a:pt x="442436" y="1429"/>
                    <a:pt x="435769" y="18574"/>
                  </a:cubicBezTo>
                  <a:cubicBezTo>
                    <a:pt x="434816" y="18574"/>
                    <a:pt x="445294" y="9049"/>
                    <a:pt x="446246" y="9049"/>
                  </a:cubicBezTo>
                  <a:cubicBezTo>
                    <a:pt x="446246" y="9049"/>
                    <a:pt x="443389" y="15716"/>
                    <a:pt x="446246" y="15716"/>
                  </a:cubicBezTo>
                  <a:cubicBezTo>
                    <a:pt x="450056" y="14764"/>
                    <a:pt x="449104" y="10001"/>
                    <a:pt x="451009" y="8096"/>
                  </a:cubicBezTo>
                  <a:cubicBezTo>
                    <a:pt x="450056" y="10001"/>
                    <a:pt x="451009" y="10001"/>
                    <a:pt x="453866" y="7144"/>
                  </a:cubicBezTo>
                  <a:cubicBezTo>
                    <a:pt x="457676" y="13811"/>
                    <a:pt x="451009" y="10954"/>
                    <a:pt x="462439" y="9049"/>
                  </a:cubicBezTo>
                  <a:cubicBezTo>
                    <a:pt x="461486" y="15716"/>
                    <a:pt x="455771" y="9049"/>
                    <a:pt x="457676" y="18574"/>
                  </a:cubicBezTo>
                  <a:cubicBezTo>
                    <a:pt x="459581" y="18574"/>
                    <a:pt x="471011" y="10001"/>
                    <a:pt x="471011" y="9049"/>
                  </a:cubicBezTo>
                  <a:cubicBezTo>
                    <a:pt x="482441" y="10954"/>
                    <a:pt x="491966" y="20479"/>
                    <a:pt x="505301" y="17621"/>
                  </a:cubicBezTo>
                  <a:cubicBezTo>
                    <a:pt x="505301" y="18574"/>
                    <a:pt x="508159" y="19526"/>
                    <a:pt x="508159" y="19526"/>
                  </a:cubicBezTo>
                  <a:cubicBezTo>
                    <a:pt x="491966" y="27146"/>
                    <a:pt x="388144" y="28099"/>
                    <a:pt x="343376" y="30004"/>
                  </a:cubicBezTo>
                  <a:cubicBezTo>
                    <a:pt x="303371" y="30956"/>
                    <a:pt x="261461" y="28099"/>
                    <a:pt x="224314" y="29051"/>
                  </a:cubicBezTo>
                  <a:cubicBezTo>
                    <a:pt x="184309" y="29051"/>
                    <a:pt x="31909" y="16669"/>
                    <a:pt x="7144" y="2333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73BD6F35-C041-420D-8F84-530A928478C3}"/>
                </a:ext>
              </a:extLst>
            </p:cNvPr>
            <p:cNvSpPr/>
            <p:nvPr/>
          </p:nvSpPr>
          <p:spPr>
            <a:xfrm>
              <a:off x="5292300" y="1265396"/>
              <a:ext cx="9525" cy="9525"/>
            </a:xfrm>
            <a:custGeom>
              <a:avLst/>
              <a:gdLst>
                <a:gd name="connsiteX0" fmla="*/ 8363 w 9525"/>
                <a:gd name="connsiteY0" fmla="*/ 10001 h 9525"/>
                <a:gd name="connsiteX1" fmla="*/ 7410 w 9525"/>
                <a:gd name="connsiteY1" fmla="*/ 7144 h 9525"/>
                <a:gd name="connsiteX2" fmla="*/ 8363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363" y="10001"/>
                  </a:moveTo>
                  <a:cubicBezTo>
                    <a:pt x="8363" y="9049"/>
                    <a:pt x="6458" y="8096"/>
                    <a:pt x="7410" y="7144"/>
                  </a:cubicBezTo>
                  <a:cubicBezTo>
                    <a:pt x="7410" y="7144"/>
                    <a:pt x="8363" y="9049"/>
                    <a:pt x="8363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DC1D6624-75F2-4B0B-B21D-97933180F354}"/>
                </a:ext>
              </a:extLst>
            </p:cNvPr>
            <p:cNvSpPr/>
            <p:nvPr/>
          </p:nvSpPr>
          <p:spPr>
            <a:xfrm>
              <a:off x="5258276" y="1255977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7144" y="7990"/>
                    <a:pt x="8096" y="6085"/>
                    <a:pt x="7144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96F89BEF-0F58-40B8-B158-86CDC44A76C3}"/>
                </a:ext>
              </a:extLst>
            </p:cNvPr>
            <p:cNvSpPr/>
            <p:nvPr/>
          </p:nvSpPr>
          <p:spPr>
            <a:xfrm>
              <a:off x="5248751" y="125491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10001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9049" y="7144"/>
                    <a:pt x="10001" y="7144"/>
                  </a:cubicBezTo>
                  <a:lnTo>
                    <a:pt x="7144" y="90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FD70070A-5626-4972-B814-273C73035AF3}"/>
                </a:ext>
              </a:extLst>
            </p:cNvPr>
            <p:cNvSpPr/>
            <p:nvPr/>
          </p:nvSpPr>
          <p:spPr>
            <a:xfrm>
              <a:off x="5240417" y="1251108"/>
              <a:ext cx="9525" cy="9525"/>
            </a:xfrm>
            <a:custGeom>
              <a:avLst/>
              <a:gdLst>
                <a:gd name="connsiteX0" fmla="*/ 7858 w 9525"/>
                <a:gd name="connsiteY0" fmla="*/ 8096 h 9525"/>
                <a:gd name="connsiteX1" fmla="*/ 7858 w 9525"/>
                <a:gd name="connsiteY1" fmla="*/ 7144 h 9525"/>
                <a:gd name="connsiteX2" fmla="*/ 7858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8096"/>
                  </a:moveTo>
                  <a:cubicBezTo>
                    <a:pt x="6906" y="7144"/>
                    <a:pt x="6906" y="7144"/>
                    <a:pt x="7858" y="7144"/>
                  </a:cubicBezTo>
                  <a:cubicBezTo>
                    <a:pt x="7858" y="8096"/>
                    <a:pt x="7858" y="8096"/>
                    <a:pt x="7858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25008B72-0EBE-4F63-998F-4B50E0D4E0F1}"/>
                </a:ext>
              </a:extLst>
            </p:cNvPr>
            <p:cNvSpPr/>
            <p:nvPr/>
          </p:nvSpPr>
          <p:spPr>
            <a:xfrm>
              <a:off x="5239226" y="1253728"/>
              <a:ext cx="9525" cy="9525"/>
            </a:xfrm>
            <a:custGeom>
              <a:avLst/>
              <a:gdLst>
                <a:gd name="connsiteX0" fmla="*/ 8096 w 9525"/>
                <a:gd name="connsiteY0" fmla="*/ 8334 h 9525"/>
                <a:gd name="connsiteX1" fmla="*/ 7144 w 9525"/>
                <a:gd name="connsiteY1" fmla="*/ 7382 h 9525"/>
                <a:gd name="connsiteX2" fmla="*/ 8096 w 9525"/>
                <a:gd name="connsiteY2" fmla="*/ 833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334"/>
                  </a:moveTo>
                  <a:cubicBezTo>
                    <a:pt x="7144" y="8334"/>
                    <a:pt x="7144" y="7382"/>
                    <a:pt x="7144" y="7382"/>
                  </a:cubicBezTo>
                  <a:cubicBezTo>
                    <a:pt x="7144" y="7382"/>
                    <a:pt x="8096" y="6429"/>
                    <a:pt x="8096" y="833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A144201E-8850-4B4E-BD57-D77B219E6FD3}"/>
                </a:ext>
              </a:extLst>
            </p:cNvPr>
            <p:cNvSpPr/>
            <p:nvPr/>
          </p:nvSpPr>
          <p:spPr>
            <a:xfrm>
              <a:off x="5220176" y="1251214"/>
              <a:ext cx="9525" cy="9525"/>
            </a:xfrm>
            <a:custGeom>
              <a:avLst/>
              <a:gdLst>
                <a:gd name="connsiteX0" fmla="*/ 9049 w 9525"/>
                <a:gd name="connsiteY0" fmla="*/ 7990 h 9525"/>
                <a:gd name="connsiteX1" fmla="*/ 7144 w 9525"/>
                <a:gd name="connsiteY1" fmla="*/ 7990 h 9525"/>
                <a:gd name="connsiteX2" fmla="*/ 9049 w 9525"/>
                <a:gd name="connsiteY2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990"/>
                  </a:moveTo>
                  <a:cubicBezTo>
                    <a:pt x="9049" y="7990"/>
                    <a:pt x="8096" y="8943"/>
                    <a:pt x="7144" y="7990"/>
                  </a:cubicBezTo>
                  <a:cubicBezTo>
                    <a:pt x="8096" y="7990"/>
                    <a:pt x="9049" y="6085"/>
                    <a:pt x="9049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1112B351-01B3-4739-86EE-1DCB9AA1875F}"/>
                </a:ext>
              </a:extLst>
            </p:cNvPr>
            <p:cNvSpPr/>
            <p:nvPr/>
          </p:nvSpPr>
          <p:spPr>
            <a:xfrm>
              <a:off x="5213085" y="1252167"/>
              <a:ext cx="9525" cy="9525"/>
            </a:xfrm>
            <a:custGeom>
              <a:avLst/>
              <a:gdLst>
                <a:gd name="connsiteX0" fmla="*/ 7567 w 9525"/>
                <a:gd name="connsiteY0" fmla="*/ 7990 h 9525"/>
                <a:gd name="connsiteX1" fmla="*/ 7567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990"/>
                  </a:moveTo>
                  <a:cubicBezTo>
                    <a:pt x="7567" y="7990"/>
                    <a:pt x="6615" y="6085"/>
                    <a:pt x="7567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A37DB5D9-33E8-44D0-B435-A31BCA39C04A}"/>
                </a:ext>
              </a:extLst>
            </p:cNvPr>
            <p:cNvSpPr/>
            <p:nvPr/>
          </p:nvSpPr>
          <p:spPr>
            <a:xfrm>
              <a:off x="5049679" y="12568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7144"/>
                    <a:pt x="9049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E606ED0E-BD2C-4D34-829E-45983F157634}"/>
                </a:ext>
              </a:extLst>
            </p:cNvPr>
            <p:cNvSpPr/>
            <p:nvPr/>
          </p:nvSpPr>
          <p:spPr>
            <a:xfrm>
              <a:off x="4982051" y="1255871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9049"/>
                    <a:pt x="7144" y="7144"/>
                    <a:pt x="7144" y="7144"/>
                  </a:cubicBezTo>
                  <a:cubicBezTo>
                    <a:pt x="8096" y="7144"/>
                    <a:pt x="6191" y="9049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E0B61CDD-BE85-41FD-999E-48D57B79AEC9}"/>
                </a:ext>
              </a:extLst>
            </p:cNvPr>
            <p:cNvSpPr/>
            <p:nvPr/>
          </p:nvSpPr>
          <p:spPr>
            <a:xfrm>
              <a:off x="4945856" y="12615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1190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952A0248-EEFB-4A49-9E49-FEB4A90C64E0}"/>
                </a:ext>
              </a:extLst>
            </p:cNvPr>
            <p:cNvSpPr/>
            <p:nvPr/>
          </p:nvSpPr>
          <p:spPr>
            <a:xfrm>
              <a:off x="5255419" y="57536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8520"/>
                    <a:pt x="9049" y="8520"/>
                    <a:pt x="7144" y="7567"/>
                  </a:cubicBezTo>
                  <a:cubicBezTo>
                    <a:pt x="7144" y="7567"/>
                    <a:pt x="7144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4F7E544C-C5B1-4EE2-8883-B791CD731520}"/>
                </a:ext>
              </a:extLst>
            </p:cNvPr>
            <p:cNvSpPr/>
            <p:nvPr/>
          </p:nvSpPr>
          <p:spPr>
            <a:xfrm>
              <a:off x="5200187" y="481636"/>
              <a:ext cx="104775" cy="104775"/>
            </a:xfrm>
            <a:custGeom>
              <a:avLst/>
              <a:gdLst>
                <a:gd name="connsiteX0" fmla="*/ 9036 w 104775"/>
                <a:gd name="connsiteY0" fmla="*/ 57479 h 104775"/>
                <a:gd name="connsiteX1" fmla="*/ 48088 w 104775"/>
                <a:gd name="connsiteY1" fmla="*/ 13664 h 104775"/>
                <a:gd name="connsiteX2" fmla="*/ 97618 w 104775"/>
                <a:gd name="connsiteY2" fmla="*/ 69861 h 104775"/>
                <a:gd name="connsiteX3" fmla="*/ 89046 w 104775"/>
                <a:gd name="connsiteY3" fmla="*/ 67956 h 104775"/>
                <a:gd name="connsiteX4" fmla="*/ 86188 w 104775"/>
                <a:gd name="connsiteY4" fmla="*/ 67956 h 104775"/>
                <a:gd name="connsiteX5" fmla="*/ 96666 w 104775"/>
                <a:gd name="connsiteY5" fmla="*/ 75576 h 104775"/>
                <a:gd name="connsiteX6" fmla="*/ 92856 w 104775"/>
                <a:gd name="connsiteY6" fmla="*/ 86054 h 104775"/>
                <a:gd name="connsiteX7" fmla="*/ 84283 w 104775"/>
                <a:gd name="connsiteY7" fmla="*/ 83196 h 104775"/>
                <a:gd name="connsiteX8" fmla="*/ 90951 w 104775"/>
                <a:gd name="connsiteY8" fmla="*/ 90816 h 104775"/>
                <a:gd name="connsiteX9" fmla="*/ 85236 w 104775"/>
                <a:gd name="connsiteY9" fmla="*/ 87006 h 104775"/>
                <a:gd name="connsiteX10" fmla="*/ 90951 w 104775"/>
                <a:gd name="connsiteY10" fmla="*/ 91769 h 104775"/>
                <a:gd name="connsiteX11" fmla="*/ 90951 w 104775"/>
                <a:gd name="connsiteY11" fmla="*/ 92721 h 104775"/>
                <a:gd name="connsiteX12" fmla="*/ 87141 w 104775"/>
                <a:gd name="connsiteY12" fmla="*/ 94626 h 104775"/>
                <a:gd name="connsiteX13" fmla="*/ 79521 w 104775"/>
                <a:gd name="connsiteY13" fmla="*/ 87959 h 104775"/>
                <a:gd name="connsiteX14" fmla="*/ 84283 w 104775"/>
                <a:gd name="connsiteY14" fmla="*/ 98436 h 104775"/>
                <a:gd name="connsiteX15" fmla="*/ 68091 w 104775"/>
                <a:gd name="connsiteY15" fmla="*/ 103199 h 104775"/>
                <a:gd name="connsiteX16" fmla="*/ 65233 w 104775"/>
                <a:gd name="connsiteY16" fmla="*/ 99389 h 104775"/>
                <a:gd name="connsiteX17" fmla="*/ 79521 w 104775"/>
                <a:gd name="connsiteY17" fmla="*/ 49859 h 104775"/>
                <a:gd name="connsiteX18" fmla="*/ 9036 w 104775"/>
                <a:gd name="connsiteY18" fmla="*/ 57479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04775" h="104775">
                  <a:moveTo>
                    <a:pt x="9036" y="57479"/>
                  </a:moveTo>
                  <a:cubicBezTo>
                    <a:pt x="-2394" y="51764"/>
                    <a:pt x="41421" y="-10149"/>
                    <a:pt x="48088" y="13664"/>
                  </a:cubicBezTo>
                  <a:cubicBezTo>
                    <a:pt x="105238" y="-15864"/>
                    <a:pt x="78568" y="64146"/>
                    <a:pt x="97618" y="69861"/>
                  </a:cubicBezTo>
                  <a:cubicBezTo>
                    <a:pt x="87141" y="69861"/>
                    <a:pt x="109048" y="67956"/>
                    <a:pt x="89046" y="67956"/>
                  </a:cubicBezTo>
                  <a:cubicBezTo>
                    <a:pt x="89998" y="68909"/>
                    <a:pt x="89046" y="68909"/>
                    <a:pt x="86188" y="67956"/>
                  </a:cubicBezTo>
                  <a:cubicBezTo>
                    <a:pt x="93808" y="73671"/>
                    <a:pt x="91903" y="72719"/>
                    <a:pt x="96666" y="75576"/>
                  </a:cubicBezTo>
                  <a:cubicBezTo>
                    <a:pt x="92856" y="74624"/>
                    <a:pt x="92856" y="84149"/>
                    <a:pt x="92856" y="86054"/>
                  </a:cubicBezTo>
                  <a:cubicBezTo>
                    <a:pt x="89046" y="85101"/>
                    <a:pt x="87141" y="85101"/>
                    <a:pt x="84283" y="83196"/>
                  </a:cubicBezTo>
                  <a:cubicBezTo>
                    <a:pt x="90951" y="81291"/>
                    <a:pt x="87141" y="91769"/>
                    <a:pt x="90951" y="90816"/>
                  </a:cubicBezTo>
                  <a:cubicBezTo>
                    <a:pt x="90951" y="90816"/>
                    <a:pt x="85236" y="86054"/>
                    <a:pt x="85236" y="87006"/>
                  </a:cubicBezTo>
                  <a:cubicBezTo>
                    <a:pt x="85236" y="89864"/>
                    <a:pt x="89998" y="90816"/>
                    <a:pt x="90951" y="91769"/>
                  </a:cubicBezTo>
                  <a:cubicBezTo>
                    <a:pt x="89998" y="90816"/>
                    <a:pt x="89998" y="90816"/>
                    <a:pt x="90951" y="92721"/>
                  </a:cubicBezTo>
                  <a:cubicBezTo>
                    <a:pt x="83331" y="91769"/>
                    <a:pt x="89046" y="88911"/>
                    <a:pt x="87141" y="94626"/>
                  </a:cubicBezTo>
                  <a:cubicBezTo>
                    <a:pt x="83331" y="91769"/>
                    <a:pt x="85236" y="90816"/>
                    <a:pt x="79521" y="87959"/>
                  </a:cubicBezTo>
                  <a:cubicBezTo>
                    <a:pt x="80473" y="87959"/>
                    <a:pt x="83331" y="96531"/>
                    <a:pt x="84283" y="98436"/>
                  </a:cubicBezTo>
                  <a:cubicBezTo>
                    <a:pt x="77616" y="102246"/>
                    <a:pt x="70948" y="95579"/>
                    <a:pt x="68091" y="103199"/>
                  </a:cubicBezTo>
                  <a:cubicBezTo>
                    <a:pt x="68091" y="105104"/>
                    <a:pt x="64281" y="99389"/>
                    <a:pt x="65233" y="99389"/>
                  </a:cubicBezTo>
                  <a:cubicBezTo>
                    <a:pt x="68091" y="100341"/>
                    <a:pt x="86188" y="67004"/>
                    <a:pt x="79521" y="49859"/>
                  </a:cubicBezTo>
                  <a:cubicBezTo>
                    <a:pt x="57613" y="-1576"/>
                    <a:pt x="7131" y="53669"/>
                    <a:pt x="9036" y="5747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9E149FC5-830D-4948-B1F1-668B713A0616}"/>
                </a:ext>
              </a:extLst>
            </p:cNvPr>
            <p:cNvSpPr/>
            <p:nvPr/>
          </p:nvSpPr>
          <p:spPr>
            <a:xfrm>
              <a:off x="5256371" y="5748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9049" y="9049"/>
                  </a:cubicBezTo>
                  <a:cubicBezTo>
                    <a:pt x="8096" y="9049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9CCEC2C6-B302-4176-8628-0C2F79DD8C4C}"/>
                </a:ext>
              </a:extLst>
            </p:cNvPr>
            <p:cNvSpPr/>
            <p:nvPr/>
          </p:nvSpPr>
          <p:spPr>
            <a:xfrm>
              <a:off x="5273516" y="5729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EE5073AC-9B47-4995-BF56-88C78ED9DAFF}"/>
                </a:ext>
              </a:extLst>
            </p:cNvPr>
            <p:cNvSpPr/>
            <p:nvPr/>
          </p:nvSpPr>
          <p:spPr>
            <a:xfrm>
              <a:off x="5276374" y="5700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9049"/>
                    <a:pt x="8096" y="9049"/>
                  </a:cubicBez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22AB91E5-CDF8-4D21-B4B8-F14EEBDBF676}"/>
                </a:ext>
              </a:extLst>
            </p:cNvPr>
            <p:cNvSpPr/>
            <p:nvPr/>
          </p:nvSpPr>
          <p:spPr>
            <a:xfrm>
              <a:off x="5281136" y="5691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D6466B34-4270-4E77-B15F-94EF0A990698}"/>
                </a:ext>
              </a:extLst>
            </p:cNvPr>
            <p:cNvSpPr/>
            <p:nvPr/>
          </p:nvSpPr>
          <p:spPr>
            <a:xfrm>
              <a:off x="5279231" y="5672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8096" y="7144"/>
                    <a:pt x="9049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8A72AFBC-A9F7-40FE-B51F-82C06C93D307}"/>
                </a:ext>
              </a:extLst>
            </p:cNvPr>
            <p:cNvSpPr/>
            <p:nvPr/>
          </p:nvSpPr>
          <p:spPr>
            <a:xfrm>
              <a:off x="5285475" y="561075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  <a:gd name="connsiteX2" fmla="*/ 756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5"/>
                    <a:pt x="7567" y="7567"/>
                  </a:cubicBezTo>
                  <a:cubicBezTo>
                    <a:pt x="7567" y="6615"/>
                    <a:pt x="8520" y="8520"/>
                    <a:pt x="7567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AAEEB93F-A5E8-4909-8548-6909E3DC31CC}"/>
                </a:ext>
              </a:extLst>
            </p:cNvPr>
            <p:cNvSpPr/>
            <p:nvPr/>
          </p:nvSpPr>
          <p:spPr>
            <a:xfrm>
              <a:off x="5285899" y="5576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4E39E559-6FC9-4B08-BDB8-BB337744A1F8}"/>
                </a:ext>
              </a:extLst>
            </p:cNvPr>
            <p:cNvSpPr/>
            <p:nvPr/>
          </p:nvSpPr>
          <p:spPr>
            <a:xfrm>
              <a:off x="5278279" y="4938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33456133-2A6A-41A7-AA38-36299AB81A56}"/>
                </a:ext>
              </a:extLst>
            </p:cNvPr>
            <p:cNvSpPr/>
            <p:nvPr/>
          </p:nvSpPr>
          <p:spPr>
            <a:xfrm>
              <a:off x="5251185" y="477678"/>
              <a:ext cx="9525" cy="9525"/>
            </a:xfrm>
            <a:custGeom>
              <a:avLst/>
              <a:gdLst>
                <a:gd name="connsiteX0" fmla="*/ 7567 w 9525"/>
                <a:gd name="connsiteY0" fmla="*/ 8096 h 9525"/>
                <a:gd name="connsiteX1" fmla="*/ 7567 w 9525"/>
                <a:gd name="connsiteY1" fmla="*/ 7144 h 9525"/>
                <a:gd name="connsiteX2" fmla="*/ 7567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8096"/>
                  </a:moveTo>
                  <a:cubicBezTo>
                    <a:pt x="6615" y="9049"/>
                    <a:pt x="7567" y="7144"/>
                    <a:pt x="7567" y="7144"/>
                  </a:cubicBezTo>
                  <a:cubicBezTo>
                    <a:pt x="8520" y="7144"/>
                    <a:pt x="7567" y="8096"/>
                    <a:pt x="7567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F449030B-C354-4330-A318-4AA46486F52E}"/>
                </a:ext>
              </a:extLst>
            </p:cNvPr>
            <p:cNvSpPr/>
            <p:nvPr/>
          </p:nvSpPr>
          <p:spPr>
            <a:xfrm>
              <a:off x="5236369" y="4833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9049" y="1190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A93B4496-D62A-424E-8489-DEF4B2565AF3}"/>
                </a:ext>
              </a:extLst>
            </p:cNvPr>
            <p:cNvSpPr/>
            <p:nvPr/>
          </p:nvSpPr>
          <p:spPr>
            <a:xfrm>
              <a:off x="4955910" y="55387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8520" y="9049"/>
                    <a:pt x="7567" y="7144"/>
                  </a:cubicBezTo>
                  <a:cubicBezTo>
                    <a:pt x="7567" y="8096"/>
                    <a:pt x="6615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B892A9D8-982F-4DA2-A20F-6B46A6875377}"/>
                </a:ext>
              </a:extLst>
            </p:cNvPr>
            <p:cNvSpPr/>
            <p:nvPr/>
          </p:nvSpPr>
          <p:spPr>
            <a:xfrm>
              <a:off x="4901102" y="460043"/>
              <a:ext cx="104775" cy="104775"/>
            </a:xfrm>
            <a:custGeom>
              <a:avLst/>
              <a:gdLst>
                <a:gd name="connsiteX0" fmla="*/ 9036 w 104775"/>
                <a:gd name="connsiteY0" fmla="*/ 57164 h 104775"/>
                <a:gd name="connsiteX1" fmla="*/ 48088 w 104775"/>
                <a:gd name="connsiteY1" fmla="*/ 13349 h 104775"/>
                <a:gd name="connsiteX2" fmla="*/ 97618 w 104775"/>
                <a:gd name="connsiteY2" fmla="*/ 69547 h 104775"/>
                <a:gd name="connsiteX3" fmla="*/ 89046 w 104775"/>
                <a:gd name="connsiteY3" fmla="*/ 67642 h 104775"/>
                <a:gd name="connsiteX4" fmla="*/ 86188 w 104775"/>
                <a:gd name="connsiteY4" fmla="*/ 67642 h 104775"/>
                <a:gd name="connsiteX5" fmla="*/ 96666 w 104775"/>
                <a:gd name="connsiteY5" fmla="*/ 75262 h 104775"/>
                <a:gd name="connsiteX6" fmla="*/ 92856 w 104775"/>
                <a:gd name="connsiteY6" fmla="*/ 85739 h 104775"/>
                <a:gd name="connsiteX7" fmla="*/ 84283 w 104775"/>
                <a:gd name="connsiteY7" fmla="*/ 82882 h 104775"/>
                <a:gd name="connsiteX8" fmla="*/ 90951 w 104775"/>
                <a:gd name="connsiteY8" fmla="*/ 90502 h 104775"/>
                <a:gd name="connsiteX9" fmla="*/ 85236 w 104775"/>
                <a:gd name="connsiteY9" fmla="*/ 86692 h 104775"/>
                <a:gd name="connsiteX10" fmla="*/ 90951 w 104775"/>
                <a:gd name="connsiteY10" fmla="*/ 91454 h 104775"/>
                <a:gd name="connsiteX11" fmla="*/ 90951 w 104775"/>
                <a:gd name="connsiteY11" fmla="*/ 92407 h 104775"/>
                <a:gd name="connsiteX12" fmla="*/ 87141 w 104775"/>
                <a:gd name="connsiteY12" fmla="*/ 94312 h 104775"/>
                <a:gd name="connsiteX13" fmla="*/ 79521 w 104775"/>
                <a:gd name="connsiteY13" fmla="*/ 87644 h 104775"/>
                <a:gd name="connsiteX14" fmla="*/ 84283 w 104775"/>
                <a:gd name="connsiteY14" fmla="*/ 98122 h 104775"/>
                <a:gd name="connsiteX15" fmla="*/ 68091 w 104775"/>
                <a:gd name="connsiteY15" fmla="*/ 102884 h 104775"/>
                <a:gd name="connsiteX16" fmla="*/ 65233 w 104775"/>
                <a:gd name="connsiteY16" fmla="*/ 99074 h 104775"/>
                <a:gd name="connsiteX17" fmla="*/ 79521 w 104775"/>
                <a:gd name="connsiteY17" fmla="*/ 49544 h 104775"/>
                <a:gd name="connsiteX18" fmla="*/ 9036 w 104775"/>
                <a:gd name="connsiteY18" fmla="*/ 57164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04775" h="104775">
                  <a:moveTo>
                    <a:pt x="9036" y="57164"/>
                  </a:moveTo>
                  <a:cubicBezTo>
                    <a:pt x="-2394" y="51449"/>
                    <a:pt x="41421" y="-10463"/>
                    <a:pt x="48088" y="13349"/>
                  </a:cubicBezTo>
                  <a:cubicBezTo>
                    <a:pt x="105238" y="-15226"/>
                    <a:pt x="78568" y="63832"/>
                    <a:pt x="97618" y="69547"/>
                  </a:cubicBezTo>
                  <a:cubicBezTo>
                    <a:pt x="87141" y="69547"/>
                    <a:pt x="109048" y="67642"/>
                    <a:pt x="89046" y="67642"/>
                  </a:cubicBezTo>
                  <a:cubicBezTo>
                    <a:pt x="89998" y="68594"/>
                    <a:pt x="89046" y="68594"/>
                    <a:pt x="86188" y="67642"/>
                  </a:cubicBezTo>
                  <a:cubicBezTo>
                    <a:pt x="93808" y="73357"/>
                    <a:pt x="91903" y="72404"/>
                    <a:pt x="96666" y="75262"/>
                  </a:cubicBezTo>
                  <a:cubicBezTo>
                    <a:pt x="92856" y="74309"/>
                    <a:pt x="92856" y="83834"/>
                    <a:pt x="92856" y="85739"/>
                  </a:cubicBezTo>
                  <a:cubicBezTo>
                    <a:pt x="89046" y="84787"/>
                    <a:pt x="87141" y="84787"/>
                    <a:pt x="84283" y="82882"/>
                  </a:cubicBezTo>
                  <a:cubicBezTo>
                    <a:pt x="90951" y="80977"/>
                    <a:pt x="87141" y="91454"/>
                    <a:pt x="90951" y="90502"/>
                  </a:cubicBezTo>
                  <a:cubicBezTo>
                    <a:pt x="90951" y="90502"/>
                    <a:pt x="85236" y="85739"/>
                    <a:pt x="85236" y="86692"/>
                  </a:cubicBezTo>
                  <a:cubicBezTo>
                    <a:pt x="85236" y="89549"/>
                    <a:pt x="89998" y="90502"/>
                    <a:pt x="90951" y="91454"/>
                  </a:cubicBezTo>
                  <a:cubicBezTo>
                    <a:pt x="89998" y="90502"/>
                    <a:pt x="89998" y="90502"/>
                    <a:pt x="90951" y="92407"/>
                  </a:cubicBezTo>
                  <a:cubicBezTo>
                    <a:pt x="83331" y="91454"/>
                    <a:pt x="89046" y="88597"/>
                    <a:pt x="87141" y="94312"/>
                  </a:cubicBezTo>
                  <a:cubicBezTo>
                    <a:pt x="83331" y="91454"/>
                    <a:pt x="85236" y="90502"/>
                    <a:pt x="79521" y="87644"/>
                  </a:cubicBezTo>
                  <a:cubicBezTo>
                    <a:pt x="80473" y="87644"/>
                    <a:pt x="83331" y="96217"/>
                    <a:pt x="84283" y="98122"/>
                  </a:cubicBezTo>
                  <a:cubicBezTo>
                    <a:pt x="77616" y="101932"/>
                    <a:pt x="70948" y="95264"/>
                    <a:pt x="68091" y="102884"/>
                  </a:cubicBezTo>
                  <a:cubicBezTo>
                    <a:pt x="68091" y="104789"/>
                    <a:pt x="64281" y="99074"/>
                    <a:pt x="65233" y="99074"/>
                  </a:cubicBezTo>
                  <a:cubicBezTo>
                    <a:pt x="68091" y="100027"/>
                    <a:pt x="86188" y="66689"/>
                    <a:pt x="79521" y="49544"/>
                  </a:cubicBezTo>
                  <a:cubicBezTo>
                    <a:pt x="57613" y="-938"/>
                    <a:pt x="6178" y="53354"/>
                    <a:pt x="9036" y="5716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2B024F38-FDCD-40A4-AAF8-B3EED49A2846}"/>
                </a:ext>
              </a:extLst>
            </p:cNvPr>
            <p:cNvSpPr/>
            <p:nvPr/>
          </p:nvSpPr>
          <p:spPr>
            <a:xfrm>
              <a:off x="4957286" y="5538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9049" y="9049"/>
                  </a:cubicBezTo>
                  <a:cubicBezTo>
                    <a:pt x="8096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9377B938-AAE0-4174-815F-30EB70D83947}"/>
                </a:ext>
              </a:extLst>
            </p:cNvPr>
            <p:cNvSpPr/>
            <p:nvPr/>
          </p:nvSpPr>
          <p:spPr>
            <a:xfrm>
              <a:off x="4974431" y="5510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9DC532A3-E85D-486E-9E1B-A465FF4DA50F}"/>
                </a:ext>
              </a:extLst>
            </p:cNvPr>
            <p:cNvSpPr/>
            <p:nvPr/>
          </p:nvSpPr>
          <p:spPr>
            <a:xfrm>
              <a:off x="4976336" y="5481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9049"/>
                    <a:pt x="8096" y="9049"/>
                  </a:cubicBez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41F3BD74-08E2-4BA1-B29A-CF580AEDA3DA}"/>
                </a:ext>
              </a:extLst>
            </p:cNvPr>
            <p:cNvSpPr/>
            <p:nvPr/>
          </p:nvSpPr>
          <p:spPr>
            <a:xfrm>
              <a:off x="4982051" y="5472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8096"/>
                    <a:pt x="7144" y="7144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A4ABF036-7AFD-4360-86A2-6CE5F185F476}"/>
                </a:ext>
              </a:extLst>
            </p:cNvPr>
            <p:cNvSpPr/>
            <p:nvPr/>
          </p:nvSpPr>
          <p:spPr>
            <a:xfrm>
              <a:off x="4980146" y="545983"/>
              <a:ext cx="9525" cy="9525"/>
            </a:xfrm>
            <a:custGeom>
              <a:avLst/>
              <a:gdLst>
                <a:gd name="connsiteX0" fmla="*/ 7144 w 9525"/>
                <a:gd name="connsiteY0" fmla="*/ 7419 h 9525"/>
                <a:gd name="connsiteX1" fmla="*/ 8096 w 9525"/>
                <a:gd name="connsiteY1" fmla="*/ 7419 h 9525"/>
                <a:gd name="connsiteX2" fmla="*/ 7144 w 9525"/>
                <a:gd name="connsiteY2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9"/>
                  </a:moveTo>
                  <a:cubicBezTo>
                    <a:pt x="7144" y="7419"/>
                    <a:pt x="8096" y="7419"/>
                    <a:pt x="8096" y="7419"/>
                  </a:cubicBezTo>
                  <a:cubicBezTo>
                    <a:pt x="8096" y="6466"/>
                    <a:pt x="8096" y="8371"/>
                    <a:pt x="7144" y="74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DE518BF0-EA52-4CD5-8A17-FB958325F84E}"/>
                </a:ext>
              </a:extLst>
            </p:cNvPr>
            <p:cNvSpPr/>
            <p:nvPr/>
          </p:nvSpPr>
          <p:spPr>
            <a:xfrm>
              <a:off x="4986390" y="540120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  <a:gd name="connsiteX2" fmla="*/ 756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5"/>
                    <a:pt x="7567" y="7567"/>
                  </a:cubicBezTo>
                  <a:cubicBezTo>
                    <a:pt x="6615" y="6615"/>
                    <a:pt x="8520" y="7567"/>
                    <a:pt x="7567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13699B94-C991-4379-A2FA-9BA63C484821}"/>
                </a:ext>
              </a:extLst>
            </p:cNvPr>
            <p:cNvSpPr/>
            <p:nvPr/>
          </p:nvSpPr>
          <p:spPr>
            <a:xfrm>
              <a:off x="4986814" y="5367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D16A5790-3BD0-4BB7-8295-744F6BA238A5}"/>
                </a:ext>
              </a:extLst>
            </p:cNvPr>
            <p:cNvSpPr/>
            <p:nvPr/>
          </p:nvSpPr>
          <p:spPr>
            <a:xfrm>
              <a:off x="4978241" y="4719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A3B5437A-0F41-44DF-A63D-92A8DE5BEFC6}"/>
                </a:ext>
              </a:extLst>
            </p:cNvPr>
            <p:cNvSpPr/>
            <p:nvPr/>
          </p:nvSpPr>
          <p:spPr>
            <a:xfrm>
              <a:off x="4952100" y="456723"/>
              <a:ext cx="9525" cy="9525"/>
            </a:xfrm>
            <a:custGeom>
              <a:avLst/>
              <a:gdLst>
                <a:gd name="connsiteX0" fmla="*/ 7567 w 9525"/>
                <a:gd name="connsiteY0" fmla="*/ 8096 h 9525"/>
                <a:gd name="connsiteX1" fmla="*/ 7567 w 9525"/>
                <a:gd name="connsiteY1" fmla="*/ 7144 h 9525"/>
                <a:gd name="connsiteX2" fmla="*/ 7567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8096"/>
                  </a:moveTo>
                  <a:cubicBezTo>
                    <a:pt x="6615" y="9049"/>
                    <a:pt x="7567" y="7144"/>
                    <a:pt x="7567" y="7144"/>
                  </a:cubicBezTo>
                  <a:cubicBezTo>
                    <a:pt x="7567" y="7144"/>
                    <a:pt x="6615" y="8096"/>
                    <a:pt x="7567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340D6C15-7AFA-4BFB-8DFC-943C4205B205}"/>
                </a:ext>
              </a:extLst>
            </p:cNvPr>
            <p:cNvSpPr/>
            <p:nvPr/>
          </p:nvSpPr>
          <p:spPr>
            <a:xfrm>
              <a:off x="4937284" y="4624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1095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EE661CC8-56E3-4C0D-AB6C-76D0204F1A79}"/>
                </a:ext>
              </a:extLst>
            </p:cNvPr>
            <p:cNvSpPr/>
            <p:nvPr/>
          </p:nvSpPr>
          <p:spPr>
            <a:xfrm>
              <a:off x="5112120" y="556312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  <a:gd name="connsiteX2" fmla="*/ 756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8520" y="8520"/>
                    <a:pt x="7567" y="7567"/>
                  </a:cubicBezTo>
                  <a:cubicBezTo>
                    <a:pt x="7567" y="7567"/>
                    <a:pt x="6615" y="6615"/>
                    <a:pt x="7567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028DB7BB-B6CB-4762-AC67-FE446F1564CA}"/>
                </a:ext>
              </a:extLst>
            </p:cNvPr>
            <p:cNvSpPr/>
            <p:nvPr/>
          </p:nvSpPr>
          <p:spPr>
            <a:xfrm>
              <a:off x="5057312" y="461633"/>
              <a:ext cx="104775" cy="104775"/>
            </a:xfrm>
            <a:custGeom>
              <a:avLst/>
              <a:gdLst>
                <a:gd name="connsiteX0" fmla="*/ 9036 w 104775"/>
                <a:gd name="connsiteY0" fmla="*/ 57479 h 104775"/>
                <a:gd name="connsiteX1" fmla="*/ 48088 w 104775"/>
                <a:gd name="connsiteY1" fmla="*/ 13664 h 104775"/>
                <a:gd name="connsiteX2" fmla="*/ 97618 w 104775"/>
                <a:gd name="connsiteY2" fmla="*/ 69861 h 104775"/>
                <a:gd name="connsiteX3" fmla="*/ 89046 w 104775"/>
                <a:gd name="connsiteY3" fmla="*/ 67956 h 104775"/>
                <a:gd name="connsiteX4" fmla="*/ 86188 w 104775"/>
                <a:gd name="connsiteY4" fmla="*/ 67956 h 104775"/>
                <a:gd name="connsiteX5" fmla="*/ 96666 w 104775"/>
                <a:gd name="connsiteY5" fmla="*/ 75576 h 104775"/>
                <a:gd name="connsiteX6" fmla="*/ 92856 w 104775"/>
                <a:gd name="connsiteY6" fmla="*/ 86054 h 104775"/>
                <a:gd name="connsiteX7" fmla="*/ 84283 w 104775"/>
                <a:gd name="connsiteY7" fmla="*/ 83196 h 104775"/>
                <a:gd name="connsiteX8" fmla="*/ 90951 w 104775"/>
                <a:gd name="connsiteY8" fmla="*/ 90816 h 104775"/>
                <a:gd name="connsiteX9" fmla="*/ 85236 w 104775"/>
                <a:gd name="connsiteY9" fmla="*/ 87006 h 104775"/>
                <a:gd name="connsiteX10" fmla="*/ 90951 w 104775"/>
                <a:gd name="connsiteY10" fmla="*/ 91769 h 104775"/>
                <a:gd name="connsiteX11" fmla="*/ 90951 w 104775"/>
                <a:gd name="connsiteY11" fmla="*/ 92721 h 104775"/>
                <a:gd name="connsiteX12" fmla="*/ 87141 w 104775"/>
                <a:gd name="connsiteY12" fmla="*/ 94626 h 104775"/>
                <a:gd name="connsiteX13" fmla="*/ 79521 w 104775"/>
                <a:gd name="connsiteY13" fmla="*/ 87959 h 104775"/>
                <a:gd name="connsiteX14" fmla="*/ 84283 w 104775"/>
                <a:gd name="connsiteY14" fmla="*/ 98436 h 104775"/>
                <a:gd name="connsiteX15" fmla="*/ 68091 w 104775"/>
                <a:gd name="connsiteY15" fmla="*/ 103199 h 104775"/>
                <a:gd name="connsiteX16" fmla="*/ 65233 w 104775"/>
                <a:gd name="connsiteY16" fmla="*/ 99389 h 104775"/>
                <a:gd name="connsiteX17" fmla="*/ 79521 w 104775"/>
                <a:gd name="connsiteY17" fmla="*/ 49859 h 104775"/>
                <a:gd name="connsiteX18" fmla="*/ 9036 w 104775"/>
                <a:gd name="connsiteY18" fmla="*/ 57479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04775" h="104775">
                  <a:moveTo>
                    <a:pt x="9036" y="57479"/>
                  </a:moveTo>
                  <a:cubicBezTo>
                    <a:pt x="-2394" y="51764"/>
                    <a:pt x="41421" y="-10149"/>
                    <a:pt x="48088" y="13664"/>
                  </a:cubicBezTo>
                  <a:cubicBezTo>
                    <a:pt x="104286" y="-15864"/>
                    <a:pt x="78568" y="64146"/>
                    <a:pt x="97618" y="69861"/>
                  </a:cubicBezTo>
                  <a:cubicBezTo>
                    <a:pt x="87141" y="69861"/>
                    <a:pt x="109048" y="67956"/>
                    <a:pt x="89046" y="67956"/>
                  </a:cubicBezTo>
                  <a:cubicBezTo>
                    <a:pt x="89998" y="68909"/>
                    <a:pt x="89046" y="68909"/>
                    <a:pt x="86188" y="67956"/>
                  </a:cubicBezTo>
                  <a:cubicBezTo>
                    <a:pt x="93808" y="73671"/>
                    <a:pt x="91903" y="72719"/>
                    <a:pt x="96666" y="75576"/>
                  </a:cubicBezTo>
                  <a:cubicBezTo>
                    <a:pt x="92856" y="74624"/>
                    <a:pt x="92856" y="84149"/>
                    <a:pt x="92856" y="86054"/>
                  </a:cubicBezTo>
                  <a:cubicBezTo>
                    <a:pt x="89046" y="85101"/>
                    <a:pt x="87141" y="85101"/>
                    <a:pt x="84283" y="83196"/>
                  </a:cubicBezTo>
                  <a:cubicBezTo>
                    <a:pt x="90951" y="81291"/>
                    <a:pt x="87141" y="91769"/>
                    <a:pt x="90951" y="90816"/>
                  </a:cubicBezTo>
                  <a:cubicBezTo>
                    <a:pt x="90951" y="90816"/>
                    <a:pt x="85236" y="86054"/>
                    <a:pt x="85236" y="87006"/>
                  </a:cubicBezTo>
                  <a:cubicBezTo>
                    <a:pt x="85236" y="89864"/>
                    <a:pt x="89998" y="90816"/>
                    <a:pt x="90951" y="91769"/>
                  </a:cubicBezTo>
                  <a:cubicBezTo>
                    <a:pt x="89998" y="90816"/>
                    <a:pt x="89998" y="90816"/>
                    <a:pt x="90951" y="92721"/>
                  </a:cubicBezTo>
                  <a:cubicBezTo>
                    <a:pt x="83331" y="91769"/>
                    <a:pt x="89046" y="88911"/>
                    <a:pt x="87141" y="94626"/>
                  </a:cubicBezTo>
                  <a:cubicBezTo>
                    <a:pt x="83331" y="91769"/>
                    <a:pt x="85236" y="90816"/>
                    <a:pt x="79521" y="87959"/>
                  </a:cubicBezTo>
                  <a:cubicBezTo>
                    <a:pt x="80473" y="87959"/>
                    <a:pt x="83331" y="96531"/>
                    <a:pt x="84283" y="98436"/>
                  </a:cubicBezTo>
                  <a:cubicBezTo>
                    <a:pt x="77616" y="102246"/>
                    <a:pt x="70948" y="95579"/>
                    <a:pt x="68091" y="103199"/>
                  </a:cubicBezTo>
                  <a:cubicBezTo>
                    <a:pt x="68091" y="105104"/>
                    <a:pt x="64281" y="99389"/>
                    <a:pt x="65233" y="99389"/>
                  </a:cubicBezTo>
                  <a:cubicBezTo>
                    <a:pt x="68091" y="100341"/>
                    <a:pt x="86188" y="67004"/>
                    <a:pt x="79521" y="49859"/>
                  </a:cubicBezTo>
                  <a:cubicBezTo>
                    <a:pt x="56661" y="-624"/>
                    <a:pt x="6178" y="54621"/>
                    <a:pt x="9036" y="5747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47FBE4B1-7DE5-4C4F-8088-5773771EB471}"/>
                </a:ext>
              </a:extLst>
            </p:cNvPr>
            <p:cNvSpPr/>
            <p:nvPr/>
          </p:nvSpPr>
          <p:spPr>
            <a:xfrm>
              <a:off x="5112544" y="5557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9049" y="9049"/>
                  </a:cubicBezTo>
                  <a:cubicBezTo>
                    <a:pt x="9049" y="9049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944463CA-8908-434B-A1D1-0112BC5DE024}"/>
                </a:ext>
              </a:extLst>
            </p:cNvPr>
            <p:cNvSpPr/>
            <p:nvPr/>
          </p:nvSpPr>
          <p:spPr>
            <a:xfrm>
              <a:off x="5129689" y="5529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429C1932-5D5D-43F6-9317-24B2D2D3B6B8}"/>
                </a:ext>
              </a:extLst>
            </p:cNvPr>
            <p:cNvSpPr/>
            <p:nvPr/>
          </p:nvSpPr>
          <p:spPr>
            <a:xfrm>
              <a:off x="5132546" y="5510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9049"/>
                    <a:pt x="8096" y="9049"/>
                  </a:cubicBez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4B667AE8-04BB-44B0-A899-8C6A8C9FC879}"/>
                </a:ext>
              </a:extLst>
            </p:cNvPr>
            <p:cNvSpPr/>
            <p:nvPr/>
          </p:nvSpPr>
          <p:spPr>
            <a:xfrm>
              <a:off x="5138261" y="5491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8096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7B48A1FF-DC75-4A47-B749-64D60E8FD629}"/>
                </a:ext>
              </a:extLst>
            </p:cNvPr>
            <p:cNvSpPr/>
            <p:nvPr/>
          </p:nvSpPr>
          <p:spPr>
            <a:xfrm>
              <a:off x="5136356" y="5481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8096" y="7144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B9D01A08-6830-4484-A072-DFE7FFD19FB0}"/>
                </a:ext>
              </a:extLst>
            </p:cNvPr>
            <p:cNvSpPr/>
            <p:nvPr/>
          </p:nvSpPr>
          <p:spPr>
            <a:xfrm>
              <a:off x="5142071" y="54202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5"/>
                    <a:pt x="7144" y="7567"/>
                  </a:cubicBezTo>
                  <a:cubicBezTo>
                    <a:pt x="7144" y="6615"/>
                    <a:pt x="9049" y="8520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672AFC27-39B6-465D-98FE-9EC521FEEE32}"/>
                </a:ext>
              </a:extLst>
            </p:cNvPr>
            <p:cNvSpPr/>
            <p:nvPr/>
          </p:nvSpPr>
          <p:spPr>
            <a:xfrm>
              <a:off x="5143024" y="5386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AA8A5523-6DC2-42A6-A201-8D25912BB19A}"/>
                </a:ext>
              </a:extLst>
            </p:cNvPr>
            <p:cNvSpPr/>
            <p:nvPr/>
          </p:nvSpPr>
          <p:spPr>
            <a:xfrm>
              <a:off x="5134451" y="4738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DCE65C7A-731D-4E8E-99F3-D04C1B33DB4D}"/>
                </a:ext>
              </a:extLst>
            </p:cNvPr>
            <p:cNvSpPr/>
            <p:nvPr/>
          </p:nvSpPr>
          <p:spPr>
            <a:xfrm>
              <a:off x="5108310" y="458628"/>
              <a:ext cx="9525" cy="9525"/>
            </a:xfrm>
            <a:custGeom>
              <a:avLst/>
              <a:gdLst>
                <a:gd name="connsiteX0" fmla="*/ 7567 w 9525"/>
                <a:gd name="connsiteY0" fmla="*/ 8096 h 9525"/>
                <a:gd name="connsiteX1" fmla="*/ 7567 w 9525"/>
                <a:gd name="connsiteY1" fmla="*/ 7144 h 9525"/>
                <a:gd name="connsiteX2" fmla="*/ 7567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8096"/>
                  </a:moveTo>
                  <a:cubicBezTo>
                    <a:pt x="6615" y="9049"/>
                    <a:pt x="7567" y="7144"/>
                    <a:pt x="7567" y="7144"/>
                  </a:cubicBezTo>
                  <a:cubicBezTo>
                    <a:pt x="7567" y="7144"/>
                    <a:pt x="6615" y="8096"/>
                    <a:pt x="7567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19B0A5D1-803B-47B7-9A8B-0EB0CA9F09DD}"/>
                </a:ext>
              </a:extLst>
            </p:cNvPr>
            <p:cNvSpPr/>
            <p:nvPr/>
          </p:nvSpPr>
          <p:spPr>
            <a:xfrm>
              <a:off x="5093494" y="4643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1190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12" name="Group 211">
            <a:extLst>
              <a:ext uri="{FF2B5EF4-FFF2-40B4-BE49-F238E27FC236}">
                <a16:creationId xmlns:a16="http://schemas.microsoft.com/office/drawing/2014/main" id="{D97B6E48-26CA-4A5A-AC57-D488473B230F}"/>
              </a:ext>
            </a:extLst>
          </p:cNvPr>
          <p:cNvGrpSpPr/>
          <p:nvPr userDrawn="1"/>
        </p:nvGrpSpPr>
        <p:grpSpPr>
          <a:xfrm flipH="1">
            <a:off x="1062082" y="4408951"/>
            <a:ext cx="228875" cy="267260"/>
            <a:chOff x="6809793" y="1954053"/>
            <a:chExt cx="1048808" cy="918528"/>
          </a:xfrm>
          <a:solidFill>
            <a:schemeClr val="accent2"/>
          </a:solidFill>
        </p:grpSpPr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528A10B7-263D-4627-9F78-BD94C5694400}"/>
                </a:ext>
              </a:extLst>
            </p:cNvPr>
            <p:cNvSpPr/>
            <p:nvPr/>
          </p:nvSpPr>
          <p:spPr>
            <a:xfrm>
              <a:off x="6889909" y="1954053"/>
              <a:ext cx="9525" cy="19050"/>
            </a:xfrm>
            <a:custGeom>
              <a:avLst/>
              <a:gdLst>
                <a:gd name="connsiteX0" fmla="*/ 10954 w 9525"/>
                <a:gd name="connsiteY0" fmla="*/ 11906 h 19050"/>
                <a:gd name="connsiteX1" fmla="*/ 7144 w 9525"/>
                <a:gd name="connsiteY1" fmla="*/ 7144 h 19050"/>
                <a:gd name="connsiteX2" fmla="*/ 10954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10954" y="11906"/>
                  </a:moveTo>
                  <a:cubicBezTo>
                    <a:pt x="6191" y="4286"/>
                    <a:pt x="10954" y="17621"/>
                    <a:pt x="7144" y="7144"/>
                  </a:cubicBezTo>
                  <a:cubicBezTo>
                    <a:pt x="9049" y="7144"/>
                    <a:pt x="10001" y="9049"/>
                    <a:pt x="10954" y="1190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9F0157E0-1DBB-4359-9DD9-2E511C763EBE}"/>
                </a:ext>
              </a:extLst>
            </p:cNvPr>
            <p:cNvSpPr/>
            <p:nvPr/>
          </p:nvSpPr>
          <p:spPr>
            <a:xfrm>
              <a:off x="6896576" y="1970359"/>
              <a:ext cx="962025" cy="676275"/>
            </a:xfrm>
            <a:custGeom>
              <a:avLst/>
              <a:gdLst>
                <a:gd name="connsiteX0" fmla="*/ 61436 w 962025"/>
                <a:gd name="connsiteY0" fmla="*/ 7983 h 676275"/>
                <a:gd name="connsiteX1" fmla="*/ 509111 w 962025"/>
                <a:gd name="connsiteY1" fmla="*/ 31795 h 676275"/>
                <a:gd name="connsiteX2" fmla="*/ 657701 w 962025"/>
                <a:gd name="connsiteY2" fmla="*/ 210865 h 676275"/>
                <a:gd name="connsiteX3" fmla="*/ 934879 w 962025"/>
                <a:gd name="connsiteY3" fmla="*/ 609010 h 676275"/>
                <a:gd name="connsiteX4" fmla="*/ 927259 w 962025"/>
                <a:gd name="connsiteY4" fmla="*/ 592818 h 676275"/>
                <a:gd name="connsiteX5" fmla="*/ 958692 w 962025"/>
                <a:gd name="connsiteY5" fmla="*/ 677590 h 676275"/>
                <a:gd name="connsiteX6" fmla="*/ 671989 w 962025"/>
                <a:gd name="connsiteY6" fmla="*/ 654730 h 676275"/>
                <a:gd name="connsiteX7" fmla="*/ 276701 w 962025"/>
                <a:gd name="connsiteY7" fmla="*/ 551860 h 676275"/>
                <a:gd name="connsiteX8" fmla="*/ 288131 w 962025"/>
                <a:gd name="connsiteY8" fmla="*/ 550908 h 676275"/>
                <a:gd name="connsiteX9" fmla="*/ 93821 w 962025"/>
                <a:gd name="connsiteY9" fmla="*/ 215628 h 676275"/>
                <a:gd name="connsiteX10" fmla="*/ 112871 w 962025"/>
                <a:gd name="connsiteY10" fmla="*/ 247060 h 676275"/>
                <a:gd name="connsiteX11" fmla="*/ 73819 w 962025"/>
                <a:gd name="connsiteY11" fmla="*/ 181338 h 676275"/>
                <a:gd name="connsiteX12" fmla="*/ 11906 w 962025"/>
                <a:gd name="connsiteY12" fmla="*/ 28938 h 676275"/>
                <a:gd name="connsiteX13" fmla="*/ 7144 w 962025"/>
                <a:gd name="connsiteY13" fmla="*/ 15603 h 676275"/>
                <a:gd name="connsiteX14" fmla="*/ 304324 w 962025"/>
                <a:gd name="connsiteY14" fmla="*/ 564243 h 676275"/>
                <a:gd name="connsiteX15" fmla="*/ 932021 w 962025"/>
                <a:gd name="connsiteY15" fmla="*/ 657588 h 676275"/>
                <a:gd name="connsiteX16" fmla="*/ 583406 w 962025"/>
                <a:gd name="connsiteY16" fmla="*/ 94660 h 676275"/>
                <a:gd name="connsiteX17" fmla="*/ 450056 w 962025"/>
                <a:gd name="connsiteY17" fmla="*/ 51798 h 676275"/>
                <a:gd name="connsiteX18" fmla="*/ 61436 w 962025"/>
                <a:gd name="connsiteY18" fmla="*/ 7983 h 676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62025" h="676275">
                  <a:moveTo>
                    <a:pt x="61436" y="7983"/>
                  </a:moveTo>
                  <a:cubicBezTo>
                    <a:pt x="138589" y="6078"/>
                    <a:pt x="437674" y="5125"/>
                    <a:pt x="509111" y="31795"/>
                  </a:cubicBezTo>
                  <a:cubicBezTo>
                    <a:pt x="595789" y="64180"/>
                    <a:pt x="621506" y="144190"/>
                    <a:pt x="657701" y="210865"/>
                  </a:cubicBezTo>
                  <a:cubicBezTo>
                    <a:pt x="678656" y="250870"/>
                    <a:pt x="939642" y="604248"/>
                    <a:pt x="934879" y="609010"/>
                  </a:cubicBezTo>
                  <a:cubicBezTo>
                    <a:pt x="932974" y="603295"/>
                    <a:pt x="930117" y="597580"/>
                    <a:pt x="927259" y="592818"/>
                  </a:cubicBezTo>
                  <a:cubicBezTo>
                    <a:pt x="926306" y="609963"/>
                    <a:pt x="954881" y="665208"/>
                    <a:pt x="958692" y="677590"/>
                  </a:cubicBezTo>
                  <a:cubicBezTo>
                    <a:pt x="946309" y="654730"/>
                    <a:pt x="706279" y="650921"/>
                    <a:pt x="671989" y="654730"/>
                  </a:cubicBezTo>
                  <a:cubicBezTo>
                    <a:pt x="625317" y="655683"/>
                    <a:pt x="298609" y="679496"/>
                    <a:pt x="276701" y="551860"/>
                  </a:cubicBezTo>
                  <a:cubicBezTo>
                    <a:pt x="276701" y="556623"/>
                    <a:pt x="290036" y="554718"/>
                    <a:pt x="288131" y="550908"/>
                  </a:cubicBezTo>
                  <a:cubicBezTo>
                    <a:pt x="206216" y="444228"/>
                    <a:pt x="157639" y="282303"/>
                    <a:pt x="93821" y="215628"/>
                  </a:cubicBezTo>
                  <a:cubicBezTo>
                    <a:pt x="98584" y="227058"/>
                    <a:pt x="105251" y="237535"/>
                    <a:pt x="112871" y="247060"/>
                  </a:cubicBezTo>
                  <a:cubicBezTo>
                    <a:pt x="103346" y="228010"/>
                    <a:pt x="74771" y="181338"/>
                    <a:pt x="73819" y="181338"/>
                  </a:cubicBezTo>
                  <a:cubicBezTo>
                    <a:pt x="54769" y="135618"/>
                    <a:pt x="33814" y="68943"/>
                    <a:pt x="11906" y="28938"/>
                  </a:cubicBezTo>
                  <a:cubicBezTo>
                    <a:pt x="14764" y="29890"/>
                    <a:pt x="7144" y="14650"/>
                    <a:pt x="7144" y="15603"/>
                  </a:cubicBezTo>
                  <a:cubicBezTo>
                    <a:pt x="49054" y="81325"/>
                    <a:pt x="181451" y="445180"/>
                    <a:pt x="304324" y="564243"/>
                  </a:cubicBezTo>
                  <a:cubicBezTo>
                    <a:pt x="391954" y="649968"/>
                    <a:pt x="913924" y="603295"/>
                    <a:pt x="932021" y="657588"/>
                  </a:cubicBezTo>
                  <a:cubicBezTo>
                    <a:pt x="878681" y="502330"/>
                    <a:pt x="691992" y="198483"/>
                    <a:pt x="583406" y="94660"/>
                  </a:cubicBezTo>
                  <a:cubicBezTo>
                    <a:pt x="517684" y="32748"/>
                    <a:pt x="561499" y="79420"/>
                    <a:pt x="450056" y="51798"/>
                  </a:cubicBezTo>
                  <a:cubicBezTo>
                    <a:pt x="370046" y="29890"/>
                    <a:pt x="51911" y="6078"/>
                    <a:pt x="61436" y="798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D7103387-3192-454A-9D36-99361CDE2E80}"/>
                </a:ext>
              </a:extLst>
            </p:cNvPr>
            <p:cNvSpPr/>
            <p:nvPr/>
          </p:nvSpPr>
          <p:spPr>
            <a:xfrm>
              <a:off x="6896576" y="1968341"/>
              <a:ext cx="9525" cy="19050"/>
            </a:xfrm>
            <a:custGeom>
              <a:avLst/>
              <a:gdLst>
                <a:gd name="connsiteX0" fmla="*/ 9049 w 9525"/>
                <a:gd name="connsiteY0" fmla="*/ 7144 h 19050"/>
                <a:gd name="connsiteX1" fmla="*/ 7144 w 9525"/>
                <a:gd name="connsiteY1" fmla="*/ 11906 h 19050"/>
                <a:gd name="connsiteX2" fmla="*/ 9049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049" y="7144"/>
                  </a:moveTo>
                  <a:cubicBezTo>
                    <a:pt x="9049" y="9049"/>
                    <a:pt x="10954" y="15716"/>
                    <a:pt x="7144" y="11906"/>
                  </a:cubicBezTo>
                  <a:cubicBezTo>
                    <a:pt x="8096" y="10001"/>
                    <a:pt x="8096" y="7144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063B8610-0B8D-4B26-AD4F-42F3AEDA9651}"/>
                </a:ext>
              </a:extLst>
            </p:cNvPr>
            <p:cNvSpPr/>
            <p:nvPr/>
          </p:nvSpPr>
          <p:spPr>
            <a:xfrm>
              <a:off x="6959184" y="2125186"/>
              <a:ext cx="9525" cy="9525"/>
            </a:xfrm>
            <a:custGeom>
              <a:avLst/>
              <a:gdLst>
                <a:gd name="connsiteX0" fmla="*/ 8354 w 9525"/>
                <a:gd name="connsiteY0" fmla="*/ 8414 h 9525"/>
                <a:gd name="connsiteX1" fmla="*/ 835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354" y="8414"/>
                  </a:moveTo>
                  <a:cubicBezTo>
                    <a:pt x="11211" y="8414"/>
                    <a:pt x="4544" y="5556"/>
                    <a:pt x="8354" y="84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0E2699AC-6EFE-4799-A52E-7192042ACAEE}"/>
                </a:ext>
              </a:extLst>
            </p:cNvPr>
            <p:cNvSpPr/>
            <p:nvPr/>
          </p:nvSpPr>
          <p:spPr>
            <a:xfrm>
              <a:off x="6970871" y="2152173"/>
              <a:ext cx="19050" cy="19050"/>
            </a:xfrm>
            <a:custGeom>
              <a:avLst/>
              <a:gdLst>
                <a:gd name="connsiteX0" fmla="*/ 15716 w 19050"/>
                <a:gd name="connsiteY0" fmla="*/ 20479 h 19050"/>
                <a:gd name="connsiteX1" fmla="*/ 7144 w 19050"/>
                <a:gd name="connsiteY1" fmla="*/ 7144 h 19050"/>
                <a:gd name="connsiteX2" fmla="*/ 15716 w 19050"/>
                <a:gd name="connsiteY2" fmla="*/ 2047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5716" y="20479"/>
                  </a:moveTo>
                  <a:cubicBezTo>
                    <a:pt x="14764" y="20479"/>
                    <a:pt x="10001" y="12859"/>
                    <a:pt x="7144" y="7144"/>
                  </a:cubicBezTo>
                  <a:lnTo>
                    <a:pt x="15716" y="2047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18773514-CA25-4084-93B7-F7BA945F32D7}"/>
                </a:ext>
              </a:extLst>
            </p:cNvPr>
            <p:cNvSpPr/>
            <p:nvPr/>
          </p:nvSpPr>
          <p:spPr>
            <a:xfrm>
              <a:off x="6990874" y="2202261"/>
              <a:ext cx="9525" cy="9525"/>
            </a:xfrm>
            <a:custGeom>
              <a:avLst/>
              <a:gdLst>
                <a:gd name="connsiteX0" fmla="*/ 9049 w 9525"/>
                <a:gd name="connsiteY0" fmla="*/ 8491 h 9525"/>
                <a:gd name="connsiteX1" fmla="*/ 7144 w 9525"/>
                <a:gd name="connsiteY1" fmla="*/ 7538 h 9525"/>
                <a:gd name="connsiteX2" fmla="*/ 9049 w 9525"/>
                <a:gd name="connsiteY2" fmla="*/ 849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491"/>
                  </a:moveTo>
                  <a:cubicBezTo>
                    <a:pt x="10001" y="12301"/>
                    <a:pt x="9049" y="11348"/>
                    <a:pt x="7144" y="7538"/>
                  </a:cubicBezTo>
                  <a:cubicBezTo>
                    <a:pt x="7144" y="6586"/>
                    <a:pt x="8096" y="7538"/>
                    <a:pt x="9049" y="849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B042E259-F3EB-4149-909A-F7893DD55A14}"/>
                </a:ext>
              </a:extLst>
            </p:cNvPr>
            <p:cNvSpPr/>
            <p:nvPr/>
          </p:nvSpPr>
          <p:spPr>
            <a:xfrm>
              <a:off x="6995182" y="2204561"/>
              <a:ext cx="9525" cy="19050"/>
            </a:xfrm>
            <a:custGeom>
              <a:avLst/>
              <a:gdLst>
                <a:gd name="connsiteX0" fmla="*/ 7598 w 9525"/>
                <a:gd name="connsiteY0" fmla="*/ 7144 h 19050"/>
                <a:gd name="connsiteX1" fmla="*/ 9503 w 9525"/>
                <a:gd name="connsiteY1" fmla="*/ 13811 h 19050"/>
                <a:gd name="connsiteX2" fmla="*/ 7598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598" y="7144"/>
                  </a:moveTo>
                  <a:cubicBezTo>
                    <a:pt x="9503" y="10001"/>
                    <a:pt x="9503" y="11906"/>
                    <a:pt x="9503" y="13811"/>
                  </a:cubicBezTo>
                  <a:cubicBezTo>
                    <a:pt x="10455" y="13811"/>
                    <a:pt x="5693" y="7144"/>
                    <a:pt x="759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2F74D149-C5C1-417C-96CA-784137F78C5E}"/>
                </a:ext>
              </a:extLst>
            </p:cNvPr>
            <p:cNvSpPr/>
            <p:nvPr/>
          </p:nvSpPr>
          <p:spPr>
            <a:xfrm>
              <a:off x="7078664" y="2342567"/>
              <a:ext cx="9525" cy="19050"/>
            </a:xfrm>
            <a:custGeom>
              <a:avLst/>
              <a:gdLst>
                <a:gd name="connsiteX0" fmla="*/ 7936 w 9525"/>
                <a:gd name="connsiteY0" fmla="*/ 7250 h 19050"/>
                <a:gd name="connsiteX1" fmla="*/ 11746 w 9525"/>
                <a:gd name="connsiteY1" fmla="*/ 14870 h 19050"/>
                <a:gd name="connsiteX2" fmla="*/ 7936 w 9525"/>
                <a:gd name="connsiteY2" fmla="*/ 72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936" y="7250"/>
                  </a:moveTo>
                  <a:cubicBezTo>
                    <a:pt x="8889" y="9155"/>
                    <a:pt x="11746" y="12965"/>
                    <a:pt x="11746" y="14870"/>
                  </a:cubicBezTo>
                  <a:cubicBezTo>
                    <a:pt x="10794" y="12012"/>
                    <a:pt x="5079" y="6297"/>
                    <a:pt x="7936" y="725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1D6BA8E1-5A73-4164-95AE-F4923BC53CB1}"/>
                </a:ext>
              </a:extLst>
            </p:cNvPr>
            <p:cNvSpPr/>
            <p:nvPr/>
          </p:nvSpPr>
          <p:spPr>
            <a:xfrm>
              <a:off x="7098506" y="23779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12859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5C9374F3-E1EE-49D0-A0CA-DD728756E9DF}"/>
                </a:ext>
              </a:extLst>
            </p:cNvPr>
            <p:cNvSpPr/>
            <p:nvPr/>
          </p:nvSpPr>
          <p:spPr>
            <a:xfrm>
              <a:off x="7712564" y="2630857"/>
              <a:ext cx="9525" cy="9525"/>
            </a:xfrm>
            <a:custGeom>
              <a:avLst/>
              <a:gdLst>
                <a:gd name="connsiteX0" fmla="*/ 11258 w 9525"/>
                <a:gd name="connsiteY0" fmla="*/ 7567 h 9525"/>
                <a:gd name="connsiteX1" fmla="*/ 11258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258" y="7567"/>
                  </a:moveTo>
                  <a:cubicBezTo>
                    <a:pt x="3639" y="6615"/>
                    <a:pt x="8401" y="7567"/>
                    <a:pt x="11258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20DED97B-5920-4D3B-AABA-D9DEC9FAF51C}"/>
                </a:ext>
              </a:extLst>
            </p:cNvPr>
            <p:cNvSpPr/>
            <p:nvPr/>
          </p:nvSpPr>
          <p:spPr>
            <a:xfrm>
              <a:off x="7747489" y="2442686"/>
              <a:ext cx="9525" cy="9525"/>
            </a:xfrm>
            <a:custGeom>
              <a:avLst/>
              <a:gdLst>
                <a:gd name="connsiteX0" fmla="*/ 8718 w 9525"/>
                <a:gd name="connsiteY0" fmla="*/ 10954 h 9525"/>
                <a:gd name="connsiteX1" fmla="*/ 7766 w 9525"/>
                <a:gd name="connsiteY1" fmla="*/ 7144 h 9525"/>
                <a:gd name="connsiteX2" fmla="*/ 8718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718" y="10954"/>
                  </a:moveTo>
                  <a:cubicBezTo>
                    <a:pt x="5861" y="8096"/>
                    <a:pt x="7766" y="8096"/>
                    <a:pt x="7766" y="7144"/>
                  </a:cubicBezTo>
                  <a:cubicBezTo>
                    <a:pt x="9671" y="10001"/>
                    <a:pt x="4908" y="6191"/>
                    <a:pt x="8718" y="1095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231AE22D-56F5-4BF3-97EC-04AE0B775879}"/>
                </a:ext>
              </a:extLst>
            </p:cNvPr>
            <p:cNvSpPr/>
            <p:nvPr/>
          </p:nvSpPr>
          <p:spPr>
            <a:xfrm>
              <a:off x="7603184" y="2244566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8096"/>
                    <a:pt x="6339" y="11906"/>
                    <a:pt x="82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0B065548-9CAF-493B-BBFB-F8072529AC6C}"/>
                </a:ext>
              </a:extLst>
            </p:cNvPr>
            <p:cNvSpPr/>
            <p:nvPr/>
          </p:nvSpPr>
          <p:spPr>
            <a:xfrm>
              <a:off x="6816172" y="2212181"/>
              <a:ext cx="9525" cy="9525"/>
            </a:xfrm>
            <a:custGeom>
              <a:avLst/>
              <a:gdLst>
                <a:gd name="connsiteX0" fmla="*/ 8491 w 9525"/>
                <a:gd name="connsiteY0" fmla="*/ 9049 h 9525"/>
                <a:gd name="connsiteX1" fmla="*/ 7538 w 9525"/>
                <a:gd name="connsiteY1" fmla="*/ 7144 h 9525"/>
                <a:gd name="connsiteX2" fmla="*/ 8491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491" y="9049"/>
                  </a:moveTo>
                  <a:cubicBezTo>
                    <a:pt x="7538" y="6191"/>
                    <a:pt x="6586" y="10954"/>
                    <a:pt x="7538" y="7144"/>
                  </a:cubicBezTo>
                  <a:cubicBezTo>
                    <a:pt x="7538" y="8096"/>
                    <a:pt x="8491" y="8096"/>
                    <a:pt x="8491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8C693C57-4B38-47E3-8009-BD1CB9E4EDB0}"/>
                </a:ext>
              </a:extLst>
            </p:cNvPr>
            <p:cNvSpPr/>
            <p:nvPr/>
          </p:nvSpPr>
          <p:spPr>
            <a:xfrm>
              <a:off x="6812756" y="2219801"/>
              <a:ext cx="400050" cy="561975"/>
            </a:xfrm>
            <a:custGeom>
              <a:avLst/>
              <a:gdLst>
                <a:gd name="connsiteX0" fmla="*/ 392906 w 400050"/>
                <a:gd name="connsiteY0" fmla="*/ 385286 h 561975"/>
                <a:gd name="connsiteX1" fmla="*/ 372904 w 400050"/>
                <a:gd name="connsiteY1" fmla="*/ 556736 h 561975"/>
                <a:gd name="connsiteX2" fmla="*/ 198596 w 400050"/>
                <a:gd name="connsiteY2" fmla="*/ 337661 h 561975"/>
                <a:gd name="connsiteX3" fmla="*/ 136684 w 400050"/>
                <a:gd name="connsiteY3" fmla="*/ 214789 h 561975"/>
                <a:gd name="connsiteX4" fmla="*/ 77629 w 400050"/>
                <a:gd name="connsiteY4" fmla="*/ 131921 h 561975"/>
                <a:gd name="connsiteX5" fmla="*/ 89059 w 400050"/>
                <a:gd name="connsiteY5" fmla="*/ 134779 h 561975"/>
                <a:gd name="connsiteX6" fmla="*/ 7144 w 400050"/>
                <a:gd name="connsiteY6" fmla="*/ 7144 h 561975"/>
                <a:gd name="connsiteX7" fmla="*/ 9049 w 400050"/>
                <a:gd name="connsiteY7" fmla="*/ 11906 h 561975"/>
                <a:gd name="connsiteX8" fmla="*/ 362426 w 400050"/>
                <a:gd name="connsiteY8" fmla="*/ 526256 h 561975"/>
                <a:gd name="connsiteX9" fmla="*/ 392906 w 400050"/>
                <a:gd name="connsiteY9" fmla="*/ 385286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00050" h="561975">
                  <a:moveTo>
                    <a:pt x="392906" y="385286"/>
                  </a:moveTo>
                  <a:cubicBezTo>
                    <a:pt x="406241" y="414814"/>
                    <a:pt x="356711" y="547211"/>
                    <a:pt x="372904" y="556736"/>
                  </a:cubicBezTo>
                  <a:cubicBezTo>
                    <a:pt x="303371" y="493871"/>
                    <a:pt x="257651" y="369094"/>
                    <a:pt x="198596" y="337661"/>
                  </a:cubicBezTo>
                  <a:cubicBezTo>
                    <a:pt x="185261" y="317659"/>
                    <a:pt x="143351" y="235744"/>
                    <a:pt x="136684" y="214789"/>
                  </a:cubicBezTo>
                  <a:cubicBezTo>
                    <a:pt x="100489" y="195739"/>
                    <a:pt x="100489" y="138589"/>
                    <a:pt x="77629" y="131921"/>
                  </a:cubicBezTo>
                  <a:cubicBezTo>
                    <a:pt x="70961" y="149066"/>
                    <a:pt x="91916" y="132874"/>
                    <a:pt x="89059" y="134779"/>
                  </a:cubicBezTo>
                  <a:cubicBezTo>
                    <a:pt x="90011" y="138589"/>
                    <a:pt x="8096" y="7144"/>
                    <a:pt x="7144" y="7144"/>
                  </a:cubicBezTo>
                  <a:cubicBezTo>
                    <a:pt x="10954" y="13811"/>
                    <a:pt x="13811" y="6191"/>
                    <a:pt x="9049" y="11906"/>
                  </a:cubicBezTo>
                  <a:cubicBezTo>
                    <a:pt x="-476" y="22384"/>
                    <a:pt x="296704" y="474821"/>
                    <a:pt x="362426" y="526256"/>
                  </a:cubicBezTo>
                  <a:cubicBezTo>
                    <a:pt x="341471" y="504349"/>
                    <a:pt x="392906" y="382429"/>
                    <a:pt x="392906" y="38528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3EE70D5A-4AD4-42F6-8010-343F9243BABD}"/>
                </a:ext>
              </a:extLst>
            </p:cNvPr>
            <p:cNvSpPr/>
            <p:nvPr/>
          </p:nvSpPr>
          <p:spPr>
            <a:xfrm>
              <a:off x="6815614" y="2216943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9049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8096"/>
                    <a:pt x="9049" y="10001"/>
                    <a:pt x="7144" y="9049"/>
                  </a:cubicBezTo>
                  <a:cubicBezTo>
                    <a:pt x="7144" y="9049"/>
                    <a:pt x="8096" y="7144"/>
                    <a:pt x="100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19BFFAAE-D33E-44EF-AC92-7556AC847305}"/>
                </a:ext>
              </a:extLst>
            </p:cNvPr>
            <p:cNvSpPr/>
            <p:nvPr/>
          </p:nvSpPr>
          <p:spPr>
            <a:xfrm>
              <a:off x="6827849" y="2272188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B607D975-1654-4357-B5A0-E1A6E9E634B4}"/>
                </a:ext>
              </a:extLst>
            </p:cNvPr>
            <p:cNvSpPr/>
            <p:nvPr/>
          </p:nvSpPr>
          <p:spPr>
            <a:xfrm>
              <a:off x="6879431" y="2338863"/>
              <a:ext cx="9525" cy="9525"/>
            </a:xfrm>
            <a:custGeom>
              <a:avLst/>
              <a:gdLst>
                <a:gd name="connsiteX0" fmla="*/ 10954 w 9525"/>
                <a:gd name="connsiteY0" fmla="*/ 10001 h 9525"/>
                <a:gd name="connsiteX1" fmla="*/ 7144 w 9525"/>
                <a:gd name="connsiteY1" fmla="*/ 7144 h 9525"/>
                <a:gd name="connsiteX2" fmla="*/ 1095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10001"/>
                  </a:moveTo>
                  <a:cubicBezTo>
                    <a:pt x="10001" y="10001"/>
                    <a:pt x="8096" y="8096"/>
                    <a:pt x="7144" y="7144"/>
                  </a:cubicBezTo>
                  <a:lnTo>
                    <a:pt x="10954" y="1000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2925B25C-538E-40E0-A033-8973BF832948}"/>
                </a:ext>
              </a:extLst>
            </p:cNvPr>
            <p:cNvSpPr/>
            <p:nvPr/>
          </p:nvSpPr>
          <p:spPr>
            <a:xfrm>
              <a:off x="6883241" y="2354632"/>
              <a:ext cx="9525" cy="9525"/>
            </a:xfrm>
            <a:custGeom>
              <a:avLst/>
              <a:gdLst>
                <a:gd name="connsiteX0" fmla="*/ 9049 w 9525"/>
                <a:gd name="connsiteY0" fmla="*/ 7567 h 9525"/>
                <a:gd name="connsiteX1" fmla="*/ 7144 w 9525"/>
                <a:gd name="connsiteY1" fmla="*/ 7567 h 9525"/>
                <a:gd name="connsiteX2" fmla="*/ 9049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567"/>
                  </a:moveTo>
                  <a:cubicBezTo>
                    <a:pt x="9049" y="9472"/>
                    <a:pt x="8096" y="8520"/>
                    <a:pt x="7144" y="7567"/>
                  </a:cubicBezTo>
                  <a:cubicBezTo>
                    <a:pt x="8096" y="6615"/>
                    <a:pt x="8096" y="7567"/>
                    <a:pt x="9049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9187A973-9317-47C4-9F26-D42D735CE1B6}"/>
                </a:ext>
              </a:extLst>
            </p:cNvPr>
            <p:cNvSpPr/>
            <p:nvPr/>
          </p:nvSpPr>
          <p:spPr>
            <a:xfrm>
              <a:off x="6887333" y="2354103"/>
              <a:ext cx="9525" cy="9525"/>
            </a:xfrm>
            <a:custGeom>
              <a:avLst/>
              <a:gdLst>
                <a:gd name="connsiteX0" fmla="*/ 7814 w 9525"/>
                <a:gd name="connsiteY0" fmla="*/ 7144 h 9525"/>
                <a:gd name="connsiteX1" fmla="*/ 7814 w 9525"/>
                <a:gd name="connsiteY1" fmla="*/ 10001 h 9525"/>
                <a:gd name="connsiteX2" fmla="*/ 781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14" y="7144"/>
                  </a:moveTo>
                  <a:cubicBezTo>
                    <a:pt x="8767" y="8096"/>
                    <a:pt x="7814" y="9049"/>
                    <a:pt x="7814" y="10001"/>
                  </a:cubicBezTo>
                  <a:cubicBezTo>
                    <a:pt x="8767" y="9049"/>
                    <a:pt x="5910" y="8096"/>
                    <a:pt x="781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718CDD94-4A20-4E18-A3FB-14AEE25EB00E}"/>
                </a:ext>
              </a:extLst>
            </p:cNvPr>
            <p:cNvSpPr/>
            <p:nvPr/>
          </p:nvSpPr>
          <p:spPr>
            <a:xfrm>
              <a:off x="6898284" y="2380773"/>
              <a:ext cx="9525" cy="9525"/>
            </a:xfrm>
            <a:custGeom>
              <a:avLst/>
              <a:gdLst>
                <a:gd name="connsiteX0" fmla="*/ 7341 w 9525"/>
                <a:gd name="connsiteY0" fmla="*/ 7144 h 9525"/>
                <a:gd name="connsiteX1" fmla="*/ 8294 w 9525"/>
                <a:gd name="connsiteY1" fmla="*/ 10001 h 9525"/>
                <a:gd name="connsiteX2" fmla="*/ 734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341" y="7144"/>
                  </a:moveTo>
                  <a:cubicBezTo>
                    <a:pt x="7341" y="8096"/>
                    <a:pt x="9246" y="8096"/>
                    <a:pt x="8294" y="10001"/>
                  </a:cubicBezTo>
                  <a:cubicBezTo>
                    <a:pt x="9246" y="8096"/>
                    <a:pt x="6388" y="7144"/>
                    <a:pt x="734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7B8C9D68-1B5D-4C50-AFE9-4308F88CB292}"/>
                </a:ext>
              </a:extLst>
            </p:cNvPr>
            <p:cNvSpPr/>
            <p:nvPr/>
          </p:nvSpPr>
          <p:spPr>
            <a:xfrm>
              <a:off x="6906630" y="239125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9049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696B2A82-C68C-425F-8608-0FDF53AA6A90}"/>
                </a:ext>
              </a:extLst>
            </p:cNvPr>
            <p:cNvSpPr/>
            <p:nvPr/>
          </p:nvSpPr>
          <p:spPr>
            <a:xfrm>
              <a:off x="7026354" y="2593986"/>
              <a:ext cx="9525" cy="9525"/>
            </a:xfrm>
            <a:custGeom>
              <a:avLst/>
              <a:gdLst>
                <a:gd name="connsiteX0" fmla="*/ 7858 w 9525"/>
                <a:gd name="connsiteY0" fmla="*/ 8244 h 9525"/>
                <a:gd name="connsiteX1" fmla="*/ 7858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8244"/>
                  </a:moveTo>
                  <a:cubicBezTo>
                    <a:pt x="6906" y="6339"/>
                    <a:pt x="6906" y="7291"/>
                    <a:pt x="7858" y="82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FF804E23-CA51-4978-B7CC-48628C66DA37}"/>
                </a:ext>
              </a:extLst>
            </p:cNvPr>
            <p:cNvSpPr/>
            <p:nvPr/>
          </p:nvSpPr>
          <p:spPr>
            <a:xfrm>
              <a:off x="7080691" y="2685573"/>
              <a:ext cx="9525" cy="9525"/>
            </a:xfrm>
            <a:custGeom>
              <a:avLst/>
              <a:gdLst>
                <a:gd name="connsiteX0" fmla="*/ 7815 w 9525"/>
                <a:gd name="connsiteY0" fmla="*/ 7144 h 9525"/>
                <a:gd name="connsiteX1" fmla="*/ 7815 w 9525"/>
                <a:gd name="connsiteY1" fmla="*/ 9049 h 9525"/>
                <a:gd name="connsiteX2" fmla="*/ 7815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15" y="7144"/>
                  </a:moveTo>
                  <a:cubicBezTo>
                    <a:pt x="8767" y="8096"/>
                    <a:pt x="7815" y="8096"/>
                    <a:pt x="7815" y="9049"/>
                  </a:cubicBezTo>
                  <a:cubicBezTo>
                    <a:pt x="5909" y="7144"/>
                    <a:pt x="8767" y="8096"/>
                    <a:pt x="7815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FFFC87E2-E7D7-4AE7-B73F-624CD491197D}"/>
                </a:ext>
              </a:extLst>
            </p:cNvPr>
            <p:cNvSpPr/>
            <p:nvPr/>
          </p:nvSpPr>
          <p:spPr>
            <a:xfrm>
              <a:off x="7119461" y="2715312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10954" y="5027"/>
                    <a:pt x="7144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FBE9B5A6-D795-4D70-A87C-DAB15220814E}"/>
                </a:ext>
              </a:extLst>
            </p:cNvPr>
            <p:cNvSpPr/>
            <p:nvPr/>
          </p:nvSpPr>
          <p:spPr>
            <a:xfrm>
              <a:off x="7174706" y="2782334"/>
              <a:ext cx="9525" cy="9525"/>
            </a:xfrm>
            <a:custGeom>
              <a:avLst/>
              <a:gdLst>
                <a:gd name="connsiteX0" fmla="*/ 9049 w 9525"/>
                <a:gd name="connsiteY0" fmla="*/ 7538 h 9525"/>
                <a:gd name="connsiteX1" fmla="*/ 7144 w 9525"/>
                <a:gd name="connsiteY1" fmla="*/ 8491 h 9525"/>
                <a:gd name="connsiteX2" fmla="*/ 9049 w 9525"/>
                <a:gd name="connsiteY2" fmla="*/ 753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538"/>
                  </a:moveTo>
                  <a:cubicBezTo>
                    <a:pt x="6191" y="7538"/>
                    <a:pt x="10001" y="9443"/>
                    <a:pt x="7144" y="8491"/>
                  </a:cubicBezTo>
                  <a:cubicBezTo>
                    <a:pt x="7144" y="7538"/>
                    <a:pt x="8096" y="6586"/>
                    <a:pt x="9049" y="753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FF772699-449E-4776-8C3A-B9A61FEC2330}"/>
                </a:ext>
              </a:extLst>
            </p:cNvPr>
            <p:cNvSpPr/>
            <p:nvPr/>
          </p:nvSpPr>
          <p:spPr>
            <a:xfrm>
              <a:off x="7180412" y="2780790"/>
              <a:ext cx="628650" cy="85725"/>
            </a:xfrm>
            <a:custGeom>
              <a:avLst/>
              <a:gdLst>
                <a:gd name="connsiteX0" fmla="*/ 629136 w 628650"/>
                <a:gd name="connsiteY0" fmla="*/ 74805 h 85725"/>
                <a:gd name="connsiteX1" fmla="*/ 260518 w 628650"/>
                <a:gd name="connsiteY1" fmla="*/ 58612 h 85725"/>
                <a:gd name="connsiteX2" fmla="*/ 148123 w 628650"/>
                <a:gd name="connsiteY2" fmla="*/ 32895 h 85725"/>
                <a:gd name="connsiteX3" fmla="*/ 64303 w 628650"/>
                <a:gd name="connsiteY3" fmla="*/ 33847 h 85725"/>
                <a:gd name="connsiteX4" fmla="*/ 71923 w 628650"/>
                <a:gd name="connsiteY4" fmla="*/ 23370 h 85725"/>
                <a:gd name="connsiteX5" fmla="*/ 7153 w 628650"/>
                <a:gd name="connsiteY5" fmla="*/ 13845 h 85725"/>
                <a:gd name="connsiteX6" fmla="*/ 12868 w 628650"/>
                <a:gd name="connsiteY6" fmla="*/ 13845 h 85725"/>
                <a:gd name="connsiteX7" fmla="*/ 13821 w 628650"/>
                <a:gd name="connsiteY7" fmla="*/ 10035 h 85725"/>
                <a:gd name="connsiteX8" fmla="*/ 629136 w 628650"/>
                <a:gd name="connsiteY8" fmla="*/ 74805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8650" h="85725">
                  <a:moveTo>
                    <a:pt x="629136" y="74805"/>
                  </a:moveTo>
                  <a:cubicBezTo>
                    <a:pt x="649138" y="105285"/>
                    <a:pt x="246231" y="66232"/>
                    <a:pt x="260518" y="58612"/>
                  </a:cubicBezTo>
                  <a:cubicBezTo>
                    <a:pt x="248136" y="58612"/>
                    <a:pt x="141456" y="45278"/>
                    <a:pt x="148123" y="32895"/>
                  </a:cubicBezTo>
                  <a:cubicBezTo>
                    <a:pt x="113833" y="50992"/>
                    <a:pt x="92878" y="34800"/>
                    <a:pt x="64303" y="33847"/>
                  </a:cubicBezTo>
                  <a:cubicBezTo>
                    <a:pt x="67161" y="25275"/>
                    <a:pt x="71923" y="34800"/>
                    <a:pt x="71923" y="23370"/>
                  </a:cubicBezTo>
                  <a:cubicBezTo>
                    <a:pt x="76686" y="25275"/>
                    <a:pt x="6201" y="14797"/>
                    <a:pt x="7153" y="13845"/>
                  </a:cubicBezTo>
                  <a:cubicBezTo>
                    <a:pt x="9058" y="13845"/>
                    <a:pt x="16678" y="11940"/>
                    <a:pt x="12868" y="13845"/>
                  </a:cubicBezTo>
                  <a:cubicBezTo>
                    <a:pt x="16678" y="10987"/>
                    <a:pt x="16678" y="10035"/>
                    <a:pt x="13821" y="10035"/>
                  </a:cubicBezTo>
                  <a:cubicBezTo>
                    <a:pt x="44301" y="-13778"/>
                    <a:pt x="636756" y="118620"/>
                    <a:pt x="629136" y="748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613C0CEB-67EB-49E6-9753-2584256A329B}"/>
                </a:ext>
              </a:extLst>
            </p:cNvPr>
            <p:cNvSpPr/>
            <p:nvPr/>
          </p:nvSpPr>
          <p:spPr>
            <a:xfrm>
              <a:off x="7179469" y="27827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1095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9049" y="9049"/>
                    <a:pt x="7144" y="10954"/>
                  </a:cubicBez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FECEB34C-B1CC-40A7-B24D-375ECD4DC0FA}"/>
                </a:ext>
              </a:extLst>
            </p:cNvPr>
            <p:cNvSpPr/>
            <p:nvPr/>
          </p:nvSpPr>
          <p:spPr>
            <a:xfrm>
              <a:off x="7221908" y="280082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9049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E685C8F4-D7B8-4C01-A0CE-EDC178CF90B9}"/>
                </a:ext>
              </a:extLst>
            </p:cNvPr>
            <p:cNvSpPr/>
            <p:nvPr/>
          </p:nvSpPr>
          <p:spPr>
            <a:xfrm>
              <a:off x="7228999" y="2802731"/>
              <a:ext cx="19050" cy="9525"/>
            </a:xfrm>
            <a:custGeom>
              <a:avLst/>
              <a:gdLst>
                <a:gd name="connsiteX0" fmla="*/ 11906 w 19050"/>
                <a:gd name="connsiteY0" fmla="*/ 7144 h 9525"/>
                <a:gd name="connsiteX1" fmla="*/ 7144 w 19050"/>
                <a:gd name="connsiteY1" fmla="*/ 9049 h 9525"/>
                <a:gd name="connsiteX2" fmla="*/ 11906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7144"/>
                  </a:moveTo>
                  <a:cubicBezTo>
                    <a:pt x="11906" y="8096"/>
                    <a:pt x="9049" y="9049"/>
                    <a:pt x="7144" y="9049"/>
                  </a:cubicBezTo>
                  <a:lnTo>
                    <a:pt x="11906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D59B76DE-0E79-4E7A-BEEE-04B1D5E577E3}"/>
                </a:ext>
              </a:extLst>
            </p:cNvPr>
            <p:cNvSpPr/>
            <p:nvPr/>
          </p:nvSpPr>
          <p:spPr>
            <a:xfrm>
              <a:off x="7243286" y="280939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9049" y="8096"/>
                    <a:pt x="8096" y="9049"/>
                    <a:pt x="7144" y="8096"/>
                  </a:cubicBezTo>
                  <a:cubicBezTo>
                    <a:pt x="7144" y="8096"/>
                    <a:pt x="8096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9F4AFA98-B4BB-4BF5-936E-467F3A7D4980}"/>
                </a:ext>
              </a:extLst>
            </p:cNvPr>
            <p:cNvSpPr/>
            <p:nvPr/>
          </p:nvSpPr>
          <p:spPr>
            <a:xfrm>
              <a:off x="7244997" y="2806541"/>
              <a:ext cx="9525" cy="9525"/>
            </a:xfrm>
            <a:custGeom>
              <a:avLst/>
              <a:gdLst>
                <a:gd name="connsiteX0" fmla="*/ 7338 w 9525"/>
                <a:gd name="connsiteY0" fmla="*/ 7144 h 9525"/>
                <a:gd name="connsiteX1" fmla="*/ 9243 w 9525"/>
                <a:gd name="connsiteY1" fmla="*/ 9049 h 9525"/>
                <a:gd name="connsiteX2" fmla="*/ 733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338" y="7144"/>
                  </a:moveTo>
                  <a:cubicBezTo>
                    <a:pt x="8291" y="7144"/>
                    <a:pt x="8291" y="8096"/>
                    <a:pt x="9243" y="9049"/>
                  </a:cubicBezTo>
                  <a:cubicBezTo>
                    <a:pt x="9243" y="8096"/>
                    <a:pt x="6386" y="9049"/>
                    <a:pt x="733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7A1AC697-DE66-4954-B0F0-34944DEF1457}"/>
                </a:ext>
              </a:extLst>
            </p:cNvPr>
            <p:cNvSpPr/>
            <p:nvPr/>
          </p:nvSpPr>
          <p:spPr>
            <a:xfrm>
              <a:off x="7267857" y="2812970"/>
              <a:ext cx="9525" cy="9525"/>
            </a:xfrm>
            <a:custGeom>
              <a:avLst/>
              <a:gdLst>
                <a:gd name="connsiteX0" fmla="*/ 7338 w 9525"/>
                <a:gd name="connsiteY0" fmla="*/ 7382 h 9525"/>
                <a:gd name="connsiteX1" fmla="*/ 9243 w 9525"/>
                <a:gd name="connsiteY1" fmla="*/ 8334 h 9525"/>
                <a:gd name="connsiteX2" fmla="*/ 7338 w 9525"/>
                <a:gd name="connsiteY2" fmla="*/ 738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338" y="7382"/>
                  </a:moveTo>
                  <a:cubicBezTo>
                    <a:pt x="8291" y="7382"/>
                    <a:pt x="9243" y="6429"/>
                    <a:pt x="9243" y="8334"/>
                  </a:cubicBezTo>
                  <a:cubicBezTo>
                    <a:pt x="9243" y="7382"/>
                    <a:pt x="6386" y="9287"/>
                    <a:pt x="7338" y="738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72A845D7-844E-4F87-A52F-C35812257A09}"/>
                </a:ext>
              </a:extLst>
            </p:cNvPr>
            <p:cNvSpPr/>
            <p:nvPr/>
          </p:nvSpPr>
          <p:spPr>
            <a:xfrm>
              <a:off x="7278529" y="28132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025F813C-DEFD-453D-B75A-FC7B7CE9CA1C}"/>
                </a:ext>
              </a:extLst>
            </p:cNvPr>
            <p:cNvSpPr/>
            <p:nvPr/>
          </p:nvSpPr>
          <p:spPr>
            <a:xfrm>
              <a:off x="7473644" y="2842021"/>
              <a:ext cx="9525" cy="9525"/>
            </a:xfrm>
            <a:custGeom>
              <a:avLst/>
              <a:gdLst>
                <a:gd name="connsiteX0" fmla="*/ 8244 w 9525"/>
                <a:gd name="connsiteY0" fmla="*/ 7858 h 9525"/>
                <a:gd name="connsiteX1" fmla="*/ 82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858"/>
                  </a:moveTo>
                  <a:cubicBezTo>
                    <a:pt x="6339" y="6906"/>
                    <a:pt x="7291" y="6906"/>
                    <a:pt x="82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FE90E798-98CC-4C49-BB91-2ACB9E41D221}"/>
                </a:ext>
              </a:extLst>
            </p:cNvPr>
            <p:cNvSpPr/>
            <p:nvPr/>
          </p:nvSpPr>
          <p:spPr>
            <a:xfrm>
              <a:off x="7559516" y="28608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8096"/>
                    <a:pt x="8096" y="8096"/>
                  </a:cubicBezTo>
                  <a:cubicBezTo>
                    <a:pt x="7144" y="8096"/>
                    <a:pt x="9049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4DAF98DC-1AA5-4985-90FC-F2C9BD7F50A8}"/>
                </a:ext>
              </a:extLst>
            </p:cNvPr>
            <p:cNvSpPr/>
            <p:nvPr/>
          </p:nvSpPr>
          <p:spPr>
            <a:xfrm>
              <a:off x="7606189" y="2863056"/>
              <a:ext cx="9525" cy="9525"/>
            </a:xfrm>
            <a:custGeom>
              <a:avLst/>
              <a:gdLst>
                <a:gd name="connsiteX0" fmla="*/ 7144 w 9525"/>
                <a:gd name="connsiteY0" fmla="*/ 9684 h 9525"/>
                <a:gd name="connsiteX1" fmla="*/ 7144 w 9525"/>
                <a:gd name="connsiteY1" fmla="*/ 968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684"/>
                  </a:moveTo>
                  <a:cubicBezTo>
                    <a:pt x="7144" y="9684"/>
                    <a:pt x="8096" y="3969"/>
                    <a:pt x="7144" y="968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AD866B14-D6C7-4BAA-9752-3252DFB7DD59}"/>
                </a:ext>
              </a:extLst>
            </p:cNvPr>
            <p:cNvSpPr/>
            <p:nvPr/>
          </p:nvSpPr>
          <p:spPr>
            <a:xfrm>
              <a:off x="7786303" y="2669381"/>
              <a:ext cx="9525" cy="9525"/>
            </a:xfrm>
            <a:custGeom>
              <a:avLst/>
              <a:gdLst>
                <a:gd name="connsiteX0" fmla="*/ 9909 w 9525"/>
                <a:gd name="connsiteY0" fmla="*/ 7144 h 9525"/>
                <a:gd name="connsiteX1" fmla="*/ 990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9" y="7144"/>
                  </a:moveTo>
                  <a:cubicBezTo>
                    <a:pt x="8956" y="7144"/>
                    <a:pt x="4194" y="8096"/>
                    <a:pt x="990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EF573B19-5AF5-40E4-A9B6-62637225102B}"/>
                </a:ext>
              </a:extLst>
            </p:cNvPr>
            <p:cNvSpPr/>
            <p:nvPr/>
          </p:nvSpPr>
          <p:spPr>
            <a:xfrm>
              <a:off x="7782401" y="2656998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10954" y="27146"/>
                    <a:pt x="9049" y="1476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3780F65F-68E6-4100-8FBE-AD75A11804E9}"/>
                </a:ext>
              </a:extLst>
            </p:cNvPr>
            <p:cNvSpPr/>
            <p:nvPr/>
          </p:nvSpPr>
          <p:spPr>
            <a:xfrm>
              <a:off x="7777776" y="2660808"/>
              <a:ext cx="9525" cy="19050"/>
            </a:xfrm>
            <a:custGeom>
              <a:avLst/>
              <a:gdLst>
                <a:gd name="connsiteX0" fmla="*/ 7959 w 9525"/>
                <a:gd name="connsiteY0" fmla="*/ 11906 h 19050"/>
                <a:gd name="connsiteX1" fmla="*/ 8911 w 9525"/>
                <a:gd name="connsiteY1" fmla="*/ 7144 h 19050"/>
                <a:gd name="connsiteX2" fmla="*/ 7959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959" y="11906"/>
                  </a:moveTo>
                  <a:cubicBezTo>
                    <a:pt x="8911" y="10001"/>
                    <a:pt x="8911" y="9049"/>
                    <a:pt x="8911" y="7144"/>
                  </a:cubicBezTo>
                  <a:cubicBezTo>
                    <a:pt x="7959" y="9049"/>
                    <a:pt x="6054" y="10954"/>
                    <a:pt x="7959" y="1190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EC3DB208-EBEA-4C97-9F59-54274D2C6F1D}"/>
                </a:ext>
              </a:extLst>
            </p:cNvPr>
            <p:cNvSpPr/>
            <p:nvPr/>
          </p:nvSpPr>
          <p:spPr>
            <a:xfrm>
              <a:off x="7775258" y="2665423"/>
              <a:ext cx="9525" cy="9525"/>
            </a:xfrm>
            <a:custGeom>
              <a:avLst/>
              <a:gdLst>
                <a:gd name="connsiteX0" fmla="*/ 8573 w 9525"/>
                <a:gd name="connsiteY0" fmla="*/ 8244 h 9525"/>
                <a:gd name="connsiteX1" fmla="*/ 8573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573" y="8244"/>
                  </a:moveTo>
                  <a:cubicBezTo>
                    <a:pt x="6667" y="7291"/>
                    <a:pt x="6667" y="6339"/>
                    <a:pt x="8573" y="82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337B6594-A88B-4F16-8C34-3997F129248B}"/>
                </a:ext>
              </a:extLst>
            </p:cNvPr>
            <p:cNvSpPr/>
            <p:nvPr/>
          </p:nvSpPr>
          <p:spPr>
            <a:xfrm>
              <a:off x="7768352" y="266461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7858" y="7144"/>
                    <a:pt x="6906" y="8096"/>
                    <a:pt x="7858" y="7144"/>
                  </a:cubicBezTo>
                  <a:cubicBezTo>
                    <a:pt x="6906" y="9049"/>
                    <a:pt x="6906" y="8096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0C226684-D621-42F6-8033-F3B02776F1D7}"/>
                </a:ext>
              </a:extLst>
            </p:cNvPr>
            <p:cNvSpPr/>
            <p:nvPr/>
          </p:nvSpPr>
          <p:spPr>
            <a:xfrm>
              <a:off x="7765256" y="2656277"/>
              <a:ext cx="19050" cy="19050"/>
            </a:xfrm>
            <a:custGeom>
              <a:avLst/>
              <a:gdLst>
                <a:gd name="connsiteX0" fmla="*/ 7144 w 19050"/>
                <a:gd name="connsiteY0" fmla="*/ 15485 h 19050"/>
                <a:gd name="connsiteX1" fmla="*/ 7144 w 19050"/>
                <a:gd name="connsiteY1" fmla="*/ 1548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5485"/>
                  </a:moveTo>
                  <a:cubicBezTo>
                    <a:pt x="8096" y="20248"/>
                    <a:pt x="25241" y="-5470"/>
                    <a:pt x="7144" y="1548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EAEDBD4B-3F28-46AC-8B61-F7D4954CA00B}"/>
                </a:ext>
              </a:extLst>
            </p:cNvPr>
            <p:cNvSpPr/>
            <p:nvPr/>
          </p:nvSpPr>
          <p:spPr>
            <a:xfrm>
              <a:off x="7769066" y="266419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8096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7567"/>
                    <a:pt x="8096" y="7567"/>
                  </a:cubicBezTo>
                  <a:cubicBezTo>
                    <a:pt x="8096" y="6615"/>
                    <a:pt x="7144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7395A701-5D5D-44EF-A8BB-D78F2D3EA348}"/>
                </a:ext>
              </a:extLst>
            </p:cNvPr>
            <p:cNvSpPr/>
            <p:nvPr/>
          </p:nvSpPr>
          <p:spPr>
            <a:xfrm>
              <a:off x="7772876" y="2663226"/>
              <a:ext cx="9525" cy="9525"/>
            </a:xfrm>
            <a:custGeom>
              <a:avLst/>
              <a:gdLst>
                <a:gd name="connsiteX0" fmla="*/ 7144 w 9525"/>
                <a:gd name="connsiteY0" fmla="*/ 9488 h 9525"/>
                <a:gd name="connsiteX1" fmla="*/ 7144 w 9525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488"/>
                  </a:moveTo>
                  <a:cubicBezTo>
                    <a:pt x="7144" y="8536"/>
                    <a:pt x="10001" y="4726"/>
                    <a:pt x="7144" y="948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DFF5BF07-CDD0-46E0-961A-2A407A5B5424}"/>
                </a:ext>
              </a:extLst>
            </p:cNvPr>
            <p:cNvSpPr/>
            <p:nvPr/>
          </p:nvSpPr>
          <p:spPr>
            <a:xfrm>
              <a:off x="7757934" y="2655318"/>
              <a:ext cx="9525" cy="19050"/>
            </a:xfrm>
            <a:custGeom>
              <a:avLst/>
              <a:gdLst>
                <a:gd name="connsiteX0" fmla="*/ 8751 w 9525"/>
                <a:gd name="connsiteY0" fmla="*/ 16444 h 19050"/>
                <a:gd name="connsiteX1" fmla="*/ 8751 w 9525"/>
                <a:gd name="connsiteY1" fmla="*/ 164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751" y="16444"/>
                  </a:moveTo>
                  <a:cubicBezTo>
                    <a:pt x="11609" y="3109"/>
                    <a:pt x="3989" y="5014"/>
                    <a:pt x="8751" y="164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F2586AB8-1C07-460A-AE90-A45928DD9F91}"/>
                </a:ext>
              </a:extLst>
            </p:cNvPr>
            <p:cNvSpPr/>
            <p:nvPr/>
          </p:nvSpPr>
          <p:spPr>
            <a:xfrm>
              <a:off x="7755731" y="26493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11709F34-7D37-4B19-B801-52EC3A825140}"/>
                </a:ext>
              </a:extLst>
            </p:cNvPr>
            <p:cNvSpPr/>
            <p:nvPr/>
          </p:nvSpPr>
          <p:spPr>
            <a:xfrm>
              <a:off x="7741444" y="2651640"/>
              <a:ext cx="19050" cy="19050"/>
            </a:xfrm>
            <a:custGeom>
              <a:avLst/>
              <a:gdLst>
                <a:gd name="connsiteX0" fmla="*/ 7144 w 19050"/>
                <a:gd name="connsiteY0" fmla="*/ 13455 h 19050"/>
                <a:gd name="connsiteX1" fmla="*/ 7144 w 19050"/>
                <a:gd name="connsiteY1" fmla="*/ 1345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3455"/>
                  </a:moveTo>
                  <a:cubicBezTo>
                    <a:pt x="26194" y="8692"/>
                    <a:pt x="18574" y="2025"/>
                    <a:pt x="7144" y="1345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23F961AD-9E21-473D-8B04-20EB0CF458AF}"/>
                </a:ext>
              </a:extLst>
            </p:cNvPr>
            <p:cNvSpPr/>
            <p:nvPr/>
          </p:nvSpPr>
          <p:spPr>
            <a:xfrm>
              <a:off x="7741169" y="2648861"/>
              <a:ext cx="9525" cy="9525"/>
            </a:xfrm>
            <a:custGeom>
              <a:avLst/>
              <a:gdLst>
                <a:gd name="connsiteX0" fmla="*/ 7419 w 9525"/>
                <a:gd name="connsiteY0" fmla="*/ 9566 h 9525"/>
                <a:gd name="connsiteX1" fmla="*/ 7419 w 9525"/>
                <a:gd name="connsiteY1" fmla="*/ 956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9566"/>
                  </a:moveTo>
                  <a:cubicBezTo>
                    <a:pt x="6466" y="2898"/>
                    <a:pt x="8371" y="12423"/>
                    <a:pt x="7419" y="956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A4AE2F4C-3197-4600-AD1D-9E3487154ACD}"/>
                </a:ext>
              </a:extLst>
            </p:cNvPr>
            <p:cNvSpPr/>
            <p:nvPr/>
          </p:nvSpPr>
          <p:spPr>
            <a:xfrm>
              <a:off x="7731218" y="2650961"/>
              <a:ext cx="9525" cy="19050"/>
            </a:xfrm>
            <a:custGeom>
              <a:avLst/>
              <a:gdLst>
                <a:gd name="connsiteX0" fmla="*/ 9750 w 9525"/>
                <a:gd name="connsiteY0" fmla="*/ 14133 h 19050"/>
                <a:gd name="connsiteX1" fmla="*/ 9750 w 9525"/>
                <a:gd name="connsiteY1" fmla="*/ 1413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750" y="14133"/>
                  </a:moveTo>
                  <a:cubicBezTo>
                    <a:pt x="7845" y="-2059"/>
                    <a:pt x="4988" y="15086"/>
                    <a:pt x="9750" y="1413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DC65A436-EE01-4E5E-9726-02E6084FCCF1}"/>
                </a:ext>
              </a:extLst>
            </p:cNvPr>
            <p:cNvSpPr/>
            <p:nvPr/>
          </p:nvSpPr>
          <p:spPr>
            <a:xfrm>
              <a:off x="7737634" y="2657951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cubicBezTo>
                    <a:pt x="8096" y="8096"/>
                    <a:pt x="7144" y="8096"/>
                    <a:pt x="7144" y="7144"/>
                  </a:cubicBezTo>
                  <a:cubicBezTo>
                    <a:pt x="8096" y="8096"/>
                    <a:pt x="8096" y="10001"/>
                    <a:pt x="9049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3D1180C3-E42C-4844-9B81-A340E049AC0A}"/>
                </a:ext>
              </a:extLst>
            </p:cNvPr>
            <p:cNvSpPr/>
            <p:nvPr/>
          </p:nvSpPr>
          <p:spPr>
            <a:xfrm>
              <a:off x="7726204" y="26493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4EC0313C-81FF-49D2-8F8B-7B7704903D8C}"/>
                </a:ext>
              </a:extLst>
            </p:cNvPr>
            <p:cNvSpPr/>
            <p:nvPr/>
          </p:nvSpPr>
          <p:spPr>
            <a:xfrm>
              <a:off x="7725040" y="2656046"/>
              <a:ext cx="9525" cy="9525"/>
            </a:xfrm>
            <a:custGeom>
              <a:avLst/>
              <a:gdLst>
                <a:gd name="connsiteX0" fmla="*/ 9260 w 9525"/>
                <a:gd name="connsiteY0" fmla="*/ 7144 h 9525"/>
                <a:gd name="connsiteX1" fmla="*/ 926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260" y="7144"/>
                  </a:moveTo>
                  <a:cubicBezTo>
                    <a:pt x="4498" y="8096"/>
                    <a:pt x="9260" y="8096"/>
                    <a:pt x="926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E8004AC3-0063-48FF-95FA-936E9166B050}"/>
                </a:ext>
              </a:extLst>
            </p:cNvPr>
            <p:cNvSpPr/>
            <p:nvPr/>
          </p:nvSpPr>
          <p:spPr>
            <a:xfrm>
              <a:off x="7640479" y="2638758"/>
              <a:ext cx="95250" cy="28575"/>
            </a:xfrm>
            <a:custGeom>
              <a:avLst/>
              <a:gdLst>
                <a:gd name="connsiteX0" fmla="*/ 7144 w 95250"/>
                <a:gd name="connsiteY0" fmla="*/ 11097 h 28575"/>
                <a:gd name="connsiteX1" fmla="*/ 90011 w 95250"/>
                <a:gd name="connsiteY1" fmla="*/ 22527 h 28575"/>
                <a:gd name="connsiteX2" fmla="*/ 90011 w 95250"/>
                <a:gd name="connsiteY2" fmla="*/ 14907 h 28575"/>
                <a:gd name="connsiteX3" fmla="*/ 7144 w 95250"/>
                <a:gd name="connsiteY3" fmla="*/ 11097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0" h="28575">
                  <a:moveTo>
                    <a:pt x="7144" y="11097"/>
                  </a:moveTo>
                  <a:cubicBezTo>
                    <a:pt x="9049" y="36814"/>
                    <a:pt x="85249" y="19669"/>
                    <a:pt x="90011" y="22527"/>
                  </a:cubicBezTo>
                  <a:cubicBezTo>
                    <a:pt x="85249" y="19669"/>
                    <a:pt x="85249" y="16812"/>
                    <a:pt x="90011" y="14907"/>
                  </a:cubicBezTo>
                  <a:cubicBezTo>
                    <a:pt x="53816" y="-3191"/>
                    <a:pt x="25241" y="16812"/>
                    <a:pt x="7144" y="1109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01BDB315-0DA2-41A5-B092-DFD5E0F0685C}"/>
                </a:ext>
              </a:extLst>
            </p:cNvPr>
            <p:cNvSpPr/>
            <p:nvPr/>
          </p:nvSpPr>
          <p:spPr>
            <a:xfrm>
              <a:off x="7650004" y="2638606"/>
              <a:ext cx="9525" cy="9525"/>
            </a:xfrm>
            <a:custGeom>
              <a:avLst/>
              <a:gdLst>
                <a:gd name="connsiteX0" fmla="*/ 7144 w 9525"/>
                <a:gd name="connsiteY0" fmla="*/ 9343 h 9525"/>
                <a:gd name="connsiteX1" fmla="*/ 7144 w 9525"/>
                <a:gd name="connsiteY1" fmla="*/ 93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343"/>
                  </a:moveTo>
                  <a:cubicBezTo>
                    <a:pt x="10001" y="5534"/>
                    <a:pt x="7144" y="7438"/>
                    <a:pt x="7144" y="93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0F640866-7418-4D06-B48B-32AC0672FEB1}"/>
                </a:ext>
              </a:extLst>
            </p:cNvPr>
            <p:cNvSpPr/>
            <p:nvPr/>
          </p:nvSpPr>
          <p:spPr>
            <a:xfrm>
              <a:off x="7640479" y="26427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8" name="Freeform: Shape 267">
              <a:extLst>
                <a:ext uri="{FF2B5EF4-FFF2-40B4-BE49-F238E27FC236}">
                  <a16:creationId xmlns:a16="http://schemas.microsoft.com/office/drawing/2014/main" id="{BDE3A4B8-537C-4CEE-B685-D709AFD777D6}"/>
                </a:ext>
              </a:extLst>
            </p:cNvPr>
            <p:cNvSpPr/>
            <p:nvPr/>
          </p:nvSpPr>
          <p:spPr>
            <a:xfrm>
              <a:off x="7658682" y="2653993"/>
              <a:ext cx="9525" cy="9525"/>
            </a:xfrm>
            <a:custGeom>
              <a:avLst/>
              <a:gdLst>
                <a:gd name="connsiteX0" fmla="*/ 7990 w 9525"/>
                <a:gd name="connsiteY0" fmla="*/ 8244 h 9525"/>
                <a:gd name="connsiteX1" fmla="*/ 7990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8244"/>
                  </a:moveTo>
                  <a:cubicBezTo>
                    <a:pt x="7990" y="7291"/>
                    <a:pt x="6086" y="6339"/>
                    <a:pt x="7990" y="82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9" name="Freeform: Shape 268">
              <a:extLst>
                <a:ext uri="{FF2B5EF4-FFF2-40B4-BE49-F238E27FC236}">
                  <a16:creationId xmlns:a16="http://schemas.microsoft.com/office/drawing/2014/main" id="{830D2350-5E37-41FD-A938-D39C3F48E2AF}"/>
                </a:ext>
              </a:extLst>
            </p:cNvPr>
            <p:cNvSpPr/>
            <p:nvPr/>
          </p:nvSpPr>
          <p:spPr>
            <a:xfrm>
              <a:off x="7662386" y="26398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1095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9049"/>
                    <a:pt x="10001" y="10954"/>
                  </a:cubicBezTo>
                  <a:cubicBezTo>
                    <a:pt x="10001" y="9049"/>
                    <a:pt x="10001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0" name="Freeform: Shape 269">
              <a:extLst>
                <a:ext uri="{FF2B5EF4-FFF2-40B4-BE49-F238E27FC236}">
                  <a16:creationId xmlns:a16="http://schemas.microsoft.com/office/drawing/2014/main" id="{41B8A32C-BE2D-4E59-BE7C-9C905825E8B5}"/>
                </a:ext>
              </a:extLst>
            </p:cNvPr>
            <p:cNvSpPr/>
            <p:nvPr/>
          </p:nvSpPr>
          <p:spPr>
            <a:xfrm>
              <a:off x="7682716" y="2641758"/>
              <a:ext cx="9525" cy="9525"/>
            </a:xfrm>
            <a:custGeom>
              <a:avLst/>
              <a:gdLst>
                <a:gd name="connsiteX0" fmla="*/ 7769 w 9525"/>
                <a:gd name="connsiteY0" fmla="*/ 10001 h 9525"/>
                <a:gd name="connsiteX1" fmla="*/ 8722 w 9525"/>
                <a:gd name="connsiteY1" fmla="*/ 7144 h 9525"/>
                <a:gd name="connsiteX2" fmla="*/ 7769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769" y="10001"/>
                  </a:moveTo>
                  <a:cubicBezTo>
                    <a:pt x="8722" y="9049"/>
                    <a:pt x="7769" y="8096"/>
                    <a:pt x="8722" y="7144"/>
                  </a:cubicBezTo>
                  <a:cubicBezTo>
                    <a:pt x="6817" y="7144"/>
                    <a:pt x="6817" y="8096"/>
                    <a:pt x="7769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1" name="Freeform: Shape 270">
              <a:extLst>
                <a:ext uri="{FF2B5EF4-FFF2-40B4-BE49-F238E27FC236}">
                  <a16:creationId xmlns:a16="http://schemas.microsoft.com/office/drawing/2014/main" id="{7602B1DD-58EA-49DF-9192-4B87A6ED76AE}"/>
                </a:ext>
              </a:extLst>
            </p:cNvPr>
            <p:cNvSpPr/>
            <p:nvPr/>
          </p:nvSpPr>
          <p:spPr>
            <a:xfrm>
              <a:off x="7642585" y="2639853"/>
              <a:ext cx="9525" cy="9525"/>
            </a:xfrm>
            <a:custGeom>
              <a:avLst/>
              <a:gdLst>
                <a:gd name="connsiteX0" fmla="*/ 10752 w 9525"/>
                <a:gd name="connsiteY0" fmla="*/ 7144 h 9525"/>
                <a:gd name="connsiteX1" fmla="*/ 10752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752" y="7144"/>
                  </a:moveTo>
                  <a:cubicBezTo>
                    <a:pt x="9800" y="7144"/>
                    <a:pt x="3132" y="10954"/>
                    <a:pt x="10752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2" name="Freeform: Shape 271">
              <a:extLst>
                <a:ext uri="{FF2B5EF4-FFF2-40B4-BE49-F238E27FC236}">
                  <a16:creationId xmlns:a16="http://schemas.microsoft.com/office/drawing/2014/main" id="{E86E319E-9D92-48D1-92CE-868DAAB18649}"/>
                </a:ext>
              </a:extLst>
            </p:cNvPr>
            <p:cNvSpPr/>
            <p:nvPr/>
          </p:nvSpPr>
          <p:spPr>
            <a:xfrm>
              <a:off x="7594307" y="2642711"/>
              <a:ext cx="57150" cy="19050"/>
            </a:xfrm>
            <a:custGeom>
              <a:avLst/>
              <a:gdLst>
                <a:gd name="connsiteX0" fmla="*/ 7596 w 57150"/>
                <a:gd name="connsiteY0" fmla="*/ 19526 h 19050"/>
                <a:gd name="connsiteX1" fmla="*/ 49505 w 57150"/>
                <a:gd name="connsiteY1" fmla="*/ 17621 h 19050"/>
                <a:gd name="connsiteX2" fmla="*/ 50458 w 57150"/>
                <a:gd name="connsiteY2" fmla="*/ 7144 h 19050"/>
                <a:gd name="connsiteX3" fmla="*/ 44743 w 57150"/>
                <a:gd name="connsiteY3" fmla="*/ 7144 h 19050"/>
                <a:gd name="connsiteX4" fmla="*/ 7596 w 57150"/>
                <a:gd name="connsiteY4" fmla="*/ 1952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150" h="19050">
                  <a:moveTo>
                    <a:pt x="7596" y="19526"/>
                  </a:moveTo>
                  <a:cubicBezTo>
                    <a:pt x="8548" y="21431"/>
                    <a:pt x="46648" y="17621"/>
                    <a:pt x="49505" y="17621"/>
                  </a:cubicBezTo>
                  <a:cubicBezTo>
                    <a:pt x="50458" y="13811"/>
                    <a:pt x="50458" y="10954"/>
                    <a:pt x="50458" y="7144"/>
                  </a:cubicBezTo>
                  <a:cubicBezTo>
                    <a:pt x="45696" y="11906"/>
                    <a:pt x="43790" y="11906"/>
                    <a:pt x="44743" y="7144"/>
                  </a:cubicBezTo>
                  <a:cubicBezTo>
                    <a:pt x="37123" y="7144"/>
                    <a:pt x="2833" y="17621"/>
                    <a:pt x="7596" y="1952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3" name="Freeform: Shape 272">
              <a:extLst>
                <a:ext uri="{FF2B5EF4-FFF2-40B4-BE49-F238E27FC236}">
                  <a16:creationId xmlns:a16="http://schemas.microsoft.com/office/drawing/2014/main" id="{83794CB4-FA1E-49C1-8F01-3B72E4994ACF}"/>
                </a:ext>
              </a:extLst>
            </p:cNvPr>
            <p:cNvSpPr/>
            <p:nvPr/>
          </p:nvSpPr>
          <p:spPr>
            <a:xfrm>
              <a:off x="7625239" y="264271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cubicBezTo>
                    <a:pt x="8096" y="9049"/>
                    <a:pt x="8096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:a16="http://schemas.microsoft.com/office/drawing/2014/main" id="{3CAB7D61-CBD3-40ED-8187-2C2ECD5D86FC}"/>
                </a:ext>
              </a:extLst>
            </p:cNvPr>
            <p:cNvSpPr/>
            <p:nvPr/>
          </p:nvSpPr>
          <p:spPr>
            <a:xfrm>
              <a:off x="7560469" y="2647111"/>
              <a:ext cx="38100" cy="19050"/>
            </a:xfrm>
            <a:custGeom>
              <a:avLst/>
              <a:gdLst>
                <a:gd name="connsiteX0" fmla="*/ 27146 w 38100"/>
                <a:gd name="connsiteY0" fmla="*/ 9411 h 19050"/>
                <a:gd name="connsiteX1" fmla="*/ 7144 w 38100"/>
                <a:gd name="connsiteY1" fmla="*/ 19888 h 19050"/>
                <a:gd name="connsiteX2" fmla="*/ 27146 w 38100"/>
                <a:gd name="connsiteY2" fmla="*/ 941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" h="19050">
                  <a:moveTo>
                    <a:pt x="27146" y="9411"/>
                  </a:moveTo>
                  <a:cubicBezTo>
                    <a:pt x="18574" y="5601"/>
                    <a:pt x="18574" y="16078"/>
                    <a:pt x="7144" y="19888"/>
                  </a:cubicBezTo>
                  <a:cubicBezTo>
                    <a:pt x="15716" y="23698"/>
                    <a:pt x="50006" y="-114"/>
                    <a:pt x="27146" y="941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:a16="http://schemas.microsoft.com/office/drawing/2014/main" id="{00D04417-EAE4-49C8-B68F-BF0C68CDC147}"/>
                </a:ext>
              </a:extLst>
            </p:cNvPr>
            <p:cNvSpPr/>
            <p:nvPr/>
          </p:nvSpPr>
          <p:spPr>
            <a:xfrm>
              <a:off x="7589573" y="264556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13811"/>
                    <a:pt x="7567" y="9049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6" name="Freeform: Shape 275">
              <a:extLst>
                <a:ext uri="{FF2B5EF4-FFF2-40B4-BE49-F238E27FC236}">
                  <a16:creationId xmlns:a16="http://schemas.microsoft.com/office/drawing/2014/main" id="{EE73F419-68ED-4EB4-9BE7-490FF07C0DBB}"/>
                </a:ext>
              </a:extLst>
            </p:cNvPr>
            <p:cNvSpPr/>
            <p:nvPr/>
          </p:nvSpPr>
          <p:spPr>
            <a:xfrm>
              <a:off x="7587466" y="2655279"/>
              <a:ext cx="9525" cy="9525"/>
            </a:xfrm>
            <a:custGeom>
              <a:avLst/>
              <a:gdLst>
                <a:gd name="connsiteX0" fmla="*/ 7769 w 9525"/>
                <a:gd name="connsiteY0" fmla="*/ 10768 h 9525"/>
                <a:gd name="connsiteX1" fmla="*/ 8722 w 9525"/>
                <a:gd name="connsiteY1" fmla="*/ 7911 h 9525"/>
                <a:gd name="connsiteX2" fmla="*/ 7769 w 9525"/>
                <a:gd name="connsiteY2" fmla="*/ 1076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769" y="10768"/>
                  </a:moveTo>
                  <a:cubicBezTo>
                    <a:pt x="7769" y="9815"/>
                    <a:pt x="8722" y="8863"/>
                    <a:pt x="8722" y="7911"/>
                  </a:cubicBezTo>
                  <a:cubicBezTo>
                    <a:pt x="6817" y="6006"/>
                    <a:pt x="6817" y="7911"/>
                    <a:pt x="7769" y="1076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:a16="http://schemas.microsoft.com/office/drawing/2014/main" id="{46A2098F-D62D-4C00-99B6-74E08F4E950E}"/>
                </a:ext>
              </a:extLst>
            </p:cNvPr>
            <p:cNvSpPr/>
            <p:nvPr/>
          </p:nvSpPr>
          <p:spPr>
            <a:xfrm>
              <a:off x="7563032" y="2645568"/>
              <a:ext cx="9525" cy="9525"/>
            </a:xfrm>
            <a:custGeom>
              <a:avLst/>
              <a:gdLst>
                <a:gd name="connsiteX0" fmla="*/ 9343 w 9525"/>
                <a:gd name="connsiteY0" fmla="*/ 7144 h 9525"/>
                <a:gd name="connsiteX1" fmla="*/ 934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343" y="7144"/>
                  </a:moveTo>
                  <a:cubicBezTo>
                    <a:pt x="5534" y="10001"/>
                    <a:pt x="7438" y="9049"/>
                    <a:pt x="934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8" name="Freeform: Shape 277">
              <a:extLst>
                <a:ext uri="{FF2B5EF4-FFF2-40B4-BE49-F238E27FC236}">
                  <a16:creationId xmlns:a16="http://schemas.microsoft.com/office/drawing/2014/main" id="{0856345F-21EA-475C-BCD8-5E13A6411A5B}"/>
                </a:ext>
              </a:extLst>
            </p:cNvPr>
            <p:cNvSpPr/>
            <p:nvPr/>
          </p:nvSpPr>
          <p:spPr>
            <a:xfrm>
              <a:off x="7547134" y="2653774"/>
              <a:ext cx="19050" cy="19050"/>
            </a:xfrm>
            <a:custGeom>
              <a:avLst/>
              <a:gdLst>
                <a:gd name="connsiteX0" fmla="*/ 7144 w 19050"/>
                <a:gd name="connsiteY0" fmla="*/ 14178 h 19050"/>
                <a:gd name="connsiteX1" fmla="*/ 7144 w 19050"/>
                <a:gd name="connsiteY1" fmla="*/ 14178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4178"/>
                  </a:moveTo>
                  <a:cubicBezTo>
                    <a:pt x="25241" y="11320"/>
                    <a:pt x="11906" y="-110"/>
                    <a:pt x="7144" y="1417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9" name="Freeform: Shape 278">
              <a:extLst>
                <a:ext uri="{FF2B5EF4-FFF2-40B4-BE49-F238E27FC236}">
                  <a16:creationId xmlns:a16="http://schemas.microsoft.com/office/drawing/2014/main" id="{37AF7C2C-F32D-4AD6-88AA-7F1439F67A27}"/>
                </a:ext>
              </a:extLst>
            </p:cNvPr>
            <p:cNvSpPr/>
            <p:nvPr/>
          </p:nvSpPr>
          <p:spPr>
            <a:xfrm>
              <a:off x="7463314" y="2646368"/>
              <a:ext cx="85725" cy="19050"/>
            </a:xfrm>
            <a:custGeom>
              <a:avLst/>
              <a:gdLst>
                <a:gd name="connsiteX0" fmla="*/ 78581 w 85725"/>
                <a:gd name="connsiteY0" fmla="*/ 9201 h 19050"/>
                <a:gd name="connsiteX1" fmla="*/ 7144 w 85725"/>
                <a:gd name="connsiteY1" fmla="*/ 11106 h 19050"/>
                <a:gd name="connsiteX2" fmla="*/ 78581 w 85725"/>
                <a:gd name="connsiteY2" fmla="*/ 920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19050">
                  <a:moveTo>
                    <a:pt x="78581" y="9201"/>
                  </a:moveTo>
                  <a:cubicBezTo>
                    <a:pt x="61436" y="9201"/>
                    <a:pt x="24289" y="3486"/>
                    <a:pt x="7144" y="11106"/>
                  </a:cubicBezTo>
                  <a:cubicBezTo>
                    <a:pt x="53816" y="12059"/>
                    <a:pt x="77629" y="21584"/>
                    <a:pt x="78581" y="92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:a16="http://schemas.microsoft.com/office/drawing/2014/main" id="{CBA71A16-8B1C-452C-9E5F-1E1F6CB4C897}"/>
                </a:ext>
              </a:extLst>
            </p:cNvPr>
            <p:cNvSpPr/>
            <p:nvPr/>
          </p:nvSpPr>
          <p:spPr>
            <a:xfrm>
              <a:off x="7540466" y="265795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8096" y="7144"/>
                    <a:pt x="8096" y="7144"/>
                  </a:cubicBezTo>
                  <a:cubicBezTo>
                    <a:pt x="8096" y="7144"/>
                    <a:pt x="8096" y="7144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1" name="Freeform: Shape 280">
              <a:extLst>
                <a:ext uri="{FF2B5EF4-FFF2-40B4-BE49-F238E27FC236}">
                  <a16:creationId xmlns:a16="http://schemas.microsoft.com/office/drawing/2014/main" id="{D9155C62-213D-4C49-9BBE-010C14D382B3}"/>
                </a:ext>
              </a:extLst>
            </p:cNvPr>
            <p:cNvSpPr/>
            <p:nvPr/>
          </p:nvSpPr>
          <p:spPr>
            <a:xfrm>
              <a:off x="7462361" y="265033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7144" y="8096"/>
                    <a:pt x="7144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id="{7F47B9DA-018F-4BA9-8539-9CE5A15229F9}"/>
                </a:ext>
              </a:extLst>
            </p:cNvPr>
            <p:cNvSpPr/>
            <p:nvPr/>
          </p:nvSpPr>
          <p:spPr>
            <a:xfrm>
              <a:off x="7547134" y="26569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3" name="Freeform: Shape 282">
              <a:extLst>
                <a:ext uri="{FF2B5EF4-FFF2-40B4-BE49-F238E27FC236}">
                  <a16:creationId xmlns:a16="http://schemas.microsoft.com/office/drawing/2014/main" id="{C9FD31EE-3D9B-49C9-BDC9-E1131DC1E90E}"/>
                </a:ext>
              </a:extLst>
            </p:cNvPr>
            <p:cNvSpPr/>
            <p:nvPr/>
          </p:nvSpPr>
          <p:spPr>
            <a:xfrm>
              <a:off x="7548482" y="2647473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7700" y="7144"/>
                    <a:pt x="5796" y="9049"/>
                    <a:pt x="865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4" name="Freeform: Shape 283">
              <a:extLst>
                <a:ext uri="{FF2B5EF4-FFF2-40B4-BE49-F238E27FC236}">
                  <a16:creationId xmlns:a16="http://schemas.microsoft.com/office/drawing/2014/main" id="{3609DD87-4AD7-45AE-AFF0-04F2635F3B9B}"/>
                </a:ext>
              </a:extLst>
            </p:cNvPr>
            <p:cNvSpPr/>
            <p:nvPr/>
          </p:nvSpPr>
          <p:spPr>
            <a:xfrm>
              <a:off x="7449979" y="26455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5" name="Freeform: Shape 284">
              <a:extLst>
                <a:ext uri="{FF2B5EF4-FFF2-40B4-BE49-F238E27FC236}">
                  <a16:creationId xmlns:a16="http://schemas.microsoft.com/office/drawing/2014/main" id="{967B229B-4F31-4CE8-9409-665C2A05B8F7}"/>
                </a:ext>
              </a:extLst>
            </p:cNvPr>
            <p:cNvSpPr/>
            <p:nvPr/>
          </p:nvSpPr>
          <p:spPr>
            <a:xfrm>
              <a:off x="7413784" y="264324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6" name="Freeform: Shape 285">
              <a:extLst>
                <a:ext uri="{FF2B5EF4-FFF2-40B4-BE49-F238E27FC236}">
                  <a16:creationId xmlns:a16="http://schemas.microsoft.com/office/drawing/2014/main" id="{8BEBA110-334A-48C3-8000-9E2971AB0977}"/>
                </a:ext>
              </a:extLst>
            </p:cNvPr>
            <p:cNvSpPr/>
            <p:nvPr/>
          </p:nvSpPr>
          <p:spPr>
            <a:xfrm>
              <a:off x="7318234" y="2641758"/>
              <a:ext cx="152400" cy="28575"/>
            </a:xfrm>
            <a:custGeom>
              <a:avLst/>
              <a:gdLst>
                <a:gd name="connsiteX0" fmla="*/ 14111 w 152400"/>
                <a:gd name="connsiteY0" fmla="*/ 7144 h 28575"/>
                <a:gd name="connsiteX1" fmla="*/ 81739 w 152400"/>
                <a:gd name="connsiteY1" fmla="*/ 8096 h 28575"/>
                <a:gd name="connsiteX2" fmla="*/ 120791 w 152400"/>
                <a:gd name="connsiteY2" fmla="*/ 9049 h 28575"/>
                <a:gd name="connsiteX3" fmla="*/ 147461 w 152400"/>
                <a:gd name="connsiteY3" fmla="*/ 9049 h 28575"/>
                <a:gd name="connsiteX4" fmla="*/ 137936 w 152400"/>
                <a:gd name="connsiteY4" fmla="*/ 19526 h 28575"/>
                <a:gd name="connsiteX5" fmla="*/ 14111 w 152400"/>
                <a:gd name="connsiteY5" fmla="*/ 714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2400" h="28575">
                  <a:moveTo>
                    <a:pt x="14111" y="7144"/>
                  </a:moveTo>
                  <a:cubicBezTo>
                    <a:pt x="-18274" y="19526"/>
                    <a:pt x="72214" y="10954"/>
                    <a:pt x="81739" y="8096"/>
                  </a:cubicBezTo>
                  <a:cubicBezTo>
                    <a:pt x="88406" y="29051"/>
                    <a:pt x="95074" y="14764"/>
                    <a:pt x="120791" y="9049"/>
                  </a:cubicBezTo>
                  <a:cubicBezTo>
                    <a:pt x="116981" y="2381"/>
                    <a:pt x="149366" y="45244"/>
                    <a:pt x="147461" y="9049"/>
                  </a:cubicBezTo>
                  <a:cubicBezTo>
                    <a:pt x="143651" y="11906"/>
                    <a:pt x="135079" y="16669"/>
                    <a:pt x="137936" y="19526"/>
                  </a:cubicBezTo>
                  <a:cubicBezTo>
                    <a:pt x="143651" y="13811"/>
                    <a:pt x="14111" y="10001"/>
                    <a:pt x="1411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7" name="Freeform: Shape 286">
              <a:extLst>
                <a:ext uri="{FF2B5EF4-FFF2-40B4-BE49-F238E27FC236}">
                  <a16:creationId xmlns:a16="http://schemas.microsoft.com/office/drawing/2014/main" id="{F361275B-8708-43D4-BD22-BB69525FC7D0}"/>
                </a:ext>
              </a:extLst>
            </p:cNvPr>
            <p:cNvSpPr/>
            <p:nvPr/>
          </p:nvSpPr>
          <p:spPr>
            <a:xfrm>
              <a:off x="7360761" y="2642382"/>
              <a:ext cx="9525" cy="9525"/>
            </a:xfrm>
            <a:custGeom>
              <a:avLst/>
              <a:gdLst>
                <a:gd name="connsiteX0" fmla="*/ 9684 w 9525"/>
                <a:gd name="connsiteY0" fmla="*/ 10330 h 9525"/>
                <a:gd name="connsiteX1" fmla="*/ 9684 w 9525"/>
                <a:gd name="connsiteY1" fmla="*/ 103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684" y="10330"/>
                  </a:moveTo>
                  <a:cubicBezTo>
                    <a:pt x="3969" y="3663"/>
                    <a:pt x="9684" y="9378"/>
                    <a:pt x="9684" y="103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8" name="Freeform: Shape 287">
              <a:extLst>
                <a:ext uri="{FF2B5EF4-FFF2-40B4-BE49-F238E27FC236}">
                  <a16:creationId xmlns:a16="http://schemas.microsoft.com/office/drawing/2014/main" id="{580522AA-01AD-49E1-B53D-E6EA106E1874}"/>
                </a:ext>
              </a:extLst>
            </p:cNvPr>
            <p:cNvSpPr/>
            <p:nvPr/>
          </p:nvSpPr>
          <p:spPr>
            <a:xfrm>
              <a:off x="7360296" y="2644616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6339" y="8096"/>
                    <a:pt x="7291" y="8096"/>
                    <a:pt x="82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9" name="Freeform: Shape 288">
              <a:extLst>
                <a:ext uri="{FF2B5EF4-FFF2-40B4-BE49-F238E27FC236}">
                  <a16:creationId xmlns:a16="http://schemas.microsoft.com/office/drawing/2014/main" id="{2ADA1D6B-1BE0-4DED-98E2-021E0F6A5028}"/>
                </a:ext>
              </a:extLst>
            </p:cNvPr>
            <p:cNvSpPr/>
            <p:nvPr/>
          </p:nvSpPr>
          <p:spPr>
            <a:xfrm>
              <a:off x="7313771" y="2641335"/>
              <a:ext cx="9525" cy="9525"/>
            </a:xfrm>
            <a:custGeom>
              <a:avLst/>
              <a:gdLst>
                <a:gd name="connsiteX0" fmla="*/ 9049 w 9525"/>
                <a:gd name="connsiteY0" fmla="*/ 7567 h 9525"/>
                <a:gd name="connsiteX1" fmla="*/ 7144 w 9525"/>
                <a:gd name="connsiteY1" fmla="*/ 7567 h 9525"/>
                <a:gd name="connsiteX2" fmla="*/ 9049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567"/>
                  </a:moveTo>
                  <a:cubicBezTo>
                    <a:pt x="9049" y="7567"/>
                    <a:pt x="8096" y="6615"/>
                    <a:pt x="7144" y="7567"/>
                  </a:cubicBezTo>
                  <a:cubicBezTo>
                    <a:pt x="7144" y="8520"/>
                    <a:pt x="9049" y="8520"/>
                    <a:pt x="9049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0" name="Freeform: Shape 289">
              <a:extLst>
                <a:ext uri="{FF2B5EF4-FFF2-40B4-BE49-F238E27FC236}">
                  <a16:creationId xmlns:a16="http://schemas.microsoft.com/office/drawing/2014/main" id="{1BF8C896-4A9E-458D-9B2A-944A2B2B616E}"/>
                </a:ext>
              </a:extLst>
            </p:cNvPr>
            <p:cNvSpPr/>
            <p:nvPr/>
          </p:nvSpPr>
          <p:spPr>
            <a:xfrm>
              <a:off x="7312819" y="26436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9049"/>
                    <a:pt x="9049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1" name="Freeform: Shape 290">
              <a:extLst>
                <a:ext uri="{FF2B5EF4-FFF2-40B4-BE49-F238E27FC236}">
                  <a16:creationId xmlns:a16="http://schemas.microsoft.com/office/drawing/2014/main" id="{373847D6-1250-4CD1-9E48-3B4014FA17E7}"/>
                </a:ext>
              </a:extLst>
            </p:cNvPr>
            <p:cNvSpPr/>
            <p:nvPr/>
          </p:nvSpPr>
          <p:spPr>
            <a:xfrm>
              <a:off x="7248033" y="2639853"/>
              <a:ext cx="76200" cy="19050"/>
            </a:xfrm>
            <a:custGeom>
              <a:avLst/>
              <a:gdLst>
                <a:gd name="connsiteX0" fmla="*/ 7160 w 76200"/>
                <a:gd name="connsiteY0" fmla="*/ 7144 h 19050"/>
                <a:gd name="connsiteX1" fmla="*/ 71930 w 76200"/>
                <a:gd name="connsiteY1" fmla="*/ 12859 h 19050"/>
                <a:gd name="connsiteX2" fmla="*/ 63357 w 76200"/>
                <a:gd name="connsiteY2" fmla="*/ 14764 h 19050"/>
                <a:gd name="connsiteX3" fmla="*/ 7160 w 76200"/>
                <a:gd name="connsiteY3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19050">
                  <a:moveTo>
                    <a:pt x="7160" y="7144"/>
                  </a:moveTo>
                  <a:cubicBezTo>
                    <a:pt x="6207" y="7144"/>
                    <a:pt x="48117" y="20479"/>
                    <a:pt x="71930" y="12859"/>
                  </a:cubicBezTo>
                  <a:cubicBezTo>
                    <a:pt x="62405" y="13811"/>
                    <a:pt x="59547" y="14764"/>
                    <a:pt x="63357" y="14764"/>
                  </a:cubicBezTo>
                  <a:cubicBezTo>
                    <a:pt x="66215" y="8096"/>
                    <a:pt x="6207" y="10954"/>
                    <a:pt x="716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2" name="Freeform: Shape 291">
              <a:extLst>
                <a:ext uri="{FF2B5EF4-FFF2-40B4-BE49-F238E27FC236}">
                  <a16:creationId xmlns:a16="http://schemas.microsoft.com/office/drawing/2014/main" id="{414C5CE3-DEF5-44DB-8403-96F675C2751F}"/>
                </a:ext>
              </a:extLst>
            </p:cNvPr>
            <p:cNvSpPr/>
            <p:nvPr/>
          </p:nvSpPr>
          <p:spPr>
            <a:xfrm>
              <a:off x="7231116" y="2640959"/>
              <a:ext cx="9525" cy="9525"/>
            </a:xfrm>
            <a:custGeom>
              <a:avLst/>
              <a:gdLst>
                <a:gd name="connsiteX0" fmla="*/ 8837 w 9525"/>
                <a:gd name="connsiteY0" fmla="*/ 8896 h 9525"/>
                <a:gd name="connsiteX1" fmla="*/ 8837 w 9525"/>
                <a:gd name="connsiteY1" fmla="*/ 88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8896"/>
                  </a:moveTo>
                  <a:cubicBezTo>
                    <a:pt x="8837" y="4133"/>
                    <a:pt x="5027" y="10800"/>
                    <a:pt x="8837" y="88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3" name="Freeform: Shape 292">
              <a:extLst>
                <a:ext uri="{FF2B5EF4-FFF2-40B4-BE49-F238E27FC236}">
                  <a16:creationId xmlns:a16="http://schemas.microsoft.com/office/drawing/2014/main" id="{31D3FD8E-735D-485D-A5EA-ABFB32D6A599}"/>
                </a:ext>
              </a:extLst>
            </p:cNvPr>
            <p:cNvSpPr/>
            <p:nvPr/>
          </p:nvSpPr>
          <p:spPr>
            <a:xfrm>
              <a:off x="7206139" y="2630626"/>
              <a:ext cx="19050" cy="19050"/>
            </a:xfrm>
            <a:custGeom>
              <a:avLst/>
              <a:gdLst>
                <a:gd name="connsiteX0" fmla="*/ 7144 w 19050"/>
                <a:gd name="connsiteY0" fmla="*/ 13513 h 19050"/>
                <a:gd name="connsiteX1" fmla="*/ 7144 w 19050"/>
                <a:gd name="connsiteY1" fmla="*/ 1351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3513"/>
                  </a:moveTo>
                  <a:cubicBezTo>
                    <a:pt x="23336" y="-1727"/>
                    <a:pt x="12859" y="15418"/>
                    <a:pt x="7144" y="135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4" name="Freeform: Shape 293">
              <a:extLst>
                <a:ext uri="{FF2B5EF4-FFF2-40B4-BE49-F238E27FC236}">
                  <a16:creationId xmlns:a16="http://schemas.microsoft.com/office/drawing/2014/main" id="{CE6E860C-BB47-4563-83FA-47735AA16FD0}"/>
                </a:ext>
              </a:extLst>
            </p:cNvPr>
            <p:cNvSpPr/>
            <p:nvPr/>
          </p:nvSpPr>
          <p:spPr>
            <a:xfrm>
              <a:off x="7203281" y="2639536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8096" y="8414"/>
                    <a:pt x="8096" y="5556"/>
                    <a:pt x="7144" y="84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5" name="Freeform: Shape 294">
              <a:extLst>
                <a:ext uri="{FF2B5EF4-FFF2-40B4-BE49-F238E27FC236}">
                  <a16:creationId xmlns:a16="http://schemas.microsoft.com/office/drawing/2014/main" id="{AF2471EE-0A11-4E92-A657-DBF181EA2BF8}"/>
                </a:ext>
              </a:extLst>
            </p:cNvPr>
            <p:cNvSpPr/>
            <p:nvPr/>
          </p:nvSpPr>
          <p:spPr>
            <a:xfrm>
              <a:off x="7786724" y="2707481"/>
              <a:ext cx="9525" cy="9525"/>
            </a:xfrm>
            <a:custGeom>
              <a:avLst/>
              <a:gdLst>
                <a:gd name="connsiteX0" fmla="*/ 9488 w 9525"/>
                <a:gd name="connsiteY0" fmla="*/ 7144 h 9525"/>
                <a:gd name="connsiteX1" fmla="*/ 948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488" y="7144"/>
                  </a:moveTo>
                  <a:cubicBezTo>
                    <a:pt x="8536" y="7144"/>
                    <a:pt x="4726" y="9049"/>
                    <a:pt x="948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6" name="Freeform: Shape 295">
              <a:extLst>
                <a:ext uri="{FF2B5EF4-FFF2-40B4-BE49-F238E27FC236}">
                  <a16:creationId xmlns:a16="http://schemas.microsoft.com/office/drawing/2014/main" id="{586F05C9-1CB7-42D8-AB1F-2A5F3E389034}"/>
                </a:ext>
              </a:extLst>
            </p:cNvPr>
            <p:cNvSpPr/>
            <p:nvPr/>
          </p:nvSpPr>
          <p:spPr>
            <a:xfrm>
              <a:off x="7780496" y="2696051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13811" y="26194"/>
                    <a:pt x="10001" y="1476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7" name="Freeform: Shape 296">
              <a:extLst>
                <a:ext uri="{FF2B5EF4-FFF2-40B4-BE49-F238E27FC236}">
                  <a16:creationId xmlns:a16="http://schemas.microsoft.com/office/drawing/2014/main" id="{DB9377AB-5059-412D-A32A-C268F0F6A8ED}"/>
                </a:ext>
              </a:extLst>
            </p:cNvPr>
            <p:cNvSpPr/>
            <p:nvPr/>
          </p:nvSpPr>
          <p:spPr>
            <a:xfrm>
              <a:off x="7777215" y="2700813"/>
              <a:ext cx="9525" cy="19050"/>
            </a:xfrm>
            <a:custGeom>
              <a:avLst/>
              <a:gdLst>
                <a:gd name="connsiteX0" fmla="*/ 7567 w 9525"/>
                <a:gd name="connsiteY0" fmla="*/ 11906 h 19050"/>
                <a:gd name="connsiteX1" fmla="*/ 7567 w 9525"/>
                <a:gd name="connsiteY1" fmla="*/ 7144 h 19050"/>
                <a:gd name="connsiteX2" fmla="*/ 7567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567" y="11906"/>
                  </a:moveTo>
                  <a:cubicBezTo>
                    <a:pt x="7567" y="10001"/>
                    <a:pt x="8520" y="9049"/>
                    <a:pt x="7567" y="7144"/>
                  </a:cubicBezTo>
                  <a:cubicBezTo>
                    <a:pt x="7567" y="9049"/>
                    <a:pt x="6615" y="10954"/>
                    <a:pt x="7567" y="1190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8" name="Freeform: Shape 297">
              <a:extLst>
                <a:ext uri="{FF2B5EF4-FFF2-40B4-BE49-F238E27FC236}">
                  <a16:creationId xmlns:a16="http://schemas.microsoft.com/office/drawing/2014/main" id="{58246AE5-5C11-4B57-BDA9-6FF59367C150}"/>
                </a:ext>
              </a:extLst>
            </p:cNvPr>
            <p:cNvSpPr/>
            <p:nvPr/>
          </p:nvSpPr>
          <p:spPr>
            <a:xfrm>
              <a:off x="7774305" y="2705682"/>
              <a:ext cx="9525" cy="9525"/>
            </a:xfrm>
            <a:custGeom>
              <a:avLst/>
              <a:gdLst>
                <a:gd name="connsiteX0" fmla="*/ 8573 w 9525"/>
                <a:gd name="connsiteY0" fmla="*/ 7990 h 9525"/>
                <a:gd name="connsiteX1" fmla="*/ 8573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573" y="7990"/>
                  </a:moveTo>
                  <a:cubicBezTo>
                    <a:pt x="6667" y="7990"/>
                    <a:pt x="6667" y="6086"/>
                    <a:pt x="8573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9" name="Freeform: Shape 298">
              <a:extLst>
                <a:ext uri="{FF2B5EF4-FFF2-40B4-BE49-F238E27FC236}">
                  <a16:creationId xmlns:a16="http://schemas.microsoft.com/office/drawing/2014/main" id="{C539F073-3E3B-442E-892D-0F8FD6E13094}"/>
                </a:ext>
              </a:extLst>
            </p:cNvPr>
            <p:cNvSpPr/>
            <p:nvPr/>
          </p:nvSpPr>
          <p:spPr>
            <a:xfrm>
              <a:off x="7767690" y="270652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8096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0" name="Freeform: Shape 299">
              <a:extLst>
                <a:ext uri="{FF2B5EF4-FFF2-40B4-BE49-F238E27FC236}">
                  <a16:creationId xmlns:a16="http://schemas.microsoft.com/office/drawing/2014/main" id="{24DFF1FC-1B22-49FA-AB61-B7A482C15FE1}"/>
                </a:ext>
              </a:extLst>
            </p:cNvPr>
            <p:cNvSpPr/>
            <p:nvPr/>
          </p:nvSpPr>
          <p:spPr>
            <a:xfrm>
              <a:off x="7764304" y="2696927"/>
              <a:ext cx="19050" cy="19050"/>
            </a:xfrm>
            <a:custGeom>
              <a:avLst/>
              <a:gdLst>
                <a:gd name="connsiteX0" fmla="*/ 7144 w 19050"/>
                <a:gd name="connsiteY0" fmla="*/ 16745 h 19050"/>
                <a:gd name="connsiteX1" fmla="*/ 7144 w 19050"/>
                <a:gd name="connsiteY1" fmla="*/ 1674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6745"/>
                  </a:moveTo>
                  <a:cubicBezTo>
                    <a:pt x="9049" y="21508"/>
                    <a:pt x="22384" y="-7067"/>
                    <a:pt x="7144" y="167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1" name="Freeform: Shape 300">
              <a:extLst>
                <a:ext uri="{FF2B5EF4-FFF2-40B4-BE49-F238E27FC236}">
                  <a16:creationId xmlns:a16="http://schemas.microsoft.com/office/drawing/2014/main" id="{256703AF-5C38-4643-8CA2-5E38974B2D2D}"/>
                </a:ext>
              </a:extLst>
            </p:cNvPr>
            <p:cNvSpPr/>
            <p:nvPr/>
          </p:nvSpPr>
          <p:spPr>
            <a:xfrm>
              <a:off x="7768114" y="270581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8096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7858"/>
                    <a:pt x="8096" y="7858"/>
                    <a:pt x="8096" y="7858"/>
                  </a:cubicBezTo>
                  <a:cubicBezTo>
                    <a:pt x="8096" y="6906"/>
                    <a:pt x="714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2" name="Freeform: Shape 301">
              <a:extLst>
                <a:ext uri="{FF2B5EF4-FFF2-40B4-BE49-F238E27FC236}">
                  <a16:creationId xmlns:a16="http://schemas.microsoft.com/office/drawing/2014/main" id="{C62849D7-2D2F-4514-9663-894D40142C20}"/>
                </a:ext>
              </a:extLst>
            </p:cNvPr>
            <p:cNvSpPr/>
            <p:nvPr/>
          </p:nvSpPr>
          <p:spPr>
            <a:xfrm>
              <a:off x="7771924" y="2703763"/>
              <a:ext cx="9525" cy="9525"/>
            </a:xfrm>
            <a:custGeom>
              <a:avLst/>
              <a:gdLst>
                <a:gd name="connsiteX0" fmla="*/ 7144 w 9525"/>
                <a:gd name="connsiteY0" fmla="*/ 9909 h 9525"/>
                <a:gd name="connsiteX1" fmla="*/ 7144 w 9525"/>
                <a:gd name="connsiteY1" fmla="*/ 990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909"/>
                  </a:moveTo>
                  <a:cubicBezTo>
                    <a:pt x="8096" y="8956"/>
                    <a:pt x="9049" y="4194"/>
                    <a:pt x="7144" y="990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3" name="Freeform: Shape 302">
              <a:extLst>
                <a:ext uri="{FF2B5EF4-FFF2-40B4-BE49-F238E27FC236}">
                  <a16:creationId xmlns:a16="http://schemas.microsoft.com/office/drawing/2014/main" id="{27C909A6-B0F7-49D8-AA34-EB8492F78359}"/>
                </a:ext>
              </a:extLst>
            </p:cNvPr>
            <p:cNvSpPr/>
            <p:nvPr/>
          </p:nvSpPr>
          <p:spPr>
            <a:xfrm>
              <a:off x="7756248" y="2698140"/>
              <a:ext cx="9525" cy="19050"/>
            </a:xfrm>
            <a:custGeom>
              <a:avLst/>
              <a:gdLst>
                <a:gd name="connsiteX0" fmla="*/ 9485 w 9525"/>
                <a:gd name="connsiteY0" fmla="*/ 16485 h 19050"/>
                <a:gd name="connsiteX1" fmla="*/ 9485 w 9525"/>
                <a:gd name="connsiteY1" fmla="*/ 1648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485" y="16485"/>
                  </a:moveTo>
                  <a:cubicBezTo>
                    <a:pt x="10437" y="2197"/>
                    <a:pt x="3770" y="6007"/>
                    <a:pt x="9485" y="1648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4" name="Freeform: Shape 303">
              <a:extLst>
                <a:ext uri="{FF2B5EF4-FFF2-40B4-BE49-F238E27FC236}">
                  <a16:creationId xmlns:a16="http://schemas.microsoft.com/office/drawing/2014/main" id="{CB1DB971-359A-4FCC-9EB4-C09EDAE24426}"/>
                </a:ext>
              </a:extLst>
            </p:cNvPr>
            <p:cNvSpPr/>
            <p:nvPr/>
          </p:nvSpPr>
          <p:spPr>
            <a:xfrm>
              <a:off x="7751921" y="269319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8096" y="8096"/>
                    <a:pt x="7144" y="8096"/>
                  </a:cubicBezTo>
                  <a:cubicBezTo>
                    <a:pt x="8096" y="7144"/>
                    <a:pt x="8096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5" name="Freeform: Shape 304">
              <a:extLst>
                <a:ext uri="{FF2B5EF4-FFF2-40B4-BE49-F238E27FC236}">
                  <a16:creationId xmlns:a16="http://schemas.microsoft.com/office/drawing/2014/main" id="{88E5ADDF-BD23-4E87-876D-C0A71A81BC50}"/>
                </a:ext>
              </a:extLst>
            </p:cNvPr>
            <p:cNvSpPr/>
            <p:nvPr/>
          </p:nvSpPr>
          <p:spPr>
            <a:xfrm>
              <a:off x="7739539" y="2695420"/>
              <a:ext cx="19050" cy="19050"/>
            </a:xfrm>
            <a:custGeom>
              <a:avLst/>
              <a:gdLst>
                <a:gd name="connsiteX0" fmla="*/ 7144 w 19050"/>
                <a:gd name="connsiteY0" fmla="*/ 14442 h 19050"/>
                <a:gd name="connsiteX1" fmla="*/ 7144 w 19050"/>
                <a:gd name="connsiteY1" fmla="*/ 14442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4442"/>
                  </a:moveTo>
                  <a:cubicBezTo>
                    <a:pt x="26194" y="7774"/>
                    <a:pt x="17621" y="2059"/>
                    <a:pt x="7144" y="1444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6" name="Freeform: Shape 305">
              <a:extLst>
                <a:ext uri="{FF2B5EF4-FFF2-40B4-BE49-F238E27FC236}">
                  <a16:creationId xmlns:a16="http://schemas.microsoft.com/office/drawing/2014/main" id="{DC7EDDFA-879E-4A51-B7E1-D1CFA2DE8E1A}"/>
                </a:ext>
              </a:extLst>
            </p:cNvPr>
            <p:cNvSpPr/>
            <p:nvPr/>
          </p:nvSpPr>
          <p:spPr>
            <a:xfrm>
              <a:off x="7737916" y="2693629"/>
              <a:ext cx="9525" cy="9525"/>
            </a:xfrm>
            <a:custGeom>
              <a:avLst/>
              <a:gdLst>
                <a:gd name="connsiteX0" fmla="*/ 7815 w 9525"/>
                <a:gd name="connsiteY0" fmla="*/ 9565 h 9525"/>
                <a:gd name="connsiteX1" fmla="*/ 7815 w 9525"/>
                <a:gd name="connsiteY1" fmla="*/ 956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15" y="9565"/>
                  </a:moveTo>
                  <a:cubicBezTo>
                    <a:pt x="5909" y="2898"/>
                    <a:pt x="8767" y="12423"/>
                    <a:pt x="7815" y="956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7" name="Freeform: Shape 306">
              <a:extLst>
                <a:ext uri="{FF2B5EF4-FFF2-40B4-BE49-F238E27FC236}">
                  <a16:creationId xmlns:a16="http://schemas.microsoft.com/office/drawing/2014/main" id="{2AD8F58A-1F14-4FF8-A402-3E34FBD7AF9E}"/>
                </a:ext>
              </a:extLst>
            </p:cNvPr>
            <p:cNvSpPr/>
            <p:nvPr/>
          </p:nvSpPr>
          <p:spPr>
            <a:xfrm>
              <a:off x="7728694" y="2697104"/>
              <a:ext cx="9525" cy="19050"/>
            </a:xfrm>
            <a:custGeom>
              <a:avLst/>
              <a:gdLst>
                <a:gd name="connsiteX0" fmla="*/ 10368 w 9525"/>
                <a:gd name="connsiteY0" fmla="*/ 13710 h 19050"/>
                <a:gd name="connsiteX1" fmla="*/ 10368 w 9525"/>
                <a:gd name="connsiteY1" fmla="*/ 1371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0368" y="13710"/>
                  </a:moveTo>
                  <a:cubicBezTo>
                    <a:pt x="6558" y="-1530"/>
                    <a:pt x="5606" y="14663"/>
                    <a:pt x="10368" y="137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8" name="Freeform: Shape 307">
              <a:extLst>
                <a:ext uri="{FF2B5EF4-FFF2-40B4-BE49-F238E27FC236}">
                  <a16:creationId xmlns:a16="http://schemas.microsoft.com/office/drawing/2014/main" id="{5E96857F-9CDE-49D3-9266-74DBAAB73037}"/>
                </a:ext>
              </a:extLst>
            </p:cNvPr>
            <p:cNvSpPr/>
            <p:nvPr/>
          </p:nvSpPr>
          <p:spPr>
            <a:xfrm>
              <a:off x="7735729" y="2702718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cubicBezTo>
                    <a:pt x="8096" y="8096"/>
                    <a:pt x="7144" y="8096"/>
                    <a:pt x="7144" y="7144"/>
                  </a:cubicBezTo>
                  <a:cubicBezTo>
                    <a:pt x="8096" y="9049"/>
                    <a:pt x="8096" y="10001"/>
                    <a:pt x="9049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9" name="Freeform: Shape 308">
              <a:extLst>
                <a:ext uri="{FF2B5EF4-FFF2-40B4-BE49-F238E27FC236}">
                  <a16:creationId xmlns:a16="http://schemas.microsoft.com/office/drawing/2014/main" id="{EFCF220A-A801-4D45-81F3-3BC8DCE9CC96}"/>
                </a:ext>
              </a:extLst>
            </p:cNvPr>
            <p:cNvSpPr/>
            <p:nvPr/>
          </p:nvSpPr>
          <p:spPr>
            <a:xfrm>
              <a:off x="7723346" y="26960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0" name="Freeform: Shape 309">
              <a:extLst>
                <a:ext uri="{FF2B5EF4-FFF2-40B4-BE49-F238E27FC236}">
                  <a16:creationId xmlns:a16="http://schemas.microsoft.com/office/drawing/2014/main" id="{8F57241A-51A6-4EF3-9B72-17CF65896428}"/>
                </a:ext>
              </a:extLst>
            </p:cNvPr>
            <p:cNvSpPr/>
            <p:nvPr/>
          </p:nvSpPr>
          <p:spPr>
            <a:xfrm>
              <a:off x="7723134" y="2702718"/>
              <a:ext cx="9525" cy="9525"/>
            </a:xfrm>
            <a:custGeom>
              <a:avLst/>
              <a:gdLst>
                <a:gd name="connsiteX0" fmla="*/ 9260 w 9525"/>
                <a:gd name="connsiteY0" fmla="*/ 7144 h 9525"/>
                <a:gd name="connsiteX1" fmla="*/ 926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260" y="7144"/>
                  </a:moveTo>
                  <a:cubicBezTo>
                    <a:pt x="4498" y="8096"/>
                    <a:pt x="9260" y="8096"/>
                    <a:pt x="926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1" name="Freeform: Shape 310">
              <a:extLst>
                <a:ext uri="{FF2B5EF4-FFF2-40B4-BE49-F238E27FC236}">
                  <a16:creationId xmlns:a16="http://schemas.microsoft.com/office/drawing/2014/main" id="{7E87D8ED-52BC-497C-934C-5723486B89CD}"/>
                </a:ext>
              </a:extLst>
            </p:cNvPr>
            <p:cNvSpPr/>
            <p:nvPr/>
          </p:nvSpPr>
          <p:spPr>
            <a:xfrm>
              <a:off x="7637621" y="2688632"/>
              <a:ext cx="95250" cy="28575"/>
            </a:xfrm>
            <a:custGeom>
              <a:avLst/>
              <a:gdLst>
                <a:gd name="connsiteX0" fmla="*/ 7144 w 95250"/>
                <a:gd name="connsiteY0" fmla="*/ 12658 h 28575"/>
                <a:gd name="connsiteX1" fmla="*/ 90964 w 95250"/>
                <a:gd name="connsiteY1" fmla="*/ 19325 h 28575"/>
                <a:gd name="connsiteX2" fmla="*/ 90011 w 95250"/>
                <a:gd name="connsiteY2" fmla="*/ 12658 h 28575"/>
                <a:gd name="connsiteX3" fmla="*/ 7144 w 95250"/>
                <a:gd name="connsiteY3" fmla="*/ 12658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0" h="28575">
                  <a:moveTo>
                    <a:pt x="7144" y="12658"/>
                  </a:moveTo>
                  <a:cubicBezTo>
                    <a:pt x="9049" y="39328"/>
                    <a:pt x="86201" y="17420"/>
                    <a:pt x="90964" y="19325"/>
                  </a:cubicBezTo>
                  <a:cubicBezTo>
                    <a:pt x="86201" y="16468"/>
                    <a:pt x="86201" y="14563"/>
                    <a:pt x="90011" y="12658"/>
                  </a:cubicBezTo>
                  <a:cubicBezTo>
                    <a:pt x="47149" y="-2582"/>
                    <a:pt x="29051" y="19325"/>
                    <a:pt x="7144" y="126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2" name="Freeform: Shape 311">
              <a:extLst>
                <a:ext uri="{FF2B5EF4-FFF2-40B4-BE49-F238E27FC236}">
                  <a16:creationId xmlns:a16="http://schemas.microsoft.com/office/drawing/2014/main" id="{CFA2E4DE-7A9E-47D2-A879-65233C6A6B47}"/>
                </a:ext>
              </a:extLst>
            </p:cNvPr>
            <p:cNvSpPr/>
            <p:nvPr/>
          </p:nvSpPr>
          <p:spPr>
            <a:xfrm>
              <a:off x="7646946" y="2689779"/>
              <a:ext cx="9525" cy="9525"/>
            </a:xfrm>
            <a:custGeom>
              <a:avLst/>
              <a:gdLst>
                <a:gd name="connsiteX0" fmla="*/ 7344 w 9525"/>
                <a:gd name="connsiteY0" fmla="*/ 8653 h 9525"/>
                <a:gd name="connsiteX1" fmla="*/ 73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8653"/>
                  </a:moveTo>
                  <a:cubicBezTo>
                    <a:pt x="9249" y="5795"/>
                    <a:pt x="6392" y="7701"/>
                    <a:pt x="7344" y="86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3" name="Freeform: Shape 312">
              <a:extLst>
                <a:ext uri="{FF2B5EF4-FFF2-40B4-BE49-F238E27FC236}">
                  <a16:creationId xmlns:a16="http://schemas.microsoft.com/office/drawing/2014/main" id="{BC4815FA-D694-4C6D-B501-30B28C907093}"/>
                </a:ext>
              </a:extLst>
            </p:cNvPr>
            <p:cNvSpPr/>
            <p:nvPr/>
          </p:nvSpPr>
          <p:spPr>
            <a:xfrm>
              <a:off x="7636907" y="269414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4" name="Freeform: Shape 313">
              <a:extLst>
                <a:ext uri="{FF2B5EF4-FFF2-40B4-BE49-F238E27FC236}">
                  <a16:creationId xmlns:a16="http://schemas.microsoft.com/office/drawing/2014/main" id="{7F074907-3C4A-4ACD-AD71-F3E71C480059}"/>
                </a:ext>
              </a:extLst>
            </p:cNvPr>
            <p:cNvSpPr/>
            <p:nvPr/>
          </p:nvSpPr>
          <p:spPr>
            <a:xfrm>
              <a:off x="7655825" y="2705152"/>
              <a:ext cx="9525" cy="9525"/>
            </a:xfrm>
            <a:custGeom>
              <a:avLst/>
              <a:gdLst>
                <a:gd name="connsiteX0" fmla="*/ 7990 w 9525"/>
                <a:gd name="connsiteY0" fmla="*/ 7567 h 9525"/>
                <a:gd name="connsiteX1" fmla="*/ 7990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567"/>
                  </a:moveTo>
                  <a:cubicBezTo>
                    <a:pt x="7990" y="7567"/>
                    <a:pt x="6085" y="6615"/>
                    <a:pt x="7990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5" name="Freeform: Shape 314">
              <a:extLst>
                <a:ext uri="{FF2B5EF4-FFF2-40B4-BE49-F238E27FC236}">
                  <a16:creationId xmlns:a16="http://schemas.microsoft.com/office/drawing/2014/main" id="{64442504-7BB1-46C7-BAE6-18EAAEAB6D88}"/>
                </a:ext>
              </a:extLst>
            </p:cNvPr>
            <p:cNvSpPr/>
            <p:nvPr/>
          </p:nvSpPr>
          <p:spPr>
            <a:xfrm>
              <a:off x="7659529" y="26903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1095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9049"/>
                    <a:pt x="10001" y="10954"/>
                  </a:cubicBezTo>
                  <a:cubicBezTo>
                    <a:pt x="9049" y="10001"/>
                    <a:pt x="9049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6" name="Freeform: Shape 315">
              <a:extLst>
                <a:ext uri="{FF2B5EF4-FFF2-40B4-BE49-F238E27FC236}">
                  <a16:creationId xmlns:a16="http://schemas.microsoft.com/office/drawing/2014/main" id="{B5502638-1A6F-4316-8150-9B3EE8A0088E}"/>
                </a:ext>
              </a:extLst>
            </p:cNvPr>
            <p:cNvSpPr/>
            <p:nvPr/>
          </p:nvSpPr>
          <p:spPr>
            <a:xfrm>
              <a:off x="7679137" y="2691288"/>
              <a:ext cx="9525" cy="9525"/>
            </a:xfrm>
            <a:custGeom>
              <a:avLst/>
              <a:gdLst>
                <a:gd name="connsiteX0" fmla="*/ 7538 w 9525"/>
                <a:gd name="connsiteY0" fmla="*/ 10001 h 9525"/>
                <a:gd name="connsiteX1" fmla="*/ 8491 w 9525"/>
                <a:gd name="connsiteY1" fmla="*/ 7144 h 9525"/>
                <a:gd name="connsiteX2" fmla="*/ 7538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38" y="10001"/>
                  </a:moveTo>
                  <a:cubicBezTo>
                    <a:pt x="8491" y="9049"/>
                    <a:pt x="7538" y="8096"/>
                    <a:pt x="8491" y="7144"/>
                  </a:cubicBezTo>
                  <a:cubicBezTo>
                    <a:pt x="7538" y="8096"/>
                    <a:pt x="6586" y="9049"/>
                    <a:pt x="7538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7" name="Freeform: Shape 316">
              <a:extLst>
                <a:ext uri="{FF2B5EF4-FFF2-40B4-BE49-F238E27FC236}">
                  <a16:creationId xmlns:a16="http://schemas.microsoft.com/office/drawing/2014/main" id="{AE524679-1131-402C-9467-7ED9071E4587}"/>
                </a:ext>
              </a:extLst>
            </p:cNvPr>
            <p:cNvSpPr/>
            <p:nvPr/>
          </p:nvSpPr>
          <p:spPr>
            <a:xfrm>
              <a:off x="7639067" y="2691288"/>
              <a:ext cx="9525" cy="9525"/>
            </a:xfrm>
            <a:custGeom>
              <a:avLst/>
              <a:gdLst>
                <a:gd name="connsiteX0" fmla="*/ 11414 w 9525"/>
                <a:gd name="connsiteY0" fmla="*/ 7144 h 9525"/>
                <a:gd name="connsiteX1" fmla="*/ 1141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414" y="7144"/>
                  </a:moveTo>
                  <a:cubicBezTo>
                    <a:pt x="9508" y="7144"/>
                    <a:pt x="2841" y="10954"/>
                    <a:pt x="1141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8" name="Freeform: Shape 317">
              <a:extLst>
                <a:ext uri="{FF2B5EF4-FFF2-40B4-BE49-F238E27FC236}">
                  <a16:creationId xmlns:a16="http://schemas.microsoft.com/office/drawing/2014/main" id="{F5443B7F-3281-4093-83C3-3B068E33C943}"/>
                </a:ext>
              </a:extLst>
            </p:cNvPr>
            <p:cNvSpPr/>
            <p:nvPr/>
          </p:nvSpPr>
          <p:spPr>
            <a:xfrm>
              <a:off x="7590732" y="2695042"/>
              <a:ext cx="57150" cy="28575"/>
            </a:xfrm>
            <a:custGeom>
              <a:avLst/>
              <a:gdLst>
                <a:gd name="connsiteX0" fmla="*/ 7361 w 57150"/>
                <a:gd name="connsiteY0" fmla="*/ 19582 h 28575"/>
                <a:gd name="connsiteX1" fmla="*/ 51176 w 57150"/>
                <a:gd name="connsiteY1" fmla="*/ 7200 h 28575"/>
                <a:gd name="connsiteX2" fmla="*/ 7361 w 57150"/>
                <a:gd name="connsiteY2" fmla="*/ 19582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28575">
                  <a:moveTo>
                    <a:pt x="7361" y="19582"/>
                  </a:moveTo>
                  <a:cubicBezTo>
                    <a:pt x="9266" y="23392"/>
                    <a:pt x="54033" y="24345"/>
                    <a:pt x="51176" y="7200"/>
                  </a:cubicBezTo>
                  <a:cubicBezTo>
                    <a:pt x="51176" y="6247"/>
                    <a:pt x="3551" y="17677"/>
                    <a:pt x="7361" y="1958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9" name="Freeform: Shape 318">
              <a:extLst>
                <a:ext uri="{FF2B5EF4-FFF2-40B4-BE49-F238E27FC236}">
                  <a16:creationId xmlns:a16="http://schemas.microsoft.com/office/drawing/2014/main" id="{5B372FB4-A478-463C-8CE4-0CCF7E24014D}"/>
                </a:ext>
              </a:extLst>
            </p:cNvPr>
            <p:cNvSpPr/>
            <p:nvPr/>
          </p:nvSpPr>
          <p:spPr>
            <a:xfrm>
              <a:off x="7622381" y="269414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cubicBezTo>
                    <a:pt x="7144" y="9049"/>
                    <a:pt x="7144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0" name="Freeform: Shape 319">
              <a:extLst>
                <a:ext uri="{FF2B5EF4-FFF2-40B4-BE49-F238E27FC236}">
                  <a16:creationId xmlns:a16="http://schemas.microsoft.com/office/drawing/2014/main" id="{E726ACD5-F275-4D77-A9B1-5E0136BA9849}"/>
                </a:ext>
              </a:extLst>
            </p:cNvPr>
            <p:cNvSpPr/>
            <p:nvPr/>
          </p:nvSpPr>
          <p:spPr>
            <a:xfrm>
              <a:off x="7553203" y="2692469"/>
              <a:ext cx="47625" cy="28575"/>
            </a:xfrm>
            <a:custGeom>
              <a:avLst/>
              <a:gdLst>
                <a:gd name="connsiteX0" fmla="*/ 30602 w 47625"/>
                <a:gd name="connsiteY0" fmla="*/ 15488 h 28575"/>
                <a:gd name="connsiteX1" fmla="*/ 9647 w 47625"/>
                <a:gd name="connsiteY1" fmla="*/ 25013 h 28575"/>
                <a:gd name="connsiteX2" fmla="*/ 30602 w 47625"/>
                <a:gd name="connsiteY2" fmla="*/ 15488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28575">
                  <a:moveTo>
                    <a:pt x="30602" y="15488"/>
                  </a:moveTo>
                  <a:cubicBezTo>
                    <a:pt x="22029" y="11678"/>
                    <a:pt x="22029" y="22155"/>
                    <a:pt x="9647" y="25013"/>
                  </a:cubicBezTo>
                  <a:cubicBezTo>
                    <a:pt x="-8451" y="14535"/>
                    <a:pt x="79179" y="-3562"/>
                    <a:pt x="30602" y="1548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1" name="Freeform: Shape 320">
              <a:extLst>
                <a:ext uri="{FF2B5EF4-FFF2-40B4-BE49-F238E27FC236}">
                  <a16:creationId xmlns:a16="http://schemas.microsoft.com/office/drawing/2014/main" id="{47F15776-3294-485D-945B-D22431DCD172}"/>
                </a:ext>
              </a:extLst>
            </p:cNvPr>
            <p:cNvSpPr/>
            <p:nvPr/>
          </p:nvSpPr>
          <p:spPr>
            <a:xfrm>
              <a:off x="7585763" y="269700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13811"/>
                    <a:pt x="7567" y="9049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2" name="Freeform: Shape 321">
              <a:extLst>
                <a:ext uri="{FF2B5EF4-FFF2-40B4-BE49-F238E27FC236}">
                  <a16:creationId xmlns:a16="http://schemas.microsoft.com/office/drawing/2014/main" id="{2BB0EA62-04C6-49A0-BC00-29F2240878E7}"/>
                </a:ext>
              </a:extLst>
            </p:cNvPr>
            <p:cNvSpPr/>
            <p:nvPr/>
          </p:nvSpPr>
          <p:spPr>
            <a:xfrm>
              <a:off x="7583329" y="2707124"/>
              <a:ext cx="9525" cy="9525"/>
            </a:xfrm>
            <a:custGeom>
              <a:avLst/>
              <a:gdLst>
                <a:gd name="connsiteX0" fmla="*/ 8096 w 9525"/>
                <a:gd name="connsiteY0" fmla="*/ 10358 h 9525"/>
                <a:gd name="connsiteX1" fmla="*/ 9049 w 9525"/>
                <a:gd name="connsiteY1" fmla="*/ 7501 h 9525"/>
                <a:gd name="connsiteX2" fmla="*/ 8096 w 9525"/>
                <a:gd name="connsiteY2" fmla="*/ 103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10358"/>
                  </a:moveTo>
                  <a:cubicBezTo>
                    <a:pt x="8096" y="9406"/>
                    <a:pt x="9049" y="8454"/>
                    <a:pt x="9049" y="7501"/>
                  </a:cubicBezTo>
                  <a:cubicBezTo>
                    <a:pt x="6191" y="6548"/>
                    <a:pt x="7144" y="7501"/>
                    <a:pt x="8096" y="103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3" name="Freeform: Shape 322">
              <a:extLst>
                <a:ext uri="{FF2B5EF4-FFF2-40B4-BE49-F238E27FC236}">
                  <a16:creationId xmlns:a16="http://schemas.microsoft.com/office/drawing/2014/main" id="{D5EE591C-35E3-4308-AF85-F08E34556C12}"/>
                </a:ext>
              </a:extLst>
            </p:cNvPr>
            <p:cNvSpPr/>
            <p:nvPr/>
          </p:nvSpPr>
          <p:spPr>
            <a:xfrm>
              <a:off x="7558665" y="2697003"/>
              <a:ext cx="9525" cy="9525"/>
            </a:xfrm>
            <a:custGeom>
              <a:avLst/>
              <a:gdLst>
                <a:gd name="connsiteX0" fmla="*/ 8947 w 9525"/>
                <a:gd name="connsiteY0" fmla="*/ 7144 h 9525"/>
                <a:gd name="connsiteX1" fmla="*/ 894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947" y="7144"/>
                  </a:moveTo>
                  <a:cubicBezTo>
                    <a:pt x="6090" y="10001"/>
                    <a:pt x="7042" y="9049"/>
                    <a:pt x="894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4" name="Freeform: Shape 323">
              <a:extLst>
                <a:ext uri="{FF2B5EF4-FFF2-40B4-BE49-F238E27FC236}">
                  <a16:creationId xmlns:a16="http://schemas.microsoft.com/office/drawing/2014/main" id="{C54A2993-6A16-4D41-9004-5DC800776DA0}"/>
                </a:ext>
              </a:extLst>
            </p:cNvPr>
            <p:cNvSpPr/>
            <p:nvPr/>
          </p:nvSpPr>
          <p:spPr>
            <a:xfrm>
              <a:off x="7542371" y="2695393"/>
              <a:ext cx="19050" cy="19050"/>
            </a:xfrm>
            <a:custGeom>
              <a:avLst/>
              <a:gdLst>
                <a:gd name="connsiteX0" fmla="*/ 7144 w 19050"/>
                <a:gd name="connsiteY0" fmla="*/ 13517 h 19050"/>
                <a:gd name="connsiteX1" fmla="*/ 7144 w 19050"/>
                <a:gd name="connsiteY1" fmla="*/ 1351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3517"/>
                  </a:moveTo>
                  <a:cubicBezTo>
                    <a:pt x="26194" y="11612"/>
                    <a:pt x="12859" y="182"/>
                    <a:pt x="7144" y="1351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5" name="Freeform: Shape 324">
              <a:extLst>
                <a:ext uri="{FF2B5EF4-FFF2-40B4-BE49-F238E27FC236}">
                  <a16:creationId xmlns:a16="http://schemas.microsoft.com/office/drawing/2014/main" id="{754DF530-2C8A-4F1D-9847-72ACFA6B1EE7}"/>
                </a:ext>
              </a:extLst>
            </p:cNvPr>
            <p:cNvSpPr/>
            <p:nvPr/>
          </p:nvSpPr>
          <p:spPr>
            <a:xfrm>
              <a:off x="7457599" y="2695300"/>
              <a:ext cx="85725" cy="19050"/>
            </a:xfrm>
            <a:custGeom>
              <a:avLst/>
              <a:gdLst>
                <a:gd name="connsiteX0" fmla="*/ 79534 w 85725"/>
                <a:gd name="connsiteY0" fmla="*/ 10752 h 19050"/>
                <a:gd name="connsiteX1" fmla="*/ 7144 w 85725"/>
                <a:gd name="connsiteY1" fmla="*/ 10752 h 19050"/>
                <a:gd name="connsiteX2" fmla="*/ 79534 w 85725"/>
                <a:gd name="connsiteY2" fmla="*/ 10752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19050">
                  <a:moveTo>
                    <a:pt x="79534" y="10752"/>
                  </a:moveTo>
                  <a:cubicBezTo>
                    <a:pt x="62389" y="9800"/>
                    <a:pt x="25241" y="3132"/>
                    <a:pt x="7144" y="10752"/>
                  </a:cubicBezTo>
                  <a:cubicBezTo>
                    <a:pt x="54769" y="12657"/>
                    <a:pt x="78581" y="23135"/>
                    <a:pt x="79534" y="1075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6" name="Freeform: Shape 325">
              <a:extLst>
                <a:ext uri="{FF2B5EF4-FFF2-40B4-BE49-F238E27FC236}">
                  <a16:creationId xmlns:a16="http://schemas.microsoft.com/office/drawing/2014/main" id="{AB1B805F-4CB6-4C58-8586-1F4AE0E6E5E5}"/>
                </a:ext>
              </a:extLst>
            </p:cNvPr>
            <p:cNvSpPr/>
            <p:nvPr/>
          </p:nvSpPr>
          <p:spPr>
            <a:xfrm>
              <a:off x="7535704" y="270843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8096" y="7144"/>
                    <a:pt x="8096" y="7144"/>
                  </a:cubicBezTo>
                  <a:cubicBezTo>
                    <a:pt x="8096" y="7144"/>
                    <a:pt x="8096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7" name="Freeform: Shape 326">
              <a:extLst>
                <a:ext uri="{FF2B5EF4-FFF2-40B4-BE49-F238E27FC236}">
                  <a16:creationId xmlns:a16="http://schemas.microsoft.com/office/drawing/2014/main" id="{748093DA-5953-4F96-80C5-773EBEE42ABA}"/>
                </a:ext>
              </a:extLst>
            </p:cNvPr>
            <p:cNvSpPr/>
            <p:nvPr/>
          </p:nvSpPr>
          <p:spPr>
            <a:xfrm>
              <a:off x="7456252" y="2698908"/>
              <a:ext cx="9525" cy="9525"/>
            </a:xfrm>
            <a:custGeom>
              <a:avLst/>
              <a:gdLst>
                <a:gd name="connsiteX0" fmla="*/ 8491 w 9525"/>
                <a:gd name="connsiteY0" fmla="*/ 7144 h 9525"/>
                <a:gd name="connsiteX1" fmla="*/ 7538 w 9525"/>
                <a:gd name="connsiteY1" fmla="*/ 7144 h 9525"/>
                <a:gd name="connsiteX2" fmla="*/ 849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491" y="7144"/>
                  </a:moveTo>
                  <a:cubicBezTo>
                    <a:pt x="8491" y="7144"/>
                    <a:pt x="7538" y="7144"/>
                    <a:pt x="7538" y="7144"/>
                  </a:cubicBezTo>
                  <a:cubicBezTo>
                    <a:pt x="6586" y="8096"/>
                    <a:pt x="7538" y="7144"/>
                    <a:pt x="849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:a16="http://schemas.microsoft.com/office/drawing/2014/main" id="{F84BDAD9-3DC2-4632-9A8E-C26A40142F3D}"/>
                </a:ext>
              </a:extLst>
            </p:cNvPr>
            <p:cNvSpPr/>
            <p:nvPr/>
          </p:nvSpPr>
          <p:spPr>
            <a:xfrm>
              <a:off x="7542371" y="27074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:a16="http://schemas.microsoft.com/office/drawing/2014/main" id="{FC25BFEF-1CAC-468B-A064-DC09D9791955}"/>
                </a:ext>
              </a:extLst>
            </p:cNvPr>
            <p:cNvSpPr/>
            <p:nvPr/>
          </p:nvSpPr>
          <p:spPr>
            <a:xfrm>
              <a:off x="7543720" y="2697956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7700" y="8096"/>
                    <a:pt x="5796" y="9049"/>
                    <a:pt x="865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0" name="Freeform: Shape 329">
              <a:extLst>
                <a:ext uri="{FF2B5EF4-FFF2-40B4-BE49-F238E27FC236}">
                  <a16:creationId xmlns:a16="http://schemas.microsoft.com/office/drawing/2014/main" id="{D941FB56-3362-45BA-9BCE-F5722EAC79B6}"/>
                </a:ext>
              </a:extLst>
            </p:cNvPr>
            <p:cNvSpPr/>
            <p:nvPr/>
          </p:nvSpPr>
          <p:spPr>
            <a:xfrm>
              <a:off x="7444264" y="26931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1" name="Freeform: Shape 330">
              <a:extLst>
                <a:ext uri="{FF2B5EF4-FFF2-40B4-BE49-F238E27FC236}">
                  <a16:creationId xmlns:a16="http://schemas.microsoft.com/office/drawing/2014/main" id="{E184F1A8-37F5-475A-9D2B-A114EC6EC5AC}"/>
                </a:ext>
              </a:extLst>
            </p:cNvPr>
            <p:cNvSpPr/>
            <p:nvPr/>
          </p:nvSpPr>
          <p:spPr>
            <a:xfrm>
              <a:off x="7407116" y="268962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7144" y="7858"/>
                  </a:ln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9BF9945C-11EB-4167-B40A-4BB58538B3FE}"/>
                </a:ext>
              </a:extLst>
            </p:cNvPr>
            <p:cNvSpPr/>
            <p:nvPr/>
          </p:nvSpPr>
          <p:spPr>
            <a:xfrm>
              <a:off x="7316629" y="2687611"/>
              <a:ext cx="142875" cy="19050"/>
            </a:xfrm>
            <a:custGeom>
              <a:avLst/>
              <a:gdLst>
                <a:gd name="connsiteX0" fmla="*/ 7144 w 142875"/>
                <a:gd name="connsiteY0" fmla="*/ 7964 h 19050"/>
                <a:gd name="connsiteX1" fmla="*/ 143351 w 142875"/>
                <a:gd name="connsiteY1" fmla="*/ 10821 h 19050"/>
                <a:gd name="connsiteX2" fmla="*/ 7144 w 142875"/>
                <a:gd name="connsiteY2" fmla="*/ 796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2875" h="19050">
                  <a:moveTo>
                    <a:pt x="7144" y="7964"/>
                  </a:moveTo>
                  <a:cubicBezTo>
                    <a:pt x="22384" y="2249"/>
                    <a:pt x="143351" y="28919"/>
                    <a:pt x="143351" y="10821"/>
                  </a:cubicBezTo>
                  <a:cubicBezTo>
                    <a:pt x="133826" y="16536"/>
                    <a:pt x="11906" y="20346"/>
                    <a:pt x="7144" y="796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94D9B60A-70FA-4A8D-892D-9282818E7D6E}"/>
                </a:ext>
              </a:extLst>
            </p:cNvPr>
            <p:cNvSpPr/>
            <p:nvPr/>
          </p:nvSpPr>
          <p:spPr>
            <a:xfrm>
              <a:off x="7353447" y="2688102"/>
              <a:ext cx="9525" cy="9525"/>
            </a:xfrm>
            <a:custGeom>
              <a:avLst/>
              <a:gdLst>
                <a:gd name="connsiteX0" fmla="*/ 10330 w 9525"/>
                <a:gd name="connsiteY0" fmla="*/ 10330 h 9525"/>
                <a:gd name="connsiteX1" fmla="*/ 10330 w 9525"/>
                <a:gd name="connsiteY1" fmla="*/ 103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330" y="10330"/>
                  </a:moveTo>
                  <a:cubicBezTo>
                    <a:pt x="3663" y="3663"/>
                    <a:pt x="9378" y="9378"/>
                    <a:pt x="10330" y="103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6E79FF00-6326-4A91-A5B2-0E69F0126458}"/>
                </a:ext>
              </a:extLst>
            </p:cNvPr>
            <p:cNvSpPr/>
            <p:nvPr/>
          </p:nvSpPr>
          <p:spPr>
            <a:xfrm>
              <a:off x="7352676" y="2690336"/>
              <a:ext cx="9525" cy="9525"/>
            </a:xfrm>
            <a:custGeom>
              <a:avLst/>
              <a:gdLst>
                <a:gd name="connsiteX0" fmla="*/ 8243 w 9525"/>
                <a:gd name="connsiteY0" fmla="*/ 7144 h 9525"/>
                <a:gd name="connsiteX1" fmla="*/ 824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3" y="7144"/>
                  </a:moveTo>
                  <a:cubicBezTo>
                    <a:pt x="6339" y="9049"/>
                    <a:pt x="7291" y="9049"/>
                    <a:pt x="824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id="{B855D0B5-88AC-4A93-B883-906A0EA91DA4}"/>
                </a:ext>
              </a:extLst>
            </p:cNvPr>
            <p:cNvSpPr/>
            <p:nvPr/>
          </p:nvSpPr>
          <p:spPr>
            <a:xfrm>
              <a:off x="7304246" y="2688960"/>
              <a:ext cx="9525" cy="9525"/>
            </a:xfrm>
            <a:custGeom>
              <a:avLst/>
              <a:gdLst>
                <a:gd name="connsiteX0" fmla="*/ 10001 w 9525"/>
                <a:gd name="connsiteY0" fmla="*/ 7567 h 9525"/>
                <a:gd name="connsiteX1" fmla="*/ 7144 w 9525"/>
                <a:gd name="connsiteY1" fmla="*/ 7567 h 9525"/>
                <a:gd name="connsiteX2" fmla="*/ 10001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567"/>
                  </a:moveTo>
                  <a:cubicBezTo>
                    <a:pt x="10001" y="7567"/>
                    <a:pt x="9049" y="6615"/>
                    <a:pt x="7144" y="7567"/>
                  </a:cubicBezTo>
                  <a:cubicBezTo>
                    <a:pt x="9049" y="7567"/>
                    <a:pt x="10001" y="8520"/>
                    <a:pt x="10001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id="{CDBE60D6-86AF-4EF0-AEDF-B01B3E23B01B}"/>
                </a:ext>
              </a:extLst>
            </p:cNvPr>
            <p:cNvSpPr/>
            <p:nvPr/>
          </p:nvSpPr>
          <p:spPr>
            <a:xfrm>
              <a:off x="7305199" y="26912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8096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7" name="Freeform: Shape 336">
              <a:extLst>
                <a:ext uri="{FF2B5EF4-FFF2-40B4-BE49-F238E27FC236}">
                  <a16:creationId xmlns:a16="http://schemas.microsoft.com/office/drawing/2014/main" id="{9A5A9D12-000C-41AA-A5FC-41D023597BB1}"/>
                </a:ext>
              </a:extLst>
            </p:cNvPr>
            <p:cNvSpPr/>
            <p:nvPr/>
          </p:nvSpPr>
          <p:spPr>
            <a:xfrm>
              <a:off x="7238509" y="2691288"/>
              <a:ext cx="76200" cy="9525"/>
            </a:xfrm>
            <a:custGeom>
              <a:avLst/>
              <a:gdLst>
                <a:gd name="connsiteX0" fmla="*/ 7159 w 76200"/>
                <a:gd name="connsiteY0" fmla="*/ 7144 h 9525"/>
                <a:gd name="connsiteX1" fmla="*/ 72881 w 76200"/>
                <a:gd name="connsiteY1" fmla="*/ 8096 h 9525"/>
                <a:gd name="connsiteX2" fmla="*/ 64309 w 76200"/>
                <a:gd name="connsiteY2" fmla="*/ 10954 h 9525"/>
                <a:gd name="connsiteX3" fmla="*/ 7159 w 76200"/>
                <a:gd name="connsiteY3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9525">
                  <a:moveTo>
                    <a:pt x="7159" y="7144"/>
                  </a:moveTo>
                  <a:cubicBezTo>
                    <a:pt x="6206" y="7144"/>
                    <a:pt x="50022" y="15716"/>
                    <a:pt x="72881" y="8096"/>
                  </a:cubicBezTo>
                  <a:cubicBezTo>
                    <a:pt x="63356" y="9049"/>
                    <a:pt x="60499" y="10001"/>
                    <a:pt x="64309" y="10954"/>
                  </a:cubicBezTo>
                  <a:cubicBezTo>
                    <a:pt x="68119" y="3334"/>
                    <a:pt x="7159" y="10954"/>
                    <a:pt x="715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id="{552C614C-619E-4561-8F6E-B0202879EA35}"/>
                </a:ext>
              </a:extLst>
            </p:cNvPr>
            <p:cNvSpPr/>
            <p:nvPr/>
          </p:nvSpPr>
          <p:spPr>
            <a:xfrm>
              <a:off x="7222037" y="2694299"/>
              <a:ext cx="9525" cy="9525"/>
            </a:xfrm>
            <a:custGeom>
              <a:avLst/>
              <a:gdLst>
                <a:gd name="connsiteX0" fmla="*/ 9344 w 9525"/>
                <a:gd name="connsiteY0" fmla="*/ 8896 h 9525"/>
                <a:gd name="connsiteX1" fmla="*/ 9344 w 9525"/>
                <a:gd name="connsiteY1" fmla="*/ 88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344" y="8896"/>
                  </a:moveTo>
                  <a:cubicBezTo>
                    <a:pt x="7438" y="4133"/>
                    <a:pt x="5533" y="10801"/>
                    <a:pt x="9344" y="88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id="{549BB059-0338-4DC9-8114-8E861AA63854}"/>
                </a:ext>
              </a:extLst>
            </p:cNvPr>
            <p:cNvSpPr/>
            <p:nvPr/>
          </p:nvSpPr>
          <p:spPr>
            <a:xfrm>
              <a:off x="7196614" y="2686932"/>
              <a:ext cx="19050" cy="19050"/>
            </a:xfrm>
            <a:custGeom>
              <a:avLst/>
              <a:gdLst>
                <a:gd name="connsiteX0" fmla="*/ 7144 w 19050"/>
                <a:gd name="connsiteY0" fmla="*/ 14358 h 19050"/>
                <a:gd name="connsiteX1" fmla="*/ 7144 w 19050"/>
                <a:gd name="connsiteY1" fmla="*/ 14358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4358"/>
                  </a:moveTo>
                  <a:cubicBezTo>
                    <a:pt x="20479" y="-2787"/>
                    <a:pt x="12859" y="16263"/>
                    <a:pt x="7144" y="143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156756EE-626B-45D4-AB35-D70654503FD9}"/>
                </a:ext>
              </a:extLst>
            </p:cNvPr>
            <p:cNvSpPr/>
            <p:nvPr/>
          </p:nvSpPr>
          <p:spPr>
            <a:xfrm>
              <a:off x="7194709" y="2696983"/>
              <a:ext cx="9525" cy="9525"/>
            </a:xfrm>
            <a:custGeom>
              <a:avLst/>
              <a:gdLst>
                <a:gd name="connsiteX0" fmla="*/ 7144 w 9525"/>
                <a:gd name="connsiteY0" fmla="*/ 9069 h 9525"/>
                <a:gd name="connsiteX1" fmla="*/ 7144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069"/>
                  </a:moveTo>
                  <a:cubicBezTo>
                    <a:pt x="8096" y="8117"/>
                    <a:pt x="7144" y="5259"/>
                    <a:pt x="7144" y="906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BB12B297-F738-4E6B-A193-B7DEB1F1FE21}"/>
                </a:ext>
              </a:extLst>
            </p:cNvPr>
            <p:cNvSpPr/>
            <p:nvPr/>
          </p:nvSpPr>
          <p:spPr>
            <a:xfrm>
              <a:off x="7783867" y="2808446"/>
              <a:ext cx="9525" cy="9525"/>
            </a:xfrm>
            <a:custGeom>
              <a:avLst/>
              <a:gdLst>
                <a:gd name="connsiteX0" fmla="*/ 9488 w 9525"/>
                <a:gd name="connsiteY0" fmla="*/ 7144 h 9525"/>
                <a:gd name="connsiteX1" fmla="*/ 948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488" y="7144"/>
                  </a:moveTo>
                  <a:cubicBezTo>
                    <a:pt x="8536" y="7144"/>
                    <a:pt x="4726" y="9049"/>
                    <a:pt x="948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4AFE33D0-5855-4E5A-92EC-DB26837A14A3}"/>
                </a:ext>
              </a:extLst>
            </p:cNvPr>
            <p:cNvSpPr/>
            <p:nvPr/>
          </p:nvSpPr>
          <p:spPr>
            <a:xfrm>
              <a:off x="7775734" y="2798921"/>
              <a:ext cx="19050" cy="19050"/>
            </a:xfrm>
            <a:custGeom>
              <a:avLst/>
              <a:gdLst>
                <a:gd name="connsiteX0" fmla="*/ 7144 w 19050"/>
                <a:gd name="connsiteY0" fmla="*/ 7144 h 19050"/>
                <a:gd name="connsiteX1" fmla="*/ 7144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7144"/>
                  </a:moveTo>
                  <a:cubicBezTo>
                    <a:pt x="17621" y="24289"/>
                    <a:pt x="10954" y="1381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:a16="http://schemas.microsoft.com/office/drawing/2014/main" id="{FA391B56-A5E7-4788-8569-5FC0A4D609D0}"/>
                </a:ext>
              </a:extLst>
            </p:cNvPr>
            <p:cNvSpPr/>
            <p:nvPr/>
          </p:nvSpPr>
          <p:spPr>
            <a:xfrm>
              <a:off x="7772876" y="2804636"/>
              <a:ext cx="9525" cy="19050"/>
            </a:xfrm>
            <a:custGeom>
              <a:avLst/>
              <a:gdLst>
                <a:gd name="connsiteX0" fmla="*/ 8096 w 9525"/>
                <a:gd name="connsiteY0" fmla="*/ 11906 h 19050"/>
                <a:gd name="connsiteX1" fmla="*/ 7144 w 9525"/>
                <a:gd name="connsiteY1" fmla="*/ 7144 h 19050"/>
                <a:gd name="connsiteX2" fmla="*/ 8096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96" y="11906"/>
                  </a:moveTo>
                  <a:cubicBezTo>
                    <a:pt x="8096" y="10001"/>
                    <a:pt x="8096" y="9049"/>
                    <a:pt x="7144" y="7144"/>
                  </a:cubicBezTo>
                  <a:cubicBezTo>
                    <a:pt x="8096" y="9049"/>
                    <a:pt x="7144" y="10954"/>
                    <a:pt x="8096" y="1190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53EA88C8-0265-4E5C-9425-CECCA38ECEF1}"/>
                </a:ext>
              </a:extLst>
            </p:cNvPr>
            <p:cNvSpPr/>
            <p:nvPr/>
          </p:nvSpPr>
          <p:spPr>
            <a:xfrm>
              <a:off x="7771448" y="2809927"/>
              <a:ext cx="9525" cy="9525"/>
            </a:xfrm>
            <a:custGeom>
              <a:avLst/>
              <a:gdLst>
                <a:gd name="connsiteX0" fmla="*/ 8572 w 9525"/>
                <a:gd name="connsiteY0" fmla="*/ 7567 h 9525"/>
                <a:gd name="connsiteX1" fmla="*/ 8572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572" y="7567"/>
                  </a:moveTo>
                  <a:cubicBezTo>
                    <a:pt x="6668" y="7567"/>
                    <a:pt x="6668" y="6615"/>
                    <a:pt x="8572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D05FE99F-7FE0-4BD0-B864-F7689E47F677}"/>
                </a:ext>
              </a:extLst>
            </p:cNvPr>
            <p:cNvSpPr/>
            <p:nvPr/>
          </p:nvSpPr>
          <p:spPr>
            <a:xfrm>
              <a:off x="7764833" y="281130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ubicBezTo>
                    <a:pt x="7567" y="9049"/>
                    <a:pt x="7567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id="{079F16FA-0017-4B5B-AA13-3FDEED74365C}"/>
                </a:ext>
              </a:extLst>
            </p:cNvPr>
            <p:cNvSpPr/>
            <p:nvPr/>
          </p:nvSpPr>
          <p:spPr>
            <a:xfrm>
              <a:off x="7761446" y="2802579"/>
              <a:ext cx="19050" cy="19050"/>
            </a:xfrm>
            <a:custGeom>
              <a:avLst/>
              <a:gdLst>
                <a:gd name="connsiteX0" fmla="*/ 7144 w 19050"/>
                <a:gd name="connsiteY0" fmla="*/ 17773 h 19050"/>
                <a:gd name="connsiteX1" fmla="*/ 7144 w 19050"/>
                <a:gd name="connsiteY1" fmla="*/ 1777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7773"/>
                  </a:moveTo>
                  <a:cubicBezTo>
                    <a:pt x="10001" y="21583"/>
                    <a:pt x="18574" y="-7945"/>
                    <a:pt x="7144" y="1777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:a16="http://schemas.microsoft.com/office/drawing/2014/main" id="{FB848461-D0ED-4201-A29A-667AB5DBF3BC}"/>
                </a:ext>
              </a:extLst>
            </p:cNvPr>
            <p:cNvSpPr/>
            <p:nvPr/>
          </p:nvSpPr>
          <p:spPr>
            <a:xfrm>
              <a:off x="7765256" y="281088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7567"/>
                    <a:pt x="7144" y="7567"/>
                  </a:cubicBez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8" name="Freeform: Shape 347">
              <a:extLst>
                <a:ext uri="{FF2B5EF4-FFF2-40B4-BE49-F238E27FC236}">
                  <a16:creationId xmlns:a16="http://schemas.microsoft.com/office/drawing/2014/main" id="{3408047F-A323-46F3-9B81-6177D34F8455}"/>
                </a:ext>
              </a:extLst>
            </p:cNvPr>
            <p:cNvSpPr/>
            <p:nvPr/>
          </p:nvSpPr>
          <p:spPr>
            <a:xfrm>
              <a:off x="7769066" y="2808538"/>
              <a:ext cx="9525" cy="9525"/>
            </a:xfrm>
            <a:custGeom>
              <a:avLst/>
              <a:gdLst>
                <a:gd name="connsiteX0" fmla="*/ 7144 w 9525"/>
                <a:gd name="connsiteY0" fmla="*/ 9909 h 9525"/>
                <a:gd name="connsiteX1" fmla="*/ 7144 w 9525"/>
                <a:gd name="connsiteY1" fmla="*/ 990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909"/>
                  </a:moveTo>
                  <a:cubicBezTo>
                    <a:pt x="7144" y="8956"/>
                    <a:pt x="8096" y="4194"/>
                    <a:pt x="7144" y="990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9" name="Freeform: Shape 348">
              <a:extLst>
                <a:ext uri="{FF2B5EF4-FFF2-40B4-BE49-F238E27FC236}">
                  <a16:creationId xmlns:a16="http://schemas.microsoft.com/office/drawing/2014/main" id="{6DD1F1CD-73BC-4024-87CC-BB31BA0D3EFC}"/>
                </a:ext>
              </a:extLst>
            </p:cNvPr>
            <p:cNvSpPr/>
            <p:nvPr/>
          </p:nvSpPr>
          <p:spPr>
            <a:xfrm>
              <a:off x="7752545" y="2805850"/>
              <a:ext cx="9525" cy="19050"/>
            </a:xfrm>
            <a:custGeom>
              <a:avLst/>
              <a:gdLst>
                <a:gd name="connsiteX0" fmla="*/ 10330 w 9525"/>
                <a:gd name="connsiteY0" fmla="*/ 15454 h 19050"/>
                <a:gd name="connsiteX1" fmla="*/ 10330 w 9525"/>
                <a:gd name="connsiteY1" fmla="*/ 1545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0330" y="15454"/>
                  </a:moveTo>
                  <a:cubicBezTo>
                    <a:pt x="9378" y="2119"/>
                    <a:pt x="3663" y="6881"/>
                    <a:pt x="10330" y="1545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0" name="Freeform: Shape 349">
              <a:extLst>
                <a:ext uri="{FF2B5EF4-FFF2-40B4-BE49-F238E27FC236}">
                  <a16:creationId xmlns:a16="http://schemas.microsoft.com/office/drawing/2014/main" id="{40BF21D9-0CEA-43D4-B66E-BEBE07C3B896}"/>
                </a:ext>
              </a:extLst>
            </p:cNvPr>
            <p:cNvSpPr/>
            <p:nvPr/>
          </p:nvSpPr>
          <p:spPr>
            <a:xfrm>
              <a:off x="7748111" y="28008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1" name="Freeform: Shape 350">
              <a:extLst>
                <a:ext uri="{FF2B5EF4-FFF2-40B4-BE49-F238E27FC236}">
                  <a16:creationId xmlns:a16="http://schemas.microsoft.com/office/drawing/2014/main" id="{B45F086C-D419-42C9-AAD0-707433F3A2CF}"/>
                </a:ext>
              </a:extLst>
            </p:cNvPr>
            <p:cNvSpPr/>
            <p:nvPr/>
          </p:nvSpPr>
          <p:spPr>
            <a:xfrm>
              <a:off x="7735729" y="2803946"/>
              <a:ext cx="19050" cy="19050"/>
            </a:xfrm>
            <a:custGeom>
              <a:avLst/>
              <a:gdLst>
                <a:gd name="connsiteX0" fmla="*/ 7144 w 19050"/>
                <a:gd name="connsiteY0" fmla="*/ 15454 h 19050"/>
                <a:gd name="connsiteX1" fmla="*/ 7144 w 19050"/>
                <a:gd name="connsiteY1" fmla="*/ 1545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5454"/>
                  </a:moveTo>
                  <a:cubicBezTo>
                    <a:pt x="25241" y="6881"/>
                    <a:pt x="16669" y="2119"/>
                    <a:pt x="7144" y="1545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2" name="Freeform: Shape 351">
              <a:extLst>
                <a:ext uri="{FF2B5EF4-FFF2-40B4-BE49-F238E27FC236}">
                  <a16:creationId xmlns:a16="http://schemas.microsoft.com/office/drawing/2014/main" id="{7AE0F74E-32DC-41C6-9AC9-A66F9ADF4239}"/>
                </a:ext>
              </a:extLst>
            </p:cNvPr>
            <p:cNvSpPr/>
            <p:nvPr/>
          </p:nvSpPr>
          <p:spPr>
            <a:xfrm>
              <a:off x="7734646" y="2803166"/>
              <a:ext cx="9525" cy="9525"/>
            </a:xfrm>
            <a:custGeom>
              <a:avLst/>
              <a:gdLst>
                <a:gd name="connsiteX0" fmla="*/ 8227 w 9525"/>
                <a:gd name="connsiteY0" fmla="*/ 9565 h 9525"/>
                <a:gd name="connsiteX1" fmla="*/ 8227 w 9525"/>
                <a:gd name="connsiteY1" fmla="*/ 956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27" y="9565"/>
                  </a:moveTo>
                  <a:cubicBezTo>
                    <a:pt x="5369" y="2898"/>
                    <a:pt x="9179" y="12423"/>
                    <a:pt x="8227" y="956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3" name="Freeform: Shape 352">
              <a:extLst>
                <a:ext uri="{FF2B5EF4-FFF2-40B4-BE49-F238E27FC236}">
                  <a16:creationId xmlns:a16="http://schemas.microsoft.com/office/drawing/2014/main" id="{412EBDAE-959E-4A6B-9353-86D54A98C4C4}"/>
                </a:ext>
              </a:extLst>
            </p:cNvPr>
            <p:cNvSpPr/>
            <p:nvPr/>
          </p:nvSpPr>
          <p:spPr>
            <a:xfrm>
              <a:off x="7725489" y="2807171"/>
              <a:ext cx="9525" cy="19050"/>
            </a:xfrm>
            <a:custGeom>
              <a:avLst/>
              <a:gdLst>
                <a:gd name="connsiteX0" fmla="*/ 10716 w 9525"/>
                <a:gd name="connsiteY0" fmla="*/ 14133 h 19050"/>
                <a:gd name="connsiteX1" fmla="*/ 10716 w 9525"/>
                <a:gd name="connsiteY1" fmla="*/ 1413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0716" y="14133"/>
                  </a:moveTo>
                  <a:cubicBezTo>
                    <a:pt x="5953" y="-2059"/>
                    <a:pt x="5953" y="15086"/>
                    <a:pt x="10716" y="1413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4" name="Freeform: Shape 353">
              <a:extLst>
                <a:ext uri="{FF2B5EF4-FFF2-40B4-BE49-F238E27FC236}">
                  <a16:creationId xmlns:a16="http://schemas.microsoft.com/office/drawing/2014/main" id="{2D7FA307-F887-493F-999E-9065A12CD5BF}"/>
                </a:ext>
              </a:extLst>
            </p:cNvPr>
            <p:cNvSpPr/>
            <p:nvPr/>
          </p:nvSpPr>
          <p:spPr>
            <a:xfrm>
              <a:off x="7732871" y="2812256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cubicBezTo>
                    <a:pt x="8096" y="9049"/>
                    <a:pt x="7144" y="8096"/>
                    <a:pt x="7144" y="7144"/>
                  </a:cubicBezTo>
                  <a:cubicBezTo>
                    <a:pt x="8096" y="9049"/>
                    <a:pt x="8096" y="10001"/>
                    <a:pt x="9049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5" name="Freeform: Shape 354">
              <a:extLst>
                <a:ext uri="{FF2B5EF4-FFF2-40B4-BE49-F238E27FC236}">
                  <a16:creationId xmlns:a16="http://schemas.microsoft.com/office/drawing/2014/main" id="{DD473749-66E7-4FDE-9E31-A1211D57CE0B}"/>
                </a:ext>
              </a:extLst>
            </p:cNvPr>
            <p:cNvSpPr/>
            <p:nvPr/>
          </p:nvSpPr>
          <p:spPr>
            <a:xfrm>
              <a:off x="7719536" y="2805826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8096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7858"/>
                    <a:pt x="8096" y="7858"/>
                    <a:pt x="8096" y="7858"/>
                  </a:cubicBez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6" name="Freeform: Shape 355">
              <a:extLst>
                <a:ext uri="{FF2B5EF4-FFF2-40B4-BE49-F238E27FC236}">
                  <a16:creationId xmlns:a16="http://schemas.microsoft.com/office/drawing/2014/main" id="{2A155337-D70E-4322-98C3-A3FC856F600D}"/>
                </a:ext>
              </a:extLst>
            </p:cNvPr>
            <p:cNvSpPr/>
            <p:nvPr/>
          </p:nvSpPr>
          <p:spPr>
            <a:xfrm>
              <a:off x="7720277" y="2812256"/>
              <a:ext cx="9525" cy="9525"/>
            </a:xfrm>
            <a:custGeom>
              <a:avLst/>
              <a:gdLst>
                <a:gd name="connsiteX0" fmla="*/ 9260 w 9525"/>
                <a:gd name="connsiteY0" fmla="*/ 7144 h 9525"/>
                <a:gd name="connsiteX1" fmla="*/ 926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260" y="7144"/>
                  </a:moveTo>
                  <a:cubicBezTo>
                    <a:pt x="4498" y="9049"/>
                    <a:pt x="9260" y="8096"/>
                    <a:pt x="926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7" name="Freeform: Shape 356">
              <a:extLst>
                <a:ext uri="{FF2B5EF4-FFF2-40B4-BE49-F238E27FC236}">
                  <a16:creationId xmlns:a16="http://schemas.microsoft.com/office/drawing/2014/main" id="{CB70E820-B4C9-467C-BCF9-14E348A243BF}"/>
                </a:ext>
              </a:extLst>
            </p:cNvPr>
            <p:cNvSpPr/>
            <p:nvPr/>
          </p:nvSpPr>
          <p:spPr>
            <a:xfrm>
              <a:off x="7635644" y="2797968"/>
              <a:ext cx="95250" cy="28575"/>
            </a:xfrm>
            <a:custGeom>
              <a:avLst/>
              <a:gdLst>
                <a:gd name="connsiteX0" fmla="*/ 7216 w 95250"/>
                <a:gd name="connsiteY0" fmla="*/ 7144 h 28575"/>
                <a:gd name="connsiteX1" fmla="*/ 89131 w 95250"/>
                <a:gd name="connsiteY1" fmla="*/ 12859 h 28575"/>
                <a:gd name="connsiteX2" fmla="*/ 7216 w 95250"/>
                <a:gd name="connsiteY2" fmla="*/ 714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0" h="28575">
                  <a:moveTo>
                    <a:pt x="7216" y="7144"/>
                  </a:moveTo>
                  <a:cubicBezTo>
                    <a:pt x="4359" y="44291"/>
                    <a:pt x="87226" y="13811"/>
                    <a:pt x="89131" y="12859"/>
                  </a:cubicBezTo>
                  <a:cubicBezTo>
                    <a:pt x="61509" y="10001"/>
                    <a:pt x="33886" y="8096"/>
                    <a:pt x="721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8" name="Freeform: Shape 357">
              <a:extLst>
                <a:ext uri="{FF2B5EF4-FFF2-40B4-BE49-F238E27FC236}">
                  <a16:creationId xmlns:a16="http://schemas.microsoft.com/office/drawing/2014/main" id="{CE7D92ED-E304-4F97-B5ED-BD31433FFAD7}"/>
                </a:ext>
              </a:extLst>
            </p:cNvPr>
            <p:cNvSpPr/>
            <p:nvPr/>
          </p:nvSpPr>
          <p:spPr>
            <a:xfrm>
              <a:off x="7645241" y="2795212"/>
              <a:ext cx="9525" cy="9525"/>
            </a:xfrm>
            <a:custGeom>
              <a:avLst/>
              <a:gdLst>
                <a:gd name="connsiteX0" fmla="*/ 7144 w 9525"/>
                <a:gd name="connsiteY0" fmla="*/ 8947 h 9525"/>
                <a:gd name="connsiteX1" fmla="*/ 7144 w 9525"/>
                <a:gd name="connsiteY1" fmla="*/ 894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947"/>
                  </a:moveTo>
                  <a:cubicBezTo>
                    <a:pt x="9049" y="6090"/>
                    <a:pt x="7144" y="7042"/>
                    <a:pt x="7144" y="894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9" name="Freeform: Shape 358">
              <a:extLst>
                <a:ext uri="{FF2B5EF4-FFF2-40B4-BE49-F238E27FC236}">
                  <a16:creationId xmlns:a16="http://schemas.microsoft.com/office/drawing/2014/main" id="{B0C66C91-5741-4F93-9E4A-AD870BE036A2}"/>
                </a:ext>
              </a:extLst>
            </p:cNvPr>
            <p:cNvSpPr/>
            <p:nvPr/>
          </p:nvSpPr>
          <p:spPr>
            <a:xfrm>
              <a:off x="7635293" y="279796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7144"/>
                  </a:ln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0" name="Freeform: Shape 359">
              <a:extLst>
                <a:ext uri="{FF2B5EF4-FFF2-40B4-BE49-F238E27FC236}">
                  <a16:creationId xmlns:a16="http://schemas.microsoft.com/office/drawing/2014/main" id="{745CCD33-415B-4334-9FEA-F95FDFBA0676}"/>
                </a:ext>
              </a:extLst>
            </p:cNvPr>
            <p:cNvSpPr/>
            <p:nvPr/>
          </p:nvSpPr>
          <p:spPr>
            <a:xfrm>
              <a:off x="7652015" y="2811409"/>
              <a:ext cx="9525" cy="9525"/>
            </a:xfrm>
            <a:custGeom>
              <a:avLst/>
              <a:gdLst>
                <a:gd name="connsiteX0" fmla="*/ 7990 w 9525"/>
                <a:gd name="connsiteY0" fmla="*/ 7990 h 9525"/>
                <a:gd name="connsiteX1" fmla="*/ 7990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990"/>
                  </a:moveTo>
                  <a:cubicBezTo>
                    <a:pt x="7990" y="7990"/>
                    <a:pt x="6085" y="6085"/>
                    <a:pt x="7990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1" name="Freeform: Shape 360">
              <a:extLst>
                <a:ext uri="{FF2B5EF4-FFF2-40B4-BE49-F238E27FC236}">
                  <a16:creationId xmlns:a16="http://schemas.microsoft.com/office/drawing/2014/main" id="{F9C290BD-B57D-4871-B68C-83695F3C2524}"/>
                </a:ext>
              </a:extLst>
            </p:cNvPr>
            <p:cNvSpPr/>
            <p:nvPr/>
          </p:nvSpPr>
          <p:spPr>
            <a:xfrm>
              <a:off x="7657624" y="27979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1095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10001"/>
                    <a:pt x="9049" y="10954"/>
                  </a:cubicBezTo>
                  <a:cubicBezTo>
                    <a:pt x="9049" y="9049"/>
                    <a:pt x="9049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2" name="Freeform: Shape 361">
              <a:extLst>
                <a:ext uri="{FF2B5EF4-FFF2-40B4-BE49-F238E27FC236}">
                  <a16:creationId xmlns:a16="http://schemas.microsoft.com/office/drawing/2014/main" id="{23202B86-3169-46DD-BDFC-9AA870002AAB}"/>
                </a:ext>
              </a:extLst>
            </p:cNvPr>
            <p:cNvSpPr/>
            <p:nvPr/>
          </p:nvSpPr>
          <p:spPr>
            <a:xfrm>
              <a:off x="7677001" y="2800826"/>
              <a:ext cx="9525" cy="9525"/>
            </a:xfrm>
            <a:custGeom>
              <a:avLst/>
              <a:gdLst>
                <a:gd name="connsiteX0" fmla="*/ 7769 w 9525"/>
                <a:gd name="connsiteY0" fmla="*/ 10001 h 9525"/>
                <a:gd name="connsiteX1" fmla="*/ 8722 w 9525"/>
                <a:gd name="connsiteY1" fmla="*/ 7144 h 9525"/>
                <a:gd name="connsiteX2" fmla="*/ 7769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769" y="10001"/>
                  </a:moveTo>
                  <a:cubicBezTo>
                    <a:pt x="8722" y="9049"/>
                    <a:pt x="7769" y="8096"/>
                    <a:pt x="8722" y="7144"/>
                  </a:cubicBezTo>
                  <a:cubicBezTo>
                    <a:pt x="6817" y="7144"/>
                    <a:pt x="6817" y="8096"/>
                    <a:pt x="7769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3" name="Freeform: Shape 362">
              <a:extLst>
                <a:ext uri="{FF2B5EF4-FFF2-40B4-BE49-F238E27FC236}">
                  <a16:creationId xmlns:a16="http://schemas.microsoft.com/office/drawing/2014/main" id="{02139B64-B19C-4380-81D1-8D15FB55F6CC}"/>
                </a:ext>
              </a:extLst>
            </p:cNvPr>
            <p:cNvSpPr/>
            <p:nvPr/>
          </p:nvSpPr>
          <p:spPr>
            <a:xfrm>
              <a:off x="7637401" y="2796063"/>
              <a:ext cx="9525" cy="9525"/>
            </a:xfrm>
            <a:custGeom>
              <a:avLst/>
              <a:gdLst>
                <a:gd name="connsiteX0" fmla="*/ 11174 w 9525"/>
                <a:gd name="connsiteY0" fmla="*/ 7144 h 9525"/>
                <a:gd name="connsiteX1" fmla="*/ 1117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174" y="7144"/>
                  </a:moveTo>
                  <a:cubicBezTo>
                    <a:pt x="10222" y="7144"/>
                    <a:pt x="2602" y="9049"/>
                    <a:pt x="1117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4" name="Freeform: Shape 363">
              <a:extLst>
                <a:ext uri="{FF2B5EF4-FFF2-40B4-BE49-F238E27FC236}">
                  <a16:creationId xmlns:a16="http://schemas.microsoft.com/office/drawing/2014/main" id="{EE981A31-ACF1-4024-AD74-AE89361443EB}"/>
                </a:ext>
              </a:extLst>
            </p:cNvPr>
            <p:cNvSpPr/>
            <p:nvPr/>
          </p:nvSpPr>
          <p:spPr>
            <a:xfrm>
              <a:off x="7587017" y="2797968"/>
              <a:ext cx="57150" cy="19050"/>
            </a:xfrm>
            <a:custGeom>
              <a:avLst/>
              <a:gdLst>
                <a:gd name="connsiteX0" fmla="*/ 7265 w 57150"/>
                <a:gd name="connsiteY0" fmla="*/ 11906 h 19050"/>
                <a:gd name="connsiteX1" fmla="*/ 52033 w 57150"/>
                <a:gd name="connsiteY1" fmla="*/ 7144 h 19050"/>
                <a:gd name="connsiteX2" fmla="*/ 7265 w 57150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19050">
                  <a:moveTo>
                    <a:pt x="7265" y="11906"/>
                  </a:moveTo>
                  <a:cubicBezTo>
                    <a:pt x="8218" y="14764"/>
                    <a:pt x="53938" y="26194"/>
                    <a:pt x="52033" y="7144"/>
                  </a:cubicBezTo>
                  <a:cubicBezTo>
                    <a:pt x="52985" y="7144"/>
                    <a:pt x="4408" y="10001"/>
                    <a:pt x="7265" y="1190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5" name="Freeform: Shape 364">
              <a:extLst>
                <a:ext uri="{FF2B5EF4-FFF2-40B4-BE49-F238E27FC236}">
                  <a16:creationId xmlns:a16="http://schemas.microsoft.com/office/drawing/2014/main" id="{0C61A143-0271-43C9-A4FC-D76D8DDDCE43}"/>
                </a:ext>
              </a:extLst>
            </p:cNvPr>
            <p:cNvSpPr/>
            <p:nvPr/>
          </p:nvSpPr>
          <p:spPr>
            <a:xfrm>
              <a:off x="7620476" y="279606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cubicBezTo>
                    <a:pt x="7144" y="8096"/>
                    <a:pt x="7144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6" name="Freeform: Shape 365">
              <a:extLst>
                <a:ext uri="{FF2B5EF4-FFF2-40B4-BE49-F238E27FC236}">
                  <a16:creationId xmlns:a16="http://schemas.microsoft.com/office/drawing/2014/main" id="{CFC3622E-306A-418D-A73A-0B6914BA61BF}"/>
                </a:ext>
              </a:extLst>
            </p:cNvPr>
            <p:cNvSpPr/>
            <p:nvPr/>
          </p:nvSpPr>
          <p:spPr>
            <a:xfrm>
              <a:off x="7551896" y="2791880"/>
              <a:ext cx="38100" cy="19050"/>
            </a:xfrm>
            <a:custGeom>
              <a:avLst/>
              <a:gdLst>
                <a:gd name="connsiteX0" fmla="*/ 30004 w 38100"/>
                <a:gd name="connsiteY0" fmla="*/ 8470 h 19050"/>
                <a:gd name="connsiteX1" fmla="*/ 7144 w 38100"/>
                <a:gd name="connsiteY1" fmla="*/ 14185 h 19050"/>
                <a:gd name="connsiteX2" fmla="*/ 30004 w 38100"/>
                <a:gd name="connsiteY2" fmla="*/ 847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" h="19050">
                  <a:moveTo>
                    <a:pt x="30004" y="8470"/>
                  </a:moveTo>
                  <a:cubicBezTo>
                    <a:pt x="22384" y="3707"/>
                    <a:pt x="20479" y="13232"/>
                    <a:pt x="7144" y="14185"/>
                  </a:cubicBezTo>
                  <a:cubicBezTo>
                    <a:pt x="14764" y="20852"/>
                    <a:pt x="53816" y="4660"/>
                    <a:pt x="30004" y="847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7" name="Freeform: Shape 366">
              <a:extLst>
                <a:ext uri="{FF2B5EF4-FFF2-40B4-BE49-F238E27FC236}">
                  <a16:creationId xmlns:a16="http://schemas.microsoft.com/office/drawing/2014/main" id="{382B76EA-B7F9-40D7-A34E-CAE3380DE652}"/>
                </a:ext>
              </a:extLst>
            </p:cNvPr>
            <p:cNvSpPr/>
            <p:nvPr/>
          </p:nvSpPr>
          <p:spPr>
            <a:xfrm>
              <a:off x="7583181" y="2792253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6339" y="12859"/>
                    <a:pt x="7291" y="9049"/>
                    <a:pt x="82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8" name="Freeform: Shape 367">
              <a:extLst>
                <a:ext uri="{FF2B5EF4-FFF2-40B4-BE49-F238E27FC236}">
                  <a16:creationId xmlns:a16="http://schemas.microsoft.com/office/drawing/2014/main" id="{117E9652-85DA-4CEB-9003-0FE655A4C2FF}"/>
                </a:ext>
              </a:extLst>
            </p:cNvPr>
            <p:cNvSpPr/>
            <p:nvPr/>
          </p:nvSpPr>
          <p:spPr>
            <a:xfrm>
              <a:off x="7579519" y="2801421"/>
              <a:ext cx="9525" cy="9525"/>
            </a:xfrm>
            <a:custGeom>
              <a:avLst/>
              <a:gdLst>
                <a:gd name="connsiteX0" fmla="*/ 7144 w 9525"/>
                <a:gd name="connsiteY0" fmla="*/ 10359 h 9525"/>
                <a:gd name="connsiteX1" fmla="*/ 8096 w 9525"/>
                <a:gd name="connsiteY1" fmla="*/ 7501 h 9525"/>
                <a:gd name="connsiteX2" fmla="*/ 7144 w 9525"/>
                <a:gd name="connsiteY2" fmla="*/ 1035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359"/>
                  </a:moveTo>
                  <a:cubicBezTo>
                    <a:pt x="7144" y="9406"/>
                    <a:pt x="8096" y="8454"/>
                    <a:pt x="8096" y="7501"/>
                  </a:cubicBezTo>
                  <a:cubicBezTo>
                    <a:pt x="7144" y="6548"/>
                    <a:pt x="7144" y="7501"/>
                    <a:pt x="7144" y="1035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9" name="Freeform: Shape 368">
              <a:extLst>
                <a:ext uri="{FF2B5EF4-FFF2-40B4-BE49-F238E27FC236}">
                  <a16:creationId xmlns:a16="http://schemas.microsoft.com/office/drawing/2014/main" id="{C335276D-A669-4DD7-903F-22F264389F3F}"/>
                </a:ext>
              </a:extLst>
            </p:cNvPr>
            <p:cNvSpPr/>
            <p:nvPr/>
          </p:nvSpPr>
          <p:spPr>
            <a:xfrm>
              <a:off x="7556364" y="2787491"/>
              <a:ext cx="9525" cy="9525"/>
            </a:xfrm>
            <a:custGeom>
              <a:avLst/>
              <a:gdLst>
                <a:gd name="connsiteX0" fmla="*/ 9343 w 9525"/>
                <a:gd name="connsiteY0" fmla="*/ 7144 h 9525"/>
                <a:gd name="connsiteX1" fmla="*/ 934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343" y="7144"/>
                  </a:moveTo>
                  <a:cubicBezTo>
                    <a:pt x="5533" y="9049"/>
                    <a:pt x="7439" y="8096"/>
                    <a:pt x="934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0" name="Freeform: Shape 369">
              <a:extLst>
                <a:ext uri="{FF2B5EF4-FFF2-40B4-BE49-F238E27FC236}">
                  <a16:creationId xmlns:a16="http://schemas.microsoft.com/office/drawing/2014/main" id="{677C3EC2-8CC0-491C-8EB5-8DF4010CC29D}"/>
                </a:ext>
              </a:extLst>
            </p:cNvPr>
            <p:cNvSpPr/>
            <p:nvPr/>
          </p:nvSpPr>
          <p:spPr>
            <a:xfrm>
              <a:off x="7537609" y="2792671"/>
              <a:ext cx="19050" cy="19050"/>
            </a:xfrm>
            <a:custGeom>
              <a:avLst/>
              <a:gdLst>
                <a:gd name="connsiteX0" fmla="*/ 7144 w 19050"/>
                <a:gd name="connsiteY0" fmla="*/ 12441 h 19050"/>
                <a:gd name="connsiteX1" fmla="*/ 7144 w 19050"/>
                <a:gd name="connsiteY1" fmla="*/ 1244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2441"/>
                  </a:moveTo>
                  <a:cubicBezTo>
                    <a:pt x="26194" y="13394"/>
                    <a:pt x="15716" y="59"/>
                    <a:pt x="7144" y="1244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1" name="Freeform: Shape 370">
              <a:extLst>
                <a:ext uri="{FF2B5EF4-FFF2-40B4-BE49-F238E27FC236}">
                  <a16:creationId xmlns:a16="http://schemas.microsoft.com/office/drawing/2014/main" id="{A1667BE0-3D39-4F4A-8F9F-EA5385A85B29}"/>
                </a:ext>
              </a:extLst>
            </p:cNvPr>
            <p:cNvSpPr/>
            <p:nvPr/>
          </p:nvSpPr>
          <p:spPr>
            <a:xfrm>
              <a:off x="7455694" y="2769393"/>
              <a:ext cx="85725" cy="28575"/>
            </a:xfrm>
            <a:custGeom>
              <a:avLst/>
              <a:gdLst>
                <a:gd name="connsiteX0" fmla="*/ 79534 w 85725"/>
                <a:gd name="connsiteY0" fmla="*/ 20479 h 28575"/>
                <a:gd name="connsiteX1" fmla="*/ 7144 w 85725"/>
                <a:gd name="connsiteY1" fmla="*/ 7144 h 28575"/>
                <a:gd name="connsiteX2" fmla="*/ 79534 w 85725"/>
                <a:gd name="connsiteY2" fmla="*/ 20479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28575">
                  <a:moveTo>
                    <a:pt x="79534" y="20479"/>
                  </a:moveTo>
                  <a:cubicBezTo>
                    <a:pt x="56674" y="11906"/>
                    <a:pt x="31909" y="7144"/>
                    <a:pt x="7144" y="7144"/>
                  </a:cubicBezTo>
                  <a:cubicBezTo>
                    <a:pt x="32861" y="13811"/>
                    <a:pt x="77629" y="26194"/>
                    <a:pt x="79534" y="2047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2" name="Freeform: Shape 371">
              <a:extLst>
                <a:ext uri="{FF2B5EF4-FFF2-40B4-BE49-F238E27FC236}">
                  <a16:creationId xmlns:a16="http://schemas.microsoft.com/office/drawing/2014/main" id="{0D777166-99CB-4204-9F4E-55A667AE5B17}"/>
                </a:ext>
              </a:extLst>
            </p:cNvPr>
            <p:cNvSpPr/>
            <p:nvPr/>
          </p:nvSpPr>
          <p:spPr>
            <a:xfrm>
              <a:off x="7531894" y="2794396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6906"/>
                    <a:pt x="8096" y="6906"/>
                    <a:pt x="7144" y="7858"/>
                  </a:cubicBez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3" name="Freeform: Shape 372">
              <a:extLst>
                <a:ext uri="{FF2B5EF4-FFF2-40B4-BE49-F238E27FC236}">
                  <a16:creationId xmlns:a16="http://schemas.microsoft.com/office/drawing/2014/main" id="{44871861-AF93-4A3A-B273-2A65948769E5}"/>
                </a:ext>
              </a:extLst>
            </p:cNvPr>
            <p:cNvSpPr/>
            <p:nvPr/>
          </p:nvSpPr>
          <p:spPr>
            <a:xfrm>
              <a:off x="7454655" y="2770346"/>
              <a:ext cx="9525" cy="9525"/>
            </a:xfrm>
            <a:custGeom>
              <a:avLst/>
              <a:gdLst>
                <a:gd name="connsiteX0" fmla="*/ 9135 w 9525"/>
                <a:gd name="connsiteY0" fmla="*/ 7144 h 9525"/>
                <a:gd name="connsiteX1" fmla="*/ 8182 w 9525"/>
                <a:gd name="connsiteY1" fmla="*/ 7144 h 9525"/>
                <a:gd name="connsiteX2" fmla="*/ 9135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135" y="7144"/>
                  </a:moveTo>
                  <a:cubicBezTo>
                    <a:pt x="9135" y="7144"/>
                    <a:pt x="8182" y="7144"/>
                    <a:pt x="8182" y="7144"/>
                  </a:cubicBezTo>
                  <a:cubicBezTo>
                    <a:pt x="6277" y="8096"/>
                    <a:pt x="7230" y="7144"/>
                    <a:pt x="9135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4" name="Freeform: Shape 373">
              <a:extLst>
                <a:ext uri="{FF2B5EF4-FFF2-40B4-BE49-F238E27FC236}">
                  <a16:creationId xmlns:a16="http://schemas.microsoft.com/office/drawing/2014/main" id="{CE700E5A-CC62-4D56-A6A6-5708B0B59609}"/>
                </a:ext>
              </a:extLst>
            </p:cNvPr>
            <p:cNvSpPr/>
            <p:nvPr/>
          </p:nvSpPr>
          <p:spPr>
            <a:xfrm>
              <a:off x="7538561" y="27941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5" name="Freeform: Shape 374">
              <a:extLst>
                <a:ext uri="{FF2B5EF4-FFF2-40B4-BE49-F238E27FC236}">
                  <a16:creationId xmlns:a16="http://schemas.microsoft.com/office/drawing/2014/main" id="{00DAE169-0820-45CD-8101-F7B2A0549417}"/>
                </a:ext>
              </a:extLst>
            </p:cNvPr>
            <p:cNvSpPr/>
            <p:nvPr/>
          </p:nvSpPr>
          <p:spPr>
            <a:xfrm>
              <a:off x="7541815" y="2785586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7700" y="7144"/>
                    <a:pt x="5795" y="8096"/>
                    <a:pt x="865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6" name="Freeform: Shape 375">
              <a:extLst>
                <a:ext uri="{FF2B5EF4-FFF2-40B4-BE49-F238E27FC236}">
                  <a16:creationId xmlns:a16="http://schemas.microsoft.com/office/drawing/2014/main" id="{EEE06EFA-6FB7-440A-914B-A09911B4A241}"/>
                </a:ext>
              </a:extLst>
            </p:cNvPr>
            <p:cNvSpPr/>
            <p:nvPr/>
          </p:nvSpPr>
          <p:spPr>
            <a:xfrm>
              <a:off x="7443311" y="27627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7" name="Freeform: Shape 376">
              <a:extLst>
                <a:ext uri="{FF2B5EF4-FFF2-40B4-BE49-F238E27FC236}">
                  <a16:creationId xmlns:a16="http://schemas.microsoft.com/office/drawing/2014/main" id="{00141924-BC8A-4B8A-A1E6-D800E6F57B00}"/>
                </a:ext>
              </a:extLst>
            </p:cNvPr>
            <p:cNvSpPr/>
            <p:nvPr/>
          </p:nvSpPr>
          <p:spPr>
            <a:xfrm>
              <a:off x="7406164" y="27532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8" name="Freeform: Shape 377">
              <a:extLst>
                <a:ext uri="{FF2B5EF4-FFF2-40B4-BE49-F238E27FC236}">
                  <a16:creationId xmlns:a16="http://schemas.microsoft.com/office/drawing/2014/main" id="{1E1034C5-BD28-453A-A6B8-9712CE7DDEFF}"/>
                </a:ext>
              </a:extLst>
            </p:cNvPr>
            <p:cNvSpPr/>
            <p:nvPr/>
          </p:nvSpPr>
          <p:spPr>
            <a:xfrm>
              <a:off x="7316629" y="2737734"/>
              <a:ext cx="142875" cy="38100"/>
            </a:xfrm>
            <a:custGeom>
              <a:avLst/>
              <a:gdLst>
                <a:gd name="connsiteX0" fmla="*/ 7144 w 142875"/>
                <a:gd name="connsiteY0" fmla="*/ 7370 h 38100"/>
                <a:gd name="connsiteX1" fmla="*/ 142399 w 142875"/>
                <a:gd name="connsiteY1" fmla="*/ 32135 h 38100"/>
                <a:gd name="connsiteX2" fmla="*/ 7144 w 142875"/>
                <a:gd name="connsiteY2" fmla="*/ 737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2875" h="38100">
                  <a:moveTo>
                    <a:pt x="7144" y="7370"/>
                  </a:moveTo>
                  <a:cubicBezTo>
                    <a:pt x="23336" y="3560"/>
                    <a:pt x="140494" y="49280"/>
                    <a:pt x="142399" y="32135"/>
                  </a:cubicBezTo>
                  <a:cubicBezTo>
                    <a:pt x="131921" y="34993"/>
                    <a:pt x="10001" y="19753"/>
                    <a:pt x="7144" y="737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9" name="Freeform: Shape 378">
              <a:extLst>
                <a:ext uri="{FF2B5EF4-FFF2-40B4-BE49-F238E27FC236}">
                  <a16:creationId xmlns:a16="http://schemas.microsoft.com/office/drawing/2014/main" id="{8E92E377-4E3B-48D2-A953-71B4D09F8187}"/>
                </a:ext>
              </a:extLst>
            </p:cNvPr>
            <p:cNvSpPr/>
            <p:nvPr/>
          </p:nvSpPr>
          <p:spPr>
            <a:xfrm>
              <a:off x="7353565" y="2742925"/>
              <a:ext cx="9525" cy="9525"/>
            </a:xfrm>
            <a:custGeom>
              <a:avLst/>
              <a:gdLst>
                <a:gd name="connsiteX0" fmla="*/ 9260 w 9525"/>
                <a:gd name="connsiteY0" fmla="*/ 10752 h 9525"/>
                <a:gd name="connsiteX1" fmla="*/ 9260 w 9525"/>
                <a:gd name="connsiteY1" fmla="*/ 1075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260" y="10752"/>
                  </a:moveTo>
                  <a:cubicBezTo>
                    <a:pt x="4498" y="3132"/>
                    <a:pt x="9260" y="9800"/>
                    <a:pt x="9260" y="1075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0" name="Freeform: Shape 379">
              <a:extLst>
                <a:ext uri="{FF2B5EF4-FFF2-40B4-BE49-F238E27FC236}">
                  <a16:creationId xmlns:a16="http://schemas.microsoft.com/office/drawing/2014/main" id="{36553494-BDA5-4CA3-9AC9-5A4C7F4B50D1}"/>
                </a:ext>
              </a:extLst>
            </p:cNvPr>
            <p:cNvSpPr/>
            <p:nvPr/>
          </p:nvSpPr>
          <p:spPr>
            <a:xfrm>
              <a:off x="7352267" y="2745581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5795" y="8096"/>
                    <a:pt x="7701" y="8096"/>
                    <a:pt x="865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1" name="Freeform: Shape 380">
              <a:extLst>
                <a:ext uri="{FF2B5EF4-FFF2-40B4-BE49-F238E27FC236}">
                  <a16:creationId xmlns:a16="http://schemas.microsoft.com/office/drawing/2014/main" id="{23EDD921-786E-41BE-B450-5028766C3DB1}"/>
                </a:ext>
              </a:extLst>
            </p:cNvPr>
            <p:cNvSpPr/>
            <p:nvPr/>
          </p:nvSpPr>
          <p:spPr>
            <a:xfrm>
              <a:off x="7304246" y="2736056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cubicBezTo>
                    <a:pt x="10001" y="8096"/>
                    <a:pt x="9049" y="7144"/>
                    <a:pt x="7144" y="7144"/>
                  </a:cubicBezTo>
                  <a:cubicBezTo>
                    <a:pt x="8096" y="8096"/>
                    <a:pt x="9049" y="9049"/>
                    <a:pt x="10001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2" name="Freeform: Shape 381">
              <a:extLst>
                <a:ext uri="{FF2B5EF4-FFF2-40B4-BE49-F238E27FC236}">
                  <a16:creationId xmlns:a16="http://schemas.microsoft.com/office/drawing/2014/main" id="{D627F85F-144A-43C3-80F8-F344B3B7E8F1}"/>
                </a:ext>
              </a:extLst>
            </p:cNvPr>
            <p:cNvSpPr/>
            <p:nvPr/>
          </p:nvSpPr>
          <p:spPr>
            <a:xfrm>
              <a:off x="7304246" y="27379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9049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3" name="Freeform: Shape 382">
              <a:extLst>
                <a:ext uri="{FF2B5EF4-FFF2-40B4-BE49-F238E27FC236}">
                  <a16:creationId xmlns:a16="http://schemas.microsoft.com/office/drawing/2014/main" id="{20083286-E455-4BEE-B02F-EF90B5601306}"/>
                </a:ext>
              </a:extLst>
            </p:cNvPr>
            <p:cNvSpPr/>
            <p:nvPr/>
          </p:nvSpPr>
          <p:spPr>
            <a:xfrm>
              <a:off x="7237511" y="2729345"/>
              <a:ext cx="76200" cy="19050"/>
            </a:xfrm>
            <a:custGeom>
              <a:avLst/>
              <a:gdLst>
                <a:gd name="connsiteX0" fmla="*/ 7204 w 76200"/>
                <a:gd name="connsiteY0" fmla="*/ 7187 h 19050"/>
                <a:gd name="connsiteX1" fmla="*/ 72926 w 76200"/>
                <a:gd name="connsiteY1" fmla="*/ 17664 h 19050"/>
                <a:gd name="connsiteX2" fmla="*/ 64354 w 76200"/>
                <a:gd name="connsiteY2" fmla="*/ 18617 h 19050"/>
                <a:gd name="connsiteX3" fmla="*/ 7204 w 76200"/>
                <a:gd name="connsiteY3" fmla="*/ 718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19050">
                  <a:moveTo>
                    <a:pt x="7204" y="7187"/>
                  </a:moveTo>
                  <a:cubicBezTo>
                    <a:pt x="5299" y="6234"/>
                    <a:pt x="49114" y="21474"/>
                    <a:pt x="72926" y="17664"/>
                  </a:cubicBezTo>
                  <a:cubicBezTo>
                    <a:pt x="63401" y="17664"/>
                    <a:pt x="60544" y="17664"/>
                    <a:pt x="64354" y="18617"/>
                  </a:cubicBezTo>
                  <a:cubicBezTo>
                    <a:pt x="68164" y="11949"/>
                    <a:pt x="7204" y="10997"/>
                    <a:pt x="7204" y="718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4" name="Freeform: Shape 383">
              <a:extLst>
                <a:ext uri="{FF2B5EF4-FFF2-40B4-BE49-F238E27FC236}">
                  <a16:creationId xmlns:a16="http://schemas.microsoft.com/office/drawing/2014/main" id="{DDB59A0F-3456-4F6C-8A6D-1BCE947BB482}"/>
                </a:ext>
              </a:extLst>
            </p:cNvPr>
            <p:cNvSpPr/>
            <p:nvPr/>
          </p:nvSpPr>
          <p:spPr>
            <a:xfrm>
              <a:off x="7221061" y="2730494"/>
              <a:ext cx="9525" cy="9525"/>
            </a:xfrm>
            <a:custGeom>
              <a:avLst/>
              <a:gdLst>
                <a:gd name="connsiteX0" fmla="*/ 8414 w 9525"/>
                <a:gd name="connsiteY0" fmla="*/ 8896 h 9525"/>
                <a:gd name="connsiteX1" fmla="*/ 8414 w 9525"/>
                <a:gd name="connsiteY1" fmla="*/ 88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8896"/>
                  </a:moveTo>
                  <a:cubicBezTo>
                    <a:pt x="8414" y="4133"/>
                    <a:pt x="5556" y="10800"/>
                    <a:pt x="8414" y="88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5" name="Freeform: Shape 384">
              <a:extLst>
                <a:ext uri="{FF2B5EF4-FFF2-40B4-BE49-F238E27FC236}">
                  <a16:creationId xmlns:a16="http://schemas.microsoft.com/office/drawing/2014/main" id="{F818D25F-44AA-44F0-85A4-AB9CEC7A1C6C}"/>
                </a:ext>
              </a:extLst>
            </p:cNvPr>
            <p:cNvSpPr/>
            <p:nvPr/>
          </p:nvSpPr>
          <p:spPr>
            <a:xfrm>
              <a:off x="7195661" y="2720692"/>
              <a:ext cx="19050" cy="19050"/>
            </a:xfrm>
            <a:custGeom>
              <a:avLst/>
              <a:gdLst>
                <a:gd name="connsiteX0" fmla="*/ 7144 w 19050"/>
                <a:gd name="connsiteY0" fmla="*/ 13935 h 19050"/>
                <a:gd name="connsiteX1" fmla="*/ 7144 w 19050"/>
                <a:gd name="connsiteY1" fmla="*/ 1393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3935"/>
                  </a:moveTo>
                  <a:cubicBezTo>
                    <a:pt x="22384" y="-2257"/>
                    <a:pt x="12859" y="15840"/>
                    <a:pt x="7144" y="139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6" name="Freeform: Shape 385">
              <a:extLst>
                <a:ext uri="{FF2B5EF4-FFF2-40B4-BE49-F238E27FC236}">
                  <a16:creationId xmlns:a16="http://schemas.microsoft.com/office/drawing/2014/main" id="{8E880902-B91B-4079-925A-215A8F693534}"/>
                </a:ext>
              </a:extLst>
            </p:cNvPr>
            <p:cNvSpPr/>
            <p:nvPr/>
          </p:nvSpPr>
          <p:spPr>
            <a:xfrm>
              <a:off x="7192804" y="2730023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8096" y="8414"/>
                    <a:pt x="7144" y="5556"/>
                    <a:pt x="7144" y="84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7" name="Freeform: Shape 386">
              <a:extLst>
                <a:ext uri="{FF2B5EF4-FFF2-40B4-BE49-F238E27FC236}">
                  <a16:creationId xmlns:a16="http://schemas.microsoft.com/office/drawing/2014/main" id="{0E8C8325-5F9E-426D-931C-5F323DFA9D7F}"/>
                </a:ext>
              </a:extLst>
            </p:cNvPr>
            <p:cNvSpPr/>
            <p:nvPr/>
          </p:nvSpPr>
          <p:spPr>
            <a:xfrm>
              <a:off x="7778430" y="2768441"/>
              <a:ext cx="9525" cy="9525"/>
            </a:xfrm>
            <a:custGeom>
              <a:avLst/>
              <a:gdLst>
                <a:gd name="connsiteX0" fmla="*/ 10162 w 9525"/>
                <a:gd name="connsiteY0" fmla="*/ 7144 h 9525"/>
                <a:gd name="connsiteX1" fmla="*/ 10162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162" y="7144"/>
                  </a:moveTo>
                  <a:cubicBezTo>
                    <a:pt x="8257" y="7144"/>
                    <a:pt x="4447" y="7144"/>
                    <a:pt x="10162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8" name="Freeform: Shape 387">
              <a:extLst>
                <a:ext uri="{FF2B5EF4-FFF2-40B4-BE49-F238E27FC236}">
                  <a16:creationId xmlns:a16="http://schemas.microsoft.com/office/drawing/2014/main" id="{9740B689-A046-4EA6-A2B2-2EA8E5C3B941}"/>
                </a:ext>
              </a:extLst>
            </p:cNvPr>
            <p:cNvSpPr/>
            <p:nvPr/>
          </p:nvSpPr>
          <p:spPr>
            <a:xfrm>
              <a:off x="7774781" y="2755106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10954" y="26194"/>
                    <a:pt x="9049" y="1571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9" name="Freeform: Shape 388">
              <a:extLst>
                <a:ext uri="{FF2B5EF4-FFF2-40B4-BE49-F238E27FC236}">
                  <a16:creationId xmlns:a16="http://schemas.microsoft.com/office/drawing/2014/main" id="{5BDA0858-2562-4E62-AF07-5F0E28B42523}"/>
                </a:ext>
              </a:extLst>
            </p:cNvPr>
            <p:cNvSpPr/>
            <p:nvPr/>
          </p:nvSpPr>
          <p:spPr>
            <a:xfrm>
              <a:off x="7769752" y="2758916"/>
              <a:ext cx="9525" cy="19050"/>
            </a:xfrm>
            <a:custGeom>
              <a:avLst/>
              <a:gdLst>
                <a:gd name="connsiteX0" fmla="*/ 7410 w 9525"/>
                <a:gd name="connsiteY0" fmla="*/ 11906 h 19050"/>
                <a:gd name="connsiteX1" fmla="*/ 8363 w 9525"/>
                <a:gd name="connsiteY1" fmla="*/ 7144 h 19050"/>
                <a:gd name="connsiteX2" fmla="*/ 7410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410" y="11906"/>
                  </a:moveTo>
                  <a:cubicBezTo>
                    <a:pt x="7410" y="10001"/>
                    <a:pt x="8363" y="9049"/>
                    <a:pt x="8363" y="7144"/>
                  </a:cubicBezTo>
                  <a:cubicBezTo>
                    <a:pt x="8363" y="9049"/>
                    <a:pt x="6458" y="10954"/>
                    <a:pt x="7410" y="1190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0" name="Freeform: Shape 389">
              <a:extLst>
                <a:ext uri="{FF2B5EF4-FFF2-40B4-BE49-F238E27FC236}">
                  <a16:creationId xmlns:a16="http://schemas.microsoft.com/office/drawing/2014/main" id="{A62FAA9B-BDA0-452A-A3E9-14AFA17B78D0}"/>
                </a:ext>
              </a:extLst>
            </p:cNvPr>
            <p:cNvSpPr/>
            <p:nvPr/>
          </p:nvSpPr>
          <p:spPr>
            <a:xfrm>
              <a:off x="7767399" y="2763531"/>
              <a:ext cx="9525" cy="9525"/>
            </a:xfrm>
            <a:custGeom>
              <a:avLst/>
              <a:gdLst>
                <a:gd name="connsiteX0" fmla="*/ 7858 w 9525"/>
                <a:gd name="connsiteY0" fmla="*/ 8244 h 9525"/>
                <a:gd name="connsiteX1" fmla="*/ 7858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8244"/>
                  </a:moveTo>
                  <a:cubicBezTo>
                    <a:pt x="6906" y="7291"/>
                    <a:pt x="6906" y="6339"/>
                    <a:pt x="7858" y="82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1" name="Freeform: Shape 390">
              <a:extLst>
                <a:ext uri="{FF2B5EF4-FFF2-40B4-BE49-F238E27FC236}">
                  <a16:creationId xmlns:a16="http://schemas.microsoft.com/office/drawing/2014/main" id="{A62EDD6D-8BA5-4FA0-BC81-938A7738D1A4}"/>
                </a:ext>
              </a:extLst>
            </p:cNvPr>
            <p:cNvSpPr/>
            <p:nvPr/>
          </p:nvSpPr>
          <p:spPr>
            <a:xfrm>
              <a:off x="7760732" y="276367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ubicBezTo>
                    <a:pt x="6906" y="9049"/>
                    <a:pt x="6906" y="8096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2" name="Freeform: Shape 391">
              <a:extLst>
                <a:ext uri="{FF2B5EF4-FFF2-40B4-BE49-F238E27FC236}">
                  <a16:creationId xmlns:a16="http://schemas.microsoft.com/office/drawing/2014/main" id="{4E62B571-AE0D-4DCC-B2A4-C2903683C067}"/>
                </a:ext>
              </a:extLst>
            </p:cNvPr>
            <p:cNvSpPr/>
            <p:nvPr/>
          </p:nvSpPr>
          <p:spPr>
            <a:xfrm>
              <a:off x="7757636" y="2754609"/>
              <a:ext cx="19050" cy="19050"/>
            </a:xfrm>
            <a:custGeom>
              <a:avLst/>
              <a:gdLst>
                <a:gd name="connsiteX0" fmla="*/ 7144 w 19050"/>
                <a:gd name="connsiteY0" fmla="*/ 17166 h 19050"/>
                <a:gd name="connsiteX1" fmla="*/ 7144 w 19050"/>
                <a:gd name="connsiteY1" fmla="*/ 1716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7166"/>
                  </a:moveTo>
                  <a:cubicBezTo>
                    <a:pt x="9049" y="21928"/>
                    <a:pt x="22384" y="-7599"/>
                    <a:pt x="7144" y="1716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3" name="Freeform: Shape 392">
              <a:extLst>
                <a:ext uri="{FF2B5EF4-FFF2-40B4-BE49-F238E27FC236}">
                  <a16:creationId xmlns:a16="http://schemas.microsoft.com/office/drawing/2014/main" id="{A43579D6-6EF7-4A3D-91E6-3AB5869881F2}"/>
                </a:ext>
              </a:extLst>
            </p:cNvPr>
            <p:cNvSpPr/>
            <p:nvPr/>
          </p:nvSpPr>
          <p:spPr>
            <a:xfrm>
              <a:off x="7761446" y="276325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8096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7567"/>
                    <a:pt x="8096" y="7567"/>
                  </a:cubicBez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4" name="Freeform: Shape 393">
              <a:extLst>
                <a:ext uri="{FF2B5EF4-FFF2-40B4-BE49-F238E27FC236}">
                  <a16:creationId xmlns:a16="http://schemas.microsoft.com/office/drawing/2014/main" id="{DA4ED175-0D74-46ED-99DF-6E3BA82467E3}"/>
                </a:ext>
              </a:extLst>
            </p:cNvPr>
            <p:cNvSpPr/>
            <p:nvPr/>
          </p:nvSpPr>
          <p:spPr>
            <a:xfrm>
              <a:off x="7765256" y="2762286"/>
              <a:ext cx="9525" cy="9525"/>
            </a:xfrm>
            <a:custGeom>
              <a:avLst/>
              <a:gdLst>
                <a:gd name="connsiteX0" fmla="*/ 7144 w 9525"/>
                <a:gd name="connsiteY0" fmla="*/ 9488 h 9525"/>
                <a:gd name="connsiteX1" fmla="*/ 7144 w 9525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488"/>
                  </a:moveTo>
                  <a:cubicBezTo>
                    <a:pt x="7144" y="8536"/>
                    <a:pt x="9049" y="4726"/>
                    <a:pt x="7144" y="948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5" name="Freeform: Shape 394">
              <a:extLst>
                <a:ext uri="{FF2B5EF4-FFF2-40B4-BE49-F238E27FC236}">
                  <a16:creationId xmlns:a16="http://schemas.microsoft.com/office/drawing/2014/main" id="{A971FA75-C1C3-49F0-8ECE-C4751C72A141}"/>
                </a:ext>
              </a:extLst>
            </p:cNvPr>
            <p:cNvSpPr/>
            <p:nvPr/>
          </p:nvSpPr>
          <p:spPr>
            <a:xfrm>
              <a:off x="7748628" y="2756000"/>
              <a:ext cx="9525" cy="19050"/>
            </a:xfrm>
            <a:custGeom>
              <a:avLst/>
              <a:gdLst>
                <a:gd name="connsiteX0" fmla="*/ 9485 w 9525"/>
                <a:gd name="connsiteY0" fmla="*/ 15775 h 19050"/>
                <a:gd name="connsiteX1" fmla="*/ 9485 w 9525"/>
                <a:gd name="connsiteY1" fmla="*/ 1577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485" y="15775"/>
                  </a:moveTo>
                  <a:cubicBezTo>
                    <a:pt x="10437" y="2440"/>
                    <a:pt x="3770" y="6250"/>
                    <a:pt x="9485" y="15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6" name="Freeform: Shape 395">
              <a:extLst>
                <a:ext uri="{FF2B5EF4-FFF2-40B4-BE49-F238E27FC236}">
                  <a16:creationId xmlns:a16="http://schemas.microsoft.com/office/drawing/2014/main" id="{56DD5AF8-C0E2-42C2-B286-3834DF162BD2}"/>
                </a:ext>
              </a:extLst>
            </p:cNvPr>
            <p:cNvSpPr/>
            <p:nvPr/>
          </p:nvSpPr>
          <p:spPr>
            <a:xfrm>
              <a:off x="7744301" y="275129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8096" y="8096"/>
                    <a:pt x="7144" y="8096"/>
                  </a:cubicBezTo>
                  <a:cubicBezTo>
                    <a:pt x="7144" y="8096"/>
                    <a:pt x="7144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7" name="Freeform: Shape 396">
              <a:extLst>
                <a:ext uri="{FF2B5EF4-FFF2-40B4-BE49-F238E27FC236}">
                  <a16:creationId xmlns:a16="http://schemas.microsoft.com/office/drawing/2014/main" id="{726D3359-D87B-423D-A914-10CFAA6F3B33}"/>
                </a:ext>
              </a:extLst>
            </p:cNvPr>
            <p:cNvSpPr/>
            <p:nvPr/>
          </p:nvSpPr>
          <p:spPr>
            <a:xfrm>
              <a:off x="7731919" y="2754094"/>
              <a:ext cx="19050" cy="19050"/>
            </a:xfrm>
            <a:custGeom>
              <a:avLst/>
              <a:gdLst>
                <a:gd name="connsiteX0" fmla="*/ 7144 w 19050"/>
                <a:gd name="connsiteY0" fmla="*/ 15775 h 19050"/>
                <a:gd name="connsiteX1" fmla="*/ 7144 w 19050"/>
                <a:gd name="connsiteY1" fmla="*/ 1577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5775"/>
                  </a:moveTo>
                  <a:cubicBezTo>
                    <a:pt x="26194" y="6250"/>
                    <a:pt x="14764" y="2440"/>
                    <a:pt x="7144" y="15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8" name="Freeform: Shape 397">
              <a:extLst>
                <a:ext uri="{FF2B5EF4-FFF2-40B4-BE49-F238E27FC236}">
                  <a16:creationId xmlns:a16="http://schemas.microsoft.com/office/drawing/2014/main" id="{7D2D8EAD-DCD5-46BB-9F31-F9D63F29A4EB}"/>
                </a:ext>
              </a:extLst>
            </p:cNvPr>
            <p:cNvSpPr/>
            <p:nvPr/>
          </p:nvSpPr>
          <p:spPr>
            <a:xfrm>
              <a:off x="7729466" y="2754428"/>
              <a:ext cx="9525" cy="9525"/>
            </a:xfrm>
            <a:custGeom>
              <a:avLst/>
              <a:gdLst>
                <a:gd name="connsiteX0" fmla="*/ 8644 w 9525"/>
                <a:gd name="connsiteY0" fmla="*/ 9727 h 9525"/>
                <a:gd name="connsiteX1" fmla="*/ 8644 w 9525"/>
                <a:gd name="connsiteY1" fmla="*/ 972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44" y="9727"/>
                  </a:moveTo>
                  <a:cubicBezTo>
                    <a:pt x="4834" y="3059"/>
                    <a:pt x="9597" y="11632"/>
                    <a:pt x="8644" y="972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9" name="Freeform: Shape 398">
              <a:extLst>
                <a:ext uri="{FF2B5EF4-FFF2-40B4-BE49-F238E27FC236}">
                  <a16:creationId xmlns:a16="http://schemas.microsoft.com/office/drawing/2014/main" id="{18820A0F-8022-4CAC-8EEF-EFE2658563B4}"/>
                </a:ext>
              </a:extLst>
            </p:cNvPr>
            <p:cNvSpPr/>
            <p:nvPr/>
          </p:nvSpPr>
          <p:spPr>
            <a:xfrm>
              <a:off x="7720936" y="2759214"/>
              <a:ext cx="9525" cy="19050"/>
            </a:xfrm>
            <a:custGeom>
              <a:avLst/>
              <a:gdLst>
                <a:gd name="connsiteX0" fmla="*/ 11459 w 9525"/>
                <a:gd name="connsiteY0" fmla="*/ 13513 h 19050"/>
                <a:gd name="connsiteX1" fmla="*/ 11459 w 9525"/>
                <a:gd name="connsiteY1" fmla="*/ 1351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1459" y="13513"/>
                  </a:moveTo>
                  <a:cubicBezTo>
                    <a:pt x="4792" y="-1727"/>
                    <a:pt x="6697" y="15418"/>
                    <a:pt x="11459" y="135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00" name="Freeform: Shape 399">
              <a:extLst>
                <a:ext uri="{FF2B5EF4-FFF2-40B4-BE49-F238E27FC236}">
                  <a16:creationId xmlns:a16="http://schemas.microsoft.com/office/drawing/2014/main" id="{D1761934-F690-4E2A-AF4C-C26053FD5095}"/>
                </a:ext>
              </a:extLst>
            </p:cNvPr>
            <p:cNvSpPr/>
            <p:nvPr/>
          </p:nvSpPr>
          <p:spPr>
            <a:xfrm>
              <a:off x="7729061" y="276367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8096"/>
                    <a:pt x="7144" y="7144"/>
                    <a:pt x="7144" y="7144"/>
                  </a:cubicBezTo>
                  <a:cubicBezTo>
                    <a:pt x="8096" y="8096"/>
                    <a:pt x="8096" y="9049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01" name="Freeform: Shape 400">
              <a:extLst>
                <a:ext uri="{FF2B5EF4-FFF2-40B4-BE49-F238E27FC236}">
                  <a16:creationId xmlns:a16="http://schemas.microsoft.com/office/drawing/2014/main" id="{E0DD13B0-B1CD-43B3-A01C-216381413670}"/>
                </a:ext>
              </a:extLst>
            </p:cNvPr>
            <p:cNvSpPr/>
            <p:nvPr/>
          </p:nvSpPr>
          <p:spPr>
            <a:xfrm>
              <a:off x="7714774" y="275915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7858"/>
                    <a:pt x="8096" y="7858"/>
                    <a:pt x="7144" y="7858"/>
                  </a:cubicBez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02" name="Freeform: Shape 401">
              <a:extLst>
                <a:ext uri="{FF2B5EF4-FFF2-40B4-BE49-F238E27FC236}">
                  <a16:creationId xmlns:a16="http://schemas.microsoft.com/office/drawing/2014/main" id="{4BDAE628-1276-4D5C-AA8F-9E74F8D44CE3}"/>
                </a:ext>
              </a:extLst>
            </p:cNvPr>
            <p:cNvSpPr/>
            <p:nvPr/>
          </p:nvSpPr>
          <p:spPr>
            <a:xfrm>
              <a:off x="7716467" y="2764631"/>
              <a:ext cx="9525" cy="9525"/>
            </a:xfrm>
            <a:custGeom>
              <a:avLst/>
              <a:gdLst>
                <a:gd name="connsiteX0" fmla="*/ 9260 w 9525"/>
                <a:gd name="connsiteY0" fmla="*/ 7144 h 9525"/>
                <a:gd name="connsiteX1" fmla="*/ 926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260" y="7144"/>
                  </a:moveTo>
                  <a:cubicBezTo>
                    <a:pt x="4498" y="10001"/>
                    <a:pt x="9260" y="9049"/>
                    <a:pt x="926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03" name="Freeform: Shape 402">
              <a:extLst>
                <a:ext uri="{FF2B5EF4-FFF2-40B4-BE49-F238E27FC236}">
                  <a16:creationId xmlns:a16="http://schemas.microsoft.com/office/drawing/2014/main" id="{6DF4C7EB-AE42-46D9-BE48-64D0F64A180F}"/>
                </a:ext>
              </a:extLst>
            </p:cNvPr>
            <p:cNvSpPr/>
            <p:nvPr/>
          </p:nvSpPr>
          <p:spPr>
            <a:xfrm>
              <a:off x="7633811" y="2757963"/>
              <a:ext cx="85725" cy="38100"/>
            </a:xfrm>
            <a:custGeom>
              <a:avLst/>
              <a:gdLst>
                <a:gd name="connsiteX0" fmla="*/ 7144 w 85725"/>
                <a:gd name="connsiteY0" fmla="*/ 17621 h 38100"/>
                <a:gd name="connsiteX1" fmla="*/ 85249 w 85725"/>
                <a:gd name="connsiteY1" fmla="*/ 7144 h 38100"/>
                <a:gd name="connsiteX2" fmla="*/ 7144 w 85725"/>
                <a:gd name="connsiteY2" fmla="*/ 17621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38100">
                  <a:moveTo>
                    <a:pt x="7144" y="17621"/>
                  </a:moveTo>
                  <a:cubicBezTo>
                    <a:pt x="9049" y="55721"/>
                    <a:pt x="84296" y="7144"/>
                    <a:pt x="85249" y="7144"/>
                  </a:cubicBezTo>
                  <a:cubicBezTo>
                    <a:pt x="59531" y="11906"/>
                    <a:pt x="32861" y="15716"/>
                    <a:pt x="7144" y="1762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04" name="Freeform: Shape 403">
              <a:extLst>
                <a:ext uri="{FF2B5EF4-FFF2-40B4-BE49-F238E27FC236}">
                  <a16:creationId xmlns:a16="http://schemas.microsoft.com/office/drawing/2014/main" id="{6A13A517-BB0C-4829-8CFA-66CB4F7E11A7}"/>
                </a:ext>
              </a:extLst>
            </p:cNvPr>
            <p:cNvSpPr/>
            <p:nvPr/>
          </p:nvSpPr>
          <p:spPr>
            <a:xfrm>
              <a:off x="7642384" y="2764336"/>
              <a:ext cx="9525" cy="9525"/>
            </a:xfrm>
            <a:custGeom>
              <a:avLst/>
              <a:gdLst>
                <a:gd name="connsiteX0" fmla="*/ 7144 w 9525"/>
                <a:gd name="connsiteY0" fmla="*/ 9344 h 9525"/>
                <a:gd name="connsiteX1" fmla="*/ 7144 w 9525"/>
                <a:gd name="connsiteY1" fmla="*/ 93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344"/>
                  </a:moveTo>
                  <a:cubicBezTo>
                    <a:pt x="9049" y="5533"/>
                    <a:pt x="7144" y="7438"/>
                    <a:pt x="7144" y="93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05" name="Freeform: Shape 404">
              <a:extLst>
                <a:ext uri="{FF2B5EF4-FFF2-40B4-BE49-F238E27FC236}">
                  <a16:creationId xmlns:a16="http://schemas.microsoft.com/office/drawing/2014/main" id="{844EFC9F-C5D6-4472-B49B-7721B91B2537}"/>
                </a:ext>
              </a:extLst>
            </p:cNvPr>
            <p:cNvSpPr/>
            <p:nvPr/>
          </p:nvSpPr>
          <p:spPr>
            <a:xfrm>
              <a:off x="7633811" y="27684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06" name="Freeform: Shape 405">
              <a:extLst>
                <a:ext uri="{FF2B5EF4-FFF2-40B4-BE49-F238E27FC236}">
                  <a16:creationId xmlns:a16="http://schemas.microsoft.com/office/drawing/2014/main" id="{C5123618-678E-4EBC-8A4B-F1E84CC3C8E4}"/>
                </a:ext>
              </a:extLst>
            </p:cNvPr>
            <p:cNvSpPr/>
            <p:nvPr/>
          </p:nvSpPr>
          <p:spPr>
            <a:xfrm>
              <a:off x="7651352" y="2779447"/>
              <a:ext cx="9525" cy="9525"/>
            </a:xfrm>
            <a:custGeom>
              <a:avLst/>
              <a:gdLst>
                <a:gd name="connsiteX0" fmla="*/ 8653 w 9525"/>
                <a:gd name="connsiteY0" fmla="*/ 7567 h 9525"/>
                <a:gd name="connsiteX1" fmla="*/ 8653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567"/>
                  </a:moveTo>
                  <a:cubicBezTo>
                    <a:pt x="7700" y="7567"/>
                    <a:pt x="5795" y="6615"/>
                    <a:pt x="8653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07" name="Freeform: Shape 406">
              <a:extLst>
                <a:ext uri="{FF2B5EF4-FFF2-40B4-BE49-F238E27FC236}">
                  <a16:creationId xmlns:a16="http://schemas.microsoft.com/office/drawing/2014/main" id="{5DD61FEB-FFA1-4187-AF28-5ABF1EFAD83B}"/>
                </a:ext>
              </a:extLst>
            </p:cNvPr>
            <p:cNvSpPr/>
            <p:nvPr/>
          </p:nvSpPr>
          <p:spPr>
            <a:xfrm>
              <a:off x="7653814" y="27646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1095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9049"/>
                    <a:pt x="10001" y="10954"/>
                  </a:cubicBezTo>
                  <a:cubicBezTo>
                    <a:pt x="10001" y="9049"/>
                    <a:pt x="9049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08" name="Freeform: Shape 407">
              <a:extLst>
                <a:ext uri="{FF2B5EF4-FFF2-40B4-BE49-F238E27FC236}">
                  <a16:creationId xmlns:a16="http://schemas.microsoft.com/office/drawing/2014/main" id="{498CF508-8E1D-4261-89DF-6C59709FF9FC}"/>
                </a:ext>
              </a:extLst>
            </p:cNvPr>
            <p:cNvSpPr/>
            <p:nvPr/>
          </p:nvSpPr>
          <p:spPr>
            <a:xfrm>
              <a:off x="7672716" y="2763678"/>
              <a:ext cx="9525" cy="9525"/>
            </a:xfrm>
            <a:custGeom>
              <a:avLst/>
              <a:gdLst>
                <a:gd name="connsiteX0" fmla="*/ 8244 w 9525"/>
                <a:gd name="connsiteY0" fmla="*/ 10001 h 9525"/>
                <a:gd name="connsiteX1" fmla="*/ 8244 w 9525"/>
                <a:gd name="connsiteY1" fmla="*/ 7144 h 9525"/>
                <a:gd name="connsiteX2" fmla="*/ 82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10001"/>
                  </a:moveTo>
                  <a:cubicBezTo>
                    <a:pt x="9196" y="9049"/>
                    <a:pt x="8244" y="8096"/>
                    <a:pt x="8244" y="7144"/>
                  </a:cubicBezTo>
                  <a:cubicBezTo>
                    <a:pt x="7291" y="7144"/>
                    <a:pt x="6339" y="9049"/>
                    <a:pt x="8244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09" name="Freeform: Shape 408">
              <a:extLst>
                <a:ext uri="{FF2B5EF4-FFF2-40B4-BE49-F238E27FC236}">
                  <a16:creationId xmlns:a16="http://schemas.microsoft.com/office/drawing/2014/main" id="{9AB2162E-54BA-43F6-B26A-0D943078698D}"/>
                </a:ext>
              </a:extLst>
            </p:cNvPr>
            <p:cNvSpPr/>
            <p:nvPr/>
          </p:nvSpPr>
          <p:spPr>
            <a:xfrm>
              <a:off x="7635257" y="2765583"/>
              <a:ext cx="9525" cy="9525"/>
            </a:xfrm>
            <a:custGeom>
              <a:avLst/>
              <a:gdLst>
                <a:gd name="connsiteX0" fmla="*/ 11413 w 9525"/>
                <a:gd name="connsiteY0" fmla="*/ 7144 h 9525"/>
                <a:gd name="connsiteX1" fmla="*/ 1141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413" y="7144"/>
                  </a:moveTo>
                  <a:cubicBezTo>
                    <a:pt x="9509" y="7144"/>
                    <a:pt x="2841" y="10954"/>
                    <a:pt x="1141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10" name="Freeform: Shape 409">
              <a:extLst>
                <a:ext uri="{FF2B5EF4-FFF2-40B4-BE49-F238E27FC236}">
                  <a16:creationId xmlns:a16="http://schemas.microsoft.com/office/drawing/2014/main" id="{79713FDE-932B-49C3-A7A9-24D4559DC119}"/>
                </a:ext>
              </a:extLst>
            </p:cNvPr>
            <p:cNvSpPr/>
            <p:nvPr/>
          </p:nvSpPr>
          <p:spPr>
            <a:xfrm>
              <a:off x="7587013" y="2768441"/>
              <a:ext cx="57150" cy="19050"/>
            </a:xfrm>
            <a:custGeom>
              <a:avLst/>
              <a:gdLst>
                <a:gd name="connsiteX0" fmla="*/ 7270 w 57150"/>
                <a:gd name="connsiteY0" fmla="*/ 14764 h 19050"/>
                <a:gd name="connsiteX1" fmla="*/ 51085 w 57150"/>
                <a:gd name="connsiteY1" fmla="*/ 7144 h 19050"/>
                <a:gd name="connsiteX2" fmla="*/ 7270 w 57150"/>
                <a:gd name="connsiteY2" fmla="*/ 1476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19050">
                  <a:moveTo>
                    <a:pt x="7270" y="14764"/>
                  </a:moveTo>
                  <a:cubicBezTo>
                    <a:pt x="8222" y="15716"/>
                    <a:pt x="53943" y="27146"/>
                    <a:pt x="51085" y="7144"/>
                  </a:cubicBezTo>
                  <a:cubicBezTo>
                    <a:pt x="51085" y="7144"/>
                    <a:pt x="4412" y="12859"/>
                    <a:pt x="7270" y="1476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11" name="Freeform: Shape 410">
              <a:extLst>
                <a:ext uri="{FF2B5EF4-FFF2-40B4-BE49-F238E27FC236}">
                  <a16:creationId xmlns:a16="http://schemas.microsoft.com/office/drawing/2014/main" id="{638626FB-298D-4C5A-AF27-030D119A678D}"/>
                </a:ext>
              </a:extLst>
            </p:cNvPr>
            <p:cNvSpPr/>
            <p:nvPr/>
          </p:nvSpPr>
          <p:spPr>
            <a:xfrm>
              <a:off x="7619524" y="276748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cubicBezTo>
                    <a:pt x="7144" y="9049"/>
                    <a:pt x="7144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12" name="Freeform: Shape 411">
              <a:extLst>
                <a:ext uri="{FF2B5EF4-FFF2-40B4-BE49-F238E27FC236}">
                  <a16:creationId xmlns:a16="http://schemas.microsoft.com/office/drawing/2014/main" id="{AA50F77F-DD0C-4EA8-9EF4-352770424DA5}"/>
                </a:ext>
              </a:extLst>
            </p:cNvPr>
            <p:cNvSpPr/>
            <p:nvPr/>
          </p:nvSpPr>
          <p:spPr>
            <a:xfrm>
              <a:off x="7555964" y="2764909"/>
              <a:ext cx="28575" cy="9525"/>
            </a:xfrm>
            <a:custGeom>
              <a:avLst/>
              <a:gdLst>
                <a:gd name="connsiteX0" fmla="*/ 25936 w 28575"/>
                <a:gd name="connsiteY0" fmla="*/ 9723 h 9525"/>
                <a:gd name="connsiteX1" fmla="*/ 25936 w 28575"/>
                <a:gd name="connsiteY1" fmla="*/ 972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9525">
                  <a:moveTo>
                    <a:pt x="25936" y="9723"/>
                  </a:moveTo>
                  <a:cubicBezTo>
                    <a:pt x="13554" y="1151"/>
                    <a:pt x="-9306" y="17343"/>
                    <a:pt x="25936" y="97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13" name="Freeform: Shape 412">
              <a:extLst>
                <a:ext uri="{FF2B5EF4-FFF2-40B4-BE49-F238E27FC236}">
                  <a16:creationId xmlns:a16="http://schemas.microsoft.com/office/drawing/2014/main" id="{F03A2275-6BDA-4F7D-A9CD-676BF31DDEB4}"/>
                </a:ext>
              </a:extLst>
            </p:cNvPr>
            <p:cNvSpPr/>
            <p:nvPr/>
          </p:nvSpPr>
          <p:spPr>
            <a:xfrm>
              <a:off x="7583435" y="2766536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6085" y="12859"/>
                    <a:pt x="7990" y="8096"/>
                    <a:pt x="799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14" name="Freeform: Shape 413">
              <a:extLst>
                <a:ext uri="{FF2B5EF4-FFF2-40B4-BE49-F238E27FC236}">
                  <a16:creationId xmlns:a16="http://schemas.microsoft.com/office/drawing/2014/main" id="{8C6A30C9-0FB8-4A1B-87DA-20437440B5CB}"/>
                </a:ext>
              </a:extLst>
            </p:cNvPr>
            <p:cNvSpPr/>
            <p:nvPr/>
          </p:nvSpPr>
          <p:spPr>
            <a:xfrm>
              <a:off x="7579846" y="2774855"/>
              <a:ext cx="9525" cy="9525"/>
            </a:xfrm>
            <a:custGeom>
              <a:avLst/>
              <a:gdLst>
                <a:gd name="connsiteX0" fmla="*/ 7769 w 9525"/>
                <a:gd name="connsiteY0" fmla="*/ 10255 h 9525"/>
                <a:gd name="connsiteX1" fmla="*/ 8722 w 9525"/>
                <a:gd name="connsiteY1" fmla="*/ 7397 h 9525"/>
                <a:gd name="connsiteX2" fmla="*/ 7769 w 9525"/>
                <a:gd name="connsiteY2" fmla="*/ 1025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769" y="10255"/>
                  </a:moveTo>
                  <a:cubicBezTo>
                    <a:pt x="7769" y="9302"/>
                    <a:pt x="8722" y="8350"/>
                    <a:pt x="8722" y="7397"/>
                  </a:cubicBezTo>
                  <a:cubicBezTo>
                    <a:pt x="6817" y="6445"/>
                    <a:pt x="6817" y="8350"/>
                    <a:pt x="7769" y="1025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15" name="Freeform: Shape 414">
              <a:extLst>
                <a:ext uri="{FF2B5EF4-FFF2-40B4-BE49-F238E27FC236}">
                  <a16:creationId xmlns:a16="http://schemas.microsoft.com/office/drawing/2014/main" id="{09503099-7203-4ED8-BFD8-E55A226F5406}"/>
                </a:ext>
              </a:extLst>
            </p:cNvPr>
            <p:cNvSpPr/>
            <p:nvPr/>
          </p:nvSpPr>
          <p:spPr>
            <a:xfrm>
              <a:off x="7557713" y="2760821"/>
              <a:ext cx="9525" cy="9525"/>
            </a:xfrm>
            <a:custGeom>
              <a:avLst/>
              <a:gdLst>
                <a:gd name="connsiteX0" fmla="*/ 8947 w 9525"/>
                <a:gd name="connsiteY0" fmla="*/ 7144 h 9525"/>
                <a:gd name="connsiteX1" fmla="*/ 894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947" y="7144"/>
                  </a:moveTo>
                  <a:cubicBezTo>
                    <a:pt x="6090" y="9049"/>
                    <a:pt x="7042" y="9049"/>
                    <a:pt x="894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:a16="http://schemas.microsoft.com/office/drawing/2014/main" id="{2A96C0DA-065B-46EF-98D0-D3E987902FD2}"/>
                </a:ext>
              </a:extLst>
            </p:cNvPr>
            <p:cNvSpPr/>
            <p:nvPr/>
          </p:nvSpPr>
          <p:spPr>
            <a:xfrm>
              <a:off x="7539514" y="2766530"/>
              <a:ext cx="19050" cy="19050"/>
            </a:xfrm>
            <a:custGeom>
              <a:avLst/>
              <a:gdLst>
                <a:gd name="connsiteX0" fmla="*/ 7144 w 19050"/>
                <a:gd name="connsiteY0" fmla="*/ 12864 h 19050"/>
                <a:gd name="connsiteX1" fmla="*/ 7144 w 19050"/>
                <a:gd name="connsiteY1" fmla="*/ 1286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2864"/>
                  </a:moveTo>
                  <a:cubicBezTo>
                    <a:pt x="25241" y="13817"/>
                    <a:pt x="14764" y="-471"/>
                    <a:pt x="7144" y="1286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17" name="Freeform: Shape 416">
              <a:extLst>
                <a:ext uri="{FF2B5EF4-FFF2-40B4-BE49-F238E27FC236}">
                  <a16:creationId xmlns:a16="http://schemas.microsoft.com/office/drawing/2014/main" id="{68729FF4-775C-485E-BA65-C11D7464F2DC}"/>
                </a:ext>
              </a:extLst>
            </p:cNvPr>
            <p:cNvSpPr/>
            <p:nvPr/>
          </p:nvSpPr>
          <p:spPr>
            <a:xfrm>
              <a:off x="7459504" y="2743613"/>
              <a:ext cx="76200" cy="28575"/>
            </a:xfrm>
            <a:custGeom>
              <a:avLst/>
              <a:gdLst>
                <a:gd name="connsiteX0" fmla="*/ 77629 w 76200"/>
                <a:gd name="connsiteY0" fmla="*/ 20541 h 28575"/>
                <a:gd name="connsiteX1" fmla="*/ 7144 w 76200"/>
                <a:gd name="connsiteY1" fmla="*/ 8159 h 28575"/>
                <a:gd name="connsiteX2" fmla="*/ 77629 w 76200"/>
                <a:gd name="connsiteY2" fmla="*/ 20541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00" h="28575">
                  <a:moveTo>
                    <a:pt x="77629" y="20541"/>
                  </a:moveTo>
                  <a:cubicBezTo>
                    <a:pt x="61436" y="16731"/>
                    <a:pt x="26194" y="3396"/>
                    <a:pt x="7144" y="8159"/>
                  </a:cubicBezTo>
                  <a:cubicBezTo>
                    <a:pt x="52864" y="18636"/>
                    <a:pt x="73819" y="32924"/>
                    <a:pt x="77629" y="2054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18" name="Freeform: Shape 417">
              <a:extLst>
                <a:ext uri="{FF2B5EF4-FFF2-40B4-BE49-F238E27FC236}">
                  <a16:creationId xmlns:a16="http://schemas.microsoft.com/office/drawing/2014/main" id="{75A419F8-EBFE-48E4-ADDD-C7C58054ABA7}"/>
                </a:ext>
              </a:extLst>
            </p:cNvPr>
            <p:cNvSpPr/>
            <p:nvPr/>
          </p:nvSpPr>
          <p:spPr>
            <a:xfrm>
              <a:off x="7533799" y="27684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19" name="Freeform: Shape 418">
              <a:extLst>
                <a:ext uri="{FF2B5EF4-FFF2-40B4-BE49-F238E27FC236}">
                  <a16:creationId xmlns:a16="http://schemas.microsoft.com/office/drawing/2014/main" id="{B71823FF-3395-48E1-AEC7-592F8FC15115}"/>
                </a:ext>
              </a:extLst>
            </p:cNvPr>
            <p:cNvSpPr/>
            <p:nvPr/>
          </p:nvSpPr>
          <p:spPr>
            <a:xfrm>
              <a:off x="7458157" y="2744628"/>
              <a:ext cx="9525" cy="9525"/>
            </a:xfrm>
            <a:custGeom>
              <a:avLst/>
              <a:gdLst>
                <a:gd name="connsiteX0" fmla="*/ 8491 w 9525"/>
                <a:gd name="connsiteY0" fmla="*/ 7144 h 9525"/>
                <a:gd name="connsiteX1" fmla="*/ 7538 w 9525"/>
                <a:gd name="connsiteY1" fmla="*/ 7144 h 9525"/>
                <a:gd name="connsiteX2" fmla="*/ 849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491" y="7144"/>
                  </a:moveTo>
                  <a:cubicBezTo>
                    <a:pt x="8491" y="7144"/>
                    <a:pt x="7538" y="7144"/>
                    <a:pt x="7538" y="7144"/>
                  </a:cubicBezTo>
                  <a:cubicBezTo>
                    <a:pt x="6586" y="8096"/>
                    <a:pt x="7538" y="8096"/>
                    <a:pt x="849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20" name="Freeform: Shape 419">
              <a:extLst>
                <a:ext uri="{FF2B5EF4-FFF2-40B4-BE49-F238E27FC236}">
                  <a16:creationId xmlns:a16="http://schemas.microsoft.com/office/drawing/2014/main" id="{6C2CC0BA-9850-45DE-979B-831D52B526CA}"/>
                </a:ext>
              </a:extLst>
            </p:cNvPr>
            <p:cNvSpPr/>
            <p:nvPr/>
          </p:nvSpPr>
          <p:spPr>
            <a:xfrm>
              <a:off x="7540466" y="27674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21" name="Freeform: Shape 420">
              <a:extLst>
                <a:ext uri="{FF2B5EF4-FFF2-40B4-BE49-F238E27FC236}">
                  <a16:creationId xmlns:a16="http://schemas.microsoft.com/office/drawing/2014/main" id="{0727176D-4543-49C5-8B7D-8CFC1FAEA989}"/>
                </a:ext>
              </a:extLst>
            </p:cNvPr>
            <p:cNvSpPr/>
            <p:nvPr/>
          </p:nvSpPr>
          <p:spPr>
            <a:xfrm>
              <a:off x="7542767" y="2758916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7701" y="8096"/>
                    <a:pt x="5795" y="9049"/>
                    <a:pt x="865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22" name="Freeform: Shape 421">
              <a:extLst>
                <a:ext uri="{FF2B5EF4-FFF2-40B4-BE49-F238E27FC236}">
                  <a16:creationId xmlns:a16="http://schemas.microsoft.com/office/drawing/2014/main" id="{7F732547-4B4D-4587-A42F-886BEC4182DD}"/>
                </a:ext>
              </a:extLst>
            </p:cNvPr>
            <p:cNvSpPr/>
            <p:nvPr/>
          </p:nvSpPr>
          <p:spPr>
            <a:xfrm>
              <a:off x="7447121" y="27370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23" name="Freeform: Shape 422">
              <a:extLst>
                <a:ext uri="{FF2B5EF4-FFF2-40B4-BE49-F238E27FC236}">
                  <a16:creationId xmlns:a16="http://schemas.microsoft.com/office/drawing/2014/main" id="{BA0678B3-B658-43DA-9981-4A141894B497}"/>
                </a:ext>
              </a:extLst>
            </p:cNvPr>
            <p:cNvSpPr/>
            <p:nvPr/>
          </p:nvSpPr>
          <p:spPr>
            <a:xfrm>
              <a:off x="7410926" y="27293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24" name="Freeform: Shape 423">
              <a:extLst>
                <a:ext uri="{FF2B5EF4-FFF2-40B4-BE49-F238E27FC236}">
                  <a16:creationId xmlns:a16="http://schemas.microsoft.com/office/drawing/2014/main" id="{4C70D7CA-117A-4236-A479-1A30B1EE40A0}"/>
                </a:ext>
              </a:extLst>
            </p:cNvPr>
            <p:cNvSpPr/>
            <p:nvPr/>
          </p:nvSpPr>
          <p:spPr>
            <a:xfrm>
              <a:off x="7321391" y="2717570"/>
              <a:ext cx="142875" cy="38100"/>
            </a:xfrm>
            <a:custGeom>
              <a:avLst/>
              <a:gdLst>
                <a:gd name="connsiteX0" fmla="*/ 7144 w 142875"/>
                <a:gd name="connsiteY0" fmla="*/ 7532 h 38100"/>
                <a:gd name="connsiteX1" fmla="*/ 140494 w 142875"/>
                <a:gd name="connsiteY1" fmla="*/ 27534 h 38100"/>
                <a:gd name="connsiteX2" fmla="*/ 7144 w 142875"/>
                <a:gd name="connsiteY2" fmla="*/ 7532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2875" h="38100">
                  <a:moveTo>
                    <a:pt x="7144" y="7532"/>
                  </a:moveTo>
                  <a:cubicBezTo>
                    <a:pt x="22384" y="2769"/>
                    <a:pt x="138589" y="43727"/>
                    <a:pt x="140494" y="27534"/>
                  </a:cubicBezTo>
                  <a:cubicBezTo>
                    <a:pt x="130969" y="30392"/>
                    <a:pt x="10001" y="18962"/>
                    <a:pt x="7144" y="753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25" name="Freeform: Shape 424">
              <a:extLst>
                <a:ext uri="{FF2B5EF4-FFF2-40B4-BE49-F238E27FC236}">
                  <a16:creationId xmlns:a16="http://schemas.microsoft.com/office/drawing/2014/main" id="{97A54995-3CA6-44BF-AE29-EC5B61241B50}"/>
                </a:ext>
              </a:extLst>
            </p:cNvPr>
            <p:cNvSpPr/>
            <p:nvPr/>
          </p:nvSpPr>
          <p:spPr>
            <a:xfrm>
              <a:off x="7358327" y="2721017"/>
              <a:ext cx="9525" cy="9525"/>
            </a:xfrm>
            <a:custGeom>
              <a:avLst/>
              <a:gdLst>
                <a:gd name="connsiteX0" fmla="*/ 9260 w 9525"/>
                <a:gd name="connsiteY0" fmla="*/ 10752 h 9525"/>
                <a:gd name="connsiteX1" fmla="*/ 9260 w 9525"/>
                <a:gd name="connsiteY1" fmla="*/ 1075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260" y="10752"/>
                  </a:moveTo>
                  <a:cubicBezTo>
                    <a:pt x="4498" y="3132"/>
                    <a:pt x="9260" y="9800"/>
                    <a:pt x="9260" y="1075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26" name="Freeform: Shape 425">
              <a:extLst>
                <a:ext uri="{FF2B5EF4-FFF2-40B4-BE49-F238E27FC236}">
                  <a16:creationId xmlns:a16="http://schemas.microsoft.com/office/drawing/2014/main" id="{E3FC1436-3B67-45BF-89F6-2F53483284A8}"/>
                </a:ext>
              </a:extLst>
            </p:cNvPr>
            <p:cNvSpPr/>
            <p:nvPr/>
          </p:nvSpPr>
          <p:spPr>
            <a:xfrm>
              <a:off x="7357030" y="2723673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5795" y="8096"/>
                    <a:pt x="7701" y="8096"/>
                    <a:pt x="865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27" name="Freeform: Shape 426">
              <a:extLst>
                <a:ext uri="{FF2B5EF4-FFF2-40B4-BE49-F238E27FC236}">
                  <a16:creationId xmlns:a16="http://schemas.microsoft.com/office/drawing/2014/main" id="{D9235C63-3B5A-47F6-B77F-0C6E966648C1}"/>
                </a:ext>
              </a:extLst>
            </p:cNvPr>
            <p:cNvSpPr/>
            <p:nvPr/>
          </p:nvSpPr>
          <p:spPr>
            <a:xfrm>
              <a:off x="7310914" y="2716582"/>
              <a:ext cx="9525" cy="9525"/>
            </a:xfrm>
            <a:custGeom>
              <a:avLst/>
              <a:gdLst>
                <a:gd name="connsiteX0" fmla="*/ 9049 w 9525"/>
                <a:gd name="connsiteY0" fmla="*/ 7567 h 9525"/>
                <a:gd name="connsiteX1" fmla="*/ 7144 w 9525"/>
                <a:gd name="connsiteY1" fmla="*/ 7567 h 9525"/>
                <a:gd name="connsiteX2" fmla="*/ 9049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567"/>
                  </a:moveTo>
                  <a:cubicBezTo>
                    <a:pt x="9049" y="7567"/>
                    <a:pt x="8096" y="6615"/>
                    <a:pt x="7144" y="7567"/>
                  </a:cubicBezTo>
                  <a:cubicBezTo>
                    <a:pt x="7144" y="8520"/>
                    <a:pt x="8096" y="8520"/>
                    <a:pt x="9049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28" name="Freeform: Shape 427">
              <a:extLst>
                <a:ext uri="{FF2B5EF4-FFF2-40B4-BE49-F238E27FC236}">
                  <a16:creationId xmlns:a16="http://schemas.microsoft.com/office/drawing/2014/main" id="{76121466-1675-472E-9871-862FF1C65D7C}"/>
                </a:ext>
              </a:extLst>
            </p:cNvPr>
            <p:cNvSpPr/>
            <p:nvPr/>
          </p:nvSpPr>
          <p:spPr>
            <a:xfrm>
              <a:off x="7309961" y="27189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8096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29" name="Freeform: Shape 428">
              <a:extLst>
                <a:ext uri="{FF2B5EF4-FFF2-40B4-BE49-F238E27FC236}">
                  <a16:creationId xmlns:a16="http://schemas.microsoft.com/office/drawing/2014/main" id="{DEDE7D1B-47DE-4CFD-ACFF-E86E2E973EDD}"/>
                </a:ext>
              </a:extLst>
            </p:cNvPr>
            <p:cNvSpPr/>
            <p:nvPr/>
          </p:nvSpPr>
          <p:spPr>
            <a:xfrm>
              <a:off x="7244223" y="2714148"/>
              <a:ext cx="76200" cy="19050"/>
            </a:xfrm>
            <a:custGeom>
              <a:avLst/>
              <a:gdLst>
                <a:gd name="connsiteX0" fmla="*/ 7159 w 76200"/>
                <a:gd name="connsiteY0" fmla="*/ 7144 h 19050"/>
                <a:gd name="connsiteX1" fmla="*/ 71930 w 76200"/>
                <a:gd name="connsiteY1" fmla="*/ 13811 h 19050"/>
                <a:gd name="connsiteX2" fmla="*/ 63357 w 76200"/>
                <a:gd name="connsiteY2" fmla="*/ 15716 h 19050"/>
                <a:gd name="connsiteX3" fmla="*/ 7159 w 76200"/>
                <a:gd name="connsiteY3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19050">
                  <a:moveTo>
                    <a:pt x="7159" y="7144"/>
                  </a:moveTo>
                  <a:cubicBezTo>
                    <a:pt x="6207" y="7144"/>
                    <a:pt x="49070" y="18574"/>
                    <a:pt x="71930" y="13811"/>
                  </a:cubicBezTo>
                  <a:cubicBezTo>
                    <a:pt x="62405" y="14764"/>
                    <a:pt x="59547" y="14764"/>
                    <a:pt x="63357" y="15716"/>
                  </a:cubicBezTo>
                  <a:cubicBezTo>
                    <a:pt x="67167" y="8096"/>
                    <a:pt x="7159" y="10954"/>
                    <a:pt x="715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30" name="Freeform: Shape 429">
              <a:extLst>
                <a:ext uri="{FF2B5EF4-FFF2-40B4-BE49-F238E27FC236}">
                  <a16:creationId xmlns:a16="http://schemas.microsoft.com/office/drawing/2014/main" id="{1CE1D9D2-368D-4A04-A64A-E16DE05EA345}"/>
                </a:ext>
              </a:extLst>
            </p:cNvPr>
            <p:cNvSpPr/>
            <p:nvPr/>
          </p:nvSpPr>
          <p:spPr>
            <a:xfrm>
              <a:off x="7228026" y="2715792"/>
              <a:ext cx="9525" cy="9525"/>
            </a:xfrm>
            <a:custGeom>
              <a:avLst/>
              <a:gdLst>
                <a:gd name="connsiteX0" fmla="*/ 9069 w 9525"/>
                <a:gd name="connsiteY0" fmla="*/ 9310 h 9525"/>
                <a:gd name="connsiteX1" fmla="*/ 9069 w 9525"/>
                <a:gd name="connsiteY1" fmla="*/ 93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9310"/>
                  </a:moveTo>
                  <a:cubicBezTo>
                    <a:pt x="8117" y="3595"/>
                    <a:pt x="5259" y="11215"/>
                    <a:pt x="9069" y="93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31" name="Freeform: Shape 430">
              <a:extLst>
                <a:ext uri="{FF2B5EF4-FFF2-40B4-BE49-F238E27FC236}">
                  <a16:creationId xmlns:a16="http://schemas.microsoft.com/office/drawing/2014/main" id="{9E4C8067-7A00-4C7B-B0F7-75CDCD9EB403}"/>
                </a:ext>
              </a:extLst>
            </p:cNvPr>
            <p:cNvSpPr/>
            <p:nvPr/>
          </p:nvSpPr>
          <p:spPr>
            <a:xfrm>
              <a:off x="7203281" y="2708309"/>
              <a:ext cx="19050" cy="19050"/>
            </a:xfrm>
            <a:custGeom>
              <a:avLst/>
              <a:gdLst>
                <a:gd name="connsiteX0" fmla="*/ 7144 w 19050"/>
                <a:gd name="connsiteY0" fmla="*/ 13935 h 19050"/>
                <a:gd name="connsiteX1" fmla="*/ 7144 w 19050"/>
                <a:gd name="connsiteY1" fmla="*/ 1393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3935"/>
                  </a:moveTo>
                  <a:cubicBezTo>
                    <a:pt x="20479" y="-2257"/>
                    <a:pt x="12859" y="15840"/>
                    <a:pt x="7144" y="139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32" name="Freeform: Shape 431">
              <a:extLst>
                <a:ext uri="{FF2B5EF4-FFF2-40B4-BE49-F238E27FC236}">
                  <a16:creationId xmlns:a16="http://schemas.microsoft.com/office/drawing/2014/main" id="{8DD3A520-07FA-46F7-A3E6-F2B435D6FE78}"/>
                </a:ext>
              </a:extLst>
            </p:cNvPr>
            <p:cNvSpPr/>
            <p:nvPr/>
          </p:nvSpPr>
          <p:spPr>
            <a:xfrm>
              <a:off x="7200424" y="2717641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8096" y="8414"/>
                    <a:pt x="7144" y="5556"/>
                    <a:pt x="7144" y="84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33" name="Freeform: Shape 432">
              <a:extLst>
                <a:ext uri="{FF2B5EF4-FFF2-40B4-BE49-F238E27FC236}">
                  <a16:creationId xmlns:a16="http://schemas.microsoft.com/office/drawing/2014/main" id="{20401309-8F6A-48B2-992E-34226AB2F3DF}"/>
                </a:ext>
              </a:extLst>
            </p:cNvPr>
            <p:cNvSpPr/>
            <p:nvPr/>
          </p:nvSpPr>
          <p:spPr>
            <a:xfrm>
              <a:off x="7243286" y="24045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9049"/>
                    <a:pt x="11906" y="1285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34" name="Freeform: Shape 433">
              <a:extLst>
                <a:ext uri="{FF2B5EF4-FFF2-40B4-BE49-F238E27FC236}">
                  <a16:creationId xmlns:a16="http://schemas.microsoft.com/office/drawing/2014/main" id="{06254EE8-82A4-4220-A0E1-FA8B6BE49701}"/>
                </a:ext>
              </a:extLst>
            </p:cNvPr>
            <p:cNvSpPr/>
            <p:nvPr/>
          </p:nvSpPr>
          <p:spPr>
            <a:xfrm>
              <a:off x="7237571" y="2412612"/>
              <a:ext cx="19050" cy="19050"/>
            </a:xfrm>
            <a:custGeom>
              <a:avLst/>
              <a:gdLst>
                <a:gd name="connsiteX0" fmla="*/ 7144 w 19050"/>
                <a:gd name="connsiteY0" fmla="*/ 14358 h 19050"/>
                <a:gd name="connsiteX1" fmla="*/ 7144 w 19050"/>
                <a:gd name="connsiteY1" fmla="*/ 14358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4358"/>
                  </a:moveTo>
                  <a:cubicBezTo>
                    <a:pt x="18574" y="2928"/>
                    <a:pt x="14764" y="6738"/>
                    <a:pt x="7144" y="143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35" name="Freeform: Shape 434">
              <a:extLst>
                <a:ext uri="{FF2B5EF4-FFF2-40B4-BE49-F238E27FC236}">
                  <a16:creationId xmlns:a16="http://schemas.microsoft.com/office/drawing/2014/main" id="{4BF64791-F57C-4B83-9875-8A61D5095187}"/>
                </a:ext>
              </a:extLst>
            </p:cNvPr>
            <p:cNvSpPr/>
            <p:nvPr/>
          </p:nvSpPr>
          <p:spPr>
            <a:xfrm>
              <a:off x="7242334" y="2422683"/>
              <a:ext cx="19050" cy="9525"/>
            </a:xfrm>
            <a:custGeom>
              <a:avLst/>
              <a:gdLst>
                <a:gd name="connsiteX0" fmla="*/ 11906 w 19050"/>
                <a:gd name="connsiteY0" fmla="*/ 7144 h 9525"/>
                <a:gd name="connsiteX1" fmla="*/ 7144 w 19050"/>
                <a:gd name="connsiteY1" fmla="*/ 7144 h 9525"/>
                <a:gd name="connsiteX2" fmla="*/ 11906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7144"/>
                  </a:moveTo>
                  <a:cubicBezTo>
                    <a:pt x="10001" y="7144"/>
                    <a:pt x="9049" y="7144"/>
                    <a:pt x="7144" y="7144"/>
                  </a:cubicBezTo>
                  <a:cubicBezTo>
                    <a:pt x="9049" y="7144"/>
                    <a:pt x="11906" y="9049"/>
                    <a:pt x="1190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36" name="Freeform: Shape 435">
              <a:extLst>
                <a:ext uri="{FF2B5EF4-FFF2-40B4-BE49-F238E27FC236}">
                  <a16:creationId xmlns:a16="http://schemas.microsoft.com/office/drawing/2014/main" id="{2353BF1F-1B20-4BDD-B125-3401DFCA8841}"/>
                </a:ext>
              </a:extLst>
            </p:cNvPr>
            <p:cNvSpPr/>
            <p:nvPr/>
          </p:nvSpPr>
          <p:spPr>
            <a:xfrm>
              <a:off x="7248578" y="242554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12859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37" name="Freeform: Shape 436">
              <a:extLst>
                <a:ext uri="{FF2B5EF4-FFF2-40B4-BE49-F238E27FC236}">
                  <a16:creationId xmlns:a16="http://schemas.microsoft.com/office/drawing/2014/main" id="{4310EABE-8736-4744-A7DC-7C35D245E848}"/>
                </a:ext>
              </a:extLst>
            </p:cNvPr>
            <p:cNvSpPr/>
            <p:nvPr/>
          </p:nvSpPr>
          <p:spPr>
            <a:xfrm>
              <a:off x="7249954" y="24379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8096" y="8096"/>
                  </a:cubicBezTo>
                  <a:cubicBezTo>
                    <a:pt x="9049" y="8096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38" name="Freeform: Shape 437">
              <a:extLst>
                <a:ext uri="{FF2B5EF4-FFF2-40B4-BE49-F238E27FC236}">
                  <a16:creationId xmlns:a16="http://schemas.microsoft.com/office/drawing/2014/main" id="{0928C392-0BA4-4DD4-97E3-7EAD9B87FD51}"/>
                </a:ext>
              </a:extLst>
            </p:cNvPr>
            <p:cNvSpPr/>
            <p:nvPr/>
          </p:nvSpPr>
          <p:spPr>
            <a:xfrm>
              <a:off x="7241416" y="2432577"/>
              <a:ext cx="19050" cy="19050"/>
            </a:xfrm>
            <a:custGeom>
              <a:avLst/>
              <a:gdLst>
                <a:gd name="connsiteX0" fmla="*/ 17586 w 19050"/>
                <a:gd name="connsiteY0" fmla="*/ 18205 h 19050"/>
                <a:gd name="connsiteX1" fmla="*/ 17586 w 19050"/>
                <a:gd name="connsiteY1" fmla="*/ 1820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7586" y="18205"/>
                  </a:moveTo>
                  <a:cubicBezTo>
                    <a:pt x="22349" y="14395"/>
                    <a:pt x="-8131" y="-4655"/>
                    <a:pt x="17586" y="182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39" name="Freeform: Shape 438">
              <a:extLst>
                <a:ext uri="{FF2B5EF4-FFF2-40B4-BE49-F238E27FC236}">
                  <a16:creationId xmlns:a16="http://schemas.microsoft.com/office/drawing/2014/main" id="{3D5066C2-8E2E-499B-B39F-AE203B991264}"/>
                </a:ext>
              </a:extLst>
            </p:cNvPr>
            <p:cNvSpPr/>
            <p:nvPr/>
          </p:nvSpPr>
          <p:spPr>
            <a:xfrm>
              <a:off x="7249530" y="2436018"/>
              <a:ext cx="9525" cy="9525"/>
            </a:xfrm>
            <a:custGeom>
              <a:avLst/>
              <a:gdLst>
                <a:gd name="connsiteX0" fmla="*/ 7567 w 9525"/>
                <a:gd name="connsiteY0" fmla="*/ 9049 h 9525"/>
                <a:gd name="connsiteX1" fmla="*/ 7567 w 9525"/>
                <a:gd name="connsiteY1" fmla="*/ 7144 h 9525"/>
                <a:gd name="connsiteX2" fmla="*/ 7567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9049"/>
                  </a:moveTo>
                  <a:cubicBezTo>
                    <a:pt x="7567" y="8096"/>
                    <a:pt x="7567" y="8096"/>
                    <a:pt x="7567" y="7144"/>
                  </a:cubicBezTo>
                  <a:cubicBezTo>
                    <a:pt x="6615" y="8096"/>
                    <a:pt x="7567" y="8096"/>
                    <a:pt x="7567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40" name="Freeform: Shape 439">
              <a:extLst>
                <a:ext uri="{FF2B5EF4-FFF2-40B4-BE49-F238E27FC236}">
                  <a16:creationId xmlns:a16="http://schemas.microsoft.com/office/drawing/2014/main" id="{C130FDB3-0967-4835-B891-47E39F01D9D4}"/>
                </a:ext>
              </a:extLst>
            </p:cNvPr>
            <p:cNvSpPr/>
            <p:nvPr/>
          </p:nvSpPr>
          <p:spPr>
            <a:xfrm>
              <a:off x="7247609" y="2429747"/>
              <a:ext cx="9525" cy="9525"/>
            </a:xfrm>
            <a:custGeom>
              <a:avLst/>
              <a:gdLst>
                <a:gd name="connsiteX0" fmla="*/ 9488 w 9525"/>
                <a:gd name="connsiteY0" fmla="*/ 8653 h 9525"/>
                <a:gd name="connsiteX1" fmla="*/ 9488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488" y="8653"/>
                  </a:moveTo>
                  <a:cubicBezTo>
                    <a:pt x="8536" y="7700"/>
                    <a:pt x="4726" y="5795"/>
                    <a:pt x="9488" y="86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41" name="Freeform: Shape 440">
              <a:extLst>
                <a:ext uri="{FF2B5EF4-FFF2-40B4-BE49-F238E27FC236}">
                  <a16:creationId xmlns:a16="http://schemas.microsoft.com/office/drawing/2014/main" id="{548E22A3-6CC1-4583-970F-C62405B4A4C1}"/>
                </a:ext>
              </a:extLst>
            </p:cNvPr>
            <p:cNvSpPr/>
            <p:nvPr/>
          </p:nvSpPr>
          <p:spPr>
            <a:xfrm>
              <a:off x="7243756" y="2454006"/>
              <a:ext cx="19050" cy="9525"/>
            </a:xfrm>
            <a:custGeom>
              <a:avLst/>
              <a:gdLst>
                <a:gd name="connsiteX0" fmla="*/ 16199 w 19050"/>
                <a:gd name="connsiteY0" fmla="*/ 7253 h 9525"/>
                <a:gd name="connsiteX1" fmla="*/ 16199 w 19050"/>
                <a:gd name="connsiteY1" fmla="*/ 72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6199" y="7253"/>
                  </a:moveTo>
                  <a:cubicBezTo>
                    <a:pt x="-946" y="6301"/>
                    <a:pt x="10484" y="12016"/>
                    <a:pt x="16199" y="72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42" name="Freeform: Shape 441">
              <a:extLst>
                <a:ext uri="{FF2B5EF4-FFF2-40B4-BE49-F238E27FC236}">
                  <a16:creationId xmlns:a16="http://schemas.microsoft.com/office/drawing/2014/main" id="{ECC8F7E1-2A00-4C38-9970-8888C7F243D4}"/>
                </a:ext>
              </a:extLst>
            </p:cNvPr>
            <p:cNvSpPr/>
            <p:nvPr/>
          </p:nvSpPr>
          <p:spPr>
            <a:xfrm>
              <a:off x="7239476" y="24636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8096"/>
                    <a:pt x="8096" y="8096"/>
                  </a:cubicBezTo>
                  <a:cubicBezTo>
                    <a:pt x="8096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43" name="Freeform: Shape 442">
              <a:extLst>
                <a:ext uri="{FF2B5EF4-FFF2-40B4-BE49-F238E27FC236}">
                  <a16:creationId xmlns:a16="http://schemas.microsoft.com/office/drawing/2014/main" id="{12B18AC3-E049-4691-A60F-78B09B5B4AD0}"/>
                </a:ext>
              </a:extLst>
            </p:cNvPr>
            <p:cNvSpPr/>
            <p:nvPr/>
          </p:nvSpPr>
          <p:spPr>
            <a:xfrm>
              <a:off x="7240503" y="2468143"/>
              <a:ext cx="19050" cy="28575"/>
            </a:xfrm>
            <a:custGeom>
              <a:avLst/>
              <a:gdLst>
                <a:gd name="connsiteX0" fmla="*/ 19452 w 19050"/>
                <a:gd name="connsiteY0" fmla="*/ 24549 h 28575"/>
                <a:gd name="connsiteX1" fmla="*/ 19452 w 19050"/>
                <a:gd name="connsiteY1" fmla="*/ 24549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28575">
                  <a:moveTo>
                    <a:pt x="19452" y="24549"/>
                  </a:moveTo>
                  <a:cubicBezTo>
                    <a:pt x="7069" y="-4026"/>
                    <a:pt x="-551" y="7404"/>
                    <a:pt x="19452" y="245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44" name="Freeform: Shape 443">
              <a:extLst>
                <a:ext uri="{FF2B5EF4-FFF2-40B4-BE49-F238E27FC236}">
                  <a16:creationId xmlns:a16="http://schemas.microsoft.com/office/drawing/2014/main" id="{4D5BD8BC-7CBE-4F58-BEBD-C3C835E5917A}"/>
                </a:ext>
              </a:extLst>
            </p:cNvPr>
            <p:cNvSpPr/>
            <p:nvPr/>
          </p:nvSpPr>
          <p:spPr>
            <a:xfrm>
              <a:off x="7244930" y="2487344"/>
              <a:ext cx="9525" cy="9525"/>
            </a:xfrm>
            <a:custGeom>
              <a:avLst/>
              <a:gdLst>
                <a:gd name="connsiteX0" fmla="*/ 9310 w 9525"/>
                <a:gd name="connsiteY0" fmla="*/ 7253 h 9525"/>
                <a:gd name="connsiteX1" fmla="*/ 9310 w 9525"/>
                <a:gd name="connsiteY1" fmla="*/ 72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310" y="7253"/>
                  </a:moveTo>
                  <a:cubicBezTo>
                    <a:pt x="3595" y="12016"/>
                    <a:pt x="11215" y="6301"/>
                    <a:pt x="9310" y="72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45" name="Freeform: Shape 444">
              <a:extLst>
                <a:ext uri="{FF2B5EF4-FFF2-40B4-BE49-F238E27FC236}">
                  <a16:creationId xmlns:a16="http://schemas.microsoft.com/office/drawing/2014/main" id="{DB40658B-B703-4B6C-BEBF-591AC5178438}"/>
                </a:ext>
              </a:extLst>
            </p:cNvPr>
            <p:cNvSpPr/>
            <p:nvPr/>
          </p:nvSpPr>
          <p:spPr>
            <a:xfrm>
              <a:off x="7256601" y="2496978"/>
              <a:ext cx="9525" cy="19050"/>
            </a:xfrm>
            <a:custGeom>
              <a:avLst/>
              <a:gdLst>
                <a:gd name="connsiteX0" fmla="*/ 9068 w 9525"/>
                <a:gd name="connsiteY0" fmla="*/ 7144 h 19050"/>
                <a:gd name="connsiteX1" fmla="*/ 9068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068" y="7144"/>
                  </a:moveTo>
                  <a:cubicBezTo>
                    <a:pt x="2401" y="16669"/>
                    <a:pt x="15736" y="19526"/>
                    <a:pt x="906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46" name="Freeform: Shape 445">
              <a:extLst>
                <a:ext uri="{FF2B5EF4-FFF2-40B4-BE49-F238E27FC236}">
                  <a16:creationId xmlns:a16="http://schemas.microsoft.com/office/drawing/2014/main" id="{D9FB729C-A1BC-4F00-9356-4EF56F9FFFC2}"/>
                </a:ext>
              </a:extLst>
            </p:cNvPr>
            <p:cNvSpPr/>
            <p:nvPr/>
          </p:nvSpPr>
          <p:spPr>
            <a:xfrm>
              <a:off x="7254716" y="24874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9049"/>
                    <a:pt x="8096" y="10001"/>
                    <a:pt x="7144" y="10001"/>
                  </a:cubicBezTo>
                  <a:cubicBezTo>
                    <a:pt x="8096" y="9049"/>
                    <a:pt x="9049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47" name="Freeform: Shape 446">
              <a:extLst>
                <a:ext uri="{FF2B5EF4-FFF2-40B4-BE49-F238E27FC236}">
                  <a16:creationId xmlns:a16="http://schemas.microsoft.com/office/drawing/2014/main" id="{03C66CEA-66B6-49F0-B7A0-751E4290C81C}"/>
                </a:ext>
              </a:extLst>
            </p:cNvPr>
            <p:cNvSpPr/>
            <p:nvPr/>
          </p:nvSpPr>
          <p:spPr>
            <a:xfrm>
              <a:off x="7258526" y="2513171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cubicBezTo>
                    <a:pt x="8096" y="8096"/>
                    <a:pt x="7144" y="8096"/>
                    <a:pt x="7144" y="7144"/>
                  </a:cubicBezTo>
                  <a:cubicBezTo>
                    <a:pt x="7144" y="7144"/>
                    <a:pt x="7144" y="8096"/>
                    <a:pt x="8096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48" name="Freeform: Shape 447">
              <a:extLst>
                <a:ext uri="{FF2B5EF4-FFF2-40B4-BE49-F238E27FC236}">
                  <a16:creationId xmlns:a16="http://schemas.microsoft.com/office/drawing/2014/main" id="{B488AA0A-6CBF-4E3B-8971-AC838C131786}"/>
                </a:ext>
              </a:extLst>
            </p:cNvPr>
            <p:cNvSpPr/>
            <p:nvPr/>
          </p:nvSpPr>
          <p:spPr>
            <a:xfrm>
              <a:off x="7262336" y="2508324"/>
              <a:ext cx="9525" cy="9525"/>
            </a:xfrm>
            <a:custGeom>
              <a:avLst/>
              <a:gdLst>
                <a:gd name="connsiteX0" fmla="*/ 7144 w 9525"/>
                <a:gd name="connsiteY0" fmla="*/ 7228 h 9525"/>
                <a:gd name="connsiteX1" fmla="*/ 7144 w 9525"/>
                <a:gd name="connsiteY1" fmla="*/ 722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228"/>
                  </a:moveTo>
                  <a:cubicBezTo>
                    <a:pt x="14764" y="13895"/>
                    <a:pt x="8096" y="6275"/>
                    <a:pt x="7144" y="722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49" name="Freeform: Shape 448">
              <a:extLst>
                <a:ext uri="{FF2B5EF4-FFF2-40B4-BE49-F238E27FC236}">
                  <a16:creationId xmlns:a16="http://schemas.microsoft.com/office/drawing/2014/main" id="{318D195B-5270-45B3-BE82-0B95A4CF0CC5}"/>
                </a:ext>
              </a:extLst>
            </p:cNvPr>
            <p:cNvSpPr/>
            <p:nvPr/>
          </p:nvSpPr>
          <p:spPr>
            <a:xfrm>
              <a:off x="7261384" y="2515076"/>
              <a:ext cx="152400" cy="38100"/>
            </a:xfrm>
            <a:custGeom>
              <a:avLst/>
              <a:gdLst>
                <a:gd name="connsiteX0" fmla="*/ 150019 w 152400"/>
                <a:gd name="connsiteY0" fmla="*/ 31909 h 38100"/>
                <a:gd name="connsiteX1" fmla="*/ 10954 w 152400"/>
                <a:gd name="connsiteY1" fmla="*/ 7144 h 38100"/>
                <a:gd name="connsiteX2" fmla="*/ 7144 w 152400"/>
                <a:gd name="connsiteY2" fmla="*/ 12859 h 38100"/>
                <a:gd name="connsiteX3" fmla="*/ 150019 w 152400"/>
                <a:gd name="connsiteY3" fmla="*/ 31909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00" h="38100">
                  <a:moveTo>
                    <a:pt x="150019" y="31909"/>
                  </a:moveTo>
                  <a:cubicBezTo>
                    <a:pt x="146209" y="3334"/>
                    <a:pt x="30004" y="34766"/>
                    <a:pt x="10954" y="7144"/>
                  </a:cubicBezTo>
                  <a:cubicBezTo>
                    <a:pt x="15716" y="15716"/>
                    <a:pt x="13811" y="17621"/>
                    <a:pt x="7144" y="12859"/>
                  </a:cubicBezTo>
                  <a:cubicBezTo>
                    <a:pt x="26194" y="42386"/>
                    <a:pt x="148114" y="31909"/>
                    <a:pt x="150019" y="3190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50" name="Freeform: Shape 449">
              <a:extLst>
                <a:ext uri="{FF2B5EF4-FFF2-40B4-BE49-F238E27FC236}">
                  <a16:creationId xmlns:a16="http://schemas.microsoft.com/office/drawing/2014/main" id="{A12BC676-EC01-4498-9ADB-DCF201C15112}"/>
                </a:ext>
              </a:extLst>
            </p:cNvPr>
            <p:cNvSpPr/>
            <p:nvPr/>
          </p:nvSpPr>
          <p:spPr>
            <a:xfrm>
              <a:off x="7386983" y="2541746"/>
              <a:ext cx="9525" cy="9525"/>
            </a:xfrm>
            <a:custGeom>
              <a:avLst/>
              <a:gdLst>
                <a:gd name="connsiteX0" fmla="*/ 8227 w 9525"/>
                <a:gd name="connsiteY0" fmla="*/ 7144 h 9525"/>
                <a:gd name="connsiteX1" fmla="*/ 822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27" y="7144"/>
                  </a:moveTo>
                  <a:cubicBezTo>
                    <a:pt x="5369" y="10954"/>
                    <a:pt x="9179" y="9049"/>
                    <a:pt x="822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51" name="Freeform: Shape 450">
              <a:extLst>
                <a:ext uri="{FF2B5EF4-FFF2-40B4-BE49-F238E27FC236}">
                  <a16:creationId xmlns:a16="http://schemas.microsoft.com/office/drawing/2014/main" id="{DE74DCB2-2964-4536-AA09-36CA20665E77}"/>
                </a:ext>
              </a:extLst>
            </p:cNvPr>
            <p:cNvSpPr/>
            <p:nvPr/>
          </p:nvSpPr>
          <p:spPr>
            <a:xfrm>
              <a:off x="7404259" y="25398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52" name="Freeform: Shape 451">
              <a:extLst>
                <a:ext uri="{FF2B5EF4-FFF2-40B4-BE49-F238E27FC236}">
                  <a16:creationId xmlns:a16="http://schemas.microsoft.com/office/drawing/2014/main" id="{4A65BFC1-0816-4C4F-8D9E-AE2757EA8548}"/>
                </a:ext>
              </a:extLst>
            </p:cNvPr>
            <p:cNvSpPr/>
            <p:nvPr/>
          </p:nvSpPr>
          <p:spPr>
            <a:xfrm>
              <a:off x="7371874" y="25284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95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53" name="Freeform: Shape 452">
              <a:extLst>
                <a:ext uri="{FF2B5EF4-FFF2-40B4-BE49-F238E27FC236}">
                  <a16:creationId xmlns:a16="http://schemas.microsoft.com/office/drawing/2014/main" id="{C6ED1504-C5BF-4CF0-964D-87B0AD283A78}"/>
                </a:ext>
              </a:extLst>
            </p:cNvPr>
            <p:cNvSpPr/>
            <p:nvPr/>
          </p:nvSpPr>
          <p:spPr>
            <a:xfrm>
              <a:off x="7364254" y="2538888"/>
              <a:ext cx="9525" cy="9525"/>
            </a:xfrm>
            <a:custGeom>
              <a:avLst/>
              <a:gdLst>
                <a:gd name="connsiteX0" fmla="*/ 10954 w 9525"/>
                <a:gd name="connsiteY0" fmla="*/ 10954 h 9525"/>
                <a:gd name="connsiteX1" fmla="*/ 7144 w 9525"/>
                <a:gd name="connsiteY1" fmla="*/ 7144 h 9525"/>
                <a:gd name="connsiteX2" fmla="*/ 10954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10954"/>
                  </a:moveTo>
                  <a:cubicBezTo>
                    <a:pt x="10001" y="10001"/>
                    <a:pt x="8096" y="9049"/>
                    <a:pt x="7144" y="7144"/>
                  </a:cubicBezTo>
                  <a:cubicBezTo>
                    <a:pt x="7144" y="9049"/>
                    <a:pt x="7144" y="10001"/>
                    <a:pt x="10954" y="1095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54" name="Freeform: Shape 453">
              <a:extLst>
                <a:ext uri="{FF2B5EF4-FFF2-40B4-BE49-F238E27FC236}">
                  <a16:creationId xmlns:a16="http://schemas.microsoft.com/office/drawing/2014/main" id="{B46C5867-706B-4420-A9AC-79A2518A4E39}"/>
                </a:ext>
              </a:extLst>
            </p:cNvPr>
            <p:cNvSpPr/>
            <p:nvPr/>
          </p:nvSpPr>
          <p:spPr>
            <a:xfrm>
              <a:off x="7332821" y="253888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10001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8096"/>
                    <a:pt x="7144" y="9049"/>
                    <a:pt x="7144" y="10001"/>
                  </a:cubicBezTo>
                  <a:cubicBezTo>
                    <a:pt x="9049" y="10001"/>
                    <a:pt x="10001" y="9049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55" name="Freeform: Shape 454">
              <a:extLst>
                <a:ext uri="{FF2B5EF4-FFF2-40B4-BE49-F238E27FC236}">
                  <a16:creationId xmlns:a16="http://schemas.microsoft.com/office/drawing/2014/main" id="{C2C6AEBC-118C-4330-A49B-AD9E1C6255F6}"/>
                </a:ext>
              </a:extLst>
            </p:cNvPr>
            <p:cNvSpPr/>
            <p:nvPr/>
          </p:nvSpPr>
          <p:spPr>
            <a:xfrm>
              <a:off x="7394734" y="2540773"/>
              <a:ext cx="19050" cy="9525"/>
            </a:xfrm>
            <a:custGeom>
              <a:avLst/>
              <a:gdLst>
                <a:gd name="connsiteX0" fmla="*/ 7144 w 19050"/>
                <a:gd name="connsiteY0" fmla="*/ 9069 h 9525"/>
                <a:gd name="connsiteX1" fmla="*/ 7144 w 19050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9069"/>
                  </a:moveTo>
                  <a:cubicBezTo>
                    <a:pt x="9049" y="8117"/>
                    <a:pt x="20479" y="5259"/>
                    <a:pt x="7144" y="906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56" name="Freeform: Shape 455">
              <a:extLst>
                <a:ext uri="{FF2B5EF4-FFF2-40B4-BE49-F238E27FC236}">
                  <a16:creationId xmlns:a16="http://schemas.microsoft.com/office/drawing/2014/main" id="{42292277-685C-461C-AC3A-42AE91D43870}"/>
                </a:ext>
              </a:extLst>
            </p:cNvPr>
            <p:cNvSpPr/>
            <p:nvPr/>
          </p:nvSpPr>
          <p:spPr>
            <a:xfrm>
              <a:off x="7408069" y="2522854"/>
              <a:ext cx="85725" cy="19050"/>
            </a:xfrm>
            <a:custGeom>
              <a:avLst/>
              <a:gdLst>
                <a:gd name="connsiteX0" fmla="*/ 79534 w 85725"/>
                <a:gd name="connsiteY0" fmla="*/ 10796 h 19050"/>
                <a:gd name="connsiteX1" fmla="*/ 7144 w 85725"/>
                <a:gd name="connsiteY1" fmla="*/ 18416 h 19050"/>
                <a:gd name="connsiteX2" fmla="*/ 79534 w 85725"/>
                <a:gd name="connsiteY2" fmla="*/ 1079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19050">
                  <a:moveTo>
                    <a:pt x="79534" y="10796"/>
                  </a:moveTo>
                  <a:cubicBezTo>
                    <a:pt x="69056" y="-634"/>
                    <a:pt x="14764" y="18416"/>
                    <a:pt x="7144" y="18416"/>
                  </a:cubicBezTo>
                  <a:cubicBezTo>
                    <a:pt x="35719" y="25083"/>
                    <a:pt x="77629" y="9843"/>
                    <a:pt x="79534" y="107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57" name="Freeform: Shape 456">
              <a:extLst>
                <a:ext uri="{FF2B5EF4-FFF2-40B4-BE49-F238E27FC236}">
                  <a16:creationId xmlns:a16="http://schemas.microsoft.com/office/drawing/2014/main" id="{E5111CAB-6654-4DD3-8267-68B90209889E}"/>
                </a:ext>
              </a:extLst>
            </p:cNvPr>
            <p:cNvSpPr/>
            <p:nvPr/>
          </p:nvSpPr>
          <p:spPr>
            <a:xfrm>
              <a:off x="7428071" y="253698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9049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9049" y="7144"/>
                  </a:lnTo>
                  <a:cubicBezTo>
                    <a:pt x="8096" y="8096"/>
                    <a:pt x="7144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58" name="Freeform: Shape 457">
              <a:extLst>
                <a:ext uri="{FF2B5EF4-FFF2-40B4-BE49-F238E27FC236}">
                  <a16:creationId xmlns:a16="http://schemas.microsoft.com/office/drawing/2014/main" id="{7908E810-D005-4441-9C51-75289EBBE03A}"/>
                </a:ext>
              </a:extLst>
            </p:cNvPr>
            <p:cNvSpPr/>
            <p:nvPr/>
          </p:nvSpPr>
          <p:spPr>
            <a:xfrm>
              <a:off x="7493552" y="2522696"/>
              <a:ext cx="57150" cy="19050"/>
            </a:xfrm>
            <a:custGeom>
              <a:avLst/>
              <a:gdLst>
                <a:gd name="connsiteX0" fmla="*/ 17863 w 57150"/>
                <a:gd name="connsiteY0" fmla="*/ 16669 h 19050"/>
                <a:gd name="connsiteX1" fmla="*/ 52153 w 57150"/>
                <a:gd name="connsiteY1" fmla="*/ 7144 h 19050"/>
                <a:gd name="connsiteX2" fmla="*/ 10243 w 57150"/>
                <a:gd name="connsiteY2" fmla="*/ 8096 h 19050"/>
                <a:gd name="connsiteX3" fmla="*/ 17863 w 57150"/>
                <a:gd name="connsiteY3" fmla="*/ 1666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150" h="19050">
                  <a:moveTo>
                    <a:pt x="17863" y="16669"/>
                  </a:moveTo>
                  <a:cubicBezTo>
                    <a:pt x="28341" y="19526"/>
                    <a:pt x="38818" y="9049"/>
                    <a:pt x="52153" y="7144"/>
                  </a:cubicBezTo>
                  <a:cubicBezTo>
                    <a:pt x="60725" y="10001"/>
                    <a:pt x="8338" y="8096"/>
                    <a:pt x="10243" y="8096"/>
                  </a:cubicBezTo>
                  <a:cubicBezTo>
                    <a:pt x="6433" y="22384"/>
                    <a:pt x="3575" y="19526"/>
                    <a:pt x="17863" y="1666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59" name="Freeform: Shape 458">
              <a:extLst>
                <a:ext uri="{FF2B5EF4-FFF2-40B4-BE49-F238E27FC236}">
                  <a16:creationId xmlns:a16="http://schemas.microsoft.com/office/drawing/2014/main" id="{AE4B3061-2F3A-41BA-B990-7B847B2E8EA3}"/>
                </a:ext>
              </a:extLst>
            </p:cNvPr>
            <p:cNvSpPr/>
            <p:nvPr/>
          </p:nvSpPr>
          <p:spPr>
            <a:xfrm>
              <a:off x="7488079" y="2532844"/>
              <a:ext cx="9525" cy="9525"/>
            </a:xfrm>
            <a:custGeom>
              <a:avLst/>
              <a:gdLst>
                <a:gd name="connsiteX0" fmla="*/ 7144 w 9525"/>
                <a:gd name="connsiteY0" fmla="*/ 10330 h 9525"/>
                <a:gd name="connsiteX1" fmla="*/ 7144 w 9525"/>
                <a:gd name="connsiteY1" fmla="*/ 103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330"/>
                  </a:moveTo>
                  <a:cubicBezTo>
                    <a:pt x="9049" y="3663"/>
                    <a:pt x="8096" y="9378"/>
                    <a:pt x="7144" y="103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60" name="Freeform: Shape 459">
              <a:extLst>
                <a:ext uri="{FF2B5EF4-FFF2-40B4-BE49-F238E27FC236}">
                  <a16:creationId xmlns:a16="http://schemas.microsoft.com/office/drawing/2014/main" id="{F99FABEC-0ABF-486F-AEAE-5CE02B10D1D0}"/>
                </a:ext>
              </a:extLst>
            </p:cNvPr>
            <p:cNvSpPr/>
            <p:nvPr/>
          </p:nvSpPr>
          <p:spPr>
            <a:xfrm>
              <a:off x="7489984" y="252269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10001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7144" y="9049"/>
                    <a:pt x="7144" y="10001"/>
                  </a:cubicBezTo>
                  <a:cubicBezTo>
                    <a:pt x="10954" y="11906"/>
                    <a:pt x="10954" y="10001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61" name="Freeform: Shape 460">
              <a:extLst>
                <a:ext uri="{FF2B5EF4-FFF2-40B4-BE49-F238E27FC236}">
                  <a16:creationId xmlns:a16="http://schemas.microsoft.com/office/drawing/2014/main" id="{797A7923-249E-447D-BABF-578B28EC7F4B}"/>
                </a:ext>
              </a:extLst>
            </p:cNvPr>
            <p:cNvSpPr/>
            <p:nvPr/>
          </p:nvSpPr>
          <p:spPr>
            <a:xfrm>
              <a:off x="7530941" y="2534105"/>
              <a:ext cx="9525" cy="9525"/>
            </a:xfrm>
            <a:custGeom>
              <a:avLst/>
              <a:gdLst>
                <a:gd name="connsiteX0" fmla="*/ 7144 w 9525"/>
                <a:gd name="connsiteY0" fmla="*/ 9069 h 9525"/>
                <a:gd name="connsiteX1" fmla="*/ 7144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069"/>
                  </a:moveTo>
                  <a:cubicBezTo>
                    <a:pt x="13811" y="5259"/>
                    <a:pt x="9049" y="8117"/>
                    <a:pt x="7144" y="906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62" name="Freeform: Shape 461">
              <a:extLst>
                <a:ext uri="{FF2B5EF4-FFF2-40B4-BE49-F238E27FC236}">
                  <a16:creationId xmlns:a16="http://schemas.microsoft.com/office/drawing/2014/main" id="{57688957-A9E3-4A6F-A90D-81C082F98B1A}"/>
                </a:ext>
              </a:extLst>
            </p:cNvPr>
            <p:cNvSpPr/>
            <p:nvPr/>
          </p:nvSpPr>
          <p:spPr>
            <a:xfrm>
              <a:off x="7545641" y="2520791"/>
              <a:ext cx="28575" cy="19050"/>
            </a:xfrm>
            <a:custGeom>
              <a:avLst/>
              <a:gdLst>
                <a:gd name="connsiteX0" fmla="*/ 21971 w 28575"/>
                <a:gd name="connsiteY0" fmla="*/ 7144 h 19050"/>
                <a:gd name="connsiteX1" fmla="*/ 21971 w 2857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19050">
                  <a:moveTo>
                    <a:pt x="21971" y="7144"/>
                  </a:moveTo>
                  <a:cubicBezTo>
                    <a:pt x="-6604" y="10001"/>
                    <a:pt x="13399" y="21431"/>
                    <a:pt x="2197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63" name="Freeform: Shape 462">
              <a:extLst>
                <a:ext uri="{FF2B5EF4-FFF2-40B4-BE49-F238E27FC236}">
                  <a16:creationId xmlns:a16="http://schemas.microsoft.com/office/drawing/2014/main" id="{446BB9F5-856B-4888-9EBD-50976CA2DCF4}"/>
                </a:ext>
              </a:extLst>
            </p:cNvPr>
            <p:cNvSpPr/>
            <p:nvPr/>
          </p:nvSpPr>
          <p:spPr>
            <a:xfrm>
              <a:off x="7562778" y="2488406"/>
              <a:ext cx="114300" cy="57150"/>
            </a:xfrm>
            <a:custGeom>
              <a:avLst/>
              <a:gdLst>
                <a:gd name="connsiteX0" fmla="*/ 24837 w 114300"/>
                <a:gd name="connsiteY0" fmla="*/ 51911 h 57150"/>
                <a:gd name="connsiteX1" fmla="*/ 109610 w 114300"/>
                <a:gd name="connsiteY1" fmla="*/ 52864 h 57150"/>
                <a:gd name="connsiteX2" fmla="*/ 83892 w 114300"/>
                <a:gd name="connsiteY2" fmla="*/ 7144 h 57150"/>
                <a:gd name="connsiteX3" fmla="*/ 98180 w 114300"/>
                <a:gd name="connsiteY3" fmla="*/ 47149 h 57150"/>
                <a:gd name="connsiteX4" fmla="*/ 97228 w 114300"/>
                <a:gd name="connsiteY4" fmla="*/ 47149 h 57150"/>
                <a:gd name="connsiteX5" fmla="*/ 13407 w 114300"/>
                <a:gd name="connsiteY5" fmla="*/ 42386 h 57150"/>
                <a:gd name="connsiteX6" fmla="*/ 24837 w 114300"/>
                <a:gd name="connsiteY6" fmla="*/ 51911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4300" h="57150">
                  <a:moveTo>
                    <a:pt x="24837" y="51911"/>
                  </a:moveTo>
                  <a:cubicBezTo>
                    <a:pt x="54365" y="52864"/>
                    <a:pt x="65795" y="50006"/>
                    <a:pt x="109610" y="52864"/>
                  </a:cubicBezTo>
                  <a:cubicBezTo>
                    <a:pt x="111515" y="50959"/>
                    <a:pt x="87703" y="10954"/>
                    <a:pt x="83892" y="7144"/>
                  </a:cubicBezTo>
                  <a:cubicBezTo>
                    <a:pt x="85797" y="10954"/>
                    <a:pt x="88655" y="37624"/>
                    <a:pt x="98180" y="47149"/>
                  </a:cubicBezTo>
                  <a:cubicBezTo>
                    <a:pt x="87703" y="40481"/>
                    <a:pt x="87703" y="40481"/>
                    <a:pt x="97228" y="47149"/>
                  </a:cubicBezTo>
                  <a:cubicBezTo>
                    <a:pt x="89607" y="50006"/>
                    <a:pt x="12455" y="42386"/>
                    <a:pt x="13407" y="42386"/>
                  </a:cubicBezTo>
                  <a:cubicBezTo>
                    <a:pt x="-5643" y="54769"/>
                    <a:pt x="24837" y="51911"/>
                    <a:pt x="24837" y="5191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64" name="Freeform: Shape 463">
              <a:extLst>
                <a:ext uri="{FF2B5EF4-FFF2-40B4-BE49-F238E27FC236}">
                  <a16:creationId xmlns:a16="http://schemas.microsoft.com/office/drawing/2014/main" id="{66A01FAA-0567-4EA3-8BAC-5942BEFE02A3}"/>
                </a:ext>
              </a:extLst>
            </p:cNvPr>
            <p:cNvSpPr/>
            <p:nvPr/>
          </p:nvSpPr>
          <p:spPr>
            <a:xfrm>
              <a:off x="7569994" y="252269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7144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65" name="Freeform: Shape 464">
              <a:extLst>
                <a:ext uri="{FF2B5EF4-FFF2-40B4-BE49-F238E27FC236}">
                  <a16:creationId xmlns:a16="http://schemas.microsoft.com/office/drawing/2014/main" id="{E58976A3-B86F-4AA1-8585-2BD70BFF93FD}"/>
                </a:ext>
              </a:extLst>
            </p:cNvPr>
            <p:cNvSpPr/>
            <p:nvPr/>
          </p:nvSpPr>
          <p:spPr>
            <a:xfrm>
              <a:off x="7638488" y="2487453"/>
              <a:ext cx="9525" cy="9525"/>
            </a:xfrm>
            <a:custGeom>
              <a:avLst/>
              <a:gdLst>
                <a:gd name="connsiteX0" fmla="*/ 9135 w 9525"/>
                <a:gd name="connsiteY0" fmla="*/ 9049 h 9525"/>
                <a:gd name="connsiteX1" fmla="*/ 8182 w 9525"/>
                <a:gd name="connsiteY1" fmla="*/ 7144 h 9525"/>
                <a:gd name="connsiteX2" fmla="*/ 9135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135" y="9049"/>
                  </a:moveTo>
                  <a:cubicBezTo>
                    <a:pt x="9135" y="8096"/>
                    <a:pt x="8182" y="8096"/>
                    <a:pt x="8182" y="7144"/>
                  </a:cubicBezTo>
                  <a:cubicBezTo>
                    <a:pt x="6277" y="7144"/>
                    <a:pt x="7230" y="7144"/>
                    <a:pt x="9135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66" name="Freeform: Shape 465">
              <a:extLst>
                <a:ext uri="{FF2B5EF4-FFF2-40B4-BE49-F238E27FC236}">
                  <a16:creationId xmlns:a16="http://schemas.microsoft.com/office/drawing/2014/main" id="{674C7934-7227-457C-804B-942DBAD56E67}"/>
                </a:ext>
              </a:extLst>
            </p:cNvPr>
            <p:cNvSpPr/>
            <p:nvPr/>
          </p:nvSpPr>
          <p:spPr>
            <a:xfrm>
              <a:off x="7560469" y="25255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67" name="Freeform: Shape 466">
              <a:extLst>
                <a:ext uri="{FF2B5EF4-FFF2-40B4-BE49-F238E27FC236}">
                  <a16:creationId xmlns:a16="http://schemas.microsoft.com/office/drawing/2014/main" id="{9D37B59F-10C5-4B92-AEE7-F93C0D0D17A6}"/>
                </a:ext>
              </a:extLst>
            </p:cNvPr>
            <p:cNvSpPr/>
            <p:nvPr/>
          </p:nvSpPr>
          <p:spPr>
            <a:xfrm>
              <a:off x="7555706" y="253370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10001" y="7567"/>
                    <a:pt x="10954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68" name="Freeform: Shape 467">
              <a:extLst>
                <a:ext uri="{FF2B5EF4-FFF2-40B4-BE49-F238E27FC236}">
                  <a16:creationId xmlns:a16="http://schemas.microsoft.com/office/drawing/2014/main" id="{7F5E2AC9-D374-4EB3-9BFE-1247B0148A5E}"/>
                </a:ext>
              </a:extLst>
            </p:cNvPr>
            <p:cNvSpPr/>
            <p:nvPr/>
          </p:nvSpPr>
          <p:spPr>
            <a:xfrm>
              <a:off x="7630001" y="246745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8096"/>
                  </a:lnTo>
                  <a:cubicBezTo>
                    <a:pt x="8096" y="8096"/>
                    <a:pt x="8096" y="7144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69" name="Freeform: Shape 468">
              <a:extLst>
                <a:ext uri="{FF2B5EF4-FFF2-40B4-BE49-F238E27FC236}">
                  <a16:creationId xmlns:a16="http://schemas.microsoft.com/office/drawing/2014/main" id="{7977F7E4-FACE-4E7F-BBD9-EDFA2BCA1A56}"/>
                </a:ext>
              </a:extLst>
            </p:cNvPr>
            <p:cNvSpPr/>
            <p:nvPr/>
          </p:nvSpPr>
          <p:spPr>
            <a:xfrm>
              <a:off x="7606189" y="24112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9049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70" name="Freeform: Shape 469">
              <a:extLst>
                <a:ext uri="{FF2B5EF4-FFF2-40B4-BE49-F238E27FC236}">
                  <a16:creationId xmlns:a16="http://schemas.microsoft.com/office/drawing/2014/main" id="{FCAEE83E-F828-4F09-BF6C-202533DBEA41}"/>
                </a:ext>
              </a:extLst>
            </p:cNvPr>
            <p:cNvSpPr/>
            <p:nvPr/>
          </p:nvSpPr>
          <p:spPr>
            <a:xfrm>
              <a:off x="7444760" y="2389178"/>
              <a:ext cx="219075" cy="104775"/>
            </a:xfrm>
            <a:custGeom>
              <a:avLst/>
              <a:gdLst>
                <a:gd name="connsiteX0" fmla="*/ 15220 w 219075"/>
                <a:gd name="connsiteY0" fmla="*/ 17789 h 104775"/>
                <a:gd name="connsiteX1" fmla="*/ 128568 w 219075"/>
                <a:gd name="connsiteY1" fmla="*/ 15884 h 104775"/>
                <a:gd name="connsiteX2" fmla="*/ 180003 w 219075"/>
                <a:gd name="connsiteY2" fmla="*/ 58746 h 104775"/>
                <a:gd name="connsiteX3" fmla="*/ 164763 w 219075"/>
                <a:gd name="connsiteY3" fmla="*/ 54936 h 104775"/>
                <a:gd name="connsiteX4" fmla="*/ 196195 w 219075"/>
                <a:gd name="connsiteY4" fmla="*/ 104466 h 104775"/>
                <a:gd name="connsiteX5" fmla="*/ 15220 w 219075"/>
                <a:gd name="connsiteY5" fmla="*/ 17789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9075" h="104775">
                  <a:moveTo>
                    <a:pt x="15220" y="17789"/>
                  </a:moveTo>
                  <a:cubicBezTo>
                    <a:pt x="-27642" y="30171"/>
                    <a:pt x="113328" y="18741"/>
                    <a:pt x="128568" y="15884"/>
                  </a:cubicBezTo>
                  <a:cubicBezTo>
                    <a:pt x="131425" y="21599"/>
                    <a:pt x="160000" y="30171"/>
                    <a:pt x="180003" y="58746"/>
                  </a:cubicBezTo>
                  <a:cubicBezTo>
                    <a:pt x="175240" y="64461"/>
                    <a:pt x="170478" y="62556"/>
                    <a:pt x="164763" y="54936"/>
                  </a:cubicBezTo>
                  <a:cubicBezTo>
                    <a:pt x="178098" y="65414"/>
                    <a:pt x="173335" y="93989"/>
                    <a:pt x="196195" y="104466"/>
                  </a:cubicBezTo>
                  <a:cubicBezTo>
                    <a:pt x="287635" y="82559"/>
                    <a:pt x="-16212" y="-26979"/>
                    <a:pt x="15220" y="1778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71" name="Freeform: Shape 470">
              <a:extLst>
                <a:ext uri="{FF2B5EF4-FFF2-40B4-BE49-F238E27FC236}">
                  <a16:creationId xmlns:a16="http://schemas.microsoft.com/office/drawing/2014/main" id="{E9BE1B58-3DF6-4141-94DA-A78144A73567}"/>
                </a:ext>
              </a:extLst>
            </p:cNvPr>
            <p:cNvSpPr/>
            <p:nvPr/>
          </p:nvSpPr>
          <p:spPr>
            <a:xfrm>
              <a:off x="7514106" y="2398431"/>
              <a:ext cx="9525" cy="9525"/>
            </a:xfrm>
            <a:custGeom>
              <a:avLst/>
              <a:gdLst>
                <a:gd name="connsiteX0" fmla="*/ 11597 w 9525"/>
                <a:gd name="connsiteY0" fmla="*/ 9488 h 9525"/>
                <a:gd name="connsiteX1" fmla="*/ 11597 w 9525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597" y="9488"/>
                  </a:moveTo>
                  <a:cubicBezTo>
                    <a:pt x="2072" y="4726"/>
                    <a:pt x="10644" y="8536"/>
                    <a:pt x="11597" y="948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72" name="Freeform: Shape 471">
              <a:extLst>
                <a:ext uri="{FF2B5EF4-FFF2-40B4-BE49-F238E27FC236}">
                  <a16:creationId xmlns:a16="http://schemas.microsoft.com/office/drawing/2014/main" id="{3B71E43E-F837-4208-AE83-0053D0223A7F}"/>
                </a:ext>
              </a:extLst>
            </p:cNvPr>
            <p:cNvSpPr/>
            <p:nvPr/>
          </p:nvSpPr>
          <p:spPr>
            <a:xfrm>
              <a:off x="7512823" y="2400776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5259" y="8096"/>
                    <a:pt x="8117" y="8096"/>
                    <a:pt x="906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73" name="Freeform: Shape 472">
              <a:extLst>
                <a:ext uri="{FF2B5EF4-FFF2-40B4-BE49-F238E27FC236}">
                  <a16:creationId xmlns:a16="http://schemas.microsoft.com/office/drawing/2014/main" id="{8696D818-76F6-4822-8233-39C8150CB540}"/>
                </a:ext>
              </a:extLst>
            </p:cNvPr>
            <p:cNvSpPr/>
            <p:nvPr/>
          </p:nvSpPr>
          <p:spPr>
            <a:xfrm>
              <a:off x="7434739" y="2400352"/>
              <a:ext cx="9525" cy="9525"/>
            </a:xfrm>
            <a:custGeom>
              <a:avLst/>
              <a:gdLst>
                <a:gd name="connsiteX0" fmla="*/ 10954 w 9525"/>
                <a:gd name="connsiteY0" fmla="*/ 7567 h 9525"/>
                <a:gd name="connsiteX1" fmla="*/ 7144 w 9525"/>
                <a:gd name="connsiteY1" fmla="*/ 7567 h 9525"/>
                <a:gd name="connsiteX2" fmla="*/ 1095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567"/>
                  </a:moveTo>
                  <a:cubicBezTo>
                    <a:pt x="10001" y="7567"/>
                    <a:pt x="8096" y="6615"/>
                    <a:pt x="7144" y="7567"/>
                  </a:cubicBezTo>
                  <a:cubicBezTo>
                    <a:pt x="8096" y="8520"/>
                    <a:pt x="10001" y="8520"/>
                    <a:pt x="1095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74" name="Freeform: Shape 473">
              <a:extLst>
                <a:ext uri="{FF2B5EF4-FFF2-40B4-BE49-F238E27FC236}">
                  <a16:creationId xmlns:a16="http://schemas.microsoft.com/office/drawing/2014/main" id="{E321385B-5668-4FD5-B01F-034A02F050C3}"/>
                </a:ext>
              </a:extLst>
            </p:cNvPr>
            <p:cNvSpPr/>
            <p:nvPr/>
          </p:nvSpPr>
          <p:spPr>
            <a:xfrm>
              <a:off x="7433786" y="24026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8096"/>
                    <a:pt x="10001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75" name="Freeform: Shape 474">
              <a:extLst>
                <a:ext uri="{FF2B5EF4-FFF2-40B4-BE49-F238E27FC236}">
                  <a16:creationId xmlns:a16="http://schemas.microsoft.com/office/drawing/2014/main" id="{9B90ED57-AA8E-4835-9630-B88691153B77}"/>
                </a:ext>
              </a:extLst>
            </p:cNvPr>
            <p:cNvSpPr/>
            <p:nvPr/>
          </p:nvSpPr>
          <p:spPr>
            <a:xfrm>
              <a:off x="7324311" y="2404586"/>
              <a:ext cx="114300" cy="9525"/>
            </a:xfrm>
            <a:custGeom>
              <a:avLst/>
              <a:gdLst>
                <a:gd name="connsiteX0" fmla="*/ 8034 w 114300"/>
                <a:gd name="connsiteY0" fmla="*/ 10001 h 9525"/>
                <a:gd name="connsiteX1" fmla="*/ 115667 w 114300"/>
                <a:gd name="connsiteY1" fmla="*/ 7144 h 9525"/>
                <a:gd name="connsiteX2" fmla="*/ 102332 w 114300"/>
                <a:gd name="connsiteY2" fmla="*/ 10001 h 9525"/>
                <a:gd name="connsiteX3" fmla="*/ 8034 w 114300"/>
                <a:gd name="connsiteY3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300" h="9525">
                  <a:moveTo>
                    <a:pt x="8034" y="10001"/>
                  </a:moveTo>
                  <a:cubicBezTo>
                    <a:pt x="-2443" y="8096"/>
                    <a:pt x="82329" y="15716"/>
                    <a:pt x="115667" y="7144"/>
                  </a:cubicBezTo>
                  <a:cubicBezTo>
                    <a:pt x="100427" y="9049"/>
                    <a:pt x="96617" y="10001"/>
                    <a:pt x="102332" y="10001"/>
                  </a:cubicBezTo>
                  <a:cubicBezTo>
                    <a:pt x="106142" y="4286"/>
                    <a:pt x="8987" y="12859"/>
                    <a:pt x="8034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76" name="Freeform: Shape 475">
              <a:extLst>
                <a:ext uri="{FF2B5EF4-FFF2-40B4-BE49-F238E27FC236}">
                  <a16:creationId xmlns:a16="http://schemas.microsoft.com/office/drawing/2014/main" id="{53230EE6-2616-4080-90B6-CC76190C8C53}"/>
                </a:ext>
              </a:extLst>
            </p:cNvPr>
            <p:cNvSpPr/>
            <p:nvPr/>
          </p:nvSpPr>
          <p:spPr>
            <a:xfrm>
              <a:off x="7299762" y="2411676"/>
              <a:ext cx="9525" cy="9525"/>
            </a:xfrm>
            <a:custGeom>
              <a:avLst/>
              <a:gdLst>
                <a:gd name="connsiteX0" fmla="*/ 9723 w 9525"/>
                <a:gd name="connsiteY0" fmla="*/ 8627 h 9525"/>
                <a:gd name="connsiteX1" fmla="*/ 9723 w 9525"/>
                <a:gd name="connsiteY1" fmla="*/ 862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723" y="8627"/>
                  </a:moveTo>
                  <a:cubicBezTo>
                    <a:pt x="17343" y="3864"/>
                    <a:pt x="1151" y="12436"/>
                    <a:pt x="9723" y="862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77" name="Freeform: Shape 476">
              <a:extLst>
                <a:ext uri="{FF2B5EF4-FFF2-40B4-BE49-F238E27FC236}">
                  <a16:creationId xmlns:a16="http://schemas.microsoft.com/office/drawing/2014/main" id="{9581D6C1-6ED3-43FF-B00E-20694C82DBAF}"/>
                </a:ext>
              </a:extLst>
            </p:cNvPr>
            <p:cNvSpPr/>
            <p:nvPr/>
          </p:nvSpPr>
          <p:spPr>
            <a:xfrm>
              <a:off x="7236648" y="2408006"/>
              <a:ext cx="66675" cy="19050"/>
            </a:xfrm>
            <a:custGeom>
              <a:avLst/>
              <a:gdLst>
                <a:gd name="connsiteX0" fmla="*/ 27117 w 66675"/>
                <a:gd name="connsiteY0" fmla="*/ 12296 h 19050"/>
                <a:gd name="connsiteX1" fmla="*/ 67121 w 66675"/>
                <a:gd name="connsiteY1" fmla="*/ 10391 h 19050"/>
                <a:gd name="connsiteX2" fmla="*/ 60454 w 66675"/>
                <a:gd name="connsiteY2" fmla="*/ 8486 h 19050"/>
                <a:gd name="connsiteX3" fmla="*/ 27117 w 66675"/>
                <a:gd name="connsiteY3" fmla="*/ 1229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675" h="19050">
                  <a:moveTo>
                    <a:pt x="27117" y="12296"/>
                  </a:moveTo>
                  <a:cubicBezTo>
                    <a:pt x="15687" y="22774"/>
                    <a:pt x="68074" y="13249"/>
                    <a:pt x="67121" y="10391"/>
                  </a:cubicBezTo>
                  <a:cubicBezTo>
                    <a:pt x="68074" y="12296"/>
                    <a:pt x="60454" y="7534"/>
                    <a:pt x="60454" y="8486"/>
                  </a:cubicBezTo>
                  <a:cubicBezTo>
                    <a:pt x="55692" y="5629"/>
                    <a:pt x="-30986" y="7534"/>
                    <a:pt x="27117" y="122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78" name="Freeform: Shape 477">
              <a:extLst>
                <a:ext uri="{FF2B5EF4-FFF2-40B4-BE49-F238E27FC236}">
                  <a16:creationId xmlns:a16="http://schemas.microsoft.com/office/drawing/2014/main" id="{5418CE03-C045-4198-81E9-5833E791B9C2}"/>
                </a:ext>
              </a:extLst>
            </p:cNvPr>
            <p:cNvSpPr/>
            <p:nvPr/>
          </p:nvSpPr>
          <p:spPr>
            <a:xfrm>
              <a:off x="7254441" y="2415698"/>
              <a:ext cx="9525" cy="9525"/>
            </a:xfrm>
            <a:custGeom>
              <a:avLst/>
              <a:gdLst>
                <a:gd name="connsiteX0" fmla="*/ 7419 w 9525"/>
                <a:gd name="connsiteY0" fmla="*/ 8414 h 9525"/>
                <a:gd name="connsiteX1" fmla="*/ 7419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8414"/>
                  </a:moveTo>
                  <a:cubicBezTo>
                    <a:pt x="8371" y="8414"/>
                    <a:pt x="6466" y="5556"/>
                    <a:pt x="7419" y="84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79" name="Freeform: Shape 478">
              <a:extLst>
                <a:ext uri="{FF2B5EF4-FFF2-40B4-BE49-F238E27FC236}">
                  <a16:creationId xmlns:a16="http://schemas.microsoft.com/office/drawing/2014/main" id="{1AAAAB9C-2460-4522-99A2-158C25A5E261}"/>
                </a:ext>
              </a:extLst>
            </p:cNvPr>
            <p:cNvSpPr/>
            <p:nvPr/>
          </p:nvSpPr>
          <p:spPr>
            <a:xfrm>
              <a:off x="7598131" y="2441792"/>
              <a:ext cx="19050" cy="9525"/>
            </a:xfrm>
            <a:custGeom>
              <a:avLst/>
              <a:gdLst>
                <a:gd name="connsiteX0" fmla="*/ 7581 w 19050"/>
                <a:gd name="connsiteY0" fmla="*/ 11847 h 9525"/>
                <a:gd name="connsiteX1" fmla="*/ 7581 w 19050"/>
                <a:gd name="connsiteY1" fmla="*/ 1184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581" y="11847"/>
                  </a:moveTo>
                  <a:cubicBezTo>
                    <a:pt x="26631" y="4227"/>
                    <a:pt x="3771" y="7085"/>
                    <a:pt x="7581" y="1184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80" name="Freeform: Shape 479">
              <a:extLst>
                <a:ext uri="{FF2B5EF4-FFF2-40B4-BE49-F238E27FC236}">
                  <a16:creationId xmlns:a16="http://schemas.microsoft.com/office/drawing/2014/main" id="{FBC6755E-8944-4AE4-9FA2-D0B2DEA31CBB}"/>
                </a:ext>
              </a:extLst>
            </p:cNvPr>
            <p:cNvSpPr/>
            <p:nvPr/>
          </p:nvSpPr>
          <p:spPr>
            <a:xfrm>
              <a:off x="7593489" y="2435066"/>
              <a:ext cx="9525" cy="19050"/>
            </a:xfrm>
            <a:custGeom>
              <a:avLst/>
              <a:gdLst>
                <a:gd name="connsiteX0" fmla="*/ 8414 w 9525"/>
                <a:gd name="connsiteY0" fmla="*/ 7144 h 19050"/>
                <a:gd name="connsiteX1" fmla="*/ 841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414" y="7144"/>
                  </a:moveTo>
                  <a:cubicBezTo>
                    <a:pt x="5556" y="35719"/>
                    <a:pt x="8414" y="7144"/>
                    <a:pt x="841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81" name="Freeform: Shape 480">
              <a:extLst>
                <a:ext uri="{FF2B5EF4-FFF2-40B4-BE49-F238E27FC236}">
                  <a16:creationId xmlns:a16="http://schemas.microsoft.com/office/drawing/2014/main" id="{BDB182C8-2A67-485D-93DA-3815E425B583}"/>
                </a:ext>
              </a:extLst>
            </p:cNvPr>
            <p:cNvSpPr/>
            <p:nvPr/>
          </p:nvSpPr>
          <p:spPr>
            <a:xfrm>
              <a:off x="7597616" y="24464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82" name="Freeform: Shape 481">
              <a:extLst>
                <a:ext uri="{FF2B5EF4-FFF2-40B4-BE49-F238E27FC236}">
                  <a16:creationId xmlns:a16="http://schemas.microsoft.com/office/drawing/2014/main" id="{D2E835C8-0533-47CA-B34C-96B00D6A2FF6}"/>
                </a:ext>
              </a:extLst>
            </p:cNvPr>
            <p:cNvSpPr/>
            <p:nvPr/>
          </p:nvSpPr>
          <p:spPr>
            <a:xfrm>
              <a:off x="7389264" y="2494943"/>
              <a:ext cx="19050" cy="9525"/>
            </a:xfrm>
            <a:custGeom>
              <a:avLst/>
              <a:gdLst>
                <a:gd name="connsiteX0" fmla="*/ 8804 w 19050"/>
                <a:gd name="connsiteY0" fmla="*/ 8227 h 9525"/>
                <a:gd name="connsiteX1" fmla="*/ 8804 w 19050"/>
                <a:gd name="connsiteY1" fmla="*/ 822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8804" y="8227"/>
                  </a:moveTo>
                  <a:cubicBezTo>
                    <a:pt x="23091" y="5369"/>
                    <a:pt x="1184" y="9179"/>
                    <a:pt x="8804" y="822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83" name="Freeform: Shape 482">
              <a:extLst>
                <a:ext uri="{FF2B5EF4-FFF2-40B4-BE49-F238E27FC236}">
                  <a16:creationId xmlns:a16="http://schemas.microsoft.com/office/drawing/2014/main" id="{DA4AC031-9B0B-489E-894D-3CD77598E715}"/>
                </a:ext>
              </a:extLst>
            </p:cNvPr>
            <p:cNvSpPr/>
            <p:nvPr/>
          </p:nvSpPr>
          <p:spPr>
            <a:xfrm>
              <a:off x="7255669" y="248745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8096" y="8096"/>
                    <a:pt x="8096" y="8096"/>
                    <a:pt x="8096" y="7144"/>
                  </a:cubicBezTo>
                  <a:cubicBezTo>
                    <a:pt x="8096" y="8096"/>
                    <a:pt x="7144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84" name="Freeform: Shape 483">
              <a:extLst>
                <a:ext uri="{FF2B5EF4-FFF2-40B4-BE49-F238E27FC236}">
                  <a16:creationId xmlns:a16="http://schemas.microsoft.com/office/drawing/2014/main" id="{B2B55ED1-52CD-4621-B962-56CF769952AA}"/>
                </a:ext>
              </a:extLst>
            </p:cNvPr>
            <p:cNvSpPr/>
            <p:nvPr/>
          </p:nvSpPr>
          <p:spPr>
            <a:xfrm>
              <a:off x="7386161" y="250364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1095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10954"/>
                  </a:lnTo>
                  <a:cubicBezTo>
                    <a:pt x="7144" y="10001"/>
                    <a:pt x="7144" y="9049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85" name="Freeform: Shape 484">
              <a:extLst>
                <a:ext uri="{FF2B5EF4-FFF2-40B4-BE49-F238E27FC236}">
                  <a16:creationId xmlns:a16="http://schemas.microsoft.com/office/drawing/2014/main" id="{CF785E58-A3B2-4DB4-AF8F-36AEE56470BC}"/>
                </a:ext>
              </a:extLst>
            </p:cNvPr>
            <p:cNvSpPr/>
            <p:nvPr/>
          </p:nvSpPr>
          <p:spPr>
            <a:xfrm>
              <a:off x="7394840" y="2442285"/>
              <a:ext cx="9525" cy="9525"/>
            </a:xfrm>
            <a:custGeom>
              <a:avLst/>
              <a:gdLst>
                <a:gd name="connsiteX0" fmla="*/ 7990 w 9525"/>
                <a:gd name="connsiteY0" fmla="*/ 7545 h 9525"/>
                <a:gd name="connsiteX1" fmla="*/ 7990 w 9525"/>
                <a:gd name="connsiteY1" fmla="*/ 754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545"/>
                  </a:moveTo>
                  <a:cubicBezTo>
                    <a:pt x="7990" y="5640"/>
                    <a:pt x="6085" y="11355"/>
                    <a:pt x="7990" y="75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86" name="Freeform: Shape 485">
              <a:extLst>
                <a:ext uri="{FF2B5EF4-FFF2-40B4-BE49-F238E27FC236}">
                  <a16:creationId xmlns:a16="http://schemas.microsoft.com/office/drawing/2014/main" id="{CEC915F8-5286-44DC-865F-7CE255F68B9D}"/>
                </a:ext>
              </a:extLst>
            </p:cNvPr>
            <p:cNvSpPr/>
            <p:nvPr/>
          </p:nvSpPr>
          <p:spPr>
            <a:xfrm>
              <a:off x="7356634" y="25188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87" name="Freeform: Shape 486">
              <a:extLst>
                <a:ext uri="{FF2B5EF4-FFF2-40B4-BE49-F238E27FC236}">
                  <a16:creationId xmlns:a16="http://schemas.microsoft.com/office/drawing/2014/main" id="{AAFF7C18-5CF2-4A25-87D6-820ECF506228}"/>
                </a:ext>
              </a:extLst>
            </p:cNvPr>
            <p:cNvSpPr/>
            <p:nvPr/>
          </p:nvSpPr>
          <p:spPr>
            <a:xfrm>
              <a:off x="7408063" y="2419826"/>
              <a:ext cx="19050" cy="19050"/>
            </a:xfrm>
            <a:custGeom>
              <a:avLst/>
              <a:gdLst>
                <a:gd name="connsiteX0" fmla="*/ 12865 w 19050"/>
                <a:gd name="connsiteY0" fmla="*/ 7144 h 19050"/>
                <a:gd name="connsiteX1" fmla="*/ 12865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2865" y="7144"/>
                  </a:moveTo>
                  <a:cubicBezTo>
                    <a:pt x="11912" y="9049"/>
                    <a:pt x="482" y="29051"/>
                    <a:pt x="12865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88" name="Freeform: Shape 487">
              <a:extLst>
                <a:ext uri="{FF2B5EF4-FFF2-40B4-BE49-F238E27FC236}">
                  <a16:creationId xmlns:a16="http://schemas.microsoft.com/office/drawing/2014/main" id="{AF4230FA-8D31-4A7A-8038-2C03276901E7}"/>
                </a:ext>
              </a:extLst>
            </p:cNvPr>
            <p:cNvSpPr/>
            <p:nvPr/>
          </p:nvSpPr>
          <p:spPr>
            <a:xfrm>
              <a:off x="7296626" y="24588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89" name="Freeform: Shape 488">
              <a:extLst>
                <a:ext uri="{FF2B5EF4-FFF2-40B4-BE49-F238E27FC236}">
                  <a16:creationId xmlns:a16="http://schemas.microsoft.com/office/drawing/2014/main" id="{5A5C00F1-C219-4963-8B7A-CA0F6566D74E}"/>
                </a:ext>
              </a:extLst>
            </p:cNvPr>
            <p:cNvSpPr/>
            <p:nvPr/>
          </p:nvSpPr>
          <p:spPr>
            <a:xfrm>
              <a:off x="7296626" y="24569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6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90" name="Freeform: Shape 489">
              <a:extLst>
                <a:ext uri="{FF2B5EF4-FFF2-40B4-BE49-F238E27FC236}">
                  <a16:creationId xmlns:a16="http://schemas.microsoft.com/office/drawing/2014/main" id="{D27E7670-5CD6-4874-A591-95A8FFAB1023}"/>
                </a:ext>
              </a:extLst>
            </p:cNvPr>
            <p:cNvSpPr/>
            <p:nvPr/>
          </p:nvSpPr>
          <p:spPr>
            <a:xfrm>
              <a:off x="7387114" y="24998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6669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91" name="Freeform: Shape 490">
              <a:extLst>
                <a:ext uri="{FF2B5EF4-FFF2-40B4-BE49-F238E27FC236}">
                  <a16:creationId xmlns:a16="http://schemas.microsoft.com/office/drawing/2014/main" id="{D7763EC7-D1D1-4E5E-8EB9-2F42FEC7EB4C}"/>
                </a:ext>
              </a:extLst>
            </p:cNvPr>
            <p:cNvSpPr/>
            <p:nvPr/>
          </p:nvSpPr>
          <p:spPr>
            <a:xfrm>
              <a:off x="7389971" y="2484972"/>
              <a:ext cx="9525" cy="9525"/>
            </a:xfrm>
            <a:custGeom>
              <a:avLst/>
              <a:gdLst>
                <a:gd name="connsiteX0" fmla="*/ 7144 w 9525"/>
                <a:gd name="connsiteY0" fmla="*/ 10577 h 9525"/>
                <a:gd name="connsiteX1" fmla="*/ 7144 w 9525"/>
                <a:gd name="connsiteY1" fmla="*/ 1057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577"/>
                  </a:moveTo>
                  <a:cubicBezTo>
                    <a:pt x="10001" y="8672"/>
                    <a:pt x="11906" y="3910"/>
                    <a:pt x="7144" y="1057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92" name="Freeform: Shape 491">
              <a:extLst>
                <a:ext uri="{FF2B5EF4-FFF2-40B4-BE49-F238E27FC236}">
                  <a16:creationId xmlns:a16="http://schemas.microsoft.com/office/drawing/2014/main" id="{E3CA08F7-0DC0-45EA-9E86-4E6BCA671834}"/>
                </a:ext>
              </a:extLst>
            </p:cNvPr>
            <p:cNvSpPr/>
            <p:nvPr/>
          </p:nvSpPr>
          <p:spPr>
            <a:xfrm>
              <a:off x="7358022" y="2521743"/>
              <a:ext cx="38100" cy="9525"/>
            </a:xfrm>
            <a:custGeom>
              <a:avLst/>
              <a:gdLst>
                <a:gd name="connsiteX0" fmla="*/ 9566 w 38100"/>
                <a:gd name="connsiteY0" fmla="*/ 7144 h 9525"/>
                <a:gd name="connsiteX1" fmla="*/ 9566 w 3810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8100" h="9525">
                  <a:moveTo>
                    <a:pt x="9566" y="7144"/>
                  </a:moveTo>
                  <a:cubicBezTo>
                    <a:pt x="-6627" y="10001"/>
                    <a:pt x="65763" y="10954"/>
                    <a:pt x="956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93" name="Freeform: Shape 492">
              <a:extLst>
                <a:ext uri="{FF2B5EF4-FFF2-40B4-BE49-F238E27FC236}">
                  <a16:creationId xmlns:a16="http://schemas.microsoft.com/office/drawing/2014/main" id="{D64FCC17-C3FA-4DBA-9F5F-F50F7E58F417}"/>
                </a:ext>
              </a:extLst>
            </p:cNvPr>
            <p:cNvSpPr/>
            <p:nvPr/>
          </p:nvSpPr>
          <p:spPr>
            <a:xfrm>
              <a:off x="7372826" y="250893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5"/>
                    <a:pt x="7144" y="7567"/>
                  </a:cubicBezTo>
                  <a:cubicBezTo>
                    <a:pt x="7144" y="7567"/>
                    <a:pt x="7144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94" name="Freeform: Shape 493">
              <a:extLst>
                <a:ext uri="{FF2B5EF4-FFF2-40B4-BE49-F238E27FC236}">
                  <a16:creationId xmlns:a16="http://schemas.microsoft.com/office/drawing/2014/main" id="{BA4F13B1-0694-4EB1-B652-847CE7149EBF}"/>
                </a:ext>
              </a:extLst>
            </p:cNvPr>
            <p:cNvSpPr/>
            <p:nvPr/>
          </p:nvSpPr>
          <p:spPr>
            <a:xfrm>
              <a:off x="7365206" y="251436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95" name="Freeform: Shape 494">
              <a:extLst>
                <a:ext uri="{FF2B5EF4-FFF2-40B4-BE49-F238E27FC236}">
                  <a16:creationId xmlns:a16="http://schemas.microsoft.com/office/drawing/2014/main" id="{37FA484B-9E24-4152-A351-BBD22EA9A14B}"/>
                </a:ext>
              </a:extLst>
            </p:cNvPr>
            <p:cNvSpPr/>
            <p:nvPr/>
          </p:nvSpPr>
          <p:spPr>
            <a:xfrm>
              <a:off x="7386161" y="2488723"/>
              <a:ext cx="9525" cy="9525"/>
            </a:xfrm>
            <a:custGeom>
              <a:avLst/>
              <a:gdLst>
                <a:gd name="connsiteX0" fmla="*/ 7144 w 9525"/>
                <a:gd name="connsiteY0" fmla="*/ 9684 h 9525"/>
                <a:gd name="connsiteX1" fmla="*/ 7144 w 9525"/>
                <a:gd name="connsiteY1" fmla="*/ 968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684"/>
                  </a:moveTo>
                  <a:cubicBezTo>
                    <a:pt x="9049" y="3969"/>
                    <a:pt x="7144" y="9684"/>
                    <a:pt x="7144" y="968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96" name="Freeform: Shape 495">
              <a:extLst>
                <a:ext uri="{FF2B5EF4-FFF2-40B4-BE49-F238E27FC236}">
                  <a16:creationId xmlns:a16="http://schemas.microsoft.com/office/drawing/2014/main" id="{B8CDC33E-C61C-44D2-95D9-19C4ACDCF6D6}"/>
                </a:ext>
              </a:extLst>
            </p:cNvPr>
            <p:cNvSpPr/>
            <p:nvPr/>
          </p:nvSpPr>
          <p:spPr>
            <a:xfrm>
              <a:off x="7387114" y="24979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0954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97" name="Freeform: Shape 496">
              <a:extLst>
                <a:ext uri="{FF2B5EF4-FFF2-40B4-BE49-F238E27FC236}">
                  <a16:creationId xmlns:a16="http://schemas.microsoft.com/office/drawing/2014/main" id="{EC40D927-BACC-4DE3-91DA-F77C14C0D419}"/>
                </a:ext>
              </a:extLst>
            </p:cNvPr>
            <p:cNvSpPr/>
            <p:nvPr/>
          </p:nvSpPr>
          <p:spPr>
            <a:xfrm>
              <a:off x="7341394" y="24884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98" name="Freeform: Shape 497">
              <a:extLst>
                <a:ext uri="{FF2B5EF4-FFF2-40B4-BE49-F238E27FC236}">
                  <a16:creationId xmlns:a16="http://schemas.microsoft.com/office/drawing/2014/main" id="{D60A07D5-E9C9-424D-AE9F-5842D60D5E75}"/>
                </a:ext>
              </a:extLst>
            </p:cNvPr>
            <p:cNvSpPr/>
            <p:nvPr/>
          </p:nvSpPr>
          <p:spPr>
            <a:xfrm>
              <a:off x="7355681" y="2506955"/>
              <a:ext cx="28575" cy="19050"/>
            </a:xfrm>
            <a:custGeom>
              <a:avLst/>
              <a:gdLst>
                <a:gd name="connsiteX0" fmla="*/ 7144 w 28575"/>
                <a:gd name="connsiteY0" fmla="*/ 15264 h 19050"/>
                <a:gd name="connsiteX1" fmla="*/ 7144 w 28575"/>
                <a:gd name="connsiteY1" fmla="*/ 1526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19050">
                  <a:moveTo>
                    <a:pt x="7144" y="15264"/>
                  </a:moveTo>
                  <a:cubicBezTo>
                    <a:pt x="26194" y="11454"/>
                    <a:pt x="26194" y="-928"/>
                    <a:pt x="7144" y="1526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99" name="Freeform: Shape 498">
              <a:extLst>
                <a:ext uri="{FF2B5EF4-FFF2-40B4-BE49-F238E27FC236}">
                  <a16:creationId xmlns:a16="http://schemas.microsoft.com/office/drawing/2014/main" id="{AFF76391-EDEC-46FB-BBC5-D04CB9BB4ECB}"/>
                </a:ext>
              </a:extLst>
            </p:cNvPr>
            <p:cNvSpPr/>
            <p:nvPr/>
          </p:nvSpPr>
          <p:spPr>
            <a:xfrm>
              <a:off x="7383304" y="24922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00" name="Freeform: Shape 499">
              <a:extLst>
                <a:ext uri="{FF2B5EF4-FFF2-40B4-BE49-F238E27FC236}">
                  <a16:creationId xmlns:a16="http://schemas.microsoft.com/office/drawing/2014/main" id="{89BD7E13-B0CF-415D-9546-0E2BB05A64BE}"/>
                </a:ext>
              </a:extLst>
            </p:cNvPr>
            <p:cNvSpPr/>
            <p:nvPr/>
          </p:nvSpPr>
          <p:spPr>
            <a:xfrm>
              <a:off x="7385716" y="2518669"/>
              <a:ext cx="28575" cy="19050"/>
            </a:xfrm>
            <a:custGeom>
              <a:avLst/>
              <a:gdLst>
                <a:gd name="connsiteX0" fmla="*/ 26640 w 28575"/>
                <a:gd name="connsiteY0" fmla="*/ 11170 h 19050"/>
                <a:gd name="connsiteX1" fmla="*/ 7590 w 28575"/>
                <a:gd name="connsiteY1" fmla="*/ 8313 h 19050"/>
                <a:gd name="connsiteX2" fmla="*/ 26640 w 28575"/>
                <a:gd name="connsiteY2" fmla="*/ 11170 h 19050"/>
                <a:gd name="connsiteX3" fmla="*/ 24734 w 28575"/>
                <a:gd name="connsiteY3" fmla="*/ 13075 h 19050"/>
                <a:gd name="connsiteX4" fmla="*/ 23782 w 28575"/>
                <a:gd name="connsiteY4" fmla="*/ 12123 h 19050"/>
                <a:gd name="connsiteX5" fmla="*/ 24734 w 28575"/>
                <a:gd name="connsiteY5" fmla="*/ 1307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575" h="19050">
                  <a:moveTo>
                    <a:pt x="26640" y="11170"/>
                  </a:moveTo>
                  <a:cubicBezTo>
                    <a:pt x="9494" y="11170"/>
                    <a:pt x="5684" y="20695"/>
                    <a:pt x="7590" y="8313"/>
                  </a:cubicBezTo>
                  <a:cubicBezTo>
                    <a:pt x="13304" y="9265"/>
                    <a:pt x="26640" y="3550"/>
                    <a:pt x="26640" y="11170"/>
                  </a:cubicBezTo>
                  <a:close/>
                  <a:moveTo>
                    <a:pt x="24734" y="13075"/>
                  </a:moveTo>
                  <a:lnTo>
                    <a:pt x="23782" y="12123"/>
                  </a:lnTo>
                  <a:cubicBezTo>
                    <a:pt x="23782" y="13075"/>
                    <a:pt x="24734" y="13075"/>
                    <a:pt x="24734" y="130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01" name="Freeform: Shape 500">
              <a:extLst>
                <a:ext uri="{FF2B5EF4-FFF2-40B4-BE49-F238E27FC236}">
                  <a16:creationId xmlns:a16="http://schemas.microsoft.com/office/drawing/2014/main" id="{ED644F8C-E61A-4804-830C-B5D7912EF221}"/>
                </a:ext>
              </a:extLst>
            </p:cNvPr>
            <p:cNvSpPr/>
            <p:nvPr/>
          </p:nvSpPr>
          <p:spPr>
            <a:xfrm>
              <a:off x="7573804" y="24360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02" name="Freeform: Shape 501">
              <a:extLst>
                <a:ext uri="{FF2B5EF4-FFF2-40B4-BE49-F238E27FC236}">
                  <a16:creationId xmlns:a16="http://schemas.microsoft.com/office/drawing/2014/main" id="{60413C4C-DF4A-45CE-B84E-B72E2B7643C2}"/>
                </a:ext>
              </a:extLst>
            </p:cNvPr>
            <p:cNvSpPr/>
            <p:nvPr/>
          </p:nvSpPr>
          <p:spPr>
            <a:xfrm>
              <a:off x="7452836" y="24445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03" name="Freeform: Shape 502">
              <a:extLst>
                <a:ext uri="{FF2B5EF4-FFF2-40B4-BE49-F238E27FC236}">
                  <a16:creationId xmlns:a16="http://schemas.microsoft.com/office/drawing/2014/main" id="{7349DEA5-297E-44A1-AC8C-FB8A646597F6}"/>
                </a:ext>
              </a:extLst>
            </p:cNvPr>
            <p:cNvSpPr/>
            <p:nvPr/>
          </p:nvSpPr>
          <p:spPr>
            <a:xfrm>
              <a:off x="7468076" y="242077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8096" y="8096"/>
                    <a:pt x="8096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04" name="Freeform: Shape 503">
              <a:extLst>
                <a:ext uri="{FF2B5EF4-FFF2-40B4-BE49-F238E27FC236}">
                  <a16:creationId xmlns:a16="http://schemas.microsoft.com/office/drawing/2014/main" id="{36C5E1FA-955D-4EF1-B3F5-A7D1D81659E9}"/>
                </a:ext>
              </a:extLst>
            </p:cNvPr>
            <p:cNvSpPr/>
            <p:nvPr/>
          </p:nvSpPr>
          <p:spPr>
            <a:xfrm>
              <a:off x="7562903" y="243601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05" name="Freeform: Shape 504">
              <a:extLst>
                <a:ext uri="{FF2B5EF4-FFF2-40B4-BE49-F238E27FC236}">
                  <a16:creationId xmlns:a16="http://schemas.microsoft.com/office/drawing/2014/main" id="{C207329B-6009-4D05-B52D-58BD90219D7A}"/>
                </a:ext>
              </a:extLst>
            </p:cNvPr>
            <p:cNvSpPr/>
            <p:nvPr/>
          </p:nvSpPr>
          <p:spPr>
            <a:xfrm>
              <a:off x="7502366" y="24341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8096" y="8096"/>
                  </a:cubicBez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06" name="Freeform: Shape 505">
              <a:extLst>
                <a:ext uri="{FF2B5EF4-FFF2-40B4-BE49-F238E27FC236}">
                  <a16:creationId xmlns:a16="http://schemas.microsoft.com/office/drawing/2014/main" id="{D3B0E3B7-0F42-499E-BCC2-959685AE7501}"/>
                </a:ext>
              </a:extLst>
            </p:cNvPr>
            <p:cNvSpPr/>
            <p:nvPr/>
          </p:nvSpPr>
          <p:spPr>
            <a:xfrm>
              <a:off x="7468076" y="242321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07" name="Freeform: Shape 506">
              <a:extLst>
                <a:ext uri="{FF2B5EF4-FFF2-40B4-BE49-F238E27FC236}">
                  <a16:creationId xmlns:a16="http://schemas.microsoft.com/office/drawing/2014/main" id="{7F86404D-A987-477D-B328-C9F58A844C39}"/>
                </a:ext>
              </a:extLst>
            </p:cNvPr>
            <p:cNvSpPr/>
            <p:nvPr/>
          </p:nvSpPr>
          <p:spPr>
            <a:xfrm>
              <a:off x="7445216" y="24255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08" name="Freeform: Shape 507">
              <a:extLst>
                <a:ext uri="{FF2B5EF4-FFF2-40B4-BE49-F238E27FC236}">
                  <a16:creationId xmlns:a16="http://schemas.microsoft.com/office/drawing/2014/main" id="{DD9B3887-6E5B-4C34-BE28-0F7CFA29678A}"/>
                </a:ext>
              </a:extLst>
            </p:cNvPr>
            <p:cNvSpPr/>
            <p:nvPr/>
          </p:nvSpPr>
          <p:spPr>
            <a:xfrm>
              <a:off x="7446698" y="244459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lnTo>
                    <a:pt x="7567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09" name="Freeform: Shape 508">
              <a:extLst>
                <a:ext uri="{FF2B5EF4-FFF2-40B4-BE49-F238E27FC236}">
                  <a16:creationId xmlns:a16="http://schemas.microsoft.com/office/drawing/2014/main" id="{0F65CC33-11A8-469C-B805-C09B1E3C904F}"/>
                </a:ext>
              </a:extLst>
            </p:cNvPr>
            <p:cNvSpPr/>
            <p:nvPr/>
          </p:nvSpPr>
          <p:spPr>
            <a:xfrm>
              <a:off x="7420451" y="243220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7144" y="8096"/>
                    <a:pt x="7144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0" name="Freeform: Shape 509">
              <a:extLst>
                <a:ext uri="{FF2B5EF4-FFF2-40B4-BE49-F238E27FC236}">
                  <a16:creationId xmlns:a16="http://schemas.microsoft.com/office/drawing/2014/main" id="{999B29B8-19EA-4DA2-A568-6E82FF91C956}"/>
                </a:ext>
              </a:extLst>
            </p:cNvPr>
            <p:cNvSpPr/>
            <p:nvPr/>
          </p:nvSpPr>
          <p:spPr>
            <a:xfrm>
              <a:off x="7444264" y="24398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1" name="Freeform: Shape 510">
              <a:extLst>
                <a:ext uri="{FF2B5EF4-FFF2-40B4-BE49-F238E27FC236}">
                  <a16:creationId xmlns:a16="http://schemas.microsoft.com/office/drawing/2014/main" id="{14252505-0099-42FB-9784-F79CC42E3F05}"/>
                </a:ext>
              </a:extLst>
            </p:cNvPr>
            <p:cNvSpPr/>
            <p:nvPr/>
          </p:nvSpPr>
          <p:spPr>
            <a:xfrm>
              <a:off x="7581001" y="245506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9049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2" name="Freeform: Shape 511">
              <a:extLst>
                <a:ext uri="{FF2B5EF4-FFF2-40B4-BE49-F238E27FC236}">
                  <a16:creationId xmlns:a16="http://schemas.microsoft.com/office/drawing/2014/main" id="{7D794CE7-D147-42E3-9E09-F1A33DDACFFF}"/>
                </a:ext>
              </a:extLst>
            </p:cNvPr>
            <p:cNvSpPr/>
            <p:nvPr/>
          </p:nvSpPr>
          <p:spPr>
            <a:xfrm>
              <a:off x="7584281" y="244459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7144"/>
                    <a:pt x="7144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3" name="Freeform: Shape 512">
              <a:extLst>
                <a:ext uri="{FF2B5EF4-FFF2-40B4-BE49-F238E27FC236}">
                  <a16:creationId xmlns:a16="http://schemas.microsoft.com/office/drawing/2014/main" id="{03884BAB-DC43-4C8B-B1B8-D927E64C0869}"/>
                </a:ext>
              </a:extLst>
            </p:cNvPr>
            <p:cNvSpPr/>
            <p:nvPr/>
          </p:nvSpPr>
          <p:spPr>
            <a:xfrm>
              <a:off x="7518559" y="2442160"/>
              <a:ext cx="9525" cy="9525"/>
            </a:xfrm>
            <a:custGeom>
              <a:avLst/>
              <a:gdLst>
                <a:gd name="connsiteX0" fmla="*/ 7144 w 9525"/>
                <a:gd name="connsiteY0" fmla="*/ 7670 h 9525"/>
                <a:gd name="connsiteX1" fmla="*/ 8096 w 9525"/>
                <a:gd name="connsiteY1" fmla="*/ 10527 h 9525"/>
                <a:gd name="connsiteX2" fmla="*/ 7144 w 9525"/>
                <a:gd name="connsiteY2" fmla="*/ 767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670"/>
                  </a:moveTo>
                  <a:cubicBezTo>
                    <a:pt x="7144" y="8622"/>
                    <a:pt x="8096" y="9575"/>
                    <a:pt x="8096" y="10527"/>
                  </a:cubicBezTo>
                  <a:cubicBezTo>
                    <a:pt x="9049" y="9575"/>
                    <a:pt x="8096" y="5765"/>
                    <a:pt x="7144" y="767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4" name="Freeform: Shape 513">
              <a:extLst>
                <a:ext uri="{FF2B5EF4-FFF2-40B4-BE49-F238E27FC236}">
                  <a16:creationId xmlns:a16="http://schemas.microsoft.com/office/drawing/2014/main" id="{A331F8F7-CA21-406C-8D8F-960BABE14F35}"/>
                </a:ext>
              </a:extLst>
            </p:cNvPr>
            <p:cNvSpPr/>
            <p:nvPr/>
          </p:nvSpPr>
          <p:spPr>
            <a:xfrm>
              <a:off x="7576661" y="249316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7144" y="7144"/>
                    <a:pt x="8096" y="7144"/>
                  </a:cubicBezTo>
                  <a:cubicBezTo>
                    <a:pt x="7144" y="8096"/>
                    <a:pt x="7144" y="9049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5" name="Freeform: Shape 514">
              <a:extLst>
                <a:ext uri="{FF2B5EF4-FFF2-40B4-BE49-F238E27FC236}">
                  <a16:creationId xmlns:a16="http://schemas.microsoft.com/office/drawing/2014/main" id="{F794D562-E023-421B-9962-41F634AE7C05}"/>
                </a:ext>
              </a:extLst>
            </p:cNvPr>
            <p:cNvSpPr/>
            <p:nvPr/>
          </p:nvSpPr>
          <p:spPr>
            <a:xfrm>
              <a:off x="7576661" y="249126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8096" y="8096"/>
                    <a:pt x="7144" y="9049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6" name="Freeform: Shape 515">
              <a:extLst>
                <a:ext uri="{FF2B5EF4-FFF2-40B4-BE49-F238E27FC236}">
                  <a16:creationId xmlns:a16="http://schemas.microsoft.com/office/drawing/2014/main" id="{1F4F3992-A23B-465D-9CC3-61EC70EAF9BC}"/>
                </a:ext>
              </a:extLst>
            </p:cNvPr>
            <p:cNvSpPr/>
            <p:nvPr/>
          </p:nvSpPr>
          <p:spPr>
            <a:xfrm>
              <a:off x="7519088" y="2496264"/>
              <a:ext cx="9525" cy="9525"/>
            </a:xfrm>
            <a:custGeom>
              <a:avLst/>
              <a:gdLst>
                <a:gd name="connsiteX0" fmla="*/ 7567 w 9525"/>
                <a:gd name="connsiteY0" fmla="*/ 7858 h 9525"/>
                <a:gd name="connsiteX1" fmla="*/ 7567 w 9525"/>
                <a:gd name="connsiteY1" fmla="*/ 7858 h 9525"/>
                <a:gd name="connsiteX2" fmla="*/ 7567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858"/>
                  </a:moveTo>
                  <a:cubicBezTo>
                    <a:pt x="7567" y="6906"/>
                    <a:pt x="6615" y="6906"/>
                    <a:pt x="7567" y="7858"/>
                  </a:cubicBezTo>
                  <a:cubicBezTo>
                    <a:pt x="6615" y="7858"/>
                    <a:pt x="7567" y="7858"/>
                    <a:pt x="7567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7" name="Freeform: Shape 516">
              <a:extLst>
                <a:ext uri="{FF2B5EF4-FFF2-40B4-BE49-F238E27FC236}">
                  <a16:creationId xmlns:a16="http://schemas.microsoft.com/office/drawing/2014/main" id="{0D7CD9BA-B039-475E-A917-8E526B4495FE}"/>
                </a:ext>
              </a:extLst>
            </p:cNvPr>
            <p:cNvSpPr/>
            <p:nvPr/>
          </p:nvSpPr>
          <p:spPr>
            <a:xfrm>
              <a:off x="7585722" y="2430169"/>
              <a:ext cx="9525" cy="28575"/>
            </a:xfrm>
            <a:custGeom>
              <a:avLst/>
              <a:gdLst>
                <a:gd name="connsiteX0" fmla="*/ 7608 w 9525"/>
                <a:gd name="connsiteY0" fmla="*/ 23471 h 28575"/>
                <a:gd name="connsiteX1" fmla="*/ 7608 w 9525"/>
                <a:gd name="connsiteY1" fmla="*/ 23471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8575">
                  <a:moveTo>
                    <a:pt x="7608" y="23471"/>
                  </a:moveTo>
                  <a:cubicBezTo>
                    <a:pt x="10465" y="-6057"/>
                    <a:pt x="5703" y="11088"/>
                    <a:pt x="7608" y="2347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8" name="Freeform: Shape 517">
              <a:extLst>
                <a:ext uri="{FF2B5EF4-FFF2-40B4-BE49-F238E27FC236}">
                  <a16:creationId xmlns:a16="http://schemas.microsoft.com/office/drawing/2014/main" id="{BCE4288C-6874-428E-9545-EF23307A5B54}"/>
                </a:ext>
              </a:extLst>
            </p:cNvPr>
            <p:cNvSpPr/>
            <p:nvPr/>
          </p:nvSpPr>
          <p:spPr>
            <a:xfrm>
              <a:off x="7582376" y="248226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9" name="Freeform: Shape 518">
              <a:extLst>
                <a:ext uri="{FF2B5EF4-FFF2-40B4-BE49-F238E27FC236}">
                  <a16:creationId xmlns:a16="http://schemas.microsoft.com/office/drawing/2014/main" id="{9D65D35E-6B82-4B05-83C1-B7A051980A13}"/>
                </a:ext>
              </a:extLst>
            </p:cNvPr>
            <p:cNvSpPr/>
            <p:nvPr/>
          </p:nvSpPr>
          <p:spPr>
            <a:xfrm>
              <a:off x="7421404" y="25160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20" name="Freeform: Shape 519">
              <a:extLst>
                <a:ext uri="{FF2B5EF4-FFF2-40B4-BE49-F238E27FC236}">
                  <a16:creationId xmlns:a16="http://schemas.microsoft.com/office/drawing/2014/main" id="{14D7DA7E-CA87-449C-83C2-AE5897EEC658}"/>
                </a:ext>
              </a:extLst>
            </p:cNvPr>
            <p:cNvSpPr/>
            <p:nvPr/>
          </p:nvSpPr>
          <p:spPr>
            <a:xfrm>
              <a:off x="7580471" y="24626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21" name="Freeform: Shape 520">
              <a:extLst>
                <a:ext uri="{FF2B5EF4-FFF2-40B4-BE49-F238E27FC236}">
                  <a16:creationId xmlns:a16="http://schemas.microsoft.com/office/drawing/2014/main" id="{495B0D20-C04E-4B06-8F02-0782D44AD442}"/>
                </a:ext>
              </a:extLst>
            </p:cNvPr>
            <p:cNvSpPr/>
            <p:nvPr/>
          </p:nvSpPr>
          <p:spPr>
            <a:xfrm>
              <a:off x="7429976" y="25160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22" name="Freeform: Shape 521">
              <a:extLst>
                <a:ext uri="{FF2B5EF4-FFF2-40B4-BE49-F238E27FC236}">
                  <a16:creationId xmlns:a16="http://schemas.microsoft.com/office/drawing/2014/main" id="{BF16ADF4-A695-4D50-8784-FBCD5AFA94A4}"/>
                </a:ext>
              </a:extLst>
            </p:cNvPr>
            <p:cNvSpPr/>
            <p:nvPr/>
          </p:nvSpPr>
          <p:spPr>
            <a:xfrm>
              <a:off x="7430929" y="24264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23" name="Freeform: Shape 522">
              <a:extLst>
                <a:ext uri="{FF2B5EF4-FFF2-40B4-BE49-F238E27FC236}">
                  <a16:creationId xmlns:a16="http://schemas.microsoft.com/office/drawing/2014/main" id="{F5450C3C-5A2E-418E-B5A9-7A04008C3600}"/>
                </a:ext>
              </a:extLst>
            </p:cNvPr>
            <p:cNvSpPr/>
            <p:nvPr/>
          </p:nvSpPr>
          <p:spPr>
            <a:xfrm>
              <a:off x="7429976" y="25160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24" name="Freeform: Shape 523">
              <a:extLst>
                <a:ext uri="{FF2B5EF4-FFF2-40B4-BE49-F238E27FC236}">
                  <a16:creationId xmlns:a16="http://schemas.microsoft.com/office/drawing/2014/main" id="{0CBA7698-5062-460E-98A8-B09989B6D170}"/>
                </a:ext>
              </a:extLst>
            </p:cNvPr>
            <p:cNvSpPr/>
            <p:nvPr/>
          </p:nvSpPr>
          <p:spPr>
            <a:xfrm>
              <a:off x="7470934" y="249888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25" name="Freeform: Shape 524">
              <a:extLst>
                <a:ext uri="{FF2B5EF4-FFF2-40B4-BE49-F238E27FC236}">
                  <a16:creationId xmlns:a16="http://schemas.microsoft.com/office/drawing/2014/main" id="{A771278B-79F4-4F6F-ADC9-99620F067776}"/>
                </a:ext>
              </a:extLst>
            </p:cNvPr>
            <p:cNvSpPr/>
            <p:nvPr/>
          </p:nvSpPr>
          <p:spPr>
            <a:xfrm>
              <a:off x="7462361" y="24941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26" name="Freeform: Shape 525">
              <a:extLst>
                <a:ext uri="{FF2B5EF4-FFF2-40B4-BE49-F238E27FC236}">
                  <a16:creationId xmlns:a16="http://schemas.microsoft.com/office/drawing/2014/main" id="{5CDA3E53-60F0-49EA-8740-A5CE5F82C2F0}"/>
                </a:ext>
              </a:extLst>
            </p:cNvPr>
            <p:cNvSpPr/>
            <p:nvPr/>
          </p:nvSpPr>
          <p:spPr>
            <a:xfrm>
              <a:off x="7514034" y="242458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ubicBezTo>
                    <a:pt x="6906" y="7144"/>
                    <a:pt x="7858" y="7144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27" name="Freeform: Shape 526">
              <a:extLst>
                <a:ext uri="{FF2B5EF4-FFF2-40B4-BE49-F238E27FC236}">
                  <a16:creationId xmlns:a16="http://schemas.microsoft.com/office/drawing/2014/main" id="{D95D07F3-133A-4CC7-8BE6-C0063CCCA944}"/>
                </a:ext>
              </a:extLst>
            </p:cNvPr>
            <p:cNvSpPr/>
            <p:nvPr/>
          </p:nvSpPr>
          <p:spPr>
            <a:xfrm>
              <a:off x="7429976" y="25169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9049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28" name="Freeform: Shape 527">
              <a:extLst>
                <a:ext uri="{FF2B5EF4-FFF2-40B4-BE49-F238E27FC236}">
                  <a16:creationId xmlns:a16="http://schemas.microsoft.com/office/drawing/2014/main" id="{086C44FD-9707-4FB9-8A8F-108440B525D4}"/>
                </a:ext>
              </a:extLst>
            </p:cNvPr>
            <p:cNvSpPr/>
            <p:nvPr/>
          </p:nvSpPr>
          <p:spPr>
            <a:xfrm>
              <a:off x="7481411" y="24779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29" name="Freeform: Shape 528">
              <a:extLst>
                <a:ext uri="{FF2B5EF4-FFF2-40B4-BE49-F238E27FC236}">
                  <a16:creationId xmlns:a16="http://schemas.microsoft.com/office/drawing/2014/main" id="{2F330BC7-0270-4BC3-A40E-93007A06202E}"/>
                </a:ext>
              </a:extLst>
            </p:cNvPr>
            <p:cNvSpPr/>
            <p:nvPr/>
          </p:nvSpPr>
          <p:spPr>
            <a:xfrm>
              <a:off x="7484297" y="2471605"/>
              <a:ext cx="9525" cy="19050"/>
            </a:xfrm>
            <a:custGeom>
              <a:avLst/>
              <a:gdLst>
                <a:gd name="connsiteX0" fmla="*/ 9020 w 9525"/>
                <a:gd name="connsiteY0" fmla="*/ 16325 h 19050"/>
                <a:gd name="connsiteX1" fmla="*/ 9020 w 9525"/>
                <a:gd name="connsiteY1" fmla="*/ 1632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020" y="16325"/>
                  </a:moveTo>
                  <a:cubicBezTo>
                    <a:pt x="12830" y="-6535"/>
                    <a:pt x="3305" y="21087"/>
                    <a:pt x="9020" y="1632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30" name="Freeform: Shape 529">
              <a:extLst>
                <a:ext uri="{FF2B5EF4-FFF2-40B4-BE49-F238E27FC236}">
                  <a16:creationId xmlns:a16="http://schemas.microsoft.com/office/drawing/2014/main" id="{6E9482A2-29A7-454C-85E5-7DA005588191}"/>
                </a:ext>
              </a:extLst>
            </p:cNvPr>
            <p:cNvSpPr/>
            <p:nvPr/>
          </p:nvSpPr>
          <p:spPr>
            <a:xfrm>
              <a:off x="7485751" y="248173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8096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8096"/>
                    <a:pt x="7567" y="8096"/>
                  </a:cubicBezTo>
                  <a:cubicBezTo>
                    <a:pt x="6615" y="8096"/>
                    <a:pt x="7567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31" name="Freeform: Shape 530">
              <a:extLst>
                <a:ext uri="{FF2B5EF4-FFF2-40B4-BE49-F238E27FC236}">
                  <a16:creationId xmlns:a16="http://schemas.microsoft.com/office/drawing/2014/main" id="{455D90A7-53EB-4157-B06A-B09430B99830}"/>
                </a:ext>
              </a:extLst>
            </p:cNvPr>
            <p:cNvSpPr/>
            <p:nvPr/>
          </p:nvSpPr>
          <p:spPr>
            <a:xfrm>
              <a:off x="7501414" y="2486739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7858"/>
                    <a:pt x="7144" y="6906"/>
                    <a:pt x="7144" y="7858"/>
                  </a:cubicBez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32" name="Freeform: Shape 531">
              <a:extLst>
                <a:ext uri="{FF2B5EF4-FFF2-40B4-BE49-F238E27FC236}">
                  <a16:creationId xmlns:a16="http://schemas.microsoft.com/office/drawing/2014/main" id="{D36C8E6C-9D3A-4FF1-A206-85F3A7E6CDFB}"/>
                </a:ext>
              </a:extLst>
            </p:cNvPr>
            <p:cNvSpPr/>
            <p:nvPr/>
          </p:nvSpPr>
          <p:spPr>
            <a:xfrm>
              <a:off x="7394734" y="24855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10001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33" name="Freeform: Shape 532">
              <a:extLst>
                <a:ext uri="{FF2B5EF4-FFF2-40B4-BE49-F238E27FC236}">
                  <a16:creationId xmlns:a16="http://schemas.microsoft.com/office/drawing/2014/main" id="{495C8725-D6E4-46B9-A291-FF663C140C45}"/>
                </a:ext>
              </a:extLst>
            </p:cNvPr>
            <p:cNvSpPr/>
            <p:nvPr/>
          </p:nvSpPr>
          <p:spPr>
            <a:xfrm>
              <a:off x="7536233" y="2463366"/>
              <a:ext cx="9525" cy="9525"/>
            </a:xfrm>
            <a:custGeom>
              <a:avLst/>
              <a:gdLst>
                <a:gd name="connsiteX0" fmla="*/ 7567 w 9525"/>
                <a:gd name="connsiteY0" fmla="*/ 7419 h 9525"/>
                <a:gd name="connsiteX1" fmla="*/ 7567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419"/>
                  </a:moveTo>
                  <a:cubicBezTo>
                    <a:pt x="6615" y="6466"/>
                    <a:pt x="7567" y="8371"/>
                    <a:pt x="7567" y="74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34" name="Freeform: Shape 533">
              <a:extLst>
                <a:ext uri="{FF2B5EF4-FFF2-40B4-BE49-F238E27FC236}">
                  <a16:creationId xmlns:a16="http://schemas.microsoft.com/office/drawing/2014/main" id="{915C717F-040D-462A-A302-8C444AB00697}"/>
                </a:ext>
              </a:extLst>
            </p:cNvPr>
            <p:cNvSpPr/>
            <p:nvPr/>
          </p:nvSpPr>
          <p:spPr>
            <a:xfrm>
              <a:off x="7487126" y="24712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9049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35" name="Freeform: Shape 534">
              <a:extLst>
                <a:ext uri="{FF2B5EF4-FFF2-40B4-BE49-F238E27FC236}">
                  <a16:creationId xmlns:a16="http://schemas.microsoft.com/office/drawing/2014/main" id="{83F90A75-A133-4DB3-B6CF-FA1A23D42BFE}"/>
                </a:ext>
              </a:extLst>
            </p:cNvPr>
            <p:cNvSpPr/>
            <p:nvPr/>
          </p:nvSpPr>
          <p:spPr>
            <a:xfrm>
              <a:off x="7538561" y="24712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11906"/>
                    <a:pt x="9049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36" name="Freeform: Shape 535">
              <a:extLst>
                <a:ext uri="{FF2B5EF4-FFF2-40B4-BE49-F238E27FC236}">
                  <a16:creationId xmlns:a16="http://schemas.microsoft.com/office/drawing/2014/main" id="{3DC24FCA-BD8E-46AE-8596-8975604D9AEA}"/>
                </a:ext>
              </a:extLst>
            </p:cNvPr>
            <p:cNvSpPr/>
            <p:nvPr/>
          </p:nvSpPr>
          <p:spPr>
            <a:xfrm>
              <a:off x="7540466" y="24722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37" name="Freeform: Shape 536">
              <a:extLst>
                <a:ext uri="{FF2B5EF4-FFF2-40B4-BE49-F238E27FC236}">
                  <a16:creationId xmlns:a16="http://schemas.microsoft.com/office/drawing/2014/main" id="{E2F5C8C1-AFEC-40A3-890D-32916C65A452}"/>
                </a:ext>
              </a:extLst>
            </p:cNvPr>
            <p:cNvSpPr/>
            <p:nvPr/>
          </p:nvSpPr>
          <p:spPr>
            <a:xfrm>
              <a:off x="7246144" y="2403977"/>
              <a:ext cx="352425" cy="133350"/>
            </a:xfrm>
            <a:custGeom>
              <a:avLst/>
              <a:gdLst>
                <a:gd name="connsiteX0" fmla="*/ 154781 w 352425"/>
                <a:gd name="connsiteY0" fmla="*/ 87762 h 133350"/>
                <a:gd name="connsiteX1" fmla="*/ 7144 w 352425"/>
                <a:gd name="connsiteY1" fmla="*/ 94430 h 133350"/>
                <a:gd name="connsiteX2" fmla="*/ 164306 w 352425"/>
                <a:gd name="connsiteY2" fmla="*/ 36327 h 133350"/>
                <a:gd name="connsiteX3" fmla="*/ 141446 w 352425"/>
                <a:gd name="connsiteY3" fmla="*/ 43947 h 133350"/>
                <a:gd name="connsiteX4" fmla="*/ 190976 w 352425"/>
                <a:gd name="connsiteY4" fmla="*/ 47757 h 133350"/>
                <a:gd name="connsiteX5" fmla="*/ 219551 w 352425"/>
                <a:gd name="connsiteY5" fmla="*/ 37280 h 133350"/>
                <a:gd name="connsiteX6" fmla="*/ 204311 w 352425"/>
                <a:gd name="connsiteY6" fmla="*/ 26802 h 133350"/>
                <a:gd name="connsiteX7" fmla="*/ 222409 w 352425"/>
                <a:gd name="connsiteY7" fmla="*/ 58235 h 133350"/>
                <a:gd name="connsiteX8" fmla="*/ 221456 w 352425"/>
                <a:gd name="connsiteY8" fmla="*/ 50615 h 133350"/>
                <a:gd name="connsiteX9" fmla="*/ 233839 w 352425"/>
                <a:gd name="connsiteY9" fmla="*/ 26802 h 133350"/>
                <a:gd name="connsiteX10" fmla="*/ 228124 w 352425"/>
                <a:gd name="connsiteY10" fmla="*/ 46805 h 133350"/>
                <a:gd name="connsiteX11" fmla="*/ 243364 w 352425"/>
                <a:gd name="connsiteY11" fmla="*/ 26802 h 133350"/>
                <a:gd name="connsiteX12" fmla="*/ 241459 w 352425"/>
                <a:gd name="connsiteY12" fmla="*/ 52520 h 133350"/>
                <a:gd name="connsiteX13" fmla="*/ 265271 w 352425"/>
                <a:gd name="connsiteY13" fmla="*/ 40137 h 133350"/>
                <a:gd name="connsiteX14" fmla="*/ 272891 w 352425"/>
                <a:gd name="connsiteY14" fmla="*/ 28707 h 133350"/>
                <a:gd name="connsiteX15" fmla="*/ 319564 w 352425"/>
                <a:gd name="connsiteY15" fmla="*/ 36327 h 133350"/>
                <a:gd name="connsiteX16" fmla="*/ 319564 w 352425"/>
                <a:gd name="connsiteY16" fmla="*/ 26802 h 133350"/>
                <a:gd name="connsiteX17" fmla="*/ 325279 w 352425"/>
                <a:gd name="connsiteY17" fmla="*/ 30612 h 133350"/>
                <a:gd name="connsiteX18" fmla="*/ 348139 w 352425"/>
                <a:gd name="connsiteY18" fmla="*/ 79190 h 133350"/>
                <a:gd name="connsiteX19" fmla="*/ 227171 w 352425"/>
                <a:gd name="connsiteY19" fmla="*/ 121100 h 133350"/>
                <a:gd name="connsiteX20" fmla="*/ 228124 w 352425"/>
                <a:gd name="connsiteY20" fmla="*/ 88715 h 133350"/>
                <a:gd name="connsiteX21" fmla="*/ 173831 w 352425"/>
                <a:gd name="connsiteY21" fmla="*/ 126815 h 133350"/>
                <a:gd name="connsiteX22" fmla="*/ 154781 w 352425"/>
                <a:gd name="connsiteY22" fmla="*/ 87762 h 133350"/>
                <a:gd name="connsiteX23" fmla="*/ 20479 w 352425"/>
                <a:gd name="connsiteY23" fmla="*/ 85857 h 133350"/>
                <a:gd name="connsiteX24" fmla="*/ 20479 w 352425"/>
                <a:gd name="connsiteY24" fmla="*/ 83952 h 133350"/>
                <a:gd name="connsiteX25" fmla="*/ 20479 w 352425"/>
                <a:gd name="connsiteY25" fmla="*/ 85857 h 133350"/>
                <a:gd name="connsiteX26" fmla="*/ 194786 w 352425"/>
                <a:gd name="connsiteY26" fmla="*/ 70617 h 133350"/>
                <a:gd name="connsiteX27" fmla="*/ 194786 w 352425"/>
                <a:gd name="connsiteY27" fmla="*/ 70617 h 133350"/>
                <a:gd name="connsiteX28" fmla="*/ 196691 w 352425"/>
                <a:gd name="connsiteY28" fmla="*/ 86810 h 133350"/>
                <a:gd name="connsiteX29" fmla="*/ 196691 w 352425"/>
                <a:gd name="connsiteY29" fmla="*/ 86810 h 133350"/>
                <a:gd name="connsiteX30" fmla="*/ 198596 w 352425"/>
                <a:gd name="connsiteY30" fmla="*/ 82047 h 133350"/>
                <a:gd name="connsiteX31" fmla="*/ 198596 w 352425"/>
                <a:gd name="connsiteY31" fmla="*/ 82047 h 133350"/>
                <a:gd name="connsiteX32" fmla="*/ 198596 w 352425"/>
                <a:gd name="connsiteY32" fmla="*/ 82047 h 133350"/>
                <a:gd name="connsiteX33" fmla="*/ 168116 w 352425"/>
                <a:gd name="connsiteY33" fmla="*/ 80142 h 133350"/>
                <a:gd name="connsiteX34" fmla="*/ 168116 w 352425"/>
                <a:gd name="connsiteY34" fmla="*/ 80142 h 133350"/>
                <a:gd name="connsiteX35" fmla="*/ 170974 w 352425"/>
                <a:gd name="connsiteY35" fmla="*/ 84905 h 133350"/>
                <a:gd name="connsiteX36" fmla="*/ 170974 w 352425"/>
                <a:gd name="connsiteY36" fmla="*/ 84905 h 133350"/>
                <a:gd name="connsiteX37" fmla="*/ 181451 w 352425"/>
                <a:gd name="connsiteY37" fmla="*/ 96335 h 133350"/>
                <a:gd name="connsiteX38" fmla="*/ 181451 w 352425"/>
                <a:gd name="connsiteY38" fmla="*/ 96335 h 133350"/>
                <a:gd name="connsiteX39" fmla="*/ 315754 w 352425"/>
                <a:gd name="connsiteY39" fmla="*/ 72522 h 133350"/>
                <a:gd name="connsiteX40" fmla="*/ 315754 w 352425"/>
                <a:gd name="connsiteY40" fmla="*/ 72522 h 133350"/>
                <a:gd name="connsiteX41" fmla="*/ 290036 w 352425"/>
                <a:gd name="connsiteY41" fmla="*/ 66807 h 133350"/>
                <a:gd name="connsiteX42" fmla="*/ 290036 w 352425"/>
                <a:gd name="connsiteY42" fmla="*/ 66807 h 133350"/>
                <a:gd name="connsiteX43" fmla="*/ 224314 w 352425"/>
                <a:gd name="connsiteY43" fmla="*/ 68712 h 133350"/>
                <a:gd name="connsiteX44" fmla="*/ 224314 w 352425"/>
                <a:gd name="connsiteY44" fmla="*/ 68712 h 133350"/>
                <a:gd name="connsiteX45" fmla="*/ 216694 w 352425"/>
                <a:gd name="connsiteY45" fmla="*/ 73475 h 133350"/>
                <a:gd name="connsiteX46" fmla="*/ 216694 w 352425"/>
                <a:gd name="connsiteY46" fmla="*/ 73475 h 133350"/>
                <a:gd name="connsiteX47" fmla="*/ 175736 w 352425"/>
                <a:gd name="connsiteY47" fmla="*/ 40137 h 133350"/>
                <a:gd name="connsiteX48" fmla="*/ 175736 w 352425"/>
                <a:gd name="connsiteY48" fmla="*/ 40137 h 13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352425" h="133350">
                  <a:moveTo>
                    <a:pt x="154781" y="87762"/>
                  </a:moveTo>
                  <a:cubicBezTo>
                    <a:pt x="137636" y="94430"/>
                    <a:pt x="19526" y="101097"/>
                    <a:pt x="7144" y="94430"/>
                  </a:cubicBezTo>
                  <a:cubicBezTo>
                    <a:pt x="53816" y="35375"/>
                    <a:pt x="123349" y="93477"/>
                    <a:pt x="164306" y="36327"/>
                  </a:cubicBezTo>
                  <a:cubicBezTo>
                    <a:pt x="175736" y="20135"/>
                    <a:pt x="144304" y="42042"/>
                    <a:pt x="141446" y="43947"/>
                  </a:cubicBezTo>
                  <a:cubicBezTo>
                    <a:pt x="144304" y="-15108"/>
                    <a:pt x="170974" y="64902"/>
                    <a:pt x="190976" y="47757"/>
                  </a:cubicBezTo>
                  <a:cubicBezTo>
                    <a:pt x="191929" y="68712"/>
                    <a:pt x="190976" y="-44635"/>
                    <a:pt x="219551" y="37280"/>
                  </a:cubicBezTo>
                  <a:cubicBezTo>
                    <a:pt x="219551" y="37280"/>
                    <a:pt x="200501" y="28707"/>
                    <a:pt x="204311" y="26802"/>
                  </a:cubicBezTo>
                  <a:cubicBezTo>
                    <a:pt x="195739" y="51567"/>
                    <a:pt x="201454" y="62045"/>
                    <a:pt x="222409" y="58235"/>
                  </a:cubicBezTo>
                  <a:cubicBezTo>
                    <a:pt x="217646" y="62045"/>
                    <a:pt x="250984" y="22040"/>
                    <a:pt x="221456" y="50615"/>
                  </a:cubicBezTo>
                  <a:cubicBezTo>
                    <a:pt x="228124" y="38232"/>
                    <a:pt x="209074" y="34422"/>
                    <a:pt x="233839" y="26802"/>
                  </a:cubicBezTo>
                  <a:cubicBezTo>
                    <a:pt x="231934" y="40137"/>
                    <a:pt x="234791" y="37280"/>
                    <a:pt x="228124" y="46805"/>
                  </a:cubicBezTo>
                  <a:cubicBezTo>
                    <a:pt x="236696" y="42042"/>
                    <a:pt x="242411" y="35375"/>
                    <a:pt x="243364" y="26802"/>
                  </a:cubicBezTo>
                  <a:cubicBezTo>
                    <a:pt x="243364" y="21087"/>
                    <a:pt x="238601" y="51567"/>
                    <a:pt x="241459" y="52520"/>
                  </a:cubicBezTo>
                  <a:cubicBezTo>
                    <a:pt x="239554" y="42042"/>
                    <a:pt x="251936" y="11562"/>
                    <a:pt x="265271" y="40137"/>
                  </a:cubicBezTo>
                  <a:cubicBezTo>
                    <a:pt x="267176" y="41090"/>
                    <a:pt x="250031" y="37280"/>
                    <a:pt x="272891" y="28707"/>
                  </a:cubicBezTo>
                  <a:cubicBezTo>
                    <a:pt x="249079" y="71570"/>
                    <a:pt x="320516" y="21087"/>
                    <a:pt x="319564" y="36327"/>
                  </a:cubicBezTo>
                  <a:cubicBezTo>
                    <a:pt x="286226" y="24897"/>
                    <a:pt x="346234" y="79190"/>
                    <a:pt x="319564" y="26802"/>
                  </a:cubicBezTo>
                  <a:cubicBezTo>
                    <a:pt x="333851" y="21087"/>
                    <a:pt x="312896" y="78237"/>
                    <a:pt x="325279" y="30612"/>
                  </a:cubicBezTo>
                  <a:cubicBezTo>
                    <a:pt x="385286" y="62045"/>
                    <a:pt x="290036" y="61092"/>
                    <a:pt x="348139" y="79190"/>
                  </a:cubicBezTo>
                  <a:cubicBezTo>
                    <a:pt x="343376" y="101097"/>
                    <a:pt x="229076" y="121100"/>
                    <a:pt x="227171" y="121100"/>
                  </a:cubicBezTo>
                  <a:cubicBezTo>
                    <a:pt x="235744" y="113480"/>
                    <a:pt x="235744" y="103002"/>
                    <a:pt x="228124" y="88715"/>
                  </a:cubicBezTo>
                  <a:cubicBezTo>
                    <a:pt x="210979" y="130625"/>
                    <a:pt x="185261" y="93477"/>
                    <a:pt x="173831" y="126815"/>
                  </a:cubicBezTo>
                  <a:cubicBezTo>
                    <a:pt x="175736" y="117290"/>
                    <a:pt x="181451" y="106812"/>
                    <a:pt x="154781" y="87762"/>
                  </a:cubicBezTo>
                  <a:close/>
                  <a:moveTo>
                    <a:pt x="20479" y="85857"/>
                  </a:moveTo>
                  <a:cubicBezTo>
                    <a:pt x="20479" y="85857"/>
                    <a:pt x="20479" y="84905"/>
                    <a:pt x="20479" y="83952"/>
                  </a:cubicBezTo>
                  <a:cubicBezTo>
                    <a:pt x="21431" y="84905"/>
                    <a:pt x="21431" y="85857"/>
                    <a:pt x="20479" y="85857"/>
                  </a:cubicBezTo>
                  <a:close/>
                  <a:moveTo>
                    <a:pt x="194786" y="70617"/>
                  </a:moveTo>
                  <a:cubicBezTo>
                    <a:pt x="191929" y="70617"/>
                    <a:pt x="177641" y="103002"/>
                    <a:pt x="194786" y="70617"/>
                  </a:cubicBezTo>
                  <a:close/>
                  <a:moveTo>
                    <a:pt x="196691" y="86810"/>
                  </a:moveTo>
                  <a:cubicBezTo>
                    <a:pt x="197644" y="87762"/>
                    <a:pt x="197644" y="80142"/>
                    <a:pt x="196691" y="86810"/>
                  </a:cubicBezTo>
                  <a:close/>
                  <a:moveTo>
                    <a:pt x="198596" y="82047"/>
                  </a:moveTo>
                  <a:cubicBezTo>
                    <a:pt x="197644" y="82047"/>
                    <a:pt x="197644" y="82047"/>
                    <a:pt x="198596" y="82047"/>
                  </a:cubicBezTo>
                  <a:lnTo>
                    <a:pt x="198596" y="82047"/>
                  </a:lnTo>
                  <a:close/>
                  <a:moveTo>
                    <a:pt x="168116" y="80142"/>
                  </a:moveTo>
                  <a:cubicBezTo>
                    <a:pt x="167164" y="79190"/>
                    <a:pt x="166211" y="80142"/>
                    <a:pt x="168116" y="80142"/>
                  </a:cubicBezTo>
                  <a:close/>
                  <a:moveTo>
                    <a:pt x="170974" y="84905"/>
                  </a:moveTo>
                  <a:cubicBezTo>
                    <a:pt x="170974" y="76332"/>
                    <a:pt x="170021" y="83000"/>
                    <a:pt x="170974" y="84905"/>
                  </a:cubicBezTo>
                  <a:close/>
                  <a:moveTo>
                    <a:pt x="181451" y="96335"/>
                  </a:moveTo>
                  <a:cubicBezTo>
                    <a:pt x="185261" y="70617"/>
                    <a:pt x="182404" y="94430"/>
                    <a:pt x="181451" y="96335"/>
                  </a:cubicBezTo>
                  <a:close/>
                  <a:moveTo>
                    <a:pt x="315754" y="72522"/>
                  </a:moveTo>
                  <a:cubicBezTo>
                    <a:pt x="314801" y="67760"/>
                    <a:pt x="310991" y="81095"/>
                    <a:pt x="315754" y="72522"/>
                  </a:cubicBezTo>
                  <a:close/>
                  <a:moveTo>
                    <a:pt x="290036" y="66807"/>
                  </a:moveTo>
                  <a:cubicBezTo>
                    <a:pt x="262414" y="114432"/>
                    <a:pt x="327184" y="61092"/>
                    <a:pt x="290036" y="66807"/>
                  </a:cubicBezTo>
                  <a:close/>
                  <a:moveTo>
                    <a:pt x="224314" y="68712"/>
                  </a:moveTo>
                  <a:cubicBezTo>
                    <a:pt x="247174" y="178250"/>
                    <a:pt x="304324" y="12515"/>
                    <a:pt x="224314" y="68712"/>
                  </a:cubicBezTo>
                  <a:close/>
                  <a:moveTo>
                    <a:pt x="216694" y="73475"/>
                  </a:moveTo>
                  <a:cubicBezTo>
                    <a:pt x="182404" y="120147"/>
                    <a:pt x="216694" y="67760"/>
                    <a:pt x="216694" y="73475"/>
                  </a:cubicBezTo>
                  <a:close/>
                  <a:moveTo>
                    <a:pt x="175736" y="40137"/>
                  </a:moveTo>
                  <a:cubicBezTo>
                    <a:pt x="175736" y="40137"/>
                    <a:pt x="175736" y="40137"/>
                    <a:pt x="175736" y="401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38" name="Freeform: Shape 537">
              <a:extLst>
                <a:ext uri="{FF2B5EF4-FFF2-40B4-BE49-F238E27FC236}">
                  <a16:creationId xmlns:a16="http://schemas.microsoft.com/office/drawing/2014/main" id="{138483B0-F4B5-4DAF-A387-B11C8209B207}"/>
                </a:ext>
              </a:extLst>
            </p:cNvPr>
            <p:cNvSpPr/>
            <p:nvPr/>
          </p:nvSpPr>
          <p:spPr>
            <a:xfrm>
              <a:off x="7582182" y="2451258"/>
              <a:ext cx="9525" cy="9525"/>
            </a:xfrm>
            <a:custGeom>
              <a:avLst/>
              <a:gdLst>
                <a:gd name="connsiteX0" fmla="*/ 7338 w 9525"/>
                <a:gd name="connsiteY0" fmla="*/ 10954 h 9525"/>
                <a:gd name="connsiteX1" fmla="*/ 9243 w 9525"/>
                <a:gd name="connsiteY1" fmla="*/ 7144 h 9525"/>
                <a:gd name="connsiteX2" fmla="*/ 7338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338" y="10954"/>
                  </a:moveTo>
                  <a:cubicBezTo>
                    <a:pt x="8291" y="10001"/>
                    <a:pt x="9243" y="10001"/>
                    <a:pt x="9243" y="7144"/>
                  </a:cubicBezTo>
                  <a:cubicBezTo>
                    <a:pt x="9243" y="10954"/>
                    <a:pt x="6386" y="8096"/>
                    <a:pt x="7338" y="1095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39" name="Freeform: Shape 538">
              <a:extLst>
                <a:ext uri="{FF2B5EF4-FFF2-40B4-BE49-F238E27FC236}">
                  <a16:creationId xmlns:a16="http://schemas.microsoft.com/office/drawing/2014/main" id="{D1E6C09D-AE0A-44F0-8D86-F0F098516851}"/>
                </a:ext>
              </a:extLst>
            </p:cNvPr>
            <p:cNvSpPr/>
            <p:nvPr/>
          </p:nvSpPr>
          <p:spPr>
            <a:xfrm>
              <a:off x="7583858" y="2456679"/>
              <a:ext cx="9525" cy="9525"/>
            </a:xfrm>
            <a:custGeom>
              <a:avLst/>
              <a:gdLst>
                <a:gd name="connsiteX0" fmla="*/ 7567 w 9525"/>
                <a:gd name="connsiteY0" fmla="*/ 9343 h 9525"/>
                <a:gd name="connsiteX1" fmla="*/ 7567 w 9525"/>
                <a:gd name="connsiteY1" fmla="*/ 93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9343"/>
                  </a:moveTo>
                  <a:cubicBezTo>
                    <a:pt x="7567" y="5533"/>
                    <a:pt x="6615" y="7438"/>
                    <a:pt x="7567" y="93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40" name="Freeform: Shape 539">
              <a:extLst>
                <a:ext uri="{FF2B5EF4-FFF2-40B4-BE49-F238E27FC236}">
                  <a16:creationId xmlns:a16="http://schemas.microsoft.com/office/drawing/2014/main" id="{6E1AF6AB-3299-4206-A871-CC78DEE9BCDC}"/>
                </a:ext>
              </a:extLst>
            </p:cNvPr>
            <p:cNvSpPr/>
            <p:nvPr/>
          </p:nvSpPr>
          <p:spPr>
            <a:xfrm>
              <a:off x="7585033" y="2479784"/>
              <a:ext cx="9525" cy="9525"/>
            </a:xfrm>
            <a:custGeom>
              <a:avLst/>
              <a:gdLst>
                <a:gd name="connsiteX0" fmla="*/ 7344 w 9525"/>
                <a:gd name="connsiteY0" fmla="*/ 8146 h 9525"/>
                <a:gd name="connsiteX1" fmla="*/ 7344 w 9525"/>
                <a:gd name="connsiteY1" fmla="*/ 814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8146"/>
                  </a:moveTo>
                  <a:cubicBezTo>
                    <a:pt x="9249" y="3383"/>
                    <a:pt x="6392" y="17671"/>
                    <a:pt x="7344" y="814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41" name="Freeform: Shape 540">
              <a:extLst>
                <a:ext uri="{FF2B5EF4-FFF2-40B4-BE49-F238E27FC236}">
                  <a16:creationId xmlns:a16="http://schemas.microsoft.com/office/drawing/2014/main" id="{B2BCA9A6-C23A-4C60-9EB5-31E17BD05155}"/>
                </a:ext>
              </a:extLst>
            </p:cNvPr>
            <p:cNvSpPr/>
            <p:nvPr/>
          </p:nvSpPr>
          <p:spPr>
            <a:xfrm>
              <a:off x="7583329" y="2489064"/>
              <a:ext cx="9525" cy="9525"/>
            </a:xfrm>
            <a:custGeom>
              <a:avLst/>
              <a:gdLst>
                <a:gd name="connsiteX0" fmla="*/ 7144 w 9525"/>
                <a:gd name="connsiteY0" fmla="*/ 9343 h 9525"/>
                <a:gd name="connsiteX1" fmla="*/ 7144 w 9525"/>
                <a:gd name="connsiteY1" fmla="*/ 93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343"/>
                  </a:moveTo>
                  <a:cubicBezTo>
                    <a:pt x="10001" y="5533"/>
                    <a:pt x="8096" y="7439"/>
                    <a:pt x="7144" y="93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42" name="Freeform: Shape 541">
              <a:extLst>
                <a:ext uri="{FF2B5EF4-FFF2-40B4-BE49-F238E27FC236}">
                  <a16:creationId xmlns:a16="http://schemas.microsoft.com/office/drawing/2014/main" id="{0060319E-81F5-4186-906C-2C6FD00121DE}"/>
                </a:ext>
              </a:extLst>
            </p:cNvPr>
            <p:cNvSpPr/>
            <p:nvPr/>
          </p:nvSpPr>
          <p:spPr>
            <a:xfrm>
              <a:off x="7549039" y="2422398"/>
              <a:ext cx="9525" cy="9525"/>
            </a:xfrm>
            <a:custGeom>
              <a:avLst/>
              <a:gdLst>
                <a:gd name="connsiteX0" fmla="*/ 9049 w 9525"/>
                <a:gd name="connsiteY0" fmla="*/ 8381 h 9525"/>
                <a:gd name="connsiteX1" fmla="*/ 7144 w 9525"/>
                <a:gd name="connsiteY1" fmla="*/ 9334 h 9525"/>
                <a:gd name="connsiteX2" fmla="*/ 9049 w 9525"/>
                <a:gd name="connsiteY2" fmla="*/ 838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381"/>
                  </a:moveTo>
                  <a:cubicBezTo>
                    <a:pt x="9049" y="5524"/>
                    <a:pt x="8096" y="8381"/>
                    <a:pt x="7144" y="9334"/>
                  </a:cubicBezTo>
                  <a:cubicBezTo>
                    <a:pt x="8096" y="9334"/>
                    <a:pt x="9049" y="9334"/>
                    <a:pt x="9049" y="838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43" name="Freeform: Shape 542">
              <a:extLst>
                <a:ext uri="{FF2B5EF4-FFF2-40B4-BE49-F238E27FC236}">
                  <a16:creationId xmlns:a16="http://schemas.microsoft.com/office/drawing/2014/main" id="{0DFF086F-57EF-4A1D-A0C7-514A41BC2C30}"/>
                </a:ext>
              </a:extLst>
            </p:cNvPr>
            <p:cNvSpPr/>
            <p:nvPr/>
          </p:nvSpPr>
          <p:spPr>
            <a:xfrm>
              <a:off x="7279481" y="2432208"/>
              <a:ext cx="19050" cy="9525"/>
            </a:xfrm>
            <a:custGeom>
              <a:avLst/>
              <a:gdLst>
                <a:gd name="connsiteX0" fmla="*/ 17621 w 19050"/>
                <a:gd name="connsiteY0" fmla="*/ 7144 h 9525"/>
                <a:gd name="connsiteX1" fmla="*/ 7144 w 19050"/>
                <a:gd name="connsiteY1" fmla="*/ 10001 h 9525"/>
                <a:gd name="connsiteX2" fmla="*/ 17621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7621" y="7144"/>
                  </a:moveTo>
                  <a:lnTo>
                    <a:pt x="7144" y="10001"/>
                  </a:lnTo>
                  <a:cubicBezTo>
                    <a:pt x="10954" y="8096"/>
                    <a:pt x="13811" y="8096"/>
                    <a:pt x="1762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44" name="Freeform: Shape 543">
              <a:extLst>
                <a:ext uri="{FF2B5EF4-FFF2-40B4-BE49-F238E27FC236}">
                  <a16:creationId xmlns:a16="http://schemas.microsoft.com/office/drawing/2014/main" id="{002C823F-A918-4019-AAA9-4EE57A4BA1D2}"/>
                </a:ext>
              </a:extLst>
            </p:cNvPr>
            <p:cNvSpPr/>
            <p:nvPr/>
          </p:nvSpPr>
          <p:spPr>
            <a:xfrm>
              <a:off x="7517606" y="2436340"/>
              <a:ext cx="19050" cy="19050"/>
            </a:xfrm>
            <a:custGeom>
              <a:avLst/>
              <a:gdLst>
                <a:gd name="connsiteX0" fmla="*/ 7144 w 19050"/>
                <a:gd name="connsiteY0" fmla="*/ 14442 h 19050"/>
                <a:gd name="connsiteX1" fmla="*/ 7144 w 19050"/>
                <a:gd name="connsiteY1" fmla="*/ 14442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4442"/>
                  </a:moveTo>
                  <a:cubicBezTo>
                    <a:pt x="17621" y="2059"/>
                    <a:pt x="9049" y="7774"/>
                    <a:pt x="7144" y="1444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45" name="Freeform: Shape 544">
              <a:extLst>
                <a:ext uri="{FF2B5EF4-FFF2-40B4-BE49-F238E27FC236}">
                  <a16:creationId xmlns:a16="http://schemas.microsoft.com/office/drawing/2014/main" id="{015D52E3-C15A-419B-9053-1B93DE7DF526}"/>
                </a:ext>
              </a:extLst>
            </p:cNvPr>
            <p:cNvSpPr/>
            <p:nvPr/>
          </p:nvSpPr>
          <p:spPr>
            <a:xfrm>
              <a:off x="7515701" y="2423636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10954" y="22384"/>
                    <a:pt x="7144" y="1381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46" name="Freeform: Shape 545">
              <a:extLst>
                <a:ext uri="{FF2B5EF4-FFF2-40B4-BE49-F238E27FC236}">
                  <a16:creationId xmlns:a16="http://schemas.microsoft.com/office/drawing/2014/main" id="{E609B678-FFDE-4E27-ABA8-C4E2DC054FAF}"/>
                </a:ext>
              </a:extLst>
            </p:cNvPr>
            <p:cNvSpPr/>
            <p:nvPr/>
          </p:nvSpPr>
          <p:spPr>
            <a:xfrm>
              <a:off x="7538138" y="249888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12859"/>
                    <a:pt x="7567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47" name="Freeform: Shape 546">
              <a:extLst>
                <a:ext uri="{FF2B5EF4-FFF2-40B4-BE49-F238E27FC236}">
                  <a16:creationId xmlns:a16="http://schemas.microsoft.com/office/drawing/2014/main" id="{5E5FCDF9-DFCD-4176-9442-935C8ECBC336}"/>
                </a:ext>
              </a:extLst>
            </p:cNvPr>
            <p:cNvSpPr/>
            <p:nvPr/>
          </p:nvSpPr>
          <p:spPr>
            <a:xfrm>
              <a:off x="7502762" y="2427006"/>
              <a:ext cx="9525" cy="9525"/>
            </a:xfrm>
            <a:custGeom>
              <a:avLst/>
              <a:gdLst>
                <a:gd name="connsiteX0" fmla="*/ 8653 w 9525"/>
                <a:gd name="connsiteY0" fmla="*/ 9488 h 9525"/>
                <a:gd name="connsiteX1" fmla="*/ 8653 w 9525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9488"/>
                  </a:moveTo>
                  <a:cubicBezTo>
                    <a:pt x="7700" y="8536"/>
                    <a:pt x="5795" y="4726"/>
                    <a:pt x="8653" y="948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48" name="Freeform: Shape 547">
              <a:extLst>
                <a:ext uri="{FF2B5EF4-FFF2-40B4-BE49-F238E27FC236}">
                  <a16:creationId xmlns:a16="http://schemas.microsoft.com/office/drawing/2014/main" id="{31830980-5B69-43C0-AC40-43ED12252B82}"/>
                </a:ext>
              </a:extLst>
            </p:cNvPr>
            <p:cNvSpPr/>
            <p:nvPr/>
          </p:nvSpPr>
          <p:spPr>
            <a:xfrm>
              <a:off x="7504271" y="242744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6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49" name="Freeform: Shape 548">
              <a:extLst>
                <a:ext uri="{FF2B5EF4-FFF2-40B4-BE49-F238E27FC236}">
                  <a16:creationId xmlns:a16="http://schemas.microsoft.com/office/drawing/2014/main" id="{7E4FF519-BEAA-4DC2-911B-B49149B84DF7}"/>
                </a:ext>
              </a:extLst>
            </p:cNvPr>
            <p:cNvSpPr/>
            <p:nvPr/>
          </p:nvSpPr>
          <p:spPr>
            <a:xfrm>
              <a:off x="7538561" y="25084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001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50" name="Freeform: Shape 549">
              <a:extLst>
                <a:ext uri="{FF2B5EF4-FFF2-40B4-BE49-F238E27FC236}">
                  <a16:creationId xmlns:a16="http://schemas.microsoft.com/office/drawing/2014/main" id="{0311C67B-EEEB-49B2-A419-795137B19529}"/>
                </a:ext>
              </a:extLst>
            </p:cNvPr>
            <p:cNvSpPr/>
            <p:nvPr/>
          </p:nvSpPr>
          <p:spPr>
            <a:xfrm>
              <a:off x="7524007" y="2483491"/>
              <a:ext cx="9525" cy="9525"/>
            </a:xfrm>
            <a:custGeom>
              <a:avLst/>
              <a:gdLst>
                <a:gd name="connsiteX0" fmla="*/ 7410 w 9525"/>
                <a:gd name="connsiteY0" fmla="*/ 9201 h 9525"/>
                <a:gd name="connsiteX1" fmla="*/ 8363 w 9525"/>
                <a:gd name="connsiteY1" fmla="*/ 7296 h 9525"/>
                <a:gd name="connsiteX2" fmla="*/ 7410 w 9525"/>
                <a:gd name="connsiteY2" fmla="*/ 92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0" y="9201"/>
                  </a:moveTo>
                  <a:lnTo>
                    <a:pt x="8363" y="7296"/>
                  </a:lnTo>
                  <a:cubicBezTo>
                    <a:pt x="8363" y="7296"/>
                    <a:pt x="6458" y="6344"/>
                    <a:pt x="7410" y="92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51" name="Freeform: Shape 550">
              <a:extLst>
                <a:ext uri="{FF2B5EF4-FFF2-40B4-BE49-F238E27FC236}">
                  <a16:creationId xmlns:a16="http://schemas.microsoft.com/office/drawing/2014/main" id="{334E79A6-4C24-46B1-9905-914B96639E22}"/>
                </a:ext>
              </a:extLst>
            </p:cNvPr>
            <p:cNvSpPr/>
            <p:nvPr/>
          </p:nvSpPr>
          <p:spPr>
            <a:xfrm>
              <a:off x="7494599" y="2428398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6339" y="11906"/>
                    <a:pt x="7291" y="9049"/>
                    <a:pt x="82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52" name="Freeform: Shape 551">
              <a:extLst>
                <a:ext uri="{FF2B5EF4-FFF2-40B4-BE49-F238E27FC236}">
                  <a16:creationId xmlns:a16="http://schemas.microsoft.com/office/drawing/2014/main" id="{FE51BB9B-74DA-49CF-B7AD-EB47D0E7BBF2}"/>
                </a:ext>
              </a:extLst>
            </p:cNvPr>
            <p:cNvSpPr/>
            <p:nvPr/>
          </p:nvSpPr>
          <p:spPr>
            <a:xfrm>
              <a:off x="7516935" y="2498883"/>
              <a:ext cx="9525" cy="9525"/>
            </a:xfrm>
            <a:custGeom>
              <a:avLst/>
              <a:gdLst>
                <a:gd name="connsiteX0" fmla="*/ 7815 w 9525"/>
                <a:gd name="connsiteY0" fmla="*/ 7144 h 9525"/>
                <a:gd name="connsiteX1" fmla="*/ 7815 w 9525"/>
                <a:gd name="connsiteY1" fmla="*/ 10954 h 9525"/>
                <a:gd name="connsiteX2" fmla="*/ 7815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15" y="7144"/>
                  </a:moveTo>
                  <a:cubicBezTo>
                    <a:pt x="8767" y="10954"/>
                    <a:pt x="5909" y="8096"/>
                    <a:pt x="7815" y="10954"/>
                  </a:cubicBezTo>
                  <a:cubicBezTo>
                    <a:pt x="8767" y="10954"/>
                    <a:pt x="8767" y="9049"/>
                    <a:pt x="7815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53" name="Freeform: Shape 552">
              <a:extLst>
                <a:ext uri="{FF2B5EF4-FFF2-40B4-BE49-F238E27FC236}">
                  <a16:creationId xmlns:a16="http://schemas.microsoft.com/office/drawing/2014/main" id="{A4403A65-A0DA-4BE6-8012-FD64DB8C1664}"/>
                </a:ext>
              </a:extLst>
            </p:cNvPr>
            <p:cNvSpPr/>
            <p:nvPr/>
          </p:nvSpPr>
          <p:spPr>
            <a:xfrm>
              <a:off x="7497842" y="247697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8096"/>
                    <a:pt x="7858" y="7144"/>
                  </a:cubicBezTo>
                  <a:cubicBezTo>
                    <a:pt x="6906" y="8096"/>
                    <a:pt x="6906" y="8096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54" name="Freeform: Shape 553">
              <a:extLst>
                <a:ext uri="{FF2B5EF4-FFF2-40B4-BE49-F238E27FC236}">
                  <a16:creationId xmlns:a16="http://schemas.microsoft.com/office/drawing/2014/main" id="{B7800809-CFD1-4E87-8BB2-44F2E189EE43}"/>
                </a:ext>
              </a:extLst>
            </p:cNvPr>
            <p:cNvSpPr/>
            <p:nvPr/>
          </p:nvSpPr>
          <p:spPr>
            <a:xfrm>
              <a:off x="7498556" y="247655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9049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8096" y="8520"/>
                    <a:pt x="9049" y="7567"/>
                  </a:cubicBez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55" name="Freeform: Shape 554">
              <a:extLst>
                <a:ext uri="{FF2B5EF4-FFF2-40B4-BE49-F238E27FC236}">
                  <a16:creationId xmlns:a16="http://schemas.microsoft.com/office/drawing/2014/main" id="{582767DE-85A5-44F9-935A-8C054C0AD02D}"/>
                </a:ext>
              </a:extLst>
            </p:cNvPr>
            <p:cNvSpPr/>
            <p:nvPr/>
          </p:nvSpPr>
          <p:spPr>
            <a:xfrm>
              <a:off x="7491688" y="2476368"/>
              <a:ext cx="9525" cy="9525"/>
            </a:xfrm>
            <a:custGeom>
              <a:avLst/>
              <a:gdLst>
                <a:gd name="connsiteX0" fmla="*/ 7344 w 9525"/>
                <a:gd name="connsiteY0" fmla="*/ 9657 h 9525"/>
                <a:gd name="connsiteX1" fmla="*/ 7344 w 9525"/>
                <a:gd name="connsiteY1" fmla="*/ 965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9657"/>
                  </a:moveTo>
                  <a:cubicBezTo>
                    <a:pt x="9249" y="5847"/>
                    <a:pt x="6392" y="6799"/>
                    <a:pt x="7344" y="965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56" name="Freeform: Shape 555">
              <a:extLst>
                <a:ext uri="{FF2B5EF4-FFF2-40B4-BE49-F238E27FC236}">
                  <a16:creationId xmlns:a16="http://schemas.microsoft.com/office/drawing/2014/main" id="{7D2CD8B2-1446-400E-B76D-4826E0058807}"/>
                </a:ext>
              </a:extLst>
            </p:cNvPr>
            <p:cNvSpPr/>
            <p:nvPr/>
          </p:nvSpPr>
          <p:spPr>
            <a:xfrm>
              <a:off x="7462361" y="2420683"/>
              <a:ext cx="9525" cy="9525"/>
            </a:xfrm>
            <a:custGeom>
              <a:avLst/>
              <a:gdLst>
                <a:gd name="connsiteX0" fmla="*/ 7144 w 9525"/>
                <a:gd name="connsiteY0" fmla="*/ 7239 h 9525"/>
                <a:gd name="connsiteX1" fmla="*/ 7144 w 9525"/>
                <a:gd name="connsiteY1" fmla="*/ 723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239"/>
                  </a:moveTo>
                  <a:cubicBezTo>
                    <a:pt x="15716" y="12954"/>
                    <a:pt x="9049" y="6286"/>
                    <a:pt x="7144" y="723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57" name="Freeform: Shape 556">
              <a:extLst>
                <a:ext uri="{FF2B5EF4-FFF2-40B4-BE49-F238E27FC236}">
                  <a16:creationId xmlns:a16="http://schemas.microsoft.com/office/drawing/2014/main" id="{563A763E-2E2D-46A8-9A09-2EA882CB764F}"/>
                </a:ext>
              </a:extLst>
            </p:cNvPr>
            <p:cNvSpPr/>
            <p:nvPr/>
          </p:nvSpPr>
          <p:spPr>
            <a:xfrm>
              <a:off x="7467124" y="242006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58" name="Freeform: Shape 557">
              <a:extLst>
                <a:ext uri="{FF2B5EF4-FFF2-40B4-BE49-F238E27FC236}">
                  <a16:creationId xmlns:a16="http://schemas.microsoft.com/office/drawing/2014/main" id="{FDD3C529-F9F4-40CB-945C-F0220EAA58A6}"/>
                </a:ext>
              </a:extLst>
            </p:cNvPr>
            <p:cNvSpPr/>
            <p:nvPr/>
          </p:nvSpPr>
          <p:spPr>
            <a:xfrm>
              <a:off x="7502895" y="2508408"/>
              <a:ext cx="9525" cy="19050"/>
            </a:xfrm>
            <a:custGeom>
              <a:avLst/>
              <a:gdLst>
                <a:gd name="connsiteX0" fmla="*/ 7567 w 9525"/>
                <a:gd name="connsiteY0" fmla="*/ 7144 h 19050"/>
                <a:gd name="connsiteX1" fmla="*/ 7567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567" y="7144"/>
                  </a:moveTo>
                  <a:cubicBezTo>
                    <a:pt x="6615" y="17621"/>
                    <a:pt x="7567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59" name="Freeform: Shape 558">
              <a:extLst>
                <a:ext uri="{FF2B5EF4-FFF2-40B4-BE49-F238E27FC236}">
                  <a16:creationId xmlns:a16="http://schemas.microsoft.com/office/drawing/2014/main" id="{D30BA5D1-8E35-4CED-9F84-F4F76DE2B2E6}"/>
                </a:ext>
              </a:extLst>
            </p:cNvPr>
            <p:cNvSpPr/>
            <p:nvPr/>
          </p:nvSpPr>
          <p:spPr>
            <a:xfrm>
              <a:off x="7459237" y="2418873"/>
              <a:ext cx="9525" cy="9525"/>
            </a:xfrm>
            <a:custGeom>
              <a:avLst/>
              <a:gdLst>
                <a:gd name="connsiteX0" fmla="*/ 7410 w 9525"/>
                <a:gd name="connsiteY0" fmla="*/ 8096 h 9525"/>
                <a:gd name="connsiteX1" fmla="*/ 8363 w 9525"/>
                <a:gd name="connsiteY1" fmla="*/ 9049 h 9525"/>
                <a:gd name="connsiteX2" fmla="*/ 7410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0" y="8096"/>
                  </a:moveTo>
                  <a:cubicBezTo>
                    <a:pt x="7410" y="8096"/>
                    <a:pt x="8363" y="8096"/>
                    <a:pt x="8363" y="9049"/>
                  </a:cubicBezTo>
                  <a:cubicBezTo>
                    <a:pt x="8363" y="6191"/>
                    <a:pt x="6458" y="7144"/>
                    <a:pt x="7410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60" name="Freeform: Shape 559">
              <a:extLst>
                <a:ext uri="{FF2B5EF4-FFF2-40B4-BE49-F238E27FC236}">
                  <a16:creationId xmlns:a16="http://schemas.microsoft.com/office/drawing/2014/main" id="{95E6C192-A302-462A-A238-55E2A12B919D}"/>
                </a:ext>
              </a:extLst>
            </p:cNvPr>
            <p:cNvSpPr/>
            <p:nvPr/>
          </p:nvSpPr>
          <p:spPr>
            <a:xfrm>
              <a:off x="7469981" y="2472223"/>
              <a:ext cx="9525" cy="9525"/>
            </a:xfrm>
            <a:custGeom>
              <a:avLst/>
              <a:gdLst>
                <a:gd name="connsiteX0" fmla="*/ 7144 w 9525"/>
                <a:gd name="connsiteY0" fmla="*/ 9039 h 9525"/>
                <a:gd name="connsiteX1" fmla="*/ 9049 w 9525"/>
                <a:gd name="connsiteY1" fmla="*/ 9991 h 9525"/>
                <a:gd name="connsiteX2" fmla="*/ 7144 w 9525"/>
                <a:gd name="connsiteY2" fmla="*/ 903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39"/>
                  </a:moveTo>
                  <a:cubicBezTo>
                    <a:pt x="7144" y="10944"/>
                    <a:pt x="9049" y="9991"/>
                    <a:pt x="9049" y="9991"/>
                  </a:cubicBezTo>
                  <a:cubicBezTo>
                    <a:pt x="9049" y="9991"/>
                    <a:pt x="8096" y="4276"/>
                    <a:pt x="7144" y="903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61" name="Freeform: Shape 560">
              <a:extLst>
                <a:ext uri="{FF2B5EF4-FFF2-40B4-BE49-F238E27FC236}">
                  <a16:creationId xmlns:a16="http://schemas.microsoft.com/office/drawing/2014/main" id="{2209B501-CC3C-4831-9EDD-0E5D796A750B}"/>
                </a:ext>
              </a:extLst>
            </p:cNvPr>
            <p:cNvSpPr/>
            <p:nvPr/>
          </p:nvSpPr>
          <p:spPr>
            <a:xfrm>
              <a:off x="7454741" y="2430814"/>
              <a:ext cx="9525" cy="19050"/>
            </a:xfrm>
            <a:custGeom>
              <a:avLst/>
              <a:gdLst>
                <a:gd name="connsiteX0" fmla="*/ 7144 w 9525"/>
                <a:gd name="connsiteY0" fmla="*/ 7585 h 19050"/>
                <a:gd name="connsiteX1" fmla="*/ 8096 w 9525"/>
                <a:gd name="connsiteY1" fmla="*/ 12348 h 19050"/>
                <a:gd name="connsiteX2" fmla="*/ 7144 w 9525"/>
                <a:gd name="connsiteY2" fmla="*/ 758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7585"/>
                  </a:moveTo>
                  <a:cubicBezTo>
                    <a:pt x="7144" y="7585"/>
                    <a:pt x="8096" y="9490"/>
                    <a:pt x="8096" y="12348"/>
                  </a:cubicBezTo>
                  <a:cubicBezTo>
                    <a:pt x="8096" y="10443"/>
                    <a:pt x="9049" y="5680"/>
                    <a:pt x="7144" y="758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62" name="Freeform: Shape 561">
              <a:extLst>
                <a:ext uri="{FF2B5EF4-FFF2-40B4-BE49-F238E27FC236}">
                  <a16:creationId xmlns:a16="http://schemas.microsoft.com/office/drawing/2014/main" id="{6DC067A5-1538-4EF0-961E-CF91779AB220}"/>
                </a:ext>
              </a:extLst>
            </p:cNvPr>
            <p:cNvSpPr/>
            <p:nvPr/>
          </p:nvSpPr>
          <p:spPr>
            <a:xfrm>
              <a:off x="7466995" y="2473166"/>
              <a:ext cx="9525" cy="9525"/>
            </a:xfrm>
            <a:custGeom>
              <a:avLst/>
              <a:gdLst>
                <a:gd name="connsiteX0" fmla="*/ 7273 w 9525"/>
                <a:gd name="connsiteY0" fmla="*/ 7144 h 9525"/>
                <a:gd name="connsiteX1" fmla="*/ 727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273" y="7144"/>
                  </a:moveTo>
                  <a:cubicBezTo>
                    <a:pt x="6320" y="7144"/>
                    <a:pt x="11083" y="7144"/>
                    <a:pt x="727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63" name="Freeform: Shape 562">
              <a:extLst>
                <a:ext uri="{FF2B5EF4-FFF2-40B4-BE49-F238E27FC236}">
                  <a16:creationId xmlns:a16="http://schemas.microsoft.com/office/drawing/2014/main" id="{0422F0D4-8BE9-416A-86AD-B5D03067C615}"/>
                </a:ext>
              </a:extLst>
            </p:cNvPr>
            <p:cNvSpPr/>
            <p:nvPr/>
          </p:nvSpPr>
          <p:spPr>
            <a:xfrm>
              <a:off x="7474744" y="2505406"/>
              <a:ext cx="9525" cy="19050"/>
            </a:xfrm>
            <a:custGeom>
              <a:avLst/>
              <a:gdLst>
                <a:gd name="connsiteX0" fmla="*/ 7144 w 9525"/>
                <a:gd name="connsiteY0" fmla="*/ 15861 h 19050"/>
                <a:gd name="connsiteX1" fmla="*/ 7144 w 9525"/>
                <a:gd name="connsiteY1" fmla="*/ 1586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5861"/>
                  </a:moveTo>
                  <a:cubicBezTo>
                    <a:pt x="8096" y="13003"/>
                    <a:pt x="8096" y="-2237"/>
                    <a:pt x="7144" y="1586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64" name="Freeform: Shape 563">
              <a:extLst>
                <a:ext uri="{FF2B5EF4-FFF2-40B4-BE49-F238E27FC236}">
                  <a16:creationId xmlns:a16="http://schemas.microsoft.com/office/drawing/2014/main" id="{252332B8-6D40-458D-BD7D-FA45D342BB1F}"/>
                </a:ext>
              </a:extLst>
            </p:cNvPr>
            <p:cNvSpPr/>
            <p:nvPr/>
          </p:nvSpPr>
          <p:spPr>
            <a:xfrm>
              <a:off x="7471886" y="25074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65" name="Freeform: Shape 564">
              <a:extLst>
                <a:ext uri="{FF2B5EF4-FFF2-40B4-BE49-F238E27FC236}">
                  <a16:creationId xmlns:a16="http://schemas.microsoft.com/office/drawing/2014/main" id="{F9D271A3-19B2-43F7-89F9-F29E556222CD}"/>
                </a:ext>
              </a:extLst>
            </p:cNvPr>
            <p:cNvSpPr/>
            <p:nvPr/>
          </p:nvSpPr>
          <p:spPr>
            <a:xfrm>
              <a:off x="7449026" y="248650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66" name="Freeform: Shape 565">
              <a:extLst>
                <a:ext uri="{FF2B5EF4-FFF2-40B4-BE49-F238E27FC236}">
                  <a16:creationId xmlns:a16="http://schemas.microsoft.com/office/drawing/2014/main" id="{0E8F4DCB-5483-499A-B72D-CD4D27E47208}"/>
                </a:ext>
              </a:extLst>
            </p:cNvPr>
            <p:cNvSpPr/>
            <p:nvPr/>
          </p:nvSpPr>
          <p:spPr>
            <a:xfrm>
              <a:off x="7462925" y="2506018"/>
              <a:ext cx="9525" cy="19050"/>
            </a:xfrm>
            <a:custGeom>
              <a:avLst/>
              <a:gdLst>
                <a:gd name="connsiteX0" fmla="*/ 8485 w 9525"/>
                <a:gd name="connsiteY0" fmla="*/ 11439 h 19050"/>
                <a:gd name="connsiteX1" fmla="*/ 8485 w 9525"/>
                <a:gd name="connsiteY1" fmla="*/ 1143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485" y="11439"/>
                  </a:moveTo>
                  <a:cubicBezTo>
                    <a:pt x="4675" y="-1896"/>
                    <a:pt x="10390" y="20964"/>
                    <a:pt x="8485" y="1143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67" name="Freeform: Shape 566">
              <a:extLst>
                <a:ext uri="{FF2B5EF4-FFF2-40B4-BE49-F238E27FC236}">
                  <a16:creationId xmlns:a16="http://schemas.microsoft.com/office/drawing/2014/main" id="{95D58A6E-1421-462D-851B-A541CADE4597}"/>
                </a:ext>
              </a:extLst>
            </p:cNvPr>
            <p:cNvSpPr/>
            <p:nvPr/>
          </p:nvSpPr>
          <p:spPr>
            <a:xfrm>
              <a:off x="7433786" y="2418635"/>
              <a:ext cx="9525" cy="9525"/>
            </a:xfrm>
            <a:custGeom>
              <a:avLst/>
              <a:gdLst>
                <a:gd name="connsiteX0" fmla="*/ 7144 w 9525"/>
                <a:gd name="connsiteY0" fmla="*/ 9287 h 9525"/>
                <a:gd name="connsiteX1" fmla="*/ 7144 w 9525"/>
                <a:gd name="connsiteY1" fmla="*/ 928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287"/>
                  </a:moveTo>
                  <a:cubicBezTo>
                    <a:pt x="8096" y="6429"/>
                    <a:pt x="8096" y="6429"/>
                    <a:pt x="7144" y="928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68" name="Freeform: Shape 567">
              <a:extLst>
                <a:ext uri="{FF2B5EF4-FFF2-40B4-BE49-F238E27FC236}">
                  <a16:creationId xmlns:a16="http://schemas.microsoft.com/office/drawing/2014/main" id="{3CF6E978-E6A3-4E28-B48C-5B2F13638534}"/>
                </a:ext>
              </a:extLst>
            </p:cNvPr>
            <p:cNvSpPr/>
            <p:nvPr/>
          </p:nvSpPr>
          <p:spPr>
            <a:xfrm>
              <a:off x="7433786" y="24188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69" name="Freeform: Shape 568">
              <a:extLst>
                <a:ext uri="{FF2B5EF4-FFF2-40B4-BE49-F238E27FC236}">
                  <a16:creationId xmlns:a16="http://schemas.microsoft.com/office/drawing/2014/main" id="{929092D0-582C-4097-8F4C-4EB1A2C7EA4C}"/>
                </a:ext>
              </a:extLst>
            </p:cNvPr>
            <p:cNvSpPr/>
            <p:nvPr/>
          </p:nvSpPr>
          <p:spPr>
            <a:xfrm>
              <a:off x="7452836" y="248269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9049 w 9525"/>
                <a:gd name="connsiteY1" fmla="*/ 8096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8096" y="9049"/>
                    <a:pt x="8096" y="9049"/>
                    <a:pt x="9049" y="8096"/>
                  </a:cubicBezTo>
                  <a:cubicBezTo>
                    <a:pt x="9049" y="7144"/>
                    <a:pt x="7144" y="6191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70" name="Freeform: Shape 569">
              <a:extLst>
                <a:ext uri="{FF2B5EF4-FFF2-40B4-BE49-F238E27FC236}">
                  <a16:creationId xmlns:a16="http://schemas.microsoft.com/office/drawing/2014/main" id="{900CB207-087E-47CE-8AD4-BCDE0764DC8E}"/>
                </a:ext>
              </a:extLst>
            </p:cNvPr>
            <p:cNvSpPr/>
            <p:nvPr/>
          </p:nvSpPr>
          <p:spPr>
            <a:xfrm>
              <a:off x="7428071" y="2427128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10001" y="5556"/>
                    <a:pt x="7144" y="8414"/>
                    <a:pt x="7144" y="84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71" name="Freeform: Shape 570">
              <a:extLst>
                <a:ext uri="{FF2B5EF4-FFF2-40B4-BE49-F238E27FC236}">
                  <a16:creationId xmlns:a16="http://schemas.microsoft.com/office/drawing/2014/main" id="{DA69FF0B-5E17-4AF4-A8B3-599499B1957D}"/>
                </a:ext>
              </a:extLst>
            </p:cNvPr>
            <p:cNvSpPr/>
            <p:nvPr/>
          </p:nvSpPr>
          <p:spPr>
            <a:xfrm>
              <a:off x="7418699" y="2420314"/>
              <a:ext cx="9525" cy="9525"/>
            </a:xfrm>
            <a:custGeom>
              <a:avLst/>
              <a:gdLst>
                <a:gd name="connsiteX0" fmla="*/ 8896 w 9525"/>
                <a:gd name="connsiteY0" fmla="*/ 7608 h 9525"/>
                <a:gd name="connsiteX1" fmla="*/ 8896 w 9525"/>
                <a:gd name="connsiteY1" fmla="*/ 760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96" y="7608"/>
                  </a:moveTo>
                  <a:cubicBezTo>
                    <a:pt x="10801" y="5703"/>
                    <a:pt x="4133" y="10465"/>
                    <a:pt x="8896" y="760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72" name="Freeform: Shape 571">
              <a:extLst>
                <a:ext uri="{FF2B5EF4-FFF2-40B4-BE49-F238E27FC236}">
                  <a16:creationId xmlns:a16="http://schemas.microsoft.com/office/drawing/2014/main" id="{DADB0F6F-1CDD-4FB8-9D68-45BE9B9943AF}"/>
                </a:ext>
              </a:extLst>
            </p:cNvPr>
            <p:cNvSpPr/>
            <p:nvPr/>
          </p:nvSpPr>
          <p:spPr>
            <a:xfrm>
              <a:off x="7431881" y="2512853"/>
              <a:ext cx="9525" cy="19050"/>
            </a:xfrm>
            <a:custGeom>
              <a:avLst/>
              <a:gdLst>
                <a:gd name="connsiteX0" fmla="*/ 7144 w 9525"/>
                <a:gd name="connsiteY0" fmla="*/ 12224 h 19050"/>
                <a:gd name="connsiteX1" fmla="*/ 7144 w 9525"/>
                <a:gd name="connsiteY1" fmla="*/ 1222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2224"/>
                  </a:moveTo>
                  <a:cubicBezTo>
                    <a:pt x="7144" y="12224"/>
                    <a:pt x="9049" y="794"/>
                    <a:pt x="7144" y="1222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73" name="Freeform: Shape 572">
              <a:extLst>
                <a:ext uri="{FF2B5EF4-FFF2-40B4-BE49-F238E27FC236}">
                  <a16:creationId xmlns:a16="http://schemas.microsoft.com/office/drawing/2014/main" id="{DC51E39C-1E6E-404A-BA15-A48AC31698DF}"/>
                </a:ext>
              </a:extLst>
            </p:cNvPr>
            <p:cNvSpPr/>
            <p:nvPr/>
          </p:nvSpPr>
          <p:spPr>
            <a:xfrm>
              <a:off x="7364254" y="2424146"/>
              <a:ext cx="9525" cy="9525"/>
            </a:xfrm>
            <a:custGeom>
              <a:avLst/>
              <a:gdLst>
                <a:gd name="connsiteX0" fmla="*/ 7144 w 9525"/>
                <a:gd name="connsiteY0" fmla="*/ 10443 h 9525"/>
                <a:gd name="connsiteX1" fmla="*/ 7144 w 9525"/>
                <a:gd name="connsiteY1" fmla="*/ 104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443"/>
                  </a:moveTo>
                  <a:cubicBezTo>
                    <a:pt x="9049" y="4728"/>
                    <a:pt x="7144" y="7586"/>
                    <a:pt x="7144" y="104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74" name="Freeform: Shape 573">
              <a:extLst>
                <a:ext uri="{FF2B5EF4-FFF2-40B4-BE49-F238E27FC236}">
                  <a16:creationId xmlns:a16="http://schemas.microsoft.com/office/drawing/2014/main" id="{B1DF6320-2719-4BBE-B772-BDB8A206D6D3}"/>
                </a:ext>
              </a:extLst>
            </p:cNvPr>
            <p:cNvSpPr/>
            <p:nvPr/>
          </p:nvSpPr>
          <p:spPr>
            <a:xfrm>
              <a:off x="7371874" y="24341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75" name="Freeform: Shape 574">
              <a:extLst>
                <a:ext uri="{FF2B5EF4-FFF2-40B4-BE49-F238E27FC236}">
                  <a16:creationId xmlns:a16="http://schemas.microsoft.com/office/drawing/2014/main" id="{70887775-4FB7-4E8E-A540-78567A2FCA3A}"/>
                </a:ext>
              </a:extLst>
            </p:cNvPr>
            <p:cNvSpPr/>
            <p:nvPr/>
          </p:nvSpPr>
          <p:spPr>
            <a:xfrm>
              <a:off x="7333774" y="2421016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9049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9049" y="7858"/>
                  </a:lnTo>
                  <a:cubicBezTo>
                    <a:pt x="8096" y="6906"/>
                    <a:pt x="714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76" name="Freeform: Shape 575">
              <a:extLst>
                <a:ext uri="{FF2B5EF4-FFF2-40B4-BE49-F238E27FC236}">
                  <a16:creationId xmlns:a16="http://schemas.microsoft.com/office/drawing/2014/main" id="{22E0B499-7BCE-4E28-9306-EDDF1AEA6042}"/>
                </a:ext>
              </a:extLst>
            </p:cNvPr>
            <p:cNvSpPr/>
            <p:nvPr/>
          </p:nvSpPr>
          <p:spPr>
            <a:xfrm>
              <a:off x="7377568" y="2420737"/>
              <a:ext cx="9525" cy="9525"/>
            </a:xfrm>
            <a:custGeom>
              <a:avLst/>
              <a:gdLst>
                <a:gd name="connsiteX0" fmla="*/ 9069 w 9525"/>
                <a:gd name="connsiteY0" fmla="*/ 10995 h 9525"/>
                <a:gd name="connsiteX1" fmla="*/ 9069 w 9525"/>
                <a:gd name="connsiteY1" fmla="*/ 1099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10995"/>
                  </a:moveTo>
                  <a:cubicBezTo>
                    <a:pt x="5259" y="3375"/>
                    <a:pt x="8117" y="9090"/>
                    <a:pt x="9069" y="1099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77" name="Freeform: Shape 576">
              <a:extLst>
                <a:ext uri="{FF2B5EF4-FFF2-40B4-BE49-F238E27FC236}">
                  <a16:creationId xmlns:a16="http://schemas.microsoft.com/office/drawing/2014/main" id="{B6E6A8D0-5039-4ABC-AE1C-BF89AA7AFE4E}"/>
                </a:ext>
              </a:extLst>
            </p:cNvPr>
            <p:cNvSpPr/>
            <p:nvPr/>
          </p:nvSpPr>
          <p:spPr>
            <a:xfrm>
              <a:off x="7375483" y="2417921"/>
              <a:ext cx="9525" cy="9525"/>
            </a:xfrm>
            <a:custGeom>
              <a:avLst/>
              <a:gdLst>
                <a:gd name="connsiteX0" fmla="*/ 7344 w 9525"/>
                <a:gd name="connsiteY0" fmla="*/ 7144 h 9525"/>
                <a:gd name="connsiteX1" fmla="*/ 73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7144"/>
                  </a:moveTo>
                  <a:cubicBezTo>
                    <a:pt x="6392" y="13811"/>
                    <a:pt x="9249" y="8096"/>
                    <a:pt x="73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78" name="Freeform: Shape 577">
              <a:extLst>
                <a:ext uri="{FF2B5EF4-FFF2-40B4-BE49-F238E27FC236}">
                  <a16:creationId xmlns:a16="http://schemas.microsoft.com/office/drawing/2014/main" id="{8E5F2924-7410-4270-BD4F-54606CA23B1B}"/>
                </a:ext>
              </a:extLst>
            </p:cNvPr>
            <p:cNvSpPr/>
            <p:nvPr/>
          </p:nvSpPr>
          <p:spPr>
            <a:xfrm>
              <a:off x="7374711" y="2500788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8117" y="7144"/>
                    <a:pt x="5259" y="9049"/>
                    <a:pt x="906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79" name="Freeform: Shape 578">
              <a:extLst>
                <a:ext uri="{FF2B5EF4-FFF2-40B4-BE49-F238E27FC236}">
                  <a16:creationId xmlns:a16="http://schemas.microsoft.com/office/drawing/2014/main" id="{14FDC4FB-AC4A-4FDE-BAFA-DFCB2670C03E}"/>
                </a:ext>
              </a:extLst>
            </p:cNvPr>
            <p:cNvSpPr/>
            <p:nvPr/>
          </p:nvSpPr>
          <p:spPr>
            <a:xfrm>
              <a:off x="7367111" y="249274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10001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9472"/>
                    <a:pt x="9049" y="8520"/>
                    <a:pt x="10001" y="7567"/>
                  </a:cubicBezTo>
                  <a:cubicBezTo>
                    <a:pt x="8096" y="7567"/>
                    <a:pt x="8096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80" name="Freeform: Shape 579">
              <a:extLst>
                <a:ext uri="{FF2B5EF4-FFF2-40B4-BE49-F238E27FC236}">
                  <a16:creationId xmlns:a16="http://schemas.microsoft.com/office/drawing/2014/main" id="{D5CBEC64-D664-4AF2-89D6-457B83B37AC3}"/>
                </a:ext>
              </a:extLst>
            </p:cNvPr>
            <p:cNvSpPr/>
            <p:nvPr/>
          </p:nvSpPr>
          <p:spPr>
            <a:xfrm>
              <a:off x="7367507" y="2518886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7700" y="8096"/>
                    <a:pt x="5796" y="10001"/>
                    <a:pt x="865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81" name="Freeform: Shape 580">
              <a:extLst>
                <a:ext uri="{FF2B5EF4-FFF2-40B4-BE49-F238E27FC236}">
                  <a16:creationId xmlns:a16="http://schemas.microsoft.com/office/drawing/2014/main" id="{F38EE161-04E0-4E91-AC33-4A23A9DFA41D}"/>
                </a:ext>
              </a:extLst>
            </p:cNvPr>
            <p:cNvSpPr/>
            <p:nvPr/>
          </p:nvSpPr>
          <p:spPr>
            <a:xfrm>
              <a:off x="7321920" y="243697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7144"/>
                  </a:lnTo>
                  <a:cubicBezTo>
                    <a:pt x="6615" y="8096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82" name="Freeform: Shape 581">
              <a:extLst>
                <a:ext uri="{FF2B5EF4-FFF2-40B4-BE49-F238E27FC236}">
                  <a16:creationId xmlns:a16="http://schemas.microsoft.com/office/drawing/2014/main" id="{FA9E1208-026F-447A-A7A2-D2F24BE66359}"/>
                </a:ext>
              </a:extLst>
            </p:cNvPr>
            <p:cNvSpPr/>
            <p:nvPr/>
          </p:nvSpPr>
          <p:spPr>
            <a:xfrm>
              <a:off x="7312819" y="2422230"/>
              <a:ext cx="28575" cy="19050"/>
            </a:xfrm>
            <a:custGeom>
              <a:avLst/>
              <a:gdLst>
                <a:gd name="connsiteX0" fmla="*/ 29051 w 28575"/>
                <a:gd name="connsiteY0" fmla="*/ 18074 h 19050"/>
                <a:gd name="connsiteX1" fmla="*/ 7144 w 28575"/>
                <a:gd name="connsiteY1" fmla="*/ 19979 h 19050"/>
                <a:gd name="connsiteX2" fmla="*/ 29051 w 28575"/>
                <a:gd name="connsiteY2" fmla="*/ 1807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19050">
                  <a:moveTo>
                    <a:pt x="29051" y="18074"/>
                  </a:moveTo>
                  <a:cubicBezTo>
                    <a:pt x="28099" y="16169"/>
                    <a:pt x="17621" y="-6691"/>
                    <a:pt x="7144" y="19979"/>
                  </a:cubicBezTo>
                  <a:cubicBezTo>
                    <a:pt x="13811" y="19979"/>
                    <a:pt x="26194" y="20932"/>
                    <a:pt x="29051" y="1807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83" name="Freeform: Shape 582">
              <a:extLst>
                <a:ext uri="{FF2B5EF4-FFF2-40B4-BE49-F238E27FC236}">
                  <a16:creationId xmlns:a16="http://schemas.microsoft.com/office/drawing/2014/main" id="{B1EA15F2-449B-40F0-9562-1687936D5D98}"/>
                </a:ext>
              </a:extLst>
            </p:cNvPr>
            <p:cNvSpPr/>
            <p:nvPr/>
          </p:nvSpPr>
          <p:spPr>
            <a:xfrm>
              <a:off x="7290911" y="24360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84" name="Freeform: Shape 583">
              <a:extLst>
                <a:ext uri="{FF2B5EF4-FFF2-40B4-BE49-F238E27FC236}">
                  <a16:creationId xmlns:a16="http://schemas.microsoft.com/office/drawing/2014/main" id="{0F421927-C9B8-4B0D-AE06-200D80FCE5BD}"/>
                </a:ext>
              </a:extLst>
            </p:cNvPr>
            <p:cNvSpPr/>
            <p:nvPr/>
          </p:nvSpPr>
          <p:spPr>
            <a:xfrm>
              <a:off x="7292102" y="2432028"/>
              <a:ext cx="9525" cy="19050"/>
            </a:xfrm>
            <a:custGeom>
              <a:avLst/>
              <a:gdLst>
                <a:gd name="connsiteX0" fmla="*/ 7858 w 9525"/>
                <a:gd name="connsiteY0" fmla="*/ 12086 h 19050"/>
                <a:gd name="connsiteX1" fmla="*/ 7858 w 9525"/>
                <a:gd name="connsiteY1" fmla="*/ 1208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858" y="12086"/>
                  </a:moveTo>
                  <a:cubicBezTo>
                    <a:pt x="6906" y="2561"/>
                    <a:pt x="6906" y="9229"/>
                    <a:pt x="7858" y="1208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85" name="Freeform: Shape 584">
              <a:extLst>
                <a:ext uri="{FF2B5EF4-FFF2-40B4-BE49-F238E27FC236}">
                  <a16:creationId xmlns:a16="http://schemas.microsoft.com/office/drawing/2014/main" id="{600E6BB9-C199-41AE-B8CD-68DD07417314}"/>
                </a:ext>
              </a:extLst>
            </p:cNvPr>
            <p:cNvSpPr/>
            <p:nvPr/>
          </p:nvSpPr>
          <p:spPr>
            <a:xfrm>
              <a:off x="7295379" y="2428398"/>
              <a:ext cx="9525" cy="19050"/>
            </a:xfrm>
            <a:custGeom>
              <a:avLst/>
              <a:gdLst>
                <a:gd name="connsiteX0" fmla="*/ 9343 w 9525"/>
                <a:gd name="connsiteY0" fmla="*/ 7144 h 19050"/>
                <a:gd name="connsiteX1" fmla="*/ 9343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343" y="7144"/>
                  </a:moveTo>
                  <a:cubicBezTo>
                    <a:pt x="7439" y="8096"/>
                    <a:pt x="5533" y="28099"/>
                    <a:pt x="934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86" name="Freeform: Shape 585">
              <a:extLst>
                <a:ext uri="{FF2B5EF4-FFF2-40B4-BE49-F238E27FC236}">
                  <a16:creationId xmlns:a16="http://schemas.microsoft.com/office/drawing/2014/main" id="{B94CAAF2-08F7-4374-8536-CFD427C298BB}"/>
                </a:ext>
              </a:extLst>
            </p:cNvPr>
            <p:cNvSpPr/>
            <p:nvPr/>
          </p:nvSpPr>
          <p:spPr>
            <a:xfrm>
              <a:off x="7309961" y="24303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9049"/>
                    <a:pt x="7144" y="1190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87" name="Freeform: Shape 586">
              <a:extLst>
                <a:ext uri="{FF2B5EF4-FFF2-40B4-BE49-F238E27FC236}">
                  <a16:creationId xmlns:a16="http://schemas.microsoft.com/office/drawing/2014/main" id="{F93C2788-3CD8-40FD-92E3-C0ABF648C40C}"/>
                </a:ext>
              </a:extLst>
            </p:cNvPr>
            <p:cNvSpPr/>
            <p:nvPr/>
          </p:nvSpPr>
          <p:spPr>
            <a:xfrm>
              <a:off x="7307508" y="2432124"/>
              <a:ext cx="9525" cy="9525"/>
            </a:xfrm>
            <a:custGeom>
              <a:avLst/>
              <a:gdLst>
                <a:gd name="connsiteX0" fmla="*/ 8644 w 9525"/>
                <a:gd name="connsiteY0" fmla="*/ 7228 h 9525"/>
                <a:gd name="connsiteX1" fmla="*/ 8644 w 9525"/>
                <a:gd name="connsiteY1" fmla="*/ 722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44" y="7228"/>
                  </a:moveTo>
                  <a:cubicBezTo>
                    <a:pt x="9597" y="6275"/>
                    <a:pt x="4834" y="13895"/>
                    <a:pt x="8644" y="722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88" name="Freeform: Shape 587">
              <a:extLst>
                <a:ext uri="{FF2B5EF4-FFF2-40B4-BE49-F238E27FC236}">
                  <a16:creationId xmlns:a16="http://schemas.microsoft.com/office/drawing/2014/main" id="{63CD8F10-0AE6-4055-8CF6-E24DF6CC7772}"/>
                </a:ext>
              </a:extLst>
            </p:cNvPr>
            <p:cNvSpPr/>
            <p:nvPr/>
          </p:nvSpPr>
          <p:spPr>
            <a:xfrm>
              <a:off x="7303294" y="2429351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cubicBezTo>
                    <a:pt x="8096" y="8096"/>
                    <a:pt x="8096" y="7144"/>
                    <a:pt x="7144" y="7144"/>
                  </a:cubicBezTo>
                  <a:lnTo>
                    <a:pt x="9049" y="809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89" name="Freeform: Shape 588">
              <a:extLst>
                <a:ext uri="{FF2B5EF4-FFF2-40B4-BE49-F238E27FC236}">
                  <a16:creationId xmlns:a16="http://schemas.microsoft.com/office/drawing/2014/main" id="{6926210D-F86D-4C52-8513-1612507B861E}"/>
                </a:ext>
              </a:extLst>
            </p:cNvPr>
            <p:cNvSpPr/>
            <p:nvPr/>
          </p:nvSpPr>
          <p:spPr>
            <a:xfrm>
              <a:off x="7304881" y="2430409"/>
              <a:ext cx="9525" cy="9525"/>
            </a:xfrm>
            <a:custGeom>
              <a:avLst/>
              <a:gdLst>
                <a:gd name="connsiteX0" fmla="*/ 8414 w 9525"/>
                <a:gd name="connsiteY0" fmla="*/ 7990 h 9525"/>
                <a:gd name="connsiteX1" fmla="*/ 841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990"/>
                  </a:moveTo>
                  <a:cubicBezTo>
                    <a:pt x="8414" y="7990"/>
                    <a:pt x="5556" y="6085"/>
                    <a:pt x="8414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90" name="Freeform: Shape 589">
              <a:extLst>
                <a:ext uri="{FF2B5EF4-FFF2-40B4-BE49-F238E27FC236}">
                  <a16:creationId xmlns:a16="http://schemas.microsoft.com/office/drawing/2014/main" id="{A4F928FA-E70C-4EF6-8761-BC2F3E8DCA8A}"/>
                </a:ext>
              </a:extLst>
            </p:cNvPr>
            <p:cNvSpPr/>
            <p:nvPr/>
          </p:nvSpPr>
          <p:spPr>
            <a:xfrm>
              <a:off x="7307210" y="2426709"/>
              <a:ext cx="9525" cy="19050"/>
            </a:xfrm>
            <a:custGeom>
              <a:avLst/>
              <a:gdLst>
                <a:gd name="connsiteX0" fmla="*/ 7990 w 9525"/>
                <a:gd name="connsiteY0" fmla="*/ 12643 h 19050"/>
                <a:gd name="connsiteX1" fmla="*/ 7990 w 9525"/>
                <a:gd name="connsiteY1" fmla="*/ 1264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990" y="12643"/>
                  </a:moveTo>
                  <a:cubicBezTo>
                    <a:pt x="7990" y="3118"/>
                    <a:pt x="6085" y="7881"/>
                    <a:pt x="7990" y="126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91" name="Freeform: Shape 590">
              <a:extLst>
                <a:ext uri="{FF2B5EF4-FFF2-40B4-BE49-F238E27FC236}">
                  <a16:creationId xmlns:a16="http://schemas.microsoft.com/office/drawing/2014/main" id="{F29DBAC5-9AA1-49B2-A4CF-F63690AD92C2}"/>
                </a:ext>
              </a:extLst>
            </p:cNvPr>
            <p:cNvSpPr/>
            <p:nvPr/>
          </p:nvSpPr>
          <p:spPr>
            <a:xfrm>
              <a:off x="7356486" y="2514123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6339" y="10954"/>
                    <a:pt x="7291" y="8096"/>
                    <a:pt x="82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92" name="Freeform: Shape 591">
              <a:extLst>
                <a:ext uri="{FF2B5EF4-FFF2-40B4-BE49-F238E27FC236}">
                  <a16:creationId xmlns:a16="http://schemas.microsoft.com/office/drawing/2014/main" id="{69F7AD43-7D18-43F7-8668-FA339C6D0B81}"/>
                </a:ext>
              </a:extLst>
            </p:cNvPr>
            <p:cNvSpPr/>
            <p:nvPr/>
          </p:nvSpPr>
          <p:spPr>
            <a:xfrm>
              <a:off x="7349014" y="251126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7144" y="8096"/>
                    <a:pt x="7144" y="9049"/>
                  </a:cubicBezTo>
                  <a:cubicBezTo>
                    <a:pt x="8096" y="8096"/>
                    <a:pt x="8096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93" name="Freeform: Shape 592">
              <a:extLst>
                <a:ext uri="{FF2B5EF4-FFF2-40B4-BE49-F238E27FC236}">
                  <a16:creationId xmlns:a16="http://schemas.microsoft.com/office/drawing/2014/main" id="{E0216DD7-A2C9-4E64-A4C7-45DED34B65E1}"/>
                </a:ext>
              </a:extLst>
            </p:cNvPr>
            <p:cNvSpPr/>
            <p:nvPr/>
          </p:nvSpPr>
          <p:spPr>
            <a:xfrm>
              <a:off x="7342751" y="2515142"/>
              <a:ext cx="9525" cy="28575"/>
            </a:xfrm>
            <a:custGeom>
              <a:avLst/>
              <a:gdLst>
                <a:gd name="connsiteX0" fmla="*/ 8644 w 9525"/>
                <a:gd name="connsiteY0" fmla="*/ 24223 h 28575"/>
                <a:gd name="connsiteX1" fmla="*/ 8644 w 9525"/>
                <a:gd name="connsiteY1" fmla="*/ 24223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8575">
                  <a:moveTo>
                    <a:pt x="8644" y="24223"/>
                  </a:moveTo>
                  <a:cubicBezTo>
                    <a:pt x="4834" y="16603"/>
                    <a:pt x="9597" y="-10067"/>
                    <a:pt x="8644" y="242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94" name="Freeform: Shape 593">
              <a:extLst>
                <a:ext uri="{FF2B5EF4-FFF2-40B4-BE49-F238E27FC236}">
                  <a16:creationId xmlns:a16="http://schemas.microsoft.com/office/drawing/2014/main" id="{6C916F1E-E126-46FC-A9BC-ACD081A36F9A}"/>
                </a:ext>
              </a:extLst>
            </p:cNvPr>
            <p:cNvSpPr/>
            <p:nvPr/>
          </p:nvSpPr>
          <p:spPr>
            <a:xfrm>
              <a:off x="7347109" y="2538233"/>
              <a:ext cx="9525" cy="9525"/>
            </a:xfrm>
            <a:custGeom>
              <a:avLst/>
              <a:gdLst>
                <a:gd name="connsiteX0" fmla="*/ 7144 w 9525"/>
                <a:gd name="connsiteY0" fmla="*/ 8751 h 9525"/>
                <a:gd name="connsiteX1" fmla="*/ 8096 w 9525"/>
                <a:gd name="connsiteY1" fmla="*/ 7799 h 9525"/>
                <a:gd name="connsiteX2" fmla="*/ 7144 w 9525"/>
                <a:gd name="connsiteY2" fmla="*/ 875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751"/>
                  </a:moveTo>
                  <a:cubicBezTo>
                    <a:pt x="8096" y="8751"/>
                    <a:pt x="8096" y="8751"/>
                    <a:pt x="8096" y="7799"/>
                  </a:cubicBezTo>
                  <a:cubicBezTo>
                    <a:pt x="8096" y="5894"/>
                    <a:pt x="7144" y="8751"/>
                    <a:pt x="7144" y="875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95" name="Freeform: Shape 594">
              <a:extLst>
                <a:ext uri="{FF2B5EF4-FFF2-40B4-BE49-F238E27FC236}">
                  <a16:creationId xmlns:a16="http://schemas.microsoft.com/office/drawing/2014/main" id="{AAF86D6D-B203-43A2-83C0-E75846E02573}"/>
                </a:ext>
              </a:extLst>
            </p:cNvPr>
            <p:cNvSpPr/>
            <p:nvPr/>
          </p:nvSpPr>
          <p:spPr>
            <a:xfrm>
              <a:off x="7329540" y="248459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15716"/>
                    <a:pt x="7567" y="10001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96" name="Freeform: Shape 595">
              <a:extLst>
                <a:ext uri="{FF2B5EF4-FFF2-40B4-BE49-F238E27FC236}">
                  <a16:creationId xmlns:a16="http://schemas.microsoft.com/office/drawing/2014/main" id="{B87ED2CB-8ED7-4979-ABA8-953FE2D6CF9A}"/>
                </a:ext>
              </a:extLst>
            </p:cNvPr>
            <p:cNvSpPr/>
            <p:nvPr/>
          </p:nvSpPr>
          <p:spPr>
            <a:xfrm>
              <a:off x="7331154" y="2487453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8096"/>
                    <a:pt x="6906" y="7144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97" name="Freeform: Shape 596">
              <a:extLst>
                <a:ext uri="{FF2B5EF4-FFF2-40B4-BE49-F238E27FC236}">
                  <a16:creationId xmlns:a16="http://schemas.microsoft.com/office/drawing/2014/main" id="{C67F7AA4-7589-4441-82A8-7A1184B26676}"/>
                </a:ext>
              </a:extLst>
            </p:cNvPr>
            <p:cNvSpPr/>
            <p:nvPr/>
          </p:nvSpPr>
          <p:spPr>
            <a:xfrm>
              <a:off x="7329964" y="24845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98" name="Freeform: Shape 597">
              <a:extLst>
                <a:ext uri="{FF2B5EF4-FFF2-40B4-BE49-F238E27FC236}">
                  <a16:creationId xmlns:a16="http://schemas.microsoft.com/office/drawing/2014/main" id="{CE684E4D-64D8-4BD7-858C-25BEA337DCE7}"/>
                </a:ext>
              </a:extLst>
            </p:cNvPr>
            <p:cNvSpPr/>
            <p:nvPr/>
          </p:nvSpPr>
          <p:spPr>
            <a:xfrm>
              <a:off x="7299484" y="2427298"/>
              <a:ext cx="9525" cy="9525"/>
            </a:xfrm>
            <a:custGeom>
              <a:avLst/>
              <a:gdLst>
                <a:gd name="connsiteX0" fmla="*/ 8096 w 9525"/>
                <a:gd name="connsiteY0" fmla="*/ 8244 h 9525"/>
                <a:gd name="connsiteX1" fmla="*/ 7144 w 9525"/>
                <a:gd name="connsiteY1" fmla="*/ 8244 h 9525"/>
                <a:gd name="connsiteX2" fmla="*/ 8096 w 9525"/>
                <a:gd name="connsiteY2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244"/>
                  </a:moveTo>
                  <a:cubicBezTo>
                    <a:pt x="8096" y="6339"/>
                    <a:pt x="7144" y="7291"/>
                    <a:pt x="7144" y="8244"/>
                  </a:cubicBezTo>
                  <a:cubicBezTo>
                    <a:pt x="7144" y="8244"/>
                    <a:pt x="7144" y="9196"/>
                    <a:pt x="8096" y="82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99" name="Freeform: Shape 598">
              <a:extLst>
                <a:ext uri="{FF2B5EF4-FFF2-40B4-BE49-F238E27FC236}">
                  <a16:creationId xmlns:a16="http://schemas.microsoft.com/office/drawing/2014/main" id="{B65CBE22-745C-4221-9FDD-9FC7BF0FE765}"/>
                </a:ext>
              </a:extLst>
            </p:cNvPr>
            <p:cNvSpPr/>
            <p:nvPr/>
          </p:nvSpPr>
          <p:spPr>
            <a:xfrm>
              <a:off x="7265194" y="2435066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lnTo>
                    <a:pt x="7144" y="7144"/>
                  </a:lnTo>
                  <a:cubicBezTo>
                    <a:pt x="8096" y="8096"/>
                    <a:pt x="8096" y="8096"/>
                    <a:pt x="8096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00" name="Freeform: Shape 599">
              <a:extLst>
                <a:ext uri="{FF2B5EF4-FFF2-40B4-BE49-F238E27FC236}">
                  <a16:creationId xmlns:a16="http://schemas.microsoft.com/office/drawing/2014/main" id="{8D464300-0639-4F6A-8BC0-1E228BEE0AF1}"/>
                </a:ext>
              </a:extLst>
            </p:cNvPr>
            <p:cNvSpPr/>
            <p:nvPr/>
          </p:nvSpPr>
          <p:spPr>
            <a:xfrm>
              <a:off x="7253764" y="24912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8096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01" name="Freeform: Shape 600">
              <a:extLst>
                <a:ext uri="{FF2B5EF4-FFF2-40B4-BE49-F238E27FC236}">
                  <a16:creationId xmlns:a16="http://schemas.microsoft.com/office/drawing/2014/main" id="{B08433D4-0D11-464C-AE80-14DF63DB0E93}"/>
                </a:ext>
              </a:extLst>
            </p:cNvPr>
            <p:cNvSpPr/>
            <p:nvPr/>
          </p:nvSpPr>
          <p:spPr>
            <a:xfrm>
              <a:off x="7253049" y="249221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10001"/>
                    <a:pt x="6906" y="10001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02" name="Freeform: Shape 601">
              <a:extLst>
                <a:ext uri="{FF2B5EF4-FFF2-40B4-BE49-F238E27FC236}">
                  <a16:creationId xmlns:a16="http://schemas.microsoft.com/office/drawing/2014/main" id="{D63BD5C5-4366-4FB9-BBCC-E255904C8A10}"/>
                </a:ext>
              </a:extLst>
            </p:cNvPr>
            <p:cNvSpPr/>
            <p:nvPr/>
          </p:nvSpPr>
          <p:spPr>
            <a:xfrm>
              <a:off x="6925021" y="1983471"/>
              <a:ext cx="9525" cy="9525"/>
            </a:xfrm>
            <a:custGeom>
              <a:avLst/>
              <a:gdLst>
                <a:gd name="connsiteX0" fmla="*/ 8227 w 9525"/>
                <a:gd name="connsiteY0" fmla="*/ 7253 h 9525"/>
                <a:gd name="connsiteX1" fmla="*/ 8227 w 9525"/>
                <a:gd name="connsiteY1" fmla="*/ 72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27" y="7253"/>
                  </a:moveTo>
                  <a:cubicBezTo>
                    <a:pt x="9179" y="6301"/>
                    <a:pt x="5369" y="12016"/>
                    <a:pt x="8227" y="72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03" name="Freeform: Shape 602">
              <a:extLst>
                <a:ext uri="{FF2B5EF4-FFF2-40B4-BE49-F238E27FC236}">
                  <a16:creationId xmlns:a16="http://schemas.microsoft.com/office/drawing/2014/main" id="{2D58EB16-4A96-48C3-A096-F61DC733C688}"/>
                </a:ext>
              </a:extLst>
            </p:cNvPr>
            <p:cNvSpPr/>
            <p:nvPr/>
          </p:nvSpPr>
          <p:spPr>
            <a:xfrm>
              <a:off x="6918484" y="1975008"/>
              <a:ext cx="19050" cy="19050"/>
            </a:xfrm>
            <a:custGeom>
              <a:avLst/>
              <a:gdLst>
                <a:gd name="connsiteX0" fmla="*/ 7144 w 19050"/>
                <a:gd name="connsiteY0" fmla="*/ 7144 h 19050"/>
                <a:gd name="connsiteX1" fmla="*/ 7144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7144"/>
                  </a:moveTo>
                  <a:cubicBezTo>
                    <a:pt x="18574" y="26194"/>
                    <a:pt x="10001" y="1190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04" name="Freeform: Shape 603">
              <a:extLst>
                <a:ext uri="{FF2B5EF4-FFF2-40B4-BE49-F238E27FC236}">
                  <a16:creationId xmlns:a16="http://schemas.microsoft.com/office/drawing/2014/main" id="{36849752-C12C-4692-B995-4F297E51AD3E}"/>
                </a:ext>
              </a:extLst>
            </p:cNvPr>
            <p:cNvSpPr/>
            <p:nvPr/>
          </p:nvSpPr>
          <p:spPr>
            <a:xfrm>
              <a:off x="6919436" y="1979771"/>
              <a:ext cx="9525" cy="9525"/>
            </a:xfrm>
            <a:custGeom>
              <a:avLst/>
              <a:gdLst>
                <a:gd name="connsiteX0" fmla="*/ 8096 w 9525"/>
                <a:gd name="connsiteY0" fmla="*/ 10954 h 9525"/>
                <a:gd name="connsiteX1" fmla="*/ 7144 w 9525"/>
                <a:gd name="connsiteY1" fmla="*/ 7144 h 9525"/>
                <a:gd name="connsiteX2" fmla="*/ 8096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10954"/>
                  </a:moveTo>
                  <a:cubicBezTo>
                    <a:pt x="8096" y="9049"/>
                    <a:pt x="7144" y="8096"/>
                    <a:pt x="7144" y="7144"/>
                  </a:cubicBezTo>
                  <a:cubicBezTo>
                    <a:pt x="7144" y="8096"/>
                    <a:pt x="7144" y="10001"/>
                    <a:pt x="8096" y="1095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05" name="Freeform: Shape 604">
              <a:extLst>
                <a:ext uri="{FF2B5EF4-FFF2-40B4-BE49-F238E27FC236}">
                  <a16:creationId xmlns:a16="http://schemas.microsoft.com/office/drawing/2014/main" id="{E2C2708F-C059-41B3-83C9-15D797BE31D7}"/>
                </a:ext>
              </a:extLst>
            </p:cNvPr>
            <p:cNvSpPr/>
            <p:nvPr/>
          </p:nvSpPr>
          <p:spPr>
            <a:xfrm>
              <a:off x="6918166" y="1984533"/>
              <a:ext cx="9525" cy="9525"/>
            </a:xfrm>
            <a:custGeom>
              <a:avLst/>
              <a:gdLst>
                <a:gd name="connsiteX0" fmla="*/ 8414 w 9525"/>
                <a:gd name="connsiteY0" fmla="*/ 7144 h 9525"/>
                <a:gd name="connsiteX1" fmla="*/ 841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144"/>
                  </a:moveTo>
                  <a:cubicBezTo>
                    <a:pt x="5556" y="7144"/>
                    <a:pt x="8414" y="7144"/>
                    <a:pt x="841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06" name="Freeform: Shape 605">
              <a:extLst>
                <a:ext uri="{FF2B5EF4-FFF2-40B4-BE49-F238E27FC236}">
                  <a16:creationId xmlns:a16="http://schemas.microsoft.com/office/drawing/2014/main" id="{0DB0769B-5504-4B98-9890-E391C7FEFD40}"/>
                </a:ext>
              </a:extLst>
            </p:cNvPr>
            <p:cNvSpPr/>
            <p:nvPr/>
          </p:nvSpPr>
          <p:spPr>
            <a:xfrm>
              <a:off x="6916579" y="19864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07" name="Freeform: Shape 606">
              <a:extLst>
                <a:ext uri="{FF2B5EF4-FFF2-40B4-BE49-F238E27FC236}">
                  <a16:creationId xmlns:a16="http://schemas.microsoft.com/office/drawing/2014/main" id="{2C713997-F1DB-4F0F-810F-5773A83FB2A7}"/>
                </a:ext>
              </a:extLst>
            </p:cNvPr>
            <p:cNvSpPr/>
            <p:nvPr/>
          </p:nvSpPr>
          <p:spPr>
            <a:xfrm>
              <a:off x="6913332" y="1977218"/>
              <a:ext cx="9525" cy="19050"/>
            </a:xfrm>
            <a:custGeom>
              <a:avLst/>
              <a:gdLst>
                <a:gd name="connsiteX0" fmla="*/ 8485 w 9525"/>
                <a:gd name="connsiteY0" fmla="*/ 17316 h 19050"/>
                <a:gd name="connsiteX1" fmla="*/ 8485 w 9525"/>
                <a:gd name="connsiteY1" fmla="*/ 1731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485" y="17316"/>
                  </a:moveTo>
                  <a:cubicBezTo>
                    <a:pt x="10390" y="19221"/>
                    <a:pt x="4675" y="-6496"/>
                    <a:pt x="8485" y="1731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08" name="Freeform: Shape 607">
              <a:extLst>
                <a:ext uri="{FF2B5EF4-FFF2-40B4-BE49-F238E27FC236}">
                  <a16:creationId xmlns:a16="http://schemas.microsoft.com/office/drawing/2014/main" id="{A4A5F527-A61F-4B7A-A28D-B91083E3F3D2}"/>
                </a:ext>
              </a:extLst>
            </p:cNvPr>
            <p:cNvSpPr/>
            <p:nvPr/>
          </p:nvSpPr>
          <p:spPr>
            <a:xfrm>
              <a:off x="6916579" y="1985338"/>
              <a:ext cx="9525" cy="9525"/>
            </a:xfrm>
            <a:custGeom>
              <a:avLst/>
              <a:gdLst>
                <a:gd name="connsiteX0" fmla="*/ 7144 w 9525"/>
                <a:gd name="connsiteY0" fmla="*/ 8244 h 9525"/>
                <a:gd name="connsiteX1" fmla="*/ 7144 w 9525"/>
                <a:gd name="connsiteY1" fmla="*/ 8244 h 9525"/>
                <a:gd name="connsiteX2" fmla="*/ 7144 w 9525"/>
                <a:gd name="connsiteY2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244"/>
                  </a:moveTo>
                  <a:cubicBezTo>
                    <a:pt x="7144" y="7291"/>
                    <a:pt x="7144" y="7291"/>
                    <a:pt x="7144" y="8244"/>
                  </a:cubicBezTo>
                  <a:cubicBezTo>
                    <a:pt x="7144" y="6339"/>
                    <a:pt x="7144" y="7291"/>
                    <a:pt x="7144" y="82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09" name="Freeform: Shape 608">
              <a:extLst>
                <a:ext uri="{FF2B5EF4-FFF2-40B4-BE49-F238E27FC236}">
                  <a16:creationId xmlns:a16="http://schemas.microsoft.com/office/drawing/2014/main" id="{060D8F14-9E21-471E-818F-3D96F9E14632}"/>
                </a:ext>
              </a:extLst>
            </p:cNvPr>
            <p:cNvSpPr/>
            <p:nvPr/>
          </p:nvSpPr>
          <p:spPr>
            <a:xfrm>
              <a:off x="6917637" y="1982721"/>
              <a:ext cx="9525" cy="9525"/>
            </a:xfrm>
            <a:custGeom>
              <a:avLst/>
              <a:gdLst>
                <a:gd name="connsiteX0" fmla="*/ 7990 w 9525"/>
                <a:gd name="connsiteY0" fmla="*/ 9909 h 9525"/>
                <a:gd name="connsiteX1" fmla="*/ 7990 w 9525"/>
                <a:gd name="connsiteY1" fmla="*/ 990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9909"/>
                  </a:moveTo>
                  <a:cubicBezTo>
                    <a:pt x="7990" y="8956"/>
                    <a:pt x="6085" y="4194"/>
                    <a:pt x="7990" y="990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10" name="Freeform: Shape 609">
              <a:extLst>
                <a:ext uri="{FF2B5EF4-FFF2-40B4-BE49-F238E27FC236}">
                  <a16:creationId xmlns:a16="http://schemas.microsoft.com/office/drawing/2014/main" id="{D57ECA77-6443-42D0-8D03-2C5183F82BE1}"/>
                </a:ext>
              </a:extLst>
            </p:cNvPr>
            <p:cNvSpPr/>
            <p:nvPr/>
          </p:nvSpPr>
          <p:spPr>
            <a:xfrm>
              <a:off x="6906865" y="1981421"/>
              <a:ext cx="19050" cy="19050"/>
            </a:xfrm>
            <a:custGeom>
              <a:avLst/>
              <a:gdLst>
                <a:gd name="connsiteX0" fmla="*/ 13047 w 19050"/>
                <a:gd name="connsiteY0" fmla="*/ 15018 h 19050"/>
                <a:gd name="connsiteX1" fmla="*/ 13047 w 19050"/>
                <a:gd name="connsiteY1" fmla="*/ 15018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3047" y="15018"/>
                  </a:moveTo>
                  <a:cubicBezTo>
                    <a:pt x="8285" y="5493"/>
                    <a:pt x="2570" y="3588"/>
                    <a:pt x="13047" y="1501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11" name="Freeform: Shape 610">
              <a:extLst>
                <a:ext uri="{FF2B5EF4-FFF2-40B4-BE49-F238E27FC236}">
                  <a16:creationId xmlns:a16="http://schemas.microsoft.com/office/drawing/2014/main" id="{5A790FE2-03B9-4985-97B3-7796BAC75AD1}"/>
                </a:ext>
              </a:extLst>
            </p:cNvPr>
            <p:cNvSpPr/>
            <p:nvPr/>
          </p:nvSpPr>
          <p:spPr>
            <a:xfrm>
              <a:off x="6903244" y="19778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12" name="Freeform: Shape 611">
              <a:extLst>
                <a:ext uri="{FF2B5EF4-FFF2-40B4-BE49-F238E27FC236}">
                  <a16:creationId xmlns:a16="http://schemas.microsoft.com/office/drawing/2014/main" id="{C42FE64C-4965-4B60-9D9C-E0207F50FB2A}"/>
                </a:ext>
              </a:extLst>
            </p:cNvPr>
            <p:cNvSpPr/>
            <p:nvPr/>
          </p:nvSpPr>
          <p:spPr>
            <a:xfrm>
              <a:off x="6901890" y="1982374"/>
              <a:ext cx="9525" cy="19050"/>
            </a:xfrm>
            <a:custGeom>
              <a:avLst/>
              <a:gdLst>
                <a:gd name="connsiteX0" fmla="*/ 7544 w 9525"/>
                <a:gd name="connsiteY0" fmla="*/ 15018 h 19050"/>
                <a:gd name="connsiteX1" fmla="*/ 7544 w 9525"/>
                <a:gd name="connsiteY1" fmla="*/ 15018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544" y="15018"/>
                  </a:moveTo>
                  <a:cubicBezTo>
                    <a:pt x="11354" y="5493"/>
                    <a:pt x="5640" y="3588"/>
                    <a:pt x="7544" y="1501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13" name="Freeform: Shape 612">
              <a:extLst>
                <a:ext uri="{FF2B5EF4-FFF2-40B4-BE49-F238E27FC236}">
                  <a16:creationId xmlns:a16="http://schemas.microsoft.com/office/drawing/2014/main" id="{7EF07AB3-2E1C-49A0-A527-8C2F982C20DB}"/>
                </a:ext>
              </a:extLst>
            </p:cNvPr>
            <p:cNvSpPr/>
            <p:nvPr/>
          </p:nvSpPr>
          <p:spPr>
            <a:xfrm>
              <a:off x="6896729" y="1982926"/>
              <a:ext cx="9525" cy="9525"/>
            </a:xfrm>
            <a:custGeom>
              <a:avLst/>
              <a:gdLst>
                <a:gd name="connsiteX0" fmla="*/ 8896 w 9525"/>
                <a:gd name="connsiteY0" fmla="*/ 8751 h 9525"/>
                <a:gd name="connsiteX1" fmla="*/ 8896 w 9525"/>
                <a:gd name="connsiteY1" fmla="*/ 875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96" y="8751"/>
                  </a:moveTo>
                  <a:cubicBezTo>
                    <a:pt x="4133" y="3989"/>
                    <a:pt x="10801" y="11608"/>
                    <a:pt x="8896" y="875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14" name="Freeform: Shape 613">
              <a:extLst>
                <a:ext uri="{FF2B5EF4-FFF2-40B4-BE49-F238E27FC236}">
                  <a16:creationId xmlns:a16="http://schemas.microsoft.com/office/drawing/2014/main" id="{CFD539CD-AFB3-408C-976B-8E1A6F9CDC98}"/>
                </a:ext>
              </a:extLst>
            </p:cNvPr>
            <p:cNvSpPr/>
            <p:nvPr/>
          </p:nvSpPr>
          <p:spPr>
            <a:xfrm>
              <a:off x="6895088" y="1987602"/>
              <a:ext cx="19050" cy="19050"/>
            </a:xfrm>
            <a:custGeom>
              <a:avLst/>
              <a:gdLst>
                <a:gd name="connsiteX0" fmla="*/ 12442 w 19050"/>
                <a:gd name="connsiteY0" fmla="*/ 12647 h 19050"/>
                <a:gd name="connsiteX1" fmla="*/ 12442 w 19050"/>
                <a:gd name="connsiteY1" fmla="*/ 1264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2442" y="12647"/>
                  </a:moveTo>
                  <a:cubicBezTo>
                    <a:pt x="1012" y="265"/>
                    <a:pt x="11490" y="12647"/>
                    <a:pt x="12442" y="1264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15" name="Freeform: Shape 614">
              <a:extLst>
                <a:ext uri="{FF2B5EF4-FFF2-40B4-BE49-F238E27FC236}">
                  <a16:creationId xmlns:a16="http://schemas.microsoft.com/office/drawing/2014/main" id="{BC2111CB-EF17-4E80-8662-20E91B65AA9E}"/>
                </a:ext>
              </a:extLst>
            </p:cNvPr>
            <p:cNvSpPr/>
            <p:nvPr/>
          </p:nvSpPr>
          <p:spPr>
            <a:xfrm>
              <a:off x="6901339" y="199120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7144" y="8096"/>
                    <a:pt x="7144" y="7144"/>
                  </a:cubicBezTo>
                  <a:cubicBezTo>
                    <a:pt x="8096" y="8096"/>
                    <a:pt x="9049" y="9049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16" name="Freeform: Shape 615">
              <a:extLst>
                <a:ext uri="{FF2B5EF4-FFF2-40B4-BE49-F238E27FC236}">
                  <a16:creationId xmlns:a16="http://schemas.microsoft.com/office/drawing/2014/main" id="{1F0D9602-1647-4536-B2FE-145AD60797F7}"/>
                </a:ext>
              </a:extLst>
            </p:cNvPr>
            <p:cNvSpPr/>
            <p:nvPr/>
          </p:nvSpPr>
          <p:spPr>
            <a:xfrm>
              <a:off x="6891814" y="19892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17" name="Freeform: Shape 616">
              <a:extLst>
                <a:ext uri="{FF2B5EF4-FFF2-40B4-BE49-F238E27FC236}">
                  <a16:creationId xmlns:a16="http://schemas.microsoft.com/office/drawing/2014/main" id="{86D7418D-09EB-4E5B-80D1-1875CA18B141}"/>
                </a:ext>
              </a:extLst>
            </p:cNvPr>
            <p:cNvSpPr/>
            <p:nvPr/>
          </p:nvSpPr>
          <p:spPr>
            <a:xfrm>
              <a:off x="6896301" y="1994058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6466" y="9049"/>
                    <a:pt x="8371" y="9049"/>
                    <a:pt x="741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18" name="Freeform: Shape 617">
              <a:extLst>
                <a:ext uri="{FF2B5EF4-FFF2-40B4-BE49-F238E27FC236}">
                  <a16:creationId xmlns:a16="http://schemas.microsoft.com/office/drawing/2014/main" id="{BBED9627-CB43-4A5E-9DEE-33C3BC7B980F}"/>
                </a:ext>
              </a:extLst>
            </p:cNvPr>
            <p:cNvSpPr/>
            <p:nvPr/>
          </p:nvSpPr>
          <p:spPr>
            <a:xfrm>
              <a:off x="6859429" y="1988343"/>
              <a:ext cx="47625" cy="47625"/>
            </a:xfrm>
            <a:custGeom>
              <a:avLst/>
              <a:gdLst>
                <a:gd name="connsiteX0" fmla="*/ 7144 w 47625"/>
                <a:gd name="connsiteY0" fmla="*/ 38576 h 47625"/>
                <a:gd name="connsiteX1" fmla="*/ 36671 w 47625"/>
                <a:gd name="connsiteY1" fmla="*/ 12859 h 47625"/>
                <a:gd name="connsiteX2" fmla="*/ 36671 w 47625"/>
                <a:gd name="connsiteY2" fmla="*/ 7144 h 47625"/>
                <a:gd name="connsiteX3" fmla="*/ 7144 w 47625"/>
                <a:gd name="connsiteY3" fmla="*/ 38576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25" h="47625">
                  <a:moveTo>
                    <a:pt x="7144" y="38576"/>
                  </a:moveTo>
                  <a:cubicBezTo>
                    <a:pt x="23336" y="50959"/>
                    <a:pt x="38576" y="20479"/>
                    <a:pt x="36671" y="12859"/>
                  </a:cubicBezTo>
                  <a:cubicBezTo>
                    <a:pt x="47149" y="26194"/>
                    <a:pt x="38576" y="9049"/>
                    <a:pt x="36671" y="7144"/>
                  </a:cubicBezTo>
                  <a:cubicBezTo>
                    <a:pt x="21431" y="9049"/>
                    <a:pt x="12859" y="36671"/>
                    <a:pt x="7144" y="3857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19" name="Freeform: Shape 618">
              <a:extLst>
                <a:ext uri="{FF2B5EF4-FFF2-40B4-BE49-F238E27FC236}">
                  <a16:creationId xmlns:a16="http://schemas.microsoft.com/office/drawing/2014/main" id="{AC430ECE-8BFA-49D0-B33F-2F079511B3D4}"/>
                </a:ext>
              </a:extLst>
            </p:cNvPr>
            <p:cNvSpPr/>
            <p:nvPr/>
          </p:nvSpPr>
          <p:spPr>
            <a:xfrm>
              <a:off x="6859281" y="2013504"/>
              <a:ext cx="9525" cy="9525"/>
            </a:xfrm>
            <a:custGeom>
              <a:avLst/>
              <a:gdLst>
                <a:gd name="connsiteX0" fmla="*/ 8244 w 9525"/>
                <a:gd name="connsiteY0" fmla="*/ 8653 h 9525"/>
                <a:gd name="connsiteX1" fmla="*/ 82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8653"/>
                  </a:moveTo>
                  <a:cubicBezTo>
                    <a:pt x="6339" y="5795"/>
                    <a:pt x="7291" y="7700"/>
                    <a:pt x="8244" y="86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20" name="Freeform: Shape 619">
              <a:extLst>
                <a:ext uri="{FF2B5EF4-FFF2-40B4-BE49-F238E27FC236}">
                  <a16:creationId xmlns:a16="http://schemas.microsoft.com/office/drawing/2014/main" id="{246B4188-A5DA-4566-BF36-C5D7644CFEE0}"/>
                </a:ext>
              </a:extLst>
            </p:cNvPr>
            <p:cNvSpPr/>
            <p:nvPr/>
          </p:nvSpPr>
          <p:spPr>
            <a:xfrm>
              <a:off x="6859005" y="201977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7144"/>
                  </a:ln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21" name="Freeform: Shape 620">
              <a:extLst>
                <a:ext uri="{FF2B5EF4-FFF2-40B4-BE49-F238E27FC236}">
                  <a16:creationId xmlns:a16="http://schemas.microsoft.com/office/drawing/2014/main" id="{3EE88676-5430-4DE0-A745-399D4E0DF857}"/>
                </a:ext>
              </a:extLst>
            </p:cNvPr>
            <p:cNvSpPr/>
            <p:nvPr/>
          </p:nvSpPr>
          <p:spPr>
            <a:xfrm>
              <a:off x="6873569" y="2019776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22" name="Freeform: Shape 621">
              <a:extLst>
                <a:ext uri="{FF2B5EF4-FFF2-40B4-BE49-F238E27FC236}">
                  <a16:creationId xmlns:a16="http://schemas.microsoft.com/office/drawing/2014/main" id="{21EFD2C9-CF9E-449F-869A-E3AB1B591C58}"/>
                </a:ext>
              </a:extLst>
            </p:cNvPr>
            <p:cNvSpPr/>
            <p:nvPr/>
          </p:nvSpPr>
          <p:spPr>
            <a:xfrm>
              <a:off x="6864191" y="2008904"/>
              <a:ext cx="9525" cy="9525"/>
            </a:xfrm>
            <a:custGeom>
              <a:avLst/>
              <a:gdLst>
                <a:gd name="connsiteX0" fmla="*/ 7144 w 9525"/>
                <a:gd name="connsiteY0" fmla="*/ 7538 h 9525"/>
                <a:gd name="connsiteX1" fmla="*/ 10954 w 9525"/>
                <a:gd name="connsiteY1" fmla="*/ 8491 h 9525"/>
                <a:gd name="connsiteX2" fmla="*/ 7144 w 9525"/>
                <a:gd name="connsiteY2" fmla="*/ 753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38"/>
                  </a:moveTo>
                  <a:cubicBezTo>
                    <a:pt x="8096" y="8491"/>
                    <a:pt x="9049" y="8491"/>
                    <a:pt x="10954" y="8491"/>
                  </a:cubicBezTo>
                  <a:cubicBezTo>
                    <a:pt x="9049" y="7538"/>
                    <a:pt x="8096" y="6586"/>
                    <a:pt x="7144" y="753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23" name="Freeform: Shape 622">
              <a:extLst>
                <a:ext uri="{FF2B5EF4-FFF2-40B4-BE49-F238E27FC236}">
                  <a16:creationId xmlns:a16="http://schemas.microsoft.com/office/drawing/2014/main" id="{AD274963-CB5A-4C0F-BA1D-2479699D40CE}"/>
                </a:ext>
              </a:extLst>
            </p:cNvPr>
            <p:cNvSpPr/>
            <p:nvPr/>
          </p:nvSpPr>
          <p:spPr>
            <a:xfrm>
              <a:off x="6871811" y="2001678"/>
              <a:ext cx="9525" cy="9525"/>
            </a:xfrm>
            <a:custGeom>
              <a:avLst/>
              <a:gdLst>
                <a:gd name="connsiteX0" fmla="*/ 9049 w 9525"/>
                <a:gd name="connsiteY0" fmla="*/ 9049 h 9525"/>
                <a:gd name="connsiteX1" fmla="*/ 7144 w 9525"/>
                <a:gd name="connsiteY1" fmla="*/ 7144 h 9525"/>
                <a:gd name="connsiteX2" fmla="*/ 9049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9049"/>
                  </a:moveTo>
                  <a:cubicBezTo>
                    <a:pt x="9049" y="8096"/>
                    <a:pt x="8096" y="8096"/>
                    <a:pt x="7144" y="7144"/>
                  </a:cubicBezTo>
                  <a:cubicBezTo>
                    <a:pt x="7144" y="7144"/>
                    <a:pt x="8096" y="8096"/>
                    <a:pt x="9049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24" name="Freeform: Shape 623">
              <a:extLst>
                <a:ext uri="{FF2B5EF4-FFF2-40B4-BE49-F238E27FC236}">
                  <a16:creationId xmlns:a16="http://schemas.microsoft.com/office/drawing/2014/main" id="{C2231D3F-2C46-445A-B54A-668EA5CF2E92}"/>
                </a:ext>
              </a:extLst>
            </p:cNvPr>
            <p:cNvSpPr/>
            <p:nvPr/>
          </p:nvSpPr>
          <p:spPr>
            <a:xfrm>
              <a:off x="6858476" y="20159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1285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25" name="Freeform: Shape 624">
              <a:extLst>
                <a:ext uri="{FF2B5EF4-FFF2-40B4-BE49-F238E27FC236}">
                  <a16:creationId xmlns:a16="http://schemas.microsoft.com/office/drawing/2014/main" id="{38E7C2D0-E1F5-414F-9865-455555FA7DD1}"/>
                </a:ext>
              </a:extLst>
            </p:cNvPr>
            <p:cNvSpPr/>
            <p:nvPr/>
          </p:nvSpPr>
          <p:spPr>
            <a:xfrm>
              <a:off x="6852076" y="2021681"/>
              <a:ext cx="28575" cy="38100"/>
            </a:xfrm>
            <a:custGeom>
              <a:avLst/>
              <a:gdLst>
                <a:gd name="connsiteX0" fmla="*/ 11639 w 28575"/>
                <a:gd name="connsiteY0" fmla="*/ 31909 h 38100"/>
                <a:gd name="connsiteX1" fmla="*/ 22117 w 28575"/>
                <a:gd name="connsiteY1" fmla="*/ 18574 h 38100"/>
                <a:gd name="connsiteX2" fmla="*/ 14496 w 28575"/>
                <a:gd name="connsiteY2" fmla="*/ 7144 h 38100"/>
                <a:gd name="connsiteX3" fmla="*/ 12592 w 28575"/>
                <a:gd name="connsiteY3" fmla="*/ 10001 h 38100"/>
                <a:gd name="connsiteX4" fmla="*/ 10686 w 28575"/>
                <a:gd name="connsiteY4" fmla="*/ 10954 h 38100"/>
                <a:gd name="connsiteX5" fmla="*/ 11639 w 28575"/>
                <a:gd name="connsiteY5" fmla="*/ 31909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575" h="38100">
                  <a:moveTo>
                    <a:pt x="11639" y="31909"/>
                  </a:moveTo>
                  <a:cubicBezTo>
                    <a:pt x="17354" y="33814"/>
                    <a:pt x="8781" y="12859"/>
                    <a:pt x="22117" y="18574"/>
                  </a:cubicBezTo>
                  <a:cubicBezTo>
                    <a:pt x="24021" y="11906"/>
                    <a:pt x="18306" y="10001"/>
                    <a:pt x="14496" y="7144"/>
                  </a:cubicBezTo>
                  <a:cubicBezTo>
                    <a:pt x="16401" y="11906"/>
                    <a:pt x="16401" y="12859"/>
                    <a:pt x="12592" y="10001"/>
                  </a:cubicBezTo>
                  <a:cubicBezTo>
                    <a:pt x="14496" y="12859"/>
                    <a:pt x="14496" y="12859"/>
                    <a:pt x="10686" y="10954"/>
                  </a:cubicBezTo>
                  <a:cubicBezTo>
                    <a:pt x="10686" y="10001"/>
                    <a:pt x="2114" y="34766"/>
                    <a:pt x="11639" y="3190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26" name="Freeform: Shape 625">
              <a:extLst>
                <a:ext uri="{FF2B5EF4-FFF2-40B4-BE49-F238E27FC236}">
                  <a16:creationId xmlns:a16="http://schemas.microsoft.com/office/drawing/2014/main" id="{DC363281-6997-4DCC-B090-CBEFFDEB2CE1}"/>
                </a:ext>
              </a:extLst>
            </p:cNvPr>
            <p:cNvSpPr/>
            <p:nvPr/>
          </p:nvSpPr>
          <p:spPr>
            <a:xfrm>
              <a:off x="6854666" y="20254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9049"/>
                  </a:lnTo>
                  <a:cubicBezTo>
                    <a:pt x="8096" y="9049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27" name="Freeform: Shape 626">
              <a:extLst>
                <a:ext uri="{FF2B5EF4-FFF2-40B4-BE49-F238E27FC236}">
                  <a16:creationId xmlns:a16="http://schemas.microsoft.com/office/drawing/2014/main" id="{537BB3B0-93A1-4232-B262-2A7A23AD80A1}"/>
                </a:ext>
              </a:extLst>
            </p:cNvPr>
            <p:cNvSpPr/>
            <p:nvPr/>
          </p:nvSpPr>
          <p:spPr>
            <a:xfrm>
              <a:off x="6845141" y="2042588"/>
              <a:ext cx="19050" cy="28575"/>
            </a:xfrm>
            <a:custGeom>
              <a:avLst/>
              <a:gdLst>
                <a:gd name="connsiteX0" fmla="*/ 9049 w 19050"/>
                <a:gd name="connsiteY0" fmla="*/ 12907 h 28575"/>
                <a:gd name="connsiteX1" fmla="*/ 7144 w 19050"/>
                <a:gd name="connsiteY1" fmla="*/ 23384 h 28575"/>
                <a:gd name="connsiteX2" fmla="*/ 9049 w 19050"/>
                <a:gd name="connsiteY2" fmla="*/ 12907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28575">
                  <a:moveTo>
                    <a:pt x="9049" y="12907"/>
                  </a:moveTo>
                  <a:cubicBezTo>
                    <a:pt x="8096" y="12907"/>
                    <a:pt x="8096" y="24337"/>
                    <a:pt x="7144" y="23384"/>
                  </a:cubicBezTo>
                  <a:cubicBezTo>
                    <a:pt x="23336" y="25289"/>
                    <a:pt x="6191" y="-5191"/>
                    <a:pt x="9049" y="1290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28" name="Freeform: Shape 627">
              <a:extLst>
                <a:ext uri="{FF2B5EF4-FFF2-40B4-BE49-F238E27FC236}">
                  <a16:creationId xmlns:a16="http://schemas.microsoft.com/office/drawing/2014/main" id="{E71C1CB0-D5B9-47FB-9817-AF94E00070D1}"/>
                </a:ext>
              </a:extLst>
            </p:cNvPr>
            <p:cNvSpPr/>
            <p:nvPr/>
          </p:nvSpPr>
          <p:spPr>
            <a:xfrm>
              <a:off x="6847046" y="20435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1906" y="1095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29" name="Freeform: Shape 628">
              <a:extLst>
                <a:ext uri="{FF2B5EF4-FFF2-40B4-BE49-F238E27FC236}">
                  <a16:creationId xmlns:a16="http://schemas.microsoft.com/office/drawing/2014/main" id="{876EA239-CED2-4ECC-955D-70148B3EE94D}"/>
                </a:ext>
              </a:extLst>
            </p:cNvPr>
            <p:cNvSpPr/>
            <p:nvPr/>
          </p:nvSpPr>
          <p:spPr>
            <a:xfrm>
              <a:off x="6854413" y="2049303"/>
              <a:ext cx="9525" cy="9525"/>
            </a:xfrm>
            <a:custGeom>
              <a:avLst/>
              <a:gdLst>
                <a:gd name="connsiteX0" fmla="*/ 10255 w 9525"/>
                <a:gd name="connsiteY0" fmla="*/ 9049 h 9525"/>
                <a:gd name="connsiteX1" fmla="*/ 7397 w 9525"/>
                <a:gd name="connsiteY1" fmla="*/ 7144 h 9525"/>
                <a:gd name="connsiteX2" fmla="*/ 10255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255" y="9049"/>
                  </a:moveTo>
                  <a:cubicBezTo>
                    <a:pt x="9302" y="8096"/>
                    <a:pt x="9302" y="8096"/>
                    <a:pt x="7397" y="7144"/>
                  </a:cubicBezTo>
                  <a:cubicBezTo>
                    <a:pt x="6445" y="7144"/>
                    <a:pt x="8350" y="8096"/>
                    <a:pt x="10255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30" name="Freeform: Shape 629">
              <a:extLst>
                <a:ext uri="{FF2B5EF4-FFF2-40B4-BE49-F238E27FC236}">
                  <a16:creationId xmlns:a16="http://schemas.microsoft.com/office/drawing/2014/main" id="{B06F2B65-D717-49B4-9958-A6973833D1F3}"/>
                </a:ext>
              </a:extLst>
            </p:cNvPr>
            <p:cNvSpPr/>
            <p:nvPr/>
          </p:nvSpPr>
          <p:spPr>
            <a:xfrm>
              <a:off x="6840379" y="20540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1000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31" name="Freeform: Shape 630">
              <a:extLst>
                <a:ext uri="{FF2B5EF4-FFF2-40B4-BE49-F238E27FC236}">
                  <a16:creationId xmlns:a16="http://schemas.microsoft.com/office/drawing/2014/main" id="{8D24D6FD-7217-432F-BC55-B9702E051A68}"/>
                </a:ext>
              </a:extLst>
            </p:cNvPr>
            <p:cNvSpPr/>
            <p:nvPr/>
          </p:nvSpPr>
          <p:spPr>
            <a:xfrm>
              <a:off x="6844690" y="2061767"/>
              <a:ext cx="9525" cy="19050"/>
            </a:xfrm>
            <a:custGeom>
              <a:avLst/>
              <a:gdLst>
                <a:gd name="connsiteX0" fmla="*/ 11405 w 9525"/>
                <a:gd name="connsiteY0" fmla="*/ 14683 h 19050"/>
                <a:gd name="connsiteX1" fmla="*/ 11405 w 9525"/>
                <a:gd name="connsiteY1" fmla="*/ 1468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1405" y="14683"/>
                  </a:moveTo>
                  <a:cubicBezTo>
                    <a:pt x="13310" y="3253"/>
                    <a:pt x="928" y="6110"/>
                    <a:pt x="11405" y="1468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32" name="Freeform: Shape 631">
              <a:extLst>
                <a:ext uri="{FF2B5EF4-FFF2-40B4-BE49-F238E27FC236}">
                  <a16:creationId xmlns:a16="http://schemas.microsoft.com/office/drawing/2014/main" id="{221EBA23-162C-4171-B001-4C734B9FFFE0}"/>
                </a:ext>
              </a:extLst>
            </p:cNvPr>
            <p:cNvSpPr/>
            <p:nvPr/>
          </p:nvSpPr>
          <p:spPr>
            <a:xfrm>
              <a:off x="6820376" y="2068353"/>
              <a:ext cx="28575" cy="47625"/>
            </a:xfrm>
            <a:custGeom>
              <a:avLst/>
              <a:gdLst>
                <a:gd name="connsiteX0" fmla="*/ 22384 w 28575"/>
                <a:gd name="connsiteY0" fmla="*/ 7144 h 47625"/>
                <a:gd name="connsiteX1" fmla="*/ 7144 w 28575"/>
                <a:gd name="connsiteY1" fmla="*/ 34766 h 47625"/>
                <a:gd name="connsiteX2" fmla="*/ 11906 w 28575"/>
                <a:gd name="connsiteY2" fmla="*/ 41434 h 47625"/>
                <a:gd name="connsiteX3" fmla="*/ 22384 w 28575"/>
                <a:gd name="connsiteY3" fmla="*/ 7144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75" h="47625">
                  <a:moveTo>
                    <a:pt x="22384" y="7144"/>
                  </a:moveTo>
                  <a:cubicBezTo>
                    <a:pt x="20479" y="10001"/>
                    <a:pt x="13811" y="37624"/>
                    <a:pt x="7144" y="34766"/>
                  </a:cubicBezTo>
                  <a:cubicBezTo>
                    <a:pt x="13811" y="36671"/>
                    <a:pt x="15716" y="39529"/>
                    <a:pt x="11906" y="41434"/>
                  </a:cubicBezTo>
                  <a:cubicBezTo>
                    <a:pt x="19526" y="17621"/>
                    <a:pt x="33814" y="14764"/>
                    <a:pt x="2238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33" name="Freeform: Shape 632">
              <a:extLst>
                <a:ext uri="{FF2B5EF4-FFF2-40B4-BE49-F238E27FC236}">
                  <a16:creationId xmlns:a16="http://schemas.microsoft.com/office/drawing/2014/main" id="{69FCF586-3EFD-4EAA-B171-2C8AD076C47E}"/>
                </a:ext>
              </a:extLst>
            </p:cNvPr>
            <p:cNvSpPr/>
            <p:nvPr/>
          </p:nvSpPr>
          <p:spPr>
            <a:xfrm>
              <a:off x="6845379" y="2070496"/>
              <a:ext cx="9525" cy="9525"/>
            </a:xfrm>
            <a:custGeom>
              <a:avLst/>
              <a:gdLst>
                <a:gd name="connsiteX0" fmla="*/ 7858 w 9525"/>
                <a:gd name="connsiteY0" fmla="*/ 7858 h 9525"/>
                <a:gd name="connsiteX1" fmla="*/ 7858 w 9525"/>
                <a:gd name="connsiteY1" fmla="*/ 7858 h 9525"/>
                <a:gd name="connsiteX2" fmla="*/ 7858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858"/>
                  </a:moveTo>
                  <a:cubicBezTo>
                    <a:pt x="7858" y="6906"/>
                    <a:pt x="6906" y="6906"/>
                    <a:pt x="7858" y="7858"/>
                  </a:cubicBezTo>
                  <a:cubicBezTo>
                    <a:pt x="6906" y="6906"/>
                    <a:pt x="6906" y="6906"/>
                    <a:pt x="7858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34" name="Freeform: Shape 633">
              <a:extLst>
                <a:ext uri="{FF2B5EF4-FFF2-40B4-BE49-F238E27FC236}">
                  <a16:creationId xmlns:a16="http://schemas.microsoft.com/office/drawing/2014/main" id="{E2701315-B2E9-44F7-97FC-716FFBBCC1D6}"/>
                </a:ext>
              </a:extLst>
            </p:cNvPr>
            <p:cNvSpPr/>
            <p:nvPr/>
          </p:nvSpPr>
          <p:spPr>
            <a:xfrm>
              <a:off x="6824186" y="21026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ubicBezTo>
                    <a:pt x="8096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35" name="Freeform: Shape 634">
              <a:extLst>
                <a:ext uri="{FF2B5EF4-FFF2-40B4-BE49-F238E27FC236}">
                  <a16:creationId xmlns:a16="http://schemas.microsoft.com/office/drawing/2014/main" id="{549EACFA-CE43-489B-A235-5FD728672484}"/>
                </a:ext>
              </a:extLst>
            </p:cNvPr>
            <p:cNvSpPr/>
            <p:nvPr/>
          </p:nvSpPr>
          <p:spPr>
            <a:xfrm>
              <a:off x="6845141" y="20674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36" name="Freeform: Shape 635">
              <a:extLst>
                <a:ext uri="{FF2B5EF4-FFF2-40B4-BE49-F238E27FC236}">
                  <a16:creationId xmlns:a16="http://schemas.microsoft.com/office/drawing/2014/main" id="{08AB19DB-4C64-4342-8DE3-5AF2CEE102F3}"/>
                </a:ext>
              </a:extLst>
            </p:cNvPr>
            <p:cNvSpPr/>
            <p:nvPr/>
          </p:nvSpPr>
          <p:spPr>
            <a:xfrm>
              <a:off x="6837521" y="20616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1000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37" name="Freeform: Shape 636">
              <a:extLst>
                <a:ext uri="{FF2B5EF4-FFF2-40B4-BE49-F238E27FC236}">
                  <a16:creationId xmlns:a16="http://schemas.microsoft.com/office/drawing/2014/main" id="{7989BBD7-407C-4F27-9BFF-95E54D5C8867}"/>
                </a:ext>
              </a:extLst>
            </p:cNvPr>
            <p:cNvSpPr/>
            <p:nvPr/>
          </p:nvSpPr>
          <p:spPr>
            <a:xfrm>
              <a:off x="6817519" y="21083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9049" y="8096"/>
                  </a:ln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38" name="Freeform: Shape 637">
              <a:extLst>
                <a:ext uri="{FF2B5EF4-FFF2-40B4-BE49-F238E27FC236}">
                  <a16:creationId xmlns:a16="http://schemas.microsoft.com/office/drawing/2014/main" id="{3AD654FB-393C-4622-A598-9B706BE3CD0A}"/>
                </a:ext>
              </a:extLst>
            </p:cNvPr>
            <p:cNvSpPr/>
            <p:nvPr/>
          </p:nvSpPr>
          <p:spPr>
            <a:xfrm>
              <a:off x="6812042" y="212645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39" name="Freeform: Shape 638">
              <a:extLst>
                <a:ext uri="{FF2B5EF4-FFF2-40B4-BE49-F238E27FC236}">
                  <a16:creationId xmlns:a16="http://schemas.microsoft.com/office/drawing/2014/main" id="{DAE300A7-CA54-446B-A058-789D95593478}"/>
                </a:ext>
              </a:extLst>
            </p:cNvPr>
            <p:cNvSpPr/>
            <p:nvPr/>
          </p:nvSpPr>
          <p:spPr>
            <a:xfrm>
              <a:off x="6810851" y="2103596"/>
              <a:ext cx="28575" cy="85725"/>
            </a:xfrm>
            <a:custGeom>
              <a:avLst/>
              <a:gdLst>
                <a:gd name="connsiteX0" fmla="*/ 8096 w 28575"/>
                <a:gd name="connsiteY0" fmla="*/ 74771 h 85725"/>
                <a:gd name="connsiteX1" fmla="*/ 7144 w 28575"/>
                <a:gd name="connsiteY1" fmla="*/ 40481 h 85725"/>
                <a:gd name="connsiteX2" fmla="*/ 10954 w 28575"/>
                <a:gd name="connsiteY2" fmla="*/ 20479 h 85725"/>
                <a:gd name="connsiteX3" fmla="*/ 13811 w 28575"/>
                <a:gd name="connsiteY3" fmla="*/ 7144 h 85725"/>
                <a:gd name="connsiteX4" fmla="*/ 23336 w 28575"/>
                <a:gd name="connsiteY4" fmla="*/ 14764 h 85725"/>
                <a:gd name="connsiteX5" fmla="*/ 8096 w 28575"/>
                <a:gd name="connsiteY5" fmla="*/ 74771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575" h="85725">
                  <a:moveTo>
                    <a:pt x="8096" y="74771"/>
                  </a:moveTo>
                  <a:cubicBezTo>
                    <a:pt x="28099" y="95726"/>
                    <a:pt x="10001" y="45244"/>
                    <a:pt x="7144" y="40481"/>
                  </a:cubicBezTo>
                  <a:cubicBezTo>
                    <a:pt x="30004" y="39529"/>
                    <a:pt x="13811" y="36671"/>
                    <a:pt x="10954" y="20479"/>
                  </a:cubicBezTo>
                  <a:cubicBezTo>
                    <a:pt x="18574" y="19526"/>
                    <a:pt x="35719" y="11906"/>
                    <a:pt x="13811" y="7144"/>
                  </a:cubicBezTo>
                  <a:cubicBezTo>
                    <a:pt x="17621" y="11906"/>
                    <a:pt x="18574" y="14764"/>
                    <a:pt x="23336" y="14764"/>
                  </a:cubicBezTo>
                  <a:cubicBezTo>
                    <a:pt x="5239" y="476"/>
                    <a:pt x="11906" y="73819"/>
                    <a:pt x="8096" y="7477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40" name="Freeform: Shape 639">
              <a:extLst>
                <a:ext uri="{FF2B5EF4-FFF2-40B4-BE49-F238E27FC236}">
                  <a16:creationId xmlns:a16="http://schemas.microsoft.com/office/drawing/2014/main" id="{F7801435-53B1-42EE-B39C-0E13395932DC}"/>
                </a:ext>
              </a:extLst>
            </p:cNvPr>
            <p:cNvSpPr/>
            <p:nvPr/>
          </p:nvSpPr>
          <p:spPr>
            <a:xfrm>
              <a:off x="6809793" y="2152173"/>
              <a:ext cx="9525" cy="9525"/>
            </a:xfrm>
            <a:custGeom>
              <a:avLst/>
              <a:gdLst>
                <a:gd name="connsiteX0" fmla="*/ 10107 w 9525"/>
                <a:gd name="connsiteY0" fmla="*/ 7144 h 9525"/>
                <a:gd name="connsiteX1" fmla="*/ 1010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107" y="7144"/>
                  </a:moveTo>
                  <a:cubicBezTo>
                    <a:pt x="3440" y="10001"/>
                    <a:pt x="10107" y="7144"/>
                    <a:pt x="1010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41" name="Freeform: Shape 640">
              <a:extLst>
                <a:ext uri="{FF2B5EF4-FFF2-40B4-BE49-F238E27FC236}">
                  <a16:creationId xmlns:a16="http://schemas.microsoft.com/office/drawing/2014/main" id="{92BEF0DB-1A31-4AB5-8356-57981B1A27F0}"/>
                </a:ext>
              </a:extLst>
            </p:cNvPr>
            <p:cNvSpPr/>
            <p:nvPr/>
          </p:nvSpPr>
          <p:spPr>
            <a:xfrm>
              <a:off x="6812756" y="21531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42" name="Freeform: Shape 641">
              <a:extLst>
                <a:ext uri="{FF2B5EF4-FFF2-40B4-BE49-F238E27FC236}">
                  <a16:creationId xmlns:a16="http://schemas.microsoft.com/office/drawing/2014/main" id="{DD036D2D-57FA-4EA4-A1E6-68ADB6C49E5C}"/>
                </a:ext>
              </a:extLst>
            </p:cNvPr>
            <p:cNvSpPr/>
            <p:nvPr/>
          </p:nvSpPr>
          <p:spPr>
            <a:xfrm>
              <a:off x="6812333" y="217598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8096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8096"/>
                  </a:cubicBezTo>
                  <a:cubicBezTo>
                    <a:pt x="8520" y="8096"/>
                    <a:pt x="8520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43" name="Freeform: Shape 642">
              <a:extLst>
                <a:ext uri="{FF2B5EF4-FFF2-40B4-BE49-F238E27FC236}">
                  <a16:creationId xmlns:a16="http://schemas.microsoft.com/office/drawing/2014/main" id="{EBE2487F-025A-45CD-A85F-887834E5EE55}"/>
                </a:ext>
              </a:extLst>
            </p:cNvPr>
            <p:cNvSpPr/>
            <p:nvPr/>
          </p:nvSpPr>
          <p:spPr>
            <a:xfrm>
              <a:off x="6814661" y="217651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9049" y="6615"/>
                    <a:pt x="7144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44" name="Freeform: Shape 643">
              <a:extLst>
                <a:ext uri="{FF2B5EF4-FFF2-40B4-BE49-F238E27FC236}">
                  <a16:creationId xmlns:a16="http://schemas.microsoft.com/office/drawing/2014/main" id="{A73949C8-87DB-4B3B-B5E9-D0ED24F64E47}"/>
                </a:ext>
              </a:extLst>
            </p:cNvPr>
            <p:cNvSpPr/>
            <p:nvPr/>
          </p:nvSpPr>
          <p:spPr>
            <a:xfrm>
              <a:off x="6812756" y="2177891"/>
              <a:ext cx="19050" cy="38100"/>
            </a:xfrm>
            <a:custGeom>
              <a:avLst/>
              <a:gdLst>
                <a:gd name="connsiteX0" fmla="*/ 14764 w 19050"/>
                <a:gd name="connsiteY0" fmla="*/ 38576 h 38100"/>
                <a:gd name="connsiteX1" fmla="*/ 10954 w 19050"/>
                <a:gd name="connsiteY1" fmla="*/ 7144 h 38100"/>
                <a:gd name="connsiteX2" fmla="*/ 13811 w 19050"/>
                <a:gd name="connsiteY2" fmla="*/ 10954 h 38100"/>
                <a:gd name="connsiteX3" fmla="*/ 7144 w 19050"/>
                <a:gd name="connsiteY3" fmla="*/ 15716 h 38100"/>
                <a:gd name="connsiteX4" fmla="*/ 14764 w 19050"/>
                <a:gd name="connsiteY4" fmla="*/ 38576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0" h="38100">
                  <a:moveTo>
                    <a:pt x="14764" y="38576"/>
                  </a:moveTo>
                  <a:cubicBezTo>
                    <a:pt x="14764" y="34766"/>
                    <a:pt x="22384" y="20479"/>
                    <a:pt x="10954" y="7144"/>
                  </a:cubicBezTo>
                  <a:cubicBezTo>
                    <a:pt x="12859" y="11906"/>
                    <a:pt x="13811" y="12859"/>
                    <a:pt x="13811" y="10954"/>
                  </a:cubicBezTo>
                  <a:cubicBezTo>
                    <a:pt x="18574" y="11906"/>
                    <a:pt x="8096" y="15716"/>
                    <a:pt x="7144" y="15716"/>
                  </a:cubicBezTo>
                  <a:cubicBezTo>
                    <a:pt x="20479" y="10954"/>
                    <a:pt x="11906" y="38576"/>
                    <a:pt x="14764" y="3857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45" name="Freeform: Shape 644">
              <a:extLst>
                <a:ext uri="{FF2B5EF4-FFF2-40B4-BE49-F238E27FC236}">
                  <a16:creationId xmlns:a16="http://schemas.microsoft.com/office/drawing/2014/main" id="{33B99506-6754-4B69-9C74-82E460A4FC1C}"/>
                </a:ext>
              </a:extLst>
            </p:cNvPr>
            <p:cNvSpPr/>
            <p:nvPr/>
          </p:nvSpPr>
          <p:spPr>
            <a:xfrm>
              <a:off x="6822608" y="2215590"/>
              <a:ext cx="19050" cy="9525"/>
            </a:xfrm>
            <a:custGeom>
              <a:avLst/>
              <a:gdLst>
                <a:gd name="connsiteX0" fmla="*/ 10627 w 19050"/>
                <a:gd name="connsiteY0" fmla="*/ 7545 h 9525"/>
                <a:gd name="connsiteX1" fmla="*/ 10627 w 19050"/>
                <a:gd name="connsiteY1" fmla="*/ 754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0627" y="7545"/>
                  </a:moveTo>
                  <a:cubicBezTo>
                    <a:pt x="149" y="5640"/>
                    <a:pt x="17295" y="11355"/>
                    <a:pt x="10627" y="75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46" name="Freeform: Shape 645">
              <a:extLst>
                <a:ext uri="{FF2B5EF4-FFF2-40B4-BE49-F238E27FC236}">
                  <a16:creationId xmlns:a16="http://schemas.microsoft.com/office/drawing/2014/main" id="{2F5D5AD1-F9EE-4F23-AE0E-78F9BD0526A7}"/>
                </a:ext>
              </a:extLst>
            </p:cNvPr>
            <p:cNvSpPr/>
            <p:nvPr/>
          </p:nvSpPr>
          <p:spPr>
            <a:xfrm>
              <a:off x="6821329" y="2222552"/>
              <a:ext cx="19050" cy="19050"/>
            </a:xfrm>
            <a:custGeom>
              <a:avLst/>
              <a:gdLst>
                <a:gd name="connsiteX0" fmla="*/ 12859 w 19050"/>
                <a:gd name="connsiteY0" fmla="*/ 13917 h 19050"/>
                <a:gd name="connsiteX1" fmla="*/ 7144 w 19050"/>
                <a:gd name="connsiteY1" fmla="*/ 11060 h 19050"/>
                <a:gd name="connsiteX2" fmla="*/ 12859 w 19050"/>
                <a:gd name="connsiteY2" fmla="*/ 1391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2859" y="13917"/>
                  </a:moveTo>
                  <a:cubicBezTo>
                    <a:pt x="-1429" y="10107"/>
                    <a:pt x="27146" y="2487"/>
                    <a:pt x="7144" y="11060"/>
                  </a:cubicBezTo>
                  <a:cubicBezTo>
                    <a:pt x="10954" y="17727"/>
                    <a:pt x="10954" y="23442"/>
                    <a:pt x="12859" y="1391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47" name="Freeform: Shape 646">
              <a:extLst>
                <a:ext uri="{FF2B5EF4-FFF2-40B4-BE49-F238E27FC236}">
                  <a16:creationId xmlns:a16="http://schemas.microsoft.com/office/drawing/2014/main" id="{9279F550-1DFA-48A8-B83C-9681C4013791}"/>
                </a:ext>
              </a:extLst>
            </p:cNvPr>
            <p:cNvSpPr/>
            <p:nvPr/>
          </p:nvSpPr>
          <p:spPr>
            <a:xfrm>
              <a:off x="6830007" y="2229855"/>
              <a:ext cx="9525" cy="9525"/>
            </a:xfrm>
            <a:custGeom>
              <a:avLst/>
              <a:gdLst>
                <a:gd name="connsiteX0" fmla="*/ 7990 w 9525"/>
                <a:gd name="connsiteY0" fmla="*/ 7567 h 9525"/>
                <a:gd name="connsiteX1" fmla="*/ 7990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567"/>
                  </a:moveTo>
                  <a:cubicBezTo>
                    <a:pt x="7990" y="6615"/>
                    <a:pt x="6086" y="7567"/>
                    <a:pt x="7990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648" name="Group 647">
            <a:extLst>
              <a:ext uri="{FF2B5EF4-FFF2-40B4-BE49-F238E27FC236}">
                <a16:creationId xmlns:a16="http://schemas.microsoft.com/office/drawing/2014/main" id="{4F3646D5-0988-4369-8988-00D85B874C60}"/>
              </a:ext>
            </a:extLst>
          </p:cNvPr>
          <p:cNvGrpSpPr/>
          <p:nvPr userDrawn="1"/>
        </p:nvGrpSpPr>
        <p:grpSpPr>
          <a:xfrm flipH="1">
            <a:off x="633730" y="4636278"/>
            <a:ext cx="203198" cy="344010"/>
            <a:chOff x="6843236" y="157160"/>
            <a:chExt cx="947072" cy="1202528"/>
          </a:xfrm>
          <a:solidFill>
            <a:schemeClr val="accent2"/>
          </a:solidFill>
        </p:grpSpPr>
        <p:sp>
          <p:nvSpPr>
            <p:cNvPr id="649" name="Freeform: Shape 648">
              <a:extLst>
                <a:ext uri="{FF2B5EF4-FFF2-40B4-BE49-F238E27FC236}">
                  <a16:creationId xmlns:a16="http://schemas.microsoft.com/office/drawing/2014/main" id="{BC0B6B41-1F7E-443A-B3C7-D4E2C74C0438}"/>
                </a:ext>
              </a:extLst>
            </p:cNvPr>
            <p:cNvSpPr/>
            <p:nvPr/>
          </p:nvSpPr>
          <p:spPr>
            <a:xfrm>
              <a:off x="7263183" y="188542"/>
              <a:ext cx="19050" cy="9525"/>
            </a:xfrm>
            <a:custGeom>
              <a:avLst/>
              <a:gdLst>
                <a:gd name="connsiteX0" fmla="*/ 13917 w 19050"/>
                <a:gd name="connsiteY0" fmla="*/ 10530 h 9525"/>
                <a:gd name="connsiteX1" fmla="*/ 13917 w 19050"/>
                <a:gd name="connsiteY1" fmla="*/ 105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3917" y="10530"/>
                  </a:moveTo>
                  <a:cubicBezTo>
                    <a:pt x="13917" y="10530"/>
                    <a:pt x="-1323" y="2910"/>
                    <a:pt x="13917" y="105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50" name="Freeform: Shape 649">
              <a:extLst>
                <a:ext uri="{FF2B5EF4-FFF2-40B4-BE49-F238E27FC236}">
                  <a16:creationId xmlns:a16="http://schemas.microsoft.com/office/drawing/2014/main" id="{38EFEE21-31CE-461D-AA24-D9A341EEAE2F}"/>
                </a:ext>
              </a:extLst>
            </p:cNvPr>
            <p:cNvSpPr/>
            <p:nvPr/>
          </p:nvSpPr>
          <p:spPr>
            <a:xfrm>
              <a:off x="7235250" y="171185"/>
              <a:ext cx="19050" cy="19050"/>
            </a:xfrm>
            <a:custGeom>
              <a:avLst/>
              <a:gdLst>
                <a:gd name="connsiteX0" fmla="*/ 15180 w 19050"/>
                <a:gd name="connsiteY0" fmla="*/ 12647 h 19050"/>
                <a:gd name="connsiteX1" fmla="*/ 15180 w 19050"/>
                <a:gd name="connsiteY1" fmla="*/ 1264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5180" y="12647"/>
                  </a:moveTo>
                  <a:cubicBezTo>
                    <a:pt x="-8632" y="12647"/>
                    <a:pt x="29468" y="265"/>
                    <a:pt x="15180" y="1264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51" name="Freeform: Shape 650">
              <a:extLst>
                <a:ext uri="{FF2B5EF4-FFF2-40B4-BE49-F238E27FC236}">
                  <a16:creationId xmlns:a16="http://schemas.microsoft.com/office/drawing/2014/main" id="{857FB5D4-54F9-44AF-B3CA-88E9DE39E332}"/>
                </a:ext>
              </a:extLst>
            </p:cNvPr>
            <p:cNvSpPr/>
            <p:nvPr/>
          </p:nvSpPr>
          <p:spPr>
            <a:xfrm>
              <a:off x="7409021" y="559593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7144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lnTo>
                    <a:pt x="7144" y="7144"/>
                  </a:lnTo>
                  <a:cubicBezTo>
                    <a:pt x="7144" y="8096"/>
                    <a:pt x="7144" y="9049"/>
                    <a:pt x="7144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52" name="Freeform: Shape 651">
              <a:extLst>
                <a:ext uri="{FF2B5EF4-FFF2-40B4-BE49-F238E27FC236}">
                  <a16:creationId xmlns:a16="http://schemas.microsoft.com/office/drawing/2014/main" id="{15680CA0-F9D5-4139-86BA-0C4A8D1181C5}"/>
                </a:ext>
              </a:extLst>
            </p:cNvPr>
            <p:cNvSpPr/>
            <p:nvPr/>
          </p:nvSpPr>
          <p:spPr>
            <a:xfrm>
              <a:off x="7597616" y="751284"/>
              <a:ext cx="9525" cy="9525"/>
            </a:xfrm>
            <a:custGeom>
              <a:avLst/>
              <a:gdLst>
                <a:gd name="connsiteX0" fmla="*/ 10001 w 9525"/>
                <a:gd name="connsiteY0" fmla="*/ 7858 h 9525"/>
                <a:gd name="connsiteX1" fmla="*/ 7144 w 9525"/>
                <a:gd name="connsiteY1" fmla="*/ 7858 h 9525"/>
                <a:gd name="connsiteX2" fmla="*/ 10001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858"/>
                  </a:moveTo>
                  <a:cubicBezTo>
                    <a:pt x="8096" y="6906"/>
                    <a:pt x="7144" y="6906"/>
                    <a:pt x="7144" y="7858"/>
                  </a:cubicBezTo>
                  <a:cubicBezTo>
                    <a:pt x="9049" y="8811"/>
                    <a:pt x="10954" y="8811"/>
                    <a:pt x="10001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53" name="Freeform: Shape 652">
              <a:extLst>
                <a:ext uri="{FF2B5EF4-FFF2-40B4-BE49-F238E27FC236}">
                  <a16:creationId xmlns:a16="http://schemas.microsoft.com/office/drawing/2014/main" id="{9810851D-E59B-473F-BC43-8AAA4D52109D}"/>
                </a:ext>
              </a:extLst>
            </p:cNvPr>
            <p:cNvSpPr/>
            <p:nvPr/>
          </p:nvSpPr>
          <p:spPr>
            <a:xfrm>
              <a:off x="7640479" y="771048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cubicBezTo>
                    <a:pt x="9049" y="8096"/>
                    <a:pt x="8096" y="7144"/>
                    <a:pt x="7144" y="7144"/>
                  </a:cubicBezTo>
                  <a:cubicBezTo>
                    <a:pt x="8096" y="7144"/>
                    <a:pt x="9049" y="8096"/>
                    <a:pt x="10001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54" name="Freeform: Shape 653">
              <a:extLst>
                <a:ext uri="{FF2B5EF4-FFF2-40B4-BE49-F238E27FC236}">
                  <a16:creationId xmlns:a16="http://schemas.microsoft.com/office/drawing/2014/main" id="{659CAFCE-FCCE-4F0B-9664-1986E4978B00}"/>
                </a:ext>
              </a:extLst>
            </p:cNvPr>
            <p:cNvSpPr/>
            <p:nvPr/>
          </p:nvSpPr>
          <p:spPr>
            <a:xfrm>
              <a:off x="7408069" y="562451"/>
              <a:ext cx="9525" cy="19050"/>
            </a:xfrm>
            <a:custGeom>
              <a:avLst/>
              <a:gdLst>
                <a:gd name="connsiteX0" fmla="*/ 8096 w 9525"/>
                <a:gd name="connsiteY0" fmla="*/ 7144 h 19050"/>
                <a:gd name="connsiteX1" fmla="*/ 7144 w 9525"/>
                <a:gd name="connsiteY1" fmla="*/ 14764 h 19050"/>
                <a:gd name="connsiteX2" fmla="*/ 8096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96" y="7144"/>
                  </a:moveTo>
                  <a:lnTo>
                    <a:pt x="7144" y="14764"/>
                  </a:lnTo>
                  <a:cubicBezTo>
                    <a:pt x="8096" y="14764"/>
                    <a:pt x="8096" y="1095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55" name="Freeform: Shape 654">
              <a:extLst>
                <a:ext uri="{FF2B5EF4-FFF2-40B4-BE49-F238E27FC236}">
                  <a16:creationId xmlns:a16="http://schemas.microsoft.com/office/drawing/2014/main" id="{5449434C-7AF6-4DEF-B8AA-EB895771EDEB}"/>
                </a:ext>
              </a:extLst>
            </p:cNvPr>
            <p:cNvSpPr/>
            <p:nvPr/>
          </p:nvSpPr>
          <p:spPr>
            <a:xfrm>
              <a:off x="7282648" y="164306"/>
              <a:ext cx="9525" cy="9525"/>
            </a:xfrm>
            <a:custGeom>
              <a:avLst/>
              <a:gdLst>
                <a:gd name="connsiteX0" fmla="*/ 11597 w 9525"/>
                <a:gd name="connsiteY0" fmla="*/ 7144 h 9525"/>
                <a:gd name="connsiteX1" fmla="*/ 1159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597" y="7144"/>
                  </a:moveTo>
                  <a:cubicBezTo>
                    <a:pt x="2072" y="8096"/>
                    <a:pt x="10644" y="9049"/>
                    <a:pt x="1159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56" name="Freeform: Shape 655">
              <a:extLst>
                <a:ext uri="{FF2B5EF4-FFF2-40B4-BE49-F238E27FC236}">
                  <a16:creationId xmlns:a16="http://schemas.microsoft.com/office/drawing/2014/main" id="{70073711-32FD-4830-BDE5-26AD3566357F}"/>
                </a:ext>
              </a:extLst>
            </p:cNvPr>
            <p:cNvSpPr/>
            <p:nvPr/>
          </p:nvSpPr>
          <p:spPr>
            <a:xfrm>
              <a:off x="7404111" y="435841"/>
              <a:ext cx="9525" cy="9525"/>
            </a:xfrm>
            <a:custGeom>
              <a:avLst/>
              <a:gdLst>
                <a:gd name="connsiteX0" fmla="*/ 8244 w 9525"/>
                <a:gd name="connsiteY0" fmla="*/ 11833 h 9525"/>
                <a:gd name="connsiteX1" fmla="*/ 8244 w 9525"/>
                <a:gd name="connsiteY1" fmla="*/ 1183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11833"/>
                  </a:moveTo>
                  <a:cubicBezTo>
                    <a:pt x="7291" y="9928"/>
                    <a:pt x="6339" y="2308"/>
                    <a:pt x="8244" y="1183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57" name="Freeform: Shape 656">
              <a:extLst>
                <a:ext uri="{FF2B5EF4-FFF2-40B4-BE49-F238E27FC236}">
                  <a16:creationId xmlns:a16="http://schemas.microsoft.com/office/drawing/2014/main" id="{5FE2453B-FDC7-4F4E-867D-D03425B90DD3}"/>
                </a:ext>
              </a:extLst>
            </p:cNvPr>
            <p:cNvSpPr/>
            <p:nvPr/>
          </p:nvSpPr>
          <p:spPr>
            <a:xfrm>
              <a:off x="7409503" y="215636"/>
              <a:ext cx="9525" cy="19050"/>
            </a:xfrm>
            <a:custGeom>
              <a:avLst/>
              <a:gdLst>
                <a:gd name="connsiteX0" fmla="*/ 7615 w 9525"/>
                <a:gd name="connsiteY0" fmla="*/ 8201 h 19050"/>
                <a:gd name="connsiteX1" fmla="*/ 7615 w 9525"/>
                <a:gd name="connsiteY1" fmla="*/ 820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615" y="8201"/>
                  </a:moveTo>
                  <a:cubicBezTo>
                    <a:pt x="4757" y="22488"/>
                    <a:pt x="16187" y="2486"/>
                    <a:pt x="7615" y="82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58" name="Freeform: Shape 657">
              <a:extLst>
                <a:ext uri="{FF2B5EF4-FFF2-40B4-BE49-F238E27FC236}">
                  <a16:creationId xmlns:a16="http://schemas.microsoft.com/office/drawing/2014/main" id="{16FCCEA4-0CAC-4213-9B60-DE290C170050}"/>
                </a:ext>
              </a:extLst>
            </p:cNvPr>
            <p:cNvSpPr/>
            <p:nvPr/>
          </p:nvSpPr>
          <p:spPr>
            <a:xfrm>
              <a:off x="7305199" y="175736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8096" y="7144"/>
                    <a:pt x="9049" y="7144"/>
                    <a:pt x="100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59" name="Freeform: Shape 658">
              <a:extLst>
                <a:ext uri="{FF2B5EF4-FFF2-40B4-BE49-F238E27FC236}">
                  <a16:creationId xmlns:a16="http://schemas.microsoft.com/office/drawing/2014/main" id="{09FC34F6-39D3-4874-BB3C-91BD5CD53C8B}"/>
                </a:ext>
              </a:extLst>
            </p:cNvPr>
            <p:cNvSpPr/>
            <p:nvPr/>
          </p:nvSpPr>
          <p:spPr>
            <a:xfrm>
              <a:off x="7402354" y="50720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60" name="Freeform: Shape 659">
              <a:extLst>
                <a:ext uri="{FF2B5EF4-FFF2-40B4-BE49-F238E27FC236}">
                  <a16:creationId xmlns:a16="http://schemas.microsoft.com/office/drawing/2014/main" id="{C25B0B08-95AB-4A5C-8E82-ADD5644FBDF4}"/>
                </a:ext>
              </a:extLst>
            </p:cNvPr>
            <p:cNvSpPr/>
            <p:nvPr/>
          </p:nvSpPr>
          <p:spPr>
            <a:xfrm>
              <a:off x="7208996" y="4024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61" name="Freeform: Shape 660">
              <a:extLst>
                <a:ext uri="{FF2B5EF4-FFF2-40B4-BE49-F238E27FC236}">
                  <a16:creationId xmlns:a16="http://schemas.microsoft.com/office/drawing/2014/main" id="{218FD484-0034-4DF7-B29F-B7737FABDD15}"/>
                </a:ext>
              </a:extLst>
            </p:cNvPr>
            <p:cNvSpPr/>
            <p:nvPr/>
          </p:nvSpPr>
          <p:spPr>
            <a:xfrm>
              <a:off x="7228999" y="1662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9049"/>
                    <a:pt x="9049" y="1190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62" name="Freeform: Shape 661">
              <a:extLst>
                <a:ext uri="{FF2B5EF4-FFF2-40B4-BE49-F238E27FC236}">
                  <a16:creationId xmlns:a16="http://schemas.microsoft.com/office/drawing/2014/main" id="{5AD167D9-6AEE-4DBB-9D76-76C120A37A18}"/>
                </a:ext>
              </a:extLst>
            </p:cNvPr>
            <p:cNvSpPr/>
            <p:nvPr/>
          </p:nvSpPr>
          <p:spPr>
            <a:xfrm>
              <a:off x="7710113" y="815392"/>
              <a:ext cx="9525" cy="9525"/>
            </a:xfrm>
            <a:custGeom>
              <a:avLst/>
              <a:gdLst>
                <a:gd name="connsiteX0" fmla="*/ 8947 w 9525"/>
                <a:gd name="connsiteY0" fmla="*/ 7567 h 9525"/>
                <a:gd name="connsiteX1" fmla="*/ 8947 w 9525"/>
                <a:gd name="connsiteY1" fmla="*/ 7567 h 9525"/>
                <a:gd name="connsiteX2" fmla="*/ 894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947" y="7567"/>
                  </a:moveTo>
                  <a:cubicBezTo>
                    <a:pt x="7995" y="7567"/>
                    <a:pt x="7995" y="7567"/>
                    <a:pt x="8947" y="7567"/>
                  </a:cubicBezTo>
                  <a:cubicBezTo>
                    <a:pt x="6090" y="6615"/>
                    <a:pt x="7042" y="7567"/>
                    <a:pt x="8947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63" name="Freeform: Shape 662">
              <a:extLst>
                <a:ext uri="{FF2B5EF4-FFF2-40B4-BE49-F238E27FC236}">
                  <a16:creationId xmlns:a16="http://schemas.microsoft.com/office/drawing/2014/main" id="{9C846068-5946-4B2F-B7B2-F255B5DC4F11}"/>
                </a:ext>
              </a:extLst>
            </p:cNvPr>
            <p:cNvSpPr/>
            <p:nvPr/>
          </p:nvSpPr>
          <p:spPr>
            <a:xfrm>
              <a:off x="7269956" y="1302044"/>
              <a:ext cx="38100" cy="19050"/>
            </a:xfrm>
            <a:custGeom>
              <a:avLst/>
              <a:gdLst>
                <a:gd name="connsiteX0" fmla="*/ 7144 w 38100"/>
                <a:gd name="connsiteY0" fmla="*/ 12405 h 19050"/>
                <a:gd name="connsiteX1" fmla="*/ 38576 w 38100"/>
                <a:gd name="connsiteY1" fmla="*/ 7643 h 19050"/>
                <a:gd name="connsiteX2" fmla="*/ 7144 w 38100"/>
                <a:gd name="connsiteY2" fmla="*/ 1240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" h="19050">
                  <a:moveTo>
                    <a:pt x="7144" y="12405"/>
                  </a:moveTo>
                  <a:cubicBezTo>
                    <a:pt x="15716" y="15263"/>
                    <a:pt x="25241" y="4785"/>
                    <a:pt x="38576" y="7643"/>
                  </a:cubicBezTo>
                  <a:cubicBezTo>
                    <a:pt x="36671" y="6690"/>
                    <a:pt x="17621" y="14310"/>
                    <a:pt x="7144" y="124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64" name="Freeform: Shape 663">
              <a:extLst>
                <a:ext uri="{FF2B5EF4-FFF2-40B4-BE49-F238E27FC236}">
                  <a16:creationId xmlns:a16="http://schemas.microsoft.com/office/drawing/2014/main" id="{A327B83D-0F58-4659-9921-25F2DA1F81FA}"/>
                </a:ext>
              </a:extLst>
            </p:cNvPr>
            <p:cNvSpPr/>
            <p:nvPr/>
          </p:nvSpPr>
          <p:spPr>
            <a:xfrm>
              <a:off x="7289006" y="16454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1095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10954" y="7858"/>
                  </a:lnTo>
                  <a:cubicBezTo>
                    <a:pt x="10001" y="6906"/>
                    <a:pt x="8096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65" name="Freeform: Shape 664">
              <a:extLst>
                <a:ext uri="{FF2B5EF4-FFF2-40B4-BE49-F238E27FC236}">
                  <a16:creationId xmlns:a16="http://schemas.microsoft.com/office/drawing/2014/main" id="{4D4BA6E0-ABB6-45B9-8E18-3974258170F5}"/>
                </a:ext>
              </a:extLst>
            </p:cNvPr>
            <p:cNvSpPr/>
            <p:nvPr/>
          </p:nvSpPr>
          <p:spPr>
            <a:xfrm>
              <a:off x="7300436" y="13025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95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66" name="Freeform: Shape 665">
              <a:extLst>
                <a:ext uri="{FF2B5EF4-FFF2-40B4-BE49-F238E27FC236}">
                  <a16:creationId xmlns:a16="http://schemas.microsoft.com/office/drawing/2014/main" id="{385C257F-5F9B-4217-AE3F-ED3AFD53C2D6}"/>
                </a:ext>
              </a:extLst>
            </p:cNvPr>
            <p:cNvSpPr/>
            <p:nvPr/>
          </p:nvSpPr>
          <p:spPr>
            <a:xfrm>
              <a:off x="7754779" y="98631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9049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8096" y="9049"/>
                    <a:pt x="8096" y="8096"/>
                    <a:pt x="9049" y="7144"/>
                  </a:cubicBezTo>
                  <a:cubicBezTo>
                    <a:pt x="9049" y="7144"/>
                    <a:pt x="8096" y="7144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67" name="Freeform: Shape 666">
              <a:extLst>
                <a:ext uri="{FF2B5EF4-FFF2-40B4-BE49-F238E27FC236}">
                  <a16:creationId xmlns:a16="http://schemas.microsoft.com/office/drawing/2014/main" id="{E04F0FF3-06F9-4186-8967-DA3C436F41AA}"/>
                </a:ext>
              </a:extLst>
            </p:cNvPr>
            <p:cNvSpPr/>
            <p:nvPr/>
          </p:nvSpPr>
          <p:spPr>
            <a:xfrm>
              <a:off x="7744301" y="8491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10001"/>
                  </a:lnTo>
                  <a:cubicBezTo>
                    <a:pt x="8096" y="9049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68" name="Freeform: Shape 667">
              <a:extLst>
                <a:ext uri="{FF2B5EF4-FFF2-40B4-BE49-F238E27FC236}">
                  <a16:creationId xmlns:a16="http://schemas.microsoft.com/office/drawing/2014/main" id="{D233EF4F-4514-4E29-9862-69162F23B26C}"/>
                </a:ext>
              </a:extLst>
            </p:cNvPr>
            <p:cNvSpPr/>
            <p:nvPr/>
          </p:nvSpPr>
          <p:spPr>
            <a:xfrm>
              <a:off x="7735932" y="1060466"/>
              <a:ext cx="9525" cy="19050"/>
            </a:xfrm>
            <a:custGeom>
              <a:avLst/>
              <a:gdLst>
                <a:gd name="connsiteX0" fmla="*/ 10751 w 9525"/>
                <a:gd name="connsiteY0" fmla="*/ 7286 h 19050"/>
                <a:gd name="connsiteX1" fmla="*/ 10751 w 9525"/>
                <a:gd name="connsiteY1" fmla="*/ 728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0751" y="7286"/>
                  </a:moveTo>
                  <a:cubicBezTo>
                    <a:pt x="2178" y="23479"/>
                    <a:pt x="11703" y="5381"/>
                    <a:pt x="10751" y="728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69" name="Freeform: Shape 668">
              <a:extLst>
                <a:ext uri="{FF2B5EF4-FFF2-40B4-BE49-F238E27FC236}">
                  <a16:creationId xmlns:a16="http://schemas.microsoft.com/office/drawing/2014/main" id="{26C7CF03-CE26-4D43-B449-B2BF5A79F1BD}"/>
                </a:ext>
              </a:extLst>
            </p:cNvPr>
            <p:cNvSpPr/>
            <p:nvPr/>
          </p:nvSpPr>
          <p:spPr>
            <a:xfrm>
              <a:off x="7703344" y="1127177"/>
              <a:ext cx="9525" cy="9525"/>
            </a:xfrm>
            <a:custGeom>
              <a:avLst/>
              <a:gdLst>
                <a:gd name="connsiteX0" fmla="*/ 7144 w 9525"/>
                <a:gd name="connsiteY0" fmla="*/ 10107 h 9525"/>
                <a:gd name="connsiteX1" fmla="*/ 7144 w 9525"/>
                <a:gd name="connsiteY1" fmla="*/ 1010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107"/>
                  </a:moveTo>
                  <a:cubicBezTo>
                    <a:pt x="8096" y="10107"/>
                    <a:pt x="12859" y="3440"/>
                    <a:pt x="7144" y="1010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70" name="Freeform: Shape 669">
              <a:extLst>
                <a:ext uri="{FF2B5EF4-FFF2-40B4-BE49-F238E27FC236}">
                  <a16:creationId xmlns:a16="http://schemas.microsoft.com/office/drawing/2014/main" id="{74AB9752-3191-4696-8A87-AC4E5E3AC278}"/>
                </a:ext>
              </a:extLst>
            </p:cNvPr>
            <p:cNvSpPr/>
            <p:nvPr/>
          </p:nvSpPr>
          <p:spPr>
            <a:xfrm>
              <a:off x="7190899" y="638077"/>
              <a:ext cx="9525" cy="19050"/>
            </a:xfrm>
            <a:custGeom>
              <a:avLst/>
              <a:gdLst>
                <a:gd name="connsiteX0" fmla="*/ 7144 w 9525"/>
                <a:gd name="connsiteY0" fmla="*/ 14385 h 19050"/>
                <a:gd name="connsiteX1" fmla="*/ 10001 w 9525"/>
                <a:gd name="connsiteY1" fmla="*/ 10575 h 19050"/>
                <a:gd name="connsiteX2" fmla="*/ 7144 w 9525"/>
                <a:gd name="connsiteY2" fmla="*/ 1438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14385"/>
                  </a:moveTo>
                  <a:cubicBezTo>
                    <a:pt x="8096" y="12480"/>
                    <a:pt x="9049" y="11528"/>
                    <a:pt x="10001" y="10575"/>
                  </a:cubicBezTo>
                  <a:cubicBezTo>
                    <a:pt x="8096" y="11528"/>
                    <a:pt x="8096" y="98"/>
                    <a:pt x="7144" y="1438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71" name="Freeform: Shape 670">
              <a:extLst>
                <a:ext uri="{FF2B5EF4-FFF2-40B4-BE49-F238E27FC236}">
                  <a16:creationId xmlns:a16="http://schemas.microsoft.com/office/drawing/2014/main" id="{AEC43DF6-07DA-43F6-BE0B-DAC07D5B1489}"/>
                </a:ext>
              </a:extLst>
            </p:cNvPr>
            <p:cNvSpPr/>
            <p:nvPr/>
          </p:nvSpPr>
          <p:spPr>
            <a:xfrm>
              <a:off x="7287101" y="164094"/>
              <a:ext cx="9525" cy="9525"/>
            </a:xfrm>
            <a:custGeom>
              <a:avLst/>
              <a:gdLst>
                <a:gd name="connsiteX0" fmla="*/ 7144 w 9525"/>
                <a:gd name="connsiteY0" fmla="*/ 9260 h 9525"/>
                <a:gd name="connsiteX1" fmla="*/ 7144 w 9525"/>
                <a:gd name="connsiteY1" fmla="*/ 926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260"/>
                  </a:moveTo>
                  <a:cubicBezTo>
                    <a:pt x="10001" y="4498"/>
                    <a:pt x="8096" y="9260"/>
                    <a:pt x="7144" y="926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72" name="Freeform: Shape 671">
              <a:extLst>
                <a:ext uri="{FF2B5EF4-FFF2-40B4-BE49-F238E27FC236}">
                  <a16:creationId xmlns:a16="http://schemas.microsoft.com/office/drawing/2014/main" id="{7ABD79FC-ECA9-4680-989D-05F5EDE51F59}"/>
                </a:ext>
              </a:extLst>
            </p:cNvPr>
            <p:cNvSpPr/>
            <p:nvPr/>
          </p:nvSpPr>
          <p:spPr>
            <a:xfrm>
              <a:off x="7752874" y="1072038"/>
              <a:ext cx="19050" cy="19050"/>
            </a:xfrm>
            <a:custGeom>
              <a:avLst/>
              <a:gdLst>
                <a:gd name="connsiteX0" fmla="*/ 12859 w 19050"/>
                <a:gd name="connsiteY0" fmla="*/ 7144 h 19050"/>
                <a:gd name="connsiteX1" fmla="*/ 7144 w 19050"/>
                <a:gd name="connsiteY1" fmla="*/ 18574 h 19050"/>
                <a:gd name="connsiteX2" fmla="*/ 12859 w 19050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2859" y="7144"/>
                  </a:moveTo>
                  <a:lnTo>
                    <a:pt x="7144" y="18574"/>
                  </a:lnTo>
                  <a:cubicBezTo>
                    <a:pt x="9049" y="15716"/>
                    <a:pt x="10954" y="11906"/>
                    <a:pt x="1285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73" name="Freeform: Shape 672">
              <a:extLst>
                <a:ext uri="{FF2B5EF4-FFF2-40B4-BE49-F238E27FC236}">
                  <a16:creationId xmlns:a16="http://schemas.microsoft.com/office/drawing/2014/main" id="{5F8D06C3-7E24-4DD9-B4DF-8793A479D0A3}"/>
                </a:ext>
              </a:extLst>
            </p:cNvPr>
            <p:cNvSpPr/>
            <p:nvPr/>
          </p:nvSpPr>
          <p:spPr>
            <a:xfrm>
              <a:off x="6852999" y="1048226"/>
              <a:ext cx="9525" cy="9525"/>
            </a:xfrm>
            <a:custGeom>
              <a:avLst/>
              <a:gdLst>
                <a:gd name="connsiteX0" fmla="*/ 7858 w 9525"/>
                <a:gd name="connsiteY0" fmla="*/ 10001 h 9525"/>
                <a:gd name="connsiteX1" fmla="*/ 7858 w 9525"/>
                <a:gd name="connsiteY1" fmla="*/ 7144 h 9525"/>
                <a:gd name="connsiteX2" fmla="*/ 7858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10001"/>
                  </a:moveTo>
                  <a:lnTo>
                    <a:pt x="7858" y="7144"/>
                  </a:lnTo>
                  <a:cubicBezTo>
                    <a:pt x="6906" y="8096"/>
                    <a:pt x="6906" y="9049"/>
                    <a:pt x="7858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74" name="Freeform: Shape 673">
              <a:extLst>
                <a:ext uri="{FF2B5EF4-FFF2-40B4-BE49-F238E27FC236}">
                  <a16:creationId xmlns:a16="http://schemas.microsoft.com/office/drawing/2014/main" id="{C743D0C6-316A-48B1-9F8A-11C71244E910}"/>
                </a:ext>
              </a:extLst>
            </p:cNvPr>
            <p:cNvSpPr/>
            <p:nvPr/>
          </p:nvSpPr>
          <p:spPr>
            <a:xfrm>
              <a:off x="7729162" y="1119663"/>
              <a:ext cx="19050" cy="19050"/>
            </a:xfrm>
            <a:custGeom>
              <a:avLst/>
              <a:gdLst>
                <a:gd name="connsiteX0" fmla="*/ 13711 w 19050"/>
                <a:gd name="connsiteY0" fmla="*/ 7144 h 19050"/>
                <a:gd name="connsiteX1" fmla="*/ 13711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3711" y="7144"/>
                  </a:moveTo>
                  <a:cubicBezTo>
                    <a:pt x="12758" y="8096"/>
                    <a:pt x="-577" y="24289"/>
                    <a:pt x="1371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75" name="Freeform: Shape 674">
              <a:extLst>
                <a:ext uri="{FF2B5EF4-FFF2-40B4-BE49-F238E27FC236}">
                  <a16:creationId xmlns:a16="http://schemas.microsoft.com/office/drawing/2014/main" id="{4171E47E-DAE3-4C3E-B673-7F32B22EDA62}"/>
                </a:ext>
              </a:extLst>
            </p:cNvPr>
            <p:cNvSpPr/>
            <p:nvPr/>
          </p:nvSpPr>
          <p:spPr>
            <a:xfrm>
              <a:off x="7193756" y="6415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76" name="Freeform: Shape 675">
              <a:extLst>
                <a:ext uri="{FF2B5EF4-FFF2-40B4-BE49-F238E27FC236}">
                  <a16:creationId xmlns:a16="http://schemas.microsoft.com/office/drawing/2014/main" id="{EB89D2DE-4F5C-4382-B049-9519BC174E64}"/>
                </a:ext>
              </a:extLst>
            </p:cNvPr>
            <p:cNvSpPr/>
            <p:nvPr/>
          </p:nvSpPr>
          <p:spPr>
            <a:xfrm>
              <a:off x="6847333" y="157160"/>
              <a:ext cx="942975" cy="1181100"/>
            </a:xfrm>
            <a:custGeom>
              <a:avLst/>
              <a:gdLst>
                <a:gd name="connsiteX0" fmla="*/ 353567 w 942975"/>
                <a:gd name="connsiteY0" fmla="*/ 407672 h 1181100"/>
                <a:gd name="connsiteX1" fmla="*/ 358330 w 942975"/>
                <a:gd name="connsiteY1" fmla="*/ 501970 h 1181100"/>
                <a:gd name="connsiteX2" fmla="*/ 353567 w 942975"/>
                <a:gd name="connsiteY2" fmla="*/ 524830 h 1181100"/>
                <a:gd name="connsiteX3" fmla="*/ 353567 w 942975"/>
                <a:gd name="connsiteY3" fmla="*/ 504827 h 1181100"/>
                <a:gd name="connsiteX4" fmla="*/ 46862 w 942975"/>
                <a:gd name="connsiteY4" fmla="*/ 678182 h 1181100"/>
                <a:gd name="connsiteX5" fmla="*/ 71627 w 942975"/>
                <a:gd name="connsiteY5" fmla="*/ 1047752 h 1181100"/>
                <a:gd name="connsiteX6" fmla="*/ 940307 w 942975"/>
                <a:gd name="connsiteY6" fmla="*/ 779147 h 1181100"/>
                <a:gd name="connsiteX7" fmla="*/ 945070 w 942975"/>
                <a:gd name="connsiteY7" fmla="*/ 806770 h 1181100"/>
                <a:gd name="connsiteX8" fmla="*/ 941260 w 942975"/>
                <a:gd name="connsiteY8" fmla="*/ 748667 h 1181100"/>
                <a:gd name="connsiteX9" fmla="*/ 920305 w 942975"/>
                <a:gd name="connsiteY9" fmla="*/ 685802 h 1181100"/>
                <a:gd name="connsiteX10" fmla="*/ 757427 w 942975"/>
                <a:gd name="connsiteY10" fmla="*/ 584837 h 1181100"/>
                <a:gd name="connsiteX11" fmla="*/ 598360 w 942975"/>
                <a:gd name="connsiteY11" fmla="*/ 542927 h 1181100"/>
                <a:gd name="connsiteX12" fmla="*/ 578357 w 942975"/>
                <a:gd name="connsiteY12" fmla="*/ 308612 h 1181100"/>
                <a:gd name="connsiteX13" fmla="*/ 579310 w 942975"/>
                <a:gd name="connsiteY13" fmla="*/ 41912 h 1181100"/>
                <a:gd name="connsiteX14" fmla="*/ 399287 w 942975"/>
                <a:gd name="connsiteY14" fmla="*/ 18100 h 1181100"/>
                <a:gd name="connsiteX15" fmla="*/ 571690 w 942975"/>
                <a:gd name="connsiteY15" fmla="*/ 336235 h 1181100"/>
                <a:gd name="connsiteX16" fmla="*/ 566927 w 942975"/>
                <a:gd name="connsiteY16" fmla="*/ 406720 h 1181100"/>
                <a:gd name="connsiteX17" fmla="*/ 579310 w 942975"/>
                <a:gd name="connsiteY17" fmla="*/ 528640 h 1181100"/>
                <a:gd name="connsiteX18" fmla="*/ 576452 w 942975"/>
                <a:gd name="connsiteY18" fmla="*/ 520067 h 1181100"/>
                <a:gd name="connsiteX19" fmla="*/ 657415 w 942975"/>
                <a:gd name="connsiteY19" fmla="*/ 570550 h 1181100"/>
                <a:gd name="connsiteX20" fmla="*/ 750760 w 942975"/>
                <a:gd name="connsiteY20" fmla="*/ 601030 h 1181100"/>
                <a:gd name="connsiteX21" fmla="*/ 874585 w 942975"/>
                <a:gd name="connsiteY21" fmla="*/ 662942 h 1181100"/>
                <a:gd name="connsiteX22" fmla="*/ 919352 w 942975"/>
                <a:gd name="connsiteY22" fmla="*/ 762955 h 1181100"/>
                <a:gd name="connsiteX23" fmla="*/ 914590 w 942975"/>
                <a:gd name="connsiteY23" fmla="*/ 742000 h 1181100"/>
                <a:gd name="connsiteX24" fmla="*/ 916495 w 942975"/>
                <a:gd name="connsiteY24" fmla="*/ 738190 h 1181100"/>
                <a:gd name="connsiteX25" fmla="*/ 919352 w 942975"/>
                <a:gd name="connsiteY25" fmla="*/ 809627 h 1181100"/>
                <a:gd name="connsiteX26" fmla="*/ 645985 w 942975"/>
                <a:gd name="connsiteY26" fmla="*/ 1147765 h 1181100"/>
                <a:gd name="connsiteX27" fmla="*/ 656462 w 942975"/>
                <a:gd name="connsiteY27" fmla="*/ 1139192 h 1181100"/>
                <a:gd name="connsiteX28" fmla="*/ 64007 w 942975"/>
                <a:gd name="connsiteY28" fmla="*/ 1002985 h 1181100"/>
                <a:gd name="connsiteX29" fmla="*/ 53530 w 942975"/>
                <a:gd name="connsiteY29" fmla="*/ 722950 h 1181100"/>
                <a:gd name="connsiteX30" fmla="*/ 173545 w 942975"/>
                <a:gd name="connsiteY30" fmla="*/ 591505 h 1181100"/>
                <a:gd name="connsiteX31" fmla="*/ 240220 w 942975"/>
                <a:gd name="connsiteY31" fmla="*/ 566740 h 1181100"/>
                <a:gd name="connsiteX32" fmla="*/ 220217 w 942975"/>
                <a:gd name="connsiteY32" fmla="*/ 573407 h 1181100"/>
                <a:gd name="connsiteX33" fmla="*/ 316420 w 942975"/>
                <a:gd name="connsiteY33" fmla="*/ 552452 h 1181100"/>
                <a:gd name="connsiteX34" fmla="*/ 388810 w 942975"/>
                <a:gd name="connsiteY34" fmla="*/ 15242 h 1181100"/>
                <a:gd name="connsiteX35" fmla="*/ 378332 w 942975"/>
                <a:gd name="connsiteY35" fmla="*/ 14290 h 1181100"/>
                <a:gd name="connsiteX36" fmla="*/ 353567 w 942975"/>
                <a:gd name="connsiteY36" fmla="*/ 407672 h 1181100"/>
                <a:gd name="connsiteX37" fmla="*/ 202120 w 942975"/>
                <a:gd name="connsiteY37" fmla="*/ 565787 h 1181100"/>
                <a:gd name="connsiteX38" fmla="*/ 202120 w 942975"/>
                <a:gd name="connsiteY38" fmla="*/ 565787 h 1181100"/>
                <a:gd name="connsiteX39" fmla="*/ 179260 w 942975"/>
                <a:gd name="connsiteY39" fmla="*/ 574360 h 1181100"/>
                <a:gd name="connsiteX40" fmla="*/ 179260 w 942975"/>
                <a:gd name="connsiteY40" fmla="*/ 574360 h 1181100"/>
                <a:gd name="connsiteX41" fmla="*/ 233552 w 942975"/>
                <a:gd name="connsiteY41" fmla="*/ 576265 h 1181100"/>
                <a:gd name="connsiteX42" fmla="*/ 233552 w 942975"/>
                <a:gd name="connsiteY42" fmla="*/ 576265 h 1181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942975" h="1181100">
                  <a:moveTo>
                    <a:pt x="353567" y="407672"/>
                  </a:moveTo>
                  <a:cubicBezTo>
                    <a:pt x="352615" y="423865"/>
                    <a:pt x="362140" y="499112"/>
                    <a:pt x="358330" y="501970"/>
                  </a:cubicBezTo>
                  <a:cubicBezTo>
                    <a:pt x="360235" y="483872"/>
                    <a:pt x="358330" y="518162"/>
                    <a:pt x="353567" y="524830"/>
                  </a:cubicBezTo>
                  <a:cubicBezTo>
                    <a:pt x="349757" y="524830"/>
                    <a:pt x="353567" y="505780"/>
                    <a:pt x="353567" y="504827"/>
                  </a:cubicBezTo>
                  <a:cubicBezTo>
                    <a:pt x="304990" y="580075"/>
                    <a:pt x="112585" y="556262"/>
                    <a:pt x="46862" y="678182"/>
                  </a:cubicBezTo>
                  <a:cubicBezTo>
                    <a:pt x="-20765" y="803912"/>
                    <a:pt x="4952" y="970600"/>
                    <a:pt x="71627" y="1047752"/>
                  </a:cubicBezTo>
                  <a:cubicBezTo>
                    <a:pt x="291655" y="1300165"/>
                    <a:pt x="968882" y="1193485"/>
                    <a:pt x="940307" y="779147"/>
                  </a:cubicBezTo>
                  <a:cubicBezTo>
                    <a:pt x="942212" y="788672"/>
                    <a:pt x="943165" y="797245"/>
                    <a:pt x="945070" y="806770"/>
                  </a:cubicBezTo>
                  <a:cubicBezTo>
                    <a:pt x="927925" y="744857"/>
                    <a:pt x="926973" y="725807"/>
                    <a:pt x="941260" y="748667"/>
                  </a:cubicBezTo>
                  <a:cubicBezTo>
                    <a:pt x="907923" y="686755"/>
                    <a:pt x="900302" y="665800"/>
                    <a:pt x="920305" y="685802"/>
                  </a:cubicBezTo>
                  <a:cubicBezTo>
                    <a:pt x="891730" y="637225"/>
                    <a:pt x="804100" y="595315"/>
                    <a:pt x="757427" y="584837"/>
                  </a:cubicBezTo>
                  <a:cubicBezTo>
                    <a:pt x="764095" y="585790"/>
                    <a:pt x="616457" y="561977"/>
                    <a:pt x="598360" y="542927"/>
                  </a:cubicBezTo>
                  <a:cubicBezTo>
                    <a:pt x="600265" y="483872"/>
                    <a:pt x="575500" y="384812"/>
                    <a:pt x="578357" y="308612"/>
                  </a:cubicBezTo>
                  <a:cubicBezTo>
                    <a:pt x="571690" y="267655"/>
                    <a:pt x="607885" y="78107"/>
                    <a:pt x="579310" y="41912"/>
                  </a:cubicBezTo>
                  <a:cubicBezTo>
                    <a:pt x="565023" y="23815"/>
                    <a:pt x="427862" y="-10475"/>
                    <a:pt x="399287" y="18100"/>
                  </a:cubicBezTo>
                  <a:cubicBezTo>
                    <a:pt x="569785" y="35245"/>
                    <a:pt x="553592" y="147640"/>
                    <a:pt x="571690" y="336235"/>
                  </a:cubicBezTo>
                  <a:cubicBezTo>
                    <a:pt x="558355" y="341950"/>
                    <a:pt x="565975" y="366715"/>
                    <a:pt x="566927" y="406720"/>
                  </a:cubicBezTo>
                  <a:cubicBezTo>
                    <a:pt x="567880" y="448630"/>
                    <a:pt x="578357" y="487682"/>
                    <a:pt x="579310" y="528640"/>
                  </a:cubicBezTo>
                  <a:cubicBezTo>
                    <a:pt x="577405" y="525782"/>
                    <a:pt x="576452" y="522925"/>
                    <a:pt x="576452" y="520067"/>
                  </a:cubicBezTo>
                  <a:cubicBezTo>
                    <a:pt x="580262" y="567692"/>
                    <a:pt x="625982" y="577217"/>
                    <a:pt x="657415" y="570550"/>
                  </a:cubicBezTo>
                  <a:cubicBezTo>
                    <a:pt x="673607" y="575312"/>
                    <a:pt x="762190" y="608650"/>
                    <a:pt x="750760" y="601030"/>
                  </a:cubicBezTo>
                  <a:cubicBezTo>
                    <a:pt x="774573" y="607697"/>
                    <a:pt x="878395" y="649607"/>
                    <a:pt x="874585" y="662942"/>
                  </a:cubicBezTo>
                  <a:cubicBezTo>
                    <a:pt x="885062" y="673420"/>
                    <a:pt x="901255" y="713425"/>
                    <a:pt x="919352" y="762955"/>
                  </a:cubicBezTo>
                  <a:cubicBezTo>
                    <a:pt x="918400" y="756287"/>
                    <a:pt x="916495" y="748667"/>
                    <a:pt x="914590" y="742000"/>
                  </a:cubicBezTo>
                  <a:cubicBezTo>
                    <a:pt x="921257" y="750572"/>
                    <a:pt x="920305" y="770575"/>
                    <a:pt x="916495" y="738190"/>
                  </a:cubicBezTo>
                  <a:cubicBezTo>
                    <a:pt x="923162" y="751525"/>
                    <a:pt x="919352" y="811532"/>
                    <a:pt x="919352" y="809627"/>
                  </a:cubicBezTo>
                  <a:cubicBezTo>
                    <a:pt x="1005077" y="923927"/>
                    <a:pt x="699325" y="1129667"/>
                    <a:pt x="645985" y="1147765"/>
                  </a:cubicBezTo>
                  <a:cubicBezTo>
                    <a:pt x="703135" y="1106807"/>
                    <a:pt x="639317" y="1142050"/>
                    <a:pt x="656462" y="1139192"/>
                  </a:cubicBezTo>
                  <a:cubicBezTo>
                    <a:pt x="547877" y="1240157"/>
                    <a:pt x="131635" y="1117285"/>
                    <a:pt x="64007" y="1002985"/>
                  </a:cubicBezTo>
                  <a:cubicBezTo>
                    <a:pt x="17335" y="924880"/>
                    <a:pt x="25907" y="801055"/>
                    <a:pt x="53530" y="722950"/>
                  </a:cubicBezTo>
                  <a:cubicBezTo>
                    <a:pt x="76390" y="657227"/>
                    <a:pt x="174498" y="590552"/>
                    <a:pt x="173545" y="591505"/>
                  </a:cubicBezTo>
                  <a:cubicBezTo>
                    <a:pt x="177355" y="599125"/>
                    <a:pt x="234505" y="566740"/>
                    <a:pt x="240220" y="566740"/>
                  </a:cubicBezTo>
                  <a:cubicBezTo>
                    <a:pt x="237362" y="566740"/>
                    <a:pt x="219265" y="573407"/>
                    <a:pt x="220217" y="573407"/>
                  </a:cubicBezTo>
                  <a:cubicBezTo>
                    <a:pt x="243077" y="557215"/>
                    <a:pt x="317373" y="551500"/>
                    <a:pt x="316420" y="552452"/>
                  </a:cubicBezTo>
                  <a:cubicBezTo>
                    <a:pt x="449770" y="510542"/>
                    <a:pt x="340232" y="126685"/>
                    <a:pt x="388810" y="15242"/>
                  </a:cubicBezTo>
                  <a:cubicBezTo>
                    <a:pt x="386905" y="35245"/>
                    <a:pt x="386905" y="11432"/>
                    <a:pt x="378332" y="14290"/>
                  </a:cubicBezTo>
                  <a:cubicBezTo>
                    <a:pt x="364045" y="20005"/>
                    <a:pt x="361187" y="383860"/>
                    <a:pt x="353567" y="407672"/>
                  </a:cubicBezTo>
                  <a:close/>
                  <a:moveTo>
                    <a:pt x="202120" y="565787"/>
                  </a:moveTo>
                  <a:cubicBezTo>
                    <a:pt x="204977" y="564835"/>
                    <a:pt x="214502" y="560072"/>
                    <a:pt x="202120" y="565787"/>
                  </a:cubicBezTo>
                  <a:close/>
                  <a:moveTo>
                    <a:pt x="179260" y="574360"/>
                  </a:moveTo>
                  <a:cubicBezTo>
                    <a:pt x="195452" y="567692"/>
                    <a:pt x="188785" y="572455"/>
                    <a:pt x="179260" y="574360"/>
                  </a:cubicBezTo>
                  <a:close/>
                  <a:moveTo>
                    <a:pt x="233552" y="576265"/>
                  </a:moveTo>
                  <a:cubicBezTo>
                    <a:pt x="218312" y="582932"/>
                    <a:pt x="239267" y="570550"/>
                    <a:pt x="233552" y="57626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77" name="Freeform: Shape 676">
              <a:extLst>
                <a:ext uri="{FF2B5EF4-FFF2-40B4-BE49-F238E27FC236}">
                  <a16:creationId xmlns:a16="http://schemas.microsoft.com/office/drawing/2014/main" id="{601FC9AC-BCE8-4990-BD57-882F49E32611}"/>
                </a:ext>
              </a:extLst>
            </p:cNvPr>
            <p:cNvSpPr/>
            <p:nvPr/>
          </p:nvSpPr>
          <p:spPr>
            <a:xfrm>
              <a:off x="7076473" y="720016"/>
              <a:ext cx="9525" cy="9525"/>
            </a:xfrm>
            <a:custGeom>
              <a:avLst/>
              <a:gdLst>
                <a:gd name="connsiteX0" fmla="*/ 9174 w 9525"/>
                <a:gd name="connsiteY0" fmla="*/ 7694 h 9525"/>
                <a:gd name="connsiteX1" fmla="*/ 9174 w 9525"/>
                <a:gd name="connsiteY1" fmla="*/ 76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174" y="7694"/>
                  </a:moveTo>
                  <a:cubicBezTo>
                    <a:pt x="14889" y="5789"/>
                    <a:pt x="2507" y="9599"/>
                    <a:pt x="9174" y="769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78" name="Freeform: Shape 677">
              <a:extLst>
                <a:ext uri="{FF2B5EF4-FFF2-40B4-BE49-F238E27FC236}">
                  <a16:creationId xmlns:a16="http://schemas.microsoft.com/office/drawing/2014/main" id="{DF5A0D59-084D-44D9-BD30-E7EDE59F8CEE}"/>
                </a:ext>
              </a:extLst>
            </p:cNvPr>
            <p:cNvSpPr/>
            <p:nvPr/>
          </p:nvSpPr>
          <p:spPr>
            <a:xfrm>
              <a:off x="7408598" y="558366"/>
              <a:ext cx="9525" cy="9525"/>
            </a:xfrm>
            <a:custGeom>
              <a:avLst/>
              <a:gdLst>
                <a:gd name="connsiteX0" fmla="*/ 7567 w 9525"/>
                <a:gd name="connsiteY0" fmla="*/ 7419 h 9525"/>
                <a:gd name="connsiteX1" fmla="*/ 7567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419"/>
                  </a:moveTo>
                  <a:cubicBezTo>
                    <a:pt x="6615" y="8371"/>
                    <a:pt x="7567" y="6466"/>
                    <a:pt x="7567" y="74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79" name="Freeform: Shape 678">
              <a:extLst>
                <a:ext uri="{FF2B5EF4-FFF2-40B4-BE49-F238E27FC236}">
                  <a16:creationId xmlns:a16="http://schemas.microsoft.com/office/drawing/2014/main" id="{CAC482CE-0366-4B7E-81D9-EC87FDF48B56}"/>
                </a:ext>
              </a:extLst>
            </p:cNvPr>
            <p:cNvSpPr/>
            <p:nvPr/>
          </p:nvSpPr>
          <p:spPr>
            <a:xfrm>
              <a:off x="6851809" y="1021873"/>
              <a:ext cx="9525" cy="9525"/>
            </a:xfrm>
            <a:custGeom>
              <a:avLst/>
              <a:gdLst>
                <a:gd name="connsiteX0" fmla="*/ 7144 w 9525"/>
                <a:gd name="connsiteY0" fmla="*/ 9684 h 9525"/>
                <a:gd name="connsiteX1" fmla="*/ 7144 w 9525"/>
                <a:gd name="connsiteY1" fmla="*/ 968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684"/>
                  </a:moveTo>
                  <a:cubicBezTo>
                    <a:pt x="7144" y="9684"/>
                    <a:pt x="9049" y="3969"/>
                    <a:pt x="7144" y="968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80" name="Freeform: Shape 679">
              <a:extLst>
                <a:ext uri="{FF2B5EF4-FFF2-40B4-BE49-F238E27FC236}">
                  <a16:creationId xmlns:a16="http://schemas.microsoft.com/office/drawing/2014/main" id="{9CA12BD4-E621-4F3E-9308-ECCF73E88608}"/>
                </a:ext>
              </a:extLst>
            </p:cNvPr>
            <p:cNvSpPr/>
            <p:nvPr/>
          </p:nvSpPr>
          <p:spPr>
            <a:xfrm>
              <a:off x="7418546" y="42624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9049"/>
                    <a:pt x="8096" y="8096"/>
                    <a:pt x="8096" y="7144"/>
                  </a:cubicBezTo>
                  <a:cubicBezTo>
                    <a:pt x="8096" y="7144"/>
                    <a:pt x="7144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81" name="Freeform: Shape 680">
              <a:extLst>
                <a:ext uri="{FF2B5EF4-FFF2-40B4-BE49-F238E27FC236}">
                  <a16:creationId xmlns:a16="http://schemas.microsoft.com/office/drawing/2014/main" id="{2105697F-18BE-4740-A537-F7D5C1ED59B7}"/>
                </a:ext>
              </a:extLst>
            </p:cNvPr>
            <p:cNvSpPr/>
            <p:nvPr/>
          </p:nvSpPr>
          <p:spPr>
            <a:xfrm>
              <a:off x="7421404" y="234791"/>
              <a:ext cx="9525" cy="19050"/>
            </a:xfrm>
            <a:custGeom>
              <a:avLst/>
              <a:gdLst>
                <a:gd name="connsiteX0" fmla="*/ 7144 w 9525"/>
                <a:gd name="connsiteY0" fmla="*/ 14764 h 19050"/>
                <a:gd name="connsiteX1" fmla="*/ 9049 w 9525"/>
                <a:gd name="connsiteY1" fmla="*/ 7144 h 19050"/>
                <a:gd name="connsiteX2" fmla="*/ 7144 w 9525"/>
                <a:gd name="connsiteY2" fmla="*/ 1476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14764"/>
                  </a:moveTo>
                  <a:lnTo>
                    <a:pt x="9049" y="7144"/>
                  </a:lnTo>
                  <a:cubicBezTo>
                    <a:pt x="8096" y="10954"/>
                    <a:pt x="7144" y="12859"/>
                    <a:pt x="7144" y="1476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82" name="Freeform: Shape 681">
              <a:extLst>
                <a:ext uri="{FF2B5EF4-FFF2-40B4-BE49-F238E27FC236}">
                  <a16:creationId xmlns:a16="http://schemas.microsoft.com/office/drawing/2014/main" id="{1632308D-D437-4A31-AFEA-338415E75D32}"/>
                </a:ext>
              </a:extLst>
            </p:cNvPr>
            <p:cNvSpPr/>
            <p:nvPr/>
          </p:nvSpPr>
          <p:spPr>
            <a:xfrm>
              <a:off x="7425849" y="197749"/>
              <a:ext cx="9525" cy="9525"/>
            </a:xfrm>
            <a:custGeom>
              <a:avLst/>
              <a:gdLst>
                <a:gd name="connsiteX0" fmla="*/ 8414 w 9525"/>
                <a:gd name="connsiteY0" fmla="*/ 7990 h 9525"/>
                <a:gd name="connsiteX1" fmla="*/ 841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990"/>
                  </a:moveTo>
                  <a:cubicBezTo>
                    <a:pt x="8414" y="7990"/>
                    <a:pt x="5556" y="6085"/>
                    <a:pt x="8414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83" name="Freeform: Shape 682">
              <a:extLst>
                <a:ext uri="{FF2B5EF4-FFF2-40B4-BE49-F238E27FC236}">
                  <a16:creationId xmlns:a16="http://schemas.microsoft.com/office/drawing/2014/main" id="{093D0B34-9133-4E70-9259-89CAE28D6CC0}"/>
                </a:ext>
              </a:extLst>
            </p:cNvPr>
            <p:cNvSpPr/>
            <p:nvPr/>
          </p:nvSpPr>
          <p:spPr>
            <a:xfrm>
              <a:off x="7759541" y="8377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8096" y="9049"/>
                  </a:cubicBezTo>
                  <a:cubicBezTo>
                    <a:pt x="10954" y="11906"/>
                    <a:pt x="9049" y="1000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84" name="Freeform: Shape 683">
              <a:extLst>
                <a:ext uri="{FF2B5EF4-FFF2-40B4-BE49-F238E27FC236}">
                  <a16:creationId xmlns:a16="http://schemas.microsoft.com/office/drawing/2014/main" id="{04D81739-B824-4B29-88AC-A910E51E59D0}"/>
                </a:ext>
              </a:extLst>
            </p:cNvPr>
            <p:cNvSpPr/>
            <p:nvPr/>
          </p:nvSpPr>
          <p:spPr>
            <a:xfrm>
              <a:off x="7543324" y="723337"/>
              <a:ext cx="19050" cy="9525"/>
            </a:xfrm>
            <a:custGeom>
              <a:avLst/>
              <a:gdLst>
                <a:gd name="connsiteX0" fmla="*/ 7144 w 19050"/>
                <a:gd name="connsiteY0" fmla="*/ 8182 h 9525"/>
                <a:gd name="connsiteX1" fmla="*/ 13811 w 19050"/>
                <a:gd name="connsiteY1" fmla="*/ 9135 h 9525"/>
                <a:gd name="connsiteX2" fmla="*/ 7144 w 19050"/>
                <a:gd name="connsiteY2" fmla="*/ 818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8182"/>
                  </a:moveTo>
                  <a:cubicBezTo>
                    <a:pt x="9049" y="8182"/>
                    <a:pt x="11906" y="8182"/>
                    <a:pt x="13811" y="9135"/>
                  </a:cubicBezTo>
                  <a:cubicBezTo>
                    <a:pt x="10954" y="7230"/>
                    <a:pt x="8096" y="6277"/>
                    <a:pt x="7144" y="818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85" name="Freeform: Shape 684">
              <a:extLst>
                <a:ext uri="{FF2B5EF4-FFF2-40B4-BE49-F238E27FC236}">
                  <a16:creationId xmlns:a16="http://schemas.microsoft.com/office/drawing/2014/main" id="{DB0902E5-582D-4866-BD0F-7CA946625DFC}"/>
                </a:ext>
              </a:extLst>
            </p:cNvPr>
            <p:cNvSpPr/>
            <p:nvPr/>
          </p:nvSpPr>
          <p:spPr>
            <a:xfrm>
              <a:off x="7759118" y="107108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10001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86" name="Freeform: Shape 685">
              <a:extLst>
                <a:ext uri="{FF2B5EF4-FFF2-40B4-BE49-F238E27FC236}">
                  <a16:creationId xmlns:a16="http://schemas.microsoft.com/office/drawing/2014/main" id="{82ABACDD-F662-47B2-990B-96B8A9454D18}"/>
                </a:ext>
              </a:extLst>
            </p:cNvPr>
            <p:cNvSpPr/>
            <p:nvPr/>
          </p:nvSpPr>
          <p:spPr>
            <a:xfrm>
              <a:off x="7550944" y="725328"/>
              <a:ext cx="57150" cy="19050"/>
            </a:xfrm>
            <a:custGeom>
              <a:avLst/>
              <a:gdLst>
                <a:gd name="connsiteX0" fmla="*/ 52864 w 57150"/>
                <a:gd name="connsiteY0" fmla="*/ 20479 h 19050"/>
                <a:gd name="connsiteX1" fmla="*/ 7144 w 57150"/>
                <a:gd name="connsiteY1" fmla="*/ 7144 h 19050"/>
                <a:gd name="connsiteX2" fmla="*/ 52864 w 57150"/>
                <a:gd name="connsiteY2" fmla="*/ 2047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19050">
                  <a:moveTo>
                    <a:pt x="52864" y="20479"/>
                  </a:moveTo>
                  <a:cubicBezTo>
                    <a:pt x="50006" y="18574"/>
                    <a:pt x="10001" y="7144"/>
                    <a:pt x="7144" y="7144"/>
                  </a:cubicBezTo>
                  <a:cubicBezTo>
                    <a:pt x="9049" y="8096"/>
                    <a:pt x="49054" y="19526"/>
                    <a:pt x="52864" y="2047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87" name="Freeform: Shape 686">
              <a:extLst>
                <a:ext uri="{FF2B5EF4-FFF2-40B4-BE49-F238E27FC236}">
                  <a16:creationId xmlns:a16="http://schemas.microsoft.com/office/drawing/2014/main" id="{99CCFF2D-7805-4147-8E36-494D999D2666}"/>
                </a:ext>
              </a:extLst>
            </p:cNvPr>
            <p:cNvSpPr/>
            <p:nvPr/>
          </p:nvSpPr>
          <p:spPr>
            <a:xfrm>
              <a:off x="7246123" y="164306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8117" y="8096"/>
                    <a:pt x="5259" y="8096"/>
                    <a:pt x="906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88" name="Freeform: Shape 687">
              <a:extLst>
                <a:ext uri="{FF2B5EF4-FFF2-40B4-BE49-F238E27FC236}">
                  <a16:creationId xmlns:a16="http://schemas.microsoft.com/office/drawing/2014/main" id="{1C3703E1-FAE6-4F6A-A46E-87DDE853CE39}"/>
                </a:ext>
              </a:extLst>
            </p:cNvPr>
            <p:cNvSpPr/>
            <p:nvPr/>
          </p:nvSpPr>
          <p:spPr>
            <a:xfrm>
              <a:off x="7244239" y="16525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7144"/>
                  </a:lnTo>
                  <a:cubicBezTo>
                    <a:pt x="7144" y="7144"/>
                    <a:pt x="8096" y="7144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89" name="Freeform: Shape 688">
              <a:extLst>
                <a:ext uri="{FF2B5EF4-FFF2-40B4-BE49-F238E27FC236}">
                  <a16:creationId xmlns:a16="http://schemas.microsoft.com/office/drawing/2014/main" id="{A14A5595-84A6-4209-AC6D-A5285414DE92}"/>
                </a:ext>
              </a:extLst>
            </p:cNvPr>
            <p:cNvSpPr/>
            <p:nvPr/>
          </p:nvSpPr>
          <p:spPr>
            <a:xfrm>
              <a:off x="7238524" y="165258"/>
              <a:ext cx="19050" cy="9525"/>
            </a:xfrm>
            <a:custGeom>
              <a:avLst/>
              <a:gdLst>
                <a:gd name="connsiteX0" fmla="*/ 7144 w 19050"/>
                <a:gd name="connsiteY0" fmla="*/ 8096 h 9525"/>
                <a:gd name="connsiteX1" fmla="*/ 11906 w 19050"/>
                <a:gd name="connsiteY1" fmla="*/ 7144 h 9525"/>
                <a:gd name="connsiteX2" fmla="*/ 7144 w 19050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8096"/>
                  </a:moveTo>
                  <a:lnTo>
                    <a:pt x="11906" y="7144"/>
                  </a:lnTo>
                  <a:cubicBezTo>
                    <a:pt x="10954" y="7144"/>
                    <a:pt x="8096" y="7144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90" name="Freeform: Shape 689">
              <a:extLst>
                <a:ext uri="{FF2B5EF4-FFF2-40B4-BE49-F238E27FC236}">
                  <a16:creationId xmlns:a16="http://schemas.microsoft.com/office/drawing/2014/main" id="{43BD6FDC-9FFE-4A4A-B744-F20C501AABE8}"/>
                </a:ext>
              </a:extLst>
            </p:cNvPr>
            <p:cNvSpPr/>
            <p:nvPr/>
          </p:nvSpPr>
          <p:spPr>
            <a:xfrm>
              <a:off x="7306151" y="16430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91" name="Freeform: Shape 690">
              <a:extLst>
                <a:ext uri="{FF2B5EF4-FFF2-40B4-BE49-F238E27FC236}">
                  <a16:creationId xmlns:a16="http://schemas.microsoft.com/office/drawing/2014/main" id="{2038596F-CEF5-4393-9DCC-608BCE54B62D}"/>
                </a:ext>
              </a:extLst>
            </p:cNvPr>
            <p:cNvSpPr/>
            <p:nvPr/>
          </p:nvSpPr>
          <p:spPr>
            <a:xfrm>
              <a:off x="7303610" y="163459"/>
              <a:ext cx="28575" cy="9525"/>
            </a:xfrm>
            <a:custGeom>
              <a:avLst/>
              <a:gdLst>
                <a:gd name="connsiteX0" fmla="*/ 26830 w 28575"/>
                <a:gd name="connsiteY0" fmla="*/ 7990 h 9525"/>
                <a:gd name="connsiteX1" fmla="*/ 26830 w 2857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9525">
                  <a:moveTo>
                    <a:pt x="26830" y="7990"/>
                  </a:moveTo>
                  <a:cubicBezTo>
                    <a:pt x="-17937" y="6085"/>
                    <a:pt x="27783" y="7990"/>
                    <a:pt x="26830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92" name="Freeform: Shape 691">
              <a:extLst>
                <a:ext uri="{FF2B5EF4-FFF2-40B4-BE49-F238E27FC236}">
                  <a16:creationId xmlns:a16="http://schemas.microsoft.com/office/drawing/2014/main" id="{5D4FAD11-4B2A-45C0-8664-565137D19FFD}"/>
                </a:ext>
              </a:extLst>
            </p:cNvPr>
            <p:cNvSpPr/>
            <p:nvPr/>
          </p:nvSpPr>
          <p:spPr>
            <a:xfrm>
              <a:off x="7382827" y="176413"/>
              <a:ext cx="19050" cy="9525"/>
            </a:xfrm>
            <a:custGeom>
              <a:avLst/>
              <a:gdLst>
                <a:gd name="connsiteX0" fmla="*/ 20003 w 19050"/>
                <a:gd name="connsiteY0" fmla="*/ 7419 h 9525"/>
                <a:gd name="connsiteX1" fmla="*/ 20003 w 19050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20003" y="7419"/>
                  </a:moveTo>
                  <a:cubicBezTo>
                    <a:pt x="2857" y="8371"/>
                    <a:pt x="2857" y="6466"/>
                    <a:pt x="20003" y="74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93" name="Freeform: Shape 692">
              <a:extLst>
                <a:ext uri="{FF2B5EF4-FFF2-40B4-BE49-F238E27FC236}">
                  <a16:creationId xmlns:a16="http://schemas.microsoft.com/office/drawing/2014/main" id="{02399857-0885-4846-AC71-864D9F6A7A23}"/>
                </a:ext>
              </a:extLst>
            </p:cNvPr>
            <p:cNvSpPr/>
            <p:nvPr/>
          </p:nvSpPr>
          <p:spPr>
            <a:xfrm>
              <a:off x="7410926" y="199972"/>
              <a:ext cx="9525" cy="19050"/>
            </a:xfrm>
            <a:custGeom>
              <a:avLst/>
              <a:gdLst>
                <a:gd name="connsiteX0" fmla="*/ 9049 w 9525"/>
                <a:gd name="connsiteY0" fmla="*/ 10530 h 19050"/>
                <a:gd name="connsiteX1" fmla="*/ 7144 w 9525"/>
                <a:gd name="connsiteY1" fmla="*/ 10530 h 19050"/>
                <a:gd name="connsiteX2" fmla="*/ 9049 w 9525"/>
                <a:gd name="connsiteY2" fmla="*/ 1053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049" y="10530"/>
                  </a:moveTo>
                  <a:cubicBezTo>
                    <a:pt x="9049" y="2910"/>
                    <a:pt x="7144" y="10530"/>
                    <a:pt x="7144" y="10530"/>
                  </a:cubicBezTo>
                  <a:cubicBezTo>
                    <a:pt x="7144" y="15293"/>
                    <a:pt x="7144" y="16245"/>
                    <a:pt x="9049" y="105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94" name="Freeform: Shape 693">
              <a:extLst>
                <a:ext uri="{FF2B5EF4-FFF2-40B4-BE49-F238E27FC236}">
                  <a16:creationId xmlns:a16="http://schemas.microsoft.com/office/drawing/2014/main" id="{467675B8-FB86-4A41-B2BC-A5468ED64B1D}"/>
                </a:ext>
              </a:extLst>
            </p:cNvPr>
            <p:cNvSpPr/>
            <p:nvPr/>
          </p:nvSpPr>
          <p:spPr>
            <a:xfrm>
              <a:off x="7414736" y="661511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8096" y="12859"/>
                    <a:pt x="8096" y="7144"/>
                    <a:pt x="100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95" name="Freeform: Shape 694">
              <a:extLst>
                <a:ext uri="{FF2B5EF4-FFF2-40B4-BE49-F238E27FC236}">
                  <a16:creationId xmlns:a16="http://schemas.microsoft.com/office/drawing/2014/main" id="{4C6B291A-312F-497E-ADBD-876E0ACB5464}"/>
                </a:ext>
              </a:extLst>
            </p:cNvPr>
            <p:cNvSpPr/>
            <p:nvPr/>
          </p:nvSpPr>
          <p:spPr>
            <a:xfrm>
              <a:off x="7448806" y="697004"/>
              <a:ext cx="19050" cy="9525"/>
            </a:xfrm>
            <a:custGeom>
              <a:avLst/>
              <a:gdLst>
                <a:gd name="connsiteX0" fmla="*/ 15936 w 19050"/>
                <a:gd name="connsiteY0" fmla="*/ 9750 h 9525"/>
                <a:gd name="connsiteX1" fmla="*/ 15936 w 19050"/>
                <a:gd name="connsiteY1" fmla="*/ 975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5936" y="9750"/>
                  </a:moveTo>
                  <a:cubicBezTo>
                    <a:pt x="11174" y="7845"/>
                    <a:pt x="-1209" y="4988"/>
                    <a:pt x="15936" y="975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96" name="Freeform: Shape 695">
              <a:extLst>
                <a:ext uri="{FF2B5EF4-FFF2-40B4-BE49-F238E27FC236}">
                  <a16:creationId xmlns:a16="http://schemas.microsoft.com/office/drawing/2014/main" id="{1A1B85AB-5A61-4EFD-ABB7-683A6D4B909C}"/>
                </a:ext>
              </a:extLst>
            </p:cNvPr>
            <p:cNvSpPr/>
            <p:nvPr/>
          </p:nvSpPr>
          <p:spPr>
            <a:xfrm>
              <a:off x="7487270" y="724976"/>
              <a:ext cx="19050" cy="9525"/>
            </a:xfrm>
            <a:custGeom>
              <a:avLst/>
              <a:gdLst>
                <a:gd name="connsiteX0" fmla="*/ 8905 w 19050"/>
                <a:gd name="connsiteY0" fmla="*/ 7496 h 9525"/>
                <a:gd name="connsiteX1" fmla="*/ 8905 w 19050"/>
                <a:gd name="connsiteY1" fmla="*/ 74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8905" y="7496"/>
                  </a:moveTo>
                  <a:cubicBezTo>
                    <a:pt x="-620" y="5591"/>
                    <a:pt x="32718" y="12259"/>
                    <a:pt x="8905" y="74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97" name="Freeform: Shape 696">
              <a:extLst>
                <a:ext uri="{FF2B5EF4-FFF2-40B4-BE49-F238E27FC236}">
                  <a16:creationId xmlns:a16="http://schemas.microsoft.com/office/drawing/2014/main" id="{6AF47AA6-2A69-4579-AC3C-9DF6C1FC5894}"/>
                </a:ext>
              </a:extLst>
            </p:cNvPr>
            <p:cNvSpPr/>
            <p:nvPr/>
          </p:nvSpPr>
          <p:spPr>
            <a:xfrm>
              <a:off x="7708106" y="1113759"/>
              <a:ext cx="9525" cy="9525"/>
            </a:xfrm>
            <a:custGeom>
              <a:avLst/>
              <a:gdLst>
                <a:gd name="connsiteX0" fmla="*/ 7144 w 9525"/>
                <a:gd name="connsiteY0" fmla="*/ 11143 h 9525"/>
                <a:gd name="connsiteX1" fmla="*/ 10954 w 9525"/>
                <a:gd name="connsiteY1" fmla="*/ 11143 h 9525"/>
                <a:gd name="connsiteX2" fmla="*/ 7144 w 9525"/>
                <a:gd name="connsiteY2" fmla="*/ 111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1143"/>
                  </a:moveTo>
                  <a:lnTo>
                    <a:pt x="10954" y="11143"/>
                  </a:lnTo>
                  <a:cubicBezTo>
                    <a:pt x="12859" y="7333"/>
                    <a:pt x="10001" y="4476"/>
                    <a:pt x="7144" y="111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98" name="Freeform: Shape 697">
              <a:extLst>
                <a:ext uri="{FF2B5EF4-FFF2-40B4-BE49-F238E27FC236}">
                  <a16:creationId xmlns:a16="http://schemas.microsoft.com/office/drawing/2014/main" id="{9680F079-610A-4EE6-9321-B9CF70256402}"/>
                </a:ext>
              </a:extLst>
            </p:cNvPr>
            <p:cNvSpPr/>
            <p:nvPr/>
          </p:nvSpPr>
          <p:spPr>
            <a:xfrm>
              <a:off x="7529036" y="1274921"/>
              <a:ext cx="19050" cy="19050"/>
            </a:xfrm>
            <a:custGeom>
              <a:avLst/>
              <a:gdLst>
                <a:gd name="connsiteX0" fmla="*/ 19526 w 19050"/>
                <a:gd name="connsiteY0" fmla="*/ 7144 h 19050"/>
                <a:gd name="connsiteX1" fmla="*/ 7144 w 19050"/>
                <a:gd name="connsiteY1" fmla="*/ 11906 h 19050"/>
                <a:gd name="connsiteX2" fmla="*/ 19526 w 19050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9526" y="7144"/>
                  </a:moveTo>
                  <a:cubicBezTo>
                    <a:pt x="16669" y="7144"/>
                    <a:pt x="10001" y="9049"/>
                    <a:pt x="7144" y="11906"/>
                  </a:cubicBezTo>
                  <a:cubicBezTo>
                    <a:pt x="11906" y="10001"/>
                    <a:pt x="16669" y="8096"/>
                    <a:pt x="1952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99" name="Freeform: Shape 698">
              <a:extLst>
                <a:ext uri="{FF2B5EF4-FFF2-40B4-BE49-F238E27FC236}">
                  <a16:creationId xmlns:a16="http://schemas.microsoft.com/office/drawing/2014/main" id="{35E13680-CC7D-4BEE-BDC0-89931FAFC2A6}"/>
                </a:ext>
              </a:extLst>
            </p:cNvPr>
            <p:cNvSpPr/>
            <p:nvPr/>
          </p:nvSpPr>
          <p:spPr>
            <a:xfrm>
              <a:off x="6879322" y="1084639"/>
              <a:ext cx="19050" cy="9525"/>
            </a:xfrm>
            <a:custGeom>
              <a:avLst/>
              <a:gdLst>
                <a:gd name="connsiteX0" fmla="*/ 9158 w 19050"/>
                <a:gd name="connsiteY0" fmla="*/ 7878 h 9525"/>
                <a:gd name="connsiteX1" fmla="*/ 9158 w 19050"/>
                <a:gd name="connsiteY1" fmla="*/ 787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9158" y="7878"/>
                  </a:moveTo>
                  <a:cubicBezTo>
                    <a:pt x="18683" y="11688"/>
                    <a:pt x="1538" y="5021"/>
                    <a:pt x="9158" y="787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00" name="Freeform: Shape 699">
              <a:extLst>
                <a:ext uri="{FF2B5EF4-FFF2-40B4-BE49-F238E27FC236}">
                  <a16:creationId xmlns:a16="http://schemas.microsoft.com/office/drawing/2014/main" id="{83A24C1A-069C-4F95-AB2A-7FD90BD1A992}"/>
                </a:ext>
              </a:extLst>
            </p:cNvPr>
            <p:cNvSpPr/>
            <p:nvPr/>
          </p:nvSpPr>
          <p:spPr>
            <a:xfrm>
              <a:off x="7459504" y="197855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8096" y="5027"/>
                    <a:pt x="7144" y="8837"/>
                    <a:pt x="7144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01" name="Freeform: Shape 700">
              <a:extLst>
                <a:ext uri="{FF2B5EF4-FFF2-40B4-BE49-F238E27FC236}">
                  <a16:creationId xmlns:a16="http://schemas.microsoft.com/office/drawing/2014/main" id="{AE1742DA-DBC0-4B76-944A-57FF8C2E326A}"/>
                </a:ext>
              </a:extLst>
            </p:cNvPr>
            <p:cNvSpPr/>
            <p:nvPr/>
          </p:nvSpPr>
          <p:spPr>
            <a:xfrm>
              <a:off x="7455254" y="192881"/>
              <a:ext cx="9525" cy="19050"/>
            </a:xfrm>
            <a:custGeom>
              <a:avLst/>
              <a:gdLst>
                <a:gd name="connsiteX0" fmla="*/ 9488 w 9525"/>
                <a:gd name="connsiteY0" fmla="*/ 7144 h 19050"/>
                <a:gd name="connsiteX1" fmla="*/ 9488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488" y="7144"/>
                  </a:moveTo>
                  <a:cubicBezTo>
                    <a:pt x="4726" y="15716"/>
                    <a:pt x="8536" y="11906"/>
                    <a:pt x="948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02" name="Freeform: Shape 701">
              <a:extLst>
                <a:ext uri="{FF2B5EF4-FFF2-40B4-BE49-F238E27FC236}">
                  <a16:creationId xmlns:a16="http://schemas.microsoft.com/office/drawing/2014/main" id="{9010F611-C7D0-4091-B72D-46ABCC0FE7E3}"/>
                </a:ext>
              </a:extLst>
            </p:cNvPr>
            <p:cNvSpPr/>
            <p:nvPr/>
          </p:nvSpPr>
          <p:spPr>
            <a:xfrm>
              <a:off x="7415689" y="1814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03" name="Freeform: Shape 702">
              <a:extLst>
                <a:ext uri="{FF2B5EF4-FFF2-40B4-BE49-F238E27FC236}">
                  <a16:creationId xmlns:a16="http://schemas.microsoft.com/office/drawing/2014/main" id="{459E210F-9A93-4B0E-B3AA-E2641947763A}"/>
                </a:ext>
              </a:extLst>
            </p:cNvPr>
            <p:cNvSpPr/>
            <p:nvPr/>
          </p:nvSpPr>
          <p:spPr>
            <a:xfrm>
              <a:off x="7389019" y="1766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04" name="Freeform: Shape 703">
              <a:extLst>
                <a:ext uri="{FF2B5EF4-FFF2-40B4-BE49-F238E27FC236}">
                  <a16:creationId xmlns:a16="http://schemas.microsoft.com/office/drawing/2014/main" id="{A6320669-8615-4A7E-A6F4-CAFD5861547E}"/>
                </a:ext>
              </a:extLst>
            </p:cNvPr>
            <p:cNvSpPr/>
            <p:nvPr/>
          </p:nvSpPr>
          <p:spPr>
            <a:xfrm>
              <a:off x="7385209" y="1728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05" name="Freeform: Shape 704">
              <a:extLst>
                <a:ext uri="{FF2B5EF4-FFF2-40B4-BE49-F238E27FC236}">
                  <a16:creationId xmlns:a16="http://schemas.microsoft.com/office/drawing/2014/main" id="{D5D1A7E8-C8F7-4944-B60D-CE372212A10F}"/>
                </a:ext>
              </a:extLst>
            </p:cNvPr>
            <p:cNvSpPr/>
            <p:nvPr/>
          </p:nvSpPr>
          <p:spPr>
            <a:xfrm>
              <a:off x="7414736" y="18049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cubicBezTo>
                    <a:pt x="7144" y="8096"/>
                    <a:pt x="8096" y="8096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06" name="Freeform: Shape 705">
              <a:extLst>
                <a:ext uri="{FF2B5EF4-FFF2-40B4-BE49-F238E27FC236}">
                  <a16:creationId xmlns:a16="http://schemas.microsoft.com/office/drawing/2014/main" id="{DBEE0D55-3815-4F2A-AA8F-6C0035DBFEF2}"/>
                </a:ext>
              </a:extLst>
            </p:cNvPr>
            <p:cNvSpPr/>
            <p:nvPr/>
          </p:nvSpPr>
          <p:spPr>
            <a:xfrm>
              <a:off x="7449979" y="19912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8096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07" name="Freeform: Shape 706">
              <a:extLst>
                <a:ext uri="{FF2B5EF4-FFF2-40B4-BE49-F238E27FC236}">
                  <a16:creationId xmlns:a16="http://schemas.microsoft.com/office/drawing/2014/main" id="{8088A572-C462-4BC7-B4DC-5EDBAFDACB86}"/>
                </a:ext>
              </a:extLst>
            </p:cNvPr>
            <p:cNvSpPr/>
            <p:nvPr/>
          </p:nvSpPr>
          <p:spPr>
            <a:xfrm>
              <a:off x="7427119" y="179228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8096" y="8414"/>
                    <a:pt x="9049" y="5556"/>
                    <a:pt x="7144" y="84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08" name="Freeform: Shape 707">
              <a:extLst>
                <a:ext uri="{FF2B5EF4-FFF2-40B4-BE49-F238E27FC236}">
                  <a16:creationId xmlns:a16="http://schemas.microsoft.com/office/drawing/2014/main" id="{B4EEC4D3-9BB7-430A-B831-568C857C88F5}"/>
                </a:ext>
              </a:extLst>
            </p:cNvPr>
            <p:cNvSpPr/>
            <p:nvPr/>
          </p:nvSpPr>
          <p:spPr>
            <a:xfrm>
              <a:off x="7436220" y="18145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13811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09" name="Freeform: Shape 708">
              <a:extLst>
                <a:ext uri="{FF2B5EF4-FFF2-40B4-BE49-F238E27FC236}">
                  <a16:creationId xmlns:a16="http://schemas.microsoft.com/office/drawing/2014/main" id="{A0BE4888-EF3F-4906-B4F6-1F6398993B2E}"/>
                </a:ext>
              </a:extLst>
            </p:cNvPr>
            <p:cNvSpPr/>
            <p:nvPr/>
          </p:nvSpPr>
          <p:spPr>
            <a:xfrm>
              <a:off x="7449979" y="1881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10" name="Freeform: Shape 709">
              <a:extLst>
                <a:ext uri="{FF2B5EF4-FFF2-40B4-BE49-F238E27FC236}">
                  <a16:creationId xmlns:a16="http://schemas.microsoft.com/office/drawing/2014/main" id="{91704A19-9400-4441-AE69-7662823DB52B}"/>
                </a:ext>
              </a:extLst>
            </p:cNvPr>
            <p:cNvSpPr/>
            <p:nvPr/>
          </p:nvSpPr>
          <p:spPr>
            <a:xfrm>
              <a:off x="7421404" y="17859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11" name="Freeform: Shape 710">
              <a:extLst>
                <a:ext uri="{FF2B5EF4-FFF2-40B4-BE49-F238E27FC236}">
                  <a16:creationId xmlns:a16="http://schemas.microsoft.com/office/drawing/2014/main" id="{D0CF565E-5536-412D-ABDF-E55C9144F339}"/>
                </a:ext>
              </a:extLst>
            </p:cNvPr>
            <p:cNvSpPr/>
            <p:nvPr/>
          </p:nvSpPr>
          <p:spPr>
            <a:xfrm>
              <a:off x="7171849" y="1957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12" name="Freeform: Shape 711">
              <a:extLst>
                <a:ext uri="{FF2B5EF4-FFF2-40B4-BE49-F238E27FC236}">
                  <a16:creationId xmlns:a16="http://schemas.microsoft.com/office/drawing/2014/main" id="{F0FE3557-658C-44C4-926D-5166DB33F749}"/>
                </a:ext>
              </a:extLst>
            </p:cNvPr>
            <p:cNvSpPr/>
            <p:nvPr/>
          </p:nvSpPr>
          <p:spPr>
            <a:xfrm>
              <a:off x="7160419" y="18071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7144" y="5027"/>
                    <a:pt x="7144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13" name="Freeform: Shape 712">
              <a:extLst>
                <a:ext uri="{FF2B5EF4-FFF2-40B4-BE49-F238E27FC236}">
                  <a16:creationId xmlns:a16="http://schemas.microsoft.com/office/drawing/2014/main" id="{A7C0B374-99C2-4154-8EE9-7AA73E6E7127}"/>
                </a:ext>
              </a:extLst>
            </p:cNvPr>
            <p:cNvSpPr/>
            <p:nvPr/>
          </p:nvSpPr>
          <p:spPr>
            <a:xfrm>
              <a:off x="7377589" y="16835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7144" y="7858"/>
                  </a:ln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14" name="Freeform: Shape 713">
              <a:extLst>
                <a:ext uri="{FF2B5EF4-FFF2-40B4-BE49-F238E27FC236}">
                  <a16:creationId xmlns:a16="http://schemas.microsoft.com/office/drawing/2014/main" id="{0F7A042F-21E3-4956-8703-B1BBAF75FF2E}"/>
                </a:ext>
              </a:extLst>
            </p:cNvPr>
            <p:cNvSpPr/>
            <p:nvPr/>
          </p:nvSpPr>
          <p:spPr>
            <a:xfrm>
              <a:off x="7299766" y="166211"/>
              <a:ext cx="9525" cy="19050"/>
            </a:xfrm>
            <a:custGeom>
              <a:avLst/>
              <a:gdLst>
                <a:gd name="connsiteX0" fmla="*/ 7815 w 9525"/>
                <a:gd name="connsiteY0" fmla="*/ 7144 h 19050"/>
                <a:gd name="connsiteX1" fmla="*/ 7815 w 9525"/>
                <a:gd name="connsiteY1" fmla="*/ 12859 h 19050"/>
                <a:gd name="connsiteX2" fmla="*/ 7815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815" y="7144"/>
                  </a:moveTo>
                  <a:cubicBezTo>
                    <a:pt x="8767" y="10001"/>
                    <a:pt x="5909" y="10001"/>
                    <a:pt x="7815" y="12859"/>
                  </a:cubicBezTo>
                  <a:cubicBezTo>
                    <a:pt x="7815" y="12859"/>
                    <a:pt x="8767" y="9049"/>
                    <a:pt x="7815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15" name="Freeform: Shape 714">
              <a:extLst>
                <a:ext uri="{FF2B5EF4-FFF2-40B4-BE49-F238E27FC236}">
                  <a16:creationId xmlns:a16="http://schemas.microsoft.com/office/drawing/2014/main" id="{B14B329B-CC32-4F2D-BB28-0246B53C2356}"/>
                </a:ext>
              </a:extLst>
            </p:cNvPr>
            <p:cNvSpPr/>
            <p:nvPr/>
          </p:nvSpPr>
          <p:spPr>
            <a:xfrm>
              <a:off x="7449979" y="1995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16" name="Freeform: Shape 715">
              <a:extLst>
                <a:ext uri="{FF2B5EF4-FFF2-40B4-BE49-F238E27FC236}">
                  <a16:creationId xmlns:a16="http://schemas.microsoft.com/office/drawing/2014/main" id="{B9C08DE0-B2CA-4179-9A6E-3430CE5157F0}"/>
                </a:ext>
              </a:extLst>
            </p:cNvPr>
            <p:cNvSpPr/>
            <p:nvPr/>
          </p:nvSpPr>
          <p:spPr>
            <a:xfrm>
              <a:off x="7300436" y="1728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17" name="Freeform: Shape 716">
              <a:extLst>
                <a:ext uri="{FF2B5EF4-FFF2-40B4-BE49-F238E27FC236}">
                  <a16:creationId xmlns:a16="http://schemas.microsoft.com/office/drawing/2014/main" id="{AE4C03CB-25AA-40DC-98F8-F0428D20F60F}"/>
                </a:ext>
              </a:extLst>
            </p:cNvPr>
            <p:cNvSpPr/>
            <p:nvPr/>
          </p:nvSpPr>
          <p:spPr>
            <a:xfrm>
              <a:off x="7357586" y="1690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18" name="Freeform: Shape 717">
              <a:extLst>
                <a:ext uri="{FF2B5EF4-FFF2-40B4-BE49-F238E27FC236}">
                  <a16:creationId xmlns:a16="http://schemas.microsoft.com/office/drawing/2014/main" id="{67068892-5EA7-4A47-BB44-86B48FF53338}"/>
                </a:ext>
              </a:extLst>
            </p:cNvPr>
            <p:cNvSpPr/>
            <p:nvPr/>
          </p:nvSpPr>
          <p:spPr>
            <a:xfrm>
              <a:off x="7371874" y="1738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19" name="Freeform: Shape 718">
              <a:extLst>
                <a:ext uri="{FF2B5EF4-FFF2-40B4-BE49-F238E27FC236}">
                  <a16:creationId xmlns:a16="http://schemas.microsoft.com/office/drawing/2014/main" id="{DAEB6C44-1658-49BB-9E5A-9BCFCD57A5A5}"/>
                </a:ext>
              </a:extLst>
            </p:cNvPr>
            <p:cNvSpPr/>
            <p:nvPr/>
          </p:nvSpPr>
          <p:spPr>
            <a:xfrm>
              <a:off x="7349691" y="171376"/>
              <a:ext cx="9525" cy="9525"/>
            </a:xfrm>
            <a:custGeom>
              <a:avLst/>
              <a:gdLst>
                <a:gd name="connsiteX0" fmla="*/ 7419 w 9525"/>
                <a:gd name="connsiteY0" fmla="*/ 7694 h 9525"/>
                <a:gd name="connsiteX1" fmla="*/ 7419 w 9525"/>
                <a:gd name="connsiteY1" fmla="*/ 76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7694"/>
                  </a:moveTo>
                  <a:cubicBezTo>
                    <a:pt x="6466" y="5789"/>
                    <a:pt x="8371" y="9599"/>
                    <a:pt x="7419" y="769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20" name="Freeform: Shape 719">
              <a:extLst>
                <a:ext uri="{FF2B5EF4-FFF2-40B4-BE49-F238E27FC236}">
                  <a16:creationId xmlns:a16="http://schemas.microsoft.com/office/drawing/2014/main" id="{0B987E61-8072-4AAD-BDED-317785C4C82D}"/>
                </a:ext>
              </a:extLst>
            </p:cNvPr>
            <p:cNvSpPr/>
            <p:nvPr/>
          </p:nvSpPr>
          <p:spPr>
            <a:xfrm>
              <a:off x="7342346" y="1719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21" name="Freeform: Shape 720">
              <a:extLst>
                <a:ext uri="{FF2B5EF4-FFF2-40B4-BE49-F238E27FC236}">
                  <a16:creationId xmlns:a16="http://schemas.microsoft.com/office/drawing/2014/main" id="{3BA196E6-B740-4E9B-8CAE-DBD3B2E0DA63}"/>
                </a:ext>
              </a:extLst>
            </p:cNvPr>
            <p:cNvSpPr/>
            <p:nvPr/>
          </p:nvSpPr>
          <p:spPr>
            <a:xfrm>
              <a:off x="7193518" y="190023"/>
              <a:ext cx="9525" cy="9525"/>
            </a:xfrm>
            <a:custGeom>
              <a:avLst/>
              <a:gdLst>
                <a:gd name="connsiteX0" fmla="*/ 8334 w 9525"/>
                <a:gd name="connsiteY0" fmla="*/ 10001 h 9525"/>
                <a:gd name="connsiteX1" fmla="*/ 7382 w 9525"/>
                <a:gd name="connsiteY1" fmla="*/ 7144 h 9525"/>
                <a:gd name="connsiteX2" fmla="*/ 833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334" y="10001"/>
                  </a:moveTo>
                  <a:cubicBezTo>
                    <a:pt x="8334" y="9049"/>
                    <a:pt x="8334" y="8096"/>
                    <a:pt x="7382" y="7144"/>
                  </a:cubicBezTo>
                  <a:cubicBezTo>
                    <a:pt x="7382" y="9049"/>
                    <a:pt x="6429" y="10001"/>
                    <a:pt x="8334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22" name="Freeform: Shape 721">
              <a:extLst>
                <a:ext uri="{FF2B5EF4-FFF2-40B4-BE49-F238E27FC236}">
                  <a16:creationId xmlns:a16="http://schemas.microsoft.com/office/drawing/2014/main" id="{EA1170A2-E0B1-41DB-9701-35DAF46AD3E5}"/>
                </a:ext>
              </a:extLst>
            </p:cNvPr>
            <p:cNvSpPr/>
            <p:nvPr/>
          </p:nvSpPr>
          <p:spPr>
            <a:xfrm>
              <a:off x="7449979" y="1985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0001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23" name="Freeform: Shape 722">
              <a:extLst>
                <a:ext uri="{FF2B5EF4-FFF2-40B4-BE49-F238E27FC236}">
                  <a16:creationId xmlns:a16="http://schemas.microsoft.com/office/drawing/2014/main" id="{22622044-9C63-428B-BCBF-DECDF4D388B7}"/>
                </a:ext>
              </a:extLst>
            </p:cNvPr>
            <p:cNvSpPr/>
            <p:nvPr/>
          </p:nvSpPr>
          <p:spPr>
            <a:xfrm>
              <a:off x="7347109" y="193833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cubicBezTo>
                    <a:pt x="7144" y="8096"/>
                    <a:pt x="8096" y="8096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24" name="Freeform: Shape 723">
              <a:extLst>
                <a:ext uri="{FF2B5EF4-FFF2-40B4-BE49-F238E27FC236}">
                  <a16:creationId xmlns:a16="http://schemas.microsoft.com/office/drawing/2014/main" id="{412CFC69-23D6-4CE2-B64A-28FE09F073C4}"/>
                </a:ext>
              </a:extLst>
            </p:cNvPr>
            <p:cNvSpPr/>
            <p:nvPr/>
          </p:nvSpPr>
          <p:spPr>
            <a:xfrm>
              <a:off x="7249001" y="1900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25" name="Freeform: Shape 724">
              <a:extLst>
                <a:ext uri="{FF2B5EF4-FFF2-40B4-BE49-F238E27FC236}">
                  <a16:creationId xmlns:a16="http://schemas.microsoft.com/office/drawing/2014/main" id="{D57B4E8D-5389-458F-8033-0246CDE7DBBA}"/>
                </a:ext>
              </a:extLst>
            </p:cNvPr>
            <p:cNvSpPr/>
            <p:nvPr/>
          </p:nvSpPr>
          <p:spPr>
            <a:xfrm>
              <a:off x="7343299" y="192982"/>
              <a:ext cx="9525" cy="9525"/>
            </a:xfrm>
            <a:custGeom>
              <a:avLst/>
              <a:gdLst>
                <a:gd name="connsiteX0" fmla="*/ 7144 w 9525"/>
                <a:gd name="connsiteY0" fmla="*/ 8947 h 9525"/>
                <a:gd name="connsiteX1" fmla="*/ 7144 w 9525"/>
                <a:gd name="connsiteY1" fmla="*/ 894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947"/>
                  </a:moveTo>
                  <a:cubicBezTo>
                    <a:pt x="7144" y="6090"/>
                    <a:pt x="7144" y="7042"/>
                    <a:pt x="7144" y="894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26" name="Freeform: Shape 725">
              <a:extLst>
                <a:ext uri="{FF2B5EF4-FFF2-40B4-BE49-F238E27FC236}">
                  <a16:creationId xmlns:a16="http://schemas.microsoft.com/office/drawing/2014/main" id="{38F153D3-9845-4F08-B2CB-03779AB92488}"/>
                </a:ext>
              </a:extLst>
            </p:cNvPr>
            <p:cNvSpPr/>
            <p:nvPr/>
          </p:nvSpPr>
          <p:spPr>
            <a:xfrm>
              <a:off x="7193756" y="1900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27" name="Freeform: Shape 726">
              <a:extLst>
                <a:ext uri="{FF2B5EF4-FFF2-40B4-BE49-F238E27FC236}">
                  <a16:creationId xmlns:a16="http://schemas.microsoft.com/office/drawing/2014/main" id="{2C565A6C-6578-44CF-859F-C418387F662B}"/>
                </a:ext>
              </a:extLst>
            </p:cNvPr>
            <p:cNvSpPr/>
            <p:nvPr/>
          </p:nvSpPr>
          <p:spPr>
            <a:xfrm>
              <a:off x="7160309" y="163353"/>
              <a:ext cx="304800" cy="47625"/>
            </a:xfrm>
            <a:custGeom>
              <a:avLst/>
              <a:gdLst>
                <a:gd name="connsiteX0" fmla="*/ 32972 w 304800"/>
                <a:gd name="connsiteY0" fmla="*/ 41434 h 47625"/>
                <a:gd name="connsiteX1" fmla="*/ 42497 w 304800"/>
                <a:gd name="connsiteY1" fmla="*/ 38576 h 47625"/>
                <a:gd name="connsiteX2" fmla="*/ 220614 w 304800"/>
                <a:gd name="connsiteY2" fmla="*/ 28099 h 47625"/>
                <a:gd name="connsiteX3" fmla="*/ 297766 w 304800"/>
                <a:gd name="connsiteY3" fmla="*/ 42386 h 47625"/>
                <a:gd name="connsiteX4" fmla="*/ 299672 w 304800"/>
                <a:gd name="connsiteY4" fmla="*/ 42386 h 47625"/>
                <a:gd name="connsiteX5" fmla="*/ 301576 w 304800"/>
                <a:gd name="connsiteY5" fmla="*/ 40481 h 47625"/>
                <a:gd name="connsiteX6" fmla="*/ 301576 w 304800"/>
                <a:gd name="connsiteY6" fmla="*/ 37624 h 47625"/>
                <a:gd name="connsiteX7" fmla="*/ 263476 w 304800"/>
                <a:gd name="connsiteY7" fmla="*/ 25241 h 47625"/>
                <a:gd name="connsiteX8" fmla="*/ 236807 w 304800"/>
                <a:gd name="connsiteY8" fmla="*/ 24289 h 47625"/>
                <a:gd name="connsiteX9" fmla="*/ 228234 w 304800"/>
                <a:gd name="connsiteY9" fmla="*/ 10001 h 47625"/>
                <a:gd name="connsiteX10" fmla="*/ 62499 w 304800"/>
                <a:gd name="connsiteY10" fmla="*/ 7144 h 47625"/>
                <a:gd name="connsiteX11" fmla="*/ 55832 w 304800"/>
                <a:gd name="connsiteY11" fmla="*/ 10001 h 47625"/>
                <a:gd name="connsiteX12" fmla="*/ 55832 w 304800"/>
                <a:gd name="connsiteY12" fmla="*/ 19526 h 47625"/>
                <a:gd name="connsiteX13" fmla="*/ 8207 w 304800"/>
                <a:gd name="connsiteY13" fmla="*/ 15716 h 47625"/>
                <a:gd name="connsiteX14" fmla="*/ 9159 w 304800"/>
                <a:gd name="connsiteY14" fmla="*/ 37624 h 47625"/>
                <a:gd name="connsiteX15" fmla="*/ 10111 w 304800"/>
                <a:gd name="connsiteY15" fmla="*/ 36671 h 47625"/>
                <a:gd name="connsiteX16" fmla="*/ 12016 w 304800"/>
                <a:gd name="connsiteY16" fmla="*/ 37624 h 47625"/>
                <a:gd name="connsiteX17" fmla="*/ 32972 w 304800"/>
                <a:gd name="connsiteY17" fmla="*/ 41434 h 47625"/>
                <a:gd name="connsiteX18" fmla="*/ 59641 w 304800"/>
                <a:gd name="connsiteY18" fmla="*/ 30956 h 47625"/>
                <a:gd name="connsiteX19" fmla="*/ 59641 w 304800"/>
                <a:gd name="connsiteY19" fmla="*/ 30956 h 47625"/>
                <a:gd name="connsiteX20" fmla="*/ 61547 w 304800"/>
                <a:gd name="connsiteY20" fmla="*/ 30956 h 47625"/>
                <a:gd name="connsiteX21" fmla="*/ 61547 w 304800"/>
                <a:gd name="connsiteY21" fmla="*/ 30956 h 47625"/>
                <a:gd name="connsiteX22" fmla="*/ 55832 w 304800"/>
                <a:gd name="connsiteY22" fmla="*/ 10954 h 47625"/>
                <a:gd name="connsiteX23" fmla="*/ 55832 w 304800"/>
                <a:gd name="connsiteY23" fmla="*/ 10954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04800" h="47625">
                  <a:moveTo>
                    <a:pt x="32972" y="41434"/>
                  </a:moveTo>
                  <a:cubicBezTo>
                    <a:pt x="42497" y="41434"/>
                    <a:pt x="37734" y="17621"/>
                    <a:pt x="42497" y="38576"/>
                  </a:cubicBezTo>
                  <a:cubicBezTo>
                    <a:pt x="37734" y="36671"/>
                    <a:pt x="218709" y="39529"/>
                    <a:pt x="220614" y="28099"/>
                  </a:cubicBezTo>
                  <a:cubicBezTo>
                    <a:pt x="218709" y="35719"/>
                    <a:pt x="300624" y="35719"/>
                    <a:pt x="297766" y="42386"/>
                  </a:cubicBezTo>
                  <a:cubicBezTo>
                    <a:pt x="300624" y="37624"/>
                    <a:pt x="301576" y="37624"/>
                    <a:pt x="299672" y="42386"/>
                  </a:cubicBezTo>
                  <a:cubicBezTo>
                    <a:pt x="297766" y="44291"/>
                    <a:pt x="307291" y="32861"/>
                    <a:pt x="301576" y="40481"/>
                  </a:cubicBezTo>
                  <a:cubicBezTo>
                    <a:pt x="300624" y="39529"/>
                    <a:pt x="300624" y="38576"/>
                    <a:pt x="301576" y="37624"/>
                  </a:cubicBezTo>
                  <a:cubicBezTo>
                    <a:pt x="302529" y="25241"/>
                    <a:pt x="263476" y="25241"/>
                    <a:pt x="263476" y="25241"/>
                  </a:cubicBezTo>
                  <a:cubicBezTo>
                    <a:pt x="247284" y="18574"/>
                    <a:pt x="247284" y="15716"/>
                    <a:pt x="236807" y="24289"/>
                  </a:cubicBezTo>
                  <a:cubicBezTo>
                    <a:pt x="232997" y="22384"/>
                    <a:pt x="232997" y="16669"/>
                    <a:pt x="228234" y="10001"/>
                  </a:cubicBezTo>
                  <a:cubicBezTo>
                    <a:pt x="227282" y="10954"/>
                    <a:pt x="61547" y="9049"/>
                    <a:pt x="62499" y="7144"/>
                  </a:cubicBezTo>
                  <a:cubicBezTo>
                    <a:pt x="58689" y="16669"/>
                    <a:pt x="60594" y="10001"/>
                    <a:pt x="55832" y="10001"/>
                  </a:cubicBezTo>
                  <a:cubicBezTo>
                    <a:pt x="56784" y="19526"/>
                    <a:pt x="57736" y="9049"/>
                    <a:pt x="55832" y="19526"/>
                  </a:cubicBezTo>
                  <a:cubicBezTo>
                    <a:pt x="54879" y="14764"/>
                    <a:pt x="12969" y="16669"/>
                    <a:pt x="8207" y="15716"/>
                  </a:cubicBezTo>
                  <a:cubicBezTo>
                    <a:pt x="5349" y="18574"/>
                    <a:pt x="9159" y="37624"/>
                    <a:pt x="9159" y="37624"/>
                  </a:cubicBezTo>
                  <a:cubicBezTo>
                    <a:pt x="10111" y="37624"/>
                    <a:pt x="12016" y="33814"/>
                    <a:pt x="10111" y="36671"/>
                  </a:cubicBezTo>
                  <a:cubicBezTo>
                    <a:pt x="11064" y="34766"/>
                    <a:pt x="12016" y="34766"/>
                    <a:pt x="12016" y="37624"/>
                  </a:cubicBezTo>
                  <a:cubicBezTo>
                    <a:pt x="19636" y="34766"/>
                    <a:pt x="28209" y="40481"/>
                    <a:pt x="32972" y="41434"/>
                  </a:cubicBezTo>
                  <a:close/>
                  <a:moveTo>
                    <a:pt x="59641" y="30956"/>
                  </a:moveTo>
                  <a:cubicBezTo>
                    <a:pt x="59641" y="30956"/>
                    <a:pt x="58689" y="31909"/>
                    <a:pt x="59641" y="30956"/>
                  </a:cubicBezTo>
                  <a:close/>
                  <a:moveTo>
                    <a:pt x="61547" y="30956"/>
                  </a:moveTo>
                  <a:cubicBezTo>
                    <a:pt x="60594" y="30004"/>
                    <a:pt x="59641" y="27146"/>
                    <a:pt x="61547" y="30956"/>
                  </a:cubicBezTo>
                  <a:close/>
                  <a:moveTo>
                    <a:pt x="55832" y="10954"/>
                  </a:moveTo>
                  <a:cubicBezTo>
                    <a:pt x="56784" y="10954"/>
                    <a:pt x="55832" y="14764"/>
                    <a:pt x="55832" y="1095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28" name="Freeform: Shape 727">
              <a:extLst>
                <a:ext uri="{FF2B5EF4-FFF2-40B4-BE49-F238E27FC236}">
                  <a16:creationId xmlns:a16="http://schemas.microsoft.com/office/drawing/2014/main" id="{2262E627-3013-4082-9409-155D9EE4A787}"/>
                </a:ext>
              </a:extLst>
            </p:cNvPr>
            <p:cNvSpPr/>
            <p:nvPr/>
          </p:nvSpPr>
          <p:spPr>
            <a:xfrm>
              <a:off x="7208573" y="17097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8096"/>
                    <a:pt x="7567" y="9049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29" name="Freeform: Shape 728">
              <a:extLst>
                <a:ext uri="{FF2B5EF4-FFF2-40B4-BE49-F238E27FC236}">
                  <a16:creationId xmlns:a16="http://schemas.microsoft.com/office/drawing/2014/main" id="{340D2997-2C4A-4264-A640-7C0F489513F2}"/>
                </a:ext>
              </a:extLst>
            </p:cNvPr>
            <p:cNvSpPr/>
            <p:nvPr/>
          </p:nvSpPr>
          <p:spPr>
            <a:xfrm>
              <a:off x="7415689" y="1824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30" name="Freeform: Shape 729">
              <a:extLst>
                <a:ext uri="{FF2B5EF4-FFF2-40B4-BE49-F238E27FC236}">
                  <a16:creationId xmlns:a16="http://schemas.microsoft.com/office/drawing/2014/main" id="{65D995DF-302D-4C1E-A7E0-A583EB3BED17}"/>
                </a:ext>
              </a:extLst>
            </p:cNvPr>
            <p:cNvSpPr/>
            <p:nvPr/>
          </p:nvSpPr>
          <p:spPr>
            <a:xfrm>
              <a:off x="7246144" y="19055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31" name="Freeform: Shape 730">
              <a:extLst>
                <a:ext uri="{FF2B5EF4-FFF2-40B4-BE49-F238E27FC236}">
                  <a16:creationId xmlns:a16="http://schemas.microsoft.com/office/drawing/2014/main" id="{BADDDCB9-2715-4439-8AC4-A58A15C7A581}"/>
                </a:ext>
              </a:extLst>
            </p:cNvPr>
            <p:cNvSpPr/>
            <p:nvPr/>
          </p:nvSpPr>
          <p:spPr>
            <a:xfrm>
              <a:off x="7427119" y="1938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32" name="Freeform: Shape 731">
              <a:extLst>
                <a:ext uri="{FF2B5EF4-FFF2-40B4-BE49-F238E27FC236}">
                  <a16:creationId xmlns:a16="http://schemas.microsoft.com/office/drawing/2014/main" id="{053274A5-D293-4E3C-9B12-408D70AE2B89}"/>
                </a:ext>
              </a:extLst>
            </p:cNvPr>
            <p:cNvSpPr/>
            <p:nvPr/>
          </p:nvSpPr>
          <p:spPr>
            <a:xfrm>
              <a:off x="7431881" y="1947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8096"/>
                  </a:ln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33" name="Freeform: Shape 732">
              <a:extLst>
                <a:ext uri="{FF2B5EF4-FFF2-40B4-BE49-F238E27FC236}">
                  <a16:creationId xmlns:a16="http://schemas.microsoft.com/office/drawing/2014/main" id="{592C4350-10C1-49B1-9B5E-9EA51BAAD79B}"/>
                </a:ext>
              </a:extLst>
            </p:cNvPr>
            <p:cNvSpPr/>
            <p:nvPr/>
          </p:nvSpPr>
          <p:spPr>
            <a:xfrm>
              <a:off x="7436644" y="195421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7144" y="8414"/>
                    <a:pt x="7144" y="5556"/>
                    <a:pt x="7144" y="84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34" name="Freeform: Shape 733">
              <a:extLst>
                <a:ext uri="{FF2B5EF4-FFF2-40B4-BE49-F238E27FC236}">
                  <a16:creationId xmlns:a16="http://schemas.microsoft.com/office/drawing/2014/main" id="{5B1BFF90-207A-4BAD-8C1C-6ECEBC351829}"/>
                </a:ext>
              </a:extLst>
            </p:cNvPr>
            <p:cNvSpPr/>
            <p:nvPr/>
          </p:nvSpPr>
          <p:spPr>
            <a:xfrm>
              <a:off x="7370207" y="192881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7858" y="7144"/>
                    <a:pt x="6906" y="7144"/>
                    <a:pt x="7858" y="7144"/>
                  </a:cubicBezTo>
                  <a:cubicBezTo>
                    <a:pt x="6906" y="8096"/>
                    <a:pt x="6906" y="8096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35" name="Freeform: Shape 734">
              <a:extLst>
                <a:ext uri="{FF2B5EF4-FFF2-40B4-BE49-F238E27FC236}">
                  <a16:creationId xmlns:a16="http://schemas.microsoft.com/office/drawing/2014/main" id="{7398F21A-935C-459F-8F19-DE2EDA3DED3F}"/>
                </a:ext>
              </a:extLst>
            </p:cNvPr>
            <p:cNvSpPr/>
            <p:nvPr/>
          </p:nvSpPr>
          <p:spPr>
            <a:xfrm>
              <a:off x="7389971" y="18811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7144" y="8096"/>
                    <a:pt x="7144" y="8096"/>
                  </a:cubicBezTo>
                  <a:cubicBezTo>
                    <a:pt x="7144" y="9049"/>
                    <a:pt x="8096" y="9049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36" name="Freeform: Shape 735">
              <a:extLst>
                <a:ext uri="{FF2B5EF4-FFF2-40B4-BE49-F238E27FC236}">
                  <a16:creationId xmlns:a16="http://schemas.microsoft.com/office/drawing/2014/main" id="{9B795438-A6E9-4A8D-B576-9E140D5C84FE}"/>
                </a:ext>
              </a:extLst>
            </p:cNvPr>
            <p:cNvSpPr/>
            <p:nvPr/>
          </p:nvSpPr>
          <p:spPr>
            <a:xfrm>
              <a:off x="7348590" y="19478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37" name="Freeform: Shape 736">
              <a:extLst>
                <a:ext uri="{FF2B5EF4-FFF2-40B4-BE49-F238E27FC236}">
                  <a16:creationId xmlns:a16="http://schemas.microsoft.com/office/drawing/2014/main" id="{0C6E9E32-AF32-41C0-A90E-B5F46EFCB09A}"/>
                </a:ext>
              </a:extLst>
            </p:cNvPr>
            <p:cNvSpPr/>
            <p:nvPr/>
          </p:nvSpPr>
          <p:spPr>
            <a:xfrm>
              <a:off x="7389019" y="1890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38" name="Freeform: Shape 737">
              <a:extLst>
                <a:ext uri="{FF2B5EF4-FFF2-40B4-BE49-F238E27FC236}">
                  <a16:creationId xmlns:a16="http://schemas.microsoft.com/office/drawing/2014/main" id="{85F1DEB6-DBB7-4923-AAD2-585A0697EE57}"/>
                </a:ext>
              </a:extLst>
            </p:cNvPr>
            <p:cNvSpPr/>
            <p:nvPr/>
          </p:nvSpPr>
          <p:spPr>
            <a:xfrm>
              <a:off x="7453789" y="2005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39" name="Freeform: Shape 738">
              <a:extLst>
                <a:ext uri="{FF2B5EF4-FFF2-40B4-BE49-F238E27FC236}">
                  <a16:creationId xmlns:a16="http://schemas.microsoft.com/office/drawing/2014/main" id="{E25317D8-4798-4CE1-A019-31086D32B64D}"/>
                </a:ext>
              </a:extLst>
            </p:cNvPr>
            <p:cNvSpPr/>
            <p:nvPr/>
          </p:nvSpPr>
          <p:spPr>
            <a:xfrm>
              <a:off x="7453789" y="2005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40" name="Freeform: Shape 739">
              <a:extLst>
                <a:ext uri="{FF2B5EF4-FFF2-40B4-BE49-F238E27FC236}">
                  <a16:creationId xmlns:a16="http://schemas.microsoft.com/office/drawing/2014/main" id="{4E0464E0-3F63-4A20-8708-DCFB3E862934}"/>
                </a:ext>
              </a:extLst>
            </p:cNvPr>
            <p:cNvSpPr/>
            <p:nvPr/>
          </p:nvSpPr>
          <p:spPr>
            <a:xfrm>
              <a:off x="7454741" y="1995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41" name="Freeform: Shape 740">
              <a:extLst>
                <a:ext uri="{FF2B5EF4-FFF2-40B4-BE49-F238E27FC236}">
                  <a16:creationId xmlns:a16="http://schemas.microsoft.com/office/drawing/2014/main" id="{F788E41F-3CF2-4E8E-8709-5A2BD0A92950}"/>
                </a:ext>
              </a:extLst>
            </p:cNvPr>
            <p:cNvSpPr/>
            <p:nvPr/>
          </p:nvSpPr>
          <p:spPr>
            <a:xfrm>
              <a:off x="7448312" y="19859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8096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8096"/>
                  </a:lnTo>
                  <a:cubicBezTo>
                    <a:pt x="6906" y="8096"/>
                    <a:pt x="6906" y="8096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42" name="Freeform: Shape 741">
              <a:extLst>
                <a:ext uri="{FF2B5EF4-FFF2-40B4-BE49-F238E27FC236}">
                  <a16:creationId xmlns:a16="http://schemas.microsoft.com/office/drawing/2014/main" id="{FA6D2FE3-9E57-4B5F-8141-0D2D3515A8EF}"/>
                </a:ext>
              </a:extLst>
            </p:cNvPr>
            <p:cNvSpPr/>
            <p:nvPr/>
          </p:nvSpPr>
          <p:spPr>
            <a:xfrm>
              <a:off x="7447121" y="1985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954" y="10954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43" name="Freeform: Shape 742">
              <a:extLst>
                <a:ext uri="{FF2B5EF4-FFF2-40B4-BE49-F238E27FC236}">
                  <a16:creationId xmlns:a16="http://schemas.microsoft.com/office/drawing/2014/main" id="{400D427A-EA37-4B14-8D91-9E89593B8430}"/>
                </a:ext>
              </a:extLst>
            </p:cNvPr>
            <p:cNvSpPr/>
            <p:nvPr/>
          </p:nvSpPr>
          <p:spPr>
            <a:xfrm>
              <a:off x="7441406" y="18483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10954" y="6615"/>
                    <a:pt x="8096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44" name="Freeform: Shape 743">
              <a:extLst>
                <a:ext uri="{FF2B5EF4-FFF2-40B4-BE49-F238E27FC236}">
                  <a16:creationId xmlns:a16="http://schemas.microsoft.com/office/drawing/2014/main" id="{46FEFB98-88E3-4C44-999C-3BF4263DDC51}"/>
                </a:ext>
              </a:extLst>
            </p:cNvPr>
            <p:cNvSpPr/>
            <p:nvPr/>
          </p:nvSpPr>
          <p:spPr>
            <a:xfrm>
              <a:off x="7437596" y="18049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8096" y="9049"/>
                    <a:pt x="7144" y="7144"/>
                    <a:pt x="7144" y="7144"/>
                  </a:cubicBezTo>
                  <a:cubicBezTo>
                    <a:pt x="7144" y="8096"/>
                    <a:pt x="7144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45" name="Freeform: Shape 744">
              <a:extLst>
                <a:ext uri="{FF2B5EF4-FFF2-40B4-BE49-F238E27FC236}">
                  <a16:creationId xmlns:a16="http://schemas.microsoft.com/office/drawing/2014/main" id="{65A2C406-7788-41C1-A003-A687B3E75560}"/>
                </a:ext>
              </a:extLst>
            </p:cNvPr>
            <p:cNvSpPr/>
            <p:nvPr/>
          </p:nvSpPr>
          <p:spPr>
            <a:xfrm>
              <a:off x="7406164" y="175736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7144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lnTo>
                    <a:pt x="7144" y="7144"/>
                  </a:lnTo>
                  <a:cubicBezTo>
                    <a:pt x="7144" y="8096"/>
                    <a:pt x="7144" y="9049"/>
                    <a:pt x="7144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46" name="Freeform: Shape 745">
              <a:extLst>
                <a:ext uri="{FF2B5EF4-FFF2-40B4-BE49-F238E27FC236}">
                  <a16:creationId xmlns:a16="http://schemas.microsoft.com/office/drawing/2014/main" id="{FE3C3630-E70B-44D4-801A-2DF2E5ADDC07}"/>
                </a:ext>
              </a:extLst>
            </p:cNvPr>
            <p:cNvSpPr/>
            <p:nvPr/>
          </p:nvSpPr>
          <p:spPr>
            <a:xfrm>
              <a:off x="7398544" y="191728"/>
              <a:ext cx="9525" cy="9525"/>
            </a:xfrm>
            <a:custGeom>
              <a:avLst/>
              <a:gdLst>
                <a:gd name="connsiteX0" fmla="*/ 7144 w 9525"/>
                <a:gd name="connsiteY0" fmla="*/ 7344 h 9525"/>
                <a:gd name="connsiteX1" fmla="*/ 7144 w 9525"/>
                <a:gd name="connsiteY1" fmla="*/ 73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344"/>
                  </a:moveTo>
                  <a:cubicBezTo>
                    <a:pt x="10001" y="9249"/>
                    <a:pt x="7144" y="6392"/>
                    <a:pt x="7144" y="73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47" name="Freeform: Shape 746">
              <a:extLst>
                <a:ext uri="{FF2B5EF4-FFF2-40B4-BE49-F238E27FC236}">
                  <a16:creationId xmlns:a16="http://schemas.microsoft.com/office/drawing/2014/main" id="{379BEFE2-8673-434E-A498-C1C0D4E0C6CA}"/>
                </a:ext>
              </a:extLst>
            </p:cNvPr>
            <p:cNvSpPr/>
            <p:nvPr/>
          </p:nvSpPr>
          <p:spPr>
            <a:xfrm>
              <a:off x="7396508" y="172603"/>
              <a:ext cx="9525" cy="9525"/>
            </a:xfrm>
            <a:custGeom>
              <a:avLst/>
              <a:gdLst>
                <a:gd name="connsiteX0" fmla="*/ 8227 w 9525"/>
                <a:gd name="connsiteY0" fmla="*/ 7419 h 9525"/>
                <a:gd name="connsiteX1" fmla="*/ 8227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27" y="7419"/>
                  </a:moveTo>
                  <a:cubicBezTo>
                    <a:pt x="9179" y="6466"/>
                    <a:pt x="5369" y="8371"/>
                    <a:pt x="8227" y="74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48" name="Freeform: Shape 747">
              <a:extLst>
                <a:ext uri="{FF2B5EF4-FFF2-40B4-BE49-F238E27FC236}">
                  <a16:creationId xmlns:a16="http://schemas.microsoft.com/office/drawing/2014/main" id="{B470AE7F-2D7D-400E-86A7-85C626770A11}"/>
                </a:ext>
              </a:extLst>
            </p:cNvPr>
            <p:cNvSpPr/>
            <p:nvPr/>
          </p:nvSpPr>
          <p:spPr>
            <a:xfrm>
              <a:off x="7344251" y="168915"/>
              <a:ext cx="9525" cy="9525"/>
            </a:xfrm>
            <a:custGeom>
              <a:avLst/>
              <a:gdLst>
                <a:gd name="connsiteX0" fmla="*/ 7144 w 9525"/>
                <a:gd name="connsiteY0" fmla="*/ 7297 h 9525"/>
                <a:gd name="connsiteX1" fmla="*/ 7144 w 9525"/>
                <a:gd name="connsiteY1" fmla="*/ 10154 h 9525"/>
                <a:gd name="connsiteX2" fmla="*/ 7144 w 9525"/>
                <a:gd name="connsiteY2" fmla="*/ 72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297"/>
                  </a:moveTo>
                  <a:lnTo>
                    <a:pt x="7144" y="10154"/>
                  </a:lnTo>
                  <a:cubicBezTo>
                    <a:pt x="7144" y="10154"/>
                    <a:pt x="7144" y="6344"/>
                    <a:pt x="7144" y="729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49" name="Freeform: Shape 748">
              <a:extLst>
                <a:ext uri="{FF2B5EF4-FFF2-40B4-BE49-F238E27FC236}">
                  <a16:creationId xmlns:a16="http://schemas.microsoft.com/office/drawing/2014/main" id="{1B178F65-DC87-43B5-9FC0-6CA8F3F312AA}"/>
                </a:ext>
              </a:extLst>
            </p:cNvPr>
            <p:cNvSpPr/>
            <p:nvPr/>
          </p:nvSpPr>
          <p:spPr>
            <a:xfrm>
              <a:off x="7319486" y="169935"/>
              <a:ext cx="9525" cy="9525"/>
            </a:xfrm>
            <a:custGeom>
              <a:avLst/>
              <a:gdLst>
                <a:gd name="connsiteX0" fmla="*/ 8096 w 9525"/>
                <a:gd name="connsiteY0" fmla="*/ 9135 h 9525"/>
                <a:gd name="connsiteX1" fmla="*/ 7144 w 9525"/>
                <a:gd name="connsiteY1" fmla="*/ 8182 h 9525"/>
                <a:gd name="connsiteX2" fmla="*/ 8096 w 9525"/>
                <a:gd name="connsiteY2" fmla="*/ 913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135"/>
                  </a:moveTo>
                  <a:cubicBezTo>
                    <a:pt x="8096" y="7230"/>
                    <a:pt x="7144" y="6277"/>
                    <a:pt x="7144" y="8182"/>
                  </a:cubicBezTo>
                  <a:cubicBezTo>
                    <a:pt x="8096" y="8182"/>
                    <a:pt x="8096" y="9135"/>
                    <a:pt x="8096" y="91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50" name="Freeform: Shape 749">
              <a:extLst>
                <a:ext uri="{FF2B5EF4-FFF2-40B4-BE49-F238E27FC236}">
                  <a16:creationId xmlns:a16="http://schemas.microsoft.com/office/drawing/2014/main" id="{681155CF-8869-409A-89E4-0A9BC38E2217}"/>
                </a:ext>
              </a:extLst>
            </p:cNvPr>
            <p:cNvSpPr/>
            <p:nvPr/>
          </p:nvSpPr>
          <p:spPr>
            <a:xfrm>
              <a:off x="7251859" y="164175"/>
              <a:ext cx="9525" cy="9525"/>
            </a:xfrm>
            <a:custGeom>
              <a:avLst/>
              <a:gdLst>
                <a:gd name="connsiteX0" fmla="*/ 7144 w 9525"/>
                <a:gd name="connsiteY0" fmla="*/ 8227 h 9525"/>
                <a:gd name="connsiteX1" fmla="*/ 7144 w 9525"/>
                <a:gd name="connsiteY1" fmla="*/ 822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227"/>
                  </a:moveTo>
                  <a:cubicBezTo>
                    <a:pt x="7144" y="5369"/>
                    <a:pt x="7144" y="9179"/>
                    <a:pt x="7144" y="822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51" name="Freeform: Shape 750">
              <a:extLst>
                <a:ext uri="{FF2B5EF4-FFF2-40B4-BE49-F238E27FC236}">
                  <a16:creationId xmlns:a16="http://schemas.microsoft.com/office/drawing/2014/main" id="{E57AB052-777C-4C70-8EDE-837C5F7D9C63}"/>
                </a:ext>
              </a:extLst>
            </p:cNvPr>
            <p:cNvSpPr/>
            <p:nvPr/>
          </p:nvSpPr>
          <p:spPr>
            <a:xfrm>
              <a:off x="7710418" y="974916"/>
              <a:ext cx="28575" cy="19050"/>
            </a:xfrm>
            <a:custGeom>
              <a:avLst/>
              <a:gdLst>
                <a:gd name="connsiteX0" fmla="*/ 7689 w 28575"/>
                <a:gd name="connsiteY0" fmla="*/ 15683 h 19050"/>
                <a:gd name="connsiteX1" fmla="*/ 7689 w 28575"/>
                <a:gd name="connsiteY1" fmla="*/ 1568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19050">
                  <a:moveTo>
                    <a:pt x="7689" y="15683"/>
                  </a:moveTo>
                  <a:cubicBezTo>
                    <a:pt x="43884" y="-1462"/>
                    <a:pt x="1974" y="11873"/>
                    <a:pt x="7689" y="1568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52" name="Freeform: Shape 751">
              <a:extLst>
                <a:ext uri="{FF2B5EF4-FFF2-40B4-BE49-F238E27FC236}">
                  <a16:creationId xmlns:a16="http://schemas.microsoft.com/office/drawing/2014/main" id="{3E609035-7B2D-479B-9757-43CF1283BAC7}"/>
                </a:ext>
              </a:extLst>
            </p:cNvPr>
            <p:cNvSpPr/>
            <p:nvPr/>
          </p:nvSpPr>
          <p:spPr>
            <a:xfrm>
              <a:off x="7695677" y="936184"/>
              <a:ext cx="19050" cy="28575"/>
            </a:xfrm>
            <a:custGeom>
              <a:avLst/>
              <a:gdLst>
                <a:gd name="connsiteX0" fmla="*/ 12905 w 19050"/>
                <a:gd name="connsiteY0" fmla="*/ 11553 h 28575"/>
                <a:gd name="connsiteX1" fmla="*/ 18620 w 19050"/>
                <a:gd name="connsiteY1" fmla="*/ 30603 h 28575"/>
                <a:gd name="connsiteX2" fmla="*/ 12905 w 19050"/>
                <a:gd name="connsiteY2" fmla="*/ 11553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28575">
                  <a:moveTo>
                    <a:pt x="12905" y="11553"/>
                  </a:moveTo>
                  <a:cubicBezTo>
                    <a:pt x="12905" y="40128"/>
                    <a:pt x="-3287" y="10601"/>
                    <a:pt x="18620" y="30603"/>
                  </a:cubicBezTo>
                  <a:cubicBezTo>
                    <a:pt x="30050" y="18221"/>
                    <a:pt x="-4240" y="-1782"/>
                    <a:pt x="12905" y="115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53" name="Freeform: Shape 752">
              <a:extLst>
                <a:ext uri="{FF2B5EF4-FFF2-40B4-BE49-F238E27FC236}">
                  <a16:creationId xmlns:a16="http://schemas.microsoft.com/office/drawing/2014/main" id="{49F179DF-BDE3-404B-9C1A-309AF09674A9}"/>
                </a:ext>
              </a:extLst>
            </p:cNvPr>
            <p:cNvSpPr/>
            <p:nvPr/>
          </p:nvSpPr>
          <p:spPr>
            <a:xfrm>
              <a:off x="7709059" y="9539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54" name="Freeform: Shape 753">
              <a:extLst>
                <a:ext uri="{FF2B5EF4-FFF2-40B4-BE49-F238E27FC236}">
                  <a16:creationId xmlns:a16="http://schemas.microsoft.com/office/drawing/2014/main" id="{4C9FB26A-394F-4A59-8716-B77C833A5427}"/>
                </a:ext>
              </a:extLst>
            </p:cNvPr>
            <p:cNvSpPr/>
            <p:nvPr/>
          </p:nvSpPr>
          <p:spPr>
            <a:xfrm>
              <a:off x="7191389" y="1085809"/>
              <a:ext cx="19050" cy="9525"/>
            </a:xfrm>
            <a:custGeom>
              <a:avLst/>
              <a:gdLst>
                <a:gd name="connsiteX0" fmla="*/ 10464 w 19050"/>
                <a:gd name="connsiteY0" fmla="*/ 9566 h 9525"/>
                <a:gd name="connsiteX1" fmla="*/ 10464 w 19050"/>
                <a:gd name="connsiteY1" fmla="*/ 956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0464" y="9566"/>
                  </a:moveTo>
                  <a:cubicBezTo>
                    <a:pt x="39039" y="2898"/>
                    <a:pt x="-4776" y="12423"/>
                    <a:pt x="10464" y="956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55" name="Freeform: Shape 754">
              <a:extLst>
                <a:ext uri="{FF2B5EF4-FFF2-40B4-BE49-F238E27FC236}">
                  <a16:creationId xmlns:a16="http://schemas.microsoft.com/office/drawing/2014/main" id="{8B097C0B-6E27-4BD9-9C74-45AFEA374460}"/>
                </a:ext>
              </a:extLst>
            </p:cNvPr>
            <p:cNvSpPr/>
            <p:nvPr/>
          </p:nvSpPr>
          <p:spPr>
            <a:xfrm>
              <a:off x="6890861" y="107680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10001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9049" y="9049"/>
                    <a:pt x="10001" y="8096"/>
                    <a:pt x="10001" y="7144"/>
                  </a:cubicBezTo>
                  <a:cubicBezTo>
                    <a:pt x="9049" y="7144"/>
                    <a:pt x="8096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56" name="Freeform: Shape 755">
              <a:extLst>
                <a:ext uri="{FF2B5EF4-FFF2-40B4-BE49-F238E27FC236}">
                  <a16:creationId xmlns:a16="http://schemas.microsoft.com/office/drawing/2014/main" id="{1A54344F-3C29-487A-8FE4-95289EC6CF78}"/>
                </a:ext>
              </a:extLst>
            </p:cNvPr>
            <p:cNvSpPr/>
            <p:nvPr/>
          </p:nvSpPr>
          <p:spPr>
            <a:xfrm>
              <a:off x="7185184" y="1099661"/>
              <a:ext cx="9525" cy="19050"/>
            </a:xfrm>
            <a:custGeom>
              <a:avLst/>
              <a:gdLst>
                <a:gd name="connsiteX0" fmla="*/ 9049 w 9525"/>
                <a:gd name="connsiteY0" fmla="*/ 7144 h 19050"/>
                <a:gd name="connsiteX1" fmla="*/ 7144 w 9525"/>
                <a:gd name="connsiteY1" fmla="*/ 12859 h 19050"/>
                <a:gd name="connsiteX2" fmla="*/ 9049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049" y="7144"/>
                  </a:moveTo>
                  <a:lnTo>
                    <a:pt x="7144" y="12859"/>
                  </a:lnTo>
                  <a:cubicBezTo>
                    <a:pt x="7144" y="10954"/>
                    <a:pt x="8096" y="9049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57" name="Freeform: Shape 756">
              <a:extLst>
                <a:ext uri="{FF2B5EF4-FFF2-40B4-BE49-F238E27FC236}">
                  <a16:creationId xmlns:a16="http://schemas.microsoft.com/office/drawing/2014/main" id="{CDA1671A-AB41-4D6C-A89B-F40E31DDEF50}"/>
                </a:ext>
              </a:extLst>
            </p:cNvPr>
            <p:cNvSpPr/>
            <p:nvPr/>
          </p:nvSpPr>
          <p:spPr>
            <a:xfrm>
              <a:off x="7195344" y="987866"/>
              <a:ext cx="9525" cy="9525"/>
            </a:xfrm>
            <a:custGeom>
              <a:avLst/>
              <a:gdLst>
                <a:gd name="connsiteX0" fmla="*/ 8414 w 9525"/>
                <a:gd name="connsiteY0" fmla="*/ 7496 h 9525"/>
                <a:gd name="connsiteX1" fmla="*/ 8414 w 9525"/>
                <a:gd name="connsiteY1" fmla="*/ 74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496"/>
                  </a:moveTo>
                  <a:cubicBezTo>
                    <a:pt x="8414" y="5591"/>
                    <a:pt x="5556" y="12259"/>
                    <a:pt x="8414" y="74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58" name="Freeform: Shape 757">
              <a:extLst>
                <a:ext uri="{FF2B5EF4-FFF2-40B4-BE49-F238E27FC236}">
                  <a16:creationId xmlns:a16="http://schemas.microsoft.com/office/drawing/2014/main" id="{A696AB92-4857-456D-9373-F92209477F84}"/>
                </a:ext>
              </a:extLst>
            </p:cNvPr>
            <p:cNvSpPr/>
            <p:nvPr/>
          </p:nvSpPr>
          <p:spPr>
            <a:xfrm>
              <a:off x="7123271" y="11272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59" name="Freeform: Shape 758">
              <a:extLst>
                <a:ext uri="{FF2B5EF4-FFF2-40B4-BE49-F238E27FC236}">
                  <a16:creationId xmlns:a16="http://schemas.microsoft.com/office/drawing/2014/main" id="{7273B6E8-7A33-4DBA-B98D-A4F11070748D}"/>
                </a:ext>
              </a:extLst>
            </p:cNvPr>
            <p:cNvSpPr/>
            <p:nvPr/>
          </p:nvSpPr>
          <p:spPr>
            <a:xfrm>
              <a:off x="7221830" y="952976"/>
              <a:ext cx="19050" cy="19050"/>
            </a:xfrm>
            <a:custGeom>
              <a:avLst/>
              <a:gdLst>
                <a:gd name="connsiteX0" fmla="*/ 18123 w 19050"/>
                <a:gd name="connsiteY0" fmla="*/ 7144 h 19050"/>
                <a:gd name="connsiteX1" fmla="*/ 18123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8123" y="7144"/>
                  </a:moveTo>
                  <a:cubicBezTo>
                    <a:pt x="11455" y="14764"/>
                    <a:pt x="-2833" y="34766"/>
                    <a:pt x="1812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60" name="Freeform: Shape 759">
              <a:extLst>
                <a:ext uri="{FF2B5EF4-FFF2-40B4-BE49-F238E27FC236}">
                  <a16:creationId xmlns:a16="http://schemas.microsoft.com/office/drawing/2014/main" id="{4AF724D1-C836-4345-A474-9CA0423755DA}"/>
                </a:ext>
              </a:extLst>
            </p:cNvPr>
            <p:cNvSpPr/>
            <p:nvPr/>
          </p:nvSpPr>
          <p:spPr>
            <a:xfrm>
              <a:off x="6986111" y="10539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61" name="Freeform: Shape 760">
              <a:extLst>
                <a:ext uri="{FF2B5EF4-FFF2-40B4-BE49-F238E27FC236}">
                  <a16:creationId xmlns:a16="http://schemas.microsoft.com/office/drawing/2014/main" id="{B0060E6C-7DE1-4820-973B-3CCC53142093}"/>
                </a:ext>
              </a:extLst>
            </p:cNvPr>
            <p:cNvSpPr/>
            <p:nvPr/>
          </p:nvSpPr>
          <p:spPr>
            <a:xfrm>
              <a:off x="6986111" y="10510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9049"/>
                    <a:pt x="9049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62" name="Freeform: Shape 761">
              <a:extLst>
                <a:ext uri="{FF2B5EF4-FFF2-40B4-BE49-F238E27FC236}">
                  <a16:creationId xmlns:a16="http://schemas.microsoft.com/office/drawing/2014/main" id="{FCBA984B-CF2D-4DFA-A17C-AB925869A5E5}"/>
                </a:ext>
              </a:extLst>
            </p:cNvPr>
            <p:cNvSpPr/>
            <p:nvPr/>
          </p:nvSpPr>
          <p:spPr>
            <a:xfrm>
              <a:off x="7187089" y="1094898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8096" y="1857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63" name="Freeform: Shape 762">
              <a:extLst>
                <a:ext uri="{FF2B5EF4-FFF2-40B4-BE49-F238E27FC236}">
                  <a16:creationId xmlns:a16="http://schemas.microsoft.com/office/drawing/2014/main" id="{B4E7C107-FCC7-482D-A620-4CEE448A0FD0}"/>
                </a:ext>
              </a:extLst>
            </p:cNvPr>
            <p:cNvSpPr/>
            <p:nvPr/>
          </p:nvSpPr>
          <p:spPr>
            <a:xfrm>
              <a:off x="7189946" y="1073493"/>
              <a:ext cx="19050" cy="19050"/>
            </a:xfrm>
            <a:custGeom>
              <a:avLst/>
              <a:gdLst>
                <a:gd name="connsiteX0" fmla="*/ 7144 w 19050"/>
                <a:gd name="connsiteY0" fmla="*/ 12356 h 19050"/>
                <a:gd name="connsiteX1" fmla="*/ 7144 w 19050"/>
                <a:gd name="connsiteY1" fmla="*/ 1235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2356"/>
                  </a:moveTo>
                  <a:cubicBezTo>
                    <a:pt x="14764" y="8546"/>
                    <a:pt x="16669" y="2831"/>
                    <a:pt x="7144" y="1235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64" name="Freeform: Shape 763">
              <a:extLst>
                <a:ext uri="{FF2B5EF4-FFF2-40B4-BE49-F238E27FC236}">
                  <a16:creationId xmlns:a16="http://schemas.microsoft.com/office/drawing/2014/main" id="{9DBECD6E-2989-4DBA-A16F-7C822DAC7CCC}"/>
                </a:ext>
              </a:extLst>
            </p:cNvPr>
            <p:cNvSpPr/>
            <p:nvPr/>
          </p:nvSpPr>
          <p:spPr>
            <a:xfrm>
              <a:off x="7101364" y="1094898"/>
              <a:ext cx="95250" cy="66675"/>
            </a:xfrm>
            <a:custGeom>
              <a:avLst/>
              <a:gdLst>
                <a:gd name="connsiteX0" fmla="*/ 38576 w 95250"/>
                <a:gd name="connsiteY0" fmla="*/ 43339 h 66675"/>
                <a:gd name="connsiteX1" fmla="*/ 30004 w 95250"/>
                <a:gd name="connsiteY1" fmla="*/ 57626 h 66675"/>
                <a:gd name="connsiteX2" fmla="*/ 7144 w 95250"/>
                <a:gd name="connsiteY2" fmla="*/ 62389 h 66675"/>
                <a:gd name="connsiteX3" fmla="*/ 90964 w 95250"/>
                <a:gd name="connsiteY3" fmla="*/ 18574 h 66675"/>
                <a:gd name="connsiteX4" fmla="*/ 88106 w 95250"/>
                <a:gd name="connsiteY4" fmla="*/ 9049 h 66675"/>
                <a:gd name="connsiteX5" fmla="*/ 78581 w 95250"/>
                <a:gd name="connsiteY5" fmla="*/ 7144 h 66675"/>
                <a:gd name="connsiteX6" fmla="*/ 38576 w 95250"/>
                <a:gd name="connsiteY6" fmla="*/ 43339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5250" h="66675">
                  <a:moveTo>
                    <a:pt x="38576" y="43339"/>
                  </a:moveTo>
                  <a:cubicBezTo>
                    <a:pt x="45244" y="41434"/>
                    <a:pt x="17621" y="51911"/>
                    <a:pt x="30004" y="57626"/>
                  </a:cubicBezTo>
                  <a:cubicBezTo>
                    <a:pt x="28099" y="55721"/>
                    <a:pt x="21431" y="35719"/>
                    <a:pt x="7144" y="62389"/>
                  </a:cubicBezTo>
                  <a:cubicBezTo>
                    <a:pt x="8096" y="81439"/>
                    <a:pt x="71914" y="48101"/>
                    <a:pt x="90964" y="18574"/>
                  </a:cubicBezTo>
                  <a:cubicBezTo>
                    <a:pt x="87154" y="24289"/>
                    <a:pt x="86201" y="20479"/>
                    <a:pt x="88106" y="9049"/>
                  </a:cubicBezTo>
                  <a:cubicBezTo>
                    <a:pt x="83344" y="22384"/>
                    <a:pt x="80486" y="21431"/>
                    <a:pt x="78581" y="7144"/>
                  </a:cubicBezTo>
                  <a:cubicBezTo>
                    <a:pt x="42386" y="33814"/>
                    <a:pt x="47149" y="33814"/>
                    <a:pt x="38576" y="4333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65" name="Freeform: Shape 764">
              <a:extLst>
                <a:ext uri="{FF2B5EF4-FFF2-40B4-BE49-F238E27FC236}">
                  <a16:creationId xmlns:a16="http://schemas.microsoft.com/office/drawing/2014/main" id="{3D2EABCF-1723-42B9-ABFF-FC7CC6F418A2}"/>
                </a:ext>
              </a:extLst>
            </p:cNvPr>
            <p:cNvSpPr/>
            <p:nvPr/>
          </p:nvSpPr>
          <p:spPr>
            <a:xfrm>
              <a:off x="7156609" y="111013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8096" y="8096"/>
                    <a:pt x="7144" y="7144"/>
                    <a:pt x="7144" y="7144"/>
                  </a:cubicBezTo>
                  <a:cubicBezTo>
                    <a:pt x="7144" y="8096"/>
                    <a:pt x="7144" y="8096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66" name="Freeform: Shape 765">
              <a:extLst>
                <a:ext uri="{FF2B5EF4-FFF2-40B4-BE49-F238E27FC236}">
                  <a16:creationId xmlns:a16="http://schemas.microsoft.com/office/drawing/2014/main" id="{ABB1DCDA-8628-431D-B737-D0BF87E0416A}"/>
                </a:ext>
              </a:extLst>
            </p:cNvPr>
            <p:cNvSpPr/>
            <p:nvPr/>
          </p:nvSpPr>
          <p:spPr>
            <a:xfrm>
              <a:off x="7140522" y="1119663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7144"/>
                    <a:pt x="799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67" name="Freeform: Shape 766">
              <a:extLst>
                <a:ext uri="{FF2B5EF4-FFF2-40B4-BE49-F238E27FC236}">
                  <a16:creationId xmlns:a16="http://schemas.microsoft.com/office/drawing/2014/main" id="{7AD58FB4-6135-41B8-82E5-535D717A56B0}"/>
                </a:ext>
              </a:extLst>
            </p:cNvPr>
            <p:cNvSpPr/>
            <p:nvPr/>
          </p:nvSpPr>
          <p:spPr>
            <a:xfrm>
              <a:off x="7183279" y="1079968"/>
              <a:ext cx="9525" cy="9525"/>
            </a:xfrm>
            <a:custGeom>
              <a:avLst/>
              <a:gdLst>
                <a:gd name="connsiteX0" fmla="*/ 7144 w 9525"/>
                <a:gd name="connsiteY0" fmla="*/ 11597 h 9525"/>
                <a:gd name="connsiteX1" fmla="*/ 7144 w 9525"/>
                <a:gd name="connsiteY1" fmla="*/ 115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1597"/>
                  </a:moveTo>
                  <a:cubicBezTo>
                    <a:pt x="10001" y="2072"/>
                    <a:pt x="7144" y="10644"/>
                    <a:pt x="7144" y="1159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68" name="Freeform: Shape 767">
              <a:extLst>
                <a:ext uri="{FF2B5EF4-FFF2-40B4-BE49-F238E27FC236}">
                  <a16:creationId xmlns:a16="http://schemas.microsoft.com/office/drawing/2014/main" id="{ACC33EB0-E9F8-4C2B-9FEB-1ACF0CC51E74}"/>
                </a:ext>
              </a:extLst>
            </p:cNvPr>
            <p:cNvSpPr/>
            <p:nvPr/>
          </p:nvSpPr>
          <p:spPr>
            <a:xfrm>
              <a:off x="7187089" y="10929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190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69" name="Freeform: Shape 768">
              <a:extLst>
                <a:ext uri="{FF2B5EF4-FFF2-40B4-BE49-F238E27FC236}">
                  <a16:creationId xmlns:a16="http://schemas.microsoft.com/office/drawing/2014/main" id="{0D063D62-2DA1-46CE-8B19-D5B8120E60E4}"/>
                </a:ext>
              </a:extLst>
            </p:cNvPr>
            <p:cNvSpPr/>
            <p:nvPr/>
          </p:nvSpPr>
          <p:spPr>
            <a:xfrm>
              <a:off x="7083266" y="109108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7144" y="8096"/>
                    <a:pt x="8096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70" name="Freeform: Shape 769">
              <a:extLst>
                <a:ext uri="{FF2B5EF4-FFF2-40B4-BE49-F238E27FC236}">
                  <a16:creationId xmlns:a16="http://schemas.microsoft.com/office/drawing/2014/main" id="{DA31ED0D-FCA7-4BDC-BC5B-0348C1AC25E1}"/>
                </a:ext>
              </a:extLst>
            </p:cNvPr>
            <p:cNvSpPr/>
            <p:nvPr/>
          </p:nvSpPr>
          <p:spPr>
            <a:xfrm>
              <a:off x="7117711" y="1101262"/>
              <a:ext cx="47625" cy="28575"/>
            </a:xfrm>
            <a:custGeom>
              <a:avLst/>
              <a:gdLst>
                <a:gd name="connsiteX0" fmla="*/ 8894 w 47625"/>
                <a:gd name="connsiteY0" fmla="*/ 30307 h 28575"/>
                <a:gd name="connsiteX1" fmla="*/ 46041 w 47625"/>
                <a:gd name="connsiteY1" fmla="*/ 16972 h 28575"/>
                <a:gd name="connsiteX2" fmla="*/ 43184 w 47625"/>
                <a:gd name="connsiteY2" fmla="*/ 10305 h 28575"/>
                <a:gd name="connsiteX3" fmla="*/ 8894 w 47625"/>
                <a:gd name="connsiteY3" fmla="*/ 30307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25" h="28575">
                  <a:moveTo>
                    <a:pt x="8894" y="30307"/>
                  </a:moveTo>
                  <a:cubicBezTo>
                    <a:pt x="14609" y="28402"/>
                    <a:pt x="37469" y="11257"/>
                    <a:pt x="46041" y="16972"/>
                  </a:cubicBezTo>
                  <a:cubicBezTo>
                    <a:pt x="43184" y="15067"/>
                    <a:pt x="42231" y="12210"/>
                    <a:pt x="43184" y="10305"/>
                  </a:cubicBezTo>
                  <a:cubicBezTo>
                    <a:pt x="25086" y="-3983"/>
                    <a:pt x="321" y="35070"/>
                    <a:pt x="8894" y="3030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71" name="Freeform: Shape 770">
              <a:extLst>
                <a:ext uri="{FF2B5EF4-FFF2-40B4-BE49-F238E27FC236}">
                  <a16:creationId xmlns:a16="http://schemas.microsoft.com/office/drawing/2014/main" id="{95943735-5A5D-4599-A97C-F4585B1D3A9F}"/>
                </a:ext>
              </a:extLst>
            </p:cNvPr>
            <p:cNvSpPr/>
            <p:nvPr/>
          </p:nvSpPr>
          <p:spPr>
            <a:xfrm>
              <a:off x="7176611" y="10853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72" name="Freeform: Shape 771">
              <a:extLst>
                <a:ext uri="{FF2B5EF4-FFF2-40B4-BE49-F238E27FC236}">
                  <a16:creationId xmlns:a16="http://schemas.microsoft.com/office/drawing/2014/main" id="{B976CAF0-2FC3-4624-BD79-59E133D90D7B}"/>
                </a:ext>
              </a:extLst>
            </p:cNvPr>
            <p:cNvSpPr/>
            <p:nvPr/>
          </p:nvSpPr>
          <p:spPr>
            <a:xfrm>
              <a:off x="7184231" y="1098708"/>
              <a:ext cx="57150" cy="38100"/>
            </a:xfrm>
            <a:custGeom>
              <a:avLst/>
              <a:gdLst>
                <a:gd name="connsiteX0" fmla="*/ 53816 w 57150"/>
                <a:gd name="connsiteY0" fmla="*/ 28099 h 38100"/>
                <a:gd name="connsiteX1" fmla="*/ 7144 w 57150"/>
                <a:gd name="connsiteY1" fmla="*/ 39529 h 38100"/>
                <a:gd name="connsiteX2" fmla="*/ 10954 w 57150"/>
                <a:gd name="connsiteY2" fmla="*/ 24289 h 38100"/>
                <a:gd name="connsiteX3" fmla="*/ 35719 w 57150"/>
                <a:gd name="connsiteY3" fmla="*/ 7144 h 38100"/>
                <a:gd name="connsiteX4" fmla="*/ 53816 w 57150"/>
                <a:gd name="connsiteY4" fmla="*/ 28099 h 38100"/>
                <a:gd name="connsiteX5" fmla="*/ 49054 w 57150"/>
                <a:gd name="connsiteY5" fmla="*/ 30956 h 38100"/>
                <a:gd name="connsiteX6" fmla="*/ 46196 w 57150"/>
                <a:gd name="connsiteY6" fmla="*/ 30004 h 38100"/>
                <a:gd name="connsiteX7" fmla="*/ 49054 w 57150"/>
                <a:gd name="connsiteY7" fmla="*/ 30956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7150" h="38100">
                  <a:moveTo>
                    <a:pt x="53816" y="28099"/>
                  </a:moveTo>
                  <a:cubicBezTo>
                    <a:pt x="41434" y="30956"/>
                    <a:pt x="28099" y="42386"/>
                    <a:pt x="7144" y="39529"/>
                  </a:cubicBezTo>
                  <a:cubicBezTo>
                    <a:pt x="7144" y="37624"/>
                    <a:pt x="13811" y="24289"/>
                    <a:pt x="10954" y="24289"/>
                  </a:cubicBezTo>
                  <a:cubicBezTo>
                    <a:pt x="22384" y="49054"/>
                    <a:pt x="16669" y="19526"/>
                    <a:pt x="35719" y="7144"/>
                  </a:cubicBezTo>
                  <a:cubicBezTo>
                    <a:pt x="30956" y="43339"/>
                    <a:pt x="53816" y="24289"/>
                    <a:pt x="53816" y="28099"/>
                  </a:cubicBezTo>
                  <a:close/>
                  <a:moveTo>
                    <a:pt x="49054" y="30956"/>
                  </a:moveTo>
                  <a:lnTo>
                    <a:pt x="46196" y="30004"/>
                  </a:lnTo>
                  <a:cubicBezTo>
                    <a:pt x="47149" y="31909"/>
                    <a:pt x="48101" y="31909"/>
                    <a:pt x="49054" y="3095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73" name="Freeform: Shape 772">
              <a:extLst>
                <a:ext uri="{FF2B5EF4-FFF2-40B4-BE49-F238E27FC236}">
                  <a16:creationId xmlns:a16="http://schemas.microsoft.com/office/drawing/2014/main" id="{0D76597C-48F4-4F99-B5DF-5C4E0D12986B}"/>
                </a:ext>
              </a:extLst>
            </p:cNvPr>
            <p:cNvSpPr/>
            <p:nvPr/>
          </p:nvSpPr>
          <p:spPr>
            <a:xfrm>
              <a:off x="7660481" y="9463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8096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74" name="Freeform: Shape 773">
              <a:extLst>
                <a:ext uri="{FF2B5EF4-FFF2-40B4-BE49-F238E27FC236}">
                  <a16:creationId xmlns:a16="http://schemas.microsoft.com/office/drawing/2014/main" id="{CF1B1C8F-2EAB-4D4F-80FC-FFA95F08AB59}"/>
                </a:ext>
              </a:extLst>
            </p:cNvPr>
            <p:cNvSpPr/>
            <p:nvPr/>
          </p:nvSpPr>
          <p:spPr>
            <a:xfrm>
              <a:off x="7327106" y="9758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9049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75" name="Freeform: Shape 774">
              <a:extLst>
                <a:ext uri="{FF2B5EF4-FFF2-40B4-BE49-F238E27FC236}">
                  <a16:creationId xmlns:a16="http://schemas.microsoft.com/office/drawing/2014/main" id="{B64C7F32-D4D1-4B09-8039-C12E7FF3583E}"/>
                </a:ext>
              </a:extLst>
            </p:cNvPr>
            <p:cNvSpPr/>
            <p:nvPr/>
          </p:nvSpPr>
          <p:spPr>
            <a:xfrm>
              <a:off x="7362349" y="941172"/>
              <a:ext cx="9525" cy="9525"/>
            </a:xfrm>
            <a:custGeom>
              <a:avLst/>
              <a:gdLst>
                <a:gd name="connsiteX0" fmla="*/ 7144 w 9525"/>
                <a:gd name="connsiteY0" fmla="*/ 9422 h 9525"/>
                <a:gd name="connsiteX1" fmla="*/ 9049 w 9525"/>
                <a:gd name="connsiteY1" fmla="*/ 7517 h 9525"/>
                <a:gd name="connsiteX2" fmla="*/ 7144 w 9525"/>
                <a:gd name="connsiteY2" fmla="*/ 942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422"/>
                  </a:moveTo>
                  <a:lnTo>
                    <a:pt x="9049" y="7517"/>
                  </a:lnTo>
                  <a:cubicBezTo>
                    <a:pt x="8096" y="6565"/>
                    <a:pt x="7144" y="7517"/>
                    <a:pt x="7144" y="942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76" name="Freeform: Shape 775">
              <a:extLst>
                <a:ext uri="{FF2B5EF4-FFF2-40B4-BE49-F238E27FC236}">
                  <a16:creationId xmlns:a16="http://schemas.microsoft.com/office/drawing/2014/main" id="{319CD144-7C6D-4D8F-B96A-754C1E76CC25}"/>
                </a:ext>
              </a:extLst>
            </p:cNvPr>
            <p:cNvSpPr/>
            <p:nvPr/>
          </p:nvSpPr>
          <p:spPr>
            <a:xfrm>
              <a:off x="7639103" y="94821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9049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77" name="Freeform: Shape 776">
              <a:extLst>
                <a:ext uri="{FF2B5EF4-FFF2-40B4-BE49-F238E27FC236}">
                  <a16:creationId xmlns:a16="http://schemas.microsoft.com/office/drawing/2014/main" id="{FCCA25E2-420E-4638-B44F-C9E450BA2125}"/>
                </a:ext>
              </a:extLst>
            </p:cNvPr>
            <p:cNvSpPr/>
            <p:nvPr/>
          </p:nvSpPr>
          <p:spPr>
            <a:xfrm>
              <a:off x="7474744" y="9434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9049" y="9049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78" name="Freeform: Shape 777">
              <a:extLst>
                <a:ext uri="{FF2B5EF4-FFF2-40B4-BE49-F238E27FC236}">
                  <a16:creationId xmlns:a16="http://schemas.microsoft.com/office/drawing/2014/main" id="{53B6F233-1DD8-42F1-92A4-5BEF02DD3B65}"/>
                </a:ext>
              </a:extLst>
            </p:cNvPr>
            <p:cNvSpPr/>
            <p:nvPr/>
          </p:nvSpPr>
          <p:spPr>
            <a:xfrm>
              <a:off x="7361396" y="94302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79" name="Freeform: Shape 778">
              <a:extLst>
                <a:ext uri="{FF2B5EF4-FFF2-40B4-BE49-F238E27FC236}">
                  <a16:creationId xmlns:a16="http://schemas.microsoft.com/office/drawing/2014/main" id="{EA9F2E1D-71E2-4168-BC99-12F8981EE140}"/>
                </a:ext>
              </a:extLst>
            </p:cNvPr>
            <p:cNvSpPr/>
            <p:nvPr/>
          </p:nvSpPr>
          <p:spPr>
            <a:xfrm>
              <a:off x="7306151" y="95297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8096"/>
                    <a:pt x="7144" y="8096"/>
                  </a:cubicBezTo>
                  <a:cubicBezTo>
                    <a:pt x="7144" y="8096"/>
                    <a:pt x="8096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80" name="Freeform: Shape 779">
              <a:extLst>
                <a:ext uri="{FF2B5EF4-FFF2-40B4-BE49-F238E27FC236}">
                  <a16:creationId xmlns:a16="http://schemas.microsoft.com/office/drawing/2014/main" id="{6C8CDA0E-1B7F-460A-B3CE-6DB7F489BE48}"/>
                </a:ext>
              </a:extLst>
            </p:cNvPr>
            <p:cNvSpPr/>
            <p:nvPr/>
          </p:nvSpPr>
          <p:spPr>
            <a:xfrm>
              <a:off x="7310914" y="97678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8096"/>
                    <a:pt x="7144" y="8096"/>
                  </a:cubicBezTo>
                  <a:lnTo>
                    <a:pt x="8096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81" name="Freeform: Shape 780">
              <a:extLst>
                <a:ext uri="{FF2B5EF4-FFF2-40B4-BE49-F238E27FC236}">
                  <a16:creationId xmlns:a16="http://schemas.microsoft.com/office/drawing/2014/main" id="{3CE68C7A-185A-4A34-A51A-2B583301B5FB}"/>
                </a:ext>
              </a:extLst>
            </p:cNvPr>
            <p:cNvSpPr/>
            <p:nvPr/>
          </p:nvSpPr>
          <p:spPr>
            <a:xfrm>
              <a:off x="7249001" y="968216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9049"/>
                  </a:lnTo>
                  <a:cubicBezTo>
                    <a:pt x="8096" y="8096"/>
                    <a:pt x="9049" y="7144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82" name="Freeform: Shape 781">
              <a:extLst>
                <a:ext uri="{FF2B5EF4-FFF2-40B4-BE49-F238E27FC236}">
                  <a16:creationId xmlns:a16="http://schemas.microsoft.com/office/drawing/2014/main" id="{FB7682D5-F952-46E8-9BD1-8A534AA30C2E}"/>
                </a:ext>
              </a:extLst>
            </p:cNvPr>
            <p:cNvSpPr/>
            <p:nvPr/>
          </p:nvSpPr>
          <p:spPr>
            <a:xfrm>
              <a:off x="7305199" y="9720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6"/>
                  </a:lnTo>
                  <a:cubicBezTo>
                    <a:pt x="7144" y="8096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83" name="Freeform: Shape 782">
              <a:extLst>
                <a:ext uri="{FF2B5EF4-FFF2-40B4-BE49-F238E27FC236}">
                  <a16:creationId xmlns:a16="http://schemas.microsoft.com/office/drawing/2014/main" id="{0E7D18A5-0642-44AD-BD95-E0F448E90858}"/>
                </a:ext>
              </a:extLst>
            </p:cNvPr>
            <p:cNvSpPr/>
            <p:nvPr/>
          </p:nvSpPr>
          <p:spPr>
            <a:xfrm>
              <a:off x="7677626" y="9701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1000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84" name="Freeform: Shape 783">
              <a:extLst>
                <a:ext uri="{FF2B5EF4-FFF2-40B4-BE49-F238E27FC236}">
                  <a16:creationId xmlns:a16="http://schemas.microsoft.com/office/drawing/2014/main" id="{9A37342B-4E0A-4376-A96B-9A3CD732E316}"/>
                </a:ext>
              </a:extLst>
            </p:cNvPr>
            <p:cNvSpPr/>
            <p:nvPr/>
          </p:nvSpPr>
          <p:spPr>
            <a:xfrm>
              <a:off x="7682389" y="95583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9049" y="7144"/>
                  </a:lnTo>
                  <a:cubicBezTo>
                    <a:pt x="8096" y="8096"/>
                    <a:pt x="7144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85" name="Freeform: Shape 784">
              <a:extLst>
                <a:ext uri="{FF2B5EF4-FFF2-40B4-BE49-F238E27FC236}">
                  <a16:creationId xmlns:a16="http://schemas.microsoft.com/office/drawing/2014/main" id="{0E72A33A-1F43-4915-8F3D-1B27AB685957}"/>
                </a:ext>
              </a:extLst>
            </p:cNvPr>
            <p:cNvSpPr/>
            <p:nvPr/>
          </p:nvSpPr>
          <p:spPr>
            <a:xfrm>
              <a:off x="7546181" y="962562"/>
              <a:ext cx="9525" cy="9525"/>
            </a:xfrm>
            <a:custGeom>
              <a:avLst/>
              <a:gdLst>
                <a:gd name="connsiteX0" fmla="*/ 7144 w 9525"/>
                <a:gd name="connsiteY0" fmla="*/ 8035 h 9525"/>
                <a:gd name="connsiteX1" fmla="*/ 9049 w 9525"/>
                <a:gd name="connsiteY1" fmla="*/ 11845 h 9525"/>
                <a:gd name="connsiteX2" fmla="*/ 7144 w 9525"/>
                <a:gd name="connsiteY2" fmla="*/ 803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35"/>
                  </a:moveTo>
                  <a:cubicBezTo>
                    <a:pt x="8096" y="8987"/>
                    <a:pt x="10001" y="10892"/>
                    <a:pt x="9049" y="11845"/>
                  </a:cubicBezTo>
                  <a:cubicBezTo>
                    <a:pt x="10001" y="9940"/>
                    <a:pt x="10001" y="5177"/>
                    <a:pt x="7144" y="80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86" name="Freeform: Shape 785">
              <a:extLst>
                <a:ext uri="{FF2B5EF4-FFF2-40B4-BE49-F238E27FC236}">
                  <a16:creationId xmlns:a16="http://schemas.microsoft.com/office/drawing/2014/main" id="{9AA4E2EB-C777-458F-855B-9ADA37EC36D8}"/>
                </a:ext>
              </a:extLst>
            </p:cNvPr>
            <p:cNvSpPr/>
            <p:nvPr/>
          </p:nvSpPr>
          <p:spPr>
            <a:xfrm>
              <a:off x="7672864" y="1051083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8096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cubicBezTo>
                    <a:pt x="7144" y="9049"/>
                    <a:pt x="8096" y="8096"/>
                    <a:pt x="8096" y="7144"/>
                  </a:cubicBezTo>
                  <a:cubicBezTo>
                    <a:pt x="8096" y="8096"/>
                    <a:pt x="7144" y="9049"/>
                    <a:pt x="7144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87" name="Freeform: Shape 786">
              <a:extLst>
                <a:ext uri="{FF2B5EF4-FFF2-40B4-BE49-F238E27FC236}">
                  <a16:creationId xmlns:a16="http://schemas.microsoft.com/office/drawing/2014/main" id="{9A453440-392F-424A-B21E-4D8965D992DC}"/>
                </a:ext>
              </a:extLst>
            </p:cNvPr>
            <p:cNvSpPr/>
            <p:nvPr/>
          </p:nvSpPr>
          <p:spPr>
            <a:xfrm>
              <a:off x="7673816" y="104917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8096" y="7144"/>
                    <a:pt x="8096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88" name="Freeform: Shape 787">
              <a:extLst>
                <a:ext uri="{FF2B5EF4-FFF2-40B4-BE49-F238E27FC236}">
                  <a16:creationId xmlns:a16="http://schemas.microsoft.com/office/drawing/2014/main" id="{8B814CCC-DC66-4FC5-9B5B-76D22F3EB38D}"/>
                </a:ext>
              </a:extLst>
            </p:cNvPr>
            <p:cNvSpPr/>
            <p:nvPr/>
          </p:nvSpPr>
          <p:spPr>
            <a:xfrm>
              <a:off x="7538561" y="1063466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8096" y="8096"/>
                    <a:pt x="8096" y="8096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89" name="Freeform: Shape 788">
              <a:extLst>
                <a:ext uri="{FF2B5EF4-FFF2-40B4-BE49-F238E27FC236}">
                  <a16:creationId xmlns:a16="http://schemas.microsoft.com/office/drawing/2014/main" id="{0B9B94CC-B643-44CF-A2D4-A6BDDCBA3E83}"/>
                </a:ext>
              </a:extLst>
            </p:cNvPr>
            <p:cNvSpPr/>
            <p:nvPr/>
          </p:nvSpPr>
          <p:spPr>
            <a:xfrm>
              <a:off x="7679789" y="929163"/>
              <a:ext cx="19050" cy="38100"/>
            </a:xfrm>
            <a:custGeom>
              <a:avLst/>
              <a:gdLst>
                <a:gd name="connsiteX0" fmla="*/ 13553 w 19050"/>
                <a:gd name="connsiteY0" fmla="*/ 35719 h 38100"/>
                <a:gd name="connsiteX1" fmla="*/ 18316 w 19050"/>
                <a:gd name="connsiteY1" fmla="*/ 7144 h 38100"/>
                <a:gd name="connsiteX2" fmla="*/ 13553 w 19050"/>
                <a:gd name="connsiteY2" fmla="*/ 35719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38100">
                  <a:moveTo>
                    <a:pt x="13553" y="35719"/>
                  </a:moveTo>
                  <a:cubicBezTo>
                    <a:pt x="14506" y="27146"/>
                    <a:pt x="25936" y="11906"/>
                    <a:pt x="18316" y="7144"/>
                  </a:cubicBezTo>
                  <a:cubicBezTo>
                    <a:pt x="-1687" y="15716"/>
                    <a:pt x="10696" y="27146"/>
                    <a:pt x="13553" y="357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90" name="Freeform: Shape 789">
              <a:extLst>
                <a:ext uri="{FF2B5EF4-FFF2-40B4-BE49-F238E27FC236}">
                  <a16:creationId xmlns:a16="http://schemas.microsoft.com/office/drawing/2014/main" id="{4ECAE63D-8525-4832-9B4B-9EF5843C56A4}"/>
                </a:ext>
              </a:extLst>
            </p:cNvPr>
            <p:cNvSpPr/>
            <p:nvPr/>
          </p:nvSpPr>
          <p:spPr>
            <a:xfrm>
              <a:off x="7686199" y="103446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91" name="Freeform: Shape 790">
              <a:extLst>
                <a:ext uri="{FF2B5EF4-FFF2-40B4-BE49-F238E27FC236}">
                  <a16:creationId xmlns:a16="http://schemas.microsoft.com/office/drawing/2014/main" id="{CA634068-5AB9-42EA-AF09-699910F3C9EF}"/>
                </a:ext>
              </a:extLst>
            </p:cNvPr>
            <p:cNvSpPr/>
            <p:nvPr/>
          </p:nvSpPr>
          <p:spPr>
            <a:xfrm>
              <a:off x="7265194" y="11072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92" name="Freeform: Shape 791">
              <a:extLst>
                <a:ext uri="{FF2B5EF4-FFF2-40B4-BE49-F238E27FC236}">
                  <a16:creationId xmlns:a16="http://schemas.microsoft.com/office/drawing/2014/main" id="{9CDC5003-8C0A-43D3-ABF3-33912A94398F}"/>
                </a:ext>
              </a:extLst>
            </p:cNvPr>
            <p:cNvSpPr/>
            <p:nvPr/>
          </p:nvSpPr>
          <p:spPr>
            <a:xfrm>
              <a:off x="7677626" y="9805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93" name="Freeform: Shape 792">
              <a:extLst>
                <a:ext uri="{FF2B5EF4-FFF2-40B4-BE49-F238E27FC236}">
                  <a16:creationId xmlns:a16="http://schemas.microsoft.com/office/drawing/2014/main" id="{9BE2987D-7CF8-45FD-9B95-1385C99FE9D0}"/>
                </a:ext>
              </a:extLst>
            </p:cNvPr>
            <p:cNvSpPr/>
            <p:nvPr/>
          </p:nvSpPr>
          <p:spPr>
            <a:xfrm>
              <a:off x="7283291" y="11053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94" name="Freeform: Shape 793">
              <a:extLst>
                <a:ext uri="{FF2B5EF4-FFF2-40B4-BE49-F238E27FC236}">
                  <a16:creationId xmlns:a16="http://schemas.microsoft.com/office/drawing/2014/main" id="{C47FD27D-FB92-43BF-85F9-406E9248BCE7}"/>
                </a:ext>
              </a:extLst>
            </p:cNvPr>
            <p:cNvSpPr/>
            <p:nvPr/>
          </p:nvSpPr>
          <p:spPr>
            <a:xfrm>
              <a:off x="7272814" y="9577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95" name="Freeform: Shape 794">
              <a:extLst>
                <a:ext uri="{FF2B5EF4-FFF2-40B4-BE49-F238E27FC236}">
                  <a16:creationId xmlns:a16="http://schemas.microsoft.com/office/drawing/2014/main" id="{ACC26871-DE7A-4E76-ABA2-545CB60BA036}"/>
                </a:ext>
              </a:extLst>
            </p:cNvPr>
            <p:cNvSpPr/>
            <p:nvPr/>
          </p:nvSpPr>
          <p:spPr>
            <a:xfrm>
              <a:off x="7283291" y="11053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96" name="Freeform: Shape 795">
              <a:extLst>
                <a:ext uri="{FF2B5EF4-FFF2-40B4-BE49-F238E27FC236}">
                  <a16:creationId xmlns:a16="http://schemas.microsoft.com/office/drawing/2014/main" id="{54E04102-21FA-4A50-8ED2-A37F920F882A}"/>
                </a:ext>
              </a:extLst>
            </p:cNvPr>
            <p:cNvSpPr/>
            <p:nvPr/>
          </p:nvSpPr>
          <p:spPr>
            <a:xfrm>
              <a:off x="7399496" y="1061561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cubicBezTo>
                    <a:pt x="8096" y="9049"/>
                    <a:pt x="8096" y="8096"/>
                    <a:pt x="7144" y="7144"/>
                  </a:cubicBezTo>
                  <a:cubicBezTo>
                    <a:pt x="7144" y="8096"/>
                    <a:pt x="7144" y="8096"/>
                    <a:pt x="8096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97" name="Freeform: Shape 796">
              <a:extLst>
                <a:ext uri="{FF2B5EF4-FFF2-40B4-BE49-F238E27FC236}">
                  <a16:creationId xmlns:a16="http://schemas.microsoft.com/office/drawing/2014/main" id="{A9E15873-4A65-4572-B496-AA8B6B47FF95}"/>
                </a:ext>
              </a:extLst>
            </p:cNvPr>
            <p:cNvSpPr/>
            <p:nvPr/>
          </p:nvSpPr>
          <p:spPr>
            <a:xfrm>
              <a:off x="7381637" y="1057751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lnTo>
                    <a:pt x="7858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98" name="Freeform: Shape 797">
              <a:extLst>
                <a:ext uri="{FF2B5EF4-FFF2-40B4-BE49-F238E27FC236}">
                  <a16:creationId xmlns:a16="http://schemas.microsoft.com/office/drawing/2014/main" id="{8FAE8C77-7C60-4B70-A796-BC15B2E09E3B}"/>
                </a:ext>
              </a:extLst>
            </p:cNvPr>
            <p:cNvSpPr/>
            <p:nvPr/>
          </p:nvSpPr>
          <p:spPr>
            <a:xfrm>
              <a:off x="7537609" y="93868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7144" y="7144"/>
                    <a:pt x="7144" y="8096"/>
                  </a:cubicBezTo>
                  <a:cubicBezTo>
                    <a:pt x="7144" y="8096"/>
                    <a:pt x="8096" y="8096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99" name="Freeform: Shape 798">
              <a:extLst>
                <a:ext uri="{FF2B5EF4-FFF2-40B4-BE49-F238E27FC236}">
                  <a16:creationId xmlns:a16="http://schemas.microsoft.com/office/drawing/2014/main" id="{37B30984-7A85-465D-93FA-F6A0545EC851}"/>
                </a:ext>
              </a:extLst>
            </p:cNvPr>
            <p:cNvSpPr/>
            <p:nvPr/>
          </p:nvSpPr>
          <p:spPr>
            <a:xfrm>
              <a:off x="7282339" y="110632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8096" y="8096"/>
                    <a:pt x="7144" y="9049"/>
                  </a:cubicBezTo>
                  <a:cubicBezTo>
                    <a:pt x="7144" y="8096"/>
                    <a:pt x="8096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00" name="Freeform: Shape 799">
              <a:extLst>
                <a:ext uri="{FF2B5EF4-FFF2-40B4-BE49-F238E27FC236}">
                  <a16:creationId xmlns:a16="http://schemas.microsoft.com/office/drawing/2014/main" id="{2FE729B2-F16C-4AB4-9ADA-C391AE855145}"/>
                </a:ext>
              </a:extLst>
            </p:cNvPr>
            <p:cNvSpPr/>
            <p:nvPr/>
          </p:nvSpPr>
          <p:spPr>
            <a:xfrm>
              <a:off x="7422594" y="103298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8096"/>
                    <a:pt x="6906" y="8096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01" name="Freeform: Shape 800">
              <a:extLst>
                <a:ext uri="{FF2B5EF4-FFF2-40B4-BE49-F238E27FC236}">
                  <a16:creationId xmlns:a16="http://schemas.microsoft.com/office/drawing/2014/main" id="{C0B39135-58DD-43A2-A28A-5C53923E31C9}"/>
                </a:ext>
              </a:extLst>
            </p:cNvPr>
            <p:cNvSpPr/>
            <p:nvPr/>
          </p:nvSpPr>
          <p:spPr>
            <a:xfrm>
              <a:off x="7425192" y="1022754"/>
              <a:ext cx="19050" cy="28575"/>
            </a:xfrm>
            <a:custGeom>
              <a:avLst/>
              <a:gdLst>
                <a:gd name="connsiteX0" fmla="*/ 14786 w 19050"/>
                <a:gd name="connsiteY0" fmla="*/ 20233 h 28575"/>
                <a:gd name="connsiteX1" fmla="*/ 14786 w 19050"/>
                <a:gd name="connsiteY1" fmla="*/ 20233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28575">
                  <a:moveTo>
                    <a:pt x="14786" y="20233"/>
                  </a:moveTo>
                  <a:cubicBezTo>
                    <a:pt x="26216" y="-15009"/>
                    <a:pt x="-7122" y="33568"/>
                    <a:pt x="14786" y="2023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02" name="Freeform: Shape 801">
              <a:extLst>
                <a:ext uri="{FF2B5EF4-FFF2-40B4-BE49-F238E27FC236}">
                  <a16:creationId xmlns:a16="http://schemas.microsoft.com/office/drawing/2014/main" id="{88B0D180-5D43-4383-A1A5-530FE63F3A5F}"/>
                </a:ext>
              </a:extLst>
            </p:cNvPr>
            <p:cNvSpPr/>
            <p:nvPr/>
          </p:nvSpPr>
          <p:spPr>
            <a:xfrm>
              <a:off x="7430929" y="103774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8096"/>
                    <a:pt x="7144" y="9049"/>
                  </a:cubicBezTo>
                  <a:cubicBezTo>
                    <a:pt x="8096" y="8096"/>
                    <a:pt x="8096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03" name="Freeform: Shape 802">
              <a:extLst>
                <a:ext uri="{FF2B5EF4-FFF2-40B4-BE49-F238E27FC236}">
                  <a16:creationId xmlns:a16="http://schemas.microsoft.com/office/drawing/2014/main" id="{3B27B388-8090-49F5-9D3F-7241CD2F0D6A}"/>
                </a:ext>
              </a:extLst>
            </p:cNvPr>
            <p:cNvSpPr/>
            <p:nvPr/>
          </p:nvSpPr>
          <p:spPr>
            <a:xfrm>
              <a:off x="7464266" y="104155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8096" y="7144"/>
                    <a:pt x="8096" y="7144"/>
                  </a:cubicBezTo>
                  <a:cubicBezTo>
                    <a:pt x="8096" y="8096"/>
                    <a:pt x="8096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04" name="Freeform: Shape 803">
              <a:extLst>
                <a:ext uri="{FF2B5EF4-FFF2-40B4-BE49-F238E27FC236}">
                  <a16:creationId xmlns:a16="http://schemas.microsoft.com/office/drawing/2014/main" id="{03AF11F2-FE0D-4556-BD48-6A47B4982CAF}"/>
                </a:ext>
              </a:extLst>
            </p:cNvPr>
            <p:cNvSpPr/>
            <p:nvPr/>
          </p:nvSpPr>
          <p:spPr>
            <a:xfrm>
              <a:off x="7201376" y="10739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1476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05" name="Freeform: Shape 804">
              <a:extLst>
                <a:ext uri="{FF2B5EF4-FFF2-40B4-BE49-F238E27FC236}">
                  <a16:creationId xmlns:a16="http://schemas.microsoft.com/office/drawing/2014/main" id="{DDE3A3A7-FCB3-45B4-B3A8-85B179C39848}"/>
                </a:ext>
              </a:extLst>
            </p:cNvPr>
            <p:cNvSpPr/>
            <p:nvPr/>
          </p:nvSpPr>
          <p:spPr>
            <a:xfrm>
              <a:off x="7581525" y="989171"/>
              <a:ext cx="9525" cy="9525"/>
            </a:xfrm>
            <a:custGeom>
              <a:avLst/>
              <a:gdLst>
                <a:gd name="connsiteX0" fmla="*/ 8947 w 9525"/>
                <a:gd name="connsiteY0" fmla="*/ 7144 h 9525"/>
                <a:gd name="connsiteX1" fmla="*/ 894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947" y="7144"/>
                  </a:moveTo>
                  <a:cubicBezTo>
                    <a:pt x="6090" y="7144"/>
                    <a:pt x="7042" y="9049"/>
                    <a:pt x="894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06" name="Freeform: Shape 805">
              <a:extLst>
                <a:ext uri="{FF2B5EF4-FFF2-40B4-BE49-F238E27FC236}">
                  <a16:creationId xmlns:a16="http://schemas.microsoft.com/office/drawing/2014/main" id="{E92115D2-B5AA-42F5-A315-52094EC5F115}"/>
                </a:ext>
              </a:extLst>
            </p:cNvPr>
            <p:cNvSpPr/>
            <p:nvPr/>
          </p:nvSpPr>
          <p:spPr>
            <a:xfrm>
              <a:off x="7434739" y="102250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8096"/>
                    <a:pt x="7144" y="9049"/>
                    <a:pt x="7144" y="9049"/>
                  </a:cubicBezTo>
                  <a:cubicBezTo>
                    <a:pt x="7144" y="9049"/>
                    <a:pt x="8096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07" name="Freeform: Shape 806">
              <a:extLst>
                <a:ext uri="{FF2B5EF4-FFF2-40B4-BE49-F238E27FC236}">
                  <a16:creationId xmlns:a16="http://schemas.microsoft.com/office/drawing/2014/main" id="{E275DAA4-117E-4AEB-A4E6-A94597EE91E5}"/>
                </a:ext>
              </a:extLst>
            </p:cNvPr>
            <p:cNvSpPr/>
            <p:nvPr/>
          </p:nvSpPr>
          <p:spPr>
            <a:xfrm>
              <a:off x="7585234" y="10282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10954"/>
                    <a:pt x="13811" y="1190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08" name="Freeform: Shape 807">
              <a:extLst>
                <a:ext uri="{FF2B5EF4-FFF2-40B4-BE49-F238E27FC236}">
                  <a16:creationId xmlns:a16="http://schemas.microsoft.com/office/drawing/2014/main" id="{93863E2B-513D-45C5-8393-B9D6DA79CD87}"/>
                </a:ext>
              </a:extLst>
            </p:cNvPr>
            <p:cNvSpPr/>
            <p:nvPr/>
          </p:nvSpPr>
          <p:spPr>
            <a:xfrm>
              <a:off x="7590949" y="10291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09" name="Freeform: Shape 808">
              <a:extLst>
                <a:ext uri="{FF2B5EF4-FFF2-40B4-BE49-F238E27FC236}">
                  <a16:creationId xmlns:a16="http://schemas.microsoft.com/office/drawing/2014/main" id="{BDDF95AE-8FE6-4196-8AE9-F7173381A86F}"/>
                </a:ext>
              </a:extLst>
            </p:cNvPr>
            <p:cNvSpPr/>
            <p:nvPr/>
          </p:nvSpPr>
          <p:spPr>
            <a:xfrm>
              <a:off x="6870859" y="924791"/>
              <a:ext cx="828675" cy="209550"/>
            </a:xfrm>
            <a:custGeom>
              <a:avLst/>
              <a:gdLst>
                <a:gd name="connsiteX0" fmla="*/ 334804 w 828675"/>
                <a:gd name="connsiteY0" fmla="*/ 154391 h 209550"/>
                <a:gd name="connsiteX1" fmla="*/ 305276 w 828675"/>
                <a:gd name="connsiteY1" fmla="*/ 162011 h 209550"/>
                <a:gd name="connsiteX2" fmla="*/ 302419 w 828675"/>
                <a:gd name="connsiteY2" fmla="*/ 172489 h 209550"/>
                <a:gd name="connsiteX3" fmla="*/ 286226 w 828675"/>
                <a:gd name="connsiteY3" fmla="*/ 153439 h 209550"/>
                <a:gd name="connsiteX4" fmla="*/ 248126 w 828675"/>
                <a:gd name="connsiteY4" fmla="*/ 163916 h 209550"/>
                <a:gd name="connsiteX5" fmla="*/ 251936 w 828675"/>
                <a:gd name="connsiteY5" fmla="*/ 179156 h 209550"/>
                <a:gd name="connsiteX6" fmla="*/ 184309 w 828675"/>
                <a:gd name="connsiteY6" fmla="*/ 180109 h 209550"/>
                <a:gd name="connsiteX7" fmla="*/ 182404 w 828675"/>
                <a:gd name="connsiteY7" fmla="*/ 160106 h 209550"/>
                <a:gd name="connsiteX8" fmla="*/ 7144 w 828675"/>
                <a:gd name="connsiteY8" fmla="*/ 158201 h 209550"/>
                <a:gd name="connsiteX9" fmla="*/ 17621 w 828675"/>
                <a:gd name="connsiteY9" fmla="*/ 135341 h 209550"/>
                <a:gd name="connsiteX10" fmla="*/ 121444 w 828675"/>
                <a:gd name="connsiteY10" fmla="*/ 127721 h 209550"/>
                <a:gd name="connsiteX11" fmla="*/ 108109 w 828675"/>
                <a:gd name="connsiteY11" fmla="*/ 144866 h 209550"/>
                <a:gd name="connsiteX12" fmla="*/ 121444 w 828675"/>
                <a:gd name="connsiteY12" fmla="*/ 142961 h 209550"/>
                <a:gd name="connsiteX13" fmla="*/ 123349 w 828675"/>
                <a:gd name="connsiteY13" fmla="*/ 127721 h 209550"/>
                <a:gd name="connsiteX14" fmla="*/ 186214 w 828675"/>
                <a:gd name="connsiteY14" fmla="*/ 133436 h 209550"/>
                <a:gd name="connsiteX15" fmla="*/ 225266 w 828675"/>
                <a:gd name="connsiteY15" fmla="*/ 114386 h 209550"/>
                <a:gd name="connsiteX16" fmla="*/ 220504 w 828675"/>
                <a:gd name="connsiteY16" fmla="*/ 136294 h 209550"/>
                <a:gd name="connsiteX17" fmla="*/ 342424 w 828675"/>
                <a:gd name="connsiteY17" fmla="*/ 58189 h 209550"/>
                <a:gd name="connsiteX18" fmla="*/ 326231 w 828675"/>
                <a:gd name="connsiteY18" fmla="*/ 42949 h 209550"/>
                <a:gd name="connsiteX19" fmla="*/ 298609 w 828675"/>
                <a:gd name="connsiteY19" fmla="*/ 71524 h 209550"/>
                <a:gd name="connsiteX20" fmla="*/ 283369 w 828675"/>
                <a:gd name="connsiteY20" fmla="*/ 70571 h 209550"/>
                <a:gd name="connsiteX21" fmla="*/ 289084 w 828675"/>
                <a:gd name="connsiteY21" fmla="*/ 58189 h 209550"/>
                <a:gd name="connsiteX22" fmla="*/ 304324 w 828675"/>
                <a:gd name="connsiteY22" fmla="*/ 60094 h 209550"/>
                <a:gd name="connsiteX23" fmla="*/ 353854 w 828675"/>
                <a:gd name="connsiteY23" fmla="*/ 33424 h 209550"/>
                <a:gd name="connsiteX24" fmla="*/ 357664 w 828675"/>
                <a:gd name="connsiteY24" fmla="*/ 39139 h 209550"/>
                <a:gd name="connsiteX25" fmla="*/ 350996 w 828675"/>
                <a:gd name="connsiteY25" fmla="*/ 63904 h 209550"/>
                <a:gd name="connsiteX26" fmla="*/ 352901 w 828675"/>
                <a:gd name="connsiteY26" fmla="*/ 70571 h 209550"/>
                <a:gd name="connsiteX27" fmla="*/ 373856 w 828675"/>
                <a:gd name="connsiteY27" fmla="*/ 47711 h 209550"/>
                <a:gd name="connsiteX28" fmla="*/ 385286 w 828675"/>
                <a:gd name="connsiteY28" fmla="*/ 70571 h 209550"/>
                <a:gd name="connsiteX29" fmla="*/ 409099 w 828675"/>
                <a:gd name="connsiteY29" fmla="*/ 35329 h 209550"/>
                <a:gd name="connsiteX30" fmla="*/ 387191 w 828675"/>
                <a:gd name="connsiteY30" fmla="*/ 48664 h 209550"/>
                <a:gd name="connsiteX31" fmla="*/ 383381 w 828675"/>
                <a:gd name="connsiteY31" fmla="*/ 46759 h 209550"/>
                <a:gd name="connsiteX32" fmla="*/ 385286 w 828675"/>
                <a:gd name="connsiteY32" fmla="*/ 30566 h 209550"/>
                <a:gd name="connsiteX33" fmla="*/ 476726 w 828675"/>
                <a:gd name="connsiteY33" fmla="*/ 28661 h 209550"/>
                <a:gd name="connsiteX34" fmla="*/ 449104 w 828675"/>
                <a:gd name="connsiteY34" fmla="*/ 44854 h 209550"/>
                <a:gd name="connsiteX35" fmla="*/ 453866 w 828675"/>
                <a:gd name="connsiteY35" fmla="*/ 27709 h 209550"/>
                <a:gd name="connsiteX36" fmla="*/ 437674 w 828675"/>
                <a:gd name="connsiteY36" fmla="*/ 29614 h 209550"/>
                <a:gd name="connsiteX37" fmla="*/ 444341 w 828675"/>
                <a:gd name="connsiteY37" fmla="*/ 69619 h 209550"/>
                <a:gd name="connsiteX38" fmla="*/ 453866 w 828675"/>
                <a:gd name="connsiteY38" fmla="*/ 54379 h 209550"/>
                <a:gd name="connsiteX39" fmla="*/ 489109 w 828675"/>
                <a:gd name="connsiteY39" fmla="*/ 37234 h 209550"/>
                <a:gd name="connsiteX40" fmla="*/ 478631 w 828675"/>
                <a:gd name="connsiteY40" fmla="*/ 57236 h 209550"/>
                <a:gd name="connsiteX41" fmla="*/ 471964 w 828675"/>
                <a:gd name="connsiteY41" fmla="*/ 50569 h 209550"/>
                <a:gd name="connsiteX42" fmla="*/ 475774 w 828675"/>
                <a:gd name="connsiteY42" fmla="*/ 41996 h 209550"/>
                <a:gd name="connsiteX43" fmla="*/ 476726 w 828675"/>
                <a:gd name="connsiteY43" fmla="*/ 31519 h 209550"/>
                <a:gd name="connsiteX44" fmla="*/ 543401 w 828675"/>
                <a:gd name="connsiteY44" fmla="*/ 12469 h 209550"/>
                <a:gd name="connsiteX45" fmla="*/ 496729 w 828675"/>
                <a:gd name="connsiteY45" fmla="*/ 38186 h 209550"/>
                <a:gd name="connsiteX46" fmla="*/ 544354 w 828675"/>
                <a:gd name="connsiteY46" fmla="*/ 20089 h 209550"/>
                <a:gd name="connsiteX47" fmla="*/ 533876 w 828675"/>
                <a:gd name="connsiteY47" fmla="*/ 34376 h 209550"/>
                <a:gd name="connsiteX48" fmla="*/ 492919 w 828675"/>
                <a:gd name="connsiteY48" fmla="*/ 49616 h 209550"/>
                <a:gd name="connsiteX49" fmla="*/ 564356 w 828675"/>
                <a:gd name="connsiteY49" fmla="*/ 8659 h 209550"/>
                <a:gd name="connsiteX50" fmla="*/ 576739 w 828675"/>
                <a:gd name="connsiteY50" fmla="*/ 12469 h 209550"/>
                <a:gd name="connsiteX51" fmla="*/ 552926 w 828675"/>
                <a:gd name="connsiteY51" fmla="*/ 18184 h 209550"/>
                <a:gd name="connsiteX52" fmla="*/ 556736 w 828675"/>
                <a:gd name="connsiteY52" fmla="*/ 43901 h 209550"/>
                <a:gd name="connsiteX53" fmla="*/ 583406 w 828675"/>
                <a:gd name="connsiteY53" fmla="*/ 25804 h 209550"/>
                <a:gd name="connsiteX54" fmla="*/ 584359 w 828675"/>
                <a:gd name="connsiteY54" fmla="*/ 7706 h 209550"/>
                <a:gd name="connsiteX55" fmla="*/ 611981 w 828675"/>
                <a:gd name="connsiteY55" fmla="*/ 24851 h 209550"/>
                <a:gd name="connsiteX56" fmla="*/ 608171 w 828675"/>
                <a:gd name="connsiteY56" fmla="*/ 18184 h 209550"/>
                <a:gd name="connsiteX57" fmla="*/ 582454 w 828675"/>
                <a:gd name="connsiteY57" fmla="*/ 28661 h 209550"/>
                <a:gd name="connsiteX58" fmla="*/ 618649 w 828675"/>
                <a:gd name="connsiteY58" fmla="*/ 35329 h 209550"/>
                <a:gd name="connsiteX59" fmla="*/ 619601 w 828675"/>
                <a:gd name="connsiteY59" fmla="*/ 15326 h 209550"/>
                <a:gd name="connsiteX60" fmla="*/ 673894 w 828675"/>
                <a:gd name="connsiteY60" fmla="*/ 21994 h 209550"/>
                <a:gd name="connsiteX61" fmla="*/ 663416 w 828675"/>
                <a:gd name="connsiteY61" fmla="*/ 45806 h 209550"/>
                <a:gd name="connsiteX62" fmla="*/ 703421 w 828675"/>
                <a:gd name="connsiteY62" fmla="*/ 20089 h 209550"/>
                <a:gd name="connsiteX63" fmla="*/ 763429 w 828675"/>
                <a:gd name="connsiteY63" fmla="*/ 26756 h 209550"/>
                <a:gd name="connsiteX64" fmla="*/ 743426 w 828675"/>
                <a:gd name="connsiteY64" fmla="*/ 26756 h 209550"/>
                <a:gd name="connsiteX65" fmla="*/ 743426 w 828675"/>
                <a:gd name="connsiteY65" fmla="*/ 42949 h 209550"/>
                <a:gd name="connsiteX66" fmla="*/ 752951 w 828675"/>
                <a:gd name="connsiteY66" fmla="*/ 45806 h 209550"/>
                <a:gd name="connsiteX67" fmla="*/ 763429 w 828675"/>
                <a:gd name="connsiteY67" fmla="*/ 14374 h 209550"/>
                <a:gd name="connsiteX68" fmla="*/ 770096 w 828675"/>
                <a:gd name="connsiteY68" fmla="*/ 45806 h 209550"/>
                <a:gd name="connsiteX69" fmla="*/ 775811 w 828675"/>
                <a:gd name="connsiteY69" fmla="*/ 21041 h 209550"/>
                <a:gd name="connsiteX70" fmla="*/ 775811 w 828675"/>
                <a:gd name="connsiteY70" fmla="*/ 31519 h 209550"/>
                <a:gd name="connsiteX71" fmla="*/ 818674 w 828675"/>
                <a:gd name="connsiteY71" fmla="*/ 40091 h 209550"/>
                <a:gd name="connsiteX72" fmla="*/ 821531 w 828675"/>
                <a:gd name="connsiteY72" fmla="*/ 43901 h 209550"/>
                <a:gd name="connsiteX73" fmla="*/ 770096 w 828675"/>
                <a:gd name="connsiteY73" fmla="*/ 121054 h 209550"/>
                <a:gd name="connsiteX74" fmla="*/ 820579 w 828675"/>
                <a:gd name="connsiteY74" fmla="*/ 105814 h 209550"/>
                <a:gd name="connsiteX75" fmla="*/ 830104 w 828675"/>
                <a:gd name="connsiteY75" fmla="*/ 105814 h 209550"/>
                <a:gd name="connsiteX76" fmla="*/ 824389 w 828675"/>
                <a:gd name="connsiteY76" fmla="*/ 119149 h 209550"/>
                <a:gd name="connsiteX77" fmla="*/ 762476 w 828675"/>
                <a:gd name="connsiteY77" fmla="*/ 139151 h 209550"/>
                <a:gd name="connsiteX78" fmla="*/ 724376 w 828675"/>
                <a:gd name="connsiteY78" fmla="*/ 160106 h 209550"/>
                <a:gd name="connsiteX79" fmla="*/ 718661 w 828675"/>
                <a:gd name="connsiteY79" fmla="*/ 138199 h 209550"/>
                <a:gd name="connsiteX80" fmla="*/ 676751 w 828675"/>
                <a:gd name="connsiteY80" fmla="*/ 161059 h 209550"/>
                <a:gd name="connsiteX81" fmla="*/ 682466 w 828675"/>
                <a:gd name="connsiteY81" fmla="*/ 141056 h 209550"/>
                <a:gd name="connsiteX82" fmla="*/ 684371 w 828675"/>
                <a:gd name="connsiteY82" fmla="*/ 136294 h 209550"/>
                <a:gd name="connsiteX83" fmla="*/ 538639 w 828675"/>
                <a:gd name="connsiteY83" fmla="*/ 138199 h 209550"/>
                <a:gd name="connsiteX84" fmla="*/ 532924 w 828675"/>
                <a:gd name="connsiteY84" fmla="*/ 143914 h 209550"/>
                <a:gd name="connsiteX85" fmla="*/ 525304 w 828675"/>
                <a:gd name="connsiteY85" fmla="*/ 168679 h 209550"/>
                <a:gd name="connsiteX86" fmla="*/ 531019 w 828675"/>
                <a:gd name="connsiteY86" fmla="*/ 163916 h 209550"/>
                <a:gd name="connsiteX87" fmla="*/ 517684 w 828675"/>
                <a:gd name="connsiteY87" fmla="*/ 151534 h 209550"/>
                <a:gd name="connsiteX88" fmla="*/ 527209 w 828675"/>
                <a:gd name="connsiteY88" fmla="*/ 124864 h 209550"/>
                <a:gd name="connsiteX89" fmla="*/ 513874 w 828675"/>
                <a:gd name="connsiteY89" fmla="*/ 133436 h 209550"/>
                <a:gd name="connsiteX90" fmla="*/ 518636 w 828675"/>
                <a:gd name="connsiteY90" fmla="*/ 155344 h 209550"/>
                <a:gd name="connsiteX91" fmla="*/ 413861 w 828675"/>
                <a:gd name="connsiteY91" fmla="*/ 189634 h 209550"/>
                <a:gd name="connsiteX92" fmla="*/ 416719 w 828675"/>
                <a:gd name="connsiteY92" fmla="*/ 180109 h 209550"/>
                <a:gd name="connsiteX93" fmla="*/ 395764 w 828675"/>
                <a:gd name="connsiteY93" fmla="*/ 171536 h 209550"/>
                <a:gd name="connsiteX94" fmla="*/ 386239 w 828675"/>
                <a:gd name="connsiteY94" fmla="*/ 197254 h 209550"/>
                <a:gd name="connsiteX95" fmla="*/ 382429 w 828675"/>
                <a:gd name="connsiteY95" fmla="*/ 199159 h 209550"/>
                <a:gd name="connsiteX96" fmla="*/ 389096 w 828675"/>
                <a:gd name="connsiteY96" fmla="*/ 167726 h 209550"/>
                <a:gd name="connsiteX97" fmla="*/ 368141 w 828675"/>
                <a:gd name="connsiteY97" fmla="*/ 204874 h 209550"/>
                <a:gd name="connsiteX98" fmla="*/ 348139 w 828675"/>
                <a:gd name="connsiteY98" fmla="*/ 143914 h 209550"/>
                <a:gd name="connsiteX99" fmla="*/ 348139 w 828675"/>
                <a:gd name="connsiteY99" fmla="*/ 153439 h 209550"/>
                <a:gd name="connsiteX100" fmla="*/ 355759 w 828675"/>
                <a:gd name="connsiteY100" fmla="*/ 139151 h 209550"/>
                <a:gd name="connsiteX101" fmla="*/ 334804 w 828675"/>
                <a:gd name="connsiteY101" fmla="*/ 154391 h 209550"/>
                <a:gd name="connsiteX102" fmla="*/ 38576 w 828675"/>
                <a:gd name="connsiteY102" fmla="*/ 154391 h 209550"/>
                <a:gd name="connsiteX103" fmla="*/ 39529 w 828675"/>
                <a:gd name="connsiteY103" fmla="*/ 152486 h 209550"/>
                <a:gd name="connsiteX104" fmla="*/ 38576 w 828675"/>
                <a:gd name="connsiteY104" fmla="*/ 154391 h 209550"/>
                <a:gd name="connsiteX105" fmla="*/ 420529 w 828675"/>
                <a:gd name="connsiteY105" fmla="*/ 122959 h 209550"/>
                <a:gd name="connsiteX106" fmla="*/ 404336 w 828675"/>
                <a:gd name="connsiteY106" fmla="*/ 144866 h 209550"/>
                <a:gd name="connsiteX107" fmla="*/ 420529 w 828675"/>
                <a:gd name="connsiteY107" fmla="*/ 122959 h 209550"/>
                <a:gd name="connsiteX108" fmla="*/ 427196 w 828675"/>
                <a:gd name="connsiteY108" fmla="*/ 142961 h 209550"/>
                <a:gd name="connsiteX109" fmla="*/ 427196 w 828675"/>
                <a:gd name="connsiteY109" fmla="*/ 142961 h 209550"/>
                <a:gd name="connsiteX110" fmla="*/ 430054 w 828675"/>
                <a:gd name="connsiteY110" fmla="*/ 136294 h 209550"/>
                <a:gd name="connsiteX111" fmla="*/ 430054 w 828675"/>
                <a:gd name="connsiteY111" fmla="*/ 136294 h 209550"/>
                <a:gd name="connsiteX112" fmla="*/ 430054 w 828675"/>
                <a:gd name="connsiteY112" fmla="*/ 136294 h 209550"/>
                <a:gd name="connsiteX113" fmla="*/ 362426 w 828675"/>
                <a:gd name="connsiteY113" fmla="*/ 141056 h 209550"/>
                <a:gd name="connsiteX114" fmla="*/ 362426 w 828675"/>
                <a:gd name="connsiteY114" fmla="*/ 141056 h 209550"/>
                <a:gd name="connsiteX115" fmla="*/ 370046 w 828675"/>
                <a:gd name="connsiteY115" fmla="*/ 146771 h 209550"/>
                <a:gd name="connsiteX116" fmla="*/ 370046 w 828675"/>
                <a:gd name="connsiteY116" fmla="*/ 146771 h 209550"/>
                <a:gd name="connsiteX117" fmla="*/ 394811 w 828675"/>
                <a:gd name="connsiteY117" fmla="*/ 159154 h 209550"/>
                <a:gd name="connsiteX118" fmla="*/ 394811 w 828675"/>
                <a:gd name="connsiteY118" fmla="*/ 159154 h 209550"/>
                <a:gd name="connsiteX119" fmla="*/ 757714 w 828675"/>
                <a:gd name="connsiteY119" fmla="*/ 105814 h 209550"/>
                <a:gd name="connsiteX120" fmla="*/ 757714 w 828675"/>
                <a:gd name="connsiteY120" fmla="*/ 105814 h 209550"/>
                <a:gd name="connsiteX121" fmla="*/ 701516 w 828675"/>
                <a:gd name="connsiteY121" fmla="*/ 101051 h 209550"/>
                <a:gd name="connsiteX122" fmla="*/ 687229 w 828675"/>
                <a:gd name="connsiteY122" fmla="*/ 131531 h 209550"/>
                <a:gd name="connsiteX123" fmla="*/ 682466 w 828675"/>
                <a:gd name="connsiteY123" fmla="*/ 132484 h 209550"/>
                <a:gd name="connsiteX124" fmla="*/ 696754 w 828675"/>
                <a:gd name="connsiteY124" fmla="*/ 111529 h 209550"/>
                <a:gd name="connsiteX125" fmla="*/ 730091 w 828675"/>
                <a:gd name="connsiteY125" fmla="*/ 129626 h 209550"/>
                <a:gd name="connsiteX126" fmla="*/ 701516 w 828675"/>
                <a:gd name="connsiteY126" fmla="*/ 101051 h 209550"/>
                <a:gd name="connsiteX127" fmla="*/ 519589 w 828675"/>
                <a:gd name="connsiteY127" fmla="*/ 102004 h 209550"/>
                <a:gd name="connsiteX128" fmla="*/ 558641 w 828675"/>
                <a:gd name="connsiteY128" fmla="*/ 116291 h 209550"/>
                <a:gd name="connsiteX129" fmla="*/ 562451 w 828675"/>
                <a:gd name="connsiteY129" fmla="*/ 129626 h 209550"/>
                <a:gd name="connsiteX130" fmla="*/ 543401 w 828675"/>
                <a:gd name="connsiteY130" fmla="*/ 130579 h 209550"/>
                <a:gd name="connsiteX131" fmla="*/ 557689 w 828675"/>
                <a:gd name="connsiteY131" fmla="*/ 158201 h 209550"/>
                <a:gd name="connsiteX132" fmla="*/ 571976 w 828675"/>
                <a:gd name="connsiteY132" fmla="*/ 148676 h 209550"/>
                <a:gd name="connsiteX133" fmla="*/ 558641 w 828675"/>
                <a:gd name="connsiteY133" fmla="*/ 140104 h 209550"/>
                <a:gd name="connsiteX134" fmla="*/ 598646 w 828675"/>
                <a:gd name="connsiteY134" fmla="*/ 115339 h 209550"/>
                <a:gd name="connsiteX135" fmla="*/ 599599 w 828675"/>
                <a:gd name="connsiteY135" fmla="*/ 126769 h 209550"/>
                <a:gd name="connsiteX136" fmla="*/ 598646 w 828675"/>
                <a:gd name="connsiteY136" fmla="*/ 105814 h 209550"/>
                <a:gd name="connsiteX137" fmla="*/ 670084 w 828675"/>
                <a:gd name="connsiteY137" fmla="*/ 114386 h 209550"/>
                <a:gd name="connsiteX138" fmla="*/ 671036 w 828675"/>
                <a:gd name="connsiteY138" fmla="*/ 105814 h 209550"/>
                <a:gd name="connsiteX139" fmla="*/ 583406 w 828675"/>
                <a:gd name="connsiteY139" fmla="*/ 110576 h 209550"/>
                <a:gd name="connsiteX140" fmla="*/ 579596 w 828675"/>
                <a:gd name="connsiteY140" fmla="*/ 61999 h 209550"/>
                <a:gd name="connsiteX141" fmla="*/ 519589 w 828675"/>
                <a:gd name="connsiteY141" fmla="*/ 102004 h 209550"/>
                <a:gd name="connsiteX142" fmla="*/ 471011 w 828675"/>
                <a:gd name="connsiteY142" fmla="*/ 120101 h 209550"/>
                <a:gd name="connsiteX143" fmla="*/ 435769 w 828675"/>
                <a:gd name="connsiteY143" fmla="*/ 136294 h 209550"/>
                <a:gd name="connsiteX144" fmla="*/ 431959 w 828675"/>
                <a:gd name="connsiteY144" fmla="*/ 153439 h 209550"/>
                <a:gd name="connsiteX145" fmla="*/ 471011 w 828675"/>
                <a:gd name="connsiteY145" fmla="*/ 120101 h 209550"/>
                <a:gd name="connsiteX146" fmla="*/ 373856 w 828675"/>
                <a:gd name="connsiteY146" fmla="*/ 58189 h 209550"/>
                <a:gd name="connsiteX147" fmla="*/ 373856 w 828675"/>
                <a:gd name="connsiteY147" fmla="*/ 58189 h 209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</a:cxnLst>
              <a:rect l="l" t="t" r="r" b="b"/>
              <a:pathLst>
                <a:path w="828675" h="209550">
                  <a:moveTo>
                    <a:pt x="334804" y="154391"/>
                  </a:moveTo>
                  <a:cubicBezTo>
                    <a:pt x="333851" y="155344"/>
                    <a:pt x="301466" y="166774"/>
                    <a:pt x="305276" y="162011"/>
                  </a:cubicBezTo>
                  <a:cubicBezTo>
                    <a:pt x="311944" y="160106"/>
                    <a:pt x="310991" y="162964"/>
                    <a:pt x="302419" y="172489"/>
                  </a:cubicBezTo>
                  <a:cubicBezTo>
                    <a:pt x="305276" y="175346"/>
                    <a:pt x="290989" y="152486"/>
                    <a:pt x="286226" y="153439"/>
                  </a:cubicBezTo>
                  <a:cubicBezTo>
                    <a:pt x="302419" y="178204"/>
                    <a:pt x="238601" y="165821"/>
                    <a:pt x="248126" y="163916"/>
                  </a:cubicBezTo>
                  <a:cubicBezTo>
                    <a:pt x="245269" y="183919"/>
                    <a:pt x="237649" y="166774"/>
                    <a:pt x="251936" y="179156"/>
                  </a:cubicBezTo>
                  <a:cubicBezTo>
                    <a:pt x="233839" y="166774"/>
                    <a:pt x="191929" y="167726"/>
                    <a:pt x="184309" y="180109"/>
                  </a:cubicBezTo>
                  <a:cubicBezTo>
                    <a:pt x="180499" y="170584"/>
                    <a:pt x="178594" y="169631"/>
                    <a:pt x="182404" y="160106"/>
                  </a:cubicBezTo>
                  <a:cubicBezTo>
                    <a:pt x="166211" y="148676"/>
                    <a:pt x="41434" y="180109"/>
                    <a:pt x="7144" y="158201"/>
                  </a:cubicBezTo>
                  <a:cubicBezTo>
                    <a:pt x="12859" y="150581"/>
                    <a:pt x="37624" y="132484"/>
                    <a:pt x="17621" y="135341"/>
                  </a:cubicBezTo>
                  <a:cubicBezTo>
                    <a:pt x="40481" y="111529"/>
                    <a:pt x="86201" y="142961"/>
                    <a:pt x="121444" y="127721"/>
                  </a:cubicBezTo>
                  <a:cubicBezTo>
                    <a:pt x="121444" y="129626"/>
                    <a:pt x="109061" y="142961"/>
                    <a:pt x="108109" y="144866"/>
                  </a:cubicBezTo>
                  <a:cubicBezTo>
                    <a:pt x="114776" y="136294"/>
                    <a:pt x="119539" y="136294"/>
                    <a:pt x="121444" y="142961"/>
                  </a:cubicBezTo>
                  <a:cubicBezTo>
                    <a:pt x="134779" y="136294"/>
                    <a:pt x="123349" y="132484"/>
                    <a:pt x="123349" y="127721"/>
                  </a:cubicBezTo>
                  <a:cubicBezTo>
                    <a:pt x="139541" y="129626"/>
                    <a:pt x="197644" y="125816"/>
                    <a:pt x="186214" y="133436"/>
                  </a:cubicBezTo>
                  <a:cubicBezTo>
                    <a:pt x="184309" y="133436"/>
                    <a:pt x="225266" y="114386"/>
                    <a:pt x="225266" y="114386"/>
                  </a:cubicBezTo>
                  <a:cubicBezTo>
                    <a:pt x="230029" y="120101"/>
                    <a:pt x="212884" y="137246"/>
                    <a:pt x="220504" y="136294"/>
                  </a:cubicBezTo>
                  <a:cubicBezTo>
                    <a:pt x="270034" y="107719"/>
                    <a:pt x="301466" y="93431"/>
                    <a:pt x="342424" y="58189"/>
                  </a:cubicBezTo>
                  <a:cubicBezTo>
                    <a:pt x="344329" y="68666"/>
                    <a:pt x="330041" y="41996"/>
                    <a:pt x="326231" y="42949"/>
                  </a:cubicBezTo>
                  <a:cubicBezTo>
                    <a:pt x="317659" y="54379"/>
                    <a:pt x="314801" y="56284"/>
                    <a:pt x="298609" y="71524"/>
                  </a:cubicBezTo>
                  <a:cubicBezTo>
                    <a:pt x="296704" y="57236"/>
                    <a:pt x="291941" y="56284"/>
                    <a:pt x="283369" y="70571"/>
                  </a:cubicBezTo>
                  <a:cubicBezTo>
                    <a:pt x="293846" y="65809"/>
                    <a:pt x="295751" y="61999"/>
                    <a:pt x="289084" y="58189"/>
                  </a:cubicBezTo>
                  <a:cubicBezTo>
                    <a:pt x="295751" y="52474"/>
                    <a:pt x="300514" y="53426"/>
                    <a:pt x="304324" y="60094"/>
                  </a:cubicBezTo>
                  <a:cubicBezTo>
                    <a:pt x="302419" y="14374"/>
                    <a:pt x="348139" y="61999"/>
                    <a:pt x="353854" y="33424"/>
                  </a:cubicBezTo>
                  <a:cubicBezTo>
                    <a:pt x="350044" y="39139"/>
                    <a:pt x="351949" y="41044"/>
                    <a:pt x="357664" y="39139"/>
                  </a:cubicBezTo>
                  <a:cubicBezTo>
                    <a:pt x="357664" y="41996"/>
                    <a:pt x="351949" y="60094"/>
                    <a:pt x="350996" y="63904"/>
                  </a:cubicBezTo>
                  <a:cubicBezTo>
                    <a:pt x="348139" y="59141"/>
                    <a:pt x="350996" y="68666"/>
                    <a:pt x="352901" y="70571"/>
                  </a:cubicBezTo>
                  <a:cubicBezTo>
                    <a:pt x="354806" y="69619"/>
                    <a:pt x="372904" y="48664"/>
                    <a:pt x="373856" y="47711"/>
                  </a:cubicBezTo>
                  <a:cubicBezTo>
                    <a:pt x="378619" y="47711"/>
                    <a:pt x="385286" y="69619"/>
                    <a:pt x="385286" y="70571"/>
                  </a:cubicBezTo>
                  <a:cubicBezTo>
                    <a:pt x="396716" y="53426"/>
                    <a:pt x="415766" y="64856"/>
                    <a:pt x="409099" y="35329"/>
                  </a:cubicBezTo>
                  <a:cubicBezTo>
                    <a:pt x="397669" y="41996"/>
                    <a:pt x="399574" y="53426"/>
                    <a:pt x="387191" y="48664"/>
                  </a:cubicBezTo>
                  <a:cubicBezTo>
                    <a:pt x="399574" y="28661"/>
                    <a:pt x="380524" y="45806"/>
                    <a:pt x="383381" y="46759"/>
                  </a:cubicBezTo>
                  <a:cubicBezTo>
                    <a:pt x="383381" y="43901"/>
                    <a:pt x="386239" y="31519"/>
                    <a:pt x="385286" y="30566"/>
                  </a:cubicBezTo>
                  <a:cubicBezTo>
                    <a:pt x="421481" y="32471"/>
                    <a:pt x="427196" y="23899"/>
                    <a:pt x="476726" y="28661"/>
                  </a:cubicBezTo>
                  <a:cubicBezTo>
                    <a:pt x="478631" y="26756"/>
                    <a:pt x="451009" y="45806"/>
                    <a:pt x="449104" y="44854"/>
                  </a:cubicBezTo>
                  <a:cubicBezTo>
                    <a:pt x="451961" y="39139"/>
                    <a:pt x="453866" y="33424"/>
                    <a:pt x="453866" y="27709"/>
                  </a:cubicBezTo>
                  <a:cubicBezTo>
                    <a:pt x="447199" y="41996"/>
                    <a:pt x="444341" y="29614"/>
                    <a:pt x="437674" y="29614"/>
                  </a:cubicBezTo>
                  <a:cubicBezTo>
                    <a:pt x="446246" y="41996"/>
                    <a:pt x="440531" y="44854"/>
                    <a:pt x="444341" y="69619"/>
                  </a:cubicBezTo>
                  <a:cubicBezTo>
                    <a:pt x="445294" y="67714"/>
                    <a:pt x="458629" y="58189"/>
                    <a:pt x="453866" y="54379"/>
                  </a:cubicBezTo>
                  <a:cubicBezTo>
                    <a:pt x="455771" y="55331"/>
                    <a:pt x="515779" y="77239"/>
                    <a:pt x="489109" y="37234"/>
                  </a:cubicBezTo>
                  <a:cubicBezTo>
                    <a:pt x="490061" y="46759"/>
                    <a:pt x="486251" y="53426"/>
                    <a:pt x="478631" y="57236"/>
                  </a:cubicBezTo>
                  <a:cubicBezTo>
                    <a:pt x="481489" y="51521"/>
                    <a:pt x="479584" y="49616"/>
                    <a:pt x="471964" y="50569"/>
                  </a:cubicBezTo>
                  <a:cubicBezTo>
                    <a:pt x="479584" y="46759"/>
                    <a:pt x="481489" y="43901"/>
                    <a:pt x="475774" y="41996"/>
                  </a:cubicBezTo>
                  <a:cubicBezTo>
                    <a:pt x="491014" y="15326"/>
                    <a:pt x="474821" y="70571"/>
                    <a:pt x="476726" y="31519"/>
                  </a:cubicBezTo>
                  <a:cubicBezTo>
                    <a:pt x="475774" y="33424"/>
                    <a:pt x="544354" y="11516"/>
                    <a:pt x="543401" y="12469"/>
                  </a:cubicBezTo>
                  <a:cubicBezTo>
                    <a:pt x="544354" y="7706"/>
                    <a:pt x="495776" y="40091"/>
                    <a:pt x="496729" y="38186"/>
                  </a:cubicBezTo>
                  <a:cubicBezTo>
                    <a:pt x="511016" y="18184"/>
                    <a:pt x="538639" y="21041"/>
                    <a:pt x="544354" y="20089"/>
                  </a:cubicBezTo>
                  <a:cubicBezTo>
                    <a:pt x="547211" y="24851"/>
                    <a:pt x="539591" y="35329"/>
                    <a:pt x="533876" y="34376"/>
                  </a:cubicBezTo>
                  <a:cubicBezTo>
                    <a:pt x="538639" y="27709"/>
                    <a:pt x="502444" y="40091"/>
                    <a:pt x="492919" y="49616"/>
                  </a:cubicBezTo>
                  <a:cubicBezTo>
                    <a:pt x="522446" y="54379"/>
                    <a:pt x="548164" y="-2771"/>
                    <a:pt x="564356" y="8659"/>
                  </a:cubicBezTo>
                  <a:cubicBezTo>
                    <a:pt x="564356" y="7706"/>
                    <a:pt x="569119" y="16279"/>
                    <a:pt x="576739" y="12469"/>
                  </a:cubicBezTo>
                  <a:cubicBezTo>
                    <a:pt x="577691" y="25804"/>
                    <a:pt x="552926" y="6754"/>
                    <a:pt x="552926" y="18184"/>
                  </a:cubicBezTo>
                  <a:cubicBezTo>
                    <a:pt x="551974" y="11516"/>
                    <a:pt x="571024" y="45806"/>
                    <a:pt x="556736" y="43901"/>
                  </a:cubicBezTo>
                  <a:cubicBezTo>
                    <a:pt x="550069" y="18184"/>
                    <a:pt x="584359" y="25804"/>
                    <a:pt x="583406" y="25804"/>
                  </a:cubicBezTo>
                  <a:cubicBezTo>
                    <a:pt x="584359" y="16279"/>
                    <a:pt x="575786" y="16279"/>
                    <a:pt x="584359" y="7706"/>
                  </a:cubicBezTo>
                  <a:cubicBezTo>
                    <a:pt x="591026" y="7706"/>
                    <a:pt x="601504" y="9611"/>
                    <a:pt x="611981" y="24851"/>
                  </a:cubicBezTo>
                  <a:cubicBezTo>
                    <a:pt x="599599" y="28661"/>
                    <a:pt x="598646" y="25804"/>
                    <a:pt x="608171" y="18184"/>
                  </a:cubicBezTo>
                  <a:cubicBezTo>
                    <a:pt x="605314" y="8659"/>
                    <a:pt x="582454" y="20089"/>
                    <a:pt x="582454" y="28661"/>
                  </a:cubicBezTo>
                  <a:cubicBezTo>
                    <a:pt x="582454" y="28661"/>
                    <a:pt x="615791" y="33424"/>
                    <a:pt x="618649" y="35329"/>
                  </a:cubicBezTo>
                  <a:cubicBezTo>
                    <a:pt x="618649" y="33424"/>
                    <a:pt x="621506" y="15326"/>
                    <a:pt x="619601" y="15326"/>
                  </a:cubicBezTo>
                  <a:cubicBezTo>
                    <a:pt x="614839" y="24851"/>
                    <a:pt x="673894" y="21994"/>
                    <a:pt x="673894" y="21994"/>
                  </a:cubicBezTo>
                  <a:cubicBezTo>
                    <a:pt x="671036" y="23899"/>
                    <a:pt x="661511" y="44854"/>
                    <a:pt x="663416" y="45806"/>
                  </a:cubicBezTo>
                  <a:cubicBezTo>
                    <a:pt x="671989" y="58189"/>
                    <a:pt x="697706" y="37234"/>
                    <a:pt x="703421" y="20089"/>
                  </a:cubicBezTo>
                  <a:cubicBezTo>
                    <a:pt x="705326" y="25804"/>
                    <a:pt x="764381" y="16279"/>
                    <a:pt x="763429" y="26756"/>
                  </a:cubicBezTo>
                  <a:cubicBezTo>
                    <a:pt x="749141" y="24851"/>
                    <a:pt x="756761" y="31519"/>
                    <a:pt x="743426" y="26756"/>
                  </a:cubicBezTo>
                  <a:cubicBezTo>
                    <a:pt x="750094" y="29614"/>
                    <a:pt x="750094" y="35329"/>
                    <a:pt x="743426" y="42949"/>
                  </a:cubicBezTo>
                  <a:cubicBezTo>
                    <a:pt x="750094" y="42949"/>
                    <a:pt x="762476" y="31519"/>
                    <a:pt x="752951" y="45806"/>
                  </a:cubicBezTo>
                  <a:cubicBezTo>
                    <a:pt x="758666" y="43901"/>
                    <a:pt x="776764" y="24851"/>
                    <a:pt x="763429" y="14374"/>
                  </a:cubicBezTo>
                  <a:cubicBezTo>
                    <a:pt x="782479" y="7706"/>
                    <a:pt x="755809" y="45806"/>
                    <a:pt x="770096" y="45806"/>
                  </a:cubicBezTo>
                  <a:cubicBezTo>
                    <a:pt x="770096" y="45806"/>
                    <a:pt x="802481" y="16279"/>
                    <a:pt x="775811" y="21041"/>
                  </a:cubicBezTo>
                  <a:cubicBezTo>
                    <a:pt x="774859" y="29614"/>
                    <a:pt x="777716" y="28661"/>
                    <a:pt x="775811" y="31519"/>
                  </a:cubicBezTo>
                  <a:cubicBezTo>
                    <a:pt x="769144" y="32471"/>
                    <a:pt x="821531" y="38186"/>
                    <a:pt x="818674" y="40091"/>
                  </a:cubicBezTo>
                  <a:cubicBezTo>
                    <a:pt x="816769" y="41996"/>
                    <a:pt x="818674" y="42949"/>
                    <a:pt x="821531" y="43901"/>
                  </a:cubicBezTo>
                  <a:cubicBezTo>
                    <a:pt x="813911" y="65809"/>
                    <a:pt x="797719" y="91526"/>
                    <a:pt x="770096" y="121054"/>
                  </a:cubicBezTo>
                  <a:cubicBezTo>
                    <a:pt x="772001" y="122959"/>
                    <a:pt x="821531" y="104861"/>
                    <a:pt x="820579" y="105814"/>
                  </a:cubicBezTo>
                  <a:cubicBezTo>
                    <a:pt x="812959" y="105814"/>
                    <a:pt x="816769" y="105814"/>
                    <a:pt x="830104" y="105814"/>
                  </a:cubicBezTo>
                  <a:cubicBezTo>
                    <a:pt x="828199" y="116291"/>
                    <a:pt x="810101" y="108671"/>
                    <a:pt x="824389" y="119149"/>
                  </a:cubicBezTo>
                  <a:cubicBezTo>
                    <a:pt x="814864" y="150581"/>
                    <a:pt x="766286" y="138199"/>
                    <a:pt x="762476" y="139151"/>
                  </a:cubicBezTo>
                  <a:cubicBezTo>
                    <a:pt x="751046" y="141056"/>
                    <a:pt x="757714" y="178204"/>
                    <a:pt x="724376" y="160106"/>
                  </a:cubicBezTo>
                  <a:cubicBezTo>
                    <a:pt x="735806" y="162011"/>
                    <a:pt x="721519" y="142009"/>
                    <a:pt x="718661" y="138199"/>
                  </a:cubicBezTo>
                  <a:cubicBezTo>
                    <a:pt x="718661" y="138199"/>
                    <a:pt x="681514" y="150581"/>
                    <a:pt x="676751" y="161059"/>
                  </a:cubicBezTo>
                  <a:cubicBezTo>
                    <a:pt x="672941" y="152486"/>
                    <a:pt x="674846" y="145819"/>
                    <a:pt x="682466" y="141056"/>
                  </a:cubicBezTo>
                  <a:cubicBezTo>
                    <a:pt x="685324" y="152486"/>
                    <a:pt x="686276" y="150581"/>
                    <a:pt x="684371" y="136294"/>
                  </a:cubicBezTo>
                  <a:cubicBezTo>
                    <a:pt x="659606" y="143914"/>
                    <a:pt x="552926" y="196301"/>
                    <a:pt x="538639" y="138199"/>
                  </a:cubicBezTo>
                  <a:cubicBezTo>
                    <a:pt x="538639" y="142961"/>
                    <a:pt x="536734" y="144866"/>
                    <a:pt x="532924" y="143914"/>
                  </a:cubicBezTo>
                  <a:cubicBezTo>
                    <a:pt x="542449" y="152486"/>
                    <a:pt x="539591" y="160106"/>
                    <a:pt x="525304" y="168679"/>
                  </a:cubicBezTo>
                  <a:cubicBezTo>
                    <a:pt x="523399" y="162964"/>
                    <a:pt x="524351" y="161059"/>
                    <a:pt x="531019" y="163916"/>
                  </a:cubicBezTo>
                  <a:cubicBezTo>
                    <a:pt x="526256" y="146771"/>
                    <a:pt x="521494" y="153439"/>
                    <a:pt x="517684" y="151534"/>
                  </a:cubicBezTo>
                  <a:cubicBezTo>
                    <a:pt x="517684" y="141056"/>
                    <a:pt x="520541" y="132484"/>
                    <a:pt x="527209" y="124864"/>
                  </a:cubicBezTo>
                  <a:cubicBezTo>
                    <a:pt x="520541" y="138199"/>
                    <a:pt x="515779" y="141056"/>
                    <a:pt x="513874" y="133436"/>
                  </a:cubicBezTo>
                  <a:cubicBezTo>
                    <a:pt x="510064" y="137246"/>
                    <a:pt x="483394" y="177251"/>
                    <a:pt x="518636" y="155344"/>
                  </a:cubicBezTo>
                  <a:cubicBezTo>
                    <a:pt x="509111" y="172489"/>
                    <a:pt x="422434" y="188681"/>
                    <a:pt x="413861" y="189634"/>
                  </a:cubicBezTo>
                  <a:cubicBezTo>
                    <a:pt x="401479" y="181061"/>
                    <a:pt x="411956" y="187729"/>
                    <a:pt x="416719" y="180109"/>
                  </a:cubicBezTo>
                  <a:cubicBezTo>
                    <a:pt x="411004" y="182966"/>
                    <a:pt x="394811" y="171536"/>
                    <a:pt x="395764" y="171536"/>
                  </a:cubicBezTo>
                  <a:cubicBezTo>
                    <a:pt x="407194" y="166774"/>
                    <a:pt x="383381" y="202969"/>
                    <a:pt x="386239" y="197254"/>
                  </a:cubicBezTo>
                  <a:cubicBezTo>
                    <a:pt x="387191" y="189634"/>
                    <a:pt x="386239" y="190586"/>
                    <a:pt x="382429" y="199159"/>
                  </a:cubicBezTo>
                  <a:cubicBezTo>
                    <a:pt x="388144" y="179156"/>
                    <a:pt x="388144" y="183919"/>
                    <a:pt x="389096" y="167726"/>
                  </a:cubicBezTo>
                  <a:cubicBezTo>
                    <a:pt x="382429" y="163916"/>
                    <a:pt x="365284" y="205826"/>
                    <a:pt x="368141" y="204874"/>
                  </a:cubicBezTo>
                  <a:cubicBezTo>
                    <a:pt x="375761" y="153439"/>
                    <a:pt x="354806" y="167726"/>
                    <a:pt x="348139" y="143914"/>
                  </a:cubicBezTo>
                  <a:cubicBezTo>
                    <a:pt x="354806" y="143914"/>
                    <a:pt x="354806" y="147724"/>
                    <a:pt x="348139" y="153439"/>
                  </a:cubicBezTo>
                  <a:cubicBezTo>
                    <a:pt x="396716" y="129626"/>
                    <a:pt x="340519" y="154391"/>
                    <a:pt x="355759" y="139151"/>
                  </a:cubicBezTo>
                  <a:cubicBezTo>
                    <a:pt x="337661" y="138199"/>
                    <a:pt x="341471" y="143914"/>
                    <a:pt x="334804" y="154391"/>
                  </a:cubicBezTo>
                  <a:close/>
                  <a:moveTo>
                    <a:pt x="38576" y="154391"/>
                  </a:moveTo>
                  <a:cubicBezTo>
                    <a:pt x="38576" y="153439"/>
                    <a:pt x="39529" y="153439"/>
                    <a:pt x="39529" y="152486"/>
                  </a:cubicBezTo>
                  <a:cubicBezTo>
                    <a:pt x="39529" y="153439"/>
                    <a:pt x="39529" y="154391"/>
                    <a:pt x="38576" y="154391"/>
                  </a:cubicBezTo>
                  <a:close/>
                  <a:moveTo>
                    <a:pt x="420529" y="122959"/>
                  </a:moveTo>
                  <a:cubicBezTo>
                    <a:pt x="398621" y="122006"/>
                    <a:pt x="403384" y="129626"/>
                    <a:pt x="404336" y="144866"/>
                  </a:cubicBezTo>
                  <a:cubicBezTo>
                    <a:pt x="420529" y="152486"/>
                    <a:pt x="430054" y="110576"/>
                    <a:pt x="420529" y="122959"/>
                  </a:cubicBezTo>
                  <a:close/>
                  <a:moveTo>
                    <a:pt x="427196" y="142961"/>
                  </a:moveTo>
                  <a:cubicBezTo>
                    <a:pt x="431006" y="143914"/>
                    <a:pt x="428149" y="133436"/>
                    <a:pt x="427196" y="142961"/>
                  </a:cubicBezTo>
                  <a:close/>
                  <a:moveTo>
                    <a:pt x="430054" y="136294"/>
                  </a:moveTo>
                  <a:cubicBezTo>
                    <a:pt x="429101" y="136294"/>
                    <a:pt x="429101" y="136294"/>
                    <a:pt x="430054" y="136294"/>
                  </a:cubicBezTo>
                  <a:lnTo>
                    <a:pt x="430054" y="136294"/>
                  </a:lnTo>
                  <a:close/>
                  <a:moveTo>
                    <a:pt x="362426" y="141056"/>
                  </a:moveTo>
                  <a:cubicBezTo>
                    <a:pt x="364331" y="140104"/>
                    <a:pt x="355759" y="142009"/>
                    <a:pt x="362426" y="141056"/>
                  </a:cubicBezTo>
                  <a:close/>
                  <a:moveTo>
                    <a:pt x="370046" y="146771"/>
                  </a:moveTo>
                  <a:cubicBezTo>
                    <a:pt x="368141" y="136294"/>
                    <a:pt x="369094" y="144866"/>
                    <a:pt x="370046" y="146771"/>
                  </a:cubicBezTo>
                  <a:close/>
                  <a:moveTo>
                    <a:pt x="394811" y="159154"/>
                  </a:moveTo>
                  <a:cubicBezTo>
                    <a:pt x="399574" y="122006"/>
                    <a:pt x="392906" y="162011"/>
                    <a:pt x="394811" y="159154"/>
                  </a:cubicBezTo>
                  <a:close/>
                  <a:moveTo>
                    <a:pt x="757714" y="105814"/>
                  </a:moveTo>
                  <a:cubicBezTo>
                    <a:pt x="751046" y="88669"/>
                    <a:pt x="734854" y="128674"/>
                    <a:pt x="757714" y="105814"/>
                  </a:cubicBezTo>
                  <a:close/>
                  <a:moveTo>
                    <a:pt x="701516" y="101051"/>
                  </a:moveTo>
                  <a:cubicBezTo>
                    <a:pt x="686276" y="116291"/>
                    <a:pt x="671989" y="113434"/>
                    <a:pt x="687229" y="131531"/>
                  </a:cubicBezTo>
                  <a:cubicBezTo>
                    <a:pt x="686276" y="125816"/>
                    <a:pt x="684371" y="125816"/>
                    <a:pt x="682466" y="132484"/>
                  </a:cubicBezTo>
                  <a:cubicBezTo>
                    <a:pt x="685324" y="138199"/>
                    <a:pt x="706279" y="120101"/>
                    <a:pt x="696754" y="111529"/>
                  </a:cubicBezTo>
                  <a:cubicBezTo>
                    <a:pt x="706279" y="99146"/>
                    <a:pt x="722471" y="128674"/>
                    <a:pt x="730091" y="129626"/>
                  </a:cubicBezTo>
                  <a:cubicBezTo>
                    <a:pt x="740569" y="116291"/>
                    <a:pt x="728186" y="98194"/>
                    <a:pt x="701516" y="101051"/>
                  </a:cubicBezTo>
                  <a:close/>
                  <a:moveTo>
                    <a:pt x="519589" y="102004"/>
                  </a:moveTo>
                  <a:cubicBezTo>
                    <a:pt x="537686" y="150581"/>
                    <a:pt x="539591" y="101051"/>
                    <a:pt x="558641" y="116291"/>
                  </a:cubicBezTo>
                  <a:cubicBezTo>
                    <a:pt x="548164" y="131531"/>
                    <a:pt x="551974" y="129626"/>
                    <a:pt x="562451" y="129626"/>
                  </a:cubicBezTo>
                  <a:cubicBezTo>
                    <a:pt x="548164" y="152486"/>
                    <a:pt x="563404" y="117244"/>
                    <a:pt x="543401" y="130579"/>
                  </a:cubicBezTo>
                  <a:cubicBezTo>
                    <a:pt x="544354" y="134389"/>
                    <a:pt x="557689" y="159154"/>
                    <a:pt x="557689" y="158201"/>
                  </a:cubicBezTo>
                  <a:cubicBezTo>
                    <a:pt x="557689" y="158201"/>
                    <a:pt x="571976" y="148676"/>
                    <a:pt x="571976" y="148676"/>
                  </a:cubicBezTo>
                  <a:cubicBezTo>
                    <a:pt x="571976" y="146771"/>
                    <a:pt x="557689" y="150581"/>
                    <a:pt x="558641" y="140104"/>
                  </a:cubicBezTo>
                  <a:cubicBezTo>
                    <a:pt x="573881" y="129626"/>
                    <a:pt x="591026" y="122006"/>
                    <a:pt x="598646" y="115339"/>
                  </a:cubicBezTo>
                  <a:cubicBezTo>
                    <a:pt x="593884" y="134389"/>
                    <a:pt x="597694" y="118196"/>
                    <a:pt x="599599" y="126769"/>
                  </a:cubicBezTo>
                  <a:cubicBezTo>
                    <a:pt x="639604" y="85811"/>
                    <a:pt x="670084" y="175346"/>
                    <a:pt x="598646" y="105814"/>
                  </a:cubicBezTo>
                  <a:cubicBezTo>
                    <a:pt x="609124" y="102004"/>
                    <a:pt x="664369" y="122006"/>
                    <a:pt x="670084" y="114386"/>
                  </a:cubicBezTo>
                  <a:cubicBezTo>
                    <a:pt x="671036" y="111529"/>
                    <a:pt x="671036" y="108671"/>
                    <a:pt x="671036" y="105814"/>
                  </a:cubicBezTo>
                  <a:cubicBezTo>
                    <a:pt x="629126" y="99146"/>
                    <a:pt x="611981" y="95336"/>
                    <a:pt x="583406" y="110576"/>
                  </a:cubicBezTo>
                  <a:cubicBezTo>
                    <a:pt x="584359" y="111529"/>
                    <a:pt x="581501" y="61999"/>
                    <a:pt x="579596" y="61999"/>
                  </a:cubicBezTo>
                  <a:cubicBezTo>
                    <a:pt x="580549" y="64856"/>
                    <a:pt x="523399" y="99146"/>
                    <a:pt x="519589" y="102004"/>
                  </a:cubicBezTo>
                  <a:close/>
                  <a:moveTo>
                    <a:pt x="471011" y="120101"/>
                  </a:moveTo>
                  <a:cubicBezTo>
                    <a:pt x="451009" y="128674"/>
                    <a:pt x="461486" y="150581"/>
                    <a:pt x="435769" y="136294"/>
                  </a:cubicBezTo>
                  <a:cubicBezTo>
                    <a:pt x="439579" y="141056"/>
                    <a:pt x="431959" y="152486"/>
                    <a:pt x="431959" y="153439"/>
                  </a:cubicBezTo>
                  <a:cubicBezTo>
                    <a:pt x="457676" y="160106"/>
                    <a:pt x="475774" y="143914"/>
                    <a:pt x="471011" y="120101"/>
                  </a:cubicBezTo>
                  <a:close/>
                  <a:moveTo>
                    <a:pt x="373856" y="58189"/>
                  </a:moveTo>
                  <a:cubicBezTo>
                    <a:pt x="372904" y="58189"/>
                    <a:pt x="373856" y="58189"/>
                    <a:pt x="373856" y="5818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10" name="Freeform: Shape 809">
              <a:extLst>
                <a:ext uri="{FF2B5EF4-FFF2-40B4-BE49-F238E27FC236}">
                  <a16:creationId xmlns:a16="http://schemas.microsoft.com/office/drawing/2014/main" id="{E5184B02-46A8-4D10-8EC0-04D96CC9D813}"/>
                </a:ext>
              </a:extLst>
            </p:cNvPr>
            <p:cNvSpPr/>
            <p:nvPr/>
          </p:nvSpPr>
          <p:spPr>
            <a:xfrm>
              <a:off x="7680092" y="965358"/>
              <a:ext cx="9525" cy="19050"/>
            </a:xfrm>
            <a:custGeom>
              <a:avLst/>
              <a:gdLst>
                <a:gd name="connsiteX0" fmla="*/ 7535 w 9525"/>
                <a:gd name="connsiteY0" fmla="*/ 12859 h 19050"/>
                <a:gd name="connsiteX1" fmla="*/ 10393 w 9525"/>
                <a:gd name="connsiteY1" fmla="*/ 7144 h 19050"/>
                <a:gd name="connsiteX2" fmla="*/ 7535 w 9525"/>
                <a:gd name="connsiteY2" fmla="*/ 1285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535" y="12859"/>
                  </a:moveTo>
                  <a:cubicBezTo>
                    <a:pt x="8488" y="10954"/>
                    <a:pt x="11345" y="10954"/>
                    <a:pt x="10393" y="7144"/>
                  </a:cubicBezTo>
                  <a:cubicBezTo>
                    <a:pt x="11345" y="10954"/>
                    <a:pt x="5630" y="8096"/>
                    <a:pt x="7535" y="1285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11" name="Freeform: Shape 810">
              <a:extLst>
                <a:ext uri="{FF2B5EF4-FFF2-40B4-BE49-F238E27FC236}">
                  <a16:creationId xmlns:a16="http://schemas.microsoft.com/office/drawing/2014/main" id="{129F2AC7-6360-4922-8776-4F3470F4D8C1}"/>
                </a:ext>
              </a:extLst>
            </p:cNvPr>
            <p:cNvSpPr/>
            <p:nvPr/>
          </p:nvSpPr>
          <p:spPr>
            <a:xfrm>
              <a:off x="7683870" y="971982"/>
              <a:ext cx="9525" cy="9525"/>
            </a:xfrm>
            <a:custGeom>
              <a:avLst/>
              <a:gdLst>
                <a:gd name="connsiteX0" fmla="*/ 7567 w 9525"/>
                <a:gd name="connsiteY0" fmla="*/ 10045 h 9525"/>
                <a:gd name="connsiteX1" fmla="*/ 7567 w 9525"/>
                <a:gd name="connsiteY1" fmla="*/ 1004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10045"/>
                  </a:moveTo>
                  <a:cubicBezTo>
                    <a:pt x="7567" y="5282"/>
                    <a:pt x="6615" y="7187"/>
                    <a:pt x="7567" y="100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12" name="Freeform: Shape 811">
              <a:extLst>
                <a:ext uri="{FF2B5EF4-FFF2-40B4-BE49-F238E27FC236}">
                  <a16:creationId xmlns:a16="http://schemas.microsoft.com/office/drawing/2014/main" id="{B9F86077-22FA-40D3-AA4A-5319108358B2}"/>
                </a:ext>
              </a:extLst>
            </p:cNvPr>
            <p:cNvSpPr/>
            <p:nvPr/>
          </p:nvSpPr>
          <p:spPr>
            <a:xfrm>
              <a:off x="7691914" y="1029908"/>
              <a:ext cx="9525" cy="19050"/>
            </a:xfrm>
            <a:custGeom>
              <a:avLst/>
              <a:gdLst>
                <a:gd name="connsiteX0" fmla="*/ 7144 w 9525"/>
                <a:gd name="connsiteY0" fmla="*/ 9269 h 19050"/>
                <a:gd name="connsiteX1" fmla="*/ 7144 w 9525"/>
                <a:gd name="connsiteY1" fmla="*/ 926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9269"/>
                  </a:moveTo>
                  <a:cubicBezTo>
                    <a:pt x="10001" y="697"/>
                    <a:pt x="8096" y="21652"/>
                    <a:pt x="7144" y="926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13" name="Freeform: Shape 812">
              <a:extLst>
                <a:ext uri="{FF2B5EF4-FFF2-40B4-BE49-F238E27FC236}">
                  <a16:creationId xmlns:a16="http://schemas.microsoft.com/office/drawing/2014/main" id="{38AAC76A-EEED-44BF-8555-0CCB503B490A}"/>
                </a:ext>
              </a:extLst>
            </p:cNvPr>
            <p:cNvSpPr/>
            <p:nvPr/>
          </p:nvSpPr>
          <p:spPr>
            <a:xfrm>
              <a:off x="7690961" y="1042182"/>
              <a:ext cx="9525" cy="9525"/>
            </a:xfrm>
            <a:custGeom>
              <a:avLst/>
              <a:gdLst>
                <a:gd name="connsiteX0" fmla="*/ 7144 w 9525"/>
                <a:gd name="connsiteY0" fmla="*/ 10330 h 9525"/>
                <a:gd name="connsiteX1" fmla="*/ 7144 w 9525"/>
                <a:gd name="connsiteY1" fmla="*/ 103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330"/>
                  </a:moveTo>
                  <a:cubicBezTo>
                    <a:pt x="12859" y="3663"/>
                    <a:pt x="8096" y="9378"/>
                    <a:pt x="7144" y="103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14" name="Freeform: Shape 813">
              <a:extLst>
                <a:ext uri="{FF2B5EF4-FFF2-40B4-BE49-F238E27FC236}">
                  <a16:creationId xmlns:a16="http://schemas.microsoft.com/office/drawing/2014/main" id="{C8E2DB66-7C53-418F-880A-EA4323988AA5}"/>
                </a:ext>
              </a:extLst>
            </p:cNvPr>
            <p:cNvSpPr/>
            <p:nvPr/>
          </p:nvSpPr>
          <p:spPr>
            <a:xfrm>
              <a:off x="7612856" y="932688"/>
              <a:ext cx="9525" cy="9525"/>
            </a:xfrm>
            <a:custGeom>
              <a:avLst/>
              <a:gdLst>
                <a:gd name="connsiteX0" fmla="*/ 10001 w 9525"/>
                <a:gd name="connsiteY0" fmla="*/ 8381 h 9525"/>
                <a:gd name="connsiteX1" fmla="*/ 7144 w 9525"/>
                <a:gd name="connsiteY1" fmla="*/ 9334 h 9525"/>
                <a:gd name="connsiteX2" fmla="*/ 10001 w 9525"/>
                <a:gd name="connsiteY2" fmla="*/ 838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381"/>
                  </a:moveTo>
                  <a:cubicBezTo>
                    <a:pt x="9049" y="5524"/>
                    <a:pt x="8096" y="8381"/>
                    <a:pt x="7144" y="9334"/>
                  </a:cubicBezTo>
                  <a:cubicBezTo>
                    <a:pt x="7144" y="9334"/>
                    <a:pt x="9049" y="10286"/>
                    <a:pt x="10001" y="838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15" name="Freeform: Shape 814">
              <a:extLst>
                <a:ext uri="{FF2B5EF4-FFF2-40B4-BE49-F238E27FC236}">
                  <a16:creationId xmlns:a16="http://schemas.microsoft.com/office/drawing/2014/main" id="{39B15569-AE16-4D05-9173-7B4CDBA4A3F6}"/>
                </a:ext>
              </a:extLst>
            </p:cNvPr>
            <p:cNvSpPr/>
            <p:nvPr/>
          </p:nvSpPr>
          <p:spPr>
            <a:xfrm>
              <a:off x="6955771" y="1016793"/>
              <a:ext cx="28575" cy="9525"/>
            </a:xfrm>
            <a:custGeom>
              <a:avLst/>
              <a:gdLst>
                <a:gd name="connsiteX0" fmla="*/ 28911 w 28575"/>
                <a:gd name="connsiteY0" fmla="*/ 7144 h 9525"/>
                <a:gd name="connsiteX1" fmla="*/ 28911 w 2857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9525">
                  <a:moveTo>
                    <a:pt x="28911" y="7144"/>
                  </a:moveTo>
                  <a:cubicBezTo>
                    <a:pt x="19386" y="7144"/>
                    <a:pt x="-14903" y="10954"/>
                    <a:pt x="2891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16" name="Freeform: Shape 815">
              <a:extLst>
                <a:ext uri="{FF2B5EF4-FFF2-40B4-BE49-F238E27FC236}">
                  <a16:creationId xmlns:a16="http://schemas.microsoft.com/office/drawing/2014/main" id="{FF2BAD92-263D-4068-AB7D-5EAB7E220E84}"/>
                </a:ext>
              </a:extLst>
            </p:cNvPr>
            <p:cNvSpPr/>
            <p:nvPr/>
          </p:nvSpPr>
          <p:spPr>
            <a:xfrm>
              <a:off x="7543324" y="954936"/>
              <a:ext cx="19050" cy="19050"/>
            </a:xfrm>
            <a:custGeom>
              <a:avLst/>
              <a:gdLst>
                <a:gd name="connsiteX0" fmla="*/ 7144 w 19050"/>
                <a:gd name="connsiteY0" fmla="*/ 16613 h 19050"/>
                <a:gd name="connsiteX1" fmla="*/ 7144 w 19050"/>
                <a:gd name="connsiteY1" fmla="*/ 1661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6613"/>
                  </a:moveTo>
                  <a:cubicBezTo>
                    <a:pt x="34766" y="-1484"/>
                    <a:pt x="10954" y="10898"/>
                    <a:pt x="7144" y="166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17" name="Freeform: Shape 816">
              <a:extLst>
                <a:ext uri="{FF2B5EF4-FFF2-40B4-BE49-F238E27FC236}">
                  <a16:creationId xmlns:a16="http://schemas.microsoft.com/office/drawing/2014/main" id="{113C107E-7E64-4D13-9C6B-BE1F1F14C03C}"/>
                </a:ext>
              </a:extLst>
            </p:cNvPr>
            <p:cNvSpPr/>
            <p:nvPr/>
          </p:nvSpPr>
          <p:spPr>
            <a:xfrm>
              <a:off x="7542242" y="938688"/>
              <a:ext cx="9525" cy="19050"/>
            </a:xfrm>
            <a:custGeom>
              <a:avLst/>
              <a:gdLst>
                <a:gd name="connsiteX0" fmla="*/ 7273 w 9525"/>
                <a:gd name="connsiteY0" fmla="*/ 7144 h 19050"/>
                <a:gd name="connsiteX1" fmla="*/ 7273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273" y="7144"/>
                  </a:moveTo>
                  <a:cubicBezTo>
                    <a:pt x="11083" y="21431"/>
                    <a:pt x="6320" y="18574"/>
                    <a:pt x="727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18" name="Freeform: Shape 817">
              <a:extLst>
                <a:ext uri="{FF2B5EF4-FFF2-40B4-BE49-F238E27FC236}">
                  <a16:creationId xmlns:a16="http://schemas.microsoft.com/office/drawing/2014/main" id="{A8D2C831-8831-49EC-8260-3CA61FAC9C44}"/>
                </a:ext>
              </a:extLst>
            </p:cNvPr>
            <p:cNvSpPr/>
            <p:nvPr/>
          </p:nvSpPr>
          <p:spPr>
            <a:xfrm>
              <a:off x="7580867" y="1065371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5795" y="14764"/>
                    <a:pt x="7701" y="9049"/>
                    <a:pt x="865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19" name="Freeform: Shape 818">
              <a:extLst>
                <a:ext uri="{FF2B5EF4-FFF2-40B4-BE49-F238E27FC236}">
                  <a16:creationId xmlns:a16="http://schemas.microsoft.com/office/drawing/2014/main" id="{F5824086-711B-4C17-BE02-9087325DC142}"/>
                </a:ext>
              </a:extLst>
            </p:cNvPr>
            <p:cNvSpPr/>
            <p:nvPr/>
          </p:nvSpPr>
          <p:spPr>
            <a:xfrm>
              <a:off x="7476209" y="933175"/>
              <a:ext cx="9525" cy="9525"/>
            </a:xfrm>
            <a:custGeom>
              <a:avLst/>
              <a:gdLst>
                <a:gd name="connsiteX0" fmla="*/ 9488 w 9525"/>
                <a:gd name="connsiteY0" fmla="*/ 10752 h 9525"/>
                <a:gd name="connsiteX1" fmla="*/ 9488 w 9525"/>
                <a:gd name="connsiteY1" fmla="*/ 1075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488" y="10752"/>
                  </a:moveTo>
                  <a:cubicBezTo>
                    <a:pt x="8536" y="9800"/>
                    <a:pt x="4726" y="3132"/>
                    <a:pt x="9488" y="1075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20" name="Freeform: Shape 819">
              <a:extLst>
                <a:ext uri="{FF2B5EF4-FFF2-40B4-BE49-F238E27FC236}">
                  <a16:creationId xmlns:a16="http://schemas.microsoft.com/office/drawing/2014/main" id="{20E622CF-9C92-4D70-8CCA-24F937311CDF}"/>
                </a:ext>
              </a:extLst>
            </p:cNvPr>
            <p:cNvSpPr/>
            <p:nvPr/>
          </p:nvSpPr>
          <p:spPr>
            <a:xfrm>
              <a:off x="7478554" y="93392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lnTo>
                    <a:pt x="8096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21" name="Freeform: Shape 820">
              <a:extLst>
                <a:ext uri="{FF2B5EF4-FFF2-40B4-BE49-F238E27FC236}">
                  <a16:creationId xmlns:a16="http://schemas.microsoft.com/office/drawing/2014/main" id="{EE791029-30AD-4C9B-8045-30DFB74CF2BA}"/>
                </a:ext>
              </a:extLst>
            </p:cNvPr>
            <p:cNvSpPr/>
            <p:nvPr/>
          </p:nvSpPr>
          <p:spPr>
            <a:xfrm>
              <a:off x="7581424" y="107828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10001" y="7567"/>
                    <a:pt x="14764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22" name="Freeform: Shape 821">
              <a:extLst>
                <a:ext uri="{FF2B5EF4-FFF2-40B4-BE49-F238E27FC236}">
                  <a16:creationId xmlns:a16="http://schemas.microsoft.com/office/drawing/2014/main" id="{4BFB028C-633A-4E23-8901-EC17B73EDC99}"/>
                </a:ext>
              </a:extLst>
            </p:cNvPr>
            <p:cNvSpPr/>
            <p:nvPr/>
          </p:nvSpPr>
          <p:spPr>
            <a:xfrm>
              <a:off x="7552315" y="1046176"/>
              <a:ext cx="9525" cy="9525"/>
            </a:xfrm>
            <a:custGeom>
              <a:avLst/>
              <a:gdLst>
                <a:gd name="connsiteX0" fmla="*/ 7677 w 9525"/>
                <a:gd name="connsiteY0" fmla="*/ 9193 h 9525"/>
                <a:gd name="connsiteX1" fmla="*/ 9582 w 9525"/>
                <a:gd name="connsiteY1" fmla="*/ 7288 h 9525"/>
                <a:gd name="connsiteX2" fmla="*/ 7677 w 9525"/>
                <a:gd name="connsiteY2" fmla="*/ 919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677" y="9193"/>
                  </a:moveTo>
                  <a:lnTo>
                    <a:pt x="9582" y="7288"/>
                  </a:lnTo>
                  <a:cubicBezTo>
                    <a:pt x="9582" y="8241"/>
                    <a:pt x="5772" y="5383"/>
                    <a:pt x="7677" y="919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23" name="Freeform: Shape 822">
              <a:extLst>
                <a:ext uri="{FF2B5EF4-FFF2-40B4-BE49-F238E27FC236}">
                  <a16:creationId xmlns:a16="http://schemas.microsoft.com/office/drawing/2014/main" id="{4DF3B06D-0DF4-43DF-BE63-507A26B73B0E}"/>
                </a:ext>
              </a:extLst>
            </p:cNvPr>
            <p:cNvSpPr/>
            <p:nvPr/>
          </p:nvSpPr>
          <p:spPr>
            <a:xfrm>
              <a:off x="7456738" y="936783"/>
              <a:ext cx="9525" cy="9525"/>
            </a:xfrm>
            <a:custGeom>
              <a:avLst/>
              <a:gdLst>
                <a:gd name="connsiteX0" fmla="*/ 9909 w 9525"/>
                <a:gd name="connsiteY0" fmla="*/ 7144 h 9525"/>
                <a:gd name="connsiteX1" fmla="*/ 990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9" y="7144"/>
                  </a:moveTo>
                  <a:cubicBezTo>
                    <a:pt x="4194" y="13811"/>
                    <a:pt x="8956" y="8096"/>
                    <a:pt x="990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24" name="Freeform: Shape 823">
              <a:extLst>
                <a:ext uri="{FF2B5EF4-FFF2-40B4-BE49-F238E27FC236}">
                  <a16:creationId xmlns:a16="http://schemas.microsoft.com/office/drawing/2014/main" id="{D5E6B6D6-AEF1-4237-B3AB-81848B8C8F3E}"/>
                </a:ext>
              </a:extLst>
            </p:cNvPr>
            <p:cNvSpPr/>
            <p:nvPr/>
          </p:nvSpPr>
          <p:spPr>
            <a:xfrm>
              <a:off x="7533553" y="1068228"/>
              <a:ext cx="9525" cy="19050"/>
            </a:xfrm>
            <a:custGeom>
              <a:avLst/>
              <a:gdLst>
                <a:gd name="connsiteX0" fmla="*/ 9294 w 9525"/>
                <a:gd name="connsiteY0" fmla="*/ 7144 h 19050"/>
                <a:gd name="connsiteX1" fmla="*/ 8342 w 9525"/>
                <a:gd name="connsiteY1" fmla="*/ 12859 h 19050"/>
                <a:gd name="connsiteX2" fmla="*/ 9294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294" y="7144"/>
                  </a:moveTo>
                  <a:cubicBezTo>
                    <a:pt x="11199" y="11906"/>
                    <a:pt x="4532" y="9049"/>
                    <a:pt x="8342" y="12859"/>
                  </a:cubicBezTo>
                  <a:cubicBezTo>
                    <a:pt x="12152" y="11906"/>
                    <a:pt x="10247" y="9049"/>
                    <a:pt x="929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25" name="Freeform: Shape 824">
              <a:extLst>
                <a:ext uri="{FF2B5EF4-FFF2-40B4-BE49-F238E27FC236}">
                  <a16:creationId xmlns:a16="http://schemas.microsoft.com/office/drawing/2014/main" id="{2D85E760-0386-4242-AFCD-7B3131FD2ECB}"/>
                </a:ext>
              </a:extLst>
            </p:cNvPr>
            <p:cNvSpPr/>
            <p:nvPr/>
          </p:nvSpPr>
          <p:spPr>
            <a:xfrm>
              <a:off x="7458551" y="103012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7144"/>
                    <a:pt x="7144" y="8096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26" name="Freeform: Shape 825">
              <a:extLst>
                <a:ext uri="{FF2B5EF4-FFF2-40B4-BE49-F238E27FC236}">
                  <a16:creationId xmlns:a16="http://schemas.microsoft.com/office/drawing/2014/main" id="{6C1E4A39-3F46-45EE-AB6E-CF2EA88B0950}"/>
                </a:ext>
              </a:extLst>
            </p:cNvPr>
            <p:cNvSpPr/>
            <p:nvPr/>
          </p:nvSpPr>
          <p:spPr>
            <a:xfrm>
              <a:off x="7459504" y="1029028"/>
              <a:ext cx="9525" cy="9525"/>
            </a:xfrm>
            <a:custGeom>
              <a:avLst/>
              <a:gdLst>
                <a:gd name="connsiteX0" fmla="*/ 7144 w 9525"/>
                <a:gd name="connsiteY0" fmla="*/ 8244 h 9525"/>
                <a:gd name="connsiteX1" fmla="*/ 10954 w 9525"/>
                <a:gd name="connsiteY1" fmla="*/ 8244 h 9525"/>
                <a:gd name="connsiteX2" fmla="*/ 7144 w 9525"/>
                <a:gd name="connsiteY2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244"/>
                  </a:moveTo>
                  <a:cubicBezTo>
                    <a:pt x="8096" y="8244"/>
                    <a:pt x="10001" y="10149"/>
                    <a:pt x="10954" y="8244"/>
                  </a:cubicBezTo>
                  <a:cubicBezTo>
                    <a:pt x="9049" y="6339"/>
                    <a:pt x="8096" y="7291"/>
                    <a:pt x="7144" y="82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27" name="Freeform: Shape 826">
              <a:extLst>
                <a:ext uri="{FF2B5EF4-FFF2-40B4-BE49-F238E27FC236}">
                  <a16:creationId xmlns:a16="http://schemas.microsoft.com/office/drawing/2014/main" id="{CB87CC51-0E44-4D3E-ACCB-6B48B6D60E2C}"/>
                </a:ext>
              </a:extLst>
            </p:cNvPr>
            <p:cNvSpPr/>
            <p:nvPr/>
          </p:nvSpPr>
          <p:spPr>
            <a:xfrm>
              <a:off x="7445121" y="1029686"/>
              <a:ext cx="9525" cy="9525"/>
            </a:xfrm>
            <a:custGeom>
              <a:avLst/>
              <a:gdLst>
                <a:gd name="connsiteX0" fmla="*/ 7239 w 9525"/>
                <a:gd name="connsiteY0" fmla="*/ 10443 h 9525"/>
                <a:gd name="connsiteX1" fmla="*/ 7239 w 9525"/>
                <a:gd name="connsiteY1" fmla="*/ 104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239" y="10443"/>
                  </a:moveTo>
                  <a:cubicBezTo>
                    <a:pt x="12954" y="4728"/>
                    <a:pt x="6286" y="7586"/>
                    <a:pt x="7239" y="104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28" name="Freeform: Shape 827">
              <a:extLst>
                <a:ext uri="{FF2B5EF4-FFF2-40B4-BE49-F238E27FC236}">
                  <a16:creationId xmlns:a16="http://schemas.microsoft.com/office/drawing/2014/main" id="{D81BC30D-D4E3-48A0-A71B-A872CEFBC249}"/>
                </a:ext>
              </a:extLst>
            </p:cNvPr>
            <p:cNvSpPr/>
            <p:nvPr/>
          </p:nvSpPr>
          <p:spPr>
            <a:xfrm>
              <a:off x="7347109" y="940446"/>
              <a:ext cx="19050" cy="9525"/>
            </a:xfrm>
            <a:custGeom>
              <a:avLst/>
              <a:gdLst>
                <a:gd name="connsiteX0" fmla="*/ 7144 w 19050"/>
                <a:gd name="connsiteY0" fmla="*/ 8244 h 9525"/>
                <a:gd name="connsiteX1" fmla="*/ 7144 w 19050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8244"/>
                  </a:moveTo>
                  <a:cubicBezTo>
                    <a:pt x="21431" y="12054"/>
                    <a:pt x="17621" y="4434"/>
                    <a:pt x="7144" y="82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29" name="Freeform: Shape 828">
              <a:extLst>
                <a:ext uri="{FF2B5EF4-FFF2-40B4-BE49-F238E27FC236}">
                  <a16:creationId xmlns:a16="http://schemas.microsoft.com/office/drawing/2014/main" id="{EA5BBCDA-8997-492F-A3A5-1D446BA85F5C}"/>
                </a:ext>
              </a:extLst>
            </p:cNvPr>
            <p:cNvSpPr/>
            <p:nvPr/>
          </p:nvSpPr>
          <p:spPr>
            <a:xfrm>
              <a:off x="7358539" y="93868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8096" y="8096"/>
                    <a:pt x="9049" y="7144"/>
                  </a:cubicBezTo>
                  <a:cubicBezTo>
                    <a:pt x="8096" y="8096"/>
                    <a:pt x="7144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30" name="Freeform: Shape 829">
              <a:extLst>
                <a:ext uri="{FF2B5EF4-FFF2-40B4-BE49-F238E27FC236}">
                  <a16:creationId xmlns:a16="http://schemas.microsoft.com/office/drawing/2014/main" id="{BF0AF1CE-E380-4070-B1BB-220F72DDB1F3}"/>
                </a:ext>
              </a:extLst>
            </p:cNvPr>
            <p:cNvSpPr/>
            <p:nvPr/>
          </p:nvSpPr>
          <p:spPr>
            <a:xfrm>
              <a:off x="7501625" y="1081563"/>
              <a:ext cx="9525" cy="19050"/>
            </a:xfrm>
            <a:custGeom>
              <a:avLst/>
              <a:gdLst>
                <a:gd name="connsiteX0" fmla="*/ 8837 w 9525"/>
                <a:gd name="connsiteY0" fmla="*/ 7144 h 19050"/>
                <a:gd name="connsiteX1" fmla="*/ 8837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837" y="7144"/>
                  </a:moveTo>
                  <a:cubicBezTo>
                    <a:pt x="5027" y="20479"/>
                    <a:pt x="8837" y="9049"/>
                    <a:pt x="883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31" name="Freeform: Shape 830">
              <a:extLst>
                <a:ext uri="{FF2B5EF4-FFF2-40B4-BE49-F238E27FC236}">
                  <a16:creationId xmlns:a16="http://schemas.microsoft.com/office/drawing/2014/main" id="{05511A29-75FC-41BB-8E9A-3A7485845F3C}"/>
                </a:ext>
              </a:extLst>
            </p:cNvPr>
            <p:cNvSpPr/>
            <p:nvPr/>
          </p:nvSpPr>
          <p:spPr>
            <a:xfrm>
              <a:off x="7340288" y="939565"/>
              <a:ext cx="9525" cy="9525"/>
            </a:xfrm>
            <a:custGeom>
              <a:avLst/>
              <a:gdLst>
                <a:gd name="connsiteX0" fmla="*/ 7297 w 9525"/>
                <a:gd name="connsiteY0" fmla="*/ 8172 h 9525"/>
                <a:gd name="connsiteX1" fmla="*/ 10154 w 9525"/>
                <a:gd name="connsiteY1" fmla="*/ 9125 h 9525"/>
                <a:gd name="connsiteX2" fmla="*/ 7297 w 9525"/>
                <a:gd name="connsiteY2" fmla="*/ 817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297" y="8172"/>
                  </a:moveTo>
                  <a:cubicBezTo>
                    <a:pt x="8249" y="8172"/>
                    <a:pt x="9202" y="8172"/>
                    <a:pt x="10154" y="9125"/>
                  </a:cubicBezTo>
                  <a:cubicBezTo>
                    <a:pt x="10154" y="5315"/>
                    <a:pt x="6344" y="8172"/>
                    <a:pt x="7297" y="817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32" name="Freeform: Shape 831">
              <a:extLst>
                <a:ext uri="{FF2B5EF4-FFF2-40B4-BE49-F238E27FC236}">
                  <a16:creationId xmlns:a16="http://schemas.microsoft.com/office/drawing/2014/main" id="{79875EB2-2B3D-478E-A9CF-3E31B823468D}"/>
                </a:ext>
              </a:extLst>
            </p:cNvPr>
            <p:cNvSpPr/>
            <p:nvPr/>
          </p:nvSpPr>
          <p:spPr>
            <a:xfrm>
              <a:off x="7398544" y="1026861"/>
              <a:ext cx="19050" cy="9525"/>
            </a:xfrm>
            <a:custGeom>
              <a:avLst/>
              <a:gdLst>
                <a:gd name="connsiteX0" fmla="*/ 7144 w 19050"/>
                <a:gd name="connsiteY0" fmla="*/ 9458 h 9525"/>
                <a:gd name="connsiteX1" fmla="*/ 11906 w 19050"/>
                <a:gd name="connsiteY1" fmla="*/ 10411 h 9525"/>
                <a:gd name="connsiteX2" fmla="*/ 7144 w 19050"/>
                <a:gd name="connsiteY2" fmla="*/ 94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9458"/>
                  </a:moveTo>
                  <a:cubicBezTo>
                    <a:pt x="8096" y="11363"/>
                    <a:pt x="10001" y="10411"/>
                    <a:pt x="11906" y="10411"/>
                  </a:cubicBezTo>
                  <a:cubicBezTo>
                    <a:pt x="10001" y="10411"/>
                    <a:pt x="8096" y="3743"/>
                    <a:pt x="7144" y="94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33" name="Freeform: Shape 832">
              <a:extLst>
                <a:ext uri="{FF2B5EF4-FFF2-40B4-BE49-F238E27FC236}">
                  <a16:creationId xmlns:a16="http://schemas.microsoft.com/office/drawing/2014/main" id="{3A630964-C1B1-4959-AD43-E84F97139BEC}"/>
                </a:ext>
              </a:extLst>
            </p:cNvPr>
            <p:cNvSpPr/>
            <p:nvPr/>
          </p:nvSpPr>
          <p:spPr>
            <a:xfrm>
              <a:off x="7329964" y="956592"/>
              <a:ext cx="9525" cy="19050"/>
            </a:xfrm>
            <a:custGeom>
              <a:avLst/>
              <a:gdLst>
                <a:gd name="connsiteX0" fmla="*/ 7144 w 9525"/>
                <a:gd name="connsiteY0" fmla="*/ 8290 h 19050"/>
                <a:gd name="connsiteX1" fmla="*/ 9049 w 9525"/>
                <a:gd name="connsiteY1" fmla="*/ 14005 h 19050"/>
                <a:gd name="connsiteX2" fmla="*/ 7144 w 9525"/>
                <a:gd name="connsiteY2" fmla="*/ 829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8290"/>
                  </a:moveTo>
                  <a:cubicBezTo>
                    <a:pt x="8096" y="8290"/>
                    <a:pt x="9049" y="11148"/>
                    <a:pt x="9049" y="14005"/>
                  </a:cubicBezTo>
                  <a:cubicBezTo>
                    <a:pt x="10001" y="11148"/>
                    <a:pt x="10954" y="4480"/>
                    <a:pt x="7144" y="82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34" name="Freeform: Shape 833">
              <a:extLst>
                <a:ext uri="{FF2B5EF4-FFF2-40B4-BE49-F238E27FC236}">
                  <a16:creationId xmlns:a16="http://schemas.microsoft.com/office/drawing/2014/main" id="{1753CDAE-2D3C-46B4-97C8-530DFD6A5472}"/>
                </a:ext>
              </a:extLst>
            </p:cNvPr>
            <p:cNvSpPr/>
            <p:nvPr/>
          </p:nvSpPr>
          <p:spPr>
            <a:xfrm>
              <a:off x="7390924" y="1028329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7144" y="7990"/>
                    <a:pt x="15716" y="6085"/>
                    <a:pt x="7144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35" name="Freeform: Shape 834">
              <a:extLst>
                <a:ext uri="{FF2B5EF4-FFF2-40B4-BE49-F238E27FC236}">
                  <a16:creationId xmlns:a16="http://schemas.microsoft.com/office/drawing/2014/main" id="{8963D405-E160-42F0-AF50-4722C92FF195}"/>
                </a:ext>
              </a:extLst>
            </p:cNvPr>
            <p:cNvSpPr/>
            <p:nvPr/>
          </p:nvSpPr>
          <p:spPr>
            <a:xfrm>
              <a:off x="7407519" y="1069159"/>
              <a:ext cx="9525" cy="19050"/>
            </a:xfrm>
            <a:custGeom>
              <a:avLst/>
              <a:gdLst>
                <a:gd name="connsiteX0" fmla="*/ 7694 w 9525"/>
                <a:gd name="connsiteY0" fmla="*/ 20500 h 19050"/>
                <a:gd name="connsiteX1" fmla="*/ 7694 w 9525"/>
                <a:gd name="connsiteY1" fmla="*/ 2050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694" y="20500"/>
                  </a:moveTo>
                  <a:cubicBezTo>
                    <a:pt x="5789" y="23358"/>
                    <a:pt x="9599" y="-10932"/>
                    <a:pt x="7694" y="2050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36" name="Freeform: Shape 835">
              <a:extLst>
                <a:ext uri="{FF2B5EF4-FFF2-40B4-BE49-F238E27FC236}">
                  <a16:creationId xmlns:a16="http://schemas.microsoft.com/office/drawing/2014/main" id="{6EA5D71E-3491-4F4E-9B3F-0ADCF8B9E227}"/>
                </a:ext>
              </a:extLst>
            </p:cNvPr>
            <p:cNvSpPr/>
            <p:nvPr/>
          </p:nvSpPr>
          <p:spPr>
            <a:xfrm>
              <a:off x="7400449" y="107394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9049" y="7144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37" name="Freeform: Shape 836">
              <a:extLst>
                <a:ext uri="{FF2B5EF4-FFF2-40B4-BE49-F238E27FC236}">
                  <a16:creationId xmlns:a16="http://schemas.microsoft.com/office/drawing/2014/main" id="{ED6D8CE9-457D-4795-996C-BD522D447AFB}"/>
                </a:ext>
              </a:extLst>
            </p:cNvPr>
            <p:cNvSpPr/>
            <p:nvPr/>
          </p:nvSpPr>
          <p:spPr>
            <a:xfrm>
              <a:off x="7319486" y="106060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8096" y="8096"/>
                    <a:pt x="8096" y="7144"/>
                  </a:cubicBezTo>
                  <a:cubicBezTo>
                    <a:pt x="7144" y="8096"/>
                    <a:pt x="7144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38" name="Freeform: Shape 837">
              <a:extLst>
                <a:ext uri="{FF2B5EF4-FFF2-40B4-BE49-F238E27FC236}">
                  <a16:creationId xmlns:a16="http://schemas.microsoft.com/office/drawing/2014/main" id="{A6EEC68B-8984-4F8C-AB8C-31CA202B5A99}"/>
                </a:ext>
              </a:extLst>
            </p:cNvPr>
            <p:cNvSpPr/>
            <p:nvPr/>
          </p:nvSpPr>
          <p:spPr>
            <a:xfrm>
              <a:off x="7383867" y="1077738"/>
              <a:ext cx="9525" cy="9525"/>
            </a:xfrm>
            <a:custGeom>
              <a:avLst/>
              <a:gdLst>
                <a:gd name="connsiteX0" fmla="*/ 8485 w 9525"/>
                <a:gd name="connsiteY0" fmla="*/ 9064 h 9525"/>
                <a:gd name="connsiteX1" fmla="*/ 8485 w 9525"/>
                <a:gd name="connsiteY1" fmla="*/ 906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85" y="9064"/>
                  </a:moveTo>
                  <a:cubicBezTo>
                    <a:pt x="4675" y="4302"/>
                    <a:pt x="10390" y="10017"/>
                    <a:pt x="8485" y="906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39" name="Freeform: Shape 838">
              <a:extLst>
                <a:ext uri="{FF2B5EF4-FFF2-40B4-BE49-F238E27FC236}">
                  <a16:creationId xmlns:a16="http://schemas.microsoft.com/office/drawing/2014/main" id="{889F2A37-207C-42A6-ADD2-CCB0155EAD52}"/>
                </a:ext>
              </a:extLst>
            </p:cNvPr>
            <p:cNvSpPr/>
            <p:nvPr/>
          </p:nvSpPr>
          <p:spPr>
            <a:xfrm>
              <a:off x="7280434" y="946511"/>
              <a:ext cx="9525" cy="9525"/>
            </a:xfrm>
            <a:custGeom>
              <a:avLst/>
              <a:gdLst>
                <a:gd name="connsiteX0" fmla="*/ 7144 w 9525"/>
                <a:gd name="connsiteY0" fmla="*/ 10751 h 9525"/>
                <a:gd name="connsiteX1" fmla="*/ 7144 w 9525"/>
                <a:gd name="connsiteY1" fmla="*/ 1075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751"/>
                  </a:moveTo>
                  <a:cubicBezTo>
                    <a:pt x="8096" y="5036"/>
                    <a:pt x="8096" y="6941"/>
                    <a:pt x="7144" y="1075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40" name="Freeform: Shape 839">
              <a:extLst>
                <a:ext uri="{FF2B5EF4-FFF2-40B4-BE49-F238E27FC236}">
                  <a16:creationId xmlns:a16="http://schemas.microsoft.com/office/drawing/2014/main" id="{A39380BB-D432-4E5E-B0DB-FBDAADD7D68F}"/>
                </a:ext>
              </a:extLst>
            </p:cNvPr>
            <p:cNvSpPr/>
            <p:nvPr/>
          </p:nvSpPr>
          <p:spPr>
            <a:xfrm>
              <a:off x="7278529" y="9463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41" name="Freeform: Shape 840">
              <a:extLst>
                <a:ext uri="{FF2B5EF4-FFF2-40B4-BE49-F238E27FC236}">
                  <a16:creationId xmlns:a16="http://schemas.microsoft.com/office/drawing/2014/main" id="{89E018A8-AC61-43C6-85BA-6D3BB773113E}"/>
                </a:ext>
              </a:extLst>
            </p:cNvPr>
            <p:cNvSpPr/>
            <p:nvPr/>
          </p:nvSpPr>
          <p:spPr>
            <a:xfrm>
              <a:off x="7328059" y="1055846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10954 w 9525"/>
                <a:gd name="connsiteY1" fmla="*/ 8096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9049" y="9049"/>
                    <a:pt x="10001" y="9049"/>
                    <a:pt x="10954" y="8096"/>
                  </a:cubicBezTo>
                  <a:cubicBezTo>
                    <a:pt x="10954" y="7144"/>
                    <a:pt x="7144" y="6191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42" name="Freeform: Shape 841">
              <a:extLst>
                <a:ext uri="{FF2B5EF4-FFF2-40B4-BE49-F238E27FC236}">
                  <a16:creationId xmlns:a16="http://schemas.microsoft.com/office/drawing/2014/main" id="{F4D00CF1-FA95-4918-845F-F145B53E3103}"/>
                </a:ext>
              </a:extLst>
            </p:cNvPr>
            <p:cNvSpPr/>
            <p:nvPr/>
          </p:nvSpPr>
          <p:spPr>
            <a:xfrm>
              <a:off x="7266146" y="959008"/>
              <a:ext cx="9525" cy="9525"/>
            </a:xfrm>
            <a:custGeom>
              <a:avLst/>
              <a:gdLst>
                <a:gd name="connsiteX0" fmla="*/ 7144 w 9525"/>
                <a:gd name="connsiteY0" fmla="*/ 9684 h 9525"/>
                <a:gd name="connsiteX1" fmla="*/ 7144 w 9525"/>
                <a:gd name="connsiteY1" fmla="*/ 968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684"/>
                  </a:moveTo>
                  <a:cubicBezTo>
                    <a:pt x="15716" y="3969"/>
                    <a:pt x="7144" y="9684"/>
                    <a:pt x="7144" y="968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43" name="Freeform: Shape 842">
              <a:extLst>
                <a:ext uri="{FF2B5EF4-FFF2-40B4-BE49-F238E27FC236}">
                  <a16:creationId xmlns:a16="http://schemas.microsoft.com/office/drawing/2014/main" id="{6D056001-FF52-4FEF-998B-AD8A39759CD8}"/>
                </a:ext>
              </a:extLst>
            </p:cNvPr>
            <p:cNvSpPr/>
            <p:nvPr/>
          </p:nvSpPr>
          <p:spPr>
            <a:xfrm>
              <a:off x="7244864" y="952023"/>
              <a:ext cx="9525" cy="9525"/>
            </a:xfrm>
            <a:custGeom>
              <a:avLst/>
              <a:gdLst>
                <a:gd name="connsiteX0" fmla="*/ 10329 w 9525"/>
                <a:gd name="connsiteY0" fmla="*/ 7144 h 9525"/>
                <a:gd name="connsiteX1" fmla="*/ 1032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329" y="7144"/>
                  </a:moveTo>
                  <a:cubicBezTo>
                    <a:pt x="11281" y="7144"/>
                    <a:pt x="2708" y="11906"/>
                    <a:pt x="1032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44" name="Freeform: Shape 843">
              <a:extLst>
                <a:ext uri="{FF2B5EF4-FFF2-40B4-BE49-F238E27FC236}">
                  <a16:creationId xmlns:a16="http://schemas.microsoft.com/office/drawing/2014/main" id="{77BBE46C-AC77-4821-9125-D926D7E0D5A5}"/>
                </a:ext>
              </a:extLst>
            </p:cNvPr>
            <p:cNvSpPr/>
            <p:nvPr/>
          </p:nvSpPr>
          <p:spPr>
            <a:xfrm>
              <a:off x="7286149" y="1100084"/>
              <a:ext cx="9525" cy="19050"/>
            </a:xfrm>
            <a:custGeom>
              <a:avLst/>
              <a:gdLst>
                <a:gd name="connsiteX0" fmla="*/ 7144 w 9525"/>
                <a:gd name="connsiteY0" fmla="*/ 14340 h 19050"/>
                <a:gd name="connsiteX1" fmla="*/ 7144 w 9525"/>
                <a:gd name="connsiteY1" fmla="*/ 1434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4340"/>
                  </a:moveTo>
                  <a:cubicBezTo>
                    <a:pt x="7144" y="14340"/>
                    <a:pt x="10001" y="-1852"/>
                    <a:pt x="7144" y="1434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45" name="Freeform: Shape 844">
              <a:extLst>
                <a:ext uri="{FF2B5EF4-FFF2-40B4-BE49-F238E27FC236}">
                  <a16:creationId xmlns:a16="http://schemas.microsoft.com/office/drawing/2014/main" id="{A29DFCD5-C669-4DA7-A224-D40AC5FA5582}"/>
                </a:ext>
              </a:extLst>
            </p:cNvPr>
            <p:cNvSpPr/>
            <p:nvPr/>
          </p:nvSpPr>
          <p:spPr>
            <a:xfrm>
              <a:off x="7064216" y="961548"/>
              <a:ext cx="95250" cy="76200"/>
            </a:xfrm>
            <a:custGeom>
              <a:avLst/>
              <a:gdLst>
                <a:gd name="connsiteX0" fmla="*/ 69056 w 95250"/>
                <a:gd name="connsiteY0" fmla="*/ 22384 h 76200"/>
                <a:gd name="connsiteX1" fmla="*/ 85249 w 95250"/>
                <a:gd name="connsiteY1" fmla="*/ 28099 h 76200"/>
                <a:gd name="connsiteX2" fmla="*/ 90964 w 95250"/>
                <a:gd name="connsiteY2" fmla="*/ 10001 h 76200"/>
                <a:gd name="connsiteX3" fmla="*/ 90011 w 95250"/>
                <a:gd name="connsiteY3" fmla="*/ 7144 h 76200"/>
                <a:gd name="connsiteX4" fmla="*/ 7144 w 95250"/>
                <a:gd name="connsiteY4" fmla="*/ 20479 h 76200"/>
                <a:gd name="connsiteX5" fmla="*/ 13811 w 95250"/>
                <a:gd name="connsiteY5" fmla="*/ 69056 h 76200"/>
                <a:gd name="connsiteX6" fmla="*/ 69056 w 95250"/>
                <a:gd name="connsiteY6" fmla="*/ 22384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5250" h="76200">
                  <a:moveTo>
                    <a:pt x="69056" y="22384"/>
                  </a:moveTo>
                  <a:cubicBezTo>
                    <a:pt x="69056" y="22384"/>
                    <a:pt x="77629" y="29051"/>
                    <a:pt x="85249" y="28099"/>
                  </a:cubicBezTo>
                  <a:cubicBezTo>
                    <a:pt x="78581" y="26194"/>
                    <a:pt x="88106" y="15716"/>
                    <a:pt x="90964" y="10001"/>
                  </a:cubicBezTo>
                  <a:cubicBezTo>
                    <a:pt x="90011" y="10001"/>
                    <a:pt x="89059" y="9049"/>
                    <a:pt x="90011" y="7144"/>
                  </a:cubicBezTo>
                  <a:cubicBezTo>
                    <a:pt x="73819" y="18574"/>
                    <a:pt x="34766" y="16669"/>
                    <a:pt x="7144" y="20479"/>
                  </a:cubicBezTo>
                  <a:cubicBezTo>
                    <a:pt x="20479" y="24289"/>
                    <a:pt x="13811" y="61436"/>
                    <a:pt x="13811" y="69056"/>
                  </a:cubicBezTo>
                  <a:cubicBezTo>
                    <a:pt x="25241" y="76676"/>
                    <a:pt x="71914" y="31909"/>
                    <a:pt x="69056" y="2238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46" name="Freeform: Shape 845">
              <a:extLst>
                <a:ext uri="{FF2B5EF4-FFF2-40B4-BE49-F238E27FC236}">
                  <a16:creationId xmlns:a16="http://schemas.microsoft.com/office/drawing/2014/main" id="{8057F3E3-1F28-4576-A3A9-5DFBDCA18187}"/>
                </a:ext>
              </a:extLst>
            </p:cNvPr>
            <p:cNvSpPr/>
            <p:nvPr/>
          </p:nvSpPr>
          <p:spPr>
            <a:xfrm>
              <a:off x="7141369" y="98274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9049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7858"/>
                    <a:pt x="8096" y="7858"/>
                    <a:pt x="9049" y="7858"/>
                  </a:cubicBezTo>
                  <a:cubicBezTo>
                    <a:pt x="9049" y="6906"/>
                    <a:pt x="8096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47" name="Freeform: Shape 846">
              <a:extLst>
                <a:ext uri="{FF2B5EF4-FFF2-40B4-BE49-F238E27FC236}">
                  <a16:creationId xmlns:a16="http://schemas.microsoft.com/office/drawing/2014/main" id="{6EB28436-278C-47B0-B231-68A928E346D1}"/>
                </a:ext>
              </a:extLst>
            </p:cNvPr>
            <p:cNvSpPr/>
            <p:nvPr/>
          </p:nvSpPr>
          <p:spPr>
            <a:xfrm>
              <a:off x="7059454" y="97512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10001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10001" y="7858"/>
                  </a:lnTo>
                  <a:cubicBezTo>
                    <a:pt x="10001" y="6906"/>
                    <a:pt x="9049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48" name="Freeform: Shape 847">
              <a:extLst>
                <a:ext uri="{FF2B5EF4-FFF2-40B4-BE49-F238E27FC236}">
                  <a16:creationId xmlns:a16="http://schemas.microsoft.com/office/drawing/2014/main" id="{351E527B-C654-47F4-B4F1-EED53EEA81FB}"/>
                </a:ext>
              </a:extLst>
            </p:cNvPr>
            <p:cNvSpPr/>
            <p:nvPr/>
          </p:nvSpPr>
          <p:spPr>
            <a:xfrm>
              <a:off x="7152911" y="964882"/>
              <a:ext cx="9525" cy="9525"/>
            </a:xfrm>
            <a:custGeom>
              <a:avLst/>
              <a:gdLst>
                <a:gd name="connsiteX0" fmla="*/ 11794 w 9525"/>
                <a:gd name="connsiteY0" fmla="*/ 11430 h 9525"/>
                <a:gd name="connsiteX1" fmla="*/ 11794 w 9525"/>
                <a:gd name="connsiteY1" fmla="*/ 114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794" y="11430"/>
                  </a:moveTo>
                  <a:cubicBezTo>
                    <a:pt x="6079" y="5715"/>
                    <a:pt x="5126" y="5715"/>
                    <a:pt x="11794" y="114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49" name="Freeform: Shape 848">
              <a:extLst>
                <a:ext uri="{FF2B5EF4-FFF2-40B4-BE49-F238E27FC236}">
                  <a16:creationId xmlns:a16="http://schemas.microsoft.com/office/drawing/2014/main" id="{0701F5D7-2158-4650-8E0C-B4D409946D36}"/>
                </a:ext>
              </a:extLst>
            </p:cNvPr>
            <p:cNvSpPr/>
            <p:nvPr/>
          </p:nvSpPr>
          <p:spPr>
            <a:xfrm>
              <a:off x="7148832" y="960596"/>
              <a:ext cx="9525" cy="9525"/>
            </a:xfrm>
            <a:custGeom>
              <a:avLst/>
              <a:gdLst>
                <a:gd name="connsiteX0" fmla="*/ 7301 w 9525"/>
                <a:gd name="connsiteY0" fmla="*/ 7144 h 9525"/>
                <a:gd name="connsiteX1" fmla="*/ 7301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01" y="7144"/>
                  </a:moveTo>
                  <a:cubicBezTo>
                    <a:pt x="6348" y="16669"/>
                    <a:pt x="10158" y="9049"/>
                    <a:pt x="73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50" name="Freeform: Shape 849">
              <a:extLst>
                <a:ext uri="{FF2B5EF4-FFF2-40B4-BE49-F238E27FC236}">
                  <a16:creationId xmlns:a16="http://schemas.microsoft.com/office/drawing/2014/main" id="{BE356560-3553-424B-9074-EA59D2115AAE}"/>
                </a:ext>
              </a:extLst>
            </p:cNvPr>
            <p:cNvSpPr/>
            <p:nvPr/>
          </p:nvSpPr>
          <p:spPr>
            <a:xfrm>
              <a:off x="7159425" y="1098708"/>
              <a:ext cx="9525" cy="9525"/>
            </a:xfrm>
            <a:custGeom>
              <a:avLst/>
              <a:gdLst>
                <a:gd name="connsiteX0" fmla="*/ 10995 w 9525"/>
                <a:gd name="connsiteY0" fmla="*/ 7144 h 9525"/>
                <a:gd name="connsiteX1" fmla="*/ 10995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995" y="7144"/>
                  </a:moveTo>
                  <a:cubicBezTo>
                    <a:pt x="9090" y="7144"/>
                    <a:pt x="3375" y="10954"/>
                    <a:pt x="10995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51" name="Freeform: Shape 850">
              <a:extLst>
                <a:ext uri="{FF2B5EF4-FFF2-40B4-BE49-F238E27FC236}">
                  <a16:creationId xmlns:a16="http://schemas.microsoft.com/office/drawing/2014/main" id="{154A6F9F-6931-4596-8B96-3CC130D7D41F}"/>
                </a:ext>
              </a:extLst>
            </p:cNvPr>
            <p:cNvSpPr/>
            <p:nvPr/>
          </p:nvSpPr>
          <p:spPr>
            <a:xfrm>
              <a:off x="7141369" y="1091088"/>
              <a:ext cx="19050" cy="9525"/>
            </a:xfrm>
            <a:custGeom>
              <a:avLst/>
              <a:gdLst>
                <a:gd name="connsiteX0" fmla="*/ 7144 w 19050"/>
                <a:gd name="connsiteY0" fmla="*/ 8096 h 9525"/>
                <a:gd name="connsiteX1" fmla="*/ 12859 w 19050"/>
                <a:gd name="connsiteY1" fmla="*/ 7144 h 9525"/>
                <a:gd name="connsiteX2" fmla="*/ 7144 w 19050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8096"/>
                  </a:moveTo>
                  <a:cubicBezTo>
                    <a:pt x="9049" y="10954"/>
                    <a:pt x="11906" y="8096"/>
                    <a:pt x="12859" y="7144"/>
                  </a:cubicBezTo>
                  <a:cubicBezTo>
                    <a:pt x="9049" y="8096"/>
                    <a:pt x="10954" y="6191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52" name="Freeform: Shape 851">
              <a:extLst>
                <a:ext uri="{FF2B5EF4-FFF2-40B4-BE49-F238E27FC236}">
                  <a16:creationId xmlns:a16="http://schemas.microsoft.com/office/drawing/2014/main" id="{9661D50B-29EB-4D89-9FA3-E32DFADB9AF9}"/>
                </a:ext>
              </a:extLst>
            </p:cNvPr>
            <p:cNvSpPr/>
            <p:nvPr/>
          </p:nvSpPr>
          <p:spPr>
            <a:xfrm>
              <a:off x="7146717" y="1124426"/>
              <a:ext cx="9525" cy="9525"/>
            </a:xfrm>
            <a:custGeom>
              <a:avLst/>
              <a:gdLst>
                <a:gd name="connsiteX0" fmla="*/ 10368 w 9525"/>
                <a:gd name="connsiteY0" fmla="*/ 7144 h 9525"/>
                <a:gd name="connsiteX1" fmla="*/ 1036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368" y="7144"/>
                  </a:moveTo>
                  <a:cubicBezTo>
                    <a:pt x="6558" y="10001"/>
                    <a:pt x="5606" y="10954"/>
                    <a:pt x="1036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53" name="Freeform: Shape 852">
              <a:extLst>
                <a:ext uri="{FF2B5EF4-FFF2-40B4-BE49-F238E27FC236}">
                  <a16:creationId xmlns:a16="http://schemas.microsoft.com/office/drawing/2014/main" id="{7A2B1E94-304E-487F-88A7-DD3D906EB61E}"/>
                </a:ext>
              </a:extLst>
            </p:cNvPr>
            <p:cNvSpPr/>
            <p:nvPr/>
          </p:nvSpPr>
          <p:spPr>
            <a:xfrm>
              <a:off x="7036594" y="102631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7144"/>
                  </a:lnTo>
                  <a:cubicBezTo>
                    <a:pt x="8096" y="8096"/>
                    <a:pt x="8096" y="7144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54" name="Freeform: Shape 853">
              <a:extLst>
                <a:ext uri="{FF2B5EF4-FFF2-40B4-BE49-F238E27FC236}">
                  <a16:creationId xmlns:a16="http://schemas.microsoft.com/office/drawing/2014/main" id="{5B315129-E263-4F81-B7E0-244A0FA06843}"/>
                </a:ext>
              </a:extLst>
            </p:cNvPr>
            <p:cNvSpPr/>
            <p:nvPr/>
          </p:nvSpPr>
          <p:spPr>
            <a:xfrm>
              <a:off x="7021354" y="976980"/>
              <a:ext cx="57150" cy="57150"/>
            </a:xfrm>
            <a:custGeom>
              <a:avLst/>
              <a:gdLst>
                <a:gd name="connsiteX0" fmla="*/ 50006 w 57150"/>
                <a:gd name="connsiteY0" fmla="*/ 49814 h 57150"/>
                <a:gd name="connsiteX1" fmla="*/ 7144 w 57150"/>
                <a:gd name="connsiteY1" fmla="*/ 53624 h 57150"/>
                <a:gd name="connsiteX2" fmla="*/ 20479 w 57150"/>
                <a:gd name="connsiteY2" fmla="*/ 53624 h 57150"/>
                <a:gd name="connsiteX3" fmla="*/ 33814 w 57150"/>
                <a:gd name="connsiteY3" fmla="*/ 15524 h 57150"/>
                <a:gd name="connsiteX4" fmla="*/ 50006 w 57150"/>
                <a:gd name="connsiteY4" fmla="*/ 49814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150" h="57150">
                  <a:moveTo>
                    <a:pt x="50006" y="49814"/>
                  </a:moveTo>
                  <a:cubicBezTo>
                    <a:pt x="16669" y="26002"/>
                    <a:pt x="56674" y="-34958"/>
                    <a:pt x="7144" y="53624"/>
                  </a:cubicBezTo>
                  <a:cubicBezTo>
                    <a:pt x="15716" y="46957"/>
                    <a:pt x="20479" y="46957"/>
                    <a:pt x="20479" y="53624"/>
                  </a:cubicBezTo>
                  <a:cubicBezTo>
                    <a:pt x="20479" y="53624"/>
                    <a:pt x="24289" y="-2573"/>
                    <a:pt x="33814" y="15524"/>
                  </a:cubicBezTo>
                  <a:cubicBezTo>
                    <a:pt x="14764" y="25049"/>
                    <a:pt x="25241" y="68864"/>
                    <a:pt x="50006" y="498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55" name="Freeform: Shape 854">
              <a:extLst>
                <a:ext uri="{FF2B5EF4-FFF2-40B4-BE49-F238E27FC236}">
                  <a16:creationId xmlns:a16="http://schemas.microsoft.com/office/drawing/2014/main" id="{AEE0AAC0-A2C9-481B-875B-D2F0781670CF}"/>
                </a:ext>
              </a:extLst>
            </p:cNvPr>
            <p:cNvSpPr/>
            <p:nvPr/>
          </p:nvSpPr>
          <p:spPr>
            <a:xfrm>
              <a:off x="6977539" y="10225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56" name="Freeform: Shape 855">
              <a:extLst>
                <a:ext uri="{FF2B5EF4-FFF2-40B4-BE49-F238E27FC236}">
                  <a16:creationId xmlns:a16="http://schemas.microsoft.com/office/drawing/2014/main" id="{C62D0EC9-FBD3-4CA1-A7B2-7B3632B86B42}"/>
                </a:ext>
              </a:extLst>
            </p:cNvPr>
            <p:cNvSpPr/>
            <p:nvPr/>
          </p:nvSpPr>
          <p:spPr>
            <a:xfrm>
              <a:off x="6980396" y="1017266"/>
              <a:ext cx="9525" cy="19050"/>
            </a:xfrm>
            <a:custGeom>
              <a:avLst/>
              <a:gdLst>
                <a:gd name="connsiteX0" fmla="*/ 7144 w 9525"/>
                <a:gd name="connsiteY0" fmla="*/ 13339 h 19050"/>
                <a:gd name="connsiteX1" fmla="*/ 7144 w 9525"/>
                <a:gd name="connsiteY1" fmla="*/ 1333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3339"/>
                  </a:moveTo>
                  <a:cubicBezTo>
                    <a:pt x="7144" y="956"/>
                    <a:pt x="7144" y="10481"/>
                    <a:pt x="7144" y="1333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57" name="Freeform: Shape 856">
              <a:extLst>
                <a:ext uri="{FF2B5EF4-FFF2-40B4-BE49-F238E27FC236}">
                  <a16:creationId xmlns:a16="http://schemas.microsoft.com/office/drawing/2014/main" id="{A548B94A-06CF-44ED-BC09-E69D9FD37936}"/>
                </a:ext>
              </a:extLst>
            </p:cNvPr>
            <p:cNvSpPr/>
            <p:nvPr/>
          </p:nvSpPr>
          <p:spPr>
            <a:xfrm>
              <a:off x="6986069" y="984408"/>
              <a:ext cx="19050" cy="19050"/>
            </a:xfrm>
            <a:custGeom>
              <a:avLst/>
              <a:gdLst>
                <a:gd name="connsiteX0" fmla="*/ 11948 w 19050"/>
                <a:gd name="connsiteY0" fmla="*/ 7144 h 19050"/>
                <a:gd name="connsiteX1" fmla="*/ 11948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1948" y="7144"/>
                  </a:moveTo>
                  <a:cubicBezTo>
                    <a:pt x="8138" y="9049"/>
                    <a:pt x="3375" y="34766"/>
                    <a:pt x="1194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58" name="Freeform: Shape 857">
              <a:extLst>
                <a:ext uri="{FF2B5EF4-FFF2-40B4-BE49-F238E27FC236}">
                  <a16:creationId xmlns:a16="http://schemas.microsoft.com/office/drawing/2014/main" id="{08247976-CC1D-428E-8E78-D3BF78BBA0D5}"/>
                </a:ext>
              </a:extLst>
            </p:cNvPr>
            <p:cNvSpPr/>
            <p:nvPr/>
          </p:nvSpPr>
          <p:spPr>
            <a:xfrm>
              <a:off x="7013734" y="9891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0001"/>
                    <a:pt x="8096" y="1285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59" name="Freeform: Shape 858">
              <a:extLst>
                <a:ext uri="{FF2B5EF4-FFF2-40B4-BE49-F238E27FC236}">
                  <a16:creationId xmlns:a16="http://schemas.microsoft.com/office/drawing/2014/main" id="{5EB015A6-7D03-485B-84C3-A1B8020DFD5F}"/>
                </a:ext>
              </a:extLst>
            </p:cNvPr>
            <p:cNvSpPr/>
            <p:nvPr/>
          </p:nvSpPr>
          <p:spPr>
            <a:xfrm>
              <a:off x="7010241" y="1019651"/>
              <a:ext cx="9525" cy="9525"/>
            </a:xfrm>
            <a:custGeom>
              <a:avLst/>
              <a:gdLst>
                <a:gd name="connsiteX0" fmla="*/ 9684 w 9525"/>
                <a:gd name="connsiteY0" fmla="*/ 7144 h 9525"/>
                <a:gd name="connsiteX1" fmla="*/ 968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684" y="7144"/>
                  </a:moveTo>
                  <a:cubicBezTo>
                    <a:pt x="9684" y="7144"/>
                    <a:pt x="3969" y="14764"/>
                    <a:pt x="968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60" name="Freeform: Shape 859">
              <a:extLst>
                <a:ext uri="{FF2B5EF4-FFF2-40B4-BE49-F238E27FC236}">
                  <a16:creationId xmlns:a16="http://schemas.microsoft.com/office/drawing/2014/main" id="{5BF12F9A-AB0D-464B-A44A-EECC528C8767}"/>
                </a:ext>
              </a:extLst>
            </p:cNvPr>
            <p:cNvSpPr/>
            <p:nvPr/>
          </p:nvSpPr>
          <p:spPr>
            <a:xfrm>
              <a:off x="7002304" y="988218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cubicBezTo>
                    <a:pt x="9049" y="7144"/>
                    <a:pt x="8096" y="7144"/>
                    <a:pt x="7144" y="7144"/>
                  </a:cubicBezTo>
                  <a:lnTo>
                    <a:pt x="10001" y="809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61" name="Freeform: Shape 860">
              <a:extLst>
                <a:ext uri="{FF2B5EF4-FFF2-40B4-BE49-F238E27FC236}">
                  <a16:creationId xmlns:a16="http://schemas.microsoft.com/office/drawing/2014/main" id="{13961D9C-78AB-4FEC-B7D3-F5F6A0057B51}"/>
                </a:ext>
              </a:extLst>
            </p:cNvPr>
            <p:cNvSpPr/>
            <p:nvPr/>
          </p:nvSpPr>
          <p:spPr>
            <a:xfrm>
              <a:off x="7005253" y="1017005"/>
              <a:ext cx="9525" cy="9525"/>
            </a:xfrm>
            <a:custGeom>
              <a:avLst/>
              <a:gdLst>
                <a:gd name="connsiteX0" fmla="*/ 9909 w 9525"/>
                <a:gd name="connsiteY0" fmla="*/ 8837 h 9525"/>
                <a:gd name="connsiteX1" fmla="*/ 9909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9" y="8837"/>
                  </a:moveTo>
                  <a:cubicBezTo>
                    <a:pt x="8956" y="8837"/>
                    <a:pt x="4194" y="5027"/>
                    <a:pt x="9909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62" name="Freeform: Shape 861">
              <a:extLst>
                <a:ext uri="{FF2B5EF4-FFF2-40B4-BE49-F238E27FC236}">
                  <a16:creationId xmlns:a16="http://schemas.microsoft.com/office/drawing/2014/main" id="{69EAF25E-6B75-49BD-9533-7396C823EDED}"/>
                </a:ext>
              </a:extLst>
            </p:cNvPr>
            <p:cNvSpPr/>
            <p:nvPr/>
          </p:nvSpPr>
          <p:spPr>
            <a:xfrm>
              <a:off x="7008532" y="978375"/>
              <a:ext cx="9525" cy="47625"/>
            </a:xfrm>
            <a:custGeom>
              <a:avLst/>
              <a:gdLst>
                <a:gd name="connsiteX0" fmla="*/ 9488 w 9525"/>
                <a:gd name="connsiteY0" fmla="*/ 48420 h 47625"/>
                <a:gd name="connsiteX1" fmla="*/ 9488 w 9525"/>
                <a:gd name="connsiteY1" fmla="*/ 48420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47625">
                  <a:moveTo>
                    <a:pt x="9488" y="48420"/>
                  </a:moveTo>
                  <a:cubicBezTo>
                    <a:pt x="4726" y="-43973"/>
                    <a:pt x="8536" y="47467"/>
                    <a:pt x="9488" y="4842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63" name="Freeform: Shape 862">
              <a:extLst>
                <a:ext uri="{FF2B5EF4-FFF2-40B4-BE49-F238E27FC236}">
                  <a16:creationId xmlns:a16="http://schemas.microsoft.com/office/drawing/2014/main" id="{AA459D0C-E5C5-45F8-82E7-D4DBE77EB373}"/>
                </a:ext>
              </a:extLst>
            </p:cNvPr>
            <p:cNvSpPr/>
            <p:nvPr/>
          </p:nvSpPr>
          <p:spPr>
            <a:xfrm>
              <a:off x="7122411" y="1121568"/>
              <a:ext cx="9525" cy="9525"/>
            </a:xfrm>
            <a:custGeom>
              <a:avLst/>
              <a:gdLst>
                <a:gd name="connsiteX0" fmla="*/ 9909 w 9525"/>
                <a:gd name="connsiteY0" fmla="*/ 7144 h 9525"/>
                <a:gd name="connsiteX1" fmla="*/ 990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9" y="7144"/>
                  </a:moveTo>
                  <a:cubicBezTo>
                    <a:pt x="4194" y="13811"/>
                    <a:pt x="8957" y="8096"/>
                    <a:pt x="990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64" name="Freeform: Shape 863">
              <a:extLst>
                <a:ext uri="{FF2B5EF4-FFF2-40B4-BE49-F238E27FC236}">
                  <a16:creationId xmlns:a16="http://schemas.microsoft.com/office/drawing/2014/main" id="{727ADEEF-5BA6-4A9E-AF73-5A4FC2AFEC20}"/>
                </a:ext>
              </a:extLst>
            </p:cNvPr>
            <p:cNvSpPr/>
            <p:nvPr/>
          </p:nvSpPr>
          <p:spPr>
            <a:xfrm>
              <a:off x="7105174" y="111966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10001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8096"/>
                    <a:pt x="8096" y="9049"/>
                    <a:pt x="7144" y="10001"/>
                  </a:cubicBezTo>
                  <a:cubicBezTo>
                    <a:pt x="8096" y="9049"/>
                    <a:pt x="8096" y="8096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65" name="Freeform: Shape 864">
              <a:extLst>
                <a:ext uri="{FF2B5EF4-FFF2-40B4-BE49-F238E27FC236}">
                  <a16:creationId xmlns:a16="http://schemas.microsoft.com/office/drawing/2014/main" id="{D910AF25-4B61-4B25-9A72-D7FEA5DC3A3F}"/>
                </a:ext>
              </a:extLst>
            </p:cNvPr>
            <p:cNvSpPr/>
            <p:nvPr/>
          </p:nvSpPr>
          <p:spPr>
            <a:xfrm>
              <a:off x="7089099" y="1121568"/>
              <a:ext cx="28575" cy="38100"/>
            </a:xfrm>
            <a:custGeom>
              <a:avLst/>
              <a:gdLst>
                <a:gd name="connsiteX0" fmla="*/ 14645 w 28575"/>
                <a:gd name="connsiteY0" fmla="*/ 34766 h 38100"/>
                <a:gd name="connsiteX1" fmla="*/ 23218 w 28575"/>
                <a:gd name="connsiteY1" fmla="*/ 7144 h 38100"/>
                <a:gd name="connsiteX2" fmla="*/ 14645 w 28575"/>
                <a:gd name="connsiteY2" fmla="*/ 34766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38100">
                  <a:moveTo>
                    <a:pt x="14645" y="34766"/>
                  </a:moveTo>
                  <a:cubicBezTo>
                    <a:pt x="9883" y="30004"/>
                    <a:pt x="17503" y="17621"/>
                    <a:pt x="23218" y="7144"/>
                  </a:cubicBezTo>
                  <a:cubicBezTo>
                    <a:pt x="-6309" y="29051"/>
                    <a:pt x="13693" y="25241"/>
                    <a:pt x="14645" y="3476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66" name="Freeform: Shape 865">
              <a:extLst>
                <a:ext uri="{FF2B5EF4-FFF2-40B4-BE49-F238E27FC236}">
                  <a16:creationId xmlns:a16="http://schemas.microsoft.com/office/drawing/2014/main" id="{E210D099-3E59-4721-8111-F3B25C6F99FF}"/>
                </a:ext>
              </a:extLst>
            </p:cNvPr>
            <p:cNvSpPr/>
            <p:nvPr/>
          </p:nvSpPr>
          <p:spPr>
            <a:xfrm>
              <a:off x="7103269" y="1156103"/>
              <a:ext cx="9525" cy="9525"/>
            </a:xfrm>
            <a:custGeom>
              <a:avLst/>
              <a:gdLst>
                <a:gd name="connsiteX0" fmla="*/ 7144 w 9525"/>
                <a:gd name="connsiteY0" fmla="*/ 9756 h 9525"/>
                <a:gd name="connsiteX1" fmla="*/ 10001 w 9525"/>
                <a:gd name="connsiteY1" fmla="*/ 8804 h 9525"/>
                <a:gd name="connsiteX2" fmla="*/ 7144 w 9525"/>
                <a:gd name="connsiteY2" fmla="*/ 975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756"/>
                  </a:moveTo>
                  <a:cubicBezTo>
                    <a:pt x="9049" y="9756"/>
                    <a:pt x="9049" y="9756"/>
                    <a:pt x="10001" y="8804"/>
                  </a:cubicBezTo>
                  <a:cubicBezTo>
                    <a:pt x="10001" y="4994"/>
                    <a:pt x="9049" y="8804"/>
                    <a:pt x="7144" y="975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67" name="Freeform: Shape 866">
              <a:extLst>
                <a:ext uri="{FF2B5EF4-FFF2-40B4-BE49-F238E27FC236}">
                  <a16:creationId xmlns:a16="http://schemas.microsoft.com/office/drawing/2014/main" id="{59EA3483-B051-4ABA-897E-50E35919F8C4}"/>
                </a:ext>
              </a:extLst>
            </p:cNvPr>
            <p:cNvSpPr/>
            <p:nvPr/>
          </p:nvSpPr>
          <p:spPr>
            <a:xfrm>
              <a:off x="7057830" y="1089183"/>
              <a:ext cx="9525" cy="19050"/>
            </a:xfrm>
            <a:custGeom>
              <a:avLst/>
              <a:gdLst>
                <a:gd name="connsiteX0" fmla="*/ 7814 w 9525"/>
                <a:gd name="connsiteY0" fmla="*/ 7144 h 19050"/>
                <a:gd name="connsiteX1" fmla="*/ 781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814" y="7144"/>
                  </a:moveTo>
                  <a:cubicBezTo>
                    <a:pt x="5910" y="17621"/>
                    <a:pt x="8767" y="10954"/>
                    <a:pt x="781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68" name="Freeform: Shape 867">
              <a:extLst>
                <a:ext uri="{FF2B5EF4-FFF2-40B4-BE49-F238E27FC236}">
                  <a16:creationId xmlns:a16="http://schemas.microsoft.com/office/drawing/2014/main" id="{E445664F-A48F-46BE-AACC-F6326892CB2A}"/>
                </a:ext>
              </a:extLst>
            </p:cNvPr>
            <p:cNvSpPr/>
            <p:nvPr/>
          </p:nvSpPr>
          <p:spPr>
            <a:xfrm>
              <a:off x="7060406" y="109204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8096"/>
                  </a:lnTo>
                  <a:cubicBezTo>
                    <a:pt x="7144" y="8096"/>
                    <a:pt x="8096" y="8096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69" name="Freeform: Shape 868">
              <a:extLst>
                <a:ext uri="{FF2B5EF4-FFF2-40B4-BE49-F238E27FC236}">
                  <a16:creationId xmlns:a16="http://schemas.microsoft.com/office/drawing/2014/main" id="{76BEA2E3-A175-4B10-80D3-117CF807B4FB}"/>
                </a:ext>
              </a:extLst>
            </p:cNvPr>
            <p:cNvSpPr/>
            <p:nvPr/>
          </p:nvSpPr>
          <p:spPr>
            <a:xfrm>
              <a:off x="7057549" y="10882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70" name="Freeform: Shape 869">
              <a:extLst>
                <a:ext uri="{FF2B5EF4-FFF2-40B4-BE49-F238E27FC236}">
                  <a16:creationId xmlns:a16="http://schemas.microsoft.com/office/drawing/2014/main" id="{512CD8D6-4571-4F62-93F2-96D58AF22750}"/>
                </a:ext>
              </a:extLst>
            </p:cNvPr>
            <p:cNvSpPr/>
            <p:nvPr/>
          </p:nvSpPr>
          <p:spPr>
            <a:xfrm>
              <a:off x="6993731" y="984739"/>
              <a:ext cx="9525" cy="9525"/>
            </a:xfrm>
            <a:custGeom>
              <a:avLst/>
              <a:gdLst>
                <a:gd name="connsiteX0" fmla="*/ 10001 w 9525"/>
                <a:gd name="connsiteY0" fmla="*/ 8718 h 9525"/>
                <a:gd name="connsiteX1" fmla="*/ 7144 w 9525"/>
                <a:gd name="connsiteY1" fmla="*/ 7766 h 9525"/>
                <a:gd name="connsiteX2" fmla="*/ 10001 w 9525"/>
                <a:gd name="connsiteY2" fmla="*/ 871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718"/>
                  </a:moveTo>
                  <a:cubicBezTo>
                    <a:pt x="10001" y="5861"/>
                    <a:pt x="8096" y="7766"/>
                    <a:pt x="7144" y="7766"/>
                  </a:cubicBezTo>
                  <a:cubicBezTo>
                    <a:pt x="8096" y="7766"/>
                    <a:pt x="9049" y="8718"/>
                    <a:pt x="10001" y="871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71" name="Freeform: Shape 870">
              <a:extLst>
                <a:ext uri="{FF2B5EF4-FFF2-40B4-BE49-F238E27FC236}">
                  <a16:creationId xmlns:a16="http://schemas.microsoft.com/office/drawing/2014/main" id="{72FB209A-D825-4DD6-9B8C-EF2AC4E99FC2}"/>
                </a:ext>
              </a:extLst>
            </p:cNvPr>
            <p:cNvSpPr/>
            <p:nvPr/>
          </p:nvSpPr>
          <p:spPr>
            <a:xfrm>
              <a:off x="6928009" y="1012031"/>
              <a:ext cx="9525" cy="9525"/>
            </a:xfrm>
            <a:custGeom>
              <a:avLst/>
              <a:gdLst>
                <a:gd name="connsiteX0" fmla="*/ 8096 w 9525"/>
                <a:gd name="connsiteY0" fmla="*/ 10001 h 9525"/>
                <a:gd name="connsiteX1" fmla="*/ 7144 w 9525"/>
                <a:gd name="connsiteY1" fmla="*/ 7144 h 9525"/>
                <a:gd name="connsiteX2" fmla="*/ 8096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10001"/>
                  </a:moveTo>
                  <a:lnTo>
                    <a:pt x="7144" y="7144"/>
                  </a:lnTo>
                  <a:cubicBezTo>
                    <a:pt x="7144" y="9049"/>
                    <a:pt x="7144" y="10001"/>
                    <a:pt x="8096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72" name="Freeform: Shape 871">
              <a:extLst>
                <a:ext uri="{FF2B5EF4-FFF2-40B4-BE49-F238E27FC236}">
                  <a16:creationId xmlns:a16="http://schemas.microsoft.com/office/drawing/2014/main" id="{470BF3F8-7828-417F-98C9-821E71E0DF02}"/>
                </a:ext>
              </a:extLst>
            </p:cNvPr>
            <p:cNvSpPr/>
            <p:nvPr/>
          </p:nvSpPr>
          <p:spPr>
            <a:xfrm>
              <a:off x="6886099" y="107965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8096" y="8096"/>
                    <a:pt x="7144" y="8096"/>
                  </a:cubicBezTo>
                  <a:cubicBezTo>
                    <a:pt x="7144" y="8096"/>
                    <a:pt x="8096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73" name="Freeform: Shape 872">
              <a:extLst>
                <a:ext uri="{FF2B5EF4-FFF2-40B4-BE49-F238E27FC236}">
                  <a16:creationId xmlns:a16="http://schemas.microsoft.com/office/drawing/2014/main" id="{BACC9D3C-0C0D-487B-933F-66B5D50DA344}"/>
                </a:ext>
              </a:extLst>
            </p:cNvPr>
            <p:cNvSpPr/>
            <p:nvPr/>
          </p:nvSpPr>
          <p:spPr>
            <a:xfrm>
              <a:off x="6882490" y="1080611"/>
              <a:ext cx="9525" cy="9525"/>
            </a:xfrm>
            <a:custGeom>
              <a:avLst/>
              <a:gdLst>
                <a:gd name="connsiteX0" fmla="*/ 10752 w 9525"/>
                <a:gd name="connsiteY0" fmla="*/ 7144 h 9525"/>
                <a:gd name="connsiteX1" fmla="*/ 10752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752" y="7144"/>
                  </a:moveTo>
                  <a:cubicBezTo>
                    <a:pt x="3132" y="15716"/>
                    <a:pt x="9800" y="9049"/>
                    <a:pt x="10752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74" name="Freeform: Shape 873">
              <a:extLst>
                <a:ext uri="{FF2B5EF4-FFF2-40B4-BE49-F238E27FC236}">
                  <a16:creationId xmlns:a16="http://schemas.microsoft.com/office/drawing/2014/main" id="{E61B71C8-13FE-48D7-8167-CAB9E9860D88}"/>
                </a:ext>
              </a:extLst>
            </p:cNvPr>
            <p:cNvSpPr/>
            <p:nvPr/>
          </p:nvSpPr>
          <p:spPr>
            <a:xfrm>
              <a:off x="6890374" y="1037748"/>
              <a:ext cx="19050" cy="38100"/>
            </a:xfrm>
            <a:custGeom>
              <a:avLst/>
              <a:gdLst>
                <a:gd name="connsiteX0" fmla="*/ 19061 w 19050"/>
                <a:gd name="connsiteY0" fmla="*/ 31909 h 38100"/>
                <a:gd name="connsiteX1" fmla="*/ 7631 w 19050"/>
                <a:gd name="connsiteY1" fmla="*/ 7144 h 38100"/>
                <a:gd name="connsiteX2" fmla="*/ 19061 w 19050"/>
                <a:gd name="connsiteY2" fmla="*/ 31909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38100">
                  <a:moveTo>
                    <a:pt x="19061" y="31909"/>
                  </a:moveTo>
                  <a:cubicBezTo>
                    <a:pt x="16204" y="24289"/>
                    <a:pt x="20014" y="9049"/>
                    <a:pt x="7631" y="7144"/>
                  </a:cubicBezTo>
                  <a:cubicBezTo>
                    <a:pt x="4774" y="15716"/>
                    <a:pt x="15251" y="40481"/>
                    <a:pt x="19061" y="3190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75" name="Freeform: Shape 874">
              <a:extLst>
                <a:ext uri="{FF2B5EF4-FFF2-40B4-BE49-F238E27FC236}">
                  <a16:creationId xmlns:a16="http://schemas.microsoft.com/office/drawing/2014/main" id="{665DBE87-DEEC-48C1-A461-F871E8117C95}"/>
                </a:ext>
              </a:extLst>
            </p:cNvPr>
            <p:cNvSpPr/>
            <p:nvPr/>
          </p:nvSpPr>
          <p:spPr>
            <a:xfrm>
              <a:off x="6884822" y="1062738"/>
              <a:ext cx="38100" cy="28575"/>
            </a:xfrm>
            <a:custGeom>
              <a:avLst/>
              <a:gdLst>
                <a:gd name="connsiteX0" fmla="*/ 11278 w 38100"/>
                <a:gd name="connsiteY0" fmla="*/ 18349 h 28575"/>
                <a:gd name="connsiteX1" fmla="*/ 24613 w 38100"/>
                <a:gd name="connsiteY1" fmla="*/ 8824 h 28575"/>
                <a:gd name="connsiteX2" fmla="*/ 11278 w 38100"/>
                <a:gd name="connsiteY2" fmla="*/ 18349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" h="28575">
                  <a:moveTo>
                    <a:pt x="11278" y="18349"/>
                  </a:moveTo>
                  <a:cubicBezTo>
                    <a:pt x="20803" y="17397"/>
                    <a:pt x="44615" y="48829"/>
                    <a:pt x="24613" y="8824"/>
                  </a:cubicBezTo>
                  <a:cubicBezTo>
                    <a:pt x="20803" y="-1653"/>
                    <a:pt x="-2057" y="41209"/>
                    <a:pt x="11278" y="183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76" name="Freeform: Shape 875">
              <a:extLst>
                <a:ext uri="{FF2B5EF4-FFF2-40B4-BE49-F238E27FC236}">
                  <a16:creationId xmlns:a16="http://schemas.microsoft.com/office/drawing/2014/main" id="{44005970-FF4B-472E-AC1D-53C465050A9F}"/>
                </a:ext>
              </a:extLst>
            </p:cNvPr>
            <p:cNvSpPr/>
            <p:nvPr/>
          </p:nvSpPr>
          <p:spPr>
            <a:xfrm>
              <a:off x="6902291" y="10653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77" name="Freeform: Shape 876">
              <a:extLst>
                <a:ext uri="{FF2B5EF4-FFF2-40B4-BE49-F238E27FC236}">
                  <a16:creationId xmlns:a16="http://schemas.microsoft.com/office/drawing/2014/main" id="{FBFD9862-C08D-4FAF-9734-53520D466C8F}"/>
                </a:ext>
              </a:extLst>
            </p:cNvPr>
            <p:cNvSpPr/>
            <p:nvPr/>
          </p:nvSpPr>
          <p:spPr>
            <a:xfrm>
              <a:off x="7413964" y="1218257"/>
              <a:ext cx="28575" cy="19050"/>
            </a:xfrm>
            <a:custGeom>
              <a:avLst/>
              <a:gdLst>
                <a:gd name="connsiteX0" fmla="*/ 7916 w 28575"/>
                <a:gd name="connsiteY0" fmla="*/ 13325 h 19050"/>
                <a:gd name="connsiteX1" fmla="*/ 7916 w 28575"/>
                <a:gd name="connsiteY1" fmla="*/ 1332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19050">
                  <a:moveTo>
                    <a:pt x="7916" y="13325"/>
                  </a:moveTo>
                  <a:cubicBezTo>
                    <a:pt x="296" y="16183"/>
                    <a:pt x="52683" y="-1915"/>
                    <a:pt x="7916" y="1332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78" name="Freeform: Shape 877">
              <a:extLst>
                <a:ext uri="{FF2B5EF4-FFF2-40B4-BE49-F238E27FC236}">
                  <a16:creationId xmlns:a16="http://schemas.microsoft.com/office/drawing/2014/main" id="{B72E2ADD-FFB5-48BC-9511-24DB7A814AAA}"/>
                </a:ext>
              </a:extLst>
            </p:cNvPr>
            <p:cNvSpPr/>
            <p:nvPr/>
          </p:nvSpPr>
          <p:spPr>
            <a:xfrm>
              <a:off x="7701439" y="9663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0001"/>
                    <a:pt x="7144" y="10001"/>
                    <a:pt x="8096" y="10001"/>
                  </a:cubicBezTo>
                  <a:cubicBezTo>
                    <a:pt x="8096" y="10001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79" name="Freeform: Shape 878">
              <a:extLst>
                <a:ext uri="{FF2B5EF4-FFF2-40B4-BE49-F238E27FC236}">
                  <a16:creationId xmlns:a16="http://schemas.microsoft.com/office/drawing/2014/main" id="{24B69873-3F17-4D7F-A943-C34255AB8BCD}"/>
                </a:ext>
              </a:extLst>
            </p:cNvPr>
            <p:cNvSpPr/>
            <p:nvPr/>
          </p:nvSpPr>
          <p:spPr>
            <a:xfrm>
              <a:off x="7458551" y="1216818"/>
              <a:ext cx="9525" cy="19050"/>
            </a:xfrm>
            <a:custGeom>
              <a:avLst/>
              <a:gdLst>
                <a:gd name="connsiteX0" fmla="*/ 7144 w 9525"/>
                <a:gd name="connsiteY0" fmla="*/ 12859 h 19050"/>
                <a:gd name="connsiteX1" fmla="*/ 9049 w 9525"/>
                <a:gd name="connsiteY1" fmla="*/ 7144 h 19050"/>
                <a:gd name="connsiteX2" fmla="*/ 7144 w 9525"/>
                <a:gd name="connsiteY2" fmla="*/ 1285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12859"/>
                  </a:moveTo>
                  <a:lnTo>
                    <a:pt x="9049" y="7144"/>
                  </a:lnTo>
                  <a:cubicBezTo>
                    <a:pt x="8096" y="8096"/>
                    <a:pt x="7144" y="10001"/>
                    <a:pt x="7144" y="1285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80" name="Freeform: Shape 879">
              <a:extLst>
                <a:ext uri="{FF2B5EF4-FFF2-40B4-BE49-F238E27FC236}">
                  <a16:creationId xmlns:a16="http://schemas.microsoft.com/office/drawing/2014/main" id="{2A4F09FE-F71D-4490-A0CE-A4F13F005804}"/>
                </a:ext>
              </a:extLst>
            </p:cNvPr>
            <p:cNvSpPr/>
            <p:nvPr/>
          </p:nvSpPr>
          <p:spPr>
            <a:xfrm>
              <a:off x="7455694" y="1305293"/>
              <a:ext cx="9525" cy="9525"/>
            </a:xfrm>
            <a:custGeom>
              <a:avLst/>
              <a:gdLst>
                <a:gd name="connsiteX0" fmla="*/ 7144 w 9525"/>
                <a:gd name="connsiteY0" fmla="*/ 9156 h 9525"/>
                <a:gd name="connsiteX1" fmla="*/ 7144 w 9525"/>
                <a:gd name="connsiteY1" fmla="*/ 915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156"/>
                  </a:moveTo>
                  <a:cubicBezTo>
                    <a:pt x="7144" y="12014"/>
                    <a:pt x="10001" y="3441"/>
                    <a:pt x="7144" y="915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81" name="Freeform: Shape 880">
              <a:extLst>
                <a:ext uri="{FF2B5EF4-FFF2-40B4-BE49-F238E27FC236}">
                  <a16:creationId xmlns:a16="http://schemas.microsoft.com/office/drawing/2014/main" id="{FD2A62EA-0E9E-4E62-92C0-85388A07591E}"/>
                </a:ext>
              </a:extLst>
            </p:cNvPr>
            <p:cNvSpPr/>
            <p:nvPr/>
          </p:nvSpPr>
          <p:spPr>
            <a:xfrm>
              <a:off x="7515701" y="117419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6906"/>
                    <a:pt x="8096" y="6906"/>
                    <a:pt x="7144" y="7858"/>
                  </a:cubicBez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82" name="Freeform: Shape 881">
              <a:extLst>
                <a:ext uri="{FF2B5EF4-FFF2-40B4-BE49-F238E27FC236}">
                  <a16:creationId xmlns:a16="http://schemas.microsoft.com/office/drawing/2014/main" id="{8A87B40E-580F-4129-A30F-987A28F015CA}"/>
                </a:ext>
              </a:extLst>
            </p:cNvPr>
            <p:cNvSpPr/>
            <p:nvPr/>
          </p:nvSpPr>
          <p:spPr>
            <a:xfrm>
              <a:off x="7369016" y="1322132"/>
              <a:ext cx="28575" cy="28575"/>
            </a:xfrm>
            <a:custGeom>
              <a:avLst/>
              <a:gdLst>
                <a:gd name="connsiteX0" fmla="*/ 7144 w 28575"/>
                <a:gd name="connsiteY0" fmla="*/ 21845 h 28575"/>
                <a:gd name="connsiteX1" fmla="*/ 7144 w 28575"/>
                <a:gd name="connsiteY1" fmla="*/ 21845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28575">
                  <a:moveTo>
                    <a:pt x="7144" y="21845"/>
                  </a:moveTo>
                  <a:cubicBezTo>
                    <a:pt x="19526" y="9463"/>
                    <a:pt x="33814" y="-3872"/>
                    <a:pt x="7144" y="218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83" name="Freeform: Shape 882">
              <a:extLst>
                <a:ext uri="{FF2B5EF4-FFF2-40B4-BE49-F238E27FC236}">
                  <a16:creationId xmlns:a16="http://schemas.microsoft.com/office/drawing/2014/main" id="{98CEF4B9-F28A-436C-BC81-8095D21B2BC6}"/>
                </a:ext>
              </a:extLst>
            </p:cNvPr>
            <p:cNvSpPr/>
            <p:nvPr/>
          </p:nvSpPr>
          <p:spPr>
            <a:xfrm>
              <a:off x="7681436" y="11149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84" name="Freeform: Shape 883">
              <a:extLst>
                <a:ext uri="{FF2B5EF4-FFF2-40B4-BE49-F238E27FC236}">
                  <a16:creationId xmlns:a16="http://schemas.microsoft.com/office/drawing/2014/main" id="{D0DE38B4-C4C9-49F7-B8CC-09CA17E7CC18}"/>
                </a:ext>
              </a:extLst>
            </p:cNvPr>
            <p:cNvSpPr/>
            <p:nvPr/>
          </p:nvSpPr>
          <p:spPr>
            <a:xfrm>
              <a:off x="7681436" y="1114901"/>
              <a:ext cx="9525" cy="9525"/>
            </a:xfrm>
            <a:custGeom>
              <a:avLst/>
              <a:gdLst>
                <a:gd name="connsiteX0" fmla="*/ 9049 w 9525"/>
                <a:gd name="connsiteY0" fmla="*/ 9049 h 9525"/>
                <a:gd name="connsiteX1" fmla="*/ 7144 w 9525"/>
                <a:gd name="connsiteY1" fmla="*/ 7144 h 9525"/>
                <a:gd name="connsiteX2" fmla="*/ 9049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9049"/>
                  </a:moveTo>
                  <a:lnTo>
                    <a:pt x="7144" y="7144"/>
                  </a:lnTo>
                  <a:cubicBezTo>
                    <a:pt x="8096" y="9049"/>
                    <a:pt x="8096" y="10954"/>
                    <a:pt x="9049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85" name="Freeform: Shape 884">
              <a:extLst>
                <a:ext uri="{FF2B5EF4-FFF2-40B4-BE49-F238E27FC236}">
                  <a16:creationId xmlns:a16="http://schemas.microsoft.com/office/drawing/2014/main" id="{3AB6A290-872F-4BFC-A241-756F9FF7A4E9}"/>
                </a:ext>
              </a:extLst>
            </p:cNvPr>
            <p:cNvSpPr/>
            <p:nvPr/>
          </p:nvSpPr>
          <p:spPr>
            <a:xfrm>
              <a:off x="7457705" y="1222216"/>
              <a:ext cx="9525" cy="19050"/>
            </a:xfrm>
            <a:custGeom>
              <a:avLst/>
              <a:gdLst>
                <a:gd name="connsiteX0" fmla="*/ 7990 w 9525"/>
                <a:gd name="connsiteY0" fmla="*/ 12224 h 19050"/>
                <a:gd name="connsiteX1" fmla="*/ 7990 w 9525"/>
                <a:gd name="connsiteY1" fmla="*/ 1222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990" y="12224"/>
                  </a:moveTo>
                  <a:cubicBezTo>
                    <a:pt x="6086" y="794"/>
                    <a:pt x="7990" y="12224"/>
                    <a:pt x="7990" y="1222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86" name="Freeform: Shape 885">
              <a:extLst>
                <a:ext uri="{FF2B5EF4-FFF2-40B4-BE49-F238E27FC236}">
                  <a16:creationId xmlns:a16="http://schemas.microsoft.com/office/drawing/2014/main" id="{D617DBA6-9B82-4F80-A420-0238163E5A05}"/>
                </a:ext>
              </a:extLst>
            </p:cNvPr>
            <p:cNvSpPr/>
            <p:nvPr/>
          </p:nvSpPr>
          <p:spPr>
            <a:xfrm>
              <a:off x="7450770" y="1243488"/>
              <a:ext cx="19050" cy="19050"/>
            </a:xfrm>
            <a:custGeom>
              <a:avLst/>
              <a:gdLst>
                <a:gd name="connsiteX0" fmla="*/ 13972 w 19050"/>
                <a:gd name="connsiteY0" fmla="*/ 7144 h 19050"/>
                <a:gd name="connsiteX1" fmla="*/ 13972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3972" y="7144"/>
                  </a:moveTo>
                  <a:cubicBezTo>
                    <a:pt x="6352" y="12859"/>
                    <a:pt x="3495" y="19526"/>
                    <a:pt x="13972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87" name="Freeform: Shape 886">
              <a:extLst>
                <a:ext uri="{FF2B5EF4-FFF2-40B4-BE49-F238E27FC236}">
                  <a16:creationId xmlns:a16="http://schemas.microsoft.com/office/drawing/2014/main" id="{BDF548B2-E454-42EA-9A28-ABFB3CC4BC8D}"/>
                </a:ext>
              </a:extLst>
            </p:cNvPr>
            <p:cNvSpPr/>
            <p:nvPr/>
          </p:nvSpPr>
          <p:spPr>
            <a:xfrm>
              <a:off x="7459504" y="1142507"/>
              <a:ext cx="76200" cy="95250"/>
            </a:xfrm>
            <a:custGeom>
              <a:avLst/>
              <a:gdLst>
                <a:gd name="connsiteX0" fmla="*/ 53816 w 76200"/>
                <a:gd name="connsiteY0" fmla="*/ 40498 h 95250"/>
                <a:gd name="connsiteX1" fmla="*/ 55721 w 76200"/>
                <a:gd name="connsiteY1" fmla="*/ 24305 h 95250"/>
                <a:gd name="connsiteX2" fmla="*/ 60484 w 76200"/>
                <a:gd name="connsiteY2" fmla="*/ 7160 h 95250"/>
                <a:gd name="connsiteX3" fmla="*/ 7144 w 76200"/>
                <a:gd name="connsiteY3" fmla="*/ 80503 h 95250"/>
                <a:gd name="connsiteX4" fmla="*/ 11906 w 76200"/>
                <a:gd name="connsiteY4" fmla="*/ 89075 h 95250"/>
                <a:gd name="connsiteX5" fmla="*/ 22384 w 76200"/>
                <a:gd name="connsiteY5" fmla="*/ 88123 h 95250"/>
                <a:gd name="connsiteX6" fmla="*/ 53816 w 76200"/>
                <a:gd name="connsiteY6" fmla="*/ 40498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6200" h="95250">
                  <a:moveTo>
                    <a:pt x="53816" y="40498"/>
                  </a:moveTo>
                  <a:cubicBezTo>
                    <a:pt x="47149" y="45260"/>
                    <a:pt x="70961" y="24305"/>
                    <a:pt x="55721" y="24305"/>
                  </a:cubicBezTo>
                  <a:cubicBezTo>
                    <a:pt x="64294" y="30020"/>
                    <a:pt x="79534" y="23353"/>
                    <a:pt x="60484" y="7160"/>
                  </a:cubicBezTo>
                  <a:cubicBezTo>
                    <a:pt x="59531" y="6208"/>
                    <a:pt x="20479" y="47165"/>
                    <a:pt x="7144" y="80503"/>
                  </a:cubicBezTo>
                  <a:cubicBezTo>
                    <a:pt x="10001" y="74788"/>
                    <a:pt x="11906" y="77645"/>
                    <a:pt x="11906" y="89075"/>
                  </a:cubicBezTo>
                  <a:cubicBezTo>
                    <a:pt x="13811" y="74788"/>
                    <a:pt x="17621" y="74788"/>
                    <a:pt x="22384" y="88123"/>
                  </a:cubicBezTo>
                  <a:cubicBezTo>
                    <a:pt x="51911" y="60500"/>
                    <a:pt x="50006" y="47165"/>
                    <a:pt x="53816" y="4049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88" name="Freeform: Shape 887">
              <a:extLst>
                <a:ext uri="{FF2B5EF4-FFF2-40B4-BE49-F238E27FC236}">
                  <a16:creationId xmlns:a16="http://schemas.microsoft.com/office/drawing/2014/main" id="{BFF94C6A-56BD-42AC-9477-EACA57748042}"/>
                </a:ext>
              </a:extLst>
            </p:cNvPr>
            <p:cNvSpPr/>
            <p:nvPr/>
          </p:nvSpPr>
          <p:spPr>
            <a:xfrm>
              <a:off x="7488079" y="12025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89" name="Freeform: Shape 888">
              <a:extLst>
                <a:ext uri="{FF2B5EF4-FFF2-40B4-BE49-F238E27FC236}">
                  <a16:creationId xmlns:a16="http://schemas.microsoft.com/office/drawing/2014/main" id="{7EA934F9-1A9F-4C1C-B5CF-D67A2DC387B7}"/>
                </a:ext>
              </a:extLst>
            </p:cNvPr>
            <p:cNvSpPr/>
            <p:nvPr/>
          </p:nvSpPr>
          <p:spPr>
            <a:xfrm>
              <a:off x="7501414" y="118877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10001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90" name="Freeform: Shape 889">
              <a:extLst>
                <a:ext uri="{FF2B5EF4-FFF2-40B4-BE49-F238E27FC236}">
                  <a16:creationId xmlns:a16="http://schemas.microsoft.com/office/drawing/2014/main" id="{8462C88E-3FC7-4D8A-A0C7-7AC6C69294F4}"/>
                </a:ext>
              </a:extLst>
            </p:cNvPr>
            <p:cNvSpPr/>
            <p:nvPr/>
          </p:nvSpPr>
          <p:spPr>
            <a:xfrm>
              <a:off x="7463949" y="1236821"/>
              <a:ext cx="9525" cy="9525"/>
            </a:xfrm>
            <a:custGeom>
              <a:avLst/>
              <a:gdLst>
                <a:gd name="connsiteX0" fmla="*/ 8414 w 9525"/>
                <a:gd name="connsiteY0" fmla="*/ 7144 h 9525"/>
                <a:gd name="connsiteX1" fmla="*/ 841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144"/>
                  </a:moveTo>
                  <a:cubicBezTo>
                    <a:pt x="5556" y="16669"/>
                    <a:pt x="8414" y="7144"/>
                    <a:pt x="841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91" name="Freeform: Shape 890">
              <a:extLst>
                <a:ext uri="{FF2B5EF4-FFF2-40B4-BE49-F238E27FC236}">
                  <a16:creationId xmlns:a16="http://schemas.microsoft.com/office/drawing/2014/main" id="{C661FDB5-88B7-42E5-82BC-AA0373D84D23}"/>
                </a:ext>
              </a:extLst>
            </p:cNvPr>
            <p:cNvSpPr/>
            <p:nvPr/>
          </p:nvSpPr>
          <p:spPr>
            <a:xfrm>
              <a:off x="7459080" y="1227084"/>
              <a:ext cx="9525" cy="9525"/>
            </a:xfrm>
            <a:custGeom>
              <a:avLst/>
              <a:gdLst>
                <a:gd name="connsiteX0" fmla="*/ 7567 w 9525"/>
                <a:gd name="connsiteY0" fmla="*/ 9260 h 9525"/>
                <a:gd name="connsiteX1" fmla="*/ 7567 w 9525"/>
                <a:gd name="connsiteY1" fmla="*/ 926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9260"/>
                  </a:moveTo>
                  <a:cubicBezTo>
                    <a:pt x="6615" y="4498"/>
                    <a:pt x="7567" y="9260"/>
                    <a:pt x="7567" y="926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92" name="Freeform: Shape 891">
              <a:extLst>
                <a:ext uri="{FF2B5EF4-FFF2-40B4-BE49-F238E27FC236}">
                  <a16:creationId xmlns:a16="http://schemas.microsoft.com/office/drawing/2014/main" id="{30EBA07E-139B-49B2-952C-0082DB5F7978}"/>
                </a:ext>
              </a:extLst>
            </p:cNvPr>
            <p:cNvSpPr/>
            <p:nvPr/>
          </p:nvSpPr>
          <p:spPr>
            <a:xfrm>
              <a:off x="7570946" y="118348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7144" y="7144"/>
                  </a:lnTo>
                  <a:cubicBezTo>
                    <a:pt x="7144" y="8096"/>
                    <a:pt x="7144" y="9049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93" name="Freeform: Shape 892">
              <a:extLst>
                <a:ext uri="{FF2B5EF4-FFF2-40B4-BE49-F238E27FC236}">
                  <a16:creationId xmlns:a16="http://schemas.microsoft.com/office/drawing/2014/main" id="{25CFB2E8-4DC0-4106-BA0A-74B10A058C8E}"/>
                </a:ext>
              </a:extLst>
            </p:cNvPr>
            <p:cNvSpPr/>
            <p:nvPr/>
          </p:nvSpPr>
          <p:spPr>
            <a:xfrm>
              <a:off x="7489031" y="1174843"/>
              <a:ext cx="47625" cy="47625"/>
            </a:xfrm>
            <a:custGeom>
              <a:avLst/>
              <a:gdLst>
                <a:gd name="connsiteX0" fmla="*/ 39529 w 47625"/>
                <a:gd name="connsiteY0" fmla="*/ 8162 h 47625"/>
                <a:gd name="connsiteX1" fmla="*/ 7144 w 47625"/>
                <a:gd name="connsiteY1" fmla="*/ 35784 h 47625"/>
                <a:gd name="connsiteX2" fmla="*/ 11906 w 47625"/>
                <a:gd name="connsiteY2" fmla="*/ 41499 h 47625"/>
                <a:gd name="connsiteX3" fmla="*/ 39529 w 47625"/>
                <a:gd name="connsiteY3" fmla="*/ 8162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25" h="47625">
                  <a:moveTo>
                    <a:pt x="39529" y="8162"/>
                  </a:moveTo>
                  <a:cubicBezTo>
                    <a:pt x="34766" y="11972"/>
                    <a:pt x="19526" y="37689"/>
                    <a:pt x="7144" y="35784"/>
                  </a:cubicBezTo>
                  <a:cubicBezTo>
                    <a:pt x="10954" y="36737"/>
                    <a:pt x="12859" y="38642"/>
                    <a:pt x="11906" y="41499"/>
                  </a:cubicBezTo>
                  <a:cubicBezTo>
                    <a:pt x="35719" y="48167"/>
                    <a:pt x="46196" y="-411"/>
                    <a:pt x="39529" y="816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94" name="Freeform: Shape 893">
              <a:extLst>
                <a:ext uri="{FF2B5EF4-FFF2-40B4-BE49-F238E27FC236}">
                  <a16:creationId xmlns:a16="http://schemas.microsoft.com/office/drawing/2014/main" id="{DBD9B751-8A4A-4140-B0FB-C4EEB0343F57}"/>
                </a:ext>
              </a:extLst>
            </p:cNvPr>
            <p:cNvSpPr/>
            <p:nvPr/>
          </p:nvSpPr>
          <p:spPr>
            <a:xfrm>
              <a:off x="7471886" y="123354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8096" y="6615"/>
                    <a:pt x="7144" y="7567"/>
                  </a:cubicBezTo>
                  <a:cubicBezTo>
                    <a:pt x="8096" y="6615"/>
                    <a:pt x="8096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95" name="Freeform: Shape 894">
              <a:extLst>
                <a:ext uri="{FF2B5EF4-FFF2-40B4-BE49-F238E27FC236}">
                  <a16:creationId xmlns:a16="http://schemas.microsoft.com/office/drawing/2014/main" id="{F6A55A43-0913-422A-84CC-ACAC3AE737AA}"/>
                </a:ext>
              </a:extLst>
            </p:cNvPr>
            <p:cNvSpPr/>
            <p:nvPr/>
          </p:nvSpPr>
          <p:spPr>
            <a:xfrm>
              <a:off x="7370921" y="1179671"/>
              <a:ext cx="57150" cy="47625"/>
            </a:xfrm>
            <a:custGeom>
              <a:avLst/>
              <a:gdLst>
                <a:gd name="connsiteX0" fmla="*/ 7144 w 57150"/>
                <a:gd name="connsiteY0" fmla="*/ 25241 h 47625"/>
                <a:gd name="connsiteX1" fmla="*/ 55721 w 57150"/>
                <a:gd name="connsiteY1" fmla="*/ 7144 h 47625"/>
                <a:gd name="connsiteX2" fmla="*/ 53816 w 57150"/>
                <a:gd name="connsiteY2" fmla="*/ 22384 h 47625"/>
                <a:gd name="connsiteX3" fmla="*/ 29051 w 57150"/>
                <a:gd name="connsiteY3" fmla="*/ 43339 h 47625"/>
                <a:gd name="connsiteX4" fmla="*/ 7144 w 57150"/>
                <a:gd name="connsiteY4" fmla="*/ 25241 h 47625"/>
                <a:gd name="connsiteX5" fmla="*/ 11906 w 57150"/>
                <a:gd name="connsiteY5" fmla="*/ 22384 h 47625"/>
                <a:gd name="connsiteX6" fmla="*/ 15716 w 57150"/>
                <a:gd name="connsiteY6" fmla="*/ 22384 h 47625"/>
                <a:gd name="connsiteX7" fmla="*/ 11906 w 57150"/>
                <a:gd name="connsiteY7" fmla="*/ 22384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7150" h="47625">
                  <a:moveTo>
                    <a:pt x="7144" y="25241"/>
                  </a:moveTo>
                  <a:cubicBezTo>
                    <a:pt x="20479" y="19526"/>
                    <a:pt x="34766" y="10001"/>
                    <a:pt x="55721" y="7144"/>
                  </a:cubicBezTo>
                  <a:cubicBezTo>
                    <a:pt x="56674" y="9049"/>
                    <a:pt x="51911" y="23336"/>
                    <a:pt x="53816" y="22384"/>
                  </a:cubicBezTo>
                  <a:cubicBezTo>
                    <a:pt x="37624" y="-476"/>
                    <a:pt x="47149" y="29051"/>
                    <a:pt x="29051" y="43339"/>
                  </a:cubicBezTo>
                  <a:cubicBezTo>
                    <a:pt x="30956" y="9049"/>
                    <a:pt x="8096" y="29051"/>
                    <a:pt x="7144" y="25241"/>
                  </a:cubicBezTo>
                  <a:close/>
                  <a:moveTo>
                    <a:pt x="11906" y="22384"/>
                  </a:moveTo>
                  <a:lnTo>
                    <a:pt x="15716" y="22384"/>
                  </a:lnTo>
                  <a:cubicBezTo>
                    <a:pt x="14764" y="21431"/>
                    <a:pt x="12859" y="21431"/>
                    <a:pt x="11906" y="2238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96" name="Freeform: Shape 895">
              <a:extLst>
                <a:ext uri="{FF2B5EF4-FFF2-40B4-BE49-F238E27FC236}">
                  <a16:creationId xmlns:a16="http://schemas.microsoft.com/office/drawing/2014/main" id="{C52D2D0F-90FF-488C-A079-EB90A3872A79}"/>
                </a:ext>
              </a:extLst>
            </p:cNvPr>
            <p:cNvSpPr/>
            <p:nvPr/>
          </p:nvSpPr>
          <p:spPr>
            <a:xfrm>
              <a:off x="6901339" y="113014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9049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97" name="Freeform: Shape 896">
              <a:extLst>
                <a:ext uri="{FF2B5EF4-FFF2-40B4-BE49-F238E27FC236}">
                  <a16:creationId xmlns:a16="http://schemas.microsoft.com/office/drawing/2014/main" id="{6296BDC5-A24E-4826-9031-DE205289C2A9}"/>
                </a:ext>
              </a:extLst>
            </p:cNvPr>
            <p:cNvSpPr/>
            <p:nvPr/>
          </p:nvSpPr>
          <p:spPr>
            <a:xfrm>
              <a:off x="7207091" y="131587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7144"/>
                  </a:lnTo>
                  <a:cubicBezTo>
                    <a:pt x="7144" y="7144"/>
                    <a:pt x="8096" y="7144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98" name="Freeform: Shape 897">
              <a:extLst>
                <a:ext uri="{FF2B5EF4-FFF2-40B4-BE49-F238E27FC236}">
                  <a16:creationId xmlns:a16="http://schemas.microsoft.com/office/drawing/2014/main" id="{04AAB8A2-C59C-4F37-A13A-A35D9EAB2795}"/>
                </a:ext>
              </a:extLst>
            </p:cNvPr>
            <p:cNvSpPr/>
            <p:nvPr/>
          </p:nvSpPr>
          <p:spPr>
            <a:xfrm>
              <a:off x="7149941" y="1338738"/>
              <a:ext cx="9525" cy="9525"/>
            </a:xfrm>
            <a:custGeom>
              <a:avLst/>
              <a:gdLst>
                <a:gd name="connsiteX0" fmla="*/ 10954 w 9525"/>
                <a:gd name="connsiteY0" fmla="*/ 7144 h 9525"/>
                <a:gd name="connsiteX1" fmla="*/ 7144 w 9525"/>
                <a:gd name="connsiteY1" fmla="*/ 9049 h 9525"/>
                <a:gd name="connsiteX2" fmla="*/ 1095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144"/>
                  </a:moveTo>
                  <a:lnTo>
                    <a:pt x="7144" y="9049"/>
                  </a:lnTo>
                  <a:cubicBezTo>
                    <a:pt x="8096" y="9049"/>
                    <a:pt x="10001" y="8096"/>
                    <a:pt x="1095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99" name="Freeform: Shape 898">
              <a:extLst>
                <a:ext uri="{FF2B5EF4-FFF2-40B4-BE49-F238E27FC236}">
                  <a16:creationId xmlns:a16="http://schemas.microsoft.com/office/drawing/2014/main" id="{CAF469F2-2C36-4C9E-96B1-363F9095AF2C}"/>
                </a:ext>
              </a:extLst>
            </p:cNvPr>
            <p:cNvSpPr/>
            <p:nvPr/>
          </p:nvSpPr>
          <p:spPr>
            <a:xfrm>
              <a:off x="6911816" y="11615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00" name="Freeform: Shape 899">
              <a:extLst>
                <a:ext uri="{FF2B5EF4-FFF2-40B4-BE49-F238E27FC236}">
                  <a16:creationId xmlns:a16="http://schemas.microsoft.com/office/drawing/2014/main" id="{1CE06608-AB3D-4048-846B-D21BC1EA14E8}"/>
                </a:ext>
              </a:extLst>
            </p:cNvPr>
            <p:cNvSpPr/>
            <p:nvPr/>
          </p:nvSpPr>
          <p:spPr>
            <a:xfrm>
              <a:off x="7048976" y="1291113"/>
              <a:ext cx="9525" cy="9525"/>
            </a:xfrm>
            <a:custGeom>
              <a:avLst/>
              <a:gdLst>
                <a:gd name="connsiteX0" fmla="*/ 8096 w 9525"/>
                <a:gd name="connsiteY0" fmla="*/ 10001 h 9525"/>
                <a:gd name="connsiteX1" fmla="*/ 7144 w 9525"/>
                <a:gd name="connsiteY1" fmla="*/ 7144 h 9525"/>
                <a:gd name="connsiteX2" fmla="*/ 8096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10001"/>
                  </a:moveTo>
                  <a:cubicBezTo>
                    <a:pt x="8096" y="9049"/>
                    <a:pt x="7144" y="8096"/>
                    <a:pt x="7144" y="7144"/>
                  </a:cubicBezTo>
                  <a:cubicBezTo>
                    <a:pt x="7144" y="8096"/>
                    <a:pt x="7144" y="9049"/>
                    <a:pt x="8096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01" name="Freeform: Shape 900">
              <a:extLst>
                <a:ext uri="{FF2B5EF4-FFF2-40B4-BE49-F238E27FC236}">
                  <a16:creationId xmlns:a16="http://schemas.microsoft.com/office/drawing/2014/main" id="{6D743C93-2FF0-4805-9BB9-896AF9BF17B6}"/>
                </a:ext>
              </a:extLst>
            </p:cNvPr>
            <p:cNvSpPr/>
            <p:nvPr/>
          </p:nvSpPr>
          <p:spPr>
            <a:xfrm>
              <a:off x="7153604" y="1338738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02" name="Freeform: Shape 901">
              <a:extLst>
                <a:ext uri="{FF2B5EF4-FFF2-40B4-BE49-F238E27FC236}">
                  <a16:creationId xmlns:a16="http://schemas.microsoft.com/office/drawing/2014/main" id="{46ED2535-E773-4744-8B09-979EE0AA86D1}"/>
                </a:ext>
              </a:extLst>
            </p:cNvPr>
            <p:cNvSpPr/>
            <p:nvPr/>
          </p:nvSpPr>
          <p:spPr>
            <a:xfrm>
              <a:off x="7230904" y="134159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8096" y="8096"/>
                    <a:pt x="9049" y="7144"/>
                  </a:cubicBezTo>
                  <a:cubicBezTo>
                    <a:pt x="8096" y="7144"/>
                    <a:pt x="7144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03" name="Freeform: Shape 902">
              <a:extLst>
                <a:ext uri="{FF2B5EF4-FFF2-40B4-BE49-F238E27FC236}">
                  <a16:creationId xmlns:a16="http://schemas.microsoft.com/office/drawing/2014/main" id="{ADD842C4-EE4D-4CDC-A45A-9B5AB34B567E}"/>
                </a:ext>
              </a:extLst>
            </p:cNvPr>
            <p:cNvSpPr/>
            <p:nvPr/>
          </p:nvSpPr>
          <p:spPr>
            <a:xfrm>
              <a:off x="7228046" y="131683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8096" y="8096"/>
                    <a:pt x="9049" y="7144"/>
                  </a:cubicBezTo>
                  <a:lnTo>
                    <a:pt x="7144" y="809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04" name="Freeform: Shape 903">
              <a:extLst>
                <a:ext uri="{FF2B5EF4-FFF2-40B4-BE49-F238E27FC236}">
                  <a16:creationId xmlns:a16="http://schemas.microsoft.com/office/drawing/2014/main" id="{78291934-DA7E-4D33-B7A2-781C76BC968F}"/>
                </a:ext>
              </a:extLst>
            </p:cNvPr>
            <p:cNvSpPr/>
            <p:nvPr/>
          </p:nvSpPr>
          <p:spPr>
            <a:xfrm>
              <a:off x="7343299" y="132064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10001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10001" y="7144"/>
                  </a:lnTo>
                  <a:cubicBezTo>
                    <a:pt x="9049" y="8096"/>
                    <a:pt x="8096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05" name="Freeform: Shape 904">
              <a:extLst>
                <a:ext uri="{FF2B5EF4-FFF2-40B4-BE49-F238E27FC236}">
                  <a16:creationId xmlns:a16="http://schemas.microsoft.com/office/drawing/2014/main" id="{B9262365-DE32-42E5-9B15-CCFC205B0ACA}"/>
                </a:ext>
              </a:extLst>
            </p:cNvPr>
            <p:cNvSpPr/>
            <p:nvPr/>
          </p:nvSpPr>
          <p:spPr>
            <a:xfrm>
              <a:off x="7236619" y="132254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8096" y="7144"/>
                  </a:cubicBezTo>
                  <a:cubicBezTo>
                    <a:pt x="7144" y="7144"/>
                    <a:pt x="7144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06" name="Freeform: Shape 905">
              <a:extLst>
                <a:ext uri="{FF2B5EF4-FFF2-40B4-BE49-F238E27FC236}">
                  <a16:creationId xmlns:a16="http://schemas.microsoft.com/office/drawing/2014/main" id="{0D76776A-3306-48AF-864F-2A4E4464D777}"/>
                </a:ext>
              </a:extLst>
            </p:cNvPr>
            <p:cNvSpPr/>
            <p:nvPr/>
          </p:nvSpPr>
          <p:spPr>
            <a:xfrm>
              <a:off x="6921341" y="11063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07" name="Freeform: Shape 906">
              <a:extLst>
                <a:ext uri="{FF2B5EF4-FFF2-40B4-BE49-F238E27FC236}">
                  <a16:creationId xmlns:a16="http://schemas.microsoft.com/office/drawing/2014/main" id="{8AA78B15-DF8E-4506-94D3-D63581F9F8DF}"/>
                </a:ext>
              </a:extLst>
            </p:cNvPr>
            <p:cNvSpPr/>
            <p:nvPr/>
          </p:nvSpPr>
          <p:spPr>
            <a:xfrm>
              <a:off x="6906101" y="1098708"/>
              <a:ext cx="9525" cy="9525"/>
            </a:xfrm>
            <a:custGeom>
              <a:avLst/>
              <a:gdLst>
                <a:gd name="connsiteX0" fmla="*/ 8096 w 9525"/>
                <a:gd name="connsiteY0" fmla="*/ 10001 h 9525"/>
                <a:gd name="connsiteX1" fmla="*/ 7144 w 9525"/>
                <a:gd name="connsiteY1" fmla="*/ 7144 h 9525"/>
                <a:gd name="connsiteX2" fmla="*/ 8096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10001"/>
                  </a:moveTo>
                  <a:lnTo>
                    <a:pt x="7144" y="7144"/>
                  </a:lnTo>
                  <a:cubicBezTo>
                    <a:pt x="7144" y="8096"/>
                    <a:pt x="7144" y="9049"/>
                    <a:pt x="8096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08" name="Freeform: Shape 907">
              <a:extLst>
                <a:ext uri="{FF2B5EF4-FFF2-40B4-BE49-F238E27FC236}">
                  <a16:creationId xmlns:a16="http://schemas.microsoft.com/office/drawing/2014/main" id="{837B458D-0F46-4B14-A3B3-24A344C33AE6}"/>
                </a:ext>
              </a:extLst>
            </p:cNvPr>
            <p:cNvSpPr/>
            <p:nvPr/>
          </p:nvSpPr>
          <p:spPr>
            <a:xfrm>
              <a:off x="7008677" y="1256823"/>
              <a:ext cx="9525" cy="19050"/>
            </a:xfrm>
            <a:custGeom>
              <a:avLst/>
              <a:gdLst>
                <a:gd name="connsiteX0" fmla="*/ 9343 w 9525"/>
                <a:gd name="connsiteY0" fmla="*/ 11906 h 19050"/>
                <a:gd name="connsiteX1" fmla="*/ 9343 w 9525"/>
                <a:gd name="connsiteY1" fmla="*/ 7144 h 19050"/>
                <a:gd name="connsiteX2" fmla="*/ 9343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343" y="11906"/>
                  </a:moveTo>
                  <a:cubicBezTo>
                    <a:pt x="9343" y="10001"/>
                    <a:pt x="8391" y="8096"/>
                    <a:pt x="9343" y="7144"/>
                  </a:cubicBezTo>
                  <a:cubicBezTo>
                    <a:pt x="7439" y="8096"/>
                    <a:pt x="5533" y="11906"/>
                    <a:pt x="9343" y="1190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09" name="Freeform: Shape 908">
              <a:extLst>
                <a:ext uri="{FF2B5EF4-FFF2-40B4-BE49-F238E27FC236}">
                  <a16:creationId xmlns:a16="http://schemas.microsoft.com/office/drawing/2014/main" id="{6A04374B-2CD1-498B-B824-FDB10C61FE95}"/>
                </a:ext>
              </a:extLst>
            </p:cNvPr>
            <p:cNvSpPr/>
            <p:nvPr/>
          </p:nvSpPr>
          <p:spPr>
            <a:xfrm>
              <a:off x="6973729" y="1105376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cubicBezTo>
                    <a:pt x="9049" y="8096"/>
                    <a:pt x="8096" y="8096"/>
                    <a:pt x="7144" y="7144"/>
                  </a:cubicBezTo>
                  <a:cubicBezTo>
                    <a:pt x="8096" y="8096"/>
                    <a:pt x="9049" y="8096"/>
                    <a:pt x="10001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10" name="Freeform: Shape 909">
              <a:extLst>
                <a:ext uri="{FF2B5EF4-FFF2-40B4-BE49-F238E27FC236}">
                  <a16:creationId xmlns:a16="http://schemas.microsoft.com/office/drawing/2014/main" id="{1976F938-392F-45EA-9506-DB092AD0E6E6}"/>
                </a:ext>
              </a:extLst>
            </p:cNvPr>
            <p:cNvSpPr/>
            <p:nvPr/>
          </p:nvSpPr>
          <p:spPr>
            <a:xfrm>
              <a:off x="6970871" y="1104423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lnTo>
                    <a:pt x="7144" y="7144"/>
                  </a:lnTo>
                  <a:cubicBezTo>
                    <a:pt x="8096" y="8096"/>
                    <a:pt x="9049" y="8096"/>
                    <a:pt x="9049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11" name="Freeform: Shape 910">
              <a:extLst>
                <a:ext uri="{FF2B5EF4-FFF2-40B4-BE49-F238E27FC236}">
                  <a16:creationId xmlns:a16="http://schemas.microsoft.com/office/drawing/2014/main" id="{DBF2079B-84AF-4B66-8F4D-1818B1BD48AB}"/>
                </a:ext>
              </a:extLst>
            </p:cNvPr>
            <p:cNvSpPr/>
            <p:nvPr/>
          </p:nvSpPr>
          <p:spPr>
            <a:xfrm>
              <a:off x="7060406" y="12063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12" name="Freeform: Shape 911">
              <a:extLst>
                <a:ext uri="{FF2B5EF4-FFF2-40B4-BE49-F238E27FC236}">
                  <a16:creationId xmlns:a16="http://schemas.microsoft.com/office/drawing/2014/main" id="{4F8D223B-364A-49F7-987B-0CE1153CBD95}"/>
                </a:ext>
              </a:extLst>
            </p:cNvPr>
            <p:cNvSpPr/>
            <p:nvPr/>
          </p:nvSpPr>
          <p:spPr>
            <a:xfrm>
              <a:off x="6877526" y="1085792"/>
              <a:ext cx="38100" cy="28575"/>
            </a:xfrm>
            <a:custGeom>
              <a:avLst/>
              <a:gdLst>
                <a:gd name="connsiteX0" fmla="*/ 36671 w 38100"/>
                <a:gd name="connsiteY0" fmla="*/ 17203 h 28575"/>
                <a:gd name="connsiteX1" fmla="*/ 7144 w 38100"/>
                <a:gd name="connsiteY1" fmla="*/ 10535 h 28575"/>
                <a:gd name="connsiteX2" fmla="*/ 36671 w 38100"/>
                <a:gd name="connsiteY2" fmla="*/ 17203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" h="28575">
                  <a:moveTo>
                    <a:pt x="36671" y="17203"/>
                  </a:moveTo>
                  <a:cubicBezTo>
                    <a:pt x="29051" y="17203"/>
                    <a:pt x="10954" y="58"/>
                    <a:pt x="7144" y="10535"/>
                  </a:cubicBezTo>
                  <a:cubicBezTo>
                    <a:pt x="17621" y="37205"/>
                    <a:pt x="28099" y="21013"/>
                    <a:pt x="36671" y="1720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13" name="Freeform: Shape 912">
              <a:extLst>
                <a:ext uri="{FF2B5EF4-FFF2-40B4-BE49-F238E27FC236}">
                  <a16:creationId xmlns:a16="http://schemas.microsoft.com/office/drawing/2014/main" id="{E14C8A6A-90FB-482F-A85B-AF79425DD6E5}"/>
                </a:ext>
              </a:extLst>
            </p:cNvPr>
            <p:cNvSpPr/>
            <p:nvPr/>
          </p:nvSpPr>
          <p:spPr>
            <a:xfrm>
              <a:off x="6955208" y="1093522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5"/>
                    <a:pt x="7567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14" name="Freeform: Shape 913">
              <a:extLst>
                <a:ext uri="{FF2B5EF4-FFF2-40B4-BE49-F238E27FC236}">
                  <a16:creationId xmlns:a16="http://schemas.microsoft.com/office/drawing/2014/main" id="{99DAB7BF-F25D-44D3-8564-5D1EA86DD7FC}"/>
                </a:ext>
              </a:extLst>
            </p:cNvPr>
            <p:cNvSpPr/>
            <p:nvPr/>
          </p:nvSpPr>
          <p:spPr>
            <a:xfrm>
              <a:off x="7332821" y="120919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7144" y="8096"/>
                    <a:pt x="7144" y="9049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15" name="Freeform: Shape 914">
              <a:extLst>
                <a:ext uri="{FF2B5EF4-FFF2-40B4-BE49-F238E27FC236}">
                  <a16:creationId xmlns:a16="http://schemas.microsoft.com/office/drawing/2014/main" id="{F161B54D-14CC-4104-97A8-2F84222FFEE0}"/>
                </a:ext>
              </a:extLst>
            </p:cNvPr>
            <p:cNvSpPr/>
            <p:nvPr/>
          </p:nvSpPr>
          <p:spPr>
            <a:xfrm>
              <a:off x="6930866" y="11053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16" name="Freeform: Shape 915">
              <a:extLst>
                <a:ext uri="{FF2B5EF4-FFF2-40B4-BE49-F238E27FC236}">
                  <a16:creationId xmlns:a16="http://schemas.microsoft.com/office/drawing/2014/main" id="{FAC94DD4-45BE-48DA-B4C1-E613EFE29AA3}"/>
                </a:ext>
              </a:extLst>
            </p:cNvPr>
            <p:cNvSpPr/>
            <p:nvPr/>
          </p:nvSpPr>
          <p:spPr>
            <a:xfrm>
              <a:off x="7280434" y="12225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17" name="Freeform: Shape 916">
              <a:extLst>
                <a:ext uri="{FF2B5EF4-FFF2-40B4-BE49-F238E27FC236}">
                  <a16:creationId xmlns:a16="http://schemas.microsoft.com/office/drawing/2014/main" id="{7618743B-52D7-4999-8672-986FA06AA9ED}"/>
                </a:ext>
              </a:extLst>
            </p:cNvPr>
            <p:cNvSpPr/>
            <p:nvPr/>
          </p:nvSpPr>
          <p:spPr>
            <a:xfrm>
              <a:off x="7310914" y="13311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18" name="Freeform: Shape 917">
              <a:extLst>
                <a:ext uri="{FF2B5EF4-FFF2-40B4-BE49-F238E27FC236}">
                  <a16:creationId xmlns:a16="http://schemas.microsoft.com/office/drawing/2014/main" id="{C858C076-77CB-463E-9800-A9F41A1AB945}"/>
                </a:ext>
              </a:extLst>
            </p:cNvPr>
            <p:cNvSpPr/>
            <p:nvPr/>
          </p:nvSpPr>
          <p:spPr>
            <a:xfrm>
              <a:off x="7280434" y="122277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7144" y="7858"/>
                  </a:ln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19" name="Freeform: Shape 918">
              <a:extLst>
                <a:ext uri="{FF2B5EF4-FFF2-40B4-BE49-F238E27FC236}">
                  <a16:creationId xmlns:a16="http://schemas.microsoft.com/office/drawing/2014/main" id="{95B1AEFB-75A9-4D07-8BF4-582D921CDC06}"/>
                </a:ext>
              </a:extLst>
            </p:cNvPr>
            <p:cNvSpPr/>
            <p:nvPr/>
          </p:nvSpPr>
          <p:spPr>
            <a:xfrm>
              <a:off x="7175659" y="12387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8096" y="9049"/>
                  </a:cubicBezTo>
                  <a:cubicBezTo>
                    <a:pt x="8096" y="9049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20" name="Freeform: Shape 919">
              <a:extLst>
                <a:ext uri="{FF2B5EF4-FFF2-40B4-BE49-F238E27FC236}">
                  <a16:creationId xmlns:a16="http://schemas.microsoft.com/office/drawing/2014/main" id="{C4FBB272-7586-4C96-B1CF-BA2ECE70F29D}"/>
                </a:ext>
              </a:extLst>
            </p:cNvPr>
            <p:cNvSpPr/>
            <p:nvPr/>
          </p:nvSpPr>
          <p:spPr>
            <a:xfrm>
              <a:off x="7195661" y="12492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21" name="Freeform: Shape 920">
              <a:extLst>
                <a:ext uri="{FF2B5EF4-FFF2-40B4-BE49-F238E27FC236}">
                  <a16:creationId xmlns:a16="http://schemas.microsoft.com/office/drawing/2014/main" id="{2634A2A5-65EE-4317-BD28-68F0BC0B2C14}"/>
                </a:ext>
              </a:extLst>
            </p:cNvPr>
            <p:cNvSpPr/>
            <p:nvPr/>
          </p:nvSpPr>
          <p:spPr>
            <a:xfrm>
              <a:off x="7005161" y="12863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10001" y="8096"/>
                  </a:cubicBez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22" name="Freeform: Shape 921">
              <a:extLst>
                <a:ext uri="{FF2B5EF4-FFF2-40B4-BE49-F238E27FC236}">
                  <a16:creationId xmlns:a16="http://schemas.microsoft.com/office/drawing/2014/main" id="{967DE6A4-973C-44AA-B6C4-50AEA462AF81}"/>
                </a:ext>
              </a:extLst>
            </p:cNvPr>
            <p:cNvSpPr/>
            <p:nvPr/>
          </p:nvSpPr>
          <p:spPr>
            <a:xfrm>
              <a:off x="7280434" y="122062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7144" y="8096"/>
                    <a:pt x="8096" y="7144"/>
                  </a:cubicBezTo>
                  <a:cubicBezTo>
                    <a:pt x="7144" y="7144"/>
                    <a:pt x="7144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23" name="Freeform: Shape 922">
              <a:extLst>
                <a:ext uri="{FF2B5EF4-FFF2-40B4-BE49-F238E27FC236}">
                  <a16:creationId xmlns:a16="http://schemas.microsoft.com/office/drawing/2014/main" id="{8F95F1CA-66EA-48FC-96C8-A358CABBA863}"/>
                </a:ext>
              </a:extLst>
            </p:cNvPr>
            <p:cNvSpPr/>
            <p:nvPr/>
          </p:nvSpPr>
          <p:spPr>
            <a:xfrm>
              <a:off x="7139464" y="126087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24" name="Freeform: Shape 923">
              <a:extLst>
                <a:ext uri="{FF2B5EF4-FFF2-40B4-BE49-F238E27FC236}">
                  <a16:creationId xmlns:a16="http://schemas.microsoft.com/office/drawing/2014/main" id="{990E4547-A714-4D04-AA7D-FAC02E04EE68}"/>
                </a:ext>
              </a:extLst>
            </p:cNvPr>
            <p:cNvSpPr/>
            <p:nvPr/>
          </p:nvSpPr>
          <p:spPr>
            <a:xfrm>
              <a:off x="7122528" y="1255231"/>
              <a:ext cx="28575" cy="19050"/>
            </a:xfrm>
            <a:custGeom>
              <a:avLst/>
              <a:gdLst>
                <a:gd name="connsiteX0" fmla="*/ 14554 w 28575"/>
                <a:gd name="connsiteY0" fmla="*/ 7784 h 19050"/>
                <a:gd name="connsiteX1" fmla="*/ 14554 w 28575"/>
                <a:gd name="connsiteY1" fmla="*/ 778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19050">
                  <a:moveTo>
                    <a:pt x="14554" y="7784"/>
                  </a:moveTo>
                  <a:cubicBezTo>
                    <a:pt x="-13069" y="37311"/>
                    <a:pt x="47891" y="2069"/>
                    <a:pt x="14554" y="778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25" name="Freeform: Shape 924">
              <a:extLst>
                <a:ext uri="{FF2B5EF4-FFF2-40B4-BE49-F238E27FC236}">
                  <a16:creationId xmlns:a16="http://schemas.microsoft.com/office/drawing/2014/main" id="{406D5F2E-A1B5-4D0A-A18F-9DA680B02823}"/>
                </a:ext>
              </a:extLst>
            </p:cNvPr>
            <p:cNvSpPr/>
            <p:nvPr/>
          </p:nvSpPr>
          <p:spPr>
            <a:xfrm>
              <a:off x="7130891" y="125301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8096" y="7144"/>
                    <a:pt x="9049" y="7144"/>
                  </a:cubicBezTo>
                  <a:cubicBezTo>
                    <a:pt x="8096" y="7144"/>
                    <a:pt x="7144" y="7144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26" name="Freeform: Shape 925">
              <a:extLst>
                <a:ext uri="{FF2B5EF4-FFF2-40B4-BE49-F238E27FC236}">
                  <a16:creationId xmlns:a16="http://schemas.microsoft.com/office/drawing/2014/main" id="{B3F1D940-2C39-4C09-9DF8-EC54F6C120D5}"/>
                </a:ext>
              </a:extLst>
            </p:cNvPr>
            <p:cNvSpPr/>
            <p:nvPr/>
          </p:nvSpPr>
          <p:spPr>
            <a:xfrm>
              <a:off x="7093744" y="123586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7144" y="7144"/>
                    <a:pt x="8096" y="7144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27" name="Freeform: Shape 926">
              <a:extLst>
                <a:ext uri="{FF2B5EF4-FFF2-40B4-BE49-F238E27FC236}">
                  <a16:creationId xmlns:a16="http://schemas.microsoft.com/office/drawing/2014/main" id="{303D3558-D6BD-441F-8608-A7B08636AF3C}"/>
                </a:ext>
              </a:extLst>
            </p:cNvPr>
            <p:cNvSpPr/>
            <p:nvPr/>
          </p:nvSpPr>
          <p:spPr>
            <a:xfrm>
              <a:off x="7404259" y="1240356"/>
              <a:ext cx="9525" cy="9525"/>
            </a:xfrm>
            <a:custGeom>
              <a:avLst/>
              <a:gdLst>
                <a:gd name="connsiteX0" fmla="*/ 10954 w 9525"/>
                <a:gd name="connsiteY0" fmla="*/ 7419 h 9525"/>
                <a:gd name="connsiteX1" fmla="*/ 10954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954" y="7419"/>
                  </a:moveTo>
                  <a:cubicBezTo>
                    <a:pt x="10954" y="6466"/>
                    <a:pt x="2381" y="8371"/>
                    <a:pt x="10954" y="74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28" name="Freeform: Shape 927">
              <a:extLst>
                <a:ext uri="{FF2B5EF4-FFF2-40B4-BE49-F238E27FC236}">
                  <a16:creationId xmlns:a16="http://schemas.microsoft.com/office/drawing/2014/main" id="{7BD3A956-A5F9-4256-8546-E41BF6E8FB5B}"/>
                </a:ext>
              </a:extLst>
            </p:cNvPr>
            <p:cNvSpPr/>
            <p:nvPr/>
          </p:nvSpPr>
          <p:spPr>
            <a:xfrm>
              <a:off x="6989921" y="12101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10001"/>
                    <a:pt x="10001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29" name="Freeform: Shape 928">
              <a:extLst>
                <a:ext uri="{FF2B5EF4-FFF2-40B4-BE49-F238E27FC236}">
                  <a16:creationId xmlns:a16="http://schemas.microsoft.com/office/drawing/2014/main" id="{FB943B8E-85C3-4B6B-BC00-6383AA1356FD}"/>
                </a:ext>
              </a:extLst>
            </p:cNvPr>
            <p:cNvSpPr/>
            <p:nvPr/>
          </p:nvSpPr>
          <p:spPr>
            <a:xfrm>
              <a:off x="7121366" y="126444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9049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8096" y="9049"/>
                    <a:pt x="9049" y="8096"/>
                    <a:pt x="9049" y="7144"/>
                  </a:cubicBezTo>
                  <a:cubicBezTo>
                    <a:pt x="8096" y="8096"/>
                    <a:pt x="7144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30" name="Freeform: Shape 929">
              <a:extLst>
                <a:ext uri="{FF2B5EF4-FFF2-40B4-BE49-F238E27FC236}">
                  <a16:creationId xmlns:a16="http://schemas.microsoft.com/office/drawing/2014/main" id="{F35C2C72-67C0-4195-A6EE-318B695B685C}"/>
                </a:ext>
              </a:extLst>
            </p:cNvPr>
            <p:cNvSpPr/>
            <p:nvPr/>
          </p:nvSpPr>
          <p:spPr>
            <a:xfrm>
              <a:off x="6995319" y="1196220"/>
              <a:ext cx="9525" cy="19050"/>
            </a:xfrm>
            <a:custGeom>
              <a:avLst/>
              <a:gdLst>
                <a:gd name="connsiteX0" fmla="*/ 8414 w 9525"/>
                <a:gd name="connsiteY0" fmla="*/ 13455 h 19050"/>
                <a:gd name="connsiteX1" fmla="*/ 8414 w 9525"/>
                <a:gd name="connsiteY1" fmla="*/ 1345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414" y="13455"/>
                  </a:moveTo>
                  <a:cubicBezTo>
                    <a:pt x="8414" y="8692"/>
                    <a:pt x="5556" y="2025"/>
                    <a:pt x="8414" y="1345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31" name="Freeform: Shape 930">
              <a:extLst>
                <a:ext uri="{FF2B5EF4-FFF2-40B4-BE49-F238E27FC236}">
                  <a16:creationId xmlns:a16="http://schemas.microsoft.com/office/drawing/2014/main" id="{35A576C3-7409-4F61-94AB-6E6169C52B71}"/>
                </a:ext>
              </a:extLst>
            </p:cNvPr>
            <p:cNvSpPr/>
            <p:nvPr/>
          </p:nvSpPr>
          <p:spPr>
            <a:xfrm>
              <a:off x="6992779" y="11968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32" name="Freeform: Shape 931">
              <a:extLst>
                <a:ext uri="{FF2B5EF4-FFF2-40B4-BE49-F238E27FC236}">
                  <a16:creationId xmlns:a16="http://schemas.microsoft.com/office/drawing/2014/main" id="{5CDD4FBB-2FBD-4886-B48B-0B7D370F49B6}"/>
                </a:ext>
              </a:extLst>
            </p:cNvPr>
            <p:cNvSpPr/>
            <p:nvPr/>
          </p:nvSpPr>
          <p:spPr>
            <a:xfrm>
              <a:off x="6894395" y="959638"/>
              <a:ext cx="847725" cy="400050"/>
            </a:xfrm>
            <a:custGeom>
              <a:avLst/>
              <a:gdLst>
                <a:gd name="connsiteX0" fmla="*/ 561775 w 847725"/>
                <a:gd name="connsiteY0" fmla="*/ 299566 h 400050"/>
                <a:gd name="connsiteX1" fmla="*/ 596065 w 847725"/>
                <a:gd name="connsiteY1" fmla="*/ 285279 h 400050"/>
                <a:gd name="connsiteX2" fmla="*/ 597017 w 847725"/>
                <a:gd name="connsiteY2" fmla="*/ 274801 h 400050"/>
                <a:gd name="connsiteX3" fmla="*/ 620830 w 847725"/>
                <a:gd name="connsiteY3" fmla="*/ 287184 h 400050"/>
                <a:gd name="connsiteX4" fmla="*/ 660835 w 847725"/>
                <a:gd name="connsiteY4" fmla="*/ 259561 h 400050"/>
                <a:gd name="connsiteX5" fmla="*/ 650357 w 847725"/>
                <a:gd name="connsiteY5" fmla="*/ 248131 h 400050"/>
                <a:gd name="connsiteX6" fmla="*/ 729415 w 847725"/>
                <a:gd name="connsiteY6" fmla="*/ 214794 h 400050"/>
                <a:gd name="connsiteX7" fmla="*/ 824665 w 847725"/>
                <a:gd name="connsiteY7" fmla="*/ 19531 h 400050"/>
                <a:gd name="connsiteX8" fmla="*/ 844667 w 847725"/>
                <a:gd name="connsiteY8" fmla="*/ 35724 h 400050"/>
                <a:gd name="connsiteX9" fmla="*/ 804662 w 847725"/>
                <a:gd name="connsiteY9" fmla="*/ 166216 h 400050"/>
                <a:gd name="connsiteX10" fmla="*/ 797042 w 847725"/>
                <a:gd name="connsiteY10" fmla="*/ 143356 h 400050"/>
                <a:gd name="connsiteX11" fmla="*/ 789422 w 847725"/>
                <a:gd name="connsiteY11" fmla="*/ 174789 h 400050"/>
                <a:gd name="connsiteX12" fmla="*/ 802757 w 847725"/>
                <a:gd name="connsiteY12" fmla="*/ 169074 h 400050"/>
                <a:gd name="connsiteX13" fmla="*/ 751322 w 847725"/>
                <a:gd name="connsiteY13" fmla="*/ 248131 h 400050"/>
                <a:gd name="connsiteX14" fmla="*/ 742750 w 847725"/>
                <a:gd name="connsiteY14" fmla="*/ 237654 h 400050"/>
                <a:gd name="connsiteX15" fmla="*/ 709412 w 847725"/>
                <a:gd name="connsiteY15" fmla="*/ 289089 h 400050"/>
                <a:gd name="connsiteX16" fmla="*/ 703697 w 847725"/>
                <a:gd name="connsiteY16" fmla="*/ 265276 h 400050"/>
                <a:gd name="connsiteX17" fmla="*/ 702745 w 847725"/>
                <a:gd name="connsiteY17" fmla="*/ 270991 h 400050"/>
                <a:gd name="connsiteX18" fmla="*/ 565585 w 847725"/>
                <a:gd name="connsiteY18" fmla="*/ 369099 h 400050"/>
                <a:gd name="connsiteX19" fmla="*/ 552250 w 847725"/>
                <a:gd name="connsiteY19" fmla="*/ 380529 h 400050"/>
                <a:gd name="connsiteX20" fmla="*/ 574157 w 847725"/>
                <a:gd name="connsiteY20" fmla="*/ 379576 h 400050"/>
                <a:gd name="connsiteX21" fmla="*/ 614162 w 847725"/>
                <a:gd name="connsiteY21" fmla="*/ 344334 h 400050"/>
                <a:gd name="connsiteX22" fmla="*/ 635117 w 847725"/>
                <a:gd name="connsiteY22" fmla="*/ 339571 h 400050"/>
                <a:gd name="connsiteX23" fmla="*/ 629402 w 847725"/>
                <a:gd name="connsiteY23" fmla="*/ 354811 h 400050"/>
                <a:gd name="connsiteX24" fmla="*/ 607495 w 847725"/>
                <a:gd name="connsiteY24" fmla="*/ 358621 h 400050"/>
                <a:gd name="connsiteX25" fmla="*/ 620830 w 847725"/>
                <a:gd name="connsiteY25" fmla="*/ 363384 h 400050"/>
                <a:gd name="connsiteX26" fmla="*/ 500815 w 847725"/>
                <a:gd name="connsiteY26" fmla="*/ 386244 h 400050"/>
                <a:gd name="connsiteX27" fmla="*/ 495100 w 847725"/>
                <a:gd name="connsiteY27" fmla="*/ 380529 h 400050"/>
                <a:gd name="connsiteX28" fmla="*/ 540820 w 847725"/>
                <a:gd name="connsiteY28" fmla="*/ 364336 h 400050"/>
                <a:gd name="connsiteX29" fmla="*/ 544630 w 847725"/>
                <a:gd name="connsiteY29" fmla="*/ 362431 h 400050"/>
                <a:gd name="connsiteX30" fmla="*/ 463667 w 847725"/>
                <a:gd name="connsiteY30" fmla="*/ 363384 h 400050"/>
                <a:gd name="connsiteX31" fmla="*/ 457952 w 847725"/>
                <a:gd name="connsiteY31" fmla="*/ 348144 h 400050"/>
                <a:gd name="connsiteX32" fmla="*/ 418900 w 847725"/>
                <a:gd name="connsiteY32" fmla="*/ 379576 h 400050"/>
                <a:gd name="connsiteX33" fmla="*/ 457952 w 847725"/>
                <a:gd name="connsiteY33" fmla="*/ 371956 h 400050"/>
                <a:gd name="connsiteX34" fmla="*/ 454142 w 847725"/>
                <a:gd name="connsiteY34" fmla="*/ 388149 h 400050"/>
                <a:gd name="connsiteX35" fmla="*/ 293170 w 847725"/>
                <a:gd name="connsiteY35" fmla="*/ 388149 h 400050"/>
                <a:gd name="connsiteX36" fmla="*/ 335080 w 847725"/>
                <a:gd name="connsiteY36" fmla="*/ 377671 h 400050"/>
                <a:gd name="connsiteX37" fmla="*/ 324602 w 847725"/>
                <a:gd name="connsiteY37" fmla="*/ 393864 h 400050"/>
                <a:gd name="connsiteX38" fmla="*/ 347462 w 847725"/>
                <a:gd name="connsiteY38" fmla="*/ 394816 h 400050"/>
                <a:gd name="connsiteX39" fmla="*/ 346510 w 847725"/>
                <a:gd name="connsiteY39" fmla="*/ 354811 h 400050"/>
                <a:gd name="connsiteX40" fmla="*/ 280787 w 847725"/>
                <a:gd name="connsiteY40" fmla="*/ 376719 h 400050"/>
                <a:gd name="connsiteX41" fmla="*/ 299837 w 847725"/>
                <a:gd name="connsiteY41" fmla="*/ 359574 h 400050"/>
                <a:gd name="connsiteX42" fmla="*/ 306505 w 847725"/>
                <a:gd name="connsiteY42" fmla="*/ 367194 h 400050"/>
                <a:gd name="connsiteX43" fmla="*/ 295075 w 847725"/>
                <a:gd name="connsiteY43" fmla="*/ 384339 h 400050"/>
                <a:gd name="connsiteX44" fmla="*/ 252212 w 847725"/>
                <a:gd name="connsiteY44" fmla="*/ 385291 h 400050"/>
                <a:gd name="connsiteX45" fmla="*/ 247449 w 847725"/>
                <a:gd name="connsiteY45" fmla="*/ 383386 h 400050"/>
                <a:gd name="connsiteX46" fmla="*/ 271262 w 847725"/>
                <a:gd name="connsiteY46" fmla="*/ 373861 h 400050"/>
                <a:gd name="connsiteX47" fmla="*/ 248402 w 847725"/>
                <a:gd name="connsiteY47" fmla="*/ 375766 h 400050"/>
                <a:gd name="connsiteX48" fmla="*/ 266500 w 847725"/>
                <a:gd name="connsiteY48" fmla="*/ 365289 h 400050"/>
                <a:gd name="connsiteX49" fmla="*/ 278882 w 847725"/>
                <a:gd name="connsiteY49" fmla="*/ 363384 h 400050"/>
                <a:gd name="connsiteX50" fmla="*/ 202682 w 847725"/>
                <a:gd name="connsiteY50" fmla="*/ 371004 h 400050"/>
                <a:gd name="connsiteX51" fmla="*/ 236972 w 847725"/>
                <a:gd name="connsiteY51" fmla="*/ 375766 h 400050"/>
                <a:gd name="connsiteX52" fmla="*/ 223637 w 847725"/>
                <a:gd name="connsiteY52" fmla="*/ 367194 h 400050"/>
                <a:gd name="connsiteX53" fmla="*/ 240782 w 847725"/>
                <a:gd name="connsiteY53" fmla="*/ 350049 h 400050"/>
                <a:gd name="connsiteX54" fmla="*/ 235067 w 847725"/>
                <a:gd name="connsiteY54" fmla="*/ 359574 h 400050"/>
                <a:gd name="connsiteX55" fmla="*/ 190299 w 847725"/>
                <a:gd name="connsiteY55" fmla="*/ 372909 h 400050"/>
                <a:gd name="connsiteX56" fmla="*/ 160772 w 847725"/>
                <a:gd name="connsiteY56" fmla="*/ 342429 h 400050"/>
                <a:gd name="connsiteX57" fmla="*/ 199824 w 847725"/>
                <a:gd name="connsiteY57" fmla="*/ 354811 h 400050"/>
                <a:gd name="connsiteX58" fmla="*/ 144580 w 847725"/>
                <a:gd name="connsiteY58" fmla="*/ 345286 h 400050"/>
                <a:gd name="connsiteX59" fmla="*/ 117910 w 847725"/>
                <a:gd name="connsiteY59" fmla="*/ 335761 h 400050"/>
                <a:gd name="connsiteX60" fmla="*/ 145532 w 847725"/>
                <a:gd name="connsiteY60" fmla="*/ 331951 h 400050"/>
                <a:gd name="connsiteX61" fmla="*/ 78857 w 847725"/>
                <a:gd name="connsiteY61" fmla="*/ 310044 h 400050"/>
                <a:gd name="connsiteX62" fmla="*/ 24565 w 847725"/>
                <a:gd name="connsiteY62" fmla="*/ 230034 h 400050"/>
                <a:gd name="connsiteX63" fmla="*/ 40757 w 847725"/>
                <a:gd name="connsiteY63" fmla="*/ 258609 h 400050"/>
                <a:gd name="connsiteX64" fmla="*/ 55045 w 847725"/>
                <a:gd name="connsiteY64" fmla="*/ 250989 h 400050"/>
                <a:gd name="connsiteX65" fmla="*/ 37899 w 847725"/>
                <a:gd name="connsiteY65" fmla="*/ 239559 h 400050"/>
                <a:gd name="connsiteX66" fmla="*/ 12182 w 847725"/>
                <a:gd name="connsiteY66" fmla="*/ 234796 h 400050"/>
                <a:gd name="connsiteX67" fmla="*/ 38852 w 847725"/>
                <a:gd name="connsiteY67" fmla="*/ 215746 h 400050"/>
                <a:gd name="connsiteX68" fmla="*/ 13135 w 847725"/>
                <a:gd name="connsiteY68" fmla="*/ 194791 h 400050"/>
                <a:gd name="connsiteX69" fmla="*/ 20755 w 847725"/>
                <a:gd name="connsiteY69" fmla="*/ 214794 h 400050"/>
                <a:gd name="connsiteX70" fmla="*/ 21707 w 847725"/>
                <a:gd name="connsiteY70" fmla="*/ 211936 h 400050"/>
                <a:gd name="connsiteX71" fmla="*/ 16945 w 847725"/>
                <a:gd name="connsiteY71" fmla="*/ 150976 h 400050"/>
                <a:gd name="connsiteX72" fmla="*/ 20755 w 847725"/>
                <a:gd name="connsiteY72" fmla="*/ 146214 h 400050"/>
                <a:gd name="connsiteX73" fmla="*/ 40757 w 847725"/>
                <a:gd name="connsiteY73" fmla="*/ 154786 h 400050"/>
                <a:gd name="connsiteX74" fmla="*/ 72190 w 847725"/>
                <a:gd name="connsiteY74" fmla="*/ 194791 h 400050"/>
                <a:gd name="connsiteX75" fmla="*/ 82667 w 847725"/>
                <a:gd name="connsiteY75" fmla="*/ 199554 h 400050"/>
                <a:gd name="connsiteX76" fmla="*/ 62665 w 847725"/>
                <a:gd name="connsiteY76" fmla="*/ 159549 h 400050"/>
                <a:gd name="connsiteX77" fmla="*/ 54092 w 847725"/>
                <a:gd name="connsiteY77" fmla="*/ 146214 h 400050"/>
                <a:gd name="connsiteX78" fmla="*/ 53140 w 847725"/>
                <a:gd name="connsiteY78" fmla="*/ 134784 h 400050"/>
                <a:gd name="connsiteX79" fmla="*/ 67427 w 847725"/>
                <a:gd name="connsiteY79" fmla="*/ 141451 h 400050"/>
                <a:gd name="connsiteX80" fmla="*/ 103622 w 847725"/>
                <a:gd name="connsiteY80" fmla="*/ 199554 h 400050"/>
                <a:gd name="connsiteX81" fmla="*/ 141722 w 847725"/>
                <a:gd name="connsiteY81" fmla="*/ 215746 h 400050"/>
                <a:gd name="connsiteX82" fmla="*/ 130292 w 847725"/>
                <a:gd name="connsiteY82" fmla="*/ 234796 h 400050"/>
                <a:gd name="connsiteX83" fmla="*/ 178870 w 847725"/>
                <a:gd name="connsiteY83" fmla="*/ 243369 h 400050"/>
                <a:gd name="connsiteX84" fmla="*/ 162677 w 847725"/>
                <a:gd name="connsiteY84" fmla="*/ 257656 h 400050"/>
                <a:gd name="connsiteX85" fmla="*/ 157915 w 847725"/>
                <a:gd name="connsiteY85" fmla="*/ 259561 h 400050"/>
                <a:gd name="connsiteX86" fmla="*/ 282692 w 847725"/>
                <a:gd name="connsiteY86" fmla="*/ 294804 h 400050"/>
                <a:gd name="connsiteX87" fmla="*/ 291265 w 847725"/>
                <a:gd name="connsiteY87" fmla="*/ 290994 h 400050"/>
                <a:gd name="connsiteX88" fmla="*/ 306505 w 847725"/>
                <a:gd name="connsiteY88" fmla="*/ 269086 h 400050"/>
                <a:gd name="connsiteX89" fmla="*/ 299837 w 847725"/>
                <a:gd name="connsiteY89" fmla="*/ 271944 h 400050"/>
                <a:gd name="connsiteX90" fmla="*/ 312220 w 847725"/>
                <a:gd name="connsiteY90" fmla="*/ 287184 h 400050"/>
                <a:gd name="connsiteX91" fmla="*/ 294122 w 847725"/>
                <a:gd name="connsiteY91" fmla="*/ 310996 h 400050"/>
                <a:gd name="connsiteX92" fmla="*/ 312220 w 847725"/>
                <a:gd name="connsiteY92" fmla="*/ 306234 h 400050"/>
                <a:gd name="connsiteX93" fmla="*/ 335080 w 847725"/>
                <a:gd name="connsiteY93" fmla="*/ 286231 h 400050"/>
                <a:gd name="connsiteX94" fmla="*/ 312220 w 847725"/>
                <a:gd name="connsiteY94" fmla="*/ 284326 h 400050"/>
                <a:gd name="connsiteX95" fmla="*/ 398897 w 847725"/>
                <a:gd name="connsiteY95" fmla="*/ 270991 h 400050"/>
                <a:gd name="connsiteX96" fmla="*/ 395087 w 847725"/>
                <a:gd name="connsiteY96" fmla="*/ 280516 h 400050"/>
                <a:gd name="connsiteX97" fmla="*/ 452237 w 847725"/>
                <a:gd name="connsiteY97" fmla="*/ 279564 h 400050"/>
                <a:gd name="connsiteX98" fmla="*/ 464620 w 847725"/>
                <a:gd name="connsiteY98" fmla="*/ 253846 h 400050"/>
                <a:gd name="connsiteX99" fmla="*/ 468430 w 847725"/>
                <a:gd name="connsiteY99" fmla="*/ 251941 h 400050"/>
                <a:gd name="connsiteX100" fmla="*/ 457952 w 847725"/>
                <a:gd name="connsiteY100" fmla="*/ 270991 h 400050"/>
                <a:gd name="connsiteX101" fmla="*/ 459857 w 847725"/>
                <a:gd name="connsiteY101" fmla="*/ 283374 h 400050"/>
                <a:gd name="connsiteX102" fmla="*/ 483670 w 847725"/>
                <a:gd name="connsiteY102" fmla="*/ 245274 h 400050"/>
                <a:gd name="connsiteX103" fmla="*/ 510340 w 847725"/>
                <a:gd name="connsiteY103" fmla="*/ 304329 h 400050"/>
                <a:gd name="connsiteX104" fmla="*/ 509387 w 847725"/>
                <a:gd name="connsiteY104" fmla="*/ 294804 h 400050"/>
                <a:gd name="connsiteX105" fmla="*/ 500815 w 847725"/>
                <a:gd name="connsiteY105" fmla="*/ 310044 h 400050"/>
                <a:gd name="connsiteX106" fmla="*/ 561775 w 847725"/>
                <a:gd name="connsiteY106" fmla="*/ 299566 h 400050"/>
                <a:gd name="connsiteX107" fmla="*/ 816092 w 847725"/>
                <a:gd name="connsiteY107" fmla="*/ 28104 h 400050"/>
                <a:gd name="connsiteX108" fmla="*/ 817997 w 847725"/>
                <a:gd name="connsiteY108" fmla="*/ 30009 h 400050"/>
                <a:gd name="connsiteX109" fmla="*/ 816092 w 847725"/>
                <a:gd name="connsiteY109" fmla="*/ 28104 h 400050"/>
                <a:gd name="connsiteX110" fmla="*/ 383657 w 847725"/>
                <a:gd name="connsiteY110" fmla="*/ 334809 h 400050"/>
                <a:gd name="connsiteX111" fmla="*/ 438902 w 847725"/>
                <a:gd name="connsiteY111" fmla="*/ 304329 h 400050"/>
                <a:gd name="connsiteX112" fmla="*/ 383657 w 847725"/>
                <a:gd name="connsiteY112" fmla="*/ 334809 h 400050"/>
                <a:gd name="connsiteX113" fmla="*/ 377942 w 847725"/>
                <a:gd name="connsiteY113" fmla="*/ 313854 h 400050"/>
                <a:gd name="connsiteX114" fmla="*/ 377942 w 847725"/>
                <a:gd name="connsiteY114" fmla="*/ 313854 h 400050"/>
                <a:gd name="connsiteX115" fmla="*/ 374132 w 847725"/>
                <a:gd name="connsiteY115" fmla="*/ 320521 h 400050"/>
                <a:gd name="connsiteX116" fmla="*/ 375085 w 847725"/>
                <a:gd name="connsiteY116" fmla="*/ 321474 h 400050"/>
                <a:gd name="connsiteX117" fmla="*/ 374132 w 847725"/>
                <a:gd name="connsiteY117" fmla="*/ 320521 h 400050"/>
                <a:gd name="connsiteX118" fmla="*/ 491290 w 847725"/>
                <a:gd name="connsiteY118" fmla="*/ 306234 h 400050"/>
                <a:gd name="connsiteX119" fmla="*/ 491290 w 847725"/>
                <a:gd name="connsiteY119" fmla="*/ 306234 h 400050"/>
                <a:gd name="connsiteX120" fmla="*/ 481765 w 847725"/>
                <a:gd name="connsiteY120" fmla="*/ 301471 h 400050"/>
                <a:gd name="connsiteX121" fmla="*/ 481765 w 847725"/>
                <a:gd name="connsiteY121" fmla="*/ 301471 h 400050"/>
                <a:gd name="connsiteX122" fmla="*/ 452237 w 847725"/>
                <a:gd name="connsiteY122" fmla="*/ 290041 h 400050"/>
                <a:gd name="connsiteX123" fmla="*/ 452237 w 847725"/>
                <a:gd name="connsiteY123" fmla="*/ 290041 h 400050"/>
                <a:gd name="connsiteX124" fmla="*/ 77905 w 847725"/>
                <a:gd name="connsiteY124" fmla="*/ 215746 h 400050"/>
                <a:gd name="connsiteX125" fmla="*/ 77905 w 847725"/>
                <a:gd name="connsiteY125" fmla="*/ 215746 h 400050"/>
                <a:gd name="connsiteX126" fmla="*/ 121720 w 847725"/>
                <a:gd name="connsiteY126" fmla="*/ 272896 h 400050"/>
                <a:gd name="connsiteX127" fmla="*/ 156010 w 847725"/>
                <a:gd name="connsiteY127" fmla="*/ 259561 h 400050"/>
                <a:gd name="connsiteX128" fmla="*/ 161724 w 847725"/>
                <a:gd name="connsiteY128" fmla="*/ 261466 h 400050"/>
                <a:gd name="connsiteX129" fmla="*/ 135055 w 847725"/>
                <a:gd name="connsiteY129" fmla="*/ 268134 h 400050"/>
                <a:gd name="connsiteX130" fmla="*/ 119815 w 847725"/>
                <a:gd name="connsiteY130" fmla="*/ 229081 h 400050"/>
                <a:gd name="connsiteX131" fmla="*/ 96002 w 847725"/>
                <a:gd name="connsiteY131" fmla="*/ 244321 h 400050"/>
                <a:gd name="connsiteX132" fmla="*/ 121720 w 847725"/>
                <a:gd name="connsiteY132" fmla="*/ 272896 h 400050"/>
                <a:gd name="connsiteX133" fmla="*/ 296980 w 847725"/>
                <a:gd name="connsiteY133" fmla="*/ 333856 h 400050"/>
                <a:gd name="connsiteX134" fmla="*/ 253165 w 847725"/>
                <a:gd name="connsiteY134" fmla="*/ 309091 h 400050"/>
                <a:gd name="connsiteX135" fmla="*/ 253165 w 847725"/>
                <a:gd name="connsiteY135" fmla="*/ 294804 h 400050"/>
                <a:gd name="connsiteX136" fmla="*/ 275072 w 847725"/>
                <a:gd name="connsiteY136" fmla="*/ 299566 h 400050"/>
                <a:gd name="connsiteX137" fmla="*/ 267452 w 847725"/>
                <a:gd name="connsiteY137" fmla="*/ 269086 h 400050"/>
                <a:gd name="connsiteX138" fmla="*/ 249355 w 847725"/>
                <a:gd name="connsiteY138" fmla="*/ 273849 h 400050"/>
                <a:gd name="connsiteX139" fmla="*/ 261737 w 847725"/>
                <a:gd name="connsiteY139" fmla="*/ 286231 h 400050"/>
                <a:gd name="connsiteX140" fmla="*/ 206492 w 847725"/>
                <a:gd name="connsiteY140" fmla="*/ 294804 h 400050"/>
                <a:gd name="connsiteX141" fmla="*/ 210302 w 847725"/>
                <a:gd name="connsiteY141" fmla="*/ 283374 h 400050"/>
                <a:gd name="connsiteX142" fmla="*/ 156010 w 847725"/>
                <a:gd name="connsiteY142" fmla="*/ 292899 h 400050"/>
                <a:gd name="connsiteX143" fmla="*/ 221732 w 847725"/>
                <a:gd name="connsiteY143" fmla="*/ 306234 h 400050"/>
                <a:gd name="connsiteX144" fmla="*/ 218874 w 847725"/>
                <a:gd name="connsiteY144" fmla="*/ 326236 h 400050"/>
                <a:gd name="connsiteX145" fmla="*/ 252212 w 847725"/>
                <a:gd name="connsiteY145" fmla="*/ 335761 h 400050"/>
                <a:gd name="connsiteX146" fmla="*/ 296980 w 847725"/>
                <a:gd name="connsiteY146" fmla="*/ 333856 h 400050"/>
                <a:gd name="connsiteX147" fmla="*/ 319840 w 847725"/>
                <a:gd name="connsiteY147" fmla="*/ 329094 h 400050"/>
                <a:gd name="connsiteX148" fmla="*/ 367465 w 847725"/>
                <a:gd name="connsiteY148" fmla="*/ 319569 h 400050"/>
                <a:gd name="connsiteX149" fmla="*/ 373180 w 847725"/>
                <a:gd name="connsiteY149" fmla="*/ 310044 h 400050"/>
                <a:gd name="connsiteX150" fmla="*/ 375085 w 847725"/>
                <a:gd name="connsiteY150" fmla="*/ 302424 h 400050"/>
                <a:gd name="connsiteX151" fmla="*/ 319840 w 847725"/>
                <a:gd name="connsiteY151" fmla="*/ 329094 h 400050"/>
                <a:gd name="connsiteX152" fmla="*/ 475097 w 847725"/>
                <a:gd name="connsiteY152" fmla="*/ 361479 h 400050"/>
                <a:gd name="connsiteX153" fmla="*/ 475097 w 847725"/>
                <a:gd name="connsiteY153" fmla="*/ 361479 h 400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</a:cxnLst>
              <a:rect l="l" t="t" r="r" b="b"/>
              <a:pathLst>
                <a:path w="847725" h="400050">
                  <a:moveTo>
                    <a:pt x="561775" y="299566"/>
                  </a:moveTo>
                  <a:cubicBezTo>
                    <a:pt x="565585" y="298614"/>
                    <a:pt x="597970" y="282421"/>
                    <a:pt x="596065" y="285279"/>
                  </a:cubicBezTo>
                  <a:cubicBezTo>
                    <a:pt x="588445" y="289089"/>
                    <a:pt x="589397" y="285279"/>
                    <a:pt x="597017" y="274801"/>
                  </a:cubicBezTo>
                  <a:cubicBezTo>
                    <a:pt x="591302" y="271944"/>
                    <a:pt x="614162" y="290994"/>
                    <a:pt x="620830" y="287184"/>
                  </a:cubicBezTo>
                  <a:cubicBezTo>
                    <a:pt x="597017" y="270991"/>
                    <a:pt x="668455" y="253846"/>
                    <a:pt x="660835" y="259561"/>
                  </a:cubicBezTo>
                  <a:cubicBezTo>
                    <a:pt x="656072" y="238606"/>
                    <a:pt x="669407" y="251941"/>
                    <a:pt x="650357" y="248131"/>
                  </a:cubicBezTo>
                  <a:cubicBezTo>
                    <a:pt x="694172" y="254799"/>
                    <a:pt x="717032" y="182409"/>
                    <a:pt x="729415" y="214794"/>
                  </a:cubicBezTo>
                  <a:cubicBezTo>
                    <a:pt x="677980" y="230034"/>
                    <a:pt x="888482" y="-54764"/>
                    <a:pt x="824665" y="19531"/>
                  </a:cubicBezTo>
                  <a:cubicBezTo>
                    <a:pt x="832285" y="27151"/>
                    <a:pt x="840857" y="60489"/>
                    <a:pt x="844667" y="35724"/>
                  </a:cubicBezTo>
                  <a:cubicBezTo>
                    <a:pt x="860860" y="67156"/>
                    <a:pt x="813235" y="126211"/>
                    <a:pt x="804662" y="166216"/>
                  </a:cubicBezTo>
                  <a:cubicBezTo>
                    <a:pt x="804662" y="166216"/>
                    <a:pt x="797995" y="144309"/>
                    <a:pt x="797042" y="143356"/>
                  </a:cubicBezTo>
                  <a:cubicBezTo>
                    <a:pt x="789422" y="150976"/>
                    <a:pt x="794185" y="164311"/>
                    <a:pt x="789422" y="174789"/>
                  </a:cubicBezTo>
                  <a:cubicBezTo>
                    <a:pt x="794185" y="173836"/>
                    <a:pt x="799900" y="167169"/>
                    <a:pt x="802757" y="169074"/>
                  </a:cubicBezTo>
                  <a:cubicBezTo>
                    <a:pt x="790375" y="187171"/>
                    <a:pt x="748465" y="220509"/>
                    <a:pt x="751322" y="248131"/>
                  </a:cubicBezTo>
                  <a:cubicBezTo>
                    <a:pt x="756085" y="249084"/>
                    <a:pt x="741797" y="240511"/>
                    <a:pt x="742750" y="237654"/>
                  </a:cubicBezTo>
                  <a:cubicBezTo>
                    <a:pt x="744655" y="235749"/>
                    <a:pt x="709412" y="289089"/>
                    <a:pt x="709412" y="289089"/>
                  </a:cubicBezTo>
                  <a:cubicBezTo>
                    <a:pt x="698935" y="288136"/>
                    <a:pt x="717032" y="255751"/>
                    <a:pt x="703697" y="265276"/>
                  </a:cubicBezTo>
                  <a:cubicBezTo>
                    <a:pt x="700840" y="270991"/>
                    <a:pt x="700840" y="272896"/>
                    <a:pt x="702745" y="270991"/>
                  </a:cubicBezTo>
                  <a:cubicBezTo>
                    <a:pt x="686552" y="321474"/>
                    <a:pt x="582730" y="353859"/>
                    <a:pt x="565585" y="369099"/>
                  </a:cubicBezTo>
                  <a:cubicBezTo>
                    <a:pt x="566537" y="366241"/>
                    <a:pt x="603685" y="331951"/>
                    <a:pt x="552250" y="380529"/>
                  </a:cubicBezTo>
                  <a:cubicBezTo>
                    <a:pt x="579872" y="384339"/>
                    <a:pt x="587492" y="384339"/>
                    <a:pt x="574157" y="379576"/>
                  </a:cubicBezTo>
                  <a:cubicBezTo>
                    <a:pt x="584635" y="370051"/>
                    <a:pt x="597017" y="360526"/>
                    <a:pt x="614162" y="344334"/>
                  </a:cubicBezTo>
                  <a:cubicBezTo>
                    <a:pt x="635117" y="353859"/>
                    <a:pt x="597017" y="359574"/>
                    <a:pt x="635117" y="339571"/>
                  </a:cubicBezTo>
                  <a:cubicBezTo>
                    <a:pt x="621782" y="349096"/>
                    <a:pt x="619877" y="353859"/>
                    <a:pt x="629402" y="354811"/>
                  </a:cubicBezTo>
                  <a:cubicBezTo>
                    <a:pt x="622735" y="362431"/>
                    <a:pt x="615115" y="364336"/>
                    <a:pt x="607495" y="358621"/>
                  </a:cubicBezTo>
                  <a:cubicBezTo>
                    <a:pt x="606542" y="369099"/>
                    <a:pt x="610352" y="370051"/>
                    <a:pt x="620830" y="363384"/>
                  </a:cubicBezTo>
                  <a:cubicBezTo>
                    <a:pt x="597970" y="368146"/>
                    <a:pt x="500815" y="385291"/>
                    <a:pt x="500815" y="386244"/>
                  </a:cubicBezTo>
                  <a:cubicBezTo>
                    <a:pt x="505577" y="379576"/>
                    <a:pt x="503672" y="377671"/>
                    <a:pt x="495100" y="380529"/>
                  </a:cubicBezTo>
                  <a:cubicBezTo>
                    <a:pt x="495100" y="379576"/>
                    <a:pt x="540820" y="368146"/>
                    <a:pt x="540820" y="364336"/>
                  </a:cubicBezTo>
                  <a:cubicBezTo>
                    <a:pt x="540820" y="367194"/>
                    <a:pt x="542725" y="367194"/>
                    <a:pt x="544630" y="362431"/>
                  </a:cubicBezTo>
                  <a:cubicBezTo>
                    <a:pt x="545582" y="357669"/>
                    <a:pt x="457000" y="380529"/>
                    <a:pt x="463667" y="363384"/>
                  </a:cubicBezTo>
                  <a:cubicBezTo>
                    <a:pt x="463667" y="362431"/>
                    <a:pt x="456047" y="374814"/>
                    <a:pt x="457952" y="348144"/>
                  </a:cubicBezTo>
                  <a:cubicBezTo>
                    <a:pt x="436997" y="360526"/>
                    <a:pt x="424615" y="353859"/>
                    <a:pt x="418900" y="379576"/>
                  </a:cubicBezTo>
                  <a:cubicBezTo>
                    <a:pt x="426520" y="367194"/>
                    <a:pt x="457000" y="371956"/>
                    <a:pt x="457952" y="371956"/>
                  </a:cubicBezTo>
                  <a:cubicBezTo>
                    <a:pt x="457000" y="375766"/>
                    <a:pt x="452237" y="388149"/>
                    <a:pt x="454142" y="388149"/>
                  </a:cubicBezTo>
                  <a:cubicBezTo>
                    <a:pt x="408422" y="378624"/>
                    <a:pt x="357940" y="393864"/>
                    <a:pt x="293170" y="388149"/>
                  </a:cubicBezTo>
                  <a:cubicBezTo>
                    <a:pt x="293170" y="388149"/>
                    <a:pt x="329365" y="376719"/>
                    <a:pt x="335080" y="377671"/>
                  </a:cubicBezTo>
                  <a:cubicBezTo>
                    <a:pt x="330317" y="382434"/>
                    <a:pt x="326507" y="387196"/>
                    <a:pt x="324602" y="393864"/>
                  </a:cubicBezTo>
                  <a:cubicBezTo>
                    <a:pt x="334127" y="383386"/>
                    <a:pt x="339842" y="391959"/>
                    <a:pt x="347462" y="394816"/>
                  </a:cubicBezTo>
                  <a:cubicBezTo>
                    <a:pt x="338890" y="381481"/>
                    <a:pt x="345557" y="383386"/>
                    <a:pt x="346510" y="354811"/>
                  </a:cubicBezTo>
                  <a:cubicBezTo>
                    <a:pt x="340795" y="361479"/>
                    <a:pt x="265547" y="349096"/>
                    <a:pt x="280787" y="376719"/>
                  </a:cubicBezTo>
                  <a:cubicBezTo>
                    <a:pt x="283645" y="367194"/>
                    <a:pt x="290312" y="361479"/>
                    <a:pt x="299837" y="359574"/>
                  </a:cubicBezTo>
                  <a:cubicBezTo>
                    <a:pt x="294122" y="365289"/>
                    <a:pt x="296980" y="367194"/>
                    <a:pt x="306505" y="367194"/>
                  </a:cubicBezTo>
                  <a:cubicBezTo>
                    <a:pt x="289360" y="389101"/>
                    <a:pt x="301742" y="364336"/>
                    <a:pt x="295075" y="384339"/>
                  </a:cubicBezTo>
                  <a:cubicBezTo>
                    <a:pt x="298885" y="381481"/>
                    <a:pt x="250307" y="385291"/>
                    <a:pt x="252212" y="385291"/>
                  </a:cubicBezTo>
                  <a:cubicBezTo>
                    <a:pt x="254117" y="381481"/>
                    <a:pt x="252212" y="380529"/>
                    <a:pt x="247449" y="383386"/>
                  </a:cubicBezTo>
                  <a:cubicBezTo>
                    <a:pt x="243640" y="389101"/>
                    <a:pt x="274120" y="371004"/>
                    <a:pt x="271262" y="373861"/>
                  </a:cubicBezTo>
                  <a:cubicBezTo>
                    <a:pt x="261737" y="379576"/>
                    <a:pt x="251260" y="380529"/>
                    <a:pt x="248402" y="375766"/>
                  </a:cubicBezTo>
                  <a:cubicBezTo>
                    <a:pt x="244592" y="368146"/>
                    <a:pt x="263642" y="364336"/>
                    <a:pt x="266500" y="365289"/>
                  </a:cubicBezTo>
                  <a:cubicBezTo>
                    <a:pt x="258880" y="370051"/>
                    <a:pt x="262690" y="369099"/>
                    <a:pt x="278882" y="363384"/>
                  </a:cubicBezTo>
                  <a:cubicBezTo>
                    <a:pt x="261737" y="357669"/>
                    <a:pt x="216970" y="370051"/>
                    <a:pt x="202682" y="371004"/>
                  </a:cubicBezTo>
                  <a:cubicBezTo>
                    <a:pt x="207445" y="357669"/>
                    <a:pt x="232210" y="386244"/>
                    <a:pt x="236972" y="375766"/>
                  </a:cubicBezTo>
                  <a:cubicBezTo>
                    <a:pt x="236020" y="368146"/>
                    <a:pt x="231257" y="365289"/>
                    <a:pt x="223637" y="367194"/>
                  </a:cubicBezTo>
                  <a:cubicBezTo>
                    <a:pt x="236020" y="371004"/>
                    <a:pt x="241735" y="365289"/>
                    <a:pt x="240782" y="350049"/>
                  </a:cubicBezTo>
                  <a:cubicBezTo>
                    <a:pt x="235067" y="351001"/>
                    <a:pt x="233162" y="353859"/>
                    <a:pt x="235067" y="359574"/>
                  </a:cubicBezTo>
                  <a:cubicBezTo>
                    <a:pt x="211255" y="378624"/>
                    <a:pt x="208397" y="359574"/>
                    <a:pt x="190299" y="372909"/>
                  </a:cubicBezTo>
                  <a:cubicBezTo>
                    <a:pt x="180774" y="370051"/>
                    <a:pt x="165535" y="360526"/>
                    <a:pt x="160772" y="342429"/>
                  </a:cubicBezTo>
                  <a:cubicBezTo>
                    <a:pt x="150295" y="332904"/>
                    <a:pt x="188395" y="384339"/>
                    <a:pt x="199824" y="354811"/>
                  </a:cubicBezTo>
                  <a:cubicBezTo>
                    <a:pt x="196967" y="325284"/>
                    <a:pt x="125530" y="341476"/>
                    <a:pt x="144580" y="345286"/>
                  </a:cubicBezTo>
                  <a:cubicBezTo>
                    <a:pt x="148390" y="343381"/>
                    <a:pt x="123624" y="339571"/>
                    <a:pt x="117910" y="335761"/>
                  </a:cubicBezTo>
                  <a:cubicBezTo>
                    <a:pt x="113147" y="334809"/>
                    <a:pt x="148390" y="330999"/>
                    <a:pt x="145532" y="331951"/>
                  </a:cubicBezTo>
                  <a:cubicBezTo>
                    <a:pt x="151247" y="303376"/>
                    <a:pt x="92192" y="306234"/>
                    <a:pt x="78857" y="310044"/>
                  </a:cubicBezTo>
                  <a:cubicBezTo>
                    <a:pt x="75047" y="322426"/>
                    <a:pt x="16945" y="231939"/>
                    <a:pt x="24565" y="230034"/>
                  </a:cubicBezTo>
                  <a:cubicBezTo>
                    <a:pt x="32185" y="253846"/>
                    <a:pt x="32185" y="236701"/>
                    <a:pt x="40757" y="258609"/>
                  </a:cubicBezTo>
                  <a:cubicBezTo>
                    <a:pt x="32185" y="262419"/>
                    <a:pt x="55997" y="245274"/>
                    <a:pt x="55045" y="250989"/>
                  </a:cubicBezTo>
                  <a:cubicBezTo>
                    <a:pt x="47424" y="250036"/>
                    <a:pt x="41710" y="246226"/>
                    <a:pt x="37899" y="239559"/>
                  </a:cubicBezTo>
                  <a:cubicBezTo>
                    <a:pt x="77905" y="241464"/>
                    <a:pt x="13135" y="220509"/>
                    <a:pt x="12182" y="234796"/>
                  </a:cubicBezTo>
                  <a:cubicBezTo>
                    <a:pt x="-9726" y="204316"/>
                    <a:pt x="47424" y="237654"/>
                    <a:pt x="38852" y="215746"/>
                  </a:cubicBezTo>
                  <a:cubicBezTo>
                    <a:pt x="28374" y="210031"/>
                    <a:pt x="26470" y="199554"/>
                    <a:pt x="13135" y="194791"/>
                  </a:cubicBezTo>
                  <a:cubicBezTo>
                    <a:pt x="5515" y="210031"/>
                    <a:pt x="7420" y="216699"/>
                    <a:pt x="20755" y="214794"/>
                  </a:cubicBezTo>
                  <a:cubicBezTo>
                    <a:pt x="15992" y="209079"/>
                    <a:pt x="16945" y="208126"/>
                    <a:pt x="21707" y="211936"/>
                  </a:cubicBezTo>
                  <a:cubicBezTo>
                    <a:pt x="17897" y="204316"/>
                    <a:pt x="23612" y="163359"/>
                    <a:pt x="16945" y="150976"/>
                  </a:cubicBezTo>
                  <a:cubicBezTo>
                    <a:pt x="18849" y="152881"/>
                    <a:pt x="19802" y="151929"/>
                    <a:pt x="20755" y="146214"/>
                  </a:cubicBezTo>
                  <a:cubicBezTo>
                    <a:pt x="29327" y="150024"/>
                    <a:pt x="46472" y="158596"/>
                    <a:pt x="40757" y="154786"/>
                  </a:cubicBezTo>
                  <a:cubicBezTo>
                    <a:pt x="37899" y="150024"/>
                    <a:pt x="71237" y="209079"/>
                    <a:pt x="72190" y="194791"/>
                  </a:cubicBezTo>
                  <a:cubicBezTo>
                    <a:pt x="68380" y="195744"/>
                    <a:pt x="72190" y="197649"/>
                    <a:pt x="82667" y="199554"/>
                  </a:cubicBezTo>
                  <a:cubicBezTo>
                    <a:pt x="79810" y="204316"/>
                    <a:pt x="50282" y="141451"/>
                    <a:pt x="62665" y="159549"/>
                  </a:cubicBezTo>
                  <a:cubicBezTo>
                    <a:pt x="75047" y="156691"/>
                    <a:pt x="53140" y="145261"/>
                    <a:pt x="54092" y="146214"/>
                  </a:cubicBezTo>
                  <a:cubicBezTo>
                    <a:pt x="55045" y="154786"/>
                    <a:pt x="55045" y="150976"/>
                    <a:pt x="53140" y="134784"/>
                  </a:cubicBezTo>
                  <a:cubicBezTo>
                    <a:pt x="75047" y="139546"/>
                    <a:pt x="51235" y="147166"/>
                    <a:pt x="67427" y="141451"/>
                  </a:cubicBezTo>
                  <a:cubicBezTo>
                    <a:pt x="97907" y="150024"/>
                    <a:pt x="96955" y="192886"/>
                    <a:pt x="103622" y="199554"/>
                  </a:cubicBezTo>
                  <a:cubicBezTo>
                    <a:pt x="110290" y="209079"/>
                    <a:pt x="133149" y="184314"/>
                    <a:pt x="141722" y="215746"/>
                  </a:cubicBezTo>
                  <a:cubicBezTo>
                    <a:pt x="136007" y="206221"/>
                    <a:pt x="130292" y="230986"/>
                    <a:pt x="130292" y="234796"/>
                  </a:cubicBezTo>
                  <a:cubicBezTo>
                    <a:pt x="130292" y="234796"/>
                    <a:pt x="167440" y="250989"/>
                    <a:pt x="178870" y="243369"/>
                  </a:cubicBezTo>
                  <a:cubicBezTo>
                    <a:pt x="176965" y="252894"/>
                    <a:pt x="172202" y="257656"/>
                    <a:pt x="162677" y="257656"/>
                  </a:cubicBezTo>
                  <a:cubicBezTo>
                    <a:pt x="166487" y="247179"/>
                    <a:pt x="164582" y="247179"/>
                    <a:pt x="157915" y="259561"/>
                  </a:cubicBezTo>
                  <a:cubicBezTo>
                    <a:pt x="188395" y="270039"/>
                    <a:pt x="280787" y="238606"/>
                    <a:pt x="282692" y="294804"/>
                  </a:cubicBezTo>
                  <a:cubicBezTo>
                    <a:pt x="284597" y="290041"/>
                    <a:pt x="287455" y="289089"/>
                    <a:pt x="291265" y="290994"/>
                  </a:cubicBezTo>
                  <a:cubicBezTo>
                    <a:pt x="281740" y="283374"/>
                    <a:pt x="296980" y="268134"/>
                    <a:pt x="306505" y="269086"/>
                  </a:cubicBezTo>
                  <a:cubicBezTo>
                    <a:pt x="307457" y="275754"/>
                    <a:pt x="305552" y="276706"/>
                    <a:pt x="299837" y="271944"/>
                  </a:cubicBezTo>
                  <a:cubicBezTo>
                    <a:pt x="300790" y="288136"/>
                    <a:pt x="302695" y="286231"/>
                    <a:pt x="312220" y="287184"/>
                  </a:cubicBezTo>
                  <a:cubicBezTo>
                    <a:pt x="310315" y="297661"/>
                    <a:pt x="303647" y="305281"/>
                    <a:pt x="294122" y="310996"/>
                  </a:cubicBezTo>
                  <a:cubicBezTo>
                    <a:pt x="305552" y="298614"/>
                    <a:pt x="311267" y="297661"/>
                    <a:pt x="312220" y="306234"/>
                  </a:cubicBezTo>
                  <a:cubicBezTo>
                    <a:pt x="315077" y="304329"/>
                    <a:pt x="333175" y="288136"/>
                    <a:pt x="335080" y="286231"/>
                  </a:cubicBezTo>
                  <a:cubicBezTo>
                    <a:pt x="327460" y="286231"/>
                    <a:pt x="319840" y="285279"/>
                    <a:pt x="312220" y="284326"/>
                  </a:cubicBezTo>
                  <a:cubicBezTo>
                    <a:pt x="328412" y="269086"/>
                    <a:pt x="387467" y="271944"/>
                    <a:pt x="398897" y="270991"/>
                  </a:cubicBezTo>
                  <a:cubicBezTo>
                    <a:pt x="412232" y="280516"/>
                    <a:pt x="401755" y="272896"/>
                    <a:pt x="395087" y="280516"/>
                  </a:cubicBezTo>
                  <a:cubicBezTo>
                    <a:pt x="400802" y="277659"/>
                    <a:pt x="452237" y="279564"/>
                    <a:pt x="452237" y="279564"/>
                  </a:cubicBezTo>
                  <a:cubicBezTo>
                    <a:pt x="438902" y="284326"/>
                    <a:pt x="467477" y="248131"/>
                    <a:pt x="464620" y="253846"/>
                  </a:cubicBezTo>
                  <a:cubicBezTo>
                    <a:pt x="463667" y="261466"/>
                    <a:pt x="464620" y="260514"/>
                    <a:pt x="468430" y="251941"/>
                  </a:cubicBezTo>
                  <a:cubicBezTo>
                    <a:pt x="471287" y="263371"/>
                    <a:pt x="467477" y="270039"/>
                    <a:pt x="457952" y="270991"/>
                  </a:cubicBezTo>
                  <a:cubicBezTo>
                    <a:pt x="464620" y="272896"/>
                    <a:pt x="465572" y="277659"/>
                    <a:pt x="459857" y="283374"/>
                  </a:cubicBezTo>
                  <a:cubicBezTo>
                    <a:pt x="473192" y="289089"/>
                    <a:pt x="479860" y="246226"/>
                    <a:pt x="483670" y="245274"/>
                  </a:cubicBezTo>
                  <a:cubicBezTo>
                    <a:pt x="477955" y="303376"/>
                    <a:pt x="499862" y="279564"/>
                    <a:pt x="510340" y="304329"/>
                  </a:cubicBezTo>
                  <a:cubicBezTo>
                    <a:pt x="502720" y="305281"/>
                    <a:pt x="501767" y="302424"/>
                    <a:pt x="509387" y="294804"/>
                  </a:cubicBezTo>
                  <a:cubicBezTo>
                    <a:pt x="448427" y="326236"/>
                    <a:pt x="520817" y="291946"/>
                    <a:pt x="500815" y="310044"/>
                  </a:cubicBezTo>
                  <a:cubicBezTo>
                    <a:pt x="523675" y="307186"/>
                    <a:pt x="552250" y="313854"/>
                    <a:pt x="561775" y="299566"/>
                  </a:cubicBezTo>
                  <a:close/>
                  <a:moveTo>
                    <a:pt x="816092" y="28104"/>
                  </a:moveTo>
                  <a:cubicBezTo>
                    <a:pt x="816092" y="29056"/>
                    <a:pt x="817045" y="29056"/>
                    <a:pt x="817997" y="30009"/>
                  </a:cubicBezTo>
                  <a:cubicBezTo>
                    <a:pt x="817045" y="30009"/>
                    <a:pt x="816092" y="30009"/>
                    <a:pt x="816092" y="28104"/>
                  </a:cubicBezTo>
                  <a:close/>
                  <a:moveTo>
                    <a:pt x="383657" y="334809"/>
                  </a:moveTo>
                  <a:cubicBezTo>
                    <a:pt x="409375" y="337666"/>
                    <a:pt x="437950" y="319569"/>
                    <a:pt x="438902" y="304329"/>
                  </a:cubicBezTo>
                  <a:cubicBezTo>
                    <a:pt x="420805" y="295756"/>
                    <a:pt x="371275" y="346239"/>
                    <a:pt x="383657" y="334809"/>
                  </a:cubicBezTo>
                  <a:close/>
                  <a:moveTo>
                    <a:pt x="377942" y="313854"/>
                  </a:moveTo>
                  <a:cubicBezTo>
                    <a:pt x="373180" y="312901"/>
                    <a:pt x="376037" y="323379"/>
                    <a:pt x="377942" y="313854"/>
                  </a:cubicBezTo>
                  <a:close/>
                  <a:moveTo>
                    <a:pt x="374132" y="320521"/>
                  </a:moveTo>
                  <a:cubicBezTo>
                    <a:pt x="375085" y="320521"/>
                    <a:pt x="375085" y="320521"/>
                    <a:pt x="375085" y="321474"/>
                  </a:cubicBezTo>
                  <a:lnTo>
                    <a:pt x="374132" y="320521"/>
                  </a:lnTo>
                  <a:close/>
                  <a:moveTo>
                    <a:pt x="491290" y="306234"/>
                  </a:moveTo>
                  <a:cubicBezTo>
                    <a:pt x="488432" y="307186"/>
                    <a:pt x="498910" y="304329"/>
                    <a:pt x="491290" y="306234"/>
                  </a:cubicBezTo>
                  <a:close/>
                  <a:moveTo>
                    <a:pt x="481765" y="301471"/>
                  </a:moveTo>
                  <a:cubicBezTo>
                    <a:pt x="483670" y="311949"/>
                    <a:pt x="483670" y="303376"/>
                    <a:pt x="481765" y="301471"/>
                  </a:cubicBezTo>
                  <a:close/>
                  <a:moveTo>
                    <a:pt x="452237" y="290041"/>
                  </a:moveTo>
                  <a:cubicBezTo>
                    <a:pt x="443665" y="329094"/>
                    <a:pt x="456047" y="283374"/>
                    <a:pt x="452237" y="290041"/>
                  </a:cubicBezTo>
                  <a:close/>
                  <a:moveTo>
                    <a:pt x="77905" y="215746"/>
                  </a:moveTo>
                  <a:cubicBezTo>
                    <a:pt x="65522" y="231939"/>
                    <a:pt x="118862" y="231939"/>
                    <a:pt x="77905" y="215746"/>
                  </a:cubicBezTo>
                  <a:close/>
                  <a:moveTo>
                    <a:pt x="121720" y="272896"/>
                  </a:moveTo>
                  <a:cubicBezTo>
                    <a:pt x="148390" y="273849"/>
                    <a:pt x="158867" y="285279"/>
                    <a:pt x="156010" y="259561"/>
                  </a:cubicBezTo>
                  <a:cubicBezTo>
                    <a:pt x="154105" y="265276"/>
                    <a:pt x="156010" y="266229"/>
                    <a:pt x="161724" y="261466"/>
                  </a:cubicBezTo>
                  <a:cubicBezTo>
                    <a:pt x="162677" y="254799"/>
                    <a:pt x="131245" y="255751"/>
                    <a:pt x="135055" y="268134"/>
                  </a:cubicBezTo>
                  <a:cubicBezTo>
                    <a:pt x="114099" y="270991"/>
                    <a:pt x="123624" y="235749"/>
                    <a:pt x="119815" y="229081"/>
                  </a:cubicBezTo>
                  <a:cubicBezTo>
                    <a:pt x="101717" y="229081"/>
                    <a:pt x="120767" y="240511"/>
                    <a:pt x="96002" y="244321"/>
                  </a:cubicBezTo>
                  <a:cubicBezTo>
                    <a:pt x="106480" y="255751"/>
                    <a:pt x="107432" y="264324"/>
                    <a:pt x="121720" y="272896"/>
                  </a:cubicBezTo>
                  <a:close/>
                  <a:moveTo>
                    <a:pt x="296980" y="333856"/>
                  </a:moveTo>
                  <a:cubicBezTo>
                    <a:pt x="287455" y="284326"/>
                    <a:pt x="270310" y="329094"/>
                    <a:pt x="253165" y="309091"/>
                  </a:cubicBezTo>
                  <a:cubicBezTo>
                    <a:pt x="271262" y="297661"/>
                    <a:pt x="264595" y="297661"/>
                    <a:pt x="253165" y="294804"/>
                  </a:cubicBezTo>
                  <a:cubicBezTo>
                    <a:pt x="268405" y="275754"/>
                    <a:pt x="256974" y="305281"/>
                    <a:pt x="275072" y="299566"/>
                  </a:cubicBezTo>
                  <a:cubicBezTo>
                    <a:pt x="275072" y="296709"/>
                    <a:pt x="265547" y="266229"/>
                    <a:pt x="267452" y="269086"/>
                  </a:cubicBezTo>
                  <a:cubicBezTo>
                    <a:pt x="267452" y="269086"/>
                    <a:pt x="249355" y="273849"/>
                    <a:pt x="249355" y="273849"/>
                  </a:cubicBezTo>
                  <a:cubicBezTo>
                    <a:pt x="249355" y="274801"/>
                    <a:pt x="265547" y="277659"/>
                    <a:pt x="261737" y="286231"/>
                  </a:cubicBezTo>
                  <a:cubicBezTo>
                    <a:pt x="240782" y="290041"/>
                    <a:pt x="217922" y="290994"/>
                    <a:pt x="206492" y="294804"/>
                  </a:cubicBezTo>
                  <a:cubicBezTo>
                    <a:pt x="220780" y="279564"/>
                    <a:pt x="208397" y="293851"/>
                    <a:pt x="210302" y="283374"/>
                  </a:cubicBezTo>
                  <a:cubicBezTo>
                    <a:pt x="223637" y="293851"/>
                    <a:pt x="158867" y="291946"/>
                    <a:pt x="156010" y="292899"/>
                  </a:cubicBezTo>
                  <a:cubicBezTo>
                    <a:pt x="200777" y="324331"/>
                    <a:pt x="184585" y="303376"/>
                    <a:pt x="221732" y="306234"/>
                  </a:cubicBezTo>
                  <a:cubicBezTo>
                    <a:pt x="221732" y="305281"/>
                    <a:pt x="216970" y="326236"/>
                    <a:pt x="218874" y="326236"/>
                  </a:cubicBezTo>
                  <a:cubicBezTo>
                    <a:pt x="228399" y="307186"/>
                    <a:pt x="267452" y="335761"/>
                    <a:pt x="252212" y="335761"/>
                  </a:cubicBezTo>
                  <a:cubicBezTo>
                    <a:pt x="251260" y="333856"/>
                    <a:pt x="288407" y="334809"/>
                    <a:pt x="296980" y="333856"/>
                  </a:cubicBezTo>
                  <a:close/>
                  <a:moveTo>
                    <a:pt x="319840" y="329094"/>
                  </a:moveTo>
                  <a:cubicBezTo>
                    <a:pt x="345557" y="324331"/>
                    <a:pt x="338890" y="302424"/>
                    <a:pt x="367465" y="319569"/>
                  </a:cubicBezTo>
                  <a:cubicBezTo>
                    <a:pt x="364607" y="315759"/>
                    <a:pt x="370322" y="310044"/>
                    <a:pt x="373180" y="310044"/>
                  </a:cubicBezTo>
                  <a:cubicBezTo>
                    <a:pt x="367465" y="305281"/>
                    <a:pt x="368417" y="303376"/>
                    <a:pt x="375085" y="302424"/>
                  </a:cubicBezTo>
                  <a:cubicBezTo>
                    <a:pt x="344605" y="293851"/>
                    <a:pt x="317935" y="303376"/>
                    <a:pt x="319840" y="329094"/>
                  </a:cubicBezTo>
                  <a:close/>
                  <a:moveTo>
                    <a:pt x="475097" y="361479"/>
                  </a:moveTo>
                  <a:cubicBezTo>
                    <a:pt x="476050" y="361479"/>
                    <a:pt x="475097" y="361479"/>
                    <a:pt x="475097" y="36147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33" name="Freeform: Shape 932">
              <a:extLst>
                <a:ext uri="{FF2B5EF4-FFF2-40B4-BE49-F238E27FC236}">
                  <a16:creationId xmlns:a16="http://schemas.microsoft.com/office/drawing/2014/main" id="{0A5D3892-EFFE-4C91-836C-F821417162FD}"/>
                </a:ext>
              </a:extLst>
            </p:cNvPr>
            <p:cNvSpPr/>
            <p:nvPr/>
          </p:nvSpPr>
          <p:spPr>
            <a:xfrm>
              <a:off x="6914674" y="1098557"/>
              <a:ext cx="19050" cy="19050"/>
            </a:xfrm>
            <a:custGeom>
              <a:avLst/>
              <a:gdLst>
                <a:gd name="connsiteX0" fmla="*/ 13811 w 19050"/>
                <a:gd name="connsiteY0" fmla="*/ 11105 h 19050"/>
                <a:gd name="connsiteX1" fmla="*/ 7144 w 19050"/>
                <a:gd name="connsiteY1" fmla="*/ 7295 h 19050"/>
                <a:gd name="connsiteX2" fmla="*/ 13811 w 19050"/>
                <a:gd name="connsiteY2" fmla="*/ 1110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3811" y="11105"/>
                  </a:moveTo>
                  <a:cubicBezTo>
                    <a:pt x="11906" y="10153"/>
                    <a:pt x="10954" y="6343"/>
                    <a:pt x="7144" y="7295"/>
                  </a:cubicBezTo>
                  <a:cubicBezTo>
                    <a:pt x="10954" y="7295"/>
                    <a:pt x="9049" y="14915"/>
                    <a:pt x="13811" y="111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34" name="Freeform: Shape 933">
              <a:extLst>
                <a:ext uri="{FF2B5EF4-FFF2-40B4-BE49-F238E27FC236}">
                  <a16:creationId xmlns:a16="http://schemas.microsoft.com/office/drawing/2014/main" id="{DE89CAEA-728F-4AC7-845D-EE218989977A}"/>
                </a:ext>
              </a:extLst>
            </p:cNvPr>
            <p:cNvSpPr/>
            <p:nvPr/>
          </p:nvSpPr>
          <p:spPr>
            <a:xfrm>
              <a:off x="6921341" y="1097481"/>
              <a:ext cx="9525" cy="9525"/>
            </a:xfrm>
            <a:custGeom>
              <a:avLst/>
              <a:gdLst>
                <a:gd name="connsiteX0" fmla="*/ 10001 w 9525"/>
                <a:gd name="connsiteY0" fmla="*/ 7419 h 9525"/>
                <a:gd name="connsiteX1" fmla="*/ 10001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001" y="7419"/>
                  </a:moveTo>
                  <a:cubicBezTo>
                    <a:pt x="6191" y="6466"/>
                    <a:pt x="6191" y="8371"/>
                    <a:pt x="10001" y="74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35" name="Freeform: Shape 934">
              <a:extLst>
                <a:ext uri="{FF2B5EF4-FFF2-40B4-BE49-F238E27FC236}">
                  <a16:creationId xmlns:a16="http://schemas.microsoft.com/office/drawing/2014/main" id="{8894CCB2-54E9-4AFF-A9F1-7E782E6E93E0}"/>
                </a:ext>
              </a:extLst>
            </p:cNvPr>
            <p:cNvSpPr/>
            <p:nvPr/>
          </p:nvSpPr>
          <p:spPr>
            <a:xfrm>
              <a:off x="6949665" y="1084672"/>
              <a:ext cx="19050" cy="9525"/>
            </a:xfrm>
            <a:custGeom>
              <a:avLst/>
              <a:gdLst>
                <a:gd name="connsiteX0" fmla="*/ 10253 w 19050"/>
                <a:gd name="connsiteY0" fmla="*/ 9750 h 9525"/>
                <a:gd name="connsiteX1" fmla="*/ 10253 w 19050"/>
                <a:gd name="connsiteY1" fmla="*/ 975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0253" y="9750"/>
                  </a:moveTo>
                  <a:cubicBezTo>
                    <a:pt x="-1177" y="4988"/>
                    <a:pt x="23588" y="7845"/>
                    <a:pt x="10253" y="975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36" name="Freeform: Shape 935">
              <a:extLst>
                <a:ext uri="{FF2B5EF4-FFF2-40B4-BE49-F238E27FC236}">
                  <a16:creationId xmlns:a16="http://schemas.microsoft.com/office/drawing/2014/main" id="{07361FF8-A345-4334-B678-4A703F4E1B27}"/>
                </a:ext>
              </a:extLst>
            </p:cNvPr>
            <p:cNvSpPr/>
            <p:nvPr/>
          </p:nvSpPr>
          <p:spPr>
            <a:xfrm>
              <a:off x="6962500" y="1085044"/>
              <a:ext cx="9525" cy="9525"/>
            </a:xfrm>
            <a:custGeom>
              <a:avLst/>
              <a:gdLst>
                <a:gd name="connsiteX0" fmla="*/ 10752 w 9525"/>
                <a:gd name="connsiteY0" fmla="*/ 10330 h 9525"/>
                <a:gd name="connsiteX1" fmla="*/ 10752 w 9525"/>
                <a:gd name="connsiteY1" fmla="*/ 103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752" y="10330"/>
                  </a:moveTo>
                  <a:cubicBezTo>
                    <a:pt x="3132" y="3663"/>
                    <a:pt x="9800" y="9378"/>
                    <a:pt x="10752" y="103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37" name="Freeform: Shape 936">
              <a:extLst>
                <a:ext uri="{FF2B5EF4-FFF2-40B4-BE49-F238E27FC236}">
                  <a16:creationId xmlns:a16="http://schemas.microsoft.com/office/drawing/2014/main" id="{6E5CEBFE-4A0A-4041-9D5C-E499BE2BA3E3}"/>
                </a:ext>
              </a:extLst>
            </p:cNvPr>
            <p:cNvSpPr/>
            <p:nvPr/>
          </p:nvSpPr>
          <p:spPr>
            <a:xfrm>
              <a:off x="6912830" y="1201578"/>
              <a:ext cx="9525" cy="9525"/>
            </a:xfrm>
            <a:custGeom>
              <a:avLst/>
              <a:gdLst>
                <a:gd name="connsiteX0" fmla="*/ 8035 w 9525"/>
                <a:gd name="connsiteY0" fmla="*/ 7144 h 9525"/>
                <a:gd name="connsiteX1" fmla="*/ 11845 w 9525"/>
                <a:gd name="connsiteY1" fmla="*/ 10954 h 9525"/>
                <a:gd name="connsiteX2" fmla="*/ 8035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35" y="7144"/>
                  </a:moveTo>
                  <a:cubicBezTo>
                    <a:pt x="5177" y="9049"/>
                    <a:pt x="9940" y="10001"/>
                    <a:pt x="11845" y="10954"/>
                  </a:cubicBezTo>
                  <a:cubicBezTo>
                    <a:pt x="11845" y="10001"/>
                    <a:pt x="10892" y="8096"/>
                    <a:pt x="8035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38" name="Freeform: Shape 937">
              <a:extLst>
                <a:ext uri="{FF2B5EF4-FFF2-40B4-BE49-F238E27FC236}">
                  <a16:creationId xmlns:a16="http://schemas.microsoft.com/office/drawing/2014/main" id="{9B89ECCD-3AE5-493F-834B-C2A23C312BF6}"/>
                </a:ext>
              </a:extLst>
            </p:cNvPr>
            <p:cNvSpPr/>
            <p:nvPr/>
          </p:nvSpPr>
          <p:spPr>
            <a:xfrm>
              <a:off x="7722394" y="1087632"/>
              <a:ext cx="19050" cy="38100"/>
            </a:xfrm>
            <a:custGeom>
              <a:avLst/>
              <a:gdLst>
                <a:gd name="connsiteX0" fmla="*/ 7144 w 19050"/>
                <a:gd name="connsiteY0" fmla="*/ 38222 h 38100"/>
                <a:gd name="connsiteX1" fmla="*/ 7144 w 19050"/>
                <a:gd name="connsiteY1" fmla="*/ 38222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38100">
                  <a:moveTo>
                    <a:pt x="7144" y="38222"/>
                  </a:moveTo>
                  <a:cubicBezTo>
                    <a:pt x="11906" y="26792"/>
                    <a:pt x="33814" y="-25595"/>
                    <a:pt x="7144" y="3822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39" name="Freeform: Shape 938">
              <a:extLst>
                <a:ext uri="{FF2B5EF4-FFF2-40B4-BE49-F238E27FC236}">
                  <a16:creationId xmlns:a16="http://schemas.microsoft.com/office/drawing/2014/main" id="{541902A5-5424-4817-A0A0-EFACBF3B5A2A}"/>
                </a:ext>
              </a:extLst>
            </p:cNvPr>
            <p:cNvSpPr/>
            <p:nvPr/>
          </p:nvSpPr>
          <p:spPr>
            <a:xfrm>
              <a:off x="6992884" y="1258305"/>
              <a:ext cx="28575" cy="9525"/>
            </a:xfrm>
            <a:custGeom>
              <a:avLst/>
              <a:gdLst>
                <a:gd name="connsiteX0" fmla="*/ 30850 w 28575"/>
                <a:gd name="connsiteY0" fmla="*/ 11377 h 9525"/>
                <a:gd name="connsiteX1" fmla="*/ 30850 w 28575"/>
                <a:gd name="connsiteY1" fmla="*/ 1137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9525">
                  <a:moveTo>
                    <a:pt x="30850" y="11377"/>
                  </a:moveTo>
                  <a:cubicBezTo>
                    <a:pt x="-22490" y="1852"/>
                    <a:pt x="30850" y="11377"/>
                    <a:pt x="30850" y="1137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40" name="Freeform: Shape 939">
              <a:extLst>
                <a:ext uri="{FF2B5EF4-FFF2-40B4-BE49-F238E27FC236}">
                  <a16:creationId xmlns:a16="http://schemas.microsoft.com/office/drawing/2014/main" id="{B375632A-CEC0-4C1B-823A-D5CEC986E0B7}"/>
                </a:ext>
              </a:extLst>
            </p:cNvPr>
            <p:cNvSpPr/>
            <p:nvPr/>
          </p:nvSpPr>
          <p:spPr>
            <a:xfrm>
              <a:off x="7001351" y="1275513"/>
              <a:ext cx="19050" cy="19050"/>
            </a:xfrm>
            <a:custGeom>
              <a:avLst/>
              <a:gdLst>
                <a:gd name="connsiteX0" fmla="*/ 7144 w 19050"/>
                <a:gd name="connsiteY0" fmla="*/ 16077 h 19050"/>
                <a:gd name="connsiteX1" fmla="*/ 7144 w 19050"/>
                <a:gd name="connsiteY1" fmla="*/ 1607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6077"/>
                  </a:moveTo>
                  <a:cubicBezTo>
                    <a:pt x="10001" y="4647"/>
                    <a:pt x="17621" y="3695"/>
                    <a:pt x="7144" y="1607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41" name="Freeform: Shape 940">
              <a:extLst>
                <a:ext uri="{FF2B5EF4-FFF2-40B4-BE49-F238E27FC236}">
                  <a16:creationId xmlns:a16="http://schemas.microsoft.com/office/drawing/2014/main" id="{60AE167A-C89A-48CE-BDC2-B87194A73214}"/>
                </a:ext>
              </a:extLst>
            </p:cNvPr>
            <p:cNvSpPr/>
            <p:nvPr/>
          </p:nvSpPr>
          <p:spPr>
            <a:xfrm>
              <a:off x="7026116" y="1176793"/>
              <a:ext cx="9525" cy="9525"/>
            </a:xfrm>
            <a:custGeom>
              <a:avLst/>
              <a:gdLst>
                <a:gd name="connsiteX0" fmla="*/ 7144 w 9525"/>
                <a:gd name="connsiteY0" fmla="*/ 9069 h 9525"/>
                <a:gd name="connsiteX1" fmla="*/ 7144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069"/>
                  </a:moveTo>
                  <a:cubicBezTo>
                    <a:pt x="13811" y="5259"/>
                    <a:pt x="8096" y="8117"/>
                    <a:pt x="7144" y="906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42" name="Freeform: Shape 941">
              <a:extLst>
                <a:ext uri="{FF2B5EF4-FFF2-40B4-BE49-F238E27FC236}">
                  <a16:creationId xmlns:a16="http://schemas.microsoft.com/office/drawing/2014/main" id="{02395CBD-A331-4E69-A499-8EFEBD9BF19D}"/>
                </a:ext>
              </a:extLst>
            </p:cNvPr>
            <p:cNvSpPr/>
            <p:nvPr/>
          </p:nvSpPr>
          <p:spPr>
            <a:xfrm>
              <a:off x="7042309" y="1296828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7144" y="7144"/>
                    <a:pt x="9049" y="1857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43" name="Freeform: Shape 942">
              <a:extLst>
                <a:ext uri="{FF2B5EF4-FFF2-40B4-BE49-F238E27FC236}">
                  <a16:creationId xmlns:a16="http://schemas.microsoft.com/office/drawing/2014/main" id="{EFA29290-BC85-47F0-90D2-D132636678E6}"/>
                </a:ext>
              </a:extLst>
            </p:cNvPr>
            <p:cNvSpPr/>
            <p:nvPr/>
          </p:nvSpPr>
          <p:spPr>
            <a:xfrm>
              <a:off x="7039451" y="129778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9049" y="7144"/>
                  </a:lnTo>
                  <a:lnTo>
                    <a:pt x="7144" y="809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44" name="Freeform: Shape 943">
              <a:extLst>
                <a:ext uri="{FF2B5EF4-FFF2-40B4-BE49-F238E27FC236}">
                  <a16:creationId xmlns:a16="http://schemas.microsoft.com/office/drawing/2014/main" id="{D7D646F7-3754-405C-87B8-7F3B4A526BFE}"/>
                </a:ext>
              </a:extLst>
            </p:cNvPr>
            <p:cNvSpPr/>
            <p:nvPr/>
          </p:nvSpPr>
          <p:spPr>
            <a:xfrm>
              <a:off x="7032623" y="1167268"/>
              <a:ext cx="9525" cy="9525"/>
            </a:xfrm>
            <a:custGeom>
              <a:avLst/>
              <a:gdLst>
                <a:gd name="connsiteX0" fmla="*/ 10162 w 9525"/>
                <a:gd name="connsiteY0" fmla="*/ 9069 h 9525"/>
                <a:gd name="connsiteX1" fmla="*/ 10162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162" y="9069"/>
                  </a:moveTo>
                  <a:cubicBezTo>
                    <a:pt x="8257" y="8117"/>
                    <a:pt x="4447" y="5259"/>
                    <a:pt x="10162" y="906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45" name="Freeform: Shape 944">
              <a:extLst>
                <a:ext uri="{FF2B5EF4-FFF2-40B4-BE49-F238E27FC236}">
                  <a16:creationId xmlns:a16="http://schemas.microsoft.com/office/drawing/2014/main" id="{D5EDC369-71A4-4578-9D5C-DAE6D6C2730E}"/>
                </a:ext>
              </a:extLst>
            </p:cNvPr>
            <p:cNvSpPr/>
            <p:nvPr/>
          </p:nvSpPr>
          <p:spPr>
            <a:xfrm>
              <a:off x="7035641" y="1211103"/>
              <a:ext cx="9525" cy="9525"/>
            </a:xfrm>
            <a:custGeom>
              <a:avLst/>
              <a:gdLst>
                <a:gd name="connsiteX0" fmla="*/ 10954 w 9525"/>
                <a:gd name="connsiteY0" fmla="*/ 7144 h 9525"/>
                <a:gd name="connsiteX1" fmla="*/ 7144 w 9525"/>
                <a:gd name="connsiteY1" fmla="*/ 7144 h 9525"/>
                <a:gd name="connsiteX2" fmla="*/ 1095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144"/>
                  </a:moveTo>
                  <a:lnTo>
                    <a:pt x="7144" y="7144"/>
                  </a:lnTo>
                  <a:cubicBezTo>
                    <a:pt x="8096" y="7144"/>
                    <a:pt x="10001" y="11906"/>
                    <a:pt x="1095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46" name="Freeform: Shape 945">
              <a:extLst>
                <a:ext uri="{FF2B5EF4-FFF2-40B4-BE49-F238E27FC236}">
                  <a16:creationId xmlns:a16="http://schemas.microsoft.com/office/drawing/2014/main" id="{9AAB1B6D-65F2-4078-9870-34CF83ADD7E7}"/>
                </a:ext>
              </a:extLst>
            </p:cNvPr>
            <p:cNvSpPr/>
            <p:nvPr/>
          </p:nvSpPr>
          <p:spPr>
            <a:xfrm>
              <a:off x="7067074" y="1306988"/>
              <a:ext cx="19050" cy="9525"/>
            </a:xfrm>
            <a:custGeom>
              <a:avLst/>
              <a:gdLst>
                <a:gd name="connsiteX0" fmla="*/ 7144 w 19050"/>
                <a:gd name="connsiteY0" fmla="*/ 8414 h 9525"/>
                <a:gd name="connsiteX1" fmla="*/ 7144 w 19050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8414"/>
                  </a:moveTo>
                  <a:cubicBezTo>
                    <a:pt x="19526" y="5556"/>
                    <a:pt x="7144" y="8414"/>
                    <a:pt x="7144" y="84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47" name="Freeform: Shape 946">
              <a:extLst>
                <a:ext uri="{FF2B5EF4-FFF2-40B4-BE49-F238E27FC236}">
                  <a16:creationId xmlns:a16="http://schemas.microsoft.com/office/drawing/2014/main" id="{45225558-FA69-4977-8D82-0A94B9A82176}"/>
                </a:ext>
              </a:extLst>
            </p:cNvPr>
            <p:cNvSpPr/>
            <p:nvPr/>
          </p:nvSpPr>
          <p:spPr>
            <a:xfrm>
              <a:off x="7066121" y="1200439"/>
              <a:ext cx="9525" cy="19050"/>
            </a:xfrm>
            <a:custGeom>
              <a:avLst/>
              <a:gdLst>
                <a:gd name="connsiteX0" fmla="*/ 7144 w 9525"/>
                <a:gd name="connsiteY0" fmla="*/ 12093 h 19050"/>
                <a:gd name="connsiteX1" fmla="*/ 10954 w 9525"/>
                <a:gd name="connsiteY1" fmla="*/ 7331 h 19050"/>
                <a:gd name="connsiteX2" fmla="*/ 7144 w 9525"/>
                <a:gd name="connsiteY2" fmla="*/ 1209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12093"/>
                  </a:moveTo>
                  <a:cubicBezTo>
                    <a:pt x="7144" y="7331"/>
                    <a:pt x="12859" y="13046"/>
                    <a:pt x="10954" y="7331"/>
                  </a:cubicBezTo>
                  <a:cubicBezTo>
                    <a:pt x="7144" y="6378"/>
                    <a:pt x="8096" y="9236"/>
                    <a:pt x="7144" y="1209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48" name="Freeform: Shape 947">
              <a:extLst>
                <a:ext uri="{FF2B5EF4-FFF2-40B4-BE49-F238E27FC236}">
                  <a16:creationId xmlns:a16="http://schemas.microsoft.com/office/drawing/2014/main" id="{1014E445-186D-4121-8997-4637169BAF56}"/>
                </a:ext>
              </a:extLst>
            </p:cNvPr>
            <p:cNvSpPr/>
            <p:nvPr/>
          </p:nvSpPr>
          <p:spPr>
            <a:xfrm>
              <a:off x="7095649" y="124944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9049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7858"/>
                    <a:pt x="8096" y="7858"/>
                    <a:pt x="9049" y="7858"/>
                  </a:cubicBez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49" name="Freeform: Shape 948">
              <a:extLst>
                <a:ext uri="{FF2B5EF4-FFF2-40B4-BE49-F238E27FC236}">
                  <a16:creationId xmlns:a16="http://schemas.microsoft.com/office/drawing/2014/main" id="{34ABB8F2-9F38-422D-84FE-1990EAF861B3}"/>
                </a:ext>
              </a:extLst>
            </p:cNvPr>
            <p:cNvSpPr/>
            <p:nvPr/>
          </p:nvSpPr>
          <p:spPr>
            <a:xfrm>
              <a:off x="7091839" y="1248056"/>
              <a:ext cx="9525" cy="9525"/>
            </a:xfrm>
            <a:custGeom>
              <a:avLst/>
              <a:gdLst>
                <a:gd name="connsiteX0" fmla="*/ 10954 w 9525"/>
                <a:gd name="connsiteY0" fmla="*/ 9243 h 9525"/>
                <a:gd name="connsiteX1" fmla="*/ 7144 w 9525"/>
                <a:gd name="connsiteY1" fmla="*/ 7338 h 9525"/>
                <a:gd name="connsiteX2" fmla="*/ 10954 w 9525"/>
                <a:gd name="connsiteY2" fmla="*/ 92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9243"/>
                  </a:moveTo>
                  <a:cubicBezTo>
                    <a:pt x="9049" y="9243"/>
                    <a:pt x="8096" y="6386"/>
                    <a:pt x="7144" y="7338"/>
                  </a:cubicBezTo>
                  <a:cubicBezTo>
                    <a:pt x="8096" y="10196"/>
                    <a:pt x="9049" y="9243"/>
                    <a:pt x="10954" y="92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50" name="Freeform: Shape 949">
              <a:extLst>
                <a:ext uri="{FF2B5EF4-FFF2-40B4-BE49-F238E27FC236}">
                  <a16:creationId xmlns:a16="http://schemas.microsoft.com/office/drawing/2014/main" id="{CF178884-7DF2-4CB0-AA03-6245609AC3D8}"/>
                </a:ext>
              </a:extLst>
            </p:cNvPr>
            <p:cNvSpPr/>
            <p:nvPr/>
          </p:nvSpPr>
          <p:spPr>
            <a:xfrm>
              <a:off x="7109513" y="1253013"/>
              <a:ext cx="9525" cy="9525"/>
            </a:xfrm>
            <a:custGeom>
              <a:avLst/>
              <a:gdLst>
                <a:gd name="connsiteX0" fmla="*/ 11377 w 9525"/>
                <a:gd name="connsiteY0" fmla="*/ 7144 h 9525"/>
                <a:gd name="connsiteX1" fmla="*/ 1137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377" y="7144"/>
                  </a:moveTo>
                  <a:cubicBezTo>
                    <a:pt x="1852" y="10954"/>
                    <a:pt x="11377" y="10001"/>
                    <a:pt x="1137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51" name="Freeform: Shape 950">
              <a:extLst>
                <a:ext uri="{FF2B5EF4-FFF2-40B4-BE49-F238E27FC236}">
                  <a16:creationId xmlns:a16="http://schemas.microsoft.com/office/drawing/2014/main" id="{B4BB1FAA-547D-48E6-B54B-FA62B0A1EF48}"/>
                </a:ext>
              </a:extLst>
            </p:cNvPr>
            <p:cNvSpPr/>
            <p:nvPr/>
          </p:nvSpPr>
          <p:spPr>
            <a:xfrm>
              <a:off x="7160478" y="1342112"/>
              <a:ext cx="19050" cy="9525"/>
            </a:xfrm>
            <a:custGeom>
              <a:avLst/>
              <a:gdLst>
                <a:gd name="connsiteX0" fmla="*/ 20420 w 19050"/>
                <a:gd name="connsiteY0" fmla="*/ 9485 h 9525"/>
                <a:gd name="connsiteX1" fmla="*/ 20420 w 19050"/>
                <a:gd name="connsiteY1" fmla="*/ 948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20420" y="9485"/>
                  </a:moveTo>
                  <a:cubicBezTo>
                    <a:pt x="5179" y="3770"/>
                    <a:pt x="417" y="10437"/>
                    <a:pt x="20420" y="948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52" name="Freeform: Shape 951">
              <a:extLst>
                <a:ext uri="{FF2B5EF4-FFF2-40B4-BE49-F238E27FC236}">
                  <a16:creationId xmlns:a16="http://schemas.microsoft.com/office/drawing/2014/main" id="{F76048CC-FE67-46FF-B77C-98534BC63D07}"/>
                </a:ext>
              </a:extLst>
            </p:cNvPr>
            <p:cNvSpPr/>
            <p:nvPr/>
          </p:nvSpPr>
          <p:spPr>
            <a:xfrm>
              <a:off x="7155656" y="134350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9049" y="7144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53" name="Freeform: Shape 952">
              <a:extLst>
                <a:ext uri="{FF2B5EF4-FFF2-40B4-BE49-F238E27FC236}">
                  <a16:creationId xmlns:a16="http://schemas.microsoft.com/office/drawing/2014/main" id="{331F9C5D-71D1-41B8-A044-3802777DC885}"/>
                </a:ext>
              </a:extLst>
            </p:cNvPr>
            <p:cNvSpPr/>
            <p:nvPr/>
          </p:nvSpPr>
          <p:spPr>
            <a:xfrm>
              <a:off x="7104221" y="1203668"/>
              <a:ext cx="9525" cy="19050"/>
            </a:xfrm>
            <a:custGeom>
              <a:avLst/>
              <a:gdLst>
                <a:gd name="connsiteX0" fmla="*/ 7144 w 9525"/>
                <a:gd name="connsiteY0" fmla="*/ 12674 h 19050"/>
                <a:gd name="connsiteX1" fmla="*/ 7144 w 9525"/>
                <a:gd name="connsiteY1" fmla="*/ 1267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2674"/>
                  </a:moveTo>
                  <a:cubicBezTo>
                    <a:pt x="16669" y="1244"/>
                    <a:pt x="9049" y="10769"/>
                    <a:pt x="7144" y="1267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54" name="Freeform: Shape 953">
              <a:extLst>
                <a:ext uri="{FF2B5EF4-FFF2-40B4-BE49-F238E27FC236}">
                  <a16:creationId xmlns:a16="http://schemas.microsoft.com/office/drawing/2014/main" id="{49733937-7AD5-48D2-9647-C8783D0987B2}"/>
                </a:ext>
              </a:extLst>
            </p:cNvPr>
            <p:cNvSpPr/>
            <p:nvPr/>
          </p:nvSpPr>
          <p:spPr>
            <a:xfrm>
              <a:off x="7178409" y="1345406"/>
              <a:ext cx="9525" cy="9525"/>
            </a:xfrm>
            <a:custGeom>
              <a:avLst/>
              <a:gdLst>
                <a:gd name="connsiteX0" fmla="*/ 11061 w 9525"/>
                <a:gd name="connsiteY0" fmla="*/ 9049 h 9525"/>
                <a:gd name="connsiteX1" fmla="*/ 7251 w 9525"/>
                <a:gd name="connsiteY1" fmla="*/ 7144 h 9525"/>
                <a:gd name="connsiteX2" fmla="*/ 11061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1061" y="9049"/>
                  </a:moveTo>
                  <a:cubicBezTo>
                    <a:pt x="10109" y="9049"/>
                    <a:pt x="8204" y="9049"/>
                    <a:pt x="7251" y="7144"/>
                  </a:cubicBezTo>
                  <a:cubicBezTo>
                    <a:pt x="6299" y="10954"/>
                    <a:pt x="12014" y="10001"/>
                    <a:pt x="11061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55" name="Freeform: Shape 954">
              <a:extLst>
                <a:ext uri="{FF2B5EF4-FFF2-40B4-BE49-F238E27FC236}">
                  <a16:creationId xmlns:a16="http://schemas.microsoft.com/office/drawing/2014/main" id="{0C7F0D23-28B5-4324-A306-9695BF8D60E1}"/>
                </a:ext>
              </a:extLst>
            </p:cNvPr>
            <p:cNvSpPr/>
            <p:nvPr/>
          </p:nvSpPr>
          <p:spPr>
            <a:xfrm>
              <a:off x="7162324" y="1270158"/>
              <a:ext cx="19050" cy="9525"/>
            </a:xfrm>
            <a:custGeom>
              <a:avLst/>
              <a:gdLst>
                <a:gd name="connsiteX0" fmla="*/ 12859 w 19050"/>
                <a:gd name="connsiteY0" fmla="*/ 10001 h 9525"/>
                <a:gd name="connsiteX1" fmla="*/ 7144 w 19050"/>
                <a:gd name="connsiteY1" fmla="*/ 7144 h 9525"/>
                <a:gd name="connsiteX2" fmla="*/ 12859 w 19050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10001"/>
                  </a:moveTo>
                  <a:cubicBezTo>
                    <a:pt x="12859" y="8096"/>
                    <a:pt x="9049" y="9049"/>
                    <a:pt x="7144" y="7144"/>
                  </a:cubicBezTo>
                  <a:cubicBezTo>
                    <a:pt x="10001" y="8096"/>
                    <a:pt x="10954" y="14764"/>
                    <a:pt x="12859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56" name="Freeform: Shape 955">
              <a:extLst>
                <a:ext uri="{FF2B5EF4-FFF2-40B4-BE49-F238E27FC236}">
                  <a16:creationId xmlns:a16="http://schemas.microsoft.com/office/drawing/2014/main" id="{563671DA-D0BD-4A4A-B549-68A706EBC5C7}"/>
                </a:ext>
              </a:extLst>
            </p:cNvPr>
            <p:cNvSpPr/>
            <p:nvPr/>
          </p:nvSpPr>
          <p:spPr>
            <a:xfrm>
              <a:off x="7196959" y="1328261"/>
              <a:ext cx="9525" cy="19050"/>
            </a:xfrm>
            <a:custGeom>
              <a:avLst/>
              <a:gdLst>
                <a:gd name="connsiteX0" fmla="*/ 10609 w 9525"/>
                <a:gd name="connsiteY0" fmla="*/ 12859 h 19050"/>
                <a:gd name="connsiteX1" fmla="*/ 8704 w 9525"/>
                <a:gd name="connsiteY1" fmla="*/ 7144 h 19050"/>
                <a:gd name="connsiteX2" fmla="*/ 10609 w 9525"/>
                <a:gd name="connsiteY2" fmla="*/ 1285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10609" y="12859"/>
                  </a:moveTo>
                  <a:cubicBezTo>
                    <a:pt x="9656" y="12859"/>
                    <a:pt x="7751" y="10001"/>
                    <a:pt x="8704" y="7144"/>
                  </a:cubicBezTo>
                  <a:cubicBezTo>
                    <a:pt x="7751" y="8096"/>
                    <a:pt x="4894" y="14764"/>
                    <a:pt x="10609" y="1285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57" name="Freeform: Shape 956">
              <a:extLst>
                <a:ext uri="{FF2B5EF4-FFF2-40B4-BE49-F238E27FC236}">
                  <a16:creationId xmlns:a16="http://schemas.microsoft.com/office/drawing/2014/main" id="{95EA1931-C03C-4BCB-AED3-87EE8A6C5748}"/>
                </a:ext>
              </a:extLst>
            </p:cNvPr>
            <p:cNvSpPr/>
            <p:nvPr/>
          </p:nvSpPr>
          <p:spPr>
            <a:xfrm>
              <a:off x="7173218" y="1274497"/>
              <a:ext cx="19050" cy="9525"/>
            </a:xfrm>
            <a:custGeom>
              <a:avLst/>
              <a:gdLst>
                <a:gd name="connsiteX0" fmla="*/ 12442 w 19050"/>
                <a:gd name="connsiteY0" fmla="*/ 7567 h 9525"/>
                <a:gd name="connsiteX1" fmla="*/ 12442 w 19050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2442" y="7567"/>
                  </a:moveTo>
                  <a:cubicBezTo>
                    <a:pt x="11489" y="7567"/>
                    <a:pt x="1012" y="6615"/>
                    <a:pt x="12442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58" name="Freeform: Shape 957">
              <a:extLst>
                <a:ext uri="{FF2B5EF4-FFF2-40B4-BE49-F238E27FC236}">
                  <a16:creationId xmlns:a16="http://schemas.microsoft.com/office/drawing/2014/main" id="{4E3C38E0-8A87-4403-9396-509AB8FADBA5}"/>
                </a:ext>
              </a:extLst>
            </p:cNvPr>
            <p:cNvSpPr/>
            <p:nvPr/>
          </p:nvSpPr>
          <p:spPr>
            <a:xfrm>
              <a:off x="7168086" y="1218415"/>
              <a:ext cx="9525" cy="19050"/>
            </a:xfrm>
            <a:custGeom>
              <a:avLst/>
              <a:gdLst>
                <a:gd name="connsiteX0" fmla="*/ 10906 w 9525"/>
                <a:gd name="connsiteY0" fmla="*/ 7452 h 19050"/>
                <a:gd name="connsiteX1" fmla="*/ 10906 w 9525"/>
                <a:gd name="connsiteY1" fmla="*/ 7452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0906" y="7452"/>
                  </a:moveTo>
                  <a:cubicBezTo>
                    <a:pt x="15669" y="3642"/>
                    <a:pt x="429" y="36979"/>
                    <a:pt x="10906" y="745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59" name="Freeform: Shape 958">
              <a:extLst>
                <a:ext uri="{FF2B5EF4-FFF2-40B4-BE49-F238E27FC236}">
                  <a16:creationId xmlns:a16="http://schemas.microsoft.com/office/drawing/2014/main" id="{9200FEF2-4E9B-405F-925B-6ADF106B0C7A}"/>
                </a:ext>
              </a:extLst>
            </p:cNvPr>
            <p:cNvSpPr/>
            <p:nvPr/>
          </p:nvSpPr>
          <p:spPr>
            <a:xfrm>
              <a:off x="7175659" y="12282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8096"/>
                    <a:pt x="9049" y="8096"/>
                  </a:cubicBez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60" name="Freeform: Shape 959">
              <a:extLst>
                <a:ext uri="{FF2B5EF4-FFF2-40B4-BE49-F238E27FC236}">
                  <a16:creationId xmlns:a16="http://schemas.microsoft.com/office/drawing/2014/main" id="{E029420E-13A0-4D43-8177-3FEDF1D36B08}"/>
                </a:ext>
              </a:extLst>
            </p:cNvPr>
            <p:cNvSpPr/>
            <p:nvPr/>
          </p:nvSpPr>
          <p:spPr>
            <a:xfrm>
              <a:off x="7228999" y="126063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8096"/>
                    <a:pt x="7144" y="8096"/>
                  </a:cubicBezTo>
                  <a:cubicBezTo>
                    <a:pt x="8096" y="8096"/>
                    <a:pt x="8096" y="8096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61" name="Freeform: Shape 960">
              <a:extLst>
                <a:ext uri="{FF2B5EF4-FFF2-40B4-BE49-F238E27FC236}">
                  <a16:creationId xmlns:a16="http://schemas.microsoft.com/office/drawing/2014/main" id="{22750FAF-8350-42BB-BCE8-0B23FD81FAFD}"/>
                </a:ext>
              </a:extLst>
            </p:cNvPr>
            <p:cNvSpPr/>
            <p:nvPr/>
          </p:nvSpPr>
          <p:spPr>
            <a:xfrm>
              <a:off x="7197409" y="1227167"/>
              <a:ext cx="9525" cy="9525"/>
            </a:xfrm>
            <a:custGeom>
              <a:avLst/>
              <a:gdLst>
                <a:gd name="connsiteX0" fmla="*/ 7301 w 9525"/>
                <a:gd name="connsiteY0" fmla="*/ 7273 h 9525"/>
                <a:gd name="connsiteX1" fmla="*/ 7301 w 9525"/>
                <a:gd name="connsiteY1" fmla="*/ 727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01" y="7273"/>
                  </a:moveTo>
                  <a:cubicBezTo>
                    <a:pt x="6348" y="6320"/>
                    <a:pt x="10158" y="11083"/>
                    <a:pt x="7301" y="727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62" name="Freeform: Shape 961">
              <a:extLst>
                <a:ext uri="{FF2B5EF4-FFF2-40B4-BE49-F238E27FC236}">
                  <a16:creationId xmlns:a16="http://schemas.microsoft.com/office/drawing/2014/main" id="{88B5FF44-AB75-454C-B3E3-8032D5997B65}"/>
                </a:ext>
              </a:extLst>
            </p:cNvPr>
            <p:cNvSpPr/>
            <p:nvPr/>
          </p:nvSpPr>
          <p:spPr>
            <a:xfrm>
              <a:off x="7297975" y="1338738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5795" y="13811"/>
                    <a:pt x="7700" y="9049"/>
                    <a:pt x="865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63" name="Freeform: Shape 962">
              <a:extLst>
                <a:ext uri="{FF2B5EF4-FFF2-40B4-BE49-F238E27FC236}">
                  <a16:creationId xmlns:a16="http://schemas.microsoft.com/office/drawing/2014/main" id="{B0ADB9D2-BEE9-4011-ABEE-33A3E0D71270}"/>
                </a:ext>
              </a:extLst>
            </p:cNvPr>
            <p:cNvSpPr/>
            <p:nvPr/>
          </p:nvSpPr>
          <p:spPr>
            <a:xfrm>
              <a:off x="7300674" y="134254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64" name="Freeform: Shape 963">
              <a:extLst>
                <a:ext uri="{FF2B5EF4-FFF2-40B4-BE49-F238E27FC236}">
                  <a16:creationId xmlns:a16="http://schemas.microsoft.com/office/drawing/2014/main" id="{4962BE17-930C-4460-91F2-3DB9E6AE670C}"/>
                </a:ext>
              </a:extLst>
            </p:cNvPr>
            <p:cNvSpPr/>
            <p:nvPr/>
          </p:nvSpPr>
          <p:spPr>
            <a:xfrm>
              <a:off x="7212806" y="1262865"/>
              <a:ext cx="19050" cy="9525"/>
            </a:xfrm>
            <a:custGeom>
              <a:avLst/>
              <a:gdLst>
                <a:gd name="connsiteX0" fmla="*/ 12859 w 19050"/>
                <a:gd name="connsiteY0" fmla="*/ 7769 h 9525"/>
                <a:gd name="connsiteX1" fmla="*/ 7144 w 19050"/>
                <a:gd name="connsiteY1" fmla="*/ 8722 h 9525"/>
                <a:gd name="connsiteX2" fmla="*/ 12859 w 19050"/>
                <a:gd name="connsiteY2" fmla="*/ 77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7769"/>
                  </a:moveTo>
                  <a:cubicBezTo>
                    <a:pt x="10954" y="6817"/>
                    <a:pt x="9049" y="6817"/>
                    <a:pt x="7144" y="8722"/>
                  </a:cubicBezTo>
                  <a:cubicBezTo>
                    <a:pt x="8096" y="9674"/>
                    <a:pt x="13811" y="10627"/>
                    <a:pt x="12859" y="776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65" name="Freeform: Shape 964">
              <a:extLst>
                <a:ext uri="{FF2B5EF4-FFF2-40B4-BE49-F238E27FC236}">
                  <a16:creationId xmlns:a16="http://schemas.microsoft.com/office/drawing/2014/main" id="{F914C8CD-3A08-4766-A309-08F638C1C515}"/>
                </a:ext>
              </a:extLst>
            </p:cNvPr>
            <p:cNvSpPr/>
            <p:nvPr/>
          </p:nvSpPr>
          <p:spPr>
            <a:xfrm>
              <a:off x="7315465" y="1328261"/>
              <a:ext cx="19050" cy="9525"/>
            </a:xfrm>
            <a:custGeom>
              <a:avLst/>
              <a:gdLst>
                <a:gd name="connsiteX0" fmla="*/ 13070 w 19050"/>
                <a:gd name="connsiteY0" fmla="*/ 7144 h 9525"/>
                <a:gd name="connsiteX1" fmla="*/ 13070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3070" y="7144"/>
                  </a:moveTo>
                  <a:cubicBezTo>
                    <a:pt x="-265" y="11906"/>
                    <a:pt x="13070" y="7144"/>
                    <a:pt x="1307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66" name="Freeform: Shape 965">
              <a:extLst>
                <a:ext uri="{FF2B5EF4-FFF2-40B4-BE49-F238E27FC236}">
                  <a16:creationId xmlns:a16="http://schemas.microsoft.com/office/drawing/2014/main" id="{0067B596-7ADA-47D2-A2B9-94449040AF7C}"/>
                </a:ext>
              </a:extLst>
            </p:cNvPr>
            <p:cNvSpPr/>
            <p:nvPr/>
          </p:nvSpPr>
          <p:spPr>
            <a:xfrm>
              <a:off x="7345204" y="1336394"/>
              <a:ext cx="19050" cy="9525"/>
            </a:xfrm>
            <a:custGeom>
              <a:avLst/>
              <a:gdLst>
                <a:gd name="connsiteX0" fmla="*/ 7144 w 19050"/>
                <a:gd name="connsiteY0" fmla="*/ 9488 h 9525"/>
                <a:gd name="connsiteX1" fmla="*/ 7144 w 19050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9488"/>
                  </a:moveTo>
                  <a:cubicBezTo>
                    <a:pt x="9049" y="8536"/>
                    <a:pt x="17621" y="4726"/>
                    <a:pt x="7144" y="948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67" name="Freeform: Shape 966">
              <a:extLst>
                <a:ext uri="{FF2B5EF4-FFF2-40B4-BE49-F238E27FC236}">
                  <a16:creationId xmlns:a16="http://schemas.microsoft.com/office/drawing/2014/main" id="{8CC08D87-6865-4145-99C0-EA47F91A4458}"/>
                </a:ext>
              </a:extLst>
            </p:cNvPr>
            <p:cNvSpPr/>
            <p:nvPr/>
          </p:nvSpPr>
          <p:spPr>
            <a:xfrm>
              <a:off x="7274279" y="1220628"/>
              <a:ext cx="9525" cy="19050"/>
            </a:xfrm>
            <a:custGeom>
              <a:avLst/>
              <a:gdLst>
                <a:gd name="connsiteX0" fmla="*/ 9488 w 9525"/>
                <a:gd name="connsiteY0" fmla="*/ 7144 h 19050"/>
                <a:gd name="connsiteX1" fmla="*/ 9488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488" y="7144"/>
                  </a:moveTo>
                  <a:cubicBezTo>
                    <a:pt x="8536" y="7144"/>
                    <a:pt x="4726" y="23336"/>
                    <a:pt x="948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68" name="Freeform: Shape 967">
              <a:extLst>
                <a:ext uri="{FF2B5EF4-FFF2-40B4-BE49-F238E27FC236}">
                  <a16:creationId xmlns:a16="http://schemas.microsoft.com/office/drawing/2014/main" id="{94E0B572-7E1F-4007-803B-11524E96CD8B}"/>
                </a:ext>
              </a:extLst>
            </p:cNvPr>
            <p:cNvSpPr/>
            <p:nvPr/>
          </p:nvSpPr>
          <p:spPr>
            <a:xfrm>
              <a:off x="7529036" y="1231106"/>
              <a:ext cx="123825" cy="95250"/>
            </a:xfrm>
            <a:custGeom>
              <a:avLst/>
              <a:gdLst>
                <a:gd name="connsiteX0" fmla="*/ 34766 w 123825"/>
                <a:gd name="connsiteY0" fmla="*/ 67151 h 95250"/>
                <a:gd name="connsiteX1" fmla="*/ 26194 w 123825"/>
                <a:gd name="connsiteY1" fmla="*/ 57626 h 95250"/>
                <a:gd name="connsiteX2" fmla="*/ 7144 w 123825"/>
                <a:gd name="connsiteY2" fmla="*/ 90964 h 95250"/>
                <a:gd name="connsiteX3" fmla="*/ 9049 w 123825"/>
                <a:gd name="connsiteY3" fmla="*/ 92869 h 95250"/>
                <a:gd name="connsiteX4" fmla="*/ 121444 w 123825"/>
                <a:gd name="connsiteY4" fmla="*/ 16669 h 95250"/>
                <a:gd name="connsiteX5" fmla="*/ 101441 w 123825"/>
                <a:gd name="connsiteY5" fmla="*/ 7144 h 95250"/>
                <a:gd name="connsiteX6" fmla="*/ 34766 w 123825"/>
                <a:gd name="connsiteY6" fmla="*/ 67151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3825" h="95250">
                  <a:moveTo>
                    <a:pt x="34766" y="67151"/>
                  </a:moveTo>
                  <a:cubicBezTo>
                    <a:pt x="34766" y="59531"/>
                    <a:pt x="12859" y="89059"/>
                    <a:pt x="26194" y="57626"/>
                  </a:cubicBezTo>
                  <a:cubicBezTo>
                    <a:pt x="11906" y="62389"/>
                    <a:pt x="10001" y="77629"/>
                    <a:pt x="7144" y="90964"/>
                  </a:cubicBezTo>
                  <a:cubicBezTo>
                    <a:pt x="8096" y="90011"/>
                    <a:pt x="9049" y="90964"/>
                    <a:pt x="9049" y="92869"/>
                  </a:cubicBezTo>
                  <a:cubicBezTo>
                    <a:pt x="39529" y="65246"/>
                    <a:pt x="78581" y="55721"/>
                    <a:pt x="121444" y="16669"/>
                  </a:cubicBezTo>
                  <a:cubicBezTo>
                    <a:pt x="103346" y="27146"/>
                    <a:pt x="106204" y="13811"/>
                    <a:pt x="101441" y="7144"/>
                  </a:cubicBezTo>
                  <a:cubicBezTo>
                    <a:pt x="79534" y="12859"/>
                    <a:pt x="30956" y="63341"/>
                    <a:pt x="34766" y="6715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69" name="Freeform: Shape 968">
              <a:extLst>
                <a:ext uri="{FF2B5EF4-FFF2-40B4-BE49-F238E27FC236}">
                  <a16:creationId xmlns:a16="http://schemas.microsoft.com/office/drawing/2014/main" id="{0649E32B-8C23-4FC4-A246-160FD9A9CD24}"/>
                </a:ext>
              </a:extLst>
            </p:cNvPr>
            <p:cNvSpPr/>
            <p:nvPr/>
          </p:nvSpPr>
          <p:spPr>
            <a:xfrm>
              <a:off x="7529989" y="1293018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8096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8096" y="7144"/>
                    <a:pt x="7144" y="8096"/>
                  </a:cubicBezTo>
                  <a:cubicBezTo>
                    <a:pt x="8096" y="8096"/>
                    <a:pt x="9049" y="8096"/>
                    <a:pt x="100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70" name="Freeform: Shape 969">
              <a:extLst>
                <a:ext uri="{FF2B5EF4-FFF2-40B4-BE49-F238E27FC236}">
                  <a16:creationId xmlns:a16="http://schemas.microsoft.com/office/drawing/2014/main" id="{02A6347E-F9E7-49BA-AA65-EC51ECA02BBE}"/>
                </a:ext>
              </a:extLst>
            </p:cNvPr>
            <p:cNvSpPr/>
            <p:nvPr/>
          </p:nvSpPr>
          <p:spPr>
            <a:xfrm>
              <a:off x="7644289" y="1235868"/>
              <a:ext cx="9525" cy="9525"/>
            </a:xfrm>
            <a:custGeom>
              <a:avLst/>
              <a:gdLst>
                <a:gd name="connsiteX0" fmla="*/ 10954 w 9525"/>
                <a:gd name="connsiteY0" fmla="*/ 7144 h 9525"/>
                <a:gd name="connsiteX1" fmla="*/ 7144 w 9525"/>
                <a:gd name="connsiteY1" fmla="*/ 10954 h 9525"/>
                <a:gd name="connsiteX2" fmla="*/ 1095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144"/>
                  </a:moveTo>
                  <a:lnTo>
                    <a:pt x="7144" y="10954"/>
                  </a:lnTo>
                  <a:cubicBezTo>
                    <a:pt x="8096" y="10001"/>
                    <a:pt x="9049" y="9049"/>
                    <a:pt x="1095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71" name="Freeform: Shape 970">
              <a:extLst>
                <a:ext uri="{FF2B5EF4-FFF2-40B4-BE49-F238E27FC236}">
                  <a16:creationId xmlns:a16="http://schemas.microsoft.com/office/drawing/2014/main" id="{47FB0A4E-7409-4B5C-B21C-87C9D88EC906}"/>
                </a:ext>
              </a:extLst>
            </p:cNvPr>
            <p:cNvSpPr/>
            <p:nvPr/>
          </p:nvSpPr>
          <p:spPr>
            <a:xfrm>
              <a:off x="7513796" y="1313973"/>
              <a:ext cx="19050" cy="9525"/>
            </a:xfrm>
            <a:custGeom>
              <a:avLst/>
              <a:gdLst>
                <a:gd name="connsiteX0" fmla="*/ 7144 w 19050"/>
                <a:gd name="connsiteY0" fmla="*/ 7144 h 9525"/>
                <a:gd name="connsiteX1" fmla="*/ 7144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7144"/>
                  </a:moveTo>
                  <a:cubicBezTo>
                    <a:pt x="8096" y="8096"/>
                    <a:pt x="25241" y="1190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72" name="Freeform: Shape 971">
              <a:extLst>
                <a:ext uri="{FF2B5EF4-FFF2-40B4-BE49-F238E27FC236}">
                  <a16:creationId xmlns:a16="http://schemas.microsoft.com/office/drawing/2014/main" id="{6C3E75B0-EBD1-4270-B0E3-4AEEF86CA0CF}"/>
                </a:ext>
              </a:extLst>
            </p:cNvPr>
            <p:cNvSpPr/>
            <p:nvPr/>
          </p:nvSpPr>
          <p:spPr>
            <a:xfrm>
              <a:off x="7525065" y="1314079"/>
              <a:ext cx="9525" cy="9525"/>
            </a:xfrm>
            <a:custGeom>
              <a:avLst/>
              <a:gdLst>
                <a:gd name="connsiteX0" fmla="*/ 10162 w 9525"/>
                <a:gd name="connsiteY0" fmla="*/ 11800 h 9525"/>
                <a:gd name="connsiteX1" fmla="*/ 10162 w 9525"/>
                <a:gd name="connsiteY1" fmla="*/ 1180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162" y="11800"/>
                  </a:moveTo>
                  <a:cubicBezTo>
                    <a:pt x="8257" y="1323"/>
                    <a:pt x="4447" y="11800"/>
                    <a:pt x="10162" y="1180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73" name="Freeform: Shape 972">
              <a:extLst>
                <a:ext uri="{FF2B5EF4-FFF2-40B4-BE49-F238E27FC236}">
                  <a16:creationId xmlns:a16="http://schemas.microsoft.com/office/drawing/2014/main" id="{F25D5865-803F-4587-A926-DB11C1ACDD45}"/>
                </a:ext>
              </a:extLst>
            </p:cNvPr>
            <p:cNvSpPr/>
            <p:nvPr/>
          </p:nvSpPr>
          <p:spPr>
            <a:xfrm>
              <a:off x="7485221" y="1214053"/>
              <a:ext cx="9525" cy="9525"/>
            </a:xfrm>
            <a:custGeom>
              <a:avLst/>
              <a:gdLst>
                <a:gd name="connsiteX0" fmla="*/ 7144 w 9525"/>
                <a:gd name="connsiteY0" fmla="*/ 9909 h 9525"/>
                <a:gd name="connsiteX1" fmla="*/ 7144 w 9525"/>
                <a:gd name="connsiteY1" fmla="*/ 990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909"/>
                  </a:moveTo>
                  <a:cubicBezTo>
                    <a:pt x="9049" y="8956"/>
                    <a:pt x="13811" y="4194"/>
                    <a:pt x="7144" y="990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74" name="Freeform: Shape 973">
              <a:extLst>
                <a:ext uri="{FF2B5EF4-FFF2-40B4-BE49-F238E27FC236}">
                  <a16:creationId xmlns:a16="http://schemas.microsoft.com/office/drawing/2014/main" id="{A296B573-E0D1-496E-B259-12246FF9C410}"/>
                </a:ext>
              </a:extLst>
            </p:cNvPr>
            <p:cNvSpPr/>
            <p:nvPr/>
          </p:nvSpPr>
          <p:spPr>
            <a:xfrm>
              <a:off x="7505224" y="1215340"/>
              <a:ext cx="19050" cy="9525"/>
            </a:xfrm>
            <a:custGeom>
              <a:avLst/>
              <a:gdLst>
                <a:gd name="connsiteX0" fmla="*/ 12859 w 19050"/>
                <a:gd name="connsiteY0" fmla="*/ 7670 h 9525"/>
                <a:gd name="connsiteX1" fmla="*/ 7144 w 19050"/>
                <a:gd name="connsiteY1" fmla="*/ 10527 h 9525"/>
                <a:gd name="connsiteX2" fmla="*/ 12859 w 19050"/>
                <a:gd name="connsiteY2" fmla="*/ 767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7670"/>
                  </a:moveTo>
                  <a:cubicBezTo>
                    <a:pt x="10001" y="5765"/>
                    <a:pt x="8096" y="9575"/>
                    <a:pt x="7144" y="10527"/>
                  </a:cubicBezTo>
                  <a:cubicBezTo>
                    <a:pt x="10954" y="8622"/>
                    <a:pt x="10001" y="10527"/>
                    <a:pt x="12859" y="767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75" name="Freeform: Shape 974">
              <a:extLst>
                <a:ext uri="{FF2B5EF4-FFF2-40B4-BE49-F238E27FC236}">
                  <a16:creationId xmlns:a16="http://schemas.microsoft.com/office/drawing/2014/main" id="{A9F99402-077E-4C28-A968-F5A078ED9C6F}"/>
                </a:ext>
              </a:extLst>
            </p:cNvPr>
            <p:cNvSpPr/>
            <p:nvPr/>
          </p:nvSpPr>
          <p:spPr>
            <a:xfrm>
              <a:off x="7491889" y="1184066"/>
              <a:ext cx="9525" cy="9525"/>
            </a:xfrm>
            <a:custGeom>
              <a:avLst/>
              <a:gdLst>
                <a:gd name="connsiteX0" fmla="*/ 7144 w 9525"/>
                <a:gd name="connsiteY0" fmla="*/ 10368 h 9525"/>
                <a:gd name="connsiteX1" fmla="*/ 7144 w 9525"/>
                <a:gd name="connsiteY1" fmla="*/ 1036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368"/>
                  </a:moveTo>
                  <a:cubicBezTo>
                    <a:pt x="10001" y="6558"/>
                    <a:pt x="10001" y="5606"/>
                    <a:pt x="7144" y="1036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76" name="Freeform: Shape 975">
              <a:extLst>
                <a:ext uri="{FF2B5EF4-FFF2-40B4-BE49-F238E27FC236}">
                  <a16:creationId xmlns:a16="http://schemas.microsoft.com/office/drawing/2014/main" id="{4D41D84C-FE2B-465D-BC68-B421F952330F}"/>
                </a:ext>
              </a:extLst>
            </p:cNvPr>
            <p:cNvSpPr/>
            <p:nvPr/>
          </p:nvSpPr>
          <p:spPr>
            <a:xfrm>
              <a:off x="7658576" y="119205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8096" y="8096"/>
                    <a:pt x="7144" y="9049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77" name="Freeform: Shape 976">
              <a:extLst>
                <a:ext uri="{FF2B5EF4-FFF2-40B4-BE49-F238E27FC236}">
                  <a16:creationId xmlns:a16="http://schemas.microsoft.com/office/drawing/2014/main" id="{60C31FF8-0443-4BE1-9538-9E9DCEA42D27}"/>
                </a:ext>
              </a:extLst>
            </p:cNvPr>
            <p:cNvSpPr/>
            <p:nvPr/>
          </p:nvSpPr>
          <p:spPr>
            <a:xfrm>
              <a:off x="7632859" y="1174908"/>
              <a:ext cx="57150" cy="66675"/>
            </a:xfrm>
            <a:custGeom>
              <a:avLst/>
              <a:gdLst>
                <a:gd name="connsiteX0" fmla="*/ 7144 w 57150"/>
                <a:gd name="connsiteY0" fmla="*/ 59531 h 66675"/>
                <a:gd name="connsiteX1" fmla="*/ 52864 w 57150"/>
                <a:gd name="connsiteY1" fmla="*/ 7144 h 66675"/>
                <a:gd name="connsiteX2" fmla="*/ 39529 w 57150"/>
                <a:gd name="connsiteY2" fmla="*/ 23336 h 66675"/>
                <a:gd name="connsiteX3" fmla="*/ 30956 w 57150"/>
                <a:gd name="connsiteY3" fmla="*/ 46196 h 66675"/>
                <a:gd name="connsiteX4" fmla="*/ 33814 w 57150"/>
                <a:gd name="connsiteY4" fmla="*/ 26194 h 66675"/>
                <a:gd name="connsiteX5" fmla="*/ 7144 w 57150"/>
                <a:gd name="connsiteY5" fmla="*/ 59531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7150" h="66675">
                  <a:moveTo>
                    <a:pt x="7144" y="59531"/>
                  </a:moveTo>
                  <a:cubicBezTo>
                    <a:pt x="9049" y="58579"/>
                    <a:pt x="60484" y="55721"/>
                    <a:pt x="52864" y="7144"/>
                  </a:cubicBezTo>
                  <a:cubicBezTo>
                    <a:pt x="51911" y="23336"/>
                    <a:pt x="47149" y="29051"/>
                    <a:pt x="39529" y="23336"/>
                  </a:cubicBezTo>
                  <a:cubicBezTo>
                    <a:pt x="41434" y="25241"/>
                    <a:pt x="57626" y="50006"/>
                    <a:pt x="30956" y="46196"/>
                  </a:cubicBezTo>
                  <a:cubicBezTo>
                    <a:pt x="40481" y="37624"/>
                    <a:pt x="41434" y="30956"/>
                    <a:pt x="33814" y="26194"/>
                  </a:cubicBezTo>
                  <a:cubicBezTo>
                    <a:pt x="24289" y="37624"/>
                    <a:pt x="15716" y="49054"/>
                    <a:pt x="7144" y="5953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78" name="Freeform: Shape 977">
              <a:extLst>
                <a:ext uri="{FF2B5EF4-FFF2-40B4-BE49-F238E27FC236}">
                  <a16:creationId xmlns:a16="http://schemas.microsoft.com/office/drawing/2014/main" id="{3C156A89-1436-4494-B0E5-3B3B0BB6D7FD}"/>
                </a:ext>
              </a:extLst>
            </p:cNvPr>
            <p:cNvSpPr/>
            <p:nvPr/>
          </p:nvSpPr>
          <p:spPr>
            <a:xfrm>
              <a:off x="7715726" y="111733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8096" y="7567"/>
                    <a:pt x="8096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79" name="Freeform: Shape 978">
              <a:extLst>
                <a:ext uri="{FF2B5EF4-FFF2-40B4-BE49-F238E27FC236}">
                  <a16:creationId xmlns:a16="http://schemas.microsoft.com/office/drawing/2014/main" id="{1CF6A66B-FFE6-4F75-80B8-012DA5C49822}"/>
                </a:ext>
              </a:extLst>
            </p:cNvPr>
            <p:cNvSpPr/>
            <p:nvPr/>
          </p:nvSpPr>
          <p:spPr>
            <a:xfrm>
              <a:off x="7712869" y="1120616"/>
              <a:ext cx="19050" cy="9525"/>
            </a:xfrm>
            <a:custGeom>
              <a:avLst/>
              <a:gdLst>
                <a:gd name="connsiteX0" fmla="*/ 7144 w 19050"/>
                <a:gd name="connsiteY0" fmla="*/ 7144 h 9525"/>
                <a:gd name="connsiteX1" fmla="*/ 7144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7144"/>
                  </a:moveTo>
                  <a:cubicBezTo>
                    <a:pt x="17621" y="10954"/>
                    <a:pt x="11906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80" name="Freeform: Shape 979">
              <a:extLst>
                <a:ext uri="{FF2B5EF4-FFF2-40B4-BE49-F238E27FC236}">
                  <a16:creationId xmlns:a16="http://schemas.microsoft.com/office/drawing/2014/main" id="{CD9DCCCE-6D21-431F-AD47-92F322CAAB4C}"/>
                </a:ext>
              </a:extLst>
            </p:cNvPr>
            <p:cNvSpPr/>
            <p:nvPr/>
          </p:nvSpPr>
          <p:spPr>
            <a:xfrm>
              <a:off x="7707467" y="1127410"/>
              <a:ext cx="19050" cy="19050"/>
            </a:xfrm>
            <a:custGeom>
              <a:avLst/>
              <a:gdLst>
                <a:gd name="connsiteX0" fmla="*/ 15403 w 19050"/>
                <a:gd name="connsiteY0" fmla="*/ 18447 h 19050"/>
                <a:gd name="connsiteX1" fmla="*/ 15403 w 19050"/>
                <a:gd name="connsiteY1" fmla="*/ 1844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5403" y="18447"/>
                  </a:moveTo>
                  <a:cubicBezTo>
                    <a:pt x="16355" y="13685"/>
                    <a:pt x="-3647" y="-4413"/>
                    <a:pt x="15403" y="1844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81" name="Freeform: Shape 980">
              <a:extLst>
                <a:ext uri="{FF2B5EF4-FFF2-40B4-BE49-F238E27FC236}">
                  <a16:creationId xmlns:a16="http://schemas.microsoft.com/office/drawing/2014/main" id="{39E9DBA4-E8AB-45E8-B933-AB0CBF1A0220}"/>
                </a:ext>
              </a:extLst>
            </p:cNvPr>
            <p:cNvSpPr/>
            <p:nvPr/>
          </p:nvSpPr>
          <p:spPr>
            <a:xfrm>
              <a:off x="7687402" y="1167684"/>
              <a:ext cx="9525" cy="9525"/>
            </a:xfrm>
            <a:custGeom>
              <a:avLst/>
              <a:gdLst>
                <a:gd name="connsiteX0" fmla="*/ 9750 w 9525"/>
                <a:gd name="connsiteY0" fmla="*/ 8653 h 9525"/>
                <a:gd name="connsiteX1" fmla="*/ 9750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750" y="8653"/>
                  </a:moveTo>
                  <a:cubicBezTo>
                    <a:pt x="7845" y="7700"/>
                    <a:pt x="4988" y="5795"/>
                    <a:pt x="9750" y="86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82" name="Freeform: Shape 981">
              <a:extLst>
                <a:ext uri="{FF2B5EF4-FFF2-40B4-BE49-F238E27FC236}">
                  <a16:creationId xmlns:a16="http://schemas.microsoft.com/office/drawing/2014/main" id="{E30F6AB8-29C2-4407-8509-7D2EB1ED5DA2}"/>
                </a:ext>
              </a:extLst>
            </p:cNvPr>
            <p:cNvSpPr/>
            <p:nvPr/>
          </p:nvSpPr>
          <p:spPr>
            <a:xfrm>
              <a:off x="7689056" y="1162889"/>
              <a:ext cx="9525" cy="9525"/>
            </a:xfrm>
            <a:custGeom>
              <a:avLst/>
              <a:gdLst>
                <a:gd name="connsiteX0" fmla="*/ 7144 w 9525"/>
                <a:gd name="connsiteY0" fmla="*/ 11543 h 9525"/>
                <a:gd name="connsiteX1" fmla="*/ 7144 w 9525"/>
                <a:gd name="connsiteY1" fmla="*/ 115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1543"/>
                  </a:moveTo>
                  <a:cubicBezTo>
                    <a:pt x="7144" y="7733"/>
                    <a:pt x="8096" y="3923"/>
                    <a:pt x="7144" y="115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83" name="Freeform: Shape 982">
              <a:extLst>
                <a:ext uri="{FF2B5EF4-FFF2-40B4-BE49-F238E27FC236}">
                  <a16:creationId xmlns:a16="http://schemas.microsoft.com/office/drawing/2014/main" id="{6481E052-8869-49DA-B1A8-57148E271F4D}"/>
                </a:ext>
              </a:extLst>
            </p:cNvPr>
            <p:cNvSpPr/>
            <p:nvPr/>
          </p:nvSpPr>
          <p:spPr>
            <a:xfrm>
              <a:off x="7698581" y="1153953"/>
              <a:ext cx="9525" cy="9525"/>
            </a:xfrm>
            <a:custGeom>
              <a:avLst/>
              <a:gdLst>
                <a:gd name="connsiteX0" fmla="*/ 7144 w 9525"/>
                <a:gd name="connsiteY0" fmla="*/ 10954 h 9525"/>
                <a:gd name="connsiteX1" fmla="*/ 10954 w 9525"/>
                <a:gd name="connsiteY1" fmla="*/ 7144 h 9525"/>
                <a:gd name="connsiteX2" fmla="*/ 7144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954"/>
                  </a:moveTo>
                  <a:cubicBezTo>
                    <a:pt x="8096" y="10001"/>
                    <a:pt x="10001" y="9049"/>
                    <a:pt x="10954" y="7144"/>
                  </a:cubicBezTo>
                  <a:lnTo>
                    <a:pt x="7144" y="1095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84" name="Freeform: Shape 983">
              <a:extLst>
                <a:ext uri="{FF2B5EF4-FFF2-40B4-BE49-F238E27FC236}">
                  <a16:creationId xmlns:a16="http://schemas.microsoft.com/office/drawing/2014/main" id="{3160EF07-1346-4794-9140-CF3BBF6BD866}"/>
                </a:ext>
              </a:extLst>
            </p:cNvPr>
            <p:cNvSpPr/>
            <p:nvPr/>
          </p:nvSpPr>
          <p:spPr>
            <a:xfrm>
              <a:off x="7695724" y="1157128"/>
              <a:ext cx="9525" cy="9525"/>
            </a:xfrm>
            <a:custGeom>
              <a:avLst/>
              <a:gdLst>
                <a:gd name="connsiteX0" fmla="*/ 7144 w 9525"/>
                <a:gd name="connsiteY0" fmla="*/ 9684 h 9525"/>
                <a:gd name="connsiteX1" fmla="*/ 7144 w 9525"/>
                <a:gd name="connsiteY1" fmla="*/ 968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684"/>
                  </a:moveTo>
                  <a:cubicBezTo>
                    <a:pt x="7144" y="9684"/>
                    <a:pt x="15716" y="3969"/>
                    <a:pt x="7144" y="968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85" name="Freeform: Shape 984">
              <a:extLst>
                <a:ext uri="{FF2B5EF4-FFF2-40B4-BE49-F238E27FC236}">
                  <a16:creationId xmlns:a16="http://schemas.microsoft.com/office/drawing/2014/main" id="{CBE15B09-85C2-483D-BC50-511BD82FAC66}"/>
                </a:ext>
              </a:extLst>
            </p:cNvPr>
            <p:cNvSpPr/>
            <p:nvPr/>
          </p:nvSpPr>
          <p:spPr>
            <a:xfrm>
              <a:off x="7691914" y="1162823"/>
              <a:ext cx="19050" cy="9525"/>
            </a:xfrm>
            <a:custGeom>
              <a:avLst/>
              <a:gdLst>
                <a:gd name="connsiteX0" fmla="*/ 7144 w 19050"/>
                <a:gd name="connsiteY0" fmla="*/ 8751 h 9525"/>
                <a:gd name="connsiteX1" fmla="*/ 7144 w 19050"/>
                <a:gd name="connsiteY1" fmla="*/ 875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8751"/>
                  </a:moveTo>
                  <a:cubicBezTo>
                    <a:pt x="12859" y="11609"/>
                    <a:pt x="21431" y="3989"/>
                    <a:pt x="7144" y="875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86" name="Freeform: Shape 985">
              <a:extLst>
                <a:ext uri="{FF2B5EF4-FFF2-40B4-BE49-F238E27FC236}">
                  <a16:creationId xmlns:a16="http://schemas.microsoft.com/office/drawing/2014/main" id="{6764434A-A273-4D9A-AB17-A31E8518EBCE}"/>
                </a:ext>
              </a:extLst>
            </p:cNvPr>
            <p:cNvSpPr/>
            <p:nvPr/>
          </p:nvSpPr>
          <p:spPr>
            <a:xfrm>
              <a:off x="7517606" y="1176886"/>
              <a:ext cx="9525" cy="9525"/>
            </a:xfrm>
            <a:custGeom>
              <a:avLst/>
              <a:gdLst>
                <a:gd name="connsiteX0" fmla="*/ 7144 w 9525"/>
                <a:gd name="connsiteY0" fmla="*/ 11833 h 9525"/>
                <a:gd name="connsiteX1" fmla="*/ 7144 w 9525"/>
                <a:gd name="connsiteY1" fmla="*/ 1183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1833"/>
                  </a:moveTo>
                  <a:cubicBezTo>
                    <a:pt x="9049" y="2308"/>
                    <a:pt x="7144" y="9928"/>
                    <a:pt x="7144" y="1183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87" name="Freeform: Shape 986">
              <a:extLst>
                <a:ext uri="{FF2B5EF4-FFF2-40B4-BE49-F238E27FC236}">
                  <a16:creationId xmlns:a16="http://schemas.microsoft.com/office/drawing/2014/main" id="{8BB19824-C096-40E7-9344-81C458A661C9}"/>
                </a:ext>
              </a:extLst>
            </p:cNvPr>
            <p:cNvSpPr/>
            <p:nvPr/>
          </p:nvSpPr>
          <p:spPr>
            <a:xfrm>
              <a:off x="7534751" y="1171098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7144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cubicBezTo>
                    <a:pt x="7144" y="9049"/>
                    <a:pt x="7144" y="8096"/>
                    <a:pt x="7144" y="7144"/>
                  </a:cubicBezTo>
                  <a:cubicBezTo>
                    <a:pt x="7144" y="8096"/>
                    <a:pt x="7144" y="9049"/>
                    <a:pt x="7144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88" name="Freeform: Shape 987">
              <a:extLst>
                <a:ext uri="{FF2B5EF4-FFF2-40B4-BE49-F238E27FC236}">
                  <a16:creationId xmlns:a16="http://schemas.microsoft.com/office/drawing/2014/main" id="{49D31495-AF79-4278-A6D8-21ED62C10928}"/>
                </a:ext>
              </a:extLst>
            </p:cNvPr>
            <p:cNvSpPr/>
            <p:nvPr/>
          </p:nvSpPr>
          <p:spPr>
            <a:xfrm>
              <a:off x="7529036" y="1143476"/>
              <a:ext cx="19050" cy="38100"/>
            </a:xfrm>
            <a:custGeom>
              <a:avLst/>
              <a:gdLst>
                <a:gd name="connsiteX0" fmla="*/ 7144 w 19050"/>
                <a:gd name="connsiteY0" fmla="*/ 7144 h 38100"/>
                <a:gd name="connsiteX1" fmla="*/ 13811 w 19050"/>
                <a:gd name="connsiteY1" fmla="*/ 34766 h 38100"/>
                <a:gd name="connsiteX2" fmla="*/ 7144 w 19050"/>
                <a:gd name="connsiteY2" fmla="*/ 7144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38100">
                  <a:moveTo>
                    <a:pt x="7144" y="7144"/>
                  </a:moveTo>
                  <a:cubicBezTo>
                    <a:pt x="13811" y="9049"/>
                    <a:pt x="13811" y="23336"/>
                    <a:pt x="13811" y="34766"/>
                  </a:cubicBezTo>
                  <a:cubicBezTo>
                    <a:pt x="25241" y="10954"/>
                    <a:pt x="10954" y="1381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89" name="Freeform: Shape 988">
              <a:extLst>
                <a:ext uri="{FF2B5EF4-FFF2-40B4-BE49-F238E27FC236}">
                  <a16:creationId xmlns:a16="http://schemas.microsoft.com/office/drawing/2014/main" id="{78AE40B7-BB50-4CD1-B133-C2BE04709FC0}"/>
                </a:ext>
              </a:extLst>
            </p:cNvPr>
            <p:cNvSpPr/>
            <p:nvPr/>
          </p:nvSpPr>
          <p:spPr>
            <a:xfrm>
              <a:off x="7516654" y="113871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7144" y="7144"/>
                    <a:pt x="7144" y="8096"/>
                    <a:pt x="7144" y="9049"/>
                  </a:cubicBezTo>
                  <a:cubicBezTo>
                    <a:pt x="9049" y="11906"/>
                    <a:pt x="8096" y="8096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90" name="Freeform: Shape 989">
              <a:extLst>
                <a:ext uri="{FF2B5EF4-FFF2-40B4-BE49-F238E27FC236}">
                  <a16:creationId xmlns:a16="http://schemas.microsoft.com/office/drawing/2014/main" id="{8EE9DE69-03FD-45DD-93D8-DB933FC1C334}"/>
                </a:ext>
              </a:extLst>
            </p:cNvPr>
            <p:cNvSpPr/>
            <p:nvPr/>
          </p:nvSpPr>
          <p:spPr>
            <a:xfrm>
              <a:off x="7593057" y="1163019"/>
              <a:ext cx="9525" cy="9525"/>
            </a:xfrm>
            <a:custGeom>
              <a:avLst/>
              <a:gdLst>
                <a:gd name="connsiteX0" fmla="*/ 10751 w 9525"/>
                <a:gd name="connsiteY0" fmla="*/ 11413 h 9525"/>
                <a:gd name="connsiteX1" fmla="*/ 10751 w 9525"/>
                <a:gd name="connsiteY1" fmla="*/ 1141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751" y="11413"/>
                  </a:moveTo>
                  <a:cubicBezTo>
                    <a:pt x="5036" y="2841"/>
                    <a:pt x="6941" y="9508"/>
                    <a:pt x="10751" y="114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91" name="Freeform: Shape 990">
              <a:extLst>
                <a:ext uri="{FF2B5EF4-FFF2-40B4-BE49-F238E27FC236}">
                  <a16:creationId xmlns:a16="http://schemas.microsoft.com/office/drawing/2014/main" id="{9CC23C66-1382-4663-AE0F-C6E71B35F895}"/>
                </a:ext>
              </a:extLst>
            </p:cNvPr>
            <p:cNvSpPr/>
            <p:nvPr/>
          </p:nvSpPr>
          <p:spPr>
            <a:xfrm>
              <a:off x="7590949" y="116728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8096" y="7144"/>
                    <a:pt x="7144" y="7144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92" name="Freeform: Shape 991">
              <a:extLst>
                <a:ext uri="{FF2B5EF4-FFF2-40B4-BE49-F238E27FC236}">
                  <a16:creationId xmlns:a16="http://schemas.microsoft.com/office/drawing/2014/main" id="{8AAA6F7F-8F73-49A0-8BB3-7E41F6AEE6AA}"/>
                </a:ext>
              </a:extLst>
            </p:cNvPr>
            <p:cNvSpPr/>
            <p:nvPr/>
          </p:nvSpPr>
          <p:spPr>
            <a:xfrm>
              <a:off x="7596902" y="1168241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93" name="Freeform: Shape 992">
              <a:extLst>
                <a:ext uri="{FF2B5EF4-FFF2-40B4-BE49-F238E27FC236}">
                  <a16:creationId xmlns:a16="http://schemas.microsoft.com/office/drawing/2014/main" id="{736DDA6F-D3A3-400F-9167-135B7991EE41}"/>
                </a:ext>
              </a:extLst>
            </p:cNvPr>
            <p:cNvSpPr/>
            <p:nvPr/>
          </p:nvSpPr>
          <p:spPr>
            <a:xfrm>
              <a:off x="7710011" y="1143476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10001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cubicBezTo>
                    <a:pt x="9049" y="11906"/>
                    <a:pt x="10001" y="8096"/>
                    <a:pt x="10001" y="7144"/>
                  </a:cubicBezTo>
                  <a:cubicBezTo>
                    <a:pt x="8096" y="7144"/>
                    <a:pt x="7144" y="8096"/>
                    <a:pt x="7144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94" name="Freeform: Shape 993">
              <a:extLst>
                <a:ext uri="{FF2B5EF4-FFF2-40B4-BE49-F238E27FC236}">
                  <a16:creationId xmlns:a16="http://schemas.microsoft.com/office/drawing/2014/main" id="{FEF13EFA-A214-4226-9408-358878BEEF29}"/>
                </a:ext>
              </a:extLst>
            </p:cNvPr>
            <p:cNvSpPr/>
            <p:nvPr/>
          </p:nvSpPr>
          <p:spPr>
            <a:xfrm>
              <a:off x="7750969" y="105203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10001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10001" y="7144"/>
                  </a:lnTo>
                  <a:cubicBezTo>
                    <a:pt x="8096" y="7144"/>
                    <a:pt x="8096" y="7144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95" name="Freeform: Shape 994">
              <a:extLst>
                <a:ext uri="{FF2B5EF4-FFF2-40B4-BE49-F238E27FC236}">
                  <a16:creationId xmlns:a16="http://schemas.microsoft.com/office/drawing/2014/main" id="{8D24D5C3-CAB3-417D-AA77-A357DC6994FA}"/>
                </a:ext>
              </a:extLst>
            </p:cNvPr>
            <p:cNvSpPr/>
            <p:nvPr/>
          </p:nvSpPr>
          <p:spPr>
            <a:xfrm>
              <a:off x="7700486" y="960596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8096" y="8096"/>
                    <a:pt x="7144" y="7144"/>
                    <a:pt x="7144" y="7144"/>
                  </a:cubicBezTo>
                  <a:cubicBezTo>
                    <a:pt x="7144" y="7144"/>
                    <a:pt x="7144" y="8096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96" name="Freeform: Shape 995">
              <a:extLst>
                <a:ext uri="{FF2B5EF4-FFF2-40B4-BE49-F238E27FC236}">
                  <a16:creationId xmlns:a16="http://schemas.microsoft.com/office/drawing/2014/main" id="{F4B3DC50-03B6-4A40-9302-56558D3B4F45}"/>
                </a:ext>
              </a:extLst>
            </p:cNvPr>
            <p:cNvSpPr/>
            <p:nvPr/>
          </p:nvSpPr>
          <p:spPr>
            <a:xfrm>
              <a:off x="7696676" y="954246"/>
              <a:ext cx="9525" cy="19050"/>
            </a:xfrm>
            <a:custGeom>
              <a:avLst/>
              <a:gdLst>
                <a:gd name="connsiteX0" fmla="*/ 10954 w 9525"/>
                <a:gd name="connsiteY0" fmla="*/ 13494 h 19050"/>
                <a:gd name="connsiteX1" fmla="*/ 10954 w 9525"/>
                <a:gd name="connsiteY1" fmla="*/ 1349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0954" y="13494"/>
                  </a:moveTo>
                  <a:cubicBezTo>
                    <a:pt x="2381" y="-794"/>
                    <a:pt x="10954" y="13494"/>
                    <a:pt x="10954" y="1349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97" name="Freeform: Shape 996">
              <a:extLst>
                <a:ext uri="{FF2B5EF4-FFF2-40B4-BE49-F238E27FC236}">
                  <a16:creationId xmlns:a16="http://schemas.microsoft.com/office/drawing/2014/main" id="{072C33C2-30C6-44EC-8907-1C015430F702}"/>
                </a:ext>
              </a:extLst>
            </p:cNvPr>
            <p:cNvSpPr/>
            <p:nvPr/>
          </p:nvSpPr>
          <p:spPr>
            <a:xfrm>
              <a:off x="7580573" y="1056872"/>
              <a:ext cx="19050" cy="19050"/>
            </a:xfrm>
            <a:custGeom>
              <a:avLst/>
              <a:gdLst>
                <a:gd name="connsiteX0" fmla="*/ 8947 w 19050"/>
                <a:gd name="connsiteY0" fmla="*/ 17547 h 19050"/>
                <a:gd name="connsiteX1" fmla="*/ 8947 w 19050"/>
                <a:gd name="connsiteY1" fmla="*/ 1754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8947" y="17547"/>
                  </a:moveTo>
                  <a:cubicBezTo>
                    <a:pt x="26092" y="-4360"/>
                    <a:pt x="375" y="14690"/>
                    <a:pt x="8947" y="1754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98" name="Freeform: Shape 997">
              <a:extLst>
                <a:ext uri="{FF2B5EF4-FFF2-40B4-BE49-F238E27FC236}">
                  <a16:creationId xmlns:a16="http://schemas.microsoft.com/office/drawing/2014/main" id="{3B020B52-72A6-4B4C-9EA9-154C8C3AB46E}"/>
                </a:ext>
              </a:extLst>
            </p:cNvPr>
            <p:cNvSpPr/>
            <p:nvPr/>
          </p:nvSpPr>
          <p:spPr>
            <a:xfrm>
              <a:off x="7566636" y="1053048"/>
              <a:ext cx="28575" cy="28575"/>
            </a:xfrm>
            <a:custGeom>
              <a:avLst/>
              <a:gdLst>
                <a:gd name="connsiteX0" fmla="*/ 12407 w 28575"/>
                <a:gd name="connsiteY0" fmla="*/ 10894 h 28575"/>
                <a:gd name="connsiteX1" fmla="*/ 22884 w 28575"/>
                <a:gd name="connsiteY1" fmla="*/ 28039 h 28575"/>
                <a:gd name="connsiteX2" fmla="*/ 12407 w 28575"/>
                <a:gd name="connsiteY2" fmla="*/ 1089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28575">
                  <a:moveTo>
                    <a:pt x="12407" y="10894"/>
                  </a:moveTo>
                  <a:cubicBezTo>
                    <a:pt x="20979" y="31849"/>
                    <a:pt x="7644" y="16609"/>
                    <a:pt x="22884" y="28039"/>
                  </a:cubicBezTo>
                  <a:cubicBezTo>
                    <a:pt x="25742" y="13752"/>
                    <a:pt x="-4738" y="417"/>
                    <a:pt x="12407" y="1089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99" name="Freeform: Shape 998">
              <a:extLst>
                <a:ext uri="{FF2B5EF4-FFF2-40B4-BE49-F238E27FC236}">
                  <a16:creationId xmlns:a16="http://schemas.microsoft.com/office/drawing/2014/main" id="{77C7D88B-00B5-48A5-AF60-E1208E1586BB}"/>
                </a:ext>
              </a:extLst>
            </p:cNvPr>
            <p:cNvSpPr/>
            <p:nvPr/>
          </p:nvSpPr>
          <p:spPr>
            <a:xfrm>
              <a:off x="7581424" y="10672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00" name="Freeform: Shape 999">
              <a:extLst>
                <a:ext uri="{FF2B5EF4-FFF2-40B4-BE49-F238E27FC236}">
                  <a16:creationId xmlns:a16="http://schemas.microsoft.com/office/drawing/2014/main" id="{792160CA-F1F3-479E-BB18-9593C32C7921}"/>
                </a:ext>
              </a:extLst>
            </p:cNvPr>
            <p:cNvSpPr/>
            <p:nvPr/>
          </p:nvSpPr>
          <p:spPr>
            <a:xfrm>
              <a:off x="7230917" y="1195848"/>
              <a:ext cx="19050" cy="9525"/>
            </a:xfrm>
            <a:custGeom>
              <a:avLst/>
              <a:gdLst>
                <a:gd name="connsiteX0" fmla="*/ 9988 w 19050"/>
                <a:gd name="connsiteY0" fmla="*/ 9064 h 9525"/>
                <a:gd name="connsiteX1" fmla="*/ 9988 w 19050"/>
                <a:gd name="connsiteY1" fmla="*/ 906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9988" y="9064"/>
                  </a:moveTo>
                  <a:cubicBezTo>
                    <a:pt x="30943" y="4302"/>
                    <a:pt x="-2394" y="10017"/>
                    <a:pt x="9988" y="906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01" name="Freeform: Shape 1000">
              <a:extLst>
                <a:ext uri="{FF2B5EF4-FFF2-40B4-BE49-F238E27FC236}">
                  <a16:creationId xmlns:a16="http://schemas.microsoft.com/office/drawing/2014/main" id="{0F60EE31-72AE-4824-9A06-766FC75B2FD1}"/>
                </a:ext>
              </a:extLst>
            </p:cNvPr>
            <p:cNvSpPr/>
            <p:nvPr/>
          </p:nvSpPr>
          <p:spPr>
            <a:xfrm>
              <a:off x="7031831" y="116538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9049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8096" y="8096"/>
                    <a:pt x="9049" y="8096"/>
                    <a:pt x="9049" y="7144"/>
                  </a:cubicBezTo>
                  <a:cubicBezTo>
                    <a:pt x="8096" y="7144"/>
                    <a:pt x="7144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02" name="Freeform: Shape 1001">
              <a:extLst>
                <a:ext uri="{FF2B5EF4-FFF2-40B4-BE49-F238E27FC236}">
                  <a16:creationId xmlns:a16="http://schemas.microsoft.com/office/drawing/2014/main" id="{8A7F9ED2-F306-48DF-B6EA-0656841FDD42}"/>
                </a:ext>
              </a:extLst>
            </p:cNvPr>
            <p:cNvSpPr/>
            <p:nvPr/>
          </p:nvSpPr>
          <p:spPr>
            <a:xfrm>
              <a:off x="7225189" y="1207293"/>
              <a:ext cx="9525" cy="19050"/>
            </a:xfrm>
            <a:custGeom>
              <a:avLst/>
              <a:gdLst>
                <a:gd name="connsiteX0" fmla="*/ 9049 w 9525"/>
                <a:gd name="connsiteY0" fmla="*/ 7144 h 19050"/>
                <a:gd name="connsiteX1" fmla="*/ 7144 w 9525"/>
                <a:gd name="connsiteY1" fmla="*/ 12859 h 19050"/>
                <a:gd name="connsiteX2" fmla="*/ 9049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049" y="7144"/>
                  </a:moveTo>
                  <a:lnTo>
                    <a:pt x="7144" y="12859"/>
                  </a:lnTo>
                  <a:cubicBezTo>
                    <a:pt x="8096" y="10954"/>
                    <a:pt x="9049" y="9049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03" name="Freeform: Shape 1002">
              <a:extLst>
                <a:ext uri="{FF2B5EF4-FFF2-40B4-BE49-F238E27FC236}">
                  <a16:creationId xmlns:a16="http://schemas.microsoft.com/office/drawing/2014/main" id="{041F3CEC-9986-4770-88AD-A1DC344F3A3D}"/>
                </a:ext>
              </a:extLst>
            </p:cNvPr>
            <p:cNvSpPr/>
            <p:nvPr/>
          </p:nvSpPr>
          <p:spPr>
            <a:xfrm>
              <a:off x="7239159" y="1125669"/>
              <a:ext cx="9525" cy="9525"/>
            </a:xfrm>
            <a:custGeom>
              <a:avLst/>
              <a:gdLst>
                <a:gd name="connsiteX0" fmla="*/ 8414 w 9525"/>
                <a:gd name="connsiteY0" fmla="*/ 7805 h 9525"/>
                <a:gd name="connsiteX1" fmla="*/ 8414 w 9525"/>
                <a:gd name="connsiteY1" fmla="*/ 780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805"/>
                  </a:moveTo>
                  <a:cubicBezTo>
                    <a:pt x="8414" y="4948"/>
                    <a:pt x="5556" y="12568"/>
                    <a:pt x="8414" y="78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04" name="Freeform: Shape 1003">
              <a:extLst>
                <a:ext uri="{FF2B5EF4-FFF2-40B4-BE49-F238E27FC236}">
                  <a16:creationId xmlns:a16="http://schemas.microsoft.com/office/drawing/2014/main" id="{DF969692-E2C2-4190-B26B-418BB2E3C920}"/>
                </a:ext>
              </a:extLst>
            </p:cNvPr>
            <p:cNvSpPr/>
            <p:nvPr/>
          </p:nvSpPr>
          <p:spPr>
            <a:xfrm>
              <a:off x="7179469" y="12263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05" name="Freeform: Shape 1004">
              <a:extLst>
                <a:ext uri="{FF2B5EF4-FFF2-40B4-BE49-F238E27FC236}">
                  <a16:creationId xmlns:a16="http://schemas.microsoft.com/office/drawing/2014/main" id="{F1143975-A658-4464-A27E-CF103BD7E31F}"/>
                </a:ext>
              </a:extLst>
            </p:cNvPr>
            <p:cNvSpPr/>
            <p:nvPr/>
          </p:nvSpPr>
          <p:spPr>
            <a:xfrm>
              <a:off x="7255541" y="1094898"/>
              <a:ext cx="19050" cy="19050"/>
            </a:xfrm>
            <a:custGeom>
              <a:avLst/>
              <a:gdLst>
                <a:gd name="connsiteX0" fmla="*/ 13939 w 19050"/>
                <a:gd name="connsiteY0" fmla="*/ 7144 h 19050"/>
                <a:gd name="connsiteX1" fmla="*/ 13939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3939" y="7144"/>
                  </a:moveTo>
                  <a:cubicBezTo>
                    <a:pt x="12034" y="10001"/>
                    <a:pt x="-349" y="37624"/>
                    <a:pt x="1393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06" name="Freeform: Shape 1005">
              <a:extLst>
                <a:ext uri="{FF2B5EF4-FFF2-40B4-BE49-F238E27FC236}">
                  <a16:creationId xmlns:a16="http://schemas.microsoft.com/office/drawing/2014/main" id="{5CCEF2B0-5F0E-4E34-962C-299074A0BA26}"/>
                </a:ext>
              </a:extLst>
            </p:cNvPr>
            <p:cNvSpPr/>
            <p:nvPr/>
          </p:nvSpPr>
          <p:spPr>
            <a:xfrm>
              <a:off x="7097554" y="11368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07" name="Freeform: Shape 1006">
              <a:extLst>
                <a:ext uri="{FF2B5EF4-FFF2-40B4-BE49-F238E27FC236}">
                  <a16:creationId xmlns:a16="http://schemas.microsoft.com/office/drawing/2014/main" id="{581FE8DD-02A0-4BD9-B4EE-F9F5C2CB0B1A}"/>
                </a:ext>
              </a:extLst>
            </p:cNvPr>
            <p:cNvSpPr/>
            <p:nvPr/>
          </p:nvSpPr>
          <p:spPr>
            <a:xfrm>
              <a:off x="7097554" y="113395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cubicBezTo>
                    <a:pt x="8096" y="9049"/>
                    <a:pt x="9049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08" name="Freeform: Shape 1007">
              <a:extLst>
                <a:ext uri="{FF2B5EF4-FFF2-40B4-BE49-F238E27FC236}">
                  <a16:creationId xmlns:a16="http://schemas.microsoft.com/office/drawing/2014/main" id="{746A776F-A929-4322-94B5-6D0DDD0B4023}"/>
                </a:ext>
              </a:extLst>
            </p:cNvPr>
            <p:cNvSpPr/>
            <p:nvPr/>
          </p:nvSpPr>
          <p:spPr>
            <a:xfrm>
              <a:off x="7227623" y="1203483"/>
              <a:ext cx="9525" cy="19050"/>
            </a:xfrm>
            <a:custGeom>
              <a:avLst/>
              <a:gdLst>
                <a:gd name="connsiteX0" fmla="*/ 7567 w 9525"/>
                <a:gd name="connsiteY0" fmla="*/ 7144 h 19050"/>
                <a:gd name="connsiteX1" fmla="*/ 7567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567" y="7144"/>
                  </a:moveTo>
                  <a:cubicBezTo>
                    <a:pt x="6615" y="18574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09" name="Freeform: Shape 1008">
              <a:extLst>
                <a:ext uri="{FF2B5EF4-FFF2-40B4-BE49-F238E27FC236}">
                  <a16:creationId xmlns:a16="http://schemas.microsoft.com/office/drawing/2014/main" id="{4B02E723-3962-4CC7-920B-6E72826D8504}"/>
                </a:ext>
              </a:extLst>
            </p:cNvPr>
            <p:cNvSpPr/>
            <p:nvPr/>
          </p:nvSpPr>
          <p:spPr>
            <a:xfrm>
              <a:off x="7231856" y="1182763"/>
              <a:ext cx="9525" cy="9525"/>
            </a:xfrm>
            <a:custGeom>
              <a:avLst/>
              <a:gdLst>
                <a:gd name="connsiteX0" fmla="*/ 7144 w 9525"/>
                <a:gd name="connsiteY0" fmla="*/ 11671 h 9525"/>
                <a:gd name="connsiteX1" fmla="*/ 7144 w 9525"/>
                <a:gd name="connsiteY1" fmla="*/ 1167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1671"/>
                  </a:moveTo>
                  <a:cubicBezTo>
                    <a:pt x="10954" y="8814"/>
                    <a:pt x="13811" y="3099"/>
                    <a:pt x="7144" y="1167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10" name="Freeform: Shape 1009">
              <a:extLst>
                <a:ext uri="{FF2B5EF4-FFF2-40B4-BE49-F238E27FC236}">
                  <a16:creationId xmlns:a16="http://schemas.microsoft.com/office/drawing/2014/main" id="{A182C21B-035F-4AA5-B8EE-AC3FDAA88D84}"/>
                </a:ext>
              </a:extLst>
            </p:cNvPr>
            <p:cNvSpPr/>
            <p:nvPr/>
          </p:nvSpPr>
          <p:spPr>
            <a:xfrm>
              <a:off x="7164932" y="1200626"/>
              <a:ext cx="66675" cy="66675"/>
            </a:xfrm>
            <a:custGeom>
              <a:avLst/>
              <a:gdLst>
                <a:gd name="connsiteX0" fmla="*/ 27395 w 66675"/>
                <a:gd name="connsiteY0" fmla="*/ 36671 h 66675"/>
                <a:gd name="connsiteX1" fmla="*/ 18823 w 66675"/>
                <a:gd name="connsiteY1" fmla="*/ 49054 h 66675"/>
                <a:gd name="connsiteX2" fmla="*/ 7393 w 66675"/>
                <a:gd name="connsiteY2" fmla="*/ 59531 h 66675"/>
                <a:gd name="connsiteX3" fmla="*/ 66448 w 66675"/>
                <a:gd name="connsiteY3" fmla="*/ 19526 h 66675"/>
                <a:gd name="connsiteX4" fmla="*/ 65495 w 66675"/>
                <a:gd name="connsiteY4" fmla="*/ 10001 h 66675"/>
                <a:gd name="connsiteX5" fmla="*/ 58828 w 66675"/>
                <a:gd name="connsiteY5" fmla="*/ 7144 h 66675"/>
                <a:gd name="connsiteX6" fmla="*/ 27395 w 66675"/>
                <a:gd name="connsiteY6" fmla="*/ 36671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675" h="66675">
                  <a:moveTo>
                    <a:pt x="27395" y="36671"/>
                  </a:moveTo>
                  <a:cubicBezTo>
                    <a:pt x="40730" y="35719"/>
                    <a:pt x="7393" y="37624"/>
                    <a:pt x="18823" y="49054"/>
                  </a:cubicBezTo>
                  <a:cubicBezTo>
                    <a:pt x="15013" y="36671"/>
                    <a:pt x="5488" y="38576"/>
                    <a:pt x="7393" y="59531"/>
                  </a:cubicBezTo>
                  <a:cubicBezTo>
                    <a:pt x="9298" y="66199"/>
                    <a:pt x="47398" y="37624"/>
                    <a:pt x="66448" y="19526"/>
                  </a:cubicBezTo>
                  <a:cubicBezTo>
                    <a:pt x="62638" y="24289"/>
                    <a:pt x="62638" y="21431"/>
                    <a:pt x="65495" y="10001"/>
                  </a:cubicBezTo>
                  <a:cubicBezTo>
                    <a:pt x="60733" y="22384"/>
                    <a:pt x="58828" y="21431"/>
                    <a:pt x="58828" y="7144"/>
                  </a:cubicBezTo>
                  <a:cubicBezTo>
                    <a:pt x="24538" y="34766"/>
                    <a:pt x="38825" y="27146"/>
                    <a:pt x="27395" y="3667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11" name="Freeform: Shape 1010">
              <a:extLst>
                <a:ext uri="{FF2B5EF4-FFF2-40B4-BE49-F238E27FC236}">
                  <a16:creationId xmlns:a16="http://schemas.microsoft.com/office/drawing/2014/main" id="{A9AAA471-8C88-4F89-ACEE-C51B1481EF61}"/>
                </a:ext>
              </a:extLst>
            </p:cNvPr>
            <p:cNvSpPr/>
            <p:nvPr/>
          </p:nvSpPr>
          <p:spPr>
            <a:xfrm>
              <a:off x="7204763" y="1214199"/>
              <a:ext cx="9525" cy="9525"/>
            </a:xfrm>
            <a:custGeom>
              <a:avLst/>
              <a:gdLst>
                <a:gd name="connsiteX0" fmla="*/ 7567 w 9525"/>
                <a:gd name="connsiteY0" fmla="*/ 7858 h 9525"/>
                <a:gd name="connsiteX1" fmla="*/ 7567 w 9525"/>
                <a:gd name="connsiteY1" fmla="*/ 7858 h 9525"/>
                <a:gd name="connsiteX2" fmla="*/ 7567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858"/>
                  </a:moveTo>
                  <a:cubicBezTo>
                    <a:pt x="7567" y="6906"/>
                    <a:pt x="7567" y="6906"/>
                    <a:pt x="7567" y="7858"/>
                  </a:cubicBezTo>
                  <a:cubicBezTo>
                    <a:pt x="6615" y="6906"/>
                    <a:pt x="7567" y="7858"/>
                    <a:pt x="7567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12" name="Freeform: Shape 1011">
              <a:extLst>
                <a:ext uri="{FF2B5EF4-FFF2-40B4-BE49-F238E27FC236}">
                  <a16:creationId xmlns:a16="http://schemas.microsoft.com/office/drawing/2014/main" id="{11C13E8B-92AC-47A8-81BC-3070AEFF2283}"/>
                </a:ext>
              </a:extLst>
            </p:cNvPr>
            <p:cNvSpPr/>
            <p:nvPr/>
          </p:nvSpPr>
          <p:spPr>
            <a:xfrm>
              <a:off x="7192380" y="1220866"/>
              <a:ext cx="9525" cy="9525"/>
            </a:xfrm>
            <a:custGeom>
              <a:avLst/>
              <a:gdLst>
                <a:gd name="connsiteX0" fmla="*/ 7567 w 9525"/>
                <a:gd name="connsiteY0" fmla="*/ 7858 h 9525"/>
                <a:gd name="connsiteX1" fmla="*/ 7567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858"/>
                  </a:moveTo>
                  <a:cubicBezTo>
                    <a:pt x="7567" y="6906"/>
                    <a:pt x="6615" y="6906"/>
                    <a:pt x="7567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13" name="Freeform: Shape 1012">
              <a:extLst>
                <a:ext uri="{FF2B5EF4-FFF2-40B4-BE49-F238E27FC236}">
                  <a16:creationId xmlns:a16="http://schemas.microsoft.com/office/drawing/2014/main" id="{F07AD385-B8D9-41CA-A7C7-54EC36050E13}"/>
                </a:ext>
              </a:extLst>
            </p:cNvPr>
            <p:cNvSpPr/>
            <p:nvPr/>
          </p:nvSpPr>
          <p:spPr>
            <a:xfrm>
              <a:off x="7226141" y="1188023"/>
              <a:ext cx="9525" cy="9525"/>
            </a:xfrm>
            <a:custGeom>
              <a:avLst/>
              <a:gdLst>
                <a:gd name="connsiteX0" fmla="*/ 7144 w 9525"/>
                <a:gd name="connsiteY0" fmla="*/ 11174 h 9525"/>
                <a:gd name="connsiteX1" fmla="*/ 7144 w 9525"/>
                <a:gd name="connsiteY1" fmla="*/ 1117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1174"/>
                  </a:moveTo>
                  <a:cubicBezTo>
                    <a:pt x="10001" y="2602"/>
                    <a:pt x="7144" y="10222"/>
                    <a:pt x="7144" y="1117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14" name="Freeform: Shape 1013">
              <a:extLst>
                <a:ext uri="{FF2B5EF4-FFF2-40B4-BE49-F238E27FC236}">
                  <a16:creationId xmlns:a16="http://schemas.microsoft.com/office/drawing/2014/main" id="{911FC85F-05BF-4CCE-BC39-FCFA5A9DF046}"/>
                </a:ext>
              </a:extLst>
            </p:cNvPr>
            <p:cNvSpPr/>
            <p:nvPr/>
          </p:nvSpPr>
          <p:spPr>
            <a:xfrm>
              <a:off x="7228046" y="12006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190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15" name="Freeform: Shape 1014">
              <a:extLst>
                <a:ext uri="{FF2B5EF4-FFF2-40B4-BE49-F238E27FC236}">
                  <a16:creationId xmlns:a16="http://schemas.microsoft.com/office/drawing/2014/main" id="{F8485C98-7BBB-4578-9974-33E7E6998CC1}"/>
                </a:ext>
              </a:extLst>
            </p:cNvPr>
            <p:cNvSpPr/>
            <p:nvPr/>
          </p:nvSpPr>
          <p:spPr>
            <a:xfrm>
              <a:off x="7157561" y="118348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8096" y="8096"/>
                    <a:pt x="8096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16" name="Freeform: Shape 1015">
              <a:extLst>
                <a:ext uri="{FF2B5EF4-FFF2-40B4-BE49-F238E27FC236}">
                  <a16:creationId xmlns:a16="http://schemas.microsoft.com/office/drawing/2014/main" id="{33342017-E0E1-472E-A9D3-369D3311A49F}"/>
                </a:ext>
              </a:extLst>
            </p:cNvPr>
            <p:cNvSpPr/>
            <p:nvPr/>
          </p:nvSpPr>
          <p:spPr>
            <a:xfrm>
              <a:off x="7176556" y="1203483"/>
              <a:ext cx="38100" cy="28575"/>
            </a:xfrm>
            <a:custGeom>
              <a:avLst/>
              <a:gdLst>
                <a:gd name="connsiteX0" fmla="*/ 7199 w 38100"/>
                <a:gd name="connsiteY0" fmla="*/ 25241 h 28575"/>
                <a:gd name="connsiteX1" fmla="*/ 34822 w 38100"/>
                <a:gd name="connsiteY1" fmla="*/ 17621 h 28575"/>
                <a:gd name="connsiteX2" fmla="*/ 33869 w 38100"/>
                <a:gd name="connsiteY2" fmla="*/ 10001 h 28575"/>
                <a:gd name="connsiteX3" fmla="*/ 29107 w 38100"/>
                <a:gd name="connsiteY3" fmla="*/ 7144 h 28575"/>
                <a:gd name="connsiteX4" fmla="*/ 7199 w 38100"/>
                <a:gd name="connsiteY4" fmla="*/ 25241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100" h="28575">
                  <a:moveTo>
                    <a:pt x="7199" y="25241"/>
                  </a:moveTo>
                  <a:cubicBezTo>
                    <a:pt x="11962" y="25241"/>
                    <a:pt x="30059" y="11906"/>
                    <a:pt x="34822" y="17621"/>
                  </a:cubicBezTo>
                  <a:cubicBezTo>
                    <a:pt x="32917" y="14764"/>
                    <a:pt x="32917" y="12859"/>
                    <a:pt x="33869" y="10001"/>
                  </a:cubicBezTo>
                  <a:cubicBezTo>
                    <a:pt x="27202" y="14764"/>
                    <a:pt x="25297" y="13811"/>
                    <a:pt x="29107" y="7144"/>
                  </a:cubicBezTo>
                  <a:cubicBezTo>
                    <a:pt x="17677" y="15716"/>
                    <a:pt x="6247" y="26194"/>
                    <a:pt x="7199" y="2524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17" name="Freeform: Shape 1016">
              <a:extLst>
                <a:ext uri="{FF2B5EF4-FFF2-40B4-BE49-F238E27FC236}">
                  <a16:creationId xmlns:a16="http://schemas.microsoft.com/office/drawing/2014/main" id="{8BE994BC-89BA-49A2-96F5-2678DFA53EE8}"/>
                </a:ext>
              </a:extLst>
            </p:cNvPr>
            <p:cNvSpPr/>
            <p:nvPr/>
          </p:nvSpPr>
          <p:spPr>
            <a:xfrm>
              <a:off x="7221379" y="11920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18" name="Freeform: Shape 1017">
              <a:extLst>
                <a:ext uri="{FF2B5EF4-FFF2-40B4-BE49-F238E27FC236}">
                  <a16:creationId xmlns:a16="http://schemas.microsoft.com/office/drawing/2014/main" id="{67A6B2DA-037C-490E-AD21-0BF81C92E1CA}"/>
                </a:ext>
              </a:extLst>
            </p:cNvPr>
            <p:cNvSpPr/>
            <p:nvPr/>
          </p:nvSpPr>
          <p:spPr>
            <a:xfrm>
              <a:off x="7222331" y="1210125"/>
              <a:ext cx="47625" cy="38100"/>
            </a:xfrm>
            <a:custGeom>
              <a:avLst/>
              <a:gdLst>
                <a:gd name="connsiteX0" fmla="*/ 42386 w 47625"/>
                <a:gd name="connsiteY0" fmla="*/ 29077 h 38100"/>
                <a:gd name="connsiteX1" fmla="*/ 7144 w 47625"/>
                <a:gd name="connsiteY1" fmla="*/ 35745 h 38100"/>
                <a:gd name="connsiteX2" fmla="*/ 11906 w 47625"/>
                <a:gd name="connsiteY2" fmla="*/ 21457 h 38100"/>
                <a:gd name="connsiteX3" fmla="*/ 19526 w 47625"/>
                <a:gd name="connsiteY3" fmla="*/ 33840 h 38100"/>
                <a:gd name="connsiteX4" fmla="*/ 30956 w 47625"/>
                <a:gd name="connsiteY4" fmla="*/ 7170 h 38100"/>
                <a:gd name="connsiteX5" fmla="*/ 42386 w 47625"/>
                <a:gd name="connsiteY5" fmla="*/ 29077 h 38100"/>
                <a:gd name="connsiteX6" fmla="*/ 39529 w 47625"/>
                <a:gd name="connsiteY6" fmla="*/ 31935 h 38100"/>
                <a:gd name="connsiteX7" fmla="*/ 37624 w 47625"/>
                <a:gd name="connsiteY7" fmla="*/ 30982 h 38100"/>
                <a:gd name="connsiteX8" fmla="*/ 39529 w 47625"/>
                <a:gd name="connsiteY8" fmla="*/ 31935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7625" h="38100">
                  <a:moveTo>
                    <a:pt x="42386" y="29077"/>
                  </a:moveTo>
                  <a:cubicBezTo>
                    <a:pt x="32861" y="30030"/>
                    <a:pt x="24289" y="42412"/>
                    <a:pt x="7144" y="35745"/>
                  </a:cubicBezTo>
                  <a:cubicBezTo>
                    <a:pt x="7144" y="33840"/>
                    <a:pt x="13811" y="21457"/>
                    <a:pt x="11906" y="21457"/>
                  </a:cubicBezTo>
                  <a:cubicBezTo>
                    <a:pt x="12859" y="25267"/>
                    <a:pt x="10954" y="34792"/>
                    <a:pt x="19526" y="33840"/>
                  </a:cubicBezTo>
                  <a:cubicBezTo>
                    <a:pt x="20479" y="31935"/>
                    <a:pt x="31909" y="6217"/>
                    <a:pt x="30956" y="7170"/>
                  </a:cubicBezTo>
                  <a:cubicBezTo>
                    <a:pt x="25241" y="36697"/>
                    <a:pt x="42386" y="28125"/>
                    <a:pt x="42386" y="29077"/>
                  </a:cubicBezTo>
                  <a:close/>
                  <a:moveTo>
                    <a:pt x="39529" y="31935"/>
                  </a:moveTo>
                  <a:lnTo>
                    <a:pt x="37624" y="30982"/>
                  </a:lnTo>
                  <a:cubicBezTo>
                    <a:pt x="37624" y="31935"/>
                    <a:pt x="38576" y="31935"/>
                    <a:pt x="39529" y="319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19" name="Freeform: Shape 1018">
              <a:extLst>
                <a:ext uri="{FF2B5EF4-FFF2-40B4-BE49-F238E27FC236}">
                  <a16:creationId xmlns:a16="http://schemas.microsoft.com/office/drawing/2014/main" id="{22F82994-9A67-483E-8241-550C20DF2D54}"/>
                </a:ext>
              </a:extLst>
            </p:cNvPr>
            <p:cNvSpPr/>
            <p:nvPr/>
          </p:nvSpPr>
          <p:spPr>
            <a:xfrm>
              <a:off x="7547134" y="10691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20" name="Freeform: Shape 1019">
              <a:extLst>
                <a:ext uri="{FF2B5EF4-FFF2-40B4-BE49-F238E27FC236}">
                  <a16:creationId xmlns:a16="http://schemas.microsoft.com/office/drawing/2014/main" id="{03977598-4C0A-41C9-88A2-04E1786EFDDC}"/>
                </a:ext>
              </a:extLst>
            </p:cNvPr>
            <p:cNvSpPr/>
            <p:nvPr/>
          </p:nvSpPr>
          <p:spPr>
            <a:xfrm>
              <a:off x="7319486" y="11215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21" name="Freeform: Shape 1020">
              <a:extLst>
                <a:ext uri="{FF2B5EF4-FFF2-40B4-BE49-F238E27FC236}">
                  <a16:creationId xmlns:a16="http://schemas.microsoft.com/office/drawing/2014/main" id="{1B8A71AC-FC3F-42D8-BB5B-EAAD0FCA4928}"/>
                </a:ext>
              </a:extLst>
            </p:cNvPr>
            <p:cNvSpPr/>
            <p:nvPr/>
          </p:nvSpPr>
          <p:spPr>
            <a:xfrm>
              <a:off x="7369016" y="107680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7144" y="7144"/>
                    <a:pt x="7144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22" name="Freeform: Shape 1021">
              <a:extLst>
                <a:ext uri="{FF2B5EF4-FFF2-40B4-BE49-F238E27FC236}">
                  <a16:creationId xmlns:a16="http://schemas.microsoft.com/office/drawing/2014/main" id="{7E22F873-95AF-4500-9152-9435BD66161A}"/>
                </a:ext>
              </a:extLst>
            </p:cNvPr>
            <p:cNvSpPr/>
            <p:nvPr/>
          </p:nvSpPr>
          <p:spPr>
            <a:xfrm>
              <a:off x="7534751" y="10748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23" name="Freeform: Shape 1022">
              <a:extLst>
                <a:ext uri="{FF2B5EF4-FFF2-40B4-BE49-F238E27FC236}">
                  <a16:creationId xmlns:a16="http://schemas.microsoft.com/office/drawing/2014/main" id="{E05A5E82-8FC9-4A7C-A0EB-B600F2BD440F}"/>
                </a:ext>
              </a:extLst>
            </p:cNvPr>
            <p:cNvSpPr/>
            <p:nvPr/>
          </p:nvSpPr>
          <p:spPr>
            <a:xfrm>
              <a:off x="7419499" y="10844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9049" y="9049"/>
                  </a:cubicBezTo>
                  <a:cubicBezTo>
                    <a:pt x="8096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24" name="Freeform: Shape 1023">
              <a:extLst>
                <a:ext uri="{FF2B5EF4-FFF2-40B4-BE49-F238E27FC236}">
                  <a16:creationId xmlns:a16="http://schemas.microsoft.com/office/drawing/2014/main" id="{7BBE7A14-AE26-4F1C-9E42-D8FFF6BB77B6}"/>
                </a:ext>
              </a:extLst>
            </p:cNvPr>
            <p:cNvSpPr/>
            <p:nvPr/>
          </p:nvSpPr>
          <p:spPr>
            <a:xfrm>
              <a:off x="7368064" y="10787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25" name="Freeform: Shape 1024">
              <a:extLst>
                <a:ext uri="{FF2B5EF4-FFF2-40B4-BE49-F238E27FC236}">
                  <a16:creationId xmlns:a16="http://schemas.microsoft.com/office/drawing/2014/main" id="{D971508E-16E1-410F-A003-BBCF65EE1DC3}"/>
                </a:ext>
              </a:extLst>
            </p:cNvPr>
            <p:cNvSpPr/>
            <p:nvPr/>
          </p:nvSpPr>
          <p:spPr>
            <a:xfrm>
              <a:off x="7304776" y="109966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26" name="Freeform: Shape 1025">
              <a:extLst>
                <a:ext uri="{FF2B5EF4-FFF2-40B4-BE49-F238E27FC236}">
                  <a16:creationId xmlns:a16="http://schemas.microsoft.com/office/drawing/2014/main" id="{37E11345-97DD-41AE-BE75-FAE130D8F472}"/>
                </a:ext>
              </a:extLst>
            </p:cNvPr>
            <p:cNvSpPr/>
            <p:nvPr/>
          </p:nvSpPr>
          <p:spPr>
            <a:xfrm>
              <a:off x="7310199" y="1123473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lnTo>
                    <a:pt x="7858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27" name="Freeform: Shape 1026">
              <a:extLst>
                <a:ext uri="{FF2B5EF4-FFF2-40B4-BE49-F238E27FC236}">
                  <a16:creationId xmlns:a16="http://schemas.microsoft.com/office/drawing/2014/main" id="{5C4D3F01-1A64-4D14-9AC4-859CDB32F2F9}"/>
                </a:ext>
              </a:extLst>
            </p:cNvPr>
            <p:cNvSpPr/>
            <p:nvPr/>
          </p:nvSpPr>
          <p:spPr>
            <a:xfrm>
              <a:off x="7271861" y="111109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8096" y="8096"/>
                    <a:pt x="8096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28" name="Freeform: Shape 1027">
              <a:extLst>
                <a:ext uri="{FF2B5EF4-FFF2-40B4-BE49-F238E27FC236}">
                  <a16:creationId xmlns:a16="http://schemas.microsoft.com/office/drawing/2014/main" id="{50BEF79B-D2A6-4436-91B1-DBCD658AB33F}"/>
                </a:ext>
              </a:extLst>
            </p:cNvPr>
            <p:cNvSpPr/>
            <p:nvPr/>
          </p:nvSpPr>
          <p:spPr>
            <a:xfrm>
              <a:off x="7306151" y="11177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6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29" name="Freeform: Shape 1028">
              <a:extLst>
                <a:ext uri="{FF2B5EF4-FFF2-40B4-BE49-F238E27FC236}">
                  <a16:creationId xmlns:a16="http://schemas.microsoft.com/office/drawing/2014/main" id="{1D7496DF-45A9-4691-BF7B-07794C97373F}"/>
                </a:ext>
              </a:extLst>
            </p:cNvPr>
            <p:cNvSpPr/>
            <p:nvPr/>
          </p:nvSpPr>
          <p:spPr>
            <a:xfrm>
              <a:off x="7567136" y="10882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30" name="Freeform: Shape 1029">
              <a:extLst>
                <a:ext uri="{FF2B5EF4-FFF2-40B4-BE49-F238E27FC236}">
                  <a16:creationId xmlns:a16="http://schemas.microsoft.com/office/drawing/2014/main" id="{CB236D52-26FE-430A-80D8-14BB467555FD}"/>
                </a:ext>
              </a:extLst>
            </p:cNvPr>
            <p:cNvSpPr/>
            <p:nvPr/>
          </p:nvSpPr>
          <p:spPr>
            <a:xfrm>
              <a:off x="7565231" y="107394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7144"/>
                    <a:pt x="7144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31" name="Freeform: Shape 1030">
              <a:extLst>
                <a:ext uri="{FF2B5EF4-FFF2-40B4-BE49-F238E27FC236}">
                  <a16:creationId xmlns:a16="http://schemas.microsoft.com/office/drawing/2014/main" id="{FFA22D8C-21FE-4F4B-892B-58B6EF28560B}"/>
                </a:ext>
              </a:extLst>
            </p:cNvPr>
            <p:cNvSpPr/>
            <p:nvPr/>
          </p:nvSpPr>
          <p:spPr>
            <a:xfrm>
              <a:off x="7444264" y="1089617"/>
              <a:ext cx="9525" cy="9525"/>
            </a:xfrm>
            <a:custGeom>
              <a:avLst/>
              <a:gdLst>
                <a:gd name="connsiteX0" fmla="*/ 7144 w 9525"/>
                <a:gd name="connsiteY0" fmla="*/ 7663 h 9525"/>
                <a:gd name="connsiteX1" fmla="*/ 9049 w 9525"/>
                <a:gd name="connsiteY1" fmla="*/ 11473 h 9525"/>
                <a:gd name="connsiteX2" fmla="*/ 7144 w 9525"/>
                <a:gd name="connsiteY2" fmla="*/ 766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663"/>
                  </a:moveTo>
                  <a:cubicBezTo>
                    <a:pt x="8096" y="8615"/>
                    <a:pt x="9049" y="9568"/>
                    <a:pt x="9049" y="11473"/>
                  </a:cubicBezTo>
                  <a:cubicBezTo>
                    <a:pt x="9049" y="9568"/>
                    <a:pt x="8096" y="5758"/>
                    <a:pt x="7144" y="766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32" name="Freeform: Shape 1031">
              <a:extLst>
                <a:ext uri="{FF2B5EF4-FFF2-40B4-BE49-F238E27FC236}">
                  <a16:creationId xmlns:a16="http://schemas.microsoft.com/office/drawing/2014/main" id="{BB7AE7C5-0A2D-450E-88B1-71014D4FA451}"/>
                </a:ext>
              </a:extLst>
            </p:cNvPr>
            <p:cNvSpPr/>
            <p:nvPr/>
          </p:nvSpPr>
          <p:spPr>
            <a:xfrm>
              <a:off x="7583329" y="1136808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7144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cubicBezTo>
                    <a:pt x="7144" y="9049"/>
                    <a:pt x="7144" y="8096"/>
                    <a:pt x="7144" y="7144"/>
                  </a:cubicBezTo>
                  <a:cubicBezTo>
                    <a:pt x="7144" y="9049"/>
                    <a:pt x="7144" y="10001"/>
                    <a:pt x="7144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33" name="Freeform: Shape 1032">
              <a:extLst>
                <a:ext uri="{FF2B5EF4-FFF2-40B4-BE49-F238E27FC236}">
                  <a16:creationId xmlns:a16="http://schemas.microsoft.com/office/drawing/2014/main" id="{DCCD11B1-67A0-4A7E-93B1-CF00FD6DB87B}"/>
                </a:ext>
              </a:extLst>
            </p:cNvPr>
            <p:cNvSpPr/>
            <p:nvPr/>
          </p:nvSpPr>
          <p:spPr>
            <a:xfrm>
              <a:off x="7583329" y="113490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34" name="Freeform: Shape 1033">
              <a:extLst>
                <a:ext uri="{FF2B5EF4-FFF2-40B4-BE49-F238E27FC236}">
                  <a16:creationId xmlns:a16="http://schemas.microsoft.com/office/drawing/2014/main" id="{2CD8FFEF-7BD1-47E6-B13E-187A8BEDB397}"/>
                </a:ext>
              </a:extLst>
            </p:cNvPr>
            <p:cNvSpPr/>
            <p:nvPr/>
          </p:nvSpPr>
          <p:spPr>
            <a:xfrm>
              <a:off x="7494746" y="1170146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8096" y="8096"/>
                    <a:pt x="8096" y="8096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35" name="Freeform: Shape 1034">
              <a:extLst>
                <a:ext uri="{FF2B5EF4-FFF2-40B4-BE49-F238E27FC236}">
                  <a16:creationId xmlns:a16="http://schemas.microsoft.com/office/drawing/2014/main" id="{CFA49155-CA24-4F65-9BDD-62E3F640FCFE}"/>
                </a:ext>
              </a:extLst>
            </p:cNvPr>
            <p:cNvSpPr/>
            <p:nvPr/>
          </p:nvSpPr>
          <p:spPr>
            <a:xfrm>
              <a:off x="7559457" y="1054733"/>
              <a:ext cx="19050" cy="28575"/>
            </a:xfrm>
            <a:custGeom>
              <a:avLst/>
              <a:gdLst>
                <a:gd name="connsiteX0" fmla="*/ 15775 w 19050"/>
                <a:gd name="connsiteY0" fmla="*/ 27307 h 28575"/>
                <a:gd name="connsiteX1" fmla="*/ 15775 w 19050"/>
                <a:gd name="connsiteY1" fmla="*/ 27307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28575">
                  <a:moveTo>
                    <a:pt x="15775" y="27307"/>
                  </a:moveTo>
                  <a:cubicBezTo>
                    <a:pt x="2440" y="-9841"/>
                    <a:pt x="6250" y="13019"/>
                    <a:pt x="15775" y="2730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36" name="Freeform: Shape 1035">
              <a:extLst>
                <a:ext uri="{FF2B5EF4-FFF2-40B4-BE49-F238E27FC236}">
                  <a16:creationId xmlns:a16="http://schemas.microsoft.com/office/drawing/2014/main" id="{F0E036C3-4786-4852-B14B-DA0F0EBAEAAC}"/>
                </a:ext>
              </a:extLst>
            </p:cNvPr>
            <p:cNvSpPr/>
            <p:nvPr/>
          </p:nvSpPr>
          <p:spPr>
            <a:xfrm>
              <a:off x="7585234" y="1119388"/>
              <a:ext cx="9525" cy="9525"/>
            </a:xfrm>
            <a:custGeom>
              <a:avLst/>
              <a:gdLst>
                <a:gd name="connsiteX0" fmla="*/ 7144 w 9525"/>
                <a:gd name="connsiteY0" fmla="*/ 7419 h 9525"/>
                <a:gd name="connsiteX1" fmla="*/ 7144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419"/>
                  </a:moveTo>
                  <a:cubicBezTo>
                    <a:pt x="7144" y="8371"/>
                    <a:pt x="8096" y="6466"/>
                    <a:pt x="7144" y="74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37" name="Freeform: Shape 1036">
              <a:extLst>
                <a:ext uri="{FF2B5EF4-FFF2-40B4-BE49-F238E27FC236}">
                  <a16:creationId xmlns:a16="http://schemas.microsoft.com/office/drawing/2014/main" id="{A08E8710-0194-4039-ADE4-D39FA8F104C4}"/>
                </a:ext>
              </a:extLst>
            </p:cNvPr>
            <p:cNvSpPr/>
            <p:nvPr/>
          </p:nvSpPr>
          <p:spPr>
            <a:xfrm>
              <a:off x="7283291" y="12225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38" name="Freeform: Shape 1037">
              <a:extLst>
                <a:ext uri="{FF2B5EF4-FFF2-40B4-BE49-F238E27FC236}">
                  <a16:creationId xmlns:a16="http://schemas.microsoft.com/office/drawing/2014/main" id="{2D862FC5-BD78-4420-8693-D1F656330570}"/>
                </a:ext>
              </a:extLst>
            </p:cNvPr>
            <p:cNvSpPr/>
            <p:nvPr/>
          </p:nvSpPr>
          <p:spPr>
            <a:xfrm>
              <a:off x="7570946" y="10977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39" name="Freeform: Shape 1038">
              <a:extLst>
                <a:ext uri="{FF2B5EF4-FFF2-40B4-BE49-F238E27FC236}">
                  <a16:creationId xmlns:a16="http://schemas.microsoft.com/office/drawing/2014/main" id="{8DD9C386-6E46-49B8-9A19-FA302A31DFE1}"/>
                </a:ext>
              </a:extLst>
            </p:cNvPr>
            <p:cNvSpPr/>
            <p:nvPr/>
          </p:nvSpPr>
          <p:spPr>
            <a:xfrm>
              <a:off x="7329011" y="12111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40" name="Freeform: Shape 1039">
              <a:extLst>
                <a:ext uri="{FF2B5EF4-FFF2-40B4-BE49-F238E27FC236}">
                  <a16:creationId xmlns:a16="http://schemas.microsoft.com/office/drawing/2014/main" id="{7837000D-2E7D-4196-BAFA-EEAF60C3DEE4}"/>
                </a:ext>
              </a:extLst>
            </p:cNvPr>
            <p:cNvSpPr/>
            <p:nvPr/>
          </p:nvSpPr>
          <p:spPr>
            <a:xfrm>
              <a:off x="7285434" y="110251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41" name="Freeform: Shape 1040">
              <a:extLst>
                <a:ext uri="{FF2B5EF4-FFF2-40B4-BE49-F238E27FC236}">
                  <a16:creationId xmlns:a16="http://schemas.microsoft.com/office/drawing/2014/main" id="{51B93C58-93A3-433A-86A1-DAFF883DDA64}"/>
                </a:ext>
              </a:extLst>
            </p:cNvPr>
            <p:cNvSpPr/>
            <p:nvPr/>
          </p:nvSpPr>
          <p:spPr>
            <a:xfrm>
              <a:off x="7329011" y="12101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42" name="Freeform: Shape 1041">
              <a:extLst>
                <a:ext uri="{FF2B5EF4-FFF2-40B4-BE49-F238E27FC236}">
                  <a16:creationId xmlns:a16="http://schemas.microsoft.com/office/drawing/2014/main" id="{9D85DD0A-6133-49A2-B6FC-35638CEF3BC5}"/>
                </a:ext>
              </a:extLst>
            </p:cNvPr>
            <p:cNvSpPr/>
            <p:nvPr/>
          </p:nvSpPr>
          <p:spPr>
            <a:xfrm>
              <a:off x="7388066" y="1177766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cubicBezTo>
                    <a:pt x="8096" y="9049"/>
                    <a:pt x="8096" y="8096"/>
                    <a:pt x="7144" y="7144"/>
                  </a:cubicBezTo>
                  <a:cubicBezTo>
                    <a:pt x="7144" y="7144"/>
                    <a:pt x="7144" y="8096"/>
                    <a:pt x="8096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43" name="Freeform: Shape 1042">
              <a:extLst>
                <a:ext uri="{FF2B5EF4-FFF2-40B4-BE49-F238E27FC236}">
                  <a16:creationId xmlns:a16="http://schemas.microsoft.com/office/drawing/2014/main" id="{E303674B-F4C5-47B4-BAB2-EF4232FAC3F2}"/>
                </a:ext>
              </a:extLst>
            </p:cNvPr>
            <p:cNvSpPr/>
            <p:nvPr/>
          </p:nvSpPr>
          <p:spPr>
            <a:xfrm>
              <a:off x="7374731" y="11739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44" name="Freeform: Shape 1043">
              <a:extLst>
                <a:ext uri="{FF2B5EF4-FFF2-40B4-BE49-F238E27FC236}">
                  <a16:creationId xmlns:a16="http://schemas.microsoft.com/office/drawing/2014/main" id="{E0B32F96-8A59-46FD-9FB8-B77BBB817D60}"/>
                </a:ext>
              </a:extLst>
            </p:cNvPr>
            <p:cNvSpPr/>
            <p:nvPr/>
          </p:nvSpPr>
          <p:spPr>
            <a:xfrm>
              <a:off x="7431881" y="106822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7144"/>
                    <a:pt x="7144" y="7144"/>
                    <a:pt x="7144" y="8096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45" name="Freeform: Shape 1044">
              <a:extLst>
                <a:ext uri="{FF2B5EF4-FFF2-40B4-BE49-F238E27FC236}">
                  <a16:creationId xmlns:a16="http://schemas.microsoft.com/office/drawing/2014/main" id="{A52EE357-8E9E-48FE-9CE5-7329E465865F}"/>
                </a:ext>
              </a:extLst>
            </p:cNvPr>
            <p:cNvSpPr/>
            <p:nvPr/>
          </p:nvSpPr>
          <p:spPr>
            <a:xfrm>
              <a:off x="7329011" y="12111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9049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46" name="Freeform: Shape 1045">
              <a:extLst>
                <a:ext uri="{FF2B5EF4-FFF2-40B4-BE49-F238E27FC236}">
                  <a16:creationId xmlns:a16="http://schemas.microsoft.com/office/drawing/2014/main" id="{CFF1F950-DFA6-45F0-A043-B5B95A931A7B}"/>
                </a:ext>
              </a:extLst>
            </p:cNvPr>
            <p:cNvSpPr/>
            <p:nvPr/>
          </p:nvSpPr>
          <p:spPr>
            <a:xfrm>
              <a:off x="7399496" y="11472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47" name="Freeform: Shape 1046">
              <a:extLst>
                <a:ext uri="{FF2B5EF4-FFF2-40B4-BE49-F238E27FC236}">
                  <a16:creationId xmlns:a16="http://schemas.microsoft.com/office/drawing/2014/main" id="{6FB4381A-175E-40B6-941A-B5078DEDD993}"/>
                </a:ext>
              </a:extLst>
            </p:cNvPr>
            <p:cNvSpPr/>
            <p:nvPr/>
          </p:nvSpPr>
          <p:spPr>
            <a:xfrm>
              <a:off x="7402557" y="1137646"/>
              <a:ext cx="9525" cy="19050"/>
            </a:xfrm>
            <a:custGeom>
              <a:avLst/>
              <a:gdLst>
                <a:gd name="connsiteX0" fmla="*/ 10751 w 9525"/>
                <a:gd name="connsiteY0" fmla="*/ 19641 h 19050"/>
                <a:gd name="connsiteX1" fmla="*/ 10751 w 9525"/>
                <a:gd name="connsiteY1" fmla="*/ 1964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0751" y="19641"/>
                  </a:moveTo>
                  <a:cubicBezTo>
                    <a:pt x="11703" y="-12744"/>
                    <a:pt x="2178" y="29166"/>
                    <a:pt x="10751" y="1964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48" name="Freeform: Shape 1047">
              <a:extLst>
                <a:ext uri="{FF2B5EF4-FFF2-40B4-BE49-F238E27FC236}">
                  <a16:creationId xmlns:a16="http://schemas.microsoft.com/office/drawing/2014/main" id="{DE36E7FD-453E-49C1-AEB3-137799C1BEFF}"/>
                </a:ext>
              </a:extLst>
            </p:cNvPr>
            <p:cNvSpPr/>
            <p:nvPr/>
          </p:nvSpPr>
          <p:spPr>
            <a:xfrm>
              <a:off x="7406164" y="11520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9049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49" name="Freeform: Shape 1048">
              <a:extLst>
                <a:ext uri="{FF2B5EF4-FFF2-40B4-BE49-F238E27FC236}">
                  <a16:creationId xmlns:a16="http://schemas.microsoft.com/office/drawing/2014/main" id="{7D87E0F2-7F0F-4744-84D8-4242CB5B0AB2}"/>
                </a:ext>
              </a:extLst>
            </p:cNvPr>
            <p:cNvSpPr/>
            <p:nvPr/>
          </p:nvSpPr>
          <p:spPr>
            <a:xfrm>
              <a:off x="7429976" y="115300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8096" y="7144"/>
                  </a:cubicBezTo>
                  <a:cubicBezTo>
                    <a:pt x="7144" y="8096"/>
                    <a:pt x="7144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50" name="Freeform: Shape 1049">
              <a:extLst>
                <a:ext uri="{FF2B5EF4-FFF2-40B4-BE49-F238E27FC236}">
                  <a16:creationId xmlns:a16="http://schemas.microsoft.com/office/drawing/2014/main" id="{E276E753-0F6E-486A-8ADD-FFB818F4437F}"/>
                </a:ext>
              </a:extLst>
            </p:cNvPr>
            <p:cNvSpPr/>
            <p:nvPr/>
          </p:nvSpPr>
          <p:spPr>
            <a:xfrm>
              <a:off x="7239476" y="11834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1190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51" name="Freeform: Shape 1050">
              <a:extLst>
                <a:ext uri="{FF2B5EF4-FFF2-40B4-BE49-F238E27FC236}">
                  <a16:creationId xmlns:a16="http://schemas.microsoft.com/office/drawing/2014/main" id="{EA54FA0B-2625-4551-8E52-9C6B88A6288C}"/>
                </a:ext>
              </a:extLst>
            </p:cNvPr>
            <p:cNvSpPr/>
            <p:nvPr/>
          </p:nvSpPr>
          <p:spPr>
            <a:xfrm>
              <a:off x="7511045" y="1120616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6086" y="7144"/>
                    <a:pt x="7990" y="9049"/>
                    <a:pt x="799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52" name="Freeform: Shape 1051">
              <a:extLst>
                <a:ext uri="{FF2B5EF4-FFF2-40B4-BE49-F238E27FC236}">
                  <a16:creationId xmlns:a16="http://schemas.microsoft.com/office/drawing/2014/main" id="{51013F13-7F1E-4985-8083-7A62E4ED64DF}"/>
                </a:ext>
              </a:extLst>
            </p:cNvPr>
            <p:cNvSpPr/>
            <p:nvPr/>
          </p:nvSpPr>
          <p:spPr>
            <a:xfrm>
              <a:off x="7406164" y="11368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9049"/>
                  </a:cubicBez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53" name="Freeform: Shape 1052">
              <a:extLst>
                <a:ext uri="{FF2B5EF4-FFF2-40B4-BE49-F238E27FC236}">
                  <a16:creationId xmlns:a16="http://schemas.microsoft.com/office/drawing/2014/main" id="{F37938AC-E741-4A8E-A55C-A24EAF181E72}"/>
                </a:ext>
              </a:extLst>
            </p:cNvPr>
            <p:cNvSpPr/>
            <p:nvPr/>
          </p:nvSpPr>
          <p:spPr>
            <a:xfrm>
              <a:off x="7516654" y="11301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954" y="12859"/>
                    <a:pt x="10954" y="1000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54" name="Freeform: Shape 1053">
              <a:extLst>
                <a:ext uri="{FF2B5EF4-FFF2-40B4-BE49-F238E27FC236}">
                  <a16:creationId xmlns:a16="http://schemas.microsoft.com/office/drawing/2014/main" id="{A9A0B877-CA85-42A6-BA64-DD0B06DD9647}"/>
                </a:ext>
              </a:extLst>
            </p:cNvPr>
            <p:cNvSpPr/>
            <p:nvPr/>
          </p:nvSpPr>
          <p:spPr>
            <a:xfrm>
              <a:off x="7520464" y="11301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55" name="Freeform: Shape 1054">
              <a:extLst>
                <a:ext uri="{FF2B5EF4-FFF2-40B4-BE49-F238E27FC236}">
                  <a16:creationId xmlns:a16="http://schemas.microsoft.com/office/drawing/2014/main" id="{D6057C7A-E669-4DF4-B93C-51775B57814F}"/>
                </a:ext>
              </a:extLst>
            </p:cNvPr>
            <p:cNvSpPr/>
            <p:nvPr/>
          </p:nvSpPr>
          <p:spPr>
            <a:xfrm>
              <a:off x="7016591" y="1059788"/>
              <a:ext cx="581025" cy="180975"/>
            </a:xfrm>
            <a:custGeom>
              <a:avLst/>
              <a:gdLst>
                <a:gd name="connsiteX0" fmla="*/ 228124 w 581025"/>
                <a:gd name="connsiteY0" fmla="*/ 128932 h 180975"/>
                <a:gd name="connsiteX1" fmla="*/ 204311 w 581025"/>
                <a:gd name="connsiteY1" fmla="*/ 142267 h 180975"/>
                <a:gd name="connsiteX2" fmla="*/ 195739 w 581025"/>
                <a:gd name="connsiteY2" fmla="*/ 121312 h 180975"/>
                <a:gd name="connsiteX3" fmla="*/ 169069 w 581025"/>
                <a:gd name="connsiteY3" fmla="*/ 125122 h 180975"/>
                <a:gd name="connsiteX4" fmla="*/ 169069 w 581025"/>
                <a:gd name="connsiteY4" fmla="*/ 141314 h 180975"/>
                <a:gd name="connsiteX5" fmla="*/ 124301 w 581025"/>
                <a:gd name="connsiteY5" fmla="*/ 131789 h 180975"/>
                <a:gd name="connsiteX6" fmla="*/ 126206 w 581025"/>
                <a:gd name="connsiteY6" fmla="*/ 111787 h 180975"/>
                <a:gd name="connsiteX7" fmla="*/ 121444 w 581025"/>
                <a:gd name="connsiteY7" fmla="*/ 112739 h 180975"/>
                <a:gd name="connsiteX8" fmla="*/ 7144 w 581025"/>
                <a:gd name="connsiteY8" fmla="*/ 114644 h 180975"/>
                <a:gd name="connsiteX9" fmla="*/ 14764 w 581025"/>
                <a:gd name="connsiteY9" fmla="*/ 90832 h 180975"/>
                <a:gd name="connsiteX10" fmla="*/ 87154 w 581025"/>
                <a:gd name="connsiteY10" fmla="*/ 75592 h 180975"/>
                <a:gd name="connsiteX11" fmla="*/ 76676 w 581025"/>
                <a:gd name="connsiteY11" fmla="*/ 92737 h 180975"/>
                <a:gd name="connsiteX12" fmla="*/ 86201 w 581025"/>
                <a:gd name="connsiteY12" fmla="*/ 90832 h 180975"/>
                <a:gd name="connsiteX13" fmla="*/ 89059 w 581025"/>
                <a:gd name="connsiteY13" fmla="*/ 75592 h 180975"/>
                <a:gd name="connsiteX14" fmla="*/ 131921 w 581025"/>
                <a:gd name="connsiteY14" fmla="*/ 87022 h 180975"/>
                <a:gd name="connsiteX15" fmla="*/ 160496 w 581025"/>
                <a:gd name="connsiteY15" fmla="*/ 73687 h 180975"/>
                <a:gd name="connsiteX16" fmla="*/ 153829 w 581025"/>
                <a:gd name="connsiteY16" fmla="*/ 94642 h 180975"/>
                <a:gd name="connsiteX17" fmla="*/ 229076 w 581025"/>
                <a:gd name="connsiteY17" fmla="*/ 77497 h 180975"/>
                <a:gd name="connsiteX18" fmla="*/ 235744 w 581025"/>
                <a:gd name="connsiteY18" fmla="*/ 63209 h 180975"/>
                <a:gd name="connsiteX19" fmla="*/ 227171 w 581025"/>
                <a:gd name="connsiteY19" fmla="*/ 46064 h 180975"/>
                <a:gd name="connsiteX20" fmla="*/ 209074 w 581025"/>
                <a:gd name="connsiteY20" fmla="*/ 70829 h 180975"/>
                <a:gd name="connsiteX21" fmla="*/ 199549 w 581025"/>
                <a:gd name="connsiteY21" fmla="*/ 67019 h 180975"/>
                <a:gd name="connsiteX22" fmla="*/ 238601 w 581025"/>
                <a:gd name="connsiteY22" fmla="*/ 51779 h 180975"/>
                <a:gd name="connsiteX23" fmla="*/ 244316 w 581025"/>
                <a:gd name="connsiteY23" fmla="*/ 39397 h 180975"/>
                <a:gd name="connsiteX24" fmla="*/ 246221 w 581025"/>
                <a:gd name="connsiteY24" fmla="*/ 45112 h 180975"/>
                <a:gd name="connsiteX25" fmla="*/ 241459 w 581025"/>
                <a:gd name="connsiteY25" fmla="*/ 69877 h 180975"/>
                <a:gd name="connsiteX26" fmla="*/ 242411 w 581025"/>
                <a:gd name="connsiteY26" fmla="*/ 77497 h 180975"/>
                <a:gd name="connsiteX27" fmla="*/ 255746 w 581025"/>
                <a:gd name="connsiteY27" fmla="*/ 57494 h 180975"/>
                <a:gd name="connsiteX28" fmla="*/ 262414 w 581025"/>
                <a:gd name="connsiteY28" fmla="*/ 81307 h 180975"/>
                <a:gd name="connsiteX29" fmla="*/ 275749 w 581025"/>
                <a:gd name="connsiteY29" fmla="*/ 47017 h 180975"/>
                <a:gd name="connsiteX30" fmla="*/ 267176 w 581025"/>
                <a:gd name="connsiteY30" fmla="*/ 60352 h 180975"/>
                <a:gd name="connsiteX31" fmla="*/ 263366 w 581025"/>
                <a:gd name="connsiteY31" fmla="*/ 58447 h 180975"/>
                <a:gd name="connsiteX32" fmla="*/ 261461 w 581025"/>
                <a:gd name="connsiteY32" fmla="*/ 56542 h 180975"/>
                <a:gd name="connsiteX33" fmla="*/ 262414 w 581025"/>
                <a:gd name="connsiteY33" fmla="*/ 40349 h 180975"/>
                <a:gd name="connsiteX34" fmla="*/ 285274 w 581025"/>
                <a:gd name="connsiteY34" fmla="*/ 53684 h 180975"/>
                <a:gd name="connsiteX35" fmla="*/ 314801 w 581025"/>
                <a:gd name="connsiteY35" fmla="*/ 52732 h 180975"/>
                <a:gd name="connsiteX36" fmla="*/ 306229 w 581025"/>
                <a:gd name="connsiteY36" fmla="*/ 51779 h 180975"/>
                <a:gd name="connsiteX37" fmla="*/ 299561 w 581025"/>
                <a:gd name="connsiteY37" fmla="*/ 57494 h 180975"/>
                <a:gd name="connsiteX38" fmla="*/ 300514 w 581025"/>
                <a:gd name="connsiteY38" fmla="*/ 40349 h 180975"/>
                <a:gd name="connsiteX39" fmla="*/ 290989 w 581025"/>
                <a:gd name="connsiteY39" fmla="*/ 42254 h 180975"/>
                <a:gd name="connsiteX40" fmla="*/ 298609 w 581025"/>
                <a:gd name="connsiteY40" fmla="*/ 82259 h 180975"/>
                <a:gd name="connsiteX41" fmla="*/ 354806 w 581025"/>
                <a:gd name="connsiteY41" fmla="*/ 68924 h 180975"/>
                <a:gd name="connsiteX42" fmla="*/ 354806 w 581025"/>
                <a:gd name="connsiteY42" fmla="*/ 39397 h 180975"/>
                <a:gd name="connsiteX43" fmla="*/ 350996 w 581025"/>
                <a:gd name="connsiteY43" fmla="*/ 59399 h 180975"/>
                <a:gd name="connsiteX44" fmla="*/ 313849 w 581025"/>
                <a:gd name="connsiteY44" fmla="*/ 64162 h 180975"/>
                <a:gd name="connsiteX45" fmla="*/ 314801 w 581025"/>
                <a:gd name="connsiteY45" fmla="*/ 45112 h 180975"/>
                <a:gd name="connsiteX46" fmla="*/ 363379 w 581025"/>
                <a:gd name="connsiteY46" fmla="*/ 24157 h 180975"/>
                <a:gd name="connsiteX47" fmla="*/ 366236 w 581025"/>
                <a:gd name="connsiteY47" fmla="*/ 25109 h 180975"/>
                <a:gd name="connsiteX48" fmla="*/ 360521 w 581025"/>
                <a:gd name="connsiteY48" fmla="*/ 40349 h 180975"/>
                <a:gd name="connsiteX49" fmla="*/ 369094 w 581025"/>
                <a:gd name="connsiteY49" fmla="*/ 44159 h 180975"/>
                <a:gd name="connsiteX50" fmla="*/ 365284 w 581025"/>
                <a:gd name="connsiteY50" fmla="*/ 47017 h 180975"/>
                <a:gd name="connsiteX51" fmla="*/ 360521 w 581025"/>
                <a:gd name="connsiteY51" fmla="*/ 51779 h 180975"/>
                <a:gd name="connsiteX52" fmla="*/ 378619 w 581025"/>
                <a:gd name="connsiteY52" fmla="*/ 21299 h 180975"/>
                <a:gd name="connsiteX53" fmla="*/ 386239 w 581025"/>
                <a:gd name="connsiteY53" fmla="*/ 24157 h 180975"/>
                <a:gd name="connsiteX54" fmla="*/ 373856 w 581025"/>
                <a:gd name="connsiteY54" fmla="*/ 25109 h 180975"/>
                <a:gd name="connsiteX55" fmla="*/ 379571 w 581025"/>
                <a:gd name="connsiteY55" fmla="*/ 55589 h 180975"/>
                <a:gd name="connsiteX56" fmla="*/ 386239 w 581025"/>
                <a:gd name="connsiteY56" fmla="*/ 39397 h 180975"/>
                <a:gd name="connsiteX57" fmla="*/ 391954 w 581025"/>
                <a:gd name="connsiteY57" fmla="*/ 35587 h 180975"/>
                <a:gd name="connsiteX58" fmla="*/ 388144 w 581025"/>
                <a:gd name="connsiteY58" fmla="*/ 17489 h 180975"/>
                <a:gd name="connsiteX59" fmla="*/ 409099 w 581025"/>
                <a:gd name="connsiteY59" fmla="*/ 31777 h 180975"/>
                <a:gd name="connsiteX60" fmla="*/ 405289 w 581025"/>
                <a:gd name="connsiteY60" fmla="*/ 25109 h 180975"/>
                <a:gd name="connsiteX61" fmla="*/ 398621 w 581025"/>
                <a:gd name="connsiteY61" fmla="*/ 22252 h 180975"/>
                <a:gd name="connsiteX62" fmla="*/ 391954 w 581025"/>
                <a:gd name="connsiteY62" fmla="*/ 36539 h 180975"/>
                <a:gd name="connsiteX63" fmla="*/ 401479 w 581025"/>
                <a:gd name="connsiteY63" fmla="*/ 38444 h 180975"/>
                <a:gd name="connsiteX64" fmla="*/ 410051 w 581025"/>
                <a:gd name="connsiteY64" fmla="*/ 39397 h 180975"/>
                <a:gd name="connsiteX65" fmla="*/ 415766 w 581025"/>
                <a:gd name="connsiteY65" fmla="*/ 39397 h 180975"/>
                <a:gd name="connsiteX66" fmla="*/ 411004 w 581025"/>
                <a:gd name="connsiteY66" fmla="*/ 20347 h 180975"/>
                <a:gd name="connsiteX67" fmla="*/ 418624 w 581025"/>
                <a:gd name="connsiteY67" fmla="*/ 23204 h 180975"/>
                <a:gd name="connsiteX68" fmla="*/ 415766 w 581025"/>
                <a:gd name="connsiteY68" fmla="*/ 14632 h 180975"/>
                <a:gd name="connsiteX69" fmla="*/ 420529 w 581025"/>
                <a:gd name="connsiteY69" fmla="*/ 39397 h 180975"/>
                <a:gd name="connsiteX70" fmla="*/ 429101 w 581025"/>
                <a:gd name="connsiteY70" fmla="*/ 41302 h 180975"/>
                <a:gd name="connsiteX71" fmla="*/ 438626 w 581025"/>
                <a:gd name="connsiteY71" fmla="*/ 10822 h 180975"/>
                <a:gd name="connsiteX72" fmla="*/ 514826 w 581025"/>
                <a:gd name="connsiteY72" fmla="*/ 19394 h 180975"/>
                <a:gd name="connsiteX73" fmla="*/ 507206 w 581025"/>
                <a:gd name="connsiteY73" fmla="*/ 37492 h 180975"/>
                <a:gd name="connsiteX74" fmla="*/ 513874 w 581025"/>
                <a:gd name="connsiteY74" fmla="*/ 39397 h 180975"/>
                <a:gd name="connsiteX75" fmla="*/ 513874 w 581025"/>
                <a:gd name="connsiteY75" fmla="*/ 34634 h 180975"/>
                <a:gd name="connsiteX76" fmla="*/ 510064 w 581025"/>
                <a:gd name="connsiteY76" fmla="*/ 7964 h 180975"/>
                <a:gd name="connsiteX77" fmla="*/ 525304 w 581025"/>
                <a:gd name="connsiteY77" fmla="*/ 36539 h 180975"/>
                <a:gd name="connsiteX78" fmla="*/ 525304 w 581025"/>
                <a:gd name="connsiteY78" fmla="*/ 29872 h 180975"/>
                <a:gd name="connsiteX79" fmla="*/ 531971 w 581025"/>
                <a:gd name="connsiteY79" fmla="*/ 25109 h 180975"/>
                <a:gd name="connsiteX80" fmla="*/ 520541 w 581025"/>
                <a:gd name="connsiteY80" fmla="*/ 11774 h 180975"/>
                <a:gd name="connsiteX81" fmla="*/ 521494 w 581025"/>
                <a:gd name="connsiteY81" fmla="*/ 20347 h 180975"/>
                <a:gd name="connsiteX82" fmla="*/ 541496 w 581025"/>
                <a:gd name="connsiteY82" fmla="*/ 11774 h 180975"/>
                <a:gd name="connsiteX83" fmla="*/ 543401 w 581025"/>
                <a:gd name="connsiteY83" fmla="*/ 70829 h 180975"/>
                <a:gd name="connsiteX84" fmla="*/ 544354 w 581025"/>
                <a:gd name="connsiteY84" fmla="*/ 80354 h 180975"/>
                <a:gd name="connsiteX85" fmla="*/ 569119 w 581025"/>
                <a:gd name="connsiteY85" fmla="*/ 55589 h 180975"/>
                <a:gd name="connsiteX86" fmla="*/ 575786 w 581025"/>
                <a:gd name="connsiteY86" fmla="*/ 53684 h 180975"/>
                <a:gd name="connsiteX87" fmla="*/ 554831 w 581025"/>
                <a:gd name="connsiteY87" fmla="*/ 108929 h 180975"/>
                <a:gd name="connsiteX88" fmla="*/ 542449 w 581025"/>
                <a:gd name="connsiteY88" fmla="*/ 97499 h 180975"/>
                <a:gd name="connsiteX89" fmla="*/ 522446 w 581025"/>
                <a:gd name="connsiteY89" fmla="*/ 124169 h 180975"/>
                <a:gd name="connsiteX90" fmla="*/ 511969 w 581025"/>
                <a:gd name="connsiteY90" fmla="*/ 104167 h 180975"/>
                <a:gd name="connsiteX91" fmla="*/ 489109 w 581025"/>
                <a:gd name="connsiteY91" fmla="*/ 131789 h 180975"/>
                <a:gd name="connsiteX92" fmla="*/ 491014 w 581025"/>
                <a:gd name="connsiteY92" fmla="*/ 118454 h 180975"/>
                <a:gd name="connsiteX93" fmla="*/ 377666 w 581025"/>
                <a:gd name="connsiteY93" fmla="*/ 118454 h 180975"/>
                <a:gd name="connsiteX94" fmla="*/ 374809 w 581025"/>
                <a:gd name="connsiteY94" fmla="*/ 124169 h 180975"/>
                <a:gd name="connsiteX95" fmla="*/ 372904 w 581025"/>
                <a:gd name="connsiteY95" fmla="*/ 148934 h 180975"/>
                <a:gd name="connsiteX96" fmla="*/ 376714 w 581025"/>
                <a:gd name="connsiteY96" fmla="*/ 144172 h 180975"/>
                <a:gd name="connsiteX97" fmla="*/ 369094 w 581025"/>
                <a:gd name="connsiteY97" fmla="*/ 106072 h 180975"/>
                <a:gd name="connsiteX98" fmla="*/ 361474 w 581025"/>
                <a:gd name="connsiteY98" fmla="*/ 114644 h 180975"/>
                <a:gd name="connsiteX99" fmla="*/ 362426 w 581025"/>
                <a:gd name="connsiteY99" fmla="*/ 147982 h 180975"/>
                <a:gd name="connsiteX100" fmla="*/ 283369 w 581025"/>
                <a:gd name="connsiteY100" fmla="*/ 169889 h 180975"/>
                <a:gd name="connsiteX101" fmla="*/ 269081 w 581025"/>
                <a:gd name="connsiteY101" fmla="*/ 150839 h 180975"/>
                <a:gd name="connsiteX102" fmla="*/ 261461 w 581025"/>
                <a:gd name="connsiteY102" fmla="*/ 175604 h 180975"/>
                <a:gd name="connsiteX103" fmla="*/ 258604 w 581025"/>
                <a:gd name="connsiteY103" fmla="*/ 176557 h 180975"/>
                <a:gd name="connsiteX104" fmla="*/ 264319 w 581025"/>
                <a:gd name="connsiteY104" fmla="*/ 146077 h 180975"/>
                <a:gd name="connsiteX105" fmla="*/ 247174 w 581025"/>
                <a:gd name="connsiteY105" fmla="*/ 181319 h 180975"/>
                <a:gd name="connsiteX106" fmla="*/ 235744 w 581025"/>
                <a:gd name="connsiteY106" fmla="*/ 118454 h 180975"/>
                <a:gd name="connsiteX107" fmla="*/ 235744 w 581025"/>
                <a:gd name="connsiteY107" fmla="*/ 127979 h 180975"/>
                <a:gd name="connsiteX108" fmla="*/ 228124 w 581025"/>
                <a:gd name="connsiteY108" fmla="*/ 128932 h 180975"/>
                <a:gd name="connsiteX109" fmla="*/ 30004 w 581025"/>
                <a:gd name="connsiteY109" fmla="*/ 107024 h 180975"/>
                <a:gd name="connsiteX110" fmla="*/ 30956 w 581025"/>
                <a:gd name="connsiteY110" fmla="*/ 105119 h 180975"/>
                <a:gd name="connsiteX111" fmla="*/ 30004 w 581025"/>
                <a:gd name="connsiteY111" fmla="*/ 107024 h 180975"/>
                <a:gd name="connsiteX112" fmla="*/ 286226 w 581025"/>
                <a:gd name="connsiteY112" fmla="*/ 104167 h 180975"/>
                <a:gd name="connsiteX113" fmla="*/ 286226 w 581025"/>
                <a:gd name="connsiteY113" fmla="*/ 104167 h 180975"/>
                <a:gd name="connsiteX114" fmla="*/ 290989 w 581025"/>
                <a:gd name="connsiteY114" fmla="*/ 124169 h 180975"/>
                <a:gd name="connsiteX115" fmla="*/ 290989 w 581025"/>
                <a:gd name="connsiteY115" fmla="*/ 124169 h 180975"/>
                <a:gd name="connsiteX116" fmla="*/ 292894 w 581025"/>
                <a:gd name="connsiteY116" fmla="*/ 117502 h 180975"/>
                <a:gd name="connsiteX117" fmla="*/ 292894 w 581025"/>
                <a:gd name="connsiteY117" fmla="*/ 117502 h 180975"/>
                <a:gd name="connsiteX118" fmla="*/ 292894 w 581025"/>
                <a:gd name="connsiteY118" fmla="*/ 117502 h 180975"/>
                <a:gd name="connsiteX119" fmla="*/ 247174 w 581025"/>
                <a:gd name="connsiteY119" fmla="*/ 118454 h 180975"/>
                <a:gd name="connsiteX120" fmla="*/ 247174 w 581025"/>
                <a:gd name="connsiteY120" fmla="*/ 118454 h 180975"/>
                <a:gd name="connsiteX121" fmla="*/ 252889 w 581025"/>
                <a:gd name="connsiteY121" fmla="*/ 124169 h 180975"/>
                <a:gd name="connsiteX122" fmla="*/ 252889 w 581025"/>
                <a:gd name="connsiteY122" fmla="*/ 124169 h 180975"/>
                <a:gd name="connsiteX123" fmla="*/ 269081 w 581025"/>
                <a:gd name="connsiteY123" fmla="*/ 138457 h 180975"/>
                <a:gd name="connsiteX124" fmla="*/ 269081 w 581025"/>
                <a:gd name="connsiteY124" fmla="*/ 138457 h 180975"/>
                <a:gd name="connsiteX125" fmla="*/ 530066 w 581025"/>
                <a:gd name="connsiteY125" fmla="*/ 67972 h 180975"/>
                <a:gd name="connsiteX126" fmla="*/ 530066 w 581025"/>
                <a:gd name="connsiteY126" fmla="*/ 67972 h 180975"/>
                <a:gd name="connsiteX127" fmla="*/ 491014 w 581025"/>
                <a:gd name="connsiteY127" fmla="*/ 71782 h 180975"/>
                <a:gd name="connsiteX128" fmla="*/ 490061 w 581025"/>
                <a:gd name="connsiteY128" fmla="*/ 103214 h 180975"/>
                <a:gd name="connsiteX129" fmla="*/ 487204 w 581025"/>
                <a:gd name="connsiteY129" fmla="*/ 105119 h 180975"/>
                <a:gd name="connsiteX130" fmla="*/ 491014 w 581025"/>
                <a:gd name="connsiteY130" fmla="*/ 83212 h 180975"/>
                <a:gd name="connsiteX131" fmla="*/ 511016 w 581025"/>
                <a:gd name="connsiteY131" fmla="*/ 94642 h 180975"/>
                <a:gd name="connsiteX132" fmla="*/ 518636 w 581025"/>
                <a:gd name="connsiteY132" fmla="*/ 96547 h 180975"/>
                <a:gd name="connsiteX133" fmla="*/ 491014 w 581025"/>
                <a:gd name="connsiteY133" fmla="*/ 71782 h 180975"/>
                <a:gd name="connsiteX134" fmla="*/ 361474 w 581025"/>
                <a:gd name="connsiteY134" fmla="*/ 83212 h 180975"/>
                <a:gd name="connsiteX135" fmla="*/ 382429 w 581025"/>
                <a:gd name="connsiteY135" fmla="*/ 110834 h 180975"/>
                <a:gd name="connsiteX136" fmla="*/ 396716 w 581025"/>
                <a:gd name="connsiteY136" fmla="*/ 137504 h 180975"/>
                <a:gd name="connsiteX137" fmla="*/ 401479 w 581025"/>
                <a:gd name="connsiteY137" fmla="*/ 132742 h 180975"/>
                <a:gd name="connsiteX138" fmla="*/ 416719 w 581025"/>
                <a:gd name="connsiteY138" fmla="*/ 91784 h 180975"/>
                <a:gd name="connsiteX139" fmla="*/ 420529 w 581025"/>
                <a:gd name="connsiteY139" fmla="*/ 103214 h 180975"/>
                <a:gd name="connsiteX140" fmla="*/ 414814 w 581025"/>
                <a:gd name="connsiteY140" fmla="*/ 83212 h 180975"/>
                <a:gd name="connsiteX141" fmla="*/ 472916 w 581025"/>
                <a:gd name="connsiteY141" fmla="*/ 91784 h 180975"/>
                <a:gd name="connsiteX142" fmla="*/ 405289 w 581025"/>
                <a:gd name="connsiteY142" fmla="*/ 88927 h 180975"/>
                <a:gd name="connsiteX143" fmla="*/ 398621 w 581025"/>
                <a:gd name="connsiteY143" fmla="*/ 69877 h 180975"/>
                <a:gd name="connsiteX144" fmla="*/ 361474 w 581025"/>
                <a:gd name="connsiteY144" fmla="*/ 83212 h 180975"/>
                <a:gd name="connsiteX145" fmla="*/ 351949 w 581025"/>
                <a:gd name="connsiteY145" fmla="*/ 91784 h 180975"/>
                <a:gd name="connsiteX146" fmla="*/ 344329 w 581025"/>
                <a:gd name="connsiteY146" fmla="*/ 114644 h 180975"/>
                <a:gd name="connsiteX147" fmla="*/ 296704 w 581025"/>
                <a:gd name="connsiteY147" fmla="*/ 118454 h 180975"/>
                <a:gd name="connsiteX148" fmla="*/ 328136 w 581025"/>
                <a:gd name="connsiteY148" fmla="*/ 125122 h 180975"/>
                <a:gd name="connsiteX149" fmla="*/ 351949 w 581025"/>
                <a:gd name="connsiteY149" fmla="*/ 91784 h 180975"/>
                <a:gd name="connsiteX150" fmla="*/ 255746 w 581025"/>
                <a:gd name="connsiteY150" fmla="*/ 66067 h 180975"/>
                <a:gd name="connsiteX151" fmla="*/ 255746 w 581025"/>
                <a:gd name="connsiteY151" fmla="*/ 66067 h 18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</a:cxnLst>
              <a:rect l="l" t="t" r="r" b="b"/>
              <a:pathLst>
                <a:path w="581025" h="180975">
                  <a:moveTo>
                    <a:pt x="228124" y="128932"/>
                  </a:moveTo>
                  <a:cubicBezTo>
                    <a:pt x="218599" y="131789"/>
                    <a:pt x="210979" y="134647"/>
                    <a:pt x="204311" y="142267"/>
                  </a:cubicBezTo>
                  <a:cubicBezTo>
                    <a:pt x="205264" y="144172"/>
                    <a:pt x="199549" y="120359"/>
                    <a:pt x="195739" y="121312"/>
                  </a:cubicBezTo>
                  <a:cubicBezTo>
                    <a:pt x="204311" y="148934"/>
                    <a:pt x="162401" y="126074"/>
                    <a:pt x="169069" y="125122"/>
                  </a:cubicBezTo>
                  <a:cubicBezTo>
                    <a:pt x="163354" y="146077"/>
                    <a:pt x="161449" y="124169"/>
                    <a:pt x="169069" y="141314"/>
                  </a:cubicBezTo>
                  <a:cubicBezTo>
                    <a:pt x="158591" y="125122"/>
                    <a:pt x="130969" y="121312"/>
                    <a:pt x="124301" y="131789"/>
                  </a:cubicBezTo>
                  <a:cubicBezTo>
                    <a:pt x="120491" y="125122"/>
                    <a:pt x="123349" y="117502"/>
                    <a:pt x="126206" y="111787"/>
                  </a:cubicBezTo>
                  <a:cubicBezTo>
                    <a:pt x="124301" y="113692"/>
                    <a:pt x="123349" y="114644"/>
                    <a:pt x="121444" y="112739"/>
                  </a:cubicBezTo>
                  <a:cubicBezTo>
                    <a:pt x="106204" y="109882"/>
                    <a:pt x="27146" y="128932"/>
                    <a:pt x="7144" y="114644"/>
                  </a:cubicBezTo>
                  <a:cubicBezTo>
                    <a:pt x="10001" y="107977"/>
                    <a:pt x="28099" y="85117"/>
                    <a:pt x="14764" y="90832"/>
                  </a:cubicBezTo>
                  <a:cubicBezTo>
                    <a:pt x="28099" y="68924"/>
                    <a:pt x="62389" y="89879"/>
                    <a:pt x="87154" y="75592"/>
                  </a:cubicBezTo>
                  <a:cubicBezTo>
                    <a:pt x="87154" y="78449"/>
                    <a:pt x="77629" y="89879"/>
                    <a:pt x="76676" y="92737"/>
                  </a:cubicBezTo>
                  <a:cubicBezTo>
                    <a:pt x="82391" y="85117"/>
                    <a:pt x="85249" y="84164"/>
                    <a:pt x="86201" y="90832"/>
                  </a:cubicBezTo>
                  <a:cubicBezTo>
                    <a:pt x="95726" y="84164"/>
                    <a:pt x="88106" y="80354"/>
                    <a:pt x="89059" y="75592"/>
                  </a:cubicBezTo>
                  <a:cubicBezTo>
                    <a:pt x="99536" y="77497"/>
                    <a:pt x="146209" y="77497"/>
                    <a:pt x="131921" y="87022"/>
                  </a:cubicBezTo>
                  <a:cubicBezTo>
                    <a:pt x="131921" y="87022"/>
                    <a:pt x="160496" y="73687"/>
                    <a:pt x="160496" y="73687"/>
                  </a:cubicBezTo>
                  <a:cubicBezTo>
                    <a:pt x="161449" y="76544"/>
                    <a:pt x="150019" y="94642"/>
                    <a:pt x="153829" y="94642"/>
                  </a:cubicBezTo>
                  <a:cubicBezTo>
                    <a:pt x="196691" y="80354"/>
                    <a:pt x="194786" y="82259"/>
                    <a:pt x="229076" y="77497"/>
                  </a:cubicBezTo>
                  <a:cubicBezTo>
                    <a:pt x="229076" y="75592"/>
                    <a:pt x="248126" y="48922"/>
                    <a:pt x="235744" y="63209"/>
                  </a:cubicBezTo>
                  <a:cubicBezTo>
                    <a:pt x="236696" y="74639"/>
                    <a:pt x="228124" y="46064"/>
                    <a:pt x="227171" y="46064"/>
                  </a:cubicBezTo>
                  <a:cubicBezTo>
                    <a:pt x="216694" y="58447"/>
                    <a:pt x="226219" y="62257"/>
                    <a:pt x="209074" y="70829"/>
                  </a:cubicBezTo>
                  <a:cubicBezTo>
                    <a:pt x="210026" y="56542"/>
                    <a:pt x="207169" y="55589"/>
                    <a:pt x="199549" y="67019"/>
                  </a:cubicBezTo>
                  <a:cubicBezTo>
                    <a:pt x="205264" y="44159"/>
                    <a:pt x="222409" y="32729"/>
                    <a:pt x="238601" y="51779"/>
                  </a:cubicBezTo>
                  <a:cubicBezTo>
                    <a:pt x="240506" y="24157"/>
                    <a:pt x="240506" y="68924"/>
                    <a:pt x="244316" y="39397"/>
                  </a:cubicBezTo>
                  <a:cubicBezTo>
                    <a:pt x="241459" y="43207"/>
                    <a:pt x="242411" y="46064"/>
                    <a:pt x="246221" y="45112"/>
                  </a:cubicBezTo>
                  <a:cubicBezTo>
                    <a:pt x="246221" y="49874"/>
                    <a:pt x="242411" y="64162"/>
                    <a:pt x="241459" y="69877"/>
                  </a:cubicBezTo>
                  <a:cubicBezTo>
                    <a:pt x="239554" y="64162"/>
                    <a:pt x="242411" y="78449"/>
                    <a:pt x="242411" y="77497"/>
                  </a:cubicBezTo>
                  <a:cubicBezTo>
                    <a:pt x="250984" y="75592"/>
                    <a:pt x="250031" y="58447"/>
                    <a:pt x="255746" y="57494"/>
                  </a:cubicBezTo>
                  <a:cubicBezTo>
                    <a:pt x="259556" y="58447"/>
                    <a:pt x="262414" y="82259"/>
                    <a:pt x="262414" y="81307"/>
                  </a:cubicBezTo>
                  <a:cubicBezTo>
                    <a:pt x="262414" y="68924"/>
                    <a:pt x="279559" y="71782"/>
                    <a:pt x="275749" y="47017"/>
                  </a:cubicBezTo>
                  <a:cubicBezTo>
                    <a:pt x="270986" y="52732"/>
                    <a:pt x="272891" y="60352"/>
                    <a:pt x="267176" y="60352"/>
                  </a:cubicBezTo>
                  <a:cubicBezTo>
                    <a:pt x="267176" y="55589"/>
                    <a:pt x="266224" y="54637"/>
                    <a:pt x="263366" y="58447"/>
                  </a:cubicBezTo>
                  <a:cubicBezTo>
                    <a:pt x="270986" y="39397"/>
                    <a:pt x="259556" y="55589"/>
                    <a:pt x="261461" y="56542"/>
                  </a:cubicBezTo>
                  <a:cubicBezTo>
                    <a:pt x="261461" y="53684"/>
                    <a:pt x="263366" y="42254"/>
                    <a:pt x="262414" y="40349"/>
                  </a:cubicBezTo>
                  <a:cubicBezTo>
                    <a:pt x="273844" y="41302"/>
                    <a:pt x="283369" y="39397"/>
                    <a:pt x="285274" y="53684"/>
                  </a:cubicBezTo>
                  <a:cubicBezTo>
                    <a:pt x="305276" y="49874"/>
                    <a:pt x="294799" y="15584"/>
                    <a:pt x="314801" y="52732"/>
                  </a:cubicBezTo>
                  <a:cubicBezTo>
                    <a:pt x="306229" y="35587"/>
                    <a:pt x="307181" y="50827"/>
                    <a:pt x="306229" y="51779"/>
                  </a:cubicBezTo>
                  <a:cubicBezTo>
                    <a:pt x="302419" y="44159"/>
                    <a:pt x="300514" y="46064"/>
                    <a:pt x="299561" y="57494"/>
                  </a:cubicBezTo>
                  <a:cubicBezTo>
                    <a:pt x="300514" y="51779"/>
                    <a:pt x="301466" y="46064"/>
                    <a:pt x="300514" y="40349"/>
                  </a:cubicBezTo>
                  <a:cubicBezTo>
                    <a:pt x="298609" y="53684"/>
                    <a:pt x="294799" y="42254"/>
                    <a:pt x="290989" y="42254"/>
                  </a:cubicBezTo>
                  <a:cubicBezTo>
                    <a:pt x="296704" y="54637"/>
                    <a:pt x="294799" y="62257"/>
                    <a:pt x="298609" y="82259"/>
                  </a:cubicBezTo>
                  <a:cubicBezTo>
                    <a:pt x="302419" y="65114"/>
                    <a:pt x="349091" y="59399"/>
                    <a:pt x="354806" y="68924"/>
                  </a:cubicBezTo>
                  <a:cubicBezTo>
                    <a:pt x="340519" y="25109"/>
                    <a:pt x="384334" y="89879"/>
                    <a:pt x="354806" y="39397"/>
                  </a:cubicBezTo>
                  <a:cubicBezTo>
                    <a:pt x="357664" y="47017"/>
                    <a:pt x="355759" y="53684"/>
                    <a:pt x="350996" y="59399"/>
                  </a:cubicBezTo>
                  <a:cubicBezTo>
                    <a:pt x="352901" y="54637"/>
                    <a:pt x="318611" y="63209"/>
                    <a:pt x="313849" y="64162"/>
                  </a:cubicBezTo>
                  <a:cubicBezTo>
                    <a:pt x="314801" y="47969"/>
                    <a:pt x="316706" y="63209"/>
                    <a:pt x="314801" y="45112"/>
                  </a:cubicBezTo>
                  <a:cubicBezTo>
                    <a:pt x="312896" y="53684"/>
                    <a:pt x="366236" y="23204"/>
                    <a:pt x="363379" y="24157"/>
                  </a:cubicBezTo>
                  <a:cubicBezTo>
                    <a:pt x="363379" y="27014"/>
                    <a:pt x="364331" y="27967"/>
                    <a:pt x="366236" y="25109"/>
                  </a:cubicBezTo>
                  <a:cubicBezTo>
                    <a:pt x="366236" y="23204"/>
                    <a:pt x="360521" y="40349"/>
                    <a:pt x="360521" y="40349"/>
                  </a:cubicBezTo>
                  <a:cubicBezTo>
                    <a:pt x="367189" y="14632"/>
                    <a:pt x="370046" y="42254"/>
                    <a:pt x="369094" y="44159"/>
                  </a:cubicBezTo>
                  <a:cubicBezTo>
                    <a:pt x="368141" y="39397"/>
                    <a:pt x="366236" y="40349"/>
                    <a:pt x="365284" y="47017"/>
                  </a:cubicBezTo>
                  <a:cubicBezTo>
                    <a:pt x="367189" y="41302"/>
                    <a:pt x="365284" y="43207"/>
                    <a:pt x="360521" y="51779"/>
                  </a:cubicBezTo>
                  <a:cubicBezTo>
                    <a:pt x="383381" y="56542"/>
                    <a:pt x="369094" y="12727"/>
                    <a:pt x="378619" y="21299"/>
                  </a:cubicBezTo>
                  <a:cubicBezTo>
                    <a:pt x="378619" y="23204"/>
                    <a:pt x="381476" y="28919"/>
                    <a:pt x="386239" y="24157"/>
                  </a:cubicBezTo>
                  <a:cubicBezTo>
                    <a:pt x="389096" y="37492"/>
                    <a:pt x="372904" y="25109"/>
                    <a:pt x="373856" y="25109"/>
                  </a:cubicBezTo>
                  <a:cubicBezTo>
                    <a:pt x="374809" y="26062"/>
                    <a:pt x="381476" y="55589"/>
                    <a:pt x="379571" y="55589"/>
                  </a:cubicBezTo>
                  <a:cubicBezTo>
                    <a:pt x="376714" y="47969"/>
                    <a:pt x="382429" y="27014"/>
                    <a:pt x="386239" y="39397"/>
                  </a:cubicBezTo>
                  <a:cubicBezTo>
                    <a:pt x="386239" y="29872"/>
                    <a:pt x="388144" y="28919"/>
                    <a:pt x="391954" y="35587"/>
                  </a:cubicBezTo>
                  <a:cubicBezTo>
                    <a:pt x="390049" y="24157"/>
                    <a:pt x="387191" y="29872"/>
                    <a:pt x="388144" y="17489"/>
                  </a:cubicBezTo>
                  <a:cubicBezTo>
                    <a:pt x="392906" y="16537"/>
                    <a:pt x="397669" y="16537"/>
                    <a:pt x="409099" y="31777"/>
                  </a:cubicBezTo>
                  <a:cubicBezTo>
                    <a:pt x="401479" y="35587"/>
                    <a:pt x="400526" y="33682"/>
                    <a:pt x="405289" y="25109"/>
                  </a:cubicBezTo>
                  <a:cubicBezTo>
                    <a:pt x="402431" y="24157"/>
                    <a:pt x="400526" y="23204"/>
                    <a:pt x="398621" y="22252"/>
                  </a:cubicBezTo>
                  <a:cubicBezTo>
                    <a:pt x="392906" y="20347"/>
                    <a:pt x="391954" y="36539"/>
                    <a:pt x="391954" y="36539"/>
                  </a:cubicBezTo>
                  <a:cubicBezTo>
                    <a:pt x="399574" y="32729"/>
                    <a:pt x="402431" y="33682"/>
                    <a:pt x="401479" y="38444"/>
                  </a:cubicBezTo>
                  <a:cubicBezTo>
                    <a:pt x="422434" y="45112"/>
                    <a:pt x="381476" y="18442"/>
                    <a:pt x="410051" y="39397"/>
                  </a:cubicBezTo>
                  <a:cubicBezTo>
                    <a:pt x="411004" y="33682"/>
                    <a:pt x="412909" y="33682"/>
                    <a:pt x="415766" y="39397"/>
                  </a:cubicBezTo>
                  <a:cubicBezTo>
                    <a:pt x="415766" y="36539"/>
                    <a:pt x="411004" y="21299"/>
                    <a:pt x="411004" y="20347"/>
                  </a:cubicBezTo>
                  <a:cubicBezTo>
                    <a:pt x="410051" y="33682"/>
                    <a:pt x="417671" y="23204"/>
                    <a:pt x="418624" y="23204"/>
                  </a:cubicBezTo>
                  <a:cubicBezTo>
                    <a:pt x="411004" y="24157"/>
                    <a:pt x="410051" y="21299"/>
                    <a:pt x="415766" y="14632"/>
                  </a:cubicBezTo>
                  <a:cubicBezTo>
                    <a:pt x="417671" y="7964"/>
                    <a:pt x="420529" y="39397"/>
                    <a:pt x="420529" y="39397"/>
                  </a:cubicBezTo>
                  <a:cubicBezTo>
                    <a:pt x="412909" y="29872"/>
                    <a:pt x="428149" y="39397"/>
                    <a:pt x="429101" y="41302"/>
                  </a:cubicBezTo>
                  <a:cubicBezTo>
                    <a:pt x="437674" y="53684"/>
                    <a:pt x="438626" y="10822"/>
                    <a:pt x="438626" y="10822"/>
                  </a:cubicBezTo>
                  <a:cubicBezTo>
                    <a:pt x="444341" y="21299"/>
                    <a:pt x="511016" y="6059"/>
                    <a:pt x="514826" y="19394"/>
                  </a:cubicBezTo>
                  <a:cubicBezTo>
                    <a:pt x="510064" y="19394"/>
                    <a:pt x="492919" y="23204"/>
                    <a:pt x="507206" y="37492"/>
                  </a:cubicBezTo>
                  <a:cubicBezTo>
                    <a:pt x="512921" y="35587"/>
                    <a:pt x="510064" y="19394"/>
                    <a:pt x="513874" y="39397"/>
                  </a:cubicBezTo>
                  <a:cubicBezTo>
                    <a:pt x="512921" y="33682"/>
                    <a:pt x="512921" y="31777"/>
                    <a:pt x="513874" y="34634"/>
                  </a:cubicBezTo>
                  <a:cubicBezTo>
                    <a:pt x="519589" y="25109"/>
                    <a:pt x="518636" y="15584"/>
                    <a:pt x="510064" y="7964"/>
                  </a:cubicBezTo>
                  <a:cubicBezTo>
                    <a:pt x="517684" y="1297"/>
                    <a:pt x="518636" y="37492"/>
                    <a:pt x="525304" y="36539"/>
                  </a:cubicBezTo>
                  <a:cubicBezTo>
                    <a:pt x="522446" y="27967"/>
                    <a:pt x="522446" y="26062"/>
                    <a:pt x="525304" y="29872"/>
                  </a:cubicBezTo>
                  <a:cubicBezTo>
                    <a:pt x="525304" y="28919"/>
                    <a:pt x="530066" y="23204"/>
                    <a:pt x="531971" y="25109"/>
                  </a:cubicBezTo>
                  <a:cubicBezTo>
                    <a:pt x="532924" y="17489"/>
                    <a:pt x="530066" y="12727"/>
                    <a:pt x="520541" y="11774"/>
                  </a:cubicBezTo>
                  <a:cubicBezTo>
                    <a:pt x="520541" y="12727"/>
                    <a:pt x="526256" y="27014"/>
                    <a:pt x="521494" y="20347"/>
                  </a:cubicBezTo>
                  <a:cubicBezTo>
                    <a:pt x="531019" y="-2513"/>
                    <a:pt x="530066" y="26062"/>
                    <a:pt x="541496" y="11774"/>
                  </a:cubicBezTo>
                  <a:cubicBezTo>
                    <a:pt x="545306" y="18442"/>
                    <a:pt x="564356" y="80354"/>
                    <a:pt x="543401" y="70829"/>
                  </a:cubicBezTo>
                  <a:cubicBezTo>
                    <a:pt x="542449" y="71782"/>
                    <a:pt x="539591" y="81307"/>
                    <a:pt x="544354" y="80354"/>
                  </a:cubicBezTo>
                  <a:cubicBezTo>
                    <a:pt x="541496" y="67019"/>
                    <a:pt x="565309" y="59399"/>
                    <a:pt x="569119" y="55589"/>
                  </a:cubicBezTo>
                  <a:cubicBezTo>
                    <a:pt x="564356" y="57494"/>
                    <a:pt x="566261" y="56542"/>
                    <a:pt x="575786" y="53684"/>
                  </a:cubicBezTo>
                  <a:cubicBezTo>
                    <a:pt x="583406" y="87022"/>
                    <a:pt x="561499" y="87022"/>
                    <a:pt x="554831" y="108929"/>
                  </a:cubicBezTo>
                  <a:cubicBezTo>
                    <a:pt x="557689" y="109882"/>
                    <a:pt x="538639" y="100357"/>
                    <a:pt x="542449" y="97499"/>
                  </a:cubicBezTo>
                  <a:cubicBezTo>
                    <a:pt x="536734" y="100357"/>
                    <a:pt x="551021" y="134647"/>
                    <a:pt x="522446" y="124169"/>
                  </a:cubicBezTo>
                  <a:cubicBezTo>
                    <a:pt x="529114" y="124169"/>
                    <a:pt x="516731" y="107977"/>
                    <a:pt x="511969" y="104167"/>
                  </a:cubicBezTo>
                  <a:cubicBezTo>
                    <a:pt x="511969" y="104167"/>
                    <a:pt x="490061" y="122264"/>
                    <a:pt x="489109" y="131789"/>
                  </a:cubicBezTo>
                  <a:cubicBezTo>
                    <a:pt x="487204" y="109882"/>
                    <a:pt x="491966" y="114644"/>
                    <a:pt x="491014" y="118454"/>
                  </a:cubicBezTo>
                  <a:cubicBezTo>
                    <a:pt x="489109" y="120359"/>
                    <a:pt x="392906" y="163222"/>
                    <a:pt x="377666" y="118454"/>
                  </a:cubicBezTo>
                  <a:cubicBezTo>
                    <a:pt x="378619" y="123217"/>
                    <a:pt x="377666" y="125122"/>
                    <a:pt x="374809" y="124169"/>
                  </a:cubicBezTo>
                  <a:cubicBezTo>
                    <a:pt x="382429" y="131789"/>
                    <a:pt x="381476" y="139409"/>
                    <a:pt x="372904" y="148934"/>
                  </a:cubicBezTo>
                  <a:cubicBezTo>
                    <a:pt x="370046" y="144172"/>
                    <a:pt x="370999" y="142267"/>
                    <a:pt x="376714" y="144172"/>
                  </a:cubicBezTo>
                  <a:cubicBezTo>
                    <a:pt x="370046" y="123217"/>
                    <a:pt x="377666" y="129884"/>
                    <a:pt x="369094" y="106072"/>
                  </a:cubicBezTo>
                  <a:cubicBezTo>
                    <a:pt x="365284" y="118454"/>
                    <a:pt x="363379" y="121312"/>
                    <a:pt x="361474" y="114644"/>
                  </a:cubicBezTo>
                  <a:cubicBezTo>
                    <a:pt x="350996" y="132742"/>
                    <a:pt x="360521" y="134647"/>
                    <a:pt x="362426" y="147982"/>
                  </a:cubicBezTo>
                  <a:cubicBezTo>
                    <a:pt x="346234" y="150839"/>
                    <a:pt x="294799" y="168937"/>
                    <a:pt x="283369" y="169889"/>
                  </a:cubicBezTo>
                  <a:cubicBezTo>
                    <a:pt x="280511" y="167032"/>
                    <a:pt x="282416" y="149887"/>
                    <a:pt x="269081" y="150839"/>
                  </a:cubicBezTo>
                  <a:cubicBezTo>
                    <a:pt x="276701" y="147029"/>
                    <a:pt x="257651" y="186082"/>
                    <a:pt x="261461" y="175604"/>
                  </a:cubicBezTo>
                  <a:cubicBezTo>
                    <a:pt x="262414" y="167984"/>
                    <a:pt x="261461" y="168937"/>
                    <a:pt x="258604" y="176557"/>
                  </a:cubicBezTo>
                  <a:cubicBezTo>
                    <a:pt x="263366" y="158459"/>
                    <a:pt x="263366" y="161317"/>
                    <a:pt x="264319" y="146077"/>
                  </a:cubicBezTo>
                  <a:cubicBezTo>
                    <a:pt x="263366" y="145124"/>
                    <a:pt x="242411" y="182272"/>
                    <a:pt x="247174" y="181319"/>
                  </a:cubicBezTo>
                  <a:cubicBezTo>
                    <a:pt x="253841" y="140362"/>
                    <a:pt x="238601" y="140362"/>
                    <a:pt x="235744" y="118454"/>
                  </a:cubicBezTo>
                  <a:cubicBezTo>
                    <a:pt x="240506" y="120359"/>
                    <a:pt x="240506" y="123217"/>
                    <a:pt x="235744" y="127979"/>
                  </a:cubicBezTo>
                  <a:cubicBezTo>
                    <a:pt x="249079" y="123217"/>
                    <a:pt x="240506" y="107977"/>
                    <a:pt x="228124" y="128932"/>
                  </a:cubicBezTo>
                  <a:close/>
                  <a:moveTo>
                    <a:pt x="30004" y="107024"/>
                  </a:moveTo>
                  <a:cubicBezTo>
                    <a:pt x="30004" y="106072"/>
                    <a:pt x="30956" y="106072"/>
                    <a:pt x="30956" y="105119"/>
                  </a:cubicBezTo>
                  <a:cubicBezTo>
                    <a:pt x="30004" y="106072"/>
                    <a:pt x="30004" y="107024"/>
                    <a:pt x="30004" y="107024"/>
                  </a:cubicBezTo>
                  <a:close/>
                  <a:moveTo>
                    <a:pt x="286226" y="104167"/>
                  </a:moveTo>
                  <a:cubicBezTo>
                    <a:pt x="280511" y="103214"/>
                    <a:pt x="266224" y="147982"/>
                    <a:pt x="286226" y="104167"/>
                  </a:cubicBezTo>
                  <a:close/>
                  <a:moveTo>
                    <a:pt x="290989" y="124169"/>
                  </a:moveTo>
                  <a:cubicBezTo>
                    <a:pt x="292894" y="125122"/>
                    <a:pt x="290989" y="115597"/>
                    <a:pt x="290989" y="124169"/>
                  </a:cubicBezTo>
                  <a:close/>
                  <a:moveTo>
                    <a:pt x="292894" y="117502"/>
                  </a:moveTo>
                  <a:cubicBezTo>
                    <a:pt x="291941" y="117502"/>
                    <a:pt x="291941" y="117502"/>
                    <a:pt x="292894" y="117502"/>
                  </a:cubicBezTo>
                  <a:lnTo>
                    <a:pt x="292894" y="117502"/>
                  </a:lnTo>
                  <a:close/>
                  <a:moveTo>
                    <a:pt x="247174" y="118454"/>
                  </a:moveTo>
                  <a:cubicBezTo>
                    <a:pt x="246221" y="118454"/>
                    <a:pt x="245269" y="118454"/>
                    <a:pt x="247174" y="118454"/>
                  </a:cubicBezTo>
                  <a:close/>
                  <a:moveTo>
                    <a:pt x="252889" y="124169"/>
                  </a:moveTo>
                  <a:cubicBezTo>
                    <a:pt x="250984" y="113692"/>
                    <a:pt x="250984" y="122264"/>
                    <a:pt x="252889" y="124169"/>
                  </a:cubicBezTo>
                  <a:close/>
                  <a:moveTo>
                    <a:pt x="269081" y="138457"/>
                  </a:moveTo>
                  <a:cubicBezTo>
                    <a:pt x="271939" y="105119"/>
                    <a:pt x="269081" y="137504"/>
                    <a:pt x="269081" y="138457"/>
                  </a:cubicBezTo>
                  <a:close/>
                  <a:moveTo>
                    <a:pt x="530066" y="67972"/>
                  </a:moveTo>
                  <a:cubicBezTo>
                    <a:pt x="524351" y="60352"/>
                    <a:pt x="525304" y="84164"/>
                    <a:pt x="530066" y="67972"/>
                  </a:cubicBezTo>
                  <a:close/>
                  <a:moveTo>
                    <a:pt x="491014" y="71782"/>
                  </a:moveTo>
                  <a:cubicBezTo>
                    <a:pt x="486251" y="87022"/>
                    <a:pt x="475774" y="88927"/>
                    <a:pt x="490061" y="103214"/>
                  </a:cubicBezTo>
                  <a:cubicBezTo>
                    <a:pt x="488156" y="97499"/>
                    <a:pt x="486251" y="98452"/>
                    <a:pt x="487204" y="105119"/>
                  </a:cubicBezTo>
                  <a:cubicBezTo>
                    <a:pt x="491014" y="110834"/>
                    <a:pt x="498634" y="88927"/>
                    <a:pt x="491014" y="83212"/>
                  </a:cubicBezTo>
                  <a:cubicBezTo>
                    <a:pt x="493871" y="71782"/>
                    <a:pt x="514826" y="92737"/>
                    <a:pt x="511016" y="94642"/>
                  </a:cubicBezTo>
                  <a:cubicBezTo>
                    <a:pt x="510064" y="86069"/>
                    <a:pt x="522446" y="96547"/>
                    <a:pt x="518636" y="96547"/>
                  </a:cubicBezTo>
                  <a:cubicBezTo>
                    <a:pt x="521494" y="83212"/>
                    <a:pt x="510064" y="64162"/>
                    <a:pt x="491014" y="71782"/>
                  </a:cubicBezTo>
                  <a:close/>
                  <a:moveTo>
                    <a:pt x="361474" y="83212"/>
                  </a:moveTo>
                  <a:cubicBezTo>
                    <a:pt x="376714" y="123217"/>
                    <a:pt x="398621" y="87974"/>
                    <a:pt x="382429" y="110834"/>
                  </a:cubicBezTo>
                  <a:cubicBezTo>
                    <a:pt x="384334" y="117502"/>
                    <a:pt x="394811" y="134647"/>
                    <a:pt x="396716" y="137504"/>
                  </a:cubicBezTo>
                  <a:cubicBezTo>
                    <a:pt x="399574" y="130837"/>
                    <a:pt x="400526" y="128932"/>
                    <a:pt x="401479" y="132742"/>
                  </a:cubicBezTo>
                  <a:cubicBezTo>
                    <a:pt x="382429" y="130837"/>
                    <a:pt x="414814" y="96547"/>
                    <a:pt x="416719" y="91784"/>
                  </a:cubicBezTo>
                  <a:cubicBezTo>
                    <a:pt x="417671" y="107977"/>
                    <a:pt x="416719" y="95594"/>
                    <a:pt x="420529" y="103214"/>
                  </a:cubicBezTo>
                  <a:cubicBezTo>
                    <a:pt x="423386" y="95594"/>
                    <a:pt x="421481" y="88927"/>
                    <a:pt x="414814" y="83212"/>
                  </a:cubicBezTo>
                  <a:cubicBezTo>
                    <a:pt x="426244" y="78449"/>
                    <a:pt x="463391" y="90832"/>
                    <a:pt x="472916" y="91784"/>
                  </a:cubicBezTo>
                  <a:cubicBezTo>
                    <a:pt x="478631" y="49874"/>
                    <a:pt x="403384" y="90832"/>
                    <a:pt x="405289" y="88927"/>
                  </a:cubicBezTo>
                  <a:cubicBezTo>
                    <a:pt x="405289" y="88927"/>
                    <a:pt x="400526" y="69877"/>
                    <a:pt x="398621" y="69877"/>
                  </a:cubicBezTo>
                  <a:cubicBezTo>
                    <a:pt x="399574" y="72734"/>
                    <a:pt x="364331" y="81307"/>
                    <a:pt x="361474" y="83212"/>
                  </a:cubicBezTo>
                  <a:close/>
                  <a:moveTo>
                    <a:pt x="351949" y="91784"/>
                  </a:moveTo>
                  <a:cubicBezTo>
                    <a:pt x="339566" y="103214"/>
                    <a:pt x="350996" y="101309"/>
                    <a:pt x="344329" y="114644"/>
                  </a:cubicBezTo>
                  <a:cubicBezTo>
                    <a:pt x="346234" y="107024"/>
                    <a:pt x="304324" y="124169"/>
                    <a:pt x="296704" y="118454"/>
                  </a:cubicBezTo>
                  <a:cubicBezTo>
                    <a:pt x="300514" y="124169"/>
                    <a:pt x="327184" y="122264"/>
                    <a:pt x="328136" y="125122"/>
                  </a:cubicBezTo>
                  <a:cubicBezTo>
                    <a:pt x="347186" y="132742"/>
                    <a:pt x="356711" y="111787"/>
                    <a:pt x="351949" y="91784"/>
                  </a:cubicBezTo>
                  <a:close/>
                  <a:moveTo>
                    <a:pt x="255746" y="66067"/>
                  </a:moveTo>
                  <a:cubicBezTo>
                    <a:pt x="255746" y="65114"/>
                    <a:pt x="255746" y="66067"/>
                    <a:pt x="255746" y="660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56" name="Freeform: Shape 1055">
              <a:extLst>
                <a:ext uri="{FF2B5EF4-FFF2-40B4-BE49-F238E27FC236}">
                  <a16:creationId xmlns:a16="http://schemas.microsoft.com/office/drawing/2014/main" id="{131E19DE-D714-47F3-A322-8A6B379614C2}"/>
                </a:ext>
              </a:extLst>
            </p:cNvPr>
            <p:cNvSpPr/>
            <p:nvPr/>
          </p:nvSpPr>
          <p:spPr>
            <a:xfrm>
              <a:off x="7568103" y="1082516"/>
              <a:ext cx="9525" cy="19050"/>
            </a:xfrm>
            <a:custGeom>
              <a:avLst/>
              <a:gdLst>
                <a:gd name="connsiteX0" fmla="*/ 8082 w 9525"/>
                <a:gd name="connsiteY0" fmla="*/ 12859 h 19050"/>
                <a:gd name="connsiteX1" fmla="*/ 8082 w 9525"/>
                <a:gd name="connsiteY1" fmla="*/ 7144 h 19050"/>
                <a:gd name="connsiteX2" fmla="*/ 8082 w 9525"/>
                <a:gd name="connsiteY2" fmla="*/ 1285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82" y="12859"/>
                  </a:moveTo>
                  <a:cubicBezTo>
                    <a:pt x="8082" y="10954"/>
                    <a:pt x="9987" y="10001"/>
                    <a:pt x="8082" y="7144"/>
                  </a:cubicBezTo>
                  <a:cubicBezTo>
                    <a:pt x="9987" y="10954"/>
                    <a:pt x="5225" y="9049"/>
                    <a:pt x="8082" y="1285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57" name="Freeform: Shape 1056">
              <a:extLst>
                <a:ext uri="{FF2B5EF4-FFF2-40B4-BE49-F238E27FC236}">
                  <a16:creationId xmlns:a16="http://schemas.microsoft.com/office/drawing/2014/main" id="{A10FCAB2-E1BE-4CB9-B77B-E03F2DBB91B2}"/>
                </a:ext>
              </a:extLst>
            </p:cNvPr>
            <p:cNvSpPr/>
            <p:nvPr/>
          </p:nvSpPr>
          <p:spPr>
            <a:xfrm>
              <a:off x="7572137" y="1088482"/>
              <a:ext cx="9525" cy="9525"/>
            </a:xfrm>
            <a:custGeom>
              <a:avLst/>
              <a:gdLst>
                <a:gd name="connsiteX0" fmla="*/ 7858 w 9525"/>
                <a:gd name="connsiteY0" fmla="*/ 9750 h 9525"/>
                <a:gd name="connsiteX1" fmla="*/ 7858 w 9525"/>
                <a:gd name="connsiteY1" fmla="*/ 975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9750"/>
                  </a:moveTo>
                  <a:cubicBezTo>
                    <a:pt x="6906" y="4988"/>
                    <a:pt x="6906" y="7845"/>
                    <a:pt x="7858" y="975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58" name="Freeform: Shape 1057">
              <a:extLst>
                <a:ext uri="{FF2B5EF4-FFF2-40B4-BE49-F238E27FC236}">
                  <a16:creationId xmlns:a16="http://schemas.microsoft.com/office/drawing/2014/main" id="{7C500852-8D48-4887-B280-21A440C99A96}"/>
                </a:ext>
              </a:extLst>
            </p:cNvPr>
            <p:cNvSpPr/>
            <p:nvPr/>
          </p:nvSpPr>
          <p:spPr>
            <a:xfrm>
              <a:off x="7588091" y="1115217"/>
              <a:ext cx="9525" cy="19050"/>
            </a:xfrm>
            <a:custGeom>
              <a:avLst/>
              <a:gdLst>
                <a:gd name="connsiteX0" fmla="*/ 7144 w 9525"/>
                <a:gd name="connsiteY0" fmla="*/ 8732 h 19050"/>
                <a:gd name="connsiteX1" fmla="*/ 7144 w 9525"/>
                <a:gd name="connsiteY1" fmla="*/ 8732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8732"/>
                  </a:moveTo>
                  <a:cubicBezTo>
                    <a:pt x="7144" y="2065"/>
                    <a:pt x="12859" y="19210"/>
                    <a:pt x="7144" y="873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59" name="Freeform: Shape 1058">
              <a:extLst>
                <a:ext uri="{FF2B5EF4-FFF2-40B4-BE49-F238E27FC236}">
                  <a16:creationId xmlns:a16="http://schemas.microsoft.com/office/drawing/2014/main" id="{96F7E78A-92DD-4889-92A1-182AFF1DB4AE}"/>
                </a:ext>
              </a:extLst>
            </p:cNvPr>
            <p:cNvSpPr/>
            <p:nvPr/>
          </p:nvSpPr>
          <p:spPr>
            <a:xfrm>
              <a:off x="7592854" y="1125755"/>
              <a:ext cx="9525" cy="9525"/>
            </a:xfrm>
            <a:custGeom>
              <a:avLst/>
              <a:gdLst>
                <a:gd name="connsiteX0" fmla="*/ 7144 w 9525"/>
                <a:gd name="connsiteY0" fmla="*/ 10577 h 9525"/>
                <a:gd name="connsiteX1" fmla="*/ 7144 w 9525"/>
                <a:gd name="connsiteY1" fmla="*/ 1057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577"/>
                  </a:moveTo>
                  <a:cubicBezTo>
                    <a:pt x="8096" y="3910"/>
                    <a:pt x="7144" y="8672"/>
                    <a:pt x="7144" y="1057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60" name="Freeform: Shape 1059">
              <a:extLst>
                <a:ext uri="{FF2B5EF4-FFF2-40B4-BE49-F238E27FC236}">
                  <a16:creationId xmlns:a16="http://schemas.microsoft.com/office/drawing/2014/main" id="{A50551A9-7205-474A-9660-DDFE304FEFF3}"/>
                </a:ext>
              </a:extLst>
            </p:cNvPr>
            <p:cNvSpPr/>
            <p:nvPr/>
          </p:nvSpPr>
          <p:spPr>
            <a:xfrm>
              <a:off x="7512844" y="1063374"/>
              <a:ext cx="9525" cy="9525"/>
            </a:xfrm>
            <a:custGeom>
              <a:avLst/>
              <a:gdLst>
                <a:gd name="connsiteX0" fmla="*/ 9049 w 9525"/>
                <a:gd name="connsiteY0" fmla="*/ 8188 h 9525"/>
                <a:gd name="connsiteX1" fmla="*/ 7144 w 9525"/>
                <a:gd name="connsiteY1" fmla="*/ 10093 h 9525"/>
                <a:gd name="connsiteX2" fmla="*/ 9049 w 9525"/>
                <a:gd name="connsiteY2" fmla="*/ 81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188"/>
                  </a:moveTo>
                  <a:cubicBezTo>
                    <a:pt x="7144" y="5331"/>
                    <a:pt x="8096" y="9141"/>
                    <a:pt x="7144" y="10093"/>
                  </a:cubicBezTo>
                  <a:cubicBezTo>
                    <a:pt x="8096" y="9141"/>
                    <a:pt x="9049" y="10093"/>
                    <a:pt x="9049" y="818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61" name="Freeform: Shape 1060">
              <a:extLst>
                <a:ext uri="{FF2B5EF4-FFF2-40B4-BE49-F238E27FC236}">
                  <a16:creationId xmlns:a16="http://schemas.microsoft.com/office/drawing/2014/main" id="{71AD2B88-0527-48D1-B7B3-B1DB31E9EAE4}"/>
                </a:ext>
              </a:extLst>
            </p:cNvPr>
            <p:cNvSpPr/>
            <p:nvPr/>
          </p:nvSpPr>
          <p:spPr>
            <a:xfrm>
              <a:off x="7079456" y="1099661"/>
              <a:ext cx="28575" cy="9525"/>
            </a:xfrm>
            <a:custGeom>
              <a:avLst/>
              <a:gdLst>
                <a:gd name="connsiteX0" fmla="*/ 22384 w 28575"/>
                <a:gd name="connsiteY0" fmla="*/ 7144 h 9525"/>
                <a:gd name="connsiteX1" fmla="*/ 7144 w 28575"/>
                <a:gd name="connsiteY1" fmla="*/ 8096 h 9525"/>
                <a:gd name="connsiteX2" fmla="*/ 22384 w 2857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9525">
                  <a:moveTo>
                    <a:pt x="22384" y="7144"/>
                  </a:moveTo>
                  <a:lnTo>
                    <a:pt x="7144" y="8096"/>
                  </a:lnTo>
                  <a:cubicBezTo>
                    <a:pt x="10954" y="8096"/>
                    <a:pt x="14764" y="8096"/>
                    <a:pt x="2238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62" name="Freeform: Shape 1061">
              <a:extLst>
                <a:ext uri="{FF2B5EF4-FFF2-40B4-BE49-F238E27FC236}">
                  <a16:creationId xmlns:a16="http://schemas.microsoft.com/office/drawing/2014/main" id="{C70B9B0D-17AA-4119-BF57-0E62CD80BD40}"/>
                </a:ext>
              </a:extLst>
            </p:cNvPr>
            <p:cNvSpPr/>
            <p:nvPr/>
          </p:nvSpPr>
          <p:spPr>
            <a:xfrm>
              <a:off x="7442359" y="1081141"/>
              <a:ext cx="19050" cy="19050"/>
            </a:xfrm>
            <a:custGeom>
              <a:avLst/>
              <a:gdLst>
                <a:gd name="connsiteX0" fmla="*/ 7144 w 19050"/>
                <a:gd name="connsiteY0" fmla="*/ 18044 h 19050"/>
                <a:gd name="connsiteX1" fmla="*/ 7144 w 19050"/>
                <a:gd name="connsiteY1" fmla="*/ 180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8044"/>
                  </a:moveTo>
                  <a:cubicBezTo>
                    <a:pt x="17621" y="-54"/>
                    <a:pt x="8096" y="7566"/>
                    <a:pt x="7144" y="180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63" name="Freeform: Shape 1062">
              <a:extLst>
                <a:ext uri="{FF2B5EF4-FFF2-40B4-BE49-F238E27FC236}">
                  <a16:creationId xmlns:a16="http://schemas.microsoft.com/office/drawing/2014/main" id="{A7A484B9-FABC-4901-8331-623B54D0B6EC}"/>
                </a:ext>
              </a:extLst>
            </p:cNvPr>
            <p:cNvSpPr/>
            <p:nvPr/>
          </p:nvSpPr>
          <p:spPr>
            <a:xfrm>
              <a:off x="7433786" y="1067276"/>
              <a:ext cx="19050" cy="19050"/>
            </a:xfrm>
            <a:custGeom>
              <a:avLst/>
              <a:gdLst>
                <a:gd name="connsiteX0" fmla="*/ 7144 w 19050"/>
                <a:gd name="connsiteY0" fmla="*/ 7144 h 19050"/>
                <a:gd name="connsiteX1" fmla="*/ 7144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7144"/>
                  </a:moveTo>
                  <a:cubicBezTo>
                    <a:pt x="16669" y="25241"/>
                    <a:pt x="10001" y="1571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64" name="Freeform: Shape 1063">
              <a:extLst>
                <a:ext uri="{FF2B5EF4-FFF2-40B4-BE49-F238E27FC236}">
                  <a16:creationId xmlns:a16="http://schemas.microsoft.com/office/drawing/2014/main" id="{54CF7E80-58AE-4553-AF58-5CFD9D754DDF}"/>
                </a:ext>
              </a:extLst>
            </p:cNvPr>
            <p:cNvSpPr/>
            <p:nvPr/>
          </p:nvSpPr>
          <p:spPr>
            <a:xfrm>
              <a:off x="7525226" y="11663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4764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65" name="Freeform: Shape 1064">
              <a:extLst>
                <a:ext uri="{FF2B5EF4-FFF2-40B4-BE49-F238E27FC236}">
                  <a16:creationId xmlns:a16="http://schemas.microsoft.com/office/drawing/2014/main" id="{68EFD88E-A9AD-43FC-BEE9-A98329271E21}"/>
                </a:ext>
              </a:extLst>
            </p:cNvPr>
            <p:cNvSpPr/>
            <p:nvPr/>
          </p:nvSpPr>
          <p:spPr>
            <a:xfrm>
              <a:off x="7417805" y="1074988"/>
              <a:ext cx="9525" cy="9525"/>
            </a:xfrm>
            <a:custGeom>
              <a:avLst/>
              <a:gdLst>
                <a:gd name="connsiteX0" fmla="*/ 8837 w 9525"/>
                <a:gd name="connsiteY0" fmla="*/ 9909 h 9525"/>
                <a:gd name="connsiteX1" fmla="*/ 8837 w 9525"/>
                <a:gd name="connsiteY1" fmla="*/ 990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9909"/>
                  </a:moveTo>
                  <a:cubicBezTo>
                    <a:pt x="8837" y="8956"/>
                    <a:pt x="5027" y="4194"/>
                    <a:pt x="8837" y="990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66" name="Freeform: Shape 1065">
              <a:extLst>
                <a:ext uri="{FF2B5EF4-FFF2-40B4-BE49-F238E27FC236}">
                  <a16:creationId xmlns:a16="http://schemas.microsoft.com/office/drawing/2014/main" id="{255C0FBB-F0C3-44CC-ACC1-6E1BFF77FE88}"/>
                </a:ext>
              </a:extLst>
            </p:cNvPr>
            <p:cNvSpPr/>
            <p:nvPr/>
          </p:nvSpPr>
          <p:spPr>
            <a:xfrm>
              <a:off x="7419499" y="10748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67" name="Freeform: Shape 1066">
              <a:extLst>
                <a:ext uri="{FF2B5EF4-FFF2-40B4-BE49-F238E27FC236}">
                  <a16:creationId xmlns:a16="http://schemas.microsoft.com/office/drawing/2014/main" id="{8E658D01-0969-4D5E-8F53-FAFE5B1F9B41}"/>
                </a:ext>
              </a:extLst>
            </p:cNvPr>
            <p:cNvSpPr/>
            <p:nvPr/>
          </p:nvSpPr>
          <p:spPr>
            <a:xfrm>
              <a:off x="7529036" y="1178162"/>
              <a:ext cx="9525" cy="9525"/>
            </a:xfrm>
            <a:custGeom>
              <a:avLst/>
              <a:gdLst>
                <a:gd name="connsiteX0" fmla="*/ 7144 w 9525"/>
                <a:gd name="connsiteY0" fmla="*/ 8653 h 9525"/>
                <a:gd name="connsiteX1" fmla="*/ 71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653"/>
                  </a:moveTo>
                  <a:cubicBezTo>
                    <a:pt x="9049" y="7700"/>
                    <a:pt x="11906" y="5795"/>
                    <a:pt x="7144" y="86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68" name="Freeform: Shape 1067">
              <a:extLst>
                <a:ext uri="{FF2B5EF4-FFF2-40B4-BE49-F238E27FC236}">
                  <a16:creationId xmlns:a16="http://schemas.microsoft.com/office/drawing/2014/main" id="{84C6B85B-78BD-4AB9-B84F-35368E7C73DA}"/>
                </a:ext>
              </a:extLst>
            </p:cNvPr>
            <p:cNvSpPr/>
            <p:nvPr/>
          </p:nvSpPr>
          <p:spPr>
            <a:xfrm>
              <a:off x="7499806" y="1151942"/>
              <a:ext cx="9525" cy="9525"/>
            </a:xfrm>
            <a:custGeom>
              <a:avLst/>
              <a:gdLst>
                <a:gd name="connsiteX0" fmla="*/ 7799 w 9525"/>
                <a:gd name="connsiteY0" fmla="*/ 10107 h 9525"/>
                <a:gd name="connsiteX1" fmla="*/ 8751 w 9525"/>
                <a:gd name="connsiteY1" fmla="*/ 7250 h 9525"/>
                <a:gd name="connsiteX2" fmla="*/ 7799 w 9525"/>
                <a:gd name="connsiteY2" fmla="*/ 1010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799" y="10107"/>
                  </a:moveTo>
                  <a:lnTo>
                    <a:pt x="8751" y="7250"/>
                  </a:lnTo>
                  <a:cubicBezTo>
                    <a:pt x="8751" y="7250"/>
                    <a:pt x="5894" y="6297"/>
                    <a:pt x="7799" y="1010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69" name="Freeform: Shape 1068">
              <a:extLst>
                <a:ext uri="{FF2B5EF4-FFF2-40B4-BE49-F238E27FC236}">
                  <a16:creationId xmlns:a16="http://schemas.microsoft.com/office/drawing/2014/main" id="{ECF01A12-27A5-4015-A53F-F5670380201B}"/>
                </a:ext>
              </a:extLst>
            </p:cNvPr>
            <p:cNvSpPr/>
            <p:nvPr/>
          </p:nvSpPr>
          <p:spPr>
            <a:xfrm>
              <a:off x="7407645" y="107965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12859"/>
                    <a:pt x="7567" y="9049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70" name="Freeform: Shape 1069">
              <a:extLst>
                <a:ext uri="{FF2B5EF4-FFF2-40B4-BE49-F238E27FC236}">
                  <a16:creationId xmlns:a16="http://schemas.microsoft.com/office/drawing/2014/main" id="{F28D0ABD-1F89-4C67-9D53-739A13C52A79}"/>
                </a:ext>
              </a:extLst>
            </p:cNvPr>
            <p:cNvSpPr/>
            <p:nvPr/>
          </p:nvSpPr>
          <p:spPr>
            <a:xfrm>
              <a:off x="7493387" y="1174908"/>
              <a:ext cx="9525" cy="19050"/>
            </a:xfrm>
            <a:custGeom>
              <a:avLst/>
              <a:gdLst>
                <a:gd name="connsiteX0" fmla="*/ 7550 w 9525"/>
                <a:gd name="connsiteY0" fmla="*/ 7144 h 19050"/>
                <a:gd name="connsiteX1" fmla="*/ 8503 w 9525"/>
                <a:gd name="connsiteY1" fmla="*/ 12859 h 19050"/>
                <a:gd name="connsiteX2" fmla="*/ 7550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550" y="7144"/>
                  </a:moveTo>
                  <a:cubicBezTo>
                    <a:pt x="10408" y="10954"/>
                    <a:pt x="4693" y="10001"/>
                    <a:pt x="8503" y="12859"/>
                  </a:cubicBezTo>
                  <a:cubicBezTo>
                    <a:pt x="10408" y="11906"/>
                    <a:pt x="9456" y="9049"/>
                    <a:pt x="755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71" name="Freeform: Shape 1070">
              <a:extLst>
                <a:ext uri="{FF2B5EF4-FFF2-40B4-BE49-F238E27FC236}">
                  <a16:creationId xmlns:a16="http://schemas.microsoft.com/office/drawing/2014/main" id="{CBD59579-D4C2-4980-919C-58BDE842E953}"/>
                </a:ext>
              </a:extLst>
            </p:cNvPr>
            <p:cNvSpPr/>
            <p:nvPr/>
          </p:nvSpPr>
          <p:spPr>
            <a:xfrm>
              <a:off x="7423309" y="11425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72" name="Freeform: Shape 1071">
              <a:extLst>
                <a:ext uri="{FF2B5EF4-FFF2-40B4-BE49-F238E27FC236}">
                  <a16:creationId xmlns:a16="http://schemas.microsoft.com/office/drawing/2014/main" id="{1EE8C04D-6DCB-424A-87AF-A93DCFBE462E}"/>
                </a:ext>
              </a:extLst>
            </p:cNvPr>
            <p:cNvSpPr/>
            <p:nvPr/>
          </p:nvSpPr>
          <p:spPr>
            <a:xfrm>
              <a:off x="7423309" y="1141094"/>
              <a:ext cx="9525" cy="9525"/>
            </a:xfrm>
            <a:custGeom>
              <a:avLst/>
              <a:gdLst>
                <a:gd name="connsiteX0" fmla="*/ 7144 w 9525"/>
                <a:gd name="connsiteY0" fmla="*/ 8572 h 9525"/>
                <a:gd name="connsiteX1" fmla="*/ 10001 w 9525"/>
                <a:gd name="connsiteY1" fmla="*/ 8572 h 9525"/>
                <a:gd name="connsiteX2" fmla="*/ 7144 w 9525"/>
                <a:gd name="connsiteY2" fmla="*/ 857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572"/>
                  </a:moveTo>
                  <a:cubicBezTo>
                    <a:pt x="8096" y="8572"/>
                    <a:pt x="9049" y="9525"/>
                    <a:pt x="10001" y="8572"/>
                  </a:cubicBezTo>
                  <a:cubicBezTo>
                    <a:pt x="8096" y="6668"/>
                    <a:pt x="8096" y="6668"/>
                    <a:pt x="7144" y="857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73" name="Freeform: Shape 1072">
              <a:extLst>
                <a:ext uri="{FF2B5EF4-FFF2-40B4-BE49-F238E27FC236}">
                  <a16:creationId xmlns:a16="http://schemas.microsoft.com/office/drawing/2014/main" id="{C088B56C-2041-488F-B811-EB8BA2B21B52}"/>
                </a:ext>
              </a:extLst>
            </p:cNvPr>
            <p:cNvSpPr/>
            <p:nvPr/>
          </p:nvSpPr>
          <p:spPr>
            <a:xfrm>
              <a:off x="7413627" y="1143034"/>
              <a:ext cx="9525" cy="9525"/>
            </a:xfrm>
            <a:custGeom>
              <a:avLst/>
              <a:gdLst>
                <a:gd name="connsiteX0" fmla="*/ 7301 w 9525"/>
                <a:gd name="connsiteY0" fmla="*/ 10443 h 9525"/>
                <a:gd name="connsiteX1" fmla="*/ 7301 w 9525"/>
                <a:gd name="connsiteY1" fmla="*/ 104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01" y="10443"/>
                  </a:moveTo>
                  <a:cubicBezTo>
                    <a:pt x="10158" y="4728"/>
                    <a:pt x="6348" y="7586"/>
                    <a:pt x="7301" y="104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74" name="Freeform: Shape 1073">
              <a:extLst>
                <a:ext uri="{FF2B5EF4-FFF2-40B4-BE49-F238E27FC236}">
                  <a16:creationId xmlns:a16="http://schemas.microsoft.com/office/drawing/2014/main" id="{8B67D297-BDB7-4C0D-936D-E9F82AEA1498}"/>
                </a:ext>
              </a:extLst>
            </p:cNvPr>
            <p:cNvSpPr/>
            <p:nvPr/>
          </p:nvSpPr>
          <p:spPr>
            <a:xfrm>
              <a:off x="7327106" y="1087569"/>
              <a:ext cx="19050" cy="9525"/>
            </a:xfrm>
            <a:custGeom>
              <a:avLst/>
              <a:gdLst>
                <a:gd name="connsiteX0" fmla="*/ 7144 w 19050"/>
                <a:gd name="connsiteY0" fmla="*/ 7805 h 9525"/>
                <a:gd name="connsiteX1" fmla="*/ 7144 w 19050"/>
                <a:gd name="connsiteY1" fmla="*/ 780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7805"/>
                  </a:moveTo>
                  <a:cubicBezTo>
                    <a:pt x="19526" y="12568"/>
                    <a:pt x="10001" y="4948"/>
                    <a:pt x="7144" y="78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75" name="Freeform: Shape 1074">
              <a:extLst>
                <a:ext uri="{FF2B5EF4-FFF2-40B4-BE49-F238E27FC236}">
                  <a16:creationId xmlns:a16="http://schemas.microsoft.com/office/drawing/2014/main" id="{DA00C2A6-ABBD-4AF7-ABC5-665C8A2EB9A8}"/>
                </a:ext>
              </a:extLst>
            </p:cNvPr>
            <p:cNvSpPr/>
            <p:nvPr/>
          </p:nvSpPr>
          <p:spPr>
            <a:xfrm>
              <a:off x="7366159" y="107542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7567"/>
                    <a:pt x="7144" y="7567"/>
                  </a:cubicBez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76" name="Freeform: Shape 1075">
              <a:extLst>
                <a:ext uri="{FF2B5EF4-FFF2-40B4-BE49-F238E27FC236}">
                  <a16:creationId xmlns:a16="http://schemas.microsoft.com/office/drawing/2014/main" id="{6053FDB6-3A7D-4C68-ADE7-EBAA35C62D2C}"/>
                </a:ext>
              </a:extLst>
            </p:cNvPr>
            <p:cNvSpPr/>
            <p:nvPr/>
          </p:nvSpPr>
          <p:spPr>
            <a:xfrm>
              <a:off x="7474744" y="1192053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7144" y="20479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77" name="Freeform: Shape 1076">
              <a:extLst>
                <a:ext uri="{FF2B5EF4-FFF2-40B4-BE49-F238E27FC236}">
                  <a16:creationId xmlns:a16="http://schemas.microsoft.com/office/drawing/2014/main" id="{0E6AAE0C-A7B8-4628-8B49-6D6FF14CB645}"/>
                </a:ext>
              </a:extLst>
            </p:cNvPr>
            <p:cNvSpPr/>
            <p:nvPr/>
          </p:nvSpPr>
          <p:spPr>
            <a:xfrm>
              <a:off x="7322344" y="1086250"/>
              <a:ext cx="9525" cy="9525"/>
            </a:xfrm>
            <a:custGeom>
              <a:avLst/>
              <a:gdLst>
                <a:gd name="connsiteX0" fmla="*/ 7144 w 9525"/>
                <a:gd name="connsiteY0" fmla="*/ 8172 h 9525"/>
                <a:gd name="connsiteX1" fmla="*/ 9049 w 9525"/>
                <a:gd name="connsiteY1" fmla="*/ 9125 h 9525"/>
                <a:gd name="connsiteX2" fmla="*/ 7144 w 9525"/>
                <a:gd name="connsiteY2" fmla="*/ 817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172"/>
                  </a:moveTo>
                  <a:cubicBezTo>
                    <a:pt x="8096" y="8172"/>
                    <a:pt x="8096" y="8172"/>
                    <a:pt x="9049" y="9125"/>
                  </a:cubicBezTo>
                  <a:cubicBezTo>
                    <a:pt x="9049" y="5315"/>
                    <a:pt x="7144" y="8172"/>
                    <a:pt x="7144" y="817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78" name="Freeform: Shape 1077">
              <a:extLst>
                <a:ext uri="{FF2B5EF4-FFF2-40B4-BE49-F238E27FC236}">
                  <a16:creationId xmlns:a16="http://schemas.microsoft.com/office/drawing/2014/main" id="{ACC5F729-715F-4C4A-8C38-49036F56B98D}"/>
                </a:ext>
              </a:extLst>
            </p:cNvPr>
            <p:cNvSpPr/>
            <p:nvPr/>
          </p:nvSpPr>
          <p:spPr>
            <a:xfrm>
              <a:off x="7382160" y="1142875"/>
              <a:ext cx="9525" cy="9525"/>
            </a:xfrm>
            <a:custGeom>
              <a:avLst/>
              <a:gdLst>
                <a:gd name="connsiteX0" fmla="*/ 7335 w 9525"/>
                <a:gd name="connsiteY0" fmla="*/ 9650 h 9525"/>
                <a:gd name="connsiteX1" fmla="*/ 10193 w 9525"/>
                <a:gd name="connsiteY1" fmla="*/ 10602 h 9525"/>
                <a:gd name="connsiteX2" fmla="*/ 7335 w 9525"/>
                <a:gd name="connsiteY2" fmla="*/ 965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335" y="9650"/>
                  </a:moveTo>
                  <a:cubicBezTo>
                    <a:pt x="8288" y="11555"/>
                    <a:pt x="9240" y="9650"/>
                    <a:pt x="10193" y="10602"/>
                  </a:cubicBezTo>
                  <a:cubicBezTo>
                    <a:pt x="9240" y="9650"/>
                    <a:pt x="6383" y="3935"/>
                    <a:pt x="7335" y="965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79" name="Freeform: Shape 1078">
              <a:extLst>
                <a:ext uri="{FF2B5EF4-FFF2-40B4-BE49-F238E27FC236}">
                  <a16:creationId xmlns:a16="http://schemas.microsoft.com/office/drawing/2014/main" id="{946B6451-7857-4516-94D7-58C651EECB49}"/>
                </a:ext>
              </a:extLst>
            </p:cNvPr>
            <p:cNvSpPr/>
            <p:nvPr/>
          </p:nvSpPr>
          <p:spPr>
            <a:xfrm>
              <a:off x="7318534" y="1102769"/>
              <a:ext cx="9525" cy="19050"/>
            </a:xfrm>
            <a:custGeom>
              <a:avLst/>
              <a:gdLst>
                <a:gd name="connsiteX0" fmla="*/ 7144 w 9525"/>
                <a:gd name="connsiteY0" fmla="*/ 7846 h 19050"/>
                <a:gd name="connsiteX1" fmla="*/ 9049 w 9525"/>
                <a:gd name="connsiteY1" fmla="*/ 13561 h 19050"/>
                <a:gd name="connsiteX2" fmla="*/ 7144 w 9525"/>
                <a:gd name="connsiteY2" fmla="*/ 784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7846"/>
                  </a:moveTo>
                  <a:cubicBezTo>
                    <a:pt x="8096" y="7846"/>
                    <a:pt x="9049" y="10703"/>
                    <a:pt x="9049" y="13561"/>
                  </a:cubicBezTo>
                  <a:cubicBezTo>
                    <a:pt x="10001" y="11656"/>
                    <a:pt x="9049" y="4988"/>
                    <a:pt x="7144" y="784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80" name="Freeform: Shape 1079">
              <a:extLst>
                <a:ext uri="{FF2B5EF4-FFF2-40B4-BE49-F238E27FC236}">
                  <a16:creationId xmlns:a16="http://schemas.microsoft.com/office/drawing/2014/main" id="{74817079-9855-4E54-9C30-678295F3DBF7}"/>
                </a:ext>
              </a:extLst>
            </p:cNvPr>
            <p:cNvSpPr/>
            <p:nvPr/>
          </p:nvSpPr>
          <p:spPr>
            <a:xfrm>
              <a:off x="7376636" y="114495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12859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81" name="Freeform: Shape 1080">
              <a:extLst>
                <a:ext uri="{FF2B5EF4-FFF2-40B4-BE49-F238E27FC236}">
                  <a16:creationId xmlns:a16="http://schemas.microsoft.com/office/drawing/2014/main" id="{229B1C77-A976-49C4-BCAC-4F27EB31E0BF}"/>
                </a:ext>
              </a:extLst>
            </p:cNvPr>
            <p:cNvSpPr/>
            <p:nvPr/>
          </p:nvSpPr>
          <p:spPr>
            <a:xfrm>
              <a:off x="7395556" y="1185373"/>
              <a:ext cx="9525" cy="19050"/>
            </a:xfrm>
            <a:custGeom>
              <a:avLst/>
              <a:gdLst>
                <a:gd name="connsiteX0" fmla="*/ 8227 w 9525"/>
                <a:gd name="connsiteY0" fmla="*/ 18586 h 19050"/>
                <a:gd name="connsiteX1" fmla="*/ 8227 w 9525"/>
                <a:gd name="connsiteY1" fmla="*/ 1858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227" y="18586"/>
                  </a:moveTo>
                  <a:cubicBezTo>
                    <a:pt x="9179" y="16681"/>
                    <a:pt x="5369" y="-6179"/>
                    <a:pt x="8227" y="1858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82" name="Freeform: Shape 1081">
              <a:extLst>
                <a:ext uri="{FF2B5EF4-FFF2-40B4-BE49-F238E27FC236}">
                  <a16:creationId xmlns:a16="http://schemas.microsoft.com/office/drawing/2014/main" id="{6E54710E-8746-411F-866D-C919C07BA389}"/>
                </a:ext>
              </a:extLst>
            </p:cNvPr>
            <p:cNvSpPr/>
            <p:nvPr/>
          </p:nvSpPr>
          <p:spPr>
            <a:xfrm>
              <a:off x="7390924" y="118919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83" name="Freeform: Shape 1082">
              <a:extLst>
                <a:ext uri="{FF2B5EF4-FFF2-40B4-BE49-F238E27FC236}">
                  <a16:creationId xmlns:a16="http://schemas.microsoft.com/office/drawing/2014/main" id="{F6061D64-EE2D-4DCA-AD0C-A6589D3749A3}"/>
                </a:ext>
              </a:extLst>
            </p:cNvPr>
            <p:cNvSpPr/>
            <p:nvPr/>
          </p:nvSpPr>
          <p:spPr>
            <a:xfrm>
              <a:off x="7352824" y="116728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7144" y="8096"/>
                    <a:pt x="8096" y="7144"/>
                  </a:cubicBezTo>
                  <a:cubicBezTo>
                    <a:pt x="8096" y="7144"/>
                    <a:pt x="8096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84" name="Freeform: Shape 1083">
              <a:extLst>
                <a:ext uri="{FF2B5EF4-FFF2-40B4-BE49-F238E27FC236}">
                  <a16:creationId xmlns:a16="http://schemas.microsoft.com/office/drawing/2014/main" id="{49575BD5-BA13-4755-BA4E-049AA5A9C6B0}"/>
                </a:ext>
              </a:extLst>
            </p:cNvPr>
            <p:cNvSpPr/>
            <p:nvPr/>
          </p:nvSpPr>
          <p:spPr>
            <a:xfrm>
              <a:off x="7377632" y="1191172"/>
              <a:ext cx="9525" cy="19050"/>
            </a:xfrm>
            <a:custGeom>
              <a:avLst/>
              <a:gdLst>
                <a:gd name="connsiteX0" fmla="*/ 9959 w 9525"/>
                <a:gd name="connsiteY0" fmla="*/ 11835 h 19050"/>
                <a:gd name="connsiteX1" fmla="*/ 9959 w 9525"/>
                <a:gd name="connsiteY1" fmla="*/ 1183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959" y="11835"/>
                  </a:moveTo>
                  <a:cubicBezTo>
                    <a:pt x="1386" y="-2452"/>
                    <a:pt x="15674" y="21360"/>
                    <a:pt x="9959" y="118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85" name="Freeform: Shape 1084">
              <a:extLst>
                <a:ext uri="{FF2B5EF4-FFF2-40B4-BE49-F238E27FC236}">
                  <a16:creationId xmlns:a16="http://schemas.microsoft.com/office/drawing/2014/main" id="{A180B211-9E18-4C93-9320-8A4A0D35FE1A}"/>
                </a:ext>
              </a:extLst>
            </p:cNvPr>
            <p:cNvSpPr/>
            <p:nvPr/>
          </p:nvSpPr>
          <p:spPr>
            <a:xfrm>
              <a:off x="7289006" y="1091674"/>
              <a:ext cx="9525" cy="9525"/>
            </a:xfrm>
            <a:custGeom>
              <a:avLst/>
              <a:gdLst>
                <a:gd name="connsiteX0" fmla="*/ 7144 w 9525"/>
                <a:gd name="connsiteY0" fmla="*/ 10368 h 9525"/>
                <a:gd name="connsiteX1" fmla="*/ 7144 w 9525"/>
                <a:gd name="connsiteY1" fmla="*/ 1036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368"/>
                  </a:moveTo>
                  <a:cubicBezTo>
                    <a:pt x="7144" y="6558"/>
                    <a:pt x="8096" y="5606"/>
                    <a:pt x="7144" y="1036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86" name="Freeform: Shape 1085">
              <a:extLst>
                <a:ext uri="{FF2B5EF4-FFF2-40B4-BE49-F238E27FC236}">
                  <a16:creationId xmlns:a16="http://schemas.microsoft.com/office/drawing/2014/main" id="{36BD6790-8E67-43B1-BDD3-09BFF7DAF86C}"/>
                </a:ext>
              </a:extLst>
            </p:cNvPr>
            <p:cNvSpPr/>
            <p:nvPr/>
          </p:nvSpPr>
          <p:spPr>
            <a:xfrm>
              <a:off x="7288054" y="10910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87" name="Freeform: Shape 1086">
              <a:extLst>
                <a:ext uri="{FF2B5EF4-FFF2-40B4-BE49-F238E27FC236}">
                  <a16:creationId xmlns:a16="http://schemas.microsoft.com/office/drawing/2014/main" id="{F35EAB15-3851-4F15-AFD5-242885B99D4D}"/>
                </a:ext>
              </a:extLst>
            </p:cNvPr>
            <p:cNvSpPr/>
            <p:nvPr/>
          </p:nvSpPr>
          <p:spPr>
            <a:xfrm>
              <a:off x="7359299" y="1161956"/>
              <a:ext cx="9525" cy="9525"/>
            </a:xfrm>
            <a:custGeom>
              <a:avLst/>
              <a:gdLst>
                <a:gd name="connsiteX0" fmla="*/ 7335 w 9525"/>
                <a:gd name="connsiteY0" fmla="*/ 9618 h 9525"/>
                <a:gd name="connsiteX1" fmla="*/ 10193 w 9525"/>
                <a:gd name="connsiteY1" fmla="*/ 7713 h 9525"/>
                <a:gd name="connsiteX2" fmla="*/ 7335 w 9525"/>
                <a:gd name="connsiteY2" fmla="*/ 961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335" y="9618"/>
                  </a:moveTo>
                  <a:cubicBezTo>
                    <a:pt x="8288" y="9618"/>
                    <a:pt x="9241" y="9618"/>
                    <a:pt x="10193" y="7713"/>
                  </a:cubicBezTo>
                  <a:cubicBezTo>
                    <a:pt x="9241" y="6761"/>
                    <a:pt x="6383" y="6761"/>
                    <a:pt x="7335" y="961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88" name="Freeform: Shape 1087">
              <a:extLst>
                <a:ext uri="{FF2B5EF4-FFF2-40B4-BE49-F238E27FC236}">
                  <a16:creationId xmlns:a16="http://schemas.microsoft.com/office/drawing/2014/main" id="{91B42553-E79F-41E4-A782-36135CD04BEE}"/>
                </a:ext>
              </a:extLst>
            </p:cNvPr>
            <p:cNvSpPr/>
            <p:nvPr/>
          </p:nvSpPr>
          <p:spPr>
            <a:xfrm>
              <a:off x="7282339" y="1103682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10954" y="5027"/>
                    <a:pt x="7144" y="8837"/>
                    <a:pt x="7144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89" name="Freeform: Shape 1088">
              <a:extLst>
                <a:ext uri="{FF2B5EF4-FFF2-40B4-BE49-F238E27FC236}">
                  <a16:creationId xmlns:a16="http://schemas.microsoft.com/office/drawing/2014/main" id="{37853025-C187-4505-A6B8-7461ADF92EDC}"/>
                </a:ext>
              </a:extLst>
            </p:cNvPr>
            <p:cNvSpPr/>
            <p:nvPr/>
          </p:nvSpPr>
          <p:spPr>
            <a:xfrm>
              <a:off x="7268743" y="1094803"/>
              <a:ext cx="9525" cy="9525"/>
            </a:xfrm>
            <a:custGeom>
              <a:avLst/>
              <a:gdLst>
                <a:gd name="connsiteX0" fmla="*/ 9310 w 9525"/>
                <a:gd name="connsiteY0" fmla="*/ 7239 h 9525"/>
                <a:gd name="connsiteX1" fmla="*/ 9310 w 9525"/>
                <a:gd name="connsiteY1" fmla="*/ 723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310" y="7239"/>
                  </a:moveTo>
                  <a:cubicBezTo>
                    <a:pt x="11215" y="6286"/>
                    <a:pt x="3595" y="12954"/>
                    <a:pt x="9310" y="723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90" name="Freeform: Shape 1089">
              <a:extLst>
                <a:ext uri="{FF2B5EF4-FFF2-40B4-BE49-F238E27FC236}">
                  <a16:creationId xmlns:a16="http://schemas.microsoft.com/office/drawing/2014/main" id="{492B3AC0-2AF7-4C2C-A054-D8906D5458EA}"/>
                </a:ext>
              </a:extLst>
            </p:cNvPr>
            <p:cNvSpPr/>
            <p:nvPr/>
          </p:nvSpPr>
          <p:spPr>
            <a:xfrm>
              <a:off x="7331869" y="1205282"/>
              <a:ext cx="9525" cy="19050"/>
            </a:xfrm>
            <a:custGeom>
              <a:avLst/>
              <a:gdLst>
                <a:gd name="connsiteX0" fmla="*/ 7144 w 9525"/>
                <a:gd name="connsiteY0" fmla="*/ 13917 h 19050"/>
                <a:gd name="connsiteX1" fmla="*/ 7144 w 9525"/>
                <a:gd name="connsiteY1" fmla="*/ 1391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3917"/>
                  </a:moveTo>
                  <a:cubicBezTo>
                    <a:pt x="7144" y="13917"/>
                    <a:pt x="9049" y="-1323"/>
                    <a:pt x="7144" y="1391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91" name="Freeform: Shape 1090">
              <a:extLst>
                <a:ext uri="{FF2B5EF4-FFF2-40B4-BE49-F238E27FC236}">
                  <a16:creationId xmlns:a16="http://schemas.microsoft.com/office/drawing/2014/main" id="{5BB04C83-1149-4F07-BCD2-C6113A5324E1}"/>
                </a:ext>
              </a:extLst>
            </p:cNvPr>
            <p:cNvSpPr/>
            <p:nvPr/>
          </p:nvSpPr>
          <p:spPr>
            <a:xfrm>
              <a:off x="7157561" y="1094898"/>
              <a:ext cx="66675" cy="28575"/>
            </a:xfrm>
            <a:custGeom>
              <a:avLst/>
              <a:gdLst>
                <a:gd name="connsiteX0" fmla="*/ 47149 w 66675"/>
                <a:gd name="connsiteY0" fmla="*/ 18574 h 28575"/>
                <a:gd name="connsiteX1" fmla="*/ 55721 w 66675"/>
                <a:gd name="connsiteY1" fmla="*/ 27146 h 28575"/>
                <a:gd name="connsiteX2" fmla="*/ 60484 w 66675"/>
                <a:gd name="connsiteY2" fmla="*/ 10001 h 28575"/>
                <a:gd name="connsiteX3" fmla="*/ 60484 w 66675"/>
                <a:gd name="connsiteY3" fmla="*/ 7144 h 28575"/>
                <a:gd name="connsiteX4" fmla="*/ 7144 w 66675"/>
                <a:gd name="connsiteY4" fmla="*/ 7144 h 28575"/>
                <a:gd name="connsiteX5" fmla="*/ 8096 w 66675"/>
                <a:gd name="connsiteY5" fmla="*/ 28099 h 28575"/>
                <a:gd name="connsiteX6" fmla="*/ 47149 w 66675"/>
                <a:gd name="connsiteY6" fmla="*/ 1857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675" h="28575">
                  <a:moveTo>
                    <a:pt x="47149" y="18574"/>
                  </a:moveTo>
                  <a:cubicBezTo>
                    <a:pt x="47149" y="19526"/>
                    <a:pt x="50959" y="26194"/>
                    <a:pt x="55721" y="27146"/>
                  </a:cubicBezTo>
                  <a:cubicBezTo>
                    <a:pt x="51911" y="24289"/>
                    <a:pt x="58579" y="14764"/>
                    <a:pt x="60484" y="10001"/>
                  </a:cubicBezTo>
                  <a:cubicBezTo>
                    <a:pt x="59531" y="10001"/>
                    <a:pt x="59531" y="9049"/>
                    <a:pt x="60484" y="7144"/>
                  </a:cubicBezTo>
                  <a:cubicBezTo>
                    <a:pt x="53816" y="12859"/>
                    <a:pt x="25241" y="8096"/>
                    <a:pt x="7144" y="7144"/>
                  </a:cubicBezTo>
                  <a:cubicBezTo>
                    <a:pt x="15716" y="12859"/>
                    <a:pt x="9049" y="21431"/>
                    <a:pt x="8096" y="28099"/>
                  </a:cubicBezTo>
                  <a:cubicBezTo>
                    <a:pt x="13811" y="32861"/>
                    <a:pt x="48101" y="30004"/>
                    <a:pt x="47149" y="1857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92" name="Freeform: Shape 1091">
              <a:extLst>
                <a:ext uri="{FF2B5EF4-FFF2-40B4-BE49-F238E27FC236}">
                  <a16:creationId xmlns:a16="http://schemas.microsoft.com/office/drawing/2014/main" id="{5ABD18A1-421D-4081-ABE9-3C5603E7B0C6}"/>
                </a:ext>
              </a:extLst>
            </p:cNvPr>
            <p:cNvSpPr/>
            <p:nvPr/>
          </p:nvSpPr>
          <p:spPr>
            <a:xfrm>
              <a:off x="7207091" y="11139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93" name="Freeform: Shape 1092">
              <a:extLst>
                <a:ext uri="{FF2B5EF4-FFF2-40B4-BE49-F238E27FC236}">
                  <a16:creationId xmlns:a16="http://schemas.microsoft.com/office/drawing/2014/main" id="{C7021CDC-00B4-4109-83D4-A5464B351979}"/>
                </a:ext>
              </a:extLst>
            </p:cNvPr>
            <p:cNvSpPr/>
            <p:nvPr/>
          </p:nvSpPr>
          <p:spPr>
            <a:xfrm>
              <a:off x="7156609" y="109394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9049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94" name="Freeform: Shape 1093">
              <a:extLst>
                <a:ext uri="{FF2B5EF4-FFF2-40B4-BE49-F238E27FC236}">
                  <a16:creationId xmlns:a16="http://schemas.microsoft.com/office/drawing/2014/main" id="{7C0D4620-A129-4D4F-B407-78C115693E7A}"/>
                </a:ext>
              </a:extLst>
            </p:cNvPr>
            <p:cNvSpPr/>
            <p:nvPr/>
          </p:nvSpPr>
          <p:spPr>
            <a:xfrm>
              <a:off x="7215224" y="1097409"/>
              <a:ext cx="9525" cy="19050"/>
            </a:xfrm>
            <a:custGeom>
              <a:avLst/>
              <a:gdLst>
                <a:gd name="connsiteX0" fmla="*/ 9488 w 9525"/>
                <a:gd name="connsiteY0" fmla="*/ 12253 h 19050"/>
                <a:gd name="connsiteX1" fmla="*/ 9488 w 9525"/>
                <a:gd name="connsiteY1" fmla="*/ 1225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488" y="12253"/>
                  </a:moveTo>
                  <a:cubicBezTo>
                    <a:pt x="4726" y="1776"/>
                    <a:pt x="8536" y="10348"/>
                    <a:pt x="9488" y="122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95" name="Freeform: Shape 1094">
              <a:extLst>
                <a:ext uri="{FF2B5EF4-FFF2-40B4-BE49-F238E27FC236}">
                  <a16:creationId xmlns:a16="http://schemas.microsoft.com/office/drawing/2014/main" id="{EE193E1E-E8C0-4EFB-B0A8-E1282A00C1EC}"/>
                </a:ext>
              </a:extLst>
            </p:cNvPr>
            <p:cNvSpPr/>
            <p:nvPr/>
          </p:nvSpPr>
          <p:spPr>
            <a:xfrm>
              <a:off x="7212606" y="1092993"/>
              <a:ext cx="9525" cy="9525"/>
            </a:xfrm>
            <a:custGeom>
              <a:avLst/>
              <a:gdLst>
                <a:gd name="connsiteX0" fmla="*/ 7344 w 9525"/>
                <a:gd name="connsiteY0" fmla="*/ 7144 h 9525"/>
                <a:gd name="connsiteX1" fmla="*/ 73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7144"/>
                  </a:moveTo>
                  <a:cubicBezTo>
                    <a:pt x="6392" y="15716"/>
                    <a:pt x="9249" y="9049"/>
                    <a:pt x="73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96" name="Freeform: Shape 1095">
              <a:extLst>
                <a:ext uri="{FF2B5EF4-FFF2-40B4-BE49-F238E27FC236}">
                  <a16:creationId xmlns:a16="http://schemas.microsoft.com/office/drawing/2014/main" id="{CA6C0FD8-DA7A-42AA-AAB6-F780376DCFA1}"/>
                </a:ext>
              </a:extLst>
            </p:cNvPr>
            <p:cNvSpPr/>
            <p:nvPr/>
          </p:nvSpPr>
          <p:spPr>
            <a:xfrm>
              <a:off x="7208136" y="1202531"/>
              <a:ext cx="9525" cy="9525"/>
            </a:xfrm>
            <a:custGeom>
              <a:avLst/>
              <a:gdLst>
                <a:gd name="connsiteX0" fmla="*/ 9909 w 9525"/>
                <a:gd name="connsiteY0" fmla="*/ 7144 h 9525"/>
                <a:gd name="connsiteX1" fmla="*/ 990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9" y="7144"/>
                  </a:moveTo>
                  <a:cubicBezTo>
                    <a:pt x="8957" y="8096"/>
                    <a:pt x="4194" y="10954"/>
                    <a:pt x="990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97" name="Freeform: Shape 1096">
              <a:extLst>
                <a:ext uri="{FF2B5EF4-FFF2-40B4-BE49-F238E27FC236}">
                  <a16:creationId xmlns:a16="http://schemas.microsoft.com/office/drawing/2014/main" id="{64F39F11-6629-48FD-A490-F04D88B6E575}"/>
                </a:ext>
              </a:extLst>
            </p:cNvPr>
            <p:cNvSpPr/>
            <p:nvPr/>
          </p:nvSpPr>
          <p:spPr>
            <a:xfrm>
              <a:off x="7196614" y="1192731"/>
              <a:ext cx="9525" cy="9525"/>
            </a:xfrm>
            <a:custGeom>
              <a:avLst/>
              <a:gdLst>
                <a:gd name="connsiteX0" fmla="*/ 7144 w 9525"/>
                <a:gd name="connsiteY0" fmla="*/ 7419 h 9525"/>
                <a:gd name="connsiteX1" fmla="*/ 10954 w 9525"/>
                <a:gd name="connsiteY1" fmla="*/ 7419 h 9525"/>
                <a:gd name="connsiteX2" fmla="*/ 7144 w 9525"/>
                <a:gd name="connsiteY2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9"/>
                  </a:moveTo>
                  <a:cubicBezTo>
                    <a:pt x="8096" y="10276"/>
                    <a:pt x="10001" y="8371"/>
                    <a:pt x="10954" y="7419"/>
                  </a:cubicBezTo>
                  <a:cubicBezTo>
                    <a:pt x="9049" y="8371"/>
                    <a:pt x="10001" y="6466"/>
                    <a:pt x="7144" y="74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98" name="Freeform: Shape 1097">
              <a:extLst>
                <a:ext uri="{FF2B5EF4-FFF2-40B4-BE49-F238E27FC236}">
                  <a16:creationId xmlns:a16="http://schemas.microsoft.com/office/drawing/2014/main" id="{7FFDE55E-10A2-4843-B812-3738332599D2}"/>
                </a:ext>
              </a:extLst>
            </p:cNvPr>
            <p:cNvSpPr/>
            <p:nvPr/>
          </p:nvSpPr>
          <p:spPr>
            <a:xfrm>
              <a:off x="7195618" y="1227296"/>
              <a:ext cx="9525" cy="9525"/>
            </a:xfrm>
            <a:custGeom>
              <a:avLst/>
              <a:gdLst>
                <a:gd name="connsiteX0" fmla="*/ 10045 w 9525"/>
                <a:gd name="connsiteY0" fmla="*/ 7144 h 9525"/>
                <a:gd name="connsiteX1" fmla="*/ 10045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045" y="7144"/>
                  </a:moveTo>
                  <a:cubicBezTo>
                    <a:pt x="7187" y="9049"/>
                    <a:pt x="5282" y="10954"/>
                    <a:pt x="10045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99" name="Freeform: Shape 1098">
              <a:extLst>
                <a:ext uri="{FF2B5EF4-FFF2-40B4-BE49-F238E27FC236}">
                  <a16:creationId xmlns:a16="http://schemas.microsoft.com/office/drawing/2014/main" id="{220BE704-C383-4CB7-8570-3C3FCE3B7E8C}"/>
                </a:ext>
              </a:extLst>
            </p:cNvPr>
            <p:cNvSpPr/>
            <p:nvPr/>
          </p:nvSpPr>
          <p:spPr>
            <a:xfrm>
              <a:off x="7137559" y="111299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7144"/>
                  </a:lnTo>
                  <a:cubicBezTo>
                    <a:pt x="7144" y="8096"/>
                    <a:pt x="7144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00" name="Freeform: Shape 1099">
              <a:extLst>
                <a:ext uri="{FF2B5EF4-FFF2-40B4-BE49-F238E27FC236}">
                  <a16:creationId xmlns:a16="http://schemas.microsoft.com/office/drawing/2014/main" id="{91D78037-81F6-4124-9CF3-5FB1E88F32DC}"/>
                </a:ext>
              </a:extLst>
            </p:cNvPr>
            <p:cNvSpPr/>
            <p:nvPr/>
          </p:nvSpPr>
          <p:spPr>
            <a:xfrm>
              <a:off x="7126129" y="1093275"/>
              <a:ext cx="38100" cy="28575"/>
            </a:xfrm>
            <a:custGeom>
              <a:avLst/>
              <a:gdLst>
                <a:gd name="connsiteX0" fmla="*/ 37624 w 38100"/>
                <a:gd name="connsiteY0" fmla="*/ 24007 h 28575"/>
                <a:gd name="connsiteX1" fmla="*/ 7144 w 38100"/>
                <a:gd name="connsiteY1" fmla="*/ 22102 h 28575"/>
                <a:gd name="connsiteX2" fmla="*/ 16669 w 38100"/>
                <a:gd name="connsiteY2" fmla="*/ 24007 h 28575"/>
                <a:gd name="connsiteX3" fmla="*/ 17621 w 38100"/>
                <a:gd name="connsiteY3" fmla="*/ 16387 h 28575"/>
                <a:gd name="connsiteX4" fmla="*/ 37624 w 38100"/>
                <a:gd name="connsiteY4" fmla="*/ 24007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100" h="28575">
                  <a:moveTo>
                    <a:pt x="37624" y="24007"/>
                  </a:moveTo>
                  <a:cubicBezTo>
                    <a:pt x="35719" y="21149"/>
                    <a:pt x="26194" y="-11236"/>
                    <a:pt x="7144" y="22102"/>
                  </a:cubicBezTo>
                  <a:cubicBezTo>
                    <a:pt x="14764" y="17339"/>
                    <a:pt x="17621" y="17339"/>
                    <a:pt x="16669" y="24007"/>
                  </a:cubicBezTo>
                  <a:cubicBezTo>
                    <a:pt x="20479" y="21149"/>
                    <a:pt x="20479" y="18292"/>
                    <a:pt x="17621" y="16387"/>
                  </a:cubicBezTo>
                  <a:cubicBezTo>
                    <a:pt x="25241" y="1147"/>
                    <a:pt x="9049" y="47819"/>
                    <a:pt x="37624" y="2400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01" name="Freeform: Shape 1100">
              <a:extLst>
                <a:ext uri="{FF2B5EF4-FFF2-40B4-BE49-F238E27FC236}">
                  <a16:creationId xmlns:a16="http://schemas.microsoft.com/office/drawing/2014/main" id="{CA530DFA-5F69-4107-90C9-6CAC983E18BB}"/>
                </a:ext>
              </a:extLst>
            </p:cNvPr>
            <p:cNvSpPr/>
            <p:nvPr/>
          </p:nvSpPr>
          <p:spPr>
            <a:xfrm>
              <a:off x="7094696" y="11053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02" name="Freeform: Shape 1101">
              <a:extLst>
                <a:ext uri="{FF2B5EF4-FFF2-40B4-BE49-F238E27FC236}">
                  <a16:creationId xmlns:a16="http://schemas.microsoft.com/office/drawing/2014/main" id="{8EE7265C-ABED-4BA3-A711-78101B134AF4}"/>
                </a:ext>
              </a:extLst>
            </p:cNvPr>
            <p:cNvSpPr/>
            <p:nvPr/>
          </p:nvSpPr>
          <p:spPr>
            <a:xfrm>
              <a:off x="7096601" y="1100413"/>
              <a:ext cx="9525" cy="19050"/>
            </a:xfrm>
            <a:custGeom>
              <a:avLst/>
              <a:gdLst>
                <a:gd name="connsiteX0" fmla="*/ 7144 w 9525"/>
                <a:gd name="connsiteY0" fmla="*/ 14011 h 19050"/>
                <a:gd name="connsiteX1" fmla="*/ 7144 w 9525"/>
                <a:gd name="connsiteY1" fmla="*/ 1401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4011"/>
                  </a:moveTo>
                  <a:cubicBezTo>
                    <a:pt x="8096" y="676"/>
                    <a:pt x="7144" y="10201"/>
                    <a:pt x="7144" y="1401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03" name="Freeform: Shape 1102">
              <a:extLst>
                <a:ext uri="{FF2B5EF4-FFF2-40B4-BE49-F238E27FC236}">
                  <a16:creationId xmlns:a16="http://schemas.microsoft.com/office/drawing/2014/main" id="{5DDEF78F-89C7-4000-B7B1-EB114D5AF930}"/>
                </a:ext>
              </a:extLst>
            </p:cNvPr>
            <p:cNvSpPr/>
            <p:nvPr/>
          </p:nvSpPr>
          <p:spPr>
            <a:xfrm>
              <a:off x="7099952" y="1095851"/>
              <a:ext cx="9525" cy="19050"/>
            </a:xfrm>
            <a:custGeom>
              <a:avLst/>
              <a:gdLst>
                <a:gd name="connsiteX0" fmla="*/ 11413 w 9525"/>
                <a:gd name="connsiteY0" fmla="*/ 7144 h 19050"/>
                <a:gd name="connsiteX1" fmla="*/ 11413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1413" y="7144"/>
                  </a:moveTo>
                  <a:cubicBezTo>
                    <a:pt x="9508" y="9049"/>
                    <a:pt x="2841" y="35719"/>
                    <a:pt x="1141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04" name="Freeform: Shape 1103">
              <a:extLst>
                <a:ext uri="{FF2B5EF4-FFF2-40B4-BE49-F238E27FC236}">
                  <a16:creationId xmlns:a16="http://schemas.microsoft.com/office/drawing/2014/main" id="{C6044C64-1960-4F5E-867C-D5012B302271}"/>
                </a:ext>
              </a:extLst>
            </p:cNvPr>
            <p:cNvSpPr/>
            <p:nvPr/>
          </p:nvSpPr>
          <p:spPr>
            <a:xfrm>
              <a:off x="7121604" y="110156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10001"/>
                    <a:pt x="6906" y="12859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05" name="Freeform: Shape 1104">
              <a:extLst>
                <a:ext uri="{FF2B5EF4-FFF2-40B4-BE49-F238E27FC236}">
                  <a16:creationId xmlns:a16="http://schemas.microsoft.com/office/drawing/2014/main" id="{2462E81B-ACAF-4F70-A743-35433A18039B}"/>
                </a:ext>
              </a:extLst>
            </p:cNvPr>
            <p:cNvSpPr/>
            <p:nvPr/>
          </p:nvSpPr>
          <p:spPr>
            <a:xfrm>
              <a:off x="7118403" y="1104348"/>
              <a:ext cx="9525" cy="9525"/>
            </a:xfrm>
            <a:custGeom>
              <a:avLst/>
              <a:gdLst>
                <a:gd name="connsiteX0" fmla="*/ 10107 w 9525"/>
                <a:gd name="connsiteY0" fmla="*/ 7219 h 9525"/>
                <a:gd name="connsiteX1" fmla="*/ 10107 w 9525"/>
                <a:gd name="connsiteY1" fmla="*/ 72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107" y="7219"/>
                  </a:moveTo>
                  <a:cubicBezTo>
                    <a:pt x="10107" y="6266"/>
                    <a:pt x="3440" y="14839"/>
                    <a:pt x="10107" y="72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06" name="Freeform: Shape 1105">
              <a:extLst>
                <a:ext uri="{FF2B5EF4-FFF2-40B4-BE49-F238E27FC236}">
                  <a16:creationId xmlns:a16="http://schemas.microsoft.com/office/drawing/2014/main" id="{D85166D0-3748-4D4D-9836-386AE920E6A3}"/>
                </a:ext>
              </a:extLst>
            </p:cNvPr>
            <p:cNvSpPr/>
            <p:nvPr/>
          </p:nvSpPr>
          <p:spPr>
            <a:xfrm>
              <a:off x="7113746" y="1100613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cubicBezTo>
                    <a:pt x="8096" y="7144"/>
                    <a:pt x="8096" y="7144"/>
                    <a:pt x="7144" y="7144"/>
                  </a:cubicBezTo>
                  <a:lnTo>
                    <a:pt x="9049" y="809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07" name="Freeform: Shape 1106">
              <a:extLst>
                <a:ext uri="{FF2B5EF4-FFF2-40B4-BE49-F238E27FC236}">
                  <a16:creationId xmlns:a16="http://schemas.microsoft.com/office/drawing/2014/main" id="{7F477223-D8C3-452F-BF66-5D080730FF75}"/>
                </a:ext>
              </a:extLst>
            </p:cNvPr>
            <p:cNvSpPr/>
            <p:nvPr/>
          </p:nvSpPr>
          <p:spPr>
            <a:xfrm>
              <a:off x="7115334" y="1100825"/>
              <a:ext cx="9525" cy="9525"/>
            </a:xfrm>
            <a:custGeom>
              <a:avLst/>
              <a:gdLst>
                <a:gd name="connsiteX0" fmla="*/ 8414 w 9525"/>
                <a:gd name="connsiteY0" fmla="*/ 8837 h 9525"/>
                <a:gd name="connsiteX1" fmla="*/ 841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8837"/>
                  </a:moveTo>
                  <a:cubicBezTo>
                    <a:pt x="8414" y="8837"/>
                    <a:pt x="5556" y="5027"/>
                    <a:pt x="8414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08" name="Freeform: Shape 1107">
              <a:extLst>
                <a:ext uri="{FF2B5EF4-FFF2-40B4-BE49-F238E27FC236}">
                  <a16:creationId xmlns:a16="http://schemas.microsoft.com/office/drawing/2014/main" id="{3EACE030-F0D0-498E-A235-C180A1402999}"/>
                </a:ext>
              </a:extLst>
            </p:cNvPr>
            <p:cNvSpPr/>
            <p:nvPr/>
          </p:nvSpPr>
          <p:spPr>
            <a:xfrm>
              <a:off x="7118378" y="1096570"/>
              <a:ext cx="9525" cy="19050"/>
            </a:xfrm>
            <a:custGeom>
              <a:avLst/>
              <a:gdLst>
                <a:gd name="connsiteX0" fmla="*/ 8227 w 9525"/>
                <a:gd name="connsiteY0" fmla="*/ 14044 h 19050"/>
                <a:gd name="connsiteX1" fmla="*/ 8227 w 9525"/>
                <a:gd name="connsiteY1" fmla="*/ 140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227" y="14044"/>
                  </a:moveTo>
                  <a:cubicBezTo>
                    <a:pt x="9179" y="2614"/>
                    <a:pt x="5369" y="7377"/>
                    <a:pt x="8227" y="140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09" name="Freeform: Shape 1108">
              <a:extLst>
                <a:ext uri="{FF2B5EF4-FFF2-40B4-BE49-F238E27FC236}">
                  <a16:creationId xmlns:a16="http://schemas.microsoft.com/office/drawing/2014/main" id="{74A4F332-340B-4B69-86BA-C322D9425927}"/>
                </a:ext>
              </a:extLst>
            </p:cNvPr>
            <p:cNvSpPr/>
            <p:nvPr/>
          </p:nvSpPr>
          <p:spPr>
            <a:xfrm>
              <a:off x="7179448" y="1219676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5259" y="12859"/>
                    <a:pt x="8117" y="9049"/>
                    <a:pt x="906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10" name="Freeform: Shape 1109">
              <a:extLst>
                <a:ext uri="{FF2B5EF4-FFF2-40B4-BE49-F238E27FC236}">
                  <a16:creationId xmlns:a16="http://schemas.microsoft.com/office/drawing/2014/main" id="{BB25A32A-8B4B-4CF4-9A49-515A4A55350D}"/>
                </a:ext>
              </a:extLst>
            </p:cNvPr>
            <p:cNvSpPr/>
            <p:nvPr/>
          </p:nvSpPr>
          <p:spPr>
            <a:xfrm>
              <a:off x="7167086" y="121491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8096"/>
                    <a:pt x="8096" y="9049"/>
                    <a:pt x="7144" y="9049"/>
                  </a:cubicBezTo>
                  <a:cubicBezTo>
                    <a:pt x="9049" y="9049"/>
                    <a:pt x="9049" y="8096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11" name="Freeform: Shape 1110">
              <a:extLst>
                <a:ext uri="{FF2B5EF4-FFF2-40B4-BE49-F238E27FC236}">
                  <a16:creationId xmlns:a16="http://schemas.microsoft.com/office/drawing/2014/main" id="{473A78B5-C709-4C3E-8C17-ABC9C0BA2C18}"/>
                </a:ext>
              </a:extLst>
            </p:cNvPr>
            <p:cNvSpPr/>
            <p:nvPr/>
          </p:nvSpPr>
          <p:spPr>
            <a:xfrm>
              <a:off x="7156009" y="1216818"/>
              <a:ext cx="19050" cy="38100"/>
            </a:xfrm>
            <a:custGeom>
              <a:avLst/>
              <a:gdLst>
                <a:gd name="connsiteX0" fmla="*/ 8697 w 19050"/>
                <a:gd name="connsiteY0" fmla="*/ 32861 h 38100"/>
                <a:gd name="connsiteX1" fmla="*/ 19174 w 19050"/>
                <a:gd name="connsiteY1" fmla="*/ 7144 h 38100"/>
                <a:gd name="connsiteX2" fmla="*/ 8697 w 19050"/>
                <a:gd name="connsiteY2" fmla="*/ 32861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38100">
                  <a:moveTo>
                    <a:pt x="8697" y="32861"/>
                  </a:moveTo>
                  <a:cubicBezTo>
                    <a:pt x="4886" y="25241"/>
                    <a:pt x="12506" y="18574"/>
                    <a:pt x="19174" y="7144"/>
                  </a:cubicBezTo>
                  <a:cubicBezTo>
                    <a:pt x="124" y="20479"/>
                    <a:pt x="9649" y="27146"/>
                    <a:pt x="8697" y="3286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12" name="Freeform: Shape 1111">
              <a:extLst>
                <a:ext uri="{FF2B5EF4-FFF2-40B4-BE49-F238E27FC236}">
                  <a16:creationId xmlns:a16="http://schemas.microsoft.com/office/drawing/2014/main" id="{C7FD52A5-940D-4478-B5B9-482750E98DE9}"/>
                </a:ext>
              </a:extLst>
            </p:cNvPr>
            <p:cNvSpPr/>
            <p:nvPr/>
          </p:nvSpPr>
          <p:spPr>
            <a:xfrm>
              <a:off x="7161371" y="1250998"/>
              <a:ext cx="9525" cy="9525"/>
            </a:xfrm>
            <a:custGeom>
              <a:avLst/>
              <a:gdLst>
                <a:gd name="connsiteX0" fmla="*/ 7144 w 9525"/>
                <a:gd name="connsiteY0" fmla="*/ 9159 h 9525"/>
                <a:gd name="connsiteX1" fmla="*/ 9049 w 9525"/>
                <a:gd name="connsiteY1" fmla="*/ 8206 h 9525"/>
                <a:gd name="connsiteX2" fmla="*/ 7144 w 9525"/>
                <a:gd name="connsiteY2" fmla="*/ 915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159"/>
                  </a:moveTo>
                  <a:cubicBezTo>
                    <a:pt x="8096" y="10111"/>
                    <a:pt x="9049" y="9159"/>
                    <a:pt x="9049" y="8206"/>
                  </a:cubicBezTo>
                  <a:cubicBezTo>
                    <a:pt x="9049" y="5349"/>
                    <a:pt x="8096" y="9159"/>
                    <a:pt x="7144" y="915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13" name="Freeform: Shape 1112">
              <a:extLst>
                <a:ext uri="{FF2B5EF4-FFF2-40B4-BE49-F238E27FC236}">
                  <a16:creationId xmlns:a16="http://schemas.microsoft.com/office/drawing/2014/main" id="{4A136A2E-5081-444D-8B07-6231FE0F6A04}"/>
                </a:ext>
              </a:extLst>
            </p:cNvPr>
            <p:cNvSpPr/>
            <p:nvPr/>
          </p:nvSpPr>
          <p:spPr>
            <a:xfrm>
              <a:off x="7141051" y="1177766"/>
              <a:ext cx="9525" cy="19050"/>
            </a:xfrm>
            <a:custGeom>
              <a:avLst/>
              <a:gdLst>
                <a:gd name="connsiteX0" fmla="*/ 8414 w 9525"/>
                <a:gd name="connsiteY0" fmla="*/ 7144 h 19050"/>
                <a:gd name="connsiteX1" fmla="*/ 841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414" y="7144"/>
                  </a:moveTo>
                  <a:cubicBezTo>
                    <a:pt x="5556" y="17621"/>
                    <a:pt x="8414" y="10954"/>
                    <a:pt x="841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14" name="Freeform: Shape 1113">
              <a:extLst>
                <a:ext uri="{FF2B5EF4-FFF2-40B4-BE49-F238E27FC236}">
                  <a16:creationId xmlns:a16="http://schemas.microsoft.com/office/drawing/2014/main" id="{87309FAD-C379-4E5F-9EBD-43264AA86AB3}"/>
                </a:ext>
              </a:extLst>
            </p:cNvPr>
            <p:cNvSpPr/>
            <p:nvPr/>
          </p:nvSpPr>
          <p:spPr>
            <a:xfrm>
              <a:off x="7143274" y="118062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7144" y="8096"/>
                    <a:pt x="7144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15" name="Freeform: Shape 1114">
              <a:extLst>
                <a:ext uri="{FF2B5EF4-FFF2-40B4-BE49-F238E27FC236}">
                  <a16:creationId xmlns:a16="http://schemas.microsoft.com/office/drawing/2014/main" id="{966377CB-F016-4CCB-B866-66C775567B92}"/>
                </a:ext>
              </a:extLst>
            </p:cNvPr>
            <p:cNvSpPr/>
            <p:nvPr/>
          </p:nvSpPr>
          <p:spPr>
            <a:xfrm>
              <a:off x="7142321" y="11768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16" name="Freeform: Shape 1115">
              <a:extLst>
                <a:ext uri="{FF2B5EF4-FFF2-40B4-BE49-F238E27FC236}">
                  <a16:creationId xmlns:a16="http://schemas.microsoft.com/office/drawing/2014/main" id="{BB4BA269-81C1-4CF0-96FB-C60252D67547}"/>
                </a:ext>
              </a:extLst>
            </p:cNvPr>
            <p:cNvSpPr/>
            <p:nvPr/>
          </p:nvSpPr>
          <p:spPr>
            <a:xfrm>
              <a:off x="7107079" y="1096181"/>
              <a:ext cx="9525" cy="9525"/>
            </a:xfrm>
            <a:custGeom>
              <a:avLst/>
              <a:gdLst>
                <a:gd name="connsiteX0" fmla="*/ 9049 w 9525"/>
                <a:gd name="connsiteY0" fmla="*/ 8718 h 9525"/>
                <a:gd name="connsiteX1" fmla="*/ 7144 w 9525"/>
                <a:gd name="connsiteY1" fmla="*/ 7766 h 9525"/>
                <a:gd name="connsiteX2" fmla="*/ 9049 w 9525"/>
                <a:gd name="connsiteY2" fmla="*/ 871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718"/>
                  </a:moveTo>
                  <a:cubicBezTo>
                    <a:pt x="9049" y="5861"/>
                    <a:pt x="8096" y="7766"/>
                    <a:pt x="7144" y="7766"/>
                  </a:cubicBezTo>
                  <a:cubicBezTo>
                    <a:pt x="7144" y="8718"/>
                    <a:pt x="8096" y="9671"/>
                    <a:pt x="9049" y="871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17" name="Freeform: Shape 1116">
              <a:extLst>
                <a:ext uri="{FF2B5EF4-FFF2-40B4-BE49-F238E27FC236}">
                  <a16:creationId xmlns:a16="http://schemas.microsoft.com/office/drawing/2014/main" id="{C36B0D5F-3A26-4C27-8B33-982232A7D5CE}"/>
                </a:ext>
              </a:extLst>
            </p:cNvPr>
            <p:cNvSpPr/>
            <p:nvPr/>
          </p:nvSpPr>
          <p:spPr>
            <a:xfrm>
              <a:off x="7057549" y="1098708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lnTo>
                    <a:pt x="7144" y="7144"/>
                  </a:lnTo>
                  <a:cubicBezTo>
                    <a:pt x="8096" y="8096"/>
                    <a:pt x="8096" y="8096"/>
                    <a:pt x="8096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18" name="Freeform: Shape 1117">
              <a:extLst>
                <a:ext uri="{FF2B5EF4-FFF2-40B4-BE49-F238E27FC236}">
                  <a16:creationId xmlns:a16="http://schemas.microsoft.com/office/drawing/2014/main" id="{1BBC688F-C47B-4F4A-8434-96C9F55656E8}"/>
                </a:ext>
              </a:extLst>
            </p:cNvPr>
            <p:cNvSpPr/>
            <p:nvPr/>
          </p:nvSpPr>
          <p:spPr>
            <a:xfrm>
              <a:off x="7028974" y="11691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19" name="Freeform: Shape 1118">
              <a:extLst>
                <a:ext uri="{FF2B5EF4-FFF2-40B4-BE49-F238E27FC236}">
                  <a16:creationId xmlns:a16="http://schemas.microsoft.com/office/drawing/2014/main" id="{62FCB2EC-327A-4103-9CE6-7A950470F8D1}"/>
                </a:ext>
              </a:extLst>
            </p:cNvPr>
            <p:cNvSpPr/>
            <p:nvPr/>
          </p:nvSpPr>
          <p:spPr>
            <a:xfrm>
              <a:off x="7026592" y="1170146"/>
              <a:ext cx="9525" cy="9525"/>
            </a:xfrm>
            <a:custGeom>
              <a:avLst/>
              <a:gdLst>
                <a:gd name="connsiteX0" fmla="*/ 8573 w 9525"/>
                <a:gd name="connsiteY0" fmla="*/ 7144 h 9525"/>
                <a:gd name="connsiteX1" fmla="*/ 857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573" y="7144"/>
                  </a:moveTo>
                  <a:cubicBezTo>
                    <a:pt x="6667" y="11906"/>
                    <a:pt x="6667" y="10954"/>
                    <a:pt x="857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20" name="Freeform: Shape 1119">
              <a:extLst>
                <a:ext uri="{FF2B5EF4-FFF2-40B4-BE49-F238E27FC236}">
                  <a16:creationId xmlns:a16="http://schemas.microsoft.com/office/drawing/2014/main" id="{7785A348-A1D9-4FCA-9D84-19C98A46AE10}"/>
                </a:ext>
              </a:extLst>
            </p:cNvPr>
            <p:cNvSpPr/>
            <p:nvPr/>
          </p:nvSpPr>
          <p:spPr>
            <a:xfrm>
              <a:off x="7241381" y="6872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9049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21" name="Freeform: Shape 1120">
              <a:extLst>
                <a:ext uri="{FF2B5EF4-FFF2-40B4-BE49-F238E27FC236}">
                  <a16:creationId xmlns:a16="http://schemas.microsoft.com/office/drawing/2014/main" id="{242F0C84-BAA9-4311-A33A-1B31052A12DB}"/>
                </a:ext>
              </a:extLst>
            </p:cNvPr>
            <p:cNvSpPr/>
            <p:nvPr/>
          </p:nvSpPr>
          <p:spPr>
            <a:xfrm>
              <a:off x="7242697" y="683398"/>
              <a:ext cx="9525" cy="9525"/>
            </a:xfrm>
            <a:custGeom>
              <a:avLst/>
              <a:gdLst>
                <a:gd name="connsiteX0" fmla="*/ 11543 w 9525"/>
                <a:gd name="connsiteY0" fmla="*/ 9069 h 9525"/>
                <a:gd name="connsiteX1" fmla="*/ 11543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543" y="9069"/>
                  </a:moveTo>
                  <a:cubicBezTo>
                    <a:pt x="3923" y="5259"/>
                    <a:pt x="7733" y="8117"/>
                    <a:pt x="11543" y="906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22" name="Freeform: Shape 1121">
              <a:extLst>
                <a:ext uri="{FF2B5EF4-FFF2-40B4-BE49-F238E27FC236}">
                  <a16:creationId xmlns:a16="http://schemas.microsoft.com/office/drawing/2014/main" id="{B337E394-172B-4CF9-90A7-B9D75FF3D492}"/>
                </a:ext>
              </a:extLst>
            </p:cNvPr>
            <p:cNvSpPr/>
            <p:nvPr/>
          </p:nvSpPr>
          <p:spPr>
            <a:xfrm>
              <a:off x="7254716" y="6386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23" name="Freeform: Shape 1122">
              <a:extLst>
                <a:ext uri="{FF2B5EF4-FFF2-40B4-BE49-F238E27FC236}">
                  <a16:creationId xmlns:a16="http://schemas.microsoft.com/office/drawing/2014/main" id="{76AEEA04-8E70-4C10-AFE9-0C862810B610}"/>
                </a:ext>
              </a:extLst>
            </p:cNvPr>
            <p:cNvSpPr/>
            <p:nvPr/>
          </p:nvSpPr>
          <p:spPr>
            <a:xfrm>
              <a:off x="7254716" y="6091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24" name="Freeform: Shape 1123">
              <a:extLst>
                <a:ext uri="{FF2B5EF4-FFF2-40B4-BE49-F238E27FC236}">
                  <a16:creationId xmlns:a16="http://schemas.microsoft.com/office/drawing/2014/main" id="{F64AC07D-CB7C-4C28-979C-3B503793CC07}"/>
                </a:ext>
              </a:extLst>
            </p:cNvPr>
            <p:cNvSpPr/>
            <p:nvPr/>
          </p:nvSpPr>
          <p:spPr>
            <a:xfrm>
              <a:off x="7258526" y="6034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25" name="Freeform: Shape 1124">
              <a:extLst>
                <a:ext uri="{FF2B5EF4-FFF2-40B4-BE49-F238E27FC236}">
                  <a16:creationId xmlns:a16="http://schemas.microsoft.com/office/drawing/2014/main" id="{D8BD1163-CDB3-4484-825A-158D5B5FC86C}"/>
                </a:ext>
              </a:extLst>
            </p:cNvPr>
            <p:cNvSpPr/>
            <p:nvPr/>
          </p:nvSpPr>
          <p:spPr>
            <a:xfrm>
              <a:off x="7254716" y="63769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26" name="Freeform: Shape 1125">
              <a:extLst>
                <a:ext uri="{FF2B5EF4-FFF2-40B4-BE49-F238E27FC236}">
                  <a16:creationId xmlns:a16="http://schemas.microsoft.com/office/drawing/2014/main" id="{56B7B835-C548-43AF-9C93-87F9FBCE3057}"/>
                </a:ext>
              </a:extLst>
            </p:cNvPr>
            <p:cNvSpPr/>
            <p:nvPr/>
          </p:nvSpPr>
          <p:spPr>
            <a:xfrm>
              <a:off x="7240429" y="6777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27" name="Freeform: Shape 1126">
              <a:extLst>
                <a:ext uri="{FF2B5EF4-FFF2-40B4-BE49-F238E27FC236}">
                  <a16:creationId xmlns:a16="http://schemas.microsoft.com/office/drawing/2014/main" id="{1D0A52C3-5832-4B47-9D81-088C8BBC913A}"/>
                </a:ext>
              </a:extLst>
            </p:cNvPr>
            <p:cNvSpPr/>
            <p:nvPr/>
          </p:nvSpPr>
          <p:spPr>
            <a:xfrm>
              <a:off x="7257574" y="6510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28" name="Freeform: Shape 1127">
              <a:extLst>
                <a:ext uri="{FF2B5EF4-FFF2-40B4-BE49-F238E27FC236}">
                  <a16:creationId xmlns:a16="http://schemas.microsoft.com/office/drawing/2014/main" id="{CC471402-F9B8-40FC-8224-674265500EC1}"/>
                </a:ext>
              </a:extLst>
            </p:cNvPr>
            <p:cNvSpPr/>
            <p:nvPr/>
          </p:nvSpPr>
          <p:spPr>
            <a:xfrm>
              <a:off x="7254811" y="661087"/>
              <a:ext cx="9525" cy="9525"/>
            </a:xfrm>
            <a:custGeom>
              <a:avLst/>
              <a:gdLst>
                <a:gd name="connsiteX0" fmla="*/ 9907 w 9525"/>
                <a:gd name="connsiteY0" fmla="*/ 7567 h 9525"/>
                <a:gd name="connsiteX1" fmla="*/ 990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7" y="7567"/>
                  </a:moveTo>
                  <a:cubicBezTo>
                    <a:pt x="10859" y="6615"/>
                    <a:pt x="3239" y="7567"/>
                    <a:pt x="9907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29" name="Freeform: Shape 1128">
              <a:extLst>
                <a:ext uri="{FF2B5EF4-FFF2-40B4-BE49-F238E27FC236}">
                  <a16:creationId xmlns:a16="http://schemas.microsoft.com/office/drawing/2014/main" id="{372ED80E-533E-437E-9D04-D143C7971450}"/>
                </a:ext>
              </a:extLst>
            </p:cNvPr>
            <p:cNvSpPr/>
            <p:nvPr/>
          </p:nvSpPr>
          <p:spPr>
            <a:xfrm>
              <a:off x="7251859" y="6767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30" name="Freeform: Shape 1129">
              <a:extLst>
                <a:ext uri="{FF2B5EF4-FFF2-40B4-BE49-F238E27FC236}">
                  <a16:creationId xmlns:a16="http://schemas.microsoft.com/office/drawing/2014/main" id="{8445253E-9B8E-45C8-9660-E8A5C28878EA}"/>
                </a:ext>
              </a:extLst>
            </p:cNvPr>
            <p:cNvSpPr/>
            <p:nvPr/>
          </p:nvSpPr>
          <p:spPr>
            <a:xfrm>
              <a:off x="7258526" y="6443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31" name="Freeform: Shape 1130">
              <a:extLst>
                <a:ext uri="{FF2B5EF4-FFF2-40B4-BE49-F238E27FC236}">
                  <a16:creationId xmlns:a16="http://schemas.microsoft.com/office/drawing/2014/main" id="{AD653C83-8369-42F3-B64F-0A038D4EB99E}"/>
                </a:ext>
              </a:extLst>
            </p:cNvPr>
            <p:cNvSpPr/>
            <p:nvPr/>
          </p:nvSpPr>
          <p:spPr>
            <a:xfrm>
              <a:off x="7245191" y="3719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32" name="Freeform: Shape 1131">
              <a:extLst>
                <a:ext uri="{FF2B5EF4-FFF2-40B4-BE49-F238E27FC236}">
                  <a16:creationId xmlns:a16="http://schemas.microsoft.com/office/drawing/2014/main" id="{01B1A276-0ACD-4E65-83E7-0D151A2E54A4}"/>
                </a:ext>
              </a:extLst>
            </p:cNvPr>
            <p:cNvSpPr/>
            <p:nvPr/>
          </p:nvSpPr>
          <p:spPr>
            <a:xfrm>
              <a:off x="7254716" y="2290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95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33" name="Freeform: Shape 1132">
              <a:extLst>
                <a:ext uri="{FF2B5EF4-FFF2-40B4-BE49-F238E27FC236}">
                  <a16:creationId xmlns:a16="http://schemas.microsoft.com/office/drawing/2014/main" id="{39642B41-39C1-47B5-BE98-9D905D0E7A16}"/>
                </a:ext>
              </a:extLst>
            </p:cNvPr>
            <p:cNvSpPr/>
            <p:nvPr/>
          </p:nvSpPr>
          <p:spPr>
            <a:xfrm>
              <a:off x="7261384" y="5948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34" name="Freeform: Shape 1133">
              <a:extLst>
                <a:ext uri="{FF2B5EF4-FFF2-40B4-BE49-F238E27FC236}">
                  <a16:creationId xmlns:a16="http://schemas.microsoft.com/office/drawing/2014/main" id="{51150C89-3C1C-4210-95C7-52B5EC09B48E}"/>
                </a:ext>
              </a:extLst>
            </p:cNvPr>
            <p:cNvSpPr/>
            <p:nvPr/>
          </p:nvSpPr>
          <p:spPr>
            <a:xfrm>
              <a:off x="7253764" y="512723"/>
              <a:ext cx="19050" cy="9525"/>
            </a:xfrm>
            <a:custGeom>
              <a:avLst/>
              <a:gdLst>
                <a:gd name="connsiteX0" fmla="*/ 12859 w 19050"/>
                <a:gd name="connsiteY0" fmla="*/ 8294 h 9525"/>
                <a:gd name="connsiteX1" fmla="*/ 7144 w 19050"/>
                <a:gd name="connsiteY1" fmla="*/ 7341 h 9525"/>
                <a:gd name="connsiteX2" fmla="*/ 12859 w 19050"/>
                <a:gd name="connsiteY2" fmla="*/ 82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8294"/>
                  </a:moveTo>
                  <a:cubicBezTo>
                    <a:pt x="10001" y="9246"/>
                    <a:pt x="10001" y="6389"/>
                    <a:pt x="7144" y="7341"/>
                  </a:cubicBezTo>
                  <a:cubicBezTo>
                    <a:pt x="8096" y="7341"/>
                    <a:pt x="11906" y="9246"/>
                    <a:pt x="12859" y="829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35" name="Freeform: Shape 1134">
              <a:extLst>
                <a:ext uri="{FF2B5EF4-FFF2-40B4-BE49-F238E27FC236}">
                  <a16:creationId xmlns:a16="http://schemas.microsoft.com/office/drawing/2014/main" id="{6C35D54A-2F6B-46AA-9C36-7DD05A6B7F20}"/>
                </a:ext>
              </a:extLst>
            </p:cNvPr>
            <p:cNvSpPr/>
            <p:nvPr/>
          </p:nvSpPr>
          <p:spPr>
            <a:xfrm>
              <a:off x="7240429" y="6777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36" name="Freeform: Shape 1135">
              <a:extLst>
                <a:ext uri="{FF2B5EF4-FFF2-40B4-BE49-F238E27FC236}">
                  <a16:creationId xmlns:a16="http://schemas.microsoft.com/office/drawing/2014/main" id="{BA0A764C-9F9D-449C-9EEA-9ECFDE10B717}"/>
                </a:ext>
              </a:extLst>
            </p:cNvPr>
            <p:cNvSpPr/>
            <p:nvPr/>
          </p:nvSpPr>
          <p:spPr>
            <a:xfrm>
              <a:off x="7253340" y="51292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37" name="Freeform: Shape 1136">
              <a:extLst>
                <a:ext uri="{FF2B5EF4-FFF2-40B4-BE49-F238E27FC236}">
                  <a16:creationId xmlns:a16="http://schemas.microsoft.com/office/drawing/2014/main" id="{686FB22D-7D59-4240-A432-37770CB4F3AE}"/>
                </a:ext>
              </a:extLst>
            </p:cNvPr>
            <p:cNvSpPr/>
            <p:nvPr/>
          </p:nvSpPr>
          <p:spPr>
            <a:xfrm>
              <a:off x="7257574" y="57388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38" name="Freeform: Shape 1137">
              <a:extLst>
                <a:ext uri="{FF2B5EF4-FFF2-40B4-BE49-F238E27FC236}">
                  <a16:creationId xmlns:a16="http://schemas.microsoft.com/office/drawing/2014/main" id="{06F0747A-BB5D-4B22-9751-3DC39160423D}"/>
                </a:ext>
              </a:extLst>
            </p:cNvPr>
            <p:cNvSpPr/>
            <p:nvPr/>
          </p:nvSpPr>
          <p:spPr>
            <a:xfrm>
              <a:off x="7255669" y="5891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39" name="Freeform: Shape 1138">
              <a:extLst>
                <a:ext uri="{FF2B5EF4-FFF2-40B4-BE49-F238E27FC236}">
                  <a16:creationId xmlns:a16="http://schemas.microsoft.com/office/drawing/2014/main" id="{93AC92B7-B23C-4AC8-BB0E-6CB4F8142C69}"/>
                </a:ext>
              </a:extLst>
            </p:cNvPr>
            <p:cNvSpPr/>
            <p:nvPr/>
          </p:nvSpPr>
          <p:spPr>
            <a:xfrm>
              <a:off x="7254046" y="565414"/>
              <a:ext cx="9525" cy="9525"/>
            </a:xfrm>
            <a:custGeom>
              <a:avLst/>
              <a:gdLst>
                <a:gd name="connsiteX0" fmla="*/ 7814 w 9525"/>
                <a:gd name="connsiteY0" fmla="*/ 7990 h 9525"/>
                <a:gd name="connsiteX1" fmla="*/ 781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14" y="7990"/>
                  </a:moveTo>
                  <a:cubicBezTo>
                    <a:pt x="8767" y="6085"/>
                    <a:pt x="5910" y="7990"/>
                    <a:pt x="7814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40" name="Freeform: Shape 1139">
              <a:extLst>
                <a:ext uri="{FF2B5EF4-FFF2-40B4-BE49-F238E27FC236}">
                  <a16:creationId xmlns:a16="http://schemas.microsoft.com/office/drawing/2014/main" id="{5BE90349-C9A6-40D0-A220-A8530F309EE6}"/>
                </a:ext>
              </a:extLst>
            </p:cNvPr>
            <p:cNvSpPr/>
            <p:nvPr/>
          </p:nvSpPr>
          <p:spPr>
            <a:xfrm>
              <a:off x="7253340" y="55768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41" name="Freeform: Shape 1140">
              <a:extLst>
                <a:ext uri="{FF2B5EF4-FFF2-40B4-BE49-F238E27FC236}">
                  <a16:creationId xmlns:a16="http://schemas.microsoft.com/office/drawing/2014/main" id="{499AE112-0FF1-450C-88C3-A3E86C473552}"/>
                </a:ext>
              </a:extLst>
            </p:cNvPr>
            <p:cNvSpPr/>
            <p:nvPr/>
          </p:nvSpPr>
          <p:spPr>
            <a:xfrm>
              <a:off x="7248049" y="39534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10001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9049" y="7567"/>
                    <a:pt x="10001" y="7567"/>
                  </a:cubicBezTo>
                  <a:cubicBezTo>
                    <a:pt x="8096" y="7567"/>
                    <a:pt x="7144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42" name="Freeform: Shape 1141">
              <a:extLst>
                <a:ext uri="{FF2B5EF4-FFF2-40B4-BE49-F238E27FC236}">
                  <a16:creationId xmlns:a16="http://schemas.microsoft.com/office/drawing/2014/main" id="{E7909990-85EF-495B-BC27-E0F93255ED0A}"/>
                </a:ext>
              </a:extLst>
            </p:cNvPr>
            <p:cNvSpPr/>
            <p:nvPr/>
          </p:nvSpPr>
          <p:spPr>
            <a:xfrm>
              <a:off x="7240111" y="677703"/>
              <a:ext cx="9525" cy="9525"/>
            </a:xfrm>
            <a:custGeom>
              <a:avLst/>
              <a:gdLst>
                <a:gd name="connsiteX0" fmla="*/ 8414 w 9525"/>
                <a:gd name="connsiteY0" fmla="*/ 7144 h 9525"/>
                <a:gd name="connsiteX1" fmla="*/ 841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144"/>
                  </a:moveTo>
                  <a:cubicBezTo>
                    <a:pt x="5556" y="7144"/>
                    <a:pt x="8414" y="7144"/>
                    <a:pt x="841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43" name="Freeform: Shape 1142">
              <a:extLst>
                <a:ext uri="{FF2B5EF4-FFF2-40B4-BE49-F238E27FC236}">
                  <a16:creationId xmlns:a16="http://schemas.microsoft.com/office/drawing/2014/main" id="{E580D75B-8AFF-4AB6-9316-C8819175776C}"/>
                </a:ext>
              </a:extLst>
            </p:cNvPr>
            <p:cNvSpPr/>
            <p:nvPr/>
          </p:nvSpPr>
          <p:spPr>
            <a:xfrm>
              <a:off x="7231856" y="56530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7144" y="7144"/>
                  </a:lnTo>
                  <a:cubicBezTo>
                    <a:pt x="7144" y="7144"/>
                    <a:pt x="7144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44" name="Freeform: Shape 1143">
              <a:extLst>
                <a:ext uri="{FF2B5EF4-FFF2-40B4-BE49-F238E27FC236}">
                  <a16:creationId xmlns:a16="http://schemas.microsoft.com/office/drawing/2014/main" id="{670CD014-9838-4BC2-831A-820E3D4CBA35}"/>
                </a:ext>
              </a:extLst>
            </p:cNvPr>
            <p:cNvSpPr/>
            <p:nvPr/>
          </p:nvSpPr>
          <p:spPr>
            <a:xfrm>
              <a:off x="7244239" y="4538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45" name="Freeform: Shape 1144">
              <a:extLst>
                <a:ext uri="{FF2B5EF4-FFF2-40B4-BE49-F238E27FC236}">
                  <a16:creationId xmlns:a16="http://schemas.microsoft.com/office/drawing/2014/main" id="{5EE7F7A2-2F1F-4270-B76A-5BD16D8EC156}"/>
                </a:ext>
              </a:extLst>
            </p:cNvPr>
            <p:cNvSpPr/>
            <p:nvPr/>
          </p:nvSpPr>
          <p:spPr>
            <a:xfrm>
              <a:off x="7231856" y="56012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10001" y="7567"/>
                    <a:pt x="9049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46" name="Freeform: Shape 1145">
              <a:extLst>
                <a:ext uri="{FF2B5EF4-FFF2-40B4-BE49-F238E27FC236}">
                  <a16:creationId xmlns:a16="http://schemas.microsoft.com/office/drawing/2014/main" id="{6A8C411D-116B-45EE-8858-BFBF6467B36F}"/>
                </a:ext>
              </a:extLst>
            </p:cNvPr>
            <p:cNvSpPr/>
            <p:nvPr/>
          </p:nvSpPr>
          <p:spPr>
            <a:xfrm>
              <a:off x="7250906" y="3957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47" name="Freeform: Shape 1146">
              <a:extLst>
                <a:ext uri="{FF2B5EF4-FFF2-40B4-BE49-F238E27FC236}">
                  <a16:creationId xmlns:a16="http://schemas.microsoft.com/office/drawing/2014/main" id="{134E482A-6D9A-4803-8844-A371DB41D177}"/>
                </a:ext>
              </a:extLst>
            </p:cNvPr>
            <p:cNvSpPr/>
            <p:nvPr/>
          </p:nvSpPr>
          <p:spPr>
            <a:xfrm>
              <a:off x="7236619" y="229984"/>
              <a:ext cx="47625" cy="466725"/>
            </a:xfrm>
            <a:custGeom>
              <a:avLst/>
              <a:gdLst>
                <a:gd name="connsiteX0" fmla="*/ 14764 w 47625"/>
                <a:gd name="connsiteY0" fmla="*/ 164351 h 466725"/>
                <a:gd name="connsiteX1" fmla="*/ 17621 w 47625"/>
                <a:gd name="connsiteY1" fmla="*/ 173876 h 466725"/>
                <a:gd name="connsiteX2" fmla="*/ 16669 w 47625"/>
                <a:gd name="connsiteY2" fmla="*/ 369138 h 466725"/>
                <a:gd name="connsiteX3" fmla="*/ 15716 w 47625"/>
                <a:gd name="connsiteY3" fmla="*/ 459626 h 466725"/>
                <a:gd name="connsiteX4" fmla="*/ 13811 w 47625"/>
                <a:gd name="connsiteY4" fmla="*/ 458673 h 466725"/>
                <a:gd name="connsiteX5" fmla="*/ 16669 w 47625"/>
                <a:gd name="connsiteY5" fmla="*/ 458673 h 466725"/>
                <a:gd name="connsiteX6" fmla="*/ 25241 w 47625"/>
                <a:gd name="connsiteY6" fmla="*/ 415811 h 466725"/>
                <a:gd name="connsiteX7" fmla="*/ 21431 w 47625"/>
                <a:gd name="connsiteY7" fmla="*/ 387236 h 466725"/>
                <a:gd name="connsiteX8" fmla="*/ 30956 w 47625"/>
                <a:gd name="connsiteY8" fmla="*/ 359613 h 466725"/>
                <a:gd name="connsiteX9" fmla="*/ 46196 w 47625"/>
                <a:gd name="connsiteY9" fmla="*/ 197688 h 466725"/>
                <a:gd name="connsiteX10" fmla="*/ 44291 w 47625"/>
                <a:gd name="connsiteY10" fmla="*/ 190068 h 466725"/>
                <a:gd name="connsiteX11" fmla="*/ 34766 w 47625"/>
                <a:gd name="connsiteY11" fmla="*/ 7188 h 466725"/>
                <a:gd name="connsiteX12" fmla="*/ 15716 w 47625"/>
                <a:gd name="connsiteY12" fmla="*/ 140538 h 466725"/>
                <a:gd name="connsiteX13" fmla="*/ 16669 w 47625"/>
                <a:gd name="connsiteY13" fmla="*/ 141491 h 466725"/>
                <a:gd name="connsiteX14" fmla="*/ 15716 w 47625"/>
                <a:gd name="connsiteY14" fmla="*/ 143396 h 466725"/>
                <a:gd name="connsiteX15" fmla="*/ 14764 w 47625"/>
                <a:gd name="connsiteY15" fmla="*/ 164351 h 466725"/>
                <a:gd name="connsiteX16" fmla="*/ 23336 w 47625"/>
                <a:gd name="connsiteY16" fmla="*/ 192926 h 466725"/>
                <a:gd name="connsiteX17" fmla="*/ 23336 w 47625"/>
                <a:gd name="connsiteY17" fmla="*/ 192926 h 466725"/>
                <a:gd name="connsiteX18" fmla="*/ 23336 w 47625"/>
                <a:gd name="connsiteY18" fmla="*/ 195783 h 466725"/>
                <a:gd name="connsiteX19" fmla="*/ 23336 w 47625"/>
                <a:gd name="connsiteY19" fmla="*/ 195783 h 466725"/>
                <a:gd name="connsiteX20" fmla="*/ 43339 w 47625"/>
                <a:gd name="connsiteY20" fmla="*/ 191021 h 466725"/>
                <a:gd name="connsiteX21" fmla="*/ 43339 w 47625"/>
                <a:gd name="connsiteY21" fmla="*/ 191021 h 466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7625" h="466725">
                  <a:moveTo>
                    <a:pt x="14764" y="164351"/>
                  </a:moveTo>
                  <a:cubicBezTo>
                    <a:pt x="14764" y="173876"/>
                    <a:pt x="38576" y="170066"/>
                    <a:pt x="17621" y="173876"/>
                  </a:cubicBezTo>
                  <a:cubicBezTo>
                    <a:pt x="19526" y="171018"/>
                    <a:pt x="-6191" y="370091"/>
                    <a:pt x="16669" y="369138"/>
                  </a:cubicBezTo>
                  <a:cubicBezTo>
                    <a:pt x="10954" y="369138"/>
                    <a:pt x="18574" y="460578"/>
                    <a:pt x="15716" y="459626"/>
                  </a:cubicBezTo>
                  <a:cubicBezTo>
                    <a:pt x="17621" y="458673"/>
                    <a:pt x="16669" y="458673"/>
                    <a:pt x="13811" y="458673"/>
                  </a:cubicBezTo>
                  <a:cubicBezTo>
                    <a:pt x="14764" y="457721"/>
                    <a:pt x="15716" y="456768"/>
                    <a:pt x="16669" y="458673"/>
                  </a:cubicBezTo>
                  <a:cubicBezTo>
                    <a:pt x="30004" y="458673"/>
                    <a:pt x="25241" y="415811"/>
                    <a:pt x="25241" y="415811"/>
                  </a:cubicBezTo>
                  <a:cubicBezTo>
                    <a:pt x="28099" y="396761"/>
                    <a:pt x="32861" y="397713"/>
                    <a:pt x="21431" y="387236"/>
                  </a:cubicBezTo>
                  <a:cubicBezTo>
                    <a:pt x="23336" y="382473"/>
                    <a:pt x="39529" y="365328"/>
                    <a:pt x="30956" y="359613"/>
                  </a:cubicBezTo>
                  <a:cubicBezTo>
                    <a:pt x="1429" y="366281"/>
                    <a:pt x="52864" y="200546"/>
                    <a:pt x="46196" y="197688"/>
                  </a:cubicBezTo>
                  <a:cubicBezTo>
                    <a:pt x="37624" y="192926"/>
                    <a:pt x="43339" y="194831"/>
                    <a:pt x="44291" y="190068"/>
                  </a:cubicBezTo>
                  <a:cubicBezTo>
                    <a:pt x="32861" y="190068"/>
                    <a:pt x="35719" y="22428"/>
                    <a:pt x="34766" y="7188"/>
                  </a:cubicBezTo>
                  <a:cubicBezTo>
                    <a:pt x="31909" y="4331"/>
                    <a:pt x="15716" y="139586"/>
                    <a:pt x="15716" y="140538"/>
                  </a:cubicBezTo>
                  <a:cubicBezTo>
                    <a:pt x="15716" y="141491"/>
                    <a:pt x="19526" y="143396"/>
                    <a:pt x="16669" y="141491"/>
                  </a:cubicBezTo>
                  <a:cubicBezTo>
                    <a:pt x="18574" y="142443"/>
                    <a:pt x="18574" y="143396"/>
                    <a:pt x="15716" y="143396"/>
                  </a:cubicBezTo>
                  <a:cubicBezTo>
                    <a:pt x="20479" y="151016"/>
                    <a:pt x="14764" y="159588"/>
                    <a:pt x="14764" y="164351"/>
                  </a:cubicBezTo>
                  <a:close/>
                  <a:moveTo>
                    <a:pt x="23336" y="192926"/>
                  </a:moveTo>
                  <a:cubicBezTo>
                    <a:pt x="23336" y="192926"/>
                    <a:pt x="22384" y="191973"/>
                    <a:pt x="23336" y="192926"/>
                  </a:cubicBezTo>
                  <a:close/>
                  <a:moveTo>
                    <a:pt x="23336" y="195783"/>
                  </a:moveTo>
                  <a:cubicBezTo>
                    <a:pt x="23336" y="193878"/>
                    <a:pt x="27146" y="193878"/>
                    <a:pt x="23336" y="195783"/>
                  </a:cubicBezTo>
                  <a:close/>
                  <a:moveTo>
                    <a:pt x="43339" y="191021"/>
                  </a:moveTo>
                  <a:cubicBezTo>
                    <a:pt x="43339" y="191973"/>
                    <a:pt x="39529" y="190068"/>
                    <a:pt x="43339" y="19102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48" name="Freeform: Shape 1147">
              <a:extLst>
                <a:ext uri="{FF2B5EF4-FFF2-40B4-BE49-F238E27FC236}">
                  <a16:creationId xmlns:a16="http://schemas.microsoft.com/office/drawing/2014/main" id="{9D82C91E-FEB5-4D9A-A4C6-08BB5F77FB6A}"/>
                </a:ext>
              </a:extLst>
            </p:cNvPr>
            <p:cNvSpPr/>
            <p:nvPr/>
          </p:nvSpPr>
          <p:spPr>
            <a:xfrm>
              <a:off x="7268289" y="41290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49" name="Freeform: Shape 1148">
              <a:extLst>
                <a:ext uri="{FF2B5EF4-FFF2-40B4-BE49-F238E27FC236}">
                  <a16:creationId xmlns:a16="http://schemas.microsoft.com/office/drawing/2014/main" id="{03D0A299-F0D8-4AD9-BE23-E47D78531937}"/>
                </a:ext>
              </a:extLst>
            </p:cNvPr>
            <p:cNvSpPr/>
            <p:nvPr/>
          </p:nvSpPr>
          <p:spPr>
            <a:xfrm>
              <a:off x="7253870" y="638651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6" y="7144"/>
                    <a:pt x="799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50" name="Freeform: Shape 1149">
              <a:extLst>
                <a:ext uri="{FF2B5EF4-FFF2-40B4-BE49-F238E27FC236}">
                  <a16:creationId xmlns:a16="http://schemas.microsoft.com/office/drawing/2014/main" id="{B2728455-3410-47C4-8E30-B992AF3BADAE}"/>
                </a:ext>
              </a:extLst>
            </p:cNvPr>
            <p:cNvSpPr/>
            <p:nvPr/>
          </p:nvSpPr>
          <p:spPr>
            <a:xfrm>
              <a:off x="7243286" y="4510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51" name="Freeform: Shape 1150">
              <a:extLst>
                <a:ext uri="{FF2B5EF4-FFF2-40B4-BE49-F238E27FC236}">
                  <a16:creationId xmlns:a16="http://schemas.microsoft.com/office/drawing/2014/main" id="{5B0934BF-D4FA-4233-B37E-CD7F6ED58F48}"/>
                </a:ext>
              </a:extLst>
            </p:cNvPr>
            <p:cNvSpPr/>
            <p:nvPr/>
          </p:nvSpPr>
          <p:spPr>
            <a:xfrm>
              <a:off x="7244239" y="6519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52" name="Freeform: Shape 1151">
              <a:extLst>
                <a:ext uri="{FF2B5EF4-FFF2-40B4-BE49-F238E27FC236}">
                  <a16:creationId xmlns:a16="http://schemas.microsoft.com/office/drawing/2014/main" id="{1EE70047-FF78-4E05-A442-54581CC32A28}"/>
                </a:ext>
              </a:extLst>
            </p:cNvPr>
            <p:cNvSpPr/>
            <p:nvPr/>
          </p:nvSpPr>
          <p:spPr>
            <a:xfrm>
              <a:off x="7243286" y="65865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7144" y="7144"/>
                    <a:pt x="7144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53" name="Freeform: Shape 1152">
              <a:extLst>
                <a:ext uri="{FF2B5EF4-FFF2-40B4-BE49-F238E27FC236}">
                  <a16:creationId xmlns:a16="http://schemas.microsoft.com/office/drawing/2014/main" id="{2AA83EC6-9A13-43C8-882F-88A57774C769}"/>
                </a:ext>
              </a:extLst>
            </p:cNvPr>
            <p:cNvSpPr/>
            <p:nvPr/>
          </p:nvSpPr>
          <p:spPr>
            <a:xfrm>
              <a:off x="7242334" y="6624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54" name="Freeform: Shape 1153">
              <a:extLst>
                <a:ext uri="{FF2B5EF4-FFF2-40B4-BE49-F238E27FC236}">
                  <a16:creationId xmlns:a16="http://schemas.microsoft.com/office/drawing/2014/main" id="{F67CEFD9-15C1-47D5-A2BB-45AE703CD485}"/>
                </a:ext>
              </a:extLst>
            </p:cNvPr>
            <p:cNvSpPr/>
            <p:nvPr/>
          </p:nvSpPr>
          <p:spPr>
            <a:xfrm>
              <a:off x="7235904" y="590602"/>
              <a:ext cx="9525" cy="9525"/>
            </a:xfrm>
            <a:custGeom>
              <a:avLst/>
              <a:gdLst>
                <a:gd name="connsiteX0" fmla="*/ 7858 w 9525"/>
                <a:gd name="connsiteY0" fmla="*/ 7567 h 9525"/>
                <a:gd name="connsiteX1" fmla="*/ 7858 w 9525"/>
                <a:gd name="connsiteY1" fmla="*/ 7567 h 9525"/>
                <a:gd name="connsiteX2" fmla="*/ 7858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567"/>
                  </a:moveTo>
                  <a:cubicBezTo>
                    <a:pt x="7858" y="7567"/>
                    <a:pt x="7858" y="7567"/>
                    <a:pt x="7858" y="7567"/>
                  </a:cubicBezTo>
                  <a:cubicBezTo>
                    <a:pt x="6906" y="6615"/>
                    <a:pt x="6906" y="7567"/>
                    <a:pt x="7858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55" name="Freeform: Shape 1154">
              <a:extLst>
                <a:ext uri="{FF2B5EF4-FFF2-40B4-BE49-F238E27FC236}">
                  <a16:creationId xmlns:a16="http://schemas.microsoft.com/office/drawing/2014/main" id="{88FEB01F-2F9E-4143-B8EC-8BEC6BEFC219}"/>
                </a:ext>
              </a:extLst>
            </p:cNvPr>
            <p:cNvSpPr/>
            <p:nvPr/>
          </p:nvSpPr>
          <p:spPr>
            <a:xfrm>
              <a:off x="7243286" y="61102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56" name="Freeform: Shape 1155">
              <a:extLst>
                <a:ext uri="{FF2B5EF4-FFF2-40B4-BE49-F238E27FC236}">
                  <a16:creationId xmlns:a16="http://schemas.microsoft.com/office/drawing/2014/main" id="{5798D515-0132-474F-AD54-FBBD28A24447}"/>
                </a:ext>
              </a:extLst>
            </p:cNvPr>
            <p:cNvSpPr/>
            <p:nvPr/>
          </p:nvSpPr>
          <p:spPr>
            <a:xfrm>
              <a:off x="7231856" y="5662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57" name="Freeform: Shape 1156">
              <a:extLst>
                <a:ext uri="{FF2B5EF4-FFF2-40B4-BE49-F238E27FC236}">
                  <a16:creationId xmlns:a16="http://schemas.microsoft.com/office/drawing/2014/main" id="{93CE5D94-E10F-4BE9-A9A4-15B0851FDD4D}"/>
                </a:ext>
              </a:extLst>
            </p:cNvPr>
            <p:cNvSpPr/>
            <p:nvPr/>
          </p:nvSpPr>
          <p:spPr>
            <a:xfrm>
              <a:off x="7242863" y="61102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8096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7144"/>
                    <a:pt x="7567" y="8096"/>
                    <a:pt x="7567" y="8096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58" name="Freeform: Shape 1157">
              <a:extLst>
                <a:ext uri="{FF2B5EF4-FFF2-40B4-BE49-F238E27FC236}">
                  <a16:creationId xmlns:a16="http://schemas.microsoft.com/office/drawing/2014/main" id="{5045ED70-E0FC-450A-9E9B-C7C9FB94C54D}"/>
                </a:ext>
              </a:extLst>
            </p:cNvPr>
            <p:cNvSpPr/>
            <p:nvPr/>
          </p:nvSpPr>
          <p:spPr>
            <a:xfrm>
              <a:off x="7239476" y="6815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59" name="Freeform: Shape 1158">
              <a:extLst>
                <a:ext uri="{FF2B5EF4-FFF2-40B4-BE49-F238E27FC236}">
                  <a16:creationId xmlns:a16="http://schemas.microsoft.com/office/drawing/2014/main" id="{6145584F-4B1F-4FAF-93C7-50175326DB06}"/>
                </a:ext>
              </a:extLst>
            </p:cNvPr>
            <p:cNvSpPr/>
            <p:nvPr/>
          </p:nvSpPr>
          <p:spPr>
            <a:xfrm>
              <a:off x="7239476" y="6815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8096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60" name="Freeform: Shape 1159">
              <a:extLst>
                <a:ext uri="{FF2B5EF4-FFF2-40B4-BE49-F238E27FC236}">
                  <a16:creationId xmlns:a16="http://schemas.microsoft.com/office/drawing/2014/main" id="{3E38AAD6-4ED5-4C71-91EA-CCE3292943D2}"/>
                </a:ext>
              </a:extLst>
            </p:cNvPr>
            <p:cNvSpPr/>
            <p:nvPr/>
          </p:nvSpPr>
          <p:spPr>
            <a:xfrm>
              <a:off x="7240429" y="6824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61" name="Freeform: Shape 1160">
              <a:extLst>
                <a:ext uri="{FF2B5EF4-FFF2-40B4-BE49-F238E27FC236}">
                  <a16:creationId xmlns:a16="http://schemas.microsoft.com/office/drawing/2014/main" id="{941DBB3D-00DB-4011-816B-1C1DA4AEC28D}"/>
                </a:ext>
              </a:extLst>
            </p:cNvPr>
            <p:cNvSpPr/>
            <p:nvPr/>
          </p:nvSpPr>
          <p:spPr>
            <a:xfrm>
              <a:off x="7240429" y="67579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7144"/>
                  </a:ln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62" name="Freeform: Shape 1161">
              <a:extLst>
                <a:ext uri="{FF2B5EF4-FFF2-40B4-BE49-F238E27FC236}">
                  <a16:creationId xmlns:a16="http://schemas.microsoft.com/office/drawing/2014/main" id="{4D47775B-5668-4A63-B745-10686A921282}"/>
                </a:ext>
              </a:extLst>
            </p:cNvPr>
            <p:cNvSpPr/>
            <p:nvPr/>
          </p:nvSpPr>
          <p:spPr>
            <a:xfrm>
              <a:off x="7239872" y="673893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5796" y="11906"/>
                    <a:pt x="7700" y="7144"/>
                    <a:pt x="865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63" name="Freeform: Shape 1162">
              <a:extLst>
                <a:ext uri="{FF2B5EF4-FFF2-40B4-BE49-F238E27FC236}">
                  <a16:creationId xmlns:a16="http://schemas.microsoft.com/office/drawing/2014/main" id="{049F89BC-A03B-4947-816F-C47AE141CAD8}"/>
                </a:ext>
              </a:extLst>
            </p:cNvPr>
            <p:cNvSpPr/>
            <p:nvPr/>
          </p:nvSpPr>
          <p:spPr>
            <a:xfrm>
              <a:off x="7254716" y="6672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0954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64" name="Freeform: Shape 1163">
              <a:extLst>
                <a:ext uri="{FF2B5EF4-FFF2-40B4-BE49-F238E27FC236}">
                  <a16:creationId xmlns:a16="http://schemas.microsoft.com/office/drawing/2014/main" id="{35B4BC3E-B753-4FDB-969B-B8737788671D}"/>
                </a:ext>
              </a:extLst>
            </p:cNvPr>
            <p:cNvSpPr/>
            <p:nvPr/>
          </p:nvSpPr>
          <p:spPr>
            <a:xfrm>
              <a:off x="7256621" y="6624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7144"/>
                    <a:pt x="9049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65" name="Freeform: Shape 1164">
              <a:extLst>
                <a:ext uri="{FF2B5EF4-FFF2-40B4-BE49-F238E27FC236}">
                  <a16:creationId xmlns:a16="http://schemas.microsoft.com/office/drawing/2014/main" id="{85FBC59A-9644-4213-8502-AA310624339F}"/>
                </a:ext>
              </a:extLst>
            </p:cNvPr>
            <p:cNvSpPr/>
            <p:nvPr/>
          </p:nvSpPr>
          <p:spPr>
            <a:xfrm>
              <a:off x="7255669" y="6272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10001" y="7144"/>
                  </a:lnTo>
                  <a:cubicBezTo>
                    <a:pt x="10001" y="7144"/>
                    <a:pt x="9049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66" name="Freeform: Shape 1165">
              <a:extLst>
                <a:ext uri="{FF2B5EF4-FFF2-40B4-BE49-F238E27FC236}">
                  <a16:creationId xmlns:a16="http://schemas.microsoft.com/office/drawing/2014/main" id="{94C05866-6600-455B-B215-A36460C08703}"/>
                </a:ext>
              </a:extLst>
            </p:cNvPr>
            <p:cNvSpPr/>
            <p:nvPr/>
          </p:nvSpPr>
          <p:spPr>
            <a:xfrm>
              <a:off x="7241487" y="621506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6085" y="10001"/>
                    <a:pt x="7990" y="7144"/>
                    <a:pt x="799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67" name="Freeform: Shape 1166">
              <a:extLst>
                <a:ext uri="{FF2B5EF4-FFF2-40B4-BE49-F238E27FC236}">
                  <a16:creationId xmlns:a16="http://schemas.microsoft.com/office/drawing/2014/main" id="{4C6B9979-B3A6-4901-BB65-7E5E7EF4B975}"/>
                </a:ext>
              </a:extLst>
            </p:cNvPr>
            <p:cNvSpPr/>
            <p:nvPr/>
          </p:nvSpPr>
          <p:spPr>
            <a:xfrm>
              <a:off x="7260156" y="615805"/>
              <a:ext cx="9525" cy="9525"/>
            </a:xfrm>
            <a:custGeom>
              <a:avLst/>
              <a:gdLst>
                <a:gd name="connsiteX0" fmla="*/ 7419 w 9525"/>
                <a:gd name="connsiteY0" fmla="*/ 8082 h 9525"/>
                <a:gd name="connsiteX1" fmla="*/ 7419 w 9525"/>
                <a:gd name="connsiteY1" fmla="*/ 808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8082"/>
                  </a:moveTo>
                  <a:cubicBezTo>
                    <a:pt x="8371" y="9987"/>
                    <a:pt x="6466" y="5225"/>
                    <a:pt x="7419" y="808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68" name="Freeform: Shape 1167">
              <a:extLst>
                <a:ext uri="{FF2B5EF4-FFF2-40B4-BE49-F238E27FC236}">
                  <a16:creationId xmlns:a16="http://schemas.microsoft.com/office/drawing/2014/main" id="{3CED76C5-E7C8-41B8-A761-9D1451B3EAEC}"/>
                </a:ext>
              </a:extLst>
            </p:cNvPr>
            <p:cNvSpPr/>
            <p:nvPr/>
          </p:nvSpPr>
          <p:spPr>
            <a:xfrm>
              <a:off x="7253764" y="559593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7144" y="7144"/>
                    <a:pt x="10954" y="7144"/>
                    <a:pt x="100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69" name="Freeform: Shape 1168">
              <a:extLst>
                <a:ext uri="{FF2B5EF4-FFF2-40B4-BE49-F238E27FC236}">
                  <a16:creationId xmlns:a16="http://schemas.microsoft.com/office/drawing/2014/main" id="{213B2A4F-5378-41C3-B4AB-5CB54D842AC8}"/>
                </a:ext>
              </a:extLst>
            </p:cNvPr>
            <p:cNvSpPr/>
            <p:nvPr/>
          </p:nvSpPr>
          <p:spPr>
            <a:xfrm>
              <a:off x="7253764" y="53387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9049" y="8096"/>
                    <a:pt x="10001" y="7144"/>
                    <a:pt x="8096" y="7144"/>
                  </a:cubicBezTo>
                  <a:cubicBezTo>
                    <a:pt x="8096" y="7144"/>
                    <a:pt x="7144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70" name="Freeform: Shape 1169">
              <a:extLst>
                <a:ext uri="{FF2B5EF4-FFF2-40B4-BE49-F238E27FC236}">
                  <a16:creationId xmlns:a16="http://schemas.microsoft.com/office/drawing/2014/main" id="{E4AC7B91-4CD1-4F92-B8C7-507B497C3F9C}"/>
                </a:ext>
              </a:extLst>
            </p:cNvPr>
            <p:cNvSpPr/>
            <p:nvPr/>
          </p:nvSpPr>
          <p:spPr>
            <a:xfrm>
              <a:off x="7268051" y="4614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71" name="Freeform: Shape 1170">
              <a:extLst>
                <a:ext uri="{FF2B5EF4-FFF2-40B4-BE49-F238E27FC236}">
                  <a16:creationId xmlns:a16="http://schemas.microsoft.com/office/drawing/2014/main" id="{9558FB89-D6A1-4673-90CC-A6E1350858A4}"/>
                </a:ext>
              </a:extLst>
            </p:cNvPr>
            <p:cNvSpPr/>
            <p:nvPr/>
          </p:nvSpPr>
          <p:spPr>
            <a:xfrm>
              <a:off x="7100136" y="741505"/>
              <a:ext cx="9525" cy="9525"/>
            </a:xfrm>
            <a:custGeom>
              <a:avLst/>
              <a:gdLst>
                <a:gd name="connsiteX0" fmla="*/ 7419 w 9525"/>
                <a:gd name="connsiteY0" fmla="*/ 9064 h 9525"/>
                <a:gd name="connsiteX1" fmla="*/ 7419 w 9525"/>
                <a:gd name="connsiteY1" fmla="*/ 906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9064"/>
                  </a:moveTo>
                  <a:cubicBezTo>
                    <a:pt x="6466" y="4302"/>
                    <a:pt x="8371" y="10017"/>
                    <a:pt x="7419" y="906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72" name="Freeform: Shape 1171">
              <a:extLst>
                <a:ext uri="{FF2B5EF4-FFF2-40B4-BE49-F238E27FC236}">
                  <a16:creationId xmlns:a16="http://schemas.microsoft.com/office/drawing/2014/main" id="{DC90509A-9E9E-43F7-A208-194E3EA908F1}"/>
                </a:ext>
              </a:extLst>
            </p:cNvPr>
            <p:cNvSpPr/>
            <p:nvPr/>
          </p:nvSpPr>
          <p:spPr>
            <a:xfrm>
              <a:off x="7096601" y="737711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8096" y="17621"/>
                    <a:pt x="8096" y="1190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73" name="Freeform: Shape 1172">
              <a:extLst>
                <a:ext uri="{FF2B5EF4-FFF2-40B4-BE49-F238E27FC236}">
                  <a16:creationId xmlns:a16="http://schemas.microsoft.com/office/drawing/2014/main" id="{CBD20E7F-1C92-4952-8C1E-CE77FBE233E8}"/>
                </a:ext>
              </a:extLst>
            </p:cNvPr>
            <p:cNvSpPr/>
            <p:nvPr/>
          </p:nvSpPr>
          <p:spPr>
            <a:xfrm>
              <a:off x="7063264" y="7453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74" name="Freeform: Shape 1173">
              <a:extLst>
                <a:ext uri="{FF2B5EF4-FFF2-40B4-BE49-F238E27FC236}">
                  <a16:creationId xmlns:a16="http://schemas.microsoft.com/office/drawing/2014/main" id="{C9CB6A95-518C-4281-B25F-0BBDBA466610}"/>
                </a:ext>
              </a:extLst>
            </p:cNvPr>
            <p:cNvSpPr/>
            <p:nvPr/>
          </p:nvSpPr>
          <p:spPr>
            <a:xfrm>
              <a:off x="7044214" y="7548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75" name="Freeform: Shape 1174">
              <a:extLst>
                <a:ext uri="{FF2B5EF4-FFF2-40B4-BE49-F238E27FC236}">
                  <a16:creationId xmlns:a16="http://schemas.microsoft.com/office/drawing/2014/main" id="{3B59E1BC-4565-492C-B70C-FAD00092EC50}"/>
                </a:ext>
              </a:extLst>
            </p:cNvPr>
            <p:cNvSpPr/>
            <p:nvPr/>
          </p:nvSpPr>
          <p:spPr>
            <a:xfrm>
              <a:off x="7038499" y="7539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76" name="Freeform: Shape 1175">
              <a:extLst>
                <a:ext uri="{FF2B5EF4-FFF2-40B4-BE49-F238E27FC236}">
                  <a16:creationId xmlns:a16="http://schemas.microsoft.com/office/drawing/2014/main" id="{375B1AF9-1965-4D74-AF65-8D3274E46DE9}"/>
                </a:ext>
              </a:extLst>
            </p:cNvPr>
            <p:cNvSpPr/>
            <p:nvPr/>
          </p:nvSpPr>
          <p:spPr>
            <a:xfrm>
              <a:off x="7062311" y="74437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cubicBezTo>
                    <a:pt x="8096" y="9049"/>
                    <a:pt x="8096" y="8096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77" name="Freeform: Shape 1176">
              <a:extLst>
                <a:ext uri="{FF2B5EF4-FFF2-40B4-BE49-F238E27FC236}">
                  <a16:creationId xmlns:a16="http://schemas.microsoft.com/office/drawing/2014/main" id="{AC855477-72A6-45CC-A933-4FC6CF3AEABA}"/>
                </a:ext>
              </a:extLst>
            </p:cNvPr>
            <p:cNvSpPr/>
            <p:nvPr/>
          </p:nvSpPr>
          <p:spPr>
            <a:xfrm>
              <a:off x="7094696" y="74652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78" name="Freeform: Shape 1177">
              <a:extLst>
                <a:ext uri="{FF2B5EF4-FFF2-40B4-BE49-F238E27FC236}">
                  <a16:creationId xmlns:a16="http://schemas.microsoft.com/office/drawing/2014/main" id="{6BA6C3F2-6947-42E3-BFC5-7C3B56A10DFD}"/>
                </a:ext>
              </a:extLst>
            </p:cNvPr>
            <p:cNvSpPr/>
            <p:nvPr/>
          </p:nvSpPr>
          <p:spPr>
            <a:xfrm>
              <a:off x="7070460" y="737690"/>
              <a:ext cx="9525" cy="9525"/>
            </a:xfrm>
            <a:custGeom>
              <a:avLst/>
              <a:gdLst>
                <a:gd name="connsiteX0" fmla="*/ 7567 w 9525"/>
                <a:gd name="connsiteY0" fmla="*/ 9069 h 9525"/>
                <a:gd name="connsiteX1" fmla="*/ 7567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9069"/>
                  </a:moveTo>
                  <a:cubicBezTo>
                    <a:pt x="7567" y="8117"/>
                    <a:pt x="6615" y="5259"/>
                    <a:pt x="7567" y="906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79" name="Freeform: Shape 1178">
              <a:extLst>
                <a:ext uri="{FF2B5EF4-FFF2-40B4-BE49-F238E27FC236}">
                  <a16:creationId xmlns:a16="http://schemas.microsoft.com/office/drawing/2014/main" id="{AF7839C7-8E01-4AF1-AC68-B46DEBF06A39}"/>
                </a:ext>
              </a:extLst>
            </p:cNvPr>
            <p:cNvSpPr/>
            <p:nvPr/>
          </p:nvSpPr>
          <p:spPr>
            <a:xfrm>
              <a:off x="7077551" y="7358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1381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80" name="Freeform: Shape 1179">
              <a:extLst>
                <a:ext uri="{FF2B5EF4-FFF2-40B4-BE49-F238E27FC236}">
                  <a16:creationId xmlns:a16="http://schemas.microsoft.com/office/drawing/2014/main" id="{8284AED5-0A24-43D0-B844-64BA1431EC14}"/>
                </a:ext>
              </a:extLst>
            </p:cNvPr>
            <p:cNvSpPr/>
            <p:nvPr/>
          </p:nvSpPr>
          <p:spPr>
            <a:xfrm>
              <a:off x="7089934" y="7367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81" name="Freeform: Shape 1180">
              <a:extLst>
                <a:ext uri="{FF2B5EF4-FFF2-40B4-BE49-F238E27FC236}">
                  <a16:creationId xmlns:a16="http://schemas.microsoft.com/office/drawing/2014/main" id="{503A48DC-6157-4A6F-8686-9F33AC31879C}"/>
                </a:ext>
              </a:extLst>
            </p:cNvPr>
            <p:cNvSpPr/>
            <p:nvPr/>
          </p:nvSpPr>
          <p:spPr>
            <a:xfrm>
              <a:off x="7065407" y="740145"/>
              <a:ext cx="9525" cy="9525"/>
            </a:xfrm>
            <a:custGeom>
              <a:avLst/>
              <a:gdLst>
                <a:gd name="connsiteX0" fmla="*/ 7858 w 9525"/>
                <a:gd name="connsiteY0" fmla="*/ 7567 h 9525"/>
                <a:gd name="connsiteX1" fmla="*/ 7858 w 9525"/>
                <a:gd name="connsiteY1" fmla="*/ 7567 h 9525"/>
                <a:gd name="connsiteX2" fmla="*/ 7858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567"/>
                  </a:moveTo>
                  <a:cubicBezTo>
                    <a:pt x="6906" y="7567"/>
                    <a:pt x="6906" y="6615"/>
                    <a:pt x="7858" y="7567"/>
                  </a:cubicBezTo>
                  <a:lnTo>
                    <a:pt x="7858" y="7567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82" name="Freeform: Shape 1181">
              <a:extLst>
                <a:ext uri="{FF2B5EF4-FFF2-40B4-BE49-F238E27FC236}">
                  <a16:creationId xmlns:a16="http://schemas.microsoft.com/office/drawing/2014/main" id="{7B7C52F4-B6E9-4810-9F04-6A1F1711076E}"/>
                </a:ext>
              </a:extLst>
            </p:cNvPr>
            <p:cNvSpPr/>
            <p:nvPr/>
          </p:nvSpPr>
          <p:spPr>
            <a:xfrm>
              <a:off x="6943249" y="9186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83" name="Freeform: Shape 1182">
              <a:extLst>
                <a:ext uri="{FF2B5EF4-FFF2-40B4-BE49-F238E27FC236}">
                  <a16:creationId xmlns:a16="http://schemas.microsoft.com/office/drawing/2014/main" id="{D7D9ED68-49AD-45F1-80F7-4A274850FAA8}"/>
                </a:ext>
              </a:extLst>
            </p:cNvPr>
            <p:cNvSpPr/>
            <p:nvPr/>
          </p:nvSpPr>
          <p:spPr>
            <a:xfrm>
              <a:off x="6925363" y="921396"/>
              <a:ext cx="9525" cy="9525"/>
            </a:xfrm>
            <a:custGeom>
              <a:avLst/>
              <a:gdLst>
                <a:gd name="connsiteX0" fmla="*/ 8837 w 9525"/>
                <a:gd name="connsiteY0" fmla="*/ 8244 h 9525"/>
                <a:gd name="connsiteX1" fmla="*/ 8837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8244"/>
                  </a:moveTo>
                  <a:cubicBezTo>
                    <a:pt x="8837" y="7291"/>
                    <a:pt x="5027" y="6339"/>
                    <a:pt x="8837" y="82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84" name="Freeform: Shape 1183">
              <a:extLst>
                <a:ext uri="{FF2B5EF4-FFF2-40B4-BE49-F238E27FC236}">
                  <a16:creationId xmlns:a16="http://schemas.microsoft.com/office/drawing/2014/main" id="{8E2C57B3-EA9C-4EE7-AD5A-46A719640C3B}"/>
                </a:ext>
              </a:extLst>
            </p:cNvPr>
            <p:cNvSpPr/>
            <p:nvPr/>
          </p:nvSpPr>
          <p:spPr>
            <a:xfrm>
              <a:off x="7030879" y="7548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85" name="Freeform: Shape 1184">
              <a:extLst>
                <a:ext uri="{FF2B5EF4-FFF2-40B4-BE49-F238E27FC236}">
                  <a16:creationId xmlns:a16="http://schemas.microsoft.com/office/drawing/2014/main" id="{EA0372AE-E8B2-4E2C-B0A7-5101403CDE58}"/>
                </a:ext>
              </a:extLst>
            </p:cNvPr>
            <p:cNvSpPr/>
            <p:nvPr/>
          </p:nvSpPr>
          <p:spPr>
            <a:xfrm>
              <a:off x="6990874" y="804386"/>
              <a:ext cx="19050" cy="9525"/>
            </a:xfrm>
            <a:custGeom>
              <a:avLst/>
              <a:gdLst>
                <a:gd name="connsiteX0" fmla="*/ 7144 w 19050"/>
                <a:gd name="connsiteY0" fmla="*/ 7144 h 9525"/>
                <a:gd name="connsiteX1" fmla="*/ 11906 w 19050"/>
                <a:gd name="connsiteY1" fmla="*/ 10001 h 9525"/>
                <a:gd name="connsiteX2" fmla="*/ 7144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7144"/>
                  </a:moveTo>
                  <a:cubicBezTo>
                    <a:pt x="10001" y="8096"/>
                    <a:pt x="9049" y="10001"/>
                    <a:pt x="11906" y="10001"/>
                  </a:cubicBezTo>
                  <a:cubicBezTo>
                    <a:pt x="10954" y="10001"/>
                    <a:pt x="9049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86" name="Freeform: Shape 1185">
              <a:extLst>
                <a:ext uri="{FF2B5EF4-FFF2-40B4-BE49-F238E27FC236}">
                  <a16:creationId xmlns:a16="http://schemas.microsoft.com/office/drawing/2014/main" id="{EEFD8F1E-ACDD-4C3A-A2E5-1BD7B1BEE8EB}"/>
                </a:ext>
              </a:extLst>
            </p:cNvPr>
            <p:cNvSpPr/>
            <p:nvPr/>
          </p:nvSpPr>
          <p:spPr>
            <a:xfrm>
              <a:off x="7094696" y="7472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87" name="Freeform: Shape 1186">
              <a:extLst>
                <a:ext uri="{FF2B5EF4-FFF2-40B4-BE49-F238E27FC236}">
                  <a16:creationId xmlns:a16="http://schemas.microsoft.com/office/drawing/2014/main" id="{BE287B88-F7DC-4EE6-AFA3-F33486345F55}"/>
                </a:ext>
              </a:extLst>
            </p:cNvPr>
            <p:cNvSpPr/>
            <p:nvPr/>
          </p:nvSpPr>
          <p:spPr>
            <a:xfrm>
              <a:off x="6996589" y="8072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88" name="Freeform: Shape 1187">
              <a:extLst>
                <a:ext uri="{FF2B5EF4-FFF2-40B4-BE49-F238E27FC236}">
                  <a16:creationId xmlns:a16="http://schemas.microsoft.com/office/drawing/2014/main" id="{44F4EF88-A459-4ABC-B4AA-8DBE9ADDFDCF}"/>
                </a:ext>
              </a:extLst>
            </p:cNvPr>
            <p:cNvSpPr/>
            <p:nvPr/>
          </p:nvSpPr>
          <p:spPr>
            <a:xfrm>
              <a:off x="7020401" y="7672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8096"/>
                    <a:pt x="8096" y="8096"/>
                  </a:cubicBezTo>
                  <a:cubicBezTo>
                    <a:pt x="8096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89" name="Freeform: Shape 1188">
              <a:extLst>
                <a:ext uri="{FF2B5EF4-FFF2-40B4-BE49-F238E27FC236}">
                  <a16:creationId xmlns:a16="http://schemas.microsoft.com/office/drawing/2014/main" id="{563B505B-0D97-4CF1-85E2-1D3A94D360F0}"/>
                </a:ext>
              </a:extLst>
            </p:cNvPr>
            <p:cNvSpPr/>
            <p:nvPr/>
          </p:nvSpPr>
          <p:spPr>
            <a:xfrm>
              <a:off x="7031831" y="7624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90" name="Freeform: Shape 1189">
              <a:extLst>
                <a:ext uri="{FF2B5EF4-FFF2-40B4-BE49-F238E27FC236}">
                  <a16:creationId xmlns:a16="http://schemas.microsoft.com/office/drawing/2014/main" id="{323233ED-E1CD-4C0D-BC12-A8FB1E34E205}"/>
                </a:ext>
              </a:extLst>
            </p:cNvPr>
            <p:cNvSpPr/>
            <p:nvPr/>
          </p:nvSpPr>
          <p:spPr>
            <a:xfrm>
              <a:off x="7017826" y="773906"/>
              <a:ext cx="9525" cy="9525"/>
            </a:xfrm>
            <a:custGeom>
              <a:avLst/>
              <a:gdLst>
                <a:gd name="connsiteX0" fmla="*/ 7815 w 9525"/>
                <a:gd name="connsiteY0" fmla="*/ 7144 h 9525"/>
                <a:gd name="connsiteX1" fmla="*/ 7815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15" y="7144"/>
                  </a:moveTo>
                  <a:cubicBezTo>
                    <a:pt x="5909" y="7144"/>
                    <a:pt x="8767" y="8096"/>
                    <a:pt x="7815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91" name="Freeform: Shape 1190">
              <a:extLst>
                <a:ext uri="{FF2B5EF4-FFF2-40B4-BE49-F238E27FC236}">
                  <a16:creationId xmlns:a16="http://schemas.microsoft.com/office/drawing/2014/main" id="{4CD82B67-2512-471C-BBFD-DCDF105BB517}"/>
                </a:ext>
              </a:extLst>
            </p:cNvPr>
            <p:cNvSpPr/>
            <p:nvPr/>
          </p:nvSpPr>
          <p:spPr>
            <a:xfrm>
              <a:off x="7014686" y="7786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92" name="Freeform: Shape 1191">
              <a:extLst>
                <a:ext uri="{FF2B5EF4-FFF2-40B4-BE49-F238E27FC236}">
                  <a16:creationId xmlns:a16="http://schemas.microsoft.com/office/drawing/2014/main" id="{DAA791D4-816C-48FD-A3F7-19BB9225BC67}"/>
                </a:ext>
              </a:extLst>
            </p:cNvPr>
            <p:cNvSpPr/>
            <p:nvPr/>
          </p:nvSpPr>
          <p:spPr>
            <a:xfrm>
              <a:off x="6944201" y="899636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cubicBezTo>
                    <a:pt x="9049" y="8096"/>
                    <a:pt x="8096" y="8096"/>
                    <a:pt x="7144" y="7144"/>
                  </a:cubicBezTo>
                  <a:cubicBezTo>
                    <a:pt x="9049" y="8096"/>
                    <a:pt x="10001" y="9049"/>
                    <a:pt x="10001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93" name="Freeform: Shape 1192">
              <a:extLst>
                <a:ext uri="{FF2B5EF4-FFF2-40B4-BE49-F238E27FC236}">
                  <a16:creationId xmlns:a16="http://schemas.microsoft.com/office/drawing/2014/main" id="{5708D27C-E7A8-4D78-823A-F60F27FF18AE}"/>
                </a:ext>
              </a:extLst>
            </p:cNvPr>
            <p:cNvSpPr/>
            <p:nvPr/>
          </p:nvSpPr>
          <p:spPr>
            <a:xfrm>
              <a:off x="7094696" y="7453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0954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94" name="Freeform: Shape 1193">
              <a:extLst>
                <a:ext uri="{FF2B5EF4-FFF2-40B4-BE49-F238E27FC236}">
                  <a16:creationId xmlns:a16="http://schemas.microsoft.com/office/drawing/2014/main" id="{90A26984-E66E-463B-B055-EC647C69128B}"/>
                </a:ext>
              </a:extLst>
            </p:cNvPr>
            <p:cNvSpPr/>
            <p:nvPr/>
          </p:nvSpPr>
          <p:spPr>
            <a:xfrm>
              <a:off x="7034265" y="79009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7144"/>
                  </a:ln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95" name="Freeform: Shape 1194">
              <a:extLst>
                <a:ext uri="{FF2B5EF4-FFF2-40B4-BE49-F238E27FC236}">
                  <a16:creationId xmlns:a16="http://schemas.microsoft.com/office/drawing/2014/main" id="{B45752A4-2D32-4BBC-B9E8-6E044115193E}"/>
                </a:ext>
              </a:extLst>
            </p:cNvPr>
            <p:cNvSpPr/>
            <p:nvPr/>
          </p:nvSpPr>
          <p:spPr>
            <a:xfrm>
              <a:off x="6960394" y="8615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96" name="Freeform: Shape 1195">
              <a:extLst>
                <a:ext uri="{FF2B5EF4-FFF2-40B4-BE49-F238E27FC236}">
                  <a16:creationId xmlns:a16="http://schemas.microsoft.com/office/drawing/2014/main" id="{1A58D0DE-CFC3-4186-BE2B-B7AF680B92F7}"/>
                </a:ext>
              </a:extLst>
            </p:cNvPr>
            <p:cNvSpPr/>
            <p:nvPr/>
          </p:nvSpPr>
          <p:spPr>
            <a:xfrm>
              <a:off x="7030322" y="791856"/>
              <a:ext cx="9525" cy="9525"/>
            </a:xfrm>
            <a:custGeom>
              <a:avLst/>
              <a:gdLst>
                <a:gd name="connsiteX0" fmla="*/ 8653 w 9525"/>
                <a:gd name="connsiteY0" fmla="*/ 8244 h 9525"/>
                <a:gd name="connsiteX1" fmla="*/ 8653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8244"/>
                  </a:moveTo>
                  <a:cubicBezTo>
                    <a:pt x="5796" y="6339"/>
                    <a:pt x="7700" y="7291"/>
                    <a:pt x="8653" y="82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97" name="Freeform: Shape 1196">
              <a:extLst>
                <a:ext uri="{FF2B5EF4-FFF2-40B4-BE49-F238E27FC236}">
                  <a16:creationId xmlns:a16="http://schemas.microsoft.com/office/drawing/2014/main" id="{5AE7D013-E06D-4DFC-BD44-82A3303778DB}"/>
                </a:ext>
              </a:extLst>
            </p:cNvPr>
            <p:cNvSpPr/>
            <p:nvPr/>
          </p:nvSpPr>
          <p:spPr>
            <a:xfrm>
              <a:off x="6944201" y="9005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98" name="Freeform: Shape 1197">
              <a:extLst>
                <a:ext uri="{FF2B5EF4-FFF2-40B4-BE49-F238E27FC236}">
                  <a16:creationId xmlns:a16="http://schemas.microsoft.com/office/drawing/2014/main" id="{5D296DEE-C6D0-4E88-9F1A-9490CCABCFD1}"/>
                </a:ext>
              </a:extLst>
            </p:cNvPr>
            <p:cNvSpPr/>
            <p:nvPr/>
          </p:nvSpPr>
          <p:spPr>
            <a:xfrm>
              <a:off x="6918484" y="738125"/>
              <a:ext cx="190500" cy="200025"/>
            </a:xfrm>
            <a:custGeom>
              <a:avLst/>
              <a:gdLst>
                <a:gd name="connsiteX0" fmla="*/ 37624 w 190500"/>
                <a:gd name="connsiteY0" fmla="*/ 177227 h 200025"/>
                <a:gd name="connsiteX1" fmla="*/ 37624 w 190500"/>
                <a:gd name="connsiteY1" fmla="*/ 169607 h 200025"/>
                <a:gd name="connsiteX2" fmla="*/ 128111 w 190500"/>
                <a:gd name="connsiteY2" fmla="*/ 38162 h 200025"/>
                <a:gd name="connsiteX3" fmla="*/ 137636 w 190500"/>
                <a:gd name="connsiteY3" fmla="*/ 30542 h 200025"/>
                <a:gd name="connsiteX4" fmla="*/ 165259 w 190500"/>
                <a:gd name="connsiteY4" fmla="*/ 14349 h 200025"/>
                <a:gd name="connsiteX5" fmla="*/ 178594 w 190500"/>
                <a:gd name="connsiteY5" fmla="*/ 8634 h 200025"/>
                <a:gd name="connsiteX6" fmla="*/ 183356 w 190500"/>
                <a:gd name="connsiteY6" fmla="*/ 16254 h 200025"/>
                <a:gd name="connsiteX7" fmla="*/ 184309 w 190500"/>
                <a:gd name="connsiteY7" fmla="*/ 16254 h 200025"/>
                <a:gd name="connsiteX8" fmla="*/ 185261 w 190500"/>
                <a:gd name="connsiteY8" fmla="*/ 13397 h 200025"/>
                <a:gd name="connsiteX9" fmla="*/ 184309 w 190500"/>
                <a:gd name="connsiteY9" fmla="*/ 11492 h 200025"/>
                <a:gd name="connsiteX10" fmla="*/ 152876 w 190500"/>
                <a:gd name="connsiteY10" fmla="*/ 16254 h 200025"/>
                <a:gd name="connsiteX11" fmla="*/ 135731 w 190500"/>
                <a:gd name="connsiteY11" fmla="*/ 28637 h 200025"/>
                <a:gd name="connsiteX12" fmla="*/ 121444 w 190500"/>
                <a:gd name="connsiteY12" fmla="*/ 22922 h 200025"/>
                <a:gd name="connsiteX13" fmla="*/ 121444 w 190500"/>
                <a:gd name="connsiteY13" fmla="*/ 35304 h 200025"/>
                <a:gd name="connsiteX14" fmla="*/ 112871 w 190500"/>
                <a:gd name="connsiteY14" fmla="*/ 32447 h 200025"/>
                <a:gd name="connsiteX15" fmla="*/ 119539 w 190500"/>
                <a:gd name="connsiteY15" fmla="*/ 38162 h 200025"/>
                <a:gd name="connsiteX16" fmla="*/ 73819 w 190500"/>
                <a:gd name="connsiteY16" fmla="*/ 74357 h 200025"/>
                <a:gd name="connsiteX17" fmla="*/ 14764 w 190500"/>
                <a:gd name="connsiteY17" fmla="*/ 146747 h 200025"/>
                <a:gd name="connsiteX18" fmla="*/ 14764 w 190500"/>
                <a:gd name="connsiteY18" fmla="*/ 152462 h 200025"/>
                <a:gd name="connsiteX19" fmla="*/ 24289 w 190500"/>
                <a:gd name="connsiteY19" fmla="*/ 155319 h 200025"/>
                <a:gd name="connsiteX20" fmla="*/ 7144 w 190500"/>
                <a:gd name="connsiteY20" fmla="*/ 188657 h 200025"/>
                <a:gd name="connsiteX21" fmla="*/ 28099 w 190500"/>
                <a:gd name="connsiteY21" fmla="*/ 195324 h 200025"/>
                <a:gd name="connsiteX22" fmla="*/ 28099 w 190500"/>
                <a:gd name="connsiteY22" fmla="*/ 194372 h 200025"/>
                <a:gd name="connsiteX23" fmla="*/ 30004 w 190500"/>
                <a:gd name="connsiteY23" fmla="*/ 193419 h 200025"/>
                <a:gd name="connsiteX24" fmla="*/ 37624 w 190500"/>
                <a:gd name="connsiteY24" fmla="*/ 177227 h 200025"/>
                <a:gd name="connsiteX25" fmla="*/ 35719 w 190500"/>
                <a:gd name="connsiteY25" fmla="*/ 155319 h 200025"/>
                <a:gd name="connsiteX26" fmla="*/ 35719 w 190500"/>
                <a:gd name="connsiteY26" fmla="*/ 155319 h 200025"/>
                <a:gd name="connsiteX27" fmla="*/ 36671 w 190500"/>
                <a:gd name="connsiteY27" fmla="*/ 153414 h 200025"/>
                <a:gd name="connsiteX28" fmla="*/ 36671 w 190500"/>
                <a:gd name="connsiteY28" fmla="*/ 153414 h 200025"/>
                <a:gd name="connsiteX29" fmla="*/ 16669 w 190500"/>
                <a:gd name="connsiteY29" fmla="*/ 150557 h 200025"/>
                <a:gd name="connsiteX30" fmla="*/ 16669 w 190500"/>
                <a:gd name="connsiteY30" fmla="*/ 150557 h 200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90500" h="200025">
                  <a:moveTo>
                    <a:pt x="37624" y="177227"/>
                  </a:moveTo>
                  <a:cubicBezTo>
                    <a:pt x="40481" y="170559"/>
                    <a:pt x="16669" y="165797"/>
                    <a:pt x="37624" y="169607"/>
                  </a:cubicBezTo>
                  <a:cubicBezTo>
                    <a:pt x="28099" y="176274"/>
                    <a:pt x="130016" y="40067"/>
                    <a:pt x="128111" y="38162"/>
                  </a:cubicBezTo>
                  <a:cubicBezTo>
                    <a:pt x="137636" y="52449"/>
                    <a:pt x="140494" y="31494"/>
                    <a:pt x="137636" y="30542"/>
                  </a:cubicBezTo>
                  <a:cubicBezTo>
                    <a:pt x="138589" y="39114"/>
                    <a:pt x="167164" y="14349"/>
                    <a:pt x="165259" y="14349"/>
                  </a:cubicBezTo>
                  <a:cubicBezTo>
                    <a:pt x="168116" y="20064"/>
                    <a:pt x="173831" y="21969"/>
                    <a:pt x="178594" y="8634"/>
                  </a:cubicBezTo>
                  <a:cubicBezTo>
                    <a:pt x="181451" y="13397"/>
                    <a:pt x="182404" y="11492"/>
                    <a:pt x="183356" y="16254"/>
                  </a:cubicBezTo>
                  <a:cubicBezTo>
                    <a:pt x="183356" y="10539"/>
                    <a:pt x="184309" y="10539"/>
                    <a:pt x="184309" y="16254"/>
                  </a:cubicBezTo>
                  <a:cubicBezTo>
                    <a:pt x="183356" y="18159"/>
                    <a:pt x="185261" y="4824"/>
                    <a:pt x="185261" y="13397"/>
                  </a:cubicBezTo>
                  <a:cubicBezTo>
                    <a:pt x="184309" y="12444"/>
                    <a:pt x="183356" y="12444"/>
                    <a:pt x="184309" y="11492"/>
                  </a:cubicBezTo>
                  <a:cubicBezTo>
                    <a:pt x="179546" y="-891"/>
                    <a:pt x="152876" y="17207"/>
                    <a:pt x="152876" y="16254"/>
                  </a:cubicBezTo>
                  <a:cubicBezTo>
                    <a:pt x="137636" y="21017"/>
                    <a:pt x="136684" y="14349"/>
                    <a:pt x="135731" y="28637"/>
                  </a:cubicBezTo>
                  <a:cubicBezTo>
                    <a:pt x="130016" y="29589"/>
                    <a:pt x="130969" y="24827"/>
                    <a:pt x="121444" y="22922"/>
                  </a:cubicBezTo>
                  <a:cubicBezTo>
                    <a:pt x="122396" y="33399"/>
                    <a:pt x="123349" y="21017"/>
                    <a:pt x="121444" y="35304"/>
                  </a:cubicBezTo>
                  <a:cubicBezTo>
                    <a:pt x="121444" y="34352"/>
                    <a:pt x="112871" y="31494"/>
                    <a:pt x="112871" y="32447"/>
                  </a:cubicBezTo>
                  <a:cubicBezTo>
                    <a:pt x="117634" y="36257"/>
                    <a:pt x="114776" y="33399"/>
                    <a:pt x="119539" y="38162"/>
                  </a:cubicBezTo>
                  <a:cubicBezTo>
                    <a:pt x="111919" y="32447"/>
                    <a:pt x="89059" y="76262"/>
                    <a:pt x="73819" y="74357"/>
                  </a:cubicBezTo>
                  <a:cubicBezTo>
                    <a:pt x="74771" y="74357"/>
                    <a:pt x="25241" y="152462"/>
                    <a:pt x="14764" y="146747"/>
                  </a:cubicBezTo>
                  <a:cubicBezTo>
                    <a:pt x="22384" y="153414"/>
                    <a:pt x="17621" y="149604"/>
                    <a:pt x="14764" y="152462"/>
                  </a:cubicBezTo>
                  <a:cubicBezTo>
                    <a:pt x="23336" y="155319"/>
                    <a:pt x="14764" y="151509"/>
                    <a:pt x="24289" y="155319"/>
                  </a:cubicBezTo>
                  <a:cubicBezTo>
                    <a:pt x="20479" y="154367"/>
                    <a:pt x="9049" y="184847"/>
                    <a:pt x="7144" y="188657"/>
                  </a:cubicBezTo>
                  <a:cubicBezTo>
                    <a:pt x="9049" y="192467"/>
                    <a:pt x="28099" y="195324"/>
                    <a:pt x="28099" y="195324"/>
                  </a:cubicBezTo>
                  <a:cubicBezTo>
                    <a:pt x="28099" y="194372"/>
                    <a:pt x="25241" y="191514"/>
                    <a:pt x="28099" y="194372"/>
                  </a:cubicBezTo>
                  <a:cubicBezTo>
                    <a:pt x="27146" y="192467"/>
                    <a:pt x="27146" y="192467"/>
                    <a:pt x="30004" y="193419"/>
                  </a:cubicBezTo>
                  <a:cubicBezTo>
                    <a:pt x="27146" y="182942"/>
                    <a:pt x="34766" y="181989"/>
                    <a:pt x="37624" y="177227"/>
                  </a:cubicBezTo>
                  <a:close/>
                  <a:moveTo>
                    <a:pt x="35719" y="155319"/>
                  </a:moveTo>
                  <a:cubicBezTo>
                    <a:pt x="35719" y="155319"/>
                    <a:pt x="35719" y="156272"/>
                    <a:pt x="35719" y="155319"/>
                  </a:cubicBezTo>
                  <a:close/>
                  <a:moveTo>
                    <a:pt x="36671" y="153414"/>
                  </a:moveTo>
                  <a:cubicBezTo>
                    <a:pt x="35719" y="153414"/>
                    <a:pt x="31909" y="153414"/>
                    <a:pt x="36671" y="153414"/>
                  </a:cubicBezTo>
                  <a:close/>
                  <a:moveTo>
                    <a:pt x="16669" y="150557"/>
                  </a:moveTo>
                  <a:cubicBezTo>
                    <a:pt x="16669" y="149604"/>
                    <a:pt x="20479" y="151509"/>
                    <a:pt x="16669" y="15055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99" name="Freeform: Shape 1198">
              <a:extLst>
                <a:ext uri="{FF2B5EF4-FFF2-40B4-BE49-F238E27FC236}">
                  <a16:creationId xmlns:a16="http://schemas.microsoft.com/office/drawing/2014/main" id="{F6B65614-3BB7-4E27-80EE-1E8A7B79AC67}"/>
                </a:ext>
              </a:extLst>
            </p:cNvPr>
            <p:cNvSpPr/>
            <p:nvPr/>
          </p:nvSpPr>
          <p:spPr>
            <a:xfrm>
              <a:off x="6930866" y="8834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00" name="Freeform: Shape 1199">
              <a:extLst>
                <a:ext uri="{FF2B5EF4-FFF2-40B4-BE49-F238E27FC236}">
                  <a16:creationId xmlns:a16="http://schemas.microsoft.com/office/drawing/2014/main" id="{1664FE4D-9A11-40B5-B91F-CBCEDCD03B8D}"/>
                </a:ext>
              </a:extLst>
            </p:cNvPr>
            <p:cNvSpPr/>
            <p:nvPr/>
          </p:nvSpPr>
          <p:spPr>
            <a:xfrm>
              <a:off x="7064216" y="74586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01" name="Freeform: Shape 1200">
              <a:extLst>
                <a:ext uri="{FF2B5EF4-FFF2-40B4-BE49-F238E27FC236}">
                  <a16:creationId xmlns:a16="http://schemas.microsoft.com/office/drawing/2014/main" id="{A669F6BA-6197-4FAE-9BDB-9B093362932B}"/>
                </a:ext>
              </a:extLst>
            </p:cNvPr>
            <p:cNvSpPr/>
            <p:nvPr/>
          </p:nvSpPr>
          <p:spPr>
            <a:xfrm>
              <a:off x="6960500" y="863441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6085" y="7144"/>
                    <a:pt x="7990" y="7144"/>
                    <a:pt x="799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02" name="Freeform: Shape 1201">
              <a:extLst>
                <a:ext uri="{FF2B5EF4-FFF2-40B4-BE49-F238E27FC236}">
                  <a16:creationId xmlns:a16="http://schemas.microsoft.com/office/drawing/2014/main" id="{CECC3230-82B8-44FF-B249-49D20FBB2B50}"/>
                </a:ext>
              </a:extLst>
            </p:cNvPr>
            <p:cNvSpPr/>
            <p:nvPr/>
          </p:nvSpPr>
          <p:spPr>
            <a:xfrm>
              <a:off x="7076599" y="75104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03" name="Freeform: Shape 1202">
              <a:extLst>
                <a:ext uri="{FF2B5EF4-FFF2-40B4-BE49-F238E27FC236}">
                  <a16:creationId xmlns:a16="http://schemas.microsoft.com/office/drawing/2014/main" id="{1298D878-17F9-4270-9B66-23A042E7E7D3}"/>
                </a:ext>
              </a:extLst>
            </p:cNvPr>
            <p:cNvSpPr/>
            <p:nvPr/>
          </p:nvSpPr>
          <p:spPr>
            <a:xfrm>
              <a:off x="7081361" y="7500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04" name="Freeform: Shape 1203">
              <a:extLst>
                <a:ext uri="{FF2B5EF4-FFF2-40B4-BE49-F238E27FC236}">
                  <a16:creationId xmlns:a16="http://schemas.microsoft.com/office/drawing/2014/main" id="{AAA65FA2-DE4D-4171-8292-B3249D7A2B76}"/>
                </a:ext>
              </a:extLst>
            </p:cNvPr>
            <p:cNvSpPr/>
            <p:nvPr/>
          </p:nvSpPr>
          <p:spPr>
            <a:xfrm>
              <a:off x="7083795" y="748400"/>
              <a:ext cx="9525" cy="9525"/>
            </a:xfrm>
            <a:custGeom>
              <a:avLst/>
              <a:gdLst>
                <a:gd name="connsiteX0" fmla="*/ 7567 w 9525"/>
                <a:gd name="connsiteY0" fmla="*/ 8837 h 9525"/>
                <a:gd name="connsiteX1" fmla="*/ 7567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8837"/>
                  </a:moveTo>
                  <a:cubicBezTo>
                    <a:pt x="7567" y="8837"/>
                    <a:pt x="6615" y="5027"/>
                    <a:pt x="7567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05" name="Freeform: Shape 1204">
              <a:extLst>
                <a:ext uri="{FF2B5EF4-FFF2-40B4-BE49-F238E27FC236}">
                  <a16:creationId xmlns:a16="http://schemas.microsoft.com/office/drawing/2014/main" id="{B986F08D-C04A-4D6C-B93B-DADE9C01E015}"/>
                </a:ext>
              </a:extLst>
            </p:cNvPr>
            <p:cNvSpPr/>
            <p:nvPr/>
          </p:nvSpPr>
          <p:spPr>
            <a:xfrm>
              <a:off x="7044214" y="7767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06" name="Freeform: Shape 1205">
              <a:extLst>
                <a:ext uri="{FF2B5EF4-FFF2-40B4-BE49-F238E27FC236}">
                  <a16:creationId xmlns:a16="http://schemas.microsoft.com/office/drawing/2014/main" id="{8BAC1924-AF3A-404C-BAE2-49552B693F3D}"/>
                </a:ext>
              </a:extLst>
            </p:cNvPr>
            <p:cNvSpPr/>
            <p:nvPr/>
          </p:nvSpPr>
          <p:spPr>
            <a:xfrm>
              <a:off x="7051834" y="7624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8096" y="9049"/>
                    <a:pt x="8096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07" name="Freeform: Shape 1206">
              <a:extLst>
                <a:ext uri="{FF2B5EF4-FFF2-40B4-BE49-F238E27FC236}">
                  <a16:creationId xmlns:a16="http://schemas.microsoft.com/office/drawing/2014/main" id="{7D78B7F9-229A-4C0A-B890-59E09338F834}"/>
                </a:ext>
              </a:extLst>
            </p:cNvPr>
            <p:cNvSpPr/>
            <p:nvPr/>
          </p:nvSpPr>
          <p:spPr>
            <a:xfrm>
              <a:off x="7034689" y="7900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08" name="Freeform: Shape 1207">
              <a:extLst>
                <a:ext uri="{FF2B5EF4-FFF2-40B4-BE49-F238E27FC236}">
                  <a16:creationId xmlns:a16="http://schemas.microsoft.com/office/drawing/2014/main" id="{9FA7EB74-7ADF-4AEF-8BE0-C8411F8A6C4B}"/>
                </a:ext>
              </a:extLst>
            </p:cNvPr>
            <p:cNvSpPr/>
            <p:nvPr/>
          </p:nvSpPr>
          <p:spPr>
            <a:xfrm>
              <a:off x="7051834" y="7643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09" name="Freeform: Shape 1208">
              <a:extLst>
                <a:ext uri="{FF2B5EF4-FFF2-40B4-BE49-F238E27FC236}">
                  <a16:creationId xmlns:a16="http://schemas.microsoft.com/office/drawing/2014/main" id="{EB88DF6B-269C-4C78-8F4B-D67A6C0A3A1C}"/>
                </a:ext>
              </a:extLst>
            </p:cNvPr>
            <p:cNvSpPr/>
            <p:nvPr/>
          </p:nvSpPr>
          <p:spPr>
            <a:xfrm>
              <a:off x="7097554" y="7462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10" name="Freeform: Shape 1209">
              <a:extLst>
                <a:ext uri="{FF2B5EF4-FFF2-40B4-BE49-F238E27FC236}">
                  <a16:creationId xmlns:a16="http://schemas.microsoft.com/office/drawing/2014/main" id="{F1D73E29-9DFB-4495-9A08-95F610D8C97C}"/>
                </a:ext>
              </a:extLst>
            </p:cNvPr>
            <p:cNvSpPr/>
            <p:nvPr/>
          </p:nvSpPr>
          <p:spPr>
            <a:xfrm>
              <a:off x="7097554" y="7462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11" name="Freeform: Shape 1210">
              <a:extLst>
                <a:ext uri="{FF2B5EF4-FFF2-40B4-BE49-F238E27FC236}">
                  <a16:creationId xmlns:a16="http://schemas.microsoft.com/office/drawing/2014/main" id="{A8254CFD-3755-4720-A279-F96243FA72B6}"/>
                </a:ext>
              </a:extLst>
            </p:cNvPr>
            <p:cNvSpPr/>
            <p:nvPr/>
          </p:nvSpPr>
          <p:spPr>
            <a:xfrm>
              <a:off x="7097554" y="7453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12" name="Freeform: Shape 1211">
              <a:extLst>
                <a:ext uri="{FF2B5EF4-FFF2-40B4-BE49-F238E27FC236}">
                  <a16:creationId xmlns:a16="http://schemas.microsoft.com/office/drawing/2014/main" id="{50166E85-BB90-4C56-A564-8C4D66F127E3}"/>
                </a:ext>
              </a:extLst>
            </p:cNvPr>
            <p:cNvSpPr/>
            <p:nvPr/>
          </p:nvSpPr>
          <p:spPr>
            <a:xfrm>
              <a:off x="7092791" y="7462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6"/>
                  </a:lnTo>
                  <a:cubicBezTo>
                    <a:pt x="8096" y="8096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13" name="Freeform: Shape 1212">
              <a:extLst>
                <a:ext uri="{FF2B5EF4-FFF2-40B4-BE49-F238E27FC236}">
                  <a16:creationId xmlns:a16="http://schemas.microsoft.com/office/drawing/2014/main" id="{3A9B4EF3-50A8-40DA-9922-1E2E95FC8B95}"/>
                </a:ext>
              </a:extLst>
            </p:cNvPr>
            <p:cNvSpPr/>
            <p:nvPr/>
          </p:nvSpPr>
          <p:spPr>
            <a:xfrm>
              <a:off x="7091839" y="7472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1906" y="9049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14" name="Freeform: Shape 1213">
              <a:extLst>
                <a:ext uri="{FF2B5EF4-FFF2-40B4-BE49-F238E27FC236}">
                  <a16:creationId xmlns:a16="http://schemas.microsoft.com/office/drawing/2014/main" id="{0BC7D4E1-E32A-4FB7-8E95-07C90D0F5F10}"/>
                </a:ext>
              </a:extLst>
            </p:cNvPr>
            <p:cNvSpPr/>
            <p:nvPr/>
          </p:nvSpPr>
          <p:spPr>
            <a:xfrm>
              <a:off x="7082314" y="735912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9049" y="6085"/>
                    <a:pt x="8096" y="7990"/>
                    <a:pt x="7144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15" name="Freeform: Shape 1214">
              <a:extLst>
                <a:ext uri="{FF2B5EF4-FFF2-40B4-BE49-F238E27FC236}">
                  <a16:creationId xmlns:a16="http://schemas.microsoft.com/office/drawing/2014/main" id="{EB427787-E672-4D0C-B569-91B5CEC75647}"/>
                </a:ext>
              </a:extLst>
            </p:cNvPr>
            <p:cNvSpPr/>
            <p:nvPr/>
          </p:nvSpPr>
          <p:spPr>
            <a:xfrm>
              <a:off x="7077551" y="734853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cubicBezTo>
                    <a:pt x="8096" y="8096"/>
                    <a:pt x="7144" y="7144"/>
                    <a:pt x="7144" y="7144"/>
                  </a:cubicBezTo>
                  <a:cubicBezTo>
                    <a:pt x="8096" y="8096"/>
                    <a:pt x="8096" y="8096"/>
                    <a:pt x="8096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16" name="Freeform: Shape 1215">
              <a:extLst>
                <a:ext uri="{FF2B5EF4-FFF2-40B4-BE49-F238E27FC236}">
                  <a16:creationId xmlns:a16="http://schemas.microsoft.com/office/drawing/2014/main" id="{FACA7933-7EC4-4CFD-B564-7B1C8777EEF9}"/>
                </a:ext>
              </a:extLst>
            </p:cNvPr>
            <p:cNvSpPr/>
            <p:nvPr/>
          </p:nvSpPr>
          <p:spPr>
            <a:xfrm>
              <a:off x="7054691" y="745331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8096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17" name="Freeform: Shape 1216">
              <a:extLst>
                <a:ext uri="{FF2B5EF4-FFF2-40B4-BE49-F238E27FC236}">
                  <a16:creationId xmlns:a16="http://schemas.microsoft.com/office/drawing/2014/main" id="{90F6B1F0-CE8F-4D35-9B4D-C7AB2A5815F6}"/>
                </a:ext>
              </a:extLst>
            </p:cNvPr>
            <p:cNvSpPr/>
            <p:nvPr/>
          </p:nvSpPr>
          <p:spPr>
            <a:xfrm>
              <a:off x="7058372" y="761523"/>
              <a:ext cx="9525" cy="9525"/>
            </a:xfrm>
            <a:custGeom>
              <a:avLst/>
              <a:gdLst>
                <a:gd name="connsiteX0" fmla="*/ 7273 w 9525"/>
                <a:gd name="connsiteY0" fmla="*/ 7144 h 9525"/>
                <a:gd name="connsiteX1" fmla="*/ 727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273" y="7144"/>
                  </a:moveTo>
                  <a:cubicBezTo>
                    <a:pt x="11083" y="8096"/>
                    <a:pt x="6320" y="7144"/>
                    <a:pt x="727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18" name="Freeform: Shape 1217">
              <a:extLst>
                <a:ext uri="{FF2B5EF4-FFF2-40B4-BE49-F238E27FC236}">
                  <a16:creationId xmlns:a16="http://schemas.microsoft.com/office/drawing/2014/main" id="{B295E9BB-BA59-4FEB-ABD7-5D3786DB63F8}"/>
                </a:ext>
              </a:extLst>
            </p:cNvPr>
            <p:cNvSpPr/>
            <p:nvPr/>
          </p:nvSpPr>
          <p:spPr>
            <a:xfrm>
              <a:off x="7045844" y="747079"/>
              <a:ext cx="9525" cy="9525"/>
            </a:xfrm>
            <a:custGeom>
              <a:avLst/>
              <a:gdLst>
                <a:gd name="connsiteX0" fmla="*/ 7419 w 9525"/>
                <a:gd name="connsiteY0" fmla="*/ 7301 h 9525"/>
                <a:gd name="connsiteX1" fmla="*/ 7419 w 9525"/>
                <a:gd name="connsiteY1" fmla="*/ 73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7301"/>
                  </a:moveTo>
                  <a:cubicBezTo>
                    <a:pt x="8371" y="6348"/>
                    <a:pt x="6466" y="10158"/>
                    <a:pt x="7419" y="73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19" name="Freeform: Shape 1218">
              <a:extLst>
                <a:ext uri="{FF2B5EF4-FFF2-40B4-BE49-F238E27FC236}">
                  <a16:creationId xmlns:a16="http://schemas.microsoft.com/office/drawing/2014/main" id="{A70AE44F-8B54-4C7F-9DAD-6C83A3BF608D}"/>
                </a:ext>
              </a:extLst>
            </p:cNvPr>
            <p:cNvSpPr/>
            <p:nvPr/>
          </p:nvSpPr>
          <p:spPr>
            <a:xfrm>
              <a:off x="7012781" y="776122"/>
              <a:ext cx="9525" cy="9525"/>
            </a:xfrm>
            <a:custGeom>
              <a:avLst/>
              <a:gdLst>
                <a:gd name="connsiteX0" fmla="*/ 7144 w 9525"/>
                <a:gd name="connsiteY0" fmla="*/ 7785 h 9525"/>
                <a:gd name="connsiteX1" fmla="*/ 10001 w 9525"/>
                <a:gd name="connsiteY1" fmla="*/ 9690 h 9525"/>
                <a:gd name="connsiteX2" fmla="*/ 7144 w 9525"/>
                <a:gd name="connsiteY2" fmla="*/ 778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785"/>
                  </a:moveTo>
                  <a:lnTo>
                    <a:pt x="10001" y="9690"/>
                  </a:lnTo>
                  <a:cubicBezTo>
                    <a:pt x="10001" y="8737"/>
                    <a:pt x="7144" y="5880"/>
                    <a:pt x="7144" y="778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20" name="Freeform: Shape 1219">
              <a:extLst>
                <a:ext uri="{FF2B5EF4-FFF2-40B4-BE49-F238E27FC236}">
                  <a16:creationId xmlns:a16="http://schemas.microsoft.com/office/drawing/2014/main" id="{41BFFBA5-B901-4A73-9F9F-80C478E71C06}"/>
                </a:ext>
              </a:extLst>
            </p:cNvPr>
            <p:cNvSpPr/>
            <p:nvPr/>
          </p:nvSpPr>
          <p:spPr>
            <a:xfrm>
              <a:off x="7002044" y="792241"/>
              <a:ext cx="9525" cy="9525"/>
            </a:xfrm>
            <a:custGeom>
              <a:avLst/>
              <a:gdLst>
                <a:gd name="connsiteX0" fmla="*/ 9308 w 9525"/>
                <a:gd name="connsiteY0" fmla="*/ 7858 h 9525"/>
                <a:gd name="connsiteX1" fmla="*/ 7403 w 9525"/>
                <a:gd name="connsiteY1" fmla="*/ 7858 h 9525"/>
                <a:gd name="connsiteX2" fmla="*/ 9308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308" y="7858"/>
                  </a:moveTo>
                  <a:cubicBezTo>
                    <a:pt x="8356" y="6906"/>
                    <a:pt x="6451" y="6906"/>
                    <a:pt x="7403" y="7858"/>
                  </a:cubicBezTo>
                  <a:cubicBezTo>
                    <a:pt x="8356" y="7858"/>
                    <a:pt x="9308" y="7858"/>
                    <a:pt x="9308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21" name="Freeform: Shape 1220">
              <a:extLst>
                <a:ext uri="{FF2B5EF4-FFF2-40B4-BE49-F238E27FC236}">
                  <a16:creationId xmlns:a16="http://schemas.microsoft.com/office/drawing/2014/main" id="{13385F0E-263E-4249-93F5-77DEF03A465E}"/>
                </a:ext>
              </a:extLst>
            </p:cNvPr>
            <p:cNvSpPr/>
            <p:nvPr/>
          </p:nvSpPr>
          <p:spPr>
            <a:xfrm>
              <a:off x="6938592" y="848730"/>
              <a:ext cx="9525" cy="9525"/>
            </a:xfrm>
            <a:custGeom>
              <a:avLst/>
              <a:gdLst>
                <a:gd name="connsiteX0" fmla="*/ 7990 w 9525"/>
                <a:gd name="connsiteY0" fmla="*/ 7567 h 9525"/>
                <a:gd name="connsiteX1" fmla="*/ 7990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567"/>
                  </a:moveTo>
                  <a:cubicBezTo>
                    <a:pt x="6086" y="6615"/>
                    <a:pt x="7990" y="7567"/>
                    <a:pt x="7990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22" name="Freeform: Shape 1221">
              <a:extLst>
                <a:ext uri="{FF2B5EF4-FFF2-40B4-BE49-F238E27FC236}">
                  <a16:creationId xmlns:a16="http://schemas.microsoft.com/office/drawing/2014/main" id="{BED8CF45-5470-416F-96A0-23CBB83CBA32}"/>
                </a:ext>
              </a:extLst>
            </p:cNvPr>
            <p:cNvSpPr/>
            <p:nvPr/>
          </p:nvSpPr>
          <p:spPr>
            <a:xfrm>
              <a:off x="7761658" y="937259"/>
              <a:ext cx="9525" cy="9525"/>
            </a:xfrm>
            <a:custGeom>
              <a:avLst/>
              <a:gdLst>
                <a:gd name="connsiteX0" fmla="*/ 8837 w 9525"/>
                <a:gd name="connsiteY0" fmla="*/ 8573 h 9525"/>
                <a:gd name="connsiteX1" fmla="*/ 8837 w 9525"/>
                <a:gd name="connsiteY1" fmla="*/ 8573 h 9525"/>
                <a:gd name="connsiteX2" fmla="*/ 8837 w 9525"/>
                <a:gd name="connsiteY2" fmla="*/ 857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837" y="8573"/>
                  </a:moveTo>
                  <a:cubicBezTo>
                    <a:pt x="8837" y="6667"/>
                    <a:pt x="5027" y="6667"/>
                    <a:pt x="8837" y="8573"/>
                  </a:cubicBezTo>
                  <a:lnTo>
                    <a:pt x="8837" y="857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23" name="Freeform: Shape 1222">
              <a:extLst>
                <a:ext uri="{FF2B5EF4-FFF2-40B4-BE49-F238E27FC236}">
                  <a16:creationId xmlns:a16="http://schemas.microsoft.com/office/drawing/2014/main" id="{5B4E7D8E-E422-49E7-B08A-848CBDB00C9D}"/>
                </a:ext>
              </a:extLst>
            </p:cNvPr>
            <p:cNvSpPr/>
            <p:nvPr/>
          </p:nvSpPr>
          <p:spPr>
            <a:xfrm>
              <a:off x="7753403" y="93392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8096"/>
                    <a:pt x="7567" y="14764"/>
                    <a:pt x="7567" y="7144"/>
                  </a:cubicBezTo>
                  <a:lnTo>
                    <a:pt x="7567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24" name="Freeform: Shape 1223">
              <a:extLst>
                <a:ext uri="{FF2B5EF4-FFF2-40B4-BE49-F238E27FC236}">
                  <a16:creationId xmlns:a16="http://schemas.microsoft.com/office/drawing/2014/main" id="{F9BF3A65-4B9E-4905-A138-649D737670FD}"/>
                </a:ext>
              </a:extLst>
            </p:cNvPr>
            <p:cNvSpPr/>
            <p:nvPr/>
          </p:nvSpPr>
          <p:spPr>
            <a:xfrm>
              <a:off x="7630954" y="922496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lnTo>
                    <a:pt x="7144" y="7144"/>
                  </a:lnTo>
                  <a:cubicBezTo>
                    <a:pt x="7144" y="9049"/>
                    <a:pt x="8096" y="8096"/>
                    <a:pt x="9049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25" name="Freeform: Shape 1224">
              <a:extLst>
                <a:ext uri="{FF2B5EF4-FFF2-40B4-BE49-F238E27FC236}">
                  <a16:creationId xmlns:a16="http://schemas.microsoft.com/office/drawing/2014/main" id="{DFC53953-4904-4930-96A6-D45CFCDE87C3}"/>
                </a:ext>
              </a:extLst>
            </p:cNvPr>
            <p:cNvSpPr/>
            <p:nvPr/>
          </p:nvSpPr>
          <p:spPr>
            <a:xfrm>
              <a:off x="7738586" y="94464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9049" y="6906"/>
                    <a:pt x="8096" y="6906"/>
                    <a:pt x="7144" y="7858"/>
                  </a:cubicBezTo>
                  <a:lnTo>
                    <a:pt x="7144" y="7858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26" name="Freeform: Shape 1225">
              <a:extLst>
                <a:ext uri="{FF2B5EF4-FFF2-40B4-BE49-F238E27FC236}">
                  <a16:creationId xmlns:a16="http://schemas.microsoft.com/office/drawing/2014/main" id="{2F395E84-42EF-4FC8-8EF7-362549E8C626}"/>
                </a:ext>
              </a:extLst>
            </p:cNvPr>
            <p:cNvSpPr/>
            <p:nvPr/>
          </p:nvSpPr>
          <p:spPr>
            <a:xfrm>
              <a:off x="7665244" y="913606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  <a:gd name="connsiteX2" fmla="*/ 7144 w 9525"/>
                <a:gd name="connsiteY2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7144" y="8414"/>
                    <a:pt x="9049" y="5556"/>
                    <a:pt x="7144" y="8414"/>
                  </a:cubicBezTo>
                  <a:lnTo>
                    <a:pt x="7144" y="841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27" name="Freeform: Shape 1226">
              <a:extLst>
                <a:ext uri="{FF2B5EF4-FFF2-40B4-BE49-F238E27FC236}">
                  <a16:creationId xmlns:a16="http://schemas.microsoft.com/office/drawing/2014/main" id="{4AE347F6-AD8F-45B3-94FD-0748CB2775AB}"/>
                </a:ext>
              </a:extLst>
            </p:cNvPr>
            <p:cNvSpPr/>
            <p:nvPr/>
          </p:nvSpPr>
          <p:spPr>
            <a:xfrm>
              <a:off x="7688909" y="910113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  <a:gd name="connsiteX2" fmla="*/ 82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4434" y="7144"/>
                    <a:pt x="12054" y="13811"/>
                    <a:pt x="8244" y="7144"/>
                  </a:cubicBezTo>
                  <a:lnTo>
                    <a:pt x="82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28" name="Freeform: Shape 1227">
              <a:extLst>
                <a:ext uri="{FF2B5EF4-FFF2-40B4-BE49-F238E27FC236}">
                  <a16:creationId xmlns:a16="http://schemas.microsoft.com/office/drawing/2014/main" id="{A79C1CB6-797F-4A89-9FC5-ACEA1DF02509}"/>
                </a:ext>
              </a:extLst>
            </p:cNvPr>
            <p:cNvSpPr/>
            <p:nvPr/>
          </p:nvSpPr>
          <p:spPr>
            <a:xfrm>
              <a:off x="6845141" y="10129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29" name="Freeform: Shape 1228">
              <a:extLst>
                <a:ext uri="{FF2B5EF4-FFF2-40B4-BE49-F238E27FC236}">
                  <a16:creationId xmlns:a16="http://schemas.microsoft.com/office/drawing/2014/main" id="{0E7BA09F-E712-4026-987D-6E7806FB82EE}"/>
                </a:ext>
              </a:extLst>
            </p:cNvPr>
            <p:cNvSpPr/>
            <p:nvPr/>
          </p:nvSpPr>
          <p:spPr>
            <a:xfrm>
              <a:off x="6844189" y="10120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8096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30" name="Freeform: Shape 1229">
              <a:extLst>
                <a:ext uri="{FF2B5EF4-FFF2-40B4-BE49-F238E27FC236}">
                  <a16:creationId xmlns:a16="http://schemas.microsoft.com/office/drawing/2014/main" id="{3A535AF4-7E8B-4C87-9F20-326E5CBD67F7}"/>
                </a:ext>
              </a:extLst>
            </p:cNvPr>
            <p:cNvSpPr/>
            <p:nvPr/>
          </p:nvSpPr>
          <p:spPr>
            <a:xfrm>
              <a:off x="6844189" y="10120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31" name="Freeform: Shape 1230">
              <a:extLst>
                <a:ext uri="{FF2B5EF4-FFF2-40B4-BE49-F238E27FC236}">
                  <a16:creationId xmlns:a16="http://schemas.microsoft.com/office/drawing/2014/main" id="{B8EB9703-20A8-49F2-9531-0F0793E82697}"/>
                </a:ext>
              </a:extLst>
            </p:cNvPr>
            <p:cNvSpPr/>
            <p:nvPr/>
          </p:nvSpPr>
          <p:spPr>
            <a:xfrm>
              <a:off x="7231856" y="928211"/>
              <a:ext cx="9525" cy="19050"/>
            </a:xfrm>
            <a:custGeom>
              <a:avLst/>
              <a:gdLst>
                <a:gd name="connsiteX0" fmla="*/ 9049 w 9525"/>
                <a:gd name="connsiteY0" fmla="*/ 12859 h 19050"/>
                <a:gd name="connsiteX1" fmla="*/ 7144 w 9525"/>
                <a:gd name="connsiteY1" fmla="*/ 7144 h 19050"/>
                <a:gd name="connsiteX2" fmla="*/ 9049 w 9525"/>
                <a:gd name="connsiteY2" fmla="*/ 1285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049" y="12859"/>
                  </a:moveTo>
                  <a:cubicBezTo>
                    <a:pt x="8096" y="11906"/>
                    <a:pt x="10954" y="7144"/>
                    <a:pt x="7144" y="7144"/>
                  </a:cubicBezTo>
                  <a:cubicBezTo>
                    <a:pt x="10954" y="8096"/>
                    <a:pt x="4286" y="10954"/>
                    <a:pt x="9049" y="1285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32" name="Freeform: Shape 1231">
              <a:extLst>
                <a:ext uri="{FF2B5EF4-FFF2-40B4-BE49-F238E27FC236}">
                  <a16:creationId xmlns:a16="http://schemas.microsoft.com/office/drawing/2014/main" id="{62181469-9E68-4B9A-BD13-BE7BDD0F7C7D}"/>
                </a:ext>
              </a:extLst>
            </p:cNvPr>
            <p:cNvSpPr/>
            <p:nvPr/>
          </p:nvSpPr>
          <p:spPr>
            <a:xfrm>
              <a:off x="7233761" y="9339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33" name="Freeform: Shape 1232">
              <a:extLst>
                <a:ext uri="{FF2B5EF4-FFF2-40B4-BE49-F238E27FC236}">
                  <a16:creationId xmlns:a16="http://schemas.microsoft.com/office/drawing/2014/main" id="{A3DCAC3E-1153-4F9F-8CF1-BFA20B7A1080}"/>
                </a:ext>
              </a:extLst>
            </p:cNvPr>
            <p:cNvSpPr/>
            <p:nvPr/>
          </p:nvSpPr>
          <p:spPr>
            <a:xfrm>
              <a:off x="6933898" y="992028"/>
              <a:ext cx="9525" cy="9525"/>
            </a:xfrm>
            <a:custGeom>
              <a:avLst/>
              <a:gdLst>
                <a:gd name="connsiteX0" fmla="*/ 8875 w 9525"/>
                <a:gd name="connsiteY0" fmla="*/ 10001 h 9525"/>
                <a:gd name="connsiteX1" fmla="*/ 7922 w 9525"/>
                <a:gd name="connsiteY1" fmla="*/ 7144 h 9525"/>
                <a:gd name="connsiteX2" fmla="*/ 8875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875" y="10001"/>
                  </a:moveTo>
                  <a:cubicBezTo>
                    <a:pt x="7922" y="9049"/>
                    <a:pt x="7922" y="8096"/>
                    <a:pt x="7922" y="7144"/>
                  </a:cubicBezTo>
                  <a:cubicBezTo>
                    <a:pt x="8875" y="9049"/>
                    <a:pt x="5065" y="10001"/>
                    <a:pt x="8875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34" name="Freeform: Shape 1233">
              <a:extLst>
                <a:ext uri="{FF2B5EF4-FFF2-40B4-BE49-F238E27FC236}">
                  <a16:creationId xmlns:a16="http://schemas.microsoft.com/office/drawing/2014/main" id="{3ACB2B20-2B5A-4643-8F06-B6CB6A3C8905}"/>
                </a:ext>
              </a:extLst>
            </p:cNvPr>
            <p:cNvSpPr/>
            <p:nvPr/>
          </p:nvSpPr>
          <p:spPr>
            <a:xfrm>
              <a:off x="7738586" y="9444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0001"/>
                    <a:pt x="7144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35" name="Freeform: Shape 1234">
              <a:extLst>
                <a:ext uri="{FF2B5EF4-FFF2-40B4-BE49-F238E27FC236}">
                  <a16:creationId xmlns:a16="http://schemas.microsoft.com/office/drawing/2014/main" id="{9F5549A9-F109-4DAD-AD3A-45A4ED9B0AC0}"/>
                </a:ext>
              </a:extLst>
            </p:cNvPr>
            <p:cNvSpPr/>
            <p:nvPr/>
          </p:nvSpPr>
          <p:spPr>
            <a:xfrm>
              <a:off x="6981900" y="942369"/>
              <a:ext cx="9525" cy="9525"/>
            </a:xfrm>
            <a:custGeom>
              <a:avLst/>
              <a:gdLst>
                <a:gd name="connsiteX0" fmla="*/ 7544 w 9525"/>
                <a:gd name="connsiteY0" fmla="*/ 7273 h 9525"/>
                <a:gd name="connsiteX1" fmla="*/ 7544 w 9525"/>
                <a:gd name="connsiteY1" fmla="*/ 7273 h 9525"/>
                <a:gd name="connsiteX2" fmla="*/ 7544 w 9525"/>
                <a:gd name="connsiteY2" fmla="*/ 727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44" y="7273"/>
                  </a:moveTo>
                  <a:cubicBezTo>
                    <a:pt x="5640" y="11083"/>
                    <a:pt x="11355" y="6320"/>
                    <a:pt x="7544" y="7273"/>
                  </a:cubicBezTo>
                  <a:lnTo>
                    <a:pt x="7544" y="727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36" name="Freeform: Shape 1235">
              <a:extLst>
                <a:ext uri="{FF2B5EF4-FFF2-40B4-BE49-F238E27FC236}">
                  <a16:creationId xmlns:a16="http://schemas.microsoft.com/office/drawing/2014/main" id="{8116A47B-30D1-4C39-8871-C61906F52454}"/>
                </a:ext>
              </a:extLst>
            </p:cNvPr>
            <p:cNvSpPr/>
            <p:nvPr/>
          </p:nvSpPr>
          <p:spPr>
            <a:xfrm>
              <a:off x="6844189" y="913278"/>
              <a:ext cx="914400" cy="352425"/>
            </a:xfrm>
            <a:custGeom>
              <a:avLst/>
              <a:gdLst>
                <a:gd name="connsiteX0" fmla="*/ 910114 w 914400"/>
                <a:gd name="connsiteY0" fmla="*/ 31601 h 352425"/>
                <a:gd name="connsiteX1" fmla="*/ 816769 w 914400"/>
                <a:gd name="connsiteY1" fmla="*/ 21124 h 352425"/>
                <a:gd name="connsiteX2" fmla="*/ 796767 w 914400"/>
                <a:gd name="connsiteY2" fmla="*/ 18267 h 352425"/>
                <a:gd name="connsiteX3" fmla="*/ 768192 w 914400"/>
                <a:gd name="connsiteY3" fmla="*/ 19219 h 352425"/>
                <a:gd name="connsiteX4" fmla="*/ 768192 w 914400"/>
                <a:gd name="connsiteY4" fmla="*/ 17314 h 352425"/>
                <a:gd name="connsiteX5" fmla="*/ 768192 w 914400"/>
                <a:gd name="connsiteY5" fmla="*/ 19219 h 352425"/>
                <a:gd name="connsiteX6" fmla="*/ 613886 w 914400"/>
                <a:gd name="connsiteY6" fmla="*/ 14456 h 352425"/>
                <a:gd name="connsiteX7" fmla="*/ 620554 w 914400"/>
                <a:gd name="connsiteY7" fmla="*/ 18267 h 352425"/>
                <a:gd name="connsiteX8" fmla="*/ 440531 w 914400"/>
                <a:gd name="connsiteY8" fmla="*/ 21124 h 352425"/>
                <a:gd name="connsiteX9" fmla="*/ 163354 w 914400"/>
                <a:gd name="connsiteY9" fmla="*/ 35411 h 352425"/>
                <a:gd name="connsiteX10" fmla="*/ 142399 w 914400"/>
                <a:gd name="connsiteY10" fmla="*/ 40174 h 352425"/>
                <a:gd name="connsiteX11" fmla="*/ 7144 w 914400"/>
                <a:gd name="connsiteY11" fmla="*/ 104944 h 352425"/>
                <a:gd name="connsiteX12" fmla="*/ 18574 w 914400"/>
                <a:gd name="connsiteY12" fmla="*/ 115421 h 352425"/>
                <a:gd name="connsiteX13" fmla="*/ 20479 w 914400"/>
                <a:gd name="connsiteY13" fmla="*/ 112564 h 352425"/>
                <a:gd name="connsiteX14" fmla="*/ 76676 w 914400"/>
                <a:gd name="connsiteY14" fmla="*/ 94467 h 352425"/>
                <a:gd name="connsiteX15" fmla="*/ 99536 w 914400"/>
                <a:gd name="connsiteY15" fmla="*/ 80179 h 352425"/>
                <a:gd name="connsiteX16" fmla="*/ 106204 w 914400"/>
                <a:gd name="connsiteY16" fmla="*/ 81131 h 352425"/>
                <a:gd name="connsiteX17" fmla="*/ 101441 w 914400"/>
                <a:gd name="connsiteY17" fmla="*/ 89704 h 352425"/>
                <a:gd name="connsiteX18" fmla="*/ 156686 w 914400"/>
                <a:gd name="connsiteY18" fmla="*/ 96371 h 352425"/>
                <a:gd name="connsiteX19" fmla="*/ 112871 w 914400"/>
                <a:gd name="connsiteY19" fmla="*/ 111611 h 352425"/>
                <a:gd name="connsiteX20" fmla="*/ 144304 w 914400"/>
                <a:gd name="connsiteY20" fmla="*/ 213529 h 352425"/>
                <a:gd name="connsiteX21" fmla="*/ 339566 w 914400"/>
                <a:gd name="connsiteY21" fmla="*/ 336401 h 352425"/>
                <a:gd name="connsiteX22" fmla="*/ 423386 w 914400"/>
                <a:gd name="connsiteY22" fmla="*/ 348784 h 352425"/>
                <a:gd name="connsiteX23" fmla="*/ 493871 w 914400"/>
                <a:gd name="connsiteY23" fmla="*/ 305921 h 352425"/>
                <a:gd name="connsiteX24" fmla="*/ 644367 w 914400"/>
                <a:gd name="connsiteY24" fmla="*/ 238294 h 352425"/>
                <a:gd name="connsiteX25" fmla="*/ 702469 w 914400"/>
                <a:gd name="connsiteY25" fmla="*/ 225911 h 352425"/>
                <a:gd name="connsiteX26" fmla="*/ 772001 w 914400"/>
                <a:gd name="connsiteY26" fmla="*/ 149711 h 352425"/>
                <a:gd name="connsiteX27" fmla="*/ 791051 w 914400"/>
                <a:gd name="connsiteY27" fmla="*/ 85894 h 352425"/>
                <a:gd name="connsiteX28" fmla="*/ 746284 w 914400"/>
                <a:gd name="connsiteY28" fmla="*/ 54461 h 352425"/>
                <a:gd name="connsiteX29" fmla="*/ 613886 w 914400"/>
                <a:gd name="connsiteY29" fmla="*/ 59224 h 352425"/>
                <a:gd name="connsiteX30" fmla="*/ 792004 w 914400"/>
                <a:gd name="connsiteY30" fmla="*/ 27792 h 352425"/>
                <a:gd name="connsiteX31" fmla="*/ 908209 w 914400"/>
                <a:gd name="connsiteY31" fmla="*/ 33506 h 352425"/>
                <a:gd name="connsiteX32" fmla="*/ 910114 w 914400"/>
                <a:gd name="connsiteY32" fmla="*/ 31601 h 352425"/>
                <a:gd name="connsiteX33" fmla="*/ 150971 w 914400"/>
                <a:gd name="connsiteY33" fmla="*/ 56367 h 352425"/>
                <a:gd name="connsiteX34" fmla="*/ 150971 w 914400"/>
                <a:gd name="connsiteY34" fmla="*/ 56367 h 352425"/>
                <a:gd name="connsiteX35" fmla="*/ 150971 w 914400"/>
                <a:gd name="connsiteY35" fmla="*/ 56367 h 352425"/>
                <a:gd name="connsiteX36" fmla="*/ 157639 w 914400"/>
                <a:gd name="connsiteY36" fmla="*/ 57319 h 352425"/>
                <a:gd name="connsiteX37" fmla="*/ 157639 w 914400"/>
                <a:gd name="connsiteY37" fmla="*/ 57319 h 352425"/>
                <a:gd name="connsiteX38" fmla="*/ 157639 w 914400"/>
                <a:gd name="connsiteY38" fmla="*/ 57319 h 352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914400" h="352425">
                  <a:moveTo>
                    <a:pt x="910114" y="31601"/>
                  </a:moveTo>
                  <a:cubicBezTo>
                    <a:pt x="903446" y="18267"/>
                    <a:pt x="830104" y="13504"/>
                    <a:pt x="816769" y="21124"/>
                  </a:cubicBezTo>
                  <a:cubicBezTo>
                    <a:pt x="812959" y="8742"/>
                    <a:pt x="810101" y="15409"/>
                    <a:pt x="796767" y="18267"/>
                  </a:cubicBezTo>
                  <a:cubicBezTo>
                    <a:pt x="788194" y="19219"/>
                    <a:pt x="778669" y="19219"/>
                    <a:pt x="768192" y="19219"/>
                  </a:cubicBezTo>
                  <a:lnTo>
                    <a:pt x="768192" y="17314"/>
                  </a:lnTo>
                  <a:cubicBezTo>
                    <a:pt x="767239" y="18267"/>
                    <a:pt x="768192" y="18267"/>
                    <a:pt x="768192" y="19219"/>
                  </a:cubicBezTo>
                  <a:cubicBezTo>
                    <a:pt x="711994" y="17314"/>
                    <a:pt x="634842" y="-3641"/>
                    <a:pt x="613886" y="14456"/>
                  </a:cubicBezTo>
                  <a:cubicBezTo>
                    <a:pt x="621506" y="13504"/>
                    <a:pt x="617696" y="13504"/>
                    <a:pt x="620554" y="18267"/>
                  </a:cubicBezTo>
                  <a:cubicBezTo>
                    <a:pt x="609124" y="1121"/>
                    <a:pt x="455771" y="15409"/>
                    <a:pt x="440531" y="21124"/>
                  </a:cubicBezTo>
                  <a:cubicBezTo>
                    <a:pt x="425291" y="50651"/>
                    <a:pt x="164306" y="33506"/>
                    <a:pt x="163354" y="35411"/>
                  </a:cubicBezTo>
                  <a:cubicBezTo>
                    <a:pt x="159544" y="37317"/>
                    <a:pt x="141446" y="38269"/>
                    <a:pt x="142399" y="40174"/>
                  </a:cubicBezTo>
                  <a:cubicBezTo>
                    <a:pt x="122396" y="22076"/>
                    <a:pt x="34766" y="106849"/>
                    <a:pt x="7144" y="104944"/>
                  </a:cubicBezTo>
                  <a:cubicBezTo>
                    <a:pt x="10001" y="106849"/>
                    <a:pt x="16669" y="115421"/>
                    <a:pt x="18574" y="115421"/>
                  </a:cubicBezTo>
                  <a:cubicBezTo>
                    <a:pt x="19526" y="114469"/>
                    <a:pt x="20479" y="113517"/>
                    <a:pt x="20479" y="112564"/>
                  </a:cubicBezTo>
                  <a:cubicBezTo>
                    <a:pt x="28099" y="108754"/>
                    <a:pt x="72866" y="95419"/>
                    <a:pt x="76676" y="94467"/>
                  </a:cubicBezTo>
                  <a:cubicBezTo>
                    <a:pt x="78581" y="93514"/>
                    <a:pt x="98584" y="83989"/>
                    <a:pt x="99536" y="80179"/>
                  </a:cubicBezTo>
                  <a:cubicBezTo>
                    <a:pt x="102394" y="80179"/>
                    <a:pt x="107156" y="81131"/>
                    <a:pt x="106204" y="81131"/>
                  </a:cubicBezTo>
                  <a:cubicBezTo>
                    <a:pt x="108109" y="92561"/>
                    <a:pt x="94774" y="76369"/>
                    <a:pt x="101441" y="89704"/>
                  </a:cubicBezTo>
                  <a:cubicBezTo>
                    <a:pt x="118586" y="92561"/>
                    <a:pt x="136684" y="94467"/>
                    <a:pt x="156686" y="96371"/>
                  </a:cubicBezTo>
                  <a:cubicBezTo>
                    <a:pt x="133826" y="103992"/>
                    <a:pt x="112871" y="111611"/>
                    <a:pt x="112871" y="111611"/>
                  </a:cubicBezTo>
                  <a:lnTo>
                    <a:pt x="144304" y="213529"/>
                  </a:lnTo>
                  <a:lnTo>
                    <a:pt x="339566" y="336401"/>
                  </a:lnTo>
                  <a:lnTo>
                    <a:pt x="423386" y="348784"/>
                  </a:lnTo>
                  <a:lnTo>
                    <a:pt x="493871" y="305921"/>
                  </a:lnTo>
                  <a:lnTo>
                    <a:pt x="644367" y="238294"/>
                  </a:lnTo>
                  <a:cubicBezTo>
                    <a:pt x="644367" y="238294"/>
                    <a:pt x="692944" y="229721"/>
                    <a:pt x="702469" y="225911"/>
                  </a:cubicBezTo>
                  <a:cubicBezTo>
                    <a:pt x="711994" y="223054"/>
                    <a:pt x="762476" y="159236"/>
                    <a:pt x="772001" y="149711"/>
                  </a:cubicBezTo>
                  <a:cubicBezTo>
                    <a:pt x="781526" y="140186"/>
                    <a:pt x="791051" y="85894"/>
                    <a:pt x="791051" y="85894"/>
                  </a:cubicBezTo>
                  <a:cubicBezTo>
                    <a:pt x="791051" y="85894"/>
                    <a:pt x="765334" y="54461"/>
                    <a:pt x="746284" y="54461"/>
                  </a:cubicBezTo>
                  <a:cubicBezTo>
                    <a:pt x="740569" y="54461"/>
                    <a:pt x="686276" y="56367"/>
                    <a:pt x="613886" y="59224"/>
                  </a:cubicBezTo>
                  <a:cubicBezTo>
                    <a:pt x="686276" y="47794"/>
                    <a:pt x="749142" y="36364"/>
                    <a:pt x="792004" y="27792"/>
                  </a:cubicBezTo>
                  <a:cubicBezTo>
                    <a:pt x="812006" y="23981"/>
                    <a:pt x="890111" y="36364"/>
                    <a:pt x="908209" y="33506"/>
                  </a:cubicBezTo>
                  <a:cubicBezTo>
                    <a:pt x="908209" y="33506"/>
                    <a:pt x="908209" y="32554"/>
                    <a:pt x="910114" y="31601"/>
                  </a:cubicBezTo>
                  <a:close/>
                  <a:moveTo>
                    <a:pt x="150971" y="56367"/>
                  </a:moveTo>
                  <a:cubicBezTo>
                    <a:pt x="150019" y="56367"/>
                    <a:pt x="147161" y="57319"/>
                    <a:pt x="150971" y="56367"/>
                  </a:cubicBezTo>
                  <a:lnTo>
                    <a:pt x="150971" y="56367"/>
                  </a:lnTo>
                  <a:close/>
                  <a:moveTo>
                    <a:pt x="157639" y="57319"/>
                  </a:moveTo>
                  <a:cubicBezTo>
                    <a:pt x="153829" y="56367"/>
                    <a:pt x="154781" y="54461"/>
                    <a:pt x="157639" y="57319"/>
                  </a:cubicBezTo>
                  <a:lnTo>
                    <a:pt x="157639" y="5731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37" name="Freeform: Shape 1236">
              <a:extLst>
                <a:ext uri="{FF2B5EF4-FFF2-40B4-BE49-F238E27FC236}">
                  <a16:creationId xmlns:a16="http://schemas.microsoft.com/office/drawing/2014/main" id="{A06D4FBF-1E1A-4864-A32D-B4FBA69802E6}"/>
                </a:ext>
              </a:extLst>
            </p:cNvPr>
            <p:cNvSpPr/>
            <p:nvPr/>
          </p:nvSpPr>
          <p:spPr>
            <a:xfrm>
              <a:off x="7747738" y="937166"/>
              <a:ext cx="9525" cy="9525"/>
            </a:xfrm>
            <a:custGeom>
              <a:avLst/>
              <a:gdLst>
                <a:gd name="connsiteX0" fmla="*/ 9422 w 9525"/>
                <a:gd name="connsiteY0" fmla="*/ 7713 h 9525"/>
                <a:gd name="connsiteX1" fmla="*/ 7517 w 9525"/>
                <a:gd name="connsiteY1" fmla="*/ 9618 h 9525"/>
                <a:gd name="connsiteX2" fmla="*/ 9422 w 9525"/>
                <a:gd name="connsiteY2" fmla="*/ 771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422" y="7713"/>
                  </a:moveTo>
                  <a:cubicBezTo>
                    <a:pt x="7517" y="6761"/>
                    <a:pt x="6565" y="6761"/>
                    <a:pt x="7517" y="9618"/>
                  </a:cubicBezTo>
                  <a:cubicBezTo>
                    <a:pt x="9422" y="8666"/>
                    <a:pt x="9422" y="8666"/>
                    <a:pt x="9422" y="77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38" name="Freeform: Shape 1237">
              <a:extLst>
                <a:ext uri="{FF2B5EF4-FFF2-40B4-BE49-F238E27FC236}">
                  <a16:creationId xmlns:a16="http://schemas.microsoft.com/office/drawing/2014/main" id="{B41E650B-A2A7-4878-A03A-AE986EE2F600}"/>
                </a:ext>
              </a:extLst>
            </p:cNvPr>
            <p:cNvSpPr/>
            <p:nvPr/>
          </p:nvSpPr>
          <p:spPr>
            <a:xfrm>
              <a:off x="7747159" y="93964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  <a:gd name="connsiteX3" fmla="*/ 9049 w 9525"/>
                <a:gd name="connsiteY3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7144" y="7144"/>
                    <a:pt x="8096" y="7144"/>
                    <a:pt x="9049" y="7144"/>
                  </a:cubicBezTo>
                  <a:cubicBezTo>
                    <a:pt x="9049" y="7144"/>
                    <a:pt x="9049" y="7144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39" name="Freeform: Shape 1238">
              <a:extLst>
                <a:ext uri="{FF2B5EF4-FFF2-40B4-BE49-F238E27FC236}">
                  <a16:creationId xmlns:a16="http://schemas.microsoft.com/office/drawing/2014/main" id="{62F61B45-2FBD-4818-A1B6-CE1DE5CBE013}"/>
                </a:ext>
              </a:extLst>
            </p:cNvPr>
            <p:cNvSpPr/>
            <p:nvPr/>
          </p:nvSpPr>
          <p:spPr>
            <a:xfrm>
              <a:off x="6913721" y="10015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40" name="Freeform: Shape 1239">
              <a:extLst>
                <a:ext uri="{FF2B5EF4-FFF2-40B4-BE49-F238E27FC236}">
                  <a16:creationId xmlns:a16="http://schemas.microsoft.com/office/drawing/2014/main" id="{7D3D9B2D-4456-46F3-8ED4-AC3C8BC85926}"/>
                </a:ext>
              </a:extLst>
            </p:cNvPr>
            <p:cNvSpPr/>
            <p:nvPr/>
          </p:nvSpPr>
          <p:spPr>
            <a:xfrm>
              <a:off x="6843236" y="101107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41" name="Freeform: Shape 1240">
              <a:extLst>
                <a:ext uri="{FF2B5EF4-FFF2-40B4-BE49-F238E27FC236}">
                  <a16:creationId xmlns:a16="http://schemas.microsoft.com/office/drawing/2014/main" id="{72435DFF-A762-4495-A07D-750572ECEEB0}"/>
                </a:ext>
              </a:extLst>
            </p:cNvPr>
            <p:cNvSpPr/>
            <p:nvPr/>
          </p:nvSpPr>
          <p:spPr>
            <a:xfrm>
              <a:off x="7633811" y="9234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42" name="Freeform: Shape 1241">
              <a:extLst>
                <a:ext uri="{FF2B5EF4-FFF2-40B4-BE49-F238E27FC236}">
                  <a16:creationId xmlns:a16="http://schemas.microsoft.com/office/drawing/2014/main" id="{8960A708-4535-466D-99C1-7E160C39C60C}"/>
                </a:ext>
              </a:extLst>
            </p:cNvPr>
            <p:cNvSpPr/>
            <p:nvPr/>
          </p:nvSpPr>
          <p:spPr>
            <a:xfrm>
              <a:off x="7698581" y="922707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  <a:gd name="connsiteX2" fmla="*/ 7144 w 9525"/>
                <a:gd name="connsiteY2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7144" y="5027"/>
                    <a:pt x="7144" y="8837"/>
                  </a:cubicBezTo>
                  <a:lnTo>
                    <a:pt x="7144" y="8837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43" name="Freeform: Shape 1242">
              <a:extLst>
                <a:ext uri="{FF2B5EF4-FFF2-40B4-BE49-F238E27FC236}">
                  <a16:creationId xmlns:a16="http://schemas.microsoft.com/office/drawing/2014/main" id="{A3DC8101-F1FB-4213-9F31-29EF825DF013}"/>
                </a:ext>
              </a:extLst>
            </p:cNvPr>
            <p:cNvSpPr/>
            <p:nvPr/>
          </p:nvSpPr>
          <p:spPr>
            <a:xfrm>
              <a:off x="7749064" y="9434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7144"/>
                    <a:pt x="8096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44" name="Freeform: Shape 1243">
              <a:extLst>
                <a:ext uri="{FF2B5EF4-FFF2-40B4-BE49-F238E27FC236}">
                  <a16:creationId xmlns:a16="http://schemas.microsoft.com/office/drawing/2014/main" id="{46447620-2F42-429A-82F5-52BDE0B52C22}"/>
                </a:ext>
              </a:extLst>
            </p:cNvPr>
            <p:cNvSpPr/>
            <p:nvPr/>
          </p:nvSpPr>
          <p:spPr>
            <a:xfrm>
              <a:off x="7750969" y="94154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7144" y="8096"/>
                    <a:pt x="8096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45" name="Freeform: Shape 1244">
              <a:extLst>
                <a:ext uri="{FF2B5EF4-FFF2-40B4-BE49-F238E27FC236}">
                  <a16:creationId xmlns:a16="http://schemas.microsoft.com/office/drawing/2014/main" id="{691AF23A-CB3A-4050-8AB8-51EC5D8E49E2}"/>
                </a:ext>
              </a:extLst>
            </p:cNvPr>
            <p:cNvSpPr/>
            <p:nvPr/>
          </p:nvSpPr>
          <p:spPr>
            <a:xfrm>
              <a:off x="7729061" y="946837"/>
              <a:ext cx="19050" cy="9525"/>
            </a:xfrm>
            <a:custGeom>
              <a:avLst/>
              <a:gdLst>
                <a:gd name="connsiteX0" fmla="*/ 7144 w 19050"/>
                <a:gd name="connsiteY0" fmla="*/ 7567 h 9525"/>
                <a:gd name="connsiteX1" fmla="*/ 7144 w 19050"/>
                <a:gd name="connsiteY1" fmla="*/ 7567 h 9525"/>
                <a:gd name="connsiteX2" fmla="*/ 7144 w 19050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7567"/>
                  </a:moveTo>
                  <a:cubicBezTo>
                    <a:pt x="7144" y="7567"/>
                    <a:pt x="19526" y="6615"/>
                    <a:pt x="7144" y="7567"/>
                  </a:cubicBezTo>
                  <a:lnTo>
                    <a:pt x="7144" y="7567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46" name="Freeform: Shape 1245">
              <a:extLst>
                <a:ext uri="{FF2B5EF4-FFF2-40B4-BE49-F238E27FC236}">
                  <a16:creationId xmlns:a16="http://schemas.microsoft.com/office/drawing/2014/main" id="{F113FF14-3F6F-4449-A040-3DE9E5F9904B}"/>
                </a:ext>
              </a:extLst>
            </p:cNvPr>
            <p:cNvSpPr/>
            <p:nvPr/>
          </p:nvSpPr>
          <p:spPr>
            <a:xfrm>
              <a:off x="7707154" y="908604"/>
              <a:ext cx="9525" cy="9525"/>
            </a:xfrm>
            <a:custGeom>
              <a:avLst/>
              <a:gdLst>
                <a:gd name="connsiteX0" fmla="*/ 7144 w 9525"/>
                <a:gd name="connsiteY0" fmla="*/ 8653 h 9525"/>
                <a:gd name="connsiteX1" fmla="*/ 7144 w 9525"/>
                <a:gd name="connsiteY1" fmla="*/ 8653 h 9525"/>
                <a:gd name="connsiteX2" fmla="*/ 7144 w 9525"/>
                <a:gd name="connsiteY2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653"/>
                  </a:moveTo>
                  <a:cubicBezTo>
                    <a:pt x="10954" y="7700"/>
                    <a:pt x="13811" y="5795"/>
                    <a:pt x="7144" y="8653"/>
                  </a:cubicBezTo>
                  <a:lnTo>
                    <a:pt x="7144" y="865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47" name="Freeform: Shape 1246">
              <a:extLst>
                <a:ext uri="{FF2B5EF4-FFF2-40B4-BE49-F238E27FC236}">
                  <a16:creationId xmlns:a16="http://schemas.microsoft.com/office/drawing/2014/main" id="{6EB66282-2B36-4BDA-A571-67D9C90E85F5}"/>
                </a:ext>
              </a:extLst>
            </p:cNvPr>
            <p:cNvSpPr/>
            <p:nvPr/>
          </p:nvSpPr>
          <p:spPr>
            <a:xfrm>
              <a:off x="7693104" y="909161"/>
              <a:ext cx="9525" cy="9525"/>
            </a:xfrm>
            <a:custGeom>
              <a:avLst/>
              <a:gdLst>
                <a:gd name="connsiteX0" fmla="*/ 7858 w 9525"/>
                <a:gd name="connsiteY0" fmla="*/ 9049 h 9525"/>
                <a:gd name="connsiteX1" fmla="*/ 7858 w 9525"/>
                <a:gd name="connsiteY1" fmla="*/ 7144 h 9525"/>
                <a:gd name="connsiteX2" fmla="*/ 7858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9049"/>
                  </a:moveTo>
                  <a:cubicBezTo>
                    <a:pt x="9763" y="8096"/>
                    <a:pt x="7858" y="7144"/>
                    <a:pt x="7858" y="7144"/>
                  </a:cubicBezTo>
                  <a:cubicBezTo>
                    <a:pt x="6906" y="8096"/>
                    <a:pt x="6906" y="8096"/>
                    <a:pt x="7858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48" name="Freeform: Shape 1247">
              <a:extLst>
                <a:ext uri="{FF2B5EF4-FFF2-40B4-BE49-F238E27FC236}">
                  <a16:creationId xmlns:a16="http://schemas.microsoft.com/office/drawing/2014/main" id="{35C38DA6-97DA-4EA9-8E55-660EFC74EB02}"/>
                </a:ext>
              </a:extLst>
            </p:cNvPr>
            <p:cNvSpPr/>
            <p:nvPr/>
          </p:nvSpPr>
          <p:spPr>
            <a:xfrm>
              <a:off x="7289006" y="920505"/>
              <a:ext cx="9525" cy="9525"/>
            </a:xfrm>
            <a:custGeom>
              <a:avLst/>
              <a:gdLst>
                <a:gd name="connsiteX0" fmla="*/ 10954 w 9525"/>
                <a:gd name="connsiteY0" fmla="*/ 9135 h 9525"/>
                <a:gd name="connsiteX1" fmla="*/ 7144 w 9525"/>
                <a:gd name="connsiteY1" fmla="*/ 8182 h 9525"/>
                <a:gd name="connsiteX2" fmla="*/ 10954 w 9525"/>
                <a:gd name="connsiteY2" fmla="*/ 913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9135"/>
                  </a:moveTo>
                  <a:cubicBezTo>
                    <a:pt x="10001" y="7230"/>
                    <a:pt x="8096" y="6277"/>
                    <a:pt x="7144" y="8182"/>
                  </a:cubicBezTo>
                  <a:cubicBezTo>
                    <a:pt x="9049" y="8182"/>
                    <a:pt x="10954" y="9135"/>
                    <a:pt x="10954" y="91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1249" name="Group 1248">
            <a:extLst>
              <a:ext uri="{FF2B5EF4-FFF2-40B4-BE49-F238E27FC236}">
                <a16:creationId xmlns:a16="http://schemas.microsoft.com/office/drawing/2014/main" id="{524BFC86-E744-42C3-9E37-7C218121DD3D}"/>
              </a:ext>
            </a:extLst>
          </p:cNvPr>
          <p:cNvGrpSpPr/>
          <p:nvPr userDrawn="1"/>
        </p:nvGrpSpPr>
        <p:grpSpPr>
          <a:xfrm rot="18823380" flipH="1">
            <a:off x="1057177" y="5000227"/>
            <a:ext cx="442463" cy="244809"/>
            <a:chOff x="3625593" y="6426852"/>
            <a:chExt cx="335279" cy="247341"/>
          </a:xfrm>
          <a:solidFill>
            <a:schemeClr val="accent2"/>
          </a:solidFill>
        </p:grpSpPr>
        <p:sp>
          <p:nvSpPr>
            <p:cNvPr id="1250" name="Freeform: Shape 1249">
              <a:extLst>
                <a:ext uri="{FF2B5EF4-FFF2-40B4-BE49-F238E27FC236}">
                  <a16:creationId xmlns:a16="http://schemas.microsoft.com/office/drawing/2014/main" id="{50B2D1A6-0258-45B6-BA37-940F08286ADF}"/>
                </a:ext>
              </a:extLst>
            </p:cNvPr>
            <p:cNvSpPr/>
            <p:nvPr/>
          </p:nvSpPr>
          <p:spPr>
            <a:xfrm>
              <a:off x="3625691" y="6427877"/>
              <a:ext cx="95250" cy="161925"/>
            </a:xfrm>
            <a:custGeom>
              <a:avLst/>
              <a:gdLst>
                <a:gd name="connsiteX0" fmla="*/ 88106 w 95250"/>
                <a:gd name="connsiteY0" fmla="*/ 8667 h 161925"/>
                <a:gd name="connsiteX1" fmla="*/ 60484 w 95250"/>
                <a:gd name="connsiteY1" fmla="*/ 99155 h 161925"/>
                <a:gd name="connsiteX2" fmla="*/ 7144 w 95250"/>
                <a:gd name="connsiteY2" fmla="*/ 160115 h 161925"/>
                <a:gd name="connsiteX3" fmla="*/ 72866 w 95250"/>
                <a:gd name="connsiteY3" fmla="*/ 86772 h 161925"/>
                <a:gd name="connsiteX4" fmla="*/ 88106 w 95250"/>
                <a:gd name="connsiteY4" fmla="*/ 41052 h 161925"/>
                <a:gd name="connsiteX5" fmla="*/ 88106 w 95250"/>
                <a:gd name="connsiteY5" fmla="*/ 8667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5250" h="161925">
                  <a:moveTo>
                    <a:pt x="88106" y="8667"/>
                  </a:moveTo>
                  <a:cubicBezTo>
                    <a:pt x="83344" y="40100"/>
                    <a:pt x="76676" y="70580"/>
                    <a:pt x="60484" y="99155"/>
                  </a:cubicBezTo>
                  <a:cubicBezTo>
                    <a:pt x="56674" y="104870"/>
                    <a:pt x="8096" y="161067"/>
                    <a:pt x="7144" y="160115"/>
                  </a:cubicBezTo>
                  <a:cubicBezTo>
                    <a:pt x="12859" y="171545"/>
                    <a:pt x="69056" y="94392"/>
                    <a:pt x="72866" y="86772"/>
                  </a:cubicBezTo>
                  <a:cubicBezTo>
                    <a:pt x="79534" y="72485"/>
                    <a:pt x="84296" y="57245"/>
                    <a:pt x="88106" y="41052"/>
                  </a:cubicBezTo>
                  <a:cubicBezTo>
                    <a:pt x="88106" y="37242"/>
                    <a:pt x="89059" y="-858"/>
                    <a:pt x="88106" y="86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51" name="Freeform: Shape 1250">
              <a:extLst>
                <a:ext uri="{FF2B5EF4-FFF2-40B4-BE49-F238E27FC236}">
                  <a16:creationId xmlns:a16="http://schemas.microsoft.com/office/drawing/2014/main" id="{19E8FF67-37E6-4BA4-927B-A8C5CC0D714E}"/>
                </a:ext>
              </a:extLst>
            </p:cNvPr>
            <p:cNvSpPr/>
            <p:nvPr/>
          </p:nvSpPr>
          <p:spPr>
            <a:xfrm>
              <a:off x="3710463" y="6426852"/>
              <a:ext cx="114300" cy="66675"/>
            </a:xfrm>
            <a:custGeom>
              <a:avLst/>
              <a:gdLst>
                <a:gd name="connsiteX0" fmla="*/ 7144 w 114300"/>
                <a:gd name="connsiteY0" fmla="*/ 11597 h 66675"/>
                <a:gd name="connsiteX1" fmla="*/ 80486 w 114300"/>
                <a:gd name="connsiteY1" fmla="*/ 23979 h 66675"/>
                <a:gd name="connsiteX2" fmla="*/ 113824 w 114300"/>
                <a:gd name="connsiteY2" fmla="*/ 60174 h 66675"/>
                <a:gd name="connsiteX3" fmla="*/ 64294 w 114300"/>
                <a:gd name="connsiteY3" fmla="*/ 11597 h 66675"/>
                <a:gd name="connsiteX4" fmla="*/ 7144 w 114300"/>
                <a:gd name="connsiteY4" fmla="*/ 11597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4300" h="66675">
                  <a:moveTo>
                    <a:pt x="7144" y="11597"/>
                  </a:moveTo>
                  <a:cubicBezTo>
                    <a:pt x="30004" y="7787"/>
                    <a:pt x="59531" y="9692"/>
                    <a:pt x="80486" y="23979"/>
                  </a:cubicBezTo>
                  <a:cubicBezTo>
                    <a:pt x="86201" y="27789"/>
                    <a:pt x="110966" y="63032"/>
                    <a:pt x="113824" y="60174"/>
                  </a:cubicBezTo>
                  <a:cubicBezTo>
                    <a:pt x="122396" y="52554"/>
                    <a:pt x="70009" y="14454"/>
                    <a:pt x="64294" y="11597"/>
                  </a:cubicBezTo>
                  <a:cubicBezTo>
                    <a:pt x="44291" y="2072"/>
                    <a:pt x="13811" y="10644"/>
                    <a:pt x="7144" y="1159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52" name="Freeform: Shape 1251">
              <a:extLst>
                <a:ext uri="{FF2B5EF4-FFF2-40B4-BE49-F238E27FC236}">
                  <a16:creationId xmlns:a16="http://schemas.microsoft.com/office/drawing/2014/main" id="{EB8859E3-B659-47B9-B6BB-687BA101293F}"/>
                </a:ext>
              </a:extLst>
            </p:cNvPr>
            <p:cNvSpPr/>
            <p:nvPr/>
          </p:nvSpPr>
          <p:spPr>
            <a:xfrm>
              <a:off x="3817997" y="6469223"/>
              <a:ext cx="142875" cy="76200"/>
            </a:xfrm>
            <a:custGeom>
              <a:avLst/>
              <a:gdLst>
                <a:gd name="connsiteX0" fmla="*/ 8195 w 142875"/>
                <a:gd name="connsiteY0" fmla="*/ 18756 h 76200"/>
                <a:gd name="connsiteX1" fmla="*/ 80585 w 142875"/>
                <a:gd name="connsiteY1" fmla="*/ 24471 h 76200"/>
                <a:gd name="connsiteX2" fmla="*/ 133925 w 142875"/>
                <a:gd name="connsiteY2" fmla="*/ 70191 h 76200"/>
                <a:gd name="connsiteX3" fmla="*/ 70108 w 142875"/>
                <a:gd name="connsiteY3" fmla="*/ 13994 h 76200"/>
                <a:gd name="connsiteX4" fmla="*/ 30103 w 142875"/>
                <a:gd name="connsiteY4" fmla="*/ 7326 h 76200"/>
                <a:gd name="connsiteX5" fmla="*/ 8195 w 142875"/>
                <a:gd name="connsiteY5" fmla="*/ 18756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2875" h="76200">
                  <a:moveTo>
                    <a:pt x="8195" y="18756"/>
                  </a:moveTo>
                  <a:cubicBezTo>
                    <a:pt x="30103" y="5421"/>
                    <a:pt x="59630" y="13994"/>
                    <a:pt x="80585" y="24471"/>
                  </a:cubicBezTo>
                  <a:cubicBezTo>
                    <a:pt x="87253" y="27329"/>
                    <a:pt x="137735" y="67334"/>
                    <a:pt x="133925" y="70191"/>
                  </a:cubicBezTo>
                  <a:cubicBezTo>
                    <a:pt x="150118" y="60666"/>
                    <a:pt x="76775" y="16851"/>
                    <a:pt x="70108" y="13994"/>
                  </a:cubicBezTo>
                  <a:cubicBezTo>
                    <a:pt x="57725" y="9231"/>
                    <a:pt x="43438" y="6374"/>
                    <a:pt x="30103" y="7326"/>
                  </a:cubicBezTo>
                  <a:cubicBezTo>
                    <a:pt x="21530" y="9231"/>
                    <a:pt x="2480" y="22566"/>
                    <a:pt x="8195" y="1875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53" name="Freeform: Shape 1252">
              <a:extLst>
                <a:ext uri="{FF2B5EF4-FFF2-40B4-BE49-F238E27FC236}">
                  <a16:creationId xmlns:a16="http://schemas.microsoft.com/office/drawing/2014/main" id="{225FE87D-99D9-47A8-9F31-FECC272B98A8}"/>
                </a:ext>
              </a:extLst>
            </p:cNvPr>
            <p:cNvSpPr/>
            <p:nvPr/>
          </p:nvSpPr>
          <p:spPr>
            <a:xfrm>
              <a:off x="3864768" y="6530365"/>
              <a:ext cx="85725" cy="142875"/>
            </a:xfrm>
            <a:custGeom>
              <a:avLst/>
              <a:gdLst>
                <a:gd name="connsiteX0" fmla="*/ 86201 w 85725"/>
                <a:gd name="connsiteY0" fmla="*/ 7144 h 142875"/>
                <a:gd name="connsiteX1" fmla="*/ 33814 w 85725"/>
                <a:gd name="connsiteY1" fmla="*/ 80486 h 142875"/>
                <a:gd name="connsiteX2" fmla="*/ 10001 w 85725"/>
                <a:gd name="connsiteY2" fmla="*/ 138589 h 142875"/>
                <a:gd name="connsiteX3" fmla="*/ 7144 w 85725"/>
                <a:gd name="connsiteY3" fmla="*/ 134779 h 142875"/>
                <a:gd name="connsiteX4" fmla="*/ 46196 w 85725"/>
                <a:gd name="connsiteY4" fmla="*/ 67151 h 142875"/>
                <a:gd name="connsiteX5" fmla="*/ 86201 w 85725"/>
                <a:gd name="connsiteY5" fmla="*/ 7144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5725" h="142875">
                  <a:moveTo>
                    <a:pt x="86201" y="7144"/>
                  </a:moveTo>
                  <a:cubicBezTo>
                    <a:pt x="60484" y="19526"/>
                    <a:pt x="46196" y="56674"/>
                    <a:pt x="33814" y="80486"/>
                  </a:cubicBezTo>
                  <a:cubicBezTo>
                    <a:pt x="27146" y="92869"/>
                    <a:pt x="12859" y="135731"/>
                    <a:pt x="10001" y="138589"/>
                  </a:cubicBezTo>
                  <a:cubicBezTo>
                    <a:pt x="16669" y="132874"/>
                    <a:pt x="7144" y="131921"/>
                    <a:pt x="7144" y="134779"/>
                  </a:cubicBezTo>
                  <a:cubicBezTo>
                    <a:pt x="8096" y="130016"/>
                    <a:pt x="39529" y="80486"/>
                    <a:pt x="46196" y="67151"/>
                  </a:cubicBezTo>
                  <a:cubicBezTo>
                    <a:pt x="54769" y="53816"/>
                    <a:pt x="76676" y="11906"/>
                    <a:pt x="862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54" name="Freeform: Shape 1253">
              <a:extLst>
                <a:ext uri="{FF2B5EF4-FFF2-40B4-BE49-F238E27FC236}">
                  <a16:creationId xmlns:a16="http://schemas.microsoft.com/office/drawing/2014/main" id="{C277035B-35D7-40BE-828E-AE99DEC582C5}"/>
                </a:ext>
              </a:extLst>
            </p:cNvPr>
            <p:cNvSpPr/>
            <p:nvPr/>
          </p:nvSpPr>
          <p:spPr>
            <a:xfrm>
              <a:off x="3742608" y="6477978"/>
              <a:ext cx="85725" cy="161925"/>
            </a:xfrm>
            <a:custGeom>
              <a:avLst/>
              <a:gdLst>
                <a:gd name="connsiteX0" fmla="*/ 79774 w 85725"/>
                <a:gd name="connsiteY0" fmla="*/ 7144 h 161925"/>
                <a:gd name="connsiteX1" fmla="*/ 7384 w 85725"/>
                <a:gd name="connsiteY1" fmla="*/ 155734 h 161925"/>
                <a:gd name="connsiteX2" fmla="*/ 79774 w 85725"/>
                <a:gd name="connsiteY2" fmla="*/ 7144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161925">
                  <a:moveTo>
                    <a:pt x="79774" y="7144"/>
                  </a:moveTo>
                  <a:cubicBezTo>
                    <a:pt x="70249" y="19526"/>
                    <a:pt x="2621" y="153829"/>
                    <a:pt x="7384" y="155734"/>
                  </a:cubicBezTo>
                  <a:cubicBezTo>
                    <a:pt x="15004" y="157639"/>
                    <a:pt x="77869" y="10001"/>
                    <a:pt x="7977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55" name="Freeform: Shape 1254">
              <a:extLst>
                <a:ext uri="{FF2B5EF4-FFF2-40B4-BE49-F238E27FC236}">
                  <a16:creationId xmlns:a16="http://schemas.microsoft.com/office/drawing/2014/main" id="{E90F11E6-EB2A-4FE5-B1CA-732E122032F9}"/>
                </a:ext>
              </a:extLst>
            </p:cNvPr>
            <p:cNvSpPr/>
            <p:nvPr/>
          </p:nvSpPr>
          <p:spPr>
            <a:xfrm>
              <a:off x="3625593" y="6575022"/>
              <a:ext cx="123825" cy="57150"/>
            </a:xfrm>
            <a:custGeom>
              <a:avLst/>
              <a:gdLst>
                <a:gd name="connsiteX0" fmla="*/ 125351 w 123825"/>
                <a:gd name="connsiteY0" fmla="*/ 56785 h 57150"/>
                <a:gd name="connsiteX1" fmla="*/ 71059 w 123825"/>
                <a:gd name="connsiteY1" fmla="*/ 15827 h 57150"/>
                <a:gd name="connsiteX2" fmla="*/ 7241 w 123825"/>
                <a:gd name="connsiteY2" fmla="*/ 12970 h 57150"/>
                <a:gd name="connsiteX3" fmla="*/ 79631 w 123825"/>
                <a:gd name="connsiteY3" fmla="*/ 26305 h 57150"/>
                <a:gd name="connsiteX4" fmla="*/ 125351 w 123825"/>
                <a:gd name="connsiteY4" fmla="*/ 56785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3825" h="57150">
                  <a:moveTo>
                    <a:pt x="125351" y="56785"/>
                  </a:moveTo>
                  <a:cubicBezTo>
                    <a:pt x="107254" y="42497"/>
                    <a:pt x="92014" y="25352"/>
                    <a:pt x="71059" y="15827"/>
                  </a:cubicBezTo>
                  <a:cubicBezTo>
                    <a:pt x="65344" y="12970"/>
                    <a:pt x="4384" y="-365"/>
                    <a:pt x="7241" y="12970"/>
                  </a:cubicBezTo>
                  <a:cubicBezTo>
                    <a:pt x="5336" y="5350"/>
                    <a:pt x="73916" y="23447"/>
                    <a:pt x="79631" y="26305"/>
                  </a:cubicBezTo>
                  <a:cubicBezTo>
                    <a:pt x="92014" y="33925"/>
                    <a:pt x="121541" y="53927"/>
                    <a:pt x="125351" y="5678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56" name="Freeform: Shape 1255">
              <a:extLst>
                <a:ext uri="{FF2B5EF4-FFF2-40B4-BE49-F238E27FC236}">
                  <a16:creationId xmlns:a16="http://schemas.microsoft.com/office/drawing/2014/main" id="{EBEA6F8F-0E21-47E8-83E2-59046AA1D591}"/>
                </a:ext>
              </a:extLst>
            </p:cNvPr>
            <p:cNvSpPr/>
            <p:nvPr/>
          </p:nvSpPr>
          <p:spPr>
            <a:xfrm>
              <a:off x="3741876" y="6616990"/>
              <a:ext cx="133350" cy="57150"/>
            </a:xfrm>
            <a:custGeom>
              <a:avLst/>
              <a:gdLst>
                <a:gd name="connsiteX0" fmla="*/ 7163 w 133350"/>
                <a:gd name="connsiteY0" fmla="*/ 18626 h 57150"/>
                <a:gd name="connsiteX1" fmla="*/ 84316 w 133350"/>
                <a:gd name="connsiteY1" fmla="*/ 21484 h 57150"/>
                <a:gd name="connsiteX2" fmla="*/ 134798 w 133350"/>
                <a:gd name="connsiteY2" fmla="*/ 51011 h 57150"/>
                <a:gd name="connsiteX3" fmla="*/ 51931 w 133350"/>
                <a:gd name="connsiteY3" fmla="*/ 7196 h 57150"/>
                <a:gd name="connsiteX4" fmla="*/ 7163 w 133350"/>
                <a:gd name="connsiteY4" fmla="*/ 18626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350" h="57150">
                  <a:moveTo>
                    <a:pt x="7163" y="18626"/>
                  </a:moveTo>
                  <a:cubicBezTo>
                    <a:pt x="33833" y="23389"/>
                    <a:pt x="53836" y="8149"/>
                    <a:pt x="84316" y="21484"/>
                  </a:cubicBezTo>
                  <a:cubicBezTo>
                    <a:pt x="90983" y="24341"/>
                    <a:pt x="131941" y="54821"/>
                    <a:pt x="134798" y="51011"/>
                  </a:cubicBezTo>
                  <a:cubicBezTo>
                    <a:pt x="140513" y="41486"/>
                    <a:pt x="58598" y="7196"/>
                    <a:pt x="51931" y="7196"/>
                  </a:cubicBezTo>
                  <a:cubicBezTo>
                    <a:pt x="40501" y="6244"/>
                    <a:pt x="6211" y="18626"/>
                    <a:pt x="7163" y="1862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57" name="Freeform: Shape 1256">
              <a:extLst>
                <a:ext uri="{FF2B5EF4-FFF2-40B4-BE49-F238E27FC236}">
                  <a16:creationId xmlns:a16="http://schemas.microsoft.com/office/drawing/2014/main" id="{69F9023C-1550-447A-8692-6DD1E7FC1581}"/>
                </a:ext>
              </a:extLst>
            </p:cNvPr>
            <p:cNvSpPr/>
            <p:nvPr/>
          </p:nvSpPr>
          <p:spPr>
            <a:xfrm>
              <a:off x="3865721" y="6531318"/>
              <a:ext cx="85725" cy="142875"/>
            </a:xfrm>
            <a:custGeom>
              <a:avLst/>
              <a:gdLst>
                <a:gd name="connsiteX0" fmla="*/ 84296 w 85725"/>
                <a:gd name="connsiteY0" fmla="*/ 7144 h 142875"/>
                <a:gd name="connsiteX1" fmla="*/ 7144 w 85725"/>
                <a:gd name="connsiteY1" fmla="*/ 138589 h 142875"/>
                <a:gd name="connsiteX2" fmla="*/ 84296 w 85725"/>
                <a:gd name="connsiteY2" fmla="*/ 7144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142875">
                  <a:moveTo>
                    <a:pt x="84296" y="7144"/>
                  </a:moveTo>
                  <a:cubicBezTo>
                    <a:pt x="77629" y="18574"/>
                    <a:pt x="8096" y="139541"/>
                    <a:pt x="7144" y="138589"/>
                  </a:cubicBezTo>
                  <a:cubicBezTo>
                    <a:pt x="19526" y="148114"/>
                    <a:pt x="82391" y="9049"/>
                    <a:pt x="842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58" name="Freeform: Shape 1257">
              <a:extLst>
                <a:ext uri="{FF2B5EF4-FFF2-40B4-BE49-F238E27FC236}">
                  <a16:creationId xmlns:a16="http://schemas.microsoft.com/office/drawing/2014/main" id="{6ED873DA-1116-4CFD-BA8F-C9BDDD52D9A6}"/>
                </a:ext>
              </a:extLst>
            </p:cNvPr>
            <p:cNvSpPr/>
            <p:nvPr/>
          </p:nvSpPr>
          <p:spPr>
            <a:xfrm>
              <a:off x="3724620" y="6451704"/>
              <a:ext cx="66675" cy="38100"/>
            </a:xfrm>
            <a:custGeom>
              <a:avLst/>
              <a:gdLst>
                <a:gd name="connsiteX0" fmla="*/ 9180 w 66675"/>
                <a:gd name="connsiteY0" fmla="*/ 8653 h 38100"/>
                <a:gd name="connsiteX1" fmla="*/ 61567 w 66675"/>
                <a:gd name="connsiteY1" fmla="*/ 34370 h 38100"/>
                <a:gd name="connsiteX2" fmla="*/ 32040 w 66675"/>
                <a:gd name="connsiteY2" fmla="*/ 8653 h 38100"/>
                <a:gd name="connsiteX3" fmla="*/ 9180 w 66675"/>
                <a:gd name="connsiteY3" fmla="*/ 8653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675" h="38100">
                  <a:moveTo>
                    <a:pt x="9180" y="8653"/>
                  </a:moveTo>
                  <a:cubicBezTo>
                    <a:pt x="16800" y="8653"/>
                    <a:pt x="64425" y="33418"/>
                    <a:pt x="61567" y="34370"/>
                  </a:cubicBezTo>
                  <a:cubicBezTo>
                    <a:pt x="71092" y="28655"/>
                    <a:pt x="34897" y="9605"/>
                    <a:pt x="32040" y="8653"/>
                  </a:cubicBezTo>
                  <a:cubicBezTo>
                    <a:pt x="26325" y="5795"/>
                    <a:pt x="-345" y="7700"/>
                    <a:pt x="9180" y="86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59" name="Freeform: Shape 1258">
              <a:extLst>
                <a:ext uri="{FF2B5EF4-FFF2-40B4-BE49-F238E27FC236}">
                  <a16:creationId xmlns:a16="http://schemas.microsoft.com/office/drawing/2014/main" id="{6EB1E424-9E82-40D5-AB85-FA8A0311065E}"/>
                </a:ext>
              </a:extLst>
            </p:cNvPr>
            <p:cNvSpPr/>
            <p:nvPr/>
          </p:nvSpPr>
          <p:spPr>
            <a:xfrm>
              <a:off x="3716178" y="6468463"/>
              <a:ext cx="66675" cy="38100"/>
            </a:xfrm>
            <a:custGeom>
              <a:avLst/>
              <a:gdLst>
                <a:gd name="connsiteX0" fmla="*/ 7144 w 66675"/>
                <a:gd name="connsiteY0" fmla="*/ 9991 h 38100"/>
                <a:gd name="connsiteX1" fmla="*/ 64294 w 66675"/>
                <a:gd name="connsiteY1" fmla="*/ 37614 h 38100"/>
                <a:gd name="connsiteX2" fmla="*/ 32861 w 66675"/>
                <a:gd name="connsiteY2" fmla="*/ 9039 h 38100"/>
                <a:gd name="connsiteX3" fmla="*/ 7144 w 66675"/>
                <a:gd name="connsiteY3" fmla="*/ 9991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675" h="38100">
                  <a:moveTo>
                    <a:pt x="7144" y="9991"/>
                  </a:moveTo>
                  <a:cubicBezTo>
                    <a:pt x="18574" y="7134"/>
                    <a:pt x="67151" y="35709"/>
                    <a:pt x="64294" y="37614"/>
                  </a:cubicBezTo>
                  <a:cubicBezTo>
                    <a:pt x="70009" y="31899"/>
                    <a:pt x="34766" y="9991"/>
                    <a:pt x="32861" y="9039"/>
                  </a:cubicBezTo>
                  <a:cubicBezTo>
                    <a:pt x="19526" y="4276"/>
                    <a:pt x="7144" y="9991"/>
                    <a:pt x="7144" y="999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60" name="Freeform: Shape 1259">
              <a:extLst>
                <a:ext uri="{FF2B5EF4-FFF2-40B4-BE49-F238E27FC236}">
                  <a16:creationId xmlns:a16="http://schemas.microsoft.com/office/drawing/2014/main" id="{8373E303-F489-4B0E-BD31-DC6499072D15}"/>
                </a:ext>
              </a:extLst>
            </p:cNvPr>
            <p:cNvSpPr/>
            <p:nvPr/>
          </p:nvSpPr>
          <p:spPr>
            <a:xfrm>
              <a:off x="3705413" y="6482048"/>
              <a:ext cx="66675" cy="38100"/>
            </a:xfrm>
            <a:custGeom>
              <a:avLst/>
              <a:gdLst>
                <a:gd name="connsiteX0" fmla="*/ 10289 w 66675"/>
                <a:gd name="connsiteY0" fmla="*/ 13551 h 38100"/>
                <a:gd name="connsiteX1" fmla="*/ 66486 w 66675"/>
                <a:gd name="connsiteY1" fmla="*/ 37364 h 38100"/>
                <a:gd name="connsiteX2" fmla="*/ 43626 w 66675"/>
                <a:gd name="connsiteY2" fmla="*/ 15456 h 38100"/>
                <a:gd name="connsiteX3" fmla="*/ 15051 w 66675"/>
                <a:gd name="connsiteY3" fmla="*/ 7836 h 38100"/>
                <a:gd name="connsiteX4" fmla="*/ 10289 w 66675"/>
                <a:gd name="connsiteY4" fmla="*/ 13551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675" h="38100">
                  <a:moveTo>
                    <a:pt x="10289" y="13551"/>
                  </a:moveTo>
                  <a:cubicBezTo>
                    <a:pt x="20766" y="11646"/>
                    <a:pt x="67439" y="36411"/>
                    <a:pt x="66486" y="37364"/>
                  </a:cubicBezTo>
                  <a:cubicBezTo>
                    <a:pt x="72201" y="31649"/>
                    <a:pt x="44579" y="16409"/>
                    <a:pt x="43626" y="15456"/>
                  </a:cubicBezTo>
                  <a:cubicBezTo>
                    <a:pt x="35054" y="11646"/>
                    <a:pt x="25529" y="4979"/>
                    <a:pt x="15051" y="7836"/>
                  </a:cubicBezTo>
                  <a:cubicBezTo>
                    <a:pt x="16004" y="8789"/>
                    <a:pt x="764" y="15456"/>
                    <a:pt x="10289" y="1355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61" name="Freeform: Shape 1260">
              <a:extLst>
                <a:ext uri="{FF2B5EF4-FFF2-40B4-BE49-F238E27FC236}">
                  <a16:creationId xmlns:a16="http://schemas.microsoft.com/office/drawing/2014/main" id="{5782D679-884E-4D2F-A51A-5EEC042F7445}"/>
                </a:ext>
              </a:extLst>
            </p:cNvPr>
            <p:cNvSpPr/>
            <p:nvPr/>
          </p:nvSpPr>
          <p:spPr>
            <a:xfrm>
              <a:off x="3701359" y="6504078"/>
              <a:ext cx="66675" cy="38100"/>
            </a:xfrm>
            <a:custGeom>
              <a:avLst/>
              <a:gdLst>
                <a:gd name="connsiteX0" fmla="*/ 8628 w 66675"/>
                <a:gd name="connsiteY0" fmla="*/ 7713 h 38100"/>
                <a:gd name="connsiteX1" fmla="*/ 65778 w 66675"/>
                <a:gd name="connsiteY1" fmla="*/ 35336 h 38100"/>
                <a:gd name="connsiteX2" fmla="*/ 32441 w 66675"/>
                <a:gd name="connsiteY2" fmla="*/ 9618 h 38100"/>
                <a:gd name="connsiteX3" fmla="*/ 8628 w 66675"/>
                <a:gd name="connsiteY3" fmla="*/ 7713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675" h="38100">
                  <a:moveTo>
                    <a:pt x="8628" y="7713"/>
                  </a:moveTo>
                  <a:cubicBezTo>
                    <a:pt x="14343" y="8666"/>
                    <a:pt x="67683" y="33431"/>
                    <a:pt x="65778" y="35336"/>
                  </a:cubicBezTo>
                  <a:cubicBezTo>
                    <a:pt x="71493" y="29621"/>
                    <a:pt x="37203" y="10571"/>
                    <a:pt x="32441" y="9618"/>
                  </a:cubicBezTo>
                  <a:cubicBezTo>
                    <a:pt x="24821" y="6761"/>
                    <a:pt x="1008" y="6761"/>
                    <a:pt x="8628" y="77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62" name="Freeform: Shape 1261">
              <a:extLst>
                <a:ext uri="{FF2B5EF4-FFF2-40B4-BE49-F238E27FC236}">
                  <a16:creationId xmlns:a16="http://schemas.microsoft.com/office/drawing/2014/main" id="{3C7668E2-4270-4625-A42F-30F11EBFBC89}"/>
                </a:ext>
              </a:extLst>
            </p:cNvPr>
            <p:cNvSpPr/>
            <p:nvPr/>
          </p:nvSpPr>
          <p:spPr>
            <a:xfrm>
              <a:off x="3685433" y="6524693"/>
              <a:ext cx="76200" cy="47625"/>
            </a:xfrm>
            <a:custGeom>
              <a:avLst/>
              <a:gdLst>
                <a:gd name="connsiteX0" fmla="*/ 13124 w 76200"/>
                <a:gd name="connsiteY0" fmla="*/ 13768 h 47625"/>
                <a:gd name="connsiteX1" fmla="*/ 71227 w 76200"/>
                <a:gd name="connsiteY1" fmla="*/ 40438 h 47625"/>
                <a:gd name="connsiteX2" fmla="*/ 7409 w 76200"/>
                <a:gd name="connsiteY2" fmla="*/ 10911 h 47625"/>
                <a:gd name="connsiteX3" fmla="*/ 13124 w 76200"/>
                <a:gd name="connsiteY3" fmla="*/ 13768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47625">
                  <a:moveTo>
                    <a:pt x="13124" y="13768"/>
                  </a:moveTo>
                  <a:cubicBezTo>
                    <a:pt x="33127" y="5196"/>
                    <a:pt x="60749" y="42343"/>
                    <a:pt x="71227" y="40438"/>
                  </a:cubicBezTo>
                  <a:cubicBezTo>
                    <a:pt x="90277" y="35676"/>
                    <a:pt x="1694" y="-5282"/>
                    <a:pt x="7409" y="10911"/>
                  </a:cubicBezTo>
                  <a:cubicBezTo>
                    <a:pt x="8362" y="15673"/>
                    <a:pt x="12172" y="13768"/>
                    <a:pt x="13124" y="1376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63" name="Freeform: Shape 1262">
              <a:extLst>
                <a:ext uri="{FF2B5EF4-FFF2-40B4-BE49-F238E27FC236}">
                  <a16:creationId xmlns:a16="http://schemas.microsoft.com/office/drawing/2014/main" id="{80DD050D-6B3F-452A-9316-6AF269552616}"/>
                </a:ext>
              </a:extLst>
            </p:cNvPr>
            <p:cNvSpPr/>
            <p:nvPr/>
          </p:nvSpPr>
          <p:spPr>
            <a:xfrm>
              <a:off x="3681253" y="6548071"/>
              <a:ext cx="76200" cy="38100"/>
            </a:xfrm>
            <a:custGeom>
              <a:avLst/>
              <a:gdLst>
                <a:gd name="connsiteX0" fmla="*/ 8732 w 76200"/>
                <a:gd name="connsiteY0" fmla="*/ 10393 h 38100"/>
                <a:gd name="connsiteX1" fmla="*/ 71597 w 76200"/>
                <a:gd name="connsiteY1" fmla="*/ 37063 h 38100"/>
                <a:gd name="connsiteX2" fmla="*/ 36354 w 76200"/>
                <a:gd name="connsiteY2" fmla="*/ 7535 h 38100"/>
                <a:gd name="connsiteX3" fmla="*/ 8732 w 76200"/>
                <a:gd name="connsiteY3" fmla="*/ 10393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38100">
                  <a:moveTo>
                    <a:pt x="8732" y="10393"/>
                  </a:moveTo>
                  <a:cubicBezTo>
                    <a:pt x="16352" y="10393"/>
                    <a:pt x="80169" y="28490"/>
                    <a:pt x="71597" y="37063"/>
                  </a:cubicBezTo>
                  <a:cubicBezTo>
                    <a:pt x="80169" y="28490"/>
                    <a:pt x="41117" y="8488"/>
                    <a:pt x="36354" y="7535"/>
                  </a:cubicBezTo>
                  <a:cubicBezTo>
                    <a:pt x="28734" y="5630"/>
                    <a:pt x="159" y="11345"/>
                    <a:pt x="8732" y="1039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64" name="Freeform: Shape 1263">
              <a:extLst>
                <a:ext uri="{FF2B5EF4-FFF2-40B4-BE49-F238E27FC236}">
                  <a16:creationId xmlns:a16="http://schemas.microsoft.com/office/drawing/2014/main" id="{50D86DBC-C8FE-45D2-8166-EB326F3A5F60}"/>
                </a:ext>
              </a:extLst>
            </p:cNvPr>
            <p:cNvSpPr/>
            <p:nvPr/>
          </p:nvSpPr>
          <p:spPr>
            <a:xfrm>
              <a:off x="3827621" y="6493895"/>
              <a:ext cx="104775" cy="47625"/>
            </a:xfrm>
            <a:custGeom>
              <a:avLst/>
              <a:gdLst>
                <a:gd name="connsiteX0" fmla="*/ 7144 w 104775"/>
                <a:gd name="connsiteY0" fmla="*/ 8372 h 47625"/>
                <a:gd name="connsiteX1" fmla="*/ 97631 w 104775"/>
                <a:gd name="connsiteY1" fmla="*/ 46472 h 47625"/>
                <a:gd name="connsiteX2" fmla="*/ 50959 w 104775"/>
                <a:gd name="connsiteY2" fmla="*/ 13134 h 47625"/>
                <a:gd name="connsiteX3" fmla="*/ 7144 w 104775"/>
                <a:gd name="connsiteY3" fmla="*/ 8372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775" h="47625">
                  <a:moveTo>
                    <a:pt x="7144" y="8372"/>
                  </a:moveTo>
                  <a:cubicBezTo>
                    <a:pt x="28099" y="752"/>
                    <a:pt x="92869" y="50282"/>
                    <a:pt x="97631" y="46472"/>
                  </a:cubicBezTo>
                  <a:cubicBezTo>
                    <a:pt x="104299" y="41710"/>
                    <a:pt x="53816" y="14087"/>
                    <a:pt x="50959" y="13134"/>
                  </a:cubicBezTo>
                  <a:cubicBezTo>
                    <a:pt x="32861" y="4562"/>
                    <a:pt x="10954" y="7419"/>
                    <a:pt x="7144" y="837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65" name="Freeform: Shape 1264">
              <a:extLst>
                <a:ext uri="{FF2B5EF4-FFF2-40B4-BE49-F238E27FC236}">
                  <a16:creationId xmlns:a16="http://schemas.microsoft.com/office/drawing/2014/main" id="{9A435E42-1687-457E-9F0C-242A221022AA}"/>
                </a:ext>
              </a:extLst>
            </p:cNvPr>
            <p:cNvSpPr/>
            <p:nvPr/>
          </p:nvSpPr>
          <p:spPr>
            <a:xfrm>
              <a:off x="3826439" y="6512030"/>
              <a:ext cx="85725" cy="38100"/>
            </a:xfrm>
            <a:custGeom>
              <a:avLst/>
              <a:gdLst>
                <a:gd name="connsiteX0" fmla="*/ 8325 w 85725"/>
                <a:gd name="connsiteY0" fmla="*/ 7382 h 38100"/>
                <a:gd name="connsiteX1" fmla="*/ 79763 w 85725"/>
                <a:gd name="connsiteY1" fmla="*/ 35004 h 38100"/>
                <a:gd name="connsiteX2" fmla="*/ 39758 w 85725"/>
                <a:gd name="connsiteY2" fmla="*/ 8334 h 38100"/>
                <a:gd name="connsiteX3" fmla="*/ 8325 w 85725"/>
                <a:gd name="connsiteY3" fmla="*/ 7382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725" h="38100">
                  <a:moveTo>
                    <a:pt x="8325" y="7382"/>
                  </a:moveTo>
                  <a:cubicBezTo>
                    <a:pt x="17850" y="8334"/>
                    <a:pt x="80715" y="34052"/>
                    <a:pt x="79763" y="35004"/>
                  </a:cubicBezTo>
                  <a:cubicBezTo>
                    <a:pt x="87383" y="30242"/>
                    <a:pt x="42615" y="9287"/>
                    <a:pt x="39758" y="8334"/>
                  </a:cubicBezTo>
                  <a:cubicBezTo>
                    <a:pt x="32138" y="6429"/>
                    <a:pt x="705" y="7382"/>
                    <a:pt x="8325" y="738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66" name="Freeform: Shape 1265">
              <a:extLst>
                <a:ext uri="{FF2B5EF4-FFF2-40B4-BE49-F238E27FC236}">
                  <a16:creationId xmlns:a16="http://schemas.microsoft.com/office/drawing/2014/main" id="{221B6251-BB28-4FE1-A0F5-90BE9A375808}"/>
                </a:ext>
              </a:extLst>
            </p:cNvPr>
            <p:cNvSpPr/>
            <p:nvPr/>
          </p:nvSpPr>
          <p:spPr>
            <a:xfrm>
              <a:off x="3817762" y="6528865"/>
              <a:ext cx="76200" cy="38100"/>
            </a:xfrm>
            <a:custGeom>
              <a:avLst/>
              <a:gdLst>
                <a:gd name="connsiteX0" fmla="*/ 8430 w 76200"/>
                <a:gd name="connsiteY0" fmla="*/ 8644 h 38100"/>
                <a:gd name="connsiteX1" fmla="*/ 72248 w 76200"/>
                <a:gd name="connsiteY1" fmla="*/ 33409 h 38100"/>
                <a:gd name="connsiteX2" fmla="*/ 32243 w 76200"/>
                <a:gd name="connsiteY2" fmla="*/ 8644 h 38100"/>
                <a:gd name="connsiteX3" fmla="*/ 8430 w 76200"/>
                <a:gd name="connsiteY3" fmla="*/ 8644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38100">
                  <a:moveTo>
                    <a:pt x="8430" y="8644"/>
                  </a:moveTo>
                  <a:cubicBezTo>
                    <a:pt x="20813" y="6739"/>
                    <a:pt x="68438" y="36267"/>
                    <a:pt x="72248" y="33409"/>
                  </a:cubicBezTo>
                  <a:cubicBezTo>
                    <a:pt x="77963" y="29599"/>
                    <a:pt x="37005" y="9597"/>
                    <a:pt x="32243" y="8644"/>
                  </a:cubicBezTo>
                  <a:cubicBezTo>
                    <a:pt x="22718" y="4834"/>
                    <a:pt x="1763" y="9597"/>
                    <a:pt x="8430" y="86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67" name="Freeform: Shape 1266">
              <a:extLst>
                <a:ext uri="{FF2B5EF4-FFF2-40B4-BE49-F238E27FC236}">
                  <a16:creationId xmlns:a16="http://schemas.microsoft.com/office/drawing/2014/main" id="{74482186-114E-4ABA-BFB7-B06A67A961F8}"/>
                </a:ext>
              </a:extLst>
            </p:cNvPr>
            <p:cNvSpPr/>
            <p:nvPr/>
          </p:nvSpPr>
          <p:spPr>
            <a:xfrm>
              <a:off x="3809911" y="6546215"/>
              <a:ext cx="76200" cy="47625"/>
            </a:xfrm>
            <a:custGeom>
              <a:avLst/>
              <a:gdLst>
                <a:gd name="connsiteX0" fmla="*/ 7708 w 76200"/>
                <a:gd name="connsiteY0" fmla="*/ 11296 h 47625"/>
                <a:gd name="connsiteX1" fmla="*/ 49618 w 76200"/>
                <a:gd name="connsiteY1" fmla="*/ 18916 h 47625"/>
                <a:gd name="connsiteX2" fmla="*/ 76288 w 76200"/>
                <a:gd name="connsiteY2" fmla="*/ 44634 h 47625"/>
                <a:gd name="connsiteX3" fmla="*/ 39141 w 76200"/>
                <a:gd name="connsiteY3" fmla="*/ 8439 h 47625"/>
                <a:gd name="connsiteX4" fmla="*/ 7708 w 76200"/>
                <a:gd name="connsiteY4" fmla="*/ 11296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200" h="47625">
                  <a:moveTo>
                    <a:pt x="7708" y="11296"/>
                  </a:moveTo>
                  <a:cubicBezTo>
                    <a:pt x="24853" y="12249"/>
                    <a:pt x="34378" y="9391"/>
                    <a:pt x="49618" y="18916"/>
                  </a:cubicBezTo>
                  <a:cubicBezTo>
                    <a:pt x="54381" y="21774"/>
                    <a:pt x="75336" y="45586"/>
                    <a:pt x="76288" y="44634"/>
                  </a:cubicBezTo>
                  <a:cubicBezTo>
                    <a:pt x="88671" y="37966"/>
                    <a:pt x="42951" y="9391"/>
                    <a:pt x="39141" y="8439"/>
                  </a:cubicBezTo>
                  <a:cubicBezTo>
                    <a:pt x="29616" y="4629"/>
                    <a:pt x="2946" y="10344"/>
                    <a:pt x="7708" y="112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68" name="Freeform: Shape 1267">
              <a:extLst>
                <a:ext uri="{FF2B5EF4-FFF2-40B4-BE49-F238E27FC236}">
                  <a16:creationId xmlns:a16="http://schemas.microsoft.com/office/drawing/2014/main" id="{44566ADB-8858-4061-92D1-9F40ABB3C1CB}"/>
                </a:ext>
              </a:extLst>
            </p:cNvPr>
            <p:cNvSpPr/>
            <p:nvPr/>
          </p:nvSpPr>
          <p:spPr>
            <a:xfrm>
              <a:off x="3800458" y="6572009"/>
              <a:ext cx="76200" cy="38100"/>
            </a:xfrm>
            <a:custGeom>
              <a:avLst/>
              <a:gdLst>
                <a:gd name="connsiteX0" fmla="*/ 8589 w 76200"/>
                <a:gd name="connsiteY0" fmla="*/ 8363 h 38100"/>
                <a:gd name="connsiteX1" fmla="*/ 73359 w 76200"/>
                <a:gd name="connsiteY1" fmla="*/ 31223 h 38100"/>
                <a:gd name="connsiteX2" fmla="*/ 30496 w 76200"/>
                <a:gd name="connsiteY2" fmla="*/ 7410 h 38100"/>
                <a:gd name="connsiteX3" fmla="*/ 8589 w 76200"/>
                <a:gd name="connsiteY3" fmla="*/ 8363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38100">
                  <a:moveTo>
                    <a:pt x="8589" y="8363"/>
                  </a:moveTo>
                  <a:cubicBezTo>
                    <a:pt x="17161" y="8363"/>
                    <a:pt x="73359" y="31223"/>
                    <a:pt x="73359" y="31223"/>
                  </a:cubicBezTo>
                  <a:cubicBezTo>
                    <a:pt x="81931" y="26460"/>
                    <a:pt x="33354" y="8363"/>
                    <a:pt x="30496" y="7410"/>
                  </a:cubicBezTo>
                  <a:cubicBezTo>
                    <a:pt x="25734" y="6458"/>
                    <a:pt x="969" y="8363"/>
                    <a:pt x="8589" y="836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69" name="Freeform: Shape 1268">
              <a:extLst>
                <a:ext uri="{FF2B5EF4-FFF2-40B4-BE49-F238E27FC236}">
                  <a16:creationId xmlns:a16="http://schemas.microsoft.com/office/drawing/2014/main" id="{86E6F875-3394-4E84-A511-8CF2DDC2CB69}"/>
                </a:ext>
              </a:extLst>
            </p:cNvPr>
            <p:cNvSpPr/>
            <p:nvPr/>
          </p:nvSpPr>
          <p:spPr>
            <a:xfrm>
              <a:off x="3793301" y="6586774"/>
              <a:ext cx="85725" cy="38100"/>
            </a:xfrm>
            <a:custGeom>
              <a:avLst/>
              <a:gdLst>
                <a:gd name="connsiteX0" fmla="*/ 7174 w 85725"/>
                <a:gd name="connsiteY0" fmla="*/ 8837 h 38100"/>
                <a:gd name="connsiteX1" fmla="*/ 78611 w 85725"/>
                <a:gd name="connsiteY1" fmla="*/ 34555 h 38100"/>
                <a:gd name="connsiteX2" fmla="*/ 38606 w 85725"/>
                <a:gd name="connsiteY2" fmla="*/ 8837 h 38100"/>
                <a:gd name="connsiteX3" fmla="*/ 7174 w 85725"/>
                <a:gd name="connsiteY3" fmla="*/ 8837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725" h="38100">
                  <a:moveTo>
                    <a:pt x="7174" y="8837"/>
                  </a:moveTo>
                  <a:cubicBezTo>
                    <a:pt x="15746" y="8837"/>
                    <a:pt x="81469" y="28840"/>
                    <a:pt x="78611" y="34555"/>
                  </a:cubicBezTo>
                  <a:cubicBezTo>
                    <a:pt x="82421" y="28840"/>
                    <a:pt x="43369" y="9790"/>
                    <a:pt x="38606" y="8837"/>
                  </a:cubicBezTo>
                  <a:cubicBezTo>
                    <a:pt x="28129" y="5027"/>
                    <a:pt x="6221" y="8837"/>
                    <a:pt x="7174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70" name="Freeform: Shape 1269">
              <a:extLst>
                <a:ext uri="{FF2B5EF4-FFF2-40B4-BE49-F238E27FC236}">
                  <a16:creationId xmlns:a16="http://schemas.microsoft.com/office/drawing/2014/main" id="{37CAAAF8-7F56-40CF-AD75-EB0FF37ABE53}"/>
                </a:ext>
              </a:extLst>
            </p:cNvPr>
            <p:cNvSpPr/>
            <p:nvPr/>
          </p:nvSpPr>
          <p:spPr>
            <a:xfrm>
              <a:off x="3782181" y="6602186"/>
              <a:ext cx="76200" cy="28575"/>
            </a:xfrm>
            <a:custGeom>
              <a:avLst/>
              <a:gdLst>
                <a:gd name="connsiteX0" fmla="*/ 7816 w 76200"/>
                <a:gd name="connsiteY0" fmla="*/ 7713 h 28575"/>
                <a:gd name="connsiteX1" fmla="*/ 76396 w 76200"/>
                <a:gd name="connsiteY1" fmla="*/ 30573 h 28575"/>
                <a:gd name="connsiteX2" fmla="*/ 42106 w 76200"/>
                <a:gd name="connsiteY2" fmla="*/ 9618 h 28575"/>
                <a:gd name="connsiteX3" fmla="*/ 7816 w 76200"/>
                <a:gd name="connsiteY3" fmla="*/ 7713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28575">
                  <a:moveTo>
                    <a:pt x="7816" y="7713"/>
                  </a:moveTo>
                  <a:cubicBezTo>
                    <a:pt x="13531" y="7713"/>
                    <a:pt x="76396" y="31526"/>
                    <a:pt x="76396" y="30573"/>
                  </a:cubicBezTo>
                  <a:cubicBezTo>
                    <a:pt x="79254" y="27716"/>
                    <a:pt x="45916" y="11523"/>
                    <a:pt x="42106" y="9618"/>
                  </a:cubicBezTo>
                  <a:cubicBezTo>
                    <a:pt x="34486" y="6761"/>
                    <a:pt x="2101" y="6761"/>
                    <a:pt x="7816" y="77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71" name="Freeform: Shape 1270">
              <a:extLst>
                <a:ext uri="{FF2B5EF4-FFF2-40B4-BE49-F238E27FC236}">
                  <a16:creationId xmlns:a16="http://schemas.microsoft.com/office/drawing/2014/main" id="{15913191-73B1-4081-9F88-0975271F2B0A}"/>
                </a:ext>
              </a:extLst>
            </p:cNvPr>
            <p:cNvSpPr/>
            <p:nvPr/>
          </p:nvSpPr>
          <p:spPr>
            <a:xfrm>
              <a:off x="3742848" y="6626346"/>
              <a:ext cx="133350" cy="47625"/>
            </a:xfrm>
            <a:custGeom>
              <a:avLst/>
              <a:gdLst>
                <a:gd name="connsiteX0" fmla="*/ 7144 w 133350"/>
                <a:gd name="connsiteY0" fmla="*/ 9271 h 47625"/>
                <a:gd name="connsiteX1" fmla="*/ 79534 w 133350"/>
                <a:gd name="connsiteY1" fmla="*/ 19748 h 47625"/>
                <a:gd name="connsiteX2" fmla="*/ 133826 w 133350"/>
                <a:gd name="connsiteY2" fmla="*/ 43561 h 47625"/>
                <a:gd name="connsiteX3" fmla="*/ 64294 w 133350"/>
                <a:gd name="connsiteY3" fmla="*/ 10223 h 47625"/>
                <a:gd name="connsiteX4" fmla="*/ 7144 w 133350"/>
                <a:gd name="connsiteY4" fmla="*/ 9271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350" h="47625">
                  <a:moveTo>
                    <a:pt x="7144" y="9271"/>
                  </a:moveTo>
                  <a:cubicBezTo>
                    <a:pt x="31909" y="6413"/>
                    <a:pt x="55721" y="11176"/>
                    <a:pt x="79534" y="19748"/>
                  </a:cubicBezTo>
                  <a:cubicBezTo>
                    <a:pt x="86201" y="21653"/>
                    <a:pt x="130016" y="46418"/>
                    <a:pt x="133826" y="43561"/>
                  </a:cubicBezTo>
                  <a:cubicBezTo>
                    <a:pt x="137636" y="39751"/>
                    <a:pt x="70961" y="12128"/>
                    <a:pt x="64294" y="10223"/>
                  </a:cubicBezTo>
                  <a:cubicBezTo>
                    <a:pt x="44291" y="4508"/>
                    <a:pt x="12859" y="8318"/>
                    <a:pt x="7144" y="927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1272" name="Graphic 2712">
            <a:extLst>
              <a:ext uri="{FF2B5EF4-FFF2-40B4-BE49-F238E27FC236}">
                <a16:creationId xmlns:a16="http://schemas.microsoft.com/office/drawing/2014/main" id="{958736B1-4213-4B3F-A36A-4C5588759AC1}"/>
              </a:ext>
            </a:extLst>
          </p:cNvPr>
          <p:cNvGrpSpPr/>
          <p:nvPr userDrawn="1"/>
        </p:nvGrpSpPr>
        <p:grpSpPr>
          <a:xfrm>
            <a:off x="198062" y="6458166"/>
            <a:ext cx="1345446" cy="236043"/>
            <a:chOff x="8251658" y="4916654"/>
            <a:chExt cx="2895600" cy="381000"/>
          </a:xfrm>
          <a:solidFill>
            <a:schemeClr val="accent2"/>
          </a:solidFill>
        </p:grpSpPr>
        <p:sp>
          <p:nvSpPr>
            <p:cNvPr id="1273" name="Freeform: Shape 1272">
              <a:extLst>
                <a:ext uri="{FF2B5EF4-FFF2-40B4-BE49-F238E27FC236}">
                  <a16:creationId xmlns:a16="http://schemas.microsoft.com/office/drawing/2014/main" id="{EE897BF6-079E-42D9-80E1-32253B6839EA}"/>
                </a:ext>
              </a:extLst>
            </p:cNvPr>
            <p:cNvSpPr/>
            <p:nvPr/>
          </p:nvSpPr>
          <p:spPr>
            <a:xfrm>
              <a:off x="8244503" y="5003666"/>
              <a:ext cx="66675" cy="238125"/>
            </a:xfrm>
            <a:custGeom>
              <a:avLst/>
              <a:gdLst>
                <a:gd name="connsiteX0" fmla="*/ 7155 w 66675"/>
                <a:gd name="connsiteY0" fmla="*/ 7286 h 238125"/>
                <a:gd name="connsiteX1" fmla="*/ 61447 w 66675"/>
                <a:gd name="connsiteY1" fmla="*/ 234933 h 238125"/>
                <a:gd name="connsiteX2" fmla="*/ 7155 w 66675"/>
                <a:gd name="connsiteY2" fmla="*/ 7286 h 23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6675" h="238125">
                  <a:moveTo>
                    <a:pt x="7155" y="7286"/>
                  </a:moveTo>
                  <a:cubicBezTo>
                    <a:pt x="8107" y="19668"/>
                    <a:pt x="38587" y="258746"/>
                    <a:pt x="61447" y="234933"/>
                  </a:cubicBezTo>
                  <a:cubicBezTo>
                    <a:pt x="66210" y="231123"/>
                    <a:pt x="6202" y="618"/>
                    <a:pt x="7155" y="728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74" name="Freeform: Shape 1273">
              <a:extLst>
                <a:ext uri="{FF2B5EF4-FFF2-40B4-BE49-F238E27FC236}">
                  <a16:creationId xmlns:a16="http://schemas.microsoft.com/office/drawing/2014/main" id="{80F6C23B-0ED8-42D0-88B8-BFE1C5865C3B}"/>
                </a:ext>
              </a:extLst>
            </p:cNvPr>
            <p:cNvSpPr/>
            <p:nvPr/>
          </p:nvSpPr>
          <p:spPr>
            <a:xfrm>
              <a:off x="8263336" y="4998252"/>
              <a:ext cx="114300" cy="161925"/>
            </a:xfrm>
            <a:custGeom>
              <a:avLst/>
              <a:gdLst>
                <a:gd name="connsiteX0" fmla="*/ 8325 w 114300"/>
                <a:gd name="connsiteY0" fmla="*/ 161290 h 161925"/>
                <a:gd name="connsiteX1" fmla="*/ 112147 w 114300"/>
                <a:gd name="connsiteY1" fmla="*/ 12700 h 161925"/>
                <a:gd name="connsiteX2" fmla="*/ 8325 w 114300"/>
                <a:gd name="connsiteY2" fmla="*/ 161290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300" h="161925">
                  <a:moveTo>
                    <a:pt x="8325" y="161290"/>
                  </a:moveTo>
                  <a:cubicBezTo>
                    <a:pt x="6420" y="165100"/>
                    <a:pt x="115957" y="15557"/>
                    <a:pt x="112147" y="12700"/>
                  </a:cubicBezTo>
                  <a:cubicBezTo>
                    <a:pt x="71190" y="-29210"/>
                    <a:pt x="-3105" y="180340"/>
                    <a:pt x="8325" y="1612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75" name="Freeform: Shape 1274">
              <a:extLst>
                <a:ext uri="{FF2B5EF4-FFF2-40B4-BE49-F238E27FC236}">
                  <a16:creationId xmlns:a16="http://schemas.microsoft.com/office/drawing/2014/main" id="{85150FB7-5A52-42BF-9706-578309142D7C}"/>
                </a:ext>
              </a:extLst>
            </p:cNvPr>
            <p:cNvSpPr/>
            <p:nvPr/>
          </p:nvSpPr>
          <p:spPr>
            <a:xfrm>
              <a:off x="8315217" y="5083741"/>
              <a:ext cx="171450" cy="142875"/>
            </a:xfrm>
            <a:custGeom>
              <a:avLst/>
              <a:gdLst>
                <a:gd name="connsiteX0" fmla="*/ 7878 w 171450"/>
                <a:gd name="connsiteY0" fmla="*/ 7221 h 142875"/>
                <a:gd name="connsiteX1" fmla="*/ 156468 w 171450"/>
                <a:gd name="connsiteY1" fmla="*/ 139618 h 142875"/>
                <a:gd name="connsiteX2" fmla="*/ 7878 w 171450"/>
                <a:gd name="connsiteY2" fmla="*/ 7221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1450" h="142875">
                  <a:moveTo>
                    <a:pt x="7878" y="7221"/>
                  </a:moveTo>
                  <a:cubicBezTo>
                    <a:pt x="47883" y="3411"/>
                    <a:pt x="153611" y="142476"/>
                    <a:pt x="156468" y="139618"/>
                  </a:cubicBezTo>
                  <a:cubicBezTo>
                    <a:pt x="220286" y="76753"/>
                    <a:pt x="-7362" y="9126"/>
                    <a:pt x="7878" y="722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76" name="Freeform: Shape 1275">
              <a:extLst>
                <a:ext uri="{FF2B5EF4-FFF2-40B4-BE49-F238E27FC236}">
                  <a16:creationId xmlns:a16="http://schemas.microsoft.com/office/drawing/2014/main" id="{75057F08-7998-4AB1-81B1-9A16B67B04FF}"/>
                </a:ext>
              </a:extLst>
            </p:cNvPr>
            <p:cNvSpPr/>
            <p:nvPr/>
          </p:nvSpPr>
          <p:spPr>
            <a:xfrm>
              <a:off x="8449833" y="4909526"/>
              <a:ext cx="114300" cy="142875"/>
            </a:xfrm>
            <a:custGeom>
              <a:avLst/>
              <a:gdLst>
                <a:gd name="connsiteX0" fmla="*/ 101863 w 114300"/>
                <a:gd name="connsiteY0" fmla="*/ 20463 h 142875"/>
                <a:gd name="connsiteX1" fmla="*/ 49475 w 114300"/>
                <a:gd name="connsiteY1" fmla="*/ 132858 h 142875"/>
                <a:gd name="connsiteX2" fmla="*/ 67573 w 114300"/>
                <a:gd name="connsiteY2" fmla="*/ 16653 h 142875"/>
                <a:gd name="connsiteX3" fmla="*/ 98053 w 114300"/>
                <a:gd name="connsiteY3" fmla="*/ 98568 h 142875"/>
                <a:gd name="connsiteX4" fmla="*/ 22805 w 114300"/>
                <a:gd name="connsiteY4" fmla="*/ 93806 h 142875"/>
                <a:gd name="connsiteX5" fmla="*/ 101863 w 114300"/>
                <a:gd name="connsiteY5" fmla="*/ 20463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4300" h="142875">
                  <a:moveTo>
                    <a:pt x="101863" y="20463"/>
                  </a:moveTo>
                  <a:cubicBezTo>
                    <a:pt x="58048" y="-37639"/>
                    <a:pt x="-53395" y="111903"/>
                    <a:pt x="49475" y="132858"/>
                  </a:cubicBezTo>
                  <a:cubicBezTo>
                    <a:pt x="179968" y="159528"/>
                    <a:pt x="73288" y="-4302"/>
                    <a:pt x="67573" y="16653"/>
                  </a:cubicBezTo>
                  <a:cubicBezTo>
                    <a:pt x="65668" y="22368"/>
                    <a:pt x="148535" y="90948"/>
                    <a:pt x="98053" y="98568"/>
                  </a:cubicBezTo>
                  <a:cubicBezTo>
                    <a:pt x="87575" y="100473"/>
                    <a:pt x="7565" y="150003"/>
                    <a:pt x="22805" y="93806"/>
                  </a:cubicBezTo>
                  <a:cubicBezTo>
                    <a:pt x="29473" y="68088"/>
                    <a:pt x="83765" y="-4302"/>
                    <a:pt x="101863" y="2046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77" name="Freeform: Shape 1276">
              <a:extLst>
                <a:ext uri="{FF2B5EF4-FFF2-40B4-BE49-F238E27FC236}">
                  <a16:creationId xmlns:a16="http://schemas.microsoft.com/office/drawing/2014/main" id="{4FE897D3-B35D-4001-B132-4CD981C07996}"/>
                </a:ext>
              </a:extLst>
            </p:cNvPr>
            <p:cNvSpPr/>
            <p:nvPr/>
          </p:nvSpPr>
          <p:spPr>
            <a:xfrm>
              <a:off x="8483949" y="4913169"/>
              <a:ext cx="57150" cy="114300"/>
            </a:xfrm>
            <a:custGeom>
              <a:avLst/>
              <a:gdLst>
                <a:gd name="connsiteX0" fmla="*/ 22027 w 57150"/>
                <a:gd name="connsiteY0" fmla="*/ 11105 h 114300"/>
                <a:gd name="connsiteX1" fmla="*/ 36314 w 57150"/>
                <a:gd name="connsiteY1" fmla="*/ 114928 h 114300"/>
                <a:gd name="connsiteX2" fmla="*/ 22027 w 57150"/>
                <a:gd name="connsiteY2" fmla="*/ 11105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114300">
                  <a:moveTo>
                    <a:pt x="22027" y="11105"/>
                  </a:moveTo>
                  <a:cubicBezTo>
                    <a:pt x="-1786" y="63493"/>
                    <a:pt x="2977" y="97783"/>
                    <a:pt x="36314" y="114928"/>
                  </a:cubicBezTo>
                  <a:cubicBezTo>
                    <a:pt x="87749" y="100640"/>
                    <a:pt x="22027" y="-15565"/>
                    <a:pt x="22027" y="111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78" name="Freeform: Shape 1277">
              <a:extLst>
                <a:ext uri="{FF2B5EF4-FFF2-40B4-BE49-F238E27FC236}">
                  <a16:creationId xmlns:a16="http://schemas.microsoft.com/office/drawing/2014/main" id="{FBCEF9B5-6459-4BD5-80F4-1CFFAEE63AF6}"/>
                </a:ext>
              </a:extLst>
            </p:cNvPr>
            <p:cNvSpPr/>
            <p:nvPr/>
          </p:nvSpPr>
          <p:spPr>
            <a:xfrm>
              <a:off x="8450069" y="4949748"/>
              <a:ext cx="95250" cy="47625"/>
            </a:xfrm>
            <a:custGeom>
              <a:avLst/>
              <a:gdLst>
                <a:gd name="connsiteX0" fmla="*/ 13044 w 95250"/>
                <a:gd name="connsiteY0" fmla="*/ 40249 h 47625"/>
                <a:gd name="connsiteX1" fmla="*/ 93054 w 95250"/>
                <a:gd name="connsiteY1" fmla="*/ 27866 h 47625"/>
                <a:gd name="connsiteX2" fmla="*/ 13044 w 95250"/>
                <a:gd name="connsiteY2" fmla="*/ 40249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0" h="47625">
                  <a:moveTo>
                    <a:pt x="13044" y="40249"/>
                  </a:moveTo>
                  <a:cubicBezTo>
                    <a:pt x="47334" y="54536"/>
                    <a:pt x="74004" y="49774"/>
                    <a:pt x="93054" y="27866"/>
                  </a:cubicBezTo>
                  <a:cubicBezTo>
                    <a:pt x="92102" y="-27379"/>
                    <a:pt x="-19341" y="45964"/>
                    <a:pt x="13044" y="402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79" name="Freeform: Shape 1278">
              <a:extLst>
                <a:ext uri="{FF2B5EF4-FFF2-40B4-BE49-F238E27FC236}">
                  <a16:creationId xmlns:a16="http://schemas.microsoft.com/office/drawing/2014/main" id="{E6A933CE-7AFE-4A8A-81BF-651840B8380B}"/>
                </a:ext>
              </a:extLst>
            </p:cNvPr>
            <p:cNvSpPr/>
            <p:nvPr/>
          </p:nvSpPr>
          <p:spPr>
            <a:xfrm>
              <a:off x="8625491" y="5099660"/>
              <a:ext cx="180975" cy="171450"/>
            </a:xfrm>
            <a:custGeom>
              <a:avLst/>
              <a:gdLst>
                <a:gd name="connsiteX0" fmla="*/ 122419 w 180975"/>
                <a:gd name="connsiteY0" fmla="*/ 14161 h 171450"/>
                <a:gd name="connsiteX1" fmla="*/ 29074 w 180975"/>
                <a:gd name="connsiteY1" fmla="*/ 148464 h 171450"/>
                <a:gd name="connsiteX2" fmla="*/ 182427 w 180975"/>
                <a:gd name="connsiteY2" fmla="*/ 35116 h 171450"/>
                <a:gd name="connsiteX3" fmla="*/ 23359 w 180975"/>
                <a:gd name="connsiteY3" fmla="*/ 118936 h 171450"/>
                <a:gd name="connsiteX4" fmla="*/ 122419 w 180975"/>
                <a:gd name="connsiteY4" fmla="*/ 14161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0975" h="171450">
                  <a:moveTo>
                    <a:pt x="122419" y="14161"/>
                  </a:moveTo>
                  <a:cubicBezTo>
                    <a:pt x="105274" y="-21081"/>
                    <a:pt x="-49031" y="84646"/>
                    <a:pt x="29074" y="148464"/>
                  </a:cubicBezTo>
                  <a:cubicBezTo>
                    <a:pt x="132897" y="234189"/>
                    <a:pt x="178617" y="36069"/>
                    <a:pt x="182427" y="35116"/>
                  </a:cubicBezTo>
                  <a:cubicBezTo>
                    <a:pt x="179569" y="36069"/>
                    <a:pt x="62412" y="242761"/>
                    <a:pt x="23359" y="118936"/>
                  </a:cubicBezTo>
                  <a:cubicBezTo>
                    <a:pt x="9072" y="72264"/>
                    <a:pt x="118609" y="4636"/>
                    <a:pt x="122419" y="1416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80" name="Freeform: Shape 1279">
              <a:extLst>
                <a:ext uri="{FF2B5EF4-FFF2-40B4-BE49-F238E27FC236}">
                  <a16:creationId xmlns:a16="http://schemas.microsoft.com/office/drawing/2014/main" id="{CE753EAF-3BD4-4CEA-871D-B57A1C38E821}"/>
                </a:ext>
              </a:extLst>
            </p:cNvPr>
            <p:cNvSpPr/>
            <p:nvPr/>
          </p:nvSpPr>
          <p:spPr>
            <a:xfrm>
              <a:off x="8708488" y="4945324"/>
              <a:ext cx="123825" cy="104775"/>
            </a:xfrm>
            <a:custGeom>
              <a:avLst/>
              <a:gdLst>
                <a:gd name="connsiteX0" fmla="*/ 45138 w 123825"/>
                <a:gd name="connsiteY0" fmla="*/ 10382 h 104775"/>
                <a:gd name="connsiteX1" fmla="*/ 79428 w 123825"/>
                <a:gd name="connsiteY1" fmla="*/ 96107 h 104775"/>
                <a:gd name="connsiteX2" fmla="*/ 74665 w 123825"/>
                <a:gd name="connsiteY2" fmla="*/ 7525 h 104775"/>
                <a:gd name="connsiteX3" fmla="*/ 19420 w 123825"/>
                <a:gd name="connsiteY3" fmla="*/ 67532 h 104775"/>
                <a:gd name="connsiteX4" fmla="*/ 45138 w 123825"/>
                <a:gd name="connsiteY4" fmla="*/ 10382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3825" h="104775">
                  <a:moveTo>
                    <a:pt x="45138" y="10382"/>
                  </a:moveTo>
                  <a:cubicBezTo>
                    <a:pt x="-20585" y="45625"/>
                    <a:pt x="4180" y="105632"/>
                    <a:pt x="79428" y="96107"/>
                  </a:cubicBezTo>
                  <a:cubicBezTo>
                    <a:pt x="178488" y="83725"/>
                    <a:pt x="81333" y="857"/>
                    <a:pt x="74665" y="7525"/>
                  </a:cubicBezTo>
                  <a:cubicBezTo>
                    <a:pt x="82285" y="-95"/>
                    <a:pt x="142293" y="163735"/>
                    <a:pt x="19420" y="67532"/>
                  </a:cubicBezTo>
                  <a:cubicBezTo>
                    <a:pt x="7990" y="58007"/>
                    <a:pt x="69903" y="-2000"/>
                    <a:pt x="45138" y="1038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81" name="Freeform: Shape 1280">
              <a:extLst>
                <a:ext uri="{FF2B5EF4-FFF2-40B4-BE49-F238E27FC236}">
                  <a16:creationId xmlns:a16="http://schemas.microsoft.com/office/drawing/2014/main" id="{911B5FBE-7A22-4A10-BF1C-1D03DB6981FA}"/>
                </a:ext>
              </a:extLst>
            </p:cNvPr>
            <p:cNvSpPr/>
            <p:nvPr/>
          </p:nvSpPr>
          <p:spPr>
            <a:xfrm>
              <a:off x="8679777" y="4971800"/>
              <a:ext cx="133350" cy="38100"/>
            </a:xfrm>
            <a:custGeom>
              <a:avLst/>
              <a:gdLst>
                <a:gd name="connsiteX0" fmla="*/ 9079 w 133350"/>
                <a:gd name="connsiteY0" fmla="*/ 32484 h 38100"/>
                <a:gd name="connsiteX1" fmla="*/ 127189 w 133350"/>
                <a:gd name="connsiteY1" fmla="*/ 19149 h 38100"/>
                <a:gd name="connsiteX2" fmla="*/ 9079 w 133350"/>
                <a:gd name="connsiteY2" fmla="*/ 32484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350" h="38100">
                  <a:moveTo>
                    <a:pt x="9079" y="32484"/>
                  </a:moveTo>
                  <a:cubicBezTo>
                    <a:pt x="6221" y="32484"/>
                    <a:pt x="132904" y="37246"/>
                    <a:pt x="127189" y="19149"/>
                  </a:cubicBezTo>
                  <a:cubicBezTo>
                    <a:pt x="117664" y="-14189"/>
                    <a:pt x="-9971" y="32484"/>
                    <a:pt x="9079" y="3248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82" name="Freeform: Shape 1281">
              <a:extLst>
                <a:ext uri="{FF2B5EF4-FFF2-40B4-BE49-F238E27FC236}">
                  <a16:creationId xmlns:a16="http://schemas.microsoft.com/office/drawing/2014/main" id="{C0D5252C-B427-4B18-932D-459788C23F35}"/>
                </a:ext>
              </a:extLst>
            </p:cNvPr>
            <p:cNvSpPr/>
            <p:nvPr/>
          </p:nvSpPr>
          <p:spPr>
            <a:xfrm>
              <a:off x="8877354" y="5080884"/>
              <a:ext cx="190500" cy="57150"/>
            </a:xfrm>
            <a:custGeom>
              <a:avLst/>
              <a:gdLst>
                <a:gd name="connsiteX0" fmla="*/ 8669 w 190500"/>
                <a:gd name="connsiteY0" fmla="*/ 53892 h 57150"/>
                <a:gd name="connsiteX1" fmla="*/ 188691 w 190500"/>
                <a:gd name="connsiteY1" fmla="*/ 27222 h 57150"/>
                <a:gd name="connsiteX2" fmla="*/ 8669 w 190500"/>
                <a:gd name="connsiteY2" fmla="*/ 53892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0" h="57150">
                  <a:moveTo>
                    <a:pt x="8669" y="53892"/>
                  </a:moveTo>
                  <a:cubicBezTo>
                    <a:pt x="4859" y="54845"/>
                    <a:pt x="188691" y="31985"/>
                    <a:pt x="188691" y="27222"/>
                  </a:cubicBezTo>
                  <a:cubicBezTo>
                    <a:pt x="189644" y="-31833"/>
                    <a:pt x="-12286" y="58655"/>
                    <a:pt x="8669" y="5389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83" name="Freeform: Shape 1282">
              <a:extLst>
                <a:ext uri="{FF2B5EF4-FFF2-40B4-BE49-F238E27FC236}">
                  <a16:creationId xmlns:a16="http://schemas.microsoft.com/office/drawing/2014/main" id="{157021E0-C15E-4DAF-ABE2-3DA7F8136191}"/>
                </a:ext>
              </a:extLst>
            </p:cNvPr>
            <p:cNvSpPr/>
            <p:nvPr/>
          </p:nvSpPr>
          <p:spPr>
            <a:xfrm>
              <a:off x="8852515" y="5098307"/>
              <a:ext cx="190500" cy="76200"/>
            </a:xfrm>
            <a:custGeom>
              <a:avLst/>
              <a:gdLst>
                <a:gd name="connsiteX0" fmla="*/ 9696 w 190500"/>
                <a:gd name="connsiteY0" fmla="*/ 73617 h 76200"/>
                <a:gd name="connsiteX1" fmla="*/ 187813 w 190500"/>
                <a:gd name="connsiteY1" fmla="*/ 27897 h 76200"/>
                <a:gd name="connsiteX2" fmla="*/ 9696 w 190500"/>
                <a:gd name="connsiteY2" fmla="*/ 73617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0" h="76200">
                  <a:moveTo>
                    <a:pt x="9696" y="73617"/>
                  </a:moveTo>
                  <a:cubicBezTo>
                    <a:pt x="5886" y="75522"/>
                    <a:pt x="187813" y="27897"/>
                    <a:pt x="187813" y="27897"/>
                  </a:cubicBezTo>
                  <a:cubicBezTo>
                    <a:pt x="187813" y="-41635"/>
                    <a:pt x="-17927" y="86952"/>
                    <a:pt x="9696" y="7361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84" name="Freeform: Shape 1283">
              <a:extLst>
                <a:ext uri="{FF2B5EF4-FFF2-40B4-BE49-F238E27FC236}">
                  <a16:creationId xmlns:a16="http://schemas.microsoft.com/office/drawing/2014/main" id="{1898E604-9C5E-4439-A20C-19B6C2EF13F5}"/>
                </a:ext>
              </a:extLst>
            </p:cNvPr>
            <p:cNvSpPr/>
            <p:nvPr/>
          </p:nvSpPr>
          <p:spPr>
            <a:xfrm>
              <a:off x="8855886" y="5172475"/>
              <a:ext cx="142875" cy="57150"/>
            </a:xfrm>
            <a:custGeom>
              <a:avLst/>
              <a:gdLst>
                <a:gd name="connsiteX0" fmla="*/ 11087 w 142875"/>
                <a:gd name="connsiteY0" fmla="*/ 57551 h 57150"/>
                <a:gd name="connsiteX1" fmla="*/ 136817 w 142875"/>
                <a:gd name="connsiteY1" fmla="*/ 26119 h 57150"/>
                <a:gd name="connsiteX2" fmla="*/ 11087 w 142875"/>
                <a:gd name="connsiteY2" fmla="*/ 57551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2875" h="57150">
                  <a:moveTo>
                    <a:pt x="11087" y="57551"/>
                  </a:moveTo>
                  <a:cubicBezTo>
                    <a:pt x="12992" y="56599"/>
                    <a:pt x="136817" y="32786"/>
                    <a:pt x="136817" y="26119"/>
                  </a:cubicBezTo>
                  <a:cubicBezTo>
                    <a:pt x="136817" y="-34841"/>
                    <a:pt x="-19393" y="71839"/>
                    <a:pt x="11087" y="5755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85" name="Freeform: Shape 1284">
              <a:extLst>
                <a:ext uri="{FF2B5EF4-FFF2-40B4-BE49-F238E27FC236}">
                  <a16:creationId xmlns:a16="http://schemas.microsoft.com/office/drawing/2014/main" id="{E16ACB4C-2CBB-4355-A8BE-75127C6024E5}"/>
                </a:ext>
              </a:extLst>
            </p:cNvPr>
            <p:cNvSpPr/>
            <p:nvPr/>
          </p:nvSpPr>
          <p:spPr>
            <a:xfrm>
              <a:off x="9106527" y="5060005"/>
              <a:ext cx="123825" cy="200025"/>
            </a:xfrm>
            <a:custGeom>
              <a:avLst/>
              <a:gdLst>
                <a:gd name="connsiteX0" fmla="*/ 7144 w 123825"/>
                <a:gd name="connsiteY0" fmla="*/ 201454 h 200025"/>
                <a:gd name="connsiteX1" fmla="*/ 22384 w 123825"/>
                <a:gd name="connsiteY1" fmla="*/ 33814 h 200025"/>
                <a:gd name="connsiteX2" fmla="*/ 104299 w 123825"/>
                <a:gd name="connsiteY2" fmla="*/ 7144 h 200025"/>
                <a:gd name="connsiteX3" fmla="*/ 103346 w 123825"/>
                <a:gd name="connsiteY3" fmla="*/ 130016 h 200025"/>
                <a:gd name="connsiteX4" fmla="*/ 21431 w 123825"/>
                <a:gd name="connsiteY4" fmla="*/ 28099 h 200025"/>
                <a:gd name="connsiteX5" fmla="*/ 7144 w 123825"/>
                <a:gd name="connsiteY5" fmla="*/ 201454 h 200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3825" h="200025">
                  <a:moveTo>
                    <a:pt x="7144" y="201454"/>
                  </a:moveTo>
                  <a:cubicBezTo>
                    <a:pt x="22384" y="176689"/>
                    <a:pt x="52864" y="30004"/>
                    <a:pt x="22384" y="33814"/>
                  </a:cubicBezTo>
                  <a:cubicBezTo>
                    <a:pt x="178594" y="323374"/>
                    <a:pt x="97631" y="9049"/>
                    <a:pt x="104299" y="7144"/>
                  </a:cubicBezTo>
                  <a:cubicBezTo>
                    <a:pt x="70009" y="16669"/>
                    <a:pt x="168116" y="113824"/>
                    <a:pt x="103346" y="130016"/>
                  </a:cubicBezTo>
                  <a:cubicBezTo>
                    <a:pt x="81439" y="134779"/>
                    <a:pt x="24289" y="10954"/>
                    <a:pt x="21431" y="28099"/>
                  </a:cubicBezTo>
                  <a:cubicBezTo>
                    <a:pt x="12859" y="65246"/>
                    <a:pt x="9049" y="198596"/>
                    <a:pt x="7144" y="20145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86" name="Freeform: Shape 1285">
              <a:extLst>
                <a:ext uri="{FF2B5EF4-FFF2-40B4-BE49-F238E27FC236}">
                  <a16:creationId xmlns:a16="http://schemas.microsoft.com/office/drawing/2014/main" id="{17FE6D7C-0EE1-4690-B1B4-11EF78B0C22F}"/>
                </a:ext>
              </a:extLst>
            </p:cNvPr>
            <p:cNvSpPr/>
            <p:nvPr/>
          </p:nvSpPr>
          <p:spPr>
            <a:xfrm>
              <a:off x="9578967" y="5003668"/>
              <a:ext cx="47625" cy="247650"/>
            </a:xfrm>
            <a:custGeom>
              <a:avLst/>
              <a:gdLst>
                <a:gd name="connsiteX0" fmla="*/ 7144 w 47625"/>
                <a:gd name="connsiteY0" fmla="*/ 7284 h 247650"/>
                <a:gd name="connsiteX1" fmla="*/ 37624 w 47625"/>
                <a:gd name="connsiteY1" fmla="*/ 241599 h 247650"/>
                <a:gd name="connsiteX2" fmla="*/ 7144 w 47625"/>
                <a:gd name="connsiteY2" fmla="*/ 7284 h 247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247650">
                  <a:moveTo>
                    <a:pt x="7144" y="7284"/>
                  </a:moveTo>
                  <a:cubicBezTo>
                    <a:pt x="8096" y="26334"/>
                    <a:pt x="17621" y="247314"/>
                    <a:pt x="37624" y="241599"/>
                  </a:cubicBezTo>
                  <a:cubicBezTo>
                    <a:pt x="65246" y="233979"/>
                    <a:pt x="7144" y="616"/>
                    <a:pt x="7144" y="728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87" name="Freeform: Shape 1286">
              <a:extLst>
                <a:ext uri="{FF2B5EF4-FFF2-40B4-BE49-F238E27FC236}">
                  <a16:creationId xmlns:a16="http://schemas.microsoft.com/office/drawing/2014/main" id="{ECA6362E-5288-4F37-BC58-11B6833842C6}"/>
                </a:ext>
              </a:extLst>
            </p:cNvPr>
            <p:cNvSpPr/>
            <p:nvPr/>
          </p:nvSpPr>
          <p:spPr>
            <a:xfrm>
              <a:off x="9642742" y="5074853"/>
              <a:ext cx="47625" cy="161925"/>
            </a:xfrm>
            <a:custGeom>
              <a:avLst/>
              <a:gdLst>
                <a:gd name="connsiteX0" fmla="*/ 7186 w 47625"/>
                <a:gd name="connsiteY0" fmla="*/ 8489 h 161925"/>
                <a:gd name="connsiteX1" fmla="*/ 26236 w 47625"/>
                <a:gd name="connsiteY1" fmla="*/ 160889 h 161925"/>
                <a:gd name="connsiteX2" fmla="*/ 7186 w 47625"/>
                <a:gd name="connsiteY2" fmla="*/ 8489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161925">
                  <a:moveTo>
                    <a:pt x="7186" y="8489"/>
                  </a:moveTo>
                  <a:cubicBezTo>
                    <a:pt x="7186" y="7536"/>
                    <a:pt x="11948" y="160889"/>
                    <a:pt x="26236" y="160889"/>
                  </a:cubicBezTo>
                  <a:cubicBezTo>
                    <a:pt x="69098" y="160889"/>
                    <a:pt x="5281" y="-9609"/>
                    <a:pt x="7186" y="848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88" name="Freeform: Shape 1287">
              <a:extLst>
                <a:ext uri="{FF2B5EF4-FFF2-40B4-BE49-F238E27FC236}">
                  <a16:creationId xmlns:a16="http://schemas.microsoft.com/office/drawing/2014/main" id="{DB20B340-F921-42E0-A629-C710F02A482A}"/>
                </a:ext>
              </a:extLst>
            </p:cNvPr>
            <p:cNvSpPr/>
            <p:nvPr/>
          </p:nvSpPr>
          <p:spPr>
            <a:xfrm>
              <a:off x="9577884" y="5091869"/>
              <a:ext cx="123825" cy="57150"/>
            </a:xfrm>
            <a:custGeom>
              <a:avLst/>
              <a:gdLst>
                <a:gd name="connsiteX0" fmla="*/ 11084 w 123825"/>
                <a:gd name="connsiteY0" fmla="*/ 42907 h 57150"/>
                <a:gd name="connsiteX1" fmla="*/ 118717 w 123825"/>
                <a:gd name="connsiteY1" fmla="*/ 30525 h 57150"/>
                <a:gd name="connsiteX2" fmla="*/ 11084 w 123825"/>
                <a:gd name="connsiteY2" fmla="*/ 42907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3825" h="57150">
                  <a:moveTo>
                    <a:pt x="11084" y="42907"/>
                  </a:moveTo>
                  <a:cubicBezTo>
                    <a:pt x="58709" y="63862"/>
                    <a:pt x="94904" y="60052"/>
                    <a:pt x="118717" y="30525"/>
                  </a:cubicBezTo>
                  <a:cubicBezTo>
                    <a:pt x="118717" y="-28530"/>
                    <a:pt x="-17491" y="42907"/>
                    <a:pt x="11084" y="4290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89" name="Freeform: Shape 1288">
              <a:extLst>
                <a:ext uri="{FF2B5EF4-FFF2-40B4-BE49-F238E27FC236}">
                  <a16:creationId xmlns:a16="http://schemas.microsoft.com/office/drawing/2014/main" id="{AFE7B9FC-1551-49FD-9BFC-31EF73ED1C8A}"/>
                </a:ext>
              </a:extLst>
            </p:cNvPr>
            <p:cNvSpPr/>
            <p:nvPr/>
          </p:nvSpPr>
          <p:spPr>
            <a:xfrm>
              <a:off x="9703139" y="5107630"/>
              <a:ext cx="114300" cy="142875"/>
            </a:xfrm>
            <a:custGeom>
              <a:avLst/>
              <a:gdLst>
                <a:gd name="connsiteX0" fmla="*/ 97284 w 114300"/>
                <a:gd name="connsiteY0" fmla="*/ 7144 h 142875"/>
                <a:gd name="connsiteX1" fmla="*/ 79186 w 114300"/>
                <a:gd name="connsiteY1" fmla="*/ 127159 h 142875"/>
                <a:gd name="connsiteX2" fmla="*/ 52516 w 114300"/>
                <a:gd name="connsiteY2" fmla="*/ 18574 h 142875"/>
                <a:gd name="connsiteX3" fmla="*/ 33466 w 114300"/>
                <a:gd name="connsiteY3" fmla="*/ 118586 h 142875"/>
                <a:gd name="connsiteX4" fmla="*/ 97284 w 114300"/>
                <a:gd name="connsiteY4" fmla="*/ 7144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4300" h="142875">
                  <a:moveTo>
                    <a:pt x="97284" y="7144"/>
                  </a:moveTo>
                  <a:cubicBezTo>
                    <a:pt x="-26541" y="7144"/>
                    <a:pt x="-13206" y="180499"/>
                    <a:pt x="79186" y="127159"/>
                  </a:cubicBezTo>
                  <a:cubicBezTo>
                    <a:pt x="157291" y="82391"/>
                    <a:pt x="55374" y="7144"/>
                    <a:pt x="52516" y="18574"/>
                  </a:cubicBezTo>
                  <a:cubicBezTo>
                    <a:pt x="41086" y="61436"/>
                    <a:pt x="151576" y="89059"/>
                    <a:pt x="33466" y="118586"/>
                  </a:cubicBezTo>
                  <a:cubicBezTo>
                    <a:pt x="-5586" y="128111"/>
                    <a:pt x="95379" y="7144"/>
                    <a:pt x="9728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90" name="Freeform: Shape 1289">
              <a:extLst>
                <a:ext uri="{FF2B5EF4-FFF2-40B4-BE49-F238E27FC236}">
                  <a16:creationId xmlns:a16="http://schemas.microsoft.com/office/drawing/2014/main" id="{65E92FBB-E324-4921-AA52-315D7DF724F9}"/>
                </a:ext>
              </a:extLst>
            </p:cNvPr>
            <p:cNvSpPr/>
            <p:nvPr/>
          </p:nvSpPr>
          <p:spPr>
            <a:xfrm>
              <a:off x="9864058" y="5127880"/>
              <a:ext cx="114300" cy="57150"/>
            </a:xfrm>
            <a:custGeom>
              <a:avLst/>
              <a:gdLst>
                <a:gd name="connsiteX0" fmla="*/ 10660 w 114300"/>
                <a:gd name="connsiteY0" fmla="*/ 45949 h 57150"/>
                <a:gd name="connsiteX1" fmla="*/ 107815 w 114300"/>
                <a:gd name="connsiteY1" fmla="*/ 27852 h 57150"/>
                <a:gd name="connsiteX2" fmla="*/ 10660 w 114300"/>
                <a:gd name="connsiteY2" fmla="*/ 45949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300" h="57150">
                  <a:moveTo>
                    <a:pt x="10660" y="45949"/>
                  </a:moveTo>
                  <a:cubicBezTo>
                    <a:pt x="54475" y="61189"/>
                    <a:pt x="86860" y="55474"/>
                    <a:pt x="107815" y="27852"/>
                  </a:cubicBezTo>
                  <a:cubicBezTo>
                    <a:pt x="108767" y="-28346"/>
                    <a:pt x="-15058" y="47854"/>
                    <a:pt x="10660" y="459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91" name="Freeform: Shape 1290">
              <a:extLst>
                <a:ext uri="{FF2B5EF4-FFF2-40B4-BE49-F238E27FC236}">
                  <a16:creationId xmlns:a16="http://schemas.microsoft.com/office/drawing/2014/main" id="{A8FD2D06-77B8-460D-9525-683C7A4FEA52}"/>
                </a:ext>
              </a:extLst>
            </p:cNvPr>
            <p:cNvSpPr/>
            <p:nvPr/>
          </p:nvSpPr>
          <p:spPr>
            <a:xfrm>
              <a:off x="9986849" y="5054084"/>
              <a:ext cx="200025" cy="171450"/>
            </a:xfrm>
            <a:custGeom>
              <a:avLst/>
              <a:gdLst>
                <a:gd name="connsiteX0" fmla="*/ 197431 w 200025"/>
                <a:gd name="connsiteY0" fmla="*/ 35925 h 171450"/>
                <a:gd name="connsiteX1" fmla="*/ 9789 w 200025"/>
                <a:gd name="connsiteY1" fmla="*/ 131175 h 171450"/>
                <a:gd name="connsiteX2" fmla="*/ 200289 w 200025"/>
                <a:gd name="connsiteY2" fmla="*/ 125460 h 171450"/>
                <a:gd name="connsiteX3" fmla="*/ 44079 w 200025"/>
                <a:gd name="connsiteY3" fmla="*/ 74977 h 171450"/>
                <a:gd name="connsiteX4" fmla="*/ 197431 w 200025"/>
                <a:gd name="connsiteY4" fmla="*/ 35925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0025" h="171450">
                  <a:moveTo>
                    <a:pt x="197431" y="35925"/>
                  </a:moveTo>
                  <a:cubicBezTo>
                    <a:pt x="207909" y="-39323"/>
                    <a:pt x="-19739" y="47355"/>
                    <a:pt x="9789" y="131175"/>
                  </a:cubicBezTo>
                  <a:cubicBezTo>
                    <a:pt x="44079" y="227377"/>
                    <a:pt x="205051" y="130222"/>
                    <a:pt x="200289" y="125460"/>
                  </a:cubicBezTo>
                  <a:cubicBezTo>
                    <a:pt x="183144" y="108315"/>
                    <a:pt x="-36884" y="241665"/>
                    <a:pt x="44079" y="74977"/>
                  </a:cubicBezTo>
                  <a:cubicBezTo>
                    <a:pt x="62176" y="36877"/>
                    <a:pt x="201241" y="5445"/>
                    <a:pt x="197431" y="3592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92" name="Freeform: Shape 1291">
              <a:extLst>
                <a:ext uri="{FF2B5EF4-FFF2-40B4-BE49-F238E27FC236}">
                  <a16:creationId xmlns:a16="http://schemas.microsoft.com/office/drawing/2014/main" id="{A6CE6B35-9263-46B3-AEF0-E86DD470C302}"/>
                </a:ext>
              </a:extLst>
            </p:cNvPr>
            <p:cNvSpPr/>
            <p:nvPr/>
          </p:nvSpPr>
          <p:spPr>
            <a:xfrm>
              <a:off x="10219999" y="5025617"/>
              <a:ext cx="57150" cy="200025"/>
            </a:xfrm>
            <a:custGeom>
              <a:avLst/>
              <a:gdLst>
                <a:gd name="connsiteX0" fmla="*/ 7144 w 57150"/>
                <a:gd name="connsiteY0" fmla="*/ 7242 h 200025"/>
                <a:gd name="connsiteX1" fmla="*/ 50959 w 57150"/>
                <a:gd name="connsiteY1" fmla="*/ 190122 h 200025"/>
                <a:gd name="connsiteX2" fmla="*/ 7144 w 57150"/>
                <a:gd name="connsiteY2" fmla="*/ 7242 h 200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200025">
                  <a:moveTo>
                    <a:pt x="7144" y="7242"/>
                  </a:moveTo>
                  <a:cubicBezTo>
                    <a:pt x="10001" y="27244"/>
                    <a:pt x="35719" y="235842"/>
                    <a:pt x="50959" y="190122"/>
                  </a:cubicBezTo>
                  <a:cubicBezTo>
                    <a:pt x="56674" y="172977"/>
                    <a:pt x="7144" y="2479"/>
                    <a:pt x="7144" y="724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93" name="Freeform: Shape 1292">
              <a:extLst>
                <a:ext uri="{FF2B5EF4-FFF2-40B4-BE49-F238E27FC236}">
                  <a16:creationId xmlns:a16="http://schemas.microsoft.com/office/drawing/2014/main" id="{C130E0C1-BEDE-4B5E-8778-79C72813AF6E}"/>
                </a:ext>
              </a:extLst>
            </p:cNvPr>
            <p:cNvSpPr/>
            <p:nvPr/>
          </p:nvSpPr>
          <p:spPr>
            <a:xfrm>
              <a:off x="10304678" y="5065025"/>
              <a:ext cx="47625" cy="142875"/>
            </a:xfrm>
            <a:custGeom>
              <a:avLst/>
              <a:gdLst>
                <a:gd name="connsiteX0" fmla="*/ 7237 w 47625"/>
                <a:gd name="connsiteY0" fmla="*/ 8792 h 142875"/>
                <a:gd name="connsiteX1" fmla="*/ 26287 w 47625"/>
                <a:gd name="connsiteY1" fmla="*/ 142142 h 142875"/>
                <a:gd name="connsiteX2" fmla="*/ 7237 w 47625"/>
                <a:gd name="connsiteY2" fmla="*/ 8792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142875">
                  <a:moveTo>
                    <a:pt x="7237" y="8792"/>
                  </a:moveTo>
                  <a:cubicBezTo>
                    <a:pt x="7237" y="9744"/>
                    <a:pt x="11047" y="142142"/>
                    <a:pt x="26287" y="142142"/>
                  </a:cubicBezTo>
                  <a:cubicBezTo>
                    <a:pt x="68197" y="142142"/>
                    <a:pt x="4380" y="-10258"/>
                    <a:pt x="7237" y="879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94" name="Freeform: Shape 1293">
              <a:extLst>
                <a:ext uri="{FF2B5EF4-FFF2-40B4-BE49-F238E27FC236}">
                  <a16:creationId xmlns:a16="http://schemas.microsoft.com/office/drawing/2014/main" id="{CC25B81B-DDE4-4A13-9202-3A40C8B73B3E}"/>
                </a:ext>
              </a:extLst>
            </p:cNvPr>
            <p:cNvSpPr/>
            <p:nvPr/>
          </p:nvSpPr>
          <p:spPr>
            <a:xfrm>
              <a:off x="10219026" y="5096312"/>
              <a:ext cx="104775" cy="57150"/>
            </a:xfrm>
            <a:custGeom>
              <a:avLst/>
              <a:gdLst>
                <a:gd name="connsiteX0" fmla="*/ 10974 w 104775"/>
                <a:gd name="connsiteY0" fmla="*/ 43227 h 57150"/>
                <a:gd name="connsiteX1" fmla="*/ 103367 w 104775"/>
                <a:gd name="connsiteY1" fmla="*/ 25129 h 57150"/>
                <a:gd name="connsiteX2" fmla="*/ 10974 w 104775"/>
                <a:gd name="connsiteY2" fmla="*/ 43227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4775" h="57150">
                  <a:moveTo>
                    <a:pt x="10974" y="43227"/>
                  </a:moveTo>
                  <a:cubicBezTo>
                    <a:pt x="56694" y="61324"/>
                    <a:pt x="87174" y="54657"/>
                    <a:pt x="103367" y="25129"/>
                  </a:cubicBezTo>
                  <a:cubicBezTo>
                    <a:pt x="89079" y="-24401"/>
                    <a:pt x="-13791" y="44179"/>
                    <a:pt x="10974" y="4322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95" name="Freeform: Shape 1294">
              <a:extLst>
                <a:ext uri="{FF2B5EF4-FFF2-40B4-BE49-F238E27FC236}">
                  <a16:creationId xmlns:a16="http://schemas.microsoft.com/office/drawing/2014/main" id="{6E6D16FD-9C6C-4978-91F7-E662DDC1F43C}"/>
                </a:ext>
              </a:extLst>
            </p:cNvPr>
            <p:cNvSpPr/>
            <p:nvPr/>
          </p:nvSpPr>
          <p:spPr>
            <a:xfrm>
              <a:off x="10355950" y="5177101"/>
              <a:ext cx="85725" cy="114300"/>
            </a:xfrm>
            <a:custGeom>
              <a:avLst/>
              <a:gdLst>
                <a:gd name="connsiteX0" fmla="*/ 50263 w 85725"/>
                <a:gd name="connsiteY0" fmla="*/ 45305 h 114300"/>
                <a:gd name="connsiteX1" fmla="*/ 9305 w 85725"/>
                <a:gd name="connsiteY1" fmla="*/ 87215 h 114300"/>
                <a:gd name="connsiteX2" fmla="*/ 82648 w 85725"/>
                <a:gd name="connsiteY2" fmla="*/ 104360 h 114300"/>
                <a:gd name="connsiteX3" fmla="*/ 16925 w 85725"/>
                <a:gd name="connsiteY3" fmla="*/ 100550 h 114300"/>
                <a:gd name="connsiteX4" fmla="*/ 83600 w 85725"/>
                <a:gd name="connsiteY4" fmla="*/ 21493 h 114300"/>
                <a:gd name="connsiteX5" fmla="*/ 50263 w 85725"/>
                <a:gd name="connsiteY5" fmla="*/ 45305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5725" h="114300">
                  <a:moveTo>
                    <a:pt x="50263" y="45305"/>
                  </a:moveTo>
                  <a:cubicBezTo>
                    <a:pt x="75028" y="59593"/>
                    <a:pt x="23593" y="78643"/>
                    <a:pt x="9305" y="87215"/>
                  </a:cubicBezTo>
                  <a:cubicBezTo>
                    <a:pt x="-7840" y="96740"/>
                    <a:pt x="82648" y="128173"/>
                    <a:pt x="82648" y="104360"/>
                  </a:cubicBezTo>
                  <a:cubicBezTo>
                    <a:pt x="82648" y="98645"/>
                    <a:pt x="12163" y="65308"/>
                    <a:pt x="16925" y="100550"/>
                  </a:cubicBezTo>
                  <a:cubicBezTo>
                    <a:pt x="57883" y="89120"/>
                    <a:pt x="79790" y="62450"/>
                    <a:pt x="83600" y="21493"/>
                  </a:cubicBezTo>
                  <a:cubicBezTo>
                    <a:pt x="71218" y="-29942"/>
                    <a:pt x="27403" y="75785"/>
                    <a:pt x="50263" y="453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96" name="Freeform: Shape 1295">
              <a:extLst>
                <a:ext uri="{FF2B5EF4-FFF2-40B4-BE49-F238E27FC236}">
                  <a16:creationId xmlns:a16="http://schemas.microsoft.com/office/drawing/2014/main" id="{1A08E861-FC5C-45B5-A1B2-275DBA9CF86B}"/>
                </a:ext>
              </a:extLst>
            </p:cNvPr>
            <p:cNvSpPr/>
            <p:nvPr/>
          </p:nvSpPr>
          <p:spPr>
            <a:xfrm>
              <a:off x="10294302" y="5097088"/>
              <a:ext cx="133350" cy="38100"/>
            </a:xfrm>
            <a:custGeom>
              <a:avLst/>
              <a:gdLst>
                <a:gd name="connsiteX0" fmla="*/ 9041 w 133350"/>
                <a:gd name="connsiteY0" fmla="*/ 32926 h 38100"/>
                <a:gd name="connsiteX1" fmla="*/ 132866 w 133350"/>
                <a:gd name="connsiteY1" fmla="*/ 25306 h 38100"/>
                <a:gd name="connsiteX2" fmla="*/ 9041 w 133350"/>
                <a:gd name="connsiteY2" fmla="*/ 32926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350" h="38100">
                  <a:moveTo>
                    <a:pt x="9041" y="32926"/>
                  </a:moveTo>
                  <a:cubicBezTo>
                    <a:pt x="9993" y="32926"/>
                    <a:pt x="132866" y="37688"/>
                    <a:pt x="132866" y="25306"/>
                  </a:cubicBezTo>
                  <a:cubicBezTo>
                    <a:pt x="133819" y="-20414"/>
                    <a:pt x="-10961" y="34831"/>
                    <a:pt x="9041" y="3292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97" name="Freeform: Shape 1296">
              <a:extLst>
                <a:ext uri="{FF2B5EF4-FFF2-40B4-BE49-F238E27FC236}">
                  <a16:creationId xmlns:a16="http://schemas.microsoft.com/office/drawing/2014/main" id="{29BCF32A-CA16-41CE-91AF-25DC75ABC06B}"/>
                </a:ext>
              </a:extLst>
            </p:cNvPr>
            <p:cNvSpPr/>
            <p:nvPr/>
          </p:nvSpPr>
          <p:spPr>
            <a:xfrm>
              <a:off x="10514798" y="5074436"/>
              <a:ext cx="152400" cy="47625"/>
            </a:xfrm>
            <a:custGeom>
              <a:avLst/>
              <a:gdLst>
                <a:gd name="connsiteX0" fmla="*/ 7620 w 152400"/>
                <a:gd name="connsiteY0" fmla="*/ 42243 h 47625"/>
                <a:gd name="connsiteX1" fmla="*/ 151448 w 152400"/>
                <a:gd name="connsiteY1" fmla="*/ 27956 h 47625"/>
                <a:gd name="connsiteX2" fmla="*/ 7620 w 152400"/>
                <a:gd name="connsiteY2" fmla="*/ 42243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400" h="47625">
                  <a:moveTo>
                    <a:pt x="7620" y="42243"/>
                  </a:moveTo>
                  <a:cubicBezTo>
                    <a:pt x="14288" y="29861"/>
                    <a:pt x="155258" y="43196"/>
                    <a:pt x="151448" y="27956"/>
                  </a:cubicBezTo>
                  <a:cubicBezTo>
                    <a:pt x="134303" y="-32052"/>
                    <a:pt x="-1905" y="58436"/>
                    <a:pt x="7620" y="422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98" name="Freeform: Shape 1297">
              <a:extLst>
                <a:ext uri="{FF2B5EF4-FFF2-40B4-BE49-F238E27FC236}">
                  <a16:creationId xmlns:a16="http://schemas.microsoft.com/office/drawing/2014/main" id="{4B40E019-2020-45AB-9E91-7C893FB50DAA}"/>
                </a:ext>
              </a:extLst>
            </p:cNvPr>
            <p:cNvSpPr/>
            <p:nvPr/>
          </p:nvSpPr>
          <p:spPr>
            <a:xfrm>
              <a:off x="10693964" y="5055838"/>
              <a:ext cx="152400" cy="161925"/>
            </a:xfrm>
            <a:custGeom>
              <a:avLst/>
              <a:gdLst>
                <a:gd name="connsiteX0" fmla="*/ 127538 w 152400"/>
                <a:gd name="connsiteY0" fmla="*/ 34171 h 161925"/>
                <a:gd name="connsiteX1" fmla="*/ 17049 w 152400"/>
                <a:gd name="connsiteY1" fmla="*/ 59889 h 161925"/>
                <a:gd name="connsiteX2" fmla="*/ 151351 w 152400"/>
                <a:gd name="connsiteY2" fmla="*/ 145614 h 161925"/>
                <a:gd name="connsiteX3" fmla="*/ 38004 w 152400"/>
                <a:gd name="connsiteY3" fmla="*/ 59889 h 161925"/>
                <a:gd name="connsiteX4" fmla="*/ 127538 w 152400"/>
                <a:gd name="connsiteY4" fmla="*/ 34171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2400" h="161925">
                  <a:moveTo>
                    <a:pt x="127538" y="34171"/>
                  </a:moveTo>
                  <a:cubicBezTo>
                    <a:pt x="143731" y="20836"/>
                    <a:pt x="48481" y="-31551"/>
                    <a:pt x="17049" y="59889"/>
                  </a:cubicBezTo>
                  <a:cubicBezTo>
                    <a:pt x="-36291" y="216099"/>
                    <a:pt x="142779" y="131326"/>
                    <a:pt x="151351" y="145614"/>
                  </a:cubicBezTo>
                  <a:cubicBezTo>
                    <a:pt x="132301" y="113229"/>
                    <a:pt x="-37244" y="205621"/>
                    <a:pt x="38004" y="59889"/>
                  </a:cubicBezTo>
                  <a:cubicBezTo>
                    <a:pt x="73246" y="-9644"/>
                    <a:pt x="117061" y="41791"/>
                    <a:pt x="127538" y="3417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99" name="Freeform: Shape 1298">
              <a:extLst>
                <a:ext uri="{FF2B5EF4-FFF2-40B4-BE49-F238E27FC236}">
                  <a16:creationId xmlns:a16="http://schemas.microsoft.com/office/drawing/2014/main" id="{AA166827-60F6-406E-86F8-ECD3D6D45712}"/>
                </a:ext>
              </a:extLst>
            </p:cNvPr>
            <p:cNvSpPr/>
            <p:nvPr/>
          </p:nvSpPr>
          <p:spPr>
            <a:xfrm>
              <a:off x="10914003" y="5022155"/>
              <a:ext cx="38100" cy="180975"/>
            </a:xfrm>
            <a:custGeom>
              <a:avLst/>
              <a:gdLst>
                <a:gd name="connsiteX0" fmla="*/ 7512 w 38100"/>
                <a:gd name="connsiteY0" fmla="*/ 7847 h 180975"/>
                <a:gd name="connsiteX1" fmla="*/ 18942 w 38100"/>
                <a:gd name="connsiteY1" fmla="*/ 173582 h 180975"/>
                <a:gd name="connsiteX2" fmla="*/ 36087 w 38100"/>
                <a:gd name="connsiteY2" fmla="*/ 151674 h 180975"/>
                <a:gd name="connsiteX3" fmla="*/ 15133 w 38100"/>
                <a:gd name="connsiteY3" fmla="*/ 164057 h 180975"/>
                <a:gd name="connsiteX4" fmla="*/ 7512 w 38100"/>
                <a:gd name="connsiteY4" fmla="*/ 7847 h 18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100" h="180975">
                  <a:moveTo>
                    <a:pt x="7512" y="7847"/>
                  </a:moveTo>
                  <a:cubicBezTo>
                    <a:pt x="6560" y="65949"/>
                    <a:pt x="6560" y="122147"/>
                    <a:pt x="18942" y="173582"/>
                  </a:cubicBezTo>
                  <a:cubicBezTo>
                    <a:pt x="19895" y="179297"/>
                    <a:pt x="46565" y="162152"/>
                    <a:pt x="36087" y="151674"/>
                  </a:cubicBezTo>
                  <a:cubicBezTo>
                    <a:pt x="25610" y="148817"/>
                    <a:pt x="18942" y="153579"/>
                    <a:pt x="15133" y="164057"/>
                  </a:cubicBezTo>
                  <a:cubicBezTo>
                    <a:pt x="55137" y="175487"/>
                    <a:pt x="7512" y="-5488"/>
                    <a:pt x="7512" y="784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00" name="Freeform: Shape 1299">
              <a:extLst>
                <a:ext uri="{FF2B5EF4-FFF2-40B4-BE49-F238E27FC236}">
                  <a16:creationId xmlns:a16="http://schemas.microsoft.com/office/drawing/2014/main" id="{A7C5F4EA-C8CB-4C25-B0B5-A0D5B51FDCF7}"/>
                </a:ext>
              </a:extLst>
            </p:cNvPr>
            <p:cNvSpPr/>
            <p:nvPr/>
          </p:nvSpPr>
          <p:spPr>
            <a:xfrm>
              <a:off x="10987714" y="5017420"/>
              <a:ext cx="47625" cy="190500"/>
            </a:xfrm>
            <a:custGeom>
              <a:avLst/>
              <a:gdLst>
                <a:gd name="connsiteX0" fmla="*/ 7144 w 47625"/>
                <a:gd name="connsiteY0" fmla="*/ 7819 h 190500"/>
                <a:gd name="connsiteX1" fmla="*/ 38576 w 47625"/>
                <a:gd name="connsiteY1" fmla="*/ 188794 h 190500"/>
                <a:gd name="connsiteX2" fmla="*/ 7144 w 47625"/>
                <a:gd name="connsiteY2" fmla="*/ 7819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190500">
                  <a:moveTo>
                    <a:pt x="7144" y="7819"/>
                  </a:moveTo>
                  <a:cubicBezTo>
                    <a:pt x="7144" y="1151"/>
                    <a:pt x="10954" y="196414"/>
                    <a:pt x="38576" y="188794"/>
                  </a:cubicBezTo>
                  <a:cubicBezTo>
                    <a:pt x="60484" y="183079"/>
                    <a:pt x="7144" y="-5516"/>
                    <a:pt x="7144" y="78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01" name="Freeform: Shape 1300">
              <a:extLst>
                <a:ext uri="{FF2B5EF4-FFF2-40B4-BE49-F238E27FC236}">
                  <a16:creationId xmlns:a16="http://schemas.microsoft.com/office/drawing/2014/main" id="{2C6D8D30-19A8-4354-B830-554CAE0B9BC3}"/>
                </a:ext>
              </a:extLst>
            </p:cNvPr>
            <p:cNvSpPr/>
            <p:nvPr/>
          </p:nvSpPr>
          <p:spPr>
            <a:xfrm>
              <a:off x="10912959" y="5089769"/>
              <a:ext cx="123825" cy="38100"/>
            </a:xfrm>
            <a:custGeom>
              <a:avLst/>
              <a:gdLst>
                <a:gd name="connsiteX0" fmla="*/ 10462 w 123825"/>
                <a:gd name="connsiteY0" fmla="*/ 25958 h 38100"/>
                <a:gd name="connsiteX1" fmla="*/ 123809 w 123825"/>
                <a:gd name="connsiteY1" fmla="*/ 29768 h 38100"/>
                <a:gd name="connsiteX2" fmla="*/ 10462 w 123825"/>
                <a:gd name="connsiteY2" fmla="*/ 25958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3825" h="38100">
                  <a:moveTo>
                    <a:pt x="10462" y="25958"/>
                  </a:moveTo>
                  <a:cubicBezTo>
                    <a:pt x="12367" y="25958"/>
                    <a:pt x="120952" y="39293"/>
                    <a:pt x="123809" y="29768"/>
                  </a:cubicBezTo>
                  <a:cubicBezTo>
                    <a:pt x="137144" y="-18810"/>
                    <a:pt x="-17161" y="25958"/>
                    <a:pt x="10462" y="259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02" name="Freeform: Shape 1301">
              <a:extLst>
                <a:ext uri="{FF2B5EF4-FFF2-40B4-BE49-F238E27FC236}">
                  <a16:creationId xmlns:a16="http://schemas.microsoft.com/office/drawing/2014/main" id="{73031C95-B2B4-4316-948E-4595E9E274CD}"/>
                </a:ext>
              </a:extLst>
            </p:cNvPr>
            <p:cNvSpPr/>
            <p:nvPr/>
          </p:nvSpPr>
          <p:spPr>
            <a:xfrm>
              <a:off x="11041054" y="5178016"/>
              <a:ext cx="104775" cy="123825"/>
            </a:xfrm>
            <a:custGeom>
              <a:avLst/>
              <a:gdLst>
                <a:gd name="connsiteX0" fmla="*/ 30956 w 104775"/>
                <a:gd name="connsiteY0" fmla="*/ 17720 h 123825"/>
                <a:gd name="connsiteX1" fmla="*/ 63341 w 104775"/>
                <a:gd name="connsiteY1" fmla="*/ 12958 h 123825"/>
                <a:gd name="connsiteX2" fmla="*/ 80486 w 104775"/>
                <a:gd name="connsiteY2" fmla="*/ 77728 h 123825"/>
                <a:gd name="connsiteX3" fmla="*/ 7144 w 104775"/>
                <a:gd name="connsiteY3" fmla="*/ 119638 h 123825"/>
                <a:gd name="connsiteX4" fmla="*/ 71914 w 104775"/>
                <a:gd name="connsiteY4" fmla="*/ 46295 h 123825"/>
                <a:gd name="connsiteX5" fmla="*/ 30956 w 104775"/>
                <a:gd name="connsiteY5" fmla="*/ 17720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4775" h="123825">
                  <a:moveTo>
                    <a:pt x="30956" y="17720"/>
                  </a:moveTo>
                  <a:cubicBezTo>
                    <a:pt x="41434" y="15815"/>
                    <a:pt x="52864" y="14863"/>
                    <a:pt x="63341" y="12958"/>
                  </a:cubicBezTo>
                  <a:cubicBezTo>
                    <a:pt x="47149" y="-1330"/>
                    <a:pt x="71914" y="87253"/>
                    <a:pt x="80486" y="77728"/>
                  </a:cubicBezTo>
                  <a:cubicBezTo>
                    <a:pt x="76676" y="82490"/>
                    <a:pt x="7144" y="111065"/>
                    <a:pt x="7144" y="119638"/>
                  </a:cubicBezTo>
                  <a:cubicBezTo>
                    <a:pt x="7144" y="140593"/>
                    <a:pt x="175736" y="63440"/>
                    <a:pt x="71914" y="46295"/>
                  </a:cubicBezTo>
                  <a:cubicBezTo>
                    <a:pt x="70009" y="36770"/>
                    <a:pt x="68104" y="-14665"/>
                    <a:pt x="30956" y="1772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1303" name="Graphic 2714">
            <a:extLst>
              <a:ext uri="{FF2B5EF4-FFF2-40B4-BE49-F238E27FC236}">
                <a16:creationId xmlns:a16="http://schemas.microsoft.com/office/drawing/2014/main" id="{8ECC4B5B-0894-4B86-9BC9-FD848D9FF8B8}"/>
              </a:ext>
            </a:extLst>
          </p:cNvPr>
          <p:cNvGrpSpPr/>
          <p:nvPr userDrawn="1"/>
        </p:nvGrpSpPr>
        <p:grpSpPr>
          <a:xfrm rot="520099">
            <a:off x="913764" y="5445214"/>
            <a:ext cx="462395" cy="807163"/>
            <a:chOff x="6096000" y="4249903"/>
            <a:chExt cx="1447800" cy="1895475"/>
          </a:xfrm>
          <a:solidFill>
            <a:schemeClr val="accent2"/>
          </a:solidFill>
        </p:grpSpPr>
        <p:sp>
          <p:nvSpPr>
            <p:cNvPr id="1304" name="Freeform: Shape 1303">
              <a:extLst>
                <a:ext uri="{FF2B5EF4-FFF2-40B4-BE49-F238E27FC236}">
                  <a16:creationId xmlns:a16="http://schemas.microsoft.com/office/drawing/2014/main" id="{BF2405A8-771F-41C3-9C02-CE4E04548F94}"/>
                </a:ext>
              </a:extLst>
            </p:cNvPr>
            <p:cNvSpPr/>
            <p:nvPr/>
          </p:nvSpPr>
          <p:spPr>
            <a:xfrm>
              <a:off x="6557069" y="4530414"/>
              <a:ext cx="28575" cy="1419225"/>
            </a:xfrm>
            <a:custGeom>
              <a:avLst/>
              <a:gdLst>
                <a:gd name="connsiteX0" fmla="*/ 29469 w 28575"/>
                <a:gd name="connsiteY0" fmla="*/ 47149 h 1419225"/>
                <a:gd name="connsiteX1" fmla="*/ 29469 w 28575"/>
                <a:gd name="connsiteY1" fmla="*/ 7144 h 1419225"/>
                <a:gd name="connsiteX2" fmla="*/ 29469 w 28575"/>
                <a:gd name="connsiteY2" fmla="*/ 1414939 h 1419225"/>
                <a:gd name="connsiteX3" fmla="*/ 14229 w 28575"/>
                <a:gd name="connsiteY3" fmla="*/ 7144 h 1419225"/>
                <a:gd name="connsiteX4" fmla="*/ 29469 w 28575"/>
                <a:gd name="connsiteY4" fmla="*/ 47149 h 1419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575" h="1419225">
                  <a:moveTo>
                    <a:pt x="29469" y="47149"/>
                  </a:moveTo>
                  <a:cubicBezTo>
                    <a:pt x="29469" y="33814"/>
                    <a:pt x="29469" y="20479"/>
                    <a:pt x="29469" y="7144"/>
                  </a:cubicBezTo>
                  <a:cubicBezTo>
                    <a:pt x="29469" y="441484"/>
                    <a:pt x="29469" y="979646"/>
                    <a:pt x="29469" y="1414939"/>
                  </a:cubicBezTo>
                  <a:cubicBezTo>
                    <a:pt x="29469" y="951071"/>
                    <a:pt x="14229" y="446246"/>
                    <a:pt x="14229" y="7144"/>
                  </a:cubicBezTo>
                  <a:cubicBezTo>
                    <a:pt x="894" y="38576"/>
                    <a:pt x="6609" y="51911"/>
                    <a:pt x="29469" y="471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05" name="Freeform: Shape 1304">
              <a:extLst>
                <a:ext uri="{FF2B5EF4-FFF2-40B4-BE49-F238E27FC236}">
                  <a16:creationId xmlns:a16="http://schemas.microsoft.com/office/drawing/2014/main" id="{704BD5C3-A0D9-400E-A294-9D9D9D5CE12E}"/>
                </a:ext>
              </a:extLst>
            </p:cNvPr>
            <p:cNvSpPr/>
            <p:nvPr/>
          </p:nvSpPr>
          <p:spPr>
            <a:xfrm>
              <a:off x="6557486" y="4510412"/>
              <a:ext cx="895350" cy="1428750"/>
            </a:xfrm>
            <a:custGeom>
              <a:avLst/>
              <a:gdLst>
                <a:gd name="connsiteX0" fmla="*/ 7144 w 895350"/>
                <a:gd name="connsiteY0" fmla="*/ 7144 h 1428750"/>
                <a:gd name="connsiteX1" fmla="*/ 891064 w 895350"/>
                <a:gd name="connsiteY1" fmla="*/ 1429226 h 1428750"/>
                <a:gd name="connsiteX2" fmla="*/ 7144 w 895350"/>
                <a:gd name="connsiteY2" fmla="*/ 7144 h 1428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5350" h="1428750">
                  <a:moveTo>
                    <a:pt x="7144" y="7144"/>
                  </a:moveTo>
                  <a:cubicBezTo>
                    <a:pt x="72866" y="139541"/>
                    <a:pt x="805339" y="1478756"/>
                    <a:pt x="891064" y="1429226"/>
                  </a:cubicBezTo>
                  <a:cubicBezTo>
                    <a:pt x="840581" y="1458754"/>
                    <a:pt x="56674" y="10525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06" name="Freeform: Shape 1305">
              <a:extLst>
                <a:ext uri="{FF2B5EF4-FFF2-40B4-BE49-F238E27FC236}">
                  <a16:creationId xmlns:a16="http://schemas.microsoft.com/office/drawing/2014/main" id="{723D650A-4F3C-4F42-BBF1-FF8877EA164D}"/>
                </a:ext>
              </a:extLst>
            </p:cNvPr>
            <p:cNvSpPr/>
            <p:nvPr/>
          </p:nvSpPr>
          <p:spPr>
            <a:xfrm>
              <a:off x="6593681" y="5923922"/>
              <a:ext cx="847725" cy="28575"/>
            </a:xfrm>
            <a:custGeom>
              <a:avLst/>
              <a:gdLst>
                <a:gd name="connsiteX0" fmla="*/ 847249 w 847725"/>
                <a:gd name="connsiteY0" fmla="*/ 7144 h 28575"/>
                <a:gd name="connsiteX1" fmla="*/ 7144 w 847725"/>
                <a:gd name="connsiteY1" fmla="*/ 22384 h 28575"/>
                <a:gd name="connsiteX2" fmla="*/ 847249 w 847725"/>
                <a:gd name="connsiteY2" fmla="*/ 7144 h 28575"/>
                <a:gd name="connsiteX3" fmla="*/ 847249 w 847725"/>
                <a:gd name="connsiteY3" fmla="*/ 714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47725" h="28575">
                  <a:moveTo>
                    <a:pt x="847249" y="7144"/>
                  </a:moveTo>
                  <a:cubicBezTo>
                    <a:pt x="571976" y="7144"/>
                    <a:pt x="257651" y="22384"/>
                    <a:pt x="7144" y="22384"/>
                  </a:cubicBezTo>
                  <a:cubicBezTo>
                    <a:pt x="282416" y="22384"/>
                    <a:pt x="596741" y="7144"/>
                    <a:pt x="847249" y="7144"/>
                  </a:cubicBezTo>
                  <a:lnTo>
                    <a:pt x="847249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07" name="Freeform: Shape 1306">
              <a:extLst>
                <a:ext uri="{FF2B5EF4-FFF2-40B4-BE49-F238E27FC236}">
                  <a16:creationId xmlns:a16="http://schemas.microsoft.com/office/drawing/2014/main" id="{F7AE3E30-1C53-4479-9816-74B70B96FAAA}"/>
                </a:ext>
              </a:extLst>
            </p:cNvPr>
            <p:cNvSpPr/>
            <p:nvPr/>
          </p:nvSpPr>
          <p:spPr>
            <a:xfrm>
              <a:off x="6577489" y="5759333"/>
              <a:ext cx="161925" cy="190500"/>
            </a:xfrm>
            <a:custGeom>
              <a:avLst/>
              <a:gdLst>
                <a:gd name="connsiteX0" fmla="*/ 7144 w 161925"/>
                <a:gd name="connsiteY0" fmla="*/ 43145 h 190500"/>
                <a:gd name="connsiteX1" fmla="*/ 121444 w 161925"/>
                <a:gd name="connsiteY1" fmla="*/ 62195 h 190500"/>
                <a:gd name="connsiteX2" fmla="*/ 130969 w 161925"/>
                <a:gd name="connsiteY2" fmla="*/ 183162 h 190500"/>
                <a:gd name="connsiteX3" fmla="*/ 7144 w 161925"/>
                <a:gd name="connsiteY3" fmla="*/ 43145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1925" h="190500">
                  <a:moveTo>
                    <a:pt x="7144" y="43145"/>
                  </a:moveTo>
                  <a:cubicBezTo>
                    <a:pt x="7144" y="6950"/>
                    <a:pt x="119539" y="60290"/>
                    <a:pt x="121444" y="62195"/>
                  </a:cubicBezTo>
                  <a:cubicBezTo>
                    <a:pt x="128111" y="66957"/>
                    <a:pt x="101441" y="200307"/>
                    <a:pt x="130969" y="183162"/>
                  </a:cubicBezTo>
                  <a:cubicBezTo>
                    <a:pt x="243364" y="117440"/>
                    <a:pt x="7144" y="-71155"/>
                    <a:pt x="7144" y="431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08" name="Freeform: Shape 1307">
              <a:extLst>
                <a:ext uri="{FF2B5EF4-FFF2-40B4-BE49-F238E27FC236}">
                  <a16:creationId xmlns:a16="http://schemas.microsoft.com/office/drawing/2014/main" id="{1F856008-CD41-4FBB-8102-EDA319C926C5}"/>
                </a:ext>
              </a:extLst>
            </p:cNvPr>
            <p:cNvSpPr/>
            <p:nvPr/>
          </p:nvSpPr>
          <p:spPr>
            <a:xfrm>
              <a:off x="6513496" y="4265397"/>
              <a:ext cx="19050" cy="171450"/>
            </a:xfrm>
            <a:custGeom>
              <a:avLst/>
              <a:gdLst>
                <a:gd name="connsiteX0" fmla="*/ 7319 w 19050"/>
                <a:gd name="connsiteY0" fmla="*/ 9271 h 171450"/>
                <a:gd name="connsiteX1" fmla="*/ 17796 w 19050"/>
                <a:gd name="connsiteY1" fmla="*/ 163576 h 171450"/>
                <a:gd name="connsiteX2" fmla="*/ 7319 w 19050"/>
                <a:gd name="connsiteY2" fmla="*/ 9271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71450">
                  <a:moveTo>
                    <a:pt x="7319" y="9271"/>
                  </a:moveTo>
                  <a:cubicBezTo>
                    <a:pt x="6366" y="60706"/>
                    <a:pt x="9224" y="112141"/>
                    <a:pt x="17796" y="163576"/>
                  </a:cubicBezTo>
                  <a:cubicBezTo>
                    <a:pt x="22559" y="184531"/>
                    <a:pt x="7319" y="-15494"/>
                    <a:pt x="7319" y="927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09" name="Freeform: Shape 1308">
              <a:extLst>
                <a:ext uri="{FF2B5EF4-FFF2-40B4-BE49-F238E27FC236}">
                  <a16:creationId xmlns:a16="http://schemas.microsoft.com/office/drawing/2014/main" id="{44C7BD54-995E-4269-A772-769436F84D50}"/>
                </a:ext>
              </a:extLst>
            </p:cNvPr>
            <p:cNvSpPr/>
            <p:nvPr/>
          </p:nvSpPr>
          <p:spPr>
            <a:xfrm>
              <a:off x="6499688" y="4242860"/>
              <a:ext cx="161925" cy="171450"/>
            </a:xfrm>
            <a:custGeom>
              <a:avLst/>
              <a:gdLst>
                <a:gd name="connsiteX0" fmla="*/ 7792 w 161925"/>
                <a:gd name="connsiteY0" fmla="*/ 34665 h 171450"/>
                <a:gd name="connsiteX1" fmla="*/ 62085 w 161925"/>
                <a:gd name="connsiteY1" fmla="*/ 31808 h 171450"/>
                <a:gd name="connsiteX2" fmla="*/ 19222 w 161925"/>
                <a:gd name="connsiteY2" fmla="*/ 73718 h 171450"/>
                <a:gd name="connsiteX3" fmla="*/ 140190 w 161925"/>
                <a:gd name="connsiteY3" fmla="*/ 106103 h 171450"/>
                <a:gd name="connsiteX4" fmla="*/ 14460 w 161925"/>
                <a:gd name="connsiteY4" fmla="*/ 157538 h 171450"/>
                <a:gd name="connsiteX5" fmla="*/ 21127 w 161925"/>
                <a:gd name="connsiteY5" fmla="*/ 72765 h 171450"/>
                <a:gd name="connsiteX6" fmla="*/ 89707 w 161925"/>
                <a:gd name="connsiteY6" fmla="*/ 34665 h 171450"/>
                <a:gd name="connsiteX7" fmla="*/ 7792 w 161925"/>
                <a:gd name="connsiteY7" fmla="*/ 34665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1925" h="171450">
                  <a:moveTo>
                    <a:pt x="7792" y="34665"/>
                  </a:moveTo>
                  <a:cubicBezTo>
                    <a:pt x="24937" y="28950"/>
                    <a:pt x="43987" y="27045"/>
                    <a:pt x="62085" y="31808"/>
                  </a:cubicBezTo>
                  <a:cubicBezTo>
                    <a:pt x="62085" y="56573"/>
                    <a:pt x="47797" y="70860"/>
                    <a:pt x="19222" y="73718"/>
                  </a:cubicBezTo>
                  <a:cubicBezTo>
                    <a:pt x="9697" y="79433"/>
                    <a:pt x="145905" y="70860"/>
                    <a:pt x="140190" y="106103"/>
                  </a:cubicBezTo>
                  <a:cubicBezTo>
                    <a:pt x="128760" y="172778"/>
                    <a:pt x="24937" y="118485"/>
                    <a:pt x="14460" y="157538"/>
                  </a:cubicBezTo>
                  <a:cubicBezTo>
                    <a:pt x="-7448" y="235643"/>
                    <a:pt x="344977" y="-34867"/>
                    <a:pt x="21127" y="72765"/>
                  </a:cubicBezTo>
                  <a:cubicBezTo>
                    <a:pt x="33510" y="101340"/>
                    <a:pt x="92565" y="53715"/>
                    <a:pt x="89707" y="34665"/>
                  </a:cubicBezTo>
                  <a:cubicBezTo>
                    <a:pt x="78277" y="-28200"/>
                    <a:pt x="-780" y="36570"/>
                    <a:pt x="7792" y="3466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10" name="Freeform: Shape 1309">
              <a:extLst>
                <a:ext uri="{FF2B5EF4-FFF2-40B4-BE49-F238E27FC236}">
                  <a16:creationId xmlns:a16="http://schemas.microsoft.com/office/drawing/2014/main" id="{CEB26C7F-D952-445C-8567-24CCB7B2CB97}"/>
                </a:ext>
              </a:extLst>
            </p:cNvPr>
            <p:cNvSpPr/>
            <p:nvPr/>
          </p:nvSpPr>
          <p:spPr>
            <a:xfrm>
              <a:off x="7109099" y="5054784"/>
              <a:ext cx="171450" cy="133350"/>
            </a:xfrm>
            <a:custGeom>
              <a:avLst/>
              <a:gdLst>
                <a:gd name="connsiteX0" fmla="*/ 10839 w 171450"/>
                <a:gd name="connsiteY0" fmla="*/ 68562 h 133350"/>
                <a:gd name="connsiteX1" fmla="*/ 82276 w 171450"/>
                <a:gd name="connsiteY1" fmla="*/ 24747 h 133350"/>
                <a:gd name="connsiteX2" fmla="*/ 7981 w 171450"/>
                <a:gd name="connsiteY2" fmla="*/ 128569 h 133350"/>
                <a:gd name="connsiteX3" fmla="*/ 171811 w 171450"/>
                <a:gd name="connsiteY3" fmla="*/ 93327 h 133350"/>
                <a:gd name="connsiteX4" fmla="*/ 12744 w 171450"/>
                <a:gd name="connsiteY4" fmla="*/ 126664 h 133350"/>
                <a:gd name="connsiteX5" fmla="*/ 10839 w 171450"/>
                <a:gd name="connsiteY5" fmla="*/ 68562 h 13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1450" h="133350">
                  <a:moveTo>
                    <a:pt x="10839" y="68562"/>
                  </a:moveTo>
                  <a:cubicBezTo>
                    <a:pt x="8934" y="51417"/>
                    <a:pt x="74656" y="-2876"/>
                    <a:pt x="82276" y="24747"/>
                  </a:cubicBezTo>
                  <a:cubicBezTo>
                    <a:pt x="88944" y="48559"/>
                    <a:pt x="-2496" y="128569"/>
                    <a:pt x="7981" y="128569"/>
                  </a:cubicBezTo>
                  <a:cubicBezTo>
                    <a:pt x="54654" y="128569"/>
                    <a:pt x="146094" y="96184"/>
                    <a:pt x="171811" y="93327"/>
                  </a:cubicBezTo>
                  <a:cubicBezTo>
                    <a:pt x="157524" y="95232"/>
                    <a:pt x="5124" y="105709"/>
                    <a:pt x="12744" y="126664"/>
                  </a:cubicBezTo>
                  <a:cubicBezTo>
                    <a:pt x="168954" y="-60026"/>
                    <a:pt x="7029" y="14269"/>
                    <a:pt x="10839" y="6856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11" name="Freeform: Shape 1310">
              <a:extLst>
                <a:ext uri="{FF2B5EF4-FFF2-40B4-BE49-F238E27FC236}">
                  <a16:creationId xmlns:a16="http://schemas.microsoft.com/office/drawing/2014/main" id="{19242D3B-C8BD-4119-A655-8E220DB995F2}"/>
                </a:ext>
              </a:extLst>
            </p:cNvPr>
            <p:cNvSpPr/>
            <p:nvPr/>
          </p:nvSpPr>
          <p:spPr>
            <a:xfrm>
              <a:off x="7433295" y="5822265"/>
              <a:ext cx="47625" cy="219075"/>
            </a:xfrm>
            <a:custGeom>
              <a:avLst/>
              <a:gdLst>
                <a:gd name="connsiteX0" fmla="*/ 42877 w 47625"/>
                <a:gd name="connsiteY0" fmla="*/ 8788 h 219075"/>
                <a:gd name="connsiteX1" fmla="*/ 9540 w 47625"/>
                <a:gd name="connsiteY1" fmla="*/ 217385 h 219075"/>
                <a:gd name="connsiteX2" fmla="*/ 42877 w 47625"/>
                <a:gd name="connsiteY2" fmla="*/ 8788 h 219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219075">
                  <a:moveTo>
                    <a:pt x="42877" y="8788"/>
                  </a:moveTo>
                  <a:cubicBezTo>
                    <a:pt x="42877" y="5930"/>
                    <a:pt x="-3795" y="214528"/>
                    <a:pt x="9540" y="217385"/>
                  </a:cubicBezTo>
                  <a:cubicBezTo>
                    <a:pt x="46687" y="227863"/>
                    <a:pt x="42877" y="-15025"/>
                    <a:pt x="42877" y="878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12" name="Freeform: Shape 1311">
              <a:extLst>
                <a:ext uri="{FF2B5EF4-FFF2-40B4-BE49-F238E27FC236}">
                  <a16:creationId xmlns:a16="http://schemas.microsoft.com/office/drawing/2014/main" id="{2AB3EE5A-FD2C-4558-81D2-208B8F1CF03B}"/>
                </a:ext>
              </a:extLst>
            </p:cNvPr>
            <p:cNvSpPr/>
            <p:nvPr/>
          </p:nvSpPr>
          <p:spPr>
            <a:xfrm>
              <a:off x="7474452" y="5814449"/>
              <a:ext cx="57150" cy="219075"/>
            </a:xfrm>
            <a:custGeom>
              <a:avLst/>
              <a:gdLst>
                <a:gd name="connsiteX0" fmla="*/ 7435 w 57150"/>
                <a:gd name="connsiteY0" fmla="*/ 8031 h 219075"/>
                <a:gd name="connsiteX1" fmla="*/ 54108 w 57150"/>
                <a:gd name="connsiteY1" fmla="*/ 212819 h 219075"/>
                <a:gd name="connsiteX2" fmla="*/ 7435 w 57150"/>
                <a:gd name="connsiteY2" fmla="*/ 8031 h 219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219075">
                  <a:moveTo>
                    <a:pt x="7435" y="8031"/>
                  </a:moveTo>
                  <a:cubicBezTo>
                    <a:pt x="22675" y="76611"/>
                    <a:pt x="37915" y="144238"/>
                    <a:pt x="54108" y="212819"/>
                  </a:cubicBezTo>
                  <a:cubicBezTo>
                    <a:pt x="57918" y="228059"/>
                    <a:pt x="2673" y="-9114"/>
                    <a:pt x="7435" y="803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13" name="Freeform: Shape 1312">
              <a:extLst>
                <a:ext uri="{FF2B5EF4-FFF2-40B4-BE49-F238E27FC236}">
                  <a16:creationId xmlns:a16="http://schemas.microsoft.com/office/drawing/2014/main" id="{B26B5E10-D848-463A-A332-CF3512B8A9D3}"/>
                </a:ext>
              </a:extLst>
            </p:cNvPr>
            <p:cNvSpPr/>
            <p:nvPr/>
          </p:nvSpPr>
          <p:spPr>
            <a:xfrm>
              <a:off x="7444406" y="5964786"/>
              <a:ext cx="104775" cy="19050"/>
            </a:xfrm>
            <a:custGeom>
              <a:avLst/>
              <a:gdLst>
                <a:gd name="connsiteX0" fmla="*/ 7954 w 104775"/>
                <a:gd name="connsiteY0" fmla="*/ 7237 h 19050"/>
                <a:gd name="connsiteX1" fmla="*/ 102252 w 104775"/>
                <a:gd name="connsiteY1" fmla="*/ 12000 h 19050"/>
                <a:gd name="connsiteX2" fmla="*/ 7954 w 104775"/>
                <a:gd name="connsiteY2" fmla="*/ 723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4775" h="19050">
                  <a:moveTo>
                    <a:pt x="7954" y="7237"/>
                  </a:moveTo>
                  <a:cubicBezTo>
                    <a:pt x="39387" y="9142"/>
                    <a:pt x="70819" y="10095"/>
                    <a:pt x="102252" y="12000"/>
                  </a:cubicBezTo>
                  <a:cubicBezTo>
                    <a:pt x="109872" y="12952"/>
                    <a:pt x="-3476" y="6285"/>
                    <a:pt x="7954" y="72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14" name="Freeform: Shape 1313">
              <a:extLst>
                <a:ext uri="{FF2B5EF4-FFF2-40B4-BE49-F238E27FC236}">
                  <a16:creationId xmlns:a16="http://schemas.microsoft.com/office/drawing/2014/main" id="{7DCC130C-CC77-4418-BDE5-762ABC6BD76F}"/>
                </a:ext>
              </a:extLst>
            </p:cNvPr>
            <p:cNvSpPr/>
            <p:nvPr/>
          </p:nvSpPr>
          <p:spPr>
            <a:xfrm>
              <a:off x="6088856" y="5041244"/>
              <a:ext cx="323850" cy="171450"/>
            </a:xfrm>
            <a:custGeom>
              <a:avLst/>
              <a:gdLst>
                <a:gd name="connsiteX0" fmla="*/ 7144 w 323850"/>
                <a:gd name="connsiteY0" fmla="*/ 84959 h 171450"/>
                <a:gd name="connsiteX1" fmla="*/ 79534 w 323850"/>
                <a:gd name="connsiteY1" fmla="*/ 169731 h 171450"/>
                <a:gd name="connsiteX2" fmla="*/ 319564 w 323850"/>
                <a:gd name="connsiteY2" fmla="*/ 7806 h 171450"/>
                <a:gd name="connsiteX3" fmla="*/ 88106 w 323850"/>
                <a:gd name="connsiteY3" fmla="*/ 136394 h 171450"/>
                <a:gd name="connsiteX4" fmla="*/ 7144 w 323850"/>
                <a:gd name="connsiteY4" fmla="*/ 84959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3850" h="171450">
                  <a:moveTo>
                    <a:pt x="7144" y="84959"/>
                  </a:moveTo>
                  <a:cubicBezTo>
                    <a:pt x="60484" y="64004"/>
                    <a:pt x="62389" y="140204"/>
                    <a:pt x="79534" y="169731"/>
                  </a:cubicBezTo>
                  <a:cubicBezTo>
                    <a:pt x="2381" y="29714"/>
                    <a:pt x="277654" y="7806"/>
                    <a:pt x="319564" y="7806"/>
                  </a:cubicBezTo>
                  <a:cubicBezTo>
                    <a:pt x="133826" y="6854"/>
                    <a:pt x="138589" y="-5529"/>
                    <a:pt x="88106" y="136394"/>
                  </a:cubicBezTo>
                  <a:cubicBezTo>
                    <a:pt x="117634" y="53526"/>
                    <a:pt x="23336" y="78291"/>
                    <a:pt x="7144" y="8495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15" name="Freeform: Shape 1314">
              <a:extLst>
                <a:ext uri="{FF2B5EF4-FFF2-40B4-BE49-F238E27FC236}">
                  <a16:creationId xmlns:a16="http://schemas.microsoft.com/office/drawing/2014/main" id="{0700676D-BA5E-4D64-B0DF-4DC7DE21D50D}"/>
                </a:ext>
              </a:extLst>
            </p:cNvPr>
            <p:cNvSpPr/>
            <p:nvPr/>
          </p:nvSpPr>
          <p:spPr>
            <a:xfrm>
              <a:off x="6230127" y="5092577"/>
              <a:ext cx="133350" cy="95250"/>
            </a:xfrm>
            <a:custGeom>
              <a:avLst/>
              <a:gdLst>
                <a:gd name="connsiteX0" fmla="*/ 44943 w 133350"/>
                <a:gd name="connsiteY0" fmla="*/ 21243 h 95250"/>
                <a:gd name="connsiteX1" fmla="*/ 88758 w 133350"/>
                <a:gd name="connsiteY1" fmla="*/ 10766 h 95250"/>
                <a:gd name="connsiteX2" fmla="*/ 49706 w 133350"/>
                <a:gd name="connsiteY2" fmla="*/ 46008 h 95250"/>
                <a:gd name="connsiteX3" fmla="*/ 99236 w 133350"/>
                <a:gd name="connsiteY3" fmla="*/ 73631 h 95250"/>
                <a:gd name="connsiteX4" fmla="*/ 8748 w 133350"/>
                <a:gd name="connsiteY4" fmla="*/ 62201 h 95250"/>
                <a:gd name="connsiteX5" fmla="*/ 125906 w 133350"/>
                <a:gd name="connsiteY5" fmla="*/ 66963 h 95250"/>
                <a:gd name="connsiteX6" fmla="*/ 51611 w 133350"/>
                <a:gd name="connsiteY6" fmla="*/ 45056 h 95250"/>
                <a:gd name="connsiteX7" fmla="*/ 44943 w 133350"/>
                <a:gd name="connsiteY7" fmla="*/ 21243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3350" h="95250">
                  <a:moveTo>
                    <a:pt x="44943" y="21243"/>
                  </a:moveTo>
                  <a:cubicBezTo>
                    <a:pt x="59231" y="17433"/>
                    <a:pt x="74471" y="13623"/>
                    <a:pt x="88758" y="10766"/>
                  </a:cubicBezTo>
                  <a:cubicBezTo>
                    <a:pt x="81138" y="27911"/>
                    <a:pt x="68756" y="40293"/>
                    <a:pt x="49706" y="46008"/>
                  </a:cubicBezTo>
                  <a:cubicBezTo>
                    <a:pt x="43991" y="48866"/>
                    <a:pt x="99236" y="71726"/>
                    <a:pt x="99236" y="73631"/>
                  </a:cubicBezTo>
                  <a:cubicBezTo>
                    <a:pt x="83996" y="85061"/>
                    <a:pt x="9701" y="60296"/>
                    <a:pt x="8748" y="62201"/>
                  </a:cubicBezTo>
                  <a:cubicBezTo>
                    <a:pt x="-8397" y="90776"/>
                    <a:pt x="117333" y="118398"/>
                    <a:pt x="125906" y="66963"/>
                  </a:cubicBezTo>
                  <a:cubicBezTo>
                    <a:pt x="133526" y="22196"/>
                    <a:pt x="68756" y="40293"/>
                    <a:pt x="51611" y="45056"/>
                  </a:cubicBezTo>
                  <a:cubicBezTo>
                    <a:pt x="48753" y="38388"/>
                    <a:pt x="154481" y="-18762"/>
                    <a:pt x="44943" y="212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16" name="Freeform: Shape 1315">
              <a:extLst>
                <a:ext uri="{FF2B5EF4-FFF2-40B4-BE49-F238E27FC236}">
                  <a16:creationId xmlns:a16="http://schemas.microsoft.com/office/drawing/2014/main" id="{2CF27D29-B396-45B9-9243-1A37812D5549}"/>
                </a:ext>
              </a:extLst>
            </p:cNvPr>
            <p:cNvSpPr/>
            <p:nvPr/>
          </p:nvSpPr>
          <p:spPr>
            <a:xfrm>
              <a:off x="6652892" y="4833704"/>
              <a:ext cx="85725" cy="123825"/>
            </a:xfrm>
            <a:custGeom>
              <a:avLst/>
              <a:gdLst>
                <a:gd name="connsiteX0" fmla="*/ 29848 w 85725"/>
                <a:gd name="connsiteY0" fmla="*/ 13417 h 123825"/>
                <a:gd name="connsiteX1" fmla="*/ 18418 w 85725"/>
                <a:gd name="connsiteY1" fmla="*/ 110572 h 123825"/>
                <a:gd name="connsiteX2" fmla="*/ 34611 w 85725"/>
                <a:gd name="connsiteY2" fmla="*/ 7702 h 123825"/>
                <a:gd name="connsiteX3" fmla="*/ 23181 w 85725"/>
                <a:gd name="connsiteY3" fmla="*/ 85807 h 123825"/>
                <a:gd name="connsiteX4" fmla="*/ 29848 w 85725"/>
                <a:gd name="connsiteY4" fmla="*/ 13417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725" h="123825">
                  <a:moveTo>
                    <a:pt x="29848" y="13417"/>
                  </a:moveTo>
                  <a:cubicBezTo>
                    <a:pt x="-12062" y="1034"/>
                    <a:pt x="16513" y="102952"/>
                    <a:pt x="18418" y="110572"/>
                  </a:cubicBezTo>
                  <a:cubicBezTo>
                    <a:pt x="32706" y="164864"/>
                    <a:pt x="149863" y="-3728"/>
                    <a:pt x="34611" y="7702"/>
                  </a:cubicBezTo>
                  <a:cubicBezTo>
                    <a:pt x="55566" y="5797"/>
                    <a:pt x="92713" y="120097"/>
                    <a:pt x="23181" y="85807"/>
                  </a:cubicBezTo>
                  <a:cubicBezTo>
                    <a:pt x="19371" y="72472"/>
                    <a:pt x="32706" y="14369"/>
                    <a:pt x="29848" y="1341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17" name="Freeform: Shape 1316">
              <a:extLst>
                <a:ext uri="{FF2B5EF4-FFF2-40B4-BE49-F238E27FC236}">
                  <a16:creationId xmlns:a16="http://schemas.microsoft.com/office/drawing/2014/main" id="{1ED2F695-EA68-4C49-944F-261E76B0F1CD}"/>
                </a:ext>
              </a:extLst>
            </p:cNvPr>
            <p:cNvSpPr/>
            <p:nvPr/>
          </p:nvSpPr>
          <p:spPr>
            <a:xfrm>
              <a:off x="6637496" y="4863207"/>
              <a:ext cx="114300" cy="66675"/>
            </a:xfrm>
            <a:custGeom>
              <a:avLst/>
              <a:gdLst>
                <a:gd name="connsiteX0" fmla="*/ 7144 w 114300"/>
                <a:gd name="connsiteY0" fmla="*/ 41064 h 66675"/>
                <a:gd name="connsiteX1" fmla="*/ 110966 w 114300"/>
                <a:gd name="connsiteY1" fmla="*/ 33444 h 66675"/>
                <a:gd name="connsiteX2" fmla="*/ 7144 w 114300"/>
                <a:gd name="connsiteY2" fmla="*/ 41064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300" h="66675">
                  <a:moveTo>
                    <a:pt x="7144" y="41064"/>
                  </a:moveTo>
                  <a:cubicBezTo>
                    <a:pt x="70009" y="78211"/>
                    <a:pt x="104299" y="75354"/>
                    <a:pt x="110966" y="33444"/>
                  </a:cubicBezTo>
                  <a:cubicBezTo>
                    <a:pt x="48101" y="-3704"/>
                    <a:pt x="13811" y="-1799"/>
                    <a:pt x="7144" y="4106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18" name="Freeform: Shape 1317">
              <a:extLst>
                <a:ext uri="{FF2B5EF4-FFF2-40B4-BE49-F238E27FC236}">
                  <a16:creationId xmlns:a16="http://schemas.microsoft.com/office/drawing/2014/main" id="{EC7DAF6D-4415-485E-B524-FF3FA863EE79}"/>
                </a:ext>
              </a:extLst>
            </p:cNvPr>
            <p:cNvSpPr/>
            <p:nvPr/>
          </p:nvSpPr>
          <p:spPr>
            <a:xfrm>
              <a:off x="6948352" y="5972931"/>
              <a:ext cx="66675" cy="152400"/>
            </a:xfrm>
            <a:custGeom>
              <a:avLst/>
              <a:gdLst>
                <a:gd name="connsiteX0" fmla="*/ 12518 w 66675"/>
                <a:gd name="connsiteY0" fmla="*/ 61957 h 152400"/>
                <a:gd name="connsiteX1" fmla="*/ 46808 w 66675"/>
                <a:gd name="connsiteY1" fmla="*/ 43859 h 152400"/>
                <a:gd name="connsiteX2" fmla="*/ 64905 w 66675"/>
                <a:gd name="connsiteY2" fmla="*/ 150539 h 152400"/>
                <a:gd name="connsiteX3" fmla="*/ 57285 w 66675"/>
                <a:gd name="connsiteY3" fmla="*/ 17189 h 152400"/>
                <a:gd name="connsiteX4" fmla="*/ 12518 w 66675"/>
                <a:gd name="connsiteY4" fmla="*/ 61957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675" h="152400">
                  <a:moveTo>
                    <a:pt x="12518" y="61957"/>
                  </a:moveTo>
                  <a:cubicBezTo>
                    <a:pt x="20137" y="42907"/>
                    <a:pt x="30615" y="37192"/>
                    <a:pt x="46808" y="43859"/>
                  </a:cubicBezTo>
                  <a:cubicBezTo>
                    <a:pt x="53475" y="60052"/>
                    <a:pt x="62048" y="165779"/>
                    <a:pt x="64905" y="150539"/>
                  </a:cubicBezTo>
                  <a:cubicBezTo>
                    <a:pt x="67762" y="105772"/>
                    <a:pt x="65858" y="61004"/>
                    <a:pt x="57285" y="17189"/>
                  </a:cubicBezTo>
                  <a:cubicBezTo>
                    <a:pt x="37283" y="-25673"/>
                    <a:pt x="-8438" y="83864"/>
                    <a:pt x="12518" y="6195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19" name="Freeform: Shape 1318">
              <a:extLst>
                <a:ext uri="{FF2B5EF4-FFF2-40B4-BE49-F238E27FC236}">
                  <a16:creationId xmlns:a16="http://schemas.microsoft.com/office/drawing/2014/main" id="{B0B5D571-7435-4E82-B929-B94A3F002BBE}"/>
                </a:ext>
              </a:extLst>
            </p:cNvPr>
            <p:cNvSpPr/>
            <p:nvPr/>
          </p:nvSpPr>
          <p:spPr>
            <a:xfrm>
              <a:off x="6966536" y="6089849"/>
              <a:ext cx="95250" cy="57150"/>
            </a:xfrm>
            <a:custGeom>
              <a:avLst/>
              <a:gdLst>
                <a:gd name="connsiteX0" fmla="*/ 7669 w 95250"/>
                <a:gd name="connsiteY0" fmla="*/ 42194 h 57150"/>
                <a:gd name="connsiteX1" fmla="*/ 90537 w 95250"/>
                <a:gd name="connsiteY1" fmla="*/ 19334 h 57150"/>
                <a:gd name="connsiteX2" fmla="*/ 7669 w 95250"/>
                <a:gd name="connsiteY2" fmla="*/ 42194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0" h="57150">
                  <a:moveTo>
                    <a:pt x="7669" y="42194"/>
                  </a:moveTo>
                  <a:cubicBezTo>
                    <a:pt x="67677" y="64102"/>
                    <a:pt x="95299" y="56482"/>
                    <a:pt x="90537" y="19334"/>
                  </a:cubicBezTo>
                  <a:cubicBezTo>
                    <a:pt x="30529" y="-2573"/>
                    <a:pt x="2907" y="5047"/>
                    <a:pt x="7669" y="4219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20" name="Freeform: Shape 1319">
              <a:extLst>
                <a:ext uri="{FF2B5EF4-FFF2-40B4-BE49-F238E27FC236}">
                  <a16:creationId xmlns:a16="http://schemas.microsoft.com/office/drawing/2014/main" id="{B8F3D7E8-0838-4232-AF9B-8BFC4215B809}"/>
                </a:ext>
              </a:extLst>
            </p:cNvPr>
            <p:cNvSpPr/>
            <p:nvPr/>
          </p:nvSpPr>
          <p:spPr>
            <a:xfrm>
              <a:off x="6389017" y="5953983"/>
              <a:ext cx="171450" cy="152400"/>
            </a:xfrm>
            <a:custGeom>
              <a:avLst/>
              <a:gdLst>
                <a:gd name="connsiteX0" fmla="*/ 151801 w 171450"/>
                <a:gd name="connsiteY0" fmla="*/ 40900 h 152400"/>
                <a:gd name="connsiteX1" fmla="*/ 21308 w 171450"/>
                <a:gd name="connsiteY1" fmla="*/ 129483 h 152400"/>
                <a:gd name="connsiteX2" fmla="*/ 165136 w 171450"/>
                <a:gd name="connsiteY2" fmla="*/ 79000 h 152400"/>
                <a:gd name="connsiteX3" fmla="*/ 25118 w 171450"/>
                <a:gd name="connsiteY3" fmla="*/ 94240 h 152400"/>
                <a:gd name="connsiteX4" fmla="*/ 151801 w 171450"/>
                <a:gd name="connsiteY4" fmla="*/ 40900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50" h="152400">
                  <a:moveTo>
                    <a:pt x="151801" y="40900"/>
                  </a:moveTo>
                  <a:cubicBezTo>
                    <a:pt x="94651" y="-47682"/>
                    <a:pt x="-35842" y="58045"/>
                    <a:pt x="21308" y="129483"/>
                  </a:cubicBezTo>
                  <a:cubicBezTo>
                    <a:pt x="81316" y="203778"/>
                    <a:pt x="166088" y="79000"/>
                    <a:pt x="165136" y="79000"/>
                  </a:cubicBezTo>
                  <a:cubicBezTo>
                    <a:pt x="150848" y="70428"/>
                    <a:pt x="25118" y="210445"/>
                    <a:pt x="25118" y="94240"/>
                  </a:cubicBezTo>
                  <a:cubicBezTo>
                    <a:pt x="25118" y="12325"/>
                    <a:pt x="139418" y="22803"/>
                    <a:pt x="151801" y="4090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21" name="Freeform: Shape 1320">
              <a:extLst>
                <a:ext uri="{FF2B5EF4-FFF2-40B4-BE49-F238E27FC236}">
                  <a16:creationId xmlns:a16="http://schemas.microsoft.com/office/drawing/2014/main" id="{0EE8662D-E42A-44A2-971F-684B8FC2D3EA}"/>
                </a:ext>
              </a:extLst>
            </p:cNvPr>
            <p:cNvSpPr/>
            <p:nvPr/>
          </p:nvSpPr>
          <p:spPr>
            <a:xfrm>
              <a:off x="7139419" y="5790572"/>
              <a:ext cx="171450" cy="123825"/>
            </a:xfrm>
            <a:custGeom>
              <a:avLst/>
              <a:gdLst>
                <a:gd name="connsiteX0" fmla="*/ 171018 w 171450"/>
                <a:gd name="connsiteY0" fmla="*/ 82391 h 123825"/>
                <a:gd name="connsiteX1" fmla="*/ 9093 w 171450"/>
                <a:gd name="connsiteY1" fmla="*/ 61436 h 123825"/>
                <a:gd name="connsiteX2" fmla="*/ 140538 w 171450"/>
                <a:gd name="connsiteY2" fmla="*/ 7144 h 123825"/>
                <a:gd name="connsiteX3" fmla="*/ 68148 w 171450"/>
                <a:gd name="connsiteY3" fmla="*/ 98584 h 123825"/>
                <a:gd name="connsiteX4" fmla="*/ 171018 w 171450"/>
                <a:gd name="connsiteY4" fmla="*/ 82391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50" h="123825">
                  <a:moveTo>
                    <a:pt x="171018" y="82391"/>
                  </a:moveTo>
                  <a:cubicBezTo>
                    <a:pt x="171971" y="82391"/>
                    <a:pt x="-13767" y="-68104"/>
                    <a:pt x="9093" y="61436"/>
                  </a:cubicBezTo>
                  <a:cubicBezTo>
                    <a:pt x="37668" y="224314"/>
                    <a:pt x="145301" y="7144"/>
                    <a:pt x="140538" y="7144"/>
                  </a:cubicBezTo>
                  <a:cubicBezTo>
                    <a:pt x="101486" y="10954"/>
                    <a:pt x="116726" y="86201"/>
                    <a:pt x="68148" y="98584"/>
                  </a:cubicBezTo>
                  <a:cubicBezTo>
                    <a:pt x="-23292" y="-59531"/>
                    <a:pt x="159588" y="85249"/>
                    <a:pt x="171018" y="8239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435711539"/>
      </p:ext>
    </p:extLst>
  </p:cSld>
  <p:clrMapOvr>
    <a:masterClrMapping/>
  </p:clrMapOvr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그림 개체 틀 8">
            <a:extLst>
              <a:ext uri="{FF2B5EF4-FFF2-40B4-BE49-F238E27FC236}">
                <a16:creationId xmlns:a16="http://schemas.microsoft.com/office/drawing/2014/main" id="{485B9B67-51AB-46DD-A495-7F8E099BA08E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5440680" y="1"/>
            <a:ext cx="3703320" cy="6857999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685800" rtl="0" eaLnBrk="1" fontAlgn="auto" latinLnBrk="1" hangingPunct="1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Tx/>
              <a:buSzTx/>
              <a:buFontTx/>
              <a:buNone/>
              <a:tabLst/>
              <a:defRPr sz="900"/>
            </a:lvl1pPr>
          </a:lstStyle>
          <a:p>
            <a:r>
              <a:rPr lang="en-US" altLang="ko-KR" dirty="0"/>
              <a:t>Your Picture Here and Sent to Back</a:t>
            </a:r>
            <a:endParaRPr lang="ko-KR" altLang="en-US" dirty="0"/>
          </a:p>
        </p:txBody>
      </p:sp>
      <p:sp>
        <p:nvSpPr>
          <p:cNvPr id="12" name="Picture Placeholder 2">
            <a:extLst>
              <a:ext uri="{FF2B5EF4-FFF2-40B4-BE49-F238E27FC236}">
                <a16:creationId xmlns:a16="http://schemas.microsoft.com/office/drawing/2014/main" id="{065C6B54-DDC7-4504-9020-1DB1163A8C87}"/>
              </a:ext>
            </a:extLst>
          </p:cNvPr>
          <p:cNvSpPr>
            <a:spLocks noGrp="1"/>
          </p:cNvSpPr>
          <p:nvPr>
            <p:ph type="pic" idx="12" hasCustomPrompt="1"/>
          </p:nvPr>
        </p:nvSpPr>
        <p:spPr>
          <a:xfrm>
            <a:off x="4165715" y="2394903"/>
            <a:ext cx="2549930" cy="2068192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</p:spPr>
        <p:txBody>
          <a:bodyPr anchor="ctr"/>
          <a:lstStyle>
            <a:lvl1pPr marL="0" indent="0" algn="ctr">
              <a:buNone/>
              <a:defRPr sz="900">
                <a:latin typeface="+mn-lt"/>
                <a:cs typeface="Arial" pitchFamily="34" charset="0"/>
              </a:defRPr>
            </a:lvl1pPr>
            <a:lvl2pPr marL="342917" indent="0">
              <a:buNone/>
              <a:defRPr sz="2100"/>
            </a:lvl2pPr>
            <a:lvl3pPr marL="685835" indent="0">
              <a:buNone/>
              <a:defRPr sz="1800"/>
            </a:lvl3pPr>
            <a:lvl4pPr marL="1028752" indent="0">
              <a:buNone/>
              <a:defRPr sz="1500"/>
            </a:lvl4pPr>
            <a:lvl5pPr marL="1371668" indent="0">
              <a:buNone/>
              <a:defRPr sz="1500"/>
            </a:lvl5pPr>
            <a:lvl6pPr marL="1714586" indent="0">
              <a:buNone/>
              <a:defRPr sz="1500"/>
            </a:lvl6pPr>
            <a:lvl7pPr marL="2057503" indent="0">
              <a:buNone/>
              <a:defRPr sz="1500"/>
            </a:lvl7pPr>
            <a:lvl8pPr marL="2400420" indent="0">
              <a:buNone/>
              <a:defRPr sz="1500"/>
            </a:lvl8pPr>
            <a:lvl9pPr marL="2743337" indent="0">
              <a:buNone/>
              <a:defRPr sz="1500"/>
            </a:lvl9pPr>
          </a:lstStyle>
          <a:p>
            <a:r>
              <a:rPr lang="en-US" altLang="ko-KR" dirty="0"/>
              <a:t>Your Picture Here  and Bring to Front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098311549"/>
      </p:ext>
    </p:extLst>
  </p:cSld>
  <p:clrMapOvr>
    <a:masterClrMapping/>
  </p:clrMapOvr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Style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905105020"/>
      </p:ext>
    </p:extLst>
  </p:cSld>
  <p:clrMapOvr>
    <a:masterClrMapping/>
  </p:clrMapOvr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7_Style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129958318"/>
      </p:ext>
    </p:extLst>
  </p:cSld>
  <p:clrMapOvr>
    <a:masterClrMapping/>
  </p:clrMapOvr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Style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969375304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647CD28-6B96-4A13-92B2-1433BD4EBAD9}" type="datetimeFigureOut">
              <a:rPr lang="en-US" smtClean="0"/>
              <a:t>12/11/2019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45FE3A3-0E24-4369-9515-F77BD91E4D8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27664759"/>
      </p:ext>
    </p:extLst>
  </p:cSld>
  <p:clrMapOvr>
    <a:masterClrMapping/>
  </p:clrMapOvr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_Style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778797104"/>
      </p:ext>
    </p:extLst>
  </p:cSld>
  <p:clrMapOvr>
    <a:masterClrMapping/>
  </p:clrMapOvr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PNG sets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242647" y="332483"/>
            <a:ext cx="8679898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405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PNG &amp; Shapes Layout</a:t>
            </a:r>
          </a:p>
        </p:txBody>
      </p:sp>
    </p:spTree>
    <p:extLst>
      <p:ext uri="{BB962C8B-B14F-4D97-AF65-F5344CB8AC3E}">
        <p14:creationId xmlns:p14="http://schemas.microsoft.com/office/powerpoint/2010/main" val="4236987487"/>
      </p:ext>
    </p:extLst>
  </p:cSld>
  <p:clrMapOvr>
    <a:masterClrMapping/>
  </p:clrMapOvr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Icon s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242647" y="123478"/>
            <a:ext cx="8679898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405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Icon Sets Layout</a:t>
            </a:r>
          </a:p>
        </p:txBody>
      </p:sp>
      <p:sp>
        <p:nvSpPr>
          <p:cNvPr id="3" name="Rounded Rectangle 2"/>
          <p:cNvSpPr/>
          <p:nvPr userDrawn="1"/>
        </p:nvSpPr>
        <p:spPr>
          <a:xfrm>
            <a:off x="265508" y="1131592"/>
            <a:ext cx="2670575" cy="5402561"/>
          </a:xfrm>
          <a:prstGeom prst="roundRect">
            <a:avLst>
              <a:gd name="adj" fmla="val 3968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715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013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맑은 고딕" panose="020B0503020000020004" pitchFamily="34" charset="-127"/>
              <a:cs typeface="+mn-cs"/>
            </a:endParaRPr>
          </a:p>
        </p:txBody>
      </p:sp>
      <p:sp>
        <p:nvSpPr>
          <p:cNvPr id="4" name="Rounded Rectangle 3"/>
          <p:cNvSpPr/>
          <p:nvPr userDrawn="1"/>
        </p:nvSpPr>
        <p:spPr>
          <a:xfrm>
            <a:off x="398950" y="1347500"/>
            <a:ext cx="115401" cy="5015200"/>
          </a:xfrm>
          <a:prstGeom prst="roundRect">
            <a:avLst>
              <a:gd name="adj" fmla="val 50000"/>
            </a:avLst>
          </a:prstGeom>
          <a:solidFill>
            <a:schemeClr val="bg1">
              <a:alpha val="4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715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013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맑은 고딕" panose="020B0503020000020004" pitchFamily="34" charset="-127"/>
              <a:cs typeface="+mn-cs"/>
            </a:endParaRPr>
          </a:p>
        </p:txBody>
      </p:sp>
      <p:sp>
        <p:nvSpPr>
          <p:cNvPr id="5" name="Half Frame 4"/>
          <p:cNvSpPr/>
          <p:nvPr userDrawn="1"/>
        </p:nvSpPr>
        <p:spPr>
          <a:xfrm rot="5400000">
            <a:off x="2207152" y="1362297"/>
            <a:ext cx="685849" cy="513861"/>
          </a:xfrm>
          <a:prstGeom prst="halfFrame">
            <a:avLst>
              <a:gd name="adj1" fmla="val 23728"/>
              <a:gd name="adj2" fmla="val 24642"/>
            </a:avLst>
          </a:prstGeom>
          <a:solidFill>
            <a:schemeClr val="bg1">
              <a:alpha val="2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715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013" b="0" i="0" u="none" strike="noStrike" kern="1200" cap="none" spc="0" normalizeH="0" baseline="0" noProof="0">
              <a:ln>
                <a:noFill/>
              </a:ln>
              <a:solidFill>
                <a:prstClr val="black">
                  <a:lumMod val="85000"/>
                  <a:lumOff val="15000"/>
                </a:prstClr>
              </a:solidFill>
              <a:effectLst/>
              <a:uLnTx/>
              <a:uFillTx/>
              <a:latin typeface="Calibri" panose="020F0502020204030204"/>
              <a:ea typeface="맑은 고딕" panose="020B0503020000020004" pitchFamily="34" charset="-127"/>
              <a:cs typeface="+mn-cs"/>
            </a:endParaRP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5644E8BB-F13A-4AE0-889E-633DE4143787}"/>
              </a:ext>
            </a:extLst>
          </p:cNvPr>
          <p:cNvSpPr txBox="1"/>
          <p:nvPr userDrawn="1"/>
        </p:nvSpPr>
        <p:spPr>
          <a:xfrm>
            <a:off x="533778" y="1691075"/>
            <a:ext cx="1674186" cy="415498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marL="0" marR="0" lvl="0" indent="0" algn="l" defTabSz="685715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105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itchFamily="34" charset="0"/>
                <a:ea typeface="맑은 고딕" panose="020B0503020000020004" pitchFamily="34" charset="-127"/>
                <a:cs typeface="Arial" pitchFamily="34" charset="0"/>
              </a:rPr>
              <a:t>You can Resize without losing quality</a:t>
            </a:r>
            <a:endParaRPr kumimoji="0" lang="ko-KR" altLang="en-US" sz="105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itchFamily="34" charset="0"/>
              <a:ea typeface="맑은 고딕" panose="020B0503020000020004" pitchFamily="34" charset="-127"/>
              <a:cs typeface="Arial" pitchFamily="34" charset="0"/>
            </a:endParaRP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F2CE2B8B-ED32-491A-95B2-D28904BC432C}"/>
              </a:ext>
            </a:extLst>
          </p:cNvPr>
          <p:cNvSpPr txBox="1"/>
          <p:nvPr userDrawn="1"/>
        </p:nvSpPr>
        <p:spPr>
          <a:xfrm>
            <a:off x="533778" y="2208255"/>
            <a:ext cx="1674186" cy="57708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marL="0" marR="0" lvl="0" indent="0" algn="l" defTabSz="685715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105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itchFamily="34" charset="0"/>
                <a:ea typeface="맑은 고딕" panose="020B0503020000020004" pitchFamily="34" charset="-127"/>
                <a:cs typeface="Arial" pitchFamily="34" charset="0"/>
              </a:rPr>
              <a:t>You can Change Fill Color &amp;</a:t>
            </a:r>
          </a:p>
          <a:p>
            <a:pPr marL="0" marR="0" lvl="0" indent="0" algn="l" defTabSz="685715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105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itchFamily="34" charset="0"/>
                <a:ea typeface="맑은 고딕" panose="020B0503020000020004" pitchFamily="34" charset="-127"/>
                <a:cs typeface="Arial" pitchFamily="34" charset="0"/>
              </a:rPr>
              <a:t>Line Color</a:t>
            </a:r>
            <a:endParaRPr kumimoji="0" lang="ko-KR" altLang="en-US" sz="105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itchFamily="34" charset="0"/>
              <a:ea typeface="맑은 고딕" panose="020B0503020000020004" pitchFamily="34" charset="-127"/>
              <a:cs typeface="Arial" pitchFamily="34" charset="0"/>
            </a:endParaRP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962A52DF-2523-4479-BFA3-B5ACE9887E1C}"/>
              </a:ext>
            </a:extLst>
          </p:cNvPr>
          <p:cNvSpPr txBox="1"/>
          <p:nvPr userDrawn="1"/>
        </p:nvSpPr>
        <p:spPr>
          <a:xfrm>
            <a:off x="540922" y="5835368"/>
            <a:ext cx="1674000" cy="253916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marL="0" marR="0" lvl="0" indent="0" algn="l" defTabSz="685715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105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itchFamily="34" charset="0"/>
                <a:ea typeface="맑은 고딕" panose="020B0503020000020004" pitchFamily="34" charset="-127"/>
                <a:cs typeface="Arial" pitchFamily="34" charset="0"/>
              </a:rPr>
              <a:t>www.allppt.com</a:t>
            </a:r>
            <a:endParaRPr kumimoji="0" lang="ko-KR" altLang="en-US" sz="10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itchFamily="34" charset="0"/>
              <a:ea typeface="맑은 고딕" panose="020B0503020000020004" pitchFamily="34" charset="-127"/>
              <a:cs typeface="Arial" pitchFamily="34" charset="0"/>
            </a:endParaRP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BAAC314F-E96A-4408-95DE-A70E9ED054AF}"/>
              </a:ext>
            </a:extLst>
          </p:cNvPr>
          <p:cNvSpPr txBox="1"/>
          <p:nvPr userDrawn="1"/>
        </p:nvSpPr>
        <p:spPr>
          <a:xfrm>
            <a:off x="540922" y="4773489"/>
            <a:ext cx="2037972" cy="738664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marL="0" marR="0" lvl="0" indent="0" algn="l" defTabSz="685715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21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맑은 고딕" panose="020B0503020000020004" pitchFamily="34" charset="-127"/>
                <a:cs typeface="Arial" pitchFamily="34" charset="0"/>
              </a:rPr>
              <a:t>FREE </a:t>
            </a:r>
          </a:p>
          <a:p>
            <a:pPr marL="0" marR="0" lvl="0" indent="0" algn="l" defTabSz="685715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21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맑은 고딕" panose="020B0503020000020004" pitchFamily="34" charset="-127"/>
                <a:cs typeface="Arial" pitchFamily="34" charset="0"/>
              </a:rPr>
              <a:t>PPT TEMPLATES</a:t>
            </a:r>
          </a:p>
        </p:txBody>
      </p:sp>
    </p:spTree>
    <p:extLst>
      <p:ext uri="{BB962C8B-B14F-4D97-AF65-F5344CB8AC3E}">
        <p14:creationId xmlns:p14="http://schemas.microsoft.com/office/powerpoint/2010/main" val="76570406"/>
      </p:ext>
    </p:extLst>
  </p:cSld>
  <p:clrMapOvr>
    <a:masterClrMapping/>
  </p:clrMapOvr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6_Custom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75DE1FB-F21D-45F8-BF61-47B9E9D75E4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0" y="0"/>
            <a:ext cx="7886700" cy="1325563"/>
          </a:xfrm>
        </p:spPr>
        <p:txBody>
          <a:bodyPr/>
          <a:lstStyle>
            <a:lvl1pPr>
              <a:defRPr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08289CB4-E9D6-4A79-9B9C-59B4F72D77C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647CD28-6B96-4A13-92B2-1433BD4EBAD9}" type="datetimeFigureOut">
              <a:rPr lang="en-US" smtClean="0"/>
              <a:t>12/11/2019</a:t>
            </a:fld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383473DE-A134-43D1-9ED0-EC1E903AD88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485E9BB-32E0-44EF-A24A-A28E024271C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45FE3A3-0E24-4369-9515-F77BD91E4D82}" type="slidenum">
              <a:rPr lang="en-US" smtClean="0"/>
              <a:t>‹#›</a:t>
            </a:fld>
            <a:endParaRPr lang="en-US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44F25EAD-8227-40AB-A4AF-DCF24158511E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102600" y="47625"/>
            <a:ext cx="825500" cy="8255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71281681"/>
      </p:ext>
    </p:extLst>
  </p:cSld>
  <p:clrMapOvr>
    <a:masterClrMapping/>
  </p:clrMapOvr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45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1800"/>
            </a:lvl1pPr>
            <a:lvl2pPr marL="342900" indent="0" algn="ctr">
              <a:buNone/>
              <a:defRPr sz="1500"/>
            </a:lvl2pPr>
            <a:lvl3pPr marL="685800" indent="0" algn="ctr">
              <a:buNone/>
              <a:defRPr sz="1350"/>
            </a:lvl3pPr>
            <a:lvl4pPr marL="1028700" indent="0" algn="ctr">
              <a:buNone/>
              <a:defRPr sz="1200"/>
            </a:lvl4pPr>
            <a:lvl5pPr marL="1371600" indent="0" algn="ctr">
              <a:buNone/>
              <a:defRPr sz="1200"/>
            </a:lvl5pPr>
            <a:lvl6pPr marL="1714500" indent="0" algn="ctr">
              <a:buNone/>
              <a:defRPr sz="1200"/>
            </a:lvl6pPr>
            <a:lvl7pPr marL="2057400" indent="0" algn="ctr">
              <a:buNone/>
              <a:defRPr sz="1200"/>
            </a:lvl7pPr>
            <a:lvl8pPr marL="2400300" indent="0" algn="ctr">
              <a:buNone/>
              <a:defRPr sz="1200"/>
            </a:lvl8pPr>
            <a:lvl9pPr marL="2743200" indent="0" algn="ctr">
              <a:buNone/>
              <a:defRPr sz="12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685715"/>
            <a:fld id="{C764DE79-268F-4C1A-8933-263129D2AF90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685715"/>
              <a:t>12/11/2019</a:t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685715"/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685715"/>
            <a:fld id="{48F63A3B-78C7-47BE-AE5E-E10140E04643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685715"/>
              <a:t>‹#›</a:t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76885768"/>
      </p:ext>
    </p:extLst>
  </p:cSld>
  <p:clrMapOvr>
    <a:masterClrMapping/>
  </p:clrMapOvr>
</p:sldLayout>
</file>

<file path=ppt/slideLayouts/slideLayout8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685715"/>
            <a:fld id="{C764DE79-268F-4C1A-8933-263129D2AF90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685715"/>
              <a:t>12/11/2019</a:t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685715"/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685715"/>
            <a:fld id="{48F63A3B-78C7-47BE-AE5E-E10140E04643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685715"/>
              <a:t>‹#›</a:t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57936763"/>
      </p:ext>
    </p:extLst>
  </p:cSld>
  <p:clrMapOvr>
    <a:masterClrMapping/>
  </p:clrMapOvr>
</p:sldLayout>
</file>

<file path=ppt/slideLayouts/slideLayout8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709739"/>
            <a:ext cx="7886700" cy="2852737"/>
          </a:xfrm>
        </p:spPr>
        <p:txBody>
          <a:bodyPr anchor="b"/>
          <a:lstStyle>
            <a:lvl1pPr>
              <a:defRPr sz="45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4589464"/>
            <a:ext cx="7886700" cy="1500187"/>
          </a:xfrm>
        </p:spPr>
        <p:txBody>
          <a:bodyPr/>
          <a:lstStyle>
            <a:lvl1pPr marL="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1pPr>
            <a:lvl2pPr marL="342900" indent="0">
              <a:buNone/>
              <a:defRPr sz="1500">
                <a:solidFill>
                  <a:schemeClr val="tx1">
                    <a:tint val="75000"/>
                  </a:schemeClr>
                </a:solidFill>
              </a:defRPr>
            </a:lvl2pPr>
            <a:lvl3pPr marL="685800" indent="0">
              <a:buNone/>
              <a:defRPr sz="1350">
                <a:solidFill>
                  <a:schemeClr val="tx1">
                    <a:tint val="75000"/>
                  </a:schemeClr>
                </a:solidFill>
              </a:defRPr>
            </a:lvl3pPr>
            <a:lvl4pPr marL="10287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4pPr>
            <a:lvl5pPr marL="13716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5pPr>
            <a:lvl6pPr marL="17145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6pPr>
            <a:lvl7pPr marL="20574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7pPr>
            <a:lvl8pPr marL="24003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8pPr>
            <a:lvl9pPr marL="27432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685715"/>
            <a:fld id="{C764DE79-268F-4C1A-8933-263129D2AF90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685715"/>
              <a:t>12/11/2019</a:t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685715"/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685715"/>
            <a:fld id="{48F63A3B-78C7-47BE-AE5E-E10140E04643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685715"/>
              <a:t>‹#›</a:t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7530189"/>
      </p:ext>
    </p:extLst>
  </p:cSld>
  <p:clrMapOvr>
    <a:masterClrMapping/>
  </p:clrMapOvr>
</p:sldLayout>
</file>

<file path=ppt/slideLayouts/slideLayout8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28650" y="1825625"/>
            <a:ext cx="3886200" cy="435133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29150" y="1825625"/>
            <a:ext cx="3886200" cy="435133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685715"/>
            <a:fld id="{C764DE79-268F-4C1A-8933-263129D2AF90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685715"/>
              <a:t>12/11/2019</a:t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685715"/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685715"/>
            <a:fld id="{48F63A3B-78C7-47BE-AE5E-E10140E04643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685715"/>
              <a:t>‹#›</a:t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50860443"/>
      </p:ext>
    </p:extLst>
  </p:cSld>
  <p:clrMapOvr>
    <a:masterClrMapping/>
  </p:clrMapOvr>
</p:sldLayout>
</file>

<file path=ppt/slideLayouts/slideLayout8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365126"/>
            <a:ext cx="7886700" cy="1325563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9842" y="1681163"/>
            <a:ext cx="3868340" cy="823912"/>
          </a:xfrm>
        </p:spPr>
        <p:txBody>
          <a:bodyPr anchor="b"/>
          <a:lstStyle>
            <a:lvl1pPr marL="0" indent="0">
              <a:buNone/>
              <a:defRPr sz="18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29842" y="2505075"/>
            <a:ext cx="3868340" cy="368458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391" cy="823912"/>
          </a:xfrm>
        </p:spPr>
        <p:txBody>
          <a:bodyPr anchor="b"/>
          <a:lstStyle>
            <a:lvl1pPr marL="0" indent="0">
              <a:buNone/>
              <a:defRPr sz="18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391" cy="368458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685715"/>
            <a:fld id="{C764DE79-268F-4C1A-8933-263129D2AF90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685715"/>
              <a:t>12/11/2019</a:t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685715"/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685715"/>
            <a:fld id="{48F63A3B-78C7-47BE-AE5E-E10140E04643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685715"/>
              <a:t>‹#›</a:t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5946452"/>
      </p:ext>
    </p:extLst>
  </p:cSld>
  <p:clrMapOvr>
    <a:masterClrMapping/>
  </p:clrMapOvr>
</p:sldLayout>
</file>

<file path=ppt/slideLayouts/slideLayout8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685715"/>
            <a:fld id="{C764DE79-268F-4C1A-8933-263129D2AF90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685715"/>
              <a:t>12/11/2019</a:t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685715"/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685715"/>
            <a:fld id="{48F63A3B-78C7-47BE-AE5E-E10140E04643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685715"/>
              <a:t>‹#›</a:t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80694592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647CD28-6B96-4A13-92B2-1433BD4EBAD9}" type="datetimeFigureOut">
              <a:rPr lang="en-US" smtClean="0"/>
              <a:t>12/11/2019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45FE3A3-0E24-4369-9515-F77BD91E4D8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92596061"/>
      </p:ext>
    </p:extLst>
  </p:cSld>
  <p:clrMapOvr>
    <a:masterClrMapping/>
  </p:clrMapOvr>
</p:sldLayout>
</file>

<file path=ppt/slideLayouts/slideLayout9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685715"/>
            <a:fld id="{C764DE79-268F-4C1A-8933-263129D2AF90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685715"/>
              <a:t>12/11/2019</a:t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685715"/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685715"/>
            <a:fld id="{48F63A3B-78C7-47BE-AE5E-E10140E04643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685715"/>
              <a:t>‹#›</a:t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90847454"/>
      </p:ext>
    </p:extLst>
  </p:cSld>
  <p:clrMapOvr>
    <a:masterClrMapping/>
  </p:clrMapOvr>
</p:sldLayout>
</file>

<file path=ppt/slideLayouts/slideLayout9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457200"/>
            <a:ext cx="2949178" cy="1600200"/>
          </a:xfrm>
        </p:spPr>
        <p:txBody>
          <a:bodyPr anchor="b"/>
          <a:lstStyle>
            <a:lvl1pPr>
              <a:defRPr sz="24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391" y="987426"/>
            <a:ext cx="4629150" cy="4873625"/>
          </a:xfrm>
        </p:spPr>
        <p:txBody>
          <a:bodyPr/>
          <a:lstStyle>
            <a:lvl1pPr>
              <a:defRPr sz="2400"/>
            </a:lvl1pPr>
            <a:lvl2pPr>
              <a:defRPr sz="2100"/>
            </a:lvl2pPr>
            <a:lvl3pPr>
              <a:defRPr sz="1800"/>
            </a:lvl3pPr>
            <a:lvl4pPr>
              <a:defRPr sz="1500"/>
            </a:lvl4pPr>
            <a:lvl5pPr>
              <a:defRPr sz="1500"/>
            </a:lvl5pPr>
            <a:lvl6pPr>
              <a:defRPr sz="1500"/>
            </a:lvl6pPr>
            <a:lvl7pPr>
              <a:defRPr sz="1500"/>
            </a:lvl7pPr>
            <a:lvl8pPr>
              <a:defRPr sz="1500"/>
            </a:lvl8pPr>
            <a:lvl9pPr>
              <a:defRPr sz="1500"/>
            </a:lvl9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29841" y="2057400"/>
            <a:ext cx="2949178" cy="3811588"/>
          </a:xfrm>
        </p:spPr>
        <p:txBody>
          <a:bodyPr/>
          <a:lstStyle>
            <a:lvl1pPr marL="0" indent="0">
              <a:buNone/>
              <a:defRPr sz="1200"/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685715"/>
            <a:fld id="{C764DE79-268F-4C1A-8933-263129D2AF90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685715"/>
              <a:t>12/11/2019</a:t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685715"/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685715"/>
            <a:fld id="{48F63A3B-78C7-47BE-AE5E-E10140E04643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685715"/>
              <a:t>‹#›</a:t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05694334"/>
      </p:ext>
    </p:extLst>
  </p:cSld>
  <p:clrMapOvr>
    <a:masterClrMapping/>
  </p:clrMapOvr>
</p:sldLayout>
</file>

<file path=ppt/slideLayouts/slideLayout9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457200"/>
            <a:ext cx="2949178" cy="1600200"/>
          </a:xfrm>
        </p:spPr>
        <p:txBody>
          <a:bodyPr anchor="b"/>
          <a:lstStyle>
            <a:lvl1pPr>
              <a:defRPr sz="24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3887391" y="987426"/>
            <a:ext cx="4629150" cy="4873625"/>
          </a:xfrm>
        </p:spPr>
        <p:txBody>
          <a:bodyPr anchor="t"/>
          <a:lstStyle>
            <a:lvl1pPr marL="0" indent="0">
              <a:buNone/>
              <a:defRPr sz="2400"/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29841" y="2057400"/>
            <a:ext cx="2949178" cy="3811588"/>
          </a:xfrm>
        </p:spPr>
        <p:txBody>
          <a:bodyPr/>
          <a:lstStyle>
            <a:lvl1pPr marL="0" indent="0">
              <a:buNone/>
              <a:defRPr sz="1200"/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685715"/>
            <a:fld id="{C764DE79-268F-4C1A-8933-263129D2AF90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685715"/>
              <a:t>12/11/2019</a:t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685715"/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685715"/>
            <a:fld id="{48F63A3B-78C7-47BE-AE5E-E10140E04643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685715"/>
              <a:t>‹#›</a:t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33539067"/>
      </p:ext>
    </p:extLst>
  </p:cSld>
  <p:clrMapOvr>
    <a:masterClrMapping/>
  </p:clrMapOvr>
</p:sldLayout>
</file>

<file path=ppt/slideLayouts/slideLayout9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685715"/>
            <a:fld id="{C764DE79-268F-4C1A-8933-263129D2AF90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685715"/>
              <a:t>12/11/2019</a:t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685715"/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685715"/>
            <a:fld id="{48F63A3B-78C7-47BE-AE5E-E10140E04643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685715"/>
              <a:t>‹#›</a:t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16068502"/>
      </p:ext>
    </p:extLst>
  </p:cSld>
  <p:clrMapOvr>
    <a:masterClrMapping/>
  </p:clrMapOvr>
</p:sldLayout>
</file>

<file path=ppt/slideLayouts/slideLayout9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543675" y="365125"/>
            <a:ext cx="1971675" cy="5811838"/>
          </a:xfrm>
        </p:spPr>
        <p:txBody>
          <a:bodyPr vert="eaVert"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28650" y="365125"/>
            <a:ext cx="5800725" cy="5811838"/>
          </a:xfrm>
        </p:spPr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685715"/>
            <a:fld id="{C764DE79-268F-4C1A-8933-263129D2AF90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685715"/>
              <a:t>12/11/2019</a:t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685715"/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685715"/>
            <a:fld id="{48F63A3B-78C7-47BE-AE5E-E10140E04643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685715"/>
              <a:t>‹#›</a:t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05146160"/>
      </p:ext>
    </p:extLst>
  </p:cSld>
  <p:clrMapOvr>
    <a:masterClrMapping/>
  </p:clrMapOvr>
</p:sldLayout>
</file>

<file path=ppt/slideLayouts/slideLayout9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Agenda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977595460"/>
      </p:ext>
    </p:extLst>
  </p:cSld>
  <p:clrMapOvr>
    <a:masterClrMapping/>
  </p:clrMapOvr>
</p:sldLayout>
</file>

<file path=ppt/slideLayouts/slideLayout9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IMAGE AND CONTENTS LAYOUT_06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직사각형 1">
            <a:extLst>
              <a:ext uri="{FF2B5EF4-FFF2-40B4-BE49-F238E27FC236}">
                <a16:creationId xmlns:a16="http://schemas.microsoft.com/office/drawing/2014/main" id="{C3972A01-3217-4DBC-8F64-02137077AA22}"/>
              </a:ext>
            </a:extLst>
          </p:cNvPr>
          <p:cNvSpPr/>
          <p:nvPr userDrawn="1"/>
        </p:nvSpPr>
        <p:spPr>
          <a:xfrm>
            <a:off x="574765" y="2307771"/>
            <a:ext cx="2016000" cy="2090050"/>
          </a:xfrm>
          <a:prstGeom prst="rect">
            <a:avLst/>
          </a:prstGeom>
          <a:noFill/>
          <a:ln w="3810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715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맑은 고딕" panose="020B0503020000020004" pitchFamily="34" charset="-127"/>
              <a:cs typeface="+mn-cs"/>
            </a:endParaRPr>
          </a:p>
        </p:txBody>
      </p:sp>
      <p:sp>
        <p:nvSpPr>
          <p:cNvPr id="26" name="직사각형 1"/>
          <p:cNvSpPr/>
          <p:nvPr userDrawn="1"/>
        </p:nvSpPr>
        <p:spPr>
          <a:xfrm>
            <a:off x="2" y="0"/>
            <a:ext cx="9143999" cy="2376000"/>
          </a:xfrm>
          <a:custGeom>
            <a:avLst/>
            <a:gdLst>
              <a:gd name="connsiteX0" fmla="*/ 0 w 9143999"/>
              <a:gd name="connsiteY0" fmla="*/ 0 h 2376000"/>
              <a:gd name="connsiteX1" fmla="*/ 9143999 w 9143999"/>
              <a:gd name="connsiteY1" fmla="*/ 0 h 2376000"/>
              <a:gd name="connsiteX2" fmla="*/ 9143999 w 9143999"/>
              <a:gd name="connsiteY2" fmla="*/ 2376000 h 2376000"/>
              <a:gd name="connsiteX3" fmla="*/ 2483768 w 9143999"/>
              <a:gd name="connsiteY3" fmla="*/ 2376000 h 2376000"/>
              <a:gd name="connsiteX4" fmla="*/ 539552 w 9143999"/>
              <a:gd name="connsiteY4" fmla="*/ 1574014 h 2376000"/>
              <a:gd name="connsiteX5" fmla="*/ 539552 w 9143999"/>
              <a:gd name="connsiteY5" fmla="*/ 2376000 h 2376000"/>
              <a:gd name="connsiteX6" fmla="*/ 0 w 9143999"/>
              <a:gd name="connsiteY6" fmla="*/ 2376000 h 2376000"/>
              <a:gd name="connsiteX7" fmla="*/ 0 w 9143999"/>
              <a:gd name="connsiteY7" fmla="*/ 0 h 2376000"/>
              <a:gd name="connsiteX0" fmla="*/ 0 w 9143999"/>
              <a:gd name="connsiteY0" fmla="*/ 0 h 2376000"/>
              <a:gd name="connsiteX1" fmla="*/ 9143999 w 9143999"/>
              <a:gd name="connsiteY1" fmla="*/ 0 h 2376000"/>
              <a:gd name="connsiteX2" fmla="*/ 9143999 w 9143999"/>
              <a:gd name="connsiteY2" fmla="*/ 2376000 h 2376000"/>
              <a:gd name="connsiteX3" fmla="*/ 2483768 w 9143999"/>
              <a:gd name="connsiteY3" fmla="*/ 2376000 h 2376000"/>
              <a:gd name="connsiteX4" fmla="*/ 539552 w 9143999"/>
              <a:gd name="connsiteY4" fmla="*/ 2376000 h 2376000"/>
              <a:gd name="connsiteX5" fmla="*/ 0 w 9143999"/>
              <a:gd name="connsiteY5" fmla="*/ 2376000 h 2376000"/>
              <a:gd name="connsiteX6" fmla="*/ 0 w 9143999"/>
              <a:gd name="connsiteY6" fmla="*/ 0 h 2376000"/>
              <a:gd name="connsiteX0" fmla="*/ 0 w 9143999"/>
              <a:gd name="connsiteY0" fmla="*/ 0 h 2376000"/>
              <a:gd name="connsiteX1" fmla="*/ 9143999 w 9143999"/>
              <a:gd name="connsiteY1" fmla="*/ 0 h 2376000"/>
              <a:gd name="connsiteX2" fmla="*/ 9143999 w 9143999"/>
              <a:gd name="connsiteY2" fmla="*/ 2376000 h 2376000"/>
              <a:gd name="connsiteX3" fmla="*/ 539552 w 9143999"/>
              <a:gd name="connsiteY3" fmla="*/ 2376000 h 2376000"/>
              <a:gd name="connsiteX4" fmla="*/ 0 w 9143999"/>
              <a:gd name="connsiteY4" fmla="*/ 2376000 h 2376000"/>
              <a:gd name="connsiteX5" fmla="*/ 0 w 9143999"/>
              <a:gd name="connsiteY5" fmla="*/ 0 h 2376000"/>
              <a:gd name="connsiteX0" fmla="*/ 0 w 9143999"/>
              <a:gd name="connsiteY0" fmla="*/ 0 h 2376000"/>
              <a:gd name="connsiteX1" fmla="*/ 9143999 w 9143999"/>
              <a:gd name="connsiteY1" fmla="*/ 0 h 2376000"/>
              <a:gd name="connsiteX2" fmla="*/ 9143999 w 9143999"/>
              <a:gd name="connsiteY2" fmla="*/ 2376000 h 2376000"/>
              <a:gd name="connsiteX3" fmla="*/ 0 w 9143999"/>
              <a:gd name="connsiteY3" fmla="*/ 2376000 h 2376000"/>
              <a:gd name="connsiteX4" fmla="*/ 0 w 9143999"/>
              <a:gd name="connsiteY4" fmla="*/ 0 h 2376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143999" h="2376000">
                <a:moveTo>
                  <a:pt x="0" y="0"/>
                </a:moveTo>
                <a:lnTo>
                  <a:pt x="9143999" y="0"/>
                </a:lnTo>
                <a:lnTo>
                  <a:pt x="9143999" y="2376000"/>
                </a:lnTo>
                <a:lnTo>
                  <a:pt x="0" y="2376000"/>
                </a:lnTo>
                <a:lnTo>
                  <a:pt x="0" y="0"/>
                </a:lnTo>
                <a:close/>
              </a:path>
            </a:pathLst>
          </a:custGeom>
          <a:solidFill>
            <a:schemeClr val="accent1">
              <a:alpha val="89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685715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맑은 고딕" panose="020B0503020000020004" pitchFamily="34" charset="-127"/>
              <a:cs typeface="+mn-cs"/>
            </a:endParaRPr>
          </a:p>
        </p:txBody>
      </p:sp>
      <p:sp>
        <p:nvSpPr>
          <p:cNvPr id="2" name="직사각형 1">
            <a:extLst>
              <a:ext uri="{FF2B5EF4-FFF2-40B4-BE49-F238E27FC236}">
                <a16:creationId xmlns:a16="http://schemas.microsoft.com/office/drawing/2014/main" id="{7D8CC45C-6E96-4347-9DCC-12654281B22A}"/>
              </a:ext>
            </a:extLst>
          </p:cNvPr>
          <p:cNvSpPr/>
          <p:nvPr userDrawn="1"/>
        </p:nvSpPr>
        <p:spPr>
          <a:xfrm>
            <a:off x="574765" y="1393364"/>
            <a:ext cx="2016000" cy="982637"/>
          </a:xfrm>
          <a:prstGeom prst="rect">
            <a:avLst/>
          </a:prstGeom>
          <a:noFill/>
          <a:ln w="381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715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맑은 고딕" panose="020B0503020000020004" pitchFamily="34" charset="-127"/>
              <a:cs typeface="+mn-cs"/>
            </a:endParaRPr>
          </a:p>
        </p:txBody>
      </p:sp>
      <p:sp>
        <p:nvSpPr>
          <p:cNvPr id="36" name="그림 개체 틀 2"/>
          <p:cNvSpPr>
            <a:spLocks noGrp="1"/>
          </p:cNvSpPr>
          <p:nvPr>
            <p:ph type="pic" sz="quarter" idx="10" hasCustomPrompt="1"/>
          </p:nvPr>
        </p:nvSpPr>
        <p:spPr>
          <a:xfrm>
            <a:off x="682765" y="1537463"/>
            <a:ext cx="1800000" cy="2664000"/>
          </a:xfrm>
          <a:prstGeom prst="rect">
            <a:avLst/>
          </a:prstGeom>
          <a:solidFill>
            <a:schemeClr val="bg1">
              <a:lumMod val="95000"/>
            </a:schemeClr>
          </a:solidFill>
          <a:ln w="152400">
            <a:noFill/>
          </a:ln>
          <a:effectLst/>
        </p:spPr>
        <p:txBody>
          <a:bodyPr anchor="ctr"/>
          <a:lstStyle>
            <a:lvl1pPr marL="0" indent="0" algn="ctr">
              <a:buFontTx/>
              <a:buNone/>
              <a:defRPr sz="9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13" name="Text Placeholder 9">
            <a:extLst>
              <a:ext uri="{FF2B5EF4-FFF2-40B4-BE49-F238E27FC236}">
                <a16:creationId xmlns:a16="http://schemas.microsoft.com/office/drawing/2014/main" id="{9AB778C3-4416-46DA-B1EA-BB9C2BC49BA6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242647" y="339510"/>
            <a:ext cx="8679898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405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grpSp>
        <p:nvGrpSpPr>
          <p:cNvPr id="14" name="Group 13">
            <a:extLst>
              <a:ext uri="{FF2B5EF4-FFF2-40B4-BE49-F238E27FC236}">
                <a16:creationId xmlns:a16="http://schemas.microsoft.com/office/drawing/2014/main" id="{931440CE-3800-4D39-949F-81FEC5BA788E}"/>
              </a:ext>
            </a:extLst>
          </p:cNvPr>
          <p:cNvGrpSpPr/>
          <p:nvPr userDrawn="1"/>
        </p:nvGrpSpPr>
        <p:grpSpPr>
          <a:xfrm>
            <a:off x="0" y="5728740"/>
            <a:ext cx="9144000" cy="723192"/>
            <a:chOff x="0" y="5808144"/>
            <a:chExt cx="12192000" cy="723192"/>
          </a:xfrm>
        </p:grpSpPr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D89C862F-1397-4E34-B00C-512D9677DCF2}"/>
                </a:ext>
              </a:extLst>
            </p:cNvPr>
            <p:cNvSpPr/>
            <p:nvPr/>
          </p:nvSpPr>
          <p:spPr>
            <a:xfrm>
              <a:off x="7651033" y="5808144"/>
              <a:ext cx="4540967" cy="723192"/>
            </a:xfrm>
            <a:custGeom>
              <a:avLst/>
              <a:gdLst>
                <a:gd name="connsiteX0" fmla="*/ 2320655 w 4540967"/>
                <a:gd name="connsiteY0" fmla="*/ 0 h 723192"/>
                <a:gd name="connsiteX1" fmla="*/ 2481565 w 4540967"/>
                <a:gd name="connsiteY1" fmla="*/ 57012 h 723192"/>
                <a:gd name="connsiteX2" fmla="*/ 2540708 w 4540967"/>
                <a:gd name="connsiteY2" fmla="*/ 199540 h 723192"/>
                <a:gd name="connsiteX3" fmla="*/ 2522858 w 4540967"/>
                <a:gd name="connsiteY3" fmla="*/ 283991 h 723192"/>
                <a:gd name="connsiteX4" fmla="*/ 2477836 w 4540967"/>
                <a:gd name="connsiteY4" fmla="*/ 348728 h 723192"/>
                <a:gd name="connsiteX5" fmla="*/ 2386458 w 4540967"/>
                <a:gd name="connsiteY5" fmla="*/ 420658 h 723192"/>
                <a:gd name="connsiteX6" fmla="*/ 2268440 w 4540967"/>
                <a:gd name="connsiteY6" fmla="*/ 526955 h 723192"/>
                <a:gd name="connsiteX7" fmla="*/ 2244463 w 4540967"/>
                <a:gd name="connsiteY7" fmla="*/ 578371 h 723192"/>
                <a:gd name="connsiteX8" fmla="*/ 2411501 w 4540967"/>
                <a:gd name="connsiteY8" fmla="*/ 578371 h 723192"/>
                <a:gd name="connsiteX9" fmla="*/ 2411501 w 4540967"/>
                <a:gd name="connsiteY9" fmla="*/ 522692 h 723192"/>
                <a:gd name="connsiteX10" fmla="*/ 2443469 w 4540967"/>
                <a:gd name="connsiteY10" fmla="*/ 490723 h 723192"/>
                <a:gd name="connsiteX11" fmla="*/ 2515932 w 4540967"/>
                <a:gd name="connsiteY11" fmla="*/ 490723 h 723192"/>
                <a:gd name="connsiteX12" fmla="*/ 2533248 w 4540967"/>
                <a:gd name="connsiteY12" fmla="*/ 495785 h 723192"/>
                <a:gd name="connsiteX13" fmla="*/ 2546303 w 4540967"/>
                <a:gd name="connsiteY13" fmla="*/ 520294 h 723192"/>
                <a:gd name="connsiteX14" fmla="*/ 2545503 w 4540967"/>
                <a:gd name="connsiteY14" fmla="*/ 670015 h 723192"/>
                <a:gd name="connsiteX15" fmla="*/ 2545770 w 4540967"/>
                <a:gd name="connsiteY15" fmla="*/ 679073 h 723192"/>
                <a:gd name="connsiteX16" fmla="*/ 2554029 w 4540967"/>
                <a:gd name="connsiteY16" fmla="*/ 687332 h 723192"/>
                <a:gd name="connsiteX17" fmla="*/ 2685367 w 4540967"/>
                <a:gd name="connsiteY17" fmla="*/ 689196 h 723192"/>
                <a:gd name="connsiteX18" fmla="*/ 2755432 w 4540967"/>
                <a:gd name="connsiteY18" fmla="*/ 690262 h 723192"/>
                <a:gd name="connsiteX19" fmla="*/ 2686433 w 4540967"/>
                <a:gd name="connsiteY19" fmla="*/ 626857 h 723192"/>
                <a:gd name="connsiteX20" fmla="*/ 2624892 w 4540967"/>
                <a:gd name="connsiteY20" fmla="*/ 361249 h 723192"/>
                <a:gd name="connsiteX21" fmla="*/ 2684834 w 4540967"/>
                <a:gd name="connsiteY21" fmla="*/ 97772 h 723192"/>
                <a:gd name="connsiteX22" fmla="*/ 2869188 w 4540967"/>
                <a:gd name="connsiteY22" fmla="*/ 0 h 723192"/>
                <a:gd name="connsiteX23" fmla="*/ 3054075 w 4540967"/>
                <a:gd name="connsiteY23" fmla="*/ 96440 h 723192"/>
                <a:gd name="connsiteX24" fmla="*/ 3114283 w 4540967"/>
                <a:gd name="connsiteY24" fmla="*/ 360450 h 723192"/>
                <a:gd name="connsiteX25" fmla="*/ 3052477 w 4540967"/>
                <a:gd name="connsiteY25" fmla="*/ 626325 h 723192"/>
                <a:gd name="connsiteX26" fmla="*/ 2981879 w 4540967"/>
                <a:gd name="connsiteY26" fmla="*/ 693992 h 723192"/>
                <a:gd name="connsiteX27" fmla="*/ 3045017 w 4540967"/>
                <a:gd name="connsiteY27" fmla="*/ 693992 h 723192"/>
                <a:gd name="connsiteX28" fmla="*/ 3232834 w 4540967"/>
                <a:gd name="connsiteY28" fmla="*/ 695590 h 723192"/>
                <a:gd name="connsiteX29" fmla="*/ 3240027 w 4540967"/>
                <a:gd name="connsiteY29" fmla="*/ 692660 h 723192"/>
                <a:gd name="connsiteX30" fmla="*/ 3242958 w 4540967"/>
                <a:gd name="connsiteY30" fmla="*/ 685467 h 723192"/>
                <a:gd name="connsiteX31" fmla="*/ 3242958 w 4540967"/>
                <a:gd name="connsiteY31" fmla="*/ 615402 h 723192"/>
                <a:gd name="connsiteX32" fmla="*/ 3280255 w 4540967"/>
                <a:gd name="connsiteY32" fmla="*/ 578104 h 723192"/>
                <a:gd name="connsiteX33" fmla="*/ 3323413 w 4540967"/>
                <a:gd name="connsiteY33" fmla="*/ 578104 h 723192"/>
                <a:gd name="connsiteX34" fmla="*/ 3336201 w 4540967"/>
                <a:gd name="connsiteY34" fmla="*/ 565317 h 723192"/>
                <a:gd name="connsiteX35" fmla="*/ 3336201 w 4540967"/>
                <a:gd name="connsiteY35" fmla="*/ 151586 h 723192"/>
                <a:gd name="connsiteX36" fmla="*/ 3331139 w 4540967"/>
                <a:gd name="connsiteY36" fmla="*/ 146524 h 723192"/>
                <a:gd name="connsiteX37" fmla="*/ 3272263 w 4540967"/>
                <a:gd name="connsiteY37" fmla="*/ 146524 h 723192"/>
                <a:gd name="connsiteX38" fmla="*/ 3237097 w 4540967"/>
                <a:gd name="connsiteY38" fmla="*/ 111359 h 723192"/>
                <a:gd name="connsiteX39" fmla="*/ 3237097 w 4540967"/>
                <a:gd name="connsiteY39" fmla="*/ 51151 h 723192"/>
                <a:gd name="connsiteX40" fmla="*/ 3276792 w 4540967"/>
                <a:gd name="connsiteY40" fmla="*/ 11456 h 723192"/>
                <a:gd name="connsiteX41" fmla="*/ 3471802 w 4540967"/>
                <a:gd name="connsiteY41" fmla="*/ 11456 h 723192"/>
                <a:gd name="connsiteX42" fmla="*/ 3511230 w 4540967"/>
                <a:gd name="connsiteY42" fmla="*/ 50884 h 723192"/>
                <a:gd name="connsiteX43" fmla="*/ 3511230 w 4540967"/>
                <a:gd name="connsiteY43" fmla="*/ 572776 h 723192"/>
                <a:gd name="connsiteX44" fmla="*/ 3516558 w 4540967"/>
                <a:gd name="connsiteY44" fmla="*/ 578104 h 723192"/>
                <a:gd name="connsiteX45" fmla="*/ 3570106 w 4540967"/>
                <a:gd name="connsiteY45" fmla="*/ 578104 h 723192"/>
                <a:gd name="connsiteX46" fmla="*/ 3599677 w 4540967"/>
                <a:gd name="connsiteY46" fmla="*/ 607676 h 723192"/>
                <a:gd name="connsiteX47" fmla="*/ 3599677 w 4540967"/>
                <a:gd name="connsiteY47" fmla="*/ 689463 h 723192"/>
                <a:gd name="connsiteX48" fmla="*/ 3606604 w 4540967"/>
                <a:gd name="connsiteY48" fmla="*/ 695856 h 723192"/>
                <a:gd name="connsiteX49" fmla="*/ 3741939 w 4540967"/>
                <a:gd name="connsiteY49" fmla="*/ 695856 h 723192"/>
                <a:gd name="connsiteX50" fmla="*/ 3755259 w 4540967"/>
                <a:gd name="connsiteY50" fmla="*/ 682802 h 723192"/>
                <a:gd name="connsiteX51" fmla="*/ 3756059 w 4540967"/>
                <a:gd name="connsiteY51" fmla="*/ 628189 h 723192"/>
                <a:gd name="connsiteX52" fmla="*/ 3795487 w 4540967"/>
                <a:gd name="connsiteY52" fmla="*/ 589294 h 723192"/>
                <a:gd name="connsiteX53" fmla="*/ 3918834 w 4540967"/>
                <a:gd name="connsiteY53" fmla="*/ 589294 h 723192"/>
                <a:gd name="connsiteX54" fmla="*/ 3939880 w 4540967"/>
                <a:gd name="connsiteY54" fmla="*/ 588761 h 723192"/>
                <a:gd name="connsiteX55" fmla="*/ 4026995 w 4540967"/>
                <a:gd name="connsiteY55" fmla="*/ 436909 h 723192"/>
                <a:gd name="connsiteX56" fmla="*/ 3916969 w 4540967"/>
                <a:gd name="connsiteY56" fmla="*/ 465681 h 723192"/>
                <a:gd name="connsiteX57" fmla="*/ 3778970 w 4540967"/>
                <a:gd name="connsiteY57" fmla="*/ 404940 h 723192"/>
                <a:gd name="connsiteX58" fmla="*/ 3722225 w 4540967"/>
                <a:gd name="connsiteY58" fmla="*/ 241366 h 723192"/>
                <a:gd name="connsiteX59" fmla="*/ 3782699 w 4540967"/>
                <a:gd name="connsiteY59" fmla="*/ 69000 h 723192"/>
                <a:gd name="connsiteX60" fmla="*/ 3951602 w 4540967"/>
                <a:gd name="connsiteY60" fmla="*/ 0 h 723192"/>
                <a:gd name="connsiteX61" fmla="*/ 4136755 w 4540967"/>
                <a:gd name="connsiteY61" fmla="*/ 85517 h 723192"/>
                <a:gd name="connsiteX62" fmla="*/ 4200693 w 4540967"/>
                <a:gd name="connsiteY62" fmla="*/ 359650 h 723192"/>
                <a:gd name="connsiteX63" fmla="*/ 4060029 w 4540967"/>
                <a:gd name="connsiteY63" fmla="*/ 695590 h 723192"/>
                <a:gd name="connsiteX64" fmla="*/ 4140751 w 4540967"/>
                <a:gd name="connsiteY64" fmla="*/ 695856 h 723192"/>
                <a:gd name="connsiteX65" fmla="*/ 4540967 w 4540967"/>
                <a:gd name="connsiteY65" fmla="*/ 695856 h 723192"/>
                <a:gd name="connsiteX66" fmla="*/ 4540967 w 4540967"/>
                <a:gd name="connsiteY66" fmla="*/ 723192 h 723192"/>
                <a:gd name="connsiteX67" fmla="*/ 4140751 w 4540967"/>
                <a:gd name="connsiteY67" fmla="*/ 722497 h 723192"/>
                <a:gd name="connsiteX68" fmla="*/ 3949737 w 4540967"/>
                <a:gd name="connsiteY68" fmla="*/ 721698 h 723192"/>
                <a:gd name="connsiteX69" fmla="*/ 3949737 w 4540967"/>
                <a:gd name="connsiteY69" fmla="*/ 695324 h 723192"/>
                <a:gd name="connsiteX70" fmla="*/ 4114377 w 4540967"/>
                <a:gd name="connsiteY70" fmla="*/ 613803 h 723192"/>
                <a:gd name="connsiteX71" fmla="*/ 4174052 w 4540967"/>
                <a:gd name="connsiteY71" fmla="*/ 359917 h 723192"/>
                <a:gd name="connsiteX72" fmla="*/ 4115709 w 4540967"/>
                <a:gd name="connsiteY72" fmla="*/ 102035 h 723192"/>
                <a:gd name="connsiteX73" fmla="*/ 3951602 w 4540967"/>
                <a:gd name="connsiteY73" fmla="*/ 26907 h 723192"/>
                <a:gd name="connsiteX74" fmla="*/ 3802414 w 4540967"/>
                <a:gd name="connsiteY74" fmla="*/ 86849 h 723192"/>
                <a:gd name="connsiteX75" fmla="*/ 3748599 w 4540967"/>
                <a:gd name="connsiteY75" fmla="*/ 241366 h 723192"/>
                <a:gd name="connsiteX76" fmla="*/ 3798151 w 4540967"/>
                <a:gd name="connsiteY76" fmla="*/ 386824 h 723192"/>
                <a:gd name="connsiteX77" fmla="*/ 3916702 w 4540967"/>
                <a:gd name="connsiteY77" fmla="*/ 439040 h 723192"/>
                <a:gd name="connsiteX78" fmla="*/ 4033921 w 4540967"/>
                <a:gd name="connsiteY78" fmla="*/ 399611 h 723192"/>
                <a:gd name="connsiteX79" fmla="*/ 4043245 w 4540967"/>
                <a:gd name="connsiteY79" fmla="*/ 392418 h 723192"/>
                <a:gd name="connsiteX80" fmla="*/ 4056300 w 4540967"/>
                <a:gd name="connsiteY80" fmla="*/ 399345 h 723192"/>
                <a:gd name="connsiteX81" fmla="*/ 4055501 w 4540967"/>
                <a:gd name="connsiteY81" fmla="*/ 411067 h 723192"/>
                <a:gd name="connsiteX82" fmla="*/ 3939613 w 4540967"/>
                <a:gd name="connsiteY82" fmla="*/ 615668 h 723192"/>
                <a:gd name="connsiteX83" fmla="*/ 3918567 w 4540967"/>
                <a:gd name="connsiteY83" fmla="*/ 616201 h 723192"/>
                <a:gd name="connsiteX84" fmla="*/ 3795220 w 4540967"/>
                <a:gd name="connsiteY84" fmla="*/ 616201 h 723192"/>
                <a:gd name="connsiteX85" fmla="*/ 3782433 w 4540967"/>
                <a:gd name="connsiteY85" fmla="*/ 628722 h 723192"/>
                <a:gd name="connsiteX86" fmla="*/ 3781634 w 4540967"/>
                <a:gd name="connsiteY86" fmla="*/ 683336 h 723192"/>
                <a:gd name="connsiteX87" fmla="*/ 3741673 w 4540967"/>
                <a:gd name="connsiteY87" fmla="*/ 722497 h 723192"/>
                <a:gd name="connsiteX88" fmla="*/ 3606337 w 4540967"/>
                <a:gd name="connsiteY88" fmla="*/ 722497 h 723192"/>
                <a:gd name="connsiteX89" fmla="*/ 3572771 w 4540967"/>
                <a:gd name="connsiteY89" fmla="*/ 689996 h 723192"/>
                <a:gd name="connsiteX90" fmla="*/ 3572771 w 4540967"/>
                <a:gd name="connsiteY90" fmla="*/ 689463 h 723192"/>
                <a:gd name="connsiteX91" fmla="*/ 3572771 w 4540967"/>
                <a:gd name="connsiteY91" fmla="*/ 607410 h 723192"/>
                <a:gd name="connsiteX92" fmla="*/ 3569840 w 4540967"/>
                <a:gd name="connsiteY92" fmla="*/ 604479 h 723192"/>
                <a:gd name="connsiteX93" fmla="*/ 3516558 w 4540967"/>
                <a:gd name="connsiteY93" fmla="*/ 604479 h 723192"/>
                <a:gd name="connsiteX94" fmla="*/ 3484589 w 4540967"/>
                <a:gd name="connsiteY94" fmla="*/ 572510 h 723192"/>
                <a:gd name="connsiteX95" fmla="*/ 3484589 w 4540967"/>
                <a:gd name="connsiteY95" fmla="*/ 51151 h 723192"/>
                <a:gd name="connsiteX96" fmla="*/ 3471802 w 4540967"/>
                <a:gd name="connsiteY96" fmla="*/ 38363 h 723192"/>
                <a:gd name="connsiteX97" fmla="*/ 3276792 w 4540967"/>
                <a:gd name="connsiteY97" fmla="*/ 38363 h 723192"/>
                <a:gd name="connsiteX98" fmla="*/ 3263737 w 4540967"/>
                <a:gd name="connsiteY98" fmla="*/ 51416 h 723192"/>
                <a:gd name="connsiteX99" fmla="*/ 3263737 w 4540967"/>
                <a:gd name="connsiteY99" fmla="*/ 111625 h 723192"/>
                <a:gd name="connsiteX100" fmla="*/ 3272263 w 4540967"/>
                <a:gd name="connsiteY100" fmla="*/ 120150 h 723192"/>
                <a:gd name="connsiteX101" fmla="*/ 3331139 w 4540967"/>
                <a:gd name="connsiteY101" fmla="*/ 120150 h 723192"/>
                <a:gd name="connsiteX102" fmla="*/ 3362841 w 4540967"/>
                <a:gd name="connsiteY102" fmla="*/ 151852 h 723192"/>
                <a:gd name="connsiteX103" fmla="*/ 3362841 w 4540967"/>
                <a:gd name="connsiteY103" fmla="*/ 565850 h 723192"/>
                <a:gd name="connsiteX104" fmla="*/ 3323413 w 4540967"/>
                <a:gd name="connsiteY104" fmla="*/ 605278 h 723192"/>
                <a:gd name="connsiteX105" fmla="*/ 3280255 w 4540967"/>
                <a:gd name="connsiteY105" fmla="*/ 605278 h 723192"/>
                <a:gd name="connsiteX106" fmla="*/ 3269599 w 4540967"/>
                <a:gd name="connsiteY106" fmla="*/ 615934 h 723192"/>
                <a:gd name="connsiteX107" fmla="*/ 3269599 w 4540967"/>
                <a:gd name="connsiteY107" fmla="*/ 686266 h 723192"/>
                <a:gd name="connsiteX108" fmla="*/ 3258943 w 4540967"/>
                <a:gd name="connsiteY108" fmla="*/ 712374 h 723192"/>
                <a:gd name="connsiteX109" fmla="*/ 3233101 w 4540967"/>
                <a:gd name="connsiteY109" fmla="*/ 723030 h 723192"/>
                <a:gd name="connsiteX110" fmla="*/ 3232834 w 4540967"/>
                <a:gd name="connsiteY110" fmla="*/ 723030 h 723192"/>
                <a:gd name="connsiteX111" fmla="*/ 3045017 w 4540967"/>
                <a:gd name="connsiteY111" fmla="*/ 721432 h 723192"/>
                <a:gd name="connsiteX112" fmla="*/ 2941917 w 4540967"/>
                <a:gd name="connsiteY112" fmla="*/ 721432 h 723192"/>
                <a:gd name="connsiteX113" fmla="*/ 2926732 w 4540967"/>
                <a:gd name="connsiteY113" fmla="*/ 711042 h 723192"/>
                <a:gd name="connsiteX114" fmla="*/ 2934725 w 4540967"/>
                <a:gd name="connsiteY114" fmla="*/ 692127 h 723192"/>
                <a:gd name="connsiteX115" fmla="*/ 3030631 w 4540967"/>
                <a:gd name="connsiteY115" fmla="*/ 612471 h 723192"/>
                <a:gd name="connsiteX116" fmla="*/ 3087909 w 4540967"/>
                <a:gd name="connsiteY116" fmla="*/ 361249 h 723192"/>
                <a:gd name="connsiteX117" fmla="*/ 3031697 w 4540967"/>
                <a:gd name="connsiteY117" fmla="*/ 111625 h 723192"/>
                <a:gd name="connsiteX118" fmla="*/ 2869188 w 4540967"/>
                <a:gd name="connsiteY118" fmla="*/ 27174 h 723192"/>
                <a:gd name="connsiteX119" fmla="*/ 2706680 w 4540967"/>
                <a:gd name="connsiteY119" fmla="*/ 111891 h 723192"/>
                <a:gd name="connsiteX120" fmla="*/ 2650734 w 4540967"/>
                <a:gd name="connsiteY120" fmla="*/ 360982 h 723192"/>
                <a:gd name="connsiteX121" fmla="*/ 2708012 w 4540967"/>
                <a:gd name="connsiteY121" fmla="*/ 611938 h 723192"/>
                <a:gd name="connsiteX122" fmla="*/ 2808447 w 4540967"/>
                <a:gd name="connsiteY122" fmla="*/ 688131 h 723192"/>
                <a:gd name="connsiteX123" fmla="*/ 2818571 w 4540967"/>
                <a:gd name="connsiteY123" fmla="*/ 701984 h 723192"/>
                <a:gd name="connsiteX124" fmla="*/ 2803386 w 4540967"/>
                <a:gd name="connsiteY124" fmla="*/ 717702 h 723192"/>
                <a:gd name="connsiteX125" fmla="*/ 2803119 w 4540967"/>
                <a:gd name="connsiteY125" fmla="*/ 717702 h 723192"/>
                <a:gd name="connsiteX126" fmla="*/ 2684568 w 4540967"/>
                <a:gd name="connsiteY126" fmla="*/ 716104 h 723192"/>
                <a:gd name="connsiteX127" fmla="*/ 2553229 w 4540967"/>
                <a:gd name="connsiteY127" fmla="*/ 714239 h 723192"/>
                <a:gd name="connsiteX128" fmla="*/ 2518862 w 4540967"/>
                <a:gd name="connsiteY128" fmla="*/ 679872 h 723192"/>
                <a:gd name="connsiteX129" fmla="*/ 2518596 w 4540967"/>
                <a:gd name="connsiteY129" fmla="*/ 670282 h 723192"/>
                <a:gd name="connsiteX130" fmla="*/ 2519395 w 4540967"/>
                <a:gd name="connsiteY130" fmla="*/ 520561 h 723192"/>
                <a:gd name="connsiteX131" fmla="*/ 2518596 w 4540967"/>
                <a:gd name="connsiteY131" fmla="*/ 518429 h 723192"/>
                <a:gd name="connsiteX132" fmla="*/ 2516465 w 4540967"/>
                <a:gd name="connsiteY132" fmla="*/ 517630 h 723192"/>
                <a:gd name="connsiteX133" fmla="*/ 2443203 w 4540967"/>
                <a:gd name="connsiteY133" fmla="*/ 517630 h 723192"/>
                <a:gd name="connsiteX134" fmla="*/ 2437875 w 4540967"/>
                <a:gd name="connsiteY134" fmla="*/ 522958 h 723192"/>
                <a:gd name="connsiteX135" fmla="*/ 2437875 w 4540967"/>
                <a:gd name="connsiteY135" fmla="*/ 581568 h 723192"/>
                <a:gd name="connsiteX136" fmla="*/ 2414164 w 4540967"/>
                <a:gd name="connsiteY136" fmla="*/ 605278 h 723192"/>
                <a:gd name="connsiteX137" fmla="*/ 2236737 w 4540967"/>
                <a:gd name="connsiteY137" fmla="*/ 605278 h 723192"/>
                <a:gd name="connsiteX138" fmla="*/ 2223683 w 4540967"/>
                <a:gd name="connsiteY138" fmla="*/ 601016 h 723192"/>
                <a:gd name="connsiteX139" fmla="*/ 2216490 w 4540967"/>
                <a:gd name="connsiteY139" fmla="*/ 580502 h 723192"/>
                <a:gd name="connsiteX140" fmla="*/ 2245529 w 4540967"/>
                <a:gd name="connsiteY140" fmla="*/ 513367 h 723192"/>
                <a:gd name="connsiteX141" fmla="*/ 2371006 w 4540967"/>
                <a:gd name="connsiteY141" fmla="*/ 399345 h 723192"/>
                <a:gd name="connsiteX142" fmla="*/ 2459454 w 4540967"/>
                <a:gd name="connsiteY142" fmla="*/ 330079 h 723192"/>
                <a:gd name="connsiteX143" fmla="*/ 2498882 w 4540967"/>
                <a:gd name="connsiteY143" fmla="*/ 273334 h 723192"/>
                <a:gd name="connsiteX144" fmla="*/ 2514334 w 4540967"/>
                <a:gd name="connsiteY144" fmla="*/ 200073 h 723192"/>
                <a:gd name="connsiteX145" fmla="*/ 2463450 w 4540967"/>
                <a:gd name="connsiteY145" fmla="*/ 76726 h 723192"/>
                <a:gd name="connsiteX146" fmla="*/ 2320655 w 4540967"/>
                <a:gd name="connsiteY146" fmla="*/ 26641 h 723192"/>
                <a:gd name="connsiteX147" fmla="*/ 2217555 w 4540967"/>
                <a:gd name="connsiteY147" fmla="*/ 47687 h 723192"/>
                <a:gd name="connsiteX148" fmla="*/ 2144561 w 4540967"/>
                <a:gd name="connsiteY148" fmla="*/ 114023 h 723192"/>
                <a:gd name="connsiteX149" fmla="*/ 2117387 w 4540967"/>
                <a:gd name="connsiteY149" fmla="*/ 239234 h 723192"/>
                <a:gd name="connsiteX150" fmla="*/ 2119784 w 4540967"/>
                <a:gd name="connsiteY150" fmla="*/ 241632 h 723192"/>
                <a:gd name="connsiteX151" fmla="*/ 2205567 w 4540967"/>
                <a:gd name="connsiteY151" fmla="*/ 245628 h 723192"/>
                <a:gd name="connsiteX152" fmla="*/ 2215691 w 4540967"/>
                <a:gd name="connsiteY152" fmla="*/ 236571 h 723192"/>
                <a:gd name="connsiteX153" fmla="*/ 2238335 w 4540967"/>
                <a:gd name="connsiteY153" fmla="*/ 144926 h 723192"/>
                <a:gd name="connsiteX154" fmla="*/ 2309200 w 4540967"/>
                <a:gd name="connsiteY154" fmla="*/ 104965 h 723192"/>
                <a:gd name="connsiteX155" fmla="*/ 2365145 w 4540967"/>
                <a:gd name="connsiteY155" fmla="*/ 129475 h 723192"/>
                <a:gd name="connsiteX156" fmla="*/ 2386991 w 4540967"/>
                <a:gd name="connsiteY156" fmla="*/ 189682 h 723192"/>
                <a:gd name="connsiteX157" fmla="*/ 2359817 w 4540967"/>
                <a:gd name="connsiteY157" fmla="*/ 272535 h 723192"/>
                <a:gd name="connsiteX158" fmla="*/ 2256451 w 4540967"/>
                <a:gd name="connsiteY158" fmla="*/ 378566 h 723192"/>
                <a:gd name="connsiteX159" fmla="*/ 2166938 w 4540967"/>
                <a:gd name="connsiteY159" fmla="*/ 476337 h 723192"/>
                <a:gd name="connsiteX160" fmla="*/ 2121915 w 4540967"/>
                <a:gd name="connsiteY160" fmla="*/ 566383 h 723192"/>
                <a:gd name="connsiteX161" fmla="*/ 2108063 w 4540967"/>
                <a:gd name="connsiteY161" fmla="*/ 675343 h 723192"/>
                <a:gd name="connsiteX162" fmla="*/ 2069167 w 4540967"/>
                <a:gd name="connsiteY162" fmla="*/ 712640 h 723192"/>
                <a:gd name="connsiteX163" fmla="*/ 2020148 w 4540967"/>
                <a:gd name="connsiteY163" fmla="*/ 712640 h 723192"/>
                <a:gd name="connsiteX164" fmla="*/ 13833 w 4540967"/>
                <a:gd name="connsiteY164" fmla="*/ 712640 h 723192"/>
                <a:gd name="connsiteX165" fmla="*/ 247 w 4540967"/>
                <a:gd name="connsiteY165" fmla="*/ 701984 h 723192"/>
                <a:gd name="connsiteX166" fmla="*/ 13301 w 4540967"/>
                <a:gd name="connsiteY166" fmla="*/ 686000 h 723192"/>
                <a:gd name="connsiteX167" fmla="*/ 2020148 w 4540967"/>
                <a:gd name="connsiteY167" fmla="*/ 686000 h 723192"/>
                <a:gd name="connsiteX168" fmla="*/ 2069167 w 4540967"/>
                <a:gd name="connsiteY168" fmla="*/ 686000 h 723192"/>
                <a:gd name="connsiteX169" fmla="*/ 2081421 w 4540967"/>
                <a:gd name="connsiteY169" fmla="*/ 674278 h 723192"/>
                <a:gd name="connsiteX170" fmla="*/ 2096340 w 4540967"/>
                <a:gd name="connsiteY170" fmla="*/ 558923 h 723192"/>
                <a:gd name="connsiteX171" fmla="*/ 2145359 w 4540967"/>
                <a:gd name="connsiteY171" fmla="*/ 460885 h 723192"/>
                <a:gd name="connsiteX172" fmla="*/ 2238602 w 4540967"/>
                <a:gd name="connsiteY172" fmla="*/ 358851 h 723192"/>
                <a:gd name="connsiteX173" fmla="*/ 2338505 w 4540967"/>
                <a:gd name="connsiteY173" fmla="*/ 256817 h 723192"/>
                <a:gd name="connsiteX174" fmla="*/ 2360350 w 4540967"/>
                <a:gd name="connsiteY174" fmla="*/ 189682 h 723192"/>
                <a:gd name="connsiteX175" fmla="*/ 2345431 w 4540967"/>
                <a:gd name="connsiteY175" fmla="*/ 147590 h 723192"/>
                <a:gd name="connsiteX176" fmla="*/ 2309200 w 4540967"/>
                <a:gd name="connsiteY176" fmla="*/ 131872 h 723192"/>
                <a:gd name="connsiteX177" fmla="*/ 2261247 w 4540967"/>
                <a:gd name="connsiteY177" fmla="*/ 158512 h 723192"/>
                <a:gd name="connsiteX178" fmla="*/ 2242331 w 4540967"/>
                <a:gd name="connsiteY178" fmla="*/ 238968 h 723192"/>
                <a:gd name="connsiteX179" fmla="*/ 2204501 w 4540967"/>
                <a:gd name="connsiteY179" fmla="*/ 272535 h 723192"/>
                <a:gd name="connsiteX180" fmla="*/ 2118719 w 4540967"/>
                <a:gd name="connsiteY180" fmla="*/ 268539 h 723192"/>
                <a:gd name="connsiteX181" fmla="*/ 2091012 w 4540967"/>
                <a:gd name="connsiteY181" fmla="*/ 238968 h 723192"/>
                <a:gd name="connsiteX182" fmla="*/ 2121649 w 4540967"/>
                <a:gd name="connsiteY182" fmla="*/ 100969 h 723192"/>
                <a:gd name="connsiteX183" fmla="*/ 2206633 w 4540967"/>
                <a:gd name="connsiteY183" fmla="*/ 23710 h 723192"/>
                <a:gd name="connsiteX184" fmla="*/ 2320655 w 4540967"/>
                <a:gd name="connsiteY184" fmla="*/ 0 h 723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</a:cxnLst>
              <a:rect l="l" t="t" r="r" b="b"/>
              <a:pathLst>
                <a:path w="4540967" h="723192">
                  <a:moveTo>
                    <a:pt x="2320655" y="0"/>
                  </a:moveTo>
                  <a:cubicBezTo>
                    <a:pt x="2388323" y="0"/>
                    <a:pt x="2442404" y="19182"/>
                    <a:pt x="2481565" y="57012"/>
                  </a:cubicBezTo>
                  <a:cubicBezTo>
                    <a:pt x="2520727" y="95107"/>
                    <a:pt x="2540708" y="143061"/>
                    <a:pt x="2540708" y="199540"/>
                  </a:cubicBezTo>
                  <a:cubicBezTo>
                    <a:pt x="2540708" y="229910"/>
                    <a:pt x="2534581" y="258149"/>
                    <a:pt x="2522858" y="283991"/>
                  </a:cubicBezTo>
                  <a:cubicBezTo>
                    <a:pt x="2511136" y="309566"/>
                    <a:pt x="2495951" y="331145"/>
                    <a:pt x="2477836" y="348728"/>
                  </a:cubicBezTo>
                  <a:cubicBezTo>
                    <a:pt x="2460253" y="365778"/>
                    <a:pt x="2430415" y="389222"/>
                    <a:pt x="2386458" y="420658"/>
                  </a:cubicBezTo>
                  <a:cubicBezTo>
                    <a:pt x="2323586" y="465681"/>
                    <a:pt x="2283891" y="501379"/>
                    <a:pt x="2268440" y="526955"/>
                  </a:cubicBezTo>
                  <a:cubicBezTo>
                    <a:pt x="2256984" y="545869"/>
                    <a:pt x="2248991" y="563186"/>
                    <a:pt x="2244463" y="578371"/>
                  </a:cubicBezTo>
                  <a:lnTo>
                    <a:pt x="2411501" y="578371"/>
                  </a:lnTo>
                  <a:lnTo>
                    <a:pt x="2411501" y="522692"/>
                  </a:lnTo>
                  <a:cubicBezTo>
                    <a:pt x="2411501" y="505109"/>
                    <a:pt x="2425886" y="490723"/>
                    <a:pt x="2443469" y="490723"/>
                  </a:cubicBezTo>
                  <a:lnTo>
                    <a:pt x="2515932" y="490723"/>
                  </a:lnTo>
                  <a:cubicBezTo>
                    <a:pt x="2522060" y="490723"/>
                    <a:pt x="2528187" y="492322"/>
                    <a:pt x="2533248" y="495785"/>
                  </a:cubicBezTo>
                  <a:cubicBezTo>
                    <a:pt x="2541507" y="501645"/>
                    <a:pt x="2546303" y="510703"/>
                    <a:pt x="2546303" y="520294"/>
                  </a:cubicBezTo>
                  <a:lnTo>
                    <a:pt x="2545503" y="670015"/>
                  </a:lnTo>
                  <a:cubicBezTo>
                    <a:pt x="2545592" y="673034"/>
                    <a:pt x="2545681" y="676053"/>
                    <a:pt x="2545770" y="679073"/>
                  </a:cubicBezTo>
                  <a:cubicBezTo>
                    <a:pt x="2545770" y="683602"/>
                    <a:pt x="2549499" y="687065"/>
                    <a:pt x="2554029" y="687332"/>
                  </a:cubicBezTo>
                  <a:lnTo>
                    <a:pt x="2685367" y="689196"/>
                  </a:lnTo>
                  <a:lnTo>
                    <a:pt x="2755432" y="690262"/>
                  </a:lnTo>
                  <a:cubicBezTo>
                    <a:pt x="2729591" y="674278"/>
                    <a:pt x="2703483" y="652432"/>
                    <a:pt x="2686433" y="626857"/>
                  </a:cubicBezTo>
                  <a:cubicBezTo>
                    <a:pt x="2645406" y="565317"/>
                    <a:pt x="2624892" y="475804"/>
                    <a:pt x="2624892" y="361249"/>
                  </a:cubicBezTo>
                  <a:cubicBezTo>
                    <a:pt x="2624892" y="248825"/>
                    <a:pt x="2645140" y="160378"/>
                    <a:pt x="2684834" y="97772"/>
                  </a:cubicBezTo>
                  <a:cubicBezTo>
                    <a:pt x="2725328" y="32768"/>
                    <a:pt x="2787401" y="0"/>
                    <a:pt x="2869188" y="0"/>
                  </a:cubicBezTo>
                  <a:cubicBezTo>
                    <a:pt x="2950709" y="0"/>
                    <a:pt x="3012782" y="32502"/>
                    <a:pt x="3054075" y="96440"/>
                  </a:cubicBezTo>
                  <a:cubicBezTo>
                    <a:pt x="3094036" y="158779"/>
                    <a:pt x="3114283" y="247493"/>
                    <a:pt x="3114283" y="360450"/>
                  </a:cubicBezTo>
                  <a:cubicBezTo>
                    <a:pt x="3114283" y="475538"/>
                    <a:pt x="3093503" y="564784"/>
                    <a:pt x="3052477" y="626325"/>
                  </a:cubicBezTo>
                  <a:cubicBezTo>
                    <a:pt x="3036226" y="650834"/>
                    <a:pt x="3008519" y="675610"/>
                    <a:pt x="2981879" y="693992"/>
                  </a:cubicBezTo>
                  <a:lnTo>
                    <a:pt x="3045017" y="693992"/>
                  </a:lnTo>
                  <a:lnTo>
                    <a:pt x="3232834" y="695590"/>
                  </a:lnTo>
                  <a:cubicBezTo>
                    <a:pt x="3235498" y="695590"/>
                    <a:pt x="3237896" y="694525"/>
                    <a:pt x="3240027" y="692660"/>
                  </a:cubicBezTo>
                  <a:cubicBezTo>
                    <a:pt x="3241893" y="690795"/>
                    <a:pt x="3242958" y="688397"/>
                    <a:pt x="3242958" y="685467"/>
                  </a:cubicBezTo>
                  <a:lnTo>
                    <a:pt x="3242958" y="615402"/>
                  </a:lnTo>
                  <a:cubicBezTo>
                    <a:pt x="3242958" y="594888"/>
                    <a:pt x="3259475" y="578104"/>
                    <a:pt x="3280255" y="578104"/>
                  </a:cubicBezTo>
                  <a:lnTo>
                    <a:pt x="3323413" y="578104"/>
                  </a:lnTo>
                  <a:cubicBezTo>
                    <a:pt x="3330339" y="578104"/>
                    <a:pt x="3336201" y="572510"/>
                    <a:pt x="3336201" y="565317"/>
                  </a:cubicBezTo>
                  <a:lnTo>
                    <a:pt x="3336201" y="151586"/>
                  </a:lnTo>
                  <a:cubicBezTo>
                    <a:pt x="3336201" y="148656"/>
                    <a:pt x="3333803" y="146524"/>
                    <a:pt x="3331139" y="146524"/>
                  </a:cubicBezTo>
                  <a:lnTo>
                    <a:pt x="3272263" y="146524"/>
                  </a:lnTo>
                  <a:cubicBezTo>
                    <a:pt x="3252815" y="146524"/>
                    <a:pt x="3237097" y="130806"/>
                    <a:pt x="3237097" y="111359"/>
                  </a:cubicBezTo>
                  <a:lnTo>
                    <a:pt x="3237097" y="51151"/>
                  </a:lnTo>
                  <a:cubicBezTo>
                    <a:pt x="3237097" y="29305"/>
                    <a:pt x="3254947" y="11456"/>
                    <a:pt x="3276792" y="11456"/>
                  </a:cubicBezTo>
                  <a:lnTo>
                    <a:pt x="3471802" y="11456"/>
                  </a:lnTo>
                  <a:cubicBezTo>
                    <a:pt x="3493647" y="11456"/>
                    <a:pt x="3511230" y="29039"/>
                    <a:pt x="3511230" y="50884"/>
                  </a:cubicBezTo>
                  <a:lnTo>
                    <a:pt x="3511230" y="572776"/>
                  </a:lnTo>
                  <a:cubicBezTo>
                    <a:pt x="3511230" y="575707"/>
                    <a:pt x="3513628" y="578104"/>
                    <a:pt x="3516558" y="578104"/>
                  </a:cubicBezTo>
                  <a:lnTo>
                    <a:pt x="3570106" y="578104"/>
                  </a:lnTo>
                  <a:cubicBezTo>
                    <a:pt x="3586357" y="578104"/>
                    <a:pt x="3599677" y="591425"/>
                    <a:pt x="3599677" y="607676"/>
                  </a:cubicBezTo>
                  <a:lnTo>
                    <a:pt x="3599677" y="689463"/>
                  </a:lnTo>
                  <a:cubicBezTo>
                    <a:pt x="3599944" y="693193"/>
                    <a:pt x="3602874" y="695856"/>
                    <a:pt x="3606604" y="695856"/>
                  </a:cubicBezTo>
                  <a:lnTo>
                    <a:pt x="3741939" y="695856"/>
                  </a:lnTo>
                  <a:cubicBezTo>
                    <a:pt x="3749132" y="695856"/>
                    <a:pt x="3754993" y="689996"/>
                    <a:pt x="3755259" y="682802"/>
                  </a:cubicBezTo>
                  <a:cubicBezTo>
                    <a:pt x="3755525" y="664598"/>
                    <a:pt x="3755792" y="646394"/>
                    <a:pt x="3756059" y="628189"/>
                  </a:cubicBezTo>
                  <a:cubicBezTo>
                    <a:pt x="3756325" y="606877"/>
                    <a:pt x="3774174" y="589294"/>
                    <a:pt x="3795487" y="589294"/>
                  </a:cubicBezTo>
                  <a:lnTo>
                    <a:pt x="3918834" y="589294"/>
                  </a:lnTo>
                  <a:lnTo>
                    <a:pt x="3939880" y="588761"/>
                  </a:lnTo>
                  <a:cubicBezTo>
                    <a:pt x="3987300" y="588761"/>
                    <a:pt x="4016605" y="537611"/>
                    <a:pt x="4026995" y="436909"/>
                  </a:cubicBezTo>
                  <a:cubicBezTo>
                    <a:pt x="3994493" y="456090"/>
                    <a:pt x="3957729" y="465681"/>
                    <a:pt x="3916969" y="465681"/>
                  </a:cubicBezTo>
                  <a:cubicBezTo>
                    <a:pt x="3863155" y="465681"/>
                    <a:pt x="3816800" y="445167"/>
                    <a:pt x="3778970" y="404940"/>
                  </a:cubicBezTo>
                  <a:cubicBezTo>
                    <a:pt x="3741406" y="364978"/>
                    <a:pt x="3722225" y="309832"/>
                    <a:pt x="3722225" y="241366"/>
                  </a:cubicBezTo>
                  <a:cubicBezTo>
                    <a:pt x="3722225" y="172366"/>
                    <a:pt x="3742738" y="114289"/>
                    <a:pt x="3782699" y="69000"/>
                  </a:cubicBezTo>
                  <a:cubicBezTo>
                    <a:pt x="3823193" y="23178"/>
                    <a:pt x="3880205" y="0"/>
                    <a:pt x="3951602" y="0"/>
                  </a:cubicBezTo>
                  <a:cubicBezTo>
                    <a:pt x="4031257" y="0"/>
                    <a:pt x="4093597" y="28772"/>
                    <a:pt x="4136755" y="85517"/>
                  </a:cubicBezTo>
                  <a:cubicBezTo>
                    <a:pt x="4179113" y="141196"/>
                    <a:pt x="4200693" y="233373"/>
                    <a:pt x="4200693" y="359650"/>
                  </a:cubicBezTo>
                  <a:cubicBezTo>
                    <a:pt x="4200693" y="535479"/>
                    <a:pt x="4153538" y="647903"/>
                    <a:pt x="4060029" y="695590"/>
                  </a:cubicBezTo>
                  <a:lnTo>
                    <a:pt x="4140751" y="695856"/>
                  </a:lnTo>
                  <a:lnTo>
                    <a:pt x="4540967" y="695856"/>
                  </a:lnTo>
                  <a:lnTo>
                    <a:pt x="4540967" y="723192"/>
                  </a:lnTo>
                  <a:lnTo>
                    <a:pt x="4140751" y="722497"/>
                  </a:lnTo>
                  <a:lnTo>
                    <a:pt x="3949737" y="721698"/>
                  </a:lnTo>
                  <a:cubicBezTo>
                    <a:pt x="3938015" y="721698"/>
                    <a:pt x="3938281" y="695324"/>
                    <a:pt x="3949737" y="695324"/>
                  </a:cubicBezTo>
                  <a:cubicBezTo>
                    <a:pt x="4041115" y="694525"/>
                    <a:pt x="4075215" y="668683"/>
                    <a:pt x="4114377" y="613803"/>
                  </a:cubicBezTo>
                  <a:cubicBezTo>
                    <a:pt x="4153805" y="558390"/>
                    <a:pt x="4174052" y="472874"/>
                    <a:pt x="4174052" y="359917"/>
                  </a:cubicBezTo>
                  <a:cubicBezTo>
                    <a:pt x="4174052" y="239767"/>
                    <a:pt x="4154338" y="152918"/>
                    <a:pt x="4115709" y="102035"/>
                  </a:cubicBezTo>
                  <a:cubicBezTo>
                    <a:pt x="4077346" y="51683"/>
                    <a:pt x="4023532" y="26907"/>
                    <a:pt x="3951602" y="26907"/>
                  </a:cubicBezTo>
                  <a:cubicBezTo>
                    <a:pt x="3887131" y="26907"/>
                    <a:pt x="3838379" y="46622"/>
                    <a:pt x="3802414" y="86849"/>
                  </a:cubicBezTo>
                  <a:cubicBezTo>
                    <a:pt x="3766715" y="127077"/>
                    <a:pt x="3748599" y="179026"/>
                    <a:pt x="3748599" y="241366"/>
                  </a:cubicBezTo>
                  <a:cubicBezTo>
                    <a:pt x="3748599" y="302906"/>
                    <a:pt x="3765383" y="351658"/>
                    <a:pt x="3798151" y="386824"/>
                  </a:cubicBezTo>
                  <a:cubicBezTo>
                    <a:pt x="3831185" y="421990"/>
                    <a:pt x="3870081" y="439040"/>
                    <a:pt x="3916702" y="439040"/>
                  </a:cubicBezTo>
                  <a:cubicBezTo>
                    <a:pt x="3961459" y="439040"/>
                    <a:pt x="4001153" y="425720"/>
                    <a:pt x="4033921" y="399611"/>
                  </a:cubicBezTo>
                  <a:lnTo>
                    <a:pt x="4043245" y="392418"/>
                  </a:lnTo>
                  <a:cubicBezTo>
                    <a:pt x="4048840" y="388156"/>
                    <a:pt x="4056833" y="392418"/>
                    <a:pt x="4056300" y="399345"/>
                  </a:cubicBezTo>
                  <a:lnTo>
                    <a:pt x="4055501" y="411067"/>
                  </a:lnTo>
                  <a:cubicBezTo>
                    <a:pt x="4046709" y="546669"/>
                    <a:pt x="4007547" y="615402"/>
                    <a:pt x="3939613" y="615668"/>
                  </a:cubicBezTo>
                  <a:lnTo>
                    <a:pt x="3918567" y="616201"/>
                  </a:lnTo>
                  <a:lnTo>
                    <a:pt x="3795220" y="616201"/>
                  </a:lnTo>
                  <a:cubicBezTo>
                    <a:pt x="3788294" y="616201"/>
                    <a:pt x="3782433" y="621795"/>
                    <a:pt x="3782433" y="628722"/>
                  </a:cubicBezTo>
                  <a:lnTo>
                    <a:pt x="3781634" y="683336"/>
                  </a:lnTo>
                  <a:cubicBezTo>
                    <a:pt x="3781367" y="704914"/>
                    <a:pt x="3763251" y="722497"/>
                    <a:pt x="3741673" y="722497"/>
                  </a:cubicBezTo>
                  <a:lnTo>
                    <a:pt x="3606337" y="722497"/>
                  </a:lnTo>
                  <a:cubicBezTo>
                    <a:pt x="3588222" y="722497"/>
                    <a:pt x="3573303" y="708378"/>
                    <a:pt x="3572771" y="689996"/>
                  </a:cubicBezTo>
                  <a:lnTo>
                    <a:pt x="3572771" y="689463"/>
                  </a:lnTo>
                  <a:lnTo>
                    <a:pt x="3572771" y="607410"/>
                  </a:lnTo>
                  <a:cubicBezTo>
                    <a:pt x="3572771" y="605811"/>
                    <a:pt x="3571438" y="604479"/>
                    <a:pt x="3569840" y="604479"/>
                  </a:cubicBezTo>
                  <a:lnTo>
                    <a:pt x="3516558" y="604479"/>
                  </a:lnTo>
                  <a:cubicBezTo>
                    <a:pt x="3498976" y="604479"/>
                    <a:pt x="3484589" y="590093"/>
                    <a:pt x="3484589" y="572510"/>
                  </a:cubicBezTo>
                  <a:lnTo>
                    <a:pt x="3484589" y="51151"/>
                  </a:lnTo>
                  <a:cubicBezTo>
                    <a:pt x="3484589" y="43958"/>
                    <a:pt x="3478729" y="38363"/>
                    <a:pt x="3471802" y="38363"/>
                  </a:cubicBezTo>
                  <a:lnTo>
                    <a:pt x="3276792" y="38363"/>
                  </a:lnTo>
                  <a:cubicBezTo>
                    <a:pt x="3269599" y="38363"/>
                    <a:pt x="3263737" y="44224"/>
                    <a:pt x="3263737" y="51416"/>
                  </a:cubicBezTo>
                  <a:lnTo>
                    <a:pt x="3263737" y="111625"/>
                  </a:lnTo>
                  <a:cubicBezTo>
                    <a:pt x="3263737" y="116154"/>
                    <a:pt x="3267467" y="120150"/>
                    <a:pt x="3272263" y="120150"/>
                  </a:cubicBezTo>
                  <a:lnTo>
                    <a:pt x="3331139" y="120150"/>
                  </a:lnTo>
                  <a:cubicBezTo>
                    <a:pt x="3348722" y="120150"/>
                    <a:pt x="3362841" y="134270"/>
                    <a:pt x="3362841" y="151852"/>
                  </a:cubicBezTo>
                  <a:lnTo>
                    <a:pt x="3362841" y="565850"/>
                  </a:lnTo>
                  <a:cubicBezTo>
                    <a:pt x="3362841" y="587696"/>
                    <a:pt x="3345258" y="605278"/>
                    <a:pt x="3323413" y="605278"/>
                  </a:cubicBezTo>
                  <a:lnTo>
                    <a:pt x="3280255" y="605278"/>
                  </a:lnTo>
                  <a:cubicBezTo>
                    <a:pt x="3274393" y="605278"/>
                    <a:pt x="3269599" y="610074"/>
                    <a:pt x="3269599" y="615934"/>
                  </a:cubicBezTo>
                  <a:lnTo>
                    <a:pt x="3269599" y="686266"/>
                  </a:lnTo>
                  <a:cubicBezTo>
                    <a:pt x="3269599" y="696123"/>
                    <a:pt x="3265869" y="705181"/>
                    <a:pt x="3258943" y="712374"/>
                  </a:cubicBezTo>
                  <a:cubicBezTo>
                    <a:pt x="3252016" y="719301"/>
                    <a:pt x="3242958" y="723030"/>
                    <a:pt x="3233101" y="723030"/>
                  </a:cubicBezTo>
                  <a:lnTo>
                    <a:pt x="3232834" y="723030"/>
                  </a:lnTo>
                  <a:lnTo>
                    <a:pt x="3045017" y="721432"/>
                  </a:lnTo>
                  <a:lnTo>
                    <a:pt x="2941917" y="721432"/>
                  </a:lnTo>
                  <a:cubicBezTo>
                    <a:pt x="2935258" y="721432"/>
                    <a:pt x="2928863" y="717436"/>
                    <a:pt x="2926732" y="711042"/>
                  </a:cubicBezTo>
                  <a:cubicBezTo>
                    <a:pt x="2924068" y="703582"/>
                    <a:pt x="2927532" y="695324"/>
                    <a:pt x="2934725" y="692127"/>
                  </a:cubicBezTo>
                  <a:cubicBezTo>
                    <a:pt x="2965628" y="677208"/>
                    <a:pt x="3009851" y="643374"/>
                    <a:pt x="3030631" y="612471"/>
                  </a:cubicBezTo>
                  <a:cubicBezTo>
                    <a:pt x="3068727" y="555460"/>
                    <a:pt x="3087909" y="471009"/>
                    <a:pt x="3087909" y="361249"/>
                  </a:cubicBezTo>
                  <a:cubicBezTo>
                    <a:pt x="3087909" y="253354"/>
                    <a:pt x="3068994" y="169436"/>
                    <a:pt x="3031697" y="111625"/>
                  </a:cubicBezTo>
                  <a:cubicBezTo>
                    <a:pt x="2995199" y="54880"/>
                    <a:pt x="2942184" y="27174"/>
                    <a:pt x="2869188" y="27174"/>
                  </a:cubicBezTo>
                  <a:cubicBezTo>
                    <a:pt x="2796193" y="27174"/>
                    <a:pt x="2742911" y="54880"/>
                    <a:pt x="2706680" y="111891"/>
                  </a:cubicBezTo>
                  <a:cubicBezTo>
                    <a:pt x="2669649" y="169968"/>
                    <a:pt x="2650734" y="253886"/>
                    <a:pt x="2650734" y="360982"/>
                  </a:cubicBezTo>
                  <a:cubicBezTo>
                    <a:pt x="2650734" y="470210"/>
                    <a:pt x="2669915" y="554661"/>
                    <a:pt x="2708012" y="611938"/>
                  </a:cubicBezTo>
                  <a:cubicBezTo>
                    <a:pt x="2730390" y="645506"/>
                    <a:pt x="2774347" y="674278"/>
                    <a:pt x="2808447" y="688131"/>
                  </a:cubicBezTo>
                  <a:cubicBezTo>
                    <a:pt x="2814042" y="690529"/>
                    <a:pt x="2818305" y="695856"/>
                    <a:pt x="2818571" y="701984"/>
                  </a:cubicBezTo>
                  <a:cubicBezTo>
                    <a:pt x="2818837" y="710775"/>
                    <a:pt x="2811644" y="717702"/>
                    <a:pt x="2803386" y="717702"/>
                  </a:cubicBezTo>
                  <a:lnTo>
                    <a:pt x="2803119" y="717702"/>
                  </a:lnTo>
                  <a:lnTo>
                    <a:pt x="2684568" y="716104"/>
                  </a:lnTo>
                  <a:lnTo>
                    <a:pt x="2553229" y="714239"/>
                  </a:lnTo>
                  <a:cubicBezTo>
                    <a:pt x="2534314" y="713972"/>
                    <a:pt x="2519129" y="698787"/>
                    <a:pt x="2518862" y="679872"/>
                  </a:cubicBezTo>
                  <a:lnTo>
                    <a:pt x="2518596" y="670282"/>
                  </a:lnTo>
                  <a:lnTo>
                    <a:pt x="2519395" y="520561"/>
                  </a:lnTo>
                  <a:cubicBezTo>
                    <a:pt x="2519395" y="519495"/>
                    <a:pt x="2518862" y="518962"/>
                    <a:pt x="2518596" y="518429"/>
                  </a:cubicBezTo>
                  <a:cubicBezTo>
                    <a:pt x="2518330" y="517897"/>
                    <a:pt x="2517530" y="517630"/>
                    <a:pt x="2516465" y="517630"/>
                  </a:cubicBezTo>
                  <a:lnTo>
                    <a:pt x="2443203" y="517630"/>
                  </a:lnTo>
                  <a:cubicBezTo>
                    <a:pt x="2440272" y="517630"/>
                    <a:pt x="2437875" y="520028"/>
                    <a:pt x="2437875" y="522958"/>
                  </a:cubicBezTo>
                  <a:lnTo>
                    <a:pt x="2437875" y="581568"/>
                  </a:lnTo>
                  <a:cubicBezTo>
                    <a:pt x="2437875" y="594622"/>
                    <a:pt x="2427218" y="605278"/>
                    <a:pt x="2414164" y="605278"/>
                  </a:cubicBezTo>
                  <a:lnTo>
                    <a:pt x="2236737" y="605278"/>
                  </a:lnTo>
                  <a:cubicBezTo>
                    <a:pt x="2231941" y="605278"/>
                    <a:pt x="2227147" y="603946"/>
                    <a:pt x="2223683" y="601016"/>
                  </a:cubicBezTo>
                  <a:cubicBezTo>
                    <a:pt x="2217555" y="595954"/>
                    <a:pt x="2214892" y="588228"/>
                    <a:pt x="2216490" y="580502"/>
                  </a:cubicBezTo>
                  <a:cubicBezTo>
                    <a:pt x="2221019" y="560522"/>
                    <a:pt x="2230610" y="537877"/>
                    <a:pt x="2245529" y="513367"/>
                  </a:cubicBezTo>
                  <a:cubicBezTo>
                    <a:pt x="2263111" y="484329"/>
                    <a:pt x="2304138" y="447032"/>
                    <a:pt x="2371006" y="399345"/>
                  </a:cubicBezTo>
                  <a:cubicBezTo>
                    <a:pt x="2413365" y="369241"/>
                    <a:pt x="2442937" y="345797"/>
                    <a:pt x="2459454" y="330079"/>
                  </a:cubicBezTo>
                  <a:cubicBezTo>
                    <a:pt x="2475171" y="314894"/>
                    <a:pt x="2488492" y="295979"/>
                    <a:pt x="2498882" y="273334"/>
                  </a:cubicBezTo>
                  <a:cubicBezTo>
                    <a:pt x="2509272" y="251223"/>
                    <a:pt x="2514334" y="226447"/>
                    <a:pt x="2514334" y="200073"/>
                  </a:cubicBezTo>
                  <a:cubicBezTo>
                    <a:pt x="2514334" y="150254"/>
                    <a:pt x="2497550" y="110027"/>
                    <a:pt x="2463450" y="76726"/>
                  </a:cubicBezTo>
                  <a:cubicBezTo>
                    <a:pt x="2429083" y="43424"/>
                    <a:pt x="2381130" y="26641"/>
                    <a:pt x="2320655" y="26641"/>
                  </a:cubicBezTo>
                  <a:cubicBezTo>
                    <a:pt x="2283625" y="26641"/>
                    <a:pt x="2248991" y="33834"/>
                    <a:pt x="2217555" y="47687"/>
                  </a:cubicBezTo>
                  <a:cubicBezTo>
                    <a:pt x="2186919" y="61274"/>
                    <a:pt x="2162409" y="83652"/>
                    <a:pt x="2144561" y="114023"/>
                  </a:cubicBezTo>
                  <a:cubicBezTo>
                    <a:pt x="2128043" y="142262"/>
                    <a:pt x="2118985" y="184354"/>
                    <a:pt x="2117387" y="239234"/>
                  </a:cubicBezTo>
                  <a:cubicBezTo>
                    <a:pt x="2117387" y="240567"/>
                    <a:pt x="2118452" y="241632"/>
                    <a:pt x="2119784" y="241632"/>
                  </a:cubicBezTo>
                  <a:lnTo>
                    <a:pt x="2205567" y="245628"/>
                  </a:lnTo>
                  <a:cubicBezTo>
                    <a:pt x="2210896" y="245894"/>
                    <a:pt x="2215158" y="241898"/>
                    <a:pt x="2215691" y="236571"/>
                  </a:cubicBezTo>
                  <a:cubicBezTo>
                    <a:pt x="2218888" y="195543"/>
                    <a:pt x="2226347" y="165440"/>
                    <a:pt x="2238335" y="144926"/>
                  </a:cubicBezTo>
                  <a:cubicBezTo>
                    <a:pt x="2253255" y="118818"/>
                    <a:pt x="2278030" y="104965"/>
                    <a:pt x="2309200" y="104965"/>
                  </a:cubicBezTo>
                  <a:cubicBezTo>
                    <a:pt x="2331311" y="104965"/>
                    <a:pt x="2350227" y="113223"/>
                    <a:pt x="2365145" y="129475"/>
                  </a:cubicBezTo>
                  <a:cubicBezTo>
                    <a:pt x="2379798" y="145459"/>
                    <a:pt x="2386991" y="165706"/>
                    <a:pt x="2386991" y="189682"/>
                  </a:cubicBezTo>
                  <a:cubicBezTo>
                    <a:pt x="2386991" y="220319"/>
                    <a:pt x="2377933" y="248026"/>
                    <a:pt x="2359817" y="272535"/>
                  </a:cubicBezTo>
                  <a:cubicBezTo>
                    <a:pt x="2342767" y="295713"/>
                    <a:pt x="2308933" y="330346"/>
                    <a:pt x="2256451" y="378566"/>
                  </a:cubicBezTo>
                  <a:cubicBezTo>
                    <a:pt x="2218089" y="413998"/>
                    <a:pt x="2187984" y="446766"/>
                    <a:pt x="2166938" y="476337"/>
                  </a:cubicBezTo>
                  <a:cubicBezTo>
                    <a:pt x="2146159" y="505375"/>
                    <a:pt x="2130973" y="535746"/>
                    <a:pt x="2121915" y="566383"/>
                  </a:cubicBezTo>
                  <a:cubicBezTo>
                    <a:pt x="2114989" y="589560"/>
                    <a:pt x="2109661" y="639911"/>
                    <a:pt x="2108063" y="675343"/>
                  </a:cubicBezTo>
                  <a:cubicBezTo>
                    <a:pt x="2107263" y="696390"/>
                    <a:pt x="2090213" y="712640"/>
                    <a:pt x="2069167" y="712640"/>
                  </a:cubicBezTo>
                  <a:lnTo>
                    <a:pt x="2020148" y="712640"/>
                  </a:lnTo>
                  <a:lnTo>
                    <a:pt x="13833" y="712640"/>
                  </a:lnTo>
                  <a:cubicBezTo>
                    <a:pt x="7440" y="712640"/>
                    <a:pt x="1579" y="708378"/>
                    <a:pt x="247" y="701984"/>
                  </a:cubicBezTo>
                  <a:cubicBezTo>
                    <a:pt x="-1352" y="693459"/>
                    <a:pt x="5042" y="686000"/>
                    <a:pt x="13301" y="686000"/>
                  </a:cubicBezTo>
                  <a:lnTo>
                    <a:pt x="2020148" y="686000"/>
                  </a:lnTo>
                  <a:lnTo>
                    <a:pt x="2069167" y="686000"/>
                  </a:lnTo>
                  <a:cubicBezTo>
                    <a:pt x="2075827" y="686000"/>
                    <a:pt x="2081155" y="680938"/>
                    <a:pt x="2081421" y="674278"/>
                  </a:cubicBezTo>
                  <a:cubicBezTo>
                    <a:pt x="2082753" y="637780"/>
                    <a:pt x="2088614" y="584764"/>
                    <a:pt x="2096340" y="558923"/>
                  </a:cubicBezTo>
                  <a:cubicBezTo>
                    <a:pt x="2106197" y="525355"/>
                    <a:pt x="2122715" y="492322"/>
                    <a:pt x="2145359" y="460885"/>
                  </a:cubicBezTo>
                  <a:cubicBezTo>
                    <a:pt x="2167738" y="429983"/>
                    <a:pt x="2198907" y="395615"/>
                    <a:pt x="2238602" y="358851"/>
                  </a:cubicBezTo>
                  <a:cubicBezTo>
                    <a:pt x="2289219" y="312496"/>
                    <a:pt x="2322787" y="278130"/>
                    <a:pt x="2338505" y="256817"/>
                  </a:cubicBezTo>
                  <a:cubicBezTo>
                    <a:pt x="2353157" y="236836"/>
                    <a:pt x="2360350" y="214991"/>
                    <a:pt x="2360350" y="189682"/>
                  </a:cubicBezTo>
                  <a:cubicBezTo>
                    <a:pt x="2360350" y="172366"/>
                    <a:pt x="2355555" y="158512"/>
                    <a:pt x="2345431" y="147590"/>
                  </a:cubicBezTo>
                  <a:cubicBezTo>
                    <a:pt x="2335574" y="136934"/>
                    <a:pt x="2323852" y="131872"/>
                    <a:pt x="2309200" y="131872"/>
                  </a:cubicBezTo>
                  <a:cubicBezTo>
                    <a:pt x="2287088" y="131872"/>
                    <a:pt x="2271903" y="140397"/>
                    <a:pt x="2261247" y="158512"/>
                  </a:cubicBezTo>
                  <a:cubicBezTo>
                    <a:pt x="2251389" y="175296"/>
                    <a:pt x="2244995" y="202470"/>
                    <a:pt x="2242331" y="238968"/>
                  </a:cubicBezTo>
                  <a:cubicBezTo>
                    <a:pt x="2240733" y="258682"/>
                    <a:pt x="2224215" y="273334"/>
                    <a:pt x="2204501" y="272535"/>
                  </a:cubicBezTo>
                  <a:lnTo>
                    <a:pt x="2118719" y="268539"/>
                  </a:lnTo>
                  <a:cubicBezTo>
                    <a:pt x="2103001" y="267740"/>
                    <a:pt x="2090746" y="254420"/>
                    <a:pt x="2091012" y="238968"/>
                  </a:cubicBezTo>
                  <a:cubicBezTo>
                    <a:pt x="2092611" y="179559"/>
                    <a:pt x="2102734" y="133204"/>
                    <a:pt x="2121649" y="100969"/>
                  </a:cubicBezTo>
                  <a:cubicBezTo>
                    <a:pt x="2142429" y="65803"/>
                    <a:pt x="2170935" y="39695"/>
                    <a:pt x="2206633" y="23710"/>
                  </a:cubicBezTo>
                  <a:cubicBezTo>
                    <a:pt x="2241533" y="7992"/>
                    <a:pt x="2279895" y="0"/>
                    <a:pt x="2320655" y="0"/>
                  </a:cubicBez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83FF2870-B2BA-4F9C-ABAB-D7162A139B0F}"/>
                </a:ext>
              </a:extLst>
            </p:cNvPr>
            <p:cNvSpPr/>
            <p:nvPr/>
          </p:nvSpPr>
          <p:spPr>
            <a:xfrm>
              <a:off x="11477118" y="5890245"/>
              <a:ext cx="258415" cy="293048"/>
            </a:xfrm>
            <a:custGeom>
              <a:avLst/>
              <a:gdLst>
                <a:gd name="connsiteX0" fmla="*/ 440715 w 533434"/>
                <a:gd name="connsiteY0" fmla="*/ 250808 h 604925"/>
                <a:gd name="connsiteX1" fmla="*/ 335252 w 533434"/>
                <a:gd name="connsiteY1" fmla="*/ 523875 h 604925"/>
                <a:gd name="connsiteX2" fmla="*/ 96381 w 533434"/>
                <a:gd name="connsiteY2" fmla="*/ 354677 h 604925"/>
                <a:gd name="connsiteX3" fmla="*/ 201843 w 533434"/>
                <a:gd name="connsiteY3" fmla="*/ 81610 h 604925"/>
                <a:gd name="connsiteX4" fmla="*/ 440715 w 533434"/>
                <a:gd name="connsiteY4" fmla="*/ 250808 h 604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3434" h="604925">
                  <a:moveTo>
                    <a:pt x="440715" y="250808"/>
                  </a:moveTo>
                  <a:cubicBezTo>
                    <a:pt x="477555" y="372936"/>
                    <a:pt x="430337" y="495192"/>
                    <a:pt x="335252" y="523875"/>
                  </a:cubicBezTo>
                  <a:cubicBezTo>
                    <a:pt x="240167" y="552557"/>
                    <a:pt x="133221" y="476805"/>
                    <a:pt x="96381" y="354677"/>
                  </a:cubicBezTo>
                  <a:cubicBezTo>
                    <a:pt x="59541" y="232549"/>
                    <a:pt x="106758" y="110293"/>
                    <a:pt x="201843" y="81610"/>
                  </a:cubicBezTo>
                  <a:cubicBezTo>
                    <a:pt x="296928" y="52928"/>
                    <a:pt x="403875" y="128680"/>
                    <a:pt x="440715" y="250808"/>
                  </a:cubicBezTo>
                  <a:close/>
                </a:path>
              </a:pathLst>
            </a:custGeom>
            <a:noFill/>
            <a:ln w="28575" cap="flat">
              <a:solidFill>
                <a:schemeClr val="accent2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0AF4FC95-B04B-4C60-A9D1-CFAF18B4E6A6}"/>
                </a:ext>
              </a:extLst>
            </p:cNvPr>
            <p:cNvSpPr/>
            <p:nvPr/>
          </p:nvSpPr>
          <p:spPr>
            <a:xfrm>
              <a:off x="10433420" y="5924696"/>
              <a:ext cx="186485" cy="506174"/>
            </a:xfrm>
            <a:custGeom>
              <a:avLst/>
              <a:gdLst>
                <a:gd name="connsiteX0" fmla="*/ 190551 w 384952"/>
                <a:gd name="connsiteY0" fmla="*/ 1041847 h 1044871"/>
                <a:gd name="connsiteX1" fmla="*/ 42620 w 384952"/>
                <a:gd name="connsiteY1" fmla="*/ 898315 h 1044871"/>
                <a:gd name="connsiteX2" fmla="*/ 4124 w 384952"/>
                <a:gd name="connsiteY2" fmla="*/ 523811 h 1044871"/>
                <a:gd name="connsiteX3" fmla="*/ 42069 w 384952"/>
                <a:gd name="connsiteY3" fmla="*/ 151506 h 1044871"/>
                <a:gd name="connsiteX4" fmla="*/ 192201 w 384952"/>
                <a:gd name="connsiteY4" fmla="*/ 4124 h 1044871"/>
                <a:gd name="connsiteX5" fmla="*/ 342333 w 384952"/>
                <a:gd name="connsiteY5" fmla="*/ 148207 h 1044871"/>
                <a:gd name="connsiteX6" fmla="*/ 380828 w 384952"/>
                <a:gd name="connsiteY6" fmla="*/ 523261 h 1044871"/>
                <a:gd name="connsiteX7" fmla="*/ 352231 w 384952"/>
                <a:gd name="connsiteY7" fmla="*/ 848821 h 1044871"/>
                <a:gd name="connsiteX8" fmla="*/ 190551 w 384952"/>
                <a:gd name="connsiteY8" fmla="*/ 1041847 h 1044871"/>
                <a:gd name="connsiteX9" fmla="*/ 192201 w 384952"/>
                <a:gd name="connsiteY9" fmla="*/ 59118 h 1044871"/>
                <a:gd name="connsiteX10" fmla="*/ 94313 w 384952"/>
                <a:gd name="connsiteY10" fmla="*/ 166905 h 1044871"/>
                <a:gd name="connsiteX11" fmla="*/ 58567 w 384952"/>
                <a:gd name="connsiteY11" fmla="*/ 524361 h 1044871"/>
                <a:gd name="connsiteX12" fmla="*/ 94863 w 384952"/>
                <a:gd name="connsiteY12" fmla="*/ 882917 h 1044871"/>
                <a:gd name="connsiteX13" fmla="*/ 190001 w 384952"/>
                <a:gd name="connsiteY13" fmla="*/ 987404 h 1044871"/>
                <a:gd name="connsiteX14" fmla="*/ 297788 w 384952"/>
                <a:gd name="connsiteY14" fmla="*/ 840022 h 1044871"/>
                <a:gd name="connsiteX15" fmla="*/ 325284 w 384952"/>
                <a:gd name="connsiteY15" fmla="*/ 523261 h 1044871"/>
                <a:gd name="connsiteX16" fmla="*/ 288989 w 384952"/>
                <a:gd name="connsiteY16" fmla="*/ 164155 h 1044871"/>
                <a:gd name="connsiteX17" fmla="*/ 192201 w 384952"/>
                <a:gd name="connsiteY17" fmla="*/ 59118 h 1044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84952" h="1044871">
                  <a:moveTo>
                    <a:pt x="190551" y="1041847"/>
                  </a:moveTo>
                  <a:cubicBezTo>
                    <a:pt x="121260" y="1041847"/>
                    <a:pt x="71216" y="993453"/>
                    <a:pt x="42620" y="898315"/>
                  </a:cubicBezTo>
                  <a:cubicBezTo>
                    <a:pt x="16773" y="813625"/>
                    <a:pt x="4124" y="687141"/>
                    <a:pt x="4124" y="523811"/>
                  </a:cubicBezTo>
                  <a:cubicBezTo>
                    <a:pt x="4124" y="363780"/>
                    <a:pt x="16773" y="238396"/>
                    <a:pt x="42069" y="151506"/>
                  </a:cubicBezTo>
                  <a:cubicBezTo>
                    <a:pt x="70116" y="53618"/>
                    <a:pt x="120710" y="4124"/>
                    <a:pt x="192201" y="4124"/>
                  </a:cubicBezTo>
                  <a:cubicBezTo>
                    <a:pt x="263143" y="4124"/>
                    <a:pt x="313186" y="52519"/>
                    <a:pt x="342333" y="148207"/>
                  </a:cubicBezTo>
                  <a:cubicBezTo>
                    <a:pt x="368179" y="233446"/>
                    <a:pt x="380828" y="359381"/>
                    <a:pt x="380828" y="523261"/>
                  </a:cubicBezTo>
                  <a:cubicBezTo>
                    <a:pt x="380828" y="624998"/>
                    <a:pt x="371479" y="734435"/>
                    <a:pt x="352231" y="848821"/>
                  </a:cubicBezTo>
                  <a:cubicBezTo>
                    <a:pt x="331334" y="976955"/>
                    <a:pt x="276891" y="1041847"/>
                    <a:pt x="190551" y="1041847"/>
                  </a:cubicBezTo>
                  <a:close/>
                  <a:moveTo>
                    <a:pt x="192201" y="59118"/>
                  </a:moveTo>
                  <a:cubicBezTo>
                    <a:pt x="175703" y="59118"/>
                    <a:pt x="125659" y="59118"/>
                    <a:pt x="94313" y="166905"/>
                  </a:cubicBezTo>
                  <a:cubicBezTo>
                    <a:pt x="70666" y="248844"/>
                    <a:pt x="58567" y="369280"/>
                    <a:pt x="58567" y="524361"/>
                  </a:cubicBezTo>
                  <a:cubicBezTo>
                    <a:pt x="58567" y="682191"/>
                    <a:pt x="70666" y="803176"/>
                    <a:pt x="94863" y="882917"/>
                  </a:cubicBezTo>
                  <a:cubicBezTo>
                    <a:pt x="126759" y="987404"/>
                    <a:pt x="174604" y="987404"/>
                    <a:pt x="190001" y="987404"/>
                  </a:cubicBezTo>
                  <a:cubicBezTo>
                    <a:pt x="210899" y="987404"/>
                    <a:pt x="273591" y="987404"/>
                    <a:pt x="297788" y="840022"/>
                  </a:cubicBezTo>
                  <a:cubicBezTo>
                    <a:pt x="315936" y="728386"/>
                    <a:pt x="325284" y="621699"/>
                    <a:pt x="325284" y="523261"/>
                  </a:cubicBezTo>
                  <a:cubicBezTo>
                    <a:pt x="325284" y="365430"/>
                    <a:pt x="313186" y="244445"/>
                    <a:pt x="288989" y="164155"/>
                  </a:cubicBezTo>
                  <a:cubicBezTo>
                    <a:pt x="258193" y="59118"/>
                    <a:pt x="208699" y="59118"/>
                    <a:pt x="192201" y="59118"/>
                  </a:cubicBez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18" name="Straight Connector 17">
              <a:extLst>
                <a:ext uri="{FF2B5EF4-FFF2-40B4-BE49-F238E27FC236}">
                  <a16:creationId xmlns:a16="http://schemas.microsoft.com/office/drawing/2014/main" id="{9D8F0836-27C0-45BE-819F-AB6454E376F0}"/>
                </a:ext>
              </a:extLst>
            </p:cNvPr>
            <p:cNvCxnSpPr>
              <a:cxnSpLocks/>
            </p:cNvCxnSpPr>
            <p:nvPr/>
          </p:nvCxnSpPr>
          <p:spPr>
            <a:xfrm>
              <a:off x="0" y="6503154"/>
              <a:ext cx="8181474" cy="0"/>
            </a:xfrm>
            <a:prstGeom prst="line">
              <a:avLst/>
            </a:prstGeom>
            <a:ln w="25400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9" name="Rectangle 18">
            <a:extLst>
              <a:ext uri="{FF2B5EF4-FFF2-40B4-BE49-F238E27FC236}">
                <a16:creationId xmlns:a16="http://schemas.microsoft.com/office/drawing/2014/main" id="{494E07A3-1047-4679-92CE-91D2CCB12FA8}"/>
              </a:ext>
            </a:extLst>
          </p:cNvPr>
          <p:cNvSpPr/>
          <p:nvPr userDrawn="1"/>
        </p:nvSpPr>
        <p:spPr>
          <a:xfrm>
            <a:off x="0" y="6485022"/>
            <a:ext cx="9144000" cy="372979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715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537025029"/>
      </p:ext>
    </p:extLst>
  </p:cSld>
  <p:clrMapOvr>
    <a:masterClrMapping/>
  </p:clrMapOvr>
</p:sldLayout>
</file>

<file path=ppt/slideLayouts/slideLayout9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242647" y="339510"/>
            <a:ext cx="8679898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405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C2C52B6D-34FB-4FDE-831C-0BC7BB7E8FCC}"/>
              </a:ext>
            </a:extLst>
          </p:cNvPr>
          <p:cNvGrpSpPr/>
          <p:nvPr userDrawn="1"/>
        </p:nvGrpSpPr>
        <p:grpSpPr>
          <a:xfrm>
            <a:off x="0" y="5735952"/>
            <a:ext cx="9144000" cy="723192"/>
            <a:chOff x="0" y="5808144"/>
            <a:chExt cx="12192000" cy="723192"/>
          </a:xfrm>
        </p:grpSpPr>
        <p:sp>
          <p:nvSpPr>
            <p:cNvPr id="5" name="Freeform: Shape 4">
              <a:extLst>
                <a:ext uri="{FF2B5EF4-FFF2-40B4-BE49-F238E27FC236}">
                  <a16:creationId xmlns:a16="http://schemas.microsoft.com/office/drawing/2014/main" id="{18273629-03F8-49F1-A322-60F40F3A5D5C}"/>
                </a:ext>
              </a:extLst>
            </p:cNvPr>
            <p:cNvSpPr/>
            <p:nvPr/>
          </p:nvSpPr>
          <p:spPr>
            <a:xfrm>
              <a:off x="7651033" y="5808144"/>
              <a:ext cx="4540967" cy="723192"/>
            </a:xfrm>
            <a:custGeom>
              <a:avLst/>
              <a:gdLst>
                <a:gd name="connsiteX0" fmla="*/ 2320655 w 4540967"/>
                <a:gd name="connsiteY0" fmla="*/ 0 h 723192"/>
                <a:gd name="connsiteX1" fmla="*/ 2481565 w 4540967"/>
                <a:gd name="connsiteY1" fmla="*/ 57012 h 723192"/>
                <a:gd name="connsiteX2" fmla="*/ 2540708 w 4540967"/>
                <a:gd name="connsiteY2" fmla="*/ 199540 h 723192"/>
                <a:gd name="connsiteX3" fmla="*/ 2522858 w 4540967"/>
                <a:gd name="connsiteY3" fmla="*/ 283991 h 723192"/>
                <a:gd name="connsiteX4" fmla="*/ 2477836 w 4540967"/>
                <a:gd name="connsiteY4" fmla="*/ 348728 h 723192"/>
                <a:gd name="connsiteX5" fmla="*/ 2386458 w 4540967"/>
                <a:gd name="connsiteY5" fmla="*/ 420658 h 723192"/>
                <a:gd name="connsiteX6" fmla="*/ 2268440 w 4540967"/>
                <a:gd name="connsiteY6" fmla="*/ 526955 h 723192"/>
                <a:gd name="connsiteX7" fmla="*/ 2244463 w 4540967"/>
                <a:gd name="connsiteY7" fmla="*/ 578371 h 723192"/>
                <a:gd name="connsiteX8" fmla="*/ 2411501 w 4540967"/>
                <a:gd name="connsiteY8" fmla="*/ 578371 h 723192"/>
                <a:gd name="connsiteX9" fmla="*/ 2411501 w 4540967"/>
                <a:gd name="connsiteY9" fmla="*/ 522692 h 723192"/>
                <a:gd name="connsiteX10" fmla="*/ 2443469 w 4540967"/>
                <a:gd name="connsiteY10" fmla="*/ 490723 h 723192"/>
                <a:gd name="connsiteX11" fmla="*/ 2515932 w 4540967"/>
                <a:gd name="connsiteY11" fmla="*/ 490723 h 723192"/>
                <a:gd name="connsiteX12" fmla="*/ 2533248 w 4540967"/>
                <a:gd name="connsiteY12" fmla="*/ 495785 h 723192"/>
                <a:gd name="connsiteX13" fmla="*/ 2546303 w 4540967"/>
                <a:gd name="connsiteY13" fmla="*/ 520294 h 723192"/>
                <a:gd name="connsiteX14" fmla="*/ 2545503 w 4540967"/>
                <a:gd name="connsiteY14" fmla="*/ 670015 h 723192"/>
                <a:gd name="connsiteX15" fmla="*/ 2545770 w 4540967"/>
                <a:gd name="connsiteY15" fmla="*/ 679073 h 723192"/>
                <a:gd name="connsiteX16" fmla="*/ 2554029 w 4540967"/>
                <a:gd name="connsiteY16" fmla="*/ 687332 h 723192"/>
                <a:gd name="connsiteX17" fmla="*/ 2685367 w 4540967"/>
                <a:gd name="connsiteY17" fmla="*/ 689196 h 723192"/>
                <a:gd name="connsiteX18" fmla="*/ 2755432 w 4540967"/>
                <a:gd name="connsiteY18" fmla="*/ 690262 h 723192"/>
                <a:gd name="connsiteX19" fmla="*/ 2686433 w 4540967"/>
                <a:gd name="connsiteY19" fmla="*/ 626857 h 723192"/>
                <a:gd name="connsiteX20" fmla="*/ 2624892 w 4540967"/>
                <a:gd name="connsiteY20" fmla="*/ 361249 h 723192"/>
                <a:gd name="connsiteX21" fmla="*/ 2684834 w 4540967"/>
                <a:gd name="connsiteY21" fmla="*/ 97772 h 723192"/>
                <a:gd name="connsiteX22" fmla="*/ 2869188 w 4540967"/>
                <a:gd name="connsiteY22" fmla="*/ 0 h 723192"/>
                <a:gd name="connsiteX23" fmla="*/ 3054075 w 4540967"/>
                <a:gd name="connsiteY23" fmla="*/ 96440 h 723192"/>
                <a:gd name="connsiteX24" fmla="*/ 3114283 w 4540967"/>
                <a:gd name="connsiteY24" fmla="*/ 360450 h 723192"/>
                <a:gd name="connsiteX25" fmla="*/ 3052477 w 4540967"/>
                <a:gd name="connsiteY25" fmla="*/ 626325 h 723192"/>
                <a:gd name="connsiteX26" fmla="*/ 2981879 w 4540967"/>
                <a:gd name="connsiteY26" fmla="*/ 693992 h 723192"/>
                <a:gd name="connsiteX27" fmla="*/ 3045017 w 4540967"/>
                <a:gd name="connsiteY27" fmla="*/ 693992 h 723192"/>
                <a:gd name="connsiteX28" fmla="*/ 3232834 w 4540967"/>
                <a:gd name="connsiteY28" fmla="*/ 695590 h 723192"/>
                <a:gd name="connsiteX29" fmla="*/ 3240027 w 4540967"/>
                <a:gd name="connsiteY29" fmla="*/ 692660 h 723192"/>
                <a:gd name="connsiteX30" fmla="*/ 3242958 w 4540967"/>
                <a:gd name="connsiteY30" fmla="*/ 685467 h 723192"/>
                <a:gd name="connsiteX31" fmla="*/ 3242958 w 4540967"/>
                <a:gd name="connsiteY31" fmla="*/ 615402 h 723192"/>
                <a:gd name="connsiteX32" fmla="*/ 3280255 w 4540967"/>
                <a:gd name="connsiteY32" fmla="*/ 578104 h 723192"/>
                <a:gd name="connsiteX33" fmla="*/ 3323413 w 4540967"/>
                <a:gd name="connsiteY33" fmla="*/ 578104 h 723192"/>
                <a:gd name="connsiteX34" fmla="*/ 3336201 w 4540967"/>
                <a:gd name="connsiteY34" fmla="*/ 565317 h 723192"/>
                <a:gd name="connsiteX35" fmla="*/ 3336201 w 4540967"/>
                <a:gd name="connsiteY35" fmla="*/ 151586 h 723192"/>
                <a:gd name="connsiteX36" fmla="*/ 3331139 w 4540967"/>
                <a:gd name="connsiteY36" fmla="*/ 146524 h 723192"/>
                <a:gd name="connsiteX37" fmla="*/ 3272263 w 4540967"/>
                <a:gd name="connsiteY37" fmla="*/ 146524 h 723192"/>
                <a:gd name="connsiteX38" fmla="*/ 3237097 w 4540967"/>
                <a:gd name="connsiteY38" fmla="*/ 111359 h 723192"/>
                <a:gd name="connsiteX39" fmla="*/ 3237097 w 4540967"/>
                <a:gd name="connsiteY39" fmla="*/ 51151 h 723192"/>
                <a:gd name="connsiteX40" fmla="*/ 3276792 w 4540967"/>
                <a:gd name="connsiteY40" fmla="*/ 11456 h 723192"/>
                <a:gd name="connsiteX41" fmla="*/ 3471802 w 4540967"/>
                <a:gd name="connsiteY41" fmla="*/ 11456 h 723192"/>
                <a:gd name="connsiteX42" fmla="*/ 3511230 w 4540967"/>
                <a:gd name="connsiteY42" fmla="*/ 50884 h 723192"/>
                <a:gd name="connsiteX43" fmla="*/ 3511230 w 4540967"/>
                <a:gd name="connsiteY43" fmla="*/ 572776 h 723192"/>
                <a:gd name="connsiteX44" fmla="*/ 3516558 w 4540967"/>
                <a:gd name="connsiteY44" fmla="*/ 578104 h 723192"/>
                <a:gd name="connsiteX45" fmla="*/ 3570106 w 4540967"/>
                <a:gd name="connsiteY45" fmla="*/ 578104 h 723192"/>
                <a:gd name="connsiteX46" fmla="*/ 3599677 w 4540967"/>
                <a:gd name="connsiteY46" fmla="*/ 607676 h 723192"/>
                <a:gd name="connsiteX47" fmla="*/ 3599677 w 4540967"/>
                <a:gd name="connsiteY47" fmla="*/ 689463 h 723192"/>
                <a:gd name="connsiteX48" fmla="*/ 3606604 w 4540967"/>
                <a:gd name="connsiteY48" fmla="*/ 695856 h 723192"/>
                <a:gd name="connsiteX49" fmla="*/ 3741939 w 4540967"/>
                <a:gd name="connsiteY49" fmla="*/ 695856 h 723192"/>
                <a:gd name="connsiteX50" fmla="*/ 3755259 w 4540967"/>
                <a:gd name="connsiteY50" fmla="*/ 682802 h 723192"/>
                <a:gd name="connsiteX51" fmla="*/ 3756059 w 4540967"/>
                <a:gd name="connsiteY51" fmla="*/ 628189 h 723192"/>
                <a:gd name="connsiteX52" fmla="*/ 3795487 w 4540967"/>
                <a:gd name="connsiteY52" fmla="*/ 589294 h 723192"/>
                <a:gd name="connsiteX53" fmla="*/ 3918834 w 4540967"/>
                <a:gd name="connsiteY53" fmla="*/ 589294 h 723192"/>
                <a:gd name="connsiteX54" fmla="*/ 3939880 w 4540967"/>
                <a:gd name="connsiteY54" fmla="*/ 588761 h 723192"/>
                <a:gd name="connsiteX55" fmla="*/ 4026995 w 4540967"/>
                <a:gd name="connsiteY55" fmla="*/ 436909 h 723192"/>
                <a:gd name="connsiteX56" fmla="*/ 3916969 w 4540967"/>
                <a:gd name="connsiteY56" fmla="*/ 465681 h 723192"/>
                <a:gd name="connsiteX57" fmla="*/ 3778970 w 4540967"/>
                <a:gd name="connsiteY57" fmla="*/ 404940 h 723192"/>
                <a:gd name="connsiteX58" fmla="*/ 3722225 w 4540967"/>
                <a:gd name="connsiteY58" fmla="*/ 241366 h 723192"/>
                <a:gd name="connsiteX59" fmla="*/ 3782699 w 4540967"/>
                <a:gd name="connsiteY59" fmla="*/ 69000 h 723192"/>
                <a:gd name="connsiteX60" fmla="*/ 3951602 w 4540967"/>
                <a:gd name="connsiteY60" fmla="*/ 0 h 723192"/>
                <a:gd name="connsiteX61" fmla="*/ 4136755 w 4540967"/>
                <a:gd name="connsiteY61" fmla="*/ 85517 h 723192"/>
                <a:gd name="connsiteX62" fmla="*/ 4200693 w 4540967"/>
                <a:gd name="connsiteY62" fmla="*/ 359650 h 723192"/>
                <a:gd name="connsiteX63" fmla="*/ 4060029 w 4540967"/>
                <a:gd name="connsiteY63" fmla="*/ 695590 h 723192"/>
                <a:gd name="connsiteX64" fmla="*/ 4140751 w 4540967"/>
                <a:gd name="connsiteY64" fmla="*/ 695856 h 723192"/>
                <a:gd name="connsiteX65" fmla="*/ 4540967 w 4540967"/>
                <a:gd name="connsiteY65" fmla="*/ 695856 h 723192"/>
                <a:gd name="connsiteX66" fmla="*/ 4540967 w 4540967"/>
                <a:gd name="connsiteY66" fmla="*/ 723192 h 723192"/>
                <a:gd name="connsiteX67" fmla="*/ 4140751 w 4540967"/>
                <a:gd name="connsiteY67" fmla="*/ 722497 h 723192"/>
                <a:gd name="connsiteX68" fmla="*/ 3949737 w 4540967"/>
                <a:gd name="connsiteY68" fmla="*/ 721698 h 723192"/>
                <a:gd name="connsiteX69" fmla="*/ 3949737 w 4540967"/>
                <a:gd name="connsiteY69" fmla="*/ 695324 h 723192"/>
                <a:gd name="connsiteX70" fmla="*/ 4114377 w 4540967"/>
                <a:gd name="connsiteY70" fmla="*/ 613803 h 723192"/>
                <a:gd name="connsiteX71" fmla="*/ 4174052 w 4540967"/>
                <a:gd name="connsiteY71" fmla="*/ 359917 h 723192"/>
                <a:gd name="connsiteX72" fmla="*/ 4115709 w 4540967"/>
                <a:gd name="connsiteY72" fmla="*/ 102035 h 723192"/>
                <a:gd name="connsiteX73" fmla="*/ 3951602 w 4540967"/>
                <a:gd name="connsiteY73" fmla="*/ 26907 h 723192"/>
                <a:gd name="connsiteX74" fmla="*/ 3802414 w 4540967"/>
                <a:gd name="connsiteY74" fmla="*/ 86849 h 723192"/>
                <a:gd name="connsiteX75" fmla="*/ 3748599 w 4540967"/>
                <a:gd name="connsiteY75" fmla="*/ 241366 h 723192"/>
                <a:gd name="connsiteX76" fmla="*/ 3798151 w 4540967"/>
                <a:gd name="connsiteY76" fmla="*/ 386824 h 723192"/>
                <a:gd name="connsiteX77" fmla="*/ 3916702 w 4540967"/>
                <a:gd name="connsiteY77" fmla="*/ 439040 h 723192"/>
                <a:gd name="connsiteX78" fmla="*/ 4033921 w 4540967"/>
                <a:gd name="connsiteY78" fmla="*/ 399611 h 723192"/>
                <a:gd name="connsiteX79" fmla="*/ 4043245 w 4540967"/>
                <a:gd name="connsiteY79" fmla="*/ 392418 h 723192"/>
                <a:gd name="connsiteX80" fmla="*/ 4056300 w 4540967"/>
                <a:gd name="connsiteY80" fmla="*/ 399345 h 723192"/>
                <a:gd name="connsiteX81" fmla="*/ 4055501 w 4540967"/>
                <a:gd name="connsiteY81" fmla="*/ 411067 h 723192"/>
                <a:gd name="connsiteX82" fmla="*/ 3939613 w 4540967"/>
                <a:gd name="connsiteY82" fmla="*/ 615668 h 723192"/>
                <a:gd name="connsiteX83" fmla="*/ 3918567 w 4540967"/>
                <a:gd name="connsiteY83" fmla="*/ 616201 h 723192"/>
                <a:gd name="connsiteX84" fmla="*/ 3795220 w 4540967"/>
                <a:gd name="connsiteY84" fmla="*/ 616201 h 723192"/>
                <a:gd name="connsiteX85" fmla="*/ 3782433 w 4540967"/>
                <a:gd name="connsiteY85" fmla="*/ 628722 h 723192"/>
                <a:gd name="connsiteX86" fmla="*/ 3781634 w 4540967"/>
                <a:gd name="connsiteY86" fmla="*/ 683336 h 723192"/>
                <a:gd name="connsiteX87" fmla="*/ 3741673 w 4540967"/>
                <a:gd name="connsiteY87" fmla="*/ 722497 h 723192"/>
                <a:gd name="connsiteX88" fmla="*/ 3606337 w 4540967"/>
                <a:gd name="connsiteY88" fmla="*/ 722497 h 723192"/>
                <a:gd name="connsiteX89" fmla="*/ 3572771 w 4540967"/>
                <a:gd name="connsiteY89" fmla="*/ 689996 h 723192"/>
                <a:gd name="connsiteX90" fmla="*/ 3572771 w 4540967"/>
                <a:gd name="connsiteY90" fmla="*/ 689463 h 723192"/>
                <a:gd name="connsiteX91" fmla="*/ 3572771 w 4540967"/>
                <a:gd name="connsiteY91" fmla="*/ 607410 h 723192"/>
                <a:gd name="connsiteX92" fmla="*/ 3569840 w 4540967"/>
                <a:gd name="connsiteY92" fmla="*/ 604479 h 723192"/>
                <a:gd name="connsiteX93" fmla="*/ 3516558 w 4540967"/>
                <a:gd name="connsiteY93" fmla="*/ 604479 h 723192"/>
                <a:gd name="connsiteX94" fmla="*/ 3484589 w 4540967"/>
                <a:gd name="connsiteY94" fmla="*/ 572510 h 723192"/>
                <a:gd name="connsiteX95" fmla="*/ 3484589 w 4540967"/>
                <a:gd name="connsiteY95" fmla="*/ 51151 h 723192"/>
                <a:gd name="connsiteX96" fmla="*/ 3471802 w 4540967"/>
                <a:gd name="connsiteY96" fmla="*/ 38363 h 723192"/>
                <a:gd name="connsiteX97" fmla="*/ 3276792 w 4540967"/>
                <a:gd name="connsiteY97" fmla="*/ 38363 h 723192"/>
                <a:gd name="connsiteX98" fmla="*/ 3263737 w 4540967"/>
                <a:gd name="connsiteY98" fmla="*/ 51416 h 723192"/>
                <a:gd name="connsiteX99" fmla="*/ 3263737 w 4540967"/>
                <a:gd name="connsiteY99" fmla="*/ 111625 h 723192"/>
                <a:gd name="connsiteX100" fmla="*/ 3272263 w 4540967"/>
                <a:gd name="connsiteY100" fmla="*/ 120150 h 723192"/>
                <a:gd name="connsiteX101" fmla="*/ 3331139 w 4540967"/>
                <a:gd name="connsiteY101" fmla="*/ 120150 h 723192"/>
                <a:gd name="connsiteX102" fmla="*/ 3362841 w 4540967"/>
                <a:gd name="connsiteY102" fmla="*/ 151852 h 723192"/>
                <a:gd name="connsiteX103" fmla="*/ 3362841 w 4540967"/>
                <a:gd name="connsiteY103" fmla="*/ 565850 h 723192"/>
                <a:gd name="connsiteX104" fmla="*/ 3323413 w 4540967"/>
                <a:gd name="connsiteY104" fmla="*/ 605278 h 723192"/>
                <a:gd name="connsiteX105" fmla="*/ 3280255 w 4540967"/>
                <a:gd name="connsiteY105" fmla="*/ 605278 h 723192"/>
                <a:gd name="connsiteX106" fmla="*/ 3269599 w 4540967"/>
                <a:gd name="connsiteY106" fmla="*/ 615934 h 723192"/>
                <a:gd name="connsiteX107" fmla="*/ 3269599 w 4540967"/>
                <a:gd name="connsiteY107" fmla="*/ 686266 h 723192"/>
                <a:gd name="connsiteX108" fmla="*/ 3258943 w 4540967"/>
                <a:gd name="connsiteY108" fmla="*/ 712374 h 723192"/>
                <a:gd name="connsiteX109" fmla="*/ 3233101 w 4540967"/>
                <a:gd name="connsiteY109" fmla="*/ 723030 h 723192"/>
                <a:gd name="connsiteX110" fmla="*/ 3232834 w 4540967"/>
                <a:gd name="connsiteY110" fmla="*/ 723030 h 723192"/>
                <a:gd name="connsiteX111" fmla="*/ 3045017 w 4540967"/>
                <a:gd name="connsiteY111" fmla="*/ 721432 h 723192"/>
                <a:gd name="connsiteX112" fmla="*/ 2941917 w 4540967"/>
                <a:gd name="connsiteY112" fmla="*/ 721432 h 723192"/>
                <a:gd name="connsiteX113" fmla="*/ 2926732 w 4540967"/>
                <a:gd name="connsiteY113" fmla="*/ 711042 h 723192"/>
                <a:gd name="connsiteX114" fmla="*/ 2934725 w 4540967"/>
                <a:gd name="connsiteY114" fmla="*/ 692127 h 723192"/>
                <a:gd name="connsiteX115" fmla="*/ 3030631 w 4540967"/>
                <a:gd name="connsiteY115" fmla="*/ 612471 h 723192"/>
                <a:gd name="connsiteX116" fmla="*/ 3087909 w 4540967"/>
                <a:gd name="connsiteY116" fmla="*/ 361249 h 723192"/>
                <a:gd name="connsiteX117" fmla="*/ 3031697 w 4540967"/>
                <a:gd name="connsiteY117" fmla="*/ 111625 h 723192"/>
                <a:gd name="connsiteX118" fmla="*/ 2869188 w 4540967"/>
                <a:gd name="connsiteY118" fmla="*/ 27174 h 723192"/>
                <a:gd name="connsiteX119" fmla="*/ 2706680 w 4540967"/>
                <a:gd name="connsiteY119" fmla="*/ 111891 h 723192"/>
                <a:gd name="connsiteX120" fmla="*/ 2650734 w 4540967"/>
                <a:gd name="connsiteY120" fmla="*/ 360982 h 723192"/>
                <a:gd name="connsiteX121" fmla="*/ 2708012 w 4540967"/>
                <a:gd name="connsiteY121" fmla="*/ 611938 h 723192"/>
                <a:gd name="connsiteX122" fmla="*/ 2808447 w 4540967"/>
                <a:gd name="connsiteY122" fmla="*/ 688131 h 723192"/>
                <a:gd name="connsiteX123" fmla="*/ 2818571 w 4540967"/>
                <a:gd name="connsiteY123" fmla="*/ 701984 h 723192"/>
                <a:gd name="connsiteX124" fmla="*/ 2803386 w 4540967"/>
                <a:gd name="connsiteY124" fmla="*/ 717702 h 723192"/>
                <a:gd name="connsiteX125" fmla="*/ 2803119 w 4540967"/>
                <a:gd name="connsiteY125" fmla="*/ 717702 h 723192"/>
                <a:gd name="connsiteX126" fmla="*/ 2684568 w 4540967"/>
                <a:gd name="connsiteY126" fmla="*/ 716104 h 723192"/>
                <a:gd name="connsiteX127" fmla="*/ 2553229 w 4540967"/>
                <a:gd name="connsiteY127" fmla="*/ 714239 h 723192"/>
                <a:gd name="connsiteX128" fmla="*/ 2518862 w 4540967"/>
                <a:gd name="connsiteY128" fmla="*/ 679872 h 723192"/>
                <a:gd name="connsiteX129" fmla="*/ 2518596 w 4540967"/>
                <a:gd name="connsiteY129" fmla="*/ 670282 h 723192"/>
                <a:gd name="connsiteX130" fmla="*/ 2519395 w 4540967"/>
                <a:gd name="connsiteY130" fmla="*/ 520561 h 723192"/>
                <a:gd name="connsiteX131" fmla="*/ 2518596 w 4540967"/>
                <a:gd name="connsiteY131" fmla="*/ 518429 h 723192"/>
                <a:gd name="connsiteX132" fmla="*/ 2516465 w 4540967"/>
                <a:gd name="connsiteY132" fmla="*/ 517630 h 723192"/>
                <a:gd name="connsiteX133" fmla="*/ 2443203 w 4540967"/>
                <a:gd name="connsiteY133" fmla="*/ 517630 h 723192"/>
                <a:gd name="connsiteX134" fmla="*/ 2437875 w 4540967"/>
                <a:gd name="connsiteY134" fmla="*/ 522958 h 723192"/>
                <a:gd name="connsiteX135" fmla="*/ 2437875 w 4540967"/>
                <a:gd name="connsiteY135" fmla="*/ 581568 h 723192"/>
                <a:gd name="connsiteX136" fmla="*/ 2414164 w 4540967"/>
                <a:gd name="connsiteY136" fmla="*/ 605278 h 723192"/>
                <a:gd name="connsiteX137" fmla="*/ 2236737 w 4540967"/>
                <a:gd name="connsiteY137" fmla="*/ 605278 h 723192"/>
                <a:gd name="connsiteX138" fmla="*/ 2223683 w 4540967"/>
                <a:gd name="connsiteY138" fmla="*/ 601016 h 723192"/>
                <a:gd name="connsiteX139" fmla="*/ 2216490 w 4540967"/>
                <a:gd name="connsiteY139" fmla="*/ 580502 h 723192"/>
                <a:gd name="connsiteX140" fmla="*/ 2245529 w 4540967"/>
                <a:gd name="connsiteY140" fmla="*/ 513367 h 723192"/>
                <a:gd name="connsiteX141" fmla="*/ 2371006 w 4540967"/>
                <a:gd name="connsiteY141" fmla="*/ 399345 h 723192"/>
                <a:gd name="connsiteX142" fmla="*/ 2459454 w 4540967"/>
                <a:gd name="connsiteY142" fmla="*/ 330079 h 723192"/>
                <a:gd name="connsiteX143" fmla="*/ 2498882 w 4540967"/>
                <a:gd name="connsiteY143" fmla="*/ 273334 h 723192"/>
                <a:gd name="connsiteX144" fmla="*/ 2514334 w 4540967"/>
                <a:gd name="connsiteY144" fmla="*/ 200073 h 723192"/>
                <a:gd name="connsiteX145" fmla="*/ 2463450 w 4540967"/>
                <a:gd name="connsiteY145" fmla="*/ 76726 h 723192"/>
                <a:gd name="connsiteX146" fmla="*/ 2320655 w 4540967"/>
                <a:gd name="connsiteY146" fmla="*/ 26641 h 723192"/>
                <a:gd name="connsiteX147" fmla="*/ 2217555 w 4540967"/>
                <a:gd name="connsiteY147" fmla="*/ 47687 h 723192"/>
                <a:gd name="connsiteX148" fmla="*/ 2144561 w 4540967"/>
                <a:gd name="connsiteY148" fmla="*/ 114023 h 723192"/>
                <a:gd name="connsiteX149" fmla="*/ 2117387 w 4540967"/>
                <a:gd name="connsiteY149" fmla="*/ 239234 h 723192"/>
                <a:gd name="connsiteX150" fmla="*/ 2119784 w 4540967"/>
                <a:gd name="connsiteY150" fmla="*/ 241632 h 723192"/>
                <a:gd name="connsiteX151" fmla="*/ 2205567 w 4540967"/>
                <a:gd name="connsiteY151" fmla="*/ 245628 h 723192"/>
                <a:gd name="connsiteX152" fmla="*/ 2215691 w 4540967"/>
                <a:gd name="connsiteY152" fmla="*/ 236571 h 723192"/>
                <a:gd name="connsiteX153" fmla="*/ 2238335 w 4540967"/>
                <a:gd name="connsiteY153" fmla="*/ 144926 h 723192"/>
                <a:gd name="connsiteX154" fmla="*/ 2309200 w 4540967"/>
                <a:gd name="connsiteY154" fmla="*/ 104965 h 723192"/>
                <a:gd name="connsiteX155" fmla="*/ 2365145 w 4540967"/>
                <a:gd name="connsiteY155" fmla="*/ 129475 h 723192"/>
                <a:gd name="connsiteX156" fmla="*/ 2386991 w 4540967"/>
                <a:gd name="connsiteY156" fmla="*/ 189682 h 723192"/>
                <a:gd name="connsiteX157" fmla="*/ 2359817 w 4540967"/>
                <a:gd name="connsiteY157" fmla="*/ 272535 h 723192"/>
                <a:gd name="connsiteX158" fmla="*/ 2256451 w 4540967"/>
                <a:gd name="connsiteY158" fmla="*/ 378566 h 723192"/>
                <a:gd name="connsiteX159" fmla="*/ 2166938 w 4540967"/>
                <a:gd name="connsiteY159" fmla="*/ 476337 h 723192"/>
                <a:gd name="connsiteX160" fmla="*/ 2121915 w 4540967"/>
                <a:gd name="connsiteY160" fmla="*/ 566383 h 723192"/>
                <a:gd name="connsiteX161" fmla="*/ 2108063 w 4540967"/>
                <a:gd name="connsiteY161" fmla="*/ 675343 h 723192"/>
                <a:gd name="connsiteX162" fmla="*/ 2069167 w 4540967"/>
                <a:gd name="connsiteY162" fmla="*/ 712640 h 723192"/>
                <a:gd name="connsiteX163" fmla="*/ 2020148 w 4540967"/>
                <a:gd name="connsiteY163" fmla="*/ 712640 h 723192"/>
                <a:gd name="connsiteX164" fmla="*/ 13833 w 4540967"/>
                <a:gd name="connsiteY164" fmla="*/ 712640 h 723192"/>
                <a:gd name="connsiteX165" fmla="*/ 247 w 4540967"/>
                <a:gd name="connsiteY165" fmla="*/ 701984 h 723192"/>
                <a:gd name="connsiteX166" fmla="*/ 13301 w 4540967"/>
                <a:gd name="connsiteY166" fmla="*/ 686000 h 723192"/>
                <a:gd name="connsiteX167" fmla="*/ 2020148 w 4540967"/>
                <a:gd name="connsiteY167" fmla="*/ 686000 h 723192"/>
                <a:gd name="connsiteX168" fmla="*/ 2069167 w 4540967"/>
                <a:gd name="connsiteY168" fmla="*/ 686000 h 723192"/>
                <a:gd name="connsiteX169" fmla="*/ 2081421 w 4540967"/>
                <a:gd name="connsiteY169" fmla="*/ 674278 h 723192"/>
                <a:gd name="connsiteX170" fmla="*/ 2096340 w 4540967"/>
                <a:gd name="connsiteY170" fmla="*/ 558923 h 723192"/>
                <a:gd name="connsiteX171" fmla="*/ 2145359 w 4540967"/>
                <a:gd name="connsiteY171" fmla="*/ 460885 h 723192"/>
                <a:gd name="connsiteX172" fmla="*/ 2238602 w 4540967"/>
                <a:gd name="connsiteY172" fmla="*/ 358851 h 723192"/>
                <a:gd name="connsiteX173" fmla="*/ 2338505 w 4540967"/>
                <a:gd name="connsiteY173" fmla="*/ 256817 h 723192"/>
                <a:gd name="connsiteX174" fmla="*/ 2360350 w 4540967"/>
                <a:gd name="connsiteY174" fmla="*/ 189682 h 723192"/>
                <a:gd name="connsiteX175" fmla="*/ 2345431 w 4540967"/>
                <a:gd name="connsiteY175" fmla="*/ 147590 h 723192"/>
                <a:gd name="connsiteX176" fmla="*/ 2309200 w 4540967"/>
                <a:gd name="connsiteY176" fmla="*/ 131872 h 723192"/>
                <a:gd name="connsiteX177" fmla="*/ 2261247 w 4540967"/>
                <a:gd name="connsiteY177" fmla="*/ 158512 h 723192"/>
                <a:gd name="connsiteX178" fmla="*/ 2242331 w 4540967"/>
                <a:gd name="connsiteY178" fmla="*/ 238968 h 723192"/>
                <a:gd name="connsiteX179" fmla="*/ 2204501 w 4540967"/>
                <a:gd name="connsiteY179" fmla="*/ 272535 h 723192"/>
                <a:gd name="connsiteX180" fmla="*/ 2118719 w 4540967"/>
                <a:gd name="connsiteY180" fmla="*/ 268539 h 723192"/>
                <a:gd name="connsiteX181" fmla="*/ 2091012 w 4540967"/>
                <a:gd name="connsiteY181" fmla="*/ 238968 h 723192"/>
                <a:gd name="connsiteX182" fmla="*/ 2121649 w 4540967"/>
                <a:gd name="connsiteY182" fmla="*/ 100969 h 723192"/>
                <a:gd name="connsiteX183" fmla="*/ 2206633 w 4540967"/>
                <a:gd name="connsiteY183" fmla="*/ 23710 h 723192"/>
                <a:gd name="connsiteX184" fmla="*/ 2320655 w 4540967"/>
                <a:gd name="connsiteY184" fmla="*/ 0 h 723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</a:cxnLst>
              <a:rect l="l" t="t" r="r" b="b"/>
              <a:pathLst>
                <a:path w="4540967" h="723192">
                  <a:moveTo>
                    <a:pt x="2320655" y="0"/>
                  </a:moveTo>
                  <a:cubicBezTo>
                    <a:pt x="2388323" y="0"/>
                    <a:pt x="2442404" y="19182"/>
                    <a:pt x="2481565" y="57012"/>
                  </a:cubicBezTo>
                  <a:cubicBezTo>
                    <a:pt x="2520727" y="95107"/>
                    <a:pt x="2540708" y="143061"/>
                    <a:pt x="2540708" y="199540"/>
                  </a:cubicBezTo>
                  <a:cubicBezTo>
                    <a:pt x="2540708" y="229910"/>
                    <a:pt x="2534581" y="258149"/>
                    <a:pt x="2522858" y="283991"/>
                  </a:cubicBezTo>
                  <a:cubicBezTo>
                    <a:pt x="2511136" y="309566"/>
                    <a:pt x="2495951" y="331145"/>
                    <a:pt x="2477836" y="348728"/>
                  </a:cubicBezTo>
                  <a:cubicBezTo>
                    <a:pt x="2460253" y="365778"/>
                    <a:pt x="2430415" y="389222"/>
                    <a:pt x="2386458" y="420658"/>
                  </a:cubicBezTo>
                  <a:cubicBezTo>
                    <a:pt x="2323586" y="465681"/>
                    <a:pt x="2283891" y="501379"/>
                    <a:pt x="2268440" y="526955"/>
                  </a:cubicBezTo>
                  <a:cubicBezTo>
                    <a:pt x="2256984" y="545869"/>
                    <a:pt x="2248991" y="563186"/>
                    <a:pt x="2244463" y="578371"/>
                  </a:cubicBezTo>
                  <a:lnTo>
                    <a:pt x="2411501" y="578371"/>
                  </a:lnTo>
                  <a:lnTo>
                    <a:pt x="2411501" y="522692"/>
                  </a:lnTo>
                  <a:cubicBezTo>
                    <a:pt x="2411501" y="505109"/>
                    <a:pt x="2425886" y="490723"/>
                    <a:pt x="2443469" y="490723"/>
                  </a:cubicBezTo>
                  <a:lnTo>
                    <a:pt x="2515932" y="490723"/>
                  </a:lnTo>
                  <a:cubicBezTo>
                    <a:pt x="2522060" y="490723"/>
                    <a:pt x="2528187" y="492322"/>
                    <a:pt x="2533248" y="495785"/>
                  </a:cubicBezTo>
                  <a:cubicBezTo>
                    <a:pt x="2541507" y="501645"/>
                    <a:pt x="2546303" y="510703"/>
                    <a:pt x="2546303" y="520294"/>
                  </a:cubicBezTo>
                  <a:lnTo>
                    <a:pt x="2545503" y="670015"/>
                  </a:lnTo>
                  <a:cubicBezTo>
                    <a:pt x="2545592" y="673034"/>
                    <a:pt x="2545681" y="676053"/>
                    <a:pt x="2545770" y="679073"/>
                  </a:cubicBezTo>
                  <a:cubicBezTo>
                    <a:pt x="2545770" y="683602"/>
                    <a:pt x="2549499" y="687065"/>
                    <a:pt x="2554029" y="687332"/>
                  </a:cubicBezTo>
                  <a:lnTo>
                    <a:pt x="2685367" y="689196"/>
                  </a:lnTo>
                  <a:lnTo>
                    <a:pt x="2755432" y="690262"/>
                  </a:lnTo>
                  <a:cubicBezTo>
                    <a:pt x="2729591" y="674278"/>
                    <a:pt x="2703483" y="652432"/>
                    <a:pt x="2686433" y="626857"/>
                  </a:cubicBezTo>
                  <a:cubicBezTo>
                    <a:pt x="2645406" y="565317"/>
                    <a:pt x="2624892" y="475804"/>
                    <a:pt x="2624892" y="361249"/>
                  </a:cubicBezTo>
                  <a:cubicBezTo>
                    <a:pt x="2624892" y="248825"/>
                    <a:pt x="2645140" y="160378"/>
                    <a:pt x="2684834" y="97772"/>
                  </a:cubicBezTo>
                  <a:cubicBezTo>
                    <a:pt x="2725328" y="32768"/>
                    <a:pt x="2787401" y="0"/>
                    <a:pt x="2869188" y="0"/>
                  </a:cubicBezTo>
                  <a:cubicBezTo>
                    <a:pt x="2950709" y="0"/>
                    <a:pt x="3012782" y="32502"/>
                    <a:pt x="3054075" y="96440"/>
                  </a:cubicBezTo>
                  <a:cubicBezTo>
                    <a:pt x="3094036" y="158779"/>
                    <a:pt x="3114283" y="247493"/>
                    <a:pt x="3114283" y="360450"/>
                  </a:cubicBezTo>
                  <a:cubicBezTo>
                    <a:pt x="3114283" y="475538"/>
                    <a:pt x="3093503" y="564784"/>
                    <a:pt x="3052477" y="626325"/>
                  </a:cubicBezTo>
                  <a:cubicBezTo>
                    <a:pt x="3036226" y="650834"/>
                    <a:pt x="3008519" y="675610"/>
                    <a:pt x="2981879" y="693992"/>
                  </a:cubicBezTo>
                  <a:lnTo>
                    <a:pt x="3045017" y="693992"/>
                  </a:lnTo>
                  <a:lnTo>
                    <a:pt x="3232834" y="695590"/>
                  </a:lnTo>
                  <a:cubicBezTo>
                    <a:pt x="3235498" y="695590"/>
                    <a:pt x="3237896" y="694525"/>
                    <a:pt x="3240027" y="692660"/>
                  </a:cubicBezTo>
                  <a:cubicBezTo>
                    <a:pt x="3241893" y="690795"/>
                    <a:pt x="3242958" y="688397"/>
                    <a:pt x="3242958" y="685467"/>
                  </a:cubicBezTo>
                  <a:lnTo>
                    <a:pt x="3242958" y="615402"/>
                  </a:lnTo>
                  <a:cubicBezTo>
                    <a:pt x="3242958" y="594888"/>
                    <a:pt x="3259475" y="578104"/>
                    <a:pt x="3280255" y="578104"/>
                  </a:cubicBezTo>
                  <a:lnTo>
                    <a:pt x="3323413" y="578104"/>
                  </a:lnTo>
                  <a:cubicBezTo>
                    <a:pt x="3330339" y="578104"/>
                    <a:pt x="3336201" y="572510"/>
                    <a:pt x="3336201" y="565317"/>
                  </a:cubicBezTo>
                  <a:lnTo>
                    <a:pt x="3336201" y="151586"/>
                  </a:lnTo>
                  <a:cubicBezTo>
                    <a:pt x="3336201" y="148656"/>
                    <a:pt x="3333803" y="146524"/>
                    <a:pt x="3331139" y="146524"/>
                  </a:cubicBezTo>
                  <a:lnTo>
                    <a:pt x="3272263" y="146524"/>
                  </a:lnTo>
                  <a:cubicBezTo>
                    <a:pt x="3252815" y="146524"/>
                    <a:pt x="3237097" y="130806"/>
                    <a:pt x="3237097" y="111359"/>
                  </a:cubicBezTo>
                  <a:lnTo>
                    <a:pt x="3237097" y="51151"/>
                  </a:lnTo>
                  <a:cubicBezTo>
                    <a:pt x="3237097" y="29305"/>
                    <a:pt x="3254947" y="11456"/>
                    <a:pt x="3276792" y="11456"/>
                  </a:cubicBezTo>
                  <a:lnTo>
                    <a:pt x="3471802" y="11456"/>
                  </a:lnTo>
                  <a:cubicBezTo>
                    <a:pt x="3493647" y="11456"/>
                    <a:pt x="3511230" y="29039"/>
                    <a:pt x="3511230" y="50884"/>
                  </a:cubicBezTo>
                  <a:lnTo>
                    <a:pt x="3511230" y="572776"/>
                  </a:lnTo>
                  <a:cubicBezTo>
                    <a:pt x="3511230" y="575707"/>
                    <a:pt x="3513628" y="578104"/>
                    <a:pt x="3516558" y="578104"/>
                  </a:cubicBezTo>
                  <a:lnTo>
                    <a:pt x="3570106" y="578104"/>
                  </a:lnTo>
                  <a:cubicBezTo>
                    <a:pt x="3586357" y="578104"/>
                    <a:pt x="3599677" y="591425"/>
                    <a:pt x="3599677" y="607676"/>
                  </a:cubicBezTo>
                  <a:lnTo>
                    <a:pt x="3599677" y="689463"/>
                  </a:lnTo>
                  <a:cubicBezTo>
                    <a:pt x="3599944" y="693193"/>
                    <a:pt x="3602874" y="695856"/>
                    <a:pt x="3606604" y="695856"/>
                  </a:cubicBezTo>
                  <a:lnTo>
                    <a:pt x="3741939" y="695856"/>
                  </a:lnTo>
                  <a:cubicBezTo>
                    <a:pt x="3749132" y="695856"/>
                    <a:pt x="3754993" y="689996"/>
                    <a:pt x="3755259" y="682802"/>
                  </a:cubicBezTo>
                  <a:cubicBezTo>
                    <a:pt x="3755525" y="664598"/>
                    <a:pt x="3755792" y="646394"/>
                    <a:pt x="3756059" y="628189"/>
                  </a:cubicBezTo>
                  <a:cubicBezTo>
                    <a:pt x="3756325" y="606877"/>
                    <a:pt x="3774174" y="589294"/>
                    <a:pt x="3795487" y="589294"/>
                  </a:cubicBezTo>
                  <a:lnTo>
                    <a:pt x="3918834" y="589294"/>
                  </a:lnTo>
                  <a:lnTo>
                    <a:pt x="3939880" y="588761"/>
                  </a:lnTo>
                  <a:cubicBezTo>
                    <a:pt x="3987300" y="588761"/>
                    <a:pt x="4016605" y="537611"/>
                    <a:pt x="4026995" y="436909"/>
                  </a:cubicBezTo>
                  <a:cubicBezTo>
                    <a:pt x="3994493" y="456090"/>
                    <a:pt x="3957729" y="465681"/>
                    <a:pt x="3916969" y="465681"/>
                  </a:cubicBezTo>
                  <a:cubicBezTo>
                    <a:pt x="3863155" y="465681"/>
                    <a:pt x="3816800" y="445167"/>
                    <a:pt x="3778970" y="404940"/>
                  </a:cubicBezTo>
                  <a:cubicBezTo>
                    <a:pt x="3741406" y="364978"/>
                    <a:pt x="3722225" y="309832"/>
                    <a:pt x="3722225" y="241366"/>
                  </a:cubicBezTo>
                  <a:cubicBezTo>
                    <a:pt x="3722225" y="172366"/>
                    <a:pt x="3742738" y="114289"/>
                    <a:pt x="3782699" y="69000"/>
                  </a:cubicBezTo>
                  <a:cubicBezTo>
                    <a:pt x="3823193" y="23178"/>
                    <a:pt x="3880205" y="0"/>
                    <a:pt x="3951602" y="0"/>
                  </a:cubicBezTo>
                  <a:cubicBezTo>
                    <a:pt x="4031257" y="0"/>
                    <a:pt x="4093597" y="28772"/>
                    <a:pt x="4136755" y="85517"/>
                  </a:cubicBezTo>
                  <a:cubicBezTo>
                    <a:pt x="4179113" y="141196"/>
                    <a:pt x="4200693" y="233373"/>
                    <a:pt x="4200693" y="359650"/>
                  </a:cubicBezTo>
                  <a:cubicBezTo>
                    <a:pt x="4200693" y="535479"/>
                    <a:pt x="4153538" y="647903"/>
                    <a:pt x="4060029" y="695590"/>
                  </a:cubicBezTo>
                  <a:lnTo>
                    <a:pt x="4140751" y="695856"/>
                  </a:lnTo>
                  <a:lnTo>
                    <a:pt x="4540967" y="695856"/>
                  </a:lnTo>
                  <a:lnTo>
                    <a:pt x="4540967" y="723192"/>
                  </a:lnTo>
                  <a:lnTo>
                    <a:pt x="4140751" y="722497"/>
                  </a:lnTo>
                  <a:lnTo>
                    <a:pt x="3949737" y="721698"/>
                  </a:lnTo>
                  <a:cubicBezTo>
                    <a:pt x="3938015" y="721698"/>
                    <a:pt x="3938281" y="695324"/>
                    <a:pt x="3949737" y="695324"/>
                  </a:cubicBezTo>
                  <a:cubicBezTo>
                    <a:pt x="4041115" y="694525"/>
                    <a:pt x="4075215" y="668683"/>
                    <a:pt x="4114377" y="613803"/>
                  </a:cubicBezTo>
                  <a:cubicBezTo>
                    <a:pt x="4153805" y="558390"/>
                    <a:pt x="4174052" y="472874"/>
                    <a:pt x="4174052" y="359917"/>
                  </a:cubicBezTo>
                  <a:cubicBezTo>
                    <a:pt x="4174052" y="239767"/>
                    <a:pt x="4154338" y="152918"/>
                    <a:pt x="4115709" y="102035"/>
                  </a:cubicBezTo>
                  <a:cubicBezTo>
                    <a:pt x="4077346" y="51683"/>
                    <a:pt x="4023532" y="26907"/>
                    <a:pt x="3951602" y="26907"/>
                  </a:cubicBezTo>
                  <a:cubicBezTo>
                    <a:pt x="3887131" y="26907"/>
                    <a:pt x="3838379" y="46622"/>
                    <a:pt x="3802414" y="86849"/>
                  </a:cubicBezTo>
                  <a:cubicBezTo>
                    <a:pt x="3766715" y="127077"/>
                    <a:pt x="3748599" y="179026"/>
                    <a:pt x="3748599" y="241366"/>
                  </a:cubicBezTo>
                  <a:cubicBezTo>
                    <a:pt x="3748599" y="302906"/>
                    <a:pt x="3765383" y="351658"/>
                    <a:pt x="3798151" y="386824"/>
                  </a:cubicBezTo>
                  <a:cubicBezTo>
                    <a:pt x="3831185" y="421990"/>
                    <a:pt x="3870081" y="439040"/>
                    <a:pt x="3916702" y="439040"/>
                  </a:cubicBezTo>
                  <a:cubicBezTo>
                    <a:pt x="3961459" y="439040"/>
                    <a:pt x="4001153" y="425720"/>
                    <a:pt x="4033921" y="399611"/>
                  </a:cubicBezTo>
                  <a:lnTo>
                    <a:pt x="4043245" y="392418"/>
                  </a:lnTo>
                  <a:cubicBezTo>
                    <a:pt x="4048840" y="388156"/>
                    <a:pt x="4056833" y="392418"/>
                    <a:pt x="4056300" y="399345"/>
                  </a:cubicBezTo>
                  <a:lnTo>
                    <a:pt x="4055501" y="411067"/>
                  </a:lnTo>
                  <a:cubicBezTo>
                    <a:pt x="4046709" y="546669"/>
                    <a:pt x="4007547" y="615402"/>
                    <a:pt x="3939613" y="615668"/>
                  </a:cubicBezTo>
                  <a:lnTo>
                    <a:pt x="3918567" y="616201"/>
                  </a:lnTo>
                  <a:lnTo>
                    <a:pt x="3795220" y="616201"/>
                  </a:lnTo>
                  <a:cubicBezTo>
                    <a:pt x="3788294" y="616201"/>
                    <a:pt x="3782433" y="621795"/>
                    <a:pt x="3782433" y="628722"/>
                  </a:cubicBezTo>
                  <a:lnTo>
                    <a:pt x="3781634" y="683336"/>
                  </a:lnTo>
                  <a:cubicBezTo>
                    <a:pt x="3781367" y="704914"/>
                    <a:pt x="3763251" y="722497"/>
                    <a:pt x="3741673" y="722497"/>
                  </a:cubicBezTo>
                  <a:lnTo>
                    <a:pt x="3606337" y="722497"/>
                  </a:lnTo>
                  <a:cubicBezTo>
                    <a:pt x="3588222" y="722497"/>
                    <a:pt x="3573303" y="708378"/>
                    <a:pt x="3572771" y="689996"/>
                  </a:cubicBezTo>
                  <a:lnTo>
                    <a:pt x="3572771" y="689463"/>
                  </a:lnTo>
                  <a:lnTo>
                    <a:pt x="3572771" y="607410"/>
                  </a:lnTo>
                  <a:cubicBezTo>
                    <a:pt x="3572771" y="605811"/>
                    <a:pt x="3571438" y="604479"/>
                    <a:pt x="3569840" y="604479"/>
                  </a:cubicBezTo>
                  <a:lnTo>
                    <a:pt x="3516558" y="604479"/>
                  </a:lnTo>
                  <a:cubicBezTo>
                    <a:pt x="3498976" y="604479"/>
                    <a:pt x="3484589" y="590093"/>
                    <a:pt x="3484589" y="572510"/>
                  </a:cubicBezTo>
                  <a:lnTo>
                    <a:pt x="3484589" y="51151"/>
                  </a:lnTo>
                  <a:cubicBezTo>
                    <a:pt x="3484589" y="43958"/>
                    <a:pt x="3478729" y="38363"/>
                    <a:pt x="3471802" y="38363"/>
                  </a:cubicBezTo>
                  <a:lnTo>
                    <a:pt x="3276792" y="38363"/>
                  </a:lnTo>
                  <a:cubicBezTo>
                    <a:pt x="3269599" y="38363"/>
                    <a:pt x="3263737" y="44224"/>
                    <a:pt x="3263737" y="51416"/>
                  </a:cubicBezTo>
                  <a:lnTo>
                    <a:pt x="3263737" y="111625"/>
                  </a:lnTo>
                  <a:cubicBezTo>
                    <a:pt x="3263737" y="116154"/>
                    <a:pt x="3267467" y="120150"/>
                    <a:pt x="3272263" y="120150"/>
                  </a:cubicBezTo>
                  <a:lnTo>
                    <a:pt x="3331139" y="120150"/>
                  </a:lnTo>
                  <a:cubicBezTo>
                    <a:pt x="3348722" y="120150"/>
                    <a:pt x="3362841" y="134270"/>
                    <a:pt x="3362841" y="151852"/>
                  </a:cubicBezTo>
                  <a:lnTo>
                    <a:pt x="3362841" y="565850"/>
                  </a:lnTo>
                  <a:cubicBezTo>
                    <a:pt x="3362841" y="587696"/>
                    <a:pt x="3345258" y="605278"/>
                    <a:pt x="3323413" y="605278"/>
                  </a:cubicBezTo>
                  <a:lnTo>
                    <a:pt x="3280255" y="605278"/>
                  </a:lnTo>
                  <a:cubicBezTo>
                    <a:pt x="3274393" y="605278"/>
                    <a:pt x="3269599" y="610074"/>
                    <a:pt x="3269599" y="615934"/>
                  </a:cubicBezTo>
                  <a:lnTo>
                    <a:pt x="3269599" y="686266"/>
                  </a:lnTo>
                  <a:cubicBezTo>
                    <a:pt x="3269599" y="696123"/>
                    <a:pt x="3265869" y="705181"/>
                    <a:pt x="3258943" y="712374"/>
                  </a:cubicBezTo>
                  <a:cubicBezTo>
                    <a:pt x="3252016" y="719301"/>
                    <a:pt x="3242958" y="723030"/>
                    <a:pt x="3233101" y="723030"/>
                  </a:cubicBezTo>
                  <a:lnTo>
                    <a:pt x="3232834" y="723030"/>
                  </a:lnTo>
                  <a:lnTo>
                    <a:pt x="3045017" y="721432"/>
                  </a:lnTo>
                  <a:lnTo>
                    <a:pt x="2941917" y="721432"/>
                  </a:lnTo>
                  <a:cubicBezTo>
                    <a:pt x="2935258" y="721432"/>
                    <a:pt x="2928863" y="717436"/>
                    <a:pt x="2926732" y="711042"/>
                  </a:cubicBezTo>
                  <a:cubicBezTo>
                    <a:pt x="2924068" y="703582"/>
                    <a:pt x="2927532" y="695324"/>
                    <a:pt x="2934725" y="692127"/>
                  </a:cubicBezTo>
                  <a:cubicBezTo>
                    <a:pt x="2965628" y="677208"/>
                    <a:pt x="3009851" y="643374"/>
                    <a:pt x="3030631" y="612471"/>
                  </a:cubicBezTo>
                  <a:cubicBezTo>
                    <a:pt x="3068727" y="555460"/>
                    <a:pt x="3087909" y="471009"/>
                    <a:pt x="3087909" y="361249"/>
                  </a:cubicBezTo>
                  <a:cubicBezTo>
                    <a:pt x="3087909" y="253354"/>
                    <a:pt x="3068994" y="169436"/>
                    <a:pt x="3031697" y="111625"/>
                  </a:cubicBezTo>
                  <a:cubicBezTo>
                    <a:pt x="2995199" y="54880"/>
                    <a:pt x="2942184" y="27174"/>
                    <a:pt x="2869188" y="27174"/>
                  </a:cubicBezTo>
                  <a:cubicBezTo>
                    <a:pt x="2796193" y="27174"/>
                    <a:pt x="2742911" y="54880"/>
                    <a:pt x="2706680" y="111891"/>
                  </a:cubicBezTo>
                  <a:cubicBezTo>
                    <a:pt x="2669649" y="169968"/>
                    <a:pt x="2650734" y="253886"/>
                    <a:pt x="2650734" y="360982"/>
                  </a:cubicBezTo>
                  <a:cubicBezTo>
                    <a:pt x="2650734" y="470210"/>
                    <a:pt x="2669915" y="554661"/>
                    <a:pt x="2708012" y="611938"/>
                  </a:cubicBezTo>
                  <a:cubicBezTo>
                    <a:pt x="2730390" y="645506"/>
                    <a:pt x="2774347" y="674278"/>
                    <a:pt x="2808447" y="688131"/>
                  </a:cubicBezTo>
                  <a:cubicBezTo>
                    <a:pt x="2814042" y="690529"/>
                    <a:pt x="2818305" y="695856"/>
                    <a:pt x="2818571" y="701984"/>
                  </a:cubicBezTo>
                  <a:cubicBezTo>
                    <a:pt x="2818837" y="710775"/>
                    <a:pt x="2811644" y="717702"/>
                    <a:pt x="2803386" y="717702"/>
                  </a:cubicBezTo>
                  <a:lnTo>
                    <a:pt x="2803119" y="717702"/>
                  </a:lnTo>
                  <a:lnTo>
                    <a:pt x="2684568" y="716104"/>
                  </a:lnTo>
                  <a:lnTo>
                    <a:pt x="2553229" y="714239"/>
                  </a:lnTo>
                  <a:cubicBezTo>
                    <a:pt x="2534314" y="713972"/>
                    <a:pt x="2519129" y="698787"/>
                    <a:pt x="2518862" y="679872"/>
                  </a:cubicBezTo>
                  <a:lnTo>
                    <a:pt x="2518596" y="670282"/>
                  </a:lnTo>
                  <a:lnTo>
                    <a:pt x="2519395" y="520561"/>
                  </a:lnTo>
                  <a:cubicBezTo>
                    <a:pt x="2519395" y="519495"/>
                    <a:pt x="2518862" y="518962"/>
                    <a:pt x="2518596" y="518429"/>
                  </a:cubicBezTo>
                  <a:cubicBezTo>
                    <a:pt x="2518330" y="517897"/>
                    <a:pt x="2517530" y="517630"/>
                    <a:pt x="2516465" y="517630"/>
                  </a:cubicBezTo>
                  <a:lnTo>
                    <a:pt x="2443203" y="517630"/>
                  </a:lnTo>
                  <a:cubicBezTo>
                    <a:pt x="2440272" y="517630"/>
                    <a:pt x="2437875" y="520028"/>
                    <a:pt x="2437875" y="522958"/>
                  </a:cubicBezTo>
                  <a:lnTo>
                    <a:pt x="2437875" y="581568"/>
                  </a:lnTo>
                  <a:cubicBezTo>
                    <a:pt x="2437875" y="594622"/>
                    <a:pt x="2427218" y="605278"/>
                    <a:pt x="2414164" y="605278"/>
                  </a:cubicBezTo>
                  <a:lnTo>
                    <a:pt x="2236737" y="605278"/>
                  </a:lnTo>
                  <a:cubicBezTo>
                    <a:pt x="2231941" y="605278"/>
                    <a:pt x="2227147" y="603946"/>
                    <a:pt x="2223683" y="601016"/>
                  </a:cubicBezTo>
                  <a:cubicBezTo>
                    <a:pt x="2217555" y="595954"/>
                    <a:pt x="2214892" y="588228"/>
                    <a:pt x="2216490" y="580502"/>
                  </a:cubicBezTo>
                  <a:cubicBezTo>
                    <a:pt x="2221019" y="560522"/>
                    <a:pt x="2230610" y="537877"/>
                    <a:pt x="2245529" y="513367"/>
                  </a:cubicBezTo>
                  <a:cubicBezTo>
                    <a:pt x="2263111" y="484329"/>
                    <a:pt x="2304138" y="447032"/>
                    <a:pt x="2371006" y="399345"/>
                  </a:cubicBezTo>
                  <a:cubicBezTo>
                    <a:pt x="2413365" y="369241"/>
                    <a:pt x="2442937" y="345797"/>
                    <a:pt x="2459454" y="330079"/>
                  </a:cubicBezTo>
                  <a:cubicBezTo>
                    <a:pt x="2475171" y="314894"/>
                    <a:pt x="2488492" y="295979"/>
                    <a:pt x="2498882" y="273334"/>
                  </a:cubicBezTo>
                  <a:cubicBezTo>
                    <a:pt x="2509272" y="251223"/>
                    <a:pt x="2514334" y="226447"/>
                    <a:pt x="2514334" y="200073"/>
                  </a:cubicBezTo>
                  <a:cubicBezTo>
                    <a:pt x="2514334" y="150254"/>
                    <a:pt x="2497550" y="110027"/>
                    <a:pt x="2463450" y="76726"/>
                  </a:cubicBezTo>
                  <a:cubicBezTo>
                    <a:pt x="2429083" y="43424"/>
                    <a:pt x="2381130" y="26641"/>
                    <a:pt x="2320655" y="26641"/>
                  </a:cubicBezTo>
                  <a:cubicBezTo>
                    <a:pt x="2283625" y="26641"/>
                    <a:pt x="2248991" y="33834"/>
                    <a:pt x="2217555" y="47687"/>
                  </a:cubicBezTo>
                  <a:cubicBezTo>
                    <a:pt x="2186919" y="61274"/>
                    <a:pt x="2162409" y="83652"/>
                    <a:pt x="2144561" y="114023"/>
                  </a:cubicBezTo>
                  <a:cubicBezTo>
                    <a:pt x="2128043" y="142262"/>
                    <a:pt x="2118985" y="184354"/>
                    <a:pt x="2117387" y="239234"/>
                  </a:cubicBezTo>
                  <a:cubicBezTo>
                    <a:pt x="2117387" y="240567"/>
                    <a:pt x="2118452" y="241632"/>
                    <a:pt x="2119784" y="241632"/>
                  </a:cubicBezTo>
                  <a:lnTo>
                    <a:pt x="2205567" y="245628"/>
                  </a:lnTo>
                  <a:cubicBezTo>
                    <a:pt x="2210896" y="245894"/>
                    <a:pt x="2215158" y="241898"/>
                    <a:pt x="2215691" y="236571"/>
                  </a:cubicBezTo>
                  <a:cubicBezTo>
                    <a:pt x="2218888" y="195543"/>
                    <a:pt x="2226347" y="165440"/>
                    <a:pt x="2238335" y="144926"/>
                  </a:cubicBezTo>
                  <a:cubicBezTo>
                    <a:pt x="2253255" y="118818"/>
                    <a:pt x="2278030" y="104965"/>
                    <a:pt x="2309200" y="104965"/>
                  </a:cubicBezTo>
                  <a:cubicBezTo>
                    <a:pt x="2331311" y="104965"/>
                    <a:pt x="2350227" y="113223"/>
                    <a:pt x="2365145" y="129475"/>
                  </a:cubicBezTo>
                  <a:cubicBezTo>
                    <a:pt x="2379798" y="145459"/>
                    <a:pt x="2386991" y="165706"/>
                    <a:pt x="2386991" y="189682"/>
                  </a:cubicBezTo>
                  <a:cubicBezTo>
                    <a:pt x="2386991" y="220319"/>
                    <a:pt x="2377933" y="248026"/>
                    <a:pt x="2359817" y="272535"/>
                  </a:cubicBezTo>
                  <a:cubicBezTo>
                    <a:pt x="2342767" y="295713"/>
                    <a:pt x="2308933" y="330346"/>
                    <a:pt x="2256451" y="378566"/>
                  </a:cubicBezTo>
                  <a:cubicBezTo>
                    <a:pt x="2218089" y="413998"/>
                    <a:pt x="2187984" y="446766"/>
                    <a:pt x="2166938" y="476337"/>
                  </a:cubicBezTo>
                  <a:cubicBezTo>
                    <a:pt x="2146159" y="505375"/>
                    <a:pt x="2130973" y="535746"/>
                    <a:pt x="2121915" y="566383"/>
                  </a:cubicBezTo>
                  <a:cubicBezTo>
                    <a:pt x="2114989" y="589560"/>
                    <a:pt x="2109661" y="639911"/>
                    <a:pt x="2108063" y="675343"/>
                  </a:cubicBezTo>
                  <a:cubicBezTo>
                    <a:pt x="2107263" y="696390"/>
                    <a:pt x="2090213" y="712640"/>
                    <a:pt x="2069167" y="712640"/>
                  </a:cubicBezTo>
                  <a:lnTo>
                    <a:pt x="2020148" y="712640"/>
                  </a:lnTo>
                  <a:lnTo>
                    <a:pt x="13833" y="712640"/>
                  </a:lnTo>
                  <a:cubicBezTo>
                    <a:pt x="7440" y="712640"/>
                    <a:pt x="1579" y="708378"/>
                    <a:pt x="247" y="701984"/>
                  </a:cubicBezTo>
                  <a:cubicBezTo>
                    <a:pt x="-1352" y="693459"/>
                    <a:pt x="5042" y="686000"/>
                    <a:pt x="13301" y="686000"/>
                  </a:cubicBezTo>
                  <a:lnTo>
                    <a:pt x="2020148" y="686000"/>
                  </a:lnTo>
                  <a:lnTo>
                    <a:pt x="2069167" y="686000"/>
                  </a:lnTo>
                  <a:cubicBezTo>
                    <a:pt x="2075827" y="686000"/>
                    <a:pt x="2081155" y="680938"/>
                    <a:pt x="2081421" y="674278"/>
                  </a:cubicBezTo>
                  <a:cubicBezTo>
                    <a:pt x="2082753" y="637780"/>
                    <a:pt x="2088614" y="584764"/>
                    <a:pt x="2096340" y="558923"/>
                  </a:cubicBezTo>
                  <a:cubicBezTo>
                    <a:pt x="2106197" y="525355"/>
                    <a:pt x="2122715" y="492322"/>
                    <a:pt x="2145359" y="460885"/>
                  </a:cubicBezTo>
                  <a:cubicBezTo>
                    <a:pt x="2167738" y="429983"/>
                    <a:pt x="2198907" y="395615"/>
                    <a:pt x="2238602" y="358851"/>
                  </a:cubicBezTo>
                  <a:cubicBezTo>
                    <a:pt x="2289219" y="312496"/>
                    <a:pt x="2322787" y="278130"/>
                    <a:pt x="2338505" y="256817"/>
                  </a:cubicBezTo>
                  <a:cubicBezTo>
                    <a:pt x="2353157" y="236836"/>
                    <a:pt x="2360350" y="214991"/>
                    <a:pt x="2360350" y="189682"/>
                  </a:cubicBezTo>
                  <a:cubicBezTo>
                    <a:pt x="2360350" y="172366"/>
                    <a:pt x="2355555" y="158512"/>
                    <a:pt x="2345431" y="147590"/>
                  </a:cubicBezTo>
                  <a:cubicBezTo>
                    <a:pt x="2335574" y="136934"/>
                    <a:pt x="2323852" y="131872"/>
                    <a:pt x="2309200" y="131872"/>
                  </a:cubicBezTo>
                  <a:cubicBezTo>
                    <a:pt x="2287088" y="131872"/>
                    <a:pt x="2271903" y="140397"/>
                    <a:pt x="2261247" y="158512"/>
                  </a:cubicBezTo>
                  <a:cubicBezTo>
                    <a:pt x="2251389" y="175296"/>
                    <a:pt x="2244995" y="202470"/>
                    <a:pt x="2242331" y="238968"/>
                  </a:cubicBezTo>
                  <a:cubicBezTo>
                    <a:pt x="2240733" y="258682"/>
                    <a:pt x="2224215" y="273334"/>
                    <a:pt x="2204501" y="272535"/>
                  </a:cubicBezTo>
                  <a:lnTo>
                    <a:pt x="2118719" y="268539"/>
                  </a:lnTo>
                  <a:cubicBezTo>
                    <a:pt x="2103001" y="267740"/>
                    <a:pt x="2090746" y="254420"/>
                    <a:pt x="2091012" y="238968"/>
                  </a:cubicBezTo>
                  <a:cubicBezTo>
                    <a:pt x="2092611" y="179559"/>
                    <a:pt x="2102734" y="133204"/>
                    <a:pt x="2121649" y="100969"/>
                  </a:cubicBezTo>
                  <a:cubicBezTo>
                    <a:pt x="2142429" y="65803"/>
                    <a:pt x="2170935" y="39695"/>
                    <a:pt x="2206633" y="23710"/>
                  </a:cubicBezTo>
                  <a:cubicBezTo>
                    <a:pt x="2241533" y="7992"/>
                    <a:pt x="2279895" y="0"/>
                    <a:pt x="2320655" y="0"/>
                  </a:cubicBezTo>
                  <a:close/>
                </a:path>
              </a:pathLst>
            </a:custGeom>
            <a:solidFill>
              <a:schemeClr val="accent1">
                <a:lumMod val="90000"/>
              </a:schemeClr>
            </a:soli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id="{BB4ADEB2-9858-4A7B-AE74-51CFC39D0568}"/>
                </a:ext>
              </a:extLst>
            </p:cNvPr>
            <p:cNvSpPr/>
            <p:nvPr/>
          </p:nvSpPr>
          <p:spPr>
            <a:xfrm>
              <a:off x="11477118" y="5890245"/>
              <a:ext cx="258415" cy="293048"/>
            </a:xfrm>
            <a:custGeom>
              <a:avLst/>
              <a:gdLst>
                <a:gd name="connsiteX0" fmla="*/ 440715 w 533434"/>
                <a:gd name="connsiteY0" fmla="*/ 250808 h 604925"/>
                <a:gd name="connsiteX1" fmla="*/ 335252 w 533434"/>
                <a:gd name="connsiteY1" fmla="*/ 523875 h 604925"/>
                <a:gd name="connsiteX2" fmla="*/ 96381 w 533434"/>
                <a:gd name="connsiteY2" fmla="*/ 354677 h 604925"/>
                <a:gd name="connsiteX3" fmla="*/ 201843 w 533434"/>
                <a:gd name="connsiteY3" fmla="*/ 81610 h 604925"/>
                <a:gd name="connsiteX4" fmla="*/ 440715 w 533434"/>
                <a:gd name="connsiteY4" fmla="*/ 250808 h 604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3434" h="604925">
                  <a:moveTo>
                    <a:pt x="440715" y="250808"/>
                  </a:moveTo>
                  <a:cubicBezTo>
                    <a:pt x="477555" y="372936"/>
                    <a:pt x="430337" y="495192"/>
                    <a:pt x="335252" y="523875"/>
                  </a:cubicBezTo>
                  <a:cubicBezTo>
                    <a:pt x="240167" y="552557"/>
                    <a:pt x="133221" y="476805"/>
                    <a:pt x="96381" y="354677"/>
                  </a:cubicBezTo>
                  <a:cubicBezTo>
                    <a:pt x="59541" y="232549"/>
                    <a:pt x="106758" y="110293"/>
                    <a:pt x="201843" y="81610"/>
                  </a:cubicBezTo>
                  <a:cubicBezTo>
                    <a:pt x="296928" y="52928"/>
                    <a:pt x="403875" y="128680"/>
                    <a:pt x="440715" y="250808"/>
                  </a:cubicBezTo>
                  <a:close/>
                </a:path>
              </a:pathLst>
            </a:custGeom>
            <a:noFill/>
            <a:ln w="41275" cap="flat">
              <a:solidFill>
                <a:schemeClr val="accent1">
                  <a:lumMod val="90000"/>
                </a:schemeClr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00C44094-553E-44B1-8AA3-A91943ABDA2A}"/>
                </a:ext>
              </a:extLst>
            </p:cNvPr>
            <p:cNvSpPr/>
            <p:nvPr/>
          </p:nvSpPr>
          <p:spPr>
            <a:xfrm>
              <a:off x="10433420" y="5924696"/>
              <a:ext cx="186485" cy="506174"/>
            </a:xfrm>
            <a:custGeom>
              <a:avLst/>
              <a:gdLst>
                <a:gd name="connsiteX0" fmla="*/ 190551 w 384952"/>
                <a:gd name="connsiteY0" fmla="*/ 1041847 h 1044871"/>
                <a:gd name="connsiteX1" fmla="*/ 42620 w 384952"/>
                <a:gd name="connsiteY1" fmla="*/ 898315 h 1044871"/>
                <a:gd name="connsiteX2" fmla="*/ 4124 w 384952"/>
                <a:gd name="connsiteY2" fmla="*/ 523811 h 1044871"/>
                <a:gd name="connsiteX3" fmla="*/ 42069 w 384952"/>
                <a:gd name="connsiteY3" fmla="*/ 151506 h 1044871"/>
                <a:gd name="connsiteX4" fmla="*/ 192201 w 384952"/>
                <a:gd name="connsiteY4" fmla="*/ 4124 h 1044871"/>
                <a:gd name="connsiteX5" fmla="*/ 342333 w 384952"/>
                <a:gd name="connsiteY5" fmla="*/ 148207 h 1044871"/>
                <a:gd name="connsiteX6" fmla="*/ 380828 w 384952"/>
                <a:gd name="connsiteY6" fmla="*/ 523261 h 1044871"/>
                <a:gd name="connsiteX7" fmla="*/ 352231 w 384952"/>
                <a:gd name="connsiteY7" fmla="*/ 848821 h 1044871"/>
                <a:gd name="connsiteX8" fmla="*/ 190551 w 384952"/>
                <a:gd name="connsiteY8" fmla="*/ 1041847 h 1044871"/>
                <a:gd name="connsiteX9" fmla="*/ 192201 w 384952"/>
                <a:gd name="connsiteY9" fmla="*/ 59118 h 1044871"/>
                <a:gd name="connsiteX10" fmla="*/ 94313 w 384952"/>
                <a:gd name="connsiteY10" fmla="*/ 166905 h 1044871"/>
                <a:gd name="connsiteX11" fmla="*/ 58567 w 384952"/>
                <a:gd name="connsiteY11" fmla="*/ 524361 h 1044871"/>
                <a:gd name="connsiteX12" fmla="*/ 94863 w 384952"/>
                <a:gd name="connsiteY12" fmla="*/ 882917 h 1044871"/>
                <a:gd name="connsiteX13" fmla="*/ 190001 w 384952"/>
                <a:gd name="connsiteY13" fmla="*/ 987404 h 1044871"/>
                <a:gd name="connsiteX14" fmla="*/ 297788 w 384952"/>
                <a:gd name="connsiteY14" fmla="*/ 840022 h 1044871"/>
                <a:gd name="connsiteX15" fmla="*/ 325284 w 384952"/>
                <a:gd name="connsiteY15" fmla="*/ 523261 h 1044871"/>
                <a:gd name="connsiteX16" fmla="*/ 288989 w 384952"/>
                <a:gd name="connsiteY16" fmla="*/ 164155 h 1044871"/>
                <a:gd name="connsiteX17" fmla="*/ 192201 w 384952"/>
                <a:gd name="connsiteY17" fmla="*/ 59118 h 1044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84952" h="1044871">
                  <a:moveTo>
                    <a:pt x="190551" y="1041847"/>
                  </a:moveTo>
                  <a:cubicBezTo>
                    <a:pt x="121260" y="1041847"/>
                    <a:pt x="71216" y="993453"/>
                    <a:pt x="42620" y="898315"/>
                  </a:cubicBezTo>
                  <a:cubicBezTo>
                    <a:pt x="16773" y="813625"/>
                    <a:pt x="4124" y="687141"/>
                    <a:pt x="4124" y="523811"/>
                  </a:cubicBezTo>
                  <a:cubicBezTo>
                    <a:pt x="4124" y="363780"/>
                    <a:pt x="16773" y="238396"/>
                    <a:pt x="42069" y="151506"/>
                  </a:cubicBezTo>
                  <a:cubicBezTo>
                    <a:pt x="70116" y="53618"/>
                    <a:pt x="120710" y="4124"/>
                    <a:pt x="192201" y="4124"/>
                  </a:cubicBezTo>
                  <a:cubicBezTo>
                    <a:pt x="263143" y="4124"/>
                    <a:pt x="313186" y="52519"/>
                    <a:pt x="342333" y="148207"/>
                  </a:cubicBezTo>
                  <a:cubicBezTo>
                    <a:pt x="368179" y="233446"/>
                    <a:pt x="380828" y="359381"/>
                    <a:pt x="380828" y="523261"/>
                  </a:cubicBezTo>
                  <a:cubicBezTo>
                    <a:pt x="380828" y="624998"/>
                    <a:pt x="371479" y="734435"/>
                    <a:pt x="352231" y="848821"/>
                  </a:cubicBezTo>
                  <a:cubicBezTo>
                    <a:pt x="331334" y="976955"/>
                    <a:pt x="276891" y="1041847"/>
                    <a:pt x="190551" y="1041847"/>
                  </a:cubicBezTo>
                  <a:close/>
                  <a:moveTo>
                    <a:pt x="192201" y="59118"/>
                  </a:moveTo>
                  <a:cubicBezTo>
                    <a:pt x="175703" y="59118"/>
                    <a:pt x="125659" y="59118"/>
                    <a:pt x="94313" y="166905"/>
                  </a:cubicBezTo>
                  <a:cubicBezTo>
                    <a:pt x="70666" y="248844"/>
                    <a:pt x="58567" y="369280"/>
                    <a:pt x="58567" y="524361"/>
                  </a:cubicBezTo>
                  <a:cubicBezTo>
                    <a:pt x="58567" y="682191"/>
                    <a:pt x="70666" y="803176"/>
                    <a:pt x="94863" y="882917"/>
                  </a:cubicBezTo>
                  <a:cubicBezTo>
                    <a:pt x="126759" y="987404"/>
                    <a:pt x="174604" y="987404"/>
                    <a:pt x="190001" y="987404"/>
                  </a:cubicBezTo>
                  <a:cubicBezTo>
                    <a:pt x="210899" y="987404"/>
                    <a:pt x="273591" y="987404"/>
                    <a:pt x="297788" y="840022"/>
                  </a:cubicBezTo>
                  <a:cubicBezTo>
                    <a:pt x="315936" y="728386"/>
                    <a:pt x="325284" y="621699"/>
                    <a:pt x="325284" y="523261"/>
                  </a:cubicBezTo>
                  <a:cubicBezTo>
                    <a:pt x="325284" y="365430"/>
                    <a:pt x="313186" y="244445"/>
                    <a:pt x="288989" y="164155"/>
                  </a:cubicBezTo>
                  <a:cubicBezTo>
                    <a:pt x="258193" y="59118"/>
                    <a:pt x="208699" y="59118"/>
                    <a:pt x="192201" y="59118"/>
                  </a:cubicBezTo>
                  <a:close/>
                </a:path>
              </a:pathLst>
            </a:custGeom>
            <a:solidFill>
              <a:schemeClr val="accent1">
                <a:lumMod val="9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8" name="Straight Connector 7">
              <a:extLst>
                <a:ext uri="{FF2B5EF4-FFF2-40B4-BE49-F238E27FC236}">
                  <a16:creationId xmlns:a16="http://schemas.microsoft.com/office/drawing/2014/main" id="{6E6F65D3-6563-4713-9BE8-7CF9A9390645}"/>
                </a:ext>
              </a:extLst>
            </p:cNvPr>
            <p:cNvCxnSpPr>
              <a:cxnSpLocks/>
            </p:cNvCxnSpPr>
            <p:nvPr/>
          </p:nvCxnSpPr>
          <p:spPr>
            <a:xfrm>
              <a:off x="0" y="6503154"/>
              <a:ext cx="8181474" cy="0"/>
            </a:xfrm>
            <a:prstGeom prst="line">
              <a:avLst/>
            </a:prstGeom>
            <a:ln w="25400">
              <a:solidFill>
                <a:schemeClr val="accent1">
                  <a:lumMod val="9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9" name="Rectangle 8">
            <a:extLst>
              <a:ext uri="{FF2B5EF4-FFF2-40B4-BE49-F238E27FC236}">
                <a16:creationId xmlns:a16="http://schemas.microsoft.com/office/drawing/2014/main" id="{4CCF9E78-6BBC-4373-8848-FD3950FEF73B}"/>
              </a:ext>
            </a:extLst>
          </p:cNvPr>
          <p:cNvSpPr/>
          <p:nvPr userDrawn="1"/>
        </p:nvSpPr>
        <p:spPr>
          <a:xfrm>
            <a:off x="0" y="6485022"/>
            <a:ext cx="9144000" cy="372979"/>
          </a:xfrm>
          <a:prstGeom prst="rect">
            <a:avLst/>
          </a:prstGeom>
          <a:solidFill>
            <a:schemeClr val="accent1">
              <a:lumMod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715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5315241"/>
      </p:ext>
    </p:extLst>
  </p:cSld>
  <p:clrMapOvr>
    <a:masterClrMapping/>
  </p:clrMapOvr>
</p:sldLayout>
</file>

<file path=ppt/slideLayouts/slideLayout9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242647" y="339510"/>
            <a:ext cx="8679898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405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C2C52B6D-34FB-4FDE-831C-0BC7BB7E8FCC}"/>
              </a:ext>
            </a:extLst>
          </p:cNvPr>
          <p:cNvGrpSpPr/>
          <p:nvPr userDrawn="1"/>
        </p:nvGrpSpPr>
        <p:grpSpPr>
          <a:xfrm>
            <a:off x="0" y="5728740"/>
            <a:ext cx="9144000" cy="723192"/>
            <a:chOff x="0" y="5808144"/>
            <a:chExt cx="12192000" cy="723192"/>
          </a:xfrm>
        </p:grpSpPr>
        <p:sp>
          <p:nvSpPr>
            <p:cNvPr id="5" name="Freeform: Shape 4">
              <a:extLst>
                <a:ext uri="{FF2B5EF4-FFF2-40B4-BE49-F238E27FC236}">
                  <a16:creationId xmlns:a16="http://schemas.microsoft.com/office/drawing/2014/main" id="{18273629-03F8-49F1-A322-60F40F3A5D5C}"/>
                </a:ext>
              </a:extLst>
            </p:cNvPr>
            <p:cNvSpPr/>
            <p:nvPr/>
          </p:nvSpPr>
          <p:spPr>
            <a:xfrm>
              <a:off x="7651033" y="5808144"/>
              <a:ext cx="4540967" cy="723192"/>
            </a:xfrm>
            <a:custGeom>
              <a:avLst/>
              <a:gdLst>
                <a:gd name="connsiteX0" fmla="*/ 2320655 w 4540967"/>
                <a:gd name="connsiteY0" fmla="*/ 0 h 723192"/>
                <a:gd name="connsiteX1" fmla="*/ 2481565 w 4540967"/>
                <a:gd name="connsiteY1" fmla="*/ 57012 h 723192"/>
                <a:gd name="connsiteX2" fmla="*/ 2540708 w 4540967"/>
                <a:gd name="connsiteY2" fmla="*/ 199540 h 723192"/>
                <a:gd name="connsiteX3" fmla="*/ 2522858 w 4540967"/>
                <a:gd name="connsiteY3" fmla="*/ 283991 h 723192"/>
                <a:gd name="connsiteX4" fmla="*/ 2477836 w 4540967"/>
                <a:gd name="connsiteY4" fmla="*/ 348728 h 723192"/>
                <a:gd name="connsiteX5" fmla="*/ 2386458 w 4540967"/>
                <a:gd name="connsiteY5" fmla="*/ 420658 h 723192"/>
                <a:gd name="connsiteX6" fmla="*/ 2268440 w 4540967"/>
                <a:gd name="connsiteY6" fmla="*/ 526955 h 723192"/>
                <a:gd name="connsiteX7" fmla="*/ 2244463 w 4540967"/>
                <a:gd name="connsiteY7" fmla="*/ 578371 h 723192"/>
                <a:gd name="connsiteX8" fmla="*/ 2411501 w 4540967"/>
                <a:gd name="connsiteY8" fmla="*/ 578371 h 723192"/>
                <a:gd name="connsiteX9" fmla="*/ 2411501 w 4540967"/>
                <a:gd name="connsiteY9" fmla="*/ 522692 h 723192"/>
                <a:gd name="connsiteX10" fmla="*/ 2443469 w 4540967"/>
                <a:gd name="connsiteY10" fmla="*/ 490723 h 723192"/>
                <a:gd name="connsiteX11" fmla="*/ 2515932 w 4540967"/>
                <a:gd name="connsiteY11" fmla="*/ 490723 h 723192"/>
                <a:gd name="connsiteX12" fmla="*/ 2533248 w 4540967"/>
                <a:gd name="connsiteY12" fmla="*/ 495785 h 723192"/>
                <a:gd name="connsiteX13" fmla="*/ 2546303 w 4540967"/>
                <a:gd name="connsiteY13" fmla="*/ 520294 h 723192"/>
                <a:gd name="connsiteX14" fmla="*/ 2545503 w 4540967"/>
                <a:gd name="connsiteY14" fmla="*/ 670015 h 723192"/>
                <a:gd name="connsiteX15" fmla="*/ 2545770 w 4540967"/>
                <a:gd name="connsiteY15" fmla="*/ 679073 h 723192"/>
                <a:gd name="connsiteX16" fmla="*/ 2554029 w 4540967"/>
                <a:gd name="connsiteY16" fmla="*/ 687332 h 723192"/>
                <a:gd name="connsiteX17" fmla="*/ 2685367 w 4540967"/>
                <a:gd name="connsiteY17" fmla="*/ 689196 h 723192"/>
                <a:gd name="connsiteX18" fmla="*/ 2755432 w 4540967"/>
                <a:gd name="connsiteY18" fmla="*/ 690262 h 723192"/>
                <a:gd name="connsiteX19" fmla="*/ 2686433 w 4540967"/>
                <a:gd name="connsiteY19" fmla="*/ 626857 h 723192"/>
                <a:gd name="connsiteX20" fmla="*/ 2624892 w 4540967"/>
                <a:gd name="connsiteY20" fmla="*/ 361249 h 723192"/>
                <a:gd name="connsiteX21" fmla="*/ 2684834 w 4540967"/>
                <a:gd name="connsiteY21" fmla="*/ 97772 h 723192"/>
                <a:gd name="connsiteX22" fmla="*/ 2869188 w 4540967"/>
                <a:gd name="connsiteY22" fmla="*/ 0 h 723192"/>
                <a:gd name="connsiteX23" fmla="*/ 3054075 w 4540967"/>
                <a:gd name="connsiteY23" fmla="*/ 96440 h 723192"/>
                <a:gd name="connsiteX24" fmla="*/ 3114283 w 4540967"/>
                <a:gd name="connsiteY24" fmla="*/ 360450 h 723192"/>
                <a:gd name="connsiteX25" fmla="*/ 3052477 w 4540967"/>
                <a:gd name="connsiteY25" fmla="*/ 626325 h 723192"/>
                <a:gd name="connsiteX26" fmla="*/ 2981879 w 4540967"/>
                <a:gd name="connsiteY26" fmla="*/ 693992 h 723192"/>
                <a:gd name="connsiteX27" fmla="*/ 3045017 w 4540967"/>
                <a:gd name="connsiteY27" fmla="*/ 693992 h 723192"/>
                <a:gd name="connsiteX28" fmla="*/ 3232834 w 4540967"/>
                <a:gd name="connsiteY28" fmla="*/ 695590 h 723192"/>
                <a:gd name="connsiteX29" fmla="*/ 3240027 w 4540967"/>
                <a:gd name="connsiteY29" fmla="*/ 692660 h 723192"/>
                <a:gd name="connsiteX30" fmla="*/ 3242958 w 4540967"/>
                <a:gd name="connsiteY30" fmla="*/ 685467 h 723192"/>
                <a:gd name="connsiteX31" fmla="*/ 3242958 w 4540967"/>
                <a:gd name="connsiteY31" fmla="*/ 615402 h 723192"/>
                <a:gd name="connsiteX32" fmla="*/ 3280255 w 4540967"/>
                <a:gd name="connsiteY32" fmla="*/ 578104 h 723192"/>
                <a:gd name="connsiteX33" fmla="*/ 3323413 w 4540967"/>
                <a:gd name="connsiteY33" fmla="*/ 578104 h 723192"/>
                <a:gd name="connsiteX34" fmla="*/ 3336201 w 4540967"/>
                <a:gd name="connsiteY34" fmla="*/ 565317 h 723192"/>
                <a:gd name="connsiteX35" fmla="*/ 3336201 w 4540967"/>
                <a:gd name="connsiteY35" fmla="*/ 151586 h 723192"/>
                <a:gd name="connsiteX36" fmla="*/ 3331139 w 4540967"/>
                <a:gd name="connsiteY36" fmla="*/ 146524 h 723192"/>
                <a:gd name="connsiteX37" fmla="*/ 3272263 w 4540967"/>
                <a:gd name="connsiteY37" fmla="*/ 146524 h 723192"/>
                <a:gd name="connsiteX38" fmla="*/ 3237097 w 4540967"/>
                <a:gd name="connsiteY38" fmla="*/ 111359 h 723192"/>
                <a:gd name="connsiteX39" fmla="*/ 3237097 w 4540967"/>
                <a:gd name="connsiteY39" fmla="*/ 51151 h 723192"/>
                <a:gd name="connsiteX40" fmla="*/ 3276792 w 4540967"/>
                <a:gd name="connsiteY40" fmla="*/ 11456 h 723192"/>
                <a:gd name="connsiteX41" fmla="*/ 3471802 w 4540967"/>
                <a:gd name="connsiteY41" fmla="*/ 11456 h 723192"/>
                <a:gd name="connsiteX42" fmla="*/ 3511230 w 4540967"/>
                <a:gd name="connsiteY42" fmla="*/ 50884 h 723192"/>
                <a:gd name="connsiteX43" fmla="*/ 3511230 w 4540967"/>
                <a:gd name="connsiteY43" fmla="*/ 572776 h 723192"/>
                <a:gd name="connsiteX44" fmla="*/ 3516558 w 4540967"/>
                <a:gd name="connsiteY44" fmla="*/ 578104 h 723192"/>
                <a:gd name="connsiteX45" fmla="*/ 3570106 w 4540967"/>
                <a:gd name="connsiteY45" fmla="*/ 578104 h 723192"/>
                <a:gd name="connsiteX46" fmla="*/ 3599677 w 4540967"/>
                <a:gd name="connsiteY46" fmla="*/ 607676 h 723192"/>
                <a:gd name="connsiteX47" fmla="*/ 3599677 w 4540967"/>
                <a:gd name="connsiteY47" fmla="*/ 689463 h 723192"/>
                <a:gd name="connsiteX48" fmla="*/ 3606604 w 4540967"/>
                <a:gd name="connsiteY48" fmla="*/ 695856 h 723192"/>
                <a:gd name="connsiteX49" fmla="*/ 3741939 w 4540967"/>
                <a:gd name="connsiteY49" fmla="*/ 695856 h 723192"/>
                <a:gd name="connsiteX50" fmla="*/ 3755259 w 4540967"/>
                <a:gd name="connsiteY50" fmla="*/ 682802 h 723192"/>
                <a:gd name="connsiteX51" fmla="*/ 3756059 w 4540967"/>
                <a:gd name="connsiteY51" fmla="*/ 628189 h 723192"/>
                <a:gd name="connsiteX52" fmla="*/ 3795487 w 4540967"/>
                <a:gd name="connsiteY52" fmla="*/ 589294 h 723192"/>
                <a:gd name="connsiteX53" fmla="*/ 3918834 w 4540967"/>
                <a:gd name="connsiteY53" fmla="*/ 589294 h 723192"/>
                <a:gd name="connsiteX54" fmla="*/ 3939880 w 4540967"/>
                <a:gd name="connsiteY54" fmla="*/ 588761 h 723192"/>
                <a:gd name="connsiteX55" fmla="*/ 4026995 w 4540967"/>
                <a:gd name="connsiteY55" fmla="*/ 436909 h 723192"/>
                <a:gd name="connsiteX56" fmla="*/ 3916969 w 4540967"/>
                <a:gd name="connsiteY56" fmla="*/ 465681 h 723192"/>
                <a:gd name="connsiteX57" fmla="*/ 3778970 w 4540967"/>
                <a:gd name="connsiteY57" fmla="*/ 404940 h 723192"/>
                <a:gd name="connsiteX58" fmla="*/ 3722225 w 4540967"/>
                <a:gd name="connsiteY58" fmla="*/ 241366 h 723192"/>
                <a:gd name="connsiteX59" fmla="*/ 3782699 w 4540967"/>
                <a:gd name="connsiteY59" fmla="*/ 69000 h 723192"/>
                <a:gd name="connsiteX60" fmla="*/ 3951602 w 4540967"/>
                <a:gd name="connsiteY60" fmla="*/ 0 h 723192"/>
                <a:gd name="connsiteX61" fmla="*/ 4136755 w 4540967"/>
                <a:gd name="connsiteY61" fmla="*/ 85517 h 723192"/>
                <a:gd name="connsiteX62" fmla="*/ 4200693 w 4540967"/>
                <a:gd name="connsiteY62" fmla="*/ 359650 h 723192"/>
                <a:gd name="connsiteX63" fmla="*/ 4060029 w 4540967"/>
                <a:gd name="connsiteY63" fmla="*/ 695590 h 723192"/>
                <a:gd name="connsiteX64" fmla="*/ 4140751 w 4540967"/>
                <a:gd name="connsiteY64" fmla="*/ 695856 h 723192"/>
                <a:gd name="connsiteX65" fmla="*/ 4540967 w 4540967"/>
                <a:gd name="connsiteY65" fmla="*/ 695856 h 723192"/>
                <a:gd name="connsiteX66" fmla="*/ 4540967 w 4540967"/>
                <a:gd name="connsiteY66" fmla="*/ 723192 h 723192"/>
                <a:gd name="connsiteX67" fmla="*/ 4140751 w 4540967"/>
                <a:gd name="connsiteY67" fmla="*/ 722497 h 723192"/>
                <a:gd name="connsiteX68" fmla="*/ 3949737 w 4540967"/>
                <a:gd name="connsiteY68" fmla="*/ 721698 h 723192"/>
                <a:gd name="connsiteX69" fmla="*/ 3949737 w 4540967"/>
                <a:gd name="connsiteY69" fmla="*/ 695324 h 723192"/>
                <a:gd name="connsiteX70" fmla="*/ 4114377 w 4540967"/>
                <a:gd name="connsiteY70" fmla="*/ 613803 h 723192"/>
                <a:gd name="connsiteX71" fmla="*/ 4174052 w 4540967"/>
                <a:gd name="connsiteY71" fmla="*/ 359917 h 723192"/>
                <a:gd name="connsiteX72" fmla="*/ 4115709 w 4540967"/>
                <a:gd name="connsiteY72" fmla="*/ 102035 h 723192"/>
                <a:gd name="connsiteX73" fmla="*/ 3951602 w 4540967"/>
                <a:gd name="connsiteY73" fmla="*/ 26907 h 723192"/>
                <a:gd name="connsiteX74" fmla="*/ 3802414 w 4540967"/>
                <a:gd name="connsiteY74" fmla="*/ 86849 h 723192"/>
                <a:gd name="connsiteX75" fmla="*/ 3748599 w 4540967"/>
                <a:gd name="connsiteY75" fmla="*/ 241366 h 723192"/>
                <a:gd name="connsiteX76" fmla="*/ 3798151 w 4540967"/>
                <a:gd name="connsiteY76" fmla="*/ 386824 h 723192"/>
                <a:gd name="connsiteX77" fmla="*/ 3916702 w 4540967"/>
                <a:gd name="connsiteY77" fmla="*/ 439040 h 723192"/>
                <a:gd name="connsiteX78" fmla="*/ 4033921 w 4540967"/>
                <a:gd name="connsiteY78" fmla="*/ 399611 h 723192"/>
                <a:gd name="connsiteX79" fmla="*/ 4043245 w 4540967"/>
                <a:gd name="connsiteY79" fmla="*/ 392418 h 723192"/>
                <a:gd name="connsiteX80" fmla="*/ 4056300 w 4540967"/>
                <a:gd name="connsiteY80" fmla="*/ 399345 h 723192"/>
                <a:gd name="connsiteX81" fmla="*/ 4055501 w 4540967"/>
                <a:gd name="connsiteY81" fmla="*/ 411067 h 723192"/>
                <a:gd name="connsiteX82" fmla="*/ 3939613 w 4540967"/>
                <a:gd name="connsiteY82" fmla="*/ 615668 h 723192"/>
                <a:gd name="connsiteX83" fmla="*/ 3918567 w 4540967"/>
                <a:gd name="connsiteY83" fmla="*/ 616201 h 723192"/>
                <a:gd name="connsiteX84" fmla="*/ 3795220 w 4540967"/>
                <a:gd name="connsiteY84" fmla="*/ 616201 h 723192"/>
                <a:gd name="connsiteX85" fmla="*/ 3782433 w 4540967"/>
                <a:gd name="connsiteY85" fmla="*/ 628722 h 723192"/>
                <a:gd name="connsiteX86" fmla="*/ 3781634 w 4540967"/>
                <a:gd name="connsiteY86" fmla="*/ 683336 h 723192"/>
                <a:gd name="connsiteX87" fmla="*/ 3741673 w 4540967"/>
                <a:gd name="connsiteY87" fmla="*/ 722497 h 723192"/>
                <a:gd name="connsiteX88" fmla="*/ 3606337 w 4540967"/>
                <a:gd name="connsiteY88" fmla="*/ 722497 h 723192"/>
                <a:gd name="connsiteX89" fmla="*/ 3572771 w 4540967"/>
                <a:gd name="connsiteY89" fmla="*/ 689996 h 723192"/>
                <a:gd name="connsiteX90" fmla="*/ 3572771 w 4540967"/>
                <a:gd name="connsiteY90" fmla="*/ 689463 h 723192"/>
                <a:gd name="connsiteX91" fmla="*/ 3572771 w 4540967"/>
                <a:gd name="connsiteY91" fmla="*/ 607410 h 723192"/>
                <a:gd name="connsiteX92" fmla="*/ 3569840 w 4540967"/>
                <a:gd name="connsiteY92" fmla="*/ 604479 h 723192"/>
                <a:gd name="connsiteX93" fmla="*/ 3516558 w 4540967"/>
                <a:gd name="connsiteY93" fmla="*/ 604479 h 723192"/>
                <a:gd name="connsiteX94" fmla="*/ 3484589 w 4540967"/>
                <a:gd name="connsiteY94" fmla="*/ 572510 h 723192"/>
                <a:gd name="connsiteX95" fmla="*/ 3484589 w 4540967"/>
                <a:gd name="connsiteY95" fmla="*/ 51151 h 723192"/>
                <a:gd name="connsiteX96" fmla="*/ 3471802 w 4540967"/>
                <a:gd name="connsiteY96" fmla="*/ 38363 h 723192"/>
                <a:gd name="connsiteX97" fmla="*/ 3276792 w 4540967"/>
                <a:gd name="connsiteY97" fmla="*/ 38363 h 723192"/>
                <a:gd name="connsiteX98" fmla="*/ 3263737 w 4540967"/>
                <a:gd name="connsiteY98" fmla="*/ 51416 h 723192"/>
                <a:gd name="connsiteX99" fmla="*/ 3263737 w 4540967"/>
                <a:gd name="connsiteY99" fmla="*/ 111625 h 723192"/>
                <a:gd name="connsiteX100" fmla="*/ 3272263 w 4540967"/>
                <a:gd name="connsiteY100" fmla="*/ 120150 h 723192"/>
                <a:gd name="connsiteX101" fmla="*/ 3331139 w 4540967"/>
                <a:gd name="connsiteY101" fmla="*/ 120150 h 723192"/>
                <a:gd name="connsiteX102" fmla="*/ 3362841 w 4540967"/>
                <a:gd name="connsiteY102" fmla="*/ 151852 h 723192"/>
                <a:gd name="connsiteX103" fmla="*/ 3362841 w 4540967"/>
                <a:gd name="connsiteY103" fmla="*/ 565850 h 723192"/>
                <a:gd name="connsiteX104" fmla="*/ 3323413 w 4540967"/>
                <a:gd name="connsiteY104" fmla="*/ 605278 h 723192"/>
                <a:gd name="connsiteX105" fmla="*/ 3280255 w 4540967"/>
                <a:gd name="connsiteY105" fmla="*/ 605278 h 723192"/>
                <a:gd name="connsiteX106" fmla="*/ 3269599 w 4540967"/>
                <a:gd name="connsiteY106" fmla="*/ 615934 h 723192"/>
                <a:gd name="connsiteX107" fmla="*/ 3269599 w 4540967"/>
                <a:gd name="connsiteY107" fmla="*/ 686266 h 723192"/>
                <a:gd name="connsiteX108" fmla="*/ 3258943 w 4540967"/>
                <a:gd name="connsiteY108" fmla="*/ 712374 h 723192"/>
                <a:gd name="connsiteX109" fmla="*/ 3233101 w 4540967"/>
                <a:gd name="connsiteY109" fmla="*/ 723030 h 723192"/>
                <a:gd name="connsiteX110" fmla="*/ 3232834 w 4540967"/>
                <a:gd name="connsiteY110" fmla="*/ 723030 h 723192"/>
                <a:gd name="connsiteX111" fmla="*/ 3045017 w 4540967"/>
                <a:gd name="connsiteY111" fmla="*/ 721432 h 723192"/>
                <a:gd name="connsiteX112" fmla="*/ 2941917 w 4540967"/>
                <a:gd name="connsiteY112" fmla="*/ 721432 h 723192"/>
                <a:gd name="connsiteX113" fmla="*/ 2926732 w 4540967"/>
                <a:gd name="connsiteY113" fmla="*/ 711042 h 723192"/>
                <a:gd name="connsiteX114" fmla="*/ 2934725 w 4540967"/>
                <a:gd name="connsiteY114" fmla="*/ 692127 h 723192"/>
                <a:gd name="connsiteX115" fmla="*/ 3030631 w 4540967"/>
                <a:gd name="connsiteY115" fmla="*/ 612471 h 723192"/>
                <a:gd name="connsiteX116" fmla="*/ 3087909 w 4540967"/>
                <a:gd name="connsiteY116" fmla="*/ 361249 h 723192"/>
                <a:gd name="connsiteX117" fmla="*/ 3031697 w 4540967"/>
                <a:gd name="connsiteY117" fmla="*/ 111625 h 723192"/>
                <a:gd name="connsiteX118" fmla="*/ 2869188 w 4540967"/>
                <a:gd name="connsiteY118" fmla="*/ 27174 h 723192"/>
                <a:gd name="connsiteX119" fmla="*/ 2706680 w 4540967"/>
                <a:gd name="connsiteY119" fmla="*/ 111891 h 723192"/>
                <a:gd name="connsiteX120" fmla="*/ 2650734 w 4540967"/>
                <a:gd name="connsiteY120" fmla="*/ 360982 h 723192"/>
                <a:gd name="connsiteX121" fmla="*/ 2708012 w 4540967"/>
                <a:gd name="connsiteY121" fmla="*/ 611938 h 723192"/>
                <a:gd name="connsiteX122" fmla="*/ 2808447 w 4540967"/>
                <a:gd name="connsiteY122" fmla="*/ 688131 h 723192"/>
                <a:gd name="connsiteX123" fmla="*/ 2818571 w 4540967"/>
                <a:gd name="connsiteY123" fmla="*/ 701984 h 723192"/>
                <a:gd name="connsiteX124" fmla="*/ 2803386 w 4540967"/>
                <a:gd name="connsiteY124" fmla="*/ 717702 h 723192"/>
                <a:gd name="connsiteX125" fmla="*/ 2803119 w 4540967"/>
                <a:gd name="connsiteY125" fmla="*/ 717702 h 723192"/>
                <a:gd name="connsiteX126" fmla="*/ 2684568 w 4540967"/>
                <a:gd name="connsiteY126" fmla="*/ 716104 h 723192"/>
                <a:gd name="connsiteX127" fmla="*/ 2553229 w 4540967"/>
                <a:gd name="connsiteY127" fmla="*/ 714239 h 723192"/>
                <a:gd name="connsiteX128" fmla="*/ 2518862 w 4540967"/>
                <a:gd name="connsiteY128" fmla="*/ 679872 h 723192"/>
                <a:gd name="connsiteX129" fmla="*/ 2518596 w 4540967"/>
                <a:gd name="connsiteY129" fmla="*/ 670282 h 723192"/>
                <a:gd name="connsiteX130" fmla="*/ 2519395 w 4540967"/>
                <a:gd name="connsiteY130" fmla="*/ 520561 h 723192"/>
                <a:gd name="connsiteX131" fmla="*/ 2518596 w 4540967"/>
                <a:gd name="connsiteY131" fmla="*/ 518429 h 723192"/>
                <a:gd name="connsiteX132" fmla="*/ 2516465 w 4540967"/>
                <a:gd name="connsiteY132" fmla="*/ 517630 h 723192"/>
                <a:gd name="connsiteX133" fmla="*/ 2443203 w 4540967"/>
                <a:gd name="connsiteY133" fmla="*/ 517630 h 723192"/>
                <a:gd name="connsiteX134" fmla="*/ 2437875 w 4540967"/>
                <a:gd name="connsiteY134" fmla="*/ 522958 h 723192"/>
                <a:gd name="connsiteX135" fmla="*/ 2437875 w 4540967"/>
                <a:gd name="connsiteY135" fmla="*/ 581568 h 723192"/>
                <a:gd name="connsiteX136" fmla="*/ 2414164 w 4540967"/>
                <a:gd name="connsiteY136" fmla="*/ 605278 h 723192"/>
                <a:gd name="connsiteX137" fmla="*/ 2236737 w 4540967"/>
                <a:gd name="connsiteY137" fmla="*/ 605278 h 723192"/>
                <a:gd name="connsiteX138" fmla="*/ 2223683 w 4540967"/>
                <a:gd name="connsiteY138" fmla="*/ 601016 h 723192"/>
                <a:gd name="connsiteX139" fmla="*/ 2216490 w 4540967"/>
                <a:gd name="connsiteY139" fmla="*/ 580502 h 723192"/>
                <a:gd name="connsiteX140" fmla="*/ 2245529 w 4540967"/>
                <a:gd name="connsiteY140" fmla="*/ 513367 h 723192"/>
                <a:gd name="connsiteX141" fmla="*/ 2371006 w 4540967"/>
                <a:gd name="connsiteY141" fmla="*/ 399345 h 723192"/>
                <a:gd name="connsiteX142" fmla="*/ 2459454 w 4540967"/>
                <a:gd name="connsiteY142" fmla="*/ 330079 h 723192"/>
                <a:gd name="connsiteX143" fmla="*/ 2498882 w 4540967"/>
                <a:gd name="connsiteY143" fmla="*/ 273334 h 723192"/>
                <a:gd name="connsiteX144" fmla="*/ 2514334 w 4540967"/>
                <a:gd name="connsiteY144" fmla="*/ 200073 h 723192"/>
                <a:gd name="connsiteX145" fmla="*/ 2463450 w 4540967"/>
                <a:gd name="connsiteY145" fmla="*/ 76726 h 723192"/>
                <a:gd name="connsiteX146" fmla="*/ 2320655 w 4540967"/>
                <a:gd name="connsiteY146" fmla="*/ 26641 h 723192"/>
                <a:gd name="connsiteX147" fmla="*/ 2217555 w 4540967"/>
                <a:gd name="connsiteY147" fmla="*/ 47687 h 723192"/>
                <a:gd name="connsiteX148" fmla="*/ 2144561 w 4540967"/>
                <a:gd name="connsiteY148" fmla="*/ 114023 h 723192"/>
                <a:gd name="connsiteX149" fmla="*/ 2117387 w 4540967"/>
                <a:gd name="connsiteY149" fmla="*/ 239234 h 723192"/>
                <a:gd name="connsiteX150" fmla="*/ 2119784 w 4540967"/>
                <a:gd name="connsiteY150" fmla="*/ 241632 h 723192"/>
                <a:gd name="connsiteX151" fmla="*/ 2205567 w 4540967"/>
                <a:gd name="connsiteY151" fmla="*/ 245628 h 723192"/>
                <a:gd name="connsiteX152" fmla="*/ 2215691 w 4540967"/>
                <a:gd name="connsiteY152" fmla="*/ 236571 h 723192"/>
                <a:gd name="connsiteX153" fmla="*/ 2238335 w 4540967"/>
                <a:gd name="connsiteY153" fmla="*/ 144926 h 723192"/>
                <a:gd name="connsiteX154" fmla="*/ 2309200 w 4540967"/>
                <a:gd name="connsiteY154" fmla="*/ 104965 h 723192"/>
                <a:gd name="connsiteX155" fmla="*/ 2365145 w 4540967"/>
                <a:gd name="connsiteY155" fmla="*/ 129475 h 723192"/>
                <a:gd name="connsiteX156" fmla="*/ 2386991 w 4540967"/>
                <a:gd name="connsiteY156" fmla="*/ 189682 h 723192"/>
                <a:gd name="connsiteX157" fmla="*/ 2359817 w 4540967"/>
                <a:gd name="connsiteY157" fmla="*/ 272535 h 723192"/>
                <a:gd name="connsiteX158" fmla="*/ 2256451 w 4540967"/>
                <a:gd name="connsiteY158" fmla="*/ 378566 h 723192"/>
                <a:gd name="connsiteX159" fmla="*/ 2166938 w 4540967"/>
                <a:gd name="connsiteY159" fmla="*/ 476337 h 723192"/>
                <a:gd name="connsiteX160" fmla="*/ 2121915 w 4540967"/>
                <a:gd name="connsiteY160" fmla="*/ 566383 h 723192"/>
                <a:gd name="connsiteX161" fmla="*/ 2108063 w 4540967"/>
                <a:gd name="connsiteY161" fmla="*/ 675343 h 723192"/>
                <a:gd name="connsiteX162" fmla="*/ 2069167 w 4540967"/>
                <a:gd name="connsiteY162" fmla="*/ 712640 h 723192"/>
                <a:gd name="connsiteX163" fmla="*/ 2020148 w 4540967"/>
                <a:gd name="connsiteY163" fmla="*/ 712640 h 723192"/>
                <a:gd name="connsiteX164" fmla="*/ 13833 w 4540967"/>
                <a:gd name="connsiteY164" fmla="*/ 712640 h 723192"/>
                <a:gd name="connsiteX165" fmla="*/ 247 w 4540967"/>
                <a:gd name="connsiteY165" fmla="*/ 701984 h 723192"/>
                <a:gd name="connsiteX166" fmla="*/ 13301 w 4540967"/>
                <a:gd name="connsiteY166" fmla="*/ 686000 h 723192"/>
                <a:gd name="connsiteX167" fmla="*/ 2020148 w 4540967"/>
                <a:gd name="connsiteY167" fmla="*/ 686000 h 723192"/>
                <a:gd name="connsiteX168" fmla="*/ 2069167 w 4540967"/>
                <a:gd name="connsiteY168" fmla="*/ 686000 h 723192"/>
                <a:gd name="connsiteX169" fmla="*/ 2081421 w 4540967"/>
                <a:gd name="connsiteY169" fmla="*/ 674278 h 723192"/>
                <a:gd name="connsiteX170" fmla="*/ 2096340 w 4540967"/>
                <a:gd name="connsiteY170" fmla="*/ 558923 h 723192"/>
                <a:gd name="connsiteX171" fmla="*/ 2145359 w 4540967"/>
                <a:gd name="connsiteY171" fmla="*/ 460885 h 723192"/>
                <a:gd name="connsiteX172" fmla="*/ 2238602 w 4540967"/>
                <a:gd name="connsiteY172" fmla="*/ 358851 h 723192"/>
                <a:gd name="connsiteX173" fmla="*/ 2338505 w 4540967"/>
                <a:gd name="connsiteY173" fmla="*/ 256817 h 723192"/>
                <a:gd name="connsiteX174" fmla="*/ 2360350 w 4540967"/>
                <a:gd name="connsiteY174" fmla="*/ 189682 h 723192"/>
                <a:gd name="connsiteX175" fmla="*/ 2345431 w 4540967"/>
                <a:gd name="connsiteY175" fmla="*/ 147590 h 723192"/>
                <a:gd name="connsiteX176" fmla="*/ 2309200 w 4540967"/>
                <a:gd name="connsiteY176" fmla="*/ 131872 h 723192"/>
                <a:gd name="connsiteX177" fmla="*/ 2261247 w 4540967"/>
                <a:gd name="connsiteY177" fmla="*/ 158512 h 723192"/>
                <a:gd name="connsiteX178" fmla="*/ 2242331 w 4540967"/>
                <a:gd name="connsiteY178" fmla="*/ 238968 h 723192"/>
                <a:gd name="connsiteX179" fmla="*/ 2204501 w 4540967"/>
                <a:gd name="connsiteY179" fmla="*/ 272535 h 723192"/>
                <a:gd name="connsiteX180" fmla="*/ 2118719 w 4540967"/>
                <a:gd name="connsiteY180" fmla="*/ 268539 h 723192"/>
                <a:gd name="connsiteX181" fmla="*/ 2091012 w 4540967"/>
                <a:gd name="connsiteY181" fmla="*/ 238968 h 723192"/>
                <a:gd name="connsiteX182" fmla="*/ 2121649 w 4540967"/>
                <a:gd name="connsiteY182" fmla="*/ 100969 h 723192"/>
                <a:gd name="connsiteX183" fmla="*/ 2206633 w 4540967"/>
                <a:gd name="connsiteY183" fmla="*/ 23710 h 723192"/>
                <a:gd name="connsiteX184" fmla="*/ 2320655 w 4540967"/>
                <a:gd name="connsiteY184" fmla="*/ 0 h 723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</a:cxnLst>
              <a:rect l="l" t="t" r="r" b="b"/>
              <a:pathLst>
                <a:path w="4540967" h="723192">
                  <a:moveTo>
                    <a:pt x="2320655" y="0"/>
                  </a:moveTo>
                  <a:cubicBezTo>
                    <a:pt x="2388323" y="0"/>
                    <a:pt x="2442404" y="19182"/>
                    <a:pt x="2481565" y="57012"/>
                  </a:cubicBezTo>
                  <a:cubicBezTo>
                    <a:pt x="2520727" y="95107"/>
                    <a:pt x="2540708" y="143061"/>
                    <a:pt x="2540708" y="199540"/>
                  </a:cubicBezTo>
                  <a:cubicBezTo>
                    <a:pt x="2540708" y="229910"/>
                    <a:pt x="2534581" y="258149"/>
                    <a:pt x="2522858" y="283991"/>
                  </a:cubicBezTo>
                  <a:cubicBezTo>
                    <a:pt x="2511136" y="309566"/>
                    <a:pt x="2495951" y="331145"/>
                    <a:pt x="2477836" y="348728"/>
                  </a:cubicBezTo>
                  <a:cubicBezTo>
                    <a:pt x="2460253" y="365778"/>
                    <a:pt x="2430415" y="389222"/>
                    <a:pt x="2386458" y="420658"/>
                  </a:cubicBezTo>
                  <a:cubicBezTo>
                    <a:pt x="2323586" y="465681"/>
                    <a:pt x="2283891" y="501379"/>
                    <a:pt x="2268440" y="526955"/>
                  </a:cubicBezTo>
                  <a:cubicBezTo>
                    <a:pt x="2256984" y="545869"/>
                    <a:pt x="2248991" y="563186"/>
                    <a:pt x="2244463" y="578371"/>
                  </a:cubicBezTo>
                  <a:lnTo>
                    <a:pt x="2411501" y="578371"/>
                  </a:lnTo>
                  <a:lnTo>
                    <a:pt x="2411501" y="522692"/>
                  </a:lnTo>
                  <a:cubicBezTo>
                    <a:pt x="2411501" y="505109"/>
                    <a:pt x="2425886" y="490723"/>
                    <a:pt x="2443469" y="490723"/>
                  </a:cubicBezTo>
                  <a:lnTo>
                    <a:pt x="2515932" y="490723"/>
                  </a:lnTo>
                  <a:cubicBezTo>
                    <a:pt x="2522060" y="490723"/>
                    <a:pt x="2528187" y="492322"/>
                    <a:pt x="2533248" y="495785"/>
                  </a:cubicBezTo>
                  <a:cubicBezTo>
                    <a:pt x="2541507" y="501645"/>
                    <a:pt x="2546303" y="510703"/>
                    <a:pt x="2546303" y="520294"/>
                  </a:cubicBezTo>
                  <a:lnTo>
                    <a:pt x="2545503" y="670015"/>
                  </a:lnTo>
                  <a:cubicBezTo>
                    <a:pt x="2545592" y="673034"/>
                    <a:pt x="2545681" y="676053"/>
                    <a:pt x="2545770" y="679073"/>
                  </a:cubicBezTo>
                  <a:cubicBezTo>
                    <a:pt x="2545770" y="683602"/>
                    <a:pt x="2549499" y="687065"/>
                    <a:pt x="2554029" y="687332"/>
                  </a:cubicBezTo>
                  <a:lnTo>
                    <a:pt x="2685367" y="689196"/>
                  </a:lnTo>
                  <a:lnTo>
                    <a:pt x="2755432" y="690262"/>
                  </a:lnTo>
                  <a:cubicBezTo>
                    <a:pt x="2729591" y="674278"/>
                    <a:pt x="2703483" y="652432"/>
                    <a:pt x="2686433" y="626857"/>
                  </a:cubicBezTo>
                  <a:cubicBezTo>
                    <a:pt x="2645406" y="565317"/>
                    <a:pt x="2624892" y="475804"/>
                    <a:pt x="2624892" y="361249"/>
                  </a:cubicBezTo>
                  <a:cubicBezTo>
                    <a:pt x="2624892" y="248825"/>
                    <a:pt x="2645140" y="160378"/>
                    <a:pt x="2684834" y="97772"/>
                  </a:cubicBezTo>
                  <a:cubicBezTo>
                    <a:pt x="2725328" y="32768"/>
                    <a:pt x="2787401" y="0"/>
                    <a:pt x="2869188" y="0"/>
                  </a:cubicBezTo>
                  <a:cubicBezTo>
                    <a:pt x="2950709" y="0"/>
                    <a:pt x="3012782" y="32502"/>
                    <a:pt x="3054075" y="96440"/>
                  </a:cubicBezTo>
                  <a:cubicBezTo>
                    <a:pt x="3094036" y="158779"/>
                    <a:pt x="3114283" y="247493"/>
                    <a:pt x="3114283" y="360450"/>
                  </a:cubicBezTo>
                  <a:cubicBezTo>
                    <a:pt x="3114283" y="475538"/>
                    <a:pt x="3093503" y="564784"/>
                    <a:pt x="3052477" y="626325"/>
                  </a:cubicBezTo>
                  <a:cubicBezTo>
                    <a:pt x="3036226" y="650834"/>
                    <a:pt x="3008519" y="675610"/>
                    <a:pt x="2981879" y="693992"/>
                  </a:cubicBezTo>
                  <a:lnTo>
                    <a:pt x="3045017" y="693992"/>
                  </a:lnTo>
                  <a:lnTo>
                    <a:pt x="3232834" y="695590"/>
                  </a:lnTo>
                  <a:cubicBezTo>
                    <a:pt x="3235498" y="695590"/>
                    <a:pt x="3237896" y="694525"/>
                    <a:pt x="3240027" y="692660"/>
                  </a:cubicBezTo>
                  <a:cubicBezTo>
                    <a:pt x="3241893" y="690795"/>
                    <a:pt x="3242958" y="688397"/>
                    <a:pt x="3242958" y="685467"/>
                  </a:cubicBezTo>
                  <a:lnTo>
                    <a:pt x="3242958" y="615402"/>
                  </a:lnTo>
                  <a:cubicBezTo>
                    <a:pt x="3242958" y="594888"/>
                    <a:pt x="3259475" y="578104"/>
                    <a:pt x="3280255" y="578104"/>
                  </a:cubicBezTo>
                  <a:lnTo>
                    <a:pt x="3323413" y="578104"/>
                  </a:lnTo>
                  <a:cubicBezTo>
                    <a:pt x="3330339" y="578104"/>
                    <a:pt x="3336201" y="572510"/>
                    <a:pt x="3336201" y="565317"/>
                  </a:cubicBezTo>
                  <a:lnTo>
                    <a:pt x="3336201" y="151586"/>
                  </a:lnTo>
                  <a:cubicBezTo>
                    <a:pt x="3336201" y="148656"/>
                    <a:pt x="3333803" y="146524"/>
                    <a:pt x="3331139" y="146524"/>
                  </a:cubicBezTo>
                  <a:lnTo>
                    <a:pt x="3272263" y="146524"/>
                  </a:lnTo>
                  <a:cubicBezTo>
                    <a:pt x="3252815" y="146524"/>
                    <a:pt x="3237097" y="130806"/>
                    <a:pt x="3237097" y="111359"/>
                  </a:cubicBezTo>
                  <a:lnTo>
                    <a:pt x="3237097" y="51151"/>
                  </a:lnTo>
                  <a:cubicBezTo>
                    <a:pt x="3237097" y="29305"/>
                    <a:pt x="3254947" y="11456"/>
                    <a:pt x="3276792" y="11456"/>
                  </a:cubicBezTo>
                  <a:lnTo>
                    <a:pt x="3471802" y="11456"/>
                  </a:lnTo>
                  <a:cubicBezTo>
                    <a:pt x="3493647" y="11456"/>
                    <a:pt x="3511230" y="29039"/>
                    <a:pt x="3511230" y="50884"/>
                  </a:cubicBezTo>
                  <a:lnTo>
                    <a:pt x="3511230" y="572776"/>
                  </a:lnTo>
                  <a:cubicBezTo>
                    <a:pt x="3511230" y="575707"/>
                    <a:pt x="3513628" y="578104"/>
                    <a:pt x="3516558" y="578104"/>
                  </a:cubicBezTo>
                  <a:lnTo>
                    <a:pt x="3570106" y="578104"/>
                  </a:lnTo>
                  <a:cubicBezTo>
                    <a:pt x="3586357" y="578104"/>
                    <a:pt x="3599677" y="591425"/>
                    <a:pt x="3599677" y="607676"/>
                  </a:cubicBezTo>
                  <a:lnTo>
                    <a:pt x="3599677" y="689463"/>
                  </a:lnTo>
                  <a:cubicBezTo>
                    <a:pt x="3599944" y="693193"/>
                    <a:pt x="3602874" y="695856"/>
                    <a:pt x="3606604" y="695856"/>
                  </a:cubicBezTo>
                  <a:lnTo>
                    <a:pt x="3741939" y="695856"/>
                  </a:lnTo>
                  <a:cubicBezTo>
                    <a:pt x="3749132" y="695856"/>
                    <a:pt x="3754993" y="689996"/>
                    <a:pt x="3755259" y="682802"/>
                  </a:cubicBezTo>
                  <a:cubicBezTo>
                    <a:pt x="3755525" y="664598"/>
                    <a:pt x="3755792" y="646394"/>
                    <a:pt x="3756059" y="628189"/>
                  </a:cubicBezTo>
                  <a:cubicBezTo>
                    <a:pt x="3756325" y="606877"/>
                    <a:pt x="3774174" y="589294"/>
                    <a:pt x="3795487" y="589294"/>
                  </a:cubicBezTo>
                  <a:lnTo>
                    <a:pt x="3918834" y="589294"/>
                  </a:lnTo>
                  <a:lnTo>
                    <a:pt x="3939880" y="588761"/>
                  </a:lnTo>
                  <a:cubicBezTo>
                    <a:pt x="3987300" y="588761"/>
                    <a:pt x="4016605" y="537611"/>
                    <a:pt x="4026995" y="436909"/>
                  </a:cubicBezTo>
                  <a:cubicBezTo>
                    <a:pt x="3994493" y="456090"/>
                    <a:pt x="3957729" y="465681"/>
                    <a:pt x="3916969" y="465681"/>
                  </a:cubicBezTo>
                  <a:cubicBezTo>
                    <a:pt x="3863155" y="465681"/>
                    <a:pt x="3816800" y="445167"/>
                    <a:pt x="3778970" y="404940"/>
                  </a:cubicBezTo>
                  <a:cubicBezTo>
                    <a:pt x="3741406" y="364978"/>
                    <a:pt x="3722225" y="309832"/>
                    <a:pt x="3722225" y="241366"/>
                  </a:cubicBezTo>
                  <a:cubicBezTo>
                    <a:pt x="3722225" y="172366"/>
                    <a:pt x="3742738" y="114289"/>
                    <a:pt x="3782699" y="69000"/>
                  </a:cubicBezTo>
                  <a:cubicBezTo>
                    <a:pt x="3823193" y="23178"/>
                    <a:pt x="3880205" y="0"/>
                    <a:pt x="3951602" y="0"/>
                  </a:cubicBezTo>
                  <a:cubicBezTo>
                    <a:pt x="4031257" y="0"/>
                    <a:pt x="4093597" y="28772"/>
                    <a:pt x="4136755" y="85517"/>
                  </a:cubicBezTo>
                  <a:cubicBezTo>
                    <a:pt x="4179113" y="141196"/>
                    <a:pt x="4200693" y="233373"/>
                    <a:pt x="4200693" y="359650"/>
                  </a:cubicBezTo>
                  <a:cubicBezTo>
                    <a:pt x="4200693" y="535479"/>
                    <a:pt x="4153538" y="647903"/>
                    <a:pt x="4060029" y="695590"/>
                  </a:cubicBezTo>
                  <a:lnTo>
                    <a:pt x="4140751" y="695856"/>
                  </a:lnTo>
                  <a:lnTo>
                    <a:pt x="4540967" y="695856"/>
                  </a:lnTo>
                  <a:lnTo>
                    <a:pt x="4540967" y="723192"/>
                  </a:lnTo>
                  <a:lnTo>
                    <a:pt x="4140751" y="722497"/>
                  </a:lnTo>
                  <a:lnTo>
                    <a:pt x="3949737" y="721698"/>
                  </a:lnTo>
                  <a:cubicBezTo>
                    <a:pt x="3938015" y="721698"/>
                    <a:pt x="3938281" y="695324"/>
                    <a:pt x="3949737" y="695324"/>
                  </a:cubicBezTo>
                  <a:cubicBezTo>
                    <a:pt x="4041115" y="694525"/>
                    <a:pt x="4075215" y="668683"/>
                    <a:pt x="4114377" y="613803"/>
                  </a:cubicBezTo>
                  <a:cubicBezTo>
                    <a:pt x="4153805" y="558390"/>
                    <a:pt x="4174052" y="472874"/>
                    <a:pt x="4174052" y="359917"/>
                  </a:cubicBezTo>
                  <a:cubicBezTo>
                    <a:pt x="4174052" y="239767"/>
                    <a:pt x="4154338" y="152918"/>
                    <a:pt x="4115709" y="102035"/>
                  </a:cubicBezTo>
                  <a:cubicBezTo>
                    <a:pt x="4077346" y="51683"/>
                    <a:pt x="4023532" y="26907"/>
                    <a:pt x="3951602" y="26907"/>
                  </a:cubicBezTo>
                  <a:cubicBezTo>
                    <a:pt x="3887131" y="26907"/>
                    <a:pt x="3838379" y="46622"/>
                    <a:pt x="3802414" y="86849"/>
                  </a:cubicBezTo>
                  <a:cubicBezTo>
                    <a:pt x="3766715" y="127077"/>
                    <a:pt x="3748599" y="179026"/>
                    <a:pt x="3748599" y="241366"/>
                  </a:cubicBezTo>
                  <a:cubicBezTo>
                    <a:pt x="3748599" y="302906"/>
                    <a:pt x="3765383" y="351658"/>
                    <a:pt x="3798151" y="386824"/>
                  </a:cubicBezTo>
                  <a:cubicBezTo>
                    <a:pt x="3831185" y="421990"/>
                    <a:pt x="3870081" y="439040"/>
                    <a:pt x="3916702" y="439040"/>
                  </a:cubicBezTo>
                  <a:cubicBezTo>
                    <a:pt x="3961459" y="439040"/>
                    <a:pt x="4001153" y="425720"/>
                    <a:pt x="4033921" y="399611"/>
                  </a:cubicBezTo>
                  <a:lnTo>
                    <a:pt x="4043245" y="392418"/>
                  </a:lnTo>
                  <a:cubicBezTo>
                    <a:pt x="4048840" y="388156"/>
                    <a:pt x="4056833" y="392418"/>
                    <a:pt x="4056300" y="399345"/>
                  </a:cubicBezTo>
                  <a:lnTo>
                    <a:pt x="4055501" y="411067"/>
                  </a:lnTo>
                  <a:cubicBezTo>
                    <a:pt x="4046709" y="546669"/>
                    <a:pt x="4007547" y="615402"/>
                    <a:pt x="3939613" y="615668"/>
                  </a:cubicBezTo>
                  <a:lnTo>
                    <a:pt x="3918567" y="616201"/>
                  </a:lnTo>
                  <a:lnTo>
                    <a:pt x="3795220" y="616201"/>
                  </a:lnTo>
                  <a:cubicBezTo>
                    <a:pt x="3788294" y="616201"/>
                    <a:pt x="3782433" y="621795"/>
                    <a:pt x="3782433" y="628722"/>
                  </a:cubicBezTo>
                  <a:lnTo>
                    <a:pt x="3781634" y="683336"/>
                  </a:lnTo>
                  <a:cubicBezTo>
                    <a:pt x="3781367" y="704914"/>
                    <a:pt x="3763251" y="722497"/>
                    <a:pt x="3741673" y="722497"/>
                  </a:cubicBezTo>
                  <a:lnTo>
                    <a:pt x="3606337" y="722497"/>
                  </a:lnTo>
                  <a:cubicBezTo>
                    <a:pt x="3588222" y="722497"/>
                    <a:pt x="3573303" y="708378"/>
                    <a:pt x="3572771" y="689996"/>
                  </a:cubicBezTo>
                  <a:lnTo>
                    <a:pt x="3572771" y="689463"/>
                  </a:lnTo>
                  <a:lnTo>
                    <a:pt x="3572771" y="607410"/>
                  </a:lnTo>
                  <a:cubicBezTo>
                    <a:pt x="3572771" y="605811"/>
                    <a:pt x="3571438" y="604479"/>
                    <a:pt x="3569840" y="604479"/>
                  </a:cubicBezTo>
                  <a:lnTo>
                    <a:pt x="3516558" y="604479"/>
                  </a:lnTo>
                  <a:cubicBezTo>
                    <a:pt x="3498976" y="604479"/>
                    <a:pt x="3484589" y="590093"/>
                    <a:pt x="3484589" y="572510"/>
                  </a:cubicBezTo>
                  <a:lnTo>
                    <a:pt x="3484589" y="51151"/>
                  </a:lnTo>
                  <a:cubicBezTo>
                    <a:pt x="3484589" y="43958"/>
                    <a:pt x="3478729" y="38363"/>
                    <a:pt x="3471802" y="38363"/>
                  </a:cubicBezTo>
                  <a:lnTo>
                    <a:pt x="3276792" y="38363"/>
                  </a:lnTo>
                  <a:cubicBezTo>
                    <a:pt x="3269599" y="38363"/>
                    <a:pt x="3263737" y="44224"/>
                    <a:pt x="3263737" y="51416"/>
                  </a:cubicBezTo>
                  <a:lnTo>
                    <a:pt x="3263737" y="111625"/>
                  </a:lnTo>
                  <a:cubicBezTo>
                    <a:pt x="3263737" y="116154"/>
                    <a:pt x="3267467" y="120150"/>
                    <a:pt x="3272263" y="120150"/>
                  </a:cubicBezTo>
                  <a:lnTo>
                    <a:pt x="3331139" y="120150"/>
                  </a:lnTo>
                  <a:cubicBezTo>
                    <a:pt x="3348722" y="120150"/>
                    <a:pt x="3362841" y="134270"/>
                    <a:pt x="3362841" y="151852"/>
                  </a:cubicBezTo>
                  <a:lnTo>
                    <a:pt x="3362841" y="565850"/>
                  </a:lnTo>
                  <a:cubicBezTo>
                    <a:pt x="3362841" y="587696"/>
                    <a:pt x="3345258" y="605278"/>
                    <a:pt x="3323413" y="605278"/>
                  </a:cubicBezTo>
                  <a:lnTo>
                    <a:pt x="3280255" y="605278"/>
                  </a:lnTo>
                  <a:cubicBezTo>
                    <a:pt x="3274393" y="605278"/>
                    <a:pt x="3269599" y="610074"/>
                    <a:pt x="3269599" y="615934"/>
                  </a:cubicBezTo>
                  <a:lnTo>
                    <a:pt x="3269599" y="686266"/>
                  </a:lnTo>
                  <a:cubicBezTo>
                    <a:pt x="3269599" y="696123"/>
                    <a:pt x="3265869" y="705181"/>
                    <a:pt x="3258943" y="712374"/>
                  </a:cubicBezTo>
                  <a:cubicBezTo>
                    <a:pt x="3252016" y="719301"/>
                    <a:pt x="3242958" y="723030"/>
                    <a:pt x="3233101" y="723030"/>
                  </a:cubicBezTo>
                  <a:lnTo>
                    <a:pt x="3232834" y="723030"/>
                  </a:lnTo>
                  <a:lnTo>
                    <a:pt x="3045017" y="721432"/>
                  </a:lnTo>
                  <a:lnTo>
                    <a:pt x="2941917" y="721432"/>
                  </a:lnTo>
                  <a:cubicBezTo>
                    <a:pt x="2935258" y="721432"/>
                    <a:pt x="2928863" y="717436"/>
                    <a:pt x="2926732" y="711042"/>
                  </a:cubicBezTo>
                  <a:cubicBezTo>
                    <a:pt x="2924068" y="703582"/>
                    <a:pt x="2927532" y="695324"/>
                    <a:pt x="2934725" y="692127"/>
                  </a:cubicBezTo>
                  <a:cubicBezTo>
                    <a:pt x="2965628" y="677208"/>
                    <a:pt x="3009851" y="643374"/>
                    <a:pt x="3030631" y="612471"/>
                  </a:cubicBezTo>
                  <a:cubicBezTo>
                    <a:pt x="3068727" y="555460"/>
                    <a:pt x="3087909" y="471009"/>
                    <a:pt x="3087909" y="361249"/>
                  </a:cubicBezTo>
                  <a:cubicBezTo>
                    <a:pt x="3087909" y="253354"/>
                    <a:pt x="3068994" y="169436"/>
                    <a:pt x="3031697" y="111625"/>
                  </a:cubicBezTo>
                  <a:cubicBezTo>
                    <a:pt x="2995199" y="54880"/>
                    <a:pt x="2942184" y="27174"/>
                    <a:pt x="2869188" y="27174"/>
                  </a:cubicBezTo>
                  <a:cubicBezTo>
                    <a:pt x="2796193" y="27174"/>
                    <a:pt x="2742911" y="54880"/>
                    <a:pt x="2706680" y="111891"/>
                  </a:cubicBezTo>
                  <a:cubicBezTo>
                    <a:pt x="2669649" y="169968"/>
                    <a:pt x="2650734" y="253886"/>
                    <a:pt x="2650734" y="360982"/>
                  </a:cubicBezTo>
                  <a:cubicBezTo>
                    <a:pt x="2650734" y="470210"/>
                    <a:pt x="2669915" y="554661"/>
                    <a:pt x="2708012" y="611938"/>
                  </a:cubicBezTo>
                  <a:cubicBezTo>
                    <a:pt x="2730390" y="645506"/>
                    <a:pt x="2774347" y="674278"/>
                    <a:pt x="2808447" y="688131"/>
                  </a:cubicBezTo>
                  <a:cubicBezTo>
                    <a:pt x="2814042" y="690529"/>
                    <a:pt x="2818305" y="695856"/>
                    <a:pt x="2818571" y="701984"/>
                  </a:cubicBezTo>
                  <a:cubicBezTo>
                    <a:pt x="2818837" y="710775"/>
                    <a:pt x="2811644" y="717702"/>
                    <a:pt x="2803386" y="717702"/>
                  </a:cubicBezTo>
                  <a:lnTo>
                    <a:pt x="2803119" y="717702"/>
                  </a:lnTo>
                  <a:lnTo>
                    <a:pt x="2684568" y="716104"/>
                  </a:lnTo>
                  <a:lnTo>
                    <a:pt x="2553229" y="714239"/>
                  </a:lnTo>
                  <a:cubicBezTo>
                    <a:pt x="2534314" y="713972"/>
                    <a:pt x="2519129" y="698787"/>
                    <a:pt x="2518862" y="679872"/>
                  </a:cubicBezTo>
                  <a:lnTo>
                    <a:pt x="2518596" y="670282"/>
                  </a:lnTo>
                  <a:lnTo>
                    <a:pt x="2519395" y="520561"/>
                  </a:lnTo>
                  <a:cubicBezTo>
                    <a:pt x="2519395" y="519495"/>
                    <a:pt x="2518862" y="518962"/>
                    <a:pt x="2518596" y="518429"/>
                  </a:cubicBezTo>
                  <a:cubicBezTo>
                    <a:pt x="2518330" y="517897"/>
                    <a:pt x="2517530" y="517630"/>
                    <a:pt x="2516465" y="517630"/>
                  </a:cubicBezTo>
                  <a:lnTo>
                    <a:pt x="2443203" y="517630"/>
                  </a:lnTo>
                  <a:cubicBezTo>
                    <a:pt x="2440272" y="517630"/>
                    <a:pt x="2437875" y="520028"/>
                    <a:pt x="2437875" y="522958"/>
                  </a:cubicBezTo>
                  <a:lnTo>
                    <a:pt x="2437875" y="581568"/>
                  </a:lnTo>
                  <a:cubicBezTo>
                    <a:pt x="2437875" y="594622"/>
                    <a:pt x="2427218" y="605278"/>
                    <a:pt x="2414164" y="605278"/>
                  </a:cubicBezTo>
                  <a:lnTo>
                    <a:pt x="2236737" y="605278"/>
                  </a:lnTo>
                  <a:cubicBezTo>
                    <a:pt x="2231941" y="605278"/>
                    <a:pt x="2227147" y="603946"/>
                    <a:pt x="2223683" y="601016"/>
                  </a:cubicBezTo>
                  <a:cubicBezTo>
                    <a:pt x="2217555" y="595954"/>
                    <a:pt x="2214892" y="588228"/>
                    <a:pt x="2216490" y="580502"/>
                  </a:cubicBezTo>
                  <a:cubicBezTo>
                    <a:pt x="2221019" y="560522"/>
                    <a:pt x="2230610" y="537877"/>
                    <a:pt x="2245529" y="513367"/>
                  </a:cubicBezTo>
                  <a:cubicBezTo>
                    <a:pt x="2263111" y="484329"/>
                    <a:pt x="2304138" y="447032"/>
                    <a:pt x="2371006" y="399345"/>
                  </a:cubicBezTo>
                  <a:cubicBezTo>
                    <a:pt x="2413365" y="369241"/>
                    <a:pt x="2442937" y="345797"/>
                    <a:pt x="2459454" y="330079"/>
                  </a:cubicBezTo>
                  <a:cubicBezTo>
                    <a:pt x="2475171" y="314894"/>
                    <a:pt x="2488492" y="295979"/>
                    <a:pt x="2498882" y="273334"/>
                  </a:cubicBezTo>
                  <a:cubicBezTo>
                    <a:pt x="2509272" y="251223"/>
                    <a:pt x="2514334" y="226447"/>
                    <a:pt x="2514334" y="200073"/>
                  </a:cubicBezTo>
                  <a:cubicBezTo>
                    <a:pt x="2514334" y="150254"/>
                    <a:pt x="2497550" y="110027"/>
                    <a:pt x="2463450" y="76726"/>
                  </a:cubicBezTo>
                  <a:cubicBezTo>
                    <a:pt x="2429083" y="43424"/>
                    <a:pt x="2381130" y="26641"/>
                    <a:pt x="2320655" y="26641"/>
                  </a:cubicBezTo>
                  <a:cubicBezTo>
                    <a:pt x="2283625" y="26641"/>
                    <a:pt x="2248991" y="33834"/>
                    <a:pt x="2217555" y="47687"/>
                  </a:cubicBezTo>
                  <a:cubicBezTo>
                    <a:pt x="2186919" y="61274"/>
                    <a:pt x="2162409" y="83652"/>
                    <a:pt x="2144561" y="114023"/>
                  </a:cubicBezTo>
                  <a:cubicBezTo>
                    <a:pt x="2128043" y="142262"/>
                    <a:pt x="2118985" y="184354"/>
                    <a:pt x="2117387" y="239234"/>
                  </a:cubicBezTo>
                  <a:cubicBezTo>
                    <a:pt x="2117387" y="240567"/>
                    <a:pt x="2118452" y="241632"/>
                    <a:pt x="2119784" y="241632"/>
                  </a:cubicBezTo>
                  <a:lnTo>
                    <a:pt x="2205567" y="245628"/>
                  </a:lnTo>
                  <a:cubicBezTo>
                    <a:pt x="2210896" y="245894"/>
                    <a:pt x="2215158" y="241898"/>
                    <a:pt x="2215691" y="236571"/>
                  </a:cubicBezTo>
                  <a:cubicBezTo>
                    <a:pt x="2218888" y="195543"/>
                    <a:pt x="2226347" y="165440"/>
                    <a:pt x="2238335" y="144926"/>
                  </a:cubicBezTo>
                  <a:cubicBezTo>
                    <a:pt x="2253255" y="118818"/>
                    <a:pt x="2278030" y="104965"/>
                    <a:pt x="2309200" y="104965"/>
                  </a:cubicBezTo>
                  <a:cubicBezTo>
                    <a:pt x="2331311" y="104965"/>
                    <a:pt x="2350227" y="113223"/>
                    <a:pt x="2365145" y="129475"/>
                  </a:cubicBezTo>
                  <a:cubicBezTo>
                    <a:pt x="2379798" y="145459"/>
                    <a:pt x="2386991" y="165706"/>
                    <a:pt x="2386991" y="189682"/>
                  </a:cubicBezTo>
                  <a:cubicBezTo>
                    <a:pt x="2386991" y="220319"/>
                    <a:pt x="2377933" y="248026"/>
                    <a:pt x="2359817" y="272535"/>
                  </a:cubicBezTo>
                  <a:cubicBezTo>
                    <a:pt x="2342767" y="295713"/>
                    <a:pt x="2308933" y="330346"/>
                    <a:pt x="2256451" y="378566"/>
                  </a:cubicBezTo>
                  <a:cubicBezTo>
                    <a:pt x="2218089" y="413998"/>
                    <a:pt x="2187984" y="446766"/>
                    <a:pt x="2166938" y="476337"/>
                  </a:cubicBezTo>
                  <a:cubicBezTo>
                    <a:pt x="2146159" y="505375"/>
                    <a:pt x="2130973" y="535746"/>
                    <a:pt x="2121915" y="566383"/>
                  </a:cubicBezTo>
                  <a:cubicBezTo>
                    <a:pt x="2114989" y="589560"/>
                    <a:pt x="2109661" y="639911"/>
                    <a:pt x="2108063" y="675343"/>
                  </a:cubicBezTo>
                  <a:cubicBezTo>
                    <a:pt x="2107263" y="696390"/>
                    <a:pt x="2090213" y="712640"/>
                    <a:pt x="2069167" y="712640"/>
                  </a:cubicBezTo>
                  <a:lnTo>
                    <a:pt x="2020148" y="712640"/>
                  </a:lnTo>
                  <a:lnTo>
                    <a:pt x="13833" y="712640"/>
                  </a:lnTo>
                  <a:cubicBezTo>
                    <a:pt x="7440" y="712640"/>
                    <a:pt x="1579" y="708378"/>
                    <a:pt x="247" y="701984"/>
                  </a:cubicBezTo>
                  <a:cubicBezTo>
                    <a:pt x="-1352" y="693459"/>
                    <a:pt x="5042" y="686000"/>
                    <a:pt x="13301" y="686000"/>
                  </a:cubicBezTo>
                  <a:lnTo>
                    <a:pt x="2020148" y="686000"/>
                  </a:lnTo>
                  <a:lnTo>
                    <a:pt x="2069167" y="686000"/>
                  </a:lnTo>
                  <a:cubicBezTo>
                    <a:pt x="2075827" y="686000"/>
                    <a:pt x="2081155" y="680938"/>
                    <a:pt x="2081421" y="674278"/>
                  </a:cubicBezTo>
                  <a:cubicBezTo>
                    <a:pt x="2082753" y="637780"/>
                    <a:pt x="2088614" y="584764"/>
                    <a:pt x="2096340" y="558923"/>
                  </a:cubicBezTo>
                  <a:cubicBezTo>
                    <a:pt x="2106197" y="525355"/>
                    <a:pt x="2122715" y="492322"/>
                    <a:pt x="2145359" y="460885"/>
                  </a:cubicBezTo>
                  <a:cubicBezTo>
                    <a:pt x="2167738" y="429983"/>
                    <a:pt x="2198907" y="395615"/>
                    <a:pt x="2238602" y="358851"/>
                  </a:cubicBezTo>
                  <a:cubicBezTo>
                    <a:pt x="2289219" y="312496"/>
                    <a:pt x="2322787" y="278130"/>
                    <a:pt x="2338505" y="256817"/>
                  </a:cubicBezTo>
                  <a:cubicBezTo>
                    <a:pt x="2353157" y="236836"/>
                    <a:pt x="2360350" y="214991"/>
                    <a:pt x="2360350" y="189682"/>
                  </a:cubicBezTo>
                  <a:cubicBezTo>
                    <a:pt x="2360350" y="172366"/>
                    <a:pt x="2355555" y="158512"/>
                    <a:pt x="2345431" y="147590"/>
                  </a:cubicBezTo>
                  <a:cubicBezTo>
                    <a:pt x="2335574" y="136934"/>
                    <a:pt x="2323852" y="131872"/>
                    <a:pt x="2309200" y="131872"/>
                  </a:cubicBezTo>
                  <a:cubicBezTo>
                    <a:pt x="2287088" y="131872"/>
                    <a:pt x="2271903" y="140397"/>
                    <a:pt x="2261247" y="158512"/>
                  </a:cubicBezTo>
                  <a:cubicBezTo>
                    <a:pt x="2251389" y="175296"/>
                    <a:pt x="2244995" y="202470"/>
                    <a:pt x="2242331" y="238968"/>
                  </a:cubicBezTo>
                  <a:cubicBezTo>
                    <a:pt x="2240733" y="258682"/>
                    <a:pt x="2224215" y="273334"/>
                    <a:pt x="2204501" y="272535"/>
                  </a:cubicBezTo>
                  <a:lnTo>
                    <a:pt x="2118719" y="268539"/>
                  </a:lnTo>
                  <a:cubicBezTo>
                    <a:pt x="2103001" y="267740"/>
                    <a:pt x="2090746" y="254420"/>
                    <a:pt x="2091012" y="238968"/>
                  </a:cubicBezTo>
                  <a:cubicBezTo>
                    <a:pt x="2092611" y="179559"/>
                    <a:pt x="2102734" y="133204"/>
                    <a:pt x="2121649" y="100969"/>
                  </a:cubicBezTo>
                  <a:cubicBezTo>
                    <a:pt x="2142429" y="65803"/>
                    <a:pt x="2170935" y="39695"/>
                    <a:pt x="2206633" y="23710"/>
                  </a:cubicBezTo>
                  <a:cubicBezTo>
                    <a:pt x="2241533" y="7992"/>
                    <a:pt x="2279895" y="0"/>
                    <a:pt x="2320655" y="0"/>
                  </a:cubicBez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id="{BB4ADEB2-9858-4A7B-AE74-51CFC39D0568}"/>
                </a:ext>
              </a:extLst>
            </p:cNvPr>
            <p:cNvSpPr/>
            <p:nvPr/>
          </p:nvSpPr>
          <p:spPr>
            <a:xfrm>
              <a:off x="11477118" y="5890245"/>
              <a:ext cx="258415" cy="293048"/>
            </a:xfrm>
            <a:custGeom>
              <a:avLst/>
              <a:gdLst>
                <a:gd name="connsiteX0" fmla="*/ 440715 w 533434"/>
                <a:gd name="connsiteY0" fmla="*/ 250808 h 604925"/>
                <a:gd name="connsiteX1" fmla="*/ 335252 w 533434"/>
                <a:gd name="connsiteY1" fmla="*/ 523875 h 604925"/>
                <a:gd name="connsiteX2" fmla="*/ 96381 w 533434"/>
                <a:gd name="connsiteY2" fmla="*/ 354677 h 604925"/>
                <a:gd name="connsiteX3" fmla="*/ 201843 w 533434"/>
                <a:gd name="connsiteY3" fmla="*/ 81610 h 604925"/>
                <a:gd name="connsiteX4" fmla="*/ 440715 w 533434"/>
                <a:gd name="connsiteY4" fmla="*/ 250808 h 604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3434" h="604925">
                  <a:moveTo>
                    <a:pt x="440715" y="250808"/>
                  </a:moveTo>
                  <a:cubicBezTo>
                    <a:pt x="477555" y="372936"/>
                    <a:pt x="430337" y="495192"/>
                    <a:pt x="335252" y="523875"/>
                  </a:cubicBezTo>
                  <a:cubicBezTo>
                    <a:pt x="240167" y="552557"/>
                    <a:pt x="133221" y="476805"/>
                    <a:pt x="96381" y="354677"/>
                  </a:cubicBezTo>
                  <a:cubicBezTo>
                    <a:pt x="59541" y="232549"/>
                    <a:pt x="106758" y="110293"/>
                    <a:pt x="201843" y="81610"/>
                  </a:cubicBezTo>
                  <a:cubicBezTo>
                    <a:pt x="296928" y="52928"/>
                    <a:pt x="403875" y="128680"/>
                    <a:pt x="440715" y="250808"/>
                  </a:cubicBezTo>
                  <a:close/>
                </a:path>
              </a:pathLst>
            </a:custGeom>
            <a:noFill/>
            <a:ln w="28575" cap="flat">
              <a:solidFill>
                <a:schemeClr val="accent2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00C44094-553E-44B1-8AA3-A91943ABDA2A}"/>
                </a:ext>
              </a:extLst>
            </p:cNvPr>
            <p:cNvSpPr/>
            <p:nvPr/>
          </p:nvSpPr>
          <p:spPr>
            <a:xfrm>
              <a:off x="10433420" y="5924696"/>
              <a:ext cx="186485" cy="506174"/>
            </a:xfrm>
            <a:custGeom>
              <a:avLst/>
              <a:gdLst>
                <a:gd name="connsiteX0" fmla="*/ 190551 w 384952"/>
                <a:gd name="connsiteY0" fmla="*/ 1041847 h 1044871"/>
                <a:gd name="connsiteX1" fmla="*/ 42620 w 384952"/>
                <a:gd name="connsiteY1" fmla="*/ 898315 h 1044871"/>
                <a:gd name="connsiteX2" fmla="*/ 4124 w 384952"/>
                <a:gd name="connsiteY2" fmla="*/ 523811 h 1044871"/>
                <a:gd name="connsiteX3" fmla="*/ 42069 w 384952"/>
                <a:gd name="connsiteY3" fmla="*/ 151506 h 1044871"/>
                <a:gd name="connsiteX4" fmla="*/ 192201 w 384952"/>
                <a:gd name="connsiteY4" fmla="*/ 4124 h 1044871"/>
                <a:gd name="connsiteX5" fmla="*/ 342333 w 384952"/>
                <a:gd name="connsiteY5" fmla="*/ 148207 h 1044871"/>
                <a:gd name="connsiteX6" fmla="*/ 380828 w 384952"/>
                <a:gd name="connsiteY6" fmla="*/ 523261 h 1044871"/>
                <a:gd name="connsiteX7" fmla="*/ 352231 w 384952"/>
                <a:gd name="connsiteY7" fmla="*/ 848821 h 1044871"/>
                <a:gd name="connsiteX8" fmla="*/ 190551 w 384952"/>
                <a:gd name="connsiteY8" fmla="*/ 1041847 h 1044871"/>
                <a:gd name="connsiteX9" fmla="*/ 192201 w 384952"/>
                <a:gd name="connsiteY9" fmla="*/ 59118 h 1044871"/>
                <a:gd name="connsiteX10" fmla="*/ 94313 w 384952"/>
                <a:gd name="connsiteY10" fmla="*/ 166905 h 1044871"/>
                <a:gd name="connsiteX11" fmla="*/ 58567 w 384952"/>
                <a:gd name="connsiteY11" fmla="*/ 524361 h 1044871"/>
                <a:gd name="connsiteX12" fmla="*/ 94863 w 384952"/>
                <a:gd name="connsiteY12" fmla="*/ 882917 h 1044871"/>
                <a:gd name="connsiteX13" fmla="*/ 190001 w 384952"/>
                <a:gd name="connsiteY13" fmla="*/ 987404 h 1044871"/>
                <a:gd name="connsiteX14" fmla="*/ 297788 w 384952"/>
                <a:gd name="connsiteY14" fmla="*/ 840022 h 1044871"/>
                <a:gd name="connsiteX15" fmla="*/ 325284 w 384952"/>
                <a:gd name="connsiteY15" fmla="*/ 523261 h 1044871"/>
                <a:gd name="connsiteX16" fmla="*/ 288989 w 384952"/>
                <a:gd name="connsiteY16" fmla="*/ 164155 h 1044871"/>
                <a:gd name="connsiteX17" fmla="*/ 192201 w 384952"/>
                <a:gd name="connsiteY17" fmla="*/ 59118 h 1044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84952" h="1044871">
                  <a:moveTo>
                    <a:pt x="190551" y="1041847"/>
                  </a:moveTo>
                  <a:cubicBezTo>
                    <a:pt x="121260" y="1041847"/>
                    <a:pt x="71216" y="993453"/>
                    <a:pt x="42620" y="898315"/>
                  </a:cubicBezTo>
                  <a:cubicBezTo>
                    <a:pt x="16773" y="813625"/>
                    <a:pt x="4124" y="687141"/>
                    <a:pt x="4124" y="523811"/>
                  </a:cubicBezTo>
                  <a:cubicBezTo>
                    <a:pt x="4124" y="363780"/>
                    <a:pt x="16773" y="238396"/>
                    <a:pt x="42069" y="151506"/>
                  </a:cubicBezTo>
                  <a:cubicBezTo>
                    <a:pt x="70116" y="53618"/>
                    <a:pt x="120710" y="4124"/>
                    <a:pt x="192201" y="4124"/>
                  </a:cubicBezTo>
                  <a:cubicBezTo>
                    <a:pt x="263143" y="4124"/>
                    <a:pt x="313186" y="52519"/>
                    <a:pt x="342333" y="148207"/>
                  </a:cubicBezTo>
                  <a:cubicBezTo>
                    <a:pt x="368179" y="233446"/>
                    <a:pt x="380828" y="359381"/>
                    <a:pt x="380828" y="523261"/>
                  </a:cubicBezTo>
                  <a:cubicBezTo>
                    <a:pt x="380828" y="624998"/>
                    <a:pt x="371479" y="734435"/>
                    <a:pt x="352231" y="848821"/>
                  </a:cubicBezTo>
                  <a:cubicBezTo>
                    <a:pt x="331334" y="976955"/>
                    <a:pt x="276891" y="1041847"/>
                    <a:pt x="190551" y="1041847"/>
                  </a:cubicBezTo>
                  <a:close/>
                  <a:moveTo>
                    <a:pt x="192201" y="59118"/>
                  </a:moveTo>
                  <a:cubicBezTo>
                    <a:pt x="175703" y="59118"/>
                    <a:pt x="125659" y="59118"/>
                    <a:pt x="94313" y="166905"/>
                  </a:cubicBezTo>
                  <a:cubicBezTo>
                    <a:pt x="70666" y="248844"/>
                    <a:pt x="58567" y="369280"/>
                    <a:pt x="58567" y="524361"/>
                  </a:cubicBezTo>
                  <a:cubicBezTo>
                    <a:pt x="58567" y="682191"/>
                    <a:pt x="70666" y="803176"/>
                    <a:pt x="94863" y="882917"/>
                  </a:cubicBezTo>
                  <a:cubicBezTo>
                    <a:pt x="126759" y="987404"/>
                    <a:pt x="174604" y="987404"/>
                    <a:pt x="190001" y="987404"/>
                  </a:cubicBezTo>
                  <a:cubicBezTo>
                    <a:pt x="210899" y="987404"/>
                    <a:pt x="273591" y="987404"/>
                    <a:pt x="297788" y="840022"/>
                  </a:cubicBezTo>
                  <a:cubicBezTo>
                    <a:pt x="315936" y="728386"/>
                    <a:pt x="325284" y="621699"/>
                    <a:pt x="325284" y="523261"/>
                  </a:cubicBezTo>
                  <a:cubicBezTo>
                    <a:pt x="325284" y="365430"/>
                    <a:pt x="313186" y="244445"/>
                    <a:pt x="288989" y="164155"/>
                  </a:cubicBezTo>
                  <a:cubicBezTo>
                    <a:pt x="258193" y="59118"/>
                    <a:pt x="208699" y="59118"/>
                    <a:pt x="192201" y="59118"/>
                  </a:cubicBez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6857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8" name="Straight Connector 7">
              <a:extLst>
                <a:ext uri="{FF2B5EF4-FFF2-40B4-BE49-F238E27FC236}">
                  <a16:creationId xmlns:a16="http://schemas.microsoft.com/office/drawing/2014/main" id="{6E6F65D3-6563-4713-9BE8-7CF9A9390645}"/>
                </a:ext>
              </a:extLst>
            </p:cNvPr>
            <p:cNvCxnSpPr>
              <a:cxnSpLocks/>
            </p:cNvCxnSpPr>
            <p:nvPr/>
          </p:nvCxnSpPr>
          <p:spPr>
            <a:xfrm>
              <a:off x="0" y="6503154"/>
              <a:ext cx="8181474" cy="0"/>
            </a:xfrm>
            <a:prstGeom prst="line">
              <a:avLst/>
            </a:prstGeom>
            <a:ln w="25400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9" name="Rectangle 8">
            <a:extLst>
              <a:ext uri="{FF2B5EF4-FFF2-40B4-BE49-F238E27FC236}">
                <a16:creationId xmlns:a16="http://schemas.microsoft.com/office/drawing/2014/main" id="{4CCF9E78-6BBC-4373-8848-FD3950FEF73B}"/>
              </a:ext>
            </a:extLst>
          </p:cNvPr>
          <p:cNvSpPr/>
          <p:nvPr userDrawn="1"/>
        </p:nvSpPr>
        <p:spPr>
          <a:xfrm>
            <a:off x="0" y="6485022"/>
            <a:ext cx="9144000" cy="372979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715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017750042"/>
      </p:ext>
    </p:extLst>
  </p:cSld>
  <p:clrMapOvr>
    <a:masterClrMapping/>
  </p:clrMapOvr>
</p:sldLayout>
</file>

<file path=ppt/slideLayouts/slideLayout9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5_Images &amp; Conten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그림 개체 틀 4">
            <a:extLst>
              <a:ext uri="{FF2B5EF4-FFF2-40B4-BE49-F238E27FC236}">
                <a16:creationId xmlns:a16="http://schemas.microsoft.com/office/drawing/2014/main" id="{B7D7898D-D468-435D-8064-94CFFEA0BECB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4049319" y="1283844"/>
            <a:ext cx="3776611" cy="4946542"/>
          </a:xfrm>
          <a:custGeom>
            <a:avLst/>
            <a:gdLst>
              <a:gd name="connsiteX0" fmla="*/ 0 w 5035481"/>
              <a:gd name="connsiteY0" fmla="*/ 0 h 4946542"/>
              <a:gd name="connsiteX1" fmla="*/ 5035481 w 5035481"/>
              <a:gd name="connsiteY1" fmla="*/ 1150274 h 4946542"/>
              <a:gd name="connsiteX2" fmla="*/ 1532975 w 5035481"/>
              <a:gd name="connsiteY2" fmla="*/ 4946542 h 49465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035481" h="4946542">
                <a:moveTo>
                  <a:pt x="0" y="0"/>
                </a:moveTo>
                <a:lnTo>
                  <a:pt x="5035481" y="1150274"/>
                </a:lnTo>
                <a:lnTo>
                  <a:pt x="1532975" y="4946542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685835" rtl="0" eaLnBrk="1" fontAlgn="auto" latinLnBrk="1" hangingPunct="1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Tx/>
              <a:buSzTx/>
              <a:buFontTx/>
              <a:buNone/>
              <a:tabLst/>
              <a:defRPr sz="900"/>
            </a:lvl1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647940284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theme" Target="../theme/theme1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/Relationships>
</file>

<file path=ppt/slideMasters/_rels/slideMaster10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18.xml"/><Relationship Id="rId13" Type="http://schemas.openxmlformats.org/officeDocument/2006/relationships/slideLayout" Target="../slideLayouts/slideLayout223.xml"/><Relationship Id="rId18" Type="http://schemas.openxmlformats.org/officeDocument/2006/relationships/theme" Target="../theme/theme10.xml"/><Relationship Id="rId3" Type="http://schemas.openxmlformats.org/officeDocument/2006/relationships/slideLayout" Target="../slideLayouts/slideLayout213.xml"/><Relationship Id="rId7" Type="http://schemas.openxmlformats.org/officeDocument/2006/relationships/slideLayout" Target="../slideLayouts/slideLayout217.xml"/><Relationship Id="rId12" Type="http://schemas.openxmlformats.org/officeDocument/2006/relationships/slideLayout" Target="../slideLayouts/slideLayout222.xml"/><Relationship Id="rId17" Type="http://schemas.openxmlformats.org/officeDocument/2006/relationships/slideLayout" Target="../slideLayouts/slideLayout227.xml"/><Relationship Id="rId2" Type="http://schemas.openxmlformats.org/officeDocument/2006/relationships/slideLayout" Target="../slideLayouts/slideLayout212.xml"/><Relationship Id="rId16" Type="http://schemas.openxmlformats.org/officeDocument/2006/relationships/slideLayout" Target="../slideLayouts/slideLayout226.xml"/><Relationship Id="rId1" Type="http://schemas.openxmlformats.org/officeDocument/2006/relationships/slideLayout" Target="../slideLayouts/slideLayout211.xml"/><Relationship Id="rId6" Type="http://schemas.openxmlformats.org/officeDocument/2006/relationships/slideLayout" Target="../slideLayouts/slideLayout216.xml"/><Relationship Id="rId11" Type="http://schemas.openxmlformats.org/officeDocument/2006/relationships/slideLayout" Target="../slideLayouts/slideLayout221.xml"/><Relationship Id="rId5" Type="http://schemas.openxmlformats.org/officeDocument/2006/relationships/slideLayout" Target="../slideLayouts/slideLayout215.xml"/><Relationship Id="rId15" Type="http://schemas.openxmlformats.org/officeDocument/2006/relationships/slideLayout" Target="../slideLayouts/slideLayout225.xml"/><Relationship Id="rId10" Type="http://schemas.openxmlformats.org/officeDocument/2006/relationships/slideLayout" Target="../slideLayouts/slideLayout220.xml"/><Relationship Id="rId4" Type="http://schemas.openxmlformats.org/officeDocument/2006/relationships/slideLayout" Target="../slideLayouts/slideLayout214.xml"/><Relationship Id="rId9" Type="http://schemas.openxmlformats.org/officeDocument/2006/relationships/slideLayout" Target="../slideLayouts/slideLayout219.xml"/><Relationship Id="rId14" Type="http://schemas.openxmlformats.org/officeDocument/2006/relationships/slideLayout" Target="../slideLayouts/slideLayout224.xml"/></Relationships>
</file>

<file path=ppt/slideMasters/_rels/slideMaster1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35.xml"/><Relationship Id="rId13" Type="http://schemas.openxmlformats.org/officeDocument/2006/relationships/slideLayout" Target="../slideLayouts/slideLayout240.xml"/><Relationship Id="rId3" Type="http://schemas.openxmlformats.org/officeDocument/2006/relationships/slideLayout" Target="../slideLayouts/slideLayout230.xml"/><Relationship Id="rId7" Type="http://schemas.openxmlformats.org/officeDocument/2006/relationships/slideLayout" Target="../slideLayouts/slideLayout234.xml"/><Relationship Id="rId12" Type="http://schemas.openxmlformats.org/officeDocument/2006/relationships/slideLayout" Target="../slideLayouts/slideLayout239.xml"/><Relationship Id="rId2" Type="http://schemas.openxmlformats.org/officeDocument/2006/relationships/slideLayout" Target="../slideLayouts/slideLayout229.xml"/><Relationship Id="rId16" Type="http://schemas.openxmlformats.org/officeDocument/2006/relationships/theme" Target="../theme/theme11.xml"/><Relationship Id="rId1" Type="http://schemas.openxmlformats.org/officeDocument/2006/relationships/slideLayout" Target="../slideLayouts/slideLayout228.xml"/><Relationship Id="rId6" Type="http://schemas.openxmlformats.org/officeDocument/2006/relationships/slideLayout" Target="../slideLayouts/slideLayout233.xml"/><Relationship Id="rId11" Type="http://schemas.openxmlformats.org/officeDocument/2006/relationships/slideLayout" Target="../slideLayouts/slideLayout238.xml"/><Relationship Id="rId5" Type="http://schemas.openxmlformats.org/officeDocument/2006/relationships/slideLayout" Target="../slideLayouts/slideLayout232.xml"/><Relationship Id="rId15" Type="http://schemas.openxmlformats.org/officeDocument/2006/relationships/slideLayout" Target="../slideLayouts/slideLayout242.xml"/><Relationship Id="rId10" Type="http://schemas.openxmlformats.org/officeDocument/2006/relationships/slideLayout" Target="../slideLayouts/slideLayout237.xml"/><Relationship Id="rId4" Type="http://schemas.openxmlformats.org/officeDocument/2006/relationships/slideLayout" Target="../slideLayouts/slideLayout231.xml"/><Relationship Id="rId9" Type="http://schemas.openxmlformats.org/officeDocument/2006/relationships/slideLayout" Target="../slideLayouts/slideLayout236.xml"/><Relationship Id="rId14" Type="http://schemas.openxmlformats.org/officeDocument/2006/relationships/slideLayout" Target="../slideLayouts/slideLayout241.xml"/></Relationships>
</file>

<file path=ppt/slideMasters/_rels/slideMaster1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50.xml"/><Relationship Id="rId13" Type="http://schemas.openxmlformats.org/officeDocument/2006/relationships/theme" Target="../theme/theme12.xml"/><Relationship Id="rId3" Type="http://schemas.openxmlformats.org/officeDocument/2006/relationships/slideLayout" Target="../slideLayouts/slideLayout245.xml"/><Relationship Id="rId7" Type="http://schemas.openxmlformats.org/officeDocument/2006/relationships/slideLayout" Target="../slideLayouts/slideLayout249.xml"/><Relationship Id="rId12" Type="http://schemas.openxmlformats.org/officeDocument/2006/relationships/slideLayout" Target="../slideLayouts/slideLayout254.xml"/><Relationship Id="rId2" Type="http://schemas.openxmlformats.org/officeDocument/2006/relationships/slideLayout" Target="../slideLayouts/slideLayout244.xml"/><Relationship Id="rId1" Type="http://schemas.openxmlformats.org/officeDocument/2006/relationships/slideLayout" Target="../slideLayouts/slideLayout243.xml"/><Relationship Id="rId6" Type="http://schemas.openxmlformats.org/officeDocument/2006/relationships/slideLayout" Target="../slideLayouts/slideLayout248.xml"/><Relationship Id="rId11" Type="http://schemas.openxmlformats.org/officeDocument/2006/relationships/slideLayout" Target="../slideLayouts/slideLayout253.xml"/><Relationship Id="rId5" Type="http://schemas.openxmlformats.org/officeDocument/2006/relationships/slideLayout" Target="../slideLayouts/slideLayout247.xml"/><Relationship Id="rId10" Type="http://schemas.openxmlformats.org/officeDocument/2006/relationships/slideLayout" Target="../slideLayouts/slideLayout252.xml"/><Relationship Id="rId4" Type="http://schemas.openxmlformats.org/officeDocument/2006/relationships/slideLayout" Target="../slideLayouts/slideLayout246.xml"/><Relationship Id="rId9" Type="http://schemas.openxmlformats.org/officeDocument/2006/relationships/slideLayout" Target="../slideLayouts/slideLayout251.xml"/></Relationships>
</file>

<file path=ppt/slideMasters/_rels/slideMaster1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62.xml"/><Relationship Id="rId13" Type="http://schemas.openxmlformats.org/officeDocument/2006/relationships/slideLayout" Target="../slideLayouts/slideLayout267.xml"/><Relationship Id="rId3" Type="http://schemas.openxmlformats.org/officeDocument/2006/relationships/slideLayout" Target="../slideLayouts/slideLayout257.xml"/><Relationship Id="rId7" Type="http://schemas.openxmlformats.org/officeDocument/2006/relationships/slideLayout" Target="../slideLayouts/slideLayout261.xml"/><Relationship Id="rId12" Type="http://schemas.openxmlformats.org/officeDocument/2006/relationships/slideLayout" Target="../slideLayouts/slideLayout266.xml"/><Relationship Id="rId2" Type="http://schemas.openxmlformats.org/officeDocument/2006/relationships/slideLayout" Target="../slideLayouts/slideLayout256.xml"/><Relationship Id="rId1" Type="http://schemas.openxmlformats.org/officeDocument/2006/relationships/slideLayout" Target="../slideLayouts/slideLayout255.xml"/><Relationship Id="rId6" Type="http://schemas.openxmlformats.org/officeDocument/2006/relationships/slideLayout" Target="../slideLayouts/slideLayout260.xml"/><Relationship Id="rId11" Type="http://schemas.openxmlformats.org/officeDocument/2006/relationships/slideLayout" Target="../slideLayouts/slideLayout265.xml"/><Relationship Id="rId5" Type="http://schemas.openxmlformats.org/officeDocument/2006/relationships/slideLayout" Target="../slideLayouts/slideLayout259.xml"/><Relationship Id="rId10" Type="http://schemas.openxmlformats.org/officeDocument/2006/relationships/slideLayout" Target="../slideLayouts/slideLayout264.xml"/><Relationship Id="rId4" Type="http://schemas.openxmlformats.org/officeDocument/2006/relationships/slideLayout" Target="../slideLayouts/slideLayout258.xml"/><Relationship Id="rId9" Type="http://schemas.openxmlformats.org/officeDocument/2006/relationships/slideLayout" Target="../slideLayouts/slideLayout263.xml"/><Relationship Id="rId14" Type="http://schemas.openxmlformats.org/officeDocument/2006/relationships/theme" Target="../theme/theme13.xml"/></Relationships>
</file>

<file path=ppt/slideMasters/_rels/slideMaster1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75.xml"/><Relationship Id="rId13" Type="http://schemas.openxmlformats.org/officeDocument/2006/relationships/slideLayout" Target="../slideLayouts/slideLayout280.xml"/><Relationship Id="rId3" Type="http://schemas.openxmlformats.org/officeDocument/2006/relationships/slideLayout" Target="../slideLayouts/slideLayout270.xml"/><Relationship Id="rId7" Type="http://schemas.openxmlformats.org/officeDocument/2006/relationships/slideLayout" Target="../slideLayouts/slideLayout274.xml"/><Relationship Id="rId12" Type="http://schemas.openxmlformats.org/officeDocument/2006/relationships/slideLayout" Target="../slideLayouts/slideLayout279.xml"/><Relationship Id="rId2" Type="http://schemas.openxmlformats.org/officeDocument/2006/relationships/slideLayout" Target="../slideLayouts/slideLayout269.xml"/><Relationship Id="rId1" Type="http://schemas.openxmlformats.org/officeDocument/2006/relationships/slideLayout" Target="../slideLayouts/slideLayout268.xml"/><Relationship Id="rId6" Type="http://schemas.openxmlformats.org/officeDocument/2006/relationships/slideLayout" Target="../slideLayouts/slideLayout273.xml"/><Relationship Id="rId11" Type="http://schemas.openxmlformats.org/officeDocument/2006/relationships/slideLayout" Target="../slideLayouts/slideLayout278.xml"/><Relationship Id="rId5" Type="http://schemas.openxmlformats.org/officeDocument/2006/relationships/slideLayout" Target="../slideLayouts/slideLayout272.xml"/><Relationship Id="rId15" Type="http://schemas.openxmlformats.org/officeDocument/2006/relationships/theme" Target="../theme/theme14.xml"/><Relationship Id="rId10" Type="http://schemas.openxmlformats.org/officeDocument/2006/relationships/slideLayout" Target="../slideLayouts/slideLayout277.xml"/><Relationship Id="rId4" Type="http://schemas.openxmlformats.org/officeDocument/2006/relationships/slideLayout" Target="../slideLayouts/slideLayout271.xml"/><Relationship Id="rId9" Type="http://schemas.openxmlformats.org/officeDocument/2006/relationships/slideLayout" Target="../slideLayouts/slideLayout276.xml"/><Relationship Id="rId14" Type="http://schemas.openxmlformats.org/officeDocument/2006/relationships/slideLayout" Target="../slideLayouts/slideLayout281.xml"/></Relationships>
</file>

<file path=ppt/slideMasters/_rels/slideMaster1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89.xml"/><Relationship Id="rId3" Type="http://schemas.openxmlformats.org/officeDocument/2006/relationships/slideLayout" Target="../slideLayouts/slideLayout284.xml"/><Relationship Id="rId7" Type="http://schemas.openxmlformats.org/officeDocument/2006/relationships/slideLayout" Target="../slideLayouts/slideLayout288.xml"/><Relationship Id="rId12" Type="http://schemas.openxmlformats.org/officeDocument/2006/relationships/theme" Target="../theme/theme15.xml"/><Relationship Id="rId2" Type="http://schemas.openxmlformats.org/officeDocument/2006/relationships/slideLayout" Target="../slideLayouts/slideLayout283.xml"/><Relationship Id="rId1" Type="http://schemas.openxmlformats.org/officeDocument/2006/relationships/slideLayout" Target="../slideLayouts/slideLayout282.xml"/><Relationship Id="rId6" Type="http://schemas.openxmlformats.org/officeDocument/2006/relationships/slideLayout" Target="../slideLayouts/slideLayout287.xml"/><Relationship Id="rId11" Type="http://schemas.openxmlformats.org/officeDocument/2006/relationships/slideLayout" Target="../slideLayouts/slideLayout292.xml"/><Relationship Id="rId5" Type="http://schemas.openxmlformats.org/officeDocument/2006/relationships/slideLayout" Target="../slideLayouts/slideLayout286.xml"/><Relationship Id="rId10" Type="http://schemas.openxmlformats.org/officeDocument/2006/relationships/slideLayout" Target="../slideLayouts/slideLayout291.xml"/><Relationship Id="rId4" Type="http://schemas.openxmlformats.org/officeDocument/2006/relationships/slideLayout" Target="../slideLayouts/slideLayout285.xml"/><Relationship Id="rId9" Type="http://schemas.openxmlformats.org/officeDocument/2006/relationships/slideLayout" Target="../slideLayouts/slideLayout290.xml"/></Relationships>
</file>

<file path=ppt/slideMasters/_rels/slideMaster16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95.xml"/><Relationship Id="rId7" Type="http://schemas.openxmlformats.org/officeDocument/2006/relationships/theme" Target="../theme/theme16.xml"/><Relationship Id="rId2" Type="http://schemas.openxmlformats.org/officeDocument/2006/relationships/slideLayout" Target="../slideLayouts/slideLayout294.xml"/><Relationship Id="rId1" Type="http://schemas.openxmlformats.org/officeDocument/2006/relationships/slideLayout" Target="../slideLayouts/slideLayout293.xml"/><Relationship Id="rId6" Type="http://schemas.openxmlformats.org/officeDocument/2006/relationships/slideLayout" Target="../slideLayouts/slideLayout298.xml"/><Relationship Id="rId5" Type="http://schemas.openxmlformats.org/officeDocument/2006/relationships/slideLayout" Target="../slideLayouts/slideLayout297.xml"/><Relationship Id="rId4" Type="http://schemas.openxmlformats.org/officeDocument/2006/relationships/slideLayout" Target="../slideLayouts/slideLayout296.xml"/></Relationships>
</file>

<file path=ppt/slideMasters/_rels/slideMaster1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06.xml"/><Relationship Id="rId13" Type="http://schemas.openxmlformats.org/officeDocument/2006/relationships/theme" Target="../theme/theme17.xml"/><Relationship Id="rId3" Type="http://schemas.openxmlformats.org/officeDocument/2006/relationships/slideLayout" Target="../slideLayouts/slideLayout301.xml"/><Relationship Id="rId7" Type="http://schemas.openxmlformats.org/officeDocument/2006/relationships/slideLayout" Target="../slideLayouts/slideLayout305.xml"/><Relationship Id="rId12" Type="http://schemas.openxmlformats.org/officeDocument/2006/relationships/slideLayout" Target="../slideLayouts/slideLayout310.xml"/><Relationship Id="rId2" Type="http://schemas.openxmlformats.org/officeDocument/2006/relationships/slideLayout" Target="../slideLayouts/slideLayout300.xml"/><Relationship Id="rId1" Type="http://schemas.openxmlformats.org/officeDocument/2006/relationships/slideLayout" Target="../slideLayouts/slideLayout299.xml"/><Relationship Id="rId6" Type="http://schemas.openxmlformats.org/officeDocument/2006/relationships/slideLayout" Target="../slideLayouts/slideLayout304.xml"/><Relationship Id="rId11" Type="http://schemas.openxmlformats.org/officeDocument/2006/relationships/slideLayout" Target="../slideLayouts/slideLayout309.xml"/><Relationship Id="rId5" Type="http://schemas.openxmlformats.org/officeDocument/2006/relationships/slideLayout" Target="../slideLayouts/slideLayout303.xml"/><Relationship Id="rId10" Type="http://schemas.openxmlformats.org/officeDocument/2006/relationships/slideLayout" Target="../slideLayouts/slideLayout308.xml"/><Relationship Id="rId4" Type="http://schemas.openxmlformats.org/officeDocument/2006/relationships/slideLayout" Target="../slideLayouts/slideLayout302.xml"/><Relationship Id="rId9" Type="http://schemas.openxmlformats.org/officeDocument/2006/relationships/slideLayout" Target="../slideLayouts/slideLayout307.xml"/></Relationships>
</file>

<file path=ppt/slideMasters/_rels/slideMaster1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18.xml"/><Relationship Id="rId13" Type="http://schemas.openxmlformats.org/officeDocument/2006/relationships/slideLayout" Target="../slideLayouts/slideLayout323.xml"/><Relationship Id="rId18" Type="http://schemas.openxmlformats.org/officeDocument/2006/relationships/slideLayout" Target="../slideLayouts/slideLayout328.xml"/><Relationship Id="rId26" Type="http://schemas.openxmlformats.org/officeDocument/2006/relationships/slideLayout" Target="../slideLayouts/slideLayout336.xml"/><Relationship Id="rId3" Type="http://schemas.openxmlformats.org/officeDocument/2006/relationships/slideLayout" Target="../slideLayouts/slideLayout313.xml"/><Relationship Id="rId21" Type="http://schemas.openxmlformats.org/officeDocument/2006/relationships/slideLayout" Target="../slideLayouts/slideLayout331.xml"/><Relationship Id="rId7" Type="http://schemas.openxmlformats.org/officeDocument/2006/relationships/slideLayout" Target="../slideLayouts/slideLayout317.xml"/><Relationship Id="rId12" Type="http://schemas.openxmlformats.org/officeDocument/2006/relationships/slideLayout" Target="../slideLayouts/slideLayout322.xml"/><Relationship Id="rId17" Type="http://schemas.openxmlformats.org/officeDocument/2006/relationships/slideLayout" Target="../slideLayouts/slideLayout327.xml"/><Relationship Id="rId25" Type="http://schemas.openxmlformats.org/officeDocument/2006/relationships/slideLayout" Target="../slideLayouts/slideLayout335.xml"/><Relationship Id="rId2" Type="http://schemas.openxmlformats.org/officeDocument/2006/relationships/slideLayout" Target="../slideLayouts/slideLayout312.xml"/><Relationship Id="rId16" Type="http://schemas.openxmlformats.org/officeDocument/2006/relationships/slideLayout" Target="../slideLayouts/slideLayout326.xml"/><Relationship Id="rId20" Type="http://schemas.openxmlformats.org/officeDocument/2006/relationships/slideLayout" Target="../slideLayouts/slideLayout330.xml"/><Relationship Id="rId29" Type="http://schemas.openxmlformats.org/officeDocument/2006/relationships/theme" Target="../theme/theme18.xml"/><Relationship Id="rId1" Type="http://schemas.openxmlformats.org/officeDocument/2006/relationships/slideLayout" Target="../slideLayouts/slideLayout311.xml"/><Relationship Id="rId6" Type="http://schemas.openxmlformats.org/officeDocument/2006/relationships/slideLayout" Target="../slideLayouts/slideLayout316.xml"/><Relationship Id="rId11" Type="http://schemas.openxmlformats.org/officeDocument/2006/relationships/slideLayout" Target="../slideLayouts/slideLayout321.xml"/><Relationship Id="rId24" Type="http://schemas.openxmlformats.org/officeDocument/2006/relationships/slideLayout" Target="../slideLayouts/slideLayout334.xml"/><Relationship Id="rId5" Type="http://schemas.openxmlformats.org/officeDocument/2006/relationships/slideLayout" Target="../slideLayouts/slideLayout315.xml"/><Relationship Id="rId15" Type="http://schemas.openxmlformats.org/officeDocument/2006/relationships/slideLayout" Target="../slideLayouts/slideLayout325.xml"/><Relationship Id="rId23" Type="http://schemas.openxmlformats.org/officeDocument/2006/relationships/slideLayout" Target="../slideLayouts/slideLayout333.xml"/><Relationship Id="rId28" Type="http://schemas.openxmlformats.org/officeDocument/2006/relationships/slideLayout" Target="../slideLayouts/slideLayout338.xml"/><Relationship Id="rId10" Type="http://schemas.openxmlformats.org/officeDocument/2006/relationships/slideLayout" Target="../slideLayouts/slideLayout320.xml"/><Relationship Id="rId19" Type="http://schemas.openxmlformats.org/officeDocument/2006/relationships/slideLayout" Target="../slideLayouts/slideLayout329.xml"/><Relationship Id="rId4" Type="http://schemas.openxmlformats.org/officeDocument/2006/relationships/slideLayout" Target="../slideLayouts/slideLayout314.xml"/><Relationship Id="rId9" Type="http://schemas.openxmlformats.org/officeDocument/2006/relationships/slideLayout" Target="../slideLayouts/slideLayout319.xml"/><Relationship Id="rId14" Type="http://schemas.openxmlformats.org/officeDocument/2006/relationships/slideLayout" Target="../slideLayouts/slideLayout324.xml"/><Relationship Id="rId22" Type="http://schemas.openxmlformats.org/officeDocument/2006/relationships/slideLayout" Target="../slideLayouts/slideLayout332.xml"/><Relationship Id="rId27" Type="http://schemas.openxmlformats.org/officeDocument/2006/relationships/slideLayout" Target="../slideLayouts/slideLayout337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2.xml"/><Relationship Id="rId13" Type="http://schemas.openxmlformats.org/officeDocument/2006/relationships/slideLayout" Target="../slideLayouts/slideLayout27.xml"/><Relationship Id="rId18" Type="http://schemas.openxmlformats.org/officeDocument/2006/relationships/slideLayout" Target="../slideLayouts/slideLayout32.xml"/><Relationship Id="rId26" Type="http://schemas.openxmlformats.org/officeDocument/2006/relationships/slideLayout" Target="../slideLayouts/slideLayout40.xml"/><Relationship Id="rId3" Type="http://schemas.openxmlformats.org/officeDocument/2006/relationships/slideLayout" Target="../slideLayouts/slideLayout17.xml"/><Relationship Id="rId21" Type="http://schemas.openxmlformats.org/officeDocument/2006/relationships/slideLayout" Target="../slideLayouts/slideLayout35.xml"/><Relationship Id="rId7" Type="http://schemas.openxmlformats.org/officeDocument/2006/relationships/slideLayout" Target="../slideLayouts/slideLayout21.xml"/><Relationship Id="rId12" Type="http://schemas.openxmlformats.org/officeDocument/2006/relationships/slideLayout" Target="../slideLayouts/slideLayout26.xml"/><Relationship Id="rId17" Type="http://schemas.openxmlformats.org/officeDocument/2006/relationships/slideLayout" Target="../slideLayouts/slideLayout31.xml"/><Relationship Id="rId25" Type="http://schemas.openxmlformats.org/officeDocument/2006/relationships/slideLayout" Target="../slideLayouts/slideLayout39.xml"/><Relationship Id="rId2" Type="http://schemas.openxmlformats.org/officeDocument/2006/relationships/slideLayout" Target="../slideLayouts/slideLayout16.xml"/><Relationship Id="rId16" Type="http://schemas.openxmlformats.org/officeDocument/2006/relationships/slideLayout" Target="../slideLayouts/slideLayout30.xml"/><Relationship Id="rId20" Type="http://schemas.openxmlformats.org/officeDocument/2006/relationships/slideLayout" Target="../slideLayouts/slideLayout34.xml"/><Relationship Id="rId29" Type="http://schemas.openxmlformats.org/officeDocument/2006/relationships/slideLayout" Target="../slideLayouts/slideLayout43.xml"/><Relationship Id="rId1" Type="http://schemas.openxmlformats.org/officeDocument/2006/relationships/slideLayout" Target="../slideLayouts/slideLayout15.xml"/><Relationship Id="rId6" Type="http://schemas.openxmlformats.org/officeDocument/2006/relationships/slideLayout" Target="../slideLayouts/slideLayout20.xml"/><Relationship Id="rId11" Type="http://schemas.openxmlformats.org/officeDocument/2006/relationships/slideLayout" Target="../slideLayouts/slideLayout25.xml"/><Relationship Id="rId24" Type="http://schemas.openxmlformats.org/officeDocument/2006/relationships/slideLayout" Target="../slideLayouts/slideLayout38.xml"/><Relationship Id="rId32" Type="http://schemas.openxmlformats.org/officeDocument/2006/relationships/theme" Target="../theme/theme2.xml"/><Relationship Id="rId5" Type="http://schemas.openxmlformats.org/officeDocument/2006/relationships/slideLayout" Target="../slideLayouts/slideLayout19.xml"/><Relationship Id="rId15" Type="http://schemas.openxmlformats.org/officeDocument/2006/relationships/slideLayout" Target="../slideLayouts/slideLayout29.xml"/><Relationship Id="rId23" Type="http://schemas.openxmlformats.org/officeDocument/2006/relationships/slideLayout" Target="../slideLayouts/slideLayout37.xml"/><Relationship Id="rId28" Type="http://schemas.openxmlformats.org/officeDocument/2006/relationships/slideLayout" Target="../slideLayouts/slideLayout42.xml"/><Relationship Id="rId10" Type="http://schemas.openxmlformats.org/officeDocument/2006/relationships/slideLayout" Target="../slideLayouts/slideLayout24.xml"/><Relationship Id="rId19" Type="http://schemas.openxmlformats.org/officeDocument/2006/relationships/slideLayout" Target="../slideLayouts/slideLayout33.xml"/><Relationship Id="rId31" Type="http://schemas.openxmlformats.org/officeDocument/2006/relationships/slideLayout" Target="../slideLayouts/slideLayout45.xml"/><Relationship Id="rId4" Type="http://schemas.openxmlformats.org/officeDocument/2006/relationships/slideLayout" Target="../slideLayouts/slideLayout18.xml"/><Relationship Id="rId9" Type="http://schemas.openxmlformats.org/officeDocument/2006/relationships/slideLayout" Target="../slideLayouts/slideLayout23.xml"/><Relationship Id="rId14" Type="http://schemas.openxmlformats.org/officeDocument/2006/relationships/slideLayout" Target="../slideLayouts/slideLayout28.xml"/><Relationship Id="rId22" Type="http://schemas.openxmlformats.org/officeDocument/2006/relationships/slideLayout" Target="../slideLayouts/slideLayout36.xml"/><Relationship Id="rId27" Type="http://schemas.openxmlformats.org/officeDocument/2006/relationships/slideLayout" Target="../slideLayouts/slideLayout41.xml"/><Relationship Id="rId30" Type="http://schemas.openxmlformats.org/officeDocument/2006/relationships/slideLayout" Target="../slideLayouts/slideLayout44.xml"/></Relationships>
</file>

<file path=ppt/slideMasters/_rels/slideMaster3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58.xml"/><Relationship Id="rId18" Type="http://schemas.openxmlformats.org/officeDocument/2006/relationships/slideLayout" Target="../slideLayouts/slideLayout63.xml"/><Relationship Id="rId26" Type="http://schemas.openxmlformats.org/officeDocument/2006/relationships/slideLayout" Target="../slideLayouts/slideLayout71.xml"/><Relationship Id="rId39" Type="http://schemas.openxmlformats.org/officeDocument/2006/relationships/theme" Target="../theme/theme3.xml"/><Relationship Id="rId21" Type="http://schemas.openxmlformats.org/officeDocument/2006/relationships/slideLayout" Target="../slideLayouts/slideLayout66.xml"/><Relationship Id="rId34" Type="http://schemas.openxmlformats.org/officeDocument/2006/relationships/slideLayout" Target="../slideLayouts/slideLayout79.xml"/><Relationship Id="rId7" Type="http://schemas.openxmlformats.org/officeDocument/2006/relationships/slideLayout" Target="../slideLayouts/slideLayout52.xml"/><Relationship Id="rId12" Type="http://schemas.openxmlformats.org/officeDocument/2006/relationships/slideLayout" Target="../slideLayouts/slideLayout57.xml"/><Relationship Id="rId17" Type="http://schemas.openxmlformats.org/officeDocument/2006/relationships/slideLayout" Target="../slideLayouts/slideLayout62.xml"/><Relationship Id="rId25" Type="http://schemas.openxmlformats.org/officeDocument/2006/relationships/slideLayout" Target="../slideLayouts/slideLayout70.xml"/><Relationship Id="rId33" Type="http://schemas.openxmlformats.org/officeDocument/2006/relationships/slideLayout" Target="../slideLayouts/slideLayout78.xml"/><Relationship Id="rId38" Type="http://schemas.openxmlformats.org/officeDocument/2006/relationships/slideLayout" Target="../slideLayouts/slideLayout83.xml"/><Relationship Id="rId2" Type="http://schemas.openxmlformats.org/officeDocument/2006/relationships/slideLayout" Target="../slideLayouts/slideLayout47.xml"/><Relationship Id="rId16" Type="http://schemas.openxmlformats.org/officeDocument/2006/relationships/slideLayout" Target="../slideLayouts/slideLayout61.xml"/><Relationship Id="rId20" Type="http://schemas.openxmlformats.org/officeDocument/2006/relationships/slideLayout" Target="../slideLayouts/slideLayout65.xml"/><Relationship Id="rId29" Type="http://schemas.openxmlformats.org/officeDocument/2006/relationships/slideLayout" Target="../slideLayouts/slideLayout74.xml"/><Relationship Id="rId1" Type="http://schemas.openxmlformats.org/officeDocument/2006/relationships/slideLayout" Target="../slideLayouts/slideLayout46.xml"/><Relationship Id="rId6" Type="http://schemas.openxmlformats.org/officeDocument/2006/relationships/slideLayout" Target="../slideLayouts/slideLayout51.xml"/><Relationship Id="rId11" Type="http://schemas.openxmlformats.org/officeDocument/2006/relationships/slideLayout" Target="../slideLayouts/slideLayout56.xml"/><Relationship Id="rId24" Type="http://schemas.openxmlformats.org/officeDocument/2006/relationships/slideLayout" Target="../slideLayouts/slideLayout69.xml"/><Relationship Id="rId32" Type="http://schemas.openxmlformats.org/officeDocument/2006/relationships/slideLayout" Target="../slideLayouts/slideLayout77.xml"/><Relationship Id="rId37" Type="http://schemas.openxmlformats.org/officeDocument/2006/relationships/slideLayout" Target="../slideLayouts/slideLayout82.xml"/><Relationship Id="rId5" Type="http://schemas.openxmlformats.org/officeDocument/2006/relationships/slideLayout" Target="../slideLayouts/slideLayout50.xml"/><Relationship Id="rId15" Type="http://schemas.openxmlformats.org/officeDocument/2006/relationships/slideLayout" Target="../slideLayouts/slideLayout60.xml"/><Relationship Id="rId23" Type="http://schemas.openxmlformats.org/officeDocument/2006/relationships/slideLayout" Target="../slideLayouts/slideLayout68.xml"/><Relationship Id="rId28" Type="http://schemas.openxmlformats.org/officeDocument/2006/relationships/slideLayout" Target="../slideLayouts/slideLayout73.xml"/><Relationship Id="rId36" Type="http://schemas.openxmlformats.org/officeDocument/2006/relationships/slideLayout" Target="../slideLayouts/slideLayout81.xml"/><Relationship Id="rId10" Type="http://schemas.openxmlformats.org/officeDocument/2006/relationships/slideLayout" Target="../slideLayouts/slideLayout55.xml"/><Relationship Id="rId19" Type="http://schemas.openxmlformats.org/officeDocument/2006/relationships/slideLayout" Target="../slideLayouts/slideLayout64.xml"/><Relationship Id="rId31" Type="http://schemas.openxmlformats.org/officeDocument/2006/relationships/slideLayout" Target="../slideLayouts/slideLayout76.xml"/><Relationship Id="rId4" Type="http://schemas.openxmlformats.org/officeDocument/2006/relationships/slideLayout" Target="../slideLayouts/slideLayout49.xml"/><Relationship Id="rId9" Type="http://schemas.openxmlformats.org/officeDocument/2006/relationships/slideLayout" Target="../slideLayouts/slideLayout54.xml"/><Relationship Id="rId14" Type="http://schemas.openxmlformats.org/officeDocument/2006/relationships/slideLayout" Target="../slideLayouts/slideLayout59.xml"/><Relationship Id="rId22" Type="http://schemas.openxmlformats.org/officeDocument/2006/relationships/slideLayout" Target="../slideLayouts/slideLayout67.xml"/><Relationship Id="rId27" Type="http://schemas.openxmlformats.org/officeDocument/2006/relationships/slideLayout" Target="../slideLayouts/slideLayout72.xml"/><Relationship Id="rId30" Type="http://schemas.openxmlformats.org/officeDocument/2006/relationships/slideLayout" Target="../slideLayouts/slideLayout75.xml"/><Relationship Id="rId35" Type="http://schemas.openxmlformats.org/officeDocument/2006/relationships/slideLayout" Target="../slideLayouts/slideLayout80.xml"/><Relationship Id="rId8" Type="http://schemas.openxmlformats.org/officeDocument/2006/relationships/slideLayout" Target="../slideLayouts/slideLayout53.xml"/><Relationship Id="rId3" Type="http://schemas.openxmlformats.org/officeDocument/2006/relationships/slideLayout" Target="../slideLayouts/slideLayout48.xml"/></Relationships>
</file>

<file path=ppt/slideMasters/_rels/slideMaster4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96.xml"/><Relationship Id="rId18" Type="http://schemas.openxmlformats.org/officeDocument/2006/relationships/slideLayout" Target="../slideLayouts/slideLayout101.xml"/><Relationship Id="rId26" Type="http://schemas.openxmlformats.org/officeDocument/2006/relationships/slideLayout" Target="../slideLayouts/slideLayout109.xml"/><Relationship Id="rId21" Type="http://schemas.openxmlformats.org/officeDocument/2006/relationships/slideLayout" Target="../slideLayouts/slideLayout104.xml"/><Relationship Id="rId34" Type="http://schemas.openxmlformats.org/officeDocument/2006/relationships/slideLayout" Target="../slideLayouts/slideLayout117.xml"/><Relationship Id="rId7" Type="http://schemas.openxmlformats.org/officeDocument/2006/relationships/slideLayout" Target="../slideLayouts/slideLayout90.xml"/><Relationship Id="rId12" Type="http://schemas.openxmlformats.org/officeDocument/2006/relationships/slideLayout" Target="../slideLayouts/slideLayout95.xml"/><Relationship Id="rId17" Type="http://schemas.openxmlformats.org/officeDocument/2006/relationships/slideLayout" Target="../slideLayouts/slideLayout100.xml"/><Relationship Id="rId25" Type="http://schemas.openxmlformats.org/officeDocument/2006/relationships/slideLayout" Target="../slideLayouts/slideLayout108.xml"/><Relationship Id="rId33" Type="http://schemas.openxmlformats.org/officeDocument/2006/relationships/slideLayout" Target="../slideLayouts/slideLayout116.xml"/><Relationship Id="rId2" Type="http://schemas.openxmlformats.org/officeDocument/2006/relationships/slideLayout" Target="../slideLayouts/slideLayout85.xml"/><Relationship Id="rId16" Type="http://schemas.openxmlformats.org/officeDocument/2006/relationships/slideLayout" Target="../slideLayouts/slideLayout99.xml"/><Relationship Id="rId20" Type="http://schemas.openxmlformats.org/officeDocument/2006/relationships/slideLayout" Target="../slideLayouts/slideLayout103.xml"/><Relationship Id="rId29" Type="http://schemas.openxmlformats.org/officeDocument/2006/relationships/slideLayout" Target="../slideLayouts/slideLayout112.xml"/><Relationship Id="rId1" Type="http://schemas.openxmlformats.org/officeDocument/2006/relationships/slideLayout" Target="../slideLayouts/slideLayout84.xml"/><Relationship Id="rId6" Type="http://schemas.openxmlformats.org/officeDocument/2006/relationships/slideLayout" Target="../slideLayouts/slideLayout89.xml"/><Relationship Id="rId11" Type="http://schemas.openxmlformats.org/officeDocument/2006/relationships/slideLayout" Target="../slideLayouts/slideLayout94.xml"/><Relationship Id="rId24" Type="http://schemas.openxmlformats.org/officeDocument/2006/relationships/slideLayout" Target="../slideLayouts/slideLayout107.xml"/><Relationship Id="rId32" Type="http://schemas.openxmlformats.org/officeDocument/2006/relationships/slideLayout" Target="../slideLayouts/slideLayout115.xml"/><Relationship Id="rId37" Type="http://schemas.openxmlformats.org/officeDocument/2006/relationships/theme" Target="../theme/theme4.xml"/><Relationship Id="rId5" Type="http://schemas.openxmlformats.org/officeDocument/2006/relationships/slideLayout" Target="../slideLayouts/slideLayout88.xml"/><Relationship Id="rId15" Type="http://schemas.openxmlformats.org/officeDocument/2006/relationships/slideLayout" Target="../slideLayouts/slideLayout98.xml"/><Relationship Id="rId23" Type="http://schemas.openxmlformats.org/officeDocument/2006/relationships/slideLayout" Target="../slideLayouts/slideLayout106.xml"/><Relationship Id="rId28" Type="http://schemas.openxmlformats.org/officeDocument/2006/relationships/slideLayout" Target="../slideLayouts/slideLayout111.xml"/><Relationship Id="rId36" Type="http://schemas.openxmlformats.org/officeDocument/2006/relationships/slideLayout" Target="../slideLayouts/slideLayout119.xml"/><Relationship Id="rId10" Type="http://schemas.openxmlformats.org/officeDocument/2006/relationships/slideLayout" Target="../slideLayouts/slideLayout93.xml"/><Relationship Id="rId19" Type="http://schemas.openxmlformats.org/officeDocument/2006/relationships/slideLayout" Target="../slideLayouts/slideLayout102.xml"/><Relationship Id="rId31" Type="http://schemas.openxmlformats.org/officeDocument/2006/relationships/slideLayout" Target="../slideLayouts/slideLayout114.xml"/><Relationship Id="rId4" Type="http://schemas.openxmlformats.org/officeDocument/2006/relationships/slideLayout" Target="../slideLayouts/slideLayout87.xml"/><Relationship Id="rId9" Type="http://schemas.openxmlformats.org/officeDocument/2006/relationships/slideLayout" Target="../slideLayouts/slideLayout92.xml"/><Relationship Id="rId14" Type="http://schemas.openxmlformats.org/officeDocument/2006/relationships/slideLayout" Target="../slideLayouts/slideLayout97.xml"/><Relationship Id="rId22" Type="http://schemas.openxmlformats.org/officeDocument/2006/relationships/slideLayout" Target="../slideLayouts/slideLayout105.xml"/><Relationship Id="rId27" Type="http://schemas.openxmlformats.org/officeDocument/2006/relationships/slideLayout" Target="../slideLayouts/slideLayout110.xml"/><Relationship Id="rId30" Type="http://schemas.openxmlformats.org/officeDocument/2006/relationships/slideLayout" Target="../slideLayouts/slideLayout113.xml"/><Relationship Id="rId35" Type="http://schemas.openxmlformats.org/officeDocument/2006/relationships/slideLayout" Target="../slideLayouts/slideLayout118.xml"/><Relationship Id="rId8" Type="http://schemas.openxmlformats.org/officeDocument/2006/relationships/slideLayout" Target="../slideLayouts/slideLayout91.xml"/><Relationship Id="rId3" Type="http://schemas.openxmlformats.org/officeDocument/2006/relationships/slideLayout" Target="../slideLayouts/slideLayout86.xml"/></Relationships>
</file>

<file path=ppt/slideMasters/_rels/slideMaster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27.xml"/><Relationship Id="rId13" Type="http://schemas.openxmlformats.org/officeDocument/2006/relationships/slideLayout" Target="../slideLayouts/slideLayout132.xml"/><Relationship Id="rId18" Type="http://schemas.openxmlformats.org/officeDocument/2006/relationships/slideLayout" Target="../slideLayouts/slideLayout137.xml"/><Relationship Id="rId3" Type="http://schemas.openxmlformats.org/officeDocument/2006/relationships/slideLayout" Target="../slideLayouts/slideLayout122.xml"/><Relationship Id="rId7" Type="http://schemas.openxmlformats.org/officeDocument/2006/relationships/slideLayout" Target="../slideLayouts/slideLayout126.xml"/><Relationship Id="rId12" Type="http://schemas.openxmlformats.org/officeDocument/2006/relationships/slideLayout" Target="../slideLayouts/slideLayout131.xml"/><Relationship Id="rId17" Type="http://schemas.openxmlformats.org/officeDocument/2006/relationships/slideLayout" Target="../slideLayouts/slideLayout136.xml"/><Relationship Id="rId2" Type="http://schemas.openxmlformats.org/officeDocument/2006/relationships/slideLayout" Target="../slideLayouts/slideLayout121.xml"/><Relationship Id="rId16" Type="http://schemas.openxmlformats.org/officeDocument/2006/relationships/slideLayout" Target="../slideLayouts/slideLayout135.xml"/><Relationship Id="rId1" Type="http://schemas.openxmlformats.org/officeDocument/2006/relationships/slideLayout" Target="../slideLayouts/slideLayout120.xml"/><Relationship Id="rId6" Type="http://schemas.openxmlformats.org/officeDocument/2006/relationships/slideLayout" Target="../slideLayouts/slideLayout125.xml"/><Relationship Id="rId11" Type="http://schemas.openxmlformats.org/officeDocument/2006/relationships/slideLayout" Target="../slideLayouts/slideLayout130.xml"/><Relationship Id="rId5" Type="http://schemas.openxmlformats.org/officeDocument/2006/relationships/slideLayout" Target="../slideLayouts/slideLayout124.xml"/><Relationship Id="rId15" Type="http://schemas.openxmlformats.org/officeDocument/2006/relationships/slideLayout" Target="../slideLayouts/slideLayout134.xml"/><Relationship Id="rId10" Type="http://schemas.openxmlformats.org/officeDocument/2006/relationships/slideLayout" Target="../slideLayouts/slideLayout129.xml"/><Relationship Id="rId19" Type="http://schemas.openxmlformats.org/officeDocument/2006/relationships/theme" Target="../theme/theme5.xml"/><Relationship Id="rId4" Type="http://schemas.openxmlformats.org/officeDocument/2006/relationships/slideLayout" Target="../slideLayouts/slideLayout123.xml"/><Relationship Id="rId9" Type="http://schemas.openxmlformats.org/officeDocument/2006/relationships/slideLayout" Target="../slideLayouts/slideLayout128.xml"/><Relationship Id="rId14" Type="http://schemas.openxmlformats.org/officeDocument/2006/relationships/slideLayout" Target="../slideLayouts/slideLayout133.xml"/></Relationships>
</file>

<file path=ppt/slideMasters/_rels/slideMaster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45.xml"/><Relationship Id="rId13" Type="http://schemas.openxmlformats.org/officeDocument/2006/relationships/slideLayout" Target="../slideLayouts/slideLayout150.xml"/><Relationship Id="rId18" Type="http://schemas.openxmlformats.org/officeDocument/2006/relationships/slideLayout" Target="../slideLayouts/slideLayout155.xml"/><Relationship Id="rId3" Type="http://schemas.openxmlformats.org/officeDocument/2006/relationships/slideLayout" Target="../slideLayouts/slideLayout140.xml"/><Relationship Id="rId7" Type="http://schemas.openxmlformats.org/officeDocument/2006/relationships/slideLayout" Target="../slideLayouts/slideLayout144.xml"/><Relationship Id="rId12" Type="http://schemas.openxmlformats.org/officeDocument/2006/relationships/slideLayout" Target="../slideLayouts/slideLayout149.xml"/><Relationship Id="rId17" Type="http://schemas.openxmlformats.org/officeDocument/2006/relationships/slideLayout" Target="../slideLayouts/slideLayout154.xml"/><Relationship Id="rId2" Type="http://schemas.openxmlformats.org/officeDocument/2006/relationships/slideLayout" Target="../slideLayouts/slideLayout139.xml"/><Relationship Id="rId16" Type="http://schemas.openxmlformats.org/officeDocument/2006/relationships/slideLayout" Target="../slideLayouts/slideLayout153.xml"/><Relationship Id="rId1" Type="http://schemas.openxmlformats.org/officeDocument/2006/relationships/slideLayout" Target="../slideLayouts/slideLayout138.xml"/><Relationship Id="rId6" Type="http://schemas.openxmlformats.org/officeDocument/2006/relationships/slideLayout" Target="../slideLayouts/slideLayout143.xml"/><Relationship Id="rId11" Type="http://schemas.openxmlformats.org/officeDocument/2006/relationships/slideLayout" Target="../slideLayouts/slideLayout148.xml"/><Relationship Id="rId5" Type="http://schemas.openxmlformats.org/officeDocument/2006/relationships/slideLayout" Target="../slideLayouts/slideLayout142.xml"/><Relationship Id="rId15" Type="http://schemas.openxmlformats.org/officeDocument/2006/relationships/slideLayout" Target="../slideLayouts/slideLayout152.xml"/><Relationship Id="rId10" Type="http://schemas.openxmlformats.org/officeDocument/2006/relationships/slideLayout" Target="../slideLayouts/slideLayout147.xml"/><Relationship Id="rId19" Type="http://schemas.openxmlformats.org/officeDocument/2006/relationships/theme" Target="../theme/theme6.xml"/><Relationship Id="rId4" Type="http://schemas.openxmlformats.org/officeDocument/2006/relationships/slideLayout" Target="../slideLayouts/slideLayout141.xml"/><Relationship Id="rId9" Type="http://schemas.openxmlformats.org/officeDocument/2006/relationships/slideLayout" Target="../slideLayouts/slideLayout146.xml"/><Relationship Id="rId14" Type="http://schemas.openxmlformats.org/officeDocument/2006/relationships/slideLayout" Target="../slideLayouts/slideLayout151.xml"/></Relationships>
</file>

<file path=ppt/slideMasters/_rels/slideMaster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63.xml"/><Relationship Id="rId13" Type="http://schemas.openxmlformats.org/officeDocument/2006/relationships/slideLayout" Target="../slideLayouts/slideLayout168.xml"/><Relationship Id="rId18" Type="http://schemas.openxmlformats.org/officeDocument/2006/relationships/theme" Target="../theme/theme7.xml"/><Relationship Id="rId3" Type="http://schemas.openxmlformats.org/officeDocument/2006/relationships/slideLayout" Target="../slideLayouts/slideLayout158.xml"/><Relationship Id="rId7" Type="http://schemas.openxmlformats.org/officeDocument/2006/relationships/slideLayout" Target="../slideLayouts/slideLayout162.xml"/><Relationship Id="rId12" Type="http://schemas.openxmlformats.org/officeDocument/2006/relationships/slideLayout" Target="../slideLayouts/slideLayout167.xml"/><Relationship Id="rId17" Type="http://schemas.openxmlformats.org/officeDocument/2006/relationships/slideLayout" Target="../slideLayouts/slideLayout172.xml"/><Relationship Id="rId2" Type="http://schemas.openxmlformats.org/officeDocument/2006/relationships/slideLayout" Target="../slideLayouts/slideLayout157.xml"/><Relationship Id="rId16" Type="http://schemas.openxmlformats.org/officeDocument/2006/relationships/slideLayout" Target="../slideLayouts/slideLayout171.xml"/><Relationship Id="rId1" Type="http://schemas.openxmlformats.org/officeDocument/2006/relationships/slideLayout" Target="../slideLayouts/slideLayout156.xml"/><Relationship Id="rId6" Type="http://schemas.openxmlformats.org/officeDocument/2006/relationships/slideLayout" Target="../slideLayouts/slideLayout161.xml"/><Relationship Id="rId11" Type="http://schemas.openxmlformats.org/officeDocument/2006/relationships/slideLayout" Target="../slideLayouts/slideLayout166.xml"/><Relationship Id="rId5" Type="http://schemas.openxmlformats.org/officeDocument/2006/relationships/slideLayout" Target="../slideLayouts/slideLayout160.xml"/><Relationship Id="rId15" Type="http://schemas.openxmlformats.org/officeDocument/2006/relationships/slideLayout" Target="../slideLayouts/slideLayout170.xml"/><Relationship Id="rId10" Type="http://schemas.openxmlformats.org/officeDocument/2006/relationships/slideLayout" Target="../slideLayouts/slideLayout165.xml"/><Relationship Id="rId4" Type="http://schemas.openxmlformats.org/officeDocument/2006/relationships/slideLayout" Target="../slideLayouts/slideLayout159.xml"/><Relationship Id="rId9" Type="http://schemas.openxmlformats.org/officeDocument/2006/relationships/slideLayout" Target="../slideLayouts/slideLayout164.xml"/><Relationship Id="rId14" Type="http://schemas.openxmlformats.org/officeDocument/2006/relationships/slideLayout" Target="../slideLayouts/slideLayout169.xml"/></Relationships>
</file>

<file path=ppt/slideMasters/_rels/slideMaster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80.xml"/><Relationship Id="rId13" Type="http://schemas.openxmlformats.org/officeDocument/2006/relationships/slideLayout" Target="../slideLayouts/slideLayout185.xml"/><Relationship Id="rId18" Type="http://schemas.openxmlformats.org/officeDocument/2006/relationships/slideLayout" Target="../slideLayouts/slideLayout190.xml"/><Relationship Id="rId3" Type="http://schemas.openxmlformats.org/officeDocument/2006/relationships/slideLayout" Target="../slideLayouts/slideLayout175.xml"/><Relationship Id="rId21" Type="http://schemas.openxmlformats.org/officeDocument/2006/relationships/slideLayout" Target="../slideLayouts/slideLayout193.xml"/><Relationship Id="rId7" Type="http://schemas.openxmlformats.org/officeDocument/2006/relationships/slideLayout" Target="../slideLayouts/slideLayout179.xml"/><Relationship Id="rId12" Type="http://schemas.openxmlformats.org/officeDocument/2006/relationships/slideLayout" Target="../slideLayouts/slideLayout184.xml"/><Relationship Id="rId17" Type="http://schemas.openxmlformats.org/officeDocument/2006/relationships/slideLayout" Target="../slideLayouts/slideLayout189.xml"/><Relationship Id="rId2" Type="http://schemas.openxmlformats.org/officeDocument/2006/relationships/slideLayout" Target="../slideLayouts/slideLayout174.xml"/><Relationship Id="rId16" Type="http://schemas.openxmlformats.org/officeDocument/2006/relationships/slideLayout" Target="../slideLayouts/slideLayout188.xml"/><Relationship Id="rId20" Type="http://schemas.openxmlformats.org/officeDocument/2006/relationships/slideLayout" Target="../slideLayouts/slideLayout192.xml"/><Relationship Id="rId1" Type="http://schemas.openxmlformats.org/officeDocument/2006/relationships/slideLayout" Target="../slideLayouts/slideLayout173.xml"/><Relationship Id="rId6" Type="http://schemas.openxmlformats.org/officeDocument/2006/relationships/slideLayout" Target="../slideLayouts/slideLayout178.xml"/><Relationship Id="rId11" Type="http://schemas.openxmlformats.org/officeDocument/2006/relationships/slideLayout" Target="../slideLayouts/slideLayout183.xml"/><Relationship Id="rId5" Type="http://schemas.openxmlformats.org/officeDocument/2006/relationships/slideLayout" Target="../slideLayouts/slideLayout177.xml"/><Relationship Id="rId15" Type="http://schemas.openxmlformats.org/officeDocument/2006/relationships/slideLayout" Target="../slideLayouts/slideLayout187.xml"/><Relationship Id="rId10" Type="http://schemas.openxmlformats.org/officeDocument/2006/relationships/slideLayout" Target="../slideLayouts/slideLayout182.xml"/><Relationship Id="rId19" Type="http://schemas.openxmlformats.org/officeDocument/2006/relationships/slideLayout" Target="../slideLayouts/slideLayout191.xml"/><Relationship Id="rId4" Type="http://schemas.openxmlformats.org/officeDocument/2006/relationships/slideLayout" Target="../slideLayouts/slideLayout176.xml"/><Relationship Id="rId9" Type="http://schemas.openxmlformats.org/officeDocument/2006/relationships/slideLayout" Target="../slideLayouts/slideLayout181.xml"/><Relationship Id="rId14" Type="http://schemas.openxmlformats.org/officeDocument/2006/relationships/slideLayout" Target="../slideLayouts/slideLayout186.xml"/><Relationship Id="rId22" Type="http://schemas.openxmlformats.org/officeDocument/2006/relationships/theme" Target="../theme/theme8.xml"/></Relationships>
</file>

<file path=ppt/slideMasters/_rels/slideMaster9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01.xml"/><Relationship Id="rId13" Type="http://schemas.openxmlformats.org/officeDocument/2006/relationships/slideLayout" Target="../slideLayouts/slideLayout206.xml"/><Relationship Id="rId18" Type="http://schemas.openxmlformats.org/officeDocument/2006/relationships/theme" Target="../theme/theme9.xml"/><Relationship Id="rId3" Type="http://schemas.openxmlformats.org/officeDocument/2006/relationships/slideLayout" Target="../slideLayouts/slideLayout196.xml"/><Relationship Id="rId7" Type="http://schemas.openxmlformats.org/officeDocument/2006/relationships/slideLayout" Target="../slideLayouts/slideLayout200.xml"/><Relationship Id="rId12" Type="http://schemas.openxmlformats.org/officeDocument/2006/relationships/slideLayout" Target="../slideLayouts/slideLayout205.xml"/><Relationship Id="rId17" Type="http://schemas.openxmlformats.org/officeDocument/2006/relationships/slideLayout" Target="../slideLayouts/slideLayout210.xml"/><Relationship Id="rId2" Type="http://schemas.openxmlformats.org/officeDocument/2006/relationships/slideLayout" Target="../slideLayouts/slideLayout195.xml"/><Relationship Id="rId16" Type="http://schemas.openxmlformats.org/officeDocument/2006/relationships/slideLayout" Target="../slideLayouts/slideLayout209.xml"/><Relationship Id="rId1" Type="http://schemas.openxmlformats.org/officeDocument/2006/relationships/slideLayout" Target="../slideLayouts/slideLayout194.xml"/><Relationship Id="rId6" Type="http://schemas.openxmlformats.org/officeDocument/2006/relationships/slideLayout" Target="../slideLayouts/slideLayout199.xml"/><Relationship Id="rId11" Type="http://schemas.openxmlformats.org/officeDocument/2006/relationships/slideLayout" Target="../slideLayouts/slideLayout204.xml"/><Relationship Id="rId5" Type="http://schemas.openxmlformats.org/officeDocument/2006/relationships/slideLayout" Target="../slideLayouts/slideLayout198.xml"/><Relationship Id="rId15" Type="http://schemas.openxmlformats.org/officeDocument/2006/relationships/slideLayout" Target="../slideLayouts/slideLayout208.xml"/><Relationship Id="rId10" Type="http://schemas.openxmlformats.org/officeDocument/2006/relationships/slideLayout" Target="../slideLayouts/slideLayout203.xml"/><Relationship Id="rId4" Type="http://schemas.openxmlformats.org/officeDocument/2006/relationships/slideLayout" Target="../slideLayouts/slideLayout197.xml"/><Relationship Id="rId9" Type="http://schemas.openxmlformats.org/officeDocument/2006/relationships/slideLayout" Target="../slideLayouts/slideLayout202.xml"/><Relationship Id="rId14" Type="http://schemas.openxmlformats.org/officeDocument/2006/relationships/slideLayout" Target="../slideLayouts/slideLayout207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628650" y="365126"/>
            <a:ext cx="78867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8650" y="1825625"/>
            <a:ext cx="78867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628650" y="6356351"/>
            <a:ext cx="20574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F647CD28-6B96-4A13-92B2-1433BD4EBAD9}" type="datetimeFigureOut">
              <a:rPr lang="en-US" smtClean="0"/>
              <a:t>12/11/2019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028950" y="6356351"/>
            <a:ext cx="30861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457950" y="6356351"/>
            <a:ext cx="20574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845FE3A3-0E24-4369-9515-F77BD91E4D8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3027366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73" r:id="rId1"/>
    <p:sldLayoutId id="2147483661" r:id="rId2"/>
    <p:sldLayoutId id="2147483672" r:id="rId3"/>
    <p:sldLayoutId id="2147483662" r:id="rId4"/>
    <p:sldLayoutId id="2147483663" r:id="rId5"/>
    <p:sldLayoutId id="2147483664" r:id="rId6"/>
    <p:sldLayoutId id="2147483665" r:id="rId7"/>
    <p:sldLayoutId id="2147483666" r:id="rId8"/>
    <p:sldLayoutId id="2147483667" r:id="rId9"/>
    <p:sldLayoutId id="2147483668" r:id="rId10"/>
    <p:sldLayoutId id="2147483669" r:id="rId11"/>
    <p:sldLayoutId id="2147483670" r:id="rId12"/>
    <p:sldLayoutId id="2147483671" r:id="rId13"/>
    <p:sldLayoutId id="2147483943" r:id="rId14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0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50652675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347" r:id="rId1"/>
    <p:sldLayoutId id="2147484348" r:id="rId2"/>
    <p:sldLayoutId id="2147484349" r:id="rId3"/>
    <p:sldLayoutId id="2147484350" r:id="rId4"/>
    <p:sldLayoutId id="2147484351" r:id="rId5"/>
    <p:sldLayoutId id="2147484352" r:id="rId6"/>
    <p:sldLayoutId id="2147484353" r:id="rId7"/>
    <p:sldLayoutId id="2147484354" r:id="rId8"/>
    <p:sldLayoutId id="2147484355" r:id="rId9"/>
    <p:sldLayoutId id="2147484356" r:id="rId10"/>
    <p:sldLayoutId id="2147484357" r:id="rId11"/>
    <p:sldLayoutId id="2147484358" r:id="rId12"/>
    <p:sldLayoutId id="2147484359" r:id="rId13"/>
    <p:sldLayoutId id="2147484360" r:id="rId14"/>
    <p:sldLayoutId id="2147484362" r:id="rId15"/>
    <p:sldLayoutId id="2147484363" r:id="rId16"/>
    <p:sldLayoutId id="2147484364" r:id="rId17"/>
  </p:sldLayoutIdLst>
  <p:txStyles>
    <p:titleStyle>
      <a:lvl1pPr algn="l" defTabSz="685817" rtl="0" eaLnBrk="1" latinLnBrk="0" hangingPunct="1">
        <a:lnSpc>
          <a:spcPct val="90000"/>
        </a:lnSpc>
        <a:spcBef>
          <a:spcPct val="0"/>
        </a:spcBef>
        <a:buNone/>
        <a:defRPr sz="33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171454" indent="-171454" algn="l" defTabSz="685817" rtl="0" eaLnBrk="1" latinLnBrk="0" hangingPunct="1">
        <a:lnSpc>
          <a:spcPct val="90000"/>
        </a:lnSpc>
        <a:spcBef>
          <a:spcPts val="750"/>
        </a:spcBef>
        <a:buFont typeface="Arial" panose="020B0604020202020204" pitchFamily="34" charset="0"/>
        <a:buChar char="•"/>
        <a:defRPr sz="2100" kern="1200">
          <a:solidFill>
            <a:schemeClr val="tx1"/>
          </a:solidFill>
          <a:latin typeface="+mn-lt"/>
          <a:ea typeface="+mn-ea"/>
          <a:cs typeface="+mn-cs"/>
        </a:defRPr>
      </a:lvl1pPr>
      <a:lvl2pPr marL="514364" indent="-171454" algn="l" defTabSz="685817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857271" indent="-171454" algn="l" defTabSz="685817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500" kern="1200">
          <a:solidFill>
            <a:schemeClr val="tx1"/>
          </a:solidFill>
          <a:latin typeface="+mn-lt"/>
          <a:ea typeface="+mn-ea"/>
          <a:cs typeface="+mn-cs"/>
        </a:defRPr>
      </a:lvl3pPr>
      <a:lvl4pPr marL="1200180" indent="-171454" algn="l" defTabSz="685817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543089" indent="-171454" algn="l" defTabSz="685817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885997" indent="-171454" algn="l" defTabSz="685817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228906" indent="-171454" algn="l" defTabSz="685817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571814" indent="-171454" algn="l" defTabSz="685817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914724" indent="-171454" algn="l" defTabSz="685817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685817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1pPr>
      <a:lvl2pPr marL="342909" algn="l" defTabSz="685817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2pPr>
      <a:lvl3pPr marL="685817" algn="l" defTabSz="685817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3pPr>
      <a:lvl4pPr marL="1028726" algn="l" defTabSz="685817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371634" algn="l" defTabSz="685817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714544" algn="l" defTabSz="685817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057451" algn="l" defTabSz="685817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400360" algn="l" defTabSz="685817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743269" algn="l" defTabSz="685817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628650" y="365126"/>
            <a:ext cx="78867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8650" y="1825625"/>
            <a:ext cx="78867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628650" y="6356351"/>
            <a:ext cx="20574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647CD28-6B96-4A13-92B2-1433BD4EBAD9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12/11/2019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028950" y="6356351"/>
            <a:ext cx="30861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457950" y="6356351"/>
            <a:ext cx="20574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45FE3A3-0E24-4369-9515-F77BD91E4D82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784139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495" r:id="rId1"/>
    <p:sldLayoutId id="2147484496" r:id="rId2"/>
    <p:sldLayoutId id="2147484497" r:id="rId3"/>
    <p:sldLayoutId id="2147484498" r:id="rId4"/>
    <p:sldLayoutId id="2147484499" r:id="rId5"/>
    <p:sldLayoutId id="2147484500" r:id="rId6"/>
    <p:sldLayoutId id="2147484501" r:id="rId7"/>
    <p:sldLayoutId id="2147484502" r:id="rId8"/>
    <p:sldLayoutId id="2147484503" r:id="rId9"/>
    <p:sldLayoutId id="2147484504" r:id="rId10"/>
    <p:sldLayoutId id="2147484505" r:id="rId11"/>
    <p:sldLayoutId id="2147484506" r:id="rId12"/>
    <p:sldLayoutId id="2147484507" r:id="rId13"/>
    <p:sldLayoutId id="2147484508" r:id="rId14"/>
    <p:sldLayoutId id="2147484509" r:id="rId15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628650" y="365126"/>
            <a:ext cx="78867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8650" y="1825625"/>
            <a:ext cx="78867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628650" y="6356351"/>
            <a:ext cx="20574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685800"/>
            <a:fld id="{D660A562-4A14-4E6C-8EFD-37F7D45E270E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685800"/>
              <a:t>12/11/2019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028950" y="6356351"/>
            <a:ext cx="30861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685800"/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457950" y="6356351"/>
            <a:ext cx="20574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685800"/>
            <a:fld id="{86FD8D3A-C829-4B0B-BFC6-37B377134C95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685800"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3236343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512" r:id="rId1"/>
    <p:sldLayoutId id="2147484513" r:id="rId2"/>
    <p:sldLayoutId id="2147484514" r:id="rId3"/>
    <p:sldLayoutId id="2147484515" r:id="rId4"/>
    <p:sldLayoutId id="2147484516" r:id="rId5"/>
    <p:sldLayoutId id="2147484517" r:id="rId6"/>
    <p:sldLayoutId id="2147484518" r:id="rId7"/>
    <p:sldLayoutId id="2147484519" r:id="rId8"/>
    <p:sldLayoutId id="2147484520" r:id="rId9"/>
    <p:sldLayoutId id="2147484521" r:id="rId10"/>
    <p:sldLayoutId id="2147484522" r:id="rId11"/>
    <p:sldLayoutId id="2147484535" r:id="rId12"/>
  </p:sldLayoutIdLst>
  <p:txStyles>
    <p:titleStyle>
      <a:lvl1pPr algn="l" defTabSz="685800" rtl="0" eaLnBrk="1" latinLnBrk="0" hangingPunct="1">
        <a:lnSpc>
          <a:spcPct val="90000"/>
        </a:lnSpc>
        <a:spcBef>
          <a:spcPct val="0"/>
        </a:spcBef>
        <a:buNone/>
        <a:defRPr sz="33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171450" indent="-171450" algn="l" defTabSz="685800" rtl="0" eaLnBrk="1" latinLnBrk="0" hangingPunct="1">
        <a:lnSpc>
          <a:spcPct val="90000"/>
        </a:lnSpc>
        <a:spcBef>
          <a:spcPts val="750"/>
        </a:spcBef>
        <a:buFont typeface="Arial" panose="020B0604020202020204" pitchFamily="34" charset="0"/>
        <a:buChar char="•"/>
        <a:defRPr sz="2100" kern="1200">
          <a:solidFill>
            <a:schemeClr val="tx1"/>
          </a:solidFill>
          <a:latin typeface="+mn-lt"/>
          <a:ea typeface="+mn-ea"/>
          <a:cs typeface="+mn-cs"/>
        </a:defRPr>
      </a:lvl1pPr>
      <a:lvl2pPr marL="5143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8572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500" kern="1200">
          <a:solidFill>
            <a:schemeClr val="tx1"/>
          </a:solidFill>
          <a:latin typeface="+mn-lt"/>
          <a:ea typeface="+mn-ea"/>
          <a:cs typeface="+mn-cs"/>
        </a:defRPr>
      </a:lvl3pPr>
      <a:lvl4pPr marL="12001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5430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8859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2288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5717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9146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1pPr>
      <a:lvl2pPr marL="3429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2pPr>
      <a:lvl3pPr marL="6858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3pPr>
      <a:lvl4pPr marL="10287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3716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7145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0574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4003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7432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6E92820E-F81D-4DFD-8733-1D24A4D6F55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8650" y="365126"/>
            <a:ext cx="78867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AB584069-DA73-4ED1-8EA9-C3006B8E9DCB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28650" y="1825625"/>
            <a:ext cx="78867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0DC7D7BE-CE32-4BF8-BBEB-E4E9D6548AA8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628650" y="6356351"/>
            <a:ext cx="20574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685800"/>
            <a:r>
              <a:rPr lang="en-US">
                <a:solidFill>
                  <a:prstClr val="black">
                    <a:tint val="75000"/>
                  </a:prstClr>
                </a:solidFill>
              </a:rPr>
              <a:t>Your Date</a:t>
            </a:r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2E335E2F-C15A-4548-80F5-181D09C672D7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3028950" y="6356351"/>
            <a:ext cx="30861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685800"/>
            <a:r>
              <a:rPr lang="en-US">
                <a:solidFill>
                  <a:prstClr val="black">
                    <a:tint val="75000"/>
                  </a:prstClr>
                </a:solidFill>
              </a:rPr>
              <a:t>Your Footer</a:t>
            </a:r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DC2E0BA0-643A-4B18-BC5E-12B02C3A08C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6457950" y="6356351"/>
            <a:ext cx="20574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685800"/>
            <a:fld id="{F9036A72-EF4D-4486-A23C-054FE2E2A8D2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685800"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7871078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537" r:id="rId1"/>
    <p:sldLayoutId id="2147484538" r:id="rId2"/>
    <p:sldLayoutId id="2147484539" r:id="rId3"/>
    <p:sldLayoutId id="2147484540" r:id="rId4"/>
    <p:sldLayoutId id="2147484541" r:id="rId5"/>
    <p:sldLayoutId id="2147484542" r:id="rId6"/>
    <p:sldLayoutId id="2147484543" r:id="rId7"/>
    <p:sldLayoutId id="2147484544" r:id="rId8"/>
    <p:sldLayoutId id="2147484545" r:id="rId9"/>
    <p:sldLayoutId id="2147484546" r:id="rId10"/>
    <p:sldLayoutId id="2147484547" r:id="rId11"/>
    <p:sldLayoutId id="2147484548" r:id="rId12"/>
    <p:sldLayoutId id="2147484549" r:id="rId13"/>
  </p:sldLayoutIdLst>
  <p:hf hdr="0"/>
  <p:txStyles>
    <p:titleStyle>
      <a:lvl1pPr algn="l" defTabSz="685800" rtl="0" eaLnBrk="1" latinLnBrk="0" hangingPunct="1">
        <a:lnSpc>
          <a:spcPct val="90000"/>
        </a:lnSpc>
        <a:spcBef>
          <a:spcPct val="0"/>
        </a:spcBef>
        <a:buNone/>
        <a:defRPr sz="3300" b="1" kern="1200" cap="all" baseline="0">
          <a:solidFill>
            <a:schemeClr val="tx1">
              <a:lumMod val="75000"/>
              <a:lumOff val="25000"/>
            </a:schemeClr>
          </a:solidFill>
          <a:latin typeface="+mn-lt"/>
          <a:ea typeface="+mj-ea"/>
          <a:cs typeface="+mj-cs"/>
        </a:defRPr>
      </a:lvl1pPr>
    </p:titleStyle>
    <p:bodyStyle>
      <a:lvl1pPr marL="171450" indent="-171450" algn="l" defTabSz="685800" rtl="0" eaLnBrk="1" latinLnBrk="0" hangingPunct="1">
        <a:lnSpc>
          <a:spcPct val="90000"/>
        </a:lnSpc>
        <a:spcBef>
          <a:spcPts val="750"/>
        </a:spcBef>
        <a:buFont typeface="Arial" panose="020B0604020202020204" pitchFamily="34" charset="0"/>
        <a:buChar char="•"/>
        <a:defRPr sz="2100" kern="1200">
          <a:solidFill>
            <a:schemeClr val="tx1"/>
          </a:solidFill>
          <a:latin typeface="+mn-lt"/>
          <a:ea typeface="+mn-ea"/>
          <a:cs typeface="+mn-cs"/>
        </a:defRPr>
      </a:lvl1pPr>
      <a:lvl2pPr marL="5143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8572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500" kern="1200">
          <a:solidFill>
            <a:schemeClr val="tx1"/>
          </a:solidFill>
          <a:latin typeface="+mn-lt"/>
          <a:ea typeface="+mn-ea"/>
          <a:cs typeface="+mn-cs"/>
        </a:defRPr>
      </a:lvl3pPr>
      <a:lvl4pPr marL="12001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5430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8859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2288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5717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9146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1pPr>
      <a:lvl2pPr marL="3429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2pPr>
      <a:lvl3pPr marL="6858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3pPr>
      <a:lvl4pPr marL="10287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3716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7145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0574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4003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7432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6E92820E-F81D-4DFD-8733-1D24A4D6F55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8650" y="365126"/>
            <a:ext cx="78867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AB584069-DA73-4ED1-8EA9-C3006B8E9DCB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28650" y="1825625"/>
            <a:ext cx="78867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0DC7D7BE-CE32-4BF8-BBEB-E4E9D6548AA8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628650" y="6356351"/>
            <a:ext cx="20574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685800"/>
            <a:r>
              <a:rPr lang="en-US">
                <a:solidFill>
                  <a:prstClr val="black">
                    <a:tint val="75000"/>
                  </a:prstClr>
                </a:solidFill>
              </a:rPr>
              <a:t>Your Date</a:t>
            </a:r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2E335E2F-C15A-4548-80F5-181D09C672D7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3028950" y="6356351"/>
            <a:ext cx="30861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685800"/>
            <a:r>
              <a:rPr lang="en-US">
                <a:solidFill>
                  <a:prstClr val="black">
                    <a:tint val="75000"/>
                  </a:prstClr>
                </a:solidFill>
              </a:rPr>
              <a:t>Your Footer</a:t>
            </a:r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DC2E0BA0-643A-4B18-BC5E-12B02C3A08C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6457950" y="6356351"/>
            <a:ext cx="20574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685800"/>
            <a:fld id="{F9036A72-EF4D-4486-A23C-054FE2E2A8D2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685800"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4539849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565" r:id="rId1"/>
    <p:sldLayoutId id="2147484566" r:id="rId2"/>
    <p:sldLayoutId id="2147484567" r:id="rId3"/>
    <p:sldLayoutId id="2147484568" r:id="rId4"/>
    <p:sldLayoutId id="2147484569" r:id="rId5"/>
    <p:sldLayoutId id="2147484570" r:id="rId6"/>
    <p:sldLayoutId id="2147484571" r:id="rId7"/>
    <p:sldLayoutId id="2147484572" r:id="rId8"/>
    <p:sldLayoutId id="2147484573" r:id="rId9"/>
    <p:sldLayoutId id="2147484574" r:id="rId10"/>
    <p:sldLayoutId id="2147484575" r:id="rId11"/>
    <p:sldLayoutId id="2147484576" r:id="rId12"/>
    <p:sldLayoutId id="2147484577" r:id="rId13"/>
    <p:sldLayoutId id="2147484578" r:id="rId14"/>
  </p:sldLayoutIdLst>
  <p:hf hdr="0"/>
  <p:txStyles>
    <p:titleStyle>
      <a:lvl1pPr algn="l" defTabSz="685800" rtl="0" eaLnBrk="1" latinLnBrk="0" hangingPunct="1">
        <a:lnSpc>
          <a:spcPct val="90000"/>
        </a:lnSpc>
        <a:spcBef>
          <a:spcPct val="0"/>
        </a:spcBef>
        <a:buNone/>
        <a:defRPr sz="3300" b="1" kern="1200" cap="all" baseline="0">
          <a:solidFill>
            <a:schemeClr val="tx1">
              <a:lumMod val="75000"/>
              <a:lumOff val="25000"/>
            </a:schemeClr>
          </a:solidFill>
          <a:latin typeface="+mn-lt"/>
          <a:ea typeface="+mj-ea"/>
          <a:cs typeface="+mj-cs"/>
        </a:defRPr>
      </a:lvl1pPr>
    </p:titleStyle>
    <p:bodyStyle>
      <a:lvl1pPr marL="171450" indent="-171450" algn="l" defTabSz="685800" rtl="0" eaLnBrk="1" latinLnBrk="0" hangingPunct="1">
        <a:lnSpc>
          <a:spcPct val="90000"/>
        </a:lnSpc>
        <a:spcBef>
          <a:spcPts val="750"/>
        </a:spcBef>
        <a:buFont typeface="Arial" panose="020B0604020202020204" pitchFamily="34" charset="0"/>
        <a:buChar char="•"/>
        <a:defRPr sz="2100" kern="1200">
          <a:solidFill>
            <a:schemeClr val="tx1"/>
          </a:solidFill>
          <a:latin typeface="+mn-lt"/>
          <a:ea typeface="+mn-ea"/>
          <a:cs typeface="+mn-cs"/>
        </a:defRPr>
      </a:lvl1pPr>
      <a:lvl2pPr marL="5143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8572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500" kern="1200">
          <a:solidFill>
            <a:schemeClr val="tx1"/>
          </a:solidFill>
          <a:latin typeface="+mn-lt"/>
          <a:ea typeface="+mn-ea"/>
          <a:cs typeface="+mn-cs"/>
        </a:defRPr>
      </a:lvl3pPr>
      <a:lvl4pPr marL="12001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5430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8859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2288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5717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9146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1pPr>
      <a:lvl2pPr marL="3429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2pPr>
      <a:lvl3pPr marL="6858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3pPr>
      <a:lvl4pPr marL="10287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3716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7145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0574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4003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7432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628650" y="365126"/>
            <a:ext cx="78867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8650" y="1825625"/>
            <a:ext cx="78867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628650" y="6356351"/>
            <a:ext cx="20574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685800">
              <a:defRPr/>
            </a:pPr>
            <a:fld id="{ED4C1537-8E4F-49AC-BCEE-DCFD3D2F0CAE}" type="datetime1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685800">
                <a:defRPr/>
              </a:pPr>
              <a:t>12/11/2019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028950" y="6356351"/>
            <a:ext cx="30861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685800">
              <a:defRPr/>
            </a:pP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457950" y="6356351"/>
            <a:ext cx="20574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685800">
              <a:defRPr/>
            </a:pPr>
            <a:fld id="{86FD8D3A-C829-4B0B-BFC6-37B377134C95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685800">
                <a:defRPr/>
              </a:pPr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0662794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608" r:id="rId1"/>
    <p:sldLayoutId id="2147484609" r:id="rId2"/>
    <p:sldLayoutId id="2147484610" r:id="rId3"/>
    <p:sldLayoutId id="2147484611" r:id="rId4"/>
    <p:sldLayoutId id="2147484612" r:id="rId5"/>
    <p:sldLayoutId id="2147484613" r:id="rId6"/>
    <p:sldLayoutId id="2147484614" r:id="rId7"/>
    <p:sldLayoutId id="2147484615" r:id="rId8"/>
    <p:sldLayoutId id="2147484616" r:id="rId9"/>
    <p:sldLayoutId id="2147484617" r:id="rId10"/>
    <p:sldLayoutId id="2147484618" r:id="rId11"/>
  </p:sldLayoutIdLst>
  <p:hf hdr="0" ftr="0" dt="0"/>
  <p:txStyles>
    <p:titleStyle>
      <a:lvl1pPr algn="l" defTabSz="685800" rtl="0" eaLnBrk="1" latinLnBrk="0" hangingPunct="1">
        <a:lnSpc>
          <a:spcPct val="90000"/>
        </a:lnSpc>
        <a:spcBef>
          <a:spcPct val="0"/>
        </a:spcBef>
        <a:buNone/>
        <a:defRPr sz="33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171450" indent="-171450" algn="l" defTabSz="685800" rtl="0" eaLnBrk="1" latinLnBrk="0" hangingPunct="1">
        <a:lnSpc>
          <a:spcPct val="90000"/>
        </a:lnSpc>
        <a:spcBef>
          <a:spcPts val="750"/>
        </a:spcBef>
        <a:buFont typeface="Arial" panose="020B0604020202020204" pitchFamily="34" charset="0"/>
        <a:buChar char="•"/>
        <a:defRPr sz="2100" kern="1200">
          <a:solidFill>
            <a:schemeClr val="tx1"/>
          </a:solidFill>
          <a:latin typeface="+mn-lt"/>
          <a:ea typeface="+mn-ea"/>
          <a:cs typeface="+mn-cs"/>
        </a:defRPr>
      </a:lvl1pPr>
      <a:lvl2pPr marL="5143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8572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500" kern="1200">
          <a:solidFill>
            <a:schemeClr val="tx1"/>
          </a:solidFill>
          <a:latin typeface="+mn-lt"/>
          <a:ea typeface="+mn-ea"/>
          <a:cs typeface="+mn-cs"/>
        </a:defRPr>
      </a:lvl3pPr>
      <a:lvl4pPr marL="12001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5430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8859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2288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5717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9146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1pPr>
      <a:lvl2pPr marL="3429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2pPr>
      <a:lvl3pPr marL="6858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3pPr>
      <a:lvl4pPr marL="10287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3716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7145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0574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4003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7432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81000">
              <a:srgbClr val="EEEEEE"/>
            </a:gs>
            <a:gs pos="0">
              <a:schemeClr val="bg1"/>
            </a:gs>
            <a:gs pos="100000">
              <a:schemeClr val="bg1">
                <a:lumMod val="85000"/>
              </a:schemeClr>
            </a:gs>
          </a:gsLst>
          <a:path path="circle">
            <a:fillToRect l="50000" t="50000" r="50000" b="50000"/>
          </a:path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457200" y="274641"/>
            <a:ext cx="8229601" cy="711081"/>
          </a:xfrm>
          <a:prstGeom prst="rect">
            <a:avLst/>
          </a:prstGeom>
        </p:spPr>
        <p:txBody>
          <a:bodyPr vert="horz" lIns="0" tIns="60949" rIns="0" bIns="60949" rtlCol="0" anchor="ctr">
            <a:normAutofit/>
          </a:bodyPr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138426"/>
            <a:ext cx="8229601" cy="4987739"/>
          </a:xfrm>
          <a:prstGeom prst="rect">
            <a:avLst/>
          </a:prstGeom>
        </p:spPr>
        <p:txBody>
          <a:bodyPr vert="horz" lIns="0" tIns="60949" rIns="0" bIns="60949" rtlCol="0">
            <a:normAutofit/>
          </a:bodyPr>
          <a:lstStyle/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57200" y="6356353"/>
            <a:ext cx="2133600" cy="365125"/>
          </a:xfrm>
          <a:prstGeom prst="rect">
            <a:avLst/>
          </a:prstGeom>
        </p:spPr>
        <p:txBody>
          <a:bodyPr vert="horz" lIns="121899" tIns="60949" rIns="121899" bIns="60949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marL="0" marR="0" lvl="0" indent="0" algn="l" defTabSz="91424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25404F2-BE9A-4460-8815-8F645183555F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>
                    <a:tint val="75000"/>
                  </a:srgb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24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12/11/2019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>
                  <a:tint val="75000"/>
                </a:srgb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124201" y="6356353"/>
            <a:ext cx="2895600" cy="365125"/>
          </a:xfrm>
          <a:prstGeom prst="rect">
            <a:avLst/>
          </a:prstGeom>
        </p:spPr>
        <p:txBody>
          <a:bodyPr vert="horz" lIns="121899" tIns="60949" rIns="121899" bIns="60949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marL="0" marR="0" lvl="0" indent="0" algn="ctr" defTabSz="91424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>
                  <a:tint val="75000"/>
                </a:srgb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553201" y="6356353"/>
            <a:ext cx="2133600" cy="365125"/>
          </a:xfrm>
          <a:prstGeom prst="rect">
            <a:avLst/>
          </a:prstGeom>
        </p:spPr>
        <p:txBody>
          <a:bodyPr vert="horz" lIns="121899" tIns="60949" rIns="121899" bIns="60949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marL="0" marR="0" lvl="0" indent="0" algn="r" defTabSz="91424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6E69268-9C8B-4EBF-A9EE-DC5DC2D48DC3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>
                    <a:tint val="75000"/>
                  </a:srgb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24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>
                  <a:tint val="75000"/>
                </a:srgb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52050143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620" r:id="rId1"/>
    <p:sldLayoutId id="2147484621" r:id="rId2"/>
    <p:sldLayoutId id="2147484622" r:id="rId3"/>
    <p:sldLayoutId id="2147484623" r:id="rId4"/>
    <p:sldLayoutId id="2147484624" r:id="rId5"/>
    <p:sldLayoutId id="2147484625" r:id="rId6"/>
  </p:sldLayoutIdLst>
  <mc:AlternateContent xmlns:mc="http://schemas.openxmlformats.org/markup-compatibility/2006" xmlns:p14="http://schemas.microsoft.com/office/powerpoint/2010/main">
    <mc:Choice Requires="p14">
      <p:transition spd="slow" p14:dur="1500">
        <p:fade/>
      </p:transition>
    </mc:Choice>
    <mc:Fallback xmlns="">
      <p:transition spd="slow">
        <p:fade/>
      </p:transition>
    </mc:Fallback>
  </mc:AlternateContent>
  <p:txStyles>
    <p:titleStyle>
      <a:lvl1pPr algn="l" defTabSz="914240" rtl="0" eaLnBrk="1" latinLnBrk="0" hangingPunct="1">
        <a:spcBef>
          <a:spcPct val="0"/>
        </a:spcBef>
        <a:buNone/>
        <a:defRPr sz="2700" kern="1200">
          <a:solidFill>
            <a:schemeClr val="tx1">
              <a:lumMod val="75000"/>
              <a:lumOff val="25000"/>
            </a:schemeClr>
          </a:solidFill>
          <a:latin typeface="+mj-lt"/>
          <a:ea typeface="+mj-ea"/>
          <a:cs typeface="Arial" panose="020B0604020202020204" pitchFamily="34" charset="0"/>
        </a:defRPr>
      </a:lvl1pPr>
    </p:titleStyle>
    <p:bodyStyle>
      <a:lvl1pPr marL="0" indent="0" algn="l" defTabSz="914240" rtl="0" eaLnBrk="1" latinLnBrk="0" hangingPunct="1">
        <a:spcBef>
          <a:spcPct val="20000"/>
        </a:spcBef>
        <a:buFontTx/>
        <a:buNone/>
        <a:defRPr sz="1350" kern="1200">
          <a:solidFill>
            <a:schemeClr val="tx1">
              <a:lumMod val="75000"/>
              <a:lumOff val="25000"/>
            </a:schemeClr>
          </a:solidFill>
          <a:latin typeface="Arial" panose="020B0604020202020204" pitchFamily="34" charset="0"/>
          <a:ea typeface="+mn-ea"/>
          <a:cs typeface="Arial" panose="020B0604020202020204" pitchFamily="34" charset="0"/>
        </a:defRPr>
      </a:lvl1pPr>
      <a:lvl2pPr marL="457121" indent="0" algn="l" defTabSz="914240" rtl="0" eaLnBrk="1" latinLnBrk="0" hangingPunct="1">
        <a:spcBef>
          <a:spcPct val="20000"/>
        </a:spcBef>
        <a:buFontTx/>
        <a:buNone/>
        <a:defRPr sz="1350" kern="1200">
          <a:solidFill>
            <a:schemeClr val="tx1"/>
          </a:solidFill>
          <a:latin typeface="Arial" panose="020B0604020202020204" pitchFamily="34" charset="0"/>
          <a:ea typeface="+mn-ea"/>
          <a:cs typeface="Arial" panose="020B0604020202020204" pitchFamily="34" charset="0"/>
        </a:defRPr>
      </a:lvl2pPr>
      <a:lvl3pPr marL="914240" indent="0" algn="l" defTabSz="914240" rtl="0" eaLnBrk="1" latinLnBrk="0" hangingPunct="1">
        <a:spcBef>
          <a:spcPct val="20000"/>
        </a:spcBef>
        <a:buFontTx/>
        <a:buNone/>
        <a:defRPr sz="1350" kern="1200">
          <a:solidFill>
            <a:schemeClr val="tx1"/>
          </a:solidFill>
          <a:latin typeface="Arial" panose="020B0604020202020204" pitchFamily="34" charset="0"/>
          <a:ea typeface="+mn-ea"/>
          <a:cs typeface="Arial" panose="020B0604020202020204" pitchFamily="34" charset="0"/>
        </a:defRPr>
      </a:lvl3pPr>
      <a:lvl4pPr marL="1371360" indent="0" algn="l" defTabSz="914240" rtl="0" eaLnBrk="1" latinLnBrk="0" hangingPunct="1">
        <a:spcBef>
          <a:spcPct val="20000"/>
        </a:spcBef>
        <a:buFontTx/>
        <a:buNone/>
        <a:defRPr sz="1350" kern="1200">
          <a:solidFill>
            <a:schemeClr val="tx1"/>
          </a:solidFill>
          <a:latin typeface="Arial" panose="020B0604020202020204" pitchFamily="34" charset="0"/>
          <a:ea typeface="+mn-ea"/>
          <a:cs typeface="Arial" panose="020B0604020202020204" pitchFamily="34" charset="0"/>
        </a:defRPr>
      </a:lvl4pPr>
      <a:lvl5pPr marL="1828480" indent="0" algn="l" defTabSz="914240" rtl="0" eaLnBrk="1" latinLnBrk="0" hangingPunct="1">
        <a:spcBef>
          <a:spcPct val="20000"/>
        </a:spcBef>
        <a:buFontTx/>
        <a:buNone/>
        <a:defRPr sz="1350" kern="1200">
          <a:solidFill>
            <a:schemeClr val="tx1"/>
          </a:solidFill>
          <a:latin typeface="Arial" panose="020B0604020202020204" pitchFamily="34" charset="0"/>
          <a:ea typeface="+mn-ea"/>
          <a:cs typeface="Arial" panose="020B0604020202020204" pitchFamily="34" charset="0"/>
        </a:defRPr>
      </a:lvl5pPr>
      <a:lvl6pPr marL="2514160" indent="-228560" algn="l" defTabSz="914240" rtl="0" eaLnBrk="1" latinLnBrk="0" hangingPunct="1">
        <a:spcBef>
          <a:spcPct val="20000"/>
        </a:spcBef>
        <a:buFont typeface="Arial" pitchFamily="34" charset="0"/>
        <a:buChar char="•"/>
        <a:defRPr sz="2025" kern="1200">
          <a:solidFill>
            <a:schemeClr val="tx1"/>
          </a:solidFill>
          <a:latin typeface="+mn-lt"/>
          <a:ea typeface="+mn-ea"/>
          <a:cs typeface="+mn-cs"/>
        </a:defRPr>
      </a:lvl6pPr>
      <a:lvl7pPr marL="2971280" indent="-228560" algn="l" defTabSz="914240" rtl="0" eaLnBrk="1" latinLnBrk="0" hangingPunct="1">
        <a:spcBef>
          <a:spcPct val="20000"/>
        </a:spcBef>
        <a:buFont typeface="Arial" pitchFamily="34" charset="0"/>
        <a:buChar char="•"/>
        <a:defRPr sz="2025" kern="1200">
          <a:solidFill>
            <a:schemeClr val="tx1"/>
          </a:solidFill>
          <a:latin typeface="+mn-lt"/>
          <a:ea typeface="+mn-ea"/>
          <a:cs typeface="+mn-cs"/>
        </a:defRPr>
      </a:lvl7pPr>
      <a:lvl8pPr marL="3428400" indent="-228560" algn="l" defTabSz="914240" rtl="0" eaLnBrk="1" latinLnBrk="0" hangingPunct="1">
        <a:spcBef>
          <a:spcPct val="20000"/>
        </a:spcBef>
        <a:buFont typeface="Arial" pitchFamily="34" charset="0"/>
        <a:buChar char="•"/>
        <a:defRPr sz="2025" kern="1200">
          <a:solidFill>
            <a:schemeClr val="tx1"/>
          </a:solidFill>
          <a:latin typeface="+mn-lt"/>
          <a:ea typeface="+mn-ea"/>
          <a:cs typeface="+mn-cs"/>
        </a:defRPr>
      </a:lvl8pPr>
      <a:lvl9pPr marL="3885520" indent="-228560" algn="l" defTabSz="914240" rtl="0" eaLnBrk="1" latinLnBrk="0" hangingPunct="1">
        <a:spcBef>
          <a:spcPct val="20000"/>
        </a:spcBef>
        <a:buFont typeface="Arial" pitchFamily="34" charset="0"/>
        <a:buChar char="•"/>
        <a:defRPr sz="2025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24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120" algn="l" defTabSz="91424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240" algn="l" defTabSz="91424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360" algn="l" defTabSz="91424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480" algn="l" defTabSz="91424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5600" algn="l" defTabSz="91424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2720" algn="l" defTabSz="91424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199840" algn="l" defTabSz="91424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6960" algn="l" defTabSz="91424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7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628650" y="365126"/>
            <a:ext cx="78867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8650" y="1825625"/>
            <a:ext cx="78867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628650" y="6356351"/>
            <a:ext cx="20574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EDF7F8A-A167-42CC-A860-35E31CB171C6}" type="datetimeFigureOut">
              <a:rPr kumimoji="0" lang="en-AU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11/12/2019</a:t>
            </a:fld>
            <a:endParaRPr kumimoji="0" lang="en-AU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028950" y="6356351"/>
            <a:ext cx="30861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AU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457950" y="6356351"/>
            <a:ext cx="20574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78CA6BC0-C0A1-4130-BC21-F58FECAF4E4B}" type="slidenum">
              <a:rPr kumimoji="0" lang="en-AU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AU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10600245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627" r:id="rId1"/>
    <p:sldLayoutId id="2147484628" r:id="rId2"/>
    <p:sldLayoutId id="2147484629" r:id="rId3"/>
    <p:sldLayoutId id="2147484630" r:id="rId4"/>
    <p:sldLayoutId id="2147484631" r:id="rId5"/>
    <p:sldLayoutId id="2147484632" r:id="rId6"/>
    <p:sldLayoutId id="2147484633" r:id="rId7"/>
    <p:sldLayoutId id="2147484634" r:id="rId8"/>
    <p:sldLayoutId id="2147484635" r:id="rId9"/>
    <p:sldLayoutId id="2147484636" r:id="rId10"/>
    <p:sldLayoutId id="2147484637" r:id="rId11"/>
    <p:sldLayoutId id="2147484638" r:id="rId12"/>
  </p:sldLayoutIdLst>
  <mc:AlternateContent xmlns:mc="http://schemas.openxmlformats.org/markup-compatibility/2006" xmlns:p14="http://schemas.microsoft.com/office/powerpoint/2010/main">
    <mc:Choice Requires="p14">
      <p:transition spd="slow" p14:dur="1500">
        <p:fade/>
      </p:transition>
    </mc:Choice>
    <mc:Fallback xmlns="">
      <p:transition spd="slow">
        <p:fade/>
      </p:transition>
    </mc:Fallback>
  </mc:AlternateConten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8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>
            <a:lumMod val="65000"/>
            <a:alpha val="23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228600" y="1275348"/>
            <a:ext cx="8743950" cy="1435778"/>
          </a:xfrm>
          <a:prstGeom prst="rect">
            <a:avLst/>
          </a:prstGeom>
        </p:spPr>
        <p:txBody>
          <a:bodyPr vert="horz" wrap="square" lIns="91440" tIns="45720" rIns="91440" bIns="45720" rtlCol="0">
            <a:spAutoFit/>
          </a:bodyPr>
          <a:lstStyle/>
          <a:p>
            <a:pPr lvl="0"/>
            <a:r>
              <a:rPr lang="en-US" dirty="0"/>
              <a:t>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4" name="Title Placeholder 3"/>
          <p:cNvSpPr>
            <a:spLocks noGrp="1"/>
          </p:cNvSpPr>
          <p:nvPr>
            <p:ph type="title"/>
          </p:nvPr>
        </p:nvSpPr>
        <p:spPr>
          <a:xfrm>
            <a:off x="228600" y="419101"/>
            <a:ext cx="8743950" cy="466281"/>
          </a:xfrm>
          <a:prstGeom prst="rect">
            <a:avLst/>
          </a:prstGeom>
        </p:spPr>
        <p:txBody>
          <a:bodyPr vert="horz" wrap="square" lIns="91440" tIns="45720" rIns="91440" bIns="45720" rtlCol="0" anchor="t" anchorCtr="0">
            <a:spAutoFit/>
          </a:bodyPr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8" name="Slide Number Placeholder 7"/>
          <p:cNvSpPr>
            <a:spLocks noGrp="1"/>
          </p:cNvSpPr>
          <p:nvPr>
            <p:ph type="sldNum" sz="quarter" idx="4"/>
          </p:nvPr>
        </p:nvSpPr>
        <p:spPr>
          <a:xfrm>
            <a:off x="8751445" y="6484938"/>
            <a:ext cx="392555" cy="365125"/>
          </a:xfrm>
          <a:prstGeom prst="rect">
            <a:avLst/>
          </a:prstGeom>
        </p:spPr>
        <p:txBody>
          <a:bodyPr vert="horz" wrap="none" lIns="91440" tIns="45720" rIns="91440" bIns="45720" rtlCol="0" anchor="ctr"/>
          <a:lstStyle>
            <a:lvl1pPr algn="r">
              <a:defRPr sz="900">
                <a:solidFill>
                  <a:schemeClr val="tx2"/>
                </a:solidFill>
              </a:defRPr>
            </a:lvl1pPr>
          </a:lstStyle>
          <a:p>
            <a:pPr marL="0" marR="0" lvl="0" indent="0" algn="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997E989-D798-4C62-8E93-3D2D613C2488}" type="slidenum">
              <a:rPr kumimoji="0" lang="en-US" sz="900" b="0" i="0" u="none" strike="noStrike" kern="1200" cap="none" spc="0" normalizeH="0" baseline="0" noProof="0" smtClean="0">
                <a:ln>
                  <a:noFill/>
                </a:ln>
                <a:solidFill>
                  <a:srgbClr val="0074AF"/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pPr marL="0" marR="0" lvl="0" indent="0" algn="r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900" b="0" i="0" u="none" strike="noStrike" kern="1200" cap="none" spc="0" normalizeH="0" baseline="0" noProof="0">
              <a:ln>
                <a:noFill/>
              </a:ln>
              <a:solidFill>
                <a:srgbClr val="0074AF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39922322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640" r:id="rId1"/>
    <p:sldLayoutId id="2147484641" r:id="rId2"/>
    <p:sldLayoutId id="2147484642" r:id="rId3"/>
    <p:sldLayoutId id="2147484643" r:id="rId4"/>
    <p:sldLayoutId id="2147484644" r:id="rId5"/>
    <p:sldLayoutId id="2147484645" r:id="rId6"/>
    <p:sldLayoutId id="2147484646" r:id="rId7"/>
    <p:sldLayoutId id="2147484647" r:id="rId8"/>
    <p:sldLayoutId id="2147484648" r:id="rId9"/>
    <p:sldLayoutId id="2147484649" r:id="rId10"/>
    <p:sldLayoutId id="2147484650" r:id="rId11"/>
    <p:sldLayoutId id="2147484651" r:id="rId12"/>
    <p:sldLayoutId id="2147484652" r:id="rId13"/>
    <p:sldLayoutId id="2147484653" r:id="rId14"/>
    <p:sldLayoutId id="2147484654" r:id="rId15"/>
    <p:sldLayoutId id="2147484655" r:id="rId16"/>
    <p:sldLayoutId id="2147484656" r:id="rId17"/>
    <p:sldLayoutId id="2147484657" r:id="rId18"/>
    <p:sldLayoutId id="2147484658" r:id="rId19"/>
    <p:sldLayoutId id="2147484659" r:id="rId20"/>
    <p:sldLayoutId id="2147484660" r:id="rId21"/>
    <p:sldLayoutId id="2147484661" r:id="rId22"/>
    <p:sldLayoutId id="2147484662" r:id="rId23"/>
    <p:sldLayoutId id="2147484663" r:id="rId24"/>
    <p:sldLayoutId id="2147484664" r:id="rId25"/>
    <p:sldLayoutId id="2147484665" r:id="rId26"/>
    <p:sldLayoutId id="2147484666" r:id="rId27"/>
    <p:sldLayoutId id="2147484667" r:id="rId28"/>
  </p:sldLayoutIdLst>
  <p:hf hdr="0" ftr="0" dt="0"/>
  <p:txStyles>
    <p:titleStyle>
      <a:lvl1pPr algn="l" defTabSz="685800" rtl="0" eaLnBrk="1" latinLnBrk="0" hangingPunct="1">
        <a:lnSpc>
          <a:spcPct val="90000"/>
        </a:lnSpc>
        <a:spcBef>
          <a:spcPct val="0"/>
        </a:spcBef>
        <a:buNone/>
        <a:defRPr lang="en-US" sz="2700" b="0" i="0" kern="1200" spc="225" dirty="0">
          <a:gradFill>
            <a:gsLst>
              <a:gs pos="15000">
                <a:schemeClr val="tx1"/>
              </a:gs>
              <a:gs pos="47000">
                <a:schemeClr val="tx1"/>
              </a:gs>
            </a:gsLst>
            <a:lin ang="5400000" scaled="1"/>
          </a:gradFill>
          <a:latin typeface="Segoe UI Semibold" panose="020B0702040204020203" pitchFamily="34" charset="0"/>
          <a:ea typeface="+mn-ea"/>
          <a:cs typeface="Segoe UI Semibold" panose="020B0702040204020203" pitchFamily="34" charset="0"/>
        </a:defRPr>
      </a:lvl1pPr>
    </p:titleStyle>
    <p:bodyStyle>
      <a:lvl1pPr marL="0" indent="0" algn="l" defTabSz="685800" rtl="0" eaLnBrk="1" latinLnBrk="0" hangingPunct="1">
        <a:lnSpc>
          <a:spcPct val="90000"/>
        </a:lnSpc>
        <a:spcBef>
          <a:spcPts val="750"/>
        </a:spcBef>
        <a:buFont typeface="Arial" panose="020B0604020202020204" pitchFamily="34" charset="0"/>
        <a:buNone/>
        <a:defRPr sz="1800" b="1" kern="1200">
          <a:gradFill>
            <a:gsLst>
              <a:gs pos="15000">
                <a:schemeClr val="tx1"/>
              </a:gs>
              <a:gs pos="47000">
                <a:schemeClr val="tx1"/>
              </a:gs>
            </a:gsLst>
            <a:lin ang="5400000" scaled="1"/>
          </a:gradFill>
          <a:latin typeface="+mn-lt"/>
          <a:ea typeface="+mn-ea"/>
          <a:cs typeface="+mn-cs"/>
        </a:defRPr>
      </a:lvl1pPr>
      <a:lvl2pPr marL="0" indent="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None/>
        <a:defRPr sz="1500" kern="1200">
          <a:solidFill>
            <a:schemeClr val="tx1">
              <a:lumMod val="65000"/>
              <a:lumOff val="35000"/>
            </a:schemeClr>
          </a:solidFill>
          <a:latin typeface="+mn-lt"/>
          <a:ea typeface="+mn-ea"/>
          <a:cs typeface="+mn-cs"/>
        </a:defRPr>
      </a:lvl2pPr>
      <a:lvl3pPr marL="0" indent="0" algn="l" defTabSz="685800" rtl="0" eaLnBrk="1" latinLnBrk="0" hangingPunct="1">
        <a:lnSpc>
          <a:spcPct val="90000"/>
        </a:lnSpc>
        <a:spcBef>
          <a:spcPts val="900"/>
        </a:spcBef>
        <a:spcAft>
          <a:spcPts val="900"/>
        </a:spcAft>
        <a:buFont typeface="Arial" panose="020B0604020202020204" pitchFamily="34" charset="0"/>
        <a:buNone/>
        <a:defRPr sz="1500" b="1" kern="1200">
          <a:solidFill>
            <a:schemeClr val="tx2"/>
          </a:solidFill>
          <a:latin typeface="+mn-lt"/>
          <a:ea typeface="+mn-ea"/>
          <a:cs typeface="+mn-cs"/>
        </a:defRPr>
      </a:lvl3pPr>
      <a:lvl4pPr marL="0" indent="0" algn="l" defTabSz="685800" rtl="0" eaLnBrk="1" latinLnBrk="0" hangingPunct="1">
        <a:lnSpc>
          <a:spcPct val="90000"/>
        </a:lnSpc>
        <a:spcBef>
          <a:spcPts val="0"/>
        </a:spcBef>
        <a:spcAft>
          <a:spcPts val="450"/>
        </a:spcAft>
        <a:buFont typeface="Arial" panose="020B0604020202020204" pitchFamily="34" charset="0"/>
        <a:buNone/>
        <a:defRPr sz="1200" kern="1200">
          <a:solidFill>
            <a:schemeClr val="tx1">
              <a:lumMod val="85000"/>
              <a:lumOff val="15000"/>
            </a:schemeClr>
          </a:solidFill>
          <a:latin typeface="+mn-lt"/>
          <a:ea typeface="+mn-ea"/>
          <a:cs typeface="+mn-cs"/>
        </a:defRPr>
      </a:lvl4pPr>
      <a:lvl5pPr marL="0" indent="0" algn="l" defTabSz="685800" rtl="0" eaLnBrk="1" latinLnBrk="0" hangingPunct="1">
        <a:lnSpc>
          <a:spcPct val="90000"/>
        </a:lnSpc>
        <a:spcBef>
          <a:spcPts val="0"/>
        </a:spcBef>
        <a:spcAft>
          <a:spcPts val="900"/>
        </a:spcAft>
        <a:buFont typeface="Arial" panose="020B0604020202020204" pitchFamily="34" charset="0"/>
        <a:buNone/>
        <a:defRPr sz="1200" kern="1200">
          <a:solidFill>
            <a:schemeClr val="tx1">
              <a:lumMod val="85000"/>
              <a:lumOff val="15000"/>
            </a:schemeClr>
          </a:solidFill>
          <a:latin typeface="+mn-lt"/>
          <a:ea typeface="+mn-ea"/>
          <a:cs typeface="+mn-cs"/>
        </a:defRPr>
      </a:lvl5pPr>
      <a:lvl6pPr marL="18859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2288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5717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9146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1pPr>
      <a:lvl2pPr marL="3429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2pPr>
      <a:lvl3pPr marL="6858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3pPr>
      <a:lvl4pPr marL="10287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3716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7145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0574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4003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7432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1" orient="horz" pos="2160">
          <p15:clr>
            <a:srgbClr val="F26B43"/>
          </p15:clr>
        </p15:guide>
        <p15:guide id="2" pos="3840">
          <p15:clr>
            <a:srgbClr val="F26B43"/>
          </p15:clr>
        </p15:guide>
        <p15:guide id="3" pos="192">
          <p15:clr>
            <a:srgbClr val="F26B43"/>
          </p15:clr>
        </p15:guide>
        <p15:guide id="4" pos="7536">
          <p15:clr>
            <a:srgbClr val="F26B43"/>
          </p15:clr>
        </p15:guide>
        <p15:guide id="5" orient="horz" pos="264">
          <p15:clr>
            <a:srgbClr val="F26B43"/>
          </p15:clr>
        </p15:guide>
        <p15:guide id="6" orient="horz" pos="792">
          <p15:clr>
            <a:srgbClr val="F26B43"/>
          </p15:clr>
        </p15:guide>
        <p15:guide id="7" orient="horz" pos="4200">
          <p15:clr>
            <a:srgbClr val="F26B43"/>
          </p15:clr>
        </p15:guide>
      </p15:sldGuideLst>
    </p:ext>
  </p:extLst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>
            <a:lumMod val="65000"/>
            <a:alpha val="23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228600" y="1275348"/>
            <a:ext cx="8743950" cy="1435778"/>
          </a:xfrm>
          <a:prstGeom prst="rect">
            <a:avLst/>
          </a:prstGeom>
        </p:spPr>
        <p:txBody>
          <a:bodyPr vert="horz" wrap="square" lIns="91440" tIns="45720" rIns="91440" bIns="45720" rtlCol="0">
            <a:spAutoFit/>
          </a:bodyPr>
          <a:lstStyle/>
          <a:p>
            <a:pPr lvl="0"/>
            <a:r>
              <a:rPr lang="en-US" dirty="0"/>
              <a:t>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4" name="Title Placeholder 3"/>
          <p:cNvSpPr>
            <a:spLocks noGrp="1"/>
          </p:cNvSpPr>
          <p:nvPr>
            <p:ph type="title"/>
          </p:nvPr>
        </p:nvSpPr>
        <p:spPr>
          <a:xfrm>
            <a:off x="228600" y="419101"/>
            <a:ext cx="8743950" cy="466281"/>
          </a:xfrm>
          <a:prstGeom prst="rect">
            <a:avLst/>
          </a:prstGeom>
        </p:spPr>
        <p:txBody>
          <a:bodyPr vert="horz" wrap="square" lIns="91440" tIns="45720" rIns="91440" bIns="45720" rtlCol="0" anchor="t" anchorCtr="0">
            <a:spAutoFit/>
          </a:bodyPr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8" name="Slide Number Placeholder 7"/>
          <p:cNvSpPr>
            <a:spLocks noGrp="1"/>
          </p:cNvSpPr>
          <p:nvPr>
            <p:ph type="sldNum" sz="quarter" idx="4"/>
          </p:nvPr>
        </p:nvSpPr>
        <p:spPr>
          <a:xfrm>
            <a:off x="8751445" y="6484938"/>
            <a:ext cx="392555" cy="365125"/>
          </a:xfrm>
          <a:prstGeom prst="rect">
            <a:avLst/>
          </a:prstGeom>
        </p:spPr>
        <p:txBody>
          <a:bodyPr vert="horz" wrap="none" lIns="91440" tIns="45720" rIns="91440" bIns="45720" rtlCol="0" anchor="ctr"/>
          <a:lstStyle>
            <a:lvl1pPr algn="r">
              <a:defRPr sz="900">
                <a:solidFill>
                  <a:schemeClr val="tx2"/>
                </a:solidFill>
              </a:defRPr>
            </a:lvl1pPr>
          </a:lstStyle>
          <a:p>
            <a:pPr defTabSz="685800"/>
            <a:fld id="{4997E989-D798-4C62-8E93-3D2D613C2488}" type="slidenum">
              <a:rPr lang="en-US" smtClean="0">
                <a:solidFill>
                  <a:srgbClr val="0074AF"/>
                </a:solidFill>
              </a:rPr>
              <a:pPr defTabSz="685800"/>
              <a:t>‹#›</a:t>
            </a:fld>
            <a:endParaRPr lang="en-US">
              <a:solidFill>
                <a:srgbClr val="0074A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8041014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36" r:id="rId1"/>
    <p:sldLayoutId id="2147483737" r:id="rId2"/>
    <p:sldLayoutId id="2147483738" r:id="rId3"/>
    <p:sldLayoutId id="2147483739" r:id="rId4"/>
    <p:sldLayoutId id="2147483740" r:id="rId5"/>
    <p:sldLayoutId id="2147483741" r:id="rId6"/>
    <p:sldLayoutId id="2147483742" r:id="rId7"/>
    <p:sldLayoutId id="2147483743" r:id="rId8"/>
    <p:sldLayoutId id="2147483744" r:id="rId9"/>
    <p:sldLayoutId id="2147483745" r:id="rId10"/>
    <p:sldLayoutId id="2147483746" r:id="rId11"/>
    <p:sldLayoutId id="2147483747" r:id="rId12"/>
    <p:sldLayoutId id="2147483748" r:id="rId13"/>
    <p:sldLayoutId id="2147483749" r:id="rId14"/>
    <p:sldLayoutId id="2147483750" r:id="rId15"/>
    <p:sldLayoutId id="2147483751" r:id="rId16"/>
    <p:sldLayoutId id="2147483752" r:id="rId17"/>
    <p:sldLayoutId id="2147483753" r:id="rId18"/>
    <p:sldLayoutId id="2147483754" r:id="rId19"/>
    <p:sldLayoutId id="2147483755" r:id="rId20"/>
    <p:sldLayoutId id="2147483756" r:id="rId21"/>
    <p:sldLayoutId id="2147483757" r:id="rId22"/>
    <p:sldLayoutId id="2147483758" r:id="rId23"/>
    <p:sldLayoutId id="2147483759" r:id="rId24"/>
    <p:sldLayoutId id="2147483760" r:id="rId25"/>
    <p:sldLayoutId id="2147483761" r:id="rId26"/>
    <p:sldLayoutId id="2147483762" r:id="rId27"/>
    <p:sldLayoutId id="2147484487" r:id="rId28"/>
    <p:sldLayoutId id="2147484488" r:id="rId29"/>
    <p:sldLayoutId id="2147484489" r:id="rId30"/>
    <p:sldLayoutId id="2147484491" r:id="rId31"/>
  </p:sldLayoutIdLst>
  <p:hf hdr="0" ftr="0" dt="0"/>
  <p:txStyles>
    <p:titleStyle>
      <a:lvl1pPr algn="l" defTabSz="685800" rtl="0" eaLnBrk="1" latinLnBrk="0" hangingPunct="1">
        <a:lnSpc>
          <a:spcPct val="90000"/>
        </a:lnSpc>
        <a:spcBef>
          <a:spcPct val="0"/>
        </a:spcBef>
        <a:buNone/>
        <a:defRPr lang="en-US" sz="2700" b="0" i="0" kern="1200" spc="225" dirty="0">
          <a:gradFill>
            <a:gsLst>
              <a:gs pos="15000">
                <a:schemeClr val="tx1"/>
              </a:gs>
              <a:gs pos="47000">
                <a:schemeClr val="tx1"/>
              </a:gs>
            </a:gsLst>
            <a:lin ang="5400000" scaled="1"/>
          </a:gradFill>
          <a:latin typeface="Segoe UI Semibold" panose="020B0702040204020203" pitchFamily="34" charset="0"/>
          <a:ea typeface="+mn-ea"/>
          <a:cs typeface="Segoe UI Semibold" panose="020B0702040204020203" pitchFamily="34" charset="0"/>
        </a:defRPr>
      </a:lvl1pPr>
    </p:titleStyle>
    <p:bodyStyle>
      <a:lvl1pPr marL="0" indent="0" algn="l" defTabSz="685800" rtl="0" eaLnBrk="1" latinLnBrk="0" hangingPunct="1">
        <a:lnSpc>
          <a:spcPct val="90000"/>
        </a:lnSpc>
        <a:spcBef>
          <a:spcPts val="750"/>
        </a:spcBef>
        <a:buFont typeface="Arial" panose="020B0604020202020204" pitchFamily="34" charset="0"/>
        <a:buNone/>
        <a:defRPr sz="1800" b="1" kern="1200">
          <a:gradFill>
            <a:gsLst>
              <a:gs pos="15000">
                <a:schemeClr val="tx1"/>
              </a:gs>
              <a:gs pos="47000">
                <a:schemeClr val="tx1"/>
              </a:gs>
            </a:gsLst>
            <a:lin ang="5400000" scaled="1"/>
          </a:gradFill>
          <a:latin typeface="+mn-lt"/>
          <a:ea typeface="+mn-ea"/>
          <a:cs typeface="+mn-cs"/>
        </a:defRPr>
      </a:lvl1pPr>
      <a:lvl2pPr marL="0" indent="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None/>
        <a:defRPr sz="1500" kern="1200">
          <a:solidFill>
            <a:schemeClr val="tx1">
              <a:lumMod val="65000"/>
              <a:lumOff val="35000"/>
            </a:schemeClr>
          </a:solidFill>
          <a:latin typeface="+mn-lt"/>
          <a:ea typeface="+mn-ea"/>
          <a:cs typeface="+mn-cs"/>
        </a:defRPr>
      </a:lvl2pPr>
      <a:lvl3pPr marL="0" indent="0" algn="l" defTabSz="685800" rtl="0" eaLnBrk="1" latinLnBrk="0" hangingPunct="1">
        <a:lnSpc>
          <a:spcPct val="90000"/>
        </a:lnSpc>
        <a:spcBef>
          <a:spcPts val="900"/>
        </a:spcBef>
        <a:spcAft>
          <a:spcPts val="900"/>
        </a:spcAft>
        <a:buFont typeface="Arial" panose="020B0604020202020204" pitchFamily="34" charset="0"/>
        <a:buNone/>
        <a:defRPr sz="1500" b="1" kern="1200">
          <a:solidFill>
            <a:schemeClr val="tx2"/>
          </a:solidFill>
          <a:latin typeface="+mn-lt"/>
          <a:ea typeface="+mn-ea"/>
          <a:cs typeface="+mn-cs"/>
        </a:defRPr>
      </a:lvl3pPr>
      <a:lvl4pPr marL="0" indent="0" algn="l" defTabSz="685800" rtl="0" eaLnBrk="1" latinLnBrk="0" hangingPunct="1">
        <a:lnSpc>
          <a:spcPct val="90000"/>
        </a:lnSpc>
        <a:spcBef>
          <a:spcPts val="0"/>
        </a:spcBef>
        <a:spcAft>
          <a:spcPts val="450"/>
        </a:spcAft>
        <a:buFont typeface="Arial" panose="020B0604020202020204" pitchFamily="34" charset="0"/>
        <a:buNone/>
        <a:defRPr sz="1200" kern="1200">
          <a:solidFill>
            <a:schemeClr val="tx1">
              <a:lumMod val="85000"/>
              <a:lumOff val="15000"/>
            </a:schemeClr>
          </a:solidFill>
          <a:latin typeface="+mn-lt"/>
          <a:ea typeface="+mn-ea"/>
          <a:cs typeface="+mn-cs"/>
        </a:defRPr>
      </a:lvl4pPr>
      <a:lvl5pPr marL="0" indent="0" algn="l" defTabSz="685800" rtl="0" eaLnBrk="1" latinLnBrk="0" hangingPunct="1">
        <a:lnSpc>
          <a:spcPct val="90000"/>
        </a:lnSpc>
        <a:spcBef>
          <a:spcPts val="0"/>
        </a:spcBef>
        <a:spcAft>
          <a:spcPts val="900"/>
        </a:spcAft>
        <a:buFont typeface="Arial" panose="020B0604020202020204" pitchFamily="34" charset="0"/>
        <a:buNone/>
        <a:defRPr sz="1200" kern="1200">
          <a:solidFill>
            <a:schemeClr val="tx1">
              <a:lumMod val="85000"/>
              <a:lumOff val="15000"/>
            </a:schemeClr>
          </a:solidFill>
          <a:latin typeface="+mn-lt"/>
          <a:ea typeface="+mn-ea"/>
          <a:cs typeface="+mn-cs"/>
        </a:defRPr>
      </a:lvl5pPr>
      <a:lvl6pPr marL="18859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2288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5717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9146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1pPr>
      <a:lvl2pPr marL="3429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2pPr>
      <a:lvl3pPr marL="6858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3pPr>
      <a:lvl4pPr marL="10287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3716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7145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0574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4003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7432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1" orient="horz" pos="2160">
          <p15:clr>
            <a:srgbClr val="F26B43"/>
          </p15:clr>
        </p15:guide>
        <p15:guide id="2" pos="3840">
          <p15:clr>
            <a:srgbClr val="F26B43"/>
          </p15:clr>
        </p15:guide>
        <p15:guide id="3" pos="192">
          <p15:clr>
            <a:srgbClr val="F26B43"/>
          </p15:clr>
        </p15:guide>
        <p15:guide id="4" pos="7536">
          <p15:clr>
            <a:srgbClr val="F26B43"/>
          </p15:clr>
        </p15:guide>
        <p15:guide id="5" orient="horz" pos="264">
          <p15:clr>
            <a:srgbClr val="F26B43"/>
          </p15:clr>
        </p15:guide>
        <p15:guide id="6" orient="horz" pos="792">
          <p15:clr>
            <a:srgbClr val="F26B43"/>
          </p15:clr>
        </p15:guide>
        <p15:guide id="7" orient="horz" pos="4200">
          <p15:clr>
            <a:srgbClr val="F26B43"/>
          </p15:clr>
        </p15:guide>
      </p15:sldGuideLst>
    </p:ext>
  </p:extLst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628650" y="365126"/>
            <a:ext cx="78867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8650" y="1825625"/>
            <a:ext cx="78867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628650" y="6356351"/>
            <a:ext cx="20574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685715"/>
            <a:fld id="{C764DE79-268F-4C1A-8933-263129D2AF90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685715"/>
              <a:t>12/11/2019</a:t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028950" y="6356351"/>
            <a:ext cx="30861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685715"/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457950" y="6356351"/>
            <a:ext cx="20574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685715"/>
            <a:fld id="{48F63A3B-78C7-47BE-AE5E-E10140E04643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685715"/>
              <a:t>‹#›</a:t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6746780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64" r:id="rId1"/>
    <p:sldLayoutId id="2147483765" r:id="rId2"/>
    <p:sldLayoutId id="2147483766" r:id="rId3"/>
    <p:sldLayoutId id="2147483767" r:id="rId4"/>
    <p:sldLayoutId id="2147483768" r:id="rId5"/>
    <p:sldLayoutId id="2147483769" r:id="rId6"/>
    <p:sldLayoutId id="2147483770" r:id="rId7"/>
    <p:sldLayoutId id="2147483771" r:id="rId8"/>
    <p:sldLayoutId id="2147483772" r:id="rId9"/>
    <p:sldLayoutId id="2147483773" r:id="rId10"/>
    <p:sldLayoutId id="2147483774" r:id="rId11"/>
    <p:sldLayoutId id="2147483775" r:id="rId12"/>
    <p:sldLayoutId id="2147483776" r:id="rId13"/>
    <p:sldLayoutId id="2147483777" r:id="rId14"/>
    <p:sldLayoutId id="2147483778" r:id="rId15"/>
    <p:sldLayoutId id="2147483779" r:id="rId16"/>
    <p:sldLayoutId id="2147483780" r:id="rId17"/>
    <p:sldLayoutId id="2147483781" r:id="rId18"/>
    <p:sldLayoutId id="2147483782" r:id="rId19"/>
    <p:sldLayoutId id="2147483783" r:id="rId20"/>
    <p:sldLayoutId id="2147483784" r:id="rId21"/>
    <p:sldLayoutId id="2147483785" r:id="rId22"/>
    <p:sldLayoutId id="2147483786" r:id="rId23"/>
    <p:sldLayoutId id="2147483787" r:id="rId24"/>
    <p:sldLayoutId id="2147483788" r:id="rId25"/>
    <p:sldLayoutId id="2147483789" r:id="rId26"/>
    <p:sldLayoutId id="2147483790" r:id="rId27"/>
    <p:sldLayoutId id="2147483791" r:id="rId28"/>
    <p:sldLayoutId id="2147483792" r:id="rId29"/>
    <p:sldLayoutId id="2147483793" r:id="rId30"/>
    <p:sldLayoutId id="2147483794" r:id="rId31"/>
    <p:sldLayoutId id="2147483795" r:id="rId32"/>
    <p:sldLayoutId id="2147483796" r:id="rId33"/>
    <p:sldLayoutId id="2147483797" r:id="rId34"/>
    <p:sldLayoutId id="2147483798" r:id="rId35"/>
    <p:sldLayoutId id="2147483799" r:id="rId36"/>
    <p:sldLayoutId id="2147483800" r:id="rId37"/>
    <p:sldLayoutId id="2147484493" r:id="rId38"/>
  </p:sldLayoutIdLst>
  <p:txStyles>
    <p:titleStyle>
      <a:lvl1pPr algn="l" defTabSz="685800" rtl="0" eaLnBrk="1" latinLnBrk="0" hangingPunct="1">
        <a:lnSpc>
          <a:spcPct val="90000"/>
        </a:lnSpc>
        <a:spcBef>
          <a:spcPct val="0"/>
        </a:spcBef>
        <a:buNone/>
        <a:defRPr sz="33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171450" indent="-171450" algn="l" defTabSz="685800" rtl="0" eaLnBrk="1" latinLnBrk="0" hangingPunct="1">
        <a:lnSpc>
          <a:spcPct val="90000"/>
        </a:lnSpc>
        <a:spcBef>
          <a:spcPts val="750"/>
        </a:spcBef>
        <a:buFont typeface="Arial" panose="020B0604020202020204" pitchFamily="34" charset="0"/>
        <a:buChar char="•"/>
        <a:defRPr sz="2100" kern="1200">
          <a:solidFill>
            <a:schemeClr val="tx1"/>
          </a:solidFill>
          <a:latin typeface="+mn-lt"/>
          <a:ea typeface="+mn-ea"/>
          <a:cs typeface="+mn-cs"/>
        </a:defRPr>
      </a:lvl1pPr>
      <a:lvl2pPr marL="5143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8572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500" kern="1200">
          <a:solidFill>
            <a:schemeClr val="tx1"/>
          </a:solidFill>
          <a:latin typeface="+mn-lt"/>
          <a:ea typeface="+mn-ea"/>
          <a:cs typeface="+mn-cs"/>
        </a:defRPr>
      </a:lvl3pPr>
      <a:lvl4pPr marL="12001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5430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8859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2288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5717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9146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1pPr>
      <a:lvl2pPr marL="3429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2pPr>
      <a:lvl3pPr marL="6858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3pPr>
      <a:lvl4pPr marL="10287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3716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7145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0574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4003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7432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628650" y="365126"/>
            <a:ext cx="78867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8650" y="1825625"/>
            <a:ext cx="78867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628650" y="6356351"/>
            <a:ext cx="20574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685715"/>
            <a:fld id="{C764DE79-268F-4C1A-8933-263129D2AF90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685715"/>
              <a:t>12/11/2019</a:t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028950" y="6356351"/>
            <a:ext cx="30861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685715"/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457950" y="6356351"/>
            <a:ext cx="20574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685715"/>
            <a:fld id="{48F63A3B-78C7-47BE-AE5E-E10140E04643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685715"/>
              <a:t>‹#›</a:t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5885020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40" r:id="rId1"/>
    <p:sldLayoutId id="2147483841" r:id="rId2"/>
    <p:sldLayoutId id="2147483842" r:id="rId3"/>
    <p:sldLayoutId id="2147483843" r:id="rId4"/>
    <p:sldLayoutId id="2147483844" r:id="rId5"/>
    <p:sldLayoutId id="2147483845" r:id="rId6"/>
    <p:sldLayoutId id="2147483846" r:id="rId7"/>
    <p:sldLayoutId id="2147483847" r:id="rId8"/>
    <p:sldLayoutId id="2147483848" r:id="rId9"/>
    <p:sldLayoutId id="2147483849" r:id="rId10"/>
    <p:sldLayoutId id="2147483850" r:id="rId11"/>
    <p:sldLayoutId id="2147483851" r:id="rId12"/>
    <p:sldLayoutId id="2147483852" r:id="rId13"/>
    <p:sldLayoutId id="2147483853" r:id="rId14"/>
    <p:sldLayoutId id="2147483854" r:id="rId15"/>
    <p:sldLayoutId id="2147483855" r:id="rId16"/>
    <p:sldLayoutId id="2147483856" r:id="rId17"/>
    <p:sldLayoutId id="2147483857" r:id="rId18"/>
    <p:sldLayoutId id="2147483858" r:id="rId19"/>
    <p:sldLayoutId id="2147483859" r:id="rId20"/>
    <p:sldLayoutId id="2147483860" r:id="rId21"/>
    <p:sldLayoutId id="2147483861" r:id="rId22"/>
    <p:sldLayoutId id="2147483862" r:id="rId23"/>
    <p:sldLayoutId id="2147483863" r:id="rId24"/>
    <p:sldLayoutId id="2147483864" r:id="rId25"/>
    <p:sldLayoutId id="2147483865" r:id="rId26"/>
    <p:sldLayoutId id="2147483866" r:id="rId27"/>
    <p:sldLayoutId id="2147483867" r:id="rId28"/>
    <p:sldLayoutId id="2147483869" r:id="rId29"/>
    <p:sldLayoutId id="2147483870" r:id="rId30"/>
    <p:sldLayoutId id="2147483871" r:id="rId31"/>
    <p:sldLayoutId id="2147483872" r:id="rId32"/>
    <p:sldLayoutId id="2147483873" r:id="rId33"/>
    <p:sldLayoutId id="2147483874" r:id="rId34"/>
    <p:sldLayoutId id="2147483875" r:id="rId35"/>
    <p:sldLayoutId id="2147483876" r:id="rId36"/>
  </p:sldLayoutIdLst>
  <p:txStyles>
    <p:titleStyle>
      <a:lvl1pPr algn="l" defTabSz="685800" rtl="0" eaLnBrk="1" latinLnBrk="0" hangingPunct="1">
        <a:lnSpc>
          <a:spcPct val="90000"/>
        </a:lnSpc>
        <a:spcBef>
          <a:spcPct val="0"/>
        </a:spcBef>
        <a:buNone/>
        <a:defRPr sz="33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171450" indent="-171450" algn="l" defTabSz="685800" rtl="0" eaLnBrk="1" latinLnBrk="0" hangingPunct="1">
        <a:lnSpc>
          <a:spcPct val="90000"/>
        </a:lnSpc>
        <a:spcBef>
          <a:spcPts val="750"/>
        </a:spcBef>
        <a:buFont typeface="Arial" panose="020B0604020202020204" pitchFamily="34" charset="0"/>
        <a:buChar char="•"/>
        <a:defRPr sz="2100" kern="1200">
          <a:solidFill>
            <a:schemeClr val="tx1"/>
          </a:solidFill>
          <a:latin typeface="+mn-lt"/>
          <a:ea typeface="+mn-ea"/>
          <a:cs typeface="+mn-cs"/>
        </a:defRPr>
      </a:lvl1pPr>
      <a:lvl2pPr marL="5143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8572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500" kern="1200">
          <a:solidFill>
            <a:schemeClr val="tx1"/>
          </a:solidFill>
          <a:latin typeface="+mn-lt"/>
          <a:ea typeface="+mn-ea"/>
          <a:cs typeface="+mn-cs"/>
        </a:defRPr>
      </a:lvl3pPr>
      <a:lvl4pPr marL="12001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5430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8859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2288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5717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9146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1pPr>
      <a:lvl2pPr marL="3429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2pPr>
      <a:lvl3pPr marL="6858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3pPr>
      <a:lvl4pPr marL="10287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3716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7145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0574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4003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7432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10850480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059" r:id="rId1"/>
    <p:sldLayoutId id="2147484060" r:id="rId2"/>
    <p:sldLayoutId id="2147484061" r:id="rId3"/>
    <p:sldLayoutId id="2147484062" r:id="rId4"/>
    <p:sldLayoutId id="2147484063" r:id="rId5"/>
    <p:sldLayoutId id="2147484064" r:id="rId6"/>
    <p:sldLayoutId id="2147484065" r:id="rId7"/>
    <p:sldLayoutId id="2147484066" r:id="rId8"/>
    <p:sldLayoutId id="2147484067" r:id="rId9"/>
    <p:sldLayoutId id="2147484069" r:id="rId10"/>
    <p:sldLayoutId id="2147484070" r:id="rId11"/>
    <p:sldLayoutId id="2147484071" r:id="rId12"/>
    <p:sldLayoutId id="2147484072" r:id="rId13"/>
    <p:sldLayoutId id="2147484073" r:id="rId14"/>
    <p:sldLayoutId id="2147484074" r:id="rId15"/>
    <p:sldLayoutId id="2147484075" r:id="rId16"/>
    <p:sldLayoutId id="2147484076" r:id="rId17"/>
    <p:sldLayoutId id="2147484077" r:id="rId18"/>
  </p:sldLayoutIdLst>
  <p:txStyles>
    <p:titleStyle>
      <a:lvl1pPr algn="l" defTabSz="685817" rtl="0" eaLnBrk="1" latinLnBrk="0" hangingPunct="1">
        <a:lnSpc>
          <a:spcPct val="90000"/>
        </a:lnSpc>
        <a:spcBef>
          <a:spcPct val="0"/>
        </a:spcBef>
        <a:buNone/>
        <a:defRPr sz="33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171454" indent="-171454" algn="l" defTabSz="685817" rtl="0" eaLnBrk="1" latinLnBrk="0" hangingPunct="1">
        <a:lnSpc>
          <a:spcPct val="90000"/>
        </a:lnSpc>
        <a:spcBef>
          <a:spcPts val="750"/>
        </a:spcBef>
        <a:buFont typeface="Arial" panose="020B0604020202020204" pitchFamily="34" charset="0"/>
        <a:buChar char="•"/>
        <a:defRPr sz="2100" kern="1200">
          <a:solidFill>
            <a:schemeClr val="tx1"/>
          </a:solidFill>
          <a:latin typeface="+mn-lt"/>
          <a:ea typeface="+mn-ea"/>
          <a:cs typeface="+mn-cs"/>
        </a:defRPr>
      </a:lvl1pPr>
      <a:lvl2pPr marL="514364" indent="-171454" algn="l" defTabSz="685817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857271" indent="-171454" algn="l" defTabSz="685817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500" kern="1200">
          <a:solidFill>
            <a:schemeClr val="tx1"/>
          </a:solidFill>
          <a:latin typeface="+mn-lt"/>
          <a:ea typeface="+mn-ea"/>
          <a:cs typeface="+mn-cs"/>
        </a:defRPr>
      </a:lvl3pPr>
      <a:lvl4pPr marL="1200180" indent="-171454" algn="l" defTabSz="685817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543089" indent="-171454" algn="l" defTabSz="685817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885997" indent="-171454" algn="l" defTabSz="685817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228906" indent="-171454" algn="l" defTabSz="685817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571814" indent="-171454" algn="l" defTabSz="685817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914724" indent="-171454" algn="l" defTabSz="685817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685817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1pPr>
      <a:lvl2pPr marL="342909" algn="l" defTabSz="685817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2pPr>
      <a:lvl3pPr marL="685817" algn="l" defTabSz="685817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3pPr>
      <a:lvl4pPr marL="1028726" algn="l" defTabSz="685817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371634" algn="l" defTabSz="685817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714544" algn="l" defTabSz="685817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057451" algn="l" defTabSz="685817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400360" algn="l" defTabSz="685817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743269" algn="l" defTabSz="685817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5457706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079" r:id="rId1"/>
    <p:sldLayoutId id="2147484080" r:id="rId2"/>
    <p:sldLayoutId id="2147484081" r:id="rId3"/>
    <p:sldLayoutId id="2147484082" r:id="rId4"/>
    <p:sldLayoutId id="2147484083" r:id="rId5"/>
    <p:sldLayoutId id="2147484084" r:id="rId6"/>
    <p:sldLayoutId id="2147484085" r:id="rId7"/>
    <p:sldLayoutId id="2147484086" r:id="rId8"/>
    <p:sldLayoutId id="2147484087" r:id="rId9"/>
    <p:sldLayoutId id="2147484088" r:id="rId10"/>
    <p:sldLayoutId id="2147484089" r:id="rId11"/>
    <p:sldLayoutId id="2147484090" r:id="rId12"/>
    <p:sldLayoutId id="2147484091" r:id="rId13"/>
    <p:sldLayoutId id="2147484092" r:id="rId14"/>
    <p:sldLayoutId id="2147484093" r:id="rId15"/>
    <p:sldLayoutId id="2147484094" r:id="rId16"/>
    <p:sldLayoutId id="2147484095" r:id="rId17"/>
    <p:sldLayoutId id="2147484096" r:id="rId18"/>
  </p:sldLayoutIdLst>
  <p:txStyles>
    <p:titleStyle>
      <a:lvl1pPr algn="l" defTabSz="685817" rtl="0" eaLnBrk="1" latinLnBrk="0" hangingPunct="1">
        <a:lnSpc>
          <a:spcPct val="90000"/>
        </a:lnSpc>
        <a:spcBef>
          <a:spcPct val="0"/>
        </a:spcBef>
        <a:buNone/>
        <a:defRPr sz="33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171454" indent="-171454" algn="l" defTabSz="685817" rtl="0" eaLnBrk="1" latinLnBrk="0" hangingPunct="1">
        <a:lnSpc>
          <a:spcPct val="90000"/>
        </a:lnSpc>
        <a:spcBef>
          <a:spcPts val="750"/>
        </a:spcBef>
        <a:buFont typeface="Arial" panose="020B0604020202020204" pitchFamily="34" charset="0"/>
        <a:buChar char="•"/>
        <a:defRPr sz="2100" kern="1200">
          <a:solidFill>
            <a:schemeClr val="tx1"/>
          </a:solidFill>
          <a:latin typeface="+mn-lt"/>
          <a:ea typeface="+mn-ea"/>
          <a:cs typeface="+mn-cs"/>
        </a:defRPr>
      </a:lvl1pPr>
      <a:lvl2pPr marL="514364" indent="-171454" algn="l" defTabSz="685817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857271" indent="-171454" algn="l" defTabSz="685817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500" kern="1200">
          <a:solidFill>
            <a:schemeClr val="tx1"/>
          </a:solidFill>
          <a:latin typeface="+mn-lt"/>
          <a:ea typeface="+mn-ea"/>
          <a:cs typeface="+mn-cs"/>
        </a:defRPr>
      </a:lvl3pPr>
      <a:lvl4pPr marL="1200180" indent="-171454" algn="l" defTabSz="685817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543089" indent="-171454" algn="l" defTabSz="685817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885997" indent="-171454" algn="l" defTabSz="685817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228906" indent="-171454" algn="l" defTabSz="685817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571814" indent="-171454" algn="l" defTabSz="685817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914724" indent="-171454" algn="l" defTabSz="685817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685817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1pPr>
      <a:lvl2pPr marL="342909" algn="l" defTabSz="685817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2pPr>
      <a:lvl3pPr marL="685817" algn="l" defTabSz="685817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3pPr>
      <a:lvl4pPr marL="1028726" algn="l" defTabSz="685817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371634" algn="l" defTabSz="685817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714544" algn="l" defTabSz="685817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057451" algn="l" defTabSz="685817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400360" algn="l" defTabSz="685817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743269" algn="l" defTabSz="685817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7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93BD742E-C245-4432-8785-B506B042635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8650" y="365126"/>
            <a:ext cx="78867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  <a:endParaRPr lang="en-NZ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1F92C235-DE1D-4171-BF53-AA833A4C2769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28650" y="1825625"/>
            <a:ext cx="78867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NZ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9115E0C9-9A36-4CD6-970A-1AE7A0AA9B5D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628650" y="6356351"/>
            <a:ext cx="20574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685800"/>
            <a:fld id="{0D85FABF-3211-44A5-BAD0-5980A214DED0}" type="datetimeFigureOut">
              <a:rPr lang="en-NZ" smtClean="0">
                <a:solidFill>
                  <a:prstClr val="black">
                    <a:tint val="75000"/>
                  </a:prstClr>
                </a:solidFill>
              </a:rPr>
              <a:pPr defTabSz="685800"/>
              <a:t>11/12/2019</a:t>
            </a:fld>
            <a:endParaRPr lang="en-NZ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6D83D9EE-E2FC-4606-A841-568DE26797F0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3028950" y="6356351"/>
            <a:ext cx="30861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685800"/>
            <a:endParaRPr lang="en-NZ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19DAEA30-7865-44A9-8C98-362383B1AD0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6457950" y="6356351"/>
            <a:ext cx="20574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685800"/>
            <a:fld id="{EB18DCBB-7FDE-4163-ACA7-D7B6E5E9608F}" type="slidenum">
              <a:rPr lang="en-NZ" smtClean="0">
                <a:solidFill>
                  <a:prstClr val="black">
                    <a:tint val="75000"/>
                  </a:prstClr>
                </a:solidFill>
              </a:rPr>
              <a:pPr defTabSz="685800"/>
              <a:t>‹#›</a:t>
            </a:fld>
            <a:endParaRPr lang="en-NZ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8769896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145" r:id="rId1"/>
    <p:sldLayoutId id="2147484146" r:id="rId2"/>
    <p:sldLayoutId id="2147484147" r:id="rId3"/>
    <p:sldLayoutId id="2147484148" r:id="rId4"/>
    <p:sldLayoutId id="2147484149" r:id="rId5"/>
    <p:sldLayoutId id="2147484150" r:id="rId6"/>
    <p:sldLayoutId id="2147484151" r:id="rId7"/>
    <p:sldLayoutId id="2147484152" r:id="rId8"/>
    <p:sldLayoutId id="2147484153" r:id="rId9"/>
    <p:sldLayoutId id="2147484154" r:id="rId10"/>
    <p:sldLayoutId id="2147484155" r:id="rId11"/>
    <p:sldLayoutId id="2147484156" r:id="rId12"/>
    <p:sldLayoutId id="2147484157" r:id="rId13"/>
    <p:sldLayoutId id="2147484158" r:id="rId14"/>
    <p:sldLayoutId id="2147484160" r:id="rId15"/>
    <p:sldLayoutId id="2147484161" r:id="rId16"/>
    <p:sldLayoutId id="2147484492" r:id="rId17"/>
  </p:sldLayoutIdLst>
  <p:txStyles>
    <p:titleStyle>
      <a:lvl1pPr algn="l" defTabSz="685800" rtl="0" eaLnBrk="1" latinLnBrk="0" hangingPunct="1">
        <a:lnSpc>
          <a:spcPct val="90000"/>
        </a:lnSpc>
        <a:spcBef>
          <a:spcPct val="0"/>
        </a:spcBef>
        <a:buNone/>
        <a:defRPr sz="33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171450" indent="-171450" algn="l" defTabSz="685800" rtl="0" eaLnBrk="1" latinLnBrk="0" hangingPunct="1">
        <a:lnSpc>
          <a:spcPct val="90000"/>
        </a:lnSpc>
        <a:spcBef>
          <a:spcPts val="750"/>
        </a:spcBef>
        <a:buFont typeface="Arial" panose="020B0604020202020204" pitchFamily="34" charset="0"/>
        <a:buChar char="•"/>
        <a:defRPr sz="2100" kern="1200">
          <a:solidFill>
            <a:schemeClr val="tx1"/>
          </a:solidFill>
          <a:latin typeface="+mn-lt"/>
          <a:ea typeface="+mn-ea"/>
          <a:cs typeface="+mn-cs"/>
        </a:defRPr>
      </a:lvl1pPr>
      <a:lvl2pPr marL="5143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8572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500" kern="1200">
          <a:solidFill>
            <a:schemeClr val="tx1"/>
          </a:solidFill>
          <a:latin typeface="+mn-lt"/>
          <a:ea typeface="+mn-ea"/>
          <a:cs typeface="+mn-cs"/>
        </a:defRPr>
      </a:lvl3pPr>
      <a:lvl4pPr marL="12001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5430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8859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2288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5717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9146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1pPr>
      <a:lvl2pPr marL="3429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2pPr>
      <a:lvl3pPr marL="6858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3pPr>
      <a:lvl4pPr marL="10287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3716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7145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0574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4003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7432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8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53729433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225" r:id="rId1"/>
    <p:sldLayoutId id="2147484226" r:id="rId2"/>
    <p:sldLayoutId id="2147484227" r:id="rId3"/>
    <p:sldLayoutId id="2147484228" r:id="rId4"/>
    <p:sldLayoutId id="2147484229" r:id="rId5"/>
    <p:sldLayoutId id="2147484230" r:id="rId6"/>
    <p:sldLayoutId id="2147484231" r:id="rId7"/>
    <p:sldLayoutId id="2147484232" r:id="rId8"/>
    <p:sldLayoutId id="2147484233" r:id="rId9"/>
    <p:sldLayoutId id="2147484234" r:id="rId10"/>
    <p:sldLayoutId id="2147484235" r:id="rId11"/>
    <p:sldLayoutId id="2147484236" r:id="rId12"/>
    <p:sldLayoutId id="2147484237" r:id="rId13"/>
    <p:sldLayoutId id="2147484238" r:id="rId14"/>
    <p:sldLayoutId id="2147484239" r:id="rId15"/>
    <p:sldLayoutId id="2147484240" r:id="rId16"/>
    <p:sldLayoutId id="2147484241" r:id="rId17"/>
    <p:sldLayoutId id="2147484242" r:id="rId18"/>
    <p:sldLayoutId id="2147484243" r:id="rId19"/>
    <p:sldLayoutId id="2147484244" r:id="rId20"/>
    <p:sldLayoutId id="2147484245" r:id="rId21"/>
  </p:sldLayoutIdLst>
  <p:txStyles>
    <p:titleStyle>
      <a:lvl1pPr algn="l" defTabSz="685800" rtl="0" eaLnBrk="1" latinLnBrk="0" hangingPunct="1">
        <a:lnSpc>
          <a:spcPct val="90000"/>
        </a:lnSpc>
        <a:spcBef>
          <a:spcPct val="0"/>
        </a:spcBef>
        <a:buNone/>
        <a:defRPr sz="33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171450" indent="-171450" algn="l" defTabSz="685800" rtl="0" eaLnBrk="1" latinLnBrk="0" hangingPunct="1">
        <a:lnSpc>
          <a:spcPct val="90000"/>
        </a:lnSpc>
        <a:spcBef>
          <a:spcPts val="750"/>
        </a:spcBef>
        <a:buFont typeface="Arial" panose="020B0604020202020204" pitchFamily="34" charset="0"/>
        <a:buChar char="•"/>
        <a:defRPr sz="2100" kern="1200">
          <a:solidFill>
            <a:schemeClr val="tx1"/>
          </a:solidFill>
          <a:latin typeface="+mn-lt"/>
          <a:ea typeface="+mn-ea"/>
          <a:cs typeface="+mn-cs"/>
        </a:defRPr>
      </a:lvl1pPr>
      <a:lvl2pPr marL="5143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8572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500" kern="1200">
          <a:solidFill>
            <a:schemeClr val="tx1"/>
          </a:solidFill>
          <a:latin typeface="+mn-lt"/>
          <a:ea typeface="+mn-ea"/>
          <a:cs typeface="+mn-cs"/>
        </a:defRPr>
      </a:lvl3pPr>
      <a:lvl4pPr marL="12001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5430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8859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2288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5717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9146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1pPr>
      <a:lvl2pPr marL="3429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2pPr>
      <a:lvl3pPr marL="6858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3pPr>
      <a:lvl4pPr marL="10287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3716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7145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0574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4003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7432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9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41499917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328" r:id="rId1"/>
    <p:sldLayoutId id="2147484329" r:id="rId2"/>
    <p:sldLayoutId id="2147484330" r:id="rId3"/>
    <p:sldLayoutId id="2147484331" r:id="rId4"/>
    <p:sldLayoutId id="2147484332" r:id="rId5"/>
    <p:sldLayoutId id="2147484333" r:id="rId6"/>
    <p:sldLayoutId id="2147484334" r:id="rId7"/>
    <p:sldLayoutId id="2147484335" r:id="rId8"/>
    <p:sldLayoutId id="2147484336" r:id="rId9"/>
    <p:sldLayoutId id="2147484337" r:id="rId10"/>
    <p:sldLayoutId id="2147484338" r:id="rId11"/>
    <p:sldLayoutId id="2147484339" r:id="rId12"/>
    <p:sldLayoutId id="2147484340" r:id="rId13"/>
    <p:sldLayoutId id="2147484341" r:id="rId14"/>
    <p:sldLayoutId id="2147484342" r:id="rId15"/>
    <p:sldLayoutId id="2147484343" r:id="rId16"/>
    <p:sldLayoutId id="2147484344" r:id="rId17"/>
  </p:sldLayoutIdLst>
  <p:txStyles>
    <p:titleStyle>
      <a:lvl1pPr algn="l" defTabSz="685817" rtl="0" eaLnBrk="1" latinLnBrk="0" hangingPunct="1">
        <a:lnSpc>
          <a:spcPct val="90000"/>
        </a:lnSpc>
        <a:spcBef>
          <a:spcPct val="0"/>
        </a:spcBef>
        <a:buNone/>
        <a:defRPr sz="33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171454" indent="-171454" algn="l" defTabSz="685817" rtl="0" eaLnBrk="1" latinLnBrk="0" hangingPunct="1">
        <a:lnSpc>
          <a:spcPct val="90000"/>
        </a:lnSpc>
        <a:spcBef>
          <a:spcPts val="750"/>
        </a:spcBef>
        <a:buFont typeface="Arial" panose="020B0604020202020204" pitchFamily="34" charset="0"/>
        <a:buChar char="•"/>
        <a:defRPr sz="2100" kern="1200">
          <a:solidFill>
            <a:schemeClr val="tx1"/>
          </a:solidFill>
          <a:latin typeface="+mn-lt"/>
          <a:ea typeface="+mn-ea"/>
          <a:cs typeface="+mn-cs"/>
        </a:defRPr>
      </a:lvl1pPr>
      <a:lvl2pPr marL="514364" indent="-171454" algn="l" defTabSz="685817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857271" indent="-171454" algn="l" defTabSz="685817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500" kern="1200">
          <a:solidFill>
            <a:schemeClr val="tx1"/>
          </a:solidFill>
          <a:latin typeface="+mn-lt"/>
          <a:ea typeface="+mn-ea"/>
          <a:cs typeface="+mn-cs"/>
        </a:defRPr>
      </a:lvl3pPr>
      <a:lvl4pPr marL="1200180" indent="-171454" algn="l" defTabSz="685817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543089" indent="-171454" algn="l" defTabSz="685817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885997" indent="-171454" algn="l" defTabSz="685817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228906" indent="-171454" algn="l" defTabSz="685817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571814" indent="-171454" algn="l" defTabSz="685817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914724" indent="-171454" algn="l" defTabSz="685817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685817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1pPr>
      <a:lvl2pPr marL="342909" algn="l" defTabSz="685817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2pPr>
      <a:lvl3pPr marL="685817" algn="l" defTabSz="685817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3pPr>
      <a:lvl4pPr marL="1028726" algn="l" defTabSz="685817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371634" algn="l" defTabSz="685817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714544" algn="l" defTabSz="685817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057451" algn="l" defTabSz="685817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400360" algn="l" defTabSz="685817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743269" algn="l" defTabSz="685817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0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36.xml"/><Relationship Id="rId6" Type="http://schemas.openxmlformats.org/officeDocument/2006/relationships/image" Target="../media/image42.png"/><Relationship Id="rId5" Type="http://schemas.openxmlformats.org/officeDocument/2006/relationships/image" Target="../media/image41.png"/><Relationship Id="rId4" Type="http://schemas.microsoft.com/office/2007/relationships/hdphoto" Target="../media/hdphoto2.wdp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5.png"/><Relationship Id="rId2" Type="http://schemas.openxmlformats.org/officeDocument/2006/relationships/image" Target="../media/image44.png"/><Relationship Id="rId1" Type="http://schemas.openxmlformats.org/officeDocument/2006/relationships/slideLayout" Target="../slideLayouts/slideLayout169.xml"/><Relationship Id="rId5" Type="http://schemas.openxmlformats.org/officeDocument/2006/relationships/image" Target="../media/image52.jpg"/><Relationship Id="rId4" Type="http://schemas.openxmlformats.org/officeDocument/2006/relationships/image" Target="../media/image51.jpg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5.png"/><Relationship Id="rId2" Type="http://schemas.openxmlformats.org/officeDocument/2006/relationships/image" Target="../media/image44.png"/><Relationship Id="rId1" Type="http://schemas.openxmlformats.org/officeDocument/2006/relationships/slideLayout" Target="../slideLayouts/slideLayout157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4.png"/><Relationship Id="rId2" Type="http://schemas.openxmlformats.org/officeDocument/2006/relationships/image" Target="../media/image53.png"/><Relationship Id="rId1" Type="http://schemas.openxmlformats.org/officeDocument/2006/relationships/slideLayout" Target="../slideLayouts/slideLayout157.xml"/><Relationship Id="rId5" Type="http://schemas.openxmlformats.org/officeDocument/2006/relationships/image" Target="../media/image45.png"/><Relationship Id="rId4" Type="http://schemas.openxmlformats.org/officeDocument/2006/relationships/image" Target="../media/image44.png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6.png"/><Relationship Id="rId2" Type="http://schemas.openxmlformats.org/officeDocument/2006/relationships/image" Target="../media/image55.png"/><Relationship Id="rId1" Type="http://schemas.openxmlformats.org/officeDocument/2006/relationships/slideLayout" Target="../slideLayouts/slideLayout95.xml"/><Relationship Id="rId5" Type="http://schemas.openxmlformats.org/officeDocument/2006/relationships/hyperlink" Target="https://hasilun.puspendik.kemdikbud.go.id/#2019!smp!capaian_nasional!99&amp;99&amp;999!T&amp;T&amp;T&amp;T&amp;1&amp;!1!&amp;" TargetMode="External"/><Relationship Id="rId4" Type="http://schemas.openxmlformats.org/officeDocument/2006/relationships/image" Target="../media/image57.png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5.png"/><Relationship Id="rId2" Type="http://schemas.openxmlformats.org/officeDocument/2006/relationships/image" Target="../media/image44.png"/><Relationship Id="rId1" Type="http://schemas.openxmlformats.org/officeDocument/2006/relationships/slideLayout" Target="../slideLayouts/slideLayout157.xml"/><Relationship Id="rId4" Type="http://schemas.openxmlformats.org/officeDocument/2006/relationships/image" Target="../media/image58.jpg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9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338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0.png"/><Relationship Id="rId2" Type="http://schemas.openxmlformats.org/officeDocument/2006/relationships/image" Target="../media/image55.png"/><Relationship Id="rId1" Type="http://schemas.openxmlformats.org/officeDocument/2006/relationships/slideLayout" Target="../slideLayouts/slideLayout161.xml"/><Relationship Id="rId6" Type="http://schemas.openxmlformats.org/officeDocument/2006/relationships/chart" Target="../charts/chart2.xml"/><Relationship Id="rId5" Type="http://schemas.openxmlformats.org/officeDocument/2006/relationships/image" Target="../media/image62.png"/><Relationship Id="rId4" Type="http://schemas.openxmlformats.org/officeDocument/2006/relationships/image" Target="../media/image61.png"/></Relationships>
</file>

<file path=ppt/slides/_rels/slide17.xml.rels><?xml version="1.0" encoding="UTF-8" standalone="yes"?>
<Relationships xmlns="http://schemas.openxmlformats.org/package/2006/relationships"><Relationship Id="rId8" Type="http://schemas.openxmlformats.org/officeDocument/2006/relationships/chart" Target="../charts/chart3.xml"/><Relationship Id="rId3" Type="http://schemas.openxmlformats.org/officeDocument/2006/relationships/image" Target="../media/image64.png"/><Relationship Id="rId7" Type="http://schemas.openxmlformats.org/officeDocument/2006/relationships/image" Target="../media/image68.png"/><Relationship Id="rId2" Type="http://schemas.openxmlformats.org/officeDocument/2006/relationships/image" Target="../media/image63.png"/><Relationship Id="rId1" Type="http://schemas.openxmlformats.org/officeDocument/2006/relationships/slideLayout" Target="../slideLayouts/slideLayout230.xml"/><Relationship Id="rId6" Type="http://schemas.openxmlformats.org/officeDocument/2006/relationships/image" Target="../media/image67.png"/><Relationship Id="rId5" Type="http://schemas.openxmlformats.org/officeDocument/2006/relationships/image" Target="../media/image66.png"/><Relationship Id="rId4" Type="http://schemas.openxmlformats.org/officeDocument/2006/relationships/image" Target="../media/image65.png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chart" Target="../charts/chart4.xml"/><Relationship Id="rId2" Type="http://schemas.openxmlformats.org/officeDocument/2006/relationships/image" Target="../media/image55.png"/><Relationship Id="rId1" Type="http://schemas.openxmlformats.org/officeDocument/2006/relationships/slideLayout" Target="../slideLayouts/slideLayout172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chart" Target="../charts/chart5.xml"/><Relationship Id="rId2" Type="http://schemas.openxmlformats.org/officeDocument/2006/relationships/image" Target="../media/image55.png"/><Relationship Id="rId1" Type="http://schemas.openxmlformats.org/officeDocument/2006/relationships/slideLayout" Target="../slideLayouts/slideLayout172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44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chart" Target="../charts/chart6.xml"/><Relationship Id="rId2" Type="http://schemas.openxmlformats.org/officeDocument/2006/relationships/image" Target="../media/image55.png"/><Relationship Id="rId1" Type="http://schemas.openxmlformats.org/officeDocument/2006/relationships/slideLayout" Target="../slideLayouts/slideLayout172.xml"/><Relationship Id="rId4" Type="http://schemas.openxmlformats.org/officeDocument/2006/relationships/chart" Target="../charts/chart7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5.png"/><Relationship Id="rId2" Type="http://schemas.openxmlformats.org/officeDocument/2006/relationships/image" Target="../media/image69.png"/><Relationship Id="rId1" Type="http://schemas.openxmlformats.org/officeDocument/2006/relationships/slideLayout" Target="../slideLayouts/slideLayout172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70.jpg"/><Relationship Id="rId1" Type="http://schemas.openxmlformats.org/officeDocument/2006/relationships/slideLayout" Target="../slideLayouts/slideLayout241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71.jpeg"/><Relationship Id="rId1" Type="http://schemas.openxmlformats.org/officeDocument/2006/relationships/slideLayout" Target="../slideLayouts/slideLayout57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72.jpeg"/><Relationship Id="rId1" Type="http://schemas.openxmlformats.org/officeDocument/2006/relationships/slideLayout" Target="../slideLayouts/slideLayout3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73.png"/><Relationship Id="rId1" Type="http://schemas.openxmlformats.org/officeDocument/2006/relationships/slideLayout" Target="../slideLayouts/slideLayout3.xml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7.xm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74.jpeg"/><Relationship Id="rId1" Type="http://schemas.openxmlformats.org/officeDocument/2006/relationships/slideLayout" Target="../slideLayouts/slideLayout57.xml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75.jpeg"/><Relationship Id="rId1" Type="http://schemas.openxmlformats.org/officeDocument/2006/relationships/slideLayout" Target="../slideLayouts/slideLayout57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diagramLayout" Target="../diagrams/layout1.xml"/><Relationship Id="rId2" Type="http://schemas.openxmlformats.org/officeDocument/2006/relationships/diagramData" Target="../diagrams/data1.xml"/><Relationship Id="rId1" Type="http://schemas.openxmlformats.org/officeDocument/2006/relationships/slideLayout" Target="../slideLayouts/slideLayout45.xml"/><Relationship Id="rId6" Type="http://schemas.microsoft.com/office/2007/relationships/diagramDrawing" Target="../diagrams/drawing1.xml"/><Relationship Id="rId5" Type="http://schemas.openxmlformats.org/officeDocument/2006/relationships/diagramColors" Target="../diagrams/colors1.xml"/><Relationship Id="rId4" Type="http://schemas.openxmlformats.org/officeDocument/2006/relationships/diagramQuickStyle" Target="../diagrams/quickStyle1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diagramLayout" Target="../diagrams/layout2.xml"/><Relationship Id="rId2" Type="http://schemas.openxmlformats.org/officeDocument/2006/relationships/diagramData" Target="../diagrams/data2.xml"/><Relationship Id="rId1" Type="http://schemas.openxmlformats.org/officeDocument/2006/relationships/slideLayout" Target="../slideLayouts/slideLayout45.xml"/><Relationship Id="rId6" Type="http://schemas.microsoft.com/office/2007/relationships/diagramDrawing" Target="../diagrams/drawing2.xml"/><Relationship Id="rId5" Type="http://schemas.openxmlformats.org/officeDocument/2006/relationships/diagramColors" Target="../diagrams/colors2.xml"/><Relationship Id="rId4" Type="http://schemas.openxmlformats.org/officeDocument/2006/relationships/diagramQuickStyle" Target="../diagrams/quickStyle2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3.jpg"/><Relationship Id="rId1" Type="http://schemas.openxmlformats.org/officeDocument/2006/relationships/slideLayout" Target="../slideLayouts/slideLayout57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5.png"/><Relationship Id="rId2" Type="http://schemas.openxmlformats.org/officeDocument/2006/relationships/image" Target="../media/image44.png"/><Relationship Id="rId1" Type="http://schemas.openxmlformats.org/officeDocument/2006/relationships/slideLayout" Target="../slideLayouts/slideLayout159.xml"/><Relationship Id="rId4" Type="http://schemas.openxmlformats.org/officeDocument/2006/relationships/image" Target="../media/image46.jp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5.png"/><Relationship Id="rId2" Type="http://schemas.openxmlformats.org/officeDocument/2006/relationships/image" Target="../media/image44.png"/><Relationship Id="rId1" Type="http://schemas.openxmlformats.org/officeDocument/2006/relationships/slideLayout" Target="../slideLayouts/slideLayout159.xml"/><Relationship Id="rId5" Type="http://schemas.openxmlformats.org/officeDocument/2006/relationships/image" Target="../media/image48.jpg"/><Relationship Id="rId4" Type="http://schemas.openxmlformats.org/officeDocument/2006/relationships/image" Target="../media/image47.jp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9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72.xml"/><Relationship Id="rId4" Type="http://schemas.openxmlformats.org/officeDocument/2006/relationships/image" Target="../media/image50.pn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.xml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17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3" cstate="hqprint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colorTemperature colorTemp="112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9665" y="0"/>
            <a:ext cx="9144000" cy="6096000"/>
          </a:xfrm>
          <a:prstGeom prst="rect">
            <a:avLst/>
          </a:prstGeom>
        </p:spPr>
      </p:pic>
      <p:sp>
        <p:nvSpPr>
          <p:cNvPr id="9" name="Title 6"/>
          <p:cNvSpPr txBox="1">
            <a:spLocks/>
          </p:cNvSpPr>
          <p:nvPr/>
        </p:nvSpPr>
        <p:spPr>
          <a:xfrm>
            <a:off x="1259968" y="3317701"/>
            <a:ext cx="4431949" cy="655654"/>
          </a:xfrm>
          <a:prstGeom prst="rect">
            <a:avLst/>
          </a:prstGeom>
        </p:spPr>
        <p:txBody>
          <a:bodyPr vert="horz" lIns="68580" tIns="0" rIns="68580" bIns="0" rtlCol="0" anchor="ctr">
            <a:no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en-US" sz="3200" b="1" i="0" kern="1200" spc="300" dirty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ea typeface="+mn-ea"/>
                <a:cs typeface="Segoe UI Semilight" panose="020B0402040204020203" pitchFamily="34" charset="0"/>
              </a:defRPr>
            </a:lvl1pPr>
          </a:lstStyle>
          <a:p>
            <a:pPr marL="0" marR="0" lvl="0" indent="0" algn="ctr" defTabSz="6858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6600" b="1" i="0" u="none" strike="noStrike" kern="1200" cap="none" spc="-225" normalizeH="0" baseline="0" noProof="0" dirty="0">
              <a:ln>
                <a:noFill/>
              </a:ln>
              <a:gradFill>
                <a:gsLst>
                  <a:gs pos="0">
                    <a:srgbClr val="75D1FF">
                      <a:lumMod val="5000"/>
                      <a:lumOff val="95000"/>
                    </a:srgbClr>
                  </a:gs>
                  <a:gs pos="100000">
                    <a:srgbClr val="000000"/>
                  </a:gs>
                </a:gsLst>
                <a:lin ang="5400000" scaled="1"/>
              </a:gradFill>
              <a:effectLst/>
              <a:uLnTx/>
              <a:uFillTx/>
              <a:latin typeface="Segoe UI"/>
              <a:ea typeface="+mn-ea"/>
              <a:cs typeface="Segoe UI Semilight" panose="020B0402040204020203" pitchFamily="34" charset="0"/>
            </a:endParaRPr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5AE1514C-5E56-4738-A1FF-4B1CFD2A3E36}" type="slidenum">
              <a:rPr kumimoji="0" lang="en-US" sz="900" b="0" i="0" u="none" strike="noStrike" kern="1200" cap="none" spc="0" normalizeH="0" baseline="0" noProof="0">
                <a:ln>
                  <a:noFill/>
                </a:ln>
                <a:solidFill>
                  <a:srgbClr val="00B0F0"/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pPr marL="0" marR="0" lvl="0" indent="0" algn="r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</a:t>
            </a:fld>
            <a:endParaRPr kumimoji="0" lang="en-US" sz="900" b="0" i="0" u="none" strike="noStrike" kern="1200" cap="none" spc="0" normalizeH="0" baseline="0" noProof="0" dirty="0">
              <a:ln>
                <a:noFill/>
              </a:ln>
              <a:solidFill>
                <a:srgbClr val="00B0F0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pic>
        <p:nvPicPr>
          <p:cNvPr id="19" name="Picture 2" descr="C:\Users\N4PJ\Pictures\logo.png"/>
          <p:cNvPicPr>
            <a:picLocks noChangeAspect="1" noChangeArrowheads="1"/>
          </p:cNvPicPr>
          <p:nvPr/>
        </p:nvPicPr>
        <p:blipFill>
          <a:blip r:embed="rId5"/>
          <a:srcRect/>
          <a:stretch>
            <a:fillRect/>
          </a:stretch>
        </p:blipFill>
        <p:spPr bwMode="auto">
          <a:xfrm>
            <a:off x="183880" y="219389"/>
            <a:ext cx="1076088" cy="105680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20" name="Picture 19"/>
          <p:cNvPicPr>
            <a:picLocks noChangeAspect="1"/>
          </p:cNvPicPr>
          <p:nvPr/>
        </p:nvPicPr>
        <p:blipFill>
          <a:blip r:embed="rId6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952464" y="219389"/>
            <a:ext cx="858302" cy="918567"/>
          </a:xfrm>
          <a:prstGeom prst="rect">
            <a:avLst/>
          </a:prstGeom>
        </p:spPr>
      </p:pic>
      <p:sp>
        <p:nvSpPr>
          <p:cNvPr id="21" name="Title 4">
            <a:extLst>
              <a:ext uri="{FF2B5EF4-FFF2-40B4-BE49-F238E27FC236}">
                <a16:creationId xmlns:a16="http://schemas.microsoft.com/office/drawing/2014/main" id="{E599A694-FC1F-4B99-9C90-3958E758E89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-9665" y="4963886"/>
            <a:ext cx="9144000" cy="1132114"/>
          </a:xfrm>
          <a:solidFill>
            <a:srgbClr val="996633">
              <a:alpha val="67059"/>
            </a:srgbClr>
          </a:solidFill>
        </p:spPr>
        <p:txBody>
          <a:bodyPr>
            <a:noAutofit/>
          </a:bodyPr>
          <a:lstStyle/>
          <a:p>
            <a:pPr algn="ctr"/>
            <a:r>
              <a:rPr lang="id-ID" sz="360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Book Antiqua" pitchFamily="18" charset="0"/>
              </a:rPr>
              <a:t>INFORMASI KEBIJAKAN PROGRAM SMA TAHUN 2020</a:t>
            </a:r>
            <a:endParaRPr lang="en-US" sz="3600" dirty="0"/>
          </a:p>
        </p:txBody>
      </p:sp>
      <p:sp>
        <p:nvSpPr>
          <p:cNvPr id="25" name="标题 3"/>
          <p:cNvSpPr txBox="1"/>
          <p:nvPr/>
        </p:nvSpPr>
        <p:spPr>
          <a:xfrm>
            <a:off x="106437" y="5920806"/>
            <a:ext cx="8950455" cy="1702118"/>
          </a:xfrm>
          <a:solidFill>
            <a:srgbClr val="996633">
              <a:alpha val="60000"/>
            </a:srgbClr>
          </a:solidFill>
        </p:spPr>
        <p:txBody>
          <a:bodyPr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AU" sz="20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Bell MT" panose="02020503060305020303" pitchFamily="18" charset="0"/>
              <a:ea typeface="+mj-ea"/>
              <a:cs typeface="Arial" panose="020B0604020202020204" pitchFamily="34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AU" sz="20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Bell MT" panose="02020503060305020303" pitchFamily="18" charset="0"/>
                <a:ea typeface="+mj-ea"/>
                <a:cs typeface="Arial" panose="020B0604020202020204" pitchFamily="34" charset="0"/>
              </a:rPr>
              <a:t>DIREKTORAT JENDERAL PENDIDIKAN DASAR DAN MENENGAH</a:t>
            </a:r>
          </a:p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AU" sz="20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Bell MT" panose="02020503060305020303" pitchFamily="18" charset="0"/>
                <a:ea typeface="+mj-ea"/>
                <a:cs typeface="Arial" panose="020B0604020202020204" pitchFamily="34" charset="0"/>
              </a:rPr>
              <a:t>KEMENTERIAN PENDIDIKAN DAN KEBUDAYAAN</a:t>
            </a:r>
            <a:endParaRPr kumimoji="0" lang="id-ID" sz="20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Bell MT" panose="02020503060305020303" pitchFamily="18" charset="0"/>
              <a:ea typeface="+mj-ea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36464011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/>
          <p:cNvGrpSpPr/>
          <p:nvPr/>
        </p:nvGrpSpPr>
        <p:grpSpPr>
          <a:xfrm>
            <a:off x="5519157" y="1446142"/>
            <a:ext cx="381714" cy="108012"/>
            <a:chOff x="683568" y="4653136"/>
            <a:chExt cx="508952" cy="144016"/>
          </a:xfrm>
        </p:grpSpPr>
        <p:sp>
          <p:nvSpPr>
            <p:cNvPr id="23" name="Rectangle 22"/>
            <p:cNvSpPr/>
            <p:nvPr userDrawn="1"/>
          </p:nvSpPr>
          <p:spPr>
            <a:xfrm>
              <a:off x="683568" y="4653136"/>
              <a:ext cx="144016" cy="144016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13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24" name="Rectangle 23"/>
            <p:cNvSpPr/>
            <p:nvPr userDrawn="1"/>
          </p:nvSpPr>
          <p:spPr>
            <a:xfrm>
              <a:off x="866036" y="4653136"/>
              <a:ext cx="144016" cy="144016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13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25" name="Rectangle 24"/>
            <p:cNvSpPr/>
            <p:nvPr userDrawn="1"/>
          </p:nvSpPr>
          <p:spPr>
            <a:xfrm>
              <a:off x="1048504" y="4653136"/>
              <a:ext cx="144016" cy="144016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1350">
                <a:solidFill>
                  <a:prstClr val="white"/>
                </a:solidFill>
                <a:latin typeface="Calibri" panose="020F0502020204030204"/>
              </a:endParaRPr>
            </a:p>
          </p:txBody>
        </p:sp>
      </p:grpSp>
      <p:sp>
        <p:nvSpPr>
          <p:cNvPr id="40" name="직사각형 39">
            <a:extLst>
              <a:ext uri="{FF2B5EF4-FFF2-40B4-BE49-F238E27FC236}">
                <a16:creationId xmlns:a16="http://schemas.microsoft.com/office/drawing/2014/main" id="{546FC8D4-29E8-453B-969A-8FCF8CA89728}"/>
              </a:ext>
            </a:extLst>
          </p:cNvPr>
          <p:cNvSpPr/>
          <p:nvPr/>
        </p:nvSpPr>
        <p:spPr>
          <a:xfrm>
            <a:off x="2633174" y="1584105"/>
            <a:ext cx="2475309" cy="250143"/>
          </a:xfrm>
          <a:prstGeom prst="rect">
            <a:avLst/>
          </a:prstGeom>
          <a:noFill/>
        </p:spPr>
        <p:txBody>
          <a:bodyPr lIns="0" anchor="ctr"/>
          <a:lstStyle/>
          <a:p>
            <a:pPr defTabSz="685800"/>
            <a:r>
              <a:rPr lang="en-US" altLang="ko-KR" sz="2100" b="1" dirty="0">
                <a:solidFill>
                  <a:srgbClr val="4472C4"/>
                </a:solidFill>
                <a:latin typeface="Calibri" panose="020F0502020204030204"/>
                <a:ea typeface="맑은 고딕" panose="020B0503020000020004" pitchFamily="34" charset="-127"/>
              </a:rPr>
              <a:t>AKSES PENDIDIKAN</a:t>
            </a:r>
          </a:p>
        </p:txBody>
      </p:sp>
      <p:sp>
        <p:nvSpPr>
          <p:cNvPr id="2" name="직사각형 1">
            <a:extLst>
              <a:ext uri="{FF2B5EF4-FFF2-40B4-BE49-F238E27FC236}">
                <a16:creationId xmlns:a16="http://schemas.microsoft.com/office/drawing/2014/main" id="{F276960D-D1B3-4EAD-AC92-3906DCF30D7A}"/>
              </a:ext>
            </a:extLst>
          </p:cNvPr>
          <p:cNvSpPr/>
          <p:nvPr/>
        </p:nvSpPr>
        <p:spPr>
          <a:xfrm>
            <a:off x="2668164" y="1880017"/>
            <a:ext cx="2651878" cy="124649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defTabSz="685800"/>
            <a:r>
              <a:rPr lang="en-US" altLang="ko-KR" sz="1500" b="1" dirty="0">
                <a:solidFill>
                  <a:prstClr val="black">
                    <a:lumMod val="75000"/>
                    <a:lumOff val="25000"/>
                  </a:prstClr>
                </a:solidFill>
                <a:latin typeface="Calibri" panose="020F0502020204030204"/>
                <a:ea typeface="맑은 고딕" panose="020B0503020000020004" pitchFamily="34" charset="-127"/>
              </a:rPr>
              <a:t>Pendidikan (</a:t>
            </a:r>
            <a:r>
              <a:rPr lang="en-US" altLang="ko-KR" sz="1500" b="1" dirty="0" err="1">
                <a:solidFill>
                  <a:prstClr val="black">
                    <a:lumMod val="75000"/>
                    <a:lumOff val="25000"/>
                  </a:prstClr>
                </a:solidFill>
                <a:latin typeface="Calibri" panose="020F0502020204030204"/>
                <a:ea typeface="맑은 고딕" panose="020B0503020000020004" pitchFamily="34" charset="-127"/>
              </a:rPr>
              <a:t>hanya</a:t>
            </a:r>
            <a:r>
              <a:rPr lang="en-US" altLang="ko-KR" sz="1500" b="1" dirty="0">
                <a:solidFill>
                  <a:prstClr val="black">
                    <a:lumMod val="75000"/>
                    <a:lumOff val="25000"/>
                  </a:prstClr>
                </a:solidFill>
                <a:latin typeface="Calibri" panose="020F0502020204030204"/>
                <a:ea typeface="맑은 고딕" panose="020B0503020000020004" pitchFamily="34" charset="-127"/>
              </a:rPr>
              <a:t>) </a:t>
            </a:r>
            <a:r>
              <a:rPr lang="en-US" altLang="ko-KR" sz="1500" b="1" dirty="0" err="1">
                <a:solidFill>
                  <a:prstClr val="black">
                    <a:lumMod val="75000"/>
                    <a:lumOff val="25000"/>
                  </a:prstClr>
                </a:solidFill>
                <a:latin typeface="Calibri" panose="020F0502020204030204"/>
                <a:ea typeface="맑은 고딕" panose="020B0503020000020004" pitchFamily="34" charset="-127"/>
              </a:rPr>
              <a:t>mengalami</a:t>
            </a:r>
            <a:r>
              <a:rPr lang="en-US" altLang="ko-KR" sz="1500" b="1" dirty="0">
                <a:solidFill>
                  <a:prstClr val="black">
                    <a:lumMod val="75000"/>
                    <a:lumOff val="25000"/>
                  </a:prstClr>
                </a:solidFill>
                <a:latin typeface="Calibri" panose="020F0502020204030204"/>
                <a:ea typeface="맑은 고딕" panose="020B0503020000020004" pitchFamily="34" charset="-127"/>
              </a:rPr>
              <a:t> </a:t>
            </a:r>
            <a:r>
              <a:rPr lang="en-US" altLang="ko-KR" sz="1500" b="1" dirty="0" err="1">
                <a:solidFill>
                  <a:prstClr val="black">
                    <a:lumMod val="75000"/>
                    <a:lumOff val="25000"/>
                  </a:prstClr>
                </a:solidFill>
                <a:latin typeface="Calibri" panose="020F0502020204030204"/>
                <a:ea typeface="맑은 고딕" panose="020B0503020000020004" pitchFamily="34" charset="-127"/>
              </a:rPr>
              <a:t>peningkatan</a:t>
            </a:r>
            <a:r>
              <a:rPr lang="en-US" altLang="ko-KR" sz="1500" b="1" dirty="0">
                <a:solidFill>
                  <a:prstClr val="black">
                    <a:lumMod val="75000"/>
                    <a:lumOff val="25000"/>
                  </a:prstClr>
                </a:solidFill>
                <a:latin typeface="Calibri" panose="020F0502020204030204"/>
                <a:ea typeface="맑은 고딕" panose="020B0503020000020004" pitchFamily="34" charset="-127"/>
              </a:rPr>
              <a:t> </a:t>
            </a:r>
            <a:r>
              <a:rPr lang="en-US" altLang="ko-KR" sz="1500" b="1" dirty="0" err="1">
                <a:solidFill>
                  <a:prstClr val="black">
                    <a:lumMod val="75000"/>
                    <a:lumOff val="25000"/>
                  </a:prstClr>
                </a:solidFill>
                <a:latin typeface="Calibri" panose="020F0502020204030204"/>
                <a:ea typeface="맑은 고딕" panose="020B0503020000020004" pitchFamily="34" charset="-127"/>
              </a:rPr>
              <a:t>dalam</a:t>
            </a:r>
            <a:r>
              <a:rPr lang="en-US" altLang="ko-KR" sz="1500" b="1" dirty="0">
                <a:solidFill>
                  <a:prstClr val="black">
                    <a:lumMod val="75000"/>
                    <a:lumOff val="25000"/>
                  </a:prstClr>
                </a:solidFill>
                <a:latin typeface="Calibri" panose="020F0502020204030204"/>
                <a:ea typeface="맑은 고딕" panose="020B0503020000020004" pitchFamily="34" charset="-127"/>
              </a:rPr>
              <a:t> </a:t>
            </a:r>
            <a:r>
              <a:rPr lang="en-US" altLang="ko-KR" sz="1500" b="1" dirty="0" err="1">
                <a:solidFill>
                  <a:prstClr val="black">
                    <a:lumMod val="75000"/>
                    <a:lumOff val="25000"/>
                  </a:prstClr>
                </a:solidFill>
                <a:latin typeface="Calibri" panose="020F0502020204030204"/>
                <a:ea typeface="맑은 고딕" panose="020B0503020000020004" pitchFamily="34" charset="-127"/>
              </a:rPr>
              <a:t>aspek</a:t>
            </a:r>
            <a:r>
              <a:rPr lang="en-US" altLang="ko-KR" sz="1500" b="1" dirty="0">
                <a:solidFill>
                  <a:prstClr val="black">
                    <a:lumMod val="75000"/>
                    <a:lumOff val="25000"/>
                  </a:prstClr>
                </a:solidFill>
                <a:latin typeface="Calibri" panose="020F0502020204030204"/>
                <a:ea typeface="맑은 고딕" panose="020B0503020000020004" pitchFamily="34" charset="-127"/>
              </a:rPr>
              <a:t> </a:t>
            </a:r>
            <a:r>
              <a:rPr lang="en-US" altLang="ko-KR" sz="1500" b="1" dirty="0" err="1">
                <a:solidFill>
                  <a:prstClr val="black">
                    <a:lumMod val="75000"/>
                    <a:lumOff val="25000"/>
                  </a:prstClr>
                </a:solidFill>
                <a:latin typeface="Calibri" panose="020F0502020204030204"/>
                <a:ea typeface="맑은 고딕" panose="020B0503020000020004" pitchFamily="34" charset="-127"/>
              </a:rPr>
              <a:t>jumlah</a:t>
            </a:r>
            <a:r>
              <a:rPr lang="en-US" altLang="ko-KR" sz="1500" b="1" dirty="0">
                <a:solidFill>
                  <a:prstClr val="black">
                    <a:lumMod val="75000"/>
                    <a:lumOff val="25000"/>
                  </a:prstClr>
                </a:solidFill>
                <a:latin typeface="Calibri" panose="020F0502020204030204"/>
                <a:ea typeface="맑은 고딕" panose="020B0503020000020004" pitchFamily="34" charset="-127"/>
              </a:rPr>
              <a:t> </a:t>
            </a:r>
            <a:r>
              <a:rPr lang="en-US" altLang="ko-KR" sz="1500" b="1" dirty="0" err="1">
                <a:solidFill>
                  <a:prstClr val="black">
                    <a:lumMod val="75000"/>
                    <a:lumOff val="25000"/>
                  </a:prstClr>
                </a:solidFill>
                <a:latin typeface="Calibri" panose="020F0502020204030204"/>
                <a:ea typeface="맑은 고딕" panose="020B0503020000020004" pitchFamily="34" charset="-127"/>
              </a:rPr>
              <a:t>siswa</a:t>
            </a:r>
            <a:r>
              <a:rPr lang="en-US" altLang="ko-KR" sz="1500" b="1" dirty="0">
                <a:solidFill>
                  <a:prstClr val="black">
                    <a:lumMod val="75000"/>
                    <a:lumOff val="25000"/>
                  </a:prstClr>
                </a:solidFill>
                <a:latin typeface="Calibri" panose="020F0502020204030204"/>
                <a:ea typeface="맑은 고딕" panose="020B0503020000020004" pitchFamily="34" charset="-127"/>
              </a:rPr>
              <a:t> yang </a:t>
            </a:r>
            <a:r>
              <a:rPr lang="en-US" altLang="ko-KR" sz="1500" b="1" dirty="0" err="1">
                <a:solidFill>
                  <a:prstClr val="black">
                    <a:lumMod val="75000"/>
                    <a:lumOff val="25000"/>
                  </a:prstClr>
                </a:solidFill>
                <a:latin typeface="Calibri" panose="020F0502020204030204"/>
                <a:ea typeface="맑은 고딕" panose="020B0503020000020004" pitchFamily="34" charset="-127"/>
              </a:rPr>
              <a:t>bersekolah</a:t>
            </a:r>
            <a:r>
              <a:rPr lang="en-US" altLang="ko-KR" sz="1500" b="1" dirty="0">
                <a:solidFill>
                  <a:prstClr val="black">
                    <a:lumMod val="75000"/>
                    <a:lumOff val="25000"/>
                  </a:prstClr>
                </a:solidFill>
                <a:latin typeface="Calibri" panose="020F0502020204030204"/>
                <a:ea typeface="맑은 고딕" panose="020B0503020000020004" pitchFamily="34" charset="-127"/>
              </a:rPr>
              <a:t> </a:t>
            </a:r>
          </a:p>
          <a:p>
            <a:pPr defTabSz="685800"/>
            <a:endParaRPr lang="en-US" altLang="ko-KR" sz="1500" b="1" dirty="0">
              <a:solidFill>
                <a:prstClr val="black">
                  <a:lumMod val="75000"/>
                  <a:lumOff val="25000"/>
                </a:prstClr>
              </a:solidFill>
              <a:latin typeface="Calibri" panose="020F0502020204030204"/>
              <a:ea typeface="맑은 고딕" panose="020B0503020000020004" pitchFamily="34" charset="-127"/>
            </a:endParaRPr>
          </a:p>
          <a:p>
            <a:pPr defTabSz="685800"/>
            <a:r>
              <a:rPr lang="en-US" altLang="ko-KR" sz="1500" b="1" i="1" dirty="0">
                <a:solidFill>
                  <a:prstClr val="black">
                    <a:lumMod val="75000"/>
                    <a:lumOff val="25000"/>
                  </a:prstClr>
                </a:solidFill>
                <a:latin typeface="Calibri" panose="020F0502020204030204"/>
                <a:ea typeface="맑은 고딕" panose="020B0503020000020004" pitchFamily="34" charset="-127"/>
              </a:rPr>
              <a:t>“Schooling is expanding”</a:t>
            </a:r>
            <a:r>
              <a:rPr lang="en-US" altLang="ko-KR" sz="900" dirty="0">
                <a:solidFill>
                  <a:prstClr val="black">
                    <a:lumMod val="75000"/>
                    <a:lumOff val="25000"/>
                  </a:prstClr>
                </a:solidFill>
                <a:latin typeface="Calibri" panose="020F0502020204030204"/>
                <a:ea typeface="맑은 고딕" panose="020B0503020000020004" pitchFamily="34" charset="-127"/>
              </a:rPr>
              <a:t> </a:t>
            </a:r>
          </a:p>
        </p:txBody>
      </p:sp>
      <p:grpSp>
        <p:nvGrpSpPr>
          <p:cNvPr id="26" name="Group 25"/>
          <p:cNvGrpSpPr/>
          <p:nvPr/>
        </p:nvGrpSpPr>
        <p:grpSpPr>
          <a:xfrm>
            <a:off x="3248993" y="5190972"/>
            <a:ext cx="381714" cy="108012"/>
            <a:chOff x="683568" y="4653136"/>
            <a:chExt cx="508952" cy="144016"/>
          </a:xfrm>
        </p:grpSpPr>
        <p:sp>
          <p:nvSpPr>
            <p:cNvPr id="27" name="Rectangle 26"/>
            <p:cNvSpPr/>
            <p:nvPr userDrawn="1"/>
          </p:nvSpPr>
          <p:spPr>
            <a:xfrm>
              <a:off x="683568" y="4653136"/>
              <a:ext cx="144016" cy="144016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135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28" name="Rectangle 27"/>
            <p:cNvSpPr/>
            <p:nvPr userDrawn="1"/>
          </p:nvSpPr>
          <p:spPr>
            <a:xfrm>
              <a:off x="866036" y="4653136"/>
              <a:ext cx="144016" cy="144016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135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29" name="Rectangle 28"/>
            <p:cNvSpPr/>
            <p:nvPr userDrawn="1"/>
          </p:nvSpPr>
          <p:spPr>
            <a:xfrm>
              <a:off x="1048504" y="4653136"/>
              <a:ext cx="144016" cy="144016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1350">
                <a:solidFill>
                  <a:prstClr val="white"/>
                </a:solidFill>
                <a:latin typeface="Calibri" panose="020F0502020204030204"/>
              </a:endParaRPr>
            </a:p>
          </p:txBody>
        </p:sp>
      </p:grpSp>
      <p:sp>
        <p:nvSpPr>
          <p:cNvPr id="44" name="직사각형 43">
            <a:extLst>
              <a:ext uri="{FF2B5EF4-FFF2-40B4-BE49-F238E27FC236}">
                <a16:creationId xmlns:a16="http://schemas.microsoft.com/office/drawing/2014/main" id="{5DA86FFB-3D8D-49FC-A58A-1AF9A4EB2E51}"/>
              </a:ext>
            </a:extLst>
          </p:cNvPr>
          <p:cNvSpPr/>
          <p:nvPr/>
        </p:nvSpPr>
        <p:spPr>
          <a:xfrm>
            <a:off x="3745851" y="3231933"/>
            <a:ext cx="2651878" cy="250143"/>
          </a:xfrm>
          <a:prstGeom prst="rect">
            <a:avLst/>
          </a:prstGeom>
          <a:noFill/>
        </p:spPr>
        <p:txBody>
          <a:bodyPr lIns="0" anchor="ctr"/>
          <a:lstStyle/>
          <a:p>
            <a:pPr algn="just" defTabSz="685800"/>
            <a:r>
              <a:rPr lang="en-US" altLang="ko-KR" sz="2100" b="1" dirty="0">
                <a:solidFill>
                  <a:srgbClr val="4472C4"/>
                </a:solidFill>
                <a:latin typeface="Calibri" panose="020F0502020204030204"/>
                <a:ea typeface="맑은 고딕" panose="020B0503020000020004" pitchFamily="34" charset="-127"/>
              </a:rPr>
              <a:t>KUALITAS PENDIDIKAN</a:t>
            </a:r>
          </a:p>
        </p:txBody>
      </p:sp>
      <p:sp>
        <p:nvSpPr>
          <p:cNvPr id="31" name="직사각형 30">
            <a:extLst>
              <a:ext uri="{FF2B5EF4-FFF2-40B4-BE49-F238E27FC236}">
                <a16:creationId xmlns:a16="http://schemas.microsoft.com/office/drawing/2014/main" id="{DFC1DE97-6429-4896-B6BE-77DDC8F8C0B1}"/>
              </a:ext>
            </a:extLst>
          </p:cNvPr>
          <p:cNvSpPr/>
          <p:nvPr/>
        </p:nvSpPr>
        <p:spPr>
          <a:xfrm>
            <a:off x="3752845" y="3526611"/>
            <a:ext cx="2651878" cy="216982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 defTabSz="685800"/>
            <a:r>
              <a:rPr lang="en-US" altLang="ko-KR" sz="1500" b="1" dirty="0" err="1">
                <a:solidFill>
                  <a:prstClr val="black">
                    <a:lumMod val="75000"/>
                    <a:lumOff val="25000"/>
                  </a:prstClr>
                </a:solidFill>
                <a:latin typeface="Calibri" panose="020F0502020204030204"/>
                <a:ea typeface="맑은 고딕" panose="020B0503020000020004" pitchFamily="34" charset="-127"/>
              </a:rPr>
              <a:t>Tidak</a:t>
            </a:r>
            <a:r>
              <a:rPr lang="en-US" altLang="ko-KR" sz="1500" b="1" dirty="0">
                <a:solidFill>
                  <a:prstClr val="black">
                    <a:lumMod val="75000"/>
                    <a:lumOff val="25000"/>
                  </a:prstClr>
                </a:solidFill>
                <a:latin typeface="Calibri" panose="020F0502020204030204"/>
                <a:ea typeface="맑은 고딕" panose="020B0503020000020004" pitchFamily="34" charset="-127"/>
              </a:rPr>
              <a:t> </a:t>
            </a:r>
            <a:r>
              <a:rPr lang="en-US" altLang="ko-KR" sz="1500" b="1" dirty="0" err="1">
                <a:solidFill>
                  <a:prstClr val="black">
                    <a:lumMod val="75000"/>
                    <a:lumOff val="25000"/>
                  </a:prstClr>
                </a:solidFill>
                <a:latin typeface="Calibri" panose="020F0502020204030204"/>
                <a:ea typeface="맑은 고딕" panose="020B0503020000020004" pitchFamily="34" charset="-127"/>
              </a:rPr>
              <a:t>terjadi</a:t>
            </a:r>
            <a:r>
              <a:rPr lang="en-US" altLang="ko-KR" sz="1500" b="1" dirty="0">
                <a:solidFill>
                  <a:prstClr val="black">
                    <a:lumMod val="75000"/>
                    <a:lumOff val="25000"/>
                  </a:prstClr>
                </a:solidFill>
                <a:latin typeface="Calibri" panose="020F0502020204030204"/>
                <a:ea typeface="맑은 고딕" panose="020B0503020000020004" pitchFamily="34" charset="-127"/>
              </a:rPr>
              <a:t> </a:t>
            </a:r>
            <a:r>
              <a:rPr lang="en-US" altLang="ko-KR" sz="1500" b="1" dirty="0" err="1">
                <a:solidFill>
                  <a:prstClr val="black">
                    <a:lumMod val="75000"/>
                    <a:lumOff val="25000"/>
                  </a:prstClr>
                </a:solidFill>
                <a:latin typeface="Calibri" panose="020F0502020204030204"/>
                <a:ea typeface="맑은 고딕" panose="020B0503020000020004" pitchFamily="34" charset="-127"/>
              </a:rPr>
              <a:t>peningkatan</a:t>
            </a:r>
            <a:r>
              <a:rPr lang="en-US" altLang="ko-KR" sz="1500" b="1" dirty="0">
                <a:solidFill>
                  <a:prstClr val="black">
                    <a:lumMod val="75000"/>
                    <a:lumOff val="25000"/>
                  </a:prstClr>
                </a:solidFill>
                <a:latin typeface="Calibri" panose="020F0502020204030204"/>
                <a:ea typeface="맑은 고딕" panose="020B0503020000020004" pitchFamily="34" charset="-127"/>
              </a:rPr>
              <a:t> </a:t>
            </a:r>
            <a:r>
              <a:rPr lang="en-US" altLang="ko-KR" sz="1500" b="1" dirty="0" err="1">
                <a:solidFill>
                  <a:prstClr val="black">
                    <a:lumMod val="75000"/>
                    <a:lumOff val="25000"/>
                  </a:prstClr>
                </a:solidFill>
                <a:latin typeface="Calibri" panose="020F0502020204030204"/>
                <a:ea typeface="맑은 고딕" panose="020B0503020000020004" pitchFamily="34" charset="-127"/>
              </a:rPr>
              <a:t>kualitas</a:t>
            </a:r>
            <a:r>
              <a:rPr lang="en-US" altLang="ko-KR" sz="1500" b="1" dirty="0">
                <a:solidFill>
                  <a:prstClr val="black">
                    <a:lumMod val="75000"/>
                    <a:lumOff val="25000"/>
                  </a:prstClr>
                </a:solidFill>
                <a:latin typeface="Calibri" panose="020F0502020204030204"/>
                <a:ea typeface="맑은 고딕" panose="020B0503020000020004" pitchFamily="34" charset="-127"/>
              </a:rPr>
              <a:t> Pendidikan </a:t>
            </a:r>
            <a:r>
              <a:rPr lang="en-US" altLang="ko-KR" sz="1500" b="1" dirty="0" err="1">
                <a:solidFill>
                  <a:prstClr val="black">
                    <a:lumMod val="75000"/>
                    <a:lumOff val="25000"/>
                  </a:prstClr>
                </a:solidFill>
                <a:latin typeface="Calibri" panose="020F0502020204030204"/>
                <a:ea typeface="맑은 고딕" panose="020B0503020000020004" pitchFamily="34" charset="-127"/>
              </a:rPr>
              <a:t>walaupun</a:t>
            </a:r>
            <a:r>
              <a:rPr lang="en-US" altLang="ko-KR" sz="1500" b="1" dirty="0">
                <a:solidFill>
                  <a:prstClr val="black">
                    <a:lumMod val="75000"/>
                    <a:lumOff val="25000"/>
                  </a:prstClr>
                </a:solidFill>
                <a:latin typeface="Calibri" panose="020F0502020204030204"/>
                <a:ea typeface="맑은 고딕" panose="020B0503020000020004" pitchFamily="34" charset="-127"/>
              </a:rPr>
              <a:t> </a:t>
            </a:r>
            <a:r>
              <a:rPr lang="en-US" altLang="ko-KR" sz="1500" b="1" dirty="0" err="1">
                <a:solidFill>
                  <a:prstClr val="black">
                    <a:lumMod val="75000"/>
                    <a:lumOff val="25000"/>
                  </a:prstClr>
                </a:solidFill>
                <a:latin typeface="Calibri" panose="020F0502020204030204"/>
                <a:ea typeface="맑은 고딕" panose="020B0503020000020004" pitchFamily="34" charset="-127"/>
              </a:rPr>
              <a:t>anggaran</a:t>
            </a:r>
            <a:r>
              <a:rPr lang="en-US" altLang="ko-KR" sz="1500" b="1" dirty="0">
                <a:solidFill>
                  <a:prstClr val="black">
                    <a:lumMod val="75000"/>
                    <a:lumOff val="25000"/>
                  </a:prstClr>
                </a:solidFill>
                <a:latin typeface="Calibri" panose="020F0502020204030204"/>
                <a:ea typeface="맑은 고딕" panose="020B0503020000020004" pitchFamily="34" charset="-127"/>
              </a:rPr>
              <a:t> Pendidikan </a:t>
            </a:r>
            <a:r>
              <a:rPr lang="en-US" altLang="ko-KR" sz="1500" b="1" dirty="0" err="1">
                <a:solidFill>
                  <a:prstClr val="black">
                    <a:lumMod val="75000"/>
                    <a:lumOff val="25000"/>
                  </a:prstClr>
                </a:solidFill>
                <a:latin typeface="Calibri" panose="020F0502020204030204"/>
                <a:ea typeface="맑은 고딕" panose="020B0503020000020004" pitchFamily="34" charset="-127"/>
              </a:rPr>
              <a:t>terus</a:t>
            </a:r>
            <a:r>
              <a:rPr lang="en-US" altLang="ko-KR" sz="1500" b="1" dirty="0">
                <a:solidFill>
                  <a:prstClr val="black">
                    <a:lumMod val="75000"/>
                    <a:lumOff val="25000"/>
                  </a:prstClr>
                </a:solidFill>
                <a:latin typeface="Calibri" panose="020F0502020204030204"/>
                <a:ea typeface="맑은 고딕" panose="020B0503020000020004" pitchFamily="34" charset="-127"/>
              </a:rPr>
              <a:t> </a:t>
            </a:r>
            <a:r>
              <a:rPr lang="en-US" altLang="ko-KR" sz="1500" b="1" dirty="0" err="1">
                <a:solidFill>
                  <a:prstClr val="black">
                    <a:lumMod val="75000"/>
                    <a:lumOff val="25000"/>
                  </a:prstClr>
                </a:solidFill>
                <a:latin typeface="Calibri" panose="020F0502020204030204"/>
                <a:ea typeface="맑은 고딕" panose="020B0503020000020004" pitchFamily="34" charset="-127"/>
              </a:rPr>
              <a:t>mengalami</a:t>
            </a:r>
            <a:r>
              <a:rPr lang="en-US" altLang="ko-KR" sz="1500" b="1" dirty="0">
                <a:solidFill>
                  <a:prstClr val="black">
                    <a:lumMod val="75000"/>
                    <a:lumOff val="25000"/>
                  </a:prstClr>
                </a:solidFill>
                <a:latin typeface="Calibri" panose="020F0502020204030204"/>
                <a:ea typeface="맑은 고딕" panose="020B0503020000020004" pitchFamily="34" charset="-127"/>
              </a:rPr>
              <a:t> </a:t>
            </a:r>
            <a:r>
              <a:rPr lang="en-US" altLang="ko-KR" sz="1500" b="1" dirty="0" err="1">
                <a:solidFill>
                  <a:prstClr val="black">
                    <a:lumMod val="75000"/>
                    <a:lumOff val="25000"/>
                  </a:prstClr>
                </a:solidFill>
                <a:latin typeface="Calibri" panose="020F0502020204030204"/>
                <a:ea typeface="맑은 고딕" panose="020B0503020000020004" pitchFamily="34" charset="-127"/>
              </a:rPr>
              <a:t>peningkatan</a:t>
            </a:r>
            <a:r>
              <a:rPr lang="en-US" altLang="ko-KR" sz="1500" b="1" dirty="0">
                <a:solidFill>
                  <a:prstClr val="black">
                    <a:lumMod val="75000"/>
                    <a:lumOff val="25000"/>
                  </a:prstClr>
                </a:solidFill>
                <a:latin typeface="Calibri" panose="020F0502020204030204"/>
                <a:ea typeface="맑은 고딕" panose="020B0503020000020004" pitchFamily="34" charset="-127"/>
              </a:rPr>
              <a:t> per </a:t>
            </a:r>
            <a:r>
              <a:rPr lang="en-US" altLang="ko-KR" sz="1500" b="1" dirty="0" err="1">
                <a:solidFill>
                  <a:prstClr val="black">
                    <a:lumMod val="75000"/>
                    <a:lumOff val="25000"/>
                  </a:prstClr>
                </a:solidFill>
                <a:latin typeface="Calibri" panose="020F0502020204030204"/>
                <a:ea typeface="맑은 고딕" panose="020B0503020000020004" pitchFamily="34" charset="-127"/>
              </a:rPr>
              <a:t>tahunnya</a:t>
            </a:r>
            <a:endParaRPr lang="en-US" altLang="ko-KR" sz="1500" b="1" dirty="0">
              <a:solidFill>
                <a:prstClr val="black">
                  <a:lumMod val="75000"/>
                  <a:lumOff val="25000"/>
                </a:prstClr>
              </a:solidFill>
              <a:latin typeface="Calibri" panose="020F0502020204030204"/>
              <a:ea typeface="맑은 고딕" panose="020B0503020000020004" pitchFamily="34" charset="-127"/>
            </a:endParaRPr>
          </a:p>
          <a:p>
            <a:pPr algn="r" defTabSz="685800"/>
            <a:endParaRPr lang="en-US" altLang="ko-KR" sz="1500" b="1" dirty="0">
              <a:solidFill>
                <a:prstClr val="black">
                  <a:lumMod val="75000"/>
                  <a:lumOff val="25000"/>
                </a:prstClr>
              </a:solidFill>
              <a:latin typeface="Calibri" panose="020F0502020204030204"/>
              <a:ea typeface="맑은 고딕" panose="020B0503020000020004" pitchFamily="34" charset="-127"/>
            </a:endParaRPr>
          </a:p>
          <a:p>
            <a:pPr algn="r" defTabSz="685800"/>
            <a:r>
              <a:rPr lang="en-US" altLang="ko-KR" sz="1500" b="1" dirty="0">
                <a:solidFill>
                  <a:prstClr val="black">
                    <a:lumMod val="75000"/>
                    <a:lumOff val="25000"/>
                  </a:prstClr>
                </a:solidFill>
                <a:latin typeface="Calibri" panose="020F0502020204030204"/>
                <a:ea typeface="맑은 고딕" panose="020B0503020000020004" pitchFamily="34" charset="-127"/>
              </a:rPr>
              <a:t>“</a:t>
            </a:r>
            <a:r>
              <a:rPr lang="en-US" altLang="ko-KR" sz="1500" b="1" i="1" dirty="0">
                <a:solidFill>
                  <a:prstClr val="black">
                    <a:lumMod val="75000"/>
                    <a:lumOff val="25000"/>
                  </a:prstClr>
                </a:solidFill>
                <a:latin typeface="Calibri" panose="020F0502020204030204"/>
                <a:ea typeface="맑은 고딕" panose="020B0503020000020004" pitchFamily="34" charset="-127"/>
              </a:rPr>
              <a:t>Quality of Learning is stagnant</a:t>
            </a:r>
            <a:r>
              <a:rPr lang="en-US" altLang="ko-KR" sz="1500" b="1" dirty="0">
                <a:solidFill>
                  <a:prstClr val="black">
                    <a:lumMod val="75000"/>
                    <a:lumOff val="25000"/>
                  </a:prstClr>
                </a:solidFill>
                <a:latin typeface="Calibri" panose="020F0502020204030204"/>
                <a:ea typeface="맑은 고딕" panose="020B0503020000020004" pitchFamily="34" charset="-127"/>
              </a:rPr>
              <a:t>”</a:t>
            </a:r>
          </a:p>
          <a:p>
            <a:pPr algn="r" defTabSz="685800"/>
            <a:r>
              <a:rPr lang="en-US" altLang="ko-KR" sz="1500" b="1" dirty="0">
                <a:solidFill>
                  <a:prstClr val="black">
                    <a:lumMod val="75000"/>
                    <a:lumOff val="25000"/>
                  </a:prstClr>
                </a:solidFill>
                <a:latin typeface="Calibri" panose="020F0502020204030204"/>
                <a:ea typeface="맑은 고딕" panose="020B0503020000020004" pitchFamily="34" charset="-127"/>
              </a:rPr>
              <a:t>(“</a:t>
            </a:r>
            <a:r>
              <a:rPr lang="en-US" altLang="ko-KR" sz="1500" b="1" dirty="0" err="1">
                <a:solidFill>
                  <a:prstClr val="black">
                    <a:lumMod val="75000"/>
                    <a:lumOff val="25000"/>
                  </a:prstClr>
                </a:solidFill>
                <a:latin typeface="Calibri" panose="020F0502020204030204"/>
                <a:ea typeface="맑은 고딕" panose="020B0503020000020004" pitchFamily="34" charset="-127"/>
              </a:rPr>
              <a:t>mangkrak</a:t>
            </a:r>
            <a:r>
              <a:rPr lang="en-US" altLang="ko-KR" sz="1500" b="1" dirty="0">
                <a:solidFill>
                  <a:prstClr val="black">
                    <a:lumMod val="75000"/>
                    <a:lumOff val="25000"/>
                  </a:prstClr>
                </a:solidFill>
                <a:latin typeface="Calibri" panose="020F0502020204030204"/>
                <a:ea typeface="맑은 고딕" panose="020B0503020000020004" pitchFamily="34" charset="-127"/>
              </a:rPr>
              <a:t>”)</a:t>
            </a:r>
            <a:r>
              <a:rPr lang="en-US" altLang="ko-KR" sz="900" dirty="0">
                <a:solidFill>
                  <a:prstClr val="black">
                    <a:lumMod val="75000"/>
                    <a:lumOff val="25000"/>
                  </a:prstClr>
                </a:solidFill>
                <a:latin typeface="Calibri" panose="020F0502020204030204"/>
                <a:ea typeface="맑은 고딕" panose="020B0503020000020004" pitchFamily="34" charset="-127"/>
              </a:rPr>
              <a:t>  </a:t>
            </a:r>
          </a:p>
        </p:txBody>
      </p:sp>
      <p:sp>
        <p:nvSpPr>
          <p:cNvPr id="21" name="object 25">
            <a:extLst>
              <a:ext uri="{FF2B5EF4-FFF2-40B4-BE49-F238E27FC236}">
                <a16:creationId xmlns:a16="http://schemas.microsoft.com/office/drawing/2014/main" id="{8D7C7528-E6D0-4A2F-8D4B-E62641283E23}"/>
              </a:ext>
            </a:extLst>
          </p:cNvPr>
          <p:cNvSpPr/>
          <p:nvPr/>
        </p:nvSpPr>
        <p:spPr>
          <a:xfrm>
            <a:off x="270455" y="254231"/>
            <a:ext cx="931545" cy="992123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defTabSz="685800"/>
            <a:endParaRPr sz="1350">
              <a:solidFill>
                <a:prstClr val="black"/>
              </a:solidFill>
              <a:latin typeface="Calibri" panose="020F0502020204030204"/>
            </a:endParaRPr>
          </a:p>
        </p:txBody>
      </p:sp>
      <p:pic>
        <p:nvPicPr>
          <p:cNvPr id="30" name="Picture 9">
            <a:extLst>
              <a:ext uri="{FF2B5EF4-FFF2-40B4-BE49-F238E27FC236}">
                <a16:creationId xmlns:a16="http://schemas.microsoft.com/office/drawing/2014/main" id="{1BE18AAB-0BFD-4D42-9C98-7DCE705B281A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539854" y="233153"/>
            <a:ext cx="1441268" cy="10429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2" name="object 2">
            <a:extLst>
              <a:ext uri="{FF2B5EF4-FFF2-40B4-BE49-F238E27FC236}">
                <a16:creationId xmlns:a16="http://schemas.microsoft.com/office/drawing/2014/main" id="{538BE654-F20C-41B2-8C52-463A26C90277}"/>
              </a:ext>
            </a:extLst>
          </p:cNvPr>
          <p:cNvSpPr>
            <a:spLocks noGrp="1"/>
          </p:cNvSpPr>
          <p:nvPr>
            <p:ph type="pic" sz="quarter" idx="46"/>
          </p:nvPr>
        </p:nvSpPr>
        <p:spPr>
          <a:xfrm>
            <a:off x="162878" y="1550544"/>
            <a:ext cx="2367298" cy="3584972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dirty="0"/>
          </a:p>
        </p:txBody>
      </p:sp>
      <p:sp>
        <p:nvSpPr>
          <p:cNvPr id="34" name="object 4">
            <a:extLst>
              <a:ext uri="{FF2B5EF4-FFF2-40B4-BE49-F238E27FC236}">
                <a16:creationId xmlns:a16="http://schemas.microsoft.com/office/drawing/2014/main" id="{18BE4283-C509-4043-AA4B-051A0F0C5F2F}"/>
              </a:ext>
            </a:extLst>
          </p:cNvPr>
          <p:cNvSpPr>
            <a:spLocks noGrp="1"/>
          </p:cNvSpPr>
          <p:nvPr>
            <p:ph type="pic" sz="quarter" idx="58"/>
          </p:nvPr>
        </p:nvSpPr>
        <p:spPr>
          <a:xfrm>
            <a:off x="6438122" y="1550544"/>
            <a:ext cx="2543000" cy="3691544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19480020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object 4"/>
          <p:cNvSpPr txBox="1">
            <a:spLocks noGrp="1"/>
          </p:cNvSpPr>
          <p:nvPr>
            <p:ph type="title"/>
          </p:nvPr>
        </p:nvSpPr>
        <p:spPr>
          <a:xfrm>
            <a:off x="549248" y="5485801"/>
            <a:ext cx="7901332" cy="330392"/>
          </a:xfrm>
          <a:prstGeom prst="rect">
            <a:avLst/>
          </a:prstGeom>
        </p:spPr>
        <p:txBody>
          <a:bodyPr vert="horz" wrap="square" lIns="0" tIns="7157" rIns="0" bIns="0" rtlCol="0" anchor="ctr">
            <a:spAutoFit/>
          </a:bodyPr>
          <a:lstStyle/>
          <a:p>
            <a:pPr marL="2913985" marR="3818" indent="-2904918" algn="ctr">
              <a:lnSpc>
                <a:spcPct val="100400"/>
              </a:lnSpc>
              <a:spcBef>
                <a:spcPts val="56"/>
              </a:spcBef>
            </a:pPr>
            <a:r>
              <a:rPr sz="2100" spc="-4" dirty="0">
                <a:cs typeface="Century Gothic"/>
              </a:rPr>
              <a:t>No Improvement in </a:t>
            </a:r>
            <a:r>
              <a:rPr sz="2100" spc="-8" dirty="0">
                <a:cs typeface="Century Gothic"/>
              </a:rPr>
              <a:t>National </a:t>
            </a:r>
            <a:r>
              <a:rPr sz="2100" spc="-4" dirty="0">
                <a:cs typeface="Century Gothic"/>
              </a:rPr>
              <a:t>Exam</a:t>
            </a:r>
            <a:endParaRPr sz="2100" dirty="0">
              <a:cs typeface="Century Gothic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1465861" y="4459609"/>
            <a:ext cx="6135938" cy="0"/>
          </a:xfrm>
          <a:custGeom>
            <a:avLst/>
            <a:gdLst/>
            <a:ahLst/>
            <a:cxnLst/>
            <a:rect l="l" t="t" r="r" b="b"/>
            <a:pathLst>
              <a:path w="8166100">
                <a:moveTo>
                  <a:pt x="0" y="0"/>
                </a:moveTo>
                <a:lnTo>
                  <a:pt x="8166100" y="0"/>
                </a:lnTo>
              </a:path>
            </a:pathLst>
          </a:custGeom>
          <a:ln w="12700">
            <a:solidFill>
              <a:srgbClr val="D9D9D9"/>
            </a:solidFill>
          </a:ln>
        </p:spPr>
        <p:txBody>
          <a:bodyPr wrap="square" lIns="0" tIns="0" rIns="0" bIns="0" rtlCol="0"/>
          <a:lstStyle/>
          <a:p>
            <a:pPr defTabSz="685800"/>
            <a:endParaRPr sz="1352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7422516" y="4011103"/>
            <a:ext cx="179402" cy="0"/>
          </a:xfrm>
          <a:custGeom>
            <a:avLst/>
            <a:gdLst/>
            <a:ahLst/>
            <a:cxnLst/>
            <a:rect l="l" t="t" r="r" b="b"/>
            <a:pathLst>
              <a:path w="238759">
                <a:moveTo>
                  <a:pt x="0" y="0"/>
                </a:moveTo>
                <a:lnTo>
                  <a:pt x="238601" y="0"/>
                </a:lnTo>
              </a:path>
            </a:pathLst>
          </a:custGeom>
          <a:ln w="12700">
            <a:solidFill>
              <a:srgbClr val="D9D9D9"/>
            </a:solidFill>
          </a:ln>
        </p:spPr>
        <p:txBody>
          <a:bodyPr wrap="square" lIns="0" tIns="0" rIns="0" bIns="0" rtlCol="0"/>
          <a:lstStyle/>
          <a:p>
            <a:pPr defTabSz="685800"/>
            <a:endParaRPr sz="1352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7021724" y="4011103"/>
            <a:ext cx="343536" cy="0"/>
          </a:xfrm>
          <a:custGeom>
            <a:avLst/>
            <a:gdLst/>
            <a:ahLst/>
            <a:cxnLst/>
            <a:rect l="l" t="t" r="r" b="b"/>
            <a:pathLst>
              <a:path w="457200">
                <a:moveTo>
                  <a:pt x="0" y="0"/>
                </a:moveTo>
                <a:lnTo>
                  <a:pt x="457200" y="0"/>
                </a:lnTo>
              </a:path>
            </a:pathLst>
          </a:custGeom>
          <a:ln w="12700">
            <a:solidFill>
              <a:srgbClr val="D9D9D9"/>
            </a:solidFill>
          </a:ln>
        </p:spPr>
        <p:txBody>
          <a:bodyPr wrap="square" lIns="0" tIns="0" rIns="0" bIns="0" rtlCol="0"/>
          <a:lstStyle/>
          <a:p>
            <a:pPr defTabSz="685800"/>
            <a:endParaRPr sz="1352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9" name="object 9"/>
          <p:cNvSpPr/>
          <p:nvPr/>
        </p:nvSpPr>
        <p:spPr>
          <a:xfrm>
            <a:off x="1465861" y="4011103"/>
            <a:ext cx="5498965" cy="0"/>
          </a:xfrm>
          <a:custGeom>
            <a:avLst/>
            <a:gdLst/>
            <a:ahLst/>
            <a:cxnLst/>
            <a:rect l="l" t="t" r="r" b="b"/>
            <a:pathLst>
              <a:path w="7318375">
                <a:moveTo>
                  <a:pt x="0" y="0"/>
                </a:moveTo>
                <a:lnTo>
                  <a:pt x="7317898" y="0"/>
                </a:lnTo>
              </a:path>
            </a:pathLst>
          </a:custGeom>
          <a:ln w="12700">
            <a:solidFill>
              <a:srgbClr val="D9D9D9"/>
            </a:solidFill>
          </a:ln>
        </p:spPr>
        <p:txBody>
          <a:bodyPr wrap="square" lIns="0" tIns="0" rIns="0" bIns="0" rtlCol="0"/>
          <a:lstStyle/>
          <a:p>
            <a:pPr defTabSz="685800"/>
            <a:endParaRPr sz="1352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10" name="object 10"/>
          <p:cNvSpPr/>
          <p:nvPr/>
        </p:nvSpPr>
        <p:spPr>
          <a:xfrm>
            <a:off x="6611388" y="3562598"/>
            <a:ext cx="990530" cy="0"/>
          </a:xfrm>
          <a:custGeom>
            <a:avLst/>
            <a:gdLst/>
            <a:ahLst/>
            <a:cxnLst/>
            <a:rect l="l" t="t" r="r" b="b"/>
            <a:pathLst>
              <a:path w="1318259">
                <a:moveTo>
                  <a:pt x="0" y="0"/>
                </a:moveTo>
                <a:lnTo>
                  <a:pt x="1318101" y="0"/>
                </a:lnTo>
              </a:path>
            </a:pathLst>
          </a:custGeom>
          <a:ln w="12700">
            <a:solidFill>
              <a:srgbClr val="D9D9D9"/>
            </a:solidFill>
          </a:ln>
        </p:spPr>
        <p:txBody>
          <a:bodyPr wrap="square" lIns="0" tIns="0" rIns="0" bIns="0" rtlCol="0"/>
          <a:lstStyle/>
          <a:p>
            <a:pPr defTabSz="685800"/>
            <a:endParaRPr sz="1352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11" name="object 11"/>
          <p:cNvSpPr/>
          <p:nvPr/>
        </p:nvSpPr>
        <p:spPr>
          <a:xfrm>
            <a:off x="6201053" y="3562598"/>
            <a:ext cx="353079" cy="0"/>
          </a:xfrm>
          <a:custGeom>
            <a:avLst/>
            <a:gdLst/>
            <a:ahLst/>
            <a:cxnLst/>
            <a:rect l="l" t="t" r="r" b="b"/>
            <a:pathLst>
              <a:path w="469900">
                <a:moveTo>
                  <a:pt x="0" y="0"/>
                </a:moveTo>
                <a:lnTo>
                  <a:pt x="469900" y="0"/>
                </a:lnTo>
              </a:path>
            </a:pathLst>
          </a:custGeom>
          <a:ln w="12700">
            <a:solidFill>
              <a:srgbClr val="D9D9D9"/>
            </a:solidFill>
          </a:ln>
        </p:spPr>
        <p:txBody>
          <a:bodyPr wrap="square" lIns="0" tIns="0" rIns="0" bIns="0" rtlCol="0"/>
          <a:lstStyle/>
          <a:p>
            <a:pPr defTabSz="685800"/>
            <a:endParaRPr sz="1352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12" name="object 12"/>
          <p:cNvSpPr/>
          <p:nvPr/>
        </p:nvSpPr>
        <p:spPr>
          <a:xfrm>
            <a:off x="1465861" y="3562598"/>
            <a:ext cx="4678295" cy="0"/>
          </a:xfrm>
          <a:custGeom>
            <a:avLst/>
            <a:gdLst/>
            <a:ahLst/>
            <a:cxnLst/>
            <a:rect l="l" t="t" r="r" b="b"/>
            <a:pathLst>
              <a:path w="6226175">
                <a:moveTo>
                  <a:pt x="0" y="0"/>
                </a:moveTo>
                <a:lnTo>
                  <a:pt x="6225698" y="0"/>
                </a:lnTo>
              </a:path>
            </a:pathLst>
          </a:custGeom>
          <a:ln w="12700">
            <a:solidFill>
              <a:srgbClr val="D9D9D9"/>
            </a:solidFill>
          </a:ln>
        </p:spPr>
        <p:txBody>
          <a:bodyPr wrap="square" lIns="0" tIns="0" rIns="0" bIns="0" rtlCol="0"/>
          <a:lstStyle/>
          <a:p>
            <a:pPr defTabSz="685800"/>
            <a:endParaRPr sz="1352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13" name="object 13"/>
          <p:cNvSpPr/>
          <p:nvPr/>
        </p:nvSpPr>
        <p:spPr>
          <a:xfrm>
            <a:off x="4559713" y="3114092"/>
            <a:ext cx="3042204" cy="0"/>
          </a:xfrm>
          <a:custGeom>
            <a:avLst/>
            <a:gdLst/>
            <a:ahLst/>
            <a:cxnLst/>
            <a:rect l="l" t="t" r="r" b="b"/>
            <a:pathLst>
              <a:path w="4048759">
                <a:moveTo>
                  <a:pt x="0" y="0"/>
                </a:moveTo>
                <a:lnTo>
                  <a:pt x="4048601" y="0"/>
                </a:lnTo>
              </a:path>
            </a:pathLst>
          </a:custGeom>
          <a:ln w="12700">
            <a:solidFill>
              <a:srgbClr val="D9D9D9"/>
            </a:solidFill>
          </a:ln>
        </p:spPr>
        <p:txBody>
          <a:bodyPr wrap="square" lIns="0" tIns="0" rIns="0" bIns="0" rtlCol="0"/>
          <a:lstStyle/>
          <a:p>
            <a:pPr defTabSz="685800"/>
            <a:endParaRPr sz="1352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14" name="object 14"/>
          <p:cNvSpPr/>
          <p:nvPr/>
        </p:nvSpPr>
        <p:spPr>
          <a:xfrm>
            <a:off x="4144606" y="3114092"/>
            <a:ext cx="357851" cy="0"/>
          </a:xfrm>
          <a:custGeom>
            <a:avLst/>
            <a:gdLst/>
            <a:ahLst/>
            <a:cxnLst/>
            <a:rect l="l" t="t" r="r" b="b"/>
            <a:pathLst>
              <a:path w="476250">
                <a:moveTo>
                  <a:pt x="0" y="0"/>
                </a:moveTo>
                <a:lnTo>
                  <a:pt x="476250" y="0"/>
                </a:lnTo>
              </a:path>
            </a:pathLst>
          </a:custGeom>
          <a:ln w="12700">
            <a:solidFill>
              <a:srgbClr val="D9D9D9"/>
            </a:solidFill>
          </a:ln>
        </p:spPr>
        <p:txBody>
          <a:bodyPr wrap="square" lIns="0" tIns="0" rIns="0" bIns="0" rtlCol="0"/>
          <a:lstStyle/>
          <a:p>
            <a:pPr defTabSz="685800"/>
            <a:endParaRPr sz="1352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15" name="object 15"/>
          <p:cNvSpPr/>
          <p:nvPr/>
        </p:nvSpPr>
        <p:spPr>
          <a:xfrm>
            <a:off x="3734273" y="3114092"/>
            <a:ext cx="362621" cy="0"/>
          </a:xfrm>
          <a:custGeom>
            <a:avLst/>
            <a:gdLst/>
            <a:ahLst/>
            <a:cxnLst/>
            <a:rect l="l" t="t" r="r" b="b"/>
            <a:pathLst>
              <a:path w="482600">
                <a:moveTo>
                  <a:pt x="0" y="0"/>
                </a:moveTo>
                <a:lnTo>
                  <a:pt x="482600" y="0"/>
                </a:lnTo>
              </a:path>
            </a:pathLst>
          </a:custGeom>
          <a:ln w="12700">
            <a:solidFill>
              <a:srgbClr val="D9D9D9"/>
            </a:solidFill>
          </a:ln>
        </p:spPr>
        <p:txBody>
          <a:bodyPr wrap="square" lIns="0" tIns="0" rIns="0" bIns="0" rtlCol="0"/>
          <a:lstStyle/>
          <a:p>
            <a:pPr defTabSz="685800"/>
            <a:endParaRPr sz="1352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16" name="object 16"/>
          <p:cNvSpPr/>
          <p:nvPr/>
        </p:nvSpPr>
        <p:spPr>
          <a:xfrm>
            <a:off x="3328708" y="3114092"/>
            <a:ext cx="357851" cy="0"/>
          </a:xfrm>
          <a:custGeom>
            <a:avLst/>
            <a:gdLst/>
            <a:ahLst/>
            <a:cxnLst/>
            <a:rect l="l" t="t" r="r" b="b"/>
            <a:pathLst>
              <a:path w="476250">
                <a:moveTo>
                  <a:pt x="0" y="0"/>
                </a:moveTo>
                <a:lnTo>
                  <a:pt x="476250" y="0"/>
                </a:lnTo>
              </a:path>
            </a:pathLst>
          </a:custGeom>
          <a:ln w="12700">
            <a:solidFill>
              <a:srgbClr val="D9D9D9"/>
            </a:solidFill>
          </a:ln>
        </p:spPr>
        <p:txBody>
          <a:bodyPr wrap="square" lIns="0" tIns="0" rIns="0" bIns="0" rtlCol="0"/>
          <a:lstStyle/>
          <a:p>
            <a:pPr defTabSz="685800"/>
            <a:endParaRPr sz="1352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17" name="object 17"/>
          <p:cNvSpPr/>
          <p:nvPr/>
        </p:nvSpPr>
        <p:spPr>
          <a:xfrm>
            <a:off x="2927917" y="3114092"/>
            <a:ext cx="343536" cy="0"/>
          </a:xfrm>
          <a:custGeom>
            <a:avLst/>
            <a:gdLst/>
            <a:ahLst/>
            <a:cxnLst/>
            <a:rect l="l" t="t" r="r" b="b"/>
            <a:pathLst>
              <a:path w="457200">
                <a:moveTo>
                  <a:pt x="0" y="0"/>
                </a:moveTo>
                <a:lnTo>
                  <a:pt x="457200" y="0"/>
                </a:lnTo>
              </a:path>
            </a:pathLst>
          </a:custGeom>
          <a:ln w="12700">
            <a:solidFill>
              <a:srgbClr val="D9D9D9"/>
            </a:solidFill>
          </a:ln>
        </p:spPr>
        <p:txBody>
          <a:bodyPr wrap="square" lIns="0" tIns="0" rIns="0" bIns="0" rtlCol="0"/>
          <a:lstStyle/>
          <a:p>
            <a:pPr defTabSz="685800"/>
            <a:endParaRPr sz="1352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18" name="object 18"/>
          <p:cNvSpPr/>
          <p:nvPr/>
        </p:nvSpPr>
        <p:spPr>
          <a:xfrm>
            <a:off x="2517581" y="3114092"/>
            <a:ext cx="353079" cy="0"/>
          </a:xfrm>
          <a:custGeom>
            <a:avLst/>
            <a:gdLst/>
            <a:ahLst/>
            <a:cxnLst/>
            <a:rect l="l" t="t" r="r" b="b"/>
            <a:pathLst>
              <a:path w="469900">
                <a:moveTo>
                  <a:pt x="0" y="0"/>
                </a:moveTo>
                <a:lnTo>
                  <a:pt x="469899" y="0"/>
                </a:lnTo>
              </a:path>
            </a:pathLst>
          </a:custGeom>
          <a:ln w="12700">
            <a:solidFill>
              <a:srgbClr val="D9D9D9"/>
            </a:solidFill>
          </a:ln>
        </p:spPr>
        <p:txBody>
          <a:bodyPr wrap="square" lIns="0" tIns="0" rIns="0" bIns="0" rtlCol="0"/>
          <a:lstStyle/>
          <a:p>
            <a:pPr defTabSz="685800"/>
            <a:endParaRPr sz="1352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19" name="object 19"/>
          <p:cNvSpPr/>
          <p:nvPr/>
        </p:nvSpPr>
        <p:spPr>
          <a:xfrm>
            <a:off x="1465861" y="3114092"/>
            <a:ext cx="994823" cy="0"/>
          </a:xfrm>
          <a:custGeom>
            <a:avLst/>
            <a:gdLst/>
            <a:ahLst/>
            <a:cxnLst/>
            <a:rect l="l" t="t" r="r" b="b"/>
            <a:pathLst>
              <a:path w="1323975">
                <a:moveTo>
                  <a:pt x="0" y="0"/>
                </a:moveTo>
                <a:lnTo>
                  <a:pt x="1323498" y="0"/>
                </a:lnTo>
              </a:path>
            </a:pathLst>
          </a:custGeom>
          <a:ln w="12700">
            <a:solidFill>
              <a:srgbClr val="D9D9D9"/>
            </a:solidFill>
          </a:ln>
        </p:spPr>
        <p:txBody>
          <a:bodyPr wrap="square" lIns="0" tIns="0" rIns="0" bIns="0" rtlCol="0"/>
          <a:lstStyle/>
          <a:p>
            <a:pPr defTabSz="685800"/>
            <a:endParaRPr sz="1352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20" name="object 20"/>
          <p:cNvSpPr/>
          <p:nvPr/>
        </p:nvSpPr>
        <p:spPr>
          <a:xfrm>
            <a:off x="4559713" y="2665586"/>
            <a:ext cx="3042204" cy="0"/>
          </a:xfrm>
          <a:custGeom>
            <a:avLst/>
            <a:gdLst/>
            <a:ahLst/>
            <a:cxnLst/>
            <a:rect l="l" t="t" r="r" b="b"/>
            <a:pathLst>
              <a:path w="4048759">
                <a:moveTo>
                  <a:pt x="0" y="0"/>
                </a:moveTo>
                <a:lnTo>
                  <a:pt x="4048601" y="0"/>
                </a:lnTo>
              </a:path>
            </a:pathLst>
          </a:custGeom>
          <a:ln w="12700">
            <a:solidFill>
              <a:srgbClr val="D9D9D9"/>
            </a:solidFill>
          </a:ln>
        </p:spPr>
        <p:txBody>
          <a:bodyPr wrap="square" lIns="0" tIns="0" rIns="0" bIns="0" rtlCol="0"/>
          <a:lstStyle/>
          <a:p>
            <a:pPr defTabSz="685800"/>
            <a:endParaRPr sz="1352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21" name="object 21"/>
          <p:cNvSpPr/>
          <p:nvPr/>
        </p:nvSpPr>
        <p:spPr>
          <a:xfrm>
            <a:off x="1465861" y="2665586"/>
            <a:ext cx="3036956" cy="0"/>
          </a:xfrm>
          <a:custGeom>
            <a:avLst/>
            <a:gdLst/>
            <a:ahLst/>
            <a:cxnLst/>
            <a:rect l="l" t="t" r="r" b="b"/>
            <a:pathLst>
              <a:path w="4041775">
                <a:moveTo>
                  <a:pt x="0" y="0"/>
                </a:moveTo>
                <a:lnTo>
                  <a:pt x="4041298" y="0"/>
                </a:lnTo>
              </a:path>
            </a:pathLst>
          </a:custGeom>
          <a:ln w="12700">
            <a:solidFill>
              <a:srgbClr val="D9D9D9"/>
            </a:solidFill>
          </a:ln>
        </p:spPr>
        <p:txBody>
          <a:bodyPr wrap="square" lIns="0" tIns="0" rIns="0" bIns="0" rtlCol="0"/>
          <a:lstStyle/>
          <a:p>
            <a:pPr defTabSz="685800"/>
            <a:endParaRPr sz="1352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22" name="object 22"/>
          <p:cNvSpPr/>
          <p:nvPr/>
        </p:nvSpPr>
        <p:spPr>
          <a:xfrm>
            <a:off x="1465861" y="2217081"/>
            <a:ext cx="6135938" cy="0"/>
          </a:xfrm>
          <a:custGeom>
            <a:avLst/>
            <a:gdLst/>
            <a:ahLst/>
            <a:cxnLst/>
            <a:rect l="l" t="t" r="r" b="b"/>
            <a:pathLst>
              <a:path w="8166100">
                <a:moveTo>
                  <a:pt x="0" y="0"/>
                </a:moveTo>
                <a:lnTo>
                  <a:pt x="8166100" y="0"/>
                </a:lnTo>
              </a:path>
            </a:pathLst>
          </a:custGeom>
          <a:ln w="12700">
            <a:solidFill>
              <a:srgbClr val="D9D9D9"/>
            </a:solidFill>
          </a:ln>
        </p:spPr>
        <p:txBody>
          <a:bodyPr wrap="square" lIns="0" tIns="0" rIns="0" bIns="0" rtlCol="0"/>
          <a:lstStyle/>
          <a:p>
            <a:pPr defTabSz="685800"/>
            <a:endParaRPr sz="1352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23" name="object 23"/>
          <p:cNvSpPr/>
          <p:nvPr/>
        </p:nvSpPr>
        <p:spPr>
          <a:xfrm>
            <a:off x="1465861" y="2217081"/>
            <a:ext cx="0" cy="2691034"/>
          </a:xfrm>
          <a:custGeom>
            <a:avLst/>
            <a:gdLst/>
            <a:ahLst/>
            <a:cxnLst/>
            <a:rect l="l" t="t" r="r" b="b"/>
            <a:pathLst>
              <a:path h="3581400">
                <a:moveTo>
                  <a:pt x="0" y="3581400"/>
                </a:moveTo>
                <a:lnTo>
                  <a:pt x="1" y="0"/>
                </a:lnTo>
              </a:path>
            </a:pathLst>
          </a:custGeom>
          <a:ln w="127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85800"/>
            <a:endParaRPr sz="1352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24" name="object 24"/>
          <p:cNvSpPr/>
          <p:nvPr/>
        </p:nvSpPr>
        <p:spPr>
          <a:xfrm>
            <a:off x="1437233" y="4908114"/>
            <a:ext cx="57256" cy="0"/>
          </a:xfrm>
          <a:custGeom>
            <a:avLst/>
            <a:gdLst/>
            <a:ahLst/>
            <a:cxnLst/>
            <a:rect l="l" t="t" r="r" b="b"/>
            <a:pathLst>
              <a:path w="76200">
                <a:moveTo>
                  <a:pt x="0" y="0"/>
                </a:moveTo>
                <a:lnTo>
                  <a:pt x="76200" y="0"/>
                </a:lnTo>
              </a:path>
            </a:pathLst>
          </a:custGeom>
          <a:ln w="127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85800"/>
            <a:endParaRPr sz="1352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25" name="object 25"/>
          <p:cNvSpPr/>
          <p:nvPr/>
        </p:nvSpPr>
        <p:spPr>
          <a:xfrm>
            <a:off x="1437233" y="4459609"/>
            <a:ext cx="57256" cy="0"/>
          </a:xfrm>
          <a:custGeom>
            <a:avLst/>
            <a:gdLst/>
            <a:ahLst/>
            <a:cxnLst/>
            <a:rect l="l" t="t" r="r" b="b"/>
            <a:pathLst>
              <a:path w="76200">
                <a:moveTo>
                  <a:pt x="0" y="0"/>
                </a:moveTo>
                <a:lnTo>
                  <a:pt x="76200" y="0"/>
                </a:lnTo>
              </a:path>
            </a:pathLst>
          </a:custGeom>
          <a:ln w="127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85800"/>
            <a:endParaRPr sz="1352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26" name="object 26"/>
          <p:cNvSpPr/>
          <p:nvPr/>
        </p:nvSpPr>
        <p:spPr>
          <a:xfrm>
            <a:off x="1437233" y="4011103"/>
            <a:ext cx="57256" cy="0"/>
          </a:xfrm>
          <a:custGeom>
            <a:avLst/>
            <a:gdLst/>
            <a:ahLst/>
            <a:cxnLst/>
            <a:rect l="l" t="t" r="r" b="b"/>
            <a:pathLst>
              <a:path w="76200">
                <a:moveTo>
                  <a:pt x="0" y="0"/>
                </a:moveTo>
                <a:lnTo>
                  <a:pt x="76200" y="0"/>
                </a:lnTo>
              </a:path>
            </a:pathLst>
          </a:custGeom>
          <a:ln w="127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85800"/>
            <a:endParaRPr sz="1352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27" name="object 27"/>
          <p:cNvSpPr/>
          <p:nvPr/>
        </p:nvSpPr>
        <p:spPr>
          <a:xfrm>
            <a:off x="1437233" y="3562598"/>
            <a:ext cx="57256" cy="0"/>
          </a:xfrm>
          <a:custGeom>
            <a:avLst/>
            <a:gdLst/>
            <a:ahLst/>
            <a:cxnLst/>
            <a:rect l="l" t="t" r="r" b="b"/>
            <a:pathLst>
              <a:path w="76200">
                <a:moveTo>
                  <a:pt x="0" y="0"/>
                </a:moveTo>
                <a:lnTo>
                  <a:pt x="76200" y="0"/>
                </a:lnTo>
              </a:path>
            </a:pathLst>
          </a:custGeom>
          <a:ln w="127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85800"/>
            <a:endParaRPr sz="1352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28" name="object 28"/>
          <p:cNvSpPr/>
          <p:nvPr/>
        </p:nvSpPr>
        <p:spPr>
          <a:xfrm>
            <a:off x="1437233" y="3114092"/>
            <a:ext cx="57256" cy="0"/>
          </a:xfrm>
          <a:custGeom>
            <a:avLst/>
            <a:gdLst/>
            <a:ahLst/>
            <a:cxnLst/>
            <a:rect l="l" t="t" r="r" b="b"/>
            <a:pathLst>
              <a:path w="76200">
                <a:moveTo>
                  <a:pt x="0" y="0"/>
                </a:moveTo>
                <a:lnTo>
                  <a:pt x="76200" y="0"/>
                </a:lnTo>
              </a:path>
            </a:pathLst>
          </a:custGeom>
          <a:ln w="127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85800"/>
            <a:endParaRPr sz="1352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29" name="object 29"/>
          <p:cNvSpPr/>
          <p:nvPr/>
        </p:nvSpPr>
        <p:spPr>
          <a:xfrm>
            <a:off x="1437233" y="2665586"/>
            <a:ext cx="57256" cy="0"/>
          </a:xfrm>
          <a:custGeom>
            <a:avLst/>
            <a:gdLst/>
            <a:ahLst/>
            <a:cxnLst/>
            <a:rect l="l" t="t" r="r" b="b"/>
            <a:pathLst>
              <a:path w="76200">
                <a:moveTo>
                  <a:pt x="0" y="0"/>
                </a:moveTo>
                <a:lnTo>
                  <a:pt x="76200" y="0"/>
                </a:lnTo>
              </a:path>
            </a:pathLst>
          </a:custGeom>
          <a:ln w="127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85800"/>
            <a:endParaRPr sz="1352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30" name="object 30"/>
          <p:cNvSpPr/>
          <p:nvPr/>
        </p:nvSpPr>
        <p:spPr>
          <a:xfrm>
            <a:off x="1437233" y="2217081"/>
            <a:ext cx="57256" cy="0"/>
          </a:xfrm>
          <a:custGeom>
            <a:avLst/>
            <a:gdLst/>
            <a:ahLst/>
            <a:cxnLst/>
            <a:rect l="l" t="t" r="r" b="b"/>
            <a:pathLst>
              <a:path w="76200">
                <a:moveTo>
                  <a:pt x="0" y="0"/>
                </a:moveTo>
                <a:lnTo>
                  <a:pt x="76200" y="0"/>
                </a:lnTo>
              </a:path>
            </a:pathLst>
          </a:custGeom>
          <a:ln w="127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85800"/>
            <a:endParaRPr sz="1352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31" name="object 31"/>
          <p:cNvSpPr/>
          <p:nvPr/>
        </p:nvSpPr>
        <p:spPr>
          <a:xfrm>
            <a:off x="1465861" y="4908114"/>
            <a:ext cx="6135938" cy="0"/>
          </a:xfrm>
          <a:custGeom>
            <a:avLst/>
            <a:gdLst/>
            <a:ahLst/>
            <a:cxnLst/>
            <a:rect l="l" t="t" r="r" b="b"/>
            <a:pathLst>
              <a:path w="8166100">
                <a:moveTo>
                  <a:pt x="0" y="0"/>
                </a:moveTo>
                <a:lnTo>
                  <a:pt x="8166100" y="1"/>
                </a:lnTo>
              </a:path>
            </a:pathLst>
          </a:custGeom>
          <a:ln w="127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85800"/>
            <a:endParaRPr sz="1352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32" name="object 32"/>
          <p:cNvSpPr/>
          <p:nvPr/>
        </p:nvSpPr>
        <p:spPr>
          <a:xfrm>
            <a:off x="1666256" y="4879486"/>
            <a:ext cx="0" cy="47714"/>
          </a:xfrm>
          <a:custGeom>
            <a:avLst/>
            <a:gdLst/>
            <a:ahLst/>
            <a:cxnLst/>
            <a:rect l="l" t="t" r="r" b="b"/>
            <a:pathLst>
              <a:path h="63500">
                <a:moveTo>
                  <a:pt x="0" y="0"/>
                </a:moveTo>
                <a:lnTo>
                  <a:pt x="0" y="63500"/>
                </a:lnTo>
              </a:path>
            </a:pathLst>
          </a:custGeom>
          <a:ln w="127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85800"/>
            <a:endParaRPr sz="1352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33" name="object 33"/>
          <p:cNvSpPr/>
          <p:nvPr/>
        </p:nvSpPr>
        <p:spPr>
          <a:xfrm>
            <a:off x="2076591" y="4879486"/>
            <a:ext cx="0" cy="47714"/>
          </a:xfrm>
          <a:custGeom>
            <a:avLst/>
            <a:gdLst/>
            <a:ahLst/>
            <a:cxnLst/>
            <a:rect l="l" t="t" r="r" b="b"/>
            <a:pathLst>
              <a:path h="63500">
                <a:moveTo>
                  <a:pt x="0" y="0"/>
                </a:moveTo>
                <a:lnTo>
                  <a:pt x="0" y="63500"/>
                </a:lnTo>
              </a:path>
            </a:pathLst>
          </a:custGeom>
          <a:ln w="127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85800"/>
            <a:endParaRPr sz="1352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34" name="object 34"/>
          <p:cNvSpPr/>
          <p:nvPr/>
        </p:nvSpPr>
        <p:spPr>
          <a:xfrm>
            <a:off x="2486927" y="4879486"/>
            <a:ext cx="0" cy="47714"/>
          </a:xfrm>
          <a:custGeom>
            <a:avLst/>
            <a:gdLst/>
            <a:ahLst/>
            <a:cxnLst/>
            <a:rect l="l" t="t" r="r" b="b"/>
            <a:pathLst>
              <a:path h="63500">
                <a:moveTo>
                  <a:pt x="0" y="0"/>
                </a:moveTo>
                <a:lnTo>
                  <a:pt x="0" y="63500"/>
                </a:lnTo>
              </a:path>
            </a:pathLst>
          </a:custGeom>
          <a:ln w="127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85800"/>
            <a:endParaRPr sz="1352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35" name="object 35"/>
          <p:cNvSpPr/>
          <p:nvPr/>
        </p:nvSpPr>
        <p:spPr>
          <a:xfrm>
            <a:off x="2897261" y="4879486"/>
            <a:ext cx="0" cy="47714"/>
          </a:xfrm>
          <a:custGeom>
            <a:avLst/>
            <a:gdLst/>
            <a:ahLst/>
            <a:cxnLst/>
            <a:rect l="l" t="t" r="r" b="b"/>
            <a:pathLst>
              <a:path h="63500">
                <a:moveTo>
                  <a:pt x="0" y="0"/>
                </a:moveTo>
                <a:lnTo>
                  <a:pt x="0" y="63500"/>
                </a:lnTo>
              </a:path>
            </a:pathLst>
          </a:custGeom>
          <a:ln w="127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85800"/>
            <a:endParaRPr sz="1352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36" name="object 36"/>
          <p:cNvSpPr/>
          <p:nvPr/>
        </p:nvSpPr>
        <p:spPr>
          <a:xfrm>
            <a:off x="3307596" y="4879486"/>
            <a:ext cx="0" cy="47714"/>
          </a:xfrm>
          <a:custGeom>
            <a:avLst/>
            <a:gdLst/>
            <a:ahLst/>
            <a:cxnLst/>
            <a:rect l="l" t="t" r="r" b="b"/>
            <a:pathLst>
              <a:path h="63500">
                <a:moveTo>
                  <a:pt x="0" y="0"/>
                </a:moveTo>
                <a:lnTo>
                  <a:pt x="0" y="63500"/>
                </a:lnTo>
              </a:path>
            </a:pathLst>
          </a:custGeom>
          <a:ln w="127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85800"/>
            <a:endParaRPr sz="1352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37" name="object 37"/>
          <p:cNvSpPr/>
          <p:nvPr/>
        </p:nvSpPr>
        <p:spPr>
          <a:xfrm>
            <a:off x="3717931" y="4879486"/>
            <a:ext cx="0" cy="47714"/>
          </a:xfrm>
          <a:custGeom>
            <a:avLst/>
            <a:gdLst/>
            <a:ahLst/>
            <a:cxnLst/>
            <a:rect l="l" t="t" r="r" b="b"/>
            <a:pathLst>
              <a:path h="63500">
                <a:moveTo>
                  <a:pt x="0" y="0"/>
                </a:moveTo>
                <a:lnTo>
                  <a:pt x="0" y="63500"/>
                </a:lnTo>
              </a:path>
            </a:pathLst>
          </a:custGeom>
          <a:ln w="127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85800"/>
            <a:endParaRPr sz="1352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38" name="object 38"/>
          <p:cNvSpPr/>
          <p:nvPr/>
        </p:nvSpPr>
        <p:spPr>
          <a:xfrm>
            <a:off x="4128266" y="4879486"/>
            <a:ext cx="0" cy="47714"/>
          </a:xfrm>
          <a:custGeom>
            <a:avLst/>
            <a:gdLst/>
            <a:ahLst/>
            <a:cxnLst/>
            <a:rect l="l" t="t" r="r" b="b"/>
            <a:pathLst>
              <a:path h="63500">
                <a:moveTo>
                  <a:pt x="0" y="0"/>
                </a:moveTo>
                <a:lnTo>
                  <a:pt x="0" y="63500"/>
                </a:lnTo>
              </a:path>
            </a:pathLst>
          </a:custGeom>
          <a:ln w="127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85800"/>
            <a:endParaRPr sz="1352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39" name="object 39"/>
          <p:cNvSpPr/>
          <p:nvPr/>
        </p:nvSpPr>
        <p:spPr>
          <a:xfrm>
            <a:off x="4538601" y="4879486"/>
            <a:ext cx="0" cy="47714"/>
          </a:xfrm>
          <a:custGeom>
            <a:avLst/>
            <a:gdLst/>
            <a:ahLst/>
            <a:cxnLst/>
            <a:rect l="l" t="t" r="r" b="b"/>
            <a:pathLst>
              <a:path h="63500">
                <a:moveTo>
                  <a:pt x="0" y="0"/>
                </a:moveTo>
                <a:lnTo>
                  <a:pt x="0" y="63500"/>
                </a:lnTo>
              </a:path>
            </a:pathLst>
          </a:custGeom>
          <a:ln w="127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85800"/>
            <a:endParaRPr sz="1352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40" name="object 40"/>
          <p:cNvSpPr/>
          <p:nvPr/>
        </p:nvSpPr>
        <p:spPr>
          <a:xfrm>
            <a:off x="4948936" y="4879486"/>
            <a:ext cx="0" cy="47714"/>
          </a:xfrm>
          <a:custGeom>
            <a:avLst/>
            <a:gdLst/>
            <a:ahLst/>
            <a:cxnLst/>
            <a:rect l="l" t="t" r="r" b="b"/>
            <a:pathLst>
              <a:path h="63500">
                <a:moveTo>
                  <a:pt x="0" y="0"/>
                </a:moveTo>
                <a:lnTo>
                  <a:pt x="0" y="63500"/>
                </a:lnTo>
              </a:path>
            </a:pathLst>
          </a:custGeom>
          <a:ln w="127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85800"/>
            <a:endParaRPr sz="1352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41" name="object 41"/>
          <p:cNvSpPr/>
          <p:nvPr/>
        </p:nvSpPr>
        <p:spPr>
          <a:xfrm>
            <a:off x="5349728" y="4879486"/>
            <a:ext cx="0" cy="47714"/>
          </a:xfrm>
          <a:custGeom>
            <a:avLst/>
            <a:gdLst/>
            <a:ahLst/>
            <a:cxnLst/>
            <a:rect l="l" t="t" r="r" b="b"/>
            <a:pathLst>
              <a:path h="63500">
                <a:moveTo>
                  <a:pt x="0" y="0"/>
                </a:moveTo>
                <a:lnTo>
                  <a:pt x="0" y="63500"/>
                </a:lnTo>
              </a:path>
            </a:pathLst>
          </a:custGeom>
          <a:ln w="127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85800"/>
            <a:endParaRPr sz="1352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42" name="object 42"/>
          <p:cNvSpPr/>
          <p:nvPr/>
        </p:nvSpPr>
        <p:spPr>
          <a:xfrm>
            <a:off x="5760062" y="4879486"/>
            <a:ext cx="0" cy="47714"/>
          </a:xfrm>
          <a:custGeom>
            <a:avLst/>
            <a:gdLst/>
            <a:ahLst/>
            <a:cxnLst/>
            <a:rect l="l" t="t" r="r" b="b"/>
            <a:pathLst>
              <a:path h="63500">
                <a:moveTo>
                  <a:pt x="0" y="0"/>
                </a:moveTo>
                <a:lnTo>
                  <a:pt x="0" y="63500"/>
                </a:lnTo>
              </a:path>
            </a:pathLst>
          </a:custGeom>
          <a:ln w="127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85800"/>
            <a:endParaRPr sz="1352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43" name="object 43"/>
          <p:cNvSpPr/>
          <p:nvPr/>
        </p:nvSpPr>
        <p:spPr>
          <a:xfrm>
            <a:off x="6170398" y="4879486"/>
            <a:ext cx="0" cy="47714"/>
          </a:xfrm>
          <a:custGeom>
            <a:avLst/>
            <a:gdLst/>
            <a:ahLst/>
            <a:cxnLst/>
            <a:rect l="l" t="t" r="r" b="b"/>
            <a:pathLst>
              <a:path h="63500">
                <a:moveTo>
                  <a:pt x="0" y="0"/>
                </a:moveTo>
                <a:lnTo>
                  <a:pt x="0" y="63500"/>
                </a:lnTo>
              </a:path>
            </a:pathLst>
          </a:custGeom>
          <a:ln w="127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85800"/>
            <a:endParaRPr sz="1352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44" name="object 44"/>
          <p:cNvSpPr/>
          <p:nvPr/>
        </p:nvSpPr>
        <p:spPr>
          <a:xfrm>
            <a:off x="6580733" y="4879486"/>
            <a:ext cx="0" cy="47714"/>
          </a:xfrm>
          <a:custGeom>
            <a:avLst/>
            <a:gdLst/>
            <a:ahLst/>
            <a:cxnLst/>
            <a:rect l="l" t="t" r="r" b="b"/>
            <a:pathLst>
              <a:path h="63500">
                <a:moveTo>
                  <a:pt x="0" y="0"/>
                </a:moveTo>
                <a:lnTo>
                  <a:pt x="0" y="63500"/>
                </a:lnTo>
              </a:path>
            </a:pathLst>
          </a:custGeom>
          <a:ln w="127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85800"/>
            <a:endParaRPr sz="1352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45" name="object 45"/>
          <p:cNvSpPr/>
          <p:nvPr/>
        </p:nvSpPr>
        <p:spPr>
          <a:xfrm>
            <a:off x="6991067" y="4879486"/>
            <a:ext cx="0" cy="47714"/>
          </a:xfrm>
          <a:custGeom>
            <a:avLst/>
            <a:gdLst/>
            <a:ahLst/>
            <a:cxnLst/>
            <a:rect l="l" t="t" r="r" b="b"/>
            <a:pathLst>
              <a:path h="63500">
                <a:moveTo>
                  <a:pt x="0" y="0"/>
                </a:moveTo>
                <a:lnTo>
                  <a:pt x="0" y="63500"/>
                </a:lnTo>
              </a:path>
            </a:pathLst>
          </a:custGeom>
          <a:ln w="127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85800"/>
            <a:endParaRPr sz="1352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46" name="object 46"/>
          <p:cNvSpPr/>
          <p:nvPr/>
        </p:nvSpPr>
        <p:spPr>
          <a:xfrm>
            <a:off x="7401402" y="4879486"/>
            <a:ext cx="0" cy="47714"/>
          </a:xfrm>
          <a:custGeom>
            <a:avLst/>
            <a:gdLst/>
            <a:ahLst/>
            <a:cxnLst/>
            <a:rect l="l" t="t" r="r" b="b"/>
            <a:pathLst>
              <a:path h="63500">
                <a:moveTo>
                  <a:pt x="0" y="0"/>
                </a:moveTo>
                <a:lnTo>
                  <a:pt x="0" y="63500"/>
                </a:lnTo>
              </a:path>
            </a:pathLst>
          </a:custGeom>
          <a:ln w="127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85800"/>
            <a:endParaRPr sz="1352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47" name="object 47"/>
          <p:cNvSpPr/>
          <p:nvPr/>
        </p:nvSpPr>
        <p:spPr>
          <a:xfrm>
            <a:off x="7601798" y="4879486"/>
            <a:ext cx="0" cy="47714"/>
          </a:xfrm>
          <a:custGeom>
            <a:avLst/>
            <a:gdLst/>
            <a:ahLst/>
            <a:cxnLst/>
            <a:rect l="l" t="t" r="r" b="b"/>
            <a:pathLst>
              <a:path h="63500">
                <a:moveTo>
                  <a:pt x="0" y="0"/>
                </a:moveTo>
                <a:lnTo>
                  <a:pt x="0" y="63500"/>
                </a:lnTo>
              </a:path>
            </a:pathLst>
          </a:custGeom>
          <a:ln w="127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85800"/>
            <a:endParaRPr sz="1352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48" name="object 48"/>
          <p:cNvSpPr/>
          <p:nvPr/>
        </p:nvSpPr>
        <p:spPr>
          <a:xfrm>
            <a:off x="1666257" y="2894611"/>
            <a:ext cx="5735146" cy="1106950"/>
          </a:xfrm>
          <a:custGeom>
            <a:avLst/>
            <a:gdLst/>
            <a:ahLst/>
            <a:cxnLst/>
            <a:rect l="l" t="t" r="r" b="b"/>
            <a:pathLst>
              <a:path w="7632700" h="1473200">
                <a:moveTo>
                  <a:pt x="0" y="1231900"/>
                </a:moveTo>
                <a:lnTo>
                  <a:pt x="546100" y="635000"/>
                </a:lnTo>
                <a:lnTo>
                  <a:pt x="1092200" y="279400"/>
                </a:lnTo>
                <a:lnTo>
                  <a:pt x="1638300" y="304800"/>
                </a:lnTo>
                <a:lnTo>
                  <a:pt x="2184400" y="368300"/>
                </a:lnTo>
                <a:lnTo>
                  <a:pt x="2730500" y="88900"/>
                </a:lnTo>
                <a:lnTo>
                  <a:pt x="3276600" y="165100"/>
                </a:lnTo>
                <a:lnTo>
                  <a:pt x="3822700" y="88900"/>
                </a:lnTo>
                <a:lnTo>
                  <a:pt x="4368800" y="0"/>
                </a:lnTo>
                <a:lnTo>
                  <a:pt x="4902200" y="825500"/>
                </a:lnTo>
                <a:lnTo>
                  <a:pt x="5448300" y="571500"/>
                </a:lnTo>
                <a:lnTo>
                  <a:pt x="5994400" y="876300"/>
                </a:lnTo>
                <a:lnTo>
                  <a:pt x="6540500" y="1130300"/>
                </a:lnTo>
                <a:lnTo>
                  <a:pt x="7086600" y="1346200"/>
                </a:lnTo>
                <a:lnTo>
                  <a:pt x="7632700" y="1473200"/>
                </a:lnTo>
              </a:path>
            </a:pathLst>
          </a:custGeom>
          <a:ln w="38100">
            <a:solidFill>
              <a:srgbClr val="4F81BD"/>
            </a:solidFill>
          </a:ln>
        </p:spPr>
        <p:txBody>
          <a:bodyPr wrap="square" lIns="0" tIns="0" rIns="0" bIns="0" rtlCol="0"/>
          <a:lstStyle/>
          <a:p>
            <a:pPr defTabSz="685800"/>
            <a:endParaRPr sz="1352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49" name="object 49"/>
          <p:cNvSpPr/>
          <p:nvPr/>
        </p:nvSpPr>
        <p:spPr>
          <a:xfrm>
            <a:off x="1639656" y="3802728"/>
            <a:ext cx="57256" cy="38171"/>
          </a:xfrm>
          <a:custGeom>
            <a:avLst/>
            <a:gdLst/>
            <a:ahLst/>
            <a:cxnLst/>
            <a:rect l="l" t="t" r="r" b="b"/>
            <a:pathLst>
              <a:path w="76200" h="50800">
                <a:moveTo>
                  <a:pt x="0" y="50800"/>
                </a:moveTo>
                <a:lnTo>
                  <a:pt x="76200" y="50800"/>
                </a:lnTo>
                <a:lnTo>
                  <a:pt x="76200" y="0"/>
                </a:lnTo>
                <a:lnTo>
                  <a:pt x="0" y="0"/>
                </a:lnTo>
                <a:lnTo>
                  <a:pt x="0" y="50800"/>
                </a:lnTo>
                <a:close/>
              </a:path>
            </a:pathLst>
          </a:custGeom>
          <a:solidFill>
            <a:srgbClr val="4F81BD"/>
          </a:solidFill>
        </p:spPr>
        <p:txBody>
          <a:bodyPr wrap="square" lIns="0" tIns="0" rIns="0" bIns="0" rtlCol="0"/>
          <a:lstStyle/>
          <a:p>
            <a:pPr defTabSz="685800"/>
            <a:endParaRPr sz="1352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50" name="object 50"/>
          <p:cNvSpPr/>
          <p:nvPr/>
        </p:nvSpPr>
        <p:spPr>
          <a:xfrm>
            <a:off x="2049991" y="3344680"/>
            <a:ext cx="57256" cy="57256"/>
          </a:xfrm>
          <a:custGeom>
            <a:avLst/>
            <a:gdLst/>
            <a:ahLst/>
            <a:cxnLst/>
            <a:rect l="l" t="t" r="r" b="b"/>
            <a:pathLst>
              <a:path w="76200" h="76200">
                <a:moveTo>
                  <a:pt x="0" y="76200"/>
                </a:moveTo>
                <a:lnTo>
                  <a:pt x="76200" y="76200"/>
                </a:lnTo>
                <a:lnTo>
                  <a:pt x="76200" y="0"/>
                </a:lnTo>
                <a:lnTo>
                  <a:pt x="0" y="0"/>
                </a:lnTo>
                <a:lnTo>
                  <a:pt x="0" y="76200"/>
                </a:lnTo>
                <a:close/>
              </a:path>
            </a:pathLst>
          </a:custGeom>
          <a:solidFill>
            <a:srgbClr val="4F81BD"/>
          </a:solidFill>
        </p:spPr>
        <p:txBody>
          <a:bodyPr wrap="square" lIns="0" tIns="0" rIns="0" bIns="0" rtlCol="0"/>
          <a:lstStyle/>
          <a:p>
            <a:pPr defTabSz="685800"/>
            <a:endParaRPr sz="1352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51" name="object 51"/>
          <p:cNvSpPr/>
          <p:nvPr/>
        </p:nvSpPr>
        <p:spPr>
          <a:xfrm>
            <a:off x="2460326" y="3067943"/>
            <a:ext cx="57256" cy="57256"/>
          </a:xfrm>
          <a:custGeom>
            <a:avLst/>
            <a:gdLst/>
            <a:ahLst/>
            <a:cxnLst/>
            <a:rect l="l" t="t" r="r" b="b"/>
            <a:pathLst>
              <a:path w="76200" h="76200">
                <a:moveTo>
                  <a:pt x="0" y="76200"/>
                </a:moveTo>
                <a:lnTo>
                  <a:pt x="76200" y="76200"/>
                </a:lnTo>
                <a:lnTo>
                  <a:pt x="76200" y="0"/>
                </a:lnTo>
                <a:lnTo>
                  <a:pt x="0" y="0"/>
                </a:lnTo>
                <a:lnTo>
                  <a:pt x="0" y="76200"/>
                </a:lnTo>
                <a:close/>
              </a:path>
            </a:pathLst>
          </a:custGeom>
          <a:solidFill>
            <a:srgbClr val="4F81BD"/>
          </a:solidFill>
        </p:spPr>
        <p:txBody>
          <a:bodyPr wrap="square" lIns="0" tIns="0" rIns="0" bIns="0" rtlCol="0"/>
          <a:lstStyle/>
          <a:p>
            <a:pPr defTabSz="685800"/>
            <a:endParaRPr sz="1352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52" name="object 52"/>
          <p:cNvSpPr/>
          <p:nvPr/>
        </p:nvSpPr>
        <p:spPr>
          <a:xfrm>
            <a:off x="2870661" y="3087028"/>
            <a:ext cx="57256" cy="57256"/>
          </a:xfrm>
          <a:custGeom>
            <a:avLst/>
            <a:gdLst/>
            <a:ahLst/>
            <a:cxnLst/>
            <a:rect l="l" t="t" r="r" b="b"/>
            <a:pathLst>
              <a:path w="76200" h="76200">
                <a:moveTo>
                  <a:pt x="0" y="76200"/>
                </a:moveTo>
                <a:lnTo>
                  <a:pt x="76200" y="76200"/>
                </a:lnTo>
                <a:lnTo>
                  <a:pt x="76200" y="0"/>
                </a:lnTo>
                <a:lnTo>
                  <a:pt x="0" y="0"/>
                </a:lnTo>
                <a:lnTo>
                  <a:pt x="0" y="76200"/>
                </a:lnTo>
                <a:close/>
              </a:path>
            </a:pathLst>
          </a:custGeom>
          <a:solidFill>
            <a:srgbClr val="4F81BD"/>
          </a:solidFill>
        </p:spPr>
        <p:txBody>
          <a:bodyPr wrap="square" lIns="0" tIns="0" rIns="0" bIns="0" rtlCol="0"/>
          <a:lstStyle/>
          <a:p>
            <a:pPr defTabSz="685800"/>
            <a:endParaRPr sz="1352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53" name="object 53"/>
          <p:cNvSpPr/>
          <p:nvPr/>
        </p:nvSpPr>
        <p:spPr>
          <a:xfrm>
            <a:off x="3271453" y="3144284"/>
            <a:ext cx="57256" cy="57256"/>
          </a:xfrm>
          <a:custGeom>
            <a:avLst/>
            <a:gdLst/>
            <a:ahLst/>
            <a:cxnLst/>
            <a:rect l="l" t="t" r="r" b="b"/>
            <a:pathLst>
              <a:path w="76200" h="76200">
                <a:moveTo>
                  <a:pt x="0" y="76200"/>
                </a:moveTo>
                <a:lnTo>
                  <a:pt x="76200" y="76200"/>
                </a:lnTo>
                <a:lnTo>
                  <a:pt x="76200" y="0"/>
                </a:lnTo>
                <a:lnTo>
                  <a:pt x="0" y="0"/>
                </a:lnTo>
                <a:lnTo>
                  <a:pt x="0" y="76200"/>
                </a:lnTo>
                <a:close/>
              </a:path>
            </a:pathLst>
          </a:custGeom>
          <a:solidFill>
            <a:srgbClr val="4F81BD"/>
          </a:solidFill>
        </p:spPr>
        <p:txBody>
          <a:bodyPr wrap="square" lIns="0" tIns="0" rIns="0" bIns="0" rtlCol="0"/>
          <a:lstStyle/>
          <a:p>
            <a:pPr defTabSz="685800"/>
            <a:endParaRPr sz="1352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54" name="object 54"/>
          <p:cNvSpPr/>
          <p:nvPr/>
        </p:nvSpPr>
        <p:spPr>
          <a:xfrm>
            <a:off x="3681788" y="2924802"/>
            <a:ext cx="57256" cy="57256"/>
          </a:xfrm>
          <a:custGeom>
            <a:avLst/>
            <a:gdLst/>
            <a:ahLst/>
            <a:cxnLst/>
            <a:rect l="l" t="t" r="r" b="b"/>
            <a:pathLst>
              <a:path w="76200" h="76200">
                <a:moveTo>
                  <a:pt x="0" y="76200"/>
                </a:moveTo>
                <a:lnTo>
                  <a:pt x="76200" y="76200"/>
                </a:lnTo>
                <a:lnTo>
                  <a:pt x="76200" y="0"/>
                </a:lnTo>
                <a:lnTo>
                  <a:pt x="0" y="0"/>
                </a:lnTo>
                <a:lnTo>
                  <a:pt x="0" y="76200"/>
                </a:lnTo>
                <a:close/>
              </a:path>
            </a:pathLst>
          </a:custGeom>
          <a:solidFill>
            <a:srgbClr val="4F81BD"/>
          </a:solidFill>
        </p:spPr>
        <p:txBody>
          <a:bodyPr wrap="square" lIns="0" tIns="0" rIns="0" bIns="0" rtlCol="0"/>
          <a:lstStyle/>
          <a:p>
            <a:pPr defTabSz="685800"/>
            <a:endParaRPr sz="1352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55" name="object 55"/>
          <p:cNvSpPr/>
          <p:nvPr/>
        </p:nvSpPr>
        <p:spPr>
          <a:xfrm>
            <a:off x="4092123" y="2991601"/>
            <a:ext cx="57256" cy="57256"/>
          </a:xfrm>
          <a:custGeom>
            <a:avLst/>
            <a:gdLst/>
            <a:ahLst/>
            <a:cxnLst/>
            <a:rect l="l" t="t" r="r" b="b"/>
            <a:pathLst>
              <a:path w="76200" h="76200">
                <a:moveTo>
                  <a:pt x="0" y="76200"/>
                </a:moveTo>
                <a:lnTo>
                  <a:pt x="76200" y="76200"/>
                </a:lnTo>
                <a:lnTo>
                  <a:pt x="76200" y="0"/>
                </a:lnTo>
                <a:lnTo>
                  <a:pt x="0" y="0"/>
                </a:lnTo>
                <a:lnTo>
                  <a:pt x="0" y="76200"/>
                </a:lnTo>
                <a:close/>
              </a:path>
            </a:pathLst>
          </a:custGeom>
          <a:solidFill>
            <a:srgbClr val="4F81BD"/>
          </a:solidFill>
        </p:spPr>
        <p:txBody>
          <a:bodyPr wrap="square" lIns="0" tIns="0" rIns="0" bIns="0" rtlCol="0"/>
          <a:lstStyle/>
          <a:p>
            <a:pPr defTabSz="685800"/>
            <a:endParaRPr sz="1352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56" name="object 56"/>
          <p:cNvSpPr/>
          <p:nvPr/>
        </p:nvSpPr>
        <p:spPr>
          <a:xfrm>
            <a:off x="4502457" y="2934345"/>
            <a:ext cx="57256" cy="57256"/>
          </a:xfrm>
          <a:custGeom>
            <a:avLst/>
            <a:gdLst/>
            <a:ahLst/>
            <a:cxnLst/>
            <a:rect l="l" t="t" r="r" b="b"/>
            <a:pathLst>
              <a:path w="76200" h="76200">
                <a:moveTo>
                  <a:pt x="0" y="76200"/>
                </a:moveTo>
                <a:lnTo>
                  <a:pt x="76200" y="76200"/>
                </a:lnTo>
                <a:lnTo>
                  <a:pt x="76200" y="0"/>
                </a:lnTo>
                <a:lnTo>
                  <a:pt x="0" y="0"/>
                </a:lnTo>
                <a:lnTo>
                  <a:pt x="0" y="76200"/>
                </a:lnTo>
                <a:close/>
              </a:path>
            </a:pathLst>
          </a:custGeom>
          <a:solidFill>
            <a:srgbClr val="4F81BD"/>
          </a:solidFill>
        </p:spPr>
        <p:txBody>
          <a:bodyPr wrap="square" lIns="0" tIns="0" rIns="0" bIns="0" rtlCol="0"/>
          <a:lstStyle/>
          <a:p>
            <a:pPr defTabSz="685800"/>
            <a:endParaRPr sz="1352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57" name="object 57"/>
          <p:cNvSpPr/>
          <p:nvPr/>
        </p:nvSpPr>
        <p:spPr>
          <a:xfrm>
            <a:off x="4912793" y="2886631"/>
            <a:ext cx="57256" cy="38171"/>
          </a:xfrm>
          <a:custGeom>
            <a:avLst/>
            <a:gdLst/>
            <a:ahLst/>
            <a:cxnLst/>
            <a:rect l="l" t="t" r="r" b="b"/>
            <a:pathLst>
              <a:path w="76200" h="50800">
                <a:moveTo>
                  <a:pt x="0" y="50800"/>
                </a:moveTo>
                <a:lnTo>
                  <a:pt x="76200" y="50800"/>
                </a:lnTo>
                <a:lnTo>
                  <a:pt x="76200" y="0"/>
                </a:lnTo>
                <a:lnTo>
                  <a:pt x="0" y="0"/>
                </a:lnTo>
                <a:lnTo>
                  <a:pt x="0" y="50800"/>
                </a:lnTo>
                <a:close/>
              </a:path>
            </a:pathLst>
          </a:custGeom>
          <a:solidFill>
            <a:srgbClr val="4F81BD"/>
          </a:solidFill>
        </p:spPr>
        <p:txBody>
          <a:bodyPr wrap="square" lIns="0" tIns="0" rIns="0" bIns="0" rtlCol="0"/>
          <a:lstStyle/>
          <a:p>
            <a:pPr defTabSz="685800"/>
            <a:endParaRPr sz="1352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58" name="object 58"/>
          <p:cNvSpPr/>
          <p:nvPr/>
        </p:nvSpPr>
        <p:spPr>
          <a:xfrm>
            <a:off x="5323128" y="3487820"/>
            <a:ext cx="57256" cy="57256"/>
          </a:xfrm>
          <a:custGeom>
            <a:avLst/>
            <a:gdLst/>
            <a:ahLst/>
            <a:cxnLst/>
            <a:rect l="l" t="t" r="r" b="b"/>
            <a:pathLst>
              <a:path w="76200" h="76200">
                <a:moveTo>
                  <a:pt x="0" y="76200"/>
                </a:moveTo>
                <a:lnTo>
                  <a:pt x="76200" y="76200"/>
                </a:lnTo>
                <a:lnTo>
                  <a:pt x="76200" y="0"/>
                </a:lnTo>
                <a:lnTo>
                  <a:pt x="0" y="0"/>
                </a:lnTo>
                <a:lnTo>
                  <a:pt x="0" y="76200"/>
                </a:lnTo>
                <a:close/>
              </a:path>
            </a:pathLst>
          </a:custGeom>
          <a:solidFill>
            <a:srgbClr val="4F81BD"/>
          </a:solidFill>
        </p:spPr>
        <p:txBody>
          <a:bodyPr wrap="square" lIns="0" tIns="0" rIns="0" bIns="0" rtlCol="0"/>
          <a:lstStyle/>
          <a:p>
            <a:pPr defTabSz="685800"/>
            <a:endParaRPr sz="1352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59" name="object 59"/>
          <p:cNvSpPr/>
          <p:nvPr/>
        </p:nvSpPr>
        <p:spPr>
          <a:xfrm>
            <a:off x="5733463" y="3344680"/>
            <a:ext cx="57256" cy="9543"/>
          </a:xfrm>
          <a:custGeom>
            <a:avLst/>
            <a:gdLst/>
            <a:ahLst/>
            <a:cxnLst/>
            <a:rect l="l" t="t" r="r" b="b"/>
            <a:pathLst>
              <a:path w="76200" h="12700">
                <a:moveTo>
                  <a:pt x="0" y="12700"/>
                </a:moveTo>
                <a:lnTo>
                  <a:pt x="76200" y="12700"/>
                </a:lnTo>
                <a:lnTo>
                  <a:pt x="7620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4F81BD"/>
          </a:solidFill>
        </p:spPr>
        <p:txBody>
          <a:bodyPr wrap="square" lIns="0" tIns="0" rIns="0" bIns="0" rtlCol="0"/>
          <a:lstStyle/>
          <a:p>
            <a:pPr defTabSz="685800"/>
            <a:endParaRPr sz="1352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60" name="object 60"/>
          <p:cNvSpPr/>
          <p:nvPr/>
        </p:nvSpPr>
        <p:spPr>
          <a:xfrm>
            <a:off x="6143798" y="3516448"/>
            <a:ext cx="57256" cy="57256"/>
          </a:xfrm>
          <a:custGeom>
            <a:avLst/>
            <a:gdLst/>
            <a:ahLst/>
            <a:cxnLst/>
            <a:rect l="l" t="t" r="r" b="b"/>
            <a:pathLst>
              <a:path w="76200" h="76200">
                <a:moveTo>
                  <a:pt x="0" y="76200"/>
                </a:moveTo>
                <a:lnTo>
                  <a:pt x="76200" y="76200"/>
                </a:lnTo>
                <a:lnTo>
                  <a:pt x="76200" y="0"/>
                </a:lnTo>
                <a:lnTo>
                  <a:pt x="0" y="0"/>
                </a:lnTo>
                <a:lnTo>
                  <a:pt x="0" y="76200"/>
                </a:lnTo>
                <a:close/>
              </a:path>
            </a:pathLst>
          </a:custGeom>
          <a:solidFill>
            <a:srgbClr val="4F81BD"/>
          </a:solidFill>
        </p:spPr>
        <p:txBody>
          <a:bodyPr wrap="square" lIns="0" tIns="0" rIns="0" bIns="0" rtlCol="0"/>
          <a:lstStyle/>
          <a:p>
            <a:pPr defTabSz="685800"/>
            <a:endParaRPr sz="1352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61" name="object 61"/>
          <p:cNvSpPr/>
          <p:nvPr/>
        </p:nvSpPr>
        <p:spPr>
          <a:xfrm>
            <a:off x="6554133" y="3716844"/>
            <a:ext cx="57256" cy="57256"/>
          </a:xfrm>
          <a:custGeom>
            <a:avLst/>
            <a:gdLst/>
            <a:ahLst/>
            <a:cxnLst/>
            <a:rect l="l" t="t" r="r" b="b"/>
            <a:pathLst>
              <a:path w="76200" h="76200">
                <a:moveTo>
                  <a:pt x="0" y="76200"/>
                </a:moveTo>
                <a:lnTo>
                  <a:pt x="76200" y="76200"/>
                </a:lnTo>
                <a:lnTo>
                  <a:pt x="76200" y="0"/>
                </a:lnTo>
                <a:lnTo>
                  <a:pt x="0" y="0"/>
                </a:lnTo>
                <a:lnTo>
                  <a:pt x="0" y="76200"/>
                </a:lnTo>
                <a:close/>
              </a:path>
            </a:pathLst>
          </a:custGeom>
          <a:solidFill>
            <a:srgbClr val="4F81BD"/>
          </a:solidFill>
        </p:spPr>
        <p:txBody>
          <a:bodyPr wrap="square" lIns="0" tIns="0" rIns="0" bIns="0" rtlCol="0"/>
          <a:lstStyle/>
          <a:p>
            <a:pPr defTabSz="685800"/>
            <a:endParaRPr sz="1352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62" name="object 62"/>
          <p:cNvSpPr/>
          <p:nvPr/>
        </p:nvSpPr>
        <p:spPr>
          <a:xfrm>
            <a:off x="6964468" y="3869527"/>
            <a:ext cx="57256" cy="9543"/>
          </a:xfrm>
          <a:custGeom>
            <a:avLst/>
            <a:gdLst/>
            <a:ahLst/>
            <a:cxnLst/>
            <a:rect l="l" t="t" r="r" b="b"/>
            <a:pathLst>
              <a:path w="76200" h="12700">
                <a:moveTo>
                  <a:pt x="0" y="12700"/>
                </a:moveTo>
                <a:lnTo>
                  <a:pt x="76200" y="12700"/>
                </a:lnTo>
                <a:lnTo>
                  <a:pt x="7620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4F81BD"/>
          </a:solidFill>
        </p:spPr>
        <p:txBody>
          <a:bodyPr wrap="square" lIns="0" tIns="0" rIns="0" bIns="0" rtlCol="0"/>
          <a:lstStyle/>
          <a:p>
            <a:pPr defTabSz="685800"/>
            <a:endParaRPr sz="1352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63" name="object 63"/>
          <p:cNvSpPr/>
          <p:nvPr/>
        </p:nvSpPr>
        <p:spPr>
          <a:xfrm>
            <a:off x="7365260" y="3993582"/>
            <a:ext cx="57256" cy="28628"/>
          </a:xfrm>
          <a:custGeom>
            <a:avLst/>
            <a:gdLst/>
            <a:ahLst/>
            <a:cxnLst/>
            <a:rect l="l" t="t" r="r" b="b"/>
            <a:pathLst>
              <a:path w="76200" h="38100">
                <a:moveTo>
                  <a:pt x="0" y="38100"/>
                </a:moveTo>
                <a:lnTo>
                  <a:pt x="76200" y="38100"/>
                </a:lnTo>
                <a:lnTo>
                  <a:pt x="76200" y="0"/>
                </a:lnTo>
                <a:lnTo>
                  <a:pt x="0" y="0"/>
                </a:lnTo>
                <a:lnTo>
                  <a:pt x="0" y="38100"/>
                </a:lnTo>
                <a:close/>
              </a:path>
            </a:pathLst>
          </a:custGeom>
          <a:solidFill>
            <a:srgbClr val="4F81BD"/>
          </a:solidFill>
        </p:spPr>
        <p:txBody>
          <a:bodyPr wrap="square" lIns="0" tIns="0" rIns="0" bIns="0" rtlCol="0"/>
          <a:lstStyle/>
          <a:p>
            <a:pPr defTabSz="685800"/>
            <a:endParaRPr sz="1352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64" name="object 64"/>
          <p:cNvSpPr/>
          <p:nvPr/>
        </p:nvSpPr>
        <p:spPr>
          <a:xfrm>
            <a:off x="1666257" y="2665586"/>
            <a:ext cx="5735146" cy="1297803"/>
          </a:xfrm>
          <a:custGeom>
            <a:avLst/>
            <a:gdLst/>
            <a:ahLst/>
            <a:cxnLst/>
            <a:rect l="l" t="t" r="r" b="b"/>
            <a:pathLst>
              <a:path w="7632700" h="1727200">
                <a:moveTo>
                  <a:pt x="0" y="1485900"/>
                </a:moveTo>
                <a:lnTo>
                  <a:pt x="546100" y="711200"/>
                </a:lnTo>
                <a:lnTo>
                  <a:pt x="1092200" y="215900"/>
                </a:lnTo>
                <a:lnTo>
                  <a:pt x="1638300" y="292100"/>
                </a:lnTo>
                <a:lnTo>
                  <a:pt x="2184400" y="330200"/>
                </a:lnTo>
                <a:lnTo>
                  <a:pt x="2730500" y="228600"/>
                </a:lnTo>
                <a:lnTo>
                  <a:pt x="3276600" y="177800"/>
                </a:lnTo>
                <a:lnTo>
                  <a:pt x="3822700" y="0"/>
                </a:lnTo>
                <a:lnTo>
                  <a:pt x="4368800" y="50800"/>
                </a:lnTo>
                <a:lnTo>
                  <a:pt x="4902200" y="812800"/>
                </a:lnTo>
                <a:lnTo>
                  <a:pt x="5448300" y="977900"/>
                </a:lnTo>
                <a:lnTo>
                  <a:pt x="5994400" y="711200"/>
                </a:lnTo>
                <a:lnTo>
                  <a:pt x="6540500" y="1206500"/>
                </a:lnTo>
                <a:lnTo>
                  <a:pt x="7086600" y="1663700"/>
                </a:lnTo>
                <a:lnTo>
                  <a:pt x="7632700" y="1727200"/>
                </a:lnTo>
              </a:path>
            </a:pathLst>
          </a:custGeom>
          <a:ln w="38100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pPr defTabSz="685800"/>
            <a:endParaRPr sz="1352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65" name="object 65"/>
          <p:cNvSpPr/>
          <p:nvPr/>
        </p:nvSpPr>
        <p:spPr>
          <a:xfrm>
            <a:off x="1639656" y="3783643"/>
            <a:ext cx="57256" cy="19085"/>
          </a:xfrm>
          <a:custGeom>
            <a:avLst/>
            <a:gdLst/>
            <a:ahLst/>
            <a:cxnLst/>
            <a:rect l="l" t="t" r="r" b="b"/>
            <a:pathLst>
              <a:path w="76200" h="25400">
                <a:moveTo>
                  <a:pt x="0" y="25400"/>
                </a:moveTo>
                <a:lnTo>
                  <a:pt x="76200" y="25400"/>
                </a:lnTo>
                <a:lnTo>
                  <a:pt x="76200" y="0"/>
                </a:lnTo>
                <a:lnTo>
                  <a:pt x="0" y="0"/>
                </a:lnTo>
                <a:lnTo>
                  <a:pt x="0" y="25400"/>
                </a:lnTo>
                <a:close/>
              </a:path>
            </a:pathLst>
          </a:custGeom>
          <a:solidFill>
            <a:srgbClr val="C0504D"/>
          </a:solidFill>
        </p:spPr>
        <p:txBody>
          <a:bodyPr wrap="square" lIns="0" tIns="0" rIns="0" bIns="0" rtlCol="0"/>
          <a:lstStyle/>
          <a:p>
            <a:pPr defTabSz="685800"/>
            <a:endParaRPr sz="1352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66" name="object 66"/>
          <p:cNvSpPr/>
          <p:nvPr/>
        </p:nvSpPr>
        <p:spPr>
          <a:xfrm>
            <a:off x="2049991" y="3172912"/>
            <a:ext cx="57256" cy="57256"/>
          </a:xfrm>
          <a:custGeom>
            <a:avLst/>
            <a:gdLst/>
            <a:ahLst/>
            <a:cxnLst/>
            <a:rect l="l" t="t" r="r" b="b"/>
            <a:pathLst>
              <a:path w="76200" h="76200">
                <a:moveTo>
                  <a:pt x="0" y="76200"/>
                </a:moveTo>
                <a:lnTo>
                  <a:pt x="76200" y="76200"/>
                </a:lnTo>
                <a:lnTo>
                  <a:pt x="76200" y="0"/>
                </a:lnTo>
                <a:lnTo>
                  <a:pt x="0" y="0"/>
                </a:lnTo>
                <a:lnTo>
                  <a:pt x="0" y="76200"/>
                </a:lnTo>
                <a:close/>
              </a:path>
            </a:pathLst>
          </a:custGeom>
          <a:solidFill>
            <a:srgbClr val="C0504D"/>
          </a:solidFill>
        </p:spPr>
        <p:txBody>
          <a:bodyPr wrap="square" lIns="0" tIns="0" rIns="0" bIns="0" rtlCol="0"/>
          <a:lstStyle/>
          <a:p>
            <a:pPr defTabSz="685800"/>
            <a:endParaRPr sz="1352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67" name="object 67"/>
          <p:cNvSpPr/>
          <p:nvPr/>
        </p:nvSpPr>
        <p:spPr>
          <a:xfrm>
            <a:off x="2460326" y="2791205"/>
            <a:ext cx="57256" cy="57256"/>
          </a:xfrm>
          <a:custGeom>
            <a:avLst/>
            <a:gdLst/>
            <a:ahLst/>
            <a:cxnLst/>
            <a:rect l="l" t="t" r="r" b="b"/>
            <a:pathLst>
              <a:path w="76200" h="76200">
                <a:moveTo>
                  <a:pt x="0" y="76200"/>
                </a:moveTo>
                <a:lnTo>
                  <a:pt x="76200" y="76200"/>
                </a:lnTo>
                <a:lnTo>
                  <a:pt x="76200" y="0"/>
                </a:lnTo>
                <a:lnTo>
                  <a:pt x="0" y="0"/>
                </a:lnTo>
                <a:lnTo>
                  <a:pt x="0" y="76200"/>
                </a:lnTo>
                <a:close/>
              </a:path>
            </a:pathLst>
          </a:custGeom>
          <a:solidFill>
            <a:srgbClr val="C0504D"/>
          </a:solidFill>
        </p:spPr>
        <p:txBody>
          <a:bodyPr wrap="square" lIns="0" tIns="0" rIns="0" bIns="0" rtlCol="0"/>
          <a:lstStyle/>
          <a:p>
            <a:pPr defTabSz="685800"/>
            <a:endParaRPr sz="1352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68" name="object 68"/>
          <p:cNvSpPr/>
          <p:nvPr/>
        </p:nvSpPr>
        <p:spPr>
          <a:xfrm>
            <a:off x="2870661" y="2858004"/>
            <a:ext cx="57256" cy="57256"/>
          </a:xfrm>
          <a:custGeom>
            <a:avLst/>
            <a:gdLst/>
            <a:ahLst/>
            <a:cxnLst/>
            <a:rect l="l" t="t" r="r" b="b"/>
            <a:pathLst>
              <a:path w="76200" h="76200">
                <a:moveTo>
                  <a:pt x="0" y="76200"/>
                </a:moveTo>
                <a:lnTo>
                  <a:pt x="76200" y="76200"/>
                </a:lnTo>
                <a:lnTo>
                  <a:pt x="76200" y="0"/>
                </a:lnTo>
                <a:lnTo>
                  <a:pt x="0" y="0"/>
                </a:lnTo>
                <a:lnTo>
                  <a:pt x="0" y="76200"/>
                </a:lnTo>
                <a:close/>
              </a:path>
            </a:pathLst>
          </a:custGeom>
          <a:solidFill>
            <a:srgbClr val="C0504D"/>
          </a:solidFill>
        </p:spPr>
        <p:txBody>
          <a:bodyPr wrap="square" lIns="0" tIns="0" rIns="0" bIns="0" rtlCol="0"/>
          <a:lstStyle/>
          <a:p>
            <a:pPr defTabSz="685800"/>
            <a:endParaRPr sz="1352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69" name="object 69"/>
          <p:cNvSpPr/>
          <p:nvPr/>
        </p:nvSpPr>
        <p:spPr>
          <a:xfrm>
            <a:off x="3271453" y="2886632"/>
            <a:ext cx="57256" cy="57256"/>
          </a:xfrm>
          <a:custGeom>
            <a:avLst/>
            <a:gdLst/>
            <a:ahLst/>
            <a:cxnLst/>
            <a:rect l="l" t="t" r="r" b="b"/>
            <a:pathLst>
              <a:path w="76200" h="76200">
                <a:moveTo>
                  <a:pt x="0" y="76200"/>
                </a:moveTo>
                <a:lnTo>
                  <a:pt x="76200" y="76200"/>
                </a:lnTo>
                <a:lnTo>
                  <a:pt x="76200" y="0"/>
                </a:lnTo>
                <a:lnTo>
                  <a:pt x="0" y="0"/>
                </a:lnTo>
                <a:lnTo>
                  <a:pt x="0" y="76200"/>
                </a:lnTo>
                <a:close/>
              </a:path>
            </a:pathLst>
          </a:custGeom>
          <a:solidFill>
            <a:srgbClr val="C0504D"/>
          </a:solidFill>
        </p:spPr>
        <p:txBody>
          <a:bodyPr wrap="square" lIns="0" tIns="0" rIns="0" bIns="0" rtlCol="0"/>
          <a:lstStyle/>
          <a:p>
            <a:pPr defTabSz="685800"/>
            <a:endParaRPr sz="1352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70" name="object 70"/>
          <p:cNvSpPr/>
          <p:nvPr/>
        </p:nvSpPr>
        <p:spPr>
          <a:xfrm>
            <a:off x="3681788" y="2810290"/>
            <a:ext cx="57256" cy="47714"/>
          </a:xfrm>
          <a:custGeom>
            <a:avLst/>
            <a:gdLst/>
            <a:ahLst/>
            <a:cxnLst/>
            <a:rect l="l" t="t" r="r" b="b"/>
            <a:pathLst>
              <a:path w="76200" h="63500">
                <a:moveTo>
                  <a:pt x="0" y="63500"/>
                </a:moveTo>
                <a:lnTo>
                  <a:pt x="76200" y="63500"/>
                </a:lnTo>
                <a:lnTo>
                  <a:pt x="76200" y="0"/>
                </a:lnTo>
                <a:lnTo>
                  <a:pt x="0" y="0"/>
                </a:lnTo>
                <a:lnTo>
                  <a:pt x="0" y="63500"/>
                </a:lnTo>
                <a:close/>
              </a:path>
            </a:pathLst>
          </a:custGeom>
          <a:solidFill>
            <a:srgbClr val="C0504D"/>
          </a:solidFill>
        </p:spPr>
        <p:txBody>
          <a:bodyPr wrap="square" lIns="0" tIns="0" rIns="0" bIns="0" rtlCol="0"/>
          <a:lstStyle/>
          <a:p>
            <a:pPr defTabSz="685800"/>
            <a:endParaRPr sz="1352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71" name="object 71"/>
          <p:cNvSpPr/>
          <p:nvPr/>
        </p:nvSpPr>
        <p:spPr>
          <a:xfrm>
            <a:off x="4092123" y="2762577"/>
            <a:ext cx="57256" cy="57256"/>
          </a:xfrm>
          <a:custGeom>
            <a:avLst/>
            <a:gdLst/>
            <a:ahLst/>
            <a:cxnLst/>
            <a:rect l="l" t="t" r="r" b="b"/>
            <a:pathLst>
              <a:path w="76200" h="76200">
                <a:moveTo>
                  <a:pt x="0" y="76200"/>
                </a:moveTo>
                <a:lnTo>
                  <a:pt x="76200" y="76200"/>
                </a:lnTo>
                <a:lnTo>
                  <a:pt x="76200" y="0"/>
                </a:lnTo>
                <a:lnTo>
                  <a:pt x="0" y="0"/>
                </a:lnTo>
                <a:lnTo>
                  <a:pt x="0" y="76200"/>
                </a:lnTo>
                <a:close/>
              </a:path>
            </a:pathLst>
          </a:custGeom>
          <a:solidFill>
            <a:srgbClr val="C0504D"/>
          </a:solidFill>
        </p:spPr>
        <p:txBody>
          <a:bodyPr wrap="square" lIns="0" tIns="0" rIns="0" bIns="0" rtlCol="0"/>
          <a:lstStyle/>
          <a:p>
            <a:pPr defTabSz="685800"/>
            <a:endParaRPr sz="1352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72" name="object 72"/>
          <p:cNvSpPr/>
          <p:nvPr/>
        </p:nvSpPr>
        <p:spPr>
          <a:xfrm>
            <a:off x="4502457" y="2628980"/>
            <a:ext cx="57256" cy="57256"/>
          </a:xfrm>
          <a:custGeom>
            <a:avLst/>
            <a:gdLst/>
            <a:ahLst/>
            <a:cxnLst/>
            <a:rect l="l" t="t" r="r" b="b"/>
            <a:pathLst>
              <a:path w="76200" h="76200">
                <a:moveTo>
                  <a:pt x="0" y="76200"/>
                </a:moveTo>
                <a:lnTo>
                  <a:pt x="76200" y="76200"/>
                </a:lnTo>
                <a:lnTo>
                  <a:pt x="76200" y="0"/>
                </a:lnTo>
                <a:lnTo>
                  <a:pt x="0" y="0"/>
                </a:lnTo>
                <a:lnTo>
                  <a:pt x="0" y="76200"/>
                </a:lnTo>
                <a:close/>
              </a:path>
            </a:pathLst>
          </a:custGeom>
          <a:solidFill>
            <a:srgbClr val="C0504D"/>
          </a:solidFill>
        </p:spPr>
        <p:txBody>
          <a:bodyPr wrap="square" lIns="0" tIns="0" rIns="0" bIns="0" rtlCol="0"/>
          <a:lstStyle/>
          <a:p>
            <a:pPr defTabSz="685800"/>
            <a:endParaRPr sz="1352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73" name="object 73"/>
          <p:cNvSpPr/>
          <p:nvPr/>
        </p:nvSpPr>
        <p:spPr>
          <a:xfrm>
            <a:off x="4912793" y="2676693"/>
            <a:ext cx="57256" cy="57256"/>
          </a:xfrm>
          <a:custGeom>
            <a:avLst/>
            <a:gdLst/>
            <a:ahLst/>
            <a:cxnLst/>
            <a:rect l="l" t="t" r="r" b="b"/>
            <a:pathLst>
              <a:path w="76200" h="76200">
                <a:moveTo>
                  <a:pt x="0" y="76200"/>
                </a:moveTo>
                <a:lnTo>
                  <a:pt x="76200" y="76200"/>
                </a:lnTo>
                <a:lnTo>
                  <a:pt x="76200" y="0"/>
                </a:lnTo>
                <a:lnTo>
                  <a:pt x="0" y="0"/>
                </a:lnTo>
                <a:lnTo>
                  <a:pt x="0" y="76200"/>
                </a:lnTo>
                <a:close/>
              </a:path>
            </a:pathLst>
          </a:custGeom>
          <a:solidFill>
            <a:srgbClr val="C0504D"/>
          </a:solidFill>
        </p:spPr>
        <p:txBody>
          <a:bodyPr wrap="square" lIns="0" tIns="0" rIns="0" bIns="0" rtlCol="0"/>
          <a:lstStyle/>
          <a:p>
            <a:pPr defTabSz="685800"/>
            <a:endParaRPr sz="1352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74" name="object 74"/>
          <p:cNvSpPr/>
          <p:nvPr/>
        </p:nvSpPr>
        <p:spPr>
          <a:xfrm>
            <a:off x="5323128" y="3249253"/>
            <a:ext cx="57256" cy="28628"/>
          </a:xfrm>
          <a:custGeom>
            <a:avLst/>
            <a:gdLst/>
            <a:ahLst/>
            <a:cxnLst/>
            <a:rect l="l" t="t" r="r" b="b"/>
            <a:pathLst>
              <a:path w="76200" h="38100">
                <a:moveTo>
                  <a:pt x="0" y="38100"/>
                </a:moveTo>
                <a:lnTo>
                  <a:pt x="76200" y="38100"/>
                </a:lnTo>
                <a:lnTo>
                  <a:pt x="76200" y="0"/>
                </a:lnTo>
                <a:lnTo>
                  <a:pt x="0" y="0"/>
                </a:lnTo>
                <a:lnTo>
                  <a:pt x="0" y="38100"/>
                </a:lnTo>
                <a:close/>
              </a:path>
            </a:pathLst>
          </a:custGeom>
          <a:solidFill>
            <a:srgbClr val="C0504D"/>
          </a:solidFill>
        </p:spPr>
        <p:txBody>
          <a:bodyPr wrap="square" lIns="0" tIns="0" rIns="0" bIns="0" rtlCol="0"/>
          <a:lstStyle/>
          <a:p>
            <a:pPr defTabSz="685800"/>
            <a:endParaRPr sz="1352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75" name="object 75"/>
          <p:cNvSpPr/>
          <p:nvPr/>
        </p:nvSpPr>
        <p:spPr>
          <a:xfrm>
            <a:off x="5733463" y="3363765"/>
            <a:ext cx="57256" cy="57256"/>
          </a:xfrm>
          <a:custGeom>
            <a:avLst/>
            <a:gdLst/>
            <a:ahLst/>
            <a:cxnLst/>
            <a:rect l="l" t="t" r="r" b="b"/>
            <a:pathLst>
              <a:path w="76200" h="76200">
                <a:moveTo>
                  <a:pt x="0" y="76200"/>
                </a:moveTo>
                <a:lnTo>
                  <a:pt x="76200" y="76200"/>
                </a:lnTo>
                <a:lnTo>
                  <a:pt x="76200" y="0"/>
                </a:lnTo>
                <a:lnTo>
                  <a:pt x="0" y="0"/>
                </a:lnTo>
                <a:lnTo>
                  <a:pt x="0" y="76200"/>
                </a:lnTo>
                <a:close/>
              </a:path>
            </a:pathLst>
          </a:custGeom>
          <a:solidFill>
            <a:srgbClr val="C0504D"/>
          </a:solidFill>
        </p:spPr>
        <p:txBody>
          <a:bodyPr wrap="square" lIns="0" tIns="0" rIns="0" bIns="0" rtlCol="0"/>
          <a:lstStyle/>
          <a:p>
            <a:pPr defTabSz="685800"/>
            <a:endParaRPr sz="1352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76" name="object 76"/>
          <p:cNvSpPr/>
          <p:nvPr/>
        </p:nvSpPr>
        <p:spPr>
          <a:xfrm>
            <a:off x="6143798" y="3163369"/>
            <a:ext cx="57256" cy="57256"/>
          </a:xfrm>
          <a:custGeom>
            <a:avLst/>
            <a:gdLst/>
            <a:ahLst/>
            <a:cxnLst/>
            <a:rect l="l" t="t" r="r" b="b"/>
            <a:pathLst>
              <a:path w="76200" h="76200">
                <a:moveTo>
                  <a:pt x="0" y="76200"/>
                </a:moveTo>
                <a:lnTo>
                  <a:pt x="76200" y="76200"/>
                </a:lnTo>
                <a:lnTo>
                  <a:pt x="76200" y="0"/>
                </a:lnTo>
                <a:lnTo>
                  <a:pt x="0" y="0"/>
                </a:lnTo>
                <a:lnTo>
                  <a:pt x="0" y="76200"/>
                </a:lnTo>
                <a:close/>
              </a:path>
            </a:pathLst>
          </a:custGeom>
          <a:solidFill>
            <a:srgbClr val="C0504D"/>
          </a:solidFill>
        </p:spPr>
        <p:txBody>
          <a:bodyPr wrap="square" lIns="0" tIns="0" rIns="0" bIns="0" rtlCol="0"/>
          <a:lstStyle/>
          <a:p>
            <a:pPr defTabSz="685800"/>
            <a:endParaRPr sz="1352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77" name="object 77"/>
          <p:cNvSpPr/>
          <p:nvPr/>
        </p:nvSpPr>
        <p:spPr>
          <a:xfrm>
            <a:off x="6554133" y="3535533"/>
            <a:ext cx="57256" cy="57256"/>
          </a:xfrm>
          <a:custGeom>
            <a:avLst/>
            <a:gdLst/>
            <a:ahLst/>
            <a:cxnLst/>
            <a:rect l="l" t="t" r="r" b="b"/>
            <a:pathLst>
              <a:path w="76200" h="76200">
                <a:moveTo>
                  <a:pt x="0" y="76200"/>
                </a:moveTo>
                <a:lnTo>
                  <a:pt x="76200" y="76200"/>
                </a:lnTo>
                <a:lnTo>
                  <a:pt x="76200" y="0"/>
                </a:lnTo>
                <a:lnTo>
                  <a:pt x="0" y="0"/>
                </a:lnTo>
                <a:lnTo>
                  <a:pt x="0" y="76200"/>
                </a:lnTo>
                <a:close/>
              </a:path>
            </a:pathLst>
          </a:custGeom>
          <a:solidFill>
            <a:srgbClr val="C0504D"/>
          </a:solidFill>
        </p:spPr>
        <p:txBody>
          <a:bodyPr wrap="square" lIns="0" tIns="0" rIns="0" bIns="0" rtlCol="0"/>
          <a:lstStyle/>
          <a:p>
            <a:pPr defTabSz="685800"/>
            <a:endParaRPr sz="1352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78" name="object 78"/>
          <p:cNvSpPr/>
          <p:nvPr/>
        </p:nvSpPr>
        <p:spPr>
          <a:xfrm>
            <a:off x="6964468" y="3879069"/>
            <a:ext cx="57256" cy="57256"/>
          </a:xfrm>
          <a:custGeom>
            <a:avLst/>
            <a:gdLst/>
            <a:ahLst/>
            <a:cxnLst/>
            <a:rect l="l" t="t" r="r" b="b"/>
            <a:pathLst>
              <a:path w="76200" h="76200">
                <a:moveTo>
                  <a:pt x="0" y="76200"/>
                </a:moveTo>
                <a:lnTo>
                  <a:pt x="76200" y="76200"/>
                </a:lnTo>
                <a:lnTo>
                  <a:pt x="76200" y="0"/>
                </a:lnTo>
                <a:lnTo>
                  <a:pt x="0" y="0"/>
                </a:lnTo>
                <a:lnTo>
                  <a:pt x="0" y="76200"/>
                </a:lnTo>
                <a:close/>
              </a:path>
            </a:pathLst>
          </a:custGeom>
          <a:solidFill>
            <a:srgbClr val="C0504D"/>
          </a:solidFill>
        </p:spPr>
        <p:txBody>
          <a:bodyPr wrap="square" lIns="0" tIns="0" rIns="0" bIns="0" rtlCol="0"/>
          <a:lstStyle/>
          <a:p>
            <a:pPr defTabSz="685800"/>
            <a:endParaRPr sz="1352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79" name="object 79"/>
          <p:cNvSpPr/>
          <p:nvPr/>
        </p:nvSpPr>
        <p:spPr>
          <a:xfrm>
            <a:off x="7365260" y="3955411"/>
            <a:ext cx="57256" cy="38171"/>
          </a:xfrm>
          <a:custGeom>
            <a:avLst/>
            <a:gdLst/>
            <a:ahLst/>
            <a:cxnLst/>
            <a:rect l="l" t="t" r="r" b="b"/>
            <a:pathLst>
              <a:path w="76200" h="50800">
                <a:moveTo>
                  <a:pt x="0" y="50800"/>
                </a:moveTo>
                <a:lnTo>
                  <a:pt x="76200" y="50800"/>
                </a:lnTo>
                <a:lnTo>
                  <a:pt x="76200" y="0"/>
                </a:lnTo>
                <a:lnTo>
                  <a:pt x="0" y="0"/>
                </a:lnTo>
                <a:lnTo>
                  <a:pt x="0" y="50800"/>
                </a:lnTo>
                <a:close/>
              </a:path>
            </a:pathLst>
          </a:custGeom>
          <a:solidFill>
            <a:srgbClr val="C0504D"/>
          </a:solidFill>
        </p:spPr>
        <p:txBody>
          <a:bodyPr wrap="square" lIns="0" tIns="0" rIns="0" bIns="0" rtlCol="0"/>
          <a:lstStyle/>
          <a:p>
            <a:pPr defTabSz="685800"/>
            <a:endParaRPr sz="1352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80" name="object 80"/>
          <p:cNvSpPr/>
          <p:nvPr/>
        </p:nvSpPr>
        <p:spPr>
          <a:xfrm>
            <a:off x="1666257" y="2961409"/>
            <a:ext cx="5735146" cy="1259633"/>
          </a:xfrm>
          <a:custGeom>
            <a:avLst/>
            <a:gdLst/>
            <a:ahLst/>
            <a:cxnLst/>
            <a:rect l="l" t="t" r="r" b="b"/>
            <a:pathLst>
              <a:path w="7632700" h="1676400">
                <a:moveTo>
                  <a:pt x="0" y="1358900"/>
                </a:moveTo>
                <a:lnTo>
                  <a:pt x="546100" y="723900"/>
                </a:lnTo>
                <a:lnTo>
                  <a:pt x="1092200" y="165100"/>
                </a:lnTo>
                <a:lnTo>
                  <a:pt x="1638300" y="304800"/>
                </a:lnTo>
                <a:lnTo>
                  <a:pt x="2184400" y="177800"/>
                </a:lnTo>
                <a:lnTo>
                  <a:pt x="2730500" y="203200"/>
                </a:lnTo>
                <a:lnTo>
                  <a:pt x="3276600" y="203200"/>
                </a:lnTo>
                <a:lnTo>
                  <a:pt x="3822700" y="0"/>
                </a:lnTo>
                <a:lnTo>
                  <a:pt x="4368800" y="12700"/>
                </a:lnTo>
                <a:lnTo>
                  <a:pt x="4902200" y="736600"/>
                </a:lnTo>
                <a:lnTo>
                  <a:pt x="5448300" y="889000"/>
                </a:lnTo>
                <a:lnTo>
                  <a:pt x="5994400" y="1206500"/>
                </a:lnTo>
                <a:lnTo>
                  <a:pt x="6540500" y="1358900"/>
                </a:lnTo>
                <a:lnTo>
                  <a:pt x="7086600" y="1460500"/>
                </a:lnTo>
                <a:lnTo>
                  <a:pt x="7632700" y="1676400"/>
                </a:lnTo>
              </a:path>
            </a:pathLst>
          </a:custGeom>
          <a:ln w="38100">
            <a:solidFill>
              <a:srgbClr val="9BBB59"/>
            </a:solidFill>
          </a:ln>
        </p:spPr>
        <p:txBody>
          <a:bodyPr wrap="square" lIns="0" tIns="0" rIns="0" bIns="0" rtlCol="0"/>
          <a:lstStyle/>
          <a:p>
            <a:pPr defTabSz="685800"/>
            <a:endParaRPr sz="1352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81" name="object 81"/>
          <p:cNvSpPr/>
          <p:nvPr/>
        </p:nvSpPr>
        <p:spPr>
          <a:xfrm>
            <a:off x="1634884" y="3950639"/>
            <a:ext cx="47714" cy="47714"/>
          </a:xfrm>
          <a:custGeom>
            <a:avLst/>
            <a:gdLst/>
            <a:ahLst/>
            <a:cxnLst/>
            <a:rect l="l" t="t" r="r" b="b"/>
            <a:pathLst>
              <a:path w="63500" h="63500">
                <a:moveTo>
                  <a:pt x="0" y="63500"/>
                </a:moveTo>
                <a:lnTo>
                  <a:pt x="63500" y="63500"/>
                </a:lnTo>
                <a:lnTo>
                  <a:pt x="63500" y="0"/>
                </a:lnTo>
                <a:lnTo>
                  <a:pt x="0" y="0"/>
                </a:lnTo>
                <a:lnTo>
                  <a:pt x="0" y="63500"/>
                </a:lnTo>
                <a:close/>
              </a:path>
            </a:pathLst>
          </a:custGeom>
          <a:solidFill>
            <a:srgbClr val="9BBB59"/>
          </a:solidFill>
        </p:spPr>
        <p:txBody>
          <a:bodyPr wrap="square" lIns="0" tIns="0" rIns="0" bIns="0" rtlCol="0"/>
          <a:lstStyle/>
          <a:p>
            <a:pPr defTabSz="685800"/>
            <a:endParaRPr sz="1352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82" name="object 82"/>
          <p:cNvSpPr/>
          <p:nvPr/>
        </p:nvSpPr>
        <p:spPr>
          <a:xfrm>
            <a:off x="1634884" y="3950639"/>
            <a:ext cx="47714" cy="47714"/>
          </a:xfrm>
          <a:custGeom>
            <a:avLst/>
            <a:gdLst/>
            <a:ahLst/>
            <a:cxnLst/>
            <a:rect l="l" t="t" r="r" b="b"/>
            <a:pathLst>
              <a:path w="63500" h="63500">
                <a:moveTo>
                  <a:pt x="0" y="0"/>
                </a:moveTo>
                <a:lnTo>
                  <a:pt x="63500" y="0"/>
                </a:lnTo>
                <a:lnTo>
                  <a:pt x="63500" y="63500"/>
                </a:lnTo>
                <a:lnTo>
                  <a:pt x="0" y="63500"/>
                </a:lnTo>
                <a:lnTo>
                  <a:pt x="0" y="0"/>
                </a:lnTo>
                <a:close/>
              </a:path>
            </a:pathLst>
          </a:custGeom>
          <a:ln w="12700">
            <a:solidFill>
              <a:srgbClr val="9BBB59"/>
            </a:solidFill>
          </a:ln>
        </p:spPr>
        <p:txBody>
          <a:bodyPr wrap="square" lIns="0" tIns="0" rIns="0" bIns="0" rtlCol="0"/>
          <a:lstStyle/>
          <a:p>
            <a:pPr defTabSz="685800"/>
            <a:endParaRPr sz="1352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83" name="object 83"/>
          <p:cNvSpPr/>
          <p:nvPr/>
        </p:nvSpPr>
        <p:spPr>
          <a:xfrm>
            <a:off x="2045219" y="3473506"/>
            <a:ext cx="47714" cy="47714"/>
          </a:xfrm>
          <a:custGeom>
            <a:avLst/>
            <a:gdLst/>
            <a:ahLst/>
            <a:cxnLst/>
            <a:rect l="l" t="t" r="r" b="b"/>
            <a:pathLst>
              <a:path w="63500" h="63500">
                <a:moveTo>
                  <a:pt x="0" y="63500"/>
                </a:moveTo>
                <a:lnTo>
                  <a:pt x="63500" y="63500"/>
                </a:lnTo>
                <a:lnTo>
                  <a:pt x="63500" y="0"/>
                </a:lnTo>
                <a:lnTo>
                  <a:pt x="0" y="0"/>
                </a:lnTo>
                <a:lnTo>
                  <a:pt x="0" y="63500"/>
                </a:lnTo>
                <a:close/>
              </a:path>
            </a:pathLst>
          </a:custGeom>
          <a:solidFill>
            <a:srgbClr val="9BBB59"/>
          </a:solidFill>
        </p:spPr>
        <p:txBody>
          <a:bodyPr wrap="square" lIns="0" tIns="0" rIns="0" bIns="0" rtlCol="0"/>
          <a:lstStyle/>
          <a:p>
            <a:pPr defTabSz="685800"/>
            <a:endParaRPr sz="1352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84" name="object 84"/>
          <p:cNvSpPr/>
          <p:nvPr/>
        </p:nvSpPr>
        <p:spPr>
          <a:xfrm>
            <a:off x="2045219" y="3473506"/>
            <a:ext cx="47714" cy="47714"/>
          </a:xfrm>
          <a:custGeom>
            <a:avLst/>
            <a:gdLst/>
            <a:ahLst/>
            <a:cxnLst/>
            <a:rect l="l" t="t" r="r" b="b"/>
            <a:pathLst>
              <a:path w="63500" h="63500">
                <a:moveTo>
                  <a:pt x="0" y="0"/>
                </a:moveTo>
                <a:lnTo>
                  <a:pt x="63500" y="0"/>
                </a:lnTo>
                <a:lnTo>
                  <a:pt x="63500" y="63500"/>
                </a:lnTo>
                <a:lnTo>
                  <a:pt x="0" y="63500"/>
                </a:lnTo>
                <a:lnTo>
                  <a:pt x="0" y="0"/>
                </a:lnTo>
                <a:close/>
              </a:path>
            </a:pathLst>
          </a:custGeom>
          <a:ln w="12700">
            <a:solidFill>
              <a:srgbClr val="9BBB59"/>
            </a:solidFill>
          </a:ln>
        </p:spPr>
        <p:txBody>
          <a:bodyPr wrap="square" lIns="0" tIns="0" rIns="0" bIns="0" rtlCol="0"/>
          <a:lstStyle/>
          <a:p>
            <a:pPr defTabSz="685800"/>
            <a:endParaRPr sz="1352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85" name="object 85"/>
          <p:cNvSpPr/>
          <p:nvPr/>
        </p:nvSpPr>
        <p:spPr>
          <a:xfrm>
            <a:off x="2455554" y="3053628"/>
            <a:ext cx="47714" cy="47714"/>
          </a:xfrm>
          <a:custGeom>
            <a:avLst/>
            <a:gdLst/>
            <a:ahLst/>
            <a:cxnLst/>
            <a:rect l="l" t="t" r="r" b="b"/>
            <a:pathLst>
              <a:path w="63500" h="63500">
                <a:moveTo>
                  <a:pt x="0" y="63500"/>
                </a:moveTo>
                <a:lnTo>
                  <a:pt x="63500" y="63500"/>
                </a:lnTo>
                <a:lnTo>
                  <a:pt x="63500" y="0"/>
                </a:lnTo>
                <a:lnTo>
                  <a:pt x="0" y="0"/>
                </a:lnTo>
                <a:lnTo>
                  <a:pt x="0" y="63500"/>
                </a:lnTo>
                <a:close/>
              </a:path>
            </a:pathLst>
          </a:custGeom>
          <a:solidFill>
            <a:srgbClr val="9BBB59"/>
          </a:solidFill>
        </p:spPr>
        <p:txBody>
          <a:bodyPr wrap="square" lIns="0" tIns="0" rIns="0" bIns="0" rtlCol="0"/>
          <a:lstStyle/>
          <a:p>
            <a:pPr defTabSz="685800"/>
            <a:endParaRPr sz="1352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86" name="object 86"/>
          <p:cNvSpPr/>
          <p:nvPr/>
        </p:nvSpPr>
        <p:spPr>
          <a:xfrm>
            <a:off x="2455554" y="3053628"/>
            <a:ext cx="47714" cy="47714"/>
          </a:xfrm>
          <a:custGeom>
            <a:avLst/>
            <a:gdLst/>
            <a:ahLst/>
            <a:cxnLst/>
            <a:rect l="l" t="t" r="r" b="b"/>
            <a:pathLst>
              <a:path w="63500" h="63500">
                <a:moveTo>
                  <a:pt x="0" y="0"/>
                </a:moveTo>
                <a:lnTo>
                  <a:pt x="63500" y="0"/>
                </a:lnTo>
                <a:lnTo>
                  <a:pt x="63500" y="63500"/>
                </a:lnTo>
                <a:lnTo>
                  <a:pt x="0" y="63500"/>
                </a:lnTo>
                <a:lnTo>
                  <a:pt x="0" y="0"/>
                </a:lnTo>
                <a:close/>
              </a:path>
            </a:pathLst>
          </a:custGeom>
          <a:ln w="12700">
            <a:solidFill>
              <a:srgbClr val="9BBB59"/>
            </a:solidFill>
          </a:ln>
        </p:spPr>
        <p:txBody>
          <a:bodyPr wrap="square" lIns="0" tIns="0" rIns="0" bIns="0" rtlCol="0"/>
          <a:lstStyle/>
          <a:p>
            <a:pPr defTabSz="685800"/>
            <a:endParaRPr sz="1352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87" name="object 87"/>
          <p:cNvSpPr/>
          <p:nvPr/>
        </p:nvSpPr>
        <p:spPr>
          <a:xfrm>
            <a:off x="2865889" y="3158597"/>
            <a:ext cx="47714" cy="47714"/>
          </a:xfrm>
          <a:custGeom>
            <a:avLst/>
            <a:gdLst/>
            <a:ahLst/>
            <a:cxnLst/>
            <a:rect l="l" t="t" r="r" b="b"/>
            <a:pathLst>
              <a:path w="63500" h="63500">
                <a:moveTo>
                  <a:pt x="0" y="63500"/>
                </a:moveTo>
                <a:lnTo>
                  <a:pt x="63500" y="63500"/>
                </a:lnTo>
                <a:lnTo>
                  <a:pt x="63500" y="0"/>
                </a:lnTo>
                <a:lnTo>
                  <a:pt x="0" y="0"/>
                </a:lnTo>
                <a:lnTo>
                  <a:pt x="0" y="63500"/>
                </a:lnTo>
                <a:close/>
              </a:path>
            </a:pathLst>
          </a:custGeom>
          <a:solidFill>
            <a:srgbClr val="9BBB59"/>
          </a:solidFill>
        </p:spPr>
        <p:txBody>
          <a:bodyPr wrap="square" lIns="0" tIns="0" rIns="0" bIns="0" rtlCol="0"/>
          <a:lstStyle/>
          <a:p>
            <a:pPr defTabSz="685800"/>
            <a:endParaRPr sz="1352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88" name="object 88"/>
          <p:cNvSpPr/>
          <p:nvPr/>
        </p:nvSpPr>
        <p:spPr>
          <a:xfrm>
            <a:off x="2865889" y="3158597"/>
            <a:ext cx="47714" cy="47714"/>
          </a:xfrm>
          <a:custGeom>
            <a:avLst/>
            <a:gdLst/>
            <a:ahLst/>
            <a:cxnLst/>
            <a:rect l="l" t="t" r="r" b="b"/>
            <a:pathLst>
              <a:path w="63500" h="63500">
                <a:moveTo>
                  <a:pt x="0" y="0"/>
                </a:moveTo>
                <a:lnTo>
                  <a:pt x="63500" y="0"/>
                </a:lnTo>
                <a:lnTo>
                  <a:pt x="63500" y="63500"/>
                </a:lnTo>
                <a:lnTo>
                  <a:pt x="0" y="63500"/>
                </a:lnTo>
                <a:lnTo>
                  <a:pt x="0" y="0"/>
                </a:lnTo>
                <a:close/>
              </a:path>
            </a:pathLst>
          </a:custGeom>
          <a:ln w="12700">
            <a:solidFill>
              <a:srgbClr val="9BBB59"/>
            </a:solidFill>
          </a:ln>
        </p:spPr>
        <p:txBody>
          <a:bodyPr wrap="square" lIns="0" tIns="0" rIns="0" bIns="0" rtlCol="0"/>
          <a:lstStyle/>
          <a:p>
            <a:pPr defTabSz="685800"/>
            <a:endParaRPr sz="1352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89" name="object 89"/>
          <p:cNvSpPr/>
          <p:nvPr/>
        </p:nvSpPr>
        <p:spPr>
          <a:xfrm>
            <a:off x="3276223" y="3063171"/>
            <a:ext cx="47714" cy="47714"/>
          </a:xfrm>
          <a:custGeom>
            <a:avLst/>
            <a:gdLst/>
            <a:ahLst/>
            <a:cxnLst/>
            <a:rect l="l" t="t" r="r" b="b"/>
            <a:pathLst>
              <a:path w="63500" h="63500">
                <a:moveTo>
                  <a:pt x="0" y="0"/>
                </a:moveTo>
                <a:lnTo>
                  <a:pt x="63500" y="0"/>
                </a:lnTo>
                <a:lnTo>
                  <a:pt x="63500" y="63500"/>
                </a:lnTo>
                <a:lnTo>
                  <a:pt x="0" y="63500"/>
                </a:lnTo>
                <a:lnTo>
                  <a:pt x="0" y="0"/>
                </a:lnTo>
                <a:close/>
              </a:path>
            </a:pathLst>
          </a:custGeom>
          <a:ln w="12700">
            <a:solidFill>
              <a:srgbClr val="9BBB59"/>
            </a:solidFill>
          </a:ln>
        </p:spPr>
        <p:txBody>
          <a:bodyPr wrap="square" lIns="0" tIns="0" rIns="0" bIns="0" rtlCol="0"/>
          <a:lstStyle/>
          <a:p>
            <a:pPr defTabSz="685800"/>
            <a:endParaRPr sz="1352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90" name="object 90"/>
          <p:cNvSpPr/>
          <p:nvPr/>
        </p:nvSpPr>
        <p:spPr>
          <a:xfrm>
            <a:off x="3686559" y="3082256"/>
            <a:ext cx="47714" cy="47714"/>
          </a:xfrm>
          <a:custGeom>
            <a:avLst/>
            <a:gdLst/>
            <a:ahLst/>
            <a:cxnLst/>
            <a:rect l="l" t="t" r="r" b="b"/>
            <a:pathLst>
              <a:path w="63500" h="63500">
                <a:moveTo>
                  <a:pt x="0" y="63500"/>
                </a:moveTo>
                <a:lnTo>
                  <a:pt x="63500" y="63500"/>
                </a:lnTo>
                <a:lnTo>
                  <a:pt x="63500" y="0"/>
                </a:lnTo>
                <a:lnTo>
                  <a:pt x="0" y="0"/>
                </a:lnTo>
                <a:lnTo>
                  <a:pt x="0" y="63500"/>
                </a:lnTo>
                <a:close/>
              </a:path>
            </a:pathLst>
          </a:custGeom>
          <a:solidFill>
            <a:srgbClr val="9BBB59"/>
          </a:solidFill>
        </p:spPr>
        <p:txBody>
          <a:bodyPr wrap="square" lIns="0" tIns="0" rIns="0" bIns="0" rtlCol="0"/>
          <a:lstStyle/>
          <a:p>
            <a:pPr defTabSz="685800"/>
            <a:endParaRPr sz="1352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91" name="object 91"/>
          <p:cNvSpPr/>
          <p:nvPr/>
        </p:nvSpPr>
        <p:spPr>
          <a:xfrm>
            <a:off x="3686559" y="3082256"/>
            <a:ext cx="47714" cy="47714"/>
          </a:xfrm>
          <a:custGeom>
            <a:avLst/>
            <a:gdLst/>
            <a:ahLst/>
            <a:cxnLst/>
            <a:rect l="l" t="t" r="r" b="b"/>
            <a:pathLst>
              <a:path w="63500" h="63500">
                <a:moveTo>
                  <a:pt x="0" y="0"/>
                </a:moveTo>
                <a:lnTo>
                  <a:pt x="63500" y="0"/>
                </a:lnTo>
                <a:lnTo>
                  <a:pt x="63500" y="63500"/>
                </a:lnTo>
                <a:lnTo>
                  <a:pt x="0" y="63500"/>
                </a:lnTo>
                <a:lnTo>
                  <a:pt x="0" y="0"/>
                </a:lnTo>
                <a:close/>
              </a:path>
            </a:pathLst>
          </a:custGeom>
          <a:ln w="12700">
            <a:solidFill>
              <a:srgbClr val="9BBB59"/>
            </a:solidFill>
          </a:ln>
        </p:spPr>
        <p:txBody>
          <a:bodyPr wrap="square" lIns="0" tIns="0" rIns="0" bIns="0" rtlCol="0"/>
          <a:lstStyle/>
          <a:p>
            <a:pPr defTabSz="685800"/>
            <a:endParaRPr sz="1352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92" name="object 92"/>
          <p:cNvSpPr/>
          <p:nvPr/>
        </p:nvSpPr>
        <p:spPr>
          <a:xfrm>
            <a:off x="4096894" y="3082256"/>
            <a:ext cx="47714" cy="47714"/>
          </a:xfrm>
          <a:custGeom>
            <a:avLst/>
            <a:gdLst/>
            <a:ahLst/>
            <a:cxnLst/>
            <a:rect l="l" t="t" r="r" b="b"/>
            <a:pathLst>
              <a:path w="63500" h="63500">
                <a:moveTo>
                  <a:pt x="0" y="63500"/>
                </a:moveTo>
                <a:lnTo>
                  <a:pt x="63500" y="63500"/>
                </a:lnTo>
                <a:lnTo>
                  <a:pt x="63500" y="0"/>
                </a:lnTo>
                <a:lnTo>
                  <a:pt x="0" y="0"/>
                </a:lnTo>
                <a:lnTo>
                  <a:pt x="0" y="63500"/>
                </a:lnTo>
                <a:close/>
              </a:path>
            </a:pathLst>
          </a:custGeom>
          <a:solidFill>
            <a:srgbClr val="9BBB59"/>
          </a:solidFill>
        </p:spPr>
        <p:txBody>
          <a:bodyPr wrap="square" lIns="0" tIns="0" rIns="0" bIns="0" rtlCol="0"/>
          <a:lstStyle/>
          <a:p>
            <a:pPr defTabSz="685800"/>
            <a:endParaRPr sz="1352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93" name="object 93"/>
          <p:cNvSpPr/>
          <p:nvPr/>
        </p:nvSpPr>
        <p:spPr>
          <a:xfrm>
            <a:off x="4096894" y="3082256"/>
            <a:ext cx="47714" cy="47714"/>
          </a:xfrm>
          <a:custGeom>
            <a:avLst/>
            <a:gdLst/>
            <a:ahLst/>
            <a:cxnLst/>
            <a:rect l="l" t="t" r="r" b="b"/>
            <a:pathLst>
              <a:path w="63500" h="63500">
                <a:moveTo>
                  <a:pt x="0" y="0"/>
                </a:moveTo>
                <a:lnTo>
                  <a:pt x="63500" y="0"/>
                </a:lnTo>
                <a:lnTo>
                  <a:pt x="63500" y="63500"/>
                </a:lnTo>
                <a:lnTo>
                  <a:pt x="0" y="63500"/>
                </a:lnTo>
                <a:lnTo>
                  <a:pt x="0" y="0"/>
                </a:lnTo>
                <a:close/>
              </a:path>
            </a:pathLst>
          </a:custGeom>
          <a:ln w="12700">
            <a:solidFill>
              <a:srgbClr val="9BBB59"/>
            </a:solidFill>
          </a:ln>
        </p:spPr>
        <p:txBody>
          <a:bodyPr wrap="square" lIns="0" tIns="0" rIns="0" bIns="0" rtlCol="0"/>
          <a:lstStyle/>
          <a:p>
            <a:pPr defTabSz="685800"/>
            <a:endParaRPr sz="1352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94" name="object 94"/>
          <p:cNvSpPr/>
          <p:nvPr/>
        </p:nvSpPr>
        <p:spPr>
          <a:xfrm>
            <a:off x="4507228" y="2929573"/>
            <a:ext cx="47714" cy="47714"/>
          </a:xfrm>
          <a:custGeom>
            <a:avLst/>
            <a:gdLst/>
            <a:ahLst/>
            <a:cxnLst/>
            <a:rect l="l" t="t" r="r" b="b"/>
            <a:pathLst>
              <a:path w="63500" h="63500">
                <a:moveTo>
                  <a:pt x="0" y="63500"/>
                </a:moveTo>
                <a:lnTo>
                  <a:pt x="63500" y="63500"/>
                </a:lnTo>
                <a:lnTo>
                  <a:pt x="63500" y="0"/>
                </a:lnTo>
                <a:lnTo>
                  <a:pt x="0" y="0"/>
                </a:lnTo>
                <a:lnTo>
                  <a:pt x="0" y="63500"/>
                </a:lnTo>
                <a:close/>
              </a:path>
            </a:pathLst>
          </a:custGeom>
          <a:solidFill>
            <a:srgbClr val="9BBB59"/>
          </a:solidFill>
        </p:spPr>
        <p:txBody>
          <a:bodyPr wrap="square" lIns="0" tIns="0" rIns="0" bIns="0" rtlCol="0"/>
          <a:lstStyle/>
          <a:p>
            <a:pPr defTabSz="685800"/>
            <a:endParaRPr sz="1352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95" name="object 95"/>
          <p:cNvSpPr/>
          <p:nvPr/>
        </p:nvSpPr>
        <p:spPr>
          <a:xfrm>
            <a:off x="4507228" y="2929573"/>
            <a:ext cx="47714" cy="47714"/>
          </a:xfrm>
          <a:custGeom>
            <a:avLst/>
            <a:gdLst/>
            <a:ahLst/>
            <a:cxnLst/>
            <a:rect l="l" t="t" r="r" b="b"/>
            <a:pathLst>
              <a:path w="63500" h="63500">
                <a:moveTo>
                  <a:pt x="0" y="0"/>
                </a:moveTo>
                <a:lnTo>
                  <a:pt x="63500" y="0"/>
                </a:lnTo>
                <a:lnTo>
                  <a:pt x="63500" y="63500"/>
                </a:lnTo>
                <a:lnTo>
                  <a:pt x="0" y="63500"/>
                </a:lnTo>
                <a:lnTo>
                  <a:pt x="0" y="0"/>
                </a:lnTo>
                <a:close/>
              </a:path>
            </a:pathLst>
          </a:custGeom>
          <a:ln w="12700">
            <a:solidFill>
              <a:srgbClr val="9BBB59"/>
            </a:solidFill>
          </a:ln>
        </p:spPr>
        <p:txBody>
          <a:bodyPr wrap="square" lIns="0" tIns="0" rIns="0" bIns="0" rtlCol="0"/>
          <a:lstStyle/>
          <a:p>
            <a:pPr defTabSz="685800"/>
            <a:endParaRPr sz="1352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96" name="object 96"/>
          <p:cNvSpPr/>
          <p:nvPr/>
        </p:nvSpPr>
        <p:spPr>
          <a:xfrm>
            <a:off x="4917563" y="2939116"/>
            <a:ext cx="47714" cy="47714"/>
          </a:xfrm>
          <a:custGeom>
            <a:avLst/>
            <a:gdLst/>
            <a:ahLst/>
            <a:cxnLst/>
            <a:rect l="l" t="t" r="r" b="b"/>
            <a:pathLst>
              <a:path w="63500" h="63500">
                <a:moveTo>
                  <a:pt x="0" y="63500"/>
                </a:moveTo>
                <a:lnTo>
                  <a:pt x="63500" y="63500"/>
                </a:lnTo>
                <a:lnTo>
                  <a:pt x="63500" y="0"/>
                </a:lnTo>
                <a:lnTo>
                  <a:pt x="0" y="0"/>
                </a:lnTo>
                <a:lnTo>
                  <a:pt x="0" y="63500"/>
                </a:lnTo>
                <a:close/>
              </a:path>
            </a:pathLst>
          </a:custGeom>
          <a:solidFill>
            <a:srgbClr val="9BBB59"/>
          </a:solidFill>
        </p:spPr>
        <p:txBody>
          <a:bodyPr wrap="square" lIns="0" tIns="0" rIns="0" bIns="0" rtlCol="0"/>
          <a:lstStyle/>
          <a:p>
            <a:pPr defTabSz="685800"/>
            <a:endParaRPr sz="1352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97" name="object 97"/>
          <p:cNvSpPr/>
          <p:nvPr/>
        </p:nvSpPr>
        <p:spPr>
          <a:xfrm>
            <a:off x="4917563" y="2939116"/>
            <a:ext cx="47714" cy="47714"/>
          </a:xfrm>
          <a:custGeom>
            <a:avLst/>
            <a:gdLst/>
            <a:ahLst/>
            <a:cxnLst/>
            <a:rect l="l" t="t" r="r" b="b"/>
            <a:pathLst>
              <a:path w="63500" h="63500">
                <a:moveTo>
                  <a:pt x="0" y="0"/>
                </a:moveTo>
                <a:lnTo>
                  <a:pt x="63500" y="0"/>
                </a:lnTo>
                <a:lnTo>
                  <a:pt x="63500" y="63500"/>
                </a:lnTo>
                <a:lnTo>
                  <a:pt x="0" y="63500"/>
                </a:lnTo>
                <a:lnTo>
                  <a:pt x="0" y="0"/>
                </a:lnTo>
                <a:close/>
              </a:path>
            </a:pathLst>
          </a:custGeom>
          <a:ln w="12700">
            <a:solidFill>
              <a:srgbClr val="9BBB59"/>
            </a:solidFill>
          </a:ln>
        </p:spPr>
        <p:txBody>
          <a:bodyPr wrap="square" lIns="0" tIns="0" rIns="0" bIns="0" rtlCol="0"/>
          <a:lstStyle/>
          <a:p>
            <a:pPr defTabSz="685800"/>
            <a:endParaRPr sz="1352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98" name="object 98"/>
          <p:cNvSpPr/>
          <p:nvPr/>
        </p:nvSpPr>
        <p:spPr>
          <a:xfrm>
            <a:off x="5318356" y="3483048"/>
            <a:ext cx="47714" cy="47714"/>
          </a:xfrm>
          <a:custGeom>
            <a:avLst/>
            <a:gdLst/>
            <a:ahLst/>
            <a:cxnLst/>
            <a:rect l="l" t="t" r="r" b="b"/>
            <a:pathLst>
              <a:path w="63500" h="63500">
                <a:moveTo>
                  <a:pt x="0" y="63500"/>
                </a:moveTo>
                <a:lnTo>
                  <a:pt x="63500" y="63500"/>
                </a:lnTo>
                <a:lnTo>
                  <a:pt x="63500" y="0"/>
                </a:lnTo>
                <a:lnTo>
                  <a:pt x="0" y="0"/>
                </a:lnTo>
                <a:lnTo>
                  <a:pt x="0" y="63500"/>
                </a:lnTo>
                <a:close/>
              </a:path>
            </a:pathLst>
          </a:custGeom>
          <a:solidFill>
            <a:srgbClr val="9BBB59"/>
          </a:solidFill>
        </p:spPr>
        <p:txBody>
          <a:bodyPr wrap="square" lIns="0" tIns="0" rIns="0" bIns="0" rtlCol="0"/>
          <a:lstStyle/>
          <a:p>
            <a:pPr defTabSz="685800"/>
            <a:endParaRPr sz="1352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99" name="object 99"/>
          <p:cNvSpPr/>
          <p:nvPr/>
        </p:nvSpPr>
        <p:spPr>
          <a:xfrm>
            <a:off x="5318356" y="3483048"/>
            <a:ext cx="47714" cy="47714"/>
          </a:xfrm>
          <a:custGeom>
            <a:avLst/>
            <a:gdLst/>
            <a:ahLst/>
            <a:cxnLst/>
            <a:rect l="l" t="t" r="r" b="b"/>
            <a:pathLst>
              <a:path w="63500" h="63500">
                <a:moveTo>
                  <a:pt x="0" y="0"/>
                </a:moveTo>
                <a:lnTo>
                  <a:pt x="63500" y="0"/>
                </a:lnTo>
                <a:lnTo>
                  <a:pt x="63500" y="63500"/>
                </a:lnTo>
                <a:lnTo>
                  <a:pt x="0" y="63500"/>
                </a:lnTo>
                <a:lnTo>
                  <a:pt x="0" y="0"/>
                </a:lnTo>
                <a:close/>
              </a:path>
            </a:pathLst>
          </a:custGeom>
          <a:ln w="12700">
            <a:solidFill>
              <a:srgbClr val="9BBB59"/>
            </a:solidFill>
          </a:ln>
        </p:spPr>
        <p:txBody>
          <a:bodyPr wrap="square" lIns="0" tIns="0" rIns="0" bIns="0" rtlCol="0"/>
          <a:lstStyle/>
          <a:p>
            <a:pPr defTabSz="685800"/>
            <a:endParaRPr sz="1352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100" name="object 100"/>
          <p:cNvSpPr/>
          <p:nvPr/>
        </p:nvSpPr>
        <p:spPr>
          <a:xfrm>
            <a:off x="5728691" y="3597560"/>
            <a:ext cx="47714" cy="47714"/>
          </a:xfrm>
          <a:custGeom>
            <a:avLst/>
            <a:gdLst/>
            <a:ahLst/>
            <a:cxnLst/>
            <a:rect l="l" t="t" r="r" b="b"/>
            <a:pathLst>
              <a:path w="63500" h="63500">
                <a:moveTo>
                  <a:pt x="0" y="63500"/>
                </a:moveTo>
                <a:lnTo>
                  <a:pt x="63500" y="63500"/>
                </a:lnTo>
                <a:lnTo>
                  <a:pt x="63500" y="0"/>
                </a:lnTo>
                <a:lnTo>
                  <a:pt x="0" y="0"/>
                </a:lnTo>
                <a:lnTo>
                  <a:pt x="0" y="63500"/>
                </a:lnTo>
                <a:close/>
              </a:path>
            </a:pathLst>
          </a:custGeom>
          <a:solidFill>
            <a:srgbClr val="9BBB59"/>
          </a:solidFill>
        </p:spPr>
        <p:txBody>
          <a:bodyPr wrap="square" lIns="0" tIns="0" rIns="0" bIns="0" rtlCol="0"/>
          <a:lstStyle/>
          <a:p>
            <a:pPr defTabSz="685800"/>
            <a:endParaRPr sz="1352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101" name="object 101"/>
          <p:cNvSpPr/>
          <p:nvPr/>
        </p:nvSpPr>
        <p:spPr>
          <a:xfrm>
            <a:off x="5728691" y="3597560"/>
            <a:ext cx="47714" cy="47714"/>
          </a:xfrm>
          <a:custGeom>
            <a:avLst/>
            <a:gdLst/>
            <a:ahLst/>
            <a:cxnLst/>
            <a:rect l="l" t="t" r="r" b="b"/>
            <a:pathLst>
              <a:path w="63500" h="63500">
                <a:moveTo>
                  <a:pt x="0" y="0"/>
                </a:moveTo>
                <a:lnTo>
                  <a:pt x="63500" y="0"/>
                </a:lnTo>
                <a:lnTo>
                  <a:pt x="63500" y="63500"/>
                </a:lnTo>
                <a:lnTo>
                  <a:pt x="0" y="63500"/>
                </a:lnTo>
                <a:lnTo>
                  <a:pt x="0" y="0"/>
                </a:lnTo>
                <a:close/>
              </a:path>
            </a:pathLst>
          </a:custGeom>
          <a:ln w="12700">
            <a:solidFill>
              <a:srgbClr val="9BBB59"/>
            </a:solidFill>
          </a:ln>
        </p:spPr>
        <p:txBody>
          <a:bodyPr wrap="square" lIns="0" tIns="0" rIns="0" bIns="0" rtlCol="0"/>
          <a:lstStyle/>
          <a:p>
            <a:pPr defTabSz="685800"/>
            <a:endParaRPr sz="1352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102" name="object 102"/>
          <p:cNvSpPr/>
          <p:nvPr/>
        </p:nvSpPr>
        <p:spPr>
          <a:xfrm>
            <a:off x="6139026" y="3836127"/>
            <a:ext cx="47714" cy="47714"/>
          </a:xfrm>
          <a:custGeom>
            <a:avLst/>
            <a:gdLst/>
            <a:ahLst/>
            <a:cxnLst/>
            <a:rect l="l" t="t" r="r" b="b"/>
            <a:pathLst>
              <a:path w="63500" h="63500">
                <a:moveTo>
                  <a:pt x="0" y="63500"/>
                </a:moveTo>
                <a:lnTo>
                  <a:pt x="63500" y="63500"/>
                </a:lnTo>
                <a:lnTo>
                  <a:pt x="63500" y="0"/>
                </a:lnTo>
                <a:lnTo>
                  <a:pt x="0" y="0"/>
                </a:lnTo>
                <a:lnTo>
                  <a:pt x="0" y="63500"/>
                </a:lnTo>
                <a:close/>
              </a:path>
            </a:pathLst>
          </a:custGeom>
          <a:solidFill>
            <a:srgbClr val="9BBB59"/>
          </a:solidFill>
        </p:spPr>
        <p:txBody>
          <a:bodyPr wrap="square" lIns="0" tIns="0" rIns="0" bIns="0" rtlCol="0"/>
          <a:lstStyle/>
          <a:p>
            <a:pPr defTabSz="685800"/>
            <a:endParaRPr sz="1352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103" name="object 103"/>
          <p:cNvSpPr/>
          <p:nvPr/>
        </p:nvSpPr>
        <p:spPr>
          <a:xfrm>
            <a:off x="6139026" y="3836127"/>
            <a:ext cx="47714" cy="47714"/>
          </a:xfrm>
          <a:custGeom>
            <a:avLst/>
            <a:gdLst/>
            <a:ahLst/>
            <a:cxnLst/>
            <a:rect l="l" t="t" r="r" b="b"/>
            <a:pathLst>
              <a:path w="63500" h="63500">
                <a:moveTo>
                  <a:pt x="0" y="0"/>
                </a:moveTo>
                <a:lnTo>
                  <a:pt x="63500" y="0"/>
                </a:lnTo>
                <a:lnTo>
                  <a:pt x="63500" y="63500"/>
                </a:lnTo>
                <a:lnTo>
                  <a:pt x="0" y="63500"/>
                </a:lnTo>
                <a:lnTo>
                  <a:pt x="0" y="0"/>
                </a:lnTo>
                <a:close/>
              </a:path>
            </a:pathLst>
          </a:custGeom>
          <a:ln w="12700">
            <a:solidFill>
              <a:srgbClr val="9BBB59"/>
            </a:solidFill>
          </a:ln>
        </p:spPr>
        <p:txBody>
          <a:bodyPr wrap="square" lIns="0" tIns="0" rIns="0" bIns="0" rtlCol="0"/>
          <a:lstStyle/>
          <a:p>
            <a:pPr defTabSz="685800"/>
            <a:endParaRPr sz="1352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104" name="object 104"/>
          <p:cNvSpPr/>
          <p:nvPr/>
        </p:nvSpPr>
        <p:spPr>
          <a:xfrm>
            <a:off x="6549361" y="3950639"/>
            <a:ext cx="47714" cy="47714"/>
          </a:xfrm>
          <a:custGeom>
            <a:avLst/>
            <a:gdLst/>
            <a:ahLst/>
            <a:cxnLst/>
            <a:rect l="l" t="t" r="r" b="b"/>
            <a:pathLst>
              <a:path w="63500" h="63500">
                <a:moveTo>
                  <a:pt x="0" y="63500"/>
                </a:moveTo>
                <a:lnTo>
                  <a:pt x="63500" y="63500"/>
                </a:lnTo>
                <a:lnTo>
                  <a:pt x="63500" y="0"/>
                </a:lnTo>
                <a:lnTo>
                  <a:pt x="0" y="0"/>
                </a:lnTo>
                <a:lnTo>
                  <a:pt x="0" y="63500"/>
                </a:lnTo>
                <a:close/>
              </a:path>
            </a:pathLst>
          </a:custGeom>
          <a:solidFill>
            <a:srgbClr val="9BBB59"/>
          </a:solidFill>
        </p:spPr>
        <p:txBody>
          <a:bodyPr wrap="square" lIns="0" tIns="0" rIns="0" bIns="0" rtlCol="0"/>
          <a:lstStyle/>
          <a:p>
            <a:pPr defTabSz="685800"/>
            <a:endParaRPr sz="1352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105" name="object 105"/>
          <p:cNvSpPr/>
          <p:nvPr/>
        </p:nvSpPr>
        <p:spPr>
          <a:xfrm>
            <a:off x="6549361" y="3950639"/>
            <a:ext cx="47714" cy="47714"/>
          </a:xfrm>
          <a:custGeom>
            <a:avLst/>
            <a:gdLst/>
            <a:ahLst/>
            <a:cxnLst/>
            <a:rect l="l" t="t" r="r" b="b"/>
            <a:pathLst>
              <a:path w="63500" h="63500">
                <a:moveTo>
                  <a:pt x="0" y="0"/>
                </a:moveTo>
                <a:lnTo>
                  <a:pt x="63500" y="0"/>
                </a:lnTo>
                <a:lnTo>
                  <a:pt x="63500" y="63500"/>
                </a:lnTo>
                <a:lnTo>
                  <a:pt x="0" y="63500"/>
                </a:lnTo>
                <a:lnTo>
                  <a:pt x="0" y="0"/>
                </a:lnTo>
                <a:close/>
              </a:path>
            </a:pathLst>
          </a:custGeom>
          <a:ln w="12700">
            <a:solidFill>
              <a:srgbClr val="9BBB59"/>
            </a:solidFill>
          </a:ln>
        </p:spPr>
        <p:txBody>
          <a:bodyPr wrap="square" lIns="0" tIns="0" rIns="0" bIns="0" rtlCol="0"/>
          <a:lstStyle/>
          <a:p>
            <a:pPr defTabSz="685800"/>
            <a:endParaRPr sz="1352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106" name="object 106"/>
          <p:cNvSpPr/>
          <p:nvPr/>
        </p:nvSpPr>
        <p:spPr>
          <a:xfrm>
            <a:off x="6959695" y="4026980"/>
            <a:ext cx="47714" cy="47714"/>
          </a:xfrm>
          <a:custGeom>
            <a:avLst/>
            <a:gdLst/>
            <a:ahLst/>
            <a:cxnLst/>
            <a:rect l="l" t="t" r="r" b="b"/>
            <a:pathLst>
              <a:path w="63500" h="63500">
                <a:moveTo>
                  <a:pt x="0" y="63500"/>
                </a:moveTo>
                <a:lnTo>
                  <a:pt x="63500" y="63500"/>
                </a:lnTo>
                <a:lnTo>
                  <a:pt x="63500" y="0"/>
                </a:lnTo>
                <a:lnTo>
                  <a:pt x="0" y="0"/>
                </a:lnTo>
                <a:lnTo>
                  <a:pt x="0" y="63500"/>
                </a:lnTo>
                <a:close/>
              </a:path>
            </a:pathLst>
          </a:custGeom>
          <a:solidFill>
            <a:srgbClr val="9BBB59"/>
          </a:solidFill>
        </p:spPr>
        <p:txBody>
          <a:bodyPr wrap="square" lIns="0" tIns="0" rIns="0" bIns="0" rtlCol="0"/>
          <a:lstStyle/>
          <a:p>
            <a:pPr defTabSz="685800"/>
            <a:endParaRPr sz="1352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107" name="object 107"/>
          <p:cNvSpPr/>
          <p:nvPr/>
        </p:nvSpPr>
        <p:spPr>
          <a:xfrm>
            <a:off x="6959695" y="4026980"/>
            <a:ext cx="47714" cy="47714"/>
          </a:xfrm>
          <a:custGeom>
            <a:avLst/>
            <a:gdLst/>
            <a:ahLst/>
            <a:cxnLst/>
            <a:rect l="l" t="t" r="r" b="b"/>
            <a:pathLst>
              <a:path w="63500" h="63500">
                <a:moveTo>
                  <a:pt x="0" y="0"/>
                </a:moveTo>
                <a:lnTo>
                  <a:pt x="63500" y="0"/>
                </a:lnTo>
                <a:lnTo>
                  <a:pt x="63500" y="63500"/>
                </a:lnTo>
                <a:lnTo>
                  <a:pt x="0" y="63500"/>
                </a:lnTo>
                <a:lnTo>
                  <a:pt x="0" y="0"/>
                </a:lnTo>
                <a:close/>
              </a:path>
            </a:pathLst>
          </a:custGeom>
          <a:ln w="12700">
            <a:solidFill>
              <a:srgbClr val="9BBB59"/>
            </a:solidFill>
          </a:ln>
        </p:spPr>
        <p:txBody>
          <a:bodyPr wrap="square" lIns="0" tIns="0" rIns="0" bIns="0" rtlCol="0"/>
          <a:lstStyle/>
          <a:p>
            <a:pPr defTabSz="685800"/>
            <a:endParaRPr sz="1352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108" name="object 108"/>
          <p:cNvSpPr/>
          <p:nvPr/>
        </p:nvSpPr>
        <p:spPr>
          <a:xfrm>
            <a:off x="7370031" y="4189206"/>
            <a:ext cx="47714" cy="4772"/>
          </a:xfrm>
          <a:custGeom>
            <a:avLst/>
            <a:gdLst/>
            <a:ahLst/>
            <a:cxnLst/>
            <a:rect l="l" t="t" r="r" b="b"/>
            <a:pathLst>
              <a:path w="63500" h="6350">
                <a:moveTo>
                  <a:pt x="0" y="6350"/>
                </a:moveTo>
                <a:lnTo>
                  <a:pt x="63500" y="6350"/>
                </a:lnTo>
                <a:lnTo>
                  <a:pt x="63500" y="0"/>
                </a:lnTo>
                <a:lnTo>
                  <a:pt x="0" y="0"/>
                </a:lnTo>
                <a:lnTo>
                  <a:pt x="0" y="6350"/>
                </a:lnTo>
                <a:close/>
              </a:path>
            </a:pathLst>
          </a:custGeom>
          <a:solidFill>
            <a:srgbClr val="9BBB59"/>
          </a:solidFill>
        </p:spPr>
        <p:txBody>
          <a:bodyPr wrap="square" lIns="0" tIns="0" rIns="0" bIns="0" rtlCol="0"/>
          <a:lstStyle/>
          <a:p>
            <a:pPr defTabSz="685800"/>
            <a:endParaRPr sz="1352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109" name="object 109"/>
          <p:cNvSpPr/>
          <p:nvPr/>
        </p:nvSpPr>
        <p:spPr>
          <a:xfrm>
            <a:off x="7370031" y="4189206"/>
            <a:ext cx="47714" cy="47714"/>
          </a:xfrm>
          <a:custGeom>
            <a:avLst/>
            <a:gdLst/>
            <a:ahLst/>
            <a:cxnLst/>
            <a:rect l="l" t="t" r="r" b="b"/>
            <a:pathLst>
              <a:path w="63500" h="63500">
                <a:moveTo>
                  <a:pt x="0" y="0"/>
                </a:moveTo>
                <a:lnTo>
                  <a:pt x="63500" y="0"/>
                </a:lnTo>
                <a:lnTo>
                  <a:pt x="63500" y="63500"/>
                </a:lnTo>
                <a:lnTo>
                  <a:pt x="0" y="63500"/>
                </a:lnTo>
                <a:lnTo>
                  <a:pt x="0" y="0"/>
                </a:lnTo>
                <a:close/>
              </a:path>
            </a:pathLst>
          </a:custGeom>
          <a:ln w="12700">
            <a:solidFill>
              <a:srgbClr val="9BBB59"/>
            </a:solidFill>
          </a:ln>
        </p:spPr>
        <p:txBody>
          <a:bodyPr wrap="square" lIns="0" tIns="0" rIns="0" bIns="0" rtlCol="0"/>
          <a:lstStyle/>
          <a:p>
            <a:pPr defTabSz="685800"/>
            <a:endParaRPr sz="1352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110" name="object 110"/>
          <p:cNvSpPr/>
          <p:nvPr/>
        </p:nvSpPr>
        <p:spPr>
          <a:xfrm>
            <a:off x="1666257" y="2980494"/>
            <a:ext cx="5735146" cy="1030609"/>
          </a:xfrm>
          <a:custGeom>
            <a:avLst/>
            <a:gdLst/>
            <a:ahLst/>
            <a:cxnLst/>
            <a:rect l="l" t="t" r="r" b="b"/>
            <a:pathLst>
              <a:path w="7632700" h="1371600">
                <a:moveTo>
                  <a:pt x="0" y="1041400"/>
                </a:moveTo>
                <a:lnTo>
                  <a:pt x="546100" y="419100"/>
                </a:lnTo>
                <a:lnTo>
                  <a:pt x="1092200" y="0"/>
                </a:lnTo>
                <a:lnTo>
                  <a:pt x="1638300" y="25400"/>
                </a:lnTo>
                <a:lnTo>
                  <a:pt x="2184400" y="177800"/>
                </a:lnTo>
                <a:lnTo>
                  <a:pt x="2730500" y="241300"/>
                </a:lnTo>
                <a:lnTo>
                  <a:pt x="3276600" y="355600"/>
                </a:lnTo>
                <a:lnTo>
                  <a:pt x="3822700" y="190500"/>
                </a:lnTo>
                <a:lnTo>
                  <a:pt x="4368800" y="254000"/>
                </a:lnTo>
                <a:lnTo>
                  <a:pt x="4902200" y="558800"/>
                </a:lnTo>
                <a:lnTo>
                  <a:pt x="5448300" y="660400"/>
                </a:lnTo>
                <a:lnTo>
                  <a:pt x="5994400" y="0"/>
                </a:lnTo>
                <a:lnTo>
                  <a:pt x="6540500" y="1168400"/>
                </a:lnTo>
                <a:lnTo>
                  <a:pt x="7086600" y="1371600"/>
                </a:lnTo>
                <a:lnTo>
                  <a:pt x="7632700" y="1270000"/>
                </a:lnTo>
              </a:path>
            </a:pathLst>
          </a:custGeom>
          <a:ln w="38100">
            <a:solidFill>
              <a:srgbClr val="8064A2"/>
            </a:solidFill>
          </a:ln>
        </p:spPr>
        <p:txBody>
          <a:bodyPr wrap="square" lIns="0" tIns="0" rIns="0" bIns="0" rtlCol="0"/>
          <a:lstStyle/>
          <a:p>
            <a:pPr defTabSz="685800"/>
            <a:endParaRPr sz="1352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111" name="object 111"/>
          <p:cNvSpPr/>
          <p:nvPr/>
        </p:nvSpPr>
        <p:spPr>
          <a:xfrm>
            <a:off x="1639656" y="3726387"/>
            <a:ext cx="57256" cy="57256"/>
          </a:xfrm>
          <a:custGeom>
            <a:avLst/>
            <a:gdLst/>
            <a:ahLst/>
            <a:cxnLst/>
            <a:rect l="l" t="t" r="r" b="b"/>
            <a:pathLst>
              <a:path w="76200" h="76200">
                <a:moveTo>
                  <a:pt x="0" y="76200"/>
                </a:moveTo>
                <a:lnTo>
                  <a:pt x="76200" y="76200"/>
                </a:lnTo>
                <a:lnTo>
                  <a:pt x="76200" y="0"/>
                </a:lnTo>
                <a:lnTo>
                  <a:pt x="0" y="0"/>
                </a:lnTo>
                <a:lnTo>
                  <a:pt x="0" y="76200"/>
                </a:lnTo>
                <a:close/>
              </a:path>
            </a:pathLst>
          </a:custGeom>
          <a:solidFill>
            <a:srgbClr val="8064A2"/>
          </a:solidFill>
        </p:spPr>
        <p:txBody>
          <a:bodyPr wrap="square" lIns="0" tIns="0" rIns="0" bIns="0" rtlCol="0"/>
          <a:lstStyle/>
          <a:p>
            <a:pPr defTabSz="685800"/>
            <a:endParaRPr sz="1352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112" name="object 112"/>
          <p:cNvSpPr/>
          <p:nvPr/>
        </p:nvSpPr>
        <p:spPr>
          <a:xfrm>
            <a:off x="2049991" y="3258796"/>
            <a:ext cx="57256" cy="57256"/>
          </a:xfrm>
          <a:custGeom>
            <a:avLst/>
            <a:gdLst/>
            <a:ahLst/>
            <a:cxnLst/>
            <a:rect l="l" t="t" r="r" b="b"/>
            <a:pathLst>
              <a:path w="76200" h="76200">
                <a:moveTo>
                  <a:pt x="0" y="76200"/>
                </a:moveTo>
                <a:lnTo>
                  <a:pt x="76200" y="76200"/>
                </a:lnTo>
                <a:lnTo>
                  <a:pt x="76200" y="0"/>
                </a:lnTo>
                <a:lnTo>
                  <a:pt x="0" y="0"/>
                </a:lnTo>
                <a:lnTo>
                  <a:pt x="0" y="76200"/>
                </a:lnTo>
                <a:close/>
              </a:path>
            </a:pathLst>
          </a:custGeom>
          <a:solidFill>
            <a:srgbClr val="8064A2"/>
          </a:solidFill>
        </p:spPr>
        <p:txBody>
          <a:bodyPr wrap="square" lIns="0" tIns="0" rIns="0" bIns="0" rtlCol="0"/>
          <a:lstStyle/>
          <a:p>
            <a:pPr defTabSz="685800"/>
            <a:endParaRPr sz="1352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113" name="object 113"/>
          <p:cNvSpPr/>
          <p:nvPr/>
        </p:nvSpPr>
        <p:spPr>
          <a:xfrm>
            <a:off x="2460326" y="2953431"/>
            <a:ext cx="57256" cy="57256"/>
          </a:xfrm>
          <a:custGeom>
            <a:avLst/>
            <a:gdLst/>
            <a:ahLst/>
            <a:cxnLst/>
            <a:rect l="l" t="t" r="r" b="b"/>
            <a:pathLst>
              <a:path w="76200" h="76200">
                <a:moveTo>
                  <a:pt x="0" y="76200"/>
                </a:moveTo>
                <a:lnTo>
                  <a:pt x="76200" y="76200"/>
                </a:lnTo>
                <a:lnTo>
                  <a:pt x="76200" y="0"/>
                </a:lnTo>
                <a:lnTo>
                  <a:pt x="0" y="0"/>
                </a:lnTo>
                <a:lnTo>
                  <a:pt x="0" y="76200"/>
                </a:lnTo>
                <a:close/>
              </a:path>
            </a:pathLst>
          </a:custGeom>
          <a:solidFill>
            <a:srgbClr val="8064A2"/>
          </a:solidFill>
        </p:spPr>
        <p:txBody>
          <a:bodyPr wrap="square" lIns="0" tIns="0" rIns="0" bIns="0" rtlCol="0"/>
          <a:lstStyle/>
          <a:p>
            <a:pPr defTabSz="685800"/>
            <a:endParaRPr sz="1352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114" name="object 114"/>
          <p:cNvSpPr/>
          <p:nvPr/>
        </p:nvSpPr>
        <p:spPr>
          <a:xfrm>
            <a:off x="2870661" y="2962972"/>
            <a:ext cx="57256" cy="38171"/>
          </a:xfrm>
          <a:custGeom>
            <a:avLst/>
            <a:gdLst/>
            <a:ahLst/>
            <a:cxnLst/>
            <a:rect l="l" t="t" r="r" b="b"/>
            <a:pathLst>
              <a:path w="76200" h="50800">
                <a:moveTo>
                  <a:pt x="0" y="50800"/>
                </a:moveTo>
                <a:lnTo>
                  <a:pt x="76200" y="50800"/>
                </a:lnTo>
                <a:lnTo>
                  <a:pt x="76200" y="0"/>
                </a:lnTo>
                <a:lnTo>
                  <a:pt x="0" y="0"/>
                </a:lnTo>
                <a:lnTo>
                  <a:pt x="0" y="50800"/>
                </a:lnTo>
                <a:close/>
              </a:path>
            </a:pathLst>
          </a:custGeom>
          <a:solidFill>
            <a:srgbClr val="8064A2"/>
          </a:solidFill>
        </p:spPr>
        <p:txBody>
          <a:bodyPr wrap="square" lIns="0" tIns="0" rIns="0" bIns="0" rtlCol="0"/>
          <a:lstStyle/>
          <a:p>
            <a:pPr defTabSz="685800"/>
            <a:endParaRPr sz="1352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115" name="object 115"/>
          <p:cNvSpPr/>
          <p:nvPr/>
        </p:nvSpPr>
        <p:spPr>
          <a:xfrm>
            <a:off x="3271453" y="3096570"/>
            <a:ext cx="57256" cy="38171"/>
          </a:xfrm>
          <a:custGeom>
            <a:avLst/>
            <a:gdLst/>
            <a:ahLst/>
            <a:cxnLst/>
            <a:rect l="l" t="t" r="r" b="b"/>
            <a:pathLst>
              <a:path w="76200" h="50800">
                <a:moveTo>
                  <a:pt x="0" y="50800"/>
                </a:moveTo>
                <a:lnTo>
                  <a:pt x="76200" y="50800"/>
                </a:lnTo>
                <a:lnTo>
                  <a:pt x="76200" y="0"/>
                </a:lnTo>
                <a:lnTo>
                  <a:pt x="0" y="0"/>
                </a:lnTo>
                <a:lnTo>
                  <a:pt x="0" y="50800"/>
                </a:lnTo>
                <a:close/>
              </a:path>
            </a:pathLst>
          </a:custGeom>
          <a:solidFill>
            <a:srgbClr val="8064A2"/>
          </a:solidFill>
        </p:spPr>
        <p:txBody>
          <a:bodyPr wrap="square" lIns="0" tIns="0" rIns="0" bIns="0" rtlCol="0"/>
          <a:lstStyle/>
          <a:p>
            <a:pPr defTabSz="685800"/>
            <a:endParaRPr sz="1352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116" name="object 116"/>
          <p:cNvSpPr/>
          <p:nvPr/>
        </p:nvSpPr>
        <p:spPr>
          <a:xfrm>
            <a:off x="3681788" y="3134742"/>
            <a:ext cx="57256" cy="57256"/>
          </a:xfrm>
          <a:custGeom>
            <a:avLst/>
            <a:gdLst/>
            <a:ahLst/>
            <a:cxnLst/>
            <a:rect l="l" t="t" r="r" b="b"/>
            <a:pathLst>
              <a:path w="76200" h="76200">
                <a:moveTo>
                  <a:pt x="0" y="76200"/>
                </a:moveTo>
                <a:lnTo>
                  <a:pt x="76200" y="76200"/>
                </a:lnTo>
                <a:lnTo>
                  <a:pt x="76200" y="0"/>
                </a:lnTo>
                <a:lnTo>
                  <a:pt x="0" y="0"/>
                </a:lnTo>
                <a:lnTo>
                  <a:pt x="0" y="76200"/>
                </a:lnTo>
                <a:close/>
              </a:path>
            </a:pathLst>
          </a:custGeom>
          <a:solidFill>
            <a:srgbClr val="8064A2"/>
          </a:solidFill>
        </p:spPr>
        <p:txBody>
          <a:bodyPr wrap="square" lIns="0" tIns="0" rIns="0" bIns="0" rtlCol="0"/>
          <a:lstStyle/>
          <a:p>
            <a:pPr defTabSz="685800"/>
            <a:endParaRPr sz="1352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117" name="object 117"/>
          <p:cNvSpPr/>
          <p:nvPr/>
        </p:nvSpPr>
        <p:spPr>
          <a:xfrm>
            <a:off x="4092123" y="3211083"/>
            <a:ext cx="57256" cy="57256"/>
          </a:xfrm>
          <a:custGeom>
            <a:avLst/>
            <a:gdLst/>
            <a:ahLst/>
            <a:cxnLst/>
            <a:rect l="l" t="t" r="r" b="b"/>
            <a:pathLst>
              <a:path w="76200" h="76200">
                <a:moveTo>
                  <a:pt x="0" y="76200"/>
                </a:moveTo>
                <a:lnTo>
                  <a:pt x="76200" y="76200"/>
                </a:lnTo>
                <a:lnTo>
                  <a:pt x="76200" y="0"/>
                </a:lnTo>
                <a:lnTo>
                  <a:pt x="0" y="0"/>
                </a:lnTo>
                <a:lnTo>
                  <a:pt x="0" y="76200"/>
                </a:lnTo>
                <a:close/>
              </a:path>
            </a:pathLst>
          </a:custGeom>
          <a:solidFill>
            <a:srgbClr val="8064A2"/>
          </a:solidFill>
        </p:spPr>
        <p:txBody>
          <a:bodyPr wrap="square" lIns="0" tIns="0" rIns="0" bIns="0" rtlCol="0"/>
          <a:lstStyle/>
          <a:p>
            <a:pPr defTabSz="685800"/>
            <a:endParaRPr sz="1352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118" name="object 118"/>
          <p:cNvSpPr/>
          <p:nvPr/>
        </p:nvSpPr>
        <p:spPr>
          <a:xfrm>
            <a:off x="4502457" y="3096570"/>
            <a:ext cx="57256" cy="57256"/>
          </a:xfrm>
          <a:custGeom>
            <a:avLst/>
            <a:gdLst/>
            <a:ahLst/>
            <a:cxnLst/>
            <a:rect l="l" t="t" r="r" b="b"/>
            <a:pathLst>
              <a:path w="76200" h="76200">
                <a:moveTo>
                  <a:pt x="0" y="76200"/>
                </a:moveTo>
                <a:lnTo>
                  <a:pt x="76200" y="76200"/>
                </a:lnTo>
                <a:lnTo>
                  <a:pt x="76200" y="0"/>
                </a:lnTo>
                <a:lnTo>
                  <a:pt x="0" y="0"/>
                </a:lnTo>
                <a:lnTo>
                  <a:pt x="0" y="76200"/>
                </a:lnTo>
                <a:close/>
              </a:path>
            </a:pathLst>
          </a:custGeom>
          <a:solidFill>
            <a:srgbClr val="8064A2"/>
          </a:solidFill>
        </p:spPr>
        <p:txBody>
          <a:bodyPr wrap="square" lIns="0" tIns="0" rIns="0" bIns="0" rtlCol="0"/>
          <a:lstStyle/>
          <a:p>
            <a:pPr defTabSz="685800"/>
            <a:endParaRPr sz="1352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119" name="object 119"/>
          <p:cNvSpPr/>
          <p:nvPr/>
        </p:nvSpPr>
        <p:spPr>
          <a:xfrm>
            <a:off x="4912793" y="3144284"/>
            <a:ext cx="57256" cy="57256"/>
          </a:xfrm>
          <a:custGeom>
            <a:avLst/>
            <a:gdLst/>
            <a:ahLst/>
            <a:cxnLst/>
            <a:rect l="l" t="t" r="r" b="b"/>
            <a:pathLst>
              <a:path w="76200" h="76200">
                <a:moveTo>
                  <a:pt x="0" y="76200"/>
                </a:moveTo>
                <a:lnTo>
                  <a:pt x="76200" y="76200"/>
                </a:lnTo>
                <a:lnTo>
                  <a:pt x="76200" y="0"/>
                </a:lnTo>
                <a:lnTo>
                  <a:pt x="0" y="0"/>
                </a:lnTo>
                <a:lnTo>
                  <a:pt x="0" y="76200"/>
                </a:lnTo>
                <a:close/>
              </a:path>
            </a:pathLst>
          </a:custGeom>
          <a:solidFill>
            <a:srgbClr val="8064A2"/>
          </a:solidFill>
        </p:spPr>
        <p:txBody>
          <a:bodyPr wrap="square" lIns="0" tIns="0" rIns="0" bIns="0" rtlCol="0"/>
          <a:lstStyle/>
          <a:p>
            <a:pPr defTabSz="685800"/>
            <a:endParaRPr sz="1352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120" name="object 120"/>
          <p:cNvSpPr/>
          <p:nvPr/>
        </p:nvSpPr>
        <p:spPr>
          <a:xfrm>
            <a:off x="5323128" y="3363765"/>
            <a:ext cx="57256" cy="57256"/>
          </a:xfrm>
          <a:custGeom>
            <a:avLst/>
            <a:gdLst/>
            <a:ahLst/>
            <a:cxnLst/>
            <a:rect l="l" t="t" r="r" b="b"/>
            <a:pathLst>
              <a:path w="76200" h="76200">
                <a:moveTo>
                  <a:pt x="0" y="76200"/>
                </a:moveTo>
                <a:lnTo>
                  <a:pt x="76200" y="76200"/>
                </a:lnTo>
                <a:lnTo>
                  <a:pt x="76200" y="0"/>
                </a:lnTo>
                <a:lnTo>
                  <a:pt x="0" y="0"/>
                </a:lnTo>
                <a:lnTo>
                  <a:pt x="0" y="76200"/>
                </a:lnTo>
                <a:close/>
              </a:path>
            </a:pathLst>
          </a:custGeom>
          <a:solidFill>
            <a:srgbClr val="8064A2"/>
          </a:solidFill>
        </p:spPr>
        <p:txBody>
          <a:bodyPr wrap="square" lIns="0" tIns="0" rIns="0" bIns="0" rtlCol="0"/>
          <a:lstStyle/>
          <a:p>
            <a:pPr defTabSz="685800"/>
            <a:endParaRPr sz="1352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121" name="object 121"/>
          <p:cNvSpPr/>
          <p:nvPr/>
        </p:nvSpPr>
        <p:spPr>
          <a:xfrm>
            <a:off x="5733463" y="3449649"/>
            <a:ext cx="57256" cy="57256"/>
          </a:xfrm>
          <a:custGeom>
            <a:avLst/>
            <a:gdLst/>
            <a:ahLst/>
            <a:cxnLst/>
            <a:rect l="l" t="t" r="r" b="b"/>
            <a:pathLst>
              <a:path w="76200" h="76200">
                <a:moveTo>
                  <a:pt x="0" y="76200"/>
                </a:moveTo>
                <a:lnTo>
                  <a:pt x="76200" y="76200"/>
                </a:lnTo>
                <a:lnTo>
                  <a:pt x="76200" y="0"/>
                </a:lnTo>
                <a:lnTo>
                  <a:pt x="0" y="0"/>
                </a:lnTo>
                <a:lnTo>
                  <a:pt x="0" y="76200"/>
                </a:lnTo>
                <a:close/>
              </a:path>
            </a:pathLst>
          </a:custGeom>
          <a:solidFill>
            <a:srgbClr val="8064A2"/>
          </a:solidFill>
        </p:spPr>
        <p:txBody>
          <a:bodyPr wrap="square" lIns="0" tIns="0" rIns="0" bIns="0" rtlCol="0"/>
          <a:lstStyle/>
          <a:p>
            <a:pPr defTabSz="685800"/>
            <a:endParaRPr sz="1352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122" name="object 122"/>
          <p:cNvSpPr/>
          <p:nvPr/>
        </p:nvSpPr>
        <p:spPr>
          <a:xfrm>
            <a:off x="6143798" y="2943888"/>
            <a:ext cx="57256" cy="57256"/>
          </a:xfrm>
          <a:custGeom>
            <a:avLst/>
            <a:gdLst/>
            <a:ahLst/>
            <a:cxnLst/>
            <a:rect l="l" t="t" r="r" b="b"/>
            <a:pathLst>
              <a:path w="76200" h="76200">
                <a:moveTo>
                  <a:pt x="0" y="76200"/>
                </a:moveTo>
                <a:lnTo>
                  <a:pt x="76200" y="76200"/>
                </a:lnTo>
                <a:lnTo>
                  <a:pt x="76200" y="0"/>
                </a:lnTo>
                <a:lnTo>
                  <a:pt x="0" y="0"/>
                </a:lnTo>
                <a:lnTo>
                  <a:pt x="0" y="76200"/>
                </a:lnTo>
                <a:close/>
              </a:path>
            </a:pathLst>
          </a:custGeom>
          <a:solidFill>
            <a:srgbClr val="8064A2"/>
          </a:solidFill>
        </p:spPr>
        <p:txBody>
          <a:bodyPr wrap="square" lIns="0" tIns="0" rIns="0" bIns="0" rtlCol="0"/>
          <a:lstStyle/>
          <a:p>
            <a:pPr defTabSz="685800"/>
            <a:endParaRPr sz="1352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123" name="object 123"/>
          <p:cNvSpPr/>
          <p:nvPr/>
        </p:nvSpPr>
        <p:spPr>
          <a:xfrm>
            <a:off x="6554133" y="3821814"/>
            <a:ext cx="57256" cy="57256"/>
          </a:xfrm>
          <a:custGeom>
            <a:avLst/>
            <a:gdLst/>
            <a:ahLst/>
            <a:cxnLst/>
            <a:rect l="l" t="t" r="r" b="b"/>
            <a:pathLst>
              <a:path w="76200" h="76200">
                <a:moveTo>
                  <a:pt x="0" y="76200"/>
                </a:moveTo>
                <a:lnTo>
                  <a:pt x="76200" y="76200"/>
                </a:lnTo>
                <a:lnTo>
                  <a:pt x="76200" y="0"/>
                </a:lnTo>
                <a:lnTo>
                  <a:pt x="0" y="0"/>
                </a:lnTo>
                <a:lnTo>
                  <a:pt x="0" y="76200"/>
                </a:lnTo>
                <a:close/>
              </a:path>
            </a:pathLst>
          </a:custGeom>
          <a:solidFill>
            <a:srgbClr val="8064A2"/>
          </a:solidFill>
        </p:spPr>
        <p:txBody>
          <a:bodyPr wrap="square" lIns="0" tIns="0" rIns="0" bIns="0" rtlCol="0"/>
          <a:lstStyle/>
          <a:p>
            <a:pPr defTabSz="685800"/>
            <a:endParaRPr sz="1352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124" name="object 124"/>
          <p:cNvSpPr/>
          <p:nvPr/>
        </p:nvSpPr>
        <p:spPr>
          <a:xfrm>
            <a:off x="6964468" y="3984039"/>
            <a:ext cx="57256" cy="57256"/>
          </a:xfrm>
          <a:custGeom>
            <a:avLst/>
            <a:gdLst/>
            <a:ahLst/>
            <a:cxnLst/>
            <a:rect l="l" t="t" r="r" b="b"/>
            <a:pathLst>
              <a:path w="76200" h="76200">
                <a:moveTo>
                  <a:pt x="0" y="76200"/>
                </a:moveTo>
                <a:lnTo>
                  <a:pt x="76200" y="76200"/>
                </a:lnTo>
                <a:lnTo>
                  <a:pt x="76200" y="0"/>
                </a:lnTo>
                <a:lnTo>
                  <a:pt x="0" y="0"/>
                </a:lnTo>
                <a:lnTo>
                  <a:pt x="0" y="76200"/>
                </a:lnTo>
                <a:close/>
              </a:path>
            </a:pathLst>
          </a:custGeom>
          <a:solidFill>
            <a:srgbClr val="8064A2"/>
          </a:solidFill>
        </p:spPr>
        <p:txBody>
          <a:bodyPr wrap="square" lIns="0" tIns="0" rIns="0" bIns="0" rtlCol="0"/>
          <a:lstStyle/>
          <a:p>
            <a:pPr defTabSz="685800"/>
            <a:endParaRPr sz="1352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125" name="object 125"/>
          <p:cNvSpPr/>
          <p:nvPr/>
        </p:nvSpPr>
        <p:spPr>
          <a:xfrm>
            <a:off x="7365260" y="3898155"/>
            <a:ext cx="57256" cy="57256"/>
          </a:xfrm>
          <a:custGeom>
            <a:avLst/>
            <a:gdLst/>
            <a:ahLst/>
            <a:cxnLst/>
            <a:rect l="l" t="t" r="r" b="b"/>
            <a:pathLst>
              <a:path w="76200" h="76200">
                <a:moveTo>
                  <a:pt x="0" y="76200"/>
                </a:moveTo>
                <a:lnTo>
                  <a:pt x="76200" y="76200"/>
                </a:lnTo>
                <a:lnTo>
                  <a:pt x="76200" y="0"/>
                </a:lnTo>
                <a:lnTo>
                  <a:pt x="0" y="0"/>
                </a:lnTo>
                <a:lnTo>
                  <a:pt x="0" y="76200"/>
                </a:lnTo>
                <a:close/>
              </a:path>
            </a:pathLst>
          </a:custGeom>
          <a:solidFill>
            <a:srgbClr val="8064A2"/>
          </a:solidFill>
        </p:spPr>
        <p:txBody>
          <a:bodyPr wrap="square" lIns="0" tIns="0" rIns="0" bIns="0" rtlCol="0"/>
          <a:lstStyle/>
          <a:p>
            <a:pPr defTabSz="685800"/>
            <a:endParaRPr sz="1352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126" name="object 126"/>
          <p:cNvSpPr/>
          <p:nvPr/>
        </p:nvSpPr>
        <p:spPr>
          <a:xfrm>
            <a:off x="2076591" y="2312507"/>
            <a:ext cx="5324811" cy="1918077"/>
          </a:xfrm>
          <a:custGeom>
            <a:avLst/>
            <a:gdLst/>
            <a:ahLst/>
            <a:cxnLst/>
            <a:rect l="l" t="t" r="r" b="b"/>
            <a:pathLst>
              <a:path w="7086600" h="2552700">
                <a:moveTo>
                  <a:pt x="0" y="2501900"/>
                </a:moveTo>
                <a:lnTo>
                  <a:pt x="546100" y="2184400"/>
                </a:lnTo>
                <a:lnTo>
                  <a:pt x="1092200" y="952500"/>
                </a:lnTo>
                <a:lnTo>
                  <a:pt x="1638300" y="1003300"/>
                </a:lnTo>
                <a:lnTo>
                  <a:pt x="2184400" y="774700"/>
                </a:lnTo>
                <a:lnTo>
                  <a:pt x="2730500" y="0"/>
                </a:lnTo>
                <a:lnTo>
                  <a:pt x="3276600" y="685800"/>
                </a:lnTo>
                <a:lnTo>
                  <a:pt x="3822700" y="723900"/>
                </a:lnTo>
                <a:lnTo>
                  <a:pt x="4356100" y="1320800"/>
                </a:lnTo>
                <a:lnTo>
                  <a:pt x="4902200" y="1346200"/>
                </a:lnTo>
                <a:lnTo>
                  <a:pt x="5448300" y="1460500"/>
                </a:lnTo>
                <a:lnTo>
                  <a:pt x="5994400" y="1778000"/>
                </a:lnTo>
                <a:lnTo>
                  <a:pt x="6540500" y="2032000"/>
                </a:lnTo>
                <a:lnTo>
                  <a:pt x="7086600" y="2552700"/>
                </a:lnTo>
              </a:path>
            </a:pathLst>
          </a:custGeom>
          <a:ln w="38100">
            <a:solidFill>
              <a:srgbClr val="002060"/>
            </a:solidFill>
          </a:ln>
        </p:spPr>
        <p:txBody>
          <a:bodyPr wrap="square" lIns="0" tIns="0" rIns="0" bIns="0" rtlCol="0"/>
          <a:lstStyle/>
          <a:p>
            <a:pPr defTabSz="685800"/>
            <a:endParaRPr sz="1352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127" name="object 127"/>
          <p:cNvSpPr/>
          <p:nvPr/>
        </p:nvSpPr>
        <p:spPr>
          <a:xfrm>
            <a:off x="2049991" y="4155807"/>
            <a:ext cx="57256" cy="57256"/>
          </a:xfrm>
          <a:custGeom>
            <a:avLst/>
            <a:gdLst/>
            <a:ahLst/>
            <a:cxnLst/>
            <a:rect l="l" t="t" r="r" b="b"/>
            <a:pathLst>
              <a:path w="76200" h="76200">
                <a:moveTo>
                  <a:pt x="0" y="76200"/>
                </a:moveTo>
                <a:lnTo>
                  <a:pt x="76200" y="76200"/>
                </a:lnTo>
                <a:lnTo>
                  <a:pt x="76200" y="0"/>
                </a:lnTo>
                <a:lnTo>
                  <a:pt x="0" y="0"/>
                </a:lnTo>
                <a:lnTo>
                  <a:pt x="0" y="76200"/>
                </a:lnTo>
                <a:close/>
              </a:path>
            </a:pathLst>
          </a:custGeom>
          <a:solidFill>
            <a:srgbClr val="002060"/>
          </a:solidFill>
        </p:spPr>
        <p:txBody>
          <a:bodyPr wrap="square" lIns="0" tIns="0" rIns="0" bIns="0" rtlCol="0"/>
          <a:lstStyle/>
          <a:p>
            <a:pPr defTabSz="685800"/>
            <a:endParaRPr sz="1352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128" name="object 128"/>
          <p:cNvSpPr/>
          <p:nvPr/>
        </p:nvSpPr>
        <p:spPr>
          <a:xfrm>
            <a:off x="2460326" y="3926783"/>
            <a:ext cx="57256" cy="57256"/>
          </a:xfrm>
          <a:custGeom>
            <a:avLst/>
            <a:gdLst/>
            <a:ahLst/>
            <a:cxnLst/>
            <a:rect l="l" t="t" r="r" b="b"/>
            <a:pathLst>
              <a:path w="76200" h="76200">
                <a:moveTo>
                  <a:pt x="0" y="76200"/>
                </a:moveTo>
                <a:lnTo>
                  <a:pt x="76200" y="76200"/>
                </a:lnTo>
                <a:lnTo>
                  <a:pt x="76200" y="0"/>
                </a:lnTo>
                <a:lnTo>
                  <a:pt x="0" y="0"/>
                </a:lnTo>
                <a:lnTo>
                  <a:pt x="0" y="76200"/>
                </a:lnTo>
                <a:close/>
              </a:path>
            </a:pathLst>
          </a:custGeom>
          <a:solidFill>
            <a:srgbClr val="002060"/>
          </a:solidFill>
        </p:spPr>
        <p:txBody>
          <a:bodyPr wrap="square" lIns="0" tIns="0" rIns="0" bIns="0" rtlCol="0"/>
          <a:lstStyle/>
          <a:p>
            <a:pPr defTabSz="685800"/>
            <a:endParaRPr sz="1352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129" name="object 129"/>
          <p:cNvSpPr/>
          <p:nvPr/>
        </p:nvSpPr>
        <p:spPr>
          <a:xfrm>
            <a:off x="2870661" y="3001144"/>
            <a:ext cx="57256" cy="57256"/>
          </a:xfrm>
          <a:custGeom>
            <a:avLst/>
            <a:gdLst/>
            <a:ahLst/>
            <a:cxnLst/>
            <a:rect l="l" t="t" r="r" b="b"/>
            <a:pathLst>
              <a:path w="76200" h="76200">
                <a:moveTo>
                  <a:pt x="0" y="76200"/>
                </a:moveTo>
                <a:lnTo>
                  <a:pt x="76200" y="76200"/>
                </a:lnTo>
                <a:lnTo>
                  <a:pt x="76200" y="0"/>
                </a:lnTo>
                <a:lnTo>
                  <a:pt x="0" y="0"/>
                </a:lnTo>
                <a:lnTo>
                  <a:pt x="0" y="76200"/>
                </a:lnTo>
                <a:close/>
              </a:path>
            </a:pathLst>
          </a:custGeom>
          <a:solidFill>
            <a:srgbClr val="002060"/>
          </a:solidFill>
        </p:spPr>
        <p:txBody>
          <a:bodyPr wrap="square" lIns="0" tIns="0" rIns="0" bIns="0" rtlCol="0"/>
          <a:lstStyle/>
          <a:p>
            <a:pPr defTabSz="685800"/>
            <a:endParaRPr sz="1352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130" name="object 130"/>
          <p:cNvSpPr/>
          <p:nvPr/>
        </p:nvSpPr>
        <p:spPr>
          <a:xfrm>
            <a:off x="3271453" y="3039315"/>
            <a:ext cx="57256" cy="57256"/>
          </a:xfrm>
          <a:custGeom>
            <a:avLst/>
            <a:gdLst/>
            <a:ahLst/>
            <a:cxnLst/>
            <a:rect l="l" t="t" r="r" b="b"/>
            <a:pathLst>
              <a:path w="76200" h="76200">
                <a:moveTo>
                  <a:pt x="0" y="76200"/>
                </a:moveTo>
                <a:lnTo>
                  <a:pt x="76200" y="76200"/>
                </a:lnTo>
                <a:lnTo>
                  <a:pt x="76200" y="0"/>
                </a:lnTo>
                <a:lnTo>
                  <a:pt x="0" y="0"/>
                </a:lnTo>
                <a:lnTo>
                  <a:pt x="0" y="76200"/>
                </a:lnTo>
                <a:close/>
              </a:path>
            </a:pathLst>
          </a:custGeom>
          <a:solidFill>
            <a:srgbClr val="002060"/>
          </a:solidFill>
        </p:spPr>
        <p:txBody>
          <a:bodyPr wrap="square" lIns="0" tIns="0" rIns="0" bIns="0" rtlCol="0"/>
          <a:lstStyle/>
          <a:p>
            <a:pPr defTabSz="685800"/>
            <a:endParaRPr sz="1352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131" name="object 131"/>
          <p:cNvSpPr/>
          <p:nvPr/>
        </p:nvSpPr>
        <p:spPr>
          <a:xfrm>
            <a:off x="3681788" y="2858004"/>
            <a:ext cx="57256" cy="57256"/>
          </a:xfrm>
          <a:custGeom>
            <a:avLst/>
            <a:gdLst/>
            <a:ahLst/>
            <a:cxnLst/>
            <a:rect l="l" t="t" r="r" b="b"/>
            <a:pathLst>
              <a:path w="76200" h="76200">
                <a:moveTo>
                  <a:pt x="0" y="76200"/>
                </a:moveTo>
                <a:lnTo>
                  <a:pt x="76200" y="76200"/>
                </a:lnTo>
                <a:lnTo>
                  <a:pt x="76200" y="0"/>
                </a:lnTo>
                <a:lnTo>
                  <a:pt x="0" y="0"/>
                </a:lnTo>
                <a:lnTo>
                  <a:pt x="0" y="76200"/>
                </a:lnTo>
                <a:close/>
              </a:path>
            </a:pathLst>
          </a:custGeom>
          <a:solidFill>
            <a:srgbClr val="002060"/>
          </a:solidFill>
        </p:spPr>
        <p:txBody>
          <a:bodyPr wrap="square" lIns="0" tIns="0" rIns="0" bIns="0" rtlCol="0"/>
          <a:lstStyle/>
          <a:p>
            <a:pPr defTabSz="685800"/>
            <a:endParaRPr sz="1352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132" name="object 132"/>
          <p:cNvSpPr/>
          <p:nvPr/>
        </p:nvSpPr>
        <p:spPr>
          <a:xfrm>
            <a:off x="4092123" y="2285444"/>
            <a:ext cx="57256" cy="57256"/>
          </a:xfrm>
          <a:custGeom>
            <a:avLst/>
            <a:gdLst/>
            <a:ahLst/>
            <a:cxnLst/>
            <a:rect l="l" t="t" r="r" b="b"/>
            <a:pathLst>
              <a:path w="76200" h="76200">
                <a:moveTo>
                  <a:pt x="0" y="76200"/>
                </a:moveTo>
                <a:lnTo>
                  <a:pt x="76200" y="76200"/>
                </a:lnTo>
                <a:lnTo>
                  <a:pt x="76200" y="0"/>
                </a:lnTo>
                <a:lnTo>
                  <a:pt x="0" y="0"/>
                </a:lnTo>
                <a:lnTo>
                  <a:pt x="0" y="76200"/>
                </a:lnTo>
                <a:close/>
              </a:path>
            </a:pathLst>
          </a:custGeom>
          <a:solidFill>
            <a:srgbClr val="002060"/>
          </a:solidFill>
        </p:spPr>
        <p:txBody>
          <a:bodyPr wrap="square" lIns="0" tIns="0" rIns="0" bIns="0" rtlCol="0"/>
          <a:lstStyle/>
          <a:p>
            <a:pPr defTabSz="685800"/>
            <a:endParaRPr sz="1352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133" name="object 133"/>
          <p:cNvSpPr/>
          <p:nvPr/>
        </p:nvSpPr>
        <p:spPr>
          <a:xfrm>
            <a:off x="4502457" y="2800748"/>
            <a:ext cx="57256" cy="57256"/>
          </a:xfrm>
          <a:custGeom>
            <a:avLst/>
            <a:gdLst/>
            <a:ahLst/>
            <a:cxnLst/>
            <a:rect l="l" t="t" r="r" b="b"/>
            <a:pathLst>
              <a:path w="76200" h="76200">
                <a:moveTo>
                  <a:pt x="0" y="76200"/>
                </a:moveTo>
                <a:lnTo>
                  <a:pt x="76200" y="76200"/>
                </a:lnTo>
                <a:lnTo>
                  <a:pt x="76200" y="0"/>
                </a:lnTo>
                <a:lnTo>
                  <a:pt x="0" y="0"/>
                </a:lnTo>
                <a:lnTo>
                  <a:pt x="0" y="76200"/>
                </a:lnTo>
                <a:close/>
              </a:path>
            </a:pathLst>
          </a:custGeom>
          <a:solidFill>
            <a:srgbClr val="002060"/>
          </a:solidFill>
        </p:spPr>
        <p:txBody>
          <a:bodyPr wrap="square" lIns="0" tIns="0" rIns="0" bIns="0" rtlCol="0"/>
          <a:lstStyle/>
          <a:p>
            <a:pPr defTabSz="685800"/>
            <a:endParaRPr sz="1352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134" name="object 134"/>
          <p:cNvSpPr/>
          <p:nvPr/>
        </p:nvSpPr>
        <p:spPr>
          <a:xfrm>
            <a:off x="4912793" y="2829376"/>
            <a:ext cx="57256" cy="57256"/>
          </a:xfrm>
          <a:custGeom>
            <a:avLst/>
            <a:gdLst/>
            <a:ahLst/>
            <a:cxnLst/>
            <a:rect l="l" t="t" r="r" b="b"/>
            <a:pathLst>
              <a:path w="76200" h="76200">
                <a:moveTo>
                  <a:pt x="0" y="76200"/>
                </a:moveTo>
                <a:lnTo>
                  <a:pt x="76200" y="76200"/>
                </a:lnTo>
                <a:lnTo>
                  <a:pt x="76200" y="0"/>
                </a:lnTo>
                <a:lnTo>
                  <a:pt x="0" y="0"/>
                </a:lnTo>
                <a:lnTo>
                  <a:pt x="0" y="76200"/>
                </a:lnTo>
                <a:close/>
              </a:path>
            </a:pathLst>
          </a:custGeom>
          <a:solidFill>
            <a:srgbClr val="002060"/>
          </a:solidFill>
        </p:spPr>
        <p:txBody>
          <a:bodyPr wrap="square" lIns="0" tIns="0" rIns="0" bIns="0" rtlCol="0"/>
          <a:lstStyle/>
          <a:p>
            <a:pPr defTabSz="685800"/>
            <a:endParaRPr sz="1352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135" name="object 135"/>
          <p:cNvSpPr/>
          <p:nvPr/>
        </p:nvSpPr>
        <p:spPr>
          <a:xfrm>
            <a:off x="5323128" y="3277881"/>
            <a:ext cx="57256" cy="57256"/>
          </a:xfrm>
          <a:custGeom>
            <a:avLst/>
            <a:gdLst/>
            <a:ahLst/>
            <a:cxnLst/>
            <a:rect l="l" t="t" r="r" b="b"/>
            <a:pathLst>
              <a:path w="76200" h="76200">
                <a:moveTo>
                  <a:pt x="0" y="76200"/>
                </a:moveTo>
                <a:lnTo>
                  <a:pt x="76200" y="76200"/>
                </a:lnTo>
                <a:lnTo>
                  <a:pt x="76200" y="0"/>
                </a:lnTo>
                <a:lnTo>
                  <a:pt x="0" y="0"/>
                </a:lnTo>
                <a:lnTo>
                  <a:pt x="0" y="76200"/>
                </a:lnTo>
                <a:close/>
              </a:path>
            </a:pathLst>
          </a:custGeom>
          <a:solidFill>
            <a:srgbClr val="002060"/>
          </a:solidFill>
        </p:spPr>
        <p:txBody>
          <a:bodyPr wrap="square" lIns="0" tIns="0" rIns="0" bIns="0" rtlCol="0"/>
          <a:lstStyle/>
          <a:p>
            <a:pPr defTabSz="685800"/>
            <a:endParaRPr sz="1352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136" name="object 136"/>
          <p:cNvSpPr/>
          <p:nvPr/>
        </p:nvSpPr>
        <p:spPr>
          <a:xfrm>
            <a:off x="5733463" y="3287424"/>
            <a:ext cx="57256" cy="57256"/>
          </a:xfrm>
          <a:custGeom>
            <a:avLst/>
            <a:gdLst/>
            <a:ahLst/>
            <a:cxnLst/>
            <a:rect l="l" t="t" r="r" b="b"/>
            <a:pathLst>
              <a:path w="76200" h="76200">
                <a:moveTo>
                  <a:pt x="0" y="76200"/>
                </a:moveTo>
                <a:lnTo>
                  <a:pt x="76200" y="76200"/>
                </a:lnTo>
                <a:lnTo>
                  <a:pt x="76200" y="0"/>
                </a:lnTo>
                <a:lnTo>
                  <a:pt x="0" y="0"/>
                </a:lnTo>
                <a:lnTo>
                  <a:pt x="0" y="76200"/>
                </a:lnTo>
                <a:close/>
              </a:path>
            </a:pathLst>
          </a:custGeom>
          <a:solidFill>
            <a:srgbClr val="002060"/>
          </a:solidFill>
        </p:spPr>
        <p:txBody>
          <a:bodyPr wrap="square" lIns="0" tIns="0" rIns="0" bIns="0" rtlCol="0"/>
          <a:lstStyle/>
          <a:p>
            <a:pPr defTabSz="685800"/>
            <a:endParaRPr sz="1352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137" name="object 137"/>
          <p:cNvSpPr/>
          <p:nvPr/>
        </p:nvSpPr>
        <p:spPr>
          <a:xfrm>
            <a:off x="6143798" y="3382851"/>
            <a:ext cx="57256" cy="57256"/>
          </a:xfrm>
          <a:custGeom>
            <a:avLst/>
            <a:gdLst/>
            <a:ahLst/>
            <a:cxnLst/>
            <a:rect l="l" t="t" r="r" b="b"/>
            <a:pathLst>
              <a:path w="76200" h="76200">
                <a:moveTo>
                  <a:pt x="0" y="76200"/>
                </a:moveTo>
                <a:lnTo>
                  <a:pt x="76200" y="76200"/>
                </a:lnTo>
                <a:lnTo>
                  <a:pt x="76200" y="0"/>
                </a:lnTo>
                <a:lnTo>
                  <a:pt x="0" y="0"/>
                </a:lnTo>
                <a:lnTo>
                  <a:pt x="0" y="76200"/>
                </a:lnTo>
                <a:close/>
              </a:path>
            </a:pathLst>
          </a:custGeom>
          <a:solidFill>
            <a:srgbClr val="002060"/>
          </a:solidFill>
        </p:spPr>
        <p:txBody>
          <a:bodyPr wrap="square" lIns="0" tIns="0" rIns="0" bIns="0" rtlCol="0"/>
          <a:lstStyle/>
          <a:p>
            <a:pPr defTabSz="685800"/>
            <a:endParaRPr sz="1352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138" name="object 138"/>
          <p:cNvSpPr/>
          <p:nvPr/>
        </p:nvSpPr>
        <p:spPr>
          <a:xfrm>
            <a:off x="6554133" y="3611875"/>
            <a:ext cx="57256" cy="57256"/>
          </a:xfrm>
          <a:custGeom>
            <a:avLst/>
            <a:gdLst/>
            <a:ahLst/>
            <a:cxnLst/>
            <a:rect l="l" t="t" r="r" b="b"/>
            <a:pathLst>
              <a:path w="76200" h="76200">
                <a:moveTo>
                  <a:pt x="0" y="76200"/>
                </a:moveTo>
                <a:lnTo>
                  <a:pt x="76200" y="76200"/>
                </a:lnTo>
                <a:lnTo>
                  <a:pt x="76200" y="0"/>
                </a:lnTo>
                <a:lnTo>
                  <a:pt x="0" y="0"/>
                </a:lnTo>
                <a:lnTo>
                  <a:pt x="0" y="76200"/>
                </a:lnTo>
                <a:close/>
              </a:path>
            </a:pathLst>
          </a:custGeom>
          <a:solidFill>
            <a:srgbClr val="002060"/>
          </a:solidFill>
        </p:spPr>
        <p:txBody>
          <a:bodyPr wrap="square" lIns="0" tIns="0" rIns="0" bIns="0" rtlCol="0"/>
          <a:lstStyle/>
          <a:p>
            <a:pPr defTabSz="685800"/>
            <a:endParaRPr sz="1352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139" name="object 139"/>
          <p:cNvSpPr/>
          <p:nvPr/>
        </p:nvSpPr>
        <p:spPr>
          <a:xfrm>
            <a:off x="6964468" y="3812271"/>
            <a:ext cx="57256" cy="57256"/>
          </a:xfrm>
          <a:custGeom>
            <a:avLst/>
            <a:gdLst/>
            <a:ahLst/>
            <a:cxnLst/>
            <a:rect l="l" t="t" r="r" b="b"/>
            <a:pathLst>
              <a:path w="76200" h="76200">
                <a:moveTo>
                  <a:pt x="0" y="76200"/>
                </a:moveTo>
                <a:lnTo>
                  <a:pt x="76200" y="76200"/>
                </a:lnTo>
                <a:lnTo>
                  <a:pt x="76200" y="0"/>
                </a:lnTo>
                <a:lnTo>
                  <a:pt x="0" y="0"/>
                </a:lnTo>
                <a:lnTo>
                  <a:pt x="0" y="76200"/>
                </a:lnTo>
                <a:close/>
              </a:path>
            </a:pathLst>
          </a:custGeom>
          <a:solidFill>
            <a:srgbClr val="002060"/>
          </a:solidFill>
        </p:spPr>
        <p:txBody>
          <a:bodyPr wrap="square" lIns="0" tIns="0" rIns="0" bIns="0" rtlCol="0"/>
          <a:lstStyle/>
          <a:p>
            <a:pPr defTabSz="685800"/>
            <a:endParaRPr sz="1352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140" name="object 140"/>
          <p:cNvSpPr/>
          <p:nvPr/>
        </p:nvSpPr>
        <p:spPr>
          <a:xfrm>
            <a:off x="7365260" y="4193978"/>
            <a:ext cx="57256" cy="57256"/>
          </a:xfrm>
          <a:custGeom>
            <a:avLst/>
            <a:gdLst/>
            <a:ahLst/>
            <a:cxnLst/>
            <a:rect l="l" t="t" r="r" b="b"/>
            <a:pathLst>
              <a:path w="76200" h="76200">
                <a:moveTo>
                  <a:pt x="0" y="76200"/>
                </a:moveTo>
                <a:lnTo>
                  <a:pt x="76200" y="76200"/>
                </a:lnTo>
                <a:lnTo>
                  <a:pt x="76200" y="0"/>
                </a:lnTo>
                <a:lnTo>
                  <a:pt x="0" y="0"/>
                </a:lnTo>
                <a:lnTo>
                  <a:pt x="0" y="76200"/>
                </a:lnTo>
                <a:close/>
              </a:path>
            </a:pathLst>
          </a:custGeom>
          <a:solidFill>
            <a:srgbClr val="002060"/>
          </a:solidFill>
        </p:spPr>
        <p:txBody>
          <a:bodyPr wrap="square" lIns="0" tIns="0" rIns="0" bIns="0" rtlCol="0"/>
          <a:lstStyle/>
          <a:p>
            <a:pPr defTabSz="685800"/>
            <a:endParaRPr sz="1352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141" name="object 141"/>
          <p:cNvSpPr txBox="1"/>
          <p:nvPr/>
        </p:nvSpPr>
        <p:spPr>
          <a:xfrm>
            <a:off x="1288677" y="4827001"/>
            <a:ext cx="104969" cy="125374"/>
          </a:xfrm>
          <a:prstGeom prst="rect">
            <a:avLst/>
          </a:prstGeom>
        </p:spPr>
        <p:txBody>
          <a:bodyPr vert="horz" wrap="square" lIns="0" tIns="9543" rIns="0" bIns="0" rtlCol="0">
            <a:spAutoFit/>
          </a:bodyPr>
          <a:lstStyle/>
          <a:p>
            <a:pPr defTabSz="685800">
              <a:spcBef>
                <a:spcPts val="75"/>
              </a:spcBef>
            </a:pPr>
            <a:r>
              <a:rPr sz="752" dirty="0">
                <a:solidFill>
                  <a:prstClr val="black"/>
                </a:solidFill>
                <a:latin typeface="Times New Roman"/>
                <a:cs typeface="Times New Roman"/>
              </a:rPr>
              <a:t>30</a:t>
            </a:r>
            <a:endParaRPr sz="752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142" name="object 142"/>
          <p:cNvSpPr txBox="1"/>
          <p:nvPr/>
        </p:nvSpPr>
        <p:spPr>
          <a:xfrm>
            <a:off x="1288677" y="4378496"/>
            <a:ext cx="104969" cy="125374"/>
          </a:xfrm>
          <a:prstGeom prst="rect">
            <a:avLst/>
          </a:prstGeom>
        </p:spPr>
        <p:txBody>
          <a:bodyPr vert="horz" wrap="square" lIns="0" tIns="9543" rIns="0" bIns="0" rtlCol="0">
            <a:spAutoFit/>
          </a:bodyPr>
          <a:lstStyle/>
          <a:p>
            <a:pPr defTabSz="685800">
              <a:spcBef>
                <a:spcPts val="75"/>
              </a:spcBef>
            </a:pPr>
            <a:r>
              <a:rPr sz="752" dirty="0">
                <a:solidFill>
                  <a:prstClr val="black"/>
                </a:solidFill>
                <a:latin typeface="Times New Roman"/>
                <a:cs typeface="Times New Roman"/>
              </a:rPr>
              <a:t>40</a:t>
            </a:r>
            <a:endParaRPr sz="752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143" name="object 143"/>
          <p:cNvSpPr txBox="1"/>
          <p:nvPr/>
        </p:nvSpPr>
        <p:spPr>
          <a:xfrm>
            <a:off x="1288677" y="3929990"/>
            <a:ext cx="104969" cy="125374"/>
          </a:xfrm>
          <a:prstGeom prst="rect">
            <a:avLst/>
          </a:prstGeom>
        </p:spPr>
        <p:txBody>
          <a:bodyPr vert="horz" wrap="square" lIns="0" tIns="9543" rIns="0" bIns="0" rtlCol="0">
            <a:spAutoFit/>
          </a:bodyPr>
          <a:lstStyle/>
          <a:p>
            <a:pPr defTabSz="685800">
              <a:spcBef>
                <a:spcPts val="75"/>
              </a:spcBef>
            </a:pPr>
            <a:r>
              <a:rPr sz="752" dirty="0">
                <a:solidFill>
                  <a:prstClr val="black"/>
                </a:solidFill>
                <a:latin typeface="Times New Roman"/>
                <a:cs typeface="Times New Roman"/>
              </a:rPr>
              <a:t>50</a:t>
            </a:r>
            <a:endParaRPr sz="752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144" name="object 144"/>
          <p:cNvSpPr txBox="1"/>
          <p:nvPr/>
        </p:nvSpPr>
        <p:spPr>
          <a:xfrm>
            <a:off x="1288677" y="3481485"/>
            <a:ext cx="104969" cy="125374"/>
          </a:xfrm>
          <a:prstGeom prst="rect">
            <a:avLst/>
          </a:prstGeom>
        </p:spPr>
        <p:txBody>
          <a:bodyPr vert="horz" wrap="square" lIns="0" tIns="9543" rIns="0" bIns="0" rtlCol="0">
            <a:spAutoFit/>
          </a:bodyPr>
          <a:lstStyle/>
          <a:p>
            <a:pPr defTabSz="685800">
              <a:spcBef>
                <a:spcPts val="75"/>
              </a:spcBef>
            </a:pPr>
            <a:r>
              <a:rPr sz="752" dirty="0">
                <a:solidFill>
                  <a:prstClr val="black"/>
                </a:solidFill>
                <a:latin typeface="Times New Roman"/>
                <a:cs typeface="Times New Roman"/>
              </a:rPr>
              <a:t>60</a:t>
            </a:r>
            <a:endParaRPr sz="752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145" name="object 145"/>
          <p:cNvSpPr txBox="1"/>
          <p:nvPr/>
        </p:nvSpPr>
        <p:spPr>
          <a:xfrm>
            <a:off x="1288677" y="3032980"/>
            <a:ext cx="104969" cy="125374"/>
          </a:xfrm>
          <a:prstGeom prst="rect">
            <a:avLst/>
          </a:prstGeom>
        </p:spPr>
        <p:txBody>
          <a:bodyPr vert="horz" wrap="square" lIns="0" tIns="9543" rIns="0" bIns="0" rtlCol="0">
            <a:spAutoFit/>
          </a:bodyPr>
          <a:lstStyle/>
          <a:p>
            <a:pPr defTabSz="685800">
              <a:spcBef>
                <a:spcPts val="75"/>
              </a:spcBef>
            </a:pPr>
            <a:r>
              <a:rPr sz="752" dirty="0">
                <a:solidFill>
                  <a:prstClr val="black"/>
                </a:solidFill>
                <a:latin typeface="Times New Roman"/>
                <a:cs typeface="Times New Roman"/>
              </a:rPr>
              <a:t>70</a:t>
            </a:r>
            <a:endParaRPr sz="752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146" name="object 146"/>
          <p:cNvSpPr txBox="1"/>
          <p:nvPr/>
        </p:nvSpPr>
        <p:spPr>
          <a:xfrm>
            <a:off x="1288677" y="2584474"/>
            <a:ext cx="104969" cy="125374"/>
          </a:xfrm>
          <a:prstGeom prst="rect">
            <a:avLst/>
          </a:prstGeom>
        </p:spPr>
        <p:txBody>
          <a:bodyPr vert="horz" wrap="square" lIns="0" tIns="9543" rIns="0" bIns="0" rtlCol="0">
            <a:spAutoFit/>
          </a:bodyPr>
          <a:lstStyle/>
          <a:p>
            <a:pPr defTabSz="685800">
              <a:spcBef>
                <a:spcPts val="75"/>
              </a:spcBef>
            </a:pPr>
            <a:r>
              <a:rPr sz="752" dirty="0">
                <a:solidFill>
                  <a:prstClr val="black"/>
                </a:solidFill>
                <a:latin typeface="Times New Roman"/>
                <a:cs typeface="Times New Roman"/>
              </a:rPr>
              <a:t>80</a:t>
            </a:r>
            <a:endParaRPr sz="752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147" name="object 147"/>
          <p:cNvSpPr txBox="1"/>
          <p:nvPr/>
        </p:nvSpPr>
        <p:spPr>
          <a:xfrm>
            <a:off x="1288677" y="2145511"/>
            <a:ext cx="104969" cy="125374"/>
          </a:xfrm>
          <a:prstGeom prst="rect">
            <a:avLst/>
          </a:prstGeom>
        </p:spPr>
        <p:txBody>
          <a:bodyPr vert="horz" wrap="square" lIns="0" tIns="9543" rIns="0" bIns="0" rtlCol="0">
            <a:spAutoFit/>
          </a:bodyPr>
          <a:lstStyle/>
          <a:p>
            <a:pPr defTabSz="685800">
              <a:spcBef>
                <a:spcPts val="75"/>
              </a:spcBef>
            </a:pPr>
            <a:r>
              <a:rPr sz="752" dirty="0">
                <a:solidFill>
                  <a:prstClr val="black"/>
                </a:solidFill>
                <a:latin typeface="Times New Roman"/>
                <a:cs typeface="Times New Roman"/>
              </a:rPr>
              <a:t>90</a:t>
            </a:r>
            <a:endParaRPr sz="752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148" name="object 148"/>
          <p:cNvSpPr txBox="1"/>
          <p:nvPr/>
        </p:nvSpPr>
        <p:spPr>
          <a:xfrm>
            <a:off x="1574542" y="4941514"/>
            <a:ext cx="200396" cy="125374"/>
          </a:xfrm>
          <a:prstGeom prst="rect">
            <a:avLst/>
          </a:prstGeom>
        </p:spPr>
        <p:txBody>
          <a:bodyPr vert="horz" wrap="square" lIns="0" tIns="9543" rIns="0" bIns="0" rtlCol="0">
            <a:spAutoFit/>
          </a:bodyPr>
          <a:lstStyle/>
          <a:p>
            <a:pPr defTabSz="685800">
              <a:spcBef>
                <a:spcPts val="75"/>
              </a:spcBef>
            </a:pPr>
            <a:r>
              <a:rPr sz="752" dirty="0">
                <a:solidFill>
                  <a:prstClr val="black"/>
                </a:solidFill>
                <a:latin typeface="Times New Roman"/>
                <a:cs typeface="Times New Roman"/>
              </a:rPr>
              <a:t>2004</a:t>
            </a:r>
            <a:endParaRPr sz="752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149" name="object 149"/>
          <p:cNvSpPr txBox="1"/>
          <p:nvPr/>
        </p:nvSpPr>
        <p:spPr>
          <a:xfrm>
            <a:off x="2802625" y="4941514"/>
            <a:ext cx="200396" cy="125374"/>
          </a:xfrm>
          <a:prstGeom prst="rect">
            <a:avLst/>
          </a:prstGeom>
        </p:spPr>
        <p:txBody>
          <a:bodyPr vert="horz" wrap="square" lIns="0" tIns="9543" rIns="0" bIns="0" rtlCol="0">
            <a:spAutoFit/>
          </a:bodyPr>
          <a:lstStyle/>
          <a:p>
            <a:pPr defTabSz="685800">
              <a:spcBef>
                <a:spcPts val="75"/>
              </a:spcBef>
            </a:pPr>
            <a:r>
              <a:rPr sz="752" dirty="0">
                <a:solidFill>
                  <a:prstClr val="black"/>
                </a:solidFill>
                <a:latin typeface="Times New Roman"/>
                <a:cs typeface="Times New Roman"/>
              </a:rPr>
              <a:t>2007</a:t>
            </a:r>
            <a:endParaRPr sz="752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150" name="object 150"/>
          <p:cNvSpPr txBox="1"/>
          <p:nvPr/>
        </p:nvSpPr>
        <p:spPr>
          <a:xfrm>
            <a:off x="4030710" y="4941514"/>
            <a:ext cx="200396" cy="125374"/>
          </a:xfrm>
          <a:prstGeom prst="rect">
            <a:avLst/>
          </a:prstGeom>
        </p:spPr>
        <p:txBody>
          <a:bodyPr vert="horz" wrap="square" lIns="0" tIns="9543" rIns="0" bIns="0" rtlCol="0">
            <a:spAutoFit/>
          </a:bodyPr>
          <a:lstStyle/>
          <a:p>
            <a:pPr defTabSz="685800">
              <a:spcBef>
                <a:spcPts val="75"/>
              </a:spcBef>
            </a:pPr>
            <a:r>
              <a:rPr sz="752" dirty="0">
                <a:solidFill>
                  <a:prstClr val="black"/>
                </a:solidFill>
                <a:latin typeface="Times New Roman"/>
                <a:cs typeface="Times New Roman"/>
              </a:rPr>
              <a:t>2010</a:t>
            </a:r>
            <a:endParaRPr sz="752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151" name="object 151"/>
          <p:cNvSpPr txBox="1"/>
          <p:nvPr/>
        </p:nvSpPr>
        <p:spPr>
          <a:xfrm>
            <a:off x="4440071" y="4941514"/>
            <a:ext cx="1837919" cy="125374"/>
          </a:xfrm>
          <a:prstGeom prst="rect">
            <a:avLst/>
          </a:prstGeom>
        </p:spPr>
        <p:txBody>
          <a:bodyPr vert="horz" wrap="square" lIns="0" tIns="9543" rIns="0" bIns="0" rtlCol="0">
            <a:spAutoFit/>
          </a:bodyPr>
          <a:lstStyle/>
          <a:p>
            <a:pPr defTabSz="685800">
              <a:spcBef>
                <a:spcPts val="75"/>
              </a:spcBef>
              <a:tabLst>
                <a:tab pos="408922" algn="l"/>
                <a:tab pos="818321" algn="l"/>
                <a:tab pos="1227719" algn="l"/>
                <a:tab pos="1637119" algn="l"/>
              </a:tabLst>
            </a:pPr>
            <a:r>
              <a:rPr sz="752" dirty="0">
                <a:solidFill>
                  <a:prstClr val="black"/>
                </a:solidFill>
                <a:latin typeface="Times New Roman"/>
                <a:cs typeface="Times New Roman"/>
              </a:rPr>
              <a:t>2011	2012	2013	2014	2015</a:t>
            </a:r>
            <a:endParaRPr sz="752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152" name="object 152"/>
          <p:cNvSpPr txBox="1"/>
          <p:nvPr/>
        </p:nvSpPr>
        <p:spPr>
          <a:xfrm>
            <a:off x="6896239" y="4941514"/>
            <a:ext cx="200396" cy="125374"/>
          </a:xfrm>
          <a:prstGeom prst="rect">
            <a:avLst/>
          </a:prstGeom>
        </p:spPr>
        <p:txBody>
          <a:bodyPr vert="horz" wrap="square" lIns="0" tIns="9543" rIns="0" bIns="0" rtlCol="0">
            <a:spAutoFit/>
          </a:bodyPr>
          <a:lstStyle/>
          <a:p>
            <a:pPr defTabSz="685800">
              <a:spcBef>
                <a:spcPts val="75"/>
              </a:spcBef>
            </a:pPr>
            <a:r>
              <a:rPr sz="752" dirty="0">
                <a:solidFill>
                  <a:prstClr val="black"/>
                </a:solidFill>
                <a:latin typeface="Times New Roman"/>
                <a:cs typeface="Times New Roman"/>
              </a:rPr>
              <a:t>2017</a:t>
            </a:r>
            <a:endParaRPr sz="752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153" name="object 153"/>
          <p:cNvSpPr txBox="1"/>
          <p:nvPr/>
        </p:nvSpPr>
        <p:spPr>
          <a:xfrm>
            <a:off x="7305602" y="4941514"/>
            <a:ext cx="200396" cy="125374"/>
          </a:xfrm>
          <a:prstGeom prst="rect">
            <a:avLst/>
          </a:prstGeom>
        </p:spPr>
        <p:txBody>
          <a:bodyPr vert="horz" wrap="square" lIns="0" tIns="9543" rIns="0" bIns="0" rtlCol="0">
            <a:spAutoFit/>
          </a:bodyPr>
          <a:lstStyle/>
          <a:p>
            <a:pPr defTabSz="685800">
              <a:spcBef>
                <a:spcPts val="75"/>
              </a:spcBef>
            </a:pPr>
            <a:r>
              <a:rPr sz="752" dirty="0">
                <a:solidFill>
                  <a:prstClr val="black"/>
                </a:solidFill>
                <a:latin typeface="Times New Roman"/>
                <a:cs typeface="Times New Roman"/>
              </a:rPr>
              <a:t>2018</a:t>
            </a:r>
            <a:endParaRPr sz="752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154" name="object 154"/>
          <p:cNvSpPr txBox="1"/>
          <p:nvPr/>
        </p:nvSpPr>
        <p:spPr>
          <a:xfrm>
            <a:off x="1078949" y="2654288"/>
            <a:ext cx="179536" cy="181024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9543" defTabSz="685800">
              <a:lnSpc>
                <a:spcPts val="1387"/>
              </a:lnSpc>
            </a:pPr>
            <a:r>
              <a:rPr sz="1202" b="1" spc="-4" dirty="0">
                <a:solidFill>
                  <a:prstClr val="black"/>
                </a:solidFill>
                <a:latin typeface="Times New Roman"/>
                <a:cs typeface="Times New Roman"/>
              </a:rPr>
              <a:t>National Exam Mean</a:t>
            </a:r>
            <a:r>
              <a:rPr sz="1202" b="1" spc="-15" dirty="0">
                <a:solidFill>
                  <a:prstClr val="black"/>
                </a:solidFill>
                <a:latin typeface="Times New Roman"/>
                <a:cs typeface="Times New Roman"/>
              </a:rPr>
              <a:t> </a:t>
            </a:r>
            <a:r>
              <a:rPr sz="1202" b="1" spc="-8" dirty="0">
                <a:solidFill>
                  <a:prstClr val="black"/>
                </a:solidFill>
                <a:latin typeface="Times New Roman"/>
                <a:cs typeface="Times New Roman"/>
              </a:rPr>
              <a:t>Score</a:t>
            </a:r>
            <a:endParaRPr sz="1202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155" name="object 155"/>
          <p:cNvSpPr/>
          <p:nvPr/>
        </p:nvSpPr>
        <p:spPr>
          <a:xfrm>
            <a:off x="2062278" y="5223023"/>
            <a:ext cx="71570" cy="0"/>
          </a:xfrm>
          <a:custGeom>
            <a:avLst/>
            <a:gdLst/>
            <a:ahLst/>
            <a:cxnLst/>
            <a:rect l="l" t="t" r="r" b="b"/>
            <a:pathLst>
              <a:path w="95250">
                <a:moveTo>
                  <a:pt x="0" y="0"/>
                </a:moveTo>
                <a:lnTo>
                  <a:pt x="95250" y="0"/>
                </a:lnTo>
              </a:path>
            </a:pathLst>
          </a:custGeom>
          <a:ln w="38101">
            <a:solidFill>
              <a:srgbClr val="4F81BD"/>
            </a:solidFill>
          </a:ln>
        </p:spPr>
        <p:txBody>
          <a:bodyPr wrap="square" lIns="0" tIns="0" rIns="0" bIns="0" rtlCol="0"/>
          <a:lstStyle/>
          <a:p>
            <a:pPr defTabSz="685800"/>
            <a:endParaRPr sz="1352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156" name="object 156"/>
          <p:cNvSpPr/>
          <p:nvPr/>
        </p:nvSpPr>
        <p:spPr>
          <a:xfrm>
            <a:off x="1942995" y="5223023"/>
            <a:ext cx="62027" cy="0"/>
          </a:xfrm>
          <a:custGeom>
            <a:avLst/>
            <a:gdLst/>
            <a:ahLst/>
            <a:cxnLst/>
            <a:rect l="l" t="t" r="r" b="b"/>
            <a:pathLst>
              <a:path w="82550">
                <a:moveTo>
                  <a:pt x="0" y="0"/>
                </a:moveTo>
                <a:lnTo>
                  <a:pt x="82550" y="0"/>
                </a:lnTo>
              </a:path>
            </a:pathLst>
          </a:custGeom>
          <a:ln w="38101">
            <a:solidFill>
              <a:srgbClr val="4F81BD"/>
            </a:solidFill>
          </a:ln>
        </p:spPr>
        <p:txBody>
          <a:bodyPr wrap="square" lIns="0" tIns="0" rIns="0" bIns="0" rtlCol="0"/>
          <a:lstStyle/>
          <a:p>
            <a:pPr defTabSz="685800"/>
            <a:endParaRPr sz="1352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157" name="object 157"/>
          <p:cNvSpPr/>
          <p:nvPr/>
        </p:nvSpPr>
        <p:spPr>
          <a:xfrm>
            <a:off x="2005022" y="5189623"/>
            <a:ext cx="57256" cy="57256"/>
          </a:xfrm>
          <a:custGeom>
            <a:avLst/>
            <a:gdLst/>
            <a:ahLst/>
            <a:cxnLst/>
            <a:rect l="l" t="t" r="r" b="b"/>
            <a:pathLst>
              <a:path w="76200" h="76200">
                <a:moveTo>
                  <a:pt x="0" y="76200"/>
                </a:moveTo>
                <a:lnTo>
                  <a:pt x="76200" y="76200"/>
                </a:lnTo>
                <a:lnTo>
                  <a:pt x="76200" y="0"/>
                </a:lnTo>
                <a:lnTo>
                  <a:pt x="0" y="0"/>
                </a:lnTo>
                <a:lnTo>
                  <a:pt x="0" y="76200"/>
                </a:lnTo>
                <a:close/>
              </a:path>
            </a:pathLst>
          </a:custGeom>
          <a:solidFill>
            <a:srgbClr val="4F81BD"/>
          </a:solidFill>
        </p:spPr>
        <p:txBody>
          <a:bodyPr wrap="square" lIns="0" tIns="0" rIns="0" bIns="0" rtlCol="0"/>
          <a:lstStyle/>
          <a:p>
            <a:pPr defTabSz="685800"/>
            <a:endParaRPr sz="1352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158" name="object 158"/>
          <p:cNvSpPr txBox="1"/>
          <p:nvPr/>
        </p:nvSpPr>
        <p:spPr>
          <a:xfrm>
            <a:off x="1983903" y="4877896"/>
            <a:ext cx="678007" cy="405215"/>
          </a:xfrm>
          <a:prstGeom prst="rect">
            <a:avLst/>
          </a:prstGeom>
        </p:spPr>
        <p:txBody>
          <a:bodyPr vert="horz" wrap="square" lIns="0" tIns="73001" rIns="0" bIns="0" rtlCol="0">
            <a:spAutoFit/>
          </a:bodyPr>
          <a:lstStyle/>
          <a:p>
            <a:pPr defTabSz="685800">
              <a:spcBef>
                <a:spcPts val="575"/>
              </a:spcBef>
              <a:tabLst>
                <a:tab pos="408922" algn="l"/>
              </a:tabLst>
            </a:pPr>
            <a:r>
              <a:rPr sz="752" dirty="0">
                <a:solidFill>
                  <a:prstClr val="black"/>
                </a:solidFill>
                <a:latin typeface="Times New Roman"/>
                <a:cs typeface="Times New Roman"/>
              </a:rPr>
              <a:t>2005	2006</a:t>
            </a:r>
            <a:endParaRPr sz="752">
              <a:solidFill>
                <a:prstClr val="black"/>
              </a:solidFill>
              <a:latin typeface="Times New Roman"/>
              <a:cs typeface="Times New Roman"/>
            </a:endParaRPr>
          </a:p>
          <a:p>
            <a:pPr marL="165573" defTabSz="685800">
              <a:spcBef>
                <a:spcPts val="602"/>
              </a:spcBef>
            </a:pPr>
            <a:r>
              <a:rPr sz="902" b="1" spc="23" dirty="0">
                <a:solidFill>
                  <a:prstClr val="black"/>
                </a:solidFill>
                <a:latin typeface="Times New Roman"/>
                <a:cs typeface="Times New Roman"/>
              </a:rPr>
              <a:t>S</a:t>
            </a:r>
            <a:r>
              <a:rPr sz="902" b="1" spc="-26" dirty="0">
                <a:solidFill>
                  <a:prstClr val="black"/>
                </a:solidFill>
                <a:latin typeface="Times New Roman"/>
                <a:cs typeface="Times New Roman"/>
              </a:rPr>
              <a:t>MP</a:t>
            </a:r>
            <a:r>
              <a:rPr sz="902" b="1" spc="49" dirty="0">
                <a:solidFill>
                  <a:prstClr val="black"/>
                </a:solidFill>
                <a:latin typeface="Times New Roman"/>
                <a:cs typeface="Times New Roman"/>
              </a:rPr>
              <a:t>/</a:t>
            </a:r>
            <a:r>
              <a:rPr sz="902" b="1" spc="-26" dirty="0">
                <a:solidFill>
                  <a:prstClr val="black"/>
                </a:solidFill>
                <a:latin typeface="Times New Roman"/>
                <a:cs typeface="Times New Roman"/>
              </a:rPr>
              <a:t>M</a:t>
            </a:r>
            <a:r>
              <a:rPr sz="902" b="1" spc="-4" dirty="0">
                <a:solidFill>
                  <a:prstClr val="black"/>
                </a:solidFill>
                <a:latin typeface="Times New Roman"/>
                <a:cs typeface="Times New Roman"/>
              </a:rPr>
              <a:t>T</a:t>
            </a:r>
            <a:r>
              <a:rPr sz="902" b="1" dirty="0">
                <a:solidFill>
                  <a:prstClr val="black"/>
                </a:solidFill>
                <a:latin typeface="Times New Roman"/>
                <a:cs typeface="Times New Roman"/>
              </a:rPr>
              <a:t>s</a:t>
            </a:r>
            <a:endParaRPr sz="902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159" name="object 159"/>
          <p:cNvSpPr/>
          <p:nvPr/>
        </p:nvSpPr>
        <p:spPr>
          <a:xfrm>
            <a:off x="2940204" y="5223023"/>
            <a:ext cx="62027" cy="0"/>
          </a:xfrm>
          <a:custGeom>
            <a:avLst/>
            <a:gdLst/>
            <a:ahLst/>
            <a:cxnLst/>
            <a:rect l="l" t="t" r="r" b="b"/>
            <a:pathLst>
              <a:path w="82550">
                <a:moveTo>
                  <a:pt x="0" y="0"/>
                </a:moveTo>
                <a:lnTo>
                  <a:pt x="82550" y="0"/>
                </a:lnTo>
              </a:path>
            </a:pathLst>
          </a:custGeom>
          <a:ln w="3810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pPr defTabSz="685800"/>
            <a:endParaRPr sz="1352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160" name="object 160"/>
          <p:cNvSpPr/>
          <p:nvPr/>
        </p:nvSpPr>
        <p:spPr>
          <a:xfrm>
            <a:off x="2820920" y="5223023"/>
            <a:ext cx="62027" cy="0"/>
          </a:xfrm>
          <a:custGeom>
            <a:avLst/>
            <a:gdLst/>
            <a:ahLst/>
            <a:cxnLst/>
            <a:rect l="l" t="t" r="r" b="b"/>
            <a:pathLst>
              <a:path w="82550">
                <a:moveTo>
                  <a:pt x="0" y="0"/>
                </a:moveTo>
                <a:lnTo>
                  <a:pt x="82550" y="0"/>
                </a:lnTo>
              </a:path>
            </a:pathLst>
          </a:custGeom>
          <a:ln w="3810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pPr defTabSz="685800"/>
            <a:endParaRPr sz="1352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161" name="object 161"/>
          <p:cNvSpPr/>
          <p:nvPr/>
        </p:nvSpPr>
        <p:spPr>
          <a:xfrm>
            <a:off x="2882948" y="5189623"/>
            <a:ext cx="57256" cy="57256"/>
          </a:xfrm>
          <a:custGeom>
            <a:avLst/>
            <a:gdLst/>
            <a:ahLst/>
            <a:cxnLst/>
            <a:rect l="l" t="t" r="r" b="b"/>
            <a:pathLst>
              <a:path w="76200" h="76200">
                <a:moveTo>
                  <a:pt x="0" y="76200"/>
                </a:moveTo>
                <a:lnTo>
                  <a:pt x="76200" y="76200"/>
                </a:lnTo>
                <a:lnTo>
                  <a:pt x="76200" y="0"/>
                </a:lnTo>
                <a:lnTo>
                  <a:pt x="0" y="0"/>
                </a:lnTo>
                <a:lnTo>
                  <a:pt x="0" y="76200"/>
                </a:lnTo>
                <a:close/>
              </a:path>
            </a:pathLst>
          </a:custGeom>
          <a:solidFill>
            <a:srgbClr val="C0504D"/>
          </a:solidFill>
        </p:spPr>
        <p:txBody>
          <a:bodyPr wrap="square" lIns="0" tIns="0" rIns="0" bIns="0" rtlCol="0"/>
          <a:lstStyle/>
          <a:p>
            <a:pPr defTabSz="685800"/>
            <a:endParaRPr sz="1352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162" name="object 162"/>
          <p:cNvSpPr txBox="1"/>
          <p:nvPr/>
        </p:nvSpPr>
        <p:spPr>
          <a:xfrm>
            <a:off x="3023668" y="4877896"/>
            <a:ext cx="798245" cy="405215"/>
          </a:xfrm>
          <a:prstGeom prst="rect">
            <a:avLst/>
          </a:prstGeom>
        </p:spPr>
        <p:txBody>
          <a:bodyPr vert="horz" wrap="square" lIns="0" tIns="73001" rIns="0" bIns="0" rtlCol="0">
            <a:spAutoFit/>
          </a:bodyPr>
          <a:lstStyle/>
          <a:p>
            <a:pPr marL="187999" defTabSz="685800">
              <a:spcBef>
                <a:spcPts val="575"/>
              </a:spcBef>
              <a:tabLst>
                <a:tab pos="597398" algn="l"/>
              </a:tabLst>
            </a:pPr>
            <a:r>
              <a:rPr sz="752" dirty="0">
                <a:solidFill>
                  <a:prstClr val="black"/>
                </a:solidFill>
                <a:latin typeface="Times New Roman"/>
                <a:cs typeface="Times New Roman"/>
              </a:rPr>
              <a:t>2008	2009</a:t>
            </a:r>
            <a:endParaRPr sz="752">
              <a:solidFill>
                <a:prstClr val="black"/>
              </a:solidFill>
              <a:latin typeface="Times New Roman"/>
              <a:cs typeface="Times New Roman"/>
            </a:endParaRPr>
          </a:p>
          <a:p>
            <a:pPr defTabSz="685800">
              <a:spcBef>
                <a:spcPts val="602"/>
              </a:spcBef>
            </a:pPr>
            <a:r>
              <a:rPr sz="902" b="1" spc="-8" dirty="0">
                <a:solidFill>
                  <a:prstClr val="black"/>
                </a:solidFill>
                <a:latin typeface="Times New Roman"/>
                <a:cs typeface="Times New Roman"/>
              </a:rPr>
              <a:t>SMA/MA</a:t>
            </a:r>
            <a:r>
              <a:rPr sz="902" b="1" spc="8" dirty="0">
                <a:solidFill>
                  <a:prstClr val="black"/>
                </a:solidFill>
                <a:latin typeface="Times New Roman"/>
                <a:cs typeface="Times New Roman"/>
              </a:rPr>
              <a:t> </a:t>
            </a:r>
            <a:r>
              <a:rPr sz="902" b="1" spc="-4" dirty="0">
                <a:solidFill>
                  <a:prstClr val="black"/>
                </a:solidFill>
                <a:latin typeface="Times New Roman"/>
                <a:cs typeface="Times New Roman"/>
              </a:rPr>
              <a:t>IPA</a:t>
            </a:r>
            <a:endParaRPr sz="902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163" name="object 163"/>
          <p:cNvSpPr/>
          <p:nvPr/>
        </p:nvSpPr>
        <p:spPr>
          <a:xfrm>
            <a:off x="4004211" y="5223023"/>
            <a:ext cx="76341" cy="0"/>
          </a:xfrm>
          <a:custGeom>
            <a:avLst/>
            <a:gdLst/>
            <a:ahLst/>
            <a:cxnLst/>
            <a:rect l="l" t="t" r="r" b="b"/>
            <a:pathLst>
              <a:path w="101600">
                <a:moveTo>
                  <a:pt x="0" y="0"/>
                </a:moveTo>
                <a:lnTo>
                  <a:pt x="101600" y="0"/>
                </a:lnTo>
              </a:path>
            </a:pathLst>
          </a:custGeom>
          <a:ln w="38101">
            <a:solidFill>
              <a:srgbClr val="9BBB59"/>
            </a:solidFill>
          </a:ln>
        </p:spPr>
        <p:txBody>
          <a:bodyPr wrap="square" lIns="0" tIns="0" rIns="0" bIns="0" rtlCol="0"/>
          <a:lstStyle/>
          <a:p>
            <a:pPr defTabSz="685800"/>
            <a:endParaRPr sz="1352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164" name="object 164"/>
          <p:cNvSpPr/>
          <p:nvPr/>
        </p:nvSpPr>
        <p:spPr>
          <a:xfrm>
            <a:off x="3899242" y="5223023"/>
            <a:ext cx="57256" cy="0"/>
          </a:xfrm>
          <a:custGeom>
            <a:avLst/>
            <a:gdLst/>
            <a:ahLst/>
            <a:cxnLst/>
            <a:rect l="l" t="t" r="r" b="b"/>
            <a:pathLst>
              <a:path w="76200">
                <a:moveTo>
                  <a:pt x="0" y="0"/>
                </a:moveTo>
                <a:lnTo>
                  <a:pt x="76200" y="0"/>
                </a:lnTo>
              </a:path>
            </a:pathLst>
          </a:custGeom>
          <a:ln w="38101">
            <a:solidFill>
              <a:srgbClr val="9BBB59"/>
            </a:solidFill>
          </a:ln>
        </p:spPr>
        <p:txBody>
          <a:bodyPr wrap="square" lIns="0" tIns="0" rIns="0" bIns="0" rtlCol="0"/>
          <a:lstStyle/>
          <a:p>
            <a:pPr defTabSz="685800"/>
            <a:endParaRPr sz="1352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165" name="object 165"/>
          <p:cNvSpPr/>
          <p:nvPr/>
        </p:nvSpPr>
        <p:spPr>
          <a:xfrm>
            <a:off x="3956497" y="5194394"/>
            <a:ext cx="47714" cy="47714"/>
          </a:xfrm>
          <a:custGeom>
            <a:avLst/>
            <a:gdLst/>
            <a:ahLst/>
            <a:cxnLst/>
            <a:rect l="l" t="t" r="r" b="b"/>
            <a:pathLst>
              <a:path w="63500" h="63500">
                <a:moveTo>
                  <a:pt x="0" y="63500"/>
                </a:moveTo>
                <a:lnTo>
                  <a:pt x="63500" y="63500"/>
                </a:lnTo>
                <a:lnTo>
                  <a:pt x="63500" y="0"/>
                </a:lnTo>
                <a:lnTo>
                  <a:pt x="0" y="0"/>
                </a:lnTo>
                <a:lnTo>
                  <a:pt x="0" y="63500"/>
                </a:lnTo>
                <a:close/>
              </a:path>
            </a:pathLst>
          </a:custGeom>
          <a:solidFill>
            <a:srgbClr val="9BBB59"/>
          </a:solidFill>
        </p:spPr>
        <p:txBody>
          <a:bodyPr wrap="square" lIns="0" tIns="0" rIns="0" bIns="0" rtlCol="0"/>
          <a:lstStyle/>
          <a:p>
            <a:pPr defTabSz="685800"/>
            <a:endParaRPr sz="1352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166" name="object 166"/>
          <p:cNvSpPr/>
          <p:nvPr/>
        </p:nvSpPr>
        <p:spPr>
          <a:xfrm>
            <a:off x="3956497" y="5194394"/>
            <a:ext cx="47714" cy="47714"/>
          </a:xfrm>
          <a:custGeom>
            <a:avLst/>
            <a:gdLst/>
            <a:ahLst/>
            <a:cxnLst/>
            <a:rect l="l" t="t" r="r" b="b"/>
            <a:pathLst>
              <a:path w="63500" h="63500">
                <a:moveTo>
                  <a:pt x="0" y="0"/>
                </a:moveTo>
                <a:lnTo>
                  <a:pt x="63500" y="0"/>
                </a:lnTo>
                <a:lnTo>
                  <a:pt x="63500" y="63500"/>
                </a:lnTo>
                <a:lnTo>
                  <a:pt x="0" y="63500"/>
                </a:lnTo>
                <a:lnTo>
                  <a:pt x="0" y="0"/>
                </a:lnTo>
                <a:close/>
              </a:path>
            </a:pathLst>
          </a:custGeom>
          <a:ln w="12700">
            <a:solidFill>
              <a:srgbClr val="9BBB59"/>
            </a:solidFill>
          </a:ln>
        </p:spPr>
        <p:txBody>
          <a:bodyPr wrap="square" lIns="0" tIns="0" rIns="0" bIns="0" rtlCol="0"/>
          <a:lstStyle/>
          <a:p>
            <a:pPr defTabSz="685800"/>
            <a:endParaRPr sz="1352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167" name="object 167"/>
          <p:cNvSpPr/>
          <p:nvPr/>
        </p:nvSpPr>
        <p:spPr>
          <a:xfrm>
            <a:off x="5068219" y="5223023"/>
            <a:ext cx="62027" cy="0"/>
          </a:xfrm>
          <a:custGeom>
            <a:avLst/>
            <a:gdLst/>
            <a:ahLst/>
            <a:cxnLst/>
            <a:rect l="l" t="t" r="r" b="b"/>
            <a:pathLst>
              <a:path w="82550">
                <a:moveTo>
                  <a:pt x="0" y="0"/>
                </a:moveTo>
                <a:lnTo>
                  <a:pt x="82550" y="0"/>
                </a:lnTo>
              </a:path>
            </a:pathLst>
          </a:custGeom>
          <a:ln w="38101">
            <a:solidFill>
              <a:srgbClr val="8064A2"/>
            </a:solidFill>
          </a:ln>
        </p:spPr>
        <p:txBody>
          <a:bodyPr wrap="square" lIns="0" tIns="0" rIns="0" bIns="0" rtlCol="0"/>
          <a:lstStyle/>
          <a:p>
            <a:pPr defTabSz="685800"/>
            <a:endParaRPr sz="1352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168" name="object 168"/>
          <p:cNvSpPr/>
          <p:nvPr/>
        </p:nvSpPr>
        <p:spPr>
          <a:xfrm>
            <a:off x="4948936" y="5223023"/>
            <a:ext cx="62027" cy="0"/>
          </a:xfrm>
          <a:custGeom>
            <a:avLst/>
            <a:gdLst/>
            <a:ahLst/>
            <a:cxnLst/>
            <a:rect l="l" t="t" r="r" b="b"/>
            <a:pathLst>
              <a:path w="82550">
                <a:moveTo>
                  <a:pt x="0" y="0"/>
                </a:moveTo>
                <a:lnTo>
                  <a:pt x="82550" y="0"/>
                </a:lnTo>
              </a:path>
            </a:pathLst>
          </a:custGeom>
          <a:ln w="38101">
            <a:solidFill>
              <a:srgbClr val="8064A2"/>
            </a:solidFill>
          </a:ln>
        </p:spPr>
        <p:txBody>
          <a:bodyPr wrap="square" lIns="0" tIns="0" rIns="0" bIns="0" rtlCol="0"/>
          <a:lstStyle/>
          <a:p>
            <a:pPr defTabSz="685800"/>
            <a:endParaRPr sz="1352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169" name="object 169"/>
          <p:cNvSpPr/>
          <p:nvPr/>
        </p:nvSpPr>
        <p:spPr>
          <a:xfrm>
            <a:off x="5010963" y="5189623"/>
            <a:ext cx="57256" cy="57256"/>
          </a:xfrm>
          <a:custGeom>
            <a:avLst/>
            <a:gdLst/>
            <a:ahLst/>
            <a:cxnLst/>
            <a:rect l="l" t="t" r="r" b="b"/>
            <a:pathLst>
              <a:path w="76200" h="76200">
                <a:moveTo>
                  <a:pt x="0" y="76200"/>
                </a:moveTo>
                <a:lnTo>
                  <a:pt x="76200" y="76200"/>
                </a:lnTo>
                <a:lnTo>
                  <a:pt x="76200" y="0"/>
                </a:lnTo>
                <a:lnTo>
                  <a:pt x="0" y="0"/>
                </a:lnTo>
                <a:lnTo>
                  <a:pt x="0" y="76200"/>
                </a:lnTo>
                <a:close/>
              </a:path>
            </a:pathLst>
          </a:custGeom>
          <a:solidFill>
            <a:srgbClr val="8064A2"/>
          </a:solidFill>
        </p:spPr>
        <p:txBody>
          <a:bodyPr wrap="square" lIns="0" tIns="0" rIns="0" bIns="0" rtlCol="0"/>
          <a:lstStyle/>
          <a:p>
            <a:pPr defTabSz="685800"/>
            <a:endParaRPr sz="1352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170" name="object 170"/>
          <p:cNvSpPr txBox="1"/>
          <p:nvPr/>
        </p:nvSpPr>
        <p:spPr>
          <a:xfrm>
            <a:off x="4098166" y="5132367"/>
            <a:ext cx="2044994" cy="148457"/>
          </a:xfrm>
          <a:prstGeom prst="rect">
            <a:avLst/>
          </a:prstGeom>
        </p:spPr>
        <p:txBody>
          <a:bodyPr vert="horz" wrap="square" lIns="0" tIns="9543" rIns="0" bIns="0" rtlCol="0">
            <a:spAutoFit/>
          </a:bodyPr>
          <a:lstStyle/>
          <a:p>
            <a:pPr defTabSz="685800">
              <a:spcBef>
                <a:spcPts val="75"/>
              </a:spcBef>
              <a:tabLst>
                <a:tab pos="1055467" algn="l"/>
              </a:tabLst>
            </a:pPr>
            <a:r>
              <a:rPr sz="902" b="1" spc="-8" dirty="0">
                <a:solidFill>
                  <a:prstClr val="black"/>
                </a:solidFill>
                <a:latin typeface="Times New Roman"/>
                <a:cs typeface="Times New Roman"/>
              </a:rPr>
              <a:t>SMA/MA</a:t>
            </a:r>
            <a:r>
              <a:rPr sz="902" b="1" spc="26" dirty="0">
                <a:solidFill>
                  <a:prstClr val="black"/>
                </a:solidFill>
                <a:latin typeface="Times New Roman"/>
                <a:cs typeface="Times New Roman"/>
              </a:rPr>
              <a:t> </a:t>
            </a:r>
            <a:r>
              <a:rPr sz="902" b="1" spc="-4" dirty="0">
                <a:solidFill>
                  <a:prstClr val="black"/>
                </a:solidFill>
                <a:latin typeface="Times New Roman"/>
                <a:cs typeface="Times New Roman"/>
              </a:rPr>
              <a:t>IPS	</a:t>
            </a:r>
            <a:r>
              <a:rPr sz="902" b="1" spc="-8" dirty="0">
                <a:solidFill>
                  <a:prstClr val="black"/>
                </a:solidFill>
                <a:latin typeface="Times New Roman"/>
                <a:cs typeface="Times New Roman"/>
              </a:rPr>
              <a:t>SMA/MA</a:t>
            </a:r>
            <a:r>
              <a:rPr sz="902" b="1" spc="-19" dirty="0">
                <a:solidFill>
                  <a:prstClr val="black"/>
                </a:solidFill>
                <a:latin typeface="Times New Roman"/>
                <a:cs typeface="Times New Roman"/>
              </a:rPr>
              <a:t> </a:t>
            </a:r>
            <a:r>
              <a:rPr sz="902" b="1" spc="-8" dirty="0">
                <a:solidFill>
                  <a:prstClr val="black"/>
                </a:solidFill>
                <a:latin typeface="Times New Roman"/>
                <a:cs typeface="Times New Roman"/>
              </a:rPr>
              <a:t>BAHASA</a:t>
            </a:r>
            <a:endParaRPr sz="902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171" name="object 171"/>
          <p:cNvSpPr/>
          <p:nvPr/>
        </p:nvSpPr>
        <p:spPr>
          <a:xfrm>
            <a:off x="6423279" y="5223023"/>
            <a:ext cx="62027" cy="0"/>
          </a:xfrm>
          <a:custGeom>
            <a:avLst/>
            <a:gdLst/>
            <a:ahLst/>
            <a:cxnLst/>
            <a:rect l="l" t="t" r="r" b="b"/>
            <a:pathLst>
              <a:path w="82550">
                <a:moveTo>
                  <a:pt x="0" y="0"/>
                </a:moveTo>
                <a:lnTo>
                  <a:pt x="82550" y="0"/>
                </a:lnTo>
              </a:path>
            </a:pathLst>
          </a:custGeom>
          <a:ln w="38101">
            <a:solidFill>
              <a:srgbClr val="002060"/>
            </a:solidFill>
          </a:ln>
        </p:spPr>
        <p:txBody>
          <a:bodyPr wrap="square" lIns="0" tIns="0" rIns="0" bIns="0" rtlCol="0"/>
          <a:lstStyle/>
          <a:p>
            <a:pPr defTabSz="685800"/>
            <a:endParaRPr sz="1352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172" name="object 172"/>
          <p:cNvSpPr/>
          <p:nvPr/>
        </p:nvSpPr>
        <p:spPr>
          <a:xfrm>
            <a:off x="6303996" y="5223023"/>
            <a:ext cx="62027" cy="0"/>
          </a:xfrm>
          <a:custGeom>
            <a:avLst/>
            <a:gdLst/>
            <a:ahLst/>
            <a:cxnLst/>
            <a:rect l="l" t="t" r="r" b="b"/>
            <a:pathLst>
              <a:path w="82550">
                <a:moveTo>
                  <a:pt x="0" y="0"/>
                </a:moveTo>
                <a:lnTo>
                  <a:pt x="82550" y="0"/>
                </a:lnTo>
              </a:path>
            </a:pathLst>
          </a:custGeom>
          <a:ln w="38101">
            <a:solidFill>
              <a:srgbClr val="002060"/>
            </a:solidFill>
          </a:ln>
        </p:spPr>
        <p:txBody>
          <a:bodyPr wrap="square" lIns="0" tIns="0" rIns="0" bIns="0" rtlCol="0"/>
          <a:lstStyle/>
          <a:p>
            <a:pPr defTabSz="685800"/>
            <a:endParaRPr sz="1352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173" name="object 173"/>
          <p:cNvSpPr/>
          <p:nvPr/>
        </p:nvSpPr>
        <p:spPr>
          <a:xfrm>
            <a:off x="6366023" y="5189623"/>
            <a:ext cx="57256" cy="57256"/>
          </a:xfrm>
          <a:custGeom>
            <a:avLst/>
            <a:gdLst/>
            <a:ahLst/>
            <a:cxnLst/>
            <a:rect l="l" t="t" r="r" b="b"/>
            <a:pathLst>
              <a:path w="76200" h="76200">
                <a:moveTo>
                  <a:pt x="0" y="76200"/>
                </a:moveTo>
                <a:lnTo>
                  <a:pt x="76200" y="76200"/>
                </a:lnTo>
                <a:lnTo>
                  <a:pt x="76200" y="0"/>
                </a:lnTo>
                <a:lnTo>
                  <a:pt x="0" y="0"/>
                </a:lnTo>
                <a:lnTo>
                  <a:pt x="0" y="76200"/>
                </a:lnTo>
                <a:close/>
              </a:path>
            </a:pathLst>
          </a:custGeom>
          <a:solidFill>
            <a:srgbClr val="002060"/>
          </a:solidFill>
        </p:spPr>
        <p:txBody>
          <a:bodyPr wrap="square" lIns="0" tIns="0" rIns="0" bIns="0" rtlCol="0"/>
          <a:lstStyle/>
          <a:p>
            <a:pPr defTabSz="685800"/>
            <a:endParaRPr sz="1352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174" name="object 174"/>
          <p:cNvSpPr txBox="1"/>
          <p:nvPr/>
        </p:nvSpPr>
        <p:spPr>
          <a:xfrm>
            <a:off x="6486878" y="4877896"/>
            <a:ext cx="292006" cy="405215"/>
          </a:xfrm>
          <a:prstGeom prst="rect">
            <a:avLst/>
          </a:prstGeom>
        </p:spPr>
        <p:txBody>
          <a:bodyPr vert="horz" wrap="square" lIns="0" tIns="73001" rIns="0" bIns="0" rtlCol="0">
            <a:spAutoFit/>
          </a:bodyPr>
          <a:lstStyle/>
          <a:p>
            <a:pPr defTabSz="685800">
              <a:spcBef>
                <a:spcPts val="575"/>
              </a:spcBef>
            </a:pPr>
            <a:r>
              <a:rPr sz="752" dirty="0">
                <a:solidFill>
                  <a:prstClr val="black"/>
                </a:solidFill>
                <a:latin typeface="Times New Roman"/>
                <a:cs typeface="Times New Roman"/>
              </a:rPr>
              <a:t>2016</a:t>
            </a:r>
            <a:endParaRPr sz="752">
              <a:solidFill>
                <a:prstClr val="black"/>
              </a:solidFill>
              <a:latin typeface="Times New Roman"/>
              <a:cs typeface="Times New Roman"/>
            </a:endParaRPr>
          </a:p>
          <a:p>
            <a:pPr marL="20995" defTabSz="685800">
              <a:spcBef>
                <a:spcPts val="602"/>
              </a:spcBef>
            </a:pPr>
            <a:r>
              <a:rPr sz="902" b="1" spc="23" dirty="0">
                <a:solidFill>
                  <a:prstClr val="black"/>
                </a:solidFill>
                <a:latin typeface="Times New Roman"/>
                <a:cs typeface="Times New Roman"/>
              </a:rPr>
              <a:t>S</a:t>
            </a:r>
            <a:r>
              <a:rPr sz="902" b="1" spc="-26" dirty="0">
                <a:solidFill>
                  <a:prstClr val="black"/>
                </a:solidFill>
                <a:latin typeface="Times New Roman"/>
                <a:cs typeface="Times New Roman"/>
              </a:rPr>
              <a:t>M</a:t>
            </a:r>
            <a:r>
              <a:rPr sz="902" b="1" dirty="0">
                <a:solidFill>
                  <a:prstClr val="black"/>
                </a:solidFill>
                <a:latin typeface="Times New Roman"/>
                <a:cs typeface="Times New Roman"/>
              </a:rPr>
              <a:t>K</a:t>
            </a:r>
            <a:endParaRPr sz="902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175" name="object 175"/>
          <p:cNvSpPr/>
          <p:nvPr/>
        </p:nvSpPr>
        <p:spPr>
          <a:xfrm>
            <a:off x="216937" y="1905491"/>
            <a:ext cx="8684468" cy="3910703"/>
          </a:xfrm>
          <a:custGeom>
            <a:avLst/>
            <a:gdLst/>
            <a:ahLst/>
            <a:cxnLst/>
            <a:rect l="l" t="t" r="r" b="b"/>
            <a:pathLst>
              <a:path w="8966200" h="4330700">
                <a:moveTo>
                  <a:pt x="0" y="0"/>
                </a:moveTo>
                <a:lnTo>
                  <a:pt x="8966200" y="0"/>
                </a:lnTo>
                <a:lnTo>
                  <a:pt x="8966200" y="4330700"/>
                </a:lnTo>
                <a:lnTo>
                  <a:pt x="0" y="4330700"/>
                </a:lnTo>
                <a:lnTo>
                  <a:pt x="0" y="0"/>
                </a:lnTo>
                <a:close/>
              </a:path>
            </a:pathLst>
          </a:custGeom>
          <a:ln w="127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85800"/>
            <a:endParaRPr sz="1352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176" name="object 176"/>
          <p:cNvSpPr/>
          <p:nvPr/>
        </p:nvSpPr>
        <p:spPr>
          <a:xfrm>
            <a:off x="6051114" y="2574931"/>
            <a:ext cx="1545913" cy="2509723"/>
          </a:xfrm>
          <a:custGeom>
            <a:avLst/>
            <a:gdLst/>
            <a:ahLst/>
            <a:cxnLst/>
            <a:rect l="l" t="t" r="r" b="b"/>
            <a:pathLst>
              <a:path w="2057400" h="3340100">
                <a:moveTo>
                  <a:pt x="0" y="0"/>
                </a:moveTo>
                <a:lnTo>
                  <a:pt x="2057400" y="0"/>
                </a:lnTo>
                <a:lnTo>
                  <a:pt x="2057400" y="3340100"/>
                </a:lnTo>
                <a:lnTo>
                  <a:pt x="0" y="3340100"/>
                </a:lnTo>
                <a:lnTo>
                  <a:pt x="0" y="0"/>
                </a:lnTo>
                <a:close/>
              </a:path>
            </a:pathLst>
          </a:custGeom>
          <a:ln w="25400">
            <a:solidFill>
              <a:srgbClr val="9A7500"/>
            </a:solidFill>
          </a:ln>
        </p:spPr>
        <p:txBody>
          <a:bodyPr wrap="square" lIns="0" tIns="0" rIns="0" bIns="0" rtlCol="0"/>
          <a:lstStyle/>
          <a:p>
            <a:pPr defTabSz="685800"/>
            <a:endParaRPr sz="1352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177" name="object 177"/>
          <p:cNvSpPr txBox="1"/>
          <p:nvPr/>
        </p:nvSpPr>
        <p:spPr>
          <a:xfrm>
            <a:off x="6066079" y="2126426"/>
            <a:ext cx="1561658" cy="368709"/>
          </a:xfrm>
          <a:prstGeom prst="rect">
            <a:avLst/>
          </a:prstGeom>
        </p:spPr>
        <p:txBody>
          <a:bodyPr vert="horz" wrap="square" lIns="0" tIns="9543" rIns="0" bIns="0" rtlCol="0">
            <a:spAutoFit/>
          </a:bodyPr>
          <a:lstStyle/>
          <a:p>
            <a:pPr defTabSz="685800">
              <a:lnSpc>
                <a:spcPts val="1436"/>
              </a:lnSpc>
              <a:spcBef>
                <a:spcPts val="75"/>
              </a:spcBef>
            </a:pPr>
            <a:r>
              <a:rPr sz="1202" b="1" i="1" spc="-4" dirty="0">
                <a:solidFill>
                  <a:srgbClr val="9A7500"/>
                </a:solidFill>
                <a:latin typeface="Calibri"/>
                <a:cs typeface="Calibri"/>
              </a:rPr>
              <a:t>Moved </a:t>
            </a:r>
            <a:r>
              <a:rPr sz="1202" b="1" i="1" spc="-11" dirty="0">
                <a:solidFill>
                  <a:srgbClr val="9A7500"/>
                </a:solidFill>
                <a:latin typeface="Calibri"/>
                <a:cs typeface="Calibri"/>
              </a:rPr>
              <a:t>to</a:t>
            </a:r>
            <a:r>
              <a:rPr sz="1202" b="1" i="1" spc="-19" dirty="0">
                <a:solidFill>
                  <a:srgbClr val="9A7500"/>
                </a:solidFill>
                <a:latin typeface="Calibri"/>
                <a:cs typeface="Calibri"/>
              </a:rPr>
              <a:t> </a:t>
            </a:r>
            <a:r>
              <a:rPr sz="1202" b="1" i="1" spc="-38" dirty="0">
                <a:solidFill>
                  <a:srgbClr val="9A7500"/>
                </a:solidFill>
                <a:latin typeface="Calibri"/>
                <a:cs typeface="Calibri"/>
              </a:rPr>
              <a:t>CBT,</a:t>
            </a:r>
            <a:endParaRPr sz="1202">
              <a:solidFill>
                <a:prstClr val="black"/>
              </a:solidFill>
              <a:latin typeface="Calibri"/>
              <a:cs typeface="Calibri"/>
            </a:endParaRPr>
          </a:p>
          <a:p>
            <a:pPr defTabSz="685800">
              <a:lnSpc>
                <a:spcPts val="1436"/>
              </a:lnSpc>
            </a:pPr>
            <a:r>
              <a:rPr sz="1202" b="1" i="1" spc="-4" dirty="0">
                <a:solidFill>
                  <a:srgbClr val="9A7500"/>
                </a:solidFill>
                <a:latin typeface="Calibri"/>
                <a:cs typeface="Calibri"/>
              </a:rPr>
              <a:t>no </a:t>
            </a:r>
            <a:r>
              <a:rPr sz="1202" b="1" i="1" spc="-8" dirty="0">
                <a:solidFill>
                  <a:srgbClr val="9A7500"/>
                </a:solidFill>
                <a:latin typeface="Calibri"/>
                <a:cs typeface="Calibri"/>
              </a:rPr>
              <a:t>longer for</a:t>
            </a:r>
            <a:r>
              <a:rPr sz="1202" b="1" i="1" spc="-53" dirty="0">
                <a:solidFill>
                  <a:srgbClr val="9A7500"/>
                </a:solidFill>
                <a:latin typeface="Calibri"/>
                <a:cs typeface="Calibri"/>
              </a:rPr>
              <a:t> </a:t>
            </a:r>
            <a:r>
              <a:rPr sz="1202" b="1" i="1" spc="-8" dirty="0">
                <a:solidFill>
                  <a:srgbClr val="9A7500"/>
                </a:solidFill>
                <a:latin typeface="Calibri"/>
                <a:cs typeface="Calibri"/>
              </a:rPr>
              <a:t>graduation</a:t>
            </a:r>
            <a:endParaRPr sz="1202">
              <a:solidFill>
                <a:prstClr val="black"/>
              </a:solidFill>
              <a:latin typeface="Calibri"/>
              <a:cs typeface="Calibri"/>
            </a:endParaRPr>
          </a:p>
        </p:txBody>
      </p:sp>
      <p:sp>
        <p:nvSpPr>
          <p:cNvPr id="179" name="Title 2">
            <a:extLst>
              <a:ext uri="{FF2B5EF4-FFF2-40B4-BE49-F238E27FC236}">
                <a16:creationId xmlns:a16="http://schemas.microsoft.com/office/drawing/2014/main" id="{64D55B60-883A-4993-B586-07A4DE229276}"/>
              </a:ext>
            </a:extLst>
          </p:cNvPr>
          <p:cNvSpPr txBox="1">
            <a:spLocks/>
          </p:cNvSpPr>
          <p:nvPr/>
        </p:nvSpPr>
        <p:spPr>
          <a:xfrm>
            <a:off x="628651" y="886162"/>
            <a:ext cx="7426001" cy="994172"/>
          </a:xfrm>
          <a:prstGeom prst="rect">
            <a:avLst/>
          </a:prstGeom>
        </p:spPr>
        <p:txBody>
          <a:bodyPr vert="horz" lIns="68580" tIns="34290" rIns="68580" bIns="34290" rtlCol="0" anchor="ctr">
            <a:normAutofit fontScale="92500" lnSpcReduction="10000"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 defTabSz="685800"/>
            <a:r>
              <a:rPr lang="en-NZ" sz="4050" b="1" dirty="0" err="1">
                <a:solidFill>
                  <a:prstClr val="black"/>
                </a:solidFill>
                <a:latin typeface="Calibri Light" panose="020F0302020204030204"/>
              </a:rPr>
              <a:t>Kualitas</a:t>
            </a:r>
            <a:r>
              <a:rPr lang="en-NZ" sz="4050" b="1" dirty="0">
                <a:solidFill>
                  <a:prstClr val="black"/>
                </a:solidFill>
                <a:latin typeface="Calibri Light" panose="020F0302020204030204"/>
              </a:rPr>
              <a:t> Hasil </a:t>
            </a:r>
            <a:r>
              <a:rPr lang="en-NZ" sz="4050" b="1" dirty="0" err="1">
                <a:solidFill>
                  <a:prstClr val="black"/>
                </a:solidFill>
                <a:latin typeface="Calibri Light" panose="020F0302020204030204"/>
              </a:rPr>
              <a:t>Pembelajaran</a:t>
            </a:r>
            <a:r>
              <a:rPr lang="en-NZ" sz="4050" b="1" dirty="0">
                <a:solidFill>
                  <a:prstClr val="black"/>
                </a:solidFill>
                <a:latin typeface="Calibri Light" panose="020F0302020204030204"/>
              </a:rPr>
              <a:t> (Pendidikan)</a:t>
            </a:r>
          </a:p>
        </p:txBody>
      </p:sp>
      <p:sp>
        <p:nvSpPr>
          <p:cNvPr id="180" name="object 25">
            <a:extLst>
              <a:ext uri="{FF2B5EF4-FFF2-40B4-BE49-F238E27FC236}">
                <a16:creationId xmlns:a16="http://schemas.microsoft.com/office/drawing/2014/main" id="{E3B04164-1F25-49B9-AF89-AD44D5F294C4}"/>
              </a:ext>
            </a:extLst>
          </p:cNvPr>
          <p:cNvSpPr/>
          <p:nvPr/>
        </p:nvSpPr>
        <p:spPr>
          <a:xfrm>
            <a:off x="216937" y="150594"/>
            <a:ext cx="931545" cy="992123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defTabSz="685800"/>
            <a:endParaRPr sz="1350">
              <a:solidFill>
                <a:prstClr val="black"/>
              </a:solidFill>
              <a:latin typeface="Calibri" panose="020F0502020204030204"/>
            </a:endParaRPr>
          </a:p>
        </p:txBody>
      </p:sp>
      <p:pic>
        <p:nvPicPr>
          <p:cNvPr id="181" name="Picture 9">
            <a:extLst>
              <a:ext uri="{FF2B5EF4-FFF2-40B4-BE49-F238E27FC236}">
                <a16:creationId xmlns:a16="http://schemas.microsoft.com/office/drawing/2014/main" id="{A3D6DBF5-3ED2-4CDC-B52A-6AE1CAEC35F3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27737" y="85368"/>
            <a:ext cx="1441268" cy="10429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86680978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object 3"/>
          <p:cNvSpPr/>
          <p:nvPr/>
        </p:nvSpPr>
        <p:spPr>
          <a:xfrm>
            <a:off x="279918" y="1600200"/>
            <a:ext cx="8116370" cy="404812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defTabSz="685800"/>
            <a:endParaRPr sz="1350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714375" y="2724150"/>
            <a:ext cx="7515225" cy="9525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defTabSz="685800"/>
            <a:endParaRPr sz="1350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747713" y="2757488"/>
            <a:ext cx="7429500" cy="0"/>
          </a:xfrm>
          <a:custGeom>
            <a:avLst/>
            <a:gdLst/>
            <a:ahLst/>
            <a:cxnLst/>
            <a:rect l="l" t="t" r="r" b="b"/>
            <a:pathLst>
              <a:path w="9906000">
                <a:moveTo>
                  <a:pt x="0" y="0"/>
                </a:moveTo>
                <a:lnTo>
                  <a:pt x="9906005" y="1"/>
                </a:lnTo>
              </a:path>
            </a:pathLst>
          </a:custGeom>
          <a:ln w="38100">
            <a:solidFill>
              <a:srgbClr val="F79646"/>
            </a:solidFill>
          </a:ln>
        </p:spPr>
        <p:txBody>
          <a:bodyPr wrap="square" lIns="0" tIns="0" rIns="0" bIns="0" rtlCol="0"/>
          <a:lstStyle/>
          <a:p>
            <a:pPr defTabSz="685800"/>
            <a:endParaRPr sz="1350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714375" y="3457575"/>
            <a:ext cx="7515225" cy="9525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defTabSz="685800"/>
            <a:endParaRPr sz="1350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747713" y="3490913"/>
            <a:ext cx="7429500" cy="0"/>
          </a:xfrm>
          <a:custGeom>
            <a:avLst/>
            <a:gdLst/>
            <a:ahLst/>
            <a:cxnLst/>
            <a:rect l="l" t="t" r="r" b="b"/>
            <a:pathLst>
              <a:path w="9906000">
                <a:moveTo>
                  <a:pt x="0" y="0"/>
                </a:moveTo>
                <a:lnTo>
                  <a:pt x="9906005" y="1"/>
                </a:lnTo>
              </a:path>
            </a:pathLst>
          </a:custGeom>
          <a:ln w="38100">
            <a:solidFill>
              <a:srgbClr val="F79646"/>
            </a:solidFill>
          </a:ln>
        </p:spPr>
        <p:txBody>
          <a:bodyPr wrap="square" lIns="0" tIns="0" rIns="0" bIns="0" rtlCol="0"/>
          <a:lstStyle/>
          <a:p>
            <a:pPr defTabSz="685800"/>
            <a:endParaRPr sz="1350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917411" y="5831415"/>
            <a:ext cx="7019925" cy="748282"/>
          </a:xfrm>
          <a:prstGeom prst="rect">
            <a:avLst/>
          </a:prstGeom>
          <a:solidFill>
            <a:srgbClr val="FFFF00"/>
          </a:solidFill>
        </p:spPr>
        <p:txBody>
          <a:bodyPr vert="horz" wrap="square" lIns="0" tIns="9525" rIns="0" bIns="0" rtlCol="0">
            <a:spAutoFit/>
          </a:bodyPr>
          <a:lstStyle/>
          <a:p>
            <a:pPr marL="281464" marR="3810" indent="-272415" algn="ctr" defTabSz="685800">
              <a:spcBef>
                <a:spcPts val="75"/>
              </a:spcBef>
            </a:pPr>
            <a:r>
              <a:rPr lang="en-NZ" sz="2400" b="1" spc="23" dirty="0" err="1">
                <a:solidFill>
                  <a:prstClr val="black"/>
                </a:solidFill>
                <a:latin typeface="Calibri Light" panose="020F0302020204030204"/>
                <a:cs typeface="Georgia"/>
              </a:rPr>
              <a:t>Tidak</a:t>
            </a:r>
            <a:r>
              <a:rPr lang="en-NZ" sz="2400" b="1" spc="23" dirty="0">
                <a:solidFill>
                  <a:prstClr val="black"/>
                </a:solidFill>
                <a:latin typeface="Calibri Light" panose="020F0302020204030204"/>
                <a:cs typeface="Georgia"/>
              </a:rPr>
              <a:t> </a:t>
            </a:r>
            <a:r>
              <a:rPr lang="en-NZ" sz="2400" b="1" spc="23" dirty="0" err="1">
                <a:solidFill>
                  <a:prstClr val="black"/>
                </a:solidFill>
                <a:latin typeface="Calibri Light" panose="020F0302020204030204"/>
                <a:cs typeface="Georgia"/>
              </a:rPr>
              <a:t>hanya</a:t>
            </a:r>
            <a:r>
              <a:rPr lang="en-NZ" sz="2400" b="1" spc="23" dirty="0">
                <a:solidFill>
                  <a:prstClr val="black"/>
                </a:solidFill>
                <a:latin typeface="Calibri Light" panose="020F0302020204030204"/>
                <a:cs typeface="Georgia"/>
              </a:rPr>
              <a:t> “</a:t>
            </a:r>
            <a:r>
              <a:rPr lang="en-NZ" sz="2400" b="1" spc="23" dirty="0" err="1">
                <a:solidFill>
                  <a:prstClr val="black"/>
                </a:solidFill>
                <a:latin typeface="Calibri Light" panose="020F0302020204030204"/>
                <a:cs typeface="Georgia"/>
              </a:rPr>
              <a:t>mangkrak</a:t>
            </a:r>
            <a:r>
              <a:rPr lang="en-NZ" sz="2400" b="1" spc="23" dirty="0">
                <a:solidFill>
                  <a:prstClr val="black"/>
                </a:solidFill>
                <a:latin typeface="Calibri Light" panose="020F0302020204030204"/>
                <a:cs typeface="Georgia"/>
              </a:rPr>
              <a:t>”, juga </a:t>
            </a:r>
            <a:r>
              <a:rPr lang="en-NZ" sz="2400" b="1" spc="23" dirty="0" err="1">
                <a:solidFill>
                  <a:prstClr val="black"/>
                </a:solidFill>
                <a:latin typeface="Calibri Light" panose="020F0302020204030204"/>
                <a:cs typeface="Georgia"/>
              </a:rPr>
              <a:t>terjadi</a:t>
            </a:r>
            <a:r>
              <a:rPr lang="en-NZ" sz="2400" b="1" spc="23" dirty="0">
                <a:solidFill>
                  <a:prstClr val="black"/>
                </a:solidFill>
                <a:latin typeface="Calibri Light" panose="020F0302020204030204"/>
                <a:cs typeface="Georgia"/>
              </a:rPr>
              <a:t> </a:t>
            </a:r>
            <a:r>
              <a:rPr lang="en-NZ" sz="2400" b="1" spc="23" dirty="0" err="1">
                <a:solidFill>
                  <a:prstClr val="black"/>
                </a:solidFill>
                <a:latin typeface="Calibri Light" panose="020F0302020204030204"/>
                <a:cs typeface="Georgia"/>
              </a:rPr>
              <a:t>disparitas</a:t>
            </a:r>
            <a:r>
              <a:rPr lang="en-NZ" sz="2400" b="1" spc="23" dirty="0">
                <a:solidFill>
                  <a:prstClr val="black"/>
                </a:solidFill>
                <a:latin typeface="Calibri Light" panose="020F0302020204030204"/>
                <a:cs typeface="Georgia"/>
              </a:rPr>
              <a:t> </a:t>
            </a:r>
            <a:r>
              <a:rPr lang="en-NZ" sz="2400" b="1" spc="23" dirty="0" err="1">
                <a:solidFill>
                  <a:prstClr val="black"/>
                </a:solidFill>
                <a:latin typeface="Calibri Light" panose="020F0302020204030204"/>
                <a:cs typeface="Georgia"/>
              </a:rPr>
              <a:t>kualitas</a:t>
            </a:r>
            <a:r>
              <a:rPr lang="en-NZ" sz="2400" b="1" spc="23" dirty="0">
                <a:solidFill>
                  <a:prstClr val="black"/>
                </a:solidFill>
                <a:latin typeface="Calibri Light" panose="020F0302020204030204"/>
                <a:cs typeface="Georgia"/>
              </a:rPr>
              <a:t> </a:t>
            </a:r>
            <a:r>
              <a:rPr lang="en-NZ" sz="2400" b="1" spc="23" dirty="0" err="1">
                <a:solidFill>
                  <a:prstClr val="black"/>
                </a:solidFill>
                <a:latin typeface="Calibri Light" panose="020F0302020204030204"/>
                <a:cs typeface="Georgia"/>
              </a:rPr>
              <a:t>hasil</a:t>
            </a:r>
            <a:r>
              <a:rPr lang="en-NZ" sz="2400" b="1" spc="23" dirty="0">
                <a:solidFill>
                  <a:prstClr val="black"/>
                </a:solidFill>
                <a:latin typeface="Calibri Light" panose="020F0302020204030204"/>
                <a:cs typeface="Georgia"/>
              </a:rPr>
              <a:t> </a:t>
            </a:r>
            <a:r>
              <a:rPr lang="en-NZ" sz="2400" b="1" spc="23" dirty="0" err="1">
                <a:solidFill>
                  <a:prstClr val="black"/>
                </a:solidFill>
                <a:latin typeface="Calibri Light" panose="020F0302020204030204"/>
                <a:cs typeface="Georgia"/>
              </a:rPr>
              <a:t>belajar</a:t>
            </a:r>
            <a:r>
              <a:rPr lang="en-NZ" sz="2400" b="1" spc="23" dirty="0">
                <a:solidFill>
                  <a:prstClr val="black"/>
                </a:solidFill>
                <a:latin typeface="Calibri Light" panose="020F0302020204030204"/>
                <a:cs typeface="Georgia"/>
              </a:rPr>
              <a:t> </a:t>
            </a:r>
            <a:r>
              <a:rPr lang="en-NZ" sz="2400" b="1" spc="23" dirty="0" err="1">
                <a:solidFill>
                  <a:prstClr val="black"/>
                </a:solidFill>
                <a:latin typeface="Calibri Light" panose="020F0302020204030204"/>
                <a:cs typeface="Georgia"/>
              </a:rPr>
              <a:t>antar</a:t>
            </a:r>
            <a:r>
              <a:rPr lang="en-NZ" sz="2400" b="1" spc="23" dirty="0">
                <a:solidFill>
                  <a:prstClr val="black"/>
                </a:solidFill>
                <a:latin typeface="Calibri Light" panose="020F0302020204030204"/>
                <a:cs typeface="Georgia"/>
              </a:rPr>
              <a:t> </a:t>
            </a:r>
            <a:r>
              <a:rPr lang="en-NZ" sz="2400" b="1" spc="23" dirty="0" err="1">
                <a:solidFill>
                  <a:prstClr val="black"/>
                </a:solidFill>
                <a:latin typeface="Calibri Light" panose="020F0302020204030204"/>
                <a:cs typeface="Georgia"/>
              </a:rPr>
              <a:t>provinsi</a:t>
            </a:r>
            <a:endParaRPr sz="2400" b="1" dirty="0">
              <a:solidFill>
                <a:prstClr val="black"/>
              </a:solidFill>
              <a:latin typeface="Calibri Light" panose="020F0302020204030204"/>
              <a:cs typeface="Georgia"/>
            </a:endParaRPr>
          </a:p>
        </p:txBody>
      </p:sp>
      <p:sp>
        <p:nvSpPr>
          <p:cNvPr id="12" name="Title 2">
            <a:extLst>
              <a:ext uri="{FF2B5EF4-FFF2-40B4-BE49-F238E27FC236}">
                <a16:creationId xmlns:a16="http://schemas.microsoft.com/office/drawing/2014/main" id="{E031D4EA-52D1-457C-A499-C0DA65D24E7B}"/>
              </a:ext>
            </a:extLst>
          </p:cNvPr>
          <p:cNvSpPr txBox="1">
            <a:spLocks/>
          </p:cNvSpPr>
          <p:nvPr/>
        </p:nvSpPr>
        <p:spPr>
          <a:xfrm>
            <a:off x="714374" y="326963"/>
            <a:ext cx="7426001" cy="994172"/>
          </a:xfrm>
          <a:prstGeom prst="rect">
            <a:avLst/>
          </a:prstGeom>
        </p:spPr>
        <p:txBody>
          <a:bodyPr vert="horz" lIns="68580" tIns="34290" rIns="68580" bIns="34290" rtlCol="0" anchor="ctr"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 defTabSz="685800"/>
            <a:r>
              <a:rPr lang="en-NZ" sz="3000" b="1" dirty="0" err="1">
                <a:solidFill>
                  <a:prstClr val="black"/>
                </a:solidFill>
                <a:latin typeface="Calibri Light" panose="020F0302020204030204"/>
              </a:rPr>
              <a:t>Kualitas</a:t>
            </a:r>
            <a:r>
              <a:rPr lang="en-NZ" sz="3000" b="1" dirty="0">
                <a:solidFill>
                  <a:prstClr val="black"/>
                </a:solidFill>
                <a:latin typeface="Calibri Light" panose="020F0302020204030204"/>
              </a:rPr>
              <a:t> Hasil </a:t>
            </a:r>
            <a:r>
              <a:rPr lang="en-NZ" sz="3000" b="1" dirty="0" err="1">
                <a:solidFill>
                  <a:prstClr val="black"/>
                </a:solidFill>
                <a:latin typeface="Calibri Light" panose="020F0302020204030204"/>
              </a:rPr>
              <a:t>Pembelajaran</a:t>
            </a:r>
            <a:r>
              <a:rPr lang="en-NZ" sz="3000" b="1" dirty="0">
                <a:solidFill>
                  <a:prstClr val="black"/>
                </a:solidFill>
                <a:latin typeface="Calibri Light" panose="020F0302020204030204"/>
              </a:rPr>
              <a:t> (Pendidikan)</a:t>
            </a:r>
          </a:p>
        </p:txBody>
      </p:sp>
      <p:sp>
        <p:nvSpPr>
          <p:cNvPr id="13" name="object 25">
            <a:extLst>
              <a:ext uri="{FF2B5EF4-FFF2-40B4-BE49-F238E27FC236}">
                <a16:creationId xmlns:a16="http://schemas.microsoft.com/office/drawing/2014/main" id="{F5C5DF63-0215-469E-A554-11219ECDF58D}"/>
              </a:ext>
            </a:extLst>
          </p:cNvPr>
          <p:cNvSpPr/>
          <p:nvPr/>
        </p:nvSpPr>
        <p:spPr>
          <a:xfrm>
            <a:off x="248602" y="227613"/>
            <a:ext cx="931545" cy="992123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defTabSz="685800"/>
            <a:endParaRPr sz="1350">
              <a:solidFill>
                <a:prstClr val="black"/>
              </a:solidFill>
              <a:latin typeface="Calibri" panose="020F0502020204030204"/>
            </a:endParaRPr>
          </a:p>
        </p:txBody>
      </p:sp>
      <p:pic>
        <p:nvPicPr>
          <p:cNvPr id="14" name="Picture 9">
            <a:extLst>
              <a:ext uri="{FF2B5EF4-FFF2-40B4-BE49-F238E27FC236}">
                <a16:creationId xmlns:a16="http://schemas.microsoft.com/office/drawing/2014/main" id="{76FD4853-7465-4329-A0C4-14E22889B925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02732" y="234836"/>
            <a:ext cx="1441268" cy="10429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99881109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6232692"/>
            <a:ext cx="9144000" cy="625308"/>
          </a:xfrm>
          <a:prstGeom prst="rect">
            <a:avLst/>
          </a:prstGeom>
        </p:spPr>
      </p:pic>
      <p:grpSp>
        <p:nvGrpSpPr>
          <p:cNvPr id="11" name="Group 10"/>
          <p:cNvGrpSpPr/>
          <p:nvPr/>
        </p:nvGrpSpPr>
        <p:grpSpPr>
          <a:xfrm>
            <a:off x="509971" y="312328"/>
            <a:ext cx="3307286" cy="5704326"/>
            <a:chOff x="4033314" y="1332411"/>
            <a:chExt cx="2597448" cy="4480015"/>
          </a:xfrm>
        </p:grpSpPr>
        <p:pic>
          <p:nvPicPr>
            <p:cNvPr id="7" name="Picture 6"/>
            <p:cNvPicPr>
              <a:picLocks noChangeAspect="1"/>
            </p:cNvPicPr>
            <p:nvPr/>
          </p:nvPicPr>
          <p:blipFill rotWithShape="1">
            <a:blip r:embed="rId3"/>
            <a:srcRect r="71843"/>
            <a:stretch/>
          </p:blipFill>
          <p:spPr>
            <a:xfrm>
              <a:off x="4033314" y="1332411"/>
              <a:ext cx="2529412" cy="4480015"/>
            </a:xfrm>
            <a:prstGeom prst="rect">
              <a:avLst/>
            </a:prstGeom>
          </p:spPr>
        </p:pic>
        <p:sp>
          <p:nvSpPr>
            <p:cNvPr id="8" name="Rectangle 7"/>
            <p:cNvSpPr/>
            <p:nvPr/>
          </p:nvSpPr>
          <p:spPr>
            <a:xfrm>
              <a:off x="4033314" y="1332411"/>
              <a:ext cx="2597448" cy="313509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/>
            </a:p>
          </p:txBody>
        </p:sp>
      </p:grpSp>
      <p:sp>
        <p:nvSpPr>
          <p:cNvPr id="13" name="TextBox 12">
            <a:extLst>
              <a:ext uri="{FF2B5EF4-FFF2-40B4-BE49-F238E27FC236}">
                <a16:creationId xmlns:a16="http://schemas.microsoft.com/office/drawing/2014/main" id="{2161B966-51EC-EA42-A5EA-3A2FDE39F41E}"/>
              </a:ext>
            </a:extLst>
          </p:cNvPr>
          <p:cNvSpPr txBox="1"/>
          <p:nvPr/>
        </p:nvSpPr>
        <p:spPr>
          <a:xfrm>
            <a:off x="1210243" y="127039"/>
            <a:ext cx="7933757" cy="461663"/>
          </a:xfrm>
          <a:prstGeom prst="rect">
            <a:avLst/>
          </a:prstGeom>
          <a:noFill/>
        </p:spPr>
        <p:txBody>
          <a:bodyPr wrap="square" lIns="91438" tIns="45719" rIns="91438" bIns="45719" rtlCol="0">
            <a:spAutoFit/>
          </a:bodyPr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d-ID" sz="2400" b="1" i="0" u="sng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KONDISI</a:t>
            </a:r>
            <a:r>
              <a:rPr kumimoji="0" lang="id-ID" sz="2400" b="1" i="0" u="sng" strike="noStrike" kern="0" cap="none" spc="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MUTU PENDIDIKAN SMA</a:t>
            </a:r>
            <a:endParaRPr kumimoji="0" lang="en-US" sz="2400" b="1" i="0" u="sng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pic>
        <p:nvPicPr>
          <p:cNvPr id="14" name="Picture 13"/>
          <p:cNvPicPr>
            <a:picLocks noChangeAspect="1"/>
          </p:cNvPicPr>
          <p:nvPr/>
        </p:nvPicPr>
        <p:blipFill rotWithShape="1">
          <a:blip r:embed="rId4"/>
          <a:srcRect l="8947"/>
          <a:stretch/>
        </p:blipFill>
        <p:spPr>
          <a:xfrm>
            <a:off x="4244401" y="711514"/>
            <a:ext cx="4299196" cy="4764793"/>
          </a:xfrm>
          <a:prstGeom prst="rect">
            <a:avLst/>
          </a:prstGeom>
        </p:spPr>
      </p:pic>
      <p:sp>
        <p:nvSpPr>
          <p:cNvPr id="9" name="TextBox 8"/>
          <p:cNvSpPr txBox="1"/>
          <p:nvPr/>
        </p:nvSpPr>
        <p:spPr>
          <a:xfrm>
            <a:off x="3957250" y="5831988"/>
            <a:ext cx="530844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lvl="0">
              <a:defRPr/>
            </a:pPr>
            <a:r>
              <a:rPr kumimoji="0" lang="id-ID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*Publikasi </a:t>
            </a:r>
            <a:r>
              <a:rPr lang="id-ID" dirty="0">
                <a:hlinkClick r:id="rId5"/>
              </a:rPr>
              <a:t>https://hasilun.puspendik.kemdikbud.go.id/</a:t>
            </a:r>
            <a:endParaRPr kumimoji="0" lang="id-ID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94891612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object 4"/>
          <p:cNvSpPr txBox="1">
            <a:spLocks noGrp="1"/>
          </p:cNvSpPr>
          <p:nvPr>
            <p:ph type="title"/>
          </p:nvPr>
        </p:nvSpPr>
        <p:spPr>
          <a:xfrm>
            <a:off x="549248" y="5541787"/>
            <a:ext cx="8030251" cy="330392"/>
          </a:xfrm>
          <a:prstGeom prst="rect">
            <a:avLst/>
          </a:prstGeom>
        </p:spPr>
        <p:txBody>
          <a:bodyPr vert="horz" wrap="square" lIns="0" tIns="7157" rIns="0" bIns="0" rtlCol="0" anchor="ctr">
            <a:spAutoFit/>
          </a:bodyPr>
          <a:lstStyle/>
          <a:p>
            <a:pPr marL="2913985" marR="3818" indent="-2904918" algn="ctr">
              <a:lnSpc>
                <a:spcPct val="100400"/>
              </a:lnSpc>
              <a:spcBef>
                <a:spcPts val="56"/>
              </a:spcBef>
            </a:pPr>
            <a:r>
              <a:rPr lang="en-US" sz="2100" spc="64" dirty="0"/>
              <a:t>Best practice (see Vietnam): low budget, relatively high achievement</a:t>
            </a:r>
            <a:endParaRPr sz="2100" dirty="0">
              <a:cs typeface="Century Gothic"/>
            </a:endParaRPr>
          </a:p>
        </p:txBody>
      </p:sp>
      <p:sp>
        <p:nvSpPr>
          <p:cNvPr id="179" name="Title 2">
            <a:extLst>
              <a:ext uri="{FF2B5EF4-FFF2-40B4-BE49-F238E27FC236}">
                <a16:creationId xmlns:a16="http://schemas.microsoft.com/office/drawing/2014/main" id="{64D55B60-883A-4993-B586-07A4DE229276}"/>
              </a:ext>
            </a:extLst>
          </p:cNvPr>
          <p:cNvSpPr txBox="1">
            <a:spLocks/>
          </p:cNvSpPr>
          <p:nvPr/>
        </p:nvSpPr>
        <p:spPr>
          <a:xfrm>
            <a:off x="628651" y="886162"/>
            <a:ext cx="7426001" cy="994172"/>
          </a:xfrm>
          <a:prstGeom prst="rect">
            <a:avLst/>
          </a:prstGeom>
        </p:spPr>
        <p:txBody>
          <a:bodyPr vert="horz" lIns="68580" tIns="34290" rIns="68580" bIns="34290" rtlCol="0" anchor="ctr">
            <a:normAutofit fontScale="92500" lnSpcReduction="10000"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 defTabSz="685800"/>
            <a:r>
              <a:rPr lang="en-NZ" sz="4050" b="1" dirty="0" err="1">
                <a:solidFill>
                  <a:prstClr val="black"/>
                </a:solidFill>
                <a:latin typeface="Calibri Light" panose="020F0302020204030204"/>
              </a:rPr>
              <a:t>Kualitas</a:t>
            </a:r>
            <a:r>
              <a:rPr lang="en-NZ" sz="4050" b="1" dirty="0">
                <a:solidFill>
                  <a:prstClr val="black"/>
                </a:solidFill>
                <a:latin typeface="Calibri Light" panose="020F0302020204030204"/>
              </a:rPr>
              <a:t> Hasil </a:t>
            </a:r>
            <a:r>
              <a:rPr lang="en-NZ" sz="4050" b="1" dirty="0" err="1">
                <a:solidFill>
                  <a:prstClr val="black"/>
                </a:solidFill>
                <a:latin typeface="Calibri Light" panose="020F0302020204030204"/>
              </a:rPr>
              <a:t>Pembelajaran</a:t>
            </a:r>
            <a:r>
              <a:rPr lang="en-NZ" sz="4050" b="1" dirty="0">
                <a:solidFill>
                  <a:prstClr val="black"/>
                </a:solidFill>
                <a:latin typeface="Calibri Light" panose="020F0302020204030204"/>
              </a:rPr>
              <a:t> (Pendidikan)</a:t>
            </a:r>
          </a:p>
        </p:txBody>
      </p:sp>
      <p:sp>
        <p:nvSpPr>
          <p:cNvPr id="180" name="object 25">
            <a:extLst>
              <a:ext uri="{FF2B5EF4-FFF2-40B4-BE49-F238E27FC236}">
                <a16:creationId xmlns:a16="http://schemas.microsoft.com/office/drawing/2014/main" id="{E3B04164-1F25-49B9-AF89-AD44D5F294C4}"/>
              </a:ext>
            </a:extLst>
          </p:cNvPr>
          <p:cNvSpPr/>
          <p:nvPr/>
        </p:nvSpPr>
        <p:spPr>
          <a:xfrm>
            <a:off x="162878" y="230490"/>
            <a:ext cx="931545" cy="85403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defTabSz="685800"/>
            <a:endParaRPr sz="1350">
              <a:solidFill>
                <a:prstClr val="black"/>
              </a:solidFill>
              <a:latin typeface="Calibri" panose="020F0502020204030204"/>
            </a:endParaRPr>
          </a:p>
        </p:txBody>
      </p:sp>
      <p:pic>
        <p:nvPicPr>
          <p:cNvPr id="181" name="Picture 9">
            <a:extLst>
              <a:ext uri="{FF2B5EF4-FFF2-40B4-BE49-F238E27FC236}">
                <a16:creationId xmlns:a16="http://schemas.microsoft.com/office/drawing/2014/main" id="{A3D6DBF5-3ED2-4CDC-B52A-6AE1CAEC35F3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596703" y="230490"/>
            <a:ext cx="1441268" cy="10429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2" name="object 3">
            <a:extLst>
              <a:ext uri="{FF2B5EF4-FFF2-40B4-BE49-F238E27FC236}">
                <a16:creationId xmlns:a16="http://schemas.microsoft.com/office/drawing/2014/main" id="{28D92D85-E197-40D9-81FF-90D1F27221CF}"/>
              </a:ext>
            </a:extLst>
          </p:cNvPr>
          <p:cNvSpPr/>
          <p:nvPr/>
        </p:nvSpPr>
        <p:spPr>
          <a:xfrm>
            <a:off x="390525" y="1909244"/>
            <a:ext cx="8517877" cy="3617456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defTabSz="685800"/>
            <a:endParaRPr sz="1350">
              <a:solidFill>
                <a:prstClr val="black"/>
              </a:solidFill>
              <a:latin typeface="Calibri" panose="020F0502020204030204"/>
            </a:endParaRPr>
          </a:p>
        </p:txBody>
      </p:sp>
    </p:spTree>
    <p:extLst>
      <p:ext uri="{BB962C8B-B14F-4D97-AF65-F5344CB8AC3E}">
        <p14:creationId xmlns:p14="http://schemas.microsoft.com/office/powerpoint/2010/main" val="48447119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Box 4"/>
          <p:cNvSpPr txBox="1"/>
          <p:nvPr/>
        </p:nvSpPr>
        <p:spPr>
          <a:xfrm>
            <a:off x="0" y="28412"/>
            <a:ext cx="3629520" cy="76944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d-ID" sz="3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t>Hasil</a:t>
            </a:r>
            <a:r>
              <a:rPr kumimoji="0" lang="id-ID" sz="3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t> </a:t>
            </a:r>
            <a:r>
              <a:rPr kumimoji="0" lang="id-ID" sz="4400" b="1" i="0" u="none" strike="noStrike" kern="1200" cap="none" spc="0" normalizeH="0" baseline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t>PISA</a:t>
            </a:r>
            <a:r>
              <a:rPr kumimoji="0" lang="id-ID" sz="3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t> </a:t>
            </a:r>
            <a:r>
              <a:rPr kumimoji="0" lang="id-ID" sz="3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t>2018</a:t>
            </a:r>
            <a:endParaRPr kumimoji="0" lang="id-ID" sz="32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 rotWithShape="1">
          <a:blip r:embed="rId3"/>
          <a:srcRect l="1300" r="2652"/>
          <a:stretch/>
        </p:blipFill>
        <p:spPr>
          <a:xfrm>
            <a:off x="-1" y="1270800"/>
            <a:ext cx="9167613" cy="437696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2661088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Title 1">
            <a:extLst>
              <a:ext uri="{FF2B5EF4-FFF2-40B4-BE49-F238E27FC236}">
                <a16:creationId xmlns:a16="http://schemas.microsoft.com/office/drawing/2014/main" id="{15348D53-3F4E-4439-BE48-C92C6D2E7B61}"/>
              </a:ext>
            </a:extLst>
          </p:cNvPr>
          <p:cNvSpPr txBox="1">
            <a:spLocks/>
          </p:cNvSpPr>
          <p:nvPr/>
        </p:nvSpPr>
        <p:spPr>
          <a:xfrm>
            <a:off x="1" y="-109030"/>
            <a:ext cx="4043606" cy="806222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1" i="0" u="none" strike="noStrike" kern="1200" cap="none" spc="0" normalizeH="0" baseline="0" noProof="0" dirty="0" err="1">
                <a:ln>
                  <a:noFill/>
                </a:ln>
                <a:solidFill>
                  <a:srgbClr val="1D7CBF"/>
                </a:solidFill>
                <a:effectLst/>
                <a:uLnTx/>
                <a:uFillTx/>
                <a:latin typeface="Arial" panose="020B0604020202020204" pitchFamily="34" charset="0"/>
                <a:ea typeface="+mj-ea"/>
                <a:cs typeface="Arial" panose="020B0604020202020204" pitchFamily="34" charset="0"/>
              </a:rPr>
              <a:t>Profil</a:t>
            </a: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srgbClr val="1D7CBF"/>
                </a:solidFill>
                <a:effectLst/>
                <a:uLnTx/>
                <a:uFillTx/>
                <a:latin typeface="Arial" panose="020B0604020202020204" pitchFamily="34" charset="0"/>
                <a:ea typeface="+mj-ea"/>
                <a:cs typeface="Arial" panose="020B0604020202020204" pitchFamily="34" charset="0"/>
              </a:rPr>
              <a:t> Data SMA</a:t>
            </a:r>
          </a:p>
        </p:txBody>
      </p:sp>
      <p:pic>
        <p:nvPicPr>
          <p:cNvPr id="40" name="Picture 39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" y="6340937"/>
            <a:ext cx="9144000" cy="517062"/>
          </a:xfrm>
          <a:prstGeom prst="rect">
            <a:avLst/>
          </a:prstGeom>
        </p:spPr>
      </p:pic>
      <p:graphicFrame>
        <p:nvGraphicFramePr>
          <p:cNvPr id="53" name="Table 52">
            <a:extLst>
              <a:ext uri="{FF2B5EF4-FFF2-40B4-BE49-F238E27FC236}">
                <a16:creationId xmlns:a16="http://schemas.microsoft.com/office/drawing/2014/main" id="{71AAF2FD-9E1F-435A-B9C5-DA260E892E54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486069982"/>
              </p:ext>
            </p:extLst>
          </p:nvPr>
        </p:nvGraphicFramePr>
        <p:xfrm>
          <a:off x="261135" y="3923611"/>
          <a:ext cx="3521337" cy="2093468"/>
        </p:xfrm>
        <a:graphic>
          <a:graphicData uri="http://schemas.openxmlformats.org/drawingml/2006/table">
            <a:tbl>
              <a:tblPr firstRow="1" bandRow="1">
                <a:tableStyleId>{3B4B98B0-60AC-42C2-AFA5-B58CD77FA1E5}</a:tableStyleId>
              </a:tblPr>
              <a:tblGrid>
                <a:gridCol w="2633581">
                  <a:extLst>
                    <a:ext uri="{9D8B030D-6E8A-4147-A177-3AD203B41FA5}">
                      <a16:colId xmlns:a16="http://schemas.microsoft.com/office/drawing/2014/main" val="3391411015"/>
                    </a:ext>
                  </a:extLst>
                </a:gridCol>
                <a:gridCol w="887756">
                  <a:extLst>
                    <a:ext uri="{9D8B030D-6E8A-4147-A177-3AD203B41FA5}">
                      <a16:colId xmlns:a16="http://schemas.microsoft.com/office/drawing/2014/main" val="2847629944"/>
                    </a:ext>
                  </a:extLst>
                </a:gridCol>
              </a:tblGrid>
              <a:tr h="555410">
                <a:tc gridSpan="2">
                  <a:txBody>
                    <a:bodyPr/>
                    <a:lstStyle/>
                    <a:p>
                      <a:pPr algn="ctr"/>
                      <a:r>
                        <a:rPr lang="id-ID" sz="2400" b="1" dirty="0">
                          <a:solidFill>
                            <a:schemeClr val="bg1"/>
                          </a:solidFill>
                        </a:rPr>
                        <a:t>Rasio Pendidikan</a:t>
                      </a:r>
                      <a:endParaRPr lang="en-ID" sz="2400" b="1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ID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599334593"/>
                  </a:ext>
                </a:extLst>
              </a:tr>
              <a:tr h="512686">
                <a:tc>
                  <a:txBody>
                    <a:bodyPr/>
                    <a:lstStyle/>
                    <a:p>
                      <a:pPr algn="l"/>
                      <a:r>
                        <a:rPr lang="en-ID" sz="1800" b="1" dirty="0" err="1"/>
                        <a:t>Rombel</a:t>
                      </a:r>
                      <a:r>
                        <a:rPr lang="en-ID" sz="1800" b="1" dirty="0"/>
                        <a:t> : </a:t>
                      </a:r>
                      <a:r>
                        <a:rPr lang="en-ID" sz="1800" b="1" dirty="0" err="1"/>
                        <a:t>Siswa</a:t>
                      </a:r>
                      <a:r>
                        <a:rPr lang="en-ID" sz="1800" b="1" dirty="0"/>
                        <a:t> 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ID" sz="1800" b="1" dirty="0"/>
                        <a:t>1 : </a:t>
                      </a:r>
                      <a:r>
                        <a:rPr lang="id-ID" sz="1800" b="1" dirty="0"/>
                        <a:t>30</a:t>
                      </a:r>
                      <a:endParaRPr lang="en-ID" sz="1800" b="1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947015349"/>
                  </a:ext>
                </a:extLst>
              </a:tr>
              <a:tr h="512686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ID" sz="1800" b="1" dirty="0" err="1"/>
                        <a:t>Ruang</a:t>
                      </a:r>
                      <a:r>
                        <a:rPr lang="en-ID" sz="1800" b="1" dirty="0"/>
                        <a:t> Kelas : </a:t>
                      </a:r>
                      <a:r>
                        <a:rPr lang="en-ID" sz="1800" b="1" dirty="0" err="1"/>
                        <a:t>Siswa</a:t>
                      </a:r>
                      <a:r>
                        <a:rPr lang="en-ID" sz="1800" b="1" dirty="0"/>
                        <a:t> </a:t>
                      </a:r>
                      <a:endParaRPr lang="en-AU" sz="1800" b="1" dirty="0">
                        <a:solidFill>
                          <a:schemeClr val="accent2"/>
                        </a:solidFill>
                        <a:latin typeface="Open Sans" panose="020B060603050402020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ID" sz="1800" b="1" dirty="0"/>
                        <a:t>1 : </a:t>
                      </a:r>
                      <a:r>
                        <a:rPr lang="id-ID" sz="1800" b="1" dirty="0"/>
                        <a:t>28</a:t>
                      </a:r>
                      <a:endParaRPr lang="en-ID" sz="1800" b="1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61263334"/>
                  </a:ext>
                </a:extLst>
              </a:tr>
              <a:tr h="512686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ID" sz="1800" b="1" dirty="0" err="1"/>
                        <a:t>Sekolah</a:t>
                      </a:r>
                      <a:r>
                        <a:rPr lang="en-ID" sz="1800" b="1" dirty="0"/>
                        <a:t> : </a:t>
                      </a:r>
                      <a:r>
                        <a:rPr lang="en-ID" sz="1800" b="1" dirty="0" err="1"/>
                        <a:t>Siswa</a:t>
                      </a:r>
                      <a:r>
                        <a:rPr lang="en-ID" sz="1800" b="1" dirty="0"/>
                        <a:t> </a:t>
                      </a:r>
                      <a:endParaRPr lang="en-AU" sz="1800" b="1" dirty="0">
                        <a:solidFill>
                          <a:schemeClr val="accent2"/>
                        </a:solidFill>
                        <a:latin typeface="Open Sans" panose="020B060603050402020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ID" sz="1800" b="1" dirty="0"/>
                        <a:t>1 : 3</a:t>
                      </a:r>
                      <a:r>
                        <a:rPr lang="id-ID" sz="1800" b="1" dirty="0"/>
                        <a:t>57</a:t>
                      </a:r>
                      <a:endParaRPr lang="en-AU" sz="1800" b="1" dirty="0">
                        <a:solidFill>
                          <a:srgbClr val="5A5A5A"/>
                        </a:solidFill>
                        <a:latin typeface="Open Sans" panose="020B060603050402020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85237993"/>
                  </a:ext>
                </a:extLst>
              </a:tr>
            </a:tbl>
          </a:graphicData>
        </a:graphic>
      </p:graphicFrame>
      <p:sp>
        <p:nvSpPr>
          <p:cNvPr id="54" name="TextBox 53">
            <a:extLst>
              <a:ext uri="{FF2B5EF4-FFF2-40B4-BE49-F238E27FC236}">
                <a16:creationId xmlns:a16="http://schemas.microsoft.com/office/drawing/2014/main" id="{11D37C90-2CD1-4120-836B-D4710463515C}"/>
              </a:ext>
            </a:extLst>
          </p:cNvPr>
          <p:cNvSpPr txBox="1"/>
          <p:nvPr/>
        </p:nvSpPr>
        <p:spPr>
          <a:xfrm>
            <a:off x="6254277" y="3585004"/>
            <a:ext cx="271644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AU" sz="2800" b="1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50000"/>
                    <a:lumOff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AKREDITASI SMA</a:t>
            </a:r>
          </a:p>
        </p:txBody>
      </p:sp>
      <p:pic>
        <p:nvPicPr>
          <p:cNvPr id="55" name="Picture 2" descr="Gambar terkait">
            <a:extLst>
              <a:ext uri="{FF2B5EF4-FFF2-40B4-BE49-F238E27FC236}">
                <a16:creationId xmlns:a16="http://schemas.microsoft.com/office/drawing/2014/main" id="{BA22618B-C34F-41DC-A672-FC3ECB7D4EE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96489" y="729052"/>
            <a:ext cx="923696" cy="92369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6" name="Picture 8" descr="Gambar terkait">
            <a:extLst>
              <a:ext uri="{FF2B5EF4-FFF2-40B4-BE49-F238E27FC236}">
                <a16:creationId xmlns:a16="http://schemas.microsoft.com/office/drawing/2014/main" id="{F3881683-C076-4403-AA07-287033DA1EA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18072" y="729051"/>
            <a:ext cx="923697" cy="92369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57" name="Rectangle 56">
            <a:extLst>
              <a:ext uri="{FF2B5EF4-FFF2-40B4-BE49-F238E27FC236}">
                <a16:creationId xmlns:a16="http://schemas.microsoft.com/office/drawing/2014/main" id="{F1EE1119-196B-4038-B153-15E46F9F7AA2}"/>
              </a:ext>
            </a:extLst>
          </p:cNvPr>
          <p:cNvSpPr/>
          <p:nvPr/>
        </p:nvSpPr>
        <p:spPr>
          <a:xfrm>
            <a:off x="456952" y="1598995"/>
            <a:ext cx="2387192" cy="64633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d-ID" sz="3600" b="1" i="0" u="none" strike="noStrike" kern="1200" cap="none" spc="0" normalizeH="0" baseline="0" noProof="0" dirty="0">
                <a:ln>
                  <a:noFill/>
                </a:ln>
                <a:solidFill>
                  <a:srgbClr val="1D7CB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Calibri Light" panose="020F0302020204030204"/>
                <a:ea typeface="+mn-ea"/>
                <a:cs typeface="+mn-cs"/>
              </a:rPr>
              <a:t>13,763 SMA</a:t>
            </a:r>
          </a:p>
        </p:txBody>
      </p:sp>
      <p:sp>
        <p:nvSpPr>
          <p:cNvPr id="58" name="Rectangle 57">
            <a:extLst>
              <a:ext uri="{FF2B5EF4-FFF2-40B4-BE49-F238E27FC236}">
                <a16:creationId xmlns:a16="http://schemas.microsoft.com/office/drawing/2014/main" id="{6A7A1F67-934F-491D-8E89-503D2CBAEA25}"/>
              </a:ext>
            </a:extLst>
          </p:cNvPr>
          <p:cNvSpPr/>
          <p:nvPr/>
        </p:nvSpPr>
        <p:spPr>
          <a:xfrm>
            <a:off x="3343985" y="1696878"/>
            <a:ext cx="2581989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d-ID" sz="2800" b="1" i="0" u="none" strike="noStrike" kern="1200" cap="none" spc="0" normalizeH="0" baseline="0" noProof="0" dirty="0">
                <a:ln>
                  <a:noFill/>
                </a:ln>
                <a:solidFill>
                  <a:srgbClr val="1D7CB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Calibri Light" panose="020F0302020204030204"/>
                <a:ea typeface="+mn-ea"/>
                <a:cs typeface="+mn-cs"/>
              </a:rPr>
              <a:t>4,907,207 SISWA</a:t>
            </a:r>
          </a:p>
        </p:txBody>
      </p:sp>
      <p:graphicFrame>
        <p:nvGraphicFramePr>
          <p:cNvPr id="59" name="Table 58">
            <a:extLst>
              <a:ext uri="{FF2B5EF4-FFF2-40B4-BE49-F238E27FC236}">
                <a16:creationId xmlns:a16="http://schemas.microsoft.com/office/drawing/2014/main" id="{0AD32A45-F136-47B6-B266-51E0C2F66E4A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185216678"/>
              </p:ext>
            </p:extLst>
          </p:nvPr>
        </p:nvGraphicFramePr>
        <p:xfrm>
          <a:off x="456952" y="2237990"/>
          <a:ext cx="2387192" cy="1123518"/>
        </p:xfrm>
        <a:graphic>
          <a:graphicData uri="http://schemas.openxmlformats.org/drawingml/2006/table">
            <a:tbl>
              <a:tblPr firstRow="1">
                <a:tableStyleId>{69012ECD-51FC-41F1-AA8D-1B2483CD663E}</a:tableStyleId>
              </a:tblPr>
              <a:tblGrid>
                <a:gridCol w="1193596">
                  <a:extLst>
                    <a:ext uri="{9D8B030D-6E8A-4147-A177-3AD203B41FA5}">
                      <a16:colId xmlns:a16="http://schemas.microsoft.com/office/drawing/2014/main" val="1431639574"/>
                    </a:ext>
                  </a:extLst>
                </a:gridCol>
                <a:gridCol w="1193596">
                  <a:extLst>
                    <a:ext uri="{9D8B030D-6E8A-4147-A177-3AD203B41FA5}">
                      <a16:colId xmlns:a16="http://schemas.microsoft.com/office/drawing/2014/main" val="2150791749"/>
                    </a:ext>
                  </a:extLst>
                </a:gridCol>
              </a:tblGrid>
              <a:tr h="374506">
                <a:tc>
                  <a:txBody>
                    <a:bodyPr/>
                    <a:lstStyle/>
                    <a:p>
                      <a:pPr algn="ctr"/>
                      <a:r>
                        <a:rPr lang="en-ID" sz="1800" dirty="0"/>
                        <a:t>N</a:t>
                      </a:r>
                      <a:r>
                        <a:rPr lang="id-ID" sz="1800" dirty="0"/>
                        <a:t>EGERI</a:t>
                      </a:r>
                      <a:endParaRPr lang="en-ID" sz="1800" b="1" dirty="0">
                        <a:latin typeface="+mj-lt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800" dirty="0"/>
                        <a:t>S</a:t>
                      </a:r>
                      <a:r>
                        <a:rPr lang="id-ID" sz="1800" dirty="0"/>
                        <a:t>WASTA</a:t>
                      </a:r>
                      <a:endParaRPr lang="en-ID" sz="1800" b="1" dirty="0">
                        <a:latin typeface="+mj-lt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769392460"/>
                  </a:ext>
                </a:extLst>
              </a:tr>
              <a:tr h="374506">
                <a:tc>
                  <a:txBody>
                    <a:bodyPr/>
                    <a:lstStyle/>
                    <a:p>
                      <a:pPr algn="ctr"/>
                      <a:r>
                        <a:rPr lang="en-ID" sz="1800" dirty="0"/>
                        <a:t>6</a:t>
                      </a:r>
                      <a:r>
                        <a:rPr lang="id-ID" sz="1800" dirty="0"/>
                        <a:t>,685</a:t>
                      </a:r>
                      <a:endParaRPr lang="en-ID" sz="1800" dirty="0">
                        <a:latin typeface="+mj-lt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id-ID" sz="1800" dirty="0"/>
                        <a:t>6,898</a:t>
                      </a:r>
                      <a:endParaRPr lang="en-ID" sz="1800" dirty="0">
                        <a:latin typeface="+mj-lt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532024059"/>
                  </a:ext>
                </a:extLst>
              </a:tr>
              <a:tr h="374506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id-ID" sz="1800" dirty="0"/>
                        <a:t>49,88%</a:t>
                      </a:r>
                      <a:endParaRPr lang="en-AU" sz="1800" b="1" dirty="0">
                        <a:solidFill>
                          <a:schemeClr val="tx1"/>
                        </a:solidFill>
                        <a:latin typeface="+mj-lt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AU" sz="1800" dirty="0"/>
                        <a:t>5</a:t>
                      </a:r>
                      <a:r>
                        <a:rPr lang="id-ID" sz="1800" dirty="0"/>
                        <a:t>0,12%</a:t>
                      </a:r>
                      <a:endParaRPr lang="en-AU" sz="1800" b="1" dirty="0">
                        <a:solidFill>
                          <a:schemeClr val="tx1"/>
                        </a:solidFill>
                        <a:latin typeface="+mj-lt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326402454"/>
                  </a:ext>
                </a:extLst>
              </a:tr>
            </a:tbl>
          </a:graphicData>
        </a:graphic>
      </p:graphicFrame>
      <p:graphicFrame>
        <p:nvGraphicFramePr>
          <p:cNvPr id="60" name="Table 59">
            <a:extLst>
              <a:ext uri="{FF2B5EF4-FFF2-40B4-BE49-F238E27FC236}">
                <a16:creationId xmlns:a16="http://schemas.microsoft.com/office/drawing/2014/main" id="{0E183FAF-559F-4B57-B908-8206F68D2741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9837080"/>
              </p:ext>
            </p:extLst>
          </p:nvPr>
        </p:nvGraphicFramePr>
        <p:xfrm>
          <a:off x="3408896" y="2264228"/>
          <a:ext cx="2467400" cy="1097280"/>
        </p:xfrm>
        <a:graphic>
          <a:graphicData uri="http://schemas.openxmlformats.org/drawingml/2006/table">
            <a:tbl>
              <a:tblPr firstRow="1">
                <a:tableStyleId>{69012ECD-51FC-41F1-AA8D-1B2483CD663E}</a:tableStyleId>
              </a:tblPr>
              <a:tblGrid>
                <a:gridCol w="1233700">
                  <a:extLst>
                    <a:ext uri="{9D8B030D-6E8A-4147-A177-3AD203B41FA5}">
                      <a16:colId xmlns:a16="http://schemas.microsoft.com/office/drawing/2014/main" val="69753022"/>
                    </a:ext>
                  </a:extLst>
                </a:gridCol>
                <a:gridCol w="1233700">
                  <a:extLst>
                    <a:ext uri="{9D8B030D-6E8A-4147-A177-3AD203B41FA5}">
                      <a16:colId xmlns:a16="http://schemas.microsoft.com/office/drawing/2014/main" val="3114143568"/>
                    </a:ext>
                  </a:extLst>
                </a:gridCol>
              </a:tblGrid>
              <a:tr h="342818">
                <a:tc>
                  <a:txBody>
                    <a:bodyPr/>
                    <a:lstStyle/>
                    <a:p>
                      <a:pPr algn="ctr"/>
                      <a:r>
                        <a:rPr lang="en-ID" sz="1800" dirty="0"/>
                        <a:t>N</a:t>
                      </a:r>
                      <a:r>
                        <a:rPr lang="id-ID" sz="1800" dirty="0"/>
                        <a:t>EGERI</a:t>
                      </a:r>
                      <a:endParaRPr lang="en-ID" sz="1800" b="1" dirty="0">
                        <a:latin typeface="+mj-lt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800" dirty="0"/>
                        <a:t>S</a:t>
                      </a:r>
                      <a:r>
                        <a:rPr lang="id-ID" sz="1800" dirty="0"/>
                        <a:t>WASTA</a:t>
                      </a:r>
                      <a:endParaRPr lang="en-ID" sz="1800" b="1" dirty="0">
                        <a:latin typeface="+mj-lt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725233077"/>
                  </a:ext>
                </a:extLst>
              </a:tr>
              <a:tr h="342818">
                <a:tc>
                  <a:txBody>
                    <a:bodyPr/>
                    <a:lstStyle/>
                    <a:p>
                      <a:pPr algn="ctr"/>
                      <a:r>
                        <a:rPr lang="en-ID" sz="1800" dirty="0"/>
                        <a:t>3</a:t>
                      </a:r>
                      <a:r>
                        <a:rPr lang="id-ID" sz="1800" dirty="0"/>
                        <a:t>,599,436</a:t>
                      </a:r>
                      <a:endParaRPr lang="en-ID" sz="1800" dirty="0">
                        <a:latin typeface="+mj-lt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800" dirty="0"/>
                        <a:t>1</a:t>
                      </a:r>
                      <a:r>
                        <a:rPr lang="id-ID" sz="1800"/>
                        <a:t>,307,771</a:t>
                      </a:r>
                      <a:endParaRPr lang="en-ID" sz="1800" dirty="0">
                        <a:latin typeface="+mj-lt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855304941"/>
                  </a:ext>
                </a:extLst>
              </a:tr>
              <a:tr h="342818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AU" sz="1800" dirty="0"/>
                        <a:t>7</a:t>
                      </a:r>
                      <a:r>
                        <a:rPr lang="id-ID" sz="1800" dirty="0"/>
                        <a:t>3,35%</a:t>
                      </a:r>
                      <a:endParaRPr lang="en-AU" sz="1800" b="1" dirty="0">
                        <a:solidFill>
                          <a:schemeClr val="tx1"/>
                        </a:solidFill>
                        <a:latin typeface="+mj-lt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AU" sz="1800" dirty="0"/>
                        <a:t>2</a:t>
                      </a:r>
                      <a:r>
                        <a:rPr lang="id-ID" sz="1800" dirty="0"/>
                        <a:t>6,65%</a:t>
                      </a:r>
                      <a:endParaRPr lang="en-AU" sz="1800" b="1" dirty="0">
                        <a:solidFill>
                          <a:schemeClr val="tx1"/>
                        </a:solidFill>
                        <a:latin typeface="+mj-lt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3657649"/>
                  </a:ext>
                </a:extLst>
              </a:tr>
            </a:tbl>
          </a:graphicData>
        </a:graphic>
      </p:graphicFrame>
      <p:pic>
        <p:nvPicPr>
          <p:cNvPr id="61" name="Picture 14" descr="Hasil gambar untuk icon classroom png">
            <a:extLst>
              <a:ext uri="{FF2B5EF4-FFF2-40B4-BE49-F238E27FC236}">
                <a16:creationId xmlns:a16="http://schemas.microsoft.com/office/drawing/2014/main" id="{7026B9C7-1E23-4DCA-986E-04E89CF6733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141612" y="732216"/>
            <a:ext cx="950807" cy="95080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62" name="Rectangle 61">
            <a:extLst>
              <a:ext uri="{FF2B5EF4-FFF2-40B4-BE49-F238E27FC236}">
                <a16:creationId xmlns:a16="http://schemas.microsoft.com/office/drawing/2014/main" id="{F9837C6F-49BC-42D6-8509-94FFFB650E85}"/>
              </a:ext>
            </a:extLst>
          </p:cNvPr>
          <p:cNvSpPr/>
          <p:nvPr/>
        </p:nvSpPr>
        <p:spPr>
          <a:xfrm>
            <a:off x="6246828" y="1696878"/>
            <a:ext cx="2640146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d-ID" sz="2800" b="1" i="0" u="none" strike="noStrike" kern="1200" cap="none" spc="0" normalizeH="0" baseline="0" noProof="0" dirty="0">
                <a:ln>
                  <a:noFill/>
                </a:ln>
                <a:solidFill>
                  <a:srgbClr val="1D7CB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Calibri Light" panose="020F0302020204030204"/>
                <a:ea typeface="+mn-ea"/>
                <a:cs typeface="+mn-cs"/>
              </a:rPr>
              <a:t>164.806 ROMBEL</a:t>
            </a:r>
          </a:p>
        </p:txBody>
      </p:sp>
      <p:graphicFrame>
        <p:nvGraphicFramePr>
          <p:cNvPr id="63" name="Table 62">
            <a:extLst>
              <a:ext uri="{FF2B5EF4-FFF2-40B4-BE49-F238E27FC236}">
                <a16:creationId xmlns:a16="http://schemas.microsoft.com/office/drawing/2014/main" id="{91442CC7-7666-41F3-BFD4-C1A708E0E4C1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051923580"/>
              </p:ext>
            </p:extLst>
          </p:nvPr>
        </p:nvGraphicFramePr>
        <p:xfrm>
          <a:off x="6378236" y="2236719"/>
          <a:ext cx="2467400" cy="1097280"/>
        </p:xfrm>
        <a:graphic>
          <a:graphicData uri="http://schemas.openxmlformats.org/drawingml/2006/table">
            <a:tbl>
              <a:tblPr firstRow="1">
                <a:tableStyleId>{69012ECD-51FC-41F1-AA8D-1B2483CD663E}</a:tableStyleId>
              </a:tblPr>
              <a:tblGrid>
                <a:gridCol w="1233700">
                  <a:extLst>
                    <a:ext uri="{9D8B030D-6E8A-4147-A177-3AD203B41FA5}">
                      <a16:colId xmlns:a16="http://schemas.microsoft.com/office/drawing/2014/main" val="69753022"/>
                    </a:ext>
                  </a:extLst>
                </a:gridCol>
                <a:gridCol w="1233700">
                  <a:extLst>
                    <a:ext uri="{9D8B030D-6E8A-4147-A177-3AD203B41FA5}">
                      <a16:colId xmlns:a16="http://schemas.microsoft.com/office/drawing/2014/main" val="3114143568"/>
                    </a:ext>
                  </a:extLst>
                </a:gridCol>
              </a:tblGrid>
              <a:tr h="342818">
                <a:tc>
                  <a:txBody>
                    <a:bodyPr/>
                    <a:lstStyle/>
                    <a:p>
                      <a:pPr algn="ctr"/>
                      <a:r>
                        <a:rPr lang="en-ID" sz="1800" dirty="0"/>
                        <a:t>N</a:t>
                      </a:r>
                      <a:r>
                        <a:rPr lang="id-ID" sz="1800" dirty="0"/>
                        <a:t>EGERI</a:t>
                      </a:r>
                      <a:endParaRPr lang="en-ID" sz="1800" b="1" dirty="0">
                        <a:latin typeface="+mj-lt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800" dirty="0"/>
                        <a:t>S</a:t>
                      </a:r>
                      <a:r>
                        <a:rPr lang="id-ID" sz="1800" dirty="0"/>
                        <a:t>WASTA</a:t>
                      </a:r>
                      <a:endParaRPr lang="en-ID" sz="1800" b="1" dirty="0">
                        <a:latin typeface="+mj-lt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725233077"/>
                  </a:ext>
                </a:extLst>
              </a:tr>
              <a:tr h="342818">
                <a:tc>
                  <a:txBody>
                    <a:bodyPr/>
                    <a:lstStyle/>
                    <a:p>
                      <a:pPr algn="ctr"/>
                      <a:r>
                        <a:rPr lang="en-ID" sz="1800" dirty="0"/>
                        <a:t>1</a:t>
                      </a:r>
                      <a:r>
                        <a:rPr lang="id-ID" sz="1800" dirty="0"/>
                        <a:t>14.856</a:t>
                      </a:r>
                      <a:endParaRPr lang="en-ID" sz="1800" dirty="0">
                        <a:latin typeface="+mj-lt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800" dirty="0"/>
                        <a:t>4</a:t>
                      </a:r>
                      <a:r>
                        <a:rPr lang="id-ID" sz="1800" dirty="0"/>
                        <a:t>9.950</a:t>
                      </a:r>
                      <a:endParaRPr lang="en-ID" sz="1800" dirty="0">
                        <a:latin typeface="+mj-lt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855304941"/>
                  </a:ext>
                </a:extLst>
              </a:tr>
              <a:tr h="342818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id-ID" sz="1800" dirty="0"/>
                        <a:t>69</a:t>
                      </a:r>
                      <a:r>
                        <a:rPr lang="en-AU" sz="1800" dirty="0"/>
                        <a:t>.</a:t>
                      </a:r>
                      <a:r>
                        <a:rPr lang="id-ID" sz="1800" dirty="0"/>
                        <a:t>69</a:t>
                      </a:r>
                      <a:r>
                        <a:rPr lang="en-AU" sz="1800" dirty="0"/>
                        <a:t>%</a:t>
                      </a:r>
                      <a:endParaRPr lang="en-AU" sz="1800" b="1" dirty="0">
                        <a:solidFill>
                          <a:schemeClr val="tx1"/>
                        </a:solidFill>
                        <a:latin typeface="+mj-lt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id-ID" sz="1800" dirty="0"/>
                        <a:t>30</a:t>
                      </a:r>
                      <a:r>
                        <a:rPr lang="en-AU" sz="1800" dirty="0"/>
                        <a:t>.</a:t>
                      </a:r>
                      <a:r>
                        <a:rPr lang="id-ID" sz="1800" dirty="0"/>
                        <a:t>31</a:t>
                      </a:r>
                      <a:r>
                        <a:rPr lang="en-AU" sz="1800" dirty="0"/>
                        <a:t>%</a:t>
                      </a:r>
                      <a:endParaRPr lang="en-AU" sz="1800" b="1" dirty="0">
                        <a:solidFill>
                          <a:schemeClr val="tx1"/>
                        </a:solidFill>
                        <a:latin typeface="+mj-lt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3657649"/>
                  </a:ext>
                </a:extLst>
              </a:tr>
            </a:tbl>
          </a:graphicData>
        </a:graphic>
      </p:graphicFrame>
      <p:sp>
        <p:nvSpPr>
          <p:cNvPr id="65" name="TextBox 64"/>
          <p:cNvSpPr txBox="1"/>
          <p:nvPr/>
        </p:nvSpPr>
        <p:spPr>
          <a:xfrm>
            <a:off x="5391113" y="247110"/>
            <a:ext cx="375288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d-ID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*Dapodikdasmen per tanggal 22 November</a:t>
            </a:r>
            <a:r>
              <a:rPr kumimoji="0" lang="id-ID" sz="1400" b="0" i="0" u="none" strike="noStrike" kern="120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id-ID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2019</a:t>
            </a:r>
          </a:p>
        </p:txBody>
      </p:sp>
      <p:graphicFrame>
        <p:nvGraphicFramePr>
          <p:cNvPr id="17" name="Chart 16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958206448"/>
              </p:ext>
            </p:extLst>
          </p:nvPr>
        </p:nvGraphicFramePr>
        <p:xfrm>
          <a:off x="4398726" y="3885461"/>
          <a:ext cx="4572000" cy="27432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</p:spTree>
    <p:extLst>
      <p:ext uri="{BB962C8B-B14F-4D97-AF65-F5344CB8AC3E}">
        <p14:creationId xmlns:p14="http://schemas.microsoft.com/office/powerpoint/2010/main" val="155739371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tle 1">
            <a:extLst>
              <a:ext uri="{FF2B5EF4-FFF2-40B4-BE49-F238E27FC236}">
                <a16:creationId xmlns:a16="http://schemas.microsoft.com/office/drawing/2014/main" id="{695CD280-B5FC-48C1-900A-F1A37FECB6C3}"/>
              </a:ext>
            </a:extLst>
          </p:cNvPr>
          <p:cNvSpPr txBox="1">
            <a:spLocks/>
          </p:cNvSpPr>
          <p:nvPr/>
        </p:nvSpPr>
        <p:spPr>
          <a:xfrm>
            <a:off x="91141" y="-33215"/>
            <a:ext cx="7061173" cy="806222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srgbClr val="1D7CBF"/>
                </a:solidFill>
                <a:effectLst/>
                <a:uLnTx/>
                <a:uFillTx/>
                <a:latin typeface="Arial" panose="020B0604020202020204" pitchFamily="34" charset="0"/>
                <a:ea typeface="+mj-ea"/>
                <a:cs typeface="Arial" panose="020B0604020202020204" pitchFamily="34" charset="0"/>
              </a:rPr>
              <a:t>Profil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1D7CBF"/>
                </a:solidFill>
                <a:effectLst/>
                <a:uLnTx/>
                <a:uFillTx/>
                <a:latin typeface="Arial" panose="020B0604020202020204" pitchFamily="34" charset="0"/>
                <a:ea typeface="+mj-ea"/>
                <a:cs typeface="Arial" panose="020B0604020202020204" pitchFamily="34" charset="0"/>
              </a:rPr>
              <a:t> </a:t>
            </a:r>
            <a:r>
              <a:rPr kumimoji="0" lang="id-ID" sz="3200" b="1" i="0" u="none" strike="noStrike" kern="1200" cap="none" spc="0" normalizeH="0" baseline="0" noProof="0" dirty="0">
                <a:ln>
                  <a:noFill/>
                </a:ln>
                <a:solidFill>
                  <a:srgbClr val="1D7CBF"/>
                </a:solidFill>
                <a:effectLst/>
                <a:uLnTx/>
                <a:uFillTx/>
                <a:latin typeface="Arial" panose="020B0604020202020204" pitchFamily="34" charset="0"/>
                <a:ea typeface="+mj-ea"/>
                <a:cs typeface="Arial" panose="020B0604020202020204" pitchFamily="34" charset="0"/>
              </a:rPr>
              <a:t>Sarana dan Prasarana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1D7CBF"/>
                </a:solidFill>
                <a:effectLst/>
                <a:uLnTx/>
                <a:uFillTx/>
                <a:latin typeface="Arial" panose="020B0604020202020204" pitchFamily="34" charset="0"/>
                <a:ea typeface="+mj-ea"/>
                <a:cs typeface="Arial" panose="020B0604020202020204" pitchFamily="34" charset="0"/>
              </a:rPr>
              <a:t> SMA</a:t>
            </a:r>
          </a:p>
        </p:txBody>
      </p: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B18948DD-8B18-4468-9E55-C8F77DF1352E}"/>
              </a:ext>
            </a:extLst>
          </p:cNvPr>
          <p:cNvCxnSpPr>
            <a:cxnSpLocks/>
          </p:cNvCxnSpPr>
          <p:nvPr/>
        </p:nvCxnSpPr>
        <p:spPr>
          <a:xfrm>
            <a:off x="4425017" y="1077025"/>
            <a:ext cx="3" cy="5549431"/>
          </a:xfrm>
          <a:prstGeom prst="line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B05F1B88-245F-4D93-B290-DE6954141DD9}"/>
              </a:ext>
            </a:extLst>
          </p:cNvPr>
          <p:cNvSpPr txBox="1"/>
          <p:nvPr/>
        </p:nvSpPr>
        <p:spPr>
          <a:xfrm>
            <a:off x="2050998" y="1234196"/>
            <a:ext cx="210826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AU" sz="2400" b="1" i="0" u="none" strike="noStrike" kern="1200" cap="none" spc="0" normalizeH="0" baseline="0" noProof="0" dirty="0">
                <a:ln>
                  <a:noFill/>
                </a:ln>
                <a:solidFill>
                  <a:srgbClr val="92D050"/>
                </a:solidFill>
                <a:effectLst/>
                <a:uLnTx/>
                <a:uFillTx/>
                <a:latin typeface="Times New Roman" panose="02020603050405020304" pitchFamily="18" charset="0"/>
                <a:ea typeface="Adobe Gothic Std B" panose="020B0800000000000000" pitchFamily="34" charset="-128"/>
                <a:cs typeface="Times New Roman" panose="02020603050405020304" pitchFamily="18" charset="0"/>
              </a:rPr>
              <a:t>1</a:t>
            </a:r>
            <a:r>
              <a:rPr kumimoji="0" lang="id-ID" sz="2400" b="1" i="0" u="none" strike="noStrike" kern="1200" cap="none" spc="0" normalizeH="0" baseline="0" noProof="0" dirty="0">
                <a:ln>
                  <a:noFill/>
                </a:ln>
                <a:solidFill>
                  <a:srgbClr val="92D050"/>
                </a:solidFill>
                <a:effectLst/>
                <a:uLnTx/>
                <a:uFillTx/>
                <a:latin typeface="Times New Roman" panose="02020603050405020304" pitchFamily="18" charset="0"/>
                <a:ea typeface="Adobe Gothic Std B" panose="020B0800000000000000" pitchFamily="34" charset="-128"/>
                <a:cs typeface="Times New Roman" panose="02020603050405020304" pitchFamily="18" charset="0"/>
              </a:rPr>
              <a:t>80,127 </a:t>
            </a:r>
            <a:r>
              <a:rPr kumimoji="0" lang="en-AU" sz="1800" b="1" i="0" u="none" strike="noStrike" kern="1200" cap="none" spc="0" normalizeH="0" baseline="0" noProof="0" dirty="0">
                <a:ln>
                  <a:noFill/>
                </a:ln>
                <a:solidFill>
                  <a:srgbClr val="ED7D31"/>
                </a:solidFill>
                <a:effectLst/>
                <a:uLnTx/>
                <a:uFillTx/>
                <a:latin typeface="Times New Roman" panose="02020603050405020304" pitchFamily="18" charset="0"/>
                <a:ea typeface="Adobe Gothic Std B" panose="020B0800000000000000" pitchFamily="34" charset="-128"/>
                <a:cs typeface="Times New Roman" panose="02020603050405020304" pitchFamily="18" charset="0"/>
              </a:rPr>
              <a:t>RUANG</a:t>
            </a:r>
          </a:p>
        </p:txBody>
      </p:sp>
      <p:pic>
        <p:nvPicPr>
          <p:cNvPr id="25" name="Picture 24">
            <a:extLst>
              <a:ext uri="{FF2B5EF4-FFF2-40B4-BE49-F238E27FC236}">
                <a16:creationId xmlns:a16="http://schemas.microsoft.com/office/drawing/2014/main" id="{0093A770-C427-4DB8-9F6A-C802CC9FE14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5301" y="740787"/>
            <a:ext cx="1968759" cy="1089100"/>
          </a:xfrm>
          <a:prstGeom prst="rect">
            <a:avLst/>
          </a:prstGeom>
        </p:spPr>
      </p:pic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EF945342-179E-4744-A18A-589510D24076}"/>
              </a:ext>
            </a:extLst>
          </p:cNvPr>
          <p:cNvCxnSpPr>
            <a:cxnSpLocks/>
          </p:cNvCxnSpPr>
          <p:nvPr/>
        </p:nvCxnSpPr>
        <p:spPr>
          <a:xfrm>
            <a:off x="29493" y="4594217"/>
            <a:ext cx="4378586" cy="0"/>
          </a:xfrm>
          <a:prstGeom prst="line">
            <a:avLst/>
          </a:prstGeom>
          <a:ln w="19050">
            <a:solidFill>
              <a:srgbClr val="7F7F7F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7" name="Group 6"/>
          <p:cNvGrpSpPr/>
          <p:nvPr/>
        </p:nvGrpSpPr>
        <p:grpSpPr>
          <a:xfrm>
            <a:off x="4361350" y="4354138"/>
            <a:ext cx="4446175" cy="2273426"/>
            <a:chOff x="-224627" y="4560055"/>
            <a:chExt cx="4446175" cy="2273426"/>
          </a:xfrm>
        </p:grpSpPr>
        <p:pic>
          <p:nvPicPr>
            <p:cNvPr id="28" name="Picture 27">
              <a:extLst>
                <a:ext uri="{FF2B5EF4-FFF2-40B4-BE49-F238E27FC236}">
                  <a16:creationId xmlns:a16="http://schemas.microsoft.com/office/drawing/2014/main" id="{8BF34803-DD45-4152-90C6-DCB50EE41AC7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-3178" y="4766789"/>
              <a:ext cx="1678288" cy="1752273"/>
            </a:xfrm>
            <a:prstGeom prst="rect">
              <a:avLst/>
            </a:prstGeom>
          </p:spPr>
        </p:pic>
        <p:sp>
          <p:nvSpPr>
            <p:cNvPr id="29" name="Rectangle 28">
              <a:extLst>
                <a:ext uri="{FF2B5EF4-FFF2-40B4-BE49-F238E27FC236}">
                  <a16:creationId xmlns:a16="http://schemas.microsoft.com/office/drawing/2014/main" id="{DEDEAD3A-9D93-4344-8F24-AA1011A86C07}"/>
                </a:ext>
              </a:extLst>
            </p:cNvPr>
            <p:cNvSpPr/>
            <p:nvPr/>
          </p:nvSpPr>
          <p:spPr>
            <a:xfrm>
              <a:off x="228301" y="5405939"/>
              <a:ext cx="1323790" cy="46166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0" u="none" strike="noStrike" kern="1200" cap="none" spc="-113" normalizeH="0" baseline="0" noProof="0" dirty="0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</a:rPr>
                <a:t>9</a:t>
              </a:r>
              <a:r>
                <a:rPr lang="id-ID" sz="2400" b="1" spc="-113" dirty="0">
                  <a:solidFill>
                    <a:prstClr val="black">
                      <a:lumMod val="65000"/>
                      <a:lumOff val="35000"/>
                    </a:prstClr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5,94</a:t>
              </a:r>
              <a:r>
                <a:rPr kumimoji="0" lang="en-US" sz="2400" b="1" i="0" u="none" strike="noStrike" kern="1200" cap="none" spc="-113" normalizeH="0" baseline="30000" noProof="0" dirty="0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</a:rPr>
                <a:t>%</a:t>
              </a:r>
              <a:endParaRPr kumimoji="0" lang="en-US" sz="2400" b="1" i="0" u="none" strike="noStrike" kern="1200" cap="none" spc="0" normalizeH="0" baseline="30000" noProof="0" dirty="0">
                <a:ln>
                  <a:noFill/>
                </a:ln>
                <a:solidFill>
                  <a:prstClr val="black">
                    <a:lumMod val="65000"/>
                    <a:lumOff val="35000"/>
                  </a:prstClr>
                </a:solidFill>
                <a:effectLst/>
                <a:uLnTx/>
                <a:uFillTx/>
                <a:latin typeface="Calibri" panose="020F0502020204030204"/>
              </a:endParaRPr>
            </a:p>
          </p:txBody>
        </p:sp>
        <p:sp>
          <p:nvSpPr>
            <p:cNvPr id="30" name="Rectangle 29">
              <a:extLst>
                <a:ext uri="{FF2B5EF4-FFF2-40B4-BE49-F238E27FC236}">
                  <a16:creationId xmlns:a16="http://schemas.microsoft.com/office/drawing/2014/main" id="{2F962C5A-32CA-4BA2-B32E-357790AB1C00}"/>
                </a:ext>
              </a:extLst>
            </p:cNvPr>
            <p:cNvSpPr/>
            <p:nvPr/>
          </p:nvSpPr>
          <p:spPr>
            <a:xfrm>
              <a:off x="-224627" y="6433371"/>
              <a:ext cx="1397556" cy="40011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1" i="0" u="none" strike="noStrike" kern="1200" cap="none" spc="-113" normalizeH="0" baseline="0" noProof="0" dirty="0">
                  <a:ln>
                    <a:noFill/>
                  </a:ln>
                  <a:solidFill>
                    <a:srgbClr val="D75992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</a:rPr>
                <a:t>9</a:t>
              </a:r>
              <a:r>
                <a:rPr lang="id-ID" sz="2000" b="1" spc="-113" dirty="0">
                  <a:solidFill>
                    <a:srgbClr val="D75992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5,94</a:t>
              </a:r>
              <a:r>
                <a:rPr kumimoji="0" lang="en-US" sz="1400" b="0" i="0" u="none" strike="noStrike" kern="1200" cap="none" spc="-113" normalizeH="0" baseline="0" noProof="0" dirty="0">
                  <a:ln>
                    <a:noFill/>
                  </a:ln>
                  <a:solidFill>
                    <a:srgbClr val="D75992"/>
                  </a:solidFill>
                  <a:effectLst/>
                  <a:uLnTx/>
                  <a:uFillTx/>
                  <a:latin typeface="Times New Roman" panose="02020603050405020304" pitchFamily="18" charset="0"/>
                  <a:ea typeface="+mn-ea"/>
                  <a:cs typeface="Times New Roman" panose="02020603050405020304" pitchFamily="18" charset="0"/>
                </a:rPr>
                <a:t>%</a:t>
              </a:r>
              <a:r>
                <a:rPr kumimoji="0" lang="en-US" sz="1400" b="0" i="0" u="none" strike="noStrike" kern="1200" cap="none" spc="-113" normalizeH="0" baseline="0" noProof="0" dirty="0">
                  <a:ln>
                    <a:noFill/>
                  </a:ln>
                  <a:solidFill>
                    <a:srgbClr val="28AEA1"/>
                  </a:solidFill>
                  <a:effectLst/>
                  <a:uLnTx/>
                  <a:uFillTx/>
                  <a:latin typeface="Times New Roman" panose="02020603050405020304" pitchFamily="18" charset="0"/>
                  <a:ea typeface="+mn-ea"/>
                  <a:cs typeface="Times New Roman" panose="02020603050405020304" pitchFamily="18" charset="0"/>
                </a:rPr>
                <a:t> 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endParaRPr>
            </a:p>
          </p:txBody>
        </p:sp>
        <p:pic>
          <p:nvPicPr>
            <p:cNvPr id="31" name="Picture 30">
              <a:extLst>
                <a:ext uri="{FF2B5EF4-FFF2-40B4-BE49-F238E27FC236}">
                  <a16:creationId xmlns:a16="http://schemas.microsoft.com/office/drawing/2014/main" id="{7BC6ACC3-C161-49DB-AF4F-5A05DA538F57}"/>
                </a:ext>
              </a:extLst>
            </p:cNvPr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2522203" y="4778232"/>
              <a:ext cx="1629412" cy="1701241"/>
            </a:xfrm>
            <a:prstGeom prst="rect">
              <a:avLst/>
            </a:prstGeom>
          </p:spPr>
        </p:pic>
        <p:sp>
          <p:nvSpPr>
            <p:cNvPr id="32" name="Rectangle 31">
              <a:extLst>
                <a:ext uri="{FF2B5EF4-FFF2-40B4-BE49-F238E27FC236}">
                  <a16:creationId xmlns:a16="http://schemas.microsoft.com/office/drawing/2014/main" id="{CBFE5B01-662F-4593-9A6B-DA4C51E39D57}"/>
                </a:ext>
              </a:extLst>
            </p:cNvPr>
            <p:cNvSpPr/>
            <p:nvPr/>
          </p:nvSpPr>
          <p:spPr>
            <a:xfrm>
              <a:off x="2711209" y="5341686"/>
              <a:ext cx="1351426" cy="46166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0" u="none" strike="noStrike" kern="1200" cap="none" spc="-113" normalizeH="0" baseline="0" noProof="0" dirty="0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</a:rPr>
                <a:t>6</a:t>
              </a:r>
              <a:r>
                <a:rPr lang="id-ID" sz="2400" b="1" spc="-113" dirty="0">
                  <a:solidFill>
                    <a:prstClr val="black">
                      <a:lumMod val="65000"/>
                      <a:lumOff val="35000"/>
                    </a:prstClr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8,13</a:t>
              </a:r>
              <a:r>
                <a:rPr kumimoji="0" lang="en-US" sz="2400" b="1" i="0" u="none" strike="noStrike" kern="1200" cap="none" spc="-113" normalizeH="0" baseline="30000" noProof="0" dirty="0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</a:rPr>
                <a:t>%</a:t>
              </a:r>
              <a:endParaRPr kumimoji="0" lang="en-US" sz="2400" b="1" i="0" u="none" strike="noStrike" kern="1200" cap="none" spc="0" normalizeH="0" baseline="30000" noProof="0" dirty="0">
                <a:ln>
                  <a:noFill/>
                </a:ln>
                <a:solidFill>
                  <a:prstClr val="black">
                    <a:lumMod val="65000"/>
                    <a:lumOff val="35000"/>
                  </a:prstClr>
                </a:solidFill>
                <a:effectLst/>
                <a:uLnTx/>
                <a:uFillTx/>
                <a:latin typeface="Calibri" panose="020F0502020204030204"/>
              </a:endParaRPr>
            </a:p>
          </p:txBody>
        </p:sp>
        <p:sp>
          <p:nvSpPr>
            <p:cNvPr id="33" name="Rectangle 32">
              <a:extLst>
                <a:ext uri="{FF2B5EF4-FFF2-40B4-BE49-F238E27FC236}">
                  <a16:creationId xmlns:a16="http://schemas.microsoft.com/office/drawing/2014/main" id="{292E1547-B683-4FC5-9FBC-84552C9856F3}"/>
                </a:ext>
              </a:extLst>
            </p:cNvPr>
            <p:cNvSpPr/>
            <p:nvPr/>
          </p:nvSpPr>
          <p:spPr>
            <a:xfrm>
              <a:off x="2014686" y="6411371"/>
              <a:ext cx="1021009" cy="40011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1" i="0" u="none" strike="noStrike" kern="1200" cap="none" spc="-113" normalizeH="0" baseline="0" noProof="0" dirty="0">
                  <a:ln>
                    <a:noFill/>
                  </a:ln>
                  <a:solidFill>
                    <a:srgbClr val="D75992"/>
                  </a:solidFill>
                  <a:effectLst/>
                  <a:uLnTx/>
                  <a:uFillTx/>
                  <a:latin typeface="Calibri" panose="020F0502020204030204"/>
                  <a:cs typeface="Arial" panose="020B0604020202020204" pitchFamily="34" charset="0"/>
                </a:rPr>
                <a:t>6</a:t>
              </a:r>
              <a:r>
                <a:rPr lang="id-ID" sz="2000" b="1" spc="-113" dirty="0">
                  <a:solidFill>
                    <a:srgbClr val="D75992"/>
                  </a:solidFill>
                  <a:latin typeface="Calibri" panose="020F0502020204030204"/>
                  <a:cs typeface="Arial" panose="020B0604020202020204" pitchFamily="34" charset="0"/>
                </a:rPr>
                <a:t>8,13</a:t>
              </a:r>
              <a:r>
                <a:rPr kumimoji="0" lang="en-US" sz="1400" b="0" i="0" u="none" strike="noStrike" kern="1200" cap="none" spc="-113" normalizeH="0" baseline="0" noProof="0" dirty="0">
                  <a:ln>
                    <a:noFill/>
                  </a:ln>
                  <a:solidFill>
                    <a:srgbClr val="D75992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Arial" panose="020B0604020202020204" pitchFamily="34" charset="0"/>
                </a:rPr>
                <a:t>%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0" name="Flowchart: Terminator 39">
              <a:extLst>
                <a:ext uri="{FF2B5EF4-FFF2-40B4-BE49-F238E27FC236}">
                  <a16:creationId xmlns:a16="http://schemas.microsoft.com/office/drawing/2014/main" id="{0D090F9A-8231-47CD-8EF2-6391204C9B4F}"/>
                </a:ext>
              </a:extLst>
            </p:cNvPr>
            <p:cNvSpPr/>
            <p:nvPr/>
          </p:nvSpPr>
          <p:spPr>
            <a:xfrm>
              <a:off x="37041" y="4598771"/>
              <a:ext cx="1706310" cy="358923"/>
            </a:xfrm>
            <a:prstGeom prst="flowChartTerminator">
              <a:avLst/>
            </a:prstGeom>
            <a:solidFill>
              <a:srgbClr val="D7599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id-ID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LISTRIK</a:t>
              </a:r>
              <a:endParaRPr kumimoji="0" lang="en-AU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1" name="Flowchart: Terminator 40">
              <a:extLst>
                <a:ext uri="{FF2B5EF4-FFF2-40B4-BE49-F238E27FC236}">
                  <a16:creationId xmlns:a16="http://schemas.microsoft.com/office/drawing/2014/main" id="{DE649BC3-AF65-4226-BA55-40F0C5C4B1F7}"/>
                </a:ext>
              </a:extLst>
            </p:cNvPr>
            <p:cNvSpPr/>
            <p:nvPr/>
          </p:nvSpPr>
          <p:spPr>
            <a:xfrm>
              <a:off x="2515238" y="4560055"/>
              <a:ext cx="1706310" cy="358923"/>
            </a:xfrm>
            <a:prstGeom prst="flowChartTerminator">
              <a:avLst/>
            </a:prstGeom>
            <a:solidFill>
              <a:srgbClr val="D7599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id-ID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INTERNET</a:t>
              </a:r>
              <a:endParaRPr kumimoji="0" lang="en-AU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C6D2FF91-5C81-4047-ABFD-4B0CB873CAFA}"/>
              </a:ext>
            </a:extLst>
          </p:cNvPr>
          <p:cNvCxnSpPr>
            <a:cxnSpLocks/>
          </p:cNvCxnSpPr>
          <p:nvPr/>
        </p:nvCxnSpPr>
        <p:spPr>
          <a:xfrm>
            <a:off x="4510600" y="4372149"/>
            <a:ext cx="4613861" cy="0"/>
          </a:xfrm>
          <a:prstGeom prst="line">
            <a:avLst/>
          </a:prstGeom>
          <a:ln w="19050">
            <a:solidFill>
              <a:srgbClr val="7F7F7F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8" name="Group 7"/>
          <p:cNvGrpSpPr/>
          <p:nvPr/>
        </p:nvGrpSpPr>
        <p:grpSpPr>
          <a:xfrm>
            <a:off x="4415530" y="1269300"/>
            <a:ext cx="4830103" cy="2964528"/>
            <a:chOff x="4412248" y="3335543"/>
            <a:chExt cx="4830103" cy="2964528"/>
          </a:xfrm>
        </p:grpSpPr>
        <p:pic>
          <p:nvPicPr>
            <p:cNvPr id="46" name="Picture 45">
              <a:extLst>
                <a:ext uri="{FF2B5EF4-FFF2-40B4-BE49-F238E27FC236}">
                  <a16:creationId xmlns:a16="http://schemas.microsoft.com/office/drawing/2014/main" id="{122282FF-5774-46F0-B767-ED9C8BBAD1AD}"/>
                </a:ext>
              </a:extLst>
            </p:cNvPr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5853206" y="3981777"/>
              <a:ext cx="1901245" cy="1849343"/>
            </a:xfrm>
            <a:prstGeom prst="rect">
              <a:avLst/>
            </a:prstGeom>
          </p:spPr>
        </p:pic>
        <p:sp>
          <p:nvSpPr>
            <p:cNvPr id="47" name="Flowchart: Terminator 46">
              <a:extLst>
                <a:ext uri="{FF2B5EF4-FFF2-40B4-BE49-F238E27FC236}">
                  <a16:creationId xmlns:a16="http://schemas.microsoft.com/office/drawing/2014/main" id="{146A7789-36A8-4913-9055-84A351DCDE52}"/>
                </a:ext>
              </a:extLst>
            </p:cNvPr>
            <p:cNvSpPr/>
            <p:nvPr/>
          </p:nvSpPr>
          <p:spPr>
            <a:xfrm>
              <a:off x="4487053" y="4387697"/>
              <a:ext cx="1312719" cy="358923"/>
            </a:xfrm>
            <a:prstGeom prst="flowChartTerminator">
              <a:avLst/>
            </a:prstGeom>
            <a:solidFill>
              <a:srgbClr val="A54C9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AU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LAB KIMIA</a:t>
              </a:r>
            </a:p>
          </p:txBody>
        </p:sp>
        <p:sp>
          <p:nvSpPr>
            <p:cNvPr id="48" name="Flowchart: Terminator 47">
              <a:extLst>
                <a:ext uri="{FF2B5EF4-FFF2-40B4-BE49-F238E27FC236}">
                  <a16:creationId xmlns:a16="http://schemas.microsoft.com/office/drawing/2014/main" id="{2A9048EC-435A-4FBF-BF78-61F0BDD53C84}"/>
                </a:ext>
              </a:extLst>
            </p:cNvPr>
            <p:cNvSpPr/>
            <p:nvPr/>
          </p:nvSpPr>
          <p:spPr>
            <a:xfrm>
              <a:off x="6223205" y="3335543"/>
              <a:ext cx="1312719" cy="358923"/>
            </a:xfrm>
            <a:prstGeom prst="flowChartTerminator">
              <a:avLst/>
            </a:prstGeom>
            <a:solidFill>
              <a:srgbClr val="EF423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AU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LAB FISIKA</a:t>
              </a:r>
            </a:p>
          </p:txBody>
        </p:sp>
        <p:sp>
          <p:nvSpPr>
            <p:cNvPr id="49" name="Flowchart: Terminator 48">
              <a:extLst>
                <a:ext uri="{FF2B5EF4-FFF2-40B4-BE49-F238E27FC236}">
                  <a16:creationId xmlns:a16="http://schemas.microsoft.com/office/drawing/2014/main" id="{35D158CF-52F3-4EB6-8DC8-F0CD1A8025F5}"/>
                </a:ext>
              </a:extLst>
            </p:cNvPr>
            <p:cNvSpPr/>
            <p:nvPr/>
          </p:nvSpPr>
          <p:spPr>
            <a:xfrm>
              <a:off x="7788195" y="4387696"/>
              <a:ext cx="1312719" cy="358923"/>
            </a:xfrm>
            <a:prstGeom prst="flowChartTerminator">
              <a:avLst/>
            </a:prstGeom>
            <a:solidFill>
              <a:srgbClr val="FA8D2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AU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LAB BIOLOGI</a:t>
              </a:r>
            </a:p>
          </p:txBody>
        </p:sp>
        <p:sp>
          <p:nvSpPr>
            <p:cNvPr id="50" name="Flowchart: Terminator 49">
              <a:extLst>
                <a:ext uri="{FF2B5EF4-FFF2-40B4-BE49-F238E27FC236}">
                  <a16:creationId xmlns:a16="http://schemas.microsoft.com/office/drawing/2014/main" id="{380F411C-9141-43E1-9247-9BE91E40EE67}"/>
                </a:ext>
              </a:extLst>
            </p:cNvPr>
            <p:cNvSpPr/>
            <p:nvPr/>
          </p:nvSpPr>
          <p:spPr>
            <a:xfrm>
              <a:off x="4472907" y="5640814"/>
              <a:ext cx="1508281" cy="358923"/>
            </a:xfrm>
            <a:prstGeom prst="flowChartTerminator">
              <a:avLst/>
            </a:prstGeom>
            <a:solidFill>
              <a:srgbClr val="56BCD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AU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LAB KOMPUTER</a:t>
              </a:r>
            </a:p>
          </p:txBody>
        </p:sp>
        <p:sp>
          <p:nvSpPr>
            <p:cNvPr id="51" name="Flowchart: Terminator 50">
              <a:extLst>
                <a:ext uri="{FF2B5EF4-FFF2-40B4-BE49-F238E27FC236}">
                  <a16:creationId xmlns:a16="http://schemas.microsoft.com/office/drawing/2014/main" id="{F608CC40-60D3-46C7-90D8-6FC1FBEC8DD4}"/>
                </a:ext>
              </a:extLst>
            </p:cNvPr>
            <p:cNvSpPr/>
            <p:nvPr/>
          </p:nvSpPr>
          <p:spPr>
            <a:xfrm>
              <a:off x="7749744" y="5640814"/>
              <a:ext cx="1312719" cy="358923"/>
            </a:xfrm>
            <a:prstGeom prst="flowChartTerminator">
              <a:avLst/>
            </a:prstGeom>
            <a:solidFill>
              <a:srgbClr val="99A44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AU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LAB BAHASA</a:t>
              </a:r>
            </a:p>
          </p:txBody>
        </p:sp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C66D1064-B15F-4C88-8B4F-635BDD78C73C}"/>
                </a:ext>
              </a:extLst>
            </p:cNvPr>
            <p:cNvSpPr txBox="1"/>
            <p:nvPr/>
          </p:nvSpPr>
          <p:spPr>
            <a:xfrm>
              <a:off x="6359162" y="3694466"/>
              <a:ext cx="1066319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id-ID" sz="1400" b="1" i="0" u="none" strike="noStrike" kern="1200" cap="none" spc="0" normalizeH="0" baseline="0" noProof="0" dirty="0">
                  <a:ln>
                    <a:noFill/>
                  </a:ln>
                  <a:solidFill>
                    <a:srgbClr val="EF4231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6,604 ruang</a:t>
              </a:r>
            </a:p>
          </p:txBody>
        </p:sp>
        <p:sp>
          <p:nvSpPr>
            <p:cNvPr id="52" name="TextBox 51">
              <a:extLst>
                <a:ext uri="{FF2B5EF4-FFF2-40B4-BE49-F238E27FC236}">
                  <a16:creationId xmlns:a16="http://schemas.microsoft.com/office/drawing/2014/main" id="{04E36584-7514-435E-BB90-C84D40F89B67}"/>
                </a:ext>
              </a:extLst>
            </p:cNvPr>
            <p:cNvSpPr txBox="1"/>
            <p:nvPr/>
          </p:nvSpPr>
          <p:spPr>
            <a:xfrm>
              <a:off x="4426881" y="4733739"/>
              <a:ext cx="1308392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id-ID" sz="1400" b="1" i="0" u="none" strike="noStrike" kern="1200" cap="none" spc="0" normalizeH="0" baseline="0" noProof="0" dirty="0">
                  <a:ln>
                    <a:noFill/>
                  </a:ln>
                  <a:solidFill>
                    <a:srgbClr val="A54C95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6,529 ruang</a:t>
              </a:r>
            </a:p>
            <a:p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400" b="1" i="0" u="none" strike="noStrike" kern="1200" cap="none" spc="0" normalizeH="0" baseline="0" noProof="0" dirty="0">
                <a:ln>
                  <a:noFill/>
                </a:ln>
                <a:solidFill>
                  <a:srgbClr val="A54C95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3" name="TextBox 52">
              <a:extLst>
                <a:ext uri="{FF2B5EF4-FFF2-40B4-BE49-F238E27FC236}">
                  <a16:creationId xmlns:a16="http://schemas.microsoft.com/office/drawing/2014/main" id="{A95276D8-51F1-41D2-949C-7D920CE2398F}"/>
                </a:ext>
              </a:extLst>
            </p:cNvPr>
            <p:cNvSpPr txBox="1"/>
            <p:nvPr/>
          </p:nvSpPr>
          <p:spPr>
            <a:xfrm>
              <a:off x="8031458" y="4747190"/>
              <a:ext cx="1210893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id-ID" sz="1400" b="1" i="0" u="none" strike="noStrike" kern="1200" cap="none" spc="0" normalizeH="0" baseline="0" noProof="0" dirty="0">
                  <a:ln>
                    <a:noFill/>
                  </a:ln>
                  <a:solidFill>
                    <a:srgbClr val="FA8D2C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7,160 ruang</a:t>
              </a:r>
            </a:p>
          </p:txBody>
        </p:sp>
        <p:sp>
          <p:nvSpPr>
            <p:cNvPr id="54" name="TextBox 53">
              <a:extLst>
                <a:ext uri="{FF2B5EF4-FFF2-40B4-BE49-F238E27FC236}">
                  <a16:creationId xmlns:a16="http://schemas.microsoft.com/office/drawing/2014/main" id="{26031351-D4E4-4500-B77A-552848A1FE2F}"/>
                </a:ext>
              </a:extLst>
            </p:cNvPr>
            <p:cNvSpPr txBox="1"/>
            <p:nvPr/>
          </p:nvSpPr>
          <p:spPr>
            <a:xfrm>
              <a:off x="4412248" y="5992294"/>
              <a:ext cx="1493290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id-ID" sz="1400" b="1" i="0" u="none" strike="noStrike" kern="1200" cap="none" spc="0" normalizeH="0" baseline="0" noProof="0" dirty="0">
                  <a:ln>
                    <a:noFill/>
                  </a:ln>
                  <a:solidFill>
                    <a:srgbClr val="56BCD7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12,319 ruang</a:t>
              </a:r>
            </a:p>
          </p:txBody>
        </p:sp>
        <p:sp>
          <p:nvSpPr>
            <p:cNvPr id="55" name="TextBox 54">
              <a:extLst>
                <a:ext uri="{FF2B5EF4-FFF2-40B4-BE49-F238E27FC236}">
                  <a16:creationId xmlns:a16="http://schemas.microsoft.com/office/drawing/2014/main" id="{6388D800-567A-4992-A8CC-C5F658183D41}"/>
                </a:ext>
              </a:extLst>
            </p:cNvPr>
            <p:cNvSpPr txBox="1"/>
            <p:nvPr/>
          </p:nvSpPr>
          <p:spPr>
            <a:xfrm>
              <a:off x="7768208" y="5992294"/>
              <a:ext cx="1210893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id-ID" sz="1400" b="1" i="0" u="none" strike="noStrike" kern="1200" cap="none" spc="0" normalizeH="0" baseline="0" noProof="0" dirty="0">
                  <a:ln>
                    <a:noFill/>
                  </a:ln>
                  <a:solidFill>
                    <a:srgbClr val="99A44A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3,946 ruang</a:t>
              </a:r>
            </a:p>
          </p:txBody>
        </p:sp>
      </p:grpSp>
      <p:grpSp>
        <p:nvGrpSpPr>
          <p:cNvPr id="9" name="Group 8"/>
          <p:cNvGrpSpPr/>
          <p:nvPr/>
        </p:nvGrpSpPr>
        <p:grpSpPr>
          <a:xfrm>
            <a:off x="-4416" y="4730783"/>
            <a:ext cx="4275228" cy="1895673"/>
            <a:chOff x="4487053" y="1028098"/>
            <a:chExt cx="4529489" cy="2077113"/>
          </a:xfrm>
        </p:grpSpPr>
        <p:sp>
          <p:nvSpPr>
            <p:cNvPr id="35" name="TextBox 34">
              <a:extLst>
                <a:ext uri="{FF2B5EF4-FFF2-40B4-BE49-F238E27FC236}">
                  <a16:creationId xmlns:a16="http://schemas.microsoft.com/office/drawing/2014/main" id="{77D7918E-3D78-4721-AF9D-FD4DC6A556D7}"/>
                </a:ext>
              </a:extLst>
            </p:cNvPr>
            <p:cNvSpPr txBox="1"/>
            <p:nvPr/>
          </p:nvSpPr>
          <p:spPr>
            <a:xfrm>
              <a:off x="5770615" y="1237037"/>
              <a:ext cx="2057027" cy="50585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id-ID" sz="2400" b="1" i="0" u="none" strike="noStrike" kern="1200" cap="none" spc="0" normalizeH="0" baseline="0" noProof="0" dirty="0">
                  <a:ln>
                    <a:noFill/>
                  </a:ln>
                  <a:solidFill>
                    <a:srgbClr val="8B5124"/>
                  </a:solidFill>
                  <a:effectLst/>
                  <a:uLnTx/>
                  <a:uFillTx/>
                  <a:latin typeface="Times New Roman" panose="02020603050405020304" pitchFamily="18" charset="0"/>
                  <a:ea typeface="Adobe Gothic Std B" panose="020B0800000000000000" pitchFamily="34" charset="-128"/>
                  <a:cs typeface="Times New Roman" panose="02020603050405020304" pitchFamily="18" charset="0"/>
                </a:rPr>
                <a:t>13,646</a:t>
              </a:r>
              <a:r>
                <a:rPr kumimoji="0" lang="id-ID" sz="2000" b="1" i="0" u="none" strike="noStrike" kern="1200" cap="none" spc="0" normalizeH="0" baseline="0" noProof="0" dirty="0">
                  <a:ln>
                    <a:noFill/>
                  </a:ln>
                  <a:solidFill>
                    <a:srgbClr val="92D05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Adobe Gothic Std B" panose="020B0800000000000000" pitchFamily="34" charset="-128"/>
                  <a:cs typeface="Times New Roman" panose="02020603050405020304" pitchFamily="18" charset="0"/>
                </a:rPr>
                <a:t> </a:t>
              </a:r>
              <a:r>
                <a:rPr kumimoji="0" lang="en-AU" sz="1800" b="1" i="0" u="none" strike="noStrike" kern="1200" cap="none" spc="0" normalizeH="0" baseline="0" noProof="0" dirty="0">
                  <a:ln>
                    <a:noFill/>
                  </a:ln>
                  <a:solidFill>
                    <a:srgbClr val="ED7D31"/>
                  </a:solidFill>
                  <a:effectLst/>
                  <a:uLnTx/>
                  <a:uFillTx/>
                  <a:latin typeface="Times New Roman" panose="02020603050405020304" pitchFamily="18" charset="0"/>
                  <a:ea typeface="Adobe Gothic Std B" panose="020B0800000000000000" pitchFamily="34" charset="-128"/>
                  <a:cs typeface="Times New Roman" panose="02020603050405020304" pitchFamily="18" charset="0"/>
                </a:rPr>
                <a:t>RUANG</a:t>
              </a:r>
            </a:p>
          </p:txBody>
        </p:sp>
        <p:pic>
          <p:nvPicPr>
            <p:cNvPr id="1026" name="Picture 2" descr="Hasil gambar untuk icon computer png">
              <a:extLst>
                <a:ext uri="{FF2B5EF4-FFF2-40B4-BE49-F238E27FC236}">
                  <a16:creationId xmlns:a16="http://schemas.microsoft.com/office/drawing/2014/main" id="{F767A59D-BD3F-4C90-ADFE-CD0F3E8E9B9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 cstate="hq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886700" y="1975369"/>
              <a:ext cx="1129842" cy="112984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028" name="Picture 4" descr="Hasil gambar untuk icon library png">
              <a:extLst>
                <a:ext uri="{FF2B5EF4-FFF2-40B4-BE49-F238E27FC236}">
                  <a16:creationId xmlns:a16="http://schemas.microsoft.com/office/drawing/2014/main" id="{9A25CBAF-1DB7-428C-A597-7BBAEC0AD0B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570688" y="1028098"/>
              <a:ext cx="1229078" cy="113473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57" name="TextBox 56">
              <a:extLst>
                <a:ext uri="{FF2B5EF4-FFF2-40B4-BE49-F238E27FC236}">
                  <a16:creationId xmlns:a16="http://schemas.microsoft.com/office/drawing/2014/main" id="{F7C7E0C3-318A-4A70-99A6-155ECD60162C}"/>
                </a:ext>
              </a:extLst>
            </p:cNvPr>
            <p:cNvSpPr txBox="1"/>
            <p:nvPr/>
          </p:nvSpPr>
          <p:spPr>
            <a:xfrm>
              <a:off x="6381388" y="2308756"/>
              <a:ext cx="1547218" cy="73866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id-ID" sz="2400" b="1" i="0" u="none" strike="noStrike" kern="1200" cap="none" spc="0" normalizeH="0" baseline="0" noProof="0" dirty="0">
                  <a:ln>
                    <a:noFill/>
                  </a:ln>
                  <a:solidFill>
                    <a:srgbClr val="76C2AF"/>
                  </a:solidFill>
                  <a:effectLst/>
                  <a:uLnTx/>
                  <a:uFillTx/>
                  <a:latin typeface="Times New Roman" panose="02020603050405020304" pitchFamily="18" charset="0"/>
                  <a:ea typeface="Adobe Gothic Std B" panose="020B0800000000000000" pitchFamily="34" charset="-128"/>
                  <a:cs typeface="Times New Roman" panose="02020603050405020304" pitchFamily="18" charset="0"/>
                </a:rPr>
                <a:t>308.574</a:t>
              </a:r>
            </a:p>
            <a:p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id-ID" sz="1800" b="1" i="0" u="none" strike="noStrike" kern="1200" cap="none" spc="0" normalizeH="0" baseline="0" noProof="0" dirty="0">
                  <a:ln>
                    <a:noFill/>
                  </a:ln>
                  <a:solidFill>
                    <a:srgbClr val="ED7D31"/>
                  </a:solidFill>
                  <a:effectLst/>
                  <a:uLnTx/>
                  <a:uFillTx/>
                  <a:latin typeface="Times New Roman" panose="02020603050405020304" pitchFamily="18" charset="0"/>
                  <a:ea typeface="Adobe Gothic Std B" panose="020B0800000000000000" pitchFamily="34" charset="-128"/>
                  <a:cs typeface="Times New Roman" panose="02020603050405020304" pitchFamily="18" charset="0"/>
                </a:rPr>
                <a:t>KOMPUTER</a:t>
              </a:r>
              <a:endParaRPr kumimoji="0" lang="en-AU" sz="1400" b="1" i="0" u="none" strike="noStrike" kern="1200" cap="none" spc="0" normalizeH="0" baseline="0" noProof="0" dirty="0">
                <a:ln>
                  <a:noFill/>
                </a:ln>
                <a:solidFill>
                  <a:srgbClr val="ED7D31"/>
                </a:solidFill>
                <a:effectLst/>
                <a:uLnTx/>
                <a:uFillTx/>
                <a:latin typeface="Times New Roman" panose="02020603050405020304" pitchFamily="18" charset="0"/>
                <a:ea typeface="Adobe Gothic Std B" panose="020B0800000000000000" pitchFamily="34" charset="-128"/>
                <a:cs typeface="Times New Roman" panose="02020603050405020304" pitchFamily="18" charset="0"/>
              </a:endParaRPr>
            </a:p>
          </p:txBody>
        </p:sp>
        <p:sp>
          <p:nvSpPr>
            <p:cNvPr id="3" name="TextBox 2"/>
            <p:cNvSpPr txBox="1"/>
            <p:nvPr/>
          </p:nvSpPr>
          <p:spPr>
            <a:xfrm>
              <a:off x="4487053" y="2085834"/>
              <a:ext cx="1487780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id-ID" sz="18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Perpustakaan</a:t>
              </a:r>
            </a:p>
          </p:txBody>
        </p:sp>
        <p:sp>
          <p:nvSpPr>
            <p:cNvPr id="39" name="TextBox 38"/>
            <p:cNvSpPr txBox="1"/>
            <p:nvPr/>
          </p:nvSpPr>
          <p:spPr>
            <a:xfrm>
              <a:off x="8020724" y="1600936"/>
              <a:ext cx="92634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id-ID" sz="18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Alat TIK</a:t>
              </a:r>
            </a:p>
          </p:txBody>
        </p:sp>
      </p:grpSp>
      <p:sp>
        <p:nvSpPr>
          <p:cNvPr id="56" name="Rectangle 55">
            <a:extLst>
              <a:ext uri="{FF2B5EF4-FFF2-40B4-BE49-F238E27FC236}">
                <a16:creationId xmlns:a16="http://schemas.microsoft.com/office/drawing/2014/main" id="{2F962C5A-32CA-4BA2-B32E-357790AB1C00}"/>
              </a:ext>
            </a:extLst>
          </p:cNvPr>
          <p:cNvSpPr/>
          <p:nvPr/>
        </p:nvSpPr>
        <p:spPr>
          <a:xfrm>
            <a:off x="4353468" y="6551540"/>
            <a:ext cx="2299374" cy="3385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id-ID" sz="1600" b="1" spc="-113" dirty="0">
                <a:solidFill>
                  <a:srgbClr val="FF0000"/>
                </a:solidFill>
                <a:latin typeface="Book Antiqua" panose="02040602050305030304" pitchFamily="18" charset="0"/>
                <a:cs typeface="Arial" panose="020B0604020202020204" pitchFamily="34" charset="0"/>
              </a:rPr>
              <a:t>559</a:t>
            </a:r>
            <a:r>
              <a:rPr kumimoji="0" lang="id-ID" sz="1200" b="1" i="0" u="none" strike="noStrike" kern="1200" cap="none" spc="-113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id-ID" sz="1200" b="1" i="0" u="none" strike="noStrike" kern="1200" cap="none" spc="-113" normalizeH="0" baseline="0" noProof="0" dirty="0">
                <a:ln>
                  <a:noFill/>
                </a:ln>
                <a:effectLst/>
                <a:uLnTx/>
                <a:uFillTx/>
                <a:latin typeface="Book Antiqua" panose="02040602050305030304" pitchFamily="18" charset="0"/>
                <a:ea typeface="+mn-ea"/>
                <a:cs typeface="Arial" panose="020B0604020202020204" pitchFamily="34" charset="0"/>
              </a:rPr>
              <a:t>sekolah tanpa sumber listrik</a:t>
            </a:r>
            <a:endParaRPr kumimoji="0" lang="en-US" sz="900" b="0" i="0" u="none" strike="noStrike" kern="1200" cap="none" spc="0" normalizeH="0" baseline="0" noProof="0" dirty="0">
              <a:ln>
                <a:noFill/>
              </a:ln>
              <a:effectLst/>
              <a:uLnTx/>
              <a:uFillTx/>
              <a:latin typeface="Book Antiqua" panose="02040602050305030304" pitchFamily="18" charset="0"/>
              <a:ea typeface="+mn-ea"/>
            </a:endParaRPr>
          </a:p>
        </p:txBody>
      </p:sp>
      <p:sp>
        <p:nvSpPr>
          <p:cNvPr id="58" name="Rectangle 57">
            <a:extLst>
              <a:ext uri="{FF2B5EF4-FFF2-40B4-BE49-F238E27FC236}">
                <a16:creationId xmlns:a16="http://schemas.microsoft.com/office/drawing/2014/main" id="{2F962C5A-32CA-4BA2-B32E-357790AB1C00}"/>
              </a:ext>
            </a:extLst>
          </p:cNvPr>
          <p:cNvSpPr/>
          <p:nvPr/>
        </p:nvSpPr>
        <p:spPr>
          <a:xfrm>
            <a:off x="6606514" y="6512825"/>
            <a:ext cx="2577783" cy="3385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d-ID" sz="1600" b="1" i="0" u="none" strike="noStrike" kern="1200" cap="none" spc="-113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 panose="020B0604020202020204" pitchFamily="34" charset="0"/>
              </a:rPr>
              <a:t>4,386</a:t>
            </a:r>
            <a:r>
              <a:rPr kumimoji="0" lang="id-ID" sz="1200" b="1" i="0" u="none" strike="noStrike" kern="1200" cap="none" spc="-113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 panose="020B0604020202020204" pitchFamily="34" charset="0"/>
              </a:rPr>
              <a:t>  </a:t>
            </a:r>
            <a:r>
              <a:rPr kumimoji="0" lang="id-ID" sz="1200" b="1" i="0" u="none" strike="noStrike" kern="1200" cap="none" spc="-113" normalizeH="0" baseline="0" noProof="0" dirty="0">
                <a:ln>
                  <a:noFill/>
                </a:ln>
                <a:effectLst/>
                <a:uLnTx/>
                <a:uFillTx/>
                <a:latin typeface="Book Antiqua" panose="02040602050305030304" pitchFamily="18" charset="0"/>
                <a:ea typeface="+mn-ea"/>
                <a:cs typeface="Arial" panose="020B0604020202020204" pitchFamily="34" charset="0"/>
              </a:rPr>
              <a:t>sekolah tanpa sumber internet</a:t>
            </a:r>
            <a:endParaRPr kumimoji="0" lang="en-US" sz="1200" b="0" i="0" u="none" strike="noStrike" kern="1200" cap="none" spc="0" normalizeH="0" baseline="0" noProof="0" dirty="0">
              <a:ln>
                <a:noFill/>
              </a:ln>
              <a:effectLst/>
              <a:uLnTx/>
              <a:uFillTx/>
              <a:latin typeface="Book Antiqua" panose="02040602050305030304" pitchFamily="18" charset="0"/>
              <a:ea typeface="+mn-ea"/>
            </a:endParaRPr>
          </a:p>
        </p:txBody>
      </p:sp>
      <p:cxnSp>
        <p:nvCxnSpPr>
          <p:cNvPr id="14" name="Straight Connector 13"/>
          <p:cNvCxnSpPr/>
          <p:nvPr/>
        </p:nvCxnSpPr>
        <p:spPr>
          <a:xfrm>
            <a:off x="6691201" y="4396073"/>
            <a:ext cx="40908" cy="2461180"/>
          </a:xfrm>
          <a:prstGeom prst="line">
            <a:avLst/>
          </a:prstGeom>
          <a:ln w="12700">
            <a:solidFill>
              <a:schemeClr val="tx1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TextBox 1"/>
          <p:cNvSpPr txBox="1"/>
          <p:nvPr/>
        </p:nvSpPr>
        <p:spPr>
          <a:xfrm>
            <a:off x="5329881" y="6232361"/>
            <a:ext cx="134818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d-ID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SMA memiliki sumber listrik</a:t>
            </a:r>
          </a:p>
        </p:txBody>
      </p:sp>
      <p:sp>
        <p:nvSpPr>
          <p:cNvPr id="42" name="TextBox 41"/>
          <p:cNvSpPr txBox="1"/>
          <p:nvPr/>
        </p:nvSpPr>
        <p:spPr>
          <a:xfrm>
            <a:off x="7461221" y="6277021"/>
            <a:ext cx="206776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d-ID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SMA memiliki internet</a:t>
            </a:r>
          </a:p>
        </p:txBody>
      </p:sp>
      <p:graphicFrame>
        <p:nvGraphicFramePr>
          <p:cNvPr id="44" name="Chart 43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887118669"/>
              </p:ext>
            </p:extLst>
          </p:nvPr>
        </p:nvGraphicFramePr>
        <p:xfrm>
          <a:off x="-61839" y="1432371"/>
          <a:ext cx="4656663" cy="343845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  <p:sp>
        <p:nvSpPr>
          <p:cNvPr id="43" name="TextBox 42"/>
          <p:cNvSpPr txBox="1"/>
          <p:nvPr/>
        </p:nvSpPr>
        <p:spPr>
          <a:xfrm>
            <a:off x="5371574" y="874288"/>
            <a:ext cx="375288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d-ID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*Dapodikdasmen per tanggal 22 November</a:t>
            </a:r>
            <a:r>
              <a:rPr kumimoji="0" lang="id-ID" sz="1400" b="0" i="0" u="none" strike="noStrike" kern="120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id-ID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2019</a:t>
            </a:r>
          </a:p>
        </p:txBody>
      </p:sp>
    </p:spTree>
    <p:extLst>
      <p:ext uri="{BB962C8B-B14F-4D97-AF65-F5344CB8AC3E}">
        <p14:creationId xmlns:p14="http://schemas.microsoft.com/office/powerpoint/2010/main" val="63554982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5">
            <a:extLst>
              <a:ext uri="{FF2B5EF4-FFF2-40B4-BE49-F238E27FC236}">
                <a16:creationId xmlns:a16="http://schemas.microsoft.com/office/drawing/2014/main" id="{38195F9A-ECFA-4562-86D8-5DB12A3F35E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" y="6340937"/>
            <a:ext cx="9144000" cy="517062"/>
          </a:xfrm>
          <a:prstGeom prst="rect">
            <a:avLst/>
          </a:prstGeom>
        </p:spPr>
      </p:pic>
      <p:sp>
        <p:nvSpPr>
          <p:cNvPr id="7" name="Title 6"/>
          <p:cNvSpPr>
            <a:spLocks noGrp="1"/>
          </p:cNvSpPr>
          <p:nvPr>
            <p:ph type="title"/>
          </p:nvPr>
        </p:nvSpPr>
        <p:spPr>
          <a:xfrm>
            <a:off x="0" y="-143552"/>
            <a:ext cx="7886700" cy="1325563"/>
          </a:xfrm>
        </p:spPr>
        <p:txBody>
          <a:bodyPr>
            <a:noAutofit/>
          </a:bodyPr>
          <a:lstStyle/>
          <a:p>
            <a:r>
              <a:rPr lang="en-US" sz="2800" dirty="0" err="1">
                <a:solidFill>
                  <a:schemeClr val="tx1"/>
                </a:solidFill>
              </a:rPr>
              <a:t>Jumlah</a:t>
            </a:r>
            <a:r>
              <a:rPr lang="en-US" sz="2800" dirty="0">
                <a:solidFill>
                  <a:schemeClr val="tx1"/>
                </a:solidFill>
              </a:rPr>
              <a:t> </a:t>
            </a:r>
            <a:r>
              <a:rPr lang="en-US" sz="2800" dirty="0" err="1">
                <a:solidFill>
                  <a:schemeClr val="tx1"/>
                </a:solidFill>
              </a:rPr>
              <a:t>Kecamatan</a:t>
            </a:r>
            <a:r>
              <a:rPr lang="id-ID" sz="2800" dirty="0">
                <a:solidFill>
                  <a:schemeClr val="tx1"/>
                </a:solidFill>
              </a:rPr>
              <a:t> Belum Ada SMA &amp; SMK</a:t>
            </a:r>
            <a:br>
              <a:rPr lang="id-ID" sz="2800" dirty="0">
                <a:solidFill>
                  <a:schemeClr val="tx1"/>
                </a:solidFill>
              </a:rPr>
            </a:br>
            <a:endParaRPr lang="id-ID" sz="2800" dirty="0">
              <a:solidFill>
                <a:schemeClr val="tx1"/>
              </a:solidFill>
            </a:endParaRPr>
          </a:p>
        </p:txBody>
      </p:sp>
      <p:graphicFrame>
        <p:nvGraphicFramePr>
          <p:cNvPr id="8" name="Chart 7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4263921405"/>
              </p:ext>
            </p:extLst>
          </p:nvPr>
        </p:nvGraphicFramePr>
        <p:xfrm>
          <a:off x="287383" y="928095"/>
          <a:ext cx="8530046" cy="541284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9" name="TextBox 8"/>
          <p:cNvSpPr txBox="1"/>
          <p:nvPr/>
        </p:nvSpPr>
        <p:spPr>
          <a:xfrm>
            <a:off x="4367374" y="2338394"/>
            <a:ext cx="3519326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id-ID" sz="2800" b="1" dirty="0"/>
              <a:t>Total</a:t>
            </a:r>
          </a:p>
          <a:p>
            <a:pPr algn="ctr"/>
            <a:r>
              <a:rPr lang="id-ID" sz="2800" b="1" dirty="0">
                <a:solidFill>
                  <a:srgbClr val="FF0000"/>
                </a:solidFill>
              </a:rPr>
              <a:t>899 Kecamatan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A92A4535-3723-4C7A-9CD3-8C0D00525A9C}"/>
              </a:ext>
            </a:extLst>
          </p:cNvPr>
          <p:cNvSpPr txBox="1"/>
          <p:nvPr/>
        </p:nvSpPr>
        <p:spPr>
          <a:xfrm>
            <a:off x="5573793" y="1182011"/>
            <a:ext cx="3570208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d-ID" sz="11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*data diolah dari Dapodikdasmen per tanggal 31 Juli 2019</a:t>
            </a:r>
          </a:p>
        </p:txBody>
      </p:sp>
    </p:spTree>
    <p:extLst>
      <p:ext uri="{BB962C8B-B14F-4D97-AF65-F5344CB8AC3E}">
        <p14:creationId xmlns:p14="http://schemas.microsoft.com/office/powerpoint/2010/main" val="96396701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5">
            <a:extLst>
              <a:ext uri="{FF2B5EF4-FFF2-40B4-BE49-F238E27FC236}">
                <a16:creationId xmlns:a16="http://schemas.microsoft.com/office/drawing/2014/main" id="{38195F9A-ECFA-4562-86D8-5DB12A3F35E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" y="6340937"/>
            <a:ext cx="9144000" cy="517062"/>
          </a:xfrm>
          <a:prstGeom prst="rect">
            <a:avLst/>
          </a:prstGeom>
        </p:spPr>
      </p:pic>
      <p:sp>
        <p:nvSpPr>
          <p:cNvPr id="7" name="Title 6"/>
          <p:cNvSpPr>
            <a:spLocks noGrp="1"/>
          </p:cNvSpPr>
          <p:nvPr>
            <p:ph type="title"/>
          </p:nvPr>
        </p:nvSpPr>
        <p:spPr>
          <a:xfrm>
            <a:off x="0" y="-143552"/>
            <a:ext cx="7886700" cy="1325563"/>
          </a:xfrm>
        </p:spPr>
        <p:txBody>
          <a:bodyPr>
            <a:noAutofit/>
          </a:bodyPr>
          <a:lstStyle/>
          <a:p>
            <a:r>
              <a:rPr lang="en-US" sz="2800" dirty="0">
                <a:solidFill>
                  <a:schemeClr val="tx1"/>
                </a:solidFill>
              </a:rPr>
              <a:t>J</a:t>
            </a:r>
            <a:r>
              <a:rPr lang="id-ID" sz="2800" dirty="0">
                <a:solidFill>
                  <a:schemeClr val="tx1"/>
                </a:solidFill>
              </a:rPr>
              <a:t>umlah kecamatan yang kekurangan daya tampung SM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A92A4535-3723-4C7A-9CD3-8C0D00525A9C}"/>
              </a:ext>
            </a:extLst>
          </p:cNvPr>
          <p:cNvSpPr txBox="1"/>
          <p:nvPr/>
        </p:nvSpPr>
        <p:spPr>
          <a:xfrm>
            <a:off x="5798212" y="978162"/>
            <a:ext cx="3345788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d-ID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*data diolah dari Dapodikdasmen per tanggal 31 Juli 2019</a:t>
            </a:r>
          </a:p>
        </p:txBody>
      </p:sp>
      <p:graphicFrame>
        <p:nvGraphicFramePr>
          <p:cNvPr id="10" name="Chart 9"/>
          <p:cNvGraphicFramePr>
            <a:graphicFrameLocks/>
          </p:cNvGraphicFramePr>
          <p:nvPr/>
        </p:nvGraphicFramePr>
        <p:xfrm>
          <a:off x="223570" y="1177404"/>
          <a:ext cx="8306476" cy="509124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11" name="TextBox 10"/>
          <p:cNvSpPr txBox="1"/>
          <p:nvPr/>
        </p:nvSpPr>
        <p:spPr>
          <a:xfrm>
            <a:off x="4367374" y="2338394"/>
            <a:ext cx="3519326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id-ID" sz="2800" b="1" dirty="0"/>
              <a:t>Total</a:t>
            </a:r>
          </a:p>
          <a:p>
            <a:pPr algn="ctr"/>
            <a:r>
              <a:rPr lang="id-ID" sz="2800" b="1" dirty="0">
                <a:solidFill>
                  <a:srgbClr val="FF0000"/>
                </a:solidFill>
              </a:rPr>
              <a:t>5,400 Kecamatan</a:t>
            </a:r>
          </a:p>
        </p:txBody>
      </p:sp>
    </p:spTree>
    <p:extLst>
      <p:ext uri="{BB962C8B-B14F-4D97-AF65-F5344CB8AC3E}">
        <p14:creationId xmlns:p14="http://schemas.microsoft.com/office/powerpoint/2010/main" val="52271317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38" name="Text Box 1"/>
          <p:cNvSpPr txBox="1">
            <a:spLocks noChangeArrowheads="1"/>
          </p:cNvSpPr>
          <p:nvPr/>
        </p:nvSpPr>
        <p:spPr bwMode="auto">
          <a:xfrm>
            <a:off x="0" y="132301"/>
            <a:ext cx="9144000" cy="638632"/>
          </a:xfrm>
          <a:prstGeom prst="rect">
            <a:avLst/>
          </a:prstGeom>
          <a:gradFill>
            <a:gsLst>
              <a:gs pos="0">
                <a:srgbClr val="06588E"/>
              </a:gs>
              <a:gs pos="100000">
                <a:srgbClr val="64D4EF"/>
              </a:gs>
            </a:gsLst>
            <a:lin ang="16920000" scaled="1"/>
          </a:gradFill>
          <a:ln>
            <a:noFill/>
          </a:ln>
          <a:effectLst/>
        </p:spPr>
        <p:txBody>
          <a:bodyPr wrap="square" lIns="50618" tIns="26321" rIns="50618" bIns="26321">
            <a:spAutoFit/>
          </a:bodyPr>
          <a:lstStyle>
            <a:lvl1pPr>
              <a:spcBef>
                <a:spcPts val="500"/>
              </a:spcBef>
              <a:spcAft>
                <a:spcPts val="60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000">
                <a:solidFill>
                  <a:srgbClr val="0F496F"/>
                </a:solidFill>
                <a:latin typeface="Century Gothic" panose="020B0502020202020204" pitchFamily="34" charset="0"/>
                <a:ea typeface="AR PL SungtiL GB" charset="0"/>
                <a:cs typeface="AR PL SungtiL GB" charset="0"/>
              </a:defRPr>
            </a:lvl1pPr>
            <a:lvl2pPr>
              <a:spcBef>
                <a:spcPts val="450"/>
              </a:spcBef>
              <a:spcAft>
                <a:spcPts val="60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rgbClr val="0F496F"/>
                </a:solidFill>
                <a:latin typeface="Century Gothic" panose="020B0502020202020204" pitchFamily="34" charset="0"/>
                <a:ea typeface="AR PL SungtiL GB" charset="0"/>
                <a:cs typeface="AR PL SungtiL GB" charset="0"/>
              </a:defRPr>
            </a:lvl2pPr>
            <a:lvl3pPr>
              <a:spcBef>
                <a:spcPts val="400"/>
              </a:spcBef>
              <a:spcAft>
                <a:spcPts val="60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600">
                <a:solidFill>
                  <a:srgbClr val="0F496F"/>
                </a:solidFill>
                <a:latin typeface="Century Gothic" panose="020B0502020202020204" pitchFamily="34" charset="0"/>
                <a:ea typeface="AR PL SungtiL GB" charset="0"/>
                <a:cs typeface="AR PL SungtiL GB" charset="0"/>
              </a:defRPr>
            </a:lvl3pPr>
            <a:lvl4pPr>
              <a:spcBef>
                <a:spcPts val="350"/>
              </a:spcBef>
              <a:spcAft>
                <a:spcPts val="60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400">
                <a:solidFill>
                  <a:srgbClr val="0F496F"/>
                </a:solidFill>
                <a:latin typeface="Century Gothic" panose="020B0502020202020204" pitchFamily="34" charset="0"/>
                <a:ea typeface="AR PL SungtiL GB" charset="0"/>
                <a:cs typeface="AR PL SungtiL GB" charset="0"/>
              </a:defRPr>
            </a:lvl4pPr>
            <a:lvl5pPr>
              <a:spcBef>
                <a:spcPts val="350"/>
              </a:spcBef>
              <a:spcAft>
                <a:spcPts val="60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400">
                <a:solidFill>
                  <a:srgbClr val="0F496F"/>
                </a:solidFill>
                <a:latin typeface="Century Gothic" panose="020B0502020202020204" pitchFamily="34" charset="0"/>
                <a:ea typeface="AR PL SungtiL GB" charset="0"/>
                <a:cs typeface="AR PL SungtiL GB" charset="0"/>
              </a:defRPr>
            </a:lvl5pPr>
            <a:lvl6pPr marL="2514600" indent="-228600" defTabSz="457200" eaLnBrk="0" fontAlgn="base" hangingPunct="0">
              <a:spcBef>
                <a:spcPts val="350"/>
              </a:spcBef>
              <a:spcAft>
                <a:spcPts val="60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400">
                <a:solidFill>
                  <a:srgbClr val="0F496F"/>
                </a:solidFill>
                <a:latin typeface="Century Gothic" panose="020B0502020202020204" pitchFamily="34" charset="0"/>
                <a:ea typeface="AR PL SungtiL GB" charset="0"/>
                <a:cs typeface="AR PL SungtiL GB" charset="0"/>
              </a:defRPr>
            </a:lvl6pPr>
            <a:lvl7pPr marL="2971800" indent="-228600" defTabSz="457200" eaLnBrk="0" fontAlgn="base" hangingPunct="0">
              <a:spcBef>
                <a:spcPts val="350"/>
              </a:spcBef>
              <a:spcAft>
                <a:spcPts val="60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400">
                <a:solidFill>
                  <a:srgbClr val="0F496F"/>
                </a:solidFill>
                <a:latin typeface="Century Gothic" panose="020B0502020202020204" pitchFamily="34" charset="0"/>
                <a:ea typeface="AR PL SungtiL GB" charset="0"/>
                <a:cs typeface="AR PL SungtiL GB" charset="0"/>
              </a:defRPr>
            </a:lvl7pPr>
            <a:lvl8pPr marL="3429000" indent="-228600" defTabSz="457200" eaLnBrk="0" fontAlgn="base" hangingPunct="0">
              <a:spcBef>
                <a:spcPts val="350"/>
              </a:spcBef>
              <a:spcAft>
                <a:spcPts val="60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400">
                <a:solidFill>
                  <a:srgbClr val="0F496F"/>
                </a:solidFill>
                <a:latin typeface="Century Gothic" panose="020B0502020202020204" pitchFamily="34" charset="0"/>
                <a:ea typeface="AR PL SungtiL GB" charset="0"/>
                <a:cs typeface="AR PL SungtiL GB" charset="0"/>
              </a:defRPr>
            </a:lvl8pPr>
            <a:lvl9pPr marL="3886200" indent="-228600" defTabSz="457200" eaLnBrk="0" fontAlgn="base" hangingPunct="0">
              <a:spcBef>
                <a:spcPts val="350"/>
              </a:spcBef>
              <a:spcAft>
                <a:spcPts val="60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400">
                <a:solidFill>
                  <a:srgbClr val="0F496F"/>
                </a:solidFill>
                <a:latin typeface="Century Gothic" panose="020B0502020202020204" pitchFamily="34" charset="0"/>
                <a:ea typeface="AR PL SungtiL GB" charset="0"/>
                <a:cs typeface="AR PL SungtiL GB" charset="0"/>
              </a:defRPr>
            </a:lvl9pPr>
          </a:lstStyle>
          <a:p>
            <a:pPr algn="ctr" eaLnBrk="1" hangingPunct="1">
              <a:spcBef>
                <a:spcPct val="0"/>
              </a:spcBef>
              <a:spcAft>
                <a:spcPct val="0"/>
              </a:spcAft>
              <a:buClrTx/>
              <a:buFontTx/>
              <a:buNone/>
            </a:pPr>
            <a:r>
              <a:rPr lang="id-ID" sz="1875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6D’S EXPONENTIAL GROWTH</a:t>
            </a:r>
            <a:br>
              <a:rPr lang="id-ID" sz="1875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</a:br>
            <a:r>
              <a:rPr lang="id-ID" sz="1875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(PETER DIAMANDIS / 2012)</a:t>
            </a:r>
          </a:p>
        </p:txBody>
      </p:sp>
      <p:grpSp>
        <p:nvGrpSpPr>
          <p:cNvPr id="29" name="Group 28">
            <a:extLst>
              <a:ext uri="{FF2B5EF4-FFF2-40B4-BE49-F238E27FC236}">
                <a16:creationId xmlns:a16="http://schemas.microsoft.com/office/drawing/2014/main" id="{E13298C3-B9D3-4A61-8B03-B92682CD7ECE}"/>
              </a:ext>
            </a:extLst>
          </p:cNvPr>
          <p:cNvGrpSpPr/>
          <p:nvPr/>
        </p:nvGrpSpPr>
        <p:grpSpPr>
          <a:xfrm>
            <a:off x="226827" y="1353879"/>
            <a:ext cx="8647815" cy="5302102"/>
            <a:chOff x="663093" y="2476103"/>
            <a:chExt cx="6915439" cy="3225504"/>
          </a:xfrm>
        </p:grpSpPr>
        <p:sp>
          <p:nvSpPr>
            <p:cNvPr id="30" name="Rectangle 15">
              <a:extLst>
                <a:ext uri="{FF2B5EF4-FFF2-40B4-BE49-F238E27FC236}">
                  <a16:creationId xmlns:a16="http://schemas.microsoft.com/office/drawing/2014/main" id="{1C948D15-17FD-421C-A7D9-1ADDDE9704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48786" y="2476103"/>
              <a:ext cx="2929746" cy="573137"/>
            </a:xfrm>
            <a:prstGeom prst="rect">
              <a:avLst/>
            </a:prstGeom>
            <a:solidFill>
              <a:srgbClr val="FFFFFF"/>
            </a:solidFill>
            <a:ln w="15840" cap="rnd">
              <a:solidFill>
                <a:srgbClr val="C6235F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50618" tIns="26321" rIns="50618" bIns="26321" anchor="ctr"/>
            <a:lstStyle>
              <a:lvl1pPr>
                <a:spcBef>
                  <a:spcPts val="500"/>
                </a:spcBef>
                <a:spcAft>
                  <a:spcPts val="60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914400" algn="l"/>
                  <a:tab pos="1828800" algn="l"/>
                  <a:tab pos="2743200" algn="l"/>
                  <a:tab pos="3657600" algn="l"/>
                  <a:tab pos="4572000" algn="l"/>
                  <a:tab pos="5486400" algn="l"/>
                  <a:tab pos="6400800" algn="l"/>
                  <a:tab pos="7315200" algn="l"/>
                  <a:tab pos="8229600" algn="l"/>
                  <a:tab pos="9144000" algn="l"/>
                  <a:tab pos="10058400" algn="l"/>
                </a:tabLst>
                <a:defRPr sz="2000">
                  <a:solidFill>
                    <a:srgbClr val="0F496F"/>
                  </a:solidFill>
                  <a:latin typeface="Century Gothic" panose="020B0502020202020204" pitchFamily="34" charset="0"/>
                  <a:ea typeface="AR PL SungtiL GB" charset="0"/>
                  <a:cs typeface="AR PL SungtiL GB" charset="0"/>
                </a:defRPr>
              </a:lvl1pPr>
              <a:lvl2pPr>
                <a:spcBef>
                  <a:spcPts val="450"/>
                </a:spcBef>
                <a:spcAft>
                  <a:spcPts val="60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914400" algn="l"/>
                  <a:tab pos="1828800" algn="l"/>
                  <a:tab pos="2743200" algn="l"/>
                  <a:tab pos="3657600" algn="l"/>
                  <a:tab pos="4572000" algn="l"/>
                  <a:tab pos="5486400" algn="l"/>
                  <a:tab pos="6400800" algn="l"/>
                  <a:tab pos="7315200" algn="l"/>
                  <a:tab pos="8229600" algn="l"/>
                  <a:tab pos="9144000" algn="l"/>
                  <a:tab pos="10058400" algn="l"/>
                </a:tabLst>
                <a:defRPr>
                  <a:solidFill>
                    <a:srgbClr val="0F496F"/>
                  </a:solidFill>
                  <a:latin typeface="Century Gothic" panose="020B0502020202020204" pitchFamily="34" charset="0"/>
                  <a:ea typeface="AR PL SungtiL GB" charset="0"/>
                  <a:cs typeface="AR PL SungtiL GB" charset="0"/>
                </a:defRPr>
              </a:lvl2pPr>
              <a:lvl3pPr>
                <a:spcBef>
                  <a:spcPts val="400"/>
                </a:spcBef>
                <a:spcAft>
                  <a:spcPts val="60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914400" algn="l"/>
                  <a:tab pos="1828800" algn="l"/>
                  <a:tab pos="2743200" algn="l"/>
                  <a:tab pos="3657600" algn="l"/>
                  <a:tab pos="4572000" algn="l"/>
                  <a:tab pos="5486400" algn="l"/>
                  <a:tab pos="6400800" algn="l"/>
                  <a:tab pos="7315200" algn="l"/>
                  <a:tab pos="8229600" algn="l"/>
                  <a:tab pos="9144000" algn="l"/>
                  <a:tab pos="10058400" algn="l"/>
                </a:tabLst>
                <a:defRPr sz="1600">
                  <a:solidFill>
                    <a:srgbClr val="0F496F"/>
                  </a:solidFill>
                  <a:latin typeface="Century Gothic" panose="020B0502020202020204" pitchFamily="34" charset="0"/>
                  <a:ea typeface="AR PL SungtiL GB" charset="0"/>
                  <a:cs typeface="AR PL SungtiL GB" charset="0"/>
                </a:defRPr>
              </a:lvl3pPr>
              <a:lvl4pPr>
                <a:spcBef>
                  <a:spcPts val="350"/>
                </a:spcBef>
                <a:spcAft>
                  <a:spcPts val="60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914400" algn="l"/>
                  <a:tab pos="1828800" algn="l"/>
                  <a:tab pos="2743200" algn="l"/>
                  <a:tab pos="3657600" algn="l"/>
                  <a:tab pos="4572000" algn="l"/>
                  <a:tab pos="5486400" algn="l"/>
                  <a:tab pos="6400800" algn="l"/>
                  <a:tab pos="7315200" algn="l"/>
                  <a:tab pos="8229600" algn="l"/>
                  <a:tab pos="9144000" algn="l"/>
                  <a:tab pos="10058400" algn="l"/>
                </a:tabLst>
                <a:defRPr sz="1400">
                  <a:solidFill>
                    <a:srgbClr val="0F496F"/>
                  </a:solidFill>
                  <a:latin typeface="Century Gothic" panose="020B0502020202020204" pitchFamily="34" charset="0"/>
                  <a:ea typeface="AR PL SungtiL GB" charset="0"/>
                  <a:cs typeface="AR PL SungtiL GB" charset="0"/>
                </a:defRPr>
              </a:lvl4pPr>
              <a:lvl5pPr>
                <a:spcBef>
                  <a:spcPts val="350"/>
                </a:spcBef>
                <a:spcAft>
                  <a:spcPts val="60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914400" algn="l"/>
                  <a:tab pos="1828800" algn="l"/>
                  <a:tab pos="2743200" algn="l"/>
                  <a:tab pos="3657600" algn="l"/>
                  <a:tab pos="4572000" algn="l"/>
                  <a:tab pos="5486400" algn="l"/>
                  <a:tab pos="6400800" algn="l"/>
                  <a:tab pos="7315200" algn="l"/>
                  <a:tab pos="8229600" algn="l"/>
                  <a:tab pos="9144000" algn="l"/>
                  <a:tab pos="10058400" algn="l"/>
                </a:tabLst>
                <a:defRPr sz="1400">
                  <a:solidFill>
                    <a:srgbClr val="0F496F"/>
                  </a:solidFill>
                  <a:latin typeface="Century Gothic" panose="020B0502020202020204" pitchFamily="34" charset="0"/>
                  <a:ea typeface="AR PL SungtiL GB" charset="0"/>
                  <a:cs typeface="AR PL SungtiL GB" charset="0"/>
                </a:defRPr>
              </a:lvl5pPr>
              <a:lvl6pPr marL="2514600" indent="-228600" defTabSz="457200" eaLnBrk="0" fontAlgn="base" hangingPunct="0">
                <a:spcBef>
                  <a:spcPts val="350"/>
                </a:spcBef>
                <a:spcAft>
                  <a:spcPts val="60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914400" algn="l"/>
                  <a:tab pos="1828800" algn="l"/>
                  <a:tab pos="2743200" algn="l"/>
                  <a:tab pos="3657600" algn="l"/>
                  <a:tab pos="4572000" algn="l"/>
                  <a:tab pos="5486400" algn="l"/>
                  <a:tab pos="6400800" algn="l"/>
                  <a:tab pos="7315200" algn="l"/>
                  <a:tab pos="8229600" algn="l"/>
                  <a:tab pos="9144000" algn="l"/>
                  <a:tab pos="10058400" algn="l"/>
                </a:tabLst>
                <a:defRPr sz="1400">
                  <a:solidFill>
                    <a:srgbClr val="0F496F"/>
                  </a:solidFill>
                  <a:latin typeface="Century Gothic" panose="020B0502020202020204" pitchFamily="34" charset="0"/>
                  <a:ea typeface="AR PL SungtiL GB" charset="0"/>
                  <a:cs typeface="AR PL SungtiL GB" charset="0"/>
                </a:defRPr>
              </a:lvl6pPr>
              <a:lvl7pPr marL="2971800" indent="-228600" defTabSz="457200" eaLnBrk="0" fontAlgn="base" hangingPunct="0">
                <a:spcBef>
                  <a:spcPts val="350"/>
                </a:spcBef>
                <a:spcAft>
                  <a:spcPts val="60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914400" algn="l"/>
                  <a:tab pos="1828800" algn="l"/>
                  <a:tab pos="2743200" algn="l"/>
                  <a:tab pos="3657600" algn="l"/>
                  <a:tab pos="4572000" algn="l"/>
                  <a:tab pos="5486400" algn="l"/>
                  <a:tab pos="6400800" algn="l"/>
                  <a:tab pos="7315200" algn="l"/>
                  <a:tab pos="8229600" algn="l"/>
                  <a:tab pos="9144000" algn="l"/>
                  <a:tab pos="10058400" algn="l"/>
                </a:tabLst>
                <a:defRPr sz="1400">
                  <a:solidFill>
                    <a:srgbClr val="0F496F"/>
                  </a:solidFill>
                  <a:latin typeface="Century Gothic" panose="020B0502020202020204" pitchFamily="34" charset="0"/>
                  <a:ea typeface="AR PL SungtiL GB" charset="0"/>
                  <a:cs typeface="AR PL SungtiL GB" charset="0"/>
                </a:defRPr>
              </a:lvl7pPr>
              <a:lvl8pPr marL="3429000" indent="-228600" defTabSz="457200" eaLnBrk="0" fontAlgn="base" hangingPunct="0">
                <a:spcBef>
                  <a:spcPts val="350"/>
                </a:spcBef>
                <a:spcAft>
                  <a:spcPts val="60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914400" algn="l"/>
                  <a:tab pos="1828800" algn="l"/>
                  <a:tab pos="2743200" algn="l"/>
                  <a:tab pos="3657600" algn="l"/>
                  <a:tab pos="4572000" algn="l"/>
                  <a:tab pos="5486400" algn="l"/>
                  <a:tab pos="6400800" algn="l"/>
                  <a:tab pos="7315200" algn="l"/>
                  <a:tab pos="8229600" algn="l"/>
                  <a:tab pos="9144000" algn="l"/>
                  <a:tab pos="10058400" algn="l"/>
                </a:tabLst>
                <a:defRPr sz="1400">
                  <a:solidFill>
                    <a:srgbClr val="0F496F"/>
                  </a:solidFill>
                  <a:latin typeface="Century Gothic" panose="020B0502020202020204" pitchFamily="34" charset="0"/>
                  <a:ea typeface="AR PL SungtiL GB" charset="0"/>
                  <a:cs typeface="AR PL SungtiL GB" charset="0"/>
                </a:defRPr>
              </a:lvl8pPr>
              <a:lvl9pPr marL="3886200" indent="-228600" defTabSz="457200" eaLnBrk="0" fontAlgn="base" hangingPunct="0">
                <a:spcBef>
                  <a:spcPts val="350"/>
                </a:spcBef>
                <a:spcAft>
                  <a:spcPts val="60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914400" algn="l"/>
                  <a:tab pos="1828800" algn="l"/>
                  <a:tab pos="2743200" algn="l"/>
                  <a:tab pos="3657600" algn="l"/>
                  <a:tab pos="4572000" algn="l"/>
                  <a:tab pos="5486400" algn="l"/>
                  <a:tab pos="6400800" algn="l"/>
                  <a:tab pos="7315200" algn="l"/>
                  <a:tab pos="8229600" algn="l"/>
                  <a:tab pos="9144000" algn="l"/>
                  <a:tab pos="10058400" algn="l"/>
                </a:tabLst>
                <a:defRPr sz="1400">
                  <a:solidFill>
                    <a:srgbClr val="0F496F"/>
                  </a:solidFill>
                  <a:latin typeface="Century Gothic" panose="020B0502020202020204" pitchFamily="34" charset="0"/>
                  <a:ea typeface="AR PL SungtiL GB" charset="0"/>
                  <a:cs typeface="AR PL SungtiL GB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spcAft>
                  <a:spcPct val="0"/>
                </a:spcAft>
                <a:buClrTx/>
                <a:buFontTx/>
                <a:buNone/>
              </a:pPr>
              <a:r>
                <a:rPr lang="id-ID" sz="1400" b="1" dirty="0">
                  <a:solidFill>
                    <a:srgbClr val="FF0000"/>
                  </a:solidFill>
                  <a:latin typeface="Calibri" panose="020F0502020204030204" pitchFamily="34" charset="0"/>
                </a:rPr>
                <a:t>D6: DEMOCRATIZATION</a:t>
              </a:r>
              <a:endParaRPr lang="en-US" sz="1400" b="1" dirty="0">
                <a:solidFill>
                  <a:srgbClr val="FF0000"/>
                </a:solidFill>
                <a:latin typeface="Calibri" panose="020F0502020204030204" pitchFamily="34" charset="0"/>
              </a:endParaRPr>
            </a:p>
            <a:p>
              <a:pPr algn="ctr" hangingPunct="1">
                <a:spcBef>
                  <a:spcPct val="0"/>
                </a:spcBef>
                <a:spcAft>
                  <a:spcPct val="0"/>
                </a:spcAft>
                <a:buClrTx/>
              </a:pPr>
              <a:r>
                <a:rPr lang="sv-SE" sz="1400" b="1" dirty="0">
                  <a:solidFill>
                    <a:srgbClr val="FF0000"/>
                  </a:solidFill>
                  <a:latin typeface="Calibri" panose="020F0502020204030204" pitchFamily="34" charset="0"/>
                </a:rPr>
                <a:t>Semua Produk Lebih Murah Dan Dapat Dinikmati  Oleh Semua</a:t>
              </a:r>
              <a:endParaRPr lang="en-US" sz="1400" b="1" dirty="0">
                <a:solidFill>
                  <a:srgbClr val="FF0000"/>
                </a:solidFill>
                <a:latin typeface="Calibri" panose="020F0502020204030204" pitchFamily="34" charset="0"/>
              </a:endParaRPr>
            </a:p>
          </p:txBody>
        </p:sp>
        <p:grpSp>
          <p:nvGrpSpPr>
            <p:cNvPr id="31" name="Group 30">
              <a:extLst>
                <a:ext uri="{FF2B5EF4-FFF2-40B4-BE49-F238E27FC236}">
                  <a16:creationId xmlns:a16="http://schemas.microsoft.com/office/drawing/2014/main" id="{671C46D9-AF66-408D-AFCF-D517B1915873}"/>
                </a:ext>
              </a:extLst>
            </p:cNvPr>
            <p:cNvGrpSpPr/>
            <p:nvPr/>
          </p:nvGrpSpPr>
          <p:grpSpPr>
            <a:xfrm>
              <a:off x="663093" y="2513529"/>
              <a:ext cx="6915439" cy="3188078"/>
              <a:chOff x="663093" y="2513529"/>
              <a:chExt cx="6915439" cy="3188078"/>
            </a:xfrm>
          </p:grpSpPr>
          <p:sp>
            <p:nvSpPr>
              <p:cNvPr id="32" name="Freeform 3">
                <a:extLst>
                  <a:ext uri="{FF2B5EF4-FFF2-40B4-BE49-F238E27FC236}">
                    <a16:creationId xmlns:a16="http://schemas.microsoft.com/office/drawing/2014/main" id="{2F603E66-465F-4D85-BC39-3C35654C26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0800000">
                <a:off x="663093" y="2513529"/>
                <a:ext cx="3116650" cy="3063079"/>
              </a:xfrm>
              <a:custGeom>
                <a:avLst/>
                <a:gdLst>
                  <a:gd name="T0" fmla="*/ 0 w 4156363"/>
                  <a:gd name="T1" fmla="*/ 4086262 h 4084312"/>
                  <a:gd name="T2" fmla="*/ 1020652 w 4156363"/>
                  <a:gd name="T3" fmla="*/ 0 h 4084312"/>
                  <a:gd name="T4" fmla="*/ 3133983 w 4156363"/>
                  <a:gd name="T5" fmla="*/ 0 h 4084312"/>
                  <a:gd name="T6" fmla="*/ 4154635 w 4156363"/>
                  <a:gd name="T7" fmla="*/ 4086262 h 408431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156363" h="4084312">
                    <a:moveTo>
                      <a:pt x="0" y="4084312"/>
                    </a:moveTo>
                    <a:lnTo>
                      <a:pt x="1021078" y="0"/>
                    </a:lnTo>
                    <a:lnTo>
                      <a:pt x="3135285" y="0"/>
                    </a:lnTo>
                    <a:lnTo>
                      <a:pt x="4156363" y="4084312"/>
                    </a:lnTo>
                    <a:lnTo>
                      <a:pt x="0" y="4084312"/>
                    </a:lnTo>
                    <a:close/>
                  </a:path>
                </a:pathLst>
              </a:custGeom>
              <a:solidFill>
                <a:srgbClr val="FFFFFF"/>
              </a:solidFill>
              <a:ln w="15840" cap="rnd">
                <a:solidFill>
                  <a:srgbClr val="C6235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d-ID" sz="1100"/>
              </a:p>
            </p:txBody>
          </p:sp>
          <p:sp>
            <p:nvSpPr>
              <p:cNvPr id="33" name="Line 4">
                <a:extLst>
                  <a:ext uri="{FF2B5EF4-FFF2-40B4-BE49-F238E27FC236}">
                    <a16:creationId xmlns:a16="http://schemas.microsoft.com/office/drawing/2014/main" id="{FC78DDD5-473D-426C-A6EE-A38876BC9B6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970233" y="3617094"/>
                <a:ext cx="2520225" cy="1191"/>
              </a:xfrm>
              <a:prstGeom prst="line">
                <a:avLst/>
              </a:prstGeom>
              <a:noFill/>
              <a:ln w="57240" cap="rnd">
                <a:solidFill>
                  <a:srgbClr val="000000">
                    <a:alpha val="59999"/>
                  </a:srgbClr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d-ID" sz="1100"/>
              </a:p>
            </p:txBody>
          </p:sp>
          <p:sp>
            <p:nvSpPr>
              <p:cNvPr id="34" name="Line 5">
                <a:extLst>
                  <a:ext uri="{FF2B5EF4-FFF2-40B4-BE49-F238E27FC236}">
                    <a16:creationId xmlns:a16="http://schemas.microsoft.com/office/drawing/2014/main" id="{737C3C95-B639-4BEF-B611-DC7857EE965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801187" y="3049241"/>
                <a:ext cx="2841651" cy="15476"/>
              </a:xfrm>
              <a:prstGeom prst="line">
                <a:avLst/>
              </a:prstGeom>
              <a:noFill/>
              <a:ln w="57240" cap="rnd">
                <a:solidFill>
                  <a:srgbClr val="000000">
                    <a:alpha val="59999"/>
                  </a:srgbClr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d-ID" sz="1100"/>
              </a:p>
            </p:txBody>
          </p:sp>
          <p:sp>
            <p:nvSpPr>
              <p:cNvPr id="35" name="Line 6">
                <a:extLst>
                  <a:ext uri="{FF2B5EF4-FFF2-40B4-BE49-F238E27FC236}">
                    <a16:creationId xmlns:a16="http://schemas.microsoft.com/office/drawing/2014/main" id="{6A501091-3850-4EBA-BC39-4CEFAD396FE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184518" y="4640898"/>
                <a:ext cx="2074989" cy="1191"/>
              </a:xfrm>
              <a:prstGeom prst="line">
                <a:avLst/>
              </a:prstGeom>
              <a:noFill/>
              <a:ln w="57240" cap="rnd">
                <a:solidFill>
                  <a:srgbClr val="000000">
                    <a:alpha val="59999"/>
                  </a:srgbClr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d-ID" sz="1100"/>
              </a:p>
            </p:txBody>
          </p:sp>
          <p:sp>
            <p:nvSpPr>
              <p:cNvPr id="36" name="Line 7">
                <a:extLst>
                  <a:ext uri="{FF2B5EF4-FFF2-40B4-BE49-F238E27FC236}">
                    <a16:creationId xmlns:a16="http://schemas.microsoft.com/office/drawing/2014/main" id="{E4DF6626-A360-4B86-89B5-11AD26C493A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070827" y="4167688"/>
                <a:ext cx="2270226" cy="11905"/>
              </a:xfrm>
              <a:prstGeom prst="line">
                <a:avLst/>
              </a:prstGeom>
              <a:noFill/>
              <a:ln w="57240" cap="rnd">
                <a:solidFill>
                  <a:srgbClr val="000000">
                    <a:alpha val="59999"/>
                  </a:srgbClr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d-ID" sz="1100"/>
              </a:p>
            </p:txBody>
          </p:sp>
          <p:sp>
            <p:nvSpPr>
              <p:cNvPr id="37" name="Line 8">
                <a:extLst>
                  <a:ext uri="{FF2B5EF4-FFF2-40B4-BE49-F238E27FC236}">
                    <a16:creationId xmlns:a16="http://schemas.microsoft.com/office/drawing/2014/main" id="{4E2A8015-2D50-4448-B648-614C2CDF391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311898" y="5111135"/>
                <a:ext cx="1788086" cy="10714"/>
              </a:xfrm>
              <a:prstGeom prst="line">
                <a:avLst/>
              </a:prstGeom>
              <a:noFill/>
              <a:ln w="57240" cap="rnd">
                <a:solidFill>
                  <a:srgbClr val="000000">
                    <a:alpha val="59999"/>
                  </a:srgbClr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d-ID" sz="1100"/>
              </a:p>
            </p:txBody>
          </p:sp>
          <p:sp>
            <p:nvSpPr>
              <p:cNvPr id="38" name="Text Box 9">
                <a:extLst>
                  <a:ext uri="{FF2B5EF4-FFF2-40B4-BE49-F238E27FC236}">
                    <a16:creationId xmlns:a16="http://schemas.microsoft.com/office/drawing/2014/main" id="{F7E0CE3E-8DAA-49E4-8E6E-713EFFA0D34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939454" y="5178991"/>
                <a:ext cx="534521" cy="21957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lIns="50618" tIns="26321" rIns="50618" bIns="26321">
                <a:spAutoFit/>
              </a:bodyPr>
              <a:lstStyle>
                <a:lvl1pPr>
                  <a:spcBef>
                    <a:spcPts val="500"/>
                  </a:spcBef>
                  <a:spcAft>
                    <a:spcPts val="60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0" algn="l"/>
                    <a:tab pos="914400" algn="l"/>
                    <a:tab pos="1828800" algn="l"/>
                    <a:tab pos="2743200" algn="l"/>
                    <a:tab pos="3657600" algn="l"/>
                    <a:tab pos="4572000" algn="l"/>
                    <a:tab pos="5486400" algn="l"/>
                    <a:tab pos="6400800" algn="l"/>
                    <a:tab pos="7315200" algn="l"/>
                    <a:tab pos="8229600" algn="l"/>
                    <a:tab pos="9144000" algn="l"/>
                    <a:tab pos="10058400" algn="l"/>
                  </a:tabLst>
                  <a:defRPr sz="2000">
                    <a:solidFill>
                      <a:srgbClr val="0F496F"/>
                    </a:solidFill>
                    <a:latin typeface="Century Gothic" panose="020B0502020202020204" pitchFamily="34" charset="0"/>
                    <a:ea typeface="AR PL SungtiL GB" charset="0"/>
                    <a:cs typeface="AR PL SungtiL GB" charset="0"/>
                  </a:defRPr>
                </a:lvl1pPr>
                <a:lvl2pPr>
                  <a:spcBef>
                    <a:spcPts val="450"/>
                  </a:spcBef>
                  <a:spcAft>
                    <a:spcPts val="60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0" algn="l"/>
                    <a:tab pos="914400" algn="l"/>
                    <a:tab pos="1828800" algn="l"/>
                    <a:tab pos="2743200" algn="l"/>
                    <a:tab pos="3657600" algn="l"/>
                    <a:tab pos="4572000" algn="l"/>
                    <a:tab pos="5486400" algn="l"/>
                    <a:tab pos="6400800" algn="l"/>
                    <a:tab pos="7315200" algn="l"/>
                    <a:tab pos="8229600" algn="l"/>
                    <a:tab pos="9144000" algn="l"/>
                    <a:tab pos="10058400" algn="l"/>
                  </a:tabLst>
                  <a:defRPr>
                    <a:solidFill>
                      <a:srgbClr val="0F496F"/>
                    </a:solidFill>
                    <a:latin typeface="Century Gothic" panose="020B0502020202020204" pitchFamily="34" charset="0"/>
                    <a:ea typeface="AR PL SungtiL GB" charset="0"/>
                    <a:cs typeface="AR PL SungtiL GB" charset="0"/>
                  </a:defRPr>
                </a:lvl2pPr>
                <a:lvl3pPr>
                  <a:spcBef>
                    <a:spcPts val="400"/>
                  </a:spcBef>
                  <a:spcAft>
                    <a:spcPts val="60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0" algn="l"/>
                    <a:tab pos="914400" algn="l"/>
                    <a:tab pos="1828800" algn="l"/>
                    <a:tab pos="2743200" algn="l"/>
                    <a:tab pos="3657600" algn="l"/>
                    <a:tab pos="4572000" algn="l"/>
                    <a:tab pos="5486400" algn="l"/>
                    <a:tab pos="6400800" algn="l"/>
                    <a:tab pos="7315200" algn="l"/>
                    <a:tab pos="8229600" algn="l"/>
                    <a:tab pos="9144000" algn="l"/>
                    <a:tab pos="10058400" algn="l"/>
                  </a:tabLst>
                  <a:defRPr sz="1600">
                    <a:solidFill>
                      <a:srgbClr val="0F496F"/>
                    </a:solidFill>
                    <a:latin typeface="Century Gothic" panose="020B0502020202020204" pitchFamily="34" charset="0"/>
                    <a:ea typeface="AR PL SungtiL GB" charset="0"/>
                    <a:cs typeface="AR PL SungtiL GB" charset="0"/>
                  </a:defRPr>
                </a:lvl3pPr>
                <a:lvl4pPr>
                  <a:spcBef>
                    <a:spcPts val="350"/>
                  </a:spcBef>
                  <a:spcAft>
                    <a:spcPts val="60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0" algn="l"/>
                    <a:tab pos="914400" algn="l"/>
                    <a:tab pos="1828800" algn="l"/>
                    <a:tab pos="2743200" algn="l"/>
                    <a:tab pos="3657600" algn="l"/>
                    <a:tab pos="4572000" algn="l"/>
                    <a:tab pos="5486400" algn="l"/>
                    <a:tab pos="6400800" algn="l"/>
                    <a:tab pos="7315200" algn="l"/>
                    <a:tab pos="8229600" algn="l"/>
                    <a:tab pos="9144000" algn="l"/>
                    <a:tab pos="10058400" algn="l"/>
                  </a:tabLst>
                  <a:defRPr sz="1400">
                    <a:solidFill>
                      <a:srgbClr val="0F496F"/>
                    </a:solidFill>
                    <a:latin typeface="Century Gothic" panose="020B0502020202020204" pitchFamily="34" charset="0"/>
                    <a:ea typeface="AR PL SungtiL GB" charset="0"/>
                    <a:cs typeface="AR PL SungtiL GB" charset="0"/>
                  </a:defRPr>
                </a:lvl4pPr>
                <a:lvl5pPr>
                  <a:spcBef>
                    <a:spcPts val="350"/>
                  </a:spcBef>
                  <a:spcAft>
                    <a:spcPts val="60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0" algn="l"/>
                    <a:tab pos="914400" algn="l"/>
                    <a:tab pos="1828800" algn="l"/>
                    <a:tab pos="2743200" algn="l"/>
                    <a:tab pos="3657600" algn="l"/>
                    <a:tab pos="4572000" algn="l"/>
                    <a:tab pos="5486400" algn="l"/>
                    <a:tab pos="6400800" algn="l"/>
                    <a:tab pos="7315200" algn="l"/>
                    <a:tab pos="8229600" algn="l"/>
                    <a:tab pos="9144000" algn="l"/>
                    <a:tab pos="10058400" algn="l"/>
                  </a:tabLst>
                  <a:defRPr sz="1400">
                    <a:solidFill>
                      <a:srgbClr val="0F496F"/>
                    </a:solidFill>
                    <a:latin typeface="Century Gothic" panose="020B0502020202020204" pitchFamily="34" charset="0"/>
                    <a:ea typeface="AR PL SungtiL GB" charset="0"/>
                    <a:cs typeface="AR PL SungtiL GB" charset="0"/>
                  </a:defRPr>
                </a:lvl5pPr>
                <a:lvl6pPr marL="2514600" indent="-228600" defTabSz="457200" eaLnBrk="0" fontAlgn="base" hangingPunct="0">
                  <a:spcBef>
                    <a:spcPts val="350"/>
                  </a:spcBef>
                  <a:spcAft>
                    <a:spcPts val="60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0" algn="l"/>
                    <a:tab pos="914400" algn="l"/>
                    <a:tab pos="1828800" algn="l"/>
                    <a:tab pos="2743200" algn="l"/>
                    <a:tab pos="3657600" algn="l"/>
                    <a:tab pos="4572000" algn="l"/>
                    <a:tab pos="5486400" algn="l"/>
                    <a:tab pos="6400800" algn="l"/>
                    <a:tab pos="7315200" algn="l"/>
                    <a:tab pos="8229600" algn="l"/>
                    <a:tab pos="9144000" algn="l"/>
                    <a:tab pos="10058400" algn="l"/>
                  </a:tabLst>
                  <a:defRPr sz="1400">
                    <a:solidFill>
                      <a:srgbClr val="0F496F"/>
                    </a:solidFill>
                    <a:latin typeface="Century Gothic" panose="020B0502020202020204" pitchFamily="34" charset="0"/>
                    <a:ea typeface="AR PL SungtiL GB" charset="0"/>
                    <a:cs typeface="AR PL SungtiL GB" charset="0"/>
                  </a:defRPr>
                </a:lvl6pPr>
                <a:lvl7pPr marL="2971800" indent="-228600" defTabSz="457200" eaLnBrk="0" fontAlgn="base" hangingPunct="0">
                  <a:spcBef>
                    <a:spcPts val="350"/>
                  </a:spcBef>
                  <a:spcAft>
                    <a:spcPts val="60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0" algn="l"/>
                    <a:tab pos="914400" algn="l"/>
                    <a:tab pos="1828800" algn="l"/>
                    <a:tab pos="2743200" algn="l"/>
                    <a:tab pos="3657600" algn="l"/>
                    <a:tab pos="4572000" algn="l"/>
                    <a:tab pos="5486400" algn="l"/>
                    <a:tab pos="6400800" algn="l"/>
                    <a:tab pos="7315200" algn="l"/>
                    <a:tab pos="8229600" algn="l"/>
                    <a:tab pos="9144000" algn="l"/>
                    <a:tab pos="10058400" algn="l"/>
                  </a:tabLst>
                  <a:defRPr sz="1400">
                    <a:solidFill>
                      <a:srgbClr val="0F496F"/>
                    </a:solidFill>
                    <a:latin typeface="Century Gothic" panose="020B0502020202020204" pitchFamily="34" charset="0"/>
                    <a:ea typeface="AR PL SungtiL GB" charset="0"/>
                    <a:cs typeface="AR PL SungtiL GB" charset="0"/>
                  </a:defRPr>
                </a:lvl7pPr>
                <a:lvl8pPr marL="3429000" indent="-228600" defTabSz="457200" eaLnBrk="0" fontAlgn="base" hangingPunct="0">
                  <a:spcBef>
                    <a:spcPts val="350"/>
                  </a:spcBef>
                  <a:spcAft>
                    <a:spcPts val="60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0" algn="l"/>
                    <a:tab pos="914400" algn="l"/>
                    <a:tab pos="1828800" algn="l"/>
                    <a:tab pos="2743200" algn="l"/>
                    <a:tab pos="3657600" algn="l"/>
                    <a:tab pos="4572000" algn="l"/>
                    <a:tab pos="5486400" algn="l"/>
                    <a:tab pos="6400800" algn="l"/>
                    <a:tab pos="7315200" algn="l"/>
                    <a:tab pos="8229600" algn="l"/>
                    <a:tab pos="9144000" algn="l"/>
                    <a:tab pos="10058400" algn="l"/>
                  </a:tabLst>
                  <a:defRPr sz="1400">
                    <a:solidFill>
                      <a:srgbClr val="0F496F"/>
                    </a:solidFill>
                    <a:latin typeface="Century Gothic" panose="020B0502020202020204" pitchFamily="34" charset="0"/>
                    <a:ea typeface="AR PL SungtiL GB" charset="0"/>
                    <a:cs typeface="AR PL SungtiL GB" charset="0"/>
                  </a:defRPr>
                </a:lvl8pPr>
                <a:lvl9pPr marL="3886200" indent="-228600" defTabSz="457200" eaLnBrk="0" fontAlgn="base" hangingPunct="0">
                  <a:spcBef>
                    <a:spcPts val="350"/>
                  </a:spcBef>
                  <a:spcAft>
                    <a:spcPts val="60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0" algn="l"/>
                    <a:tab pos="914400" algn="l"/>
                    <a:tab pos="1828800" algn="l"/>
                    <a:tab pos="2743200" algn="l"/>
                    <a:tab pos="3657600" algn="l"/>
                    <a:tab pos="4572000" algn="l"/>
                    <a:tab pos="5486400" algn="l"/>
                    <a:tab pos="6400800" algn="l"/>
                    <a:tab pos="7315200" algn="l"/>
                    <a:tab pos="8229600" algn="l"/>
                    <a:tab pos="9144000" algn="l"/>
                    <a:tab pos="10058400" algn="l"/>
                  </a:tabLst>
                  <a:defRPr sz="1400">
                    <a:solidFill>
                      <a:srgbClr val="0F496F"/>
                    </a:solidFill>
                    <a:latin typeface="Century Gothic" panose="020B0502020202020204" pitchFamily="34" charset="0"/>
                    <a:ea typeface="AR PL SungtiL GB" charset="0"/>
                    <a:cs typeface="AR PL SungtiL GB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spcAft>
                    <a:spcPct val="0"/>
                  </a:spcAft>
                  <a:buClrTx/>
                  <a:buFontTx/>
                  <a:buNone/>
                </a:pPr>
                <a:r>
                  <a:rPr lang="id-ID" b="1" dirty="0">
                    <a:solidFill>
                      <a:srgbClr val="FF0000"/>
                    </a:solidFill>
                    <a:latin typeface="Calibri" panose="020F0502020204030204" pitchFamily="34" charset="0"/>
                  </a:rPr>
                  <a:t>D1</a:t>
                </a:r>
              </a:p>
            </p:txBody>
          </p:sp>
          <p:sp>
            <p:nvSpPr>
              <p:cNvPr id="39" name="Text Box 10">
                <a:extLst>
                  <a:ext uri="{FF2B5EF4-FFF2-40B4-BE49-F238E27FC236}">
                    <a16:creationId xmlns:a16="http://schemas.microsoft.com/office/drawing/2014/main" id="{0E888661-A5D5-455E-B831-2AA10CCDE19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974393" y="4779990"/>
                <a:ext cx="463093" cy="21957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lIns="50618" tIns="26321" rIns="50618" bIns="26321">
                <a:spAutoFit/>
              </a:bodyPr>
              <a:lstStyle>
                <a:lvl1pPr>
                  <a:spcBef>
                    <a:spcPts val="500"/>
                  </a:spcBef>
                  <a:spcAft>
                    <a:spcPts val="60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0" algn="l"/>
                    <a:tab pos="914400" algn="l"/>
                    <a:tab pos="1828800" algn="l"/>
                    <a:tab pos="2743200" algn="l"/>
                    <a:tab pos="3657600" algn="l"/>
                    <a:tab pos="4572000" algn="l"/>
                    <a:tab pos="5486400" algn="l"/>
                    <a:tab pos="6400800" algn="l"/>
                    <a:tab pos="7315200" algn="l"/>
                    <a:tab pos="8229600" algn="l"/>
                    <a:tab pos="9144000" algn="l"/>
                    <a:tab pos="10058400" algn="l"/>
                  </a:tabLst>
                  <a:defRPr sz="2000">
                    <a:solidFill>
                      <a:srgbClr val="0F496F"/>
                    </a:solidFill>
                    <a:latin typeface="Century Gothic" panose="020B0502020202020204" pitchFamily="34" charset="0"/>
                    <a:ea typeface="AR PL SungtiL GB" charset="0"/>
                    <a:cs typeface="AR PL SungtiL GB" charset="0"/>
                  </a:defRPr>
                </a:lvl1pPr>
                <a:lvl2pPr>
                  <a:spcBef>
                    <a:spcPts val="450"/>
                  </a:spcBef>
                  <a:spcAft>
                    <a:spcPts val="60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0" algn="l"/>
                    <a:tab pos="914400" algn="l"/>
                    <a:tab pos="1828800" algn="l"/>
                    <a:tab pos="2743200" algn="l"/>
                    <a:tab pos="3657600" algn="l"/>
                    <a:tab pos="4572000" algn="l"/>
                    <a:tab pos="5486400" algn="l"/>
                    <a:tab pos="6400800" algn="l"/>
                    <a:tab pos="7315200" algn="l"/>
                    <a:tab pos="8229600" algn="l"/>
                    <a:tab pos="9144000" algn="l"/>
                    <a:tab pos="10058400" algn="l"/>
                  </a:tabLst>
                  <a:defRPr>
                    <a:solidFill>
                      <a:srgbClr val="0F496F"/>
                    </a:solidFill>
                    <a:latin typeface="Century Gothic" panose="020B0502020202020204" pitchFamily="34" charset="0"/>
                    <a:ea typeface="AR PL SungtiL GB" charset="0"/>
                    <a:cs typeface="AR PL SungtiL GB" charset="0"/>
                  </a:defRPr>
                </a:lvl2pPr>
                <a:lvl3pPr>
                  <a:spcBef>
                    <a:spcPts val="400"/>
                  </a:spcBef>
                  <a:spcAft>
                    <a:spcPts val="60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0" algn="l"/>
                    <a:tab pos="914400" algn="l"/>
                    <a:tab pos="1828800" algn="l"/>
                    <a:tab pos="2743200" algn="l"/>
                    <a:tab pos="3657600" algn="l"/>
                    <a:tab pos="4572000" algn="l"/>
                    <a:tab pos="5486400" algn="l"/>
                    <a:tab pos="6400800" algn="l"/>
                    <a:tab pos="7315200" algn="l"/>
                    <a:tab pos="8229600" algn="l"/>
                    <a:tab pos="9144000" algn="l"/>
                    <a:tab pos="10058400" algn="l"/>
                  </a:tabLst>
                  <a:defRPr sz="1600">
                    <a:solidFill>
                      <a:srgbClr val="0F496F"/>
                    </a:solidFill>
                    <a:latin typeface="Century Gothic" panose="020B0502020202020204" pitchFamily="34" charset="0"/>
                    <a:ea typeface="AR PL SungtiL GB" charset="0"/>
                    <a:cs typeface="AR PL SungtiL GB" charset="0"/>
                  </a:defRPr>
                </a:lvl3pPr>
                <a:lvl4pPr>
                  <a:spcBef>
                    <a:spcPts val="350"/>
                  </a:spcBef>
                  <a:spcAft>
                    <a:spcPts val="60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0" algn="l"/>
                    <a:tab pos="914400" algn="l"/>
                    <a:tab pos="1828800" algn="l"/>
                    <a:tab pos="2743200" algn="l"/>
                    <a:tab pos="3657600" algn="l"/>
                    <a:tab pos="4572000" algn="l"/>
                    <a:tab pos="5486400" algn="l"/>
                    <a:tab pos="6400800" algn="l"/>
                    <a:tab pos="7315200" algn="l"/>
                    <a:tab pos="8229600" algn="l"/>
                    <a:tab pos="9144000" algn="l"/>
                    <a:tab pos="10058400" algn="l"/>
                  </a:tabLst>
                  <a:defRPr sz="1400">
                    <a:solidFill>
                      <a:srgbClr val="0F496F"/>
                    </a:solidFill>
                    <a:latin typeface="Century Gothic" panose="020B0502020202020204" pitchFamily="34" charset="0"/>
                    <a:ea typeface="AR PL SungtiL GB" charset="0"/>
                    <a:cs typeface="AR PL SungtiL GB" charset="0"/>
                  </a:defRPr>
                </a:lvl4pPr>
                <a:lvl5pPr>
                  <a:spcBef>
                    <a:spcPts val="350"/>
                  </a:spcBef>
                  <a:spcAft>
                    <a:spcPts val="60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0" algn="l"/>
                    <a:tab pos="914400" algn="l"/>
                    <a:tab pos="1828800" algn="l"/>
                    <a:tab pos="2743200" algn="l"/>
                    <a:tab pos="3657600" algn="l"/>
                    <a:tab pos="4572000" algn="l"/>
                    <a:tab pos="5486400" algn="l"/>
                    <a:tab pos="6400800" algn="l"/>
                    <a:tab pos="7315200" algn="l"/>
                    <a:tab pos="8229600" algn="l"/>
                    <a:tab pos="9144000" algn="l"/>
                    <a:tab pos="10058400" algn="l"/>
                  </a:tabLst>
                  <a:defRPr sz="1400">
                    <a:solidFill>
                      <a:srgbClr val="0F496F"/>
                    </a:solidFill>
                    <a:latin typeface="Century Gothic" panose="020B0502020202020204" pitchFamily="34" charset="0"/>
                    <a:ea typeface="AR PL SungtiL GB" charset="0"/>
                    <a:cs typeface="AR PL SungtiL GB" charset="0"/>
                  </a:defRPr>
                </a:lvl5pPr>
                <a:lvl6pPr marL="2514600" indent="-228600" defTabSz="457200" eaLnBrk="0" fontAlgn="base" hangingPunct="0">
                  <a:spcBef>
                    <a:spcPts val="350"/>
                  </a:spcBef>
                  <a:spcAft>
                    <a:spcPts val="60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0" algn="l"/>
                    <a:tab pos="914400" algn="l"/>
                    <a:tab pos="1828800" algn="l"/>
                    <a:tab pos="2743200" algn="l"/>
                    <a:tab pos="3657600" algn="l"/>
                    <a:tab pos="4572000" algn="l"/>
                    <a:tab pos="5486400" algn="l"/>
                    <a:tab pos="6400800" algn="l"/>
                    <a:tab pos="7315200" algn="l"/>
                    <a:tab pos="8229600" algn="l"/>
                    <a:tab pos="9144000" algn="l"/>
                    <a:tab pos="10058400" algn="l"/>
                  </a:tabLst>
                  <a:defRPr sz="1400">
                    <a:solidFill>
                      <a:srgbClr val="0F496F"/>
                    </a:solidFill>
                    <a:latin typeface="Century Gothic" panose="020B0502020202020204" pitchFamily="34" charset="0"/>
                    <a:ea typeface="AR PL SungtiL GB" charset="0"/>
                    <a:cs typeface="AR PL SungtiL GB" charset="0"/>
                  </a:defRPr>
                </a:lvl6pPr>
                <a:lvl7pPr marL="2971800" indent="-228600" defTabSz="457200" eaLnBrk="0" fontAlgn="base" hangingPunct="0">
                  <a:spcBef>
                    <a:spcPts val="350"/>
                  </a:spcBef>
                  <a:spcAft>
                    <a:spcPts val="60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0" algn="l"/>
                    <a:tab pos="914400" algn="l"/>
                    <a:tab pos="1828800" algn="l"/>
                    <a:tab pos="2743200" algn="l"/>
                    <a:tab pos="3657600" algn="l"/>
                    <a:tab pos="4572000" algn="l"/>
                    <a:tab pos="5486400" algn="l"/>
                    <a:tab pos="6400800" algn="l"/>
                    <a:tab pos="7315200" algn="l"/>
                    <a:tab pos="8229600" algn="l"/>
                    <a:tab pos="9144000" algn="l"/>
                    <a:tab pos="10058400" algn="l"/>
                  </a:tabLst>
                  <a:defRPr sz="1400">
                    <a:solidFill>
                      <a:srgbClr val="0F496F"/>
                    </a:solidFill>
                    <a:latin typeface="Century Gothic" panose="020B0502020202020204" pitchFamily="34" charset="0"/>
                    <a:ea typeface="AR PL SungtiL GB" charset="0"/>
                    <a:cs typeface="AR PL SungtiL GB" charset="0"/>
                  </a:defRPr>
                </a:lvl7pPr>
                <a:lvl8pPr marL="3429000" indent="-228600" defTabSz="457200" eaLnBrk="0" fontAlgn="base" hangingPunct="0">
                  <a:spcBef>
                    <a:spcPts val="350"/>
                  </a:spcBef>
                  <a:spcAft>
                    <a:spcPts val="60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0" algn="l"/>
                    <a:tab pos="914400" algn="l"/>
                    <a:tab pos="1828800" algn="l"/>
                    <a:tab pos="2743200" algn="l"/>
                    <a:tab pos="3657600" algn="l"/>
                    <a:tab pos="4572000" algn="l"/>
                    <a:tab pos="5486400" algn="l"/>
                    <a:tab pos="6400800" algn="l"/>
                    <a:tab pos="7315200" algn="l"/>
                    <a:tab pos="8229600" algn="l"/>
                    <a:tab pos="9144000" algn="l"/>
                    <a:tab pos="10058400" algn="l"/>
                  </a:tabLst>
                  <a:defRPr sz="1400">
                    <a:solidFill>
                      <a:srgbClr val="0F496F"/>
                    </a:solidFill>
                    <a:latin typeface="Century Gothic" panose="020B0502020202020204" pitchFamily="34" charset="0"/>
                    <a:ea typeface="AR PL SungtiL GB" charset="0"/>
                    <a:cs typeface="AR PL SungtiL GB" charset="0"/>
                  </a:defRPr>
                </a:lvl8pPr>
                <a:lvl9pPr marL="3886200" indent="-228600" defTabSz="457200" eaLnBrk="0" fontAlgn="base" hangingPunct="0">
                  <a:spcBef>
                    <a:spcPts val="350"/>
                  </a:spcBef>
                  <a:spcAft>
                    <a:spcPts val="60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0" algn="l"/>
                    <a:tab pos="914400" algn="l"/>
                    <a:tab pos="1828800" algn="l"/>
                    <a:tab pos="2743200" algn="l"/>
                    <a:tab pos="3657600" algn="l"/>
                    <a:tab pos="4572000" algn="l"/>
                    <a:tab pos="5486400" algn="l"/>
                    <a:tab pos="6400800" algn="l"/>
                    <a:tab pos="7315200" algn="l"/>
                    <a:tab pos="8229600" algn="l"/>
                    <a:tab pos="9144000" algn="l"/>
                    <a:tab pos="10058400" algn="l"/>
                  </a:tabLst>
                  <a:defRPr sz="1400">
                    <a:solidFill>
                      <a:srgbClr val="0F496F"/>
                    </a:solidFill>
                    <a:latin typeface="Century Gothic" panose="020B0502020202020204" pitchFamily="34" charset="0"/>
                    <a:ea typeface="AR PL SungtiL GB" charset="0"/>
                    <a:cs typeface="AR PL SungtiL GB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spcAft>
                    <a:spcPct val="0"/>
                  </a:spcAft>
                  <a:buClrTx/>
                  <a:buFontTx/>
                  <a:buNone/>
                </a:pPr>
                <a:r>
                  <a:rPr lang="id-ID" b="1" dirty="0">
                    <a:solidFill>
                      <a:srgbClr val="000000"/>
                    </a:solidFill>
                    <a:latin typeface="Calibri" panose="020F0502020204030204" pitchFamily="34" charset="0"/>
                  </a:rPr>
                  <a:t>D2</a:t>
                </a:r>
              </a:p>
            </p:txBody>
          </p:sp>
          <p:sp>
            <p:nvSpPr>
              <p:cNvPr id="40" name="Text Box 11">
                <a:extLst>
                  <a:ext uri="{FF2B5EF4-FFF2-40B4-BE49-F238E27FC236}">
                    <a16:creationId xmlns:a16="http://schemas.microsoft.com/office/drawing/2014/main" id="{765F725B-C4CB-4DC7-9222-365E4AC7FC0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947607" y="3792986"/>
                <a:ext cx="516664" cy="21957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lIns="50618" tIns="26321" rIns="50618" bIns="26321">
                <a:spAutoFit/>
              </a:bodyPr>
              <a:lstStyle>
                <a:lvl1pPr>
                  <a:spcBef>
                    <a:spcPts val="500"/>
                  </a:spcBef>
                  <a:spcAft>
                    <a:spcPts val="60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0" algn="l"/>
                    <a:tab pos="914400" algn="l"/>
                    <a:tab pos="1828800" algn="l"/>
                    <a:tab pos="2743200" algn="l"/>
                    <a:tab pos="3657600" algn="l"/>
                    <a:tab pos="4572000" algn="l"/>
                    <a:tab pos="5486400" algn="l"/>
                    <a:tab pos="6400800" algn="l"/>
                    <a:tab pos="7315200" algn="l"/>
                    <a:tab pos="8229600" algn="l"/>
                    <a:tab pos="9144000" algn="l"/>
                    <a:tab pos="10058400" algn="l"/>
                  </a:tabLst>
                  <a:defRPr sz="2000">
                    <a:solidFill>
                      <a:srgbClr val="0F496F"/>
                    </a:solidFill>
                    <a:latin typeface="Century Gothic" panose="020B0502020202020204" pitchFamily="34" charset="0"/>
                    <a:ea typeface="AR PL SungtiL GB" charset="0"/>
                    <a:cs typeface="AR PL SungtiL GB" charset="0"/>
                  </a:defRPr>
                </a:lvl1pPr>
                <a:lvl2pPr>
                  <a:spcBef>
                    <a:spcPts val="450"/>
                  </a:spcBef>
                  <a:spcAft>
                    <a:spcPts val="60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0" algn="l"/>
                    <a:tab pos="914400" algn="l"/>
                    <a:tab pos="1828800" algn="l"/>
                    <a:tab pos="2743200" algn="l"/>
                    <a:tab pos="3657600" algn="l"/>
                    <a:tab pos="4572000" algn="l"/>
                    <a:tab pos="5486400" algn="l"/>
                    <a:tab pos="6400800" algn="l"/>
                    <a:tab pos="7315200" algn="l"/>
                    <a:tab pos="8229600" algn="l"/>
                    <a:tab pos="9144000" algn="l"/>
                    <a:tab pos="10058400" algn="l"/>
                  </a:tabLst>
                  <a:defRPr>
                    <a:solidFill>
                      <a:srgbClr val="0F496F"/>
                    </a:solidFill>
                    <a:latin typeface="Century Gothic" panose="020B0502020202020204" pitchFamily="34" charset="0"/>
                    <a:ea typeface="AR PL SungtiL GB" charset="0"/>
                    <a:cs typeface="AR PL SungtiL GB" charset="0"/>
                  </a:defRPr>
                </a:lvl2pPr>
                <a:lvl3pPr>
                  <a:spcBef>
                    <a:spcPts val="400"/>
                  </a:spcBef>
                  <a:spcAft>
                    <a:spcPts val="60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0" algn="l"/>
                    <a:tab pos="914400" algn="l"/>
                    <a:tab pos="1828800" algn="l"/>
                    <a:tab pos="2743200" algn="l"/>
                    <a:tab pos="3657600" algn="l"/>
                    <a:tab pos="4572000" algn="l"/>
                    <a:tab pos="5486400" algn="l"/>
                    <a:tab pos="6400800" algn="l"/>
                    <a:tab pos="7315200" algn="l"/>
                    <a:tab pos="8229600" algn="l"/>
                    <a:tab pos="9144000" algn="l"/>
                    <a:tab pos="10058400" algn="l"/>
                  </a:tabLst>
                  <a:defRPr sz="1600">
                    <a:solidFill>
                      <a:srgbClr val="0F496F"/>
                    </a:solidFill>
                    <a:latin typeface="Century Gothic" panose="020B0502020202020204" pitchFamily="34" charset="0"/>
                    <a:ea typeface="AR PL SungtiL GB" charset="0"/>
                    <a:cs typeface="AR PL SungtiL GB" charset="0"/>
                  </a:defRPr>
                </a:lvl3pPr>
                <a:lvl4pPr>
                  <a:spcBef>
                    <a:spcPts val="350"/>
                  </a:spcBef>
                  <a:spcAft>
                    <a:spcPts val="60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0" algn="l"/>
                    <a:tab pos="914400" algn="l"/>
                    <a:tab pos="1828800" algn="l"/>
                    <a:tab pos="2743200" algn="l"/>
                    <a:tab pos="3657600" algn="l"/>
                    <a:tab pos="4572000" algn="l"/>
                    <a:tab pos="5486400" algn="l"/>
                    <a:tab pos="6400800" algn="l"/>
                    <a:tab pos="7315200" algn="l"/>
                    <a:tab pos="8229600" algn="l"/>
                    <a:tab pos="9144000" algn="l"/>
                    <a:tab pos="10058400" algn="l"/>
                  </a:tabLst>
                  <a:defRPr sz="1400">
                    <a:solidFill>
                      <a:srgbClr val="0F496F"/>
                    </a:solidFill>
                    <a:latin typeface="Century Gothic" panose="020B0502020202020204" pitchFamily="34" charset="0"/>
                    <a:ea typeface="AR PL SungtiL GB" charset="0"/>
                    <a:cs typeface="AR PL SungtiL GB" charset="0"/>
                  </a:defRPr>
                </a:lvl4pPr>
                <a:lvl5pPr>
                  <a:spcBef>
                    <a:spcPts val="350"/>
                  </a:spcBef>
                  <a:spcAft>
                    <a:spcPts val="60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0" algn="l"/>
                    <a:tab pos="914400" algn="l"/>
                    <a:tab pos="1828800" algn="l"/>
                    <a:tab pos="2743200" algn="l"/>
                    <a:tab pos="3657600" algn="l"/>
                    <a:tab pos="4572000" algn="l"/>
                    <a:tab pos="5486400" algn="l"/>
                    <a:tab pos="6400800" algn="l"/>
                    <a:tab pos="7315200" algn="l"/>
                    <a:tab pos="8229600" algn="l"/>
                    <a:tab pos="9144000" algn="l"/>
                    <a:tab pos="10058400" algn="l"/>
                  </a:tabLst>
                  <a:defRPr sz="1400">
                    <a:solidFill>
                      <a:srgbClr val="0F496F"/>
                    </a:solidFill>
                    <a:latin typeface="Century Gothic" panose="020B0502020202020204" pitchFamily="34" charset="0"/>
                    <a:ea typeface="AR PL SungtiL GB" charset="0"/>
                    <a:cs typeface="AR PL SungtiL GB" charset="0"/>
                  </a:defRPr>
                </a:lvl5pPr>
                <a:lvl6pPr marL="2514600" indent="-228600" defTabSz="457200" eaLnBrk="0" fontAlgn="base" hangingPunct="0">
                  <a:spcBef>
                    <a:spcPts val="350"/>
                  </a:spcBef>
                  <a:spcAft>
                    <a:spcPts val="60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0" algn="l"/>
                    <a:tab pos="914400" algn="l"/>
                    <a:tab pos="1828800" algn="l"/>
                    <a:tab pos="2743200" algn="l"/>
                    <a:tab pos="3657600" algn="l"/>
                    <a:tab pos="4572000" algn="l"/>
                    <a:tab pos="5486400" algn="l"/>
                    <a:tab pos="6400800" algn="l"/>
                    <a:tab pos="7315200" algn="l"/>
                    <a:tab pos="8229600" algn="l"/>
                    <a:tab pos="9144000" algn="l"/>
                    <a:tab pos="10058400" algn="l"/>
                  </a:tabLst>
                  <a:defRPr sz="1400">
                    <a:solidFill>
                      <a:srgbClr val="0F496F"/>
                    </a:solidFill>
                    <a:latin typeface="Century Gothic" panose="020B0502020202020204" pitchFamily="34" charset="0"/>
                    <a:ea typeface="AR PL SungtiL GB" charset="0"/>
                    <a:cs typeface="AR PL SungtiL GB" charset="0"/>
                  </a:defRPr>
                </a:lvl6pPr>
                <a:lvl7pPr marL="2971800" indent="-228600" defTabSz="457200" eaLnBrk="0" fontAlgn="base" hangingPunct="0">
                  <a:spcBef>
                    <a:spcPts val="350"/>
                  </a:spcBef>
                  <a:spcAft>
                    <a:spcPts val="60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0" algn="l"/>
                    <a:tab pos="914400" algn="l"/>
                    <a:tab pos="1828800" algn="l"/>
                    <a:tab pos="2743200" algn="l"/>
                    <a:tab pos="3657600" algn="l"/>
                    <a:tab pos="4572000" algn="l"/>
                    <a:tab pos="5486400" algn="l"/>
                    <a:tab pos="6400800" algn="l"/>
                    <a:tab pos="7315200" algn="l"/>
                    <a:tab pos="8229600" algn="l"/>
                    <a:tab pos="9144000" algn="l"/>
                    <a:tab pos="10058400" algn="l"/>
                  </a:tabLst>
                  <a:defRPr sz="1400">
                    <a:solidFill>
                      <a:srgbClr val="0F496F"/>
                    </a:solidFill>
                    <a:latin typeface="Century Gothic" panose="020B0502020202020204" pitchFamily="34" charset="0"/>
                    <a:ea typeface="AR PL SungtiL GB" charset="0"/>
                    <a:cs typeface="AR PL SungtiL GB" charset="0"/>
                  </a:defRPr>
                </a:lvl7pPr>
                <a:lvl8pPr marL="3429000" indent="-228600" defTabSz="457200" eaLnBrk="0" fontAlgn="base" hangingPunct="0">
                  <a:spcBef>
                    <a:spcPts val="350"/>
                  </a:spcBef>
                  <a:spcAft>
                    <a:spcPts val="60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0" algn="l"/>
                    <a:tab pos="914400" algn="l"/>
                    <a:tab pos="1828800" algn="l"/>
                    <a:tab pos="2743200" algn="l"/>
                    <a:tab pos="3657600" algn="l"/>
                    <a:tab pos="4572000" algn="l"/>
                    <a:tab pos="5486400" algn="l"/>
                    <a:tab pos="6400800" algn="l"/>
                    <a:tab pos="7315200" algn="l"/>
                    <a:tab pos="8229600" algn="l"/>
                    <a:tab pos="9144000" algn="l"/>
                    <a:tab pos="10058400" algn="l"/>
                  </a:tabLst>
                  <a:defRPr sz="1400">
                    <a:solidFill>
                      <a:srgbClr val="0F496F"/>
                    </a:solidFill>
                    <a:latin typeface="Century Gothic" panose="020B0502020202020204" pitchFamily="34" charset="0"/>
                    <a:ea typeface="AR PL SungtiL GB" charset="0"/>
                    <a:cs typeface="AR PL SungtiL GB" charset="0"/>
                  </a:defRPr>
                </a:lvl8pPr>
                <a:lvl9pPr marL="3886200" indent="-228600" defTabSz="457200" eaLnBrk="0" fontAlgn="base" hangingPunct="0">
                  <a:spcBef>
                    <a:spcPts val="350"/>
                  </a:spcBef>
                  <a:spcAft>
                    <a:spcPts val="60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0" algn="l"/>
                    <a:tab pos="914400" algn="l"/>
                    <a:tab pos="1828800" algn="l"/>
                    <a:tab pos="2743200" algn="l"/>
                    <a:tab pos="3657600" algn="l"/>
                    <a:tab pos="4572000" algn="l"/>
                    <a:tab pos="5486400" algn="l"/>
                    <a:tab pos="6400800" algn="l"/>
                    <a:tab pos="7315200" algn="l"/>
                    <a:tab pos="8229600" algn="l"/>
                    <a:tab pos="9144000" algn="l"/>
                    <a:tab pos="10058400" algn="l"/>
                  </a:tabLst>
                  <a:defRPr sz="1400">
                    <a:solidFill>
                      <a:srgbClr val="0F496F"/>
                    </a:solidFill>
                    <a:latin typeface="Century Gothic" panose="020B0502020202020204" pitchFamily="34" charset="0"/>
                    <a:ea typeface="AR PL SungtiL GB" charset="0"/>
                    <a:cs typeface="AR PL SungtiL GB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spcAft>
                    <a:spcPct val="0"/>
                  </a:spcAft>
                  <a:buClrTx/>
                  <a:buFontTx/>
                  <a:buNone/>
                </a:pPr>
                <a:r>
                  <a:rPr lang="id-ID" b="1" dirty="0">
                    <a:solidFill>
                      <a:srgbClr val="000000"/>
                    </a:solidFill>
                    <a:latin typeface="Calibri" panose="020F0502020204030204" pitchFamily="34" charset="0"/>
                  </a:rPr>
                  <a:t>D4</a:t>
                </a:r>
              </a:p>
            </p:txBody>
          </p:sp>
          <p:sp>
            <p:nvSpPr>
              <p:cNvPr id="41" name="Text Box 12">
                <a:extLst>
                  <a:ext uri="{FF2B5EF4-FFF2-40B4-BE49-F238E27FC236}">
                    <a16:creationId xmlns:a16="http://schemas.microsoft.com/office/drawing/2014/main" id="{371F8DDF-358B-4018-B25A-B75A1461530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954157" y="4279854"/>
                <a:ext cx="534521" cy="21957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lIns="50618" tIns="26321" rIns="50618" bIns="26321">
                <a:spAutoFit/>
              </a:bodyPr>
              <a:lstStyle>
                <a:lvl1pPr>
                  <a:spcBef>
                    <a:spcPts val="500"/>
                  </a:spcBef>
                  <a:spcAft>
                    <a:spcPts val="60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0" algn="l"/>
                    <a:tab pos="914400" algn="l"/>
                    <a:tab pos="1828800" algn="l"/>
                    <a:tab pos="2743200" algn="l"/>
                    <a:tab pos="3657600" algn="l"/>
                    <a:tab pos="4572000" algn="l"/>
                    <a:tab pos="5486400" algn="l"/>
                    <a:tab pos="6400800" algn="l"/>
                    <a:tab pos="7315200" algn="l"/>
                    <a:tab pos="8229600" algn="l"/>
                    <a:tab pos="9144000" algn="l"/>
                    <a:tab pos="10058400" algn="l"/>
                  </a:tabLst>
                  <a:defRPr sz="2000">
                    <a:solidFill>
                      <a:srgbClr val="0F496F"/>
                    </a:solidFill>
                    <a:latin typeface="Century Gothic" panose="020B0502020202020204" pitchFamily="34" charset="0"/>
                    <a:ea typeface="AR PL SungtiL GB" charset="0"/>
                    <a:cs typeface="AR PL SungtiL GB" charset="0"/>
                  </a:defRPr>
                </a:lvl1pPr>
                <a:lvl2pPr>
                  <a:spcBef>
                    <a:spcPts val="450"/>
                  </a:spcBef>
                  <a:spcAft>
                    <a:spcPts val="60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0" algn="l"/>
                    <a:tab pos="914400" algn="l"/>
                    <a:tab pos="1828800" algn="l"/>
                    <a:tab pos="2743200" algn="l"/>
                    <a:tab pos="3657600" algn="l"/>
                    <a:tab pos="4572000" algn="l"/>
                    <a:tab pos="5486400" algn="l"/>
                    <a:tab pos="6400800" algn="l"/>
                    <a:tab pos="7315200" algn="l"/>
                    <a:tab pos="8229600" algn="l"/>
                    <a:tab pos="9144000" algn="l"/>
                    <a:tab pos="10058400" algn="l"/>
                  </a:tabLst>
                  <a:defRPr>
                    <a:solidFill>
                      <a:srgbClr val="0F496F"/>
                    </a:solidFill>
                    <a:latin typeface="Century Gothic" panose="020B0502020202020204" pitchFamily="34" charset="0"/>
                    <a:ea typeface="AR PL SungtiL GB" charset="0"/>
                    <a:cs typeface="AR PL SungtiL GB" charset="0"/>
                  </a:defRPr>
                </a:lvl2pPr>
                <a:lvl3pPr>
                  <a:spcBef>
                    <a:spcPts val="400"/>
                  </a:spcBef>
                  <a:spcAft>
                    <a:spcPts val="60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0" algn="l"/>
                    <a:tab pos="914400" algn="l"/>
                    <a:tab pos="1828800" algn="l"/>
                    <a:tab pos="2743200" algn="l"/>
                    <a:tab pos="3657600" algn="l"/>
                    <a:tab pos="4572000" algn="l"/>
                    <a:tab pos="5486400" algn="l"/>
                    <a:tab pos="6400800" algn="l"/>
                    <a:tab pos="7315200" algn="l"/>
                    <a:tab pos="8229600" algn="l"/>
                    <a:tab pos="9144000" algn="l"/>
                    <a:tab pos="10058400" algn="l"/>
                  </a:tabLst>
                  <a:defRPr sz="1600">
                    <a:solidFill>
                      <a:srgbClr val="0F496F"/>
                    </a:solidFill>
                    <a:latin typeface="Century Gothic" panose="020B0502020202020204" pitchFamily="34" charset="0"/>
                    <a:ea typeface="AR PL SungtiL GB" charset="0"/>
                    <a:cs typeface="AR PL SungtiL GB" charset="0"/>
                  </a:defRPr>
                </a:lvl3pPr>
                <a:lvl4pPr>
                  <a:spcBef>
                    <a:spcPts val="350"/>
                  </a:spcBef>
                  <a:spcAft>
                    <a:spcPts val="60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0" algn="l"/>
                    <a:tab pos="914400" algn="l"/>
                    <a:tab pos="1828800" algn="l"/>
                    <a:tab pos="2743200" algn="l"/>
                    <a:tab pos="3657600" algn="l"/>
                    <a:tab pos="4572000" algn="l"/>
                    <a:tab pos="5486400" algn="l"/>
                    <a:tab pos="6400800" algn="l"/>
                    <a:tab pos="7315200" algn="l"/>
                    <a:tab pos="8229600" algn="l"/>
                    <a:tab pos="9144000" algn="l"/>
                    <a:tab pos="10058400" algn="l"/>
                  </a:tabLst>
                  <a:defRPr sz="1400">
                    <a:solidFill>
                      <a:srgbClr val="0F496F"/>
                    </a:solidFill>
                    <a:latin typeface="Century Gothic" panose="020B0502020202020204" pitchFamily="34" charset="0"/>
                    <a:ea typeface="AR PL SungtiL GB" charset="0"/>
                    <a:cs typeface="AR PL SungtiL GB" charset="0"/>
                  </a:defRPr>
                </a:lvl4pPr>
                <a:lvl5pPr>
                  <a:spcBef>
                    <a:spcPts val="350"/>
                  </a:spcBef>
                  <a:spcAft>
                    <a:spcPts val="60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0" algn="l"/>
                    <a:tab pos="914400" algn="l"/>
                    <a:tab pos="1828800" algn="l"/>
                    <a:tab pos="2743200" algn="l"/>
                    <a:tab pos="3657600" algn="l"/>
                    <a:tab pos="4572000" algn="l"/>
                    <a:tab pos="5486400" algn="l"/>
                    <a:tab pos="6400800" algn="l"/>
                    <a:tab pos="7315200" algn="l"/>
                    <a:tab pos="8229600" algn="l"/>
                    <a:tab pos="9144000" algn="l"/>
                    <a:tab pos="10058400" algn="l"/>
                  </a:tabLst>
                  <a:defRPr sz="1400">
                    <a:solidFill>
                      <a:srgbClr val="0F496F"/>
                    </a:solidFill>
                    <a:latin typeface="Century Gothic" panose="020B0502020202020204" pitchFamily="34" charset="0"/>
                    <a:ea typeface="AR PL SungtiL GB" charset="0"/>
                    <a:cs typeface="AR PL SungtiL GB" charset="0"/>
                  </a:defRPr>
                </a:lvl5pPr>
                <a:lvl6pPr marL="2514600" indent="-228600" defTabSz="457200" eaLnBrk="0" fontAlgn="base" hangingPunct="0">
                  <a:spcBef>
                    <a:spcPts val="350"/>
                  </a:spcBef>
                  <a:spcAft>
                    <a:spcPts val="60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0" algn="l"/>
                    <a:tab pos="914400" algn="l"/>
                    <a:tab pos="1828800" algn="l"/>
                    <a:tab pos="2743200" algn="l"/>
                    <a:tab pos="3657600" algn="l"/>
                    <a:tab pos="4572000" algn="l"/>
                    <a:tab pos="5486400" algn="l"/>
                    <a:tab pos="6400800" algn="l"/>
                    <a:tab pos="7315200" algn="l"/>
                    <a:tab pos="8229600" algn="l"/>
                    <a:tab pos="9144000" algn="l"/>
                    <a:tab pos="10058400" algn="l"/>
                  </a:tabLst>
                  <a:defRPr sz="1400">
                    <a:solidFill>
                      <a:srgbClr val="0F496F"/>
                    </a:solidFill>
                    <a:latin typeface="Century Gothic" panose="020B0502020202020204" pitchFamily="34" charset="0"/>
                    <a:ea typeface="AR PL SungtiL GB" charset="0"/>
                    <a:cs typeface="AR PL SungtiL GB" charset="0"/>
                  </a:defRPr>
                </a:lvl6pPr>
                <a:lvl7pPr marL="2971800" indent="-228600" defTabSz="457200" eaLnBrk="0" fontAlgn="base" hangingPunct="0">
                  <a:spcBef>
                    <a:spcPts val="350"/>
                  </a:spcBef>
                  <a:spcAft>
                    <a:spcPts val="60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0" algn="l"/>
                    <a:tab pos="914400" algn="l"/>
                    <a:tab pos="1828800" algn="l"/>
                    <a:tab pos="2743200" algn="l"/>
                    <a:tab pos="3657600" algn="l"/>
                    <a:tab pos="4572000" algn="l"/>
                    <a:tab pos="5486400" algn="l"/>
                    <a:tab pos="6400800" algn="l"/>
                    <a:tab pos="7315200" algn="l"/>
                    <a:tab pos="8229600" algn="l"/>
                    <a:tab pos="9144000" algn="l"/>
                    <a:tab pos="10058400" algn="l"/>
                  </a:tabLst>
                  <a:defRPr sz="1400">
                    <a:solidFill>
                      <a:srgbClr val="0F496F"/>
                    </a:solidFill>
                    <a:latin typeface="Century Gothic" panose="020B0502020202020204" pitchFamily="34" charset="0"/>
                    <a:ea typeface="AR PL SungtiL GB" charset="0"/>
                    <a:cs typeface="AR PL SungtiL GB" charset="0"/>
                  </a:defRPr>
                </a:lvl7pPr>
                <a:lvl8pPr marL="3429000" indent="-228600" defTabSz="457200" eaLnBrk="0" fontAlgn="base" hangingPunct="0">
                  <a:spcBef>
                    <a:spcPts val="350"/>
                  </a:spcBef>
                  <a:spcAft>
                    <a:spcPts val="60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0" algn="l"/>
                    <a:tab pos="914400" algn="l"/>
                    <a:tab pos="1828800" algn="l"/>
                    <a:tab pos="2743200" algn="l"/>
                    <a:tab pos="3657600" algn="l"/>
                    <a:tab pos="4572000" algn="l"/>
                    <a:tab pos="5486400" algn="l"/>
                    <a:tab pos="6400800" algn="l"/>
                    <a:tab pos="7315200" algn="l"/>
                    <a:tab pos="8229600" algn="l"/>
                    <a:tab pos="9144000" algn="l"/>
                    <a:tab pos="10058400" algn="l"/>
                  </a:tabLst>
                  <a:defRPr sz="1400">
                    <a:solidFill>
                      <a:srgbClr val="0F496F"/>
                    </a:solidFill>
                    <a:latin typeface="Century Gothic" panose="020B0502020202020204" pitchFamily="34" charset="0"/>
                    <a:ea typeface="AR PL SungtiL GB" charset="0"/>
                    <a:cs typeface="AR PL SungtiL GB" charset="0"/>
                  </a:defRPr>
                </a:lvl8pPr>
                <a:lvl9pPr marL="3886200" indent="-228600" defTabSz="457200" eaLnBrk="0" fontAlgn="base" hangingPunct="0">
                  <a:spcBef>
                    <a:spcPts val="350"/>
                  </a:spcBef>
                  <a:spcAft>
                    <a:spcPts val="60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0" algn="l"/>
                    <a:tab pos="914400" algn="l"/>
                    <a:tab pos="1828800" algn="l"/>
                    <a:tab pos="2743200" algn="l"/>
                    <a:tab pos="3657600" algn="l"/>
                    <a:tab pos="4572000" algn="l"/>
                    <a:tab pos="5486400" algn="l"/>
                    <a:tab pos="6400800" algn="l"/>
                    <a:tab pos="7315200" algn="l"/>
                    <a:tab pos="8229600" algn="l"/>
                    <a:tab pos="9144000" algn="l"/>
                    <a:tab pos="10058400" algn="l"/>
                  </a:tabLst>
                  <a:defRPr sz="1400">
                    <a:solidFill>
                      <a:srgbClr val="0F496F"/>
                    </a:solidFill>
                    <a:latin typeface="Century Gothic" panose="020B0502020202020204" pitchFamily="34" charset="0"/>
                    <a:ea typeface="AR PL SungtiL GB" charset="0"/>
                    <a:cs typeface="AR PL SungtiL GB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spcAft>
                    <a:spcPct val="0"/>
                  </a:spcAft>
                  <a:buClrTx/>
                  <a:buFontTx/>
                  <a:buNone/>
                </a:pPr>
                <a:r>
                  <a:rPr lang="id-ID" b="1" dirty="0">
                    <a:solidFill>
                      <a:srgbClr val="FF0000"/>
                    </a:solidFill>
                    <a:latin typeface="Calibri" panose="020F0502020204030204" pitchFamily="34" charset="0"/>
                  </a:rPr>
                  <a:t>D3</a:t>
                </a:r>
              </a:p>
            </p:txBody>
          </p:sp>
          <p:sp>
            <p:nvSpPr>
              <p:cNvPr id="42" name="Text Box 13">
                <a:extLst>
                  <a:ext uri="{FF2B5EF4-FFF2-40B4-BE49-F238E27FC236}">
                    <a16:creationId xmlns:a16="http://schemas.microsoft.com/office/drawing/2014/main" id="{C88C1AFB-928B-4CAE-85EB-B19A91FDBD4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989870" y="3214154"/>
                <a:ext cx="463093" cy="21957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lIns="50618" tIns="26321" rIns="50618" bIns="26321">
                <a:spAutoFit/>
              </a:bodyPr>
              <a:lstStyle>
                <a:lvl1pPr>
                  <a:spcBef>
                    <a:spcPts val="500"/>
                  </a:spcBef>
                  <a:spcAft>
                    <a:spcPts val="60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0" algn="l"/>
                    <a:tab pos="914400" algn="l"/>
                    <a:tab pos="1828800" algn="l"/>
                    <a:tab pos="2743200" algn="l"/>
                    <a:tab pos="3657600" algn="l"/>
                    <a:tab pos="4572000" algn="l"/>
                    <a:tab pos="5486400" algn="l"/>
                    <a:tab pos="6400800" algn="l"/>
                    <a:tab pos="7315200" algn="l"/>
                    <a:tab pos="8229600" algn="l"/>
                    <a:tab pos="9144000" algn="l"/>
                    <a:tab pos="10058400" algn="l"/>
                  </a:tabLst>
                  <a:defRPr sz="2000">
                    <a:solidFill>
                      <a:srgbClr val="0F496F"/>
                    </a:solidFill>
                    <a:latin typeface="Century Gothic" panose="020B0502020202020204" pitchFamily="34" charset="0"/>
                    <a:ea typeface="AR PL SungtiL GB" charset="0"/>
                    <a:cs typeface="AR PL SungtiL GB" charset="0"/>
                  </a:defRPr>
                </a:lvl1pPr>
                <a:lvl2pPr>
                  <a:spcBef>
                    <a:spcPts val="450"/>
                  </a:spcBef>
                  <a:spcAft>
                    <a:spcPts val="60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0" algn="l"/>
                    <a:tab pos="914400" algn="l"/>
                    <a:tab pos="1828800" algn="l"/>
                    <a:tab pos="2743200" algn="l"/>
                    <a:tab pos="3657600" algn="l"/>
                    <a:tab pos="4572000" algn="l"/>
                    <a:tab pos="5486400" algn="l"/>
                    <a:tab pos="6400800" algn="l"/>
                    <a:tab pos="7315200" algn="l"/>
                    <a:tab pos="8229600" algn="l"/>
                    <a:tab pos="9144000" algn="l"/>
                    <a:tab pos="10058400" algn="l"/>
                  </a:tabLst>
                  <a:defRPr>
                    <a:solidFill>
                      <a:srgbClr val="0F496F"/>
                    </a:solidFill>
                    <a:latin typeface="Century Gothic" panose="020B0502020202020204" pitchFamily="34" charset="0"/>
                    <a:ea typeface="AR PL SungtiL GB" charset="0"/>
                    <a:cs typeface="AR PL SungtiL GB" charset="0"/>
                  </a:defRPr>
                </a:lvl2pPr>
                <a:lvl3pPr>
                  <a:spcBef>
                    <a:spcPts val="400"/>
                  </a:spcBef>
                  <a:spcAft>
                    <a:spcPts val="60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0" algn="l"/>
                    <a:tab pos="914400" algn="l"/>
                    <a:tab pos="1828800" algn="l"/>
                    <a:tab pos="2743200" algn="l"/>
                    <a:tab pos="3657600" algn="l"/>
                    <a:tab pos="4572000" algn="l"/>
                    <a:tab pos="5486400" algn="l"/>
                    <a:tab pos="6400800" algn="l"/>
                    <a:tab pos="7315200" algn="l"/>
                    <a:tab pos="8229600" algn="l"/>
                    <a:tab pos="9144000" algn="l"/>
                    <a:tab pos="10058400" algn="l"/>
                  </a:tabLst>
                  <a:defRPr sz="1600">
                    <a:solidFill>
                      <a:srgbClr val="0F496F"/>
                    </a:solidFill>
                    <a:latin typeface="Century Gothic" panose="020B0502020202020204" pitchFamily="34" charset="0"/>
                    <a:ea typeface="AR PL SungtiL GB" charset="0"/>
                    <a:cs typeface="AR PL SungtiL GB" charset="0"/>
                  </a:defRPr>
                </a:lvl3pPr>
                <a:lvl4pPr>
                  <a:spcBef>
                    <a:spcPts val="350"/>
                  </a:spcBef>
                  <a:spcAft>
                    <a:spcPts val="60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0" algn="l"/>
                    <a:tab pos="914400" algn="l"/>
                    <a:tab pos="1828800" algn="l"/>
                    <a:tab pos="2743200" algn="l"/>
                    <a:tab pos="3657600" algn="l"/>
                    <a:tab pos="4572000" algn="l"/>
                    <a:tab pos="5486400" algn="l"/>
                    <a:tab pos="6400800" algn="l"/>
                    <a:tab pos="7315200" algn="l"/>
                    <a:tab pos="8229600" algn="l"/>
                    <a:tab pos="9144000" algn="l"/>
                    <a:tab pos="10058400" algn="l"/>
                  </a:tabLst>
                  <a:defRPr sz="1400">
                    <a:solidFill>
                      <a:srgbClr val="0F496F"/>
                    </a:solidFill>
                    <a:latin typeface="Century Gothic" panose="020B0502020202020204" pitchFamily="34" charset="0"/>
                    <a:ea typeface="AR PL SungtiL GB" charset="0"/>
                    <a:cs typeface="AR PL SungtiL GB" charset="0"/>
                  </a:defRPr>
                </a:lvl4pPr>
                <a:lvl5pPr>
                  <a:spcBef>
                    <a:spcPts val="350"/>
                  </a:spcBef>
                  <a:spcAft>
                    <a:spcPts val="60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0" algn="l"/>
                    <a:tab pos="914400" algn="l"/>
                    <a:tab pos="1828800" algn="l"/>
                    <a:tab pos="2743200" algn="l"/>
                    <a:tab pos="3657600" algn="l"/>
                    <a:tab pos="4572000" algn="l"/>
                    <a:tab pos="5486400" algn="l"/>
                    <a:tab pos="6400800" algn="l"/>
                    <a:tab pos="7315200" algn="l"/>
                    <a:tab pos="8229600" algn="l"/>
                    <a:tab pos="9144000" algn="l"/>
                    <a:tab pos="10058400" algn="l"/>
                  </a:tabLst>
                  <a:defRPr sz="1400">
                    <a:solidFill>
                      <a:srgbClr val="0F496F"/>
                    </a:solidFill>
                    <a:latin typeface="Century Gothic" panose="020B0502020202020204" pitchFamily="34" charset="0"/>
                    <a:ea typeface="AR PL SungtiL GB" charset="0"/>
                    <a:cs typeface="AR PL SungtiL GB" charset="0"/>
                  </a:defRPr>
                </a:lvl5pPr>
                <a:lvl6pPr marL="2514600" indent="-228600" defTabSz="457200" eaLnBrk="0" fontAlgn="base" hangingPunct="0">
                  <a:spcBef>
                    <a:spcPts val="350"/>
                  </a:spcBef>
                  <a:spcAft>
                    <a:spcPts val="60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0" algn="l"/>
                    <a:tab pos="914400" algn="l"/>
                    <a:tab pos="1828800" algn="l"/>
                    <a:tab pos="2743200" algn="l"/>
                    <a:tab pos="3657600" algn="l"/>
                    <a:tab pos="4572000" algn="l"/>
                    <a:tab pos="5486400" algn="l"/>
                    <a:tab pos="6400800" algn="l"/>
                    <a:tab pos="7315200" algn="l"/>
                    <a:tab pos="8229600" algn="l"/>
                    <a:tab pos="9144000" algn="l"/>
                    <a:tab pos="10058400" algn="l"/>
                  </a:tabLst>
                  <a:defRPr sz="1400">
                    <a:solidFill>
                      <a:srgbClr val="0F496F"/>
                    </a:solidFill>
                    <a:latin typeface="Century Gothic" panose="020B0502020202020204" pitchFamily="34" charset="0"/>
                    <a:ea typeface="AR PL SungtiL GB" charset="0"/>
                    <a:cs typeface="AR PL SungtiL GB" charset="0"/>
                  </a:defRPr>
                </a:lvl6pPr>
                <a:lvl7pPr marL="2971800" indent="-228600" defTabSz="457200" eaLnBrk="0" fontAlgn="base" hangingPunct="0">
                  <a:spcBef>
                    <a:spcPts val="350"/>
                  </a:spcBef>
                  <a:spcAft>
                    <a:spcPts val="60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0" algn="l"/>
                    <a:tab pos="914400" algn="l"/>
                    <a:tab pos="1828800" algn="l"/>
                    <a:tab pos="2743200" algn="l"/>
                    <a:tab pos="3657600" algn="l"/>
                    <a:tab pos="4572000" algn="l"/>
                    <a:tab pos="5486400" algn="l"/>
                    <a:tab pos="6400800" algn="l"/>
                    <a:tab pos="7315200" algn="l"/>
                    <a:tab pos="8229600" algn="l"/>
                    <a:tab pos="9144000" algn="l"/>
                    <a:tab pos="10058400" algn="l"/>
                  </a:tabLst>
                  <a:defRPr sz="1400">
                    <a:solidFill>
                      <a:srgbClr val="0F496F"/>
                    </a:solidFill>
                    <a:latin typeface="Century Gothic" panose="020B0502020202020204" pitchFamily="34" charset="0"/>
                    <a:ea typeface="AR PL SungtiL GB" charset="0"/>
                    <a:cs typeface="AR PL SungtiL GB" charset="0"/>
                  </a:defRPr>
                </a:lvl7pPr>
                <a:lvl8pPr marL="3429000" indent="-228600" defTabSz="457200" eaLnBrk="0" fontAlgn="base" hangingPunct="0">
                  <a:spcBef>
                    <a:spcPts val="350"/>
                  </a:spcBef>
                  <a:spcAft>
                    <a:spcPts val="60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0" algn="l"/>
                    <a:tab pos="914400" algn="l"/>
                    <a:tab pos="1828800" algn="l"/>
                    <a:tab pos="2743200" algn="l"/>
                    <a:tab pos="3657600" algn="l"/>
                    <a:tab pos="4572000" algn="l"/>
                    <a:tab pos="5486400" algn="l"/>
                    <a:tab pos="6400800" algn="l"/>
                    <a:tab pos="7315200" algn="l"/>
                    <a:tab pos="8229600" algn="l"/>
                    <a:tab pos="9144000" algn="l"/>
                    <a:tab pos="10058400" algn="l"/>
                  </a:tabLst>
                  <a:defRPr sz="1400">
                    <a:solidFill>
                      <a:srgbClr val="0F496F"/>
                    </a:solidFill>
                    <a:latin typeface="Century Gothic" panose="020B0502020202020204" pitchFamily="34" charset="0"/>
                    <a:ea typeface="AR PL SungtiL GB" charset="0"/>
                    <a:cs typeface="AR PL SungtiL GB" charset="0"/>
                  </a:defRPr>
                </a:lvl8pPr>
                <a:lvl9pPr marL="3886200" indent="-228600" defTabSz="457200" eaLnBrk="0" fontAlgn="base" hangingPunct="0">
                  <a:spcBef>
                    <a:spcPts val="350"/>
                  </a:spcBef>
                  <a:spcAft>
                    <a:spcPts val="60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0" algn="l"/>
                    <a:tab pos="914400" algn="l"/>
                    <a:tab pos="1828800" algn="l"/>
                    <a:tab pos="2743200" algn="l"/>
                    <a:tab pos="3657600" algn="l"/>
                    <a:tab pos="4572000" algn="l"/>
                    <a:tab pos="5486400" algn="l"/>
                    <a:tab pos="6400800" algn="l"/>
                    <a:tab pos="7315200" algn="l"/>
                    <a:tab pos="8229600" algn="l"/>
                    <a:tab pos="9144000" algn="l"/>
                    <a:tab pos="10058400" algn="l"/>
                  </a:tabLst>
                  <a:defRPr sz="1400">
                    <a:solidFill>
                      <a:srgbClr val="0F496F"/>
                    </a:solidFill>
                    <a:latin typeface="Century Gothic" panose="020B0502020202020204" pitchFamily="34" charset="0"/>
                    <a:ea typeface="AR PL SungtiL GB" charset="0"/>
                    <a:cs typeface="AR PL SungtiL GB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spcAft>
                    <a:spcPct val="0"/>
                  </a:spcAft>
                  <a:buClrTx/>
                  <a:buFontTx/>
                  <a:buNone/>
                </a:pPr>
                <a:r>
                  <a:rPr lang="id-ID" b="1" dirty="0">
                    <a:solidFill>
                      <a:srgbClr val="000000"/>
                    </a:solidFill>
                    <a:latin typeface="Calibri" panose="020F0502020204030204" pitchFamily="34" charset="0"/>
                  </a:rPr>
                  <a:t>D5</a:t>
                </a:r>
              </a:p>
            </p:txBody>
          </p:sp>
          <p:sp>
            <p:nvSpPr>
              <p:cNvPr id="43" name="Text Box 14">
                <a:extLst>
                  <a:ext uri="{FF2B5EF4-FFF2-40B4-BE49-F238E27FC236}">
                    <a16:creationId xmlns:a16="http://schemas.microsoft.com/office/drawing/2014/main" id="{04DEE429-B566-4C7E-8E9E-EE340119B01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957131" y="2669752"/>
                <a:ext cx="507140" cy="21957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lIns="50618" tIns="26321" rIns="50618" bIns="26321">
                <a:spAutoFit/>
              </a:bodyPr>
              <a:lstStyle>
                <a:lvl1pPr>
                  <a:spcBef>
                    <a:spcPts val="500"/>
                  </a:spcBef>
                  <a:spcAft>
                    <a:spcPts val="60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0" algn="l"/>
                    <a:tab pos="914400" algn="l"/>
                    <a:tab pos="1828800" algn="l"/>
                    <a:tab pos="2743200" algn="l"/>
                    <a:tab pos="3657600" algn="l"/>
                    <a:tab pos="4572000" algn="l"/>
                    <a:tab pos="5486400" algn="l"/>
                    <a:tab pos="6400800" algn="l"/>
                    <a:tab pos="7315200" algn="l"/>
                    <a:tab pos="8229600" algn="l"/>
                    <a:tab pos="9144000" algn="l"/>
                    <a:tab pos="10058400" algn="l"/>
                  </a:tabLst>
                  <a:defRPr sz="2000">
                    <a:solidFill>
                      <a:srgbClr val="0F496F"/>
                    </a:solidFill>
                    <a:latin typeface="Century Gothic" panose="020B0502020202020204" pitchFamily="34" charset="0"/>
                    <a:ea typeface="AR PL SungtiL GB" charset="0"/>
                    <a:cs typeface="AR PL SungtiL GB" charset="0"/>
                  </a:defRPr>
                </a:lvl1pPr>
                <a:lvl2pPr>
                  <a:spcBef>
                    <a:spcPts val="450"/>
                  </a:spcBef>
                  <a:spcAft>
                    <a:spcPts val="60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0" algn="l"/>
                    <a:tab pos="914400" algn="l"/>
                    <a:tab pos="1828800" algn="l"/>
                    <a:tab pos="2743200" algn="l"/>
                    <a:tab pos="3657600" algn="l"/>
                    <a:tab pos="4572000" algn="l"/>
                    <a:tab pos="5486400" algn="l"/>
                    <a:tab pos="6400800" algn="l"/>
                    <a:tab pos="7315200" algn="l"/>
                    <a:tab pos="8229600" algn="l"/>
                    <a:tab pos="9144000" algn="l"/>
                    <a:tab pos="10058400" algn="l"/>
                  </a:tabLst>
                  <a:defRPr>
                    <a:solidFill>
                      <a:srgbClr val="0F496F"/>
                    </a:solidFill>
                    <a:latin typeface="Century Gothic" panose="020B0502020202020204" pitchFamily="34" charset="0"/>
                    <a:ea typeface="AR PL SungtiL GB" charset="0"/>
                    <a:cs typeface="AR PL SungtiL GB" charset="0"/>
                  </a:defRPr>
                </a:lvl2pPr>
                <a:lvl3pPr>
                  <a:spcBef>
                    <a:spcPts val="400"/>
                  </a:spcBef>
                  <a:spcAft>
                    <a:spcPts val="60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0" algn="l"/>
                    <a:tab pos="914400" algn="l"/>
                    <a:tab pos="1828800" algn="l"/>
                    <a:tab pos="2743200" algn="l"/>
                    <a:tab pos="3657600" algn="l"/>
                    <a:tab pos="4572000" algn="l"/>
                    <a:tab pos="5486400" algn="l"/>
                    <a:tab pos="6400800" algn="l"/>
                    <a:tab pos="7315200" algn="l"/>
                    <a:tab pos="8229600" algn="l"/>
                    <a:tab pos="9144000" algn="l"/>
                    <a:tab pos="10058400" algn="l"/>
                  </a:tabLst>
                  <a:defRPr sz="1600">
                    <a:solidFill>
                      <a:srgbClr val="0F496F"/>
                    </a:solidFill>
                    <a:latin typeface="Century Gothic" panose="020B0502020202020204" pitchFamily="34" charset="0"/>
                    <a:ea typeface="AR PL SungtiL GB" charset="0"/>
                    <a:cs typeface="AR PL SungtiL GB" charset="0"/>
                  </a:defRPr>
                </a:lvl3pPr>
                <a:lvl4pPr>
                  <a:spcBef>
                    <a:spcPts val="350"/>
                  </a:spcBef>
                  <a:spcAft>
                    <a:spcPts val="60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0" algn="l"/>
                    <a:tab pos="914400" algn="l"/>
                    <a:tab pos="1828800" algn="l"/>
                    <a:tab pos="2743200" algn="l"/>
                    <a:tab pos="3657600" algn="l"/>
                    <a:tab pos="4572000" algn="l"/>
                    <a:tab pos="5486400" algn="l"/>
                    <a:tab pos="6400800" algn="l"/>
                    <a:tab pos="7315200" algn="l"/>
                    <a:tab pos="8229600" algn="l"/>
                    <a:tab pos="9144000" algn="l"/>
                    <a:tab pos="10058400" algn="l"/>
                  </a:tabLst>
                  <a:defRPr sz="1400">
                    <a:solidFill>
                      <a:srgbClr val="0F496F"/>
                    </a:solidFill>
                    <a:latin typeface="Century Gothic" panose="020B0502020202020204" pitchFamily="34" charset="0"/>
                    <a:ea typeface="AR PL SungtiL GB" charset="0"/>
                    <a:cs typeface="AR PL SungtiL GB" charset="0"/>
                  </a:defRPr>
                </a:lvl4pPr>
                <a:lvl5pPr>
                  <a:spcBef>
                    <a:spcPts val="350"/>
                  </a:spcBef>
                  <a:spcAft>
                    <a:spcPts val="60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0" algn="l"/>
                    <a:tab pos="914400" algn="l"/>
                    <a:tab pos="1828800" algn="l"/>
                    <a:tab pos="2743200" algn="l"/>
                    <a:tab pos="3657600" algn="l"/>
                    <a:tab pos="4572000" algn="l"/>
                    <a:tab pos="5486400" algn="l"/>
                    <a:tab pos="6400800" algn="l"/>
                    <a:tab pos="7315200" algn="l"/>
                    <a:tab pos="8229600" algn="l"/>
                    <a:tab pos="9144000" algn="l"/>
                    <a:tab pos="10058400" algn="l"/>
                  </a:tabLst>
                  <a:defRPr sz="1400">
                    <a:solidFill>
                      <a:srgbClr val="0F496F"/>
                    </a:solidFill>
                    <a:latin typeface="Century Gothic" panose="020B0502020202020204" pitchFamily="34" charset="0"/>
                    <a:ea typeface="AR PL SungtiL GB" charset="0"/>
                    <a:cs typeface="AR PL SungtiL GB" charset="0"/>
                  </a:defRPr>
                </a:lvl5pPr>
                <a:lvl6pPr marL="2514600" indent="-228600" defTabSz="457200" eaLnBrk="0" fontAlgn="base" hangingPunct="0">
                  <a:spcBef>
                    <a:spcPts val="350"/>
                  </a:spcBef>
                  <a:spcAft>
                    <a:spcPts val="60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0" algn="l"/>
                    <a:tab pos="914400" algn="l"/>
                    <a:tab pos="1828800" algn="l"/>
                    <a:tab pos="2743200" algn="l"/>
                    <a:tab pos="3657600" algn="l"/>
                    <a:tab pos="4572000" algn="l"/>
                    <a:tab pos="5486400" algn="l"/>
                    <a:tab pos="6400800" algn="l"/>
                    <a:tab pos="7315200" algn="l"/>
                    <a:tab pos="8229600" algn="l"/>
                    <a:tab pos="9144000" algn="l"/>
                    <a:tab pos="10058400" algn="l"/>
                  </a:tabLst>
                  <a:defRPr sz="1400">
                    <a:solidFill>
                      <a:srgbClr val="0F496F"/>
                    </a:solidFill>
                    <a:latin typeface="Century Gothic" panose="020B0502020202020204" pitchFamily="34" charset="0"/>
                    <a:ea typeface="AR PL SungtiL GB" charset="0"/>
                    <a:cs typeface="AR PL SungtiL GB" charset="0"/>
                  </a:defRPr>
                </a:lvl6pPr>
                <a:lvl7pPr marL="2971800" indent="-228600" defTabSz="457200" eaLnBrk="0" fontAlgn="base" hangingPunct="0">
                  <a:spcBef>
                    <a:spcPts val="350"/>
                  </a:spcBef>
                  <a:spcAft>
                    <a:spcPts val="60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0" algn="l"/>
                    <a:tab pos="914400" algn="l"/>
                    <a:tab pos="1828800" algn="l"/>
                    <a:tab pos="2743200" algn="l"/>
                    <a:tab pos="3657600" algn="l"/>
                    <a:tab pos="4572000" algn="l"/>
                    <a:tab pos="5486400" algn="l"/>
                    <a:tab pos="6400800" algn="l"/>
                    <a:tab pos="7315200" algn="l"/>
                    <a:tab pos="8229600" algn="l"/>
                    <a:tab pos="9144000" algn="l"/>
                    <a:tab pos="10058400" algn="l"/>
                  </a:tabLst>
                  <a:defRPr sz="1400">
                    <a:solidFill>
                      <a:srgbClr val="0F496F"/>
                    </a:solidFill>
                    <a:latin typeface="Century Gothic" panose="020B0502020202020204" pitchFamily="34" charset="0"/>
                    <a:ea typeface="AR PL SungtiL GB" charset="0"/>
                    <a:cs typeface="AR PL SungtiL GB" charset="0"/>
                  </a:defRPr>
                </a:lvl7pPr>
                <a:lvl8pPr marL="3429000" indent="-228600" defTabSz="457200" eaLnBrk="0" fontAlgn="base" hangingPunct="0">
                  <a:spcBef>
                    <a:spcPts val="350"/>
                  </a:spcBef>
                  <a:spcAft>
                    <a:spcPts val="60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0" algn="l"/>
                    <a:tab pos="914400" algn="l"/>
                    <a:tab pos="1828800" algn="l"/>
                    <a:tab pos="2743200" algn="l"/>
                    <a:tab pos="3657600" algn="l"/>
                    <a:tab pos="4572000" algn="l"/>
                    <a:tab pos="5486400" algn="l"/>
                    <a:tab pos="6400800" algn="l"/>
                    <a:tab pos="7315200" algn="l"/>
                    <a:tab pos="8229600" algn="l"/>
                    <a:tab pos="9144000" algn="l"/>
                    <a:tab pos="10058400" algn="l"/>
                  </a:tabLst>
                  <a:defRPr sz="1400">
                    <a:solidFill>
                      <a:srgbClr val="0F496F"/>
                    </a:solidFill>
                    <a:latin typeface="Century Gothic" panose="020B0502020202020204" pitchFamily="34" charset="0"/>
                    <a:ea typeface="AR PL SungtiL GB" charset="0"/>
                    <a:cs typeface="AR PL SungtiL GB" charset="0"/>
                  </a:defRPr>
                </a:lvl8pPr>
                <a:lvl9pPr marL="3886200" indent="-228600" defTabSz="457200" eaLnBrk="0" fontAlgn="base" hangingPunct="0">
                  <a:spcBef>
                    <a:spcPts val="350"/>
                  </a:spcBef>
                  <a:spcAft>
                    <a:spcPts val="60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0" algn="l"/>
                    <a:tab pos="914400" algn="l"/>
                    <a:tab pos="1828800" algn="l"/>
                    <a:tab pos="2743200" algn="l"/>
                    <a:tab pos="3657600" algn="l"/>
                    <a:tab pos="4572000" algn="l"/>
                    <a:tab pos="5486400" algn="l"/>
                    <a:tab pos="6400800" algn="l"/>
                    <a:tab pos="7315200" algn="l"/>
                    <a:tab pos="8229600" algn="l"/>
                    <a:tab pos="9144000" algn="l"/>
                    <a:tab pos="10058400" algn="l"/>
                  </a:tabLst>
                  <a:defRPr sz="1400">
                    <a:solidFill>
                      <a:srgbClr val="0F496F"/>
                    </a:solidFill>
                    <a:latin typeface="Century Gothic" panose="020B0502020202020204" pitchFamily="34" charset="0"/>
                    <a:ea typeface="AR PL SungtiL GB" charset="0"/>
                    <a:cs typeface="AR PL SungtiL GB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spcAft>
                    <a:spcPct val="0"/>
                  </a:spcAft>
                  <a:buClrTx/>
                  <a:buFontTx/>
                  <a:buNone/>
                </a:pPr>
                <a:r>
                  <a:rPr lang="id-ID" b="1" dirty="0">
                    <a:solidFill>
                      <a:srgbClr val="FF0000"/>
                    </a:solidFill>
                    <a:latin typeface="Calibri" panose="020F0502020204030204" pitchFamily="34" charset="0"/>
                  </a:rPr>
                  <a:t>D6</a:t>
                </a:r>
              </a:p>
            </p:txBody>
          </p:sp>
          <p:sp>
            <p:nvSpPr>
              <p:cNvPr id="44" name="Rectangle 16">
                <a:extLst>
                  <a:ext uri="{FF2B5EF4-FFF2-40B4-BE49-F238E27FC236}">
                    <a16:creationId xmlns:a16="http://schemas.microsoft.com/office/drawing/2014/main" id="{D2307EF6-4650-40C2-A01D-AFC1F865F7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48786" y="3696856"/>
                <a:ext cx="2929746" cy="415474"/>
              </a:xfrm>
              <a:prstGeom prst="rect">
                <a:avLst/>
              </a:prstGeom>
              <a:solidFill>
                <a:srgbClr val="FFFFFF"/>
              </a:solidFill>
              <a:ln w="15840" cap="rnd">
                <a:solidFill>
                  <a:srgbClr val="C6235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lIns="50618" tIns="26321" rIns="50618" bIns="26321" anchor="ctr"/>
              <a:lstStyle>
                <a:lvl1pPr>
                  <a:spcBef>
                    <a:spcPts val="500"/>
                  </a:spcBef>
                  <a:spcAft>
                    <a:spcPts val="60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0" algn="l"/>
                    <a:tab pos="914400" algn="l"/>
                    <a:tab pos="1828800" algn="l"/>
                    <a:tab pos="2743200" algn="l"/>
                    <a:tab pos="3657600" algn="l"/>
                    <a:tab pos="4572000" algn="l"/>
                    <a:tab pos="5486400" algn="l"/>
                    <a:tab pos="6400800" algn="l"/>
                    <a:tab pos="7315200" algn="l"/>
                    <a:tab pos="8229600" algn="l"/>
                    <a:tab pos="9144000" algn="l"/>
                    <a:tab pos="10058400" algn="l"/>
                  </a:tabLst>
                  <a:defRPr sz="2000">
                    <a:solidFill>
                      <a:srgbClr val="0F496F"/>
                    </a:solidFill>
                    <a:latin typeface="Century Gothic" panose="020B0502020202020204" pitchFamily="34" charset="0"/>
                    <a:ea typeface="AR PL SungtiL GB" charset="0"/>
                    <a:cs typeface="AR PL SungtiL GB" charset="0"/>
                  </a:defRPr>
                </a:lvl1pPr>
                <a:lvl2pPr>
                  <a:spcBef>
                    <a:spcPts val="450"/>
                  </a:spcBef>
                  <a:spcAft>
                    <a:spcPts val="60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0" algn="l"/>
                    <a:tab pos="914400" algn="l"/>
                    <a:tab pos="1828800" algn="l"/>
                    <a:tab pos="2743200" algn="l"/>
                    <a:tab pos="3657600" algn="l"/>
                    <a:tab pos="4572000" algn="l"/>
                    <a:tab pos="5486400" algn="l"/>
                    <a:tab pos="6400800" algn="l"/>
                    <a:tab pos="7315200" algn="l"/>
                    <a:tab pos="8229600" algn="l"/>
                    <a:tab pos="9144000" algn="l"/>
                    <a:tab pos="10058400" algn="l"/>
                  </a:tabLst>
                  <a:defRPr>
                    <a:solidFill>
                      <a:srgbClr val="0F496F"/>
                    </a:solidFill>
                    <a:latin typeface="Century Gothic" panose="020B0502020202020204" pitchFamily="34" charset="0"/>
                    <a:ea typeface="AR PL SungtiL GB" charset="0"/>
                    <a:cs typeface="AR PL SungtiL GB" charset="0"/>
                  </a:defRPr>
                </a:lvl2pPr>
                <a:lvl3pPr>
                  <a:spcBef>
                    <a:spcPts val="400"/>
                  </a:spcBef>
                  <a:spcAft>
                    <a:spcPts val="60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0" algn="l"/>
                    <a:tab pos="914400" algn="l"/>
                    <a:tab pos="1828800" algn="l"/>
                    <a:tab pos="2743200" algn="l"/>
                    <a:tab pos="3657600" algn="l"/>
                    <a:tab pos="4572000" algn="l"/>
                    <a:tab pos="5486400" algn="l"/>
                    <a:tab pos="6400800" algn="l"/>
                    <a:tab pos="7315200" algn="l"/>
                    <a:tab pos="8229600" algn="l"/>
                    <a:tab pos="9144000" algn="l"/>
                    <a:tab pos="10058400" algn="l"/>
                  </a:tabLst>
                  <a:defRPr sz="1600">
                    <a:solidFill>
                      <a:srgbClr val="0F496F"/>
                    </a:solidFill>
                    <a:latin typeface="Century Gothic" panose="020B0502020202020204" pitchFamily="34" charset="0"/>
                    <a:ea typeface="AR PL SungtiL GB" charset="0"/>
                    <a:cs typeface="AR PL SungtiL GB" charset="0"/>
                  </a:defRPr>
                </a:lvl3pPr>
                <a:lvl4pPr>
                  <a:spcBef>
                    <a:spcPts val="350"/>
                  </a:spcBef>
                  <a:spcAft>
                    <a:spcPts val="60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0" algn="l"/>
                    <a:tab pos="914400" algn="l"/>
                    <a:tab pos="1828800" algn="l"/>
                    <a:tab pos="2743200" algn="l"/>
                    <a:tab pos="3657600" algn="l"/>
                    <a:tab pos="4572000" algn="l"/>
                    <a:tab pos="5486400" algn="l"/>
                    <a:tab pos="6400800" algn="l"/>
                    <a:tab pos="7315200" algn="l"/>
                    <a:tab pos="8229600" algn="l"/>
                    <a:tab pos="9144000" algn="l"/>
                    <a:tab pos="10058400" algn="l"/>
                  </a:tabLst>
                  <a:defRPr sz="1400">
                    <a:solidFill>
                      <a:srgbClr val="0F496F"/>
                    </a:solidFill>
                    <a:latin typeface="Century Gothic" panose="020B0502020202020204" pitchFamily="34" charset="0"/>
                    <a:ea typeface="AR PL SungtiL GB" charset="0"/>
                    <a:cs typeface="AR PL SungtiL GB" charset="0"/>
                  </a:defRPr>
                </a:lvl4pPr>
                <a:lvl5pPr>
                  <a:spcBef>
                    <a:spcPts val="350"/>
                  </a:spcBef>
                  <a:spcAft>
                    <a:spcPts val="60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0" algn="l"/>
                    <a:tab pos="914400" algn="l"/>
                    <a:tab pos="1828800" algn="l"/>
                    <a:tab pos="2743200" algn="l"/>
                    <a:tab pos="3657600" algn="l"/>
                    <a:tab pos="4572000" algn="l"/>
                    <a:tab pos="5486400" algn="l"/>
                    <a:tab pos="6400800" algn="l"/>
                    <a:tab pos="7315200" algn="l"/>
                    <a:tab pos="8229600" algn="l"/>
                    <a:tab pos="9144000" algn="l"/>
                    <a:tab pos="10058400" algn="l"/>
                  </a:tabLst>
                  <a:defRPr sz="1400">
                    <a:solidFill>
                      <a:srgbClr val="0F496F"/>
                    </a:solidFill>
                    <a:latin typeface="Century Gothic" panose="020B0502020202020204" pitchFamily="34" charset="0"/>
                    <a:ea typeface="AR PL SungtiL GB" charset="0"/>
                    <a:cs typeface="AR PL SungtiL GB" charset="0"/>
                  </a:defRPr>
                </a:lvl5pPr>
                <a:lvl6pPr marL="2514600" indent="-228600" defTabSz="457200" eaLnBrk="0" fontAlgn="base" hangingPunct="0">
                  <a:spcBef>
                    <a:spcPts val="350"/>
                  </a:spcBef>
                  <a:spcAft>
                    <a:spcPts val="60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0" algn="l"/>
                    <a:tab pos="914400" algn="l"/>
                    <a:tab pos="1828800" algn="l"/>
                    <a:tab pos="2743200" algn="l"/>
                    <a:tab pos="3657600" algn="l"/>
                    <a:tab pos="4572000" algn="l"/>
                    <a:tab pos="5486400" algn="l"/>
                    <a:tab pos="6400800" algn="l"/>
                    <a:tab pos="7315200" algn="l"/>
                    <a:tab pos="8229600" algn="l"/>
                    <a:tab pos="9144000" algn="l"/>
                    <a:tab pos="10058400" algn="l"/>
                  </a:tabLst>
                  <a:defRPr sz="1400">
                    <a:solidFill>
                      <a:srgbClr val="0F496F"/>
                    </a:solidFill>
                    <a:latin typeface="Century Gothic" panose="020B0502020202020204" pitchFamily="34" charset="0"/>
                    <a:ea typeface="AR PL SungtiL GB" charset="0"/>
                    <a:cs typeface="AR PL SungtiL GB" charset="0"/>
                  </a:defRPr>
                </a:lvl6pPr>
                <a:lvl7pPr marL="2971800" indent="-228600" defTabSz="457200" eaLnBrk="0" fontAlgn="base" hangingPunct="0">
                  <a:spcBef>
                    <a:spcPts val="350"/>
                  </a:spcBef>
                  <a:spcAft>
                    <a:spcPts val="60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0" algn="l"/>
                    <a:tab pos="914400" algn="l"/>
                    <a:tab pos="1828800" algn="l"/>
                    <a:tab pos="2743200" algn="l"/>
                    <a:tab pos="3657600" algn="l"/>
                    <a:tab pos="4572000" algn="l"/>
                    <a:tab pos="5486400" algn="l"/>
                    <a:tab pos="6400800" algn="l"/>
                    <a:tab pos="7315200" algn="l"/>
                    <a:tab pos="8229600" algn="l"/>
                    <a:tab pos="9144000" algn="l"/>
                    <a:tab pos="10058400" algn="l"/>
                  </a:tabLst>
                  <a:defRPr sz="1400">
                    <a:solidFill>
                      <a:srgbClr val="0F496F"/>
                    </a:solidFill>
                    <a:latin typeface="Century Gothic" panose="020B0502020202020204" pitchFamily="34" charset="0"/>
                    <a:ea typeface="AR PL SungtiL GB" charset="0"/>
                    <a:cs typeface="AR PL SungtiL GB" charset="0"/>
                  </a:defRPr>
                </a:lvl7pPr>
                <a:lvl8pPr marL="3429000" indent="-228600" defTabSz="457200" eaLnBrk="0" fontAlgn="base" hangingPunct="0">
                  <a:spcBef>
                    <a:spcPts val="350"/>
                  </a:spcBef>
                  <a:spcAft>
                    <a:spcPts val="60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0" algn="l"/>
                    <a:tab pos="914400" algn="l"/>
                    <a:tab pos="1828800" algn="l"/>
                    <a:tab pos="2743200" algn="l"/>
                    <a:tab pos="3657600" algn="l"/>
                    <a:tab pos="4572000" algn="l"/>
                    <a:tab pos="5486400" algn="l"/>
                    <a:tab pos="6400800" algn="l"/>
                    <a:tab pos="7315200" algn="l"/>
                    <a:tab pos="8229600" algn="l"/>
                    <a:tab pos="9144000" algn="l"/>
                    <a:tab pos="10058400" algn="l"/>
                  </a:tabLst>
                  <a:defRPr sz="1400">
                    <a:solidFill>
                      <a:srgbClr val="0F496F"/>
                    </a:solidFill>
                    <a:latin typeface="Century Gothic" panose="020B0502020202020204" pitchFamily="34" charset="0"/>
                    <a:ea typeface="AR PL SungtiL GB" charset="0"/>
                    <a:cs typeface="AR PL SungtiL GB" charset="0"/>
                  </a:defRPr>
                </a:lvl8pPr>
                <a:lvl9pPr marL="3886200" indent="-228600" defTabSz="457200" eaLnBrk="0" fontAlgn="base" hangingPunct="0">
                  <a:spcBef>
                    <a:spcPts val="350"/>
                  </a:spcBef>
                  <a:spcAft>
                    <a:spcPts val="60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0" algn="l"/>
                    <a:tab pos="914400" algn="l"/>
                    <a:tab pos="1828800" algn="l"/>
                    <a:tab pos="2743200" algn="l"/>
                    <a:tab pos="3657600" algn="l"/>
                    <a:tab pos="4572000" algn="l"/>
                    <a:tab pos="5486400" algn="l"/>
                    <a:tab pos="6400800" algn="l"/>
                    <a:tab pos="7315200" algn="l"/>
                    <a:tab pos="8229600" algn="l"/>
                    <a:tab pos="9144000" algn="l"/>
                    <a:tab pos="10058400" algn="l"/>
                  </a:tabLst>
                  <a:defRPr sz="1400">
                    <a:solidFill>
                      <a:srgbClr val="0F496F"/>
                    </a:solidFill>
                    <a:latin typeface="Century Gothic" panose="020B0502020202020204" pitchFamily="34" charset="0"/>
                    <a:ea typeface="AR PL SungtiL GB" charset="0"/>
                    <a:cs typeface="AR PL SungtiL GB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spcAft>
                    <a:spcPct val="0"/>
                  </a:spcAft>
                  <a:buClrTx/>
                  <a:buFontTx/>
                  <a:buNone/>
                </a:pPr>
                <a:r>
                  <a:rPr lang="id-ID" sz="1100" b="1" dirty="0">
                    <a:solidFill>
                      <a:srgbClr val="000000"/>
                    </a:solidFill>
                    <a:latin typeface="Calibri" panose="020F0502020204030204" pitchFamily="34" charset="0"/>
                  </a:rPr>
                  <a:t>D4: DEMONITIZATION</a:t>
                </a:r>
                <a:endParaRPr lang="en-US" sz="1100" b="1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  <a:p>
                <a:pPr algn="ctr" eaLnBrk="1" hangingPunct="1">
                  <a:spcBef>
                    <a:spcPct val="0"/>
                  </a:spcBef>
                  <a:spcAft>
                    <a:spcPct val="0"/>
                  </a:spcAft>
                  <a:buClrTx/>
                  <a:buFontTx/>
                  <a:buNone/>
                </a:pPr>
                <a:r>
                  <a:rPr lang="en-US" sz="1100" b="1" dirty="0" err="1">
                    <a:solidFill>
                      <a:srgbClr val="000000"/>
                    </a:solidFill>
                    <a:latin typeface="Calibri" panose="020F0502020204030204" pitchFamily="34" charset="0"/>
                  </a:rPr>
                  <a:t>Semakin</a:t>
                </a:r>
                <a:r>
                  <a:rPr lang="en-US" sz="1100" b="1" dirty="0">
                    <a:solidFill>
                      <a:srgbClr val="000000"/>
                    </a:solidFill>
                    <a:latin typeface="Calibri" panose="020F0502020204030204" pitchFamily="34" charset="0"/>
                  </a:rPr>
                  <a:t> </a:t>
                </a:r>
                <a:r>
                  <a:rPr lang="en-US" sz="1100" b="1" dirty="0" err="1">
                    <a:solidFill>
                      <a:srgbClr val="000000"/>
                    </a:solidFill>
                    <a:latin typeface="Calibri" panose="020F0502020204030204" pitchFamily="34" charset="0"/>
                  </a:rPr>
                  <a:t>Murah</a:t>
                </a:r>
                <a:r>
                  <a:rPr lang="en-US" sz="1100" b="1" dirty="0">
                    <a:solidFill>
                      <a:srgbClr val="000000"/>
                    </a:solidFill>
                    <a:latin typeface="Calibri" panose="020F0502020204030204" pitchFamily="34" charset="0"/>
                  </a:rPr>
                  <a:t> </a:t>
                </a:r>
                <a:r>
                  <a:rPr lang="en-US" sz="1100" b="1" dirty="0" err="1">
                    <a:solidFill>
                      <a:srgbClr val="000000"/>
                    </a:solidFill>
                    <a:latin typeface="Calibri" panose="020F0502020204030204" pitchFamily="34" charset="0"/>
                  </a:rPr>
                  <a:t>Mendekati</a:t>
                </a:r>
                <a:r>
                  <a:rPr lang="en-US" sz="1100" b="1" dirty="0">
                    <a:solidFill>
                      <a:srgbClr val="000000"/>
                    </a:solidFill>
                    <a:latin typeface="Calibri" panose="020F0502020204030204" pitchFamily="34" charset="0"/>
                  </a:rPr>
                  <a:t> Gratis</a:t>
                </a:r>
                <a:endParaRPr lang="id-ID" sz="1100" b="1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45" name="Rectangle 17">
                <a:extLst>
                  <a:ext uri="{FF2B5EF4-FFF2-40B4-BE49-F238E27FC236}">
                    <a16:creationId xmlns:a16="http://schemas.microsoft.com/office/drawing/2014/main" id="{1A627E34-E5BB-4631-8702-8FD980DFF9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48786" y="3141703"/>
                <a:ext cx="2929746" cy="415474"/>
              </a:xfrm>
              <a:prstGeom prst="rect">
                <a:avLst/>
              </a:prstGeom>
              <a:solidFill>
                <a:srgbClr val="FFFFFF"/>
              </a:solidFill>
              <a:ln w="15840" cap="rnd">
                <a:solidFill>
                  <a:srgbClr val="C6235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lIns="50618" tIns="26321" rIns="50618" bIns="26321" anchor="ctr"/>
              <a:lstStyle>
                <a:lvl1pPr>
                  <a:spcBef>
                    <a:spcPts val="500"/>
                  </a:spcBef>
                  <a:spcAft>
                    <a:spcPts val="60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0" algn="l"/>
                    <a:tab pos="914400" algn="l"/>
                    <a:tab pos="1828800" algn="l"/>
                    <a:tab pos="2743200" algn="l"/>
                    <a:tab pos="3657600" algn="l"/>
                    <a:tab pos="4572000" algn="l"/>
                    <a:tab pos="5486400" algn="l"/>
                    <a:tab pos="6400800" algn="l"/>
                    <a:tab pos="7315200" algn="l"/>
                    <a:tab pos="8229600" algn="l"/>
                    <a:tab pos="9144000" algn="l"/>
                    <a:tab pos="10058400" algn="l"/>
                  </a:tabLst>
                  <a:defRPr sz="2000">
                    <a:solidFill>
                      <a:srgbClr val="0F496F"/>
                    </a:solidFill>
                    <a:latin typeface="Century Gothic" panose="020B0502020202020204" pitchFamily="34" charset="0"/>
                    <a:ea typeface="AR PL SungtiL GB" charset="0"/>
                    <a:cs typeface="AR PL SungtiL GB" charset="0"/>
                  </a:defRPr>
                </a:lvl1pPr>
                <a:lvl2pPr>
                  <a:spcBef>
                    <a:spcPts val="450"/>
                  </a:spcBef>
                  <a:spcAft>
                    <a:spcPts val="60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0" algn="l"/>
                    <a:tab pos="914400" algn="l"/>
                    <a:tab pos="1828800" algn="l"/>
                    <a:tab pos="2743200" algn="l"/>
                    <a:tab pos="3657600" algn="l"/>
                    <a:tab pos="4572000" algn="l"/>
                    <a:tab pos="5486400" algn="l"/>
                    <a:tab pos="6400800" algn="l"/>
                    <a:tab pos="7315200" algn="l"/>
                    <a:tab pos="8229600" algn="l"/>
                    <a:tab pos="9144000" algn="l"/>
                    <a:tab pos="10058400" algn="l"/>
                  </a:tabLst>
                  <a:defRPr>
                    <a:solidFill>
                      <a:srgbClr val="0F496F"/>
                    </a:solidFill>
                    <a:latin typeface="Century Gothic" panose="020B0502020202020204" pitchFamily="34" charset="0"/>
                    <a:ea typeface="AR PL SungtiL GB" charset="0"/>
                    <a:cs typeface="AR PL SungtiL GB" charset="0"/>
                  </a:defRPr>
                </a:lvl2pPr>
                <a:lvl3pPr>
                  <a:spcBef>
                    <a:spcPts val="400"/>
                  </a:spcBef>
                  <a:spcAft>
                    <a:spcPts val="60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0" algn="l"/>
                    <a:tab pos="914400" algn="l"/>
                    <a:tab pos="1828800" algn="l"/>
                    <a:tab pos="2743200" algn="l"/>
                    <a:tab pos="3657600" algn="l"/>
                    <a:tab pos="4572000" algn="l"/>
                    <a:tab pos="5486400" algn="l"/>
                    <a:tab pos="6400800" algn="l"/>
                    <a:tab pos="7315200" algn="l"/>
                    <a:tab pos="8229600" algn="l"/>
                    <a:tab pos="9144000" algn="l"/>
                    <a:tab pos="10058400" algn="l"/>
                  </a:tabLst>
                  <a:defRPr sz="1600">
                    <a:solidFill>
                      <a:srgbClr val="0F496F"/>
                    </a:solidFill>
                    <a:latin typeface="Century Gothic" panose="020B0502020202020204" pitchFamily="34" charset="0"/>
                    <a:ea typeface="AR PL SungtiL GB" charset="0"/>
                    <a:cs typeface="AR PL SungtiL GB" charset="0"/>
                  </a:defRPr>
                </a:lvl3pPr>
                <a:lvl4pPr>
                  <a:spcBef>
                    <a:spcPts val="350"/>
                  </a:spcBef>
                  <a:spcAft>
                    <a:spcPts val="60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0" algn="l"/>
                    <a:tab pos="914400" algn="l"/>
                    <a:tab pos="1828800" algn="l"/>
                    <a:tab pos="2743200" algn="l"/>
                    <a:tab pos="3657600" algn="l"/>
                    <a:tab pos="4572000" algn="l"/>
                    <a:tab pos="5486400" algn="l"/>
                    <a:tab pos="6400800" algn="l"/>
                    <a:tab pos="7315200" algn="l"/>
                    <a:tab pos="8229600" algn="l"/>
                    <a:tab pos="9144000" algn="l"/>
                    <a:tab pos="10058400" algn="l"/>
                  </a:tabLst>
                  <a:defRPr sz="1400">
                    <a:solidFill>
                      <a:srgbClr val="0F496F"/>
                    </a:solidFill>
                    <a:latin typeface="Century Gothic" panose="020B0502020202020204" pitchFamily="34" charset="0"/>
                    <a:ea typeface="AR PL SungtiL GB" charset="0"/>
                    <a:cs typeface="AR PL SungtiL GB" charset="0"/>
                  </a:defRPr>
                </a:lvl4pPr>
                <a:lvl5pPr>
                  <a:spcBef>
                    <a:spcPts val="350"/>
                  </a:spcBef>
                  <a:spcAft>
                    <a:spcPts val="60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0" algn="l"/>
                    <a:tab pos="914400" algn="l"/>
                    <a:tab pos="1828800" algn="l"/>
                    <a:tab pos="2743200" algn="l"/>
                    <a:tab pos="3657600" algn="l"/>
                    <a:tab pos="4572000" algn="l"/>
                    <a:tab pos="5486400" algn="l"/>
                    <a:tab pos="6400800" algn="l"/>
                    <a:tab pos="7315200" algn="l"/>
                    <a:tab pos="8229600" algn="l"/>
                    <a:tab pos="9144000" algn="l"/>
                    <a:tab pos="10058400" algn="l"/>
                  </a:tabLst>
                  <a:defRPr sz="1400">
                    <a:solidFill>
                      <a:srgbClr val="0F496F"/>
                    </a:solidFill>
                    <a:latin typeface="Century Gothic" panose="020B0502020202020204" pitchFamily="34" charset="0"/>
                    <a:ea typeface="AR PL SungtiL GB" charset="0"/>
                    <a:cs typeface="AR PL SungtiL GB" charset="0"/>
                  </a:defRPr>
                </a:lvl5pPr>
                <a:lvl6pPr marL="2514600" indent="-228600" defTabSz="457200" eaLnBrk="0" fontAlgn="base" hangingPunct="0">
                  <a:spcBef>
                    <a:spcPts val="350"/>
                  </a:spcBef>
                  <a:spcAft>
                    <a:spcPts val="60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0" algn="l"/>
                    <a:tab pos="914400" algn="l"/>
                    <a:tab pos="1828800" algn="l"/>
                    <a:tab pos="2743200" algn="l"/>
                    <a:tab pos="3657600" algn="l"/>
                    <a:tab pos="4572000" algn="l"/>
                    <a:tab pos="5486400" algn="l"/>
                    <a:tab pos="6400800" algn="l"/>
                    <a:tab pos="7315200" algn="l"/>
                    <a:tab pos="8229600" algn="l"/>
                    <a:tab pos="9144000" algn="l"/>
                    <a:tab pos="10058400" algn="l"/>
                  </a:tabLst>
                  <a:defRPr sz="1400">
                    <a:solidFill>
                      <a:srgbClr val="0F496F"/>
                    </a:solidFill>
                    <a:latin typeface="Century Gothic" panose="020B0502020202020204" pitchFamily="34" charset="0"/>
                    <a:ea typeface="AR PL SungtiL GB" charset="0"/>
                    <a:cs typeface="AR PL SungtiL GB" charset="0"/>
                  </a:defRPr>
                </a:lvl6pPr>
                <a:lvl7pPr marL="2971800" indent="-228600" defTabSz="457200" eaLnBrk="0" fontAlgn="base" hangingPunct="0">
                  <a:spcBef>
                    <a:spcPts val="350"/>
                  </a:spcBef>
                  <a:spcAft>
                    <a:spcPts val="60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0" algn="l"/>
                    <a:tab pos="914400" algn="l"/>
                    <a:tab pos="1828800" algn="l"/>
                    <a:tab pos="2743200" algn="l"/>
                    <a:tab pos="3657600" algn="l"/>
                    <a:tab pos="4572000" algn="l"/>
                    <a:tab pos="5486400" algn="l"/>
                    <a:tab pos="6400800" algn="l"/>
                    <a:tab pos="7315200" algn="l"/>
                    <a:tab pos="8229600" algn="l"/>
                    <a:tab pos="9144000" algn="l"/>
                    <a:tab pos="10058400" algn="l"/>
                  </a:tabLst>
                  <a:defRPr sz="1400">
                    <a:solidFill>
                      <a:srgbClr val="0F496F"/>
                    </a:solidFill>
                    <a:latin typeface="Century Gothic" panose="020B0502020202020204" pitchFamily="34" charset="0"/>
                    <a:ea typeface="AR PL SungtiL GB" charset="0"/>
                    <a:cs typeface="AR PL SungtiL GB" charset="0"/>
                  </a:defRPr>
                </a:lvl7pPr>
                <a:lvl8pPr marL="3429000" indent="-228600" defTabSz="457200" eaLnBrk="0" fontAlgn="base" hangingPunct="0">
                  <a:spcBef>
                    <a:spcPts val="350"/>
                  </a:spcBef>
                  <a:spcAft>
                    <a:spcPts val="60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0" algn="l"/>
                    <a:tab pos="914400" algn="l"/>
                    <a:tab pos="1828800" algn="l"/>
                    <a:tab pos="2743200" algn="l"/>
                    <a:tab pos="3657600" algn="l"/>
                    <a:tab pos="4572000" algn="l"/>
                    <a:tab pos="5486400" algn="l"/>
                    <a:tab pos="6400800" algn="l"/>
                    <a:tab pos="7315200" algn="l"/>
                    <a:tab pos="8229600" algn="l"/>
                    <a:tab pos="9144000" algn="l"/>
                    <a:tab pos="10058400" algn="l"/>
                  </a:tabLst>
                  <a:defRPr sz="1400">
                    <a:solidFill>
                      <a:srgbClr val="0F496F"/>
                    </a:solidFill>
                    <a:latin typeface="Century Gothic" panose="020B0502020202020204" pitchFamily="34" charset="0"/>
                    <a:ea typeface="AR PL SungtiL GB" charset="0"/>
                    <a:cs typeface="AR PL SungtiL GB" charset="0"/>
                  </a:defRPr>
                </a:lvl8pPr>
                <a:lvl9pPr marL="3886200" indent="-228600" defTabSz="457200" eaLnBrk="0" fontAlgn="base" hangingPunct="0">
                  <a:spcBef>
                    <a:spcPts val="350"/>
                  </a:spcBef>
                  <a:spcAft>
                    <a:spcPts val="60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0" algn="l"/>
                    <a:tab pos="914400" algn="l"/>
                    <a:tab pos="1828800" algn="l"/>
                    <a:tab pos="2743200" algn="l"/>
                    <a:tab pos="3657600" algn="l"/>
                    <a:tab pos="4572000" algn="l"/>
                    <a:tab pos="5486400" algn="l"/>
                    <a:tab pos="6400800" algn="l"/>
                    <a:tab pos="7315200" algn="l"/>
                    <a:tab pos="8229600" algn="l"/>
                    <a:tab pos="9144000" algn="l"/>
                    <a:tab pos="10058400" algn="l"/>
                  </a:tabLst>
                  <a:defRPr sz="1400">
                    <a:solidFill>
                      <a:srgbClr val="0F496F"/>
                    </a:solidFill>
                    <a:latin typeface="Century Gothic" panose="020B0502020202020204" pitchFamily="34" charset="0"/>
                    <a:ea typeface="AR PL SungtiL GB" charset="0"/>
                    <a:cs typeface="AR PL SungtiL GB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spcAft>
                    <a:spcPct val="0"/>
                  </a:spcAft>
                  <a:buClrTx/>
                </a:pPr>
                <a:r>
                  <a:rPr lang="id-ID" sz="1100" b="1" dirty="0">
                    <a:solidFill>
                      <a:srgbClr val="000000"/>
                    </a:solidFill>
                    <a:latin typeface="Calibri" panose="020F0502020204030204" pitchFamily="34" charset="0"/>
                  </a:rPr>
                  <a:t>D5: DEMATERIALIZATION</a:t>
                </a:r>
                <a:endParaRPr lang="en-US" sz="1100" b="1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  <a:p>
                <a:pPr algn="ctr" eaLnBrk="1" hangingPunct="1">
                  <a:spcBef>
                    <a:spcPct val="0"/>
                  </a:spcBef>
                  <a:spcAft>
                    <a:spcPct val="0"/>
                  </a:spcAft>
                  <a:buClrTx/>
                </a:pPr>
                <a:r>
                  <a:rPr lang="en-US" sz="1100" b="1" dirty="0" err="1">
                    <a:solidFill>
                      <a:srgbClr val="000000"/>
                    </a:solidFill>
                    <a:latin typeface="Calibri" panose="020F0502020204030204" pitchFamily="34" charset="0"/>
                  </a:rPr>
                  <a:t>Tidak</a:t>
                </a:r>
                <a:r>
                  <a:rPr lang="en-US" sz="1100" b="1" dirty="0">
                    <a:solidFill>
                      <a:srgbClr val="000000"/>
                    </a:solidFill>
                    <a:latin typeface="Calibri" panose="020F0502020204030204" pitchFamily="34" charset="0"/>
                  </a:rPr>
                  <a:t> </a:t>
                </a:r>
                <a:r>
                  <a:rPr lang="en-US" sz="1100" b="1" dirty="0" err="1">
                    <a:solidFill>
                      <a:srgbClr val="000000"/>
                    </a:solidFill>
                    <a:latin typeface="Calibri" panose="020F0502020204030204" pitchFamily="34" charset="0"/>
                  </a:rPr>
                  <a:t>Perlu</a:t>
                </a:r>
                <a:r>
                  <a:rPr lang="en-US" sz="1100" b="1" dirty="0">
                    <a:solidFill>
                      <a:srgbClr val="000000"/>
                    </a:solidFill>
                    <a:latin typeface="Calibri" panose="020F0502020204030204" pitchFamily="34" charset="0"/>
                  </a:rPr>
                  <a:t> </a:t>
                </a:r>
                <a:r>
                  <a:rPr lang="en-US" sz="1100" b="1" dirty="0" err="1">
                    <a:solidFill>
                      <a:srgbClr val="000000"/>
                    </a:solidFill>
                    <a:latin typeface="Calibri" panose="020F0502020204030204" pitchFamily="34" charset="0"/>
                  </a:rPr>
                  <a:t>Wadah</a:t>
                </a:r>
                <a:r>
                  <a:rPr lang="en-US" sz="1100" b="1" dirty="0">
                    <a:solidFill>
                      <a:srgbClr val="000000"/>
                    </a:solidFill>
                    <a:latin typeface="Calibri" panose="020F0502020204030204" pitchFamily="34" charset="0"/>
                  </a:rPr>
                  <a:t> </a:t>
                </a:r>
                <a:r>
                  <a:rPr lang="en-US" sz="1100" b="1" dirty="0" err="1">
                    <a:solidFill>
                      <a:srgbClr val="000000"/>
                    </a:solidFill>
                    <a:latin typeface="Calibri" panose="020F0502020204030204" pitchFamily="34" charset="0"/>
                  </a:rPr>
                  <a:t>Material</a:t>
                </a:r>
                <a:r>
                  <a:rPr lang="en-US" sz="1100" b="1" dirty="0" err="1">
                    <a:solidFill>
                      <a:srgbClr val="000000"/>
                    </a:solidFill>
                    <a:latin typeface="Calibri" panose="020F0502020204030204" pitchFamily="34" charset="0"/>
                    <a:sym typeface="Wingdings" panose="05000000000000000000" pitchFamily="2" charset="2"/>
                  </a:rPr>
                  <a:t>Cloud</a:t>
                </a:r>
                <a:endParaRPr lang="en-US" sz="1100" b="1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46" name="Rectangle 18">
                <a:extLst>
                  <a:ext uri="{FF2B5EF4-FFF2-40B4-BE49-F238E27FC236}">
                    <a16:creationId xmlns:a16="http://schemas.microsoft.com/office/drawing/2014/main" id="{B06D635E-10A2-4052-9D05-1C5D60ADC3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48786" y="4230187"/>
                <a:ext cx="2929746" cy="415474"/>
              </a:xfrm>
              <a:prstGeom prst="rect">
                <a:avLst/>
              </a:prstGeom>
              <a:solidFill>
                <a:srgbClr val="FFFFFF"/>
              </a:solidFill>
              <a:ln w="15840" cap="rnd">
                <a:solidFill>
                  <a:srgbClr val="C6235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lIns="50618" tIns="26321" rIns="50618" bIns="26321" anchor="ctr"/>
              <a:lstStyle>
                <a:lvl1pPr>
                  <a:spcBef>
                    <a:spcPts val="500"/>
                  </a:spcBef>
                  <a:spcAft>
                    <a:spcPts val="60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0" algn="l"/>
                    <a:tab pos="914400" algn="l"/>
                    <a:tab pos="1828800" algn="l"/>
                    <a:tab pos="2743200" algn="l"/>
                    <a:tab pos="3657600" algn="l"/>
                    <a:tab pos="4572000" algn="l"/>
                    <a:tab pos="5486400" algn="l"/>
                    <a:tab pos="6400800" algn="l"/>
                    <a:tab pos="7315200" algn="l"/>
                    <a:tab pos="8229600" algn="l"/>
                    <a:tab pos="9144000" algn="l"/>
                    <a:tab pos="10058400" algn="l"/>
                  </a:tabLst>
                  <a:defRPr sz="2000">
                    <a:solidFill>
                      <a:srgbClr val="0F496F"/>
                    </a:solidFill>
                    <a:latin typeface="Century Gothic" panose="020B0502020202020204" pitchFamily="34" charset="0"/>
                    <a:ea typeface="AR PL SungtiL GB" charset="0"/>
                    <a:cs typeface="AR PL SungtiL GB" charset="0"/>
                  </a:defRPr>
                </a:lvl1pPr>
                <a:lvl2pPr>
                  <a:spcBef>
                    <a:spcPts val="450"/>
                  </a:spcBef>
                  <a:spcAft>
                    <a:spcPts val="60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0" algn="l"/>
                    <a:tab pos="914400" algn="l"/>
                    <a:tab pos="1828800" algn="l"/>
                    <a:tab pos="2743200" algn="l"/>
                    <a:tab pos="3657600" algn="l"/>
                    <a:tab pos="4572000" algn="l"/>
                    <a:tab pos="5486400" algn="l"/>
                    <a:tab pos="6400800" algn="l"/>
                    <a:tab pos="7315200" algn="l"/>
                    <a:tab pos="8229600" algn="l"/>
                    <a:tab pos="9144000" algn="l"/>
                    <a:tab pos="10058400" algn="l"/>
                  </a:tabLst>
                  <a:defRPr>
                    <a:solidFill>
                      <a:srgbClr val="0F496F"/>
                    </a:solidFill>
                    <a:latin typeface="Century Gothic" panose="020B0502020202020204" pitchFamily="34" charset="0"/>
                    <a:ea typeface="AR PL SungtiL GB" charset="0"/>
                    <a:cs typeface="AR PL SungtiL GB" charset="0"/>
                  </a:defRPr>
                </a:lvl2pPr>
                <a:lvl3pPr>
                  <a:spcBef>
                    <a:spcPts val="400"/>
                  </a:spcBef>
                  <a:spcAft>
                    <a:spcPts val="60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0" algn="l"/>
                    <a:tab pos="914400" algn="l"/>
                    <a:tab pos="1828800" algn="l"/>
                    <a:tab pos="2743200" algn="l"/>
                    <a:tab pos="3657600" algn="l"/>
                    <a:tab pos="4572000" algn="l"/>
                    <a:tab pos="5486400" algn="l"/>
                    <a:tab pos="6400800" algn="l"/>
                    <a:tab pos="7315200" algn="l"/>
                    <a:tab pos="8229600" algn="l"/>
                    <a:tab pos="9144000" algn="l"/>
                    <a:tab pos="10058400" algn="l"/>
                  </a:tabLst>
                  <a:defRPr sz="1600">
                    <a:solidFill>
                      <a:srgbClr val="0F496F"/>
                    </a:solidFill>
                    <a:latin typeface="Century Gothic" panose="020B0502020202020204" pitchFamily="34" charset="0"/>
                    <a:ea typeface="AR PL SungtiL GB" charset="0"/>
                    <a:cs typeface="AR PL SungtiL GB" charset="0"/>
                  </a:defRPr>
                </a:lvl3pPr>
                <a:lvl4pPr>
                  <a:spcBef>
                    <a:spcPts val="350"/>
                  </a:spcBef>
                  <a:spcAft>
                    <a:spcPts val="60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0" algn="l"/>
                    <a:tab pos="914400" algn="l"/>
                    <a:tab pos="1828800" algn="l"/>
                    <a:tab pos="2743200" algn="l"/>
                    <a:tab pos="3657600" algn="l"/>
                    <a:tab pos="4572000" algn="l"/>
                    <a:tab pos="5486400" algn="l"/>
                    <a:tab pos="6400800" algn="l"/>
                    <a:tab pos="7315200" algn="l"/>
                    <a:tab pos="8229600" algn="l"/>
                    <a:tab pos="9144000" algn="l"/>
                    <a:tab pos="10058400" algn="l"/>
                  </a:tabLst>
                  <a:defRPr sz="1400">
                    <a:solidFill>
                      <a:srgbClr val="0F496F"/>
                    </a:solidFill>
                    <a:latin typeface="Century Gothic" panose="020B0502020202020204" pitchFamily="34" charset="0"/>
                    <a:ea typeface="AR PL SungtiL GB" charset="0"/>
                    <a:cs typeface="AR PL SungtiL GB" charset="0"/>
                  </a:defRPr>
                </a:lvl4pPr>
                <a:lvl5pPr>
                  <a:spcBef>
                    <a:spcPts val="350"/>
                  </a:spcBef>
                  <a:spcAft>
                    <a:spcPts val="60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0" algn="l"/>
                    <a:tab pos="914400" algn="l"/>
                    <a:tab pos="1828800" algn="l"/>
                    <a:tab pos="2743200" algn="l"/>
                    <a:tab pos="3657600" algn="l"/>
                    <a:tab pos="4572000" algn="l"/>
                    <a:tab pos="5486400" algn="l"/>
                    <a:tab pos="6400800" algn="l"/>
                    <a:tab pos="7315200" algn="l"/>
                    <a:tab pos="8229600" algn="l"/>
                    <a:tab pos="9144000" algn="l"/>
                    <a:tab pos="10058400" algn="l"/>
                  </a:tabLst>
                  <a:defRPr sz="1400">
                    <a:solidFill>
                      <a:srgbClr val="0F496F"/>
                    </a:solidFill>
                    <a:latin typeface="Century Gothic" panose="020B0502020202020204" pitchFamily="34" charset="0"/>
                    <a:ea typeface="AR PL SungtiL GB" charset="0"/>
                    <a:cs typeface="AR PL SungtiL GB" charset="0"/>
                  </a:defRPr>
                </a:lvl5pPr>
                <a:lvl6pPr marL="2514600" indent="-228600" defTabSz="457200" eaLnBrk="0" fontAlgn="base" hangingPunct="0">
                  <a:spcBef>
                    <a:spcPts val="350"/>
                  </a:spcBef>
                  <a:spcAft>
                    <a:spcPts val="60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0" algn="l"/>
                    <a:tab pos="914400" algn="l"/>
                    <a:tab pos="1828800" algn="l"/>
                    <a:tab pos="2743200" algn="l"/>
                    <a:tab pos="3657600" algn="l"/>
                    <a:tab pos="4572000" algn="l"/>
                    <a:tab pos="5486400" algn="l"/>
                    <a:tab pos="6400800" algn="l"/>
                    <a:tab pos="7315200" algn="l"/>
                    <a:tab pos="8229600" algn="l"/>
                    <a:tab pos="9144000" algn="l"/>
                    <a:tab pos="10058400" algn="l"/>
                  </a:tabLst>
                  <a:defRPr sz="1400">
                    <a:solidFill>
                      <a:srgbClr val="0F496F"/>
                    </a:solidFill>
                    <a:latin typeface="Century Gothic" panose="020B0502020202020204" pitchFamily="34" charset="0"/>
                    <a:ea typeface="AR PL SungtiL GB" charset="0"/>
                    <a:cs typeface="AR PL SungtiL GB" charset="0"/>
                  </a:defRPr>
                </a:lvl6pPr>
                <a:lvl7pPr marL="2971800" indent="-228600" defTabSz="457200" eaLnBrk="0" fontAlgn="base" hangingPunct="0">
                  <a:spcBef>
                    <a:spcPts val="350"/>
                  </a:spcBef>
                  <a:spcAft>
                    <a:spcPts val="60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0" algn="l"/>
                    <a:tab pos="914400" algn="l"/>
                    <a:tab pos="1828800" algn="l"/>
                    <a:tab pos="2743200" algn="l"/>
                    <a:tab pos="3657600" algn="l"/>
                    <a:tab pos="4572000" algn="l"/>
                    <a:tab pos="5486400" algn="l"/>
                    <a:tab pos="6400800" algn="l"/>
                    <a:tab pos="7315200" algn="l"/>
                    <a:tab pos="8229600" algn="l"/>
                    <a:tab pos="9144000" algn="l"/>
                    <a:tab pos="10058400" algn="l"/>
                  </a:tabLst>
                  <a:defRPr sz="1400">
                    <a:solidFill>
                      <a:srgbClr val="0F496F"/>
                    </a:solidFill>
                    <a:latin typeface="Century Gothic" panose="020B0502020202020204" pitchFamily="34" charset="0"/>
                    <a:ea typeface="AR PL SungtiL GB" charset="0"/>
                    <a:cs typeface="AR PL SungtiL GB" charset="0"/>
                  </a:defRPr>
                </a:lvl7pPr>
                <a:lvl8pPr marL="3429000" indent="-228600" defTabSz="457200" eaLnBrk="0" fontAlgn="base" hangingPunct="0">
                  <a:spcBef>
                    <a:spcPts val="350"/>
                  </a:spcBef>
                  <a:spcAft>
                    <a:spcPts val="60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0" algn="l"/>
                    <a:tab pos="914400" algn="l"/>
                    <a:tab pos="1828800" algn="l"/>
                    <a:tab pos="2743200" algn="l"/>
                    <a:tab pos="3657600" algn="l"/>
                    <a:tab pos="4572000" algn="l"/>
                    <a:tab pos="5486400" algn="l"/>
                    <a:tab pos="6400800" algn="l"/>
                    <a:tab pos="7315200" algn="l"/>
                    <a:tab pos="8229600" algn="l"/>
                    <a:tab pos="9144000" algn="l"/>
                    <a:tab pos="10058400" algn="l"/>
                  </a:tabLst>
                  <a:defRPr sz="1400">
                    <a:solidFill>
                      <a:srgbClr val="0F496F"/>
                    </a:solidFill>
                    <a:latin typeface="Century Gothic" panose="020B0502020202020204" pitchFamily="34" charset="0"/>
                    <a:ea typeface="AR PL SungtiL GB" charset="0"/>
                    <a:cs typeface="AR PL SungtiL GB" charset="0"/>
                  </a:defRPr>
                </a:lvl8pPr>
                <a:lvl9pPr marL="3886200" indent="-228600" defTabSz="457200" eaLnBrk="0" fontAlgn="base" hangingPunct="0">
                  <a:spcBef>
                    <a:spcPts val="350"/>
                  </a:spcBef>
                  <a:spcAft>
                    <a:spcPts val="60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0" algn="l"/>
                    <a:tab pos="914400" algn="l"/>
                    <a:tab pos="1828800" algn="l"/>
                    <a:tab pos="2743200" algn="l"/>
                    <a:tab pos="3657600" algn="l"/>
                    <a:tab pos="4572000" algn="l"/>
                    <a:tab pos="5486400" algn="l"/>
                    <a:tab pos="6400800" algn="l"/>
                    <a:tab pos="7315200" algn="l"/>
                    <a:tab pos="8229600" algn="l"/>
                    <a:tab pos="9144000" algn="l"/>
                    <a:tab pos="10058400" algn="l"/>
                  </a:tabLst>
                  <a:defRPr sz="1400">
                    <a:solidFill>
                      <a:srgbClr val="0F496F"/>
                    </a:solidFill>
                    <a:latin typeface="Century Gothic" panose="020B0502020202020204" pitchFamily="34" charset="0"/>
                    <a:ea typeface="AR PL SungtiL GB" charset="0"/>
                    <a:cs typeface="AR PL SungtiL GB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spcAft>
                    <a:spcPct val="0"/>
                  </a:spcAft>
                  <a:buClrTx/>
                  <a:buFontTx/>
                  <a:buNone/>
                </a:pPr>
                <a:r>
                  <a:rPr lang="id-ID" sz="1400" b="1" dirty="0">
                    <a:solidFill>
                      <a:srgbClr val="FF0000"/>
                    </a:solidFill>
                    <a:latin typeface="Calibri" panose="020F0502020204030204" pitchFamily="34" charset="0"/>
                  </a:rPr>
                  <a:t>D3: DISRUPTION</a:t>
                </a:r>
                <a:endParaRPr lang="en-US" sz="1400" b="1" dirty="0">
                  <a:solidFill>
                    <a:srgbClr val="FF0000"/>
                  </a:solidFill>
                  <a:latin typeface="Calibri" panose="020F0502020204030204" pitchFamily="34" charset="0"/>
                </a:endParaRPr>
              </a:p>
              <a:p>
                <a:pPr algn="ctr" hangingPunct="1">
                  <a:spcBef>
                    <a:spcPct val="0"/>
                  </a:spcBef>
                  <a:spcAft>
                    <a:spcPct val="0"/>
                  </a:spcAft>
                  <a:buClrTx/>
                </a:pPr>
                <a:r>
                  <a:rPr lang="id-ID" sz="1400" b="1" dirty="0">
                    <a:solidFill>
                      <a:srgbClr val="FF0000"/>
                    </a:solidFill>
                    <a:latin typeface="Calibri" panose="020F0502020204030204" pitchFamily="34" charset="0"/>
                  </a:rPr>
                  <a:t>Maraknya Gangguan</a:t>
                </a:r>
              </a:p>
            </p:txBody>
          </p:sp>
          <p:sp>
            <p:nvSpPr>
              <p:cNvPr id="47" name="Rectangle 19">
                <a:extLst>
                  <a:ext uri="{FF2B5EF4-FFF2-40B4-BE49-F238E27FC236}">
                    <a16:creationId xmlns:a16="http://schemas.microsoft.com/office/drawing/2014/main" id="{BA421C80-F242-486B-9669-FFC81A8EAB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48786" y="4763517"/>
                <a:ext cx="2929746" cy="414284"/>
              </a:xfrm>
              <a:prstGeom prst="rect">
                <a:avLst/>
              </a:prstGeom>
              <a:solidFill>
                <a:srgbClr val="FFFFFF"/>
              </a:solidFill>
              <a:ln w="15840" cap="rnd">
                <a:solidFill>
                  <a:srgbClr val="C6235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lIns="50618" tIns="26321" rIns="50618" bIns="26321" anchor="ctr"/>
              <a:lstStyle>
                <a:lvl1pPr>
                  <a:spcBef>
                    <a:spcPts val="500"/>
                  </a:spcBef>
                  <a:spcAft>
                    <a:spcPts val="60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0" algn="l"/>
                    <a:tab pos="914400" algn="l"/>
                    <a:tab pos="1828800" algn="l"/>
                    <a:tab pos="2743200" algn="l"/>
                    <a:tab pos="3657600" algn="l"/>
                    <a:tab pos="4572000" algn="l"/>
                    <a:tab pos="5486400" algn="l"/>
                    <a:tab pos="6400800" algn="l"/>
                    <a:tab pos="7315200" algn="l"/>
                    <a:tab pos="8229600" algn="l"/>
                    <a:tab pos="9144000" algn="l"/>
                    <a:tab pos="10058400" algn="l"/>
                  </a:tabLst>
                  <a:defRPr sz="2000">
                    <a:solidFill>
                      <a:srgbClr val="0F496F"/>
                    </a:solidFill>
                    <a:latin typeface="Century Gothic" panose="020B0502020202020204" pitchFamily="34" charset="0"/>
                    <a:ea typeface="AR PL SungtiL GB" charset="0"/>
                    <a:cs typeface="AR PL SungtiL GB" charset="0"/>
                  </a:defRPr>
                </a:lvl1pPr>
                <a:lvl2pPr>
                  <a:spcBef>
                    <a:spcPts val="450"/>
                  </a:spcBef>
                  <a:spcAft>
                    <a:spcPts val="60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0" algn="l"/>
                    <a:tab pos="914400" algn="l"/>
                    <a:tab pos="1828800" algn="l"/>
                    <a:tab pos="2743200" algn="l"/>
                    <a:tab pos="3657600" algn="l"/>
                    <a:tab pos="4572000" algn="l"/>
                    <a:tab pos="5486400" algn="l"/>
                    <a:tab pos="6400800" algn="l"/>
                    <a:tab pos="7315200" algn="l"/>
                    <a:tab pos="8229600" algn="l"/>
                    <a:tab pos="9144000" algn="l"/>
                    <a:tab pos="10058400" algn="l"/>
                  </a:tabLst>
                  <a:defRPr>
                    <a:solidFill>
                      <a:srgbClr val="0F496F"/>
                    </a:solidFill>
                    <a:latin typeface="Century Gothic" panose="020B0502020202020204" pitchFamily="34" charset="0"/>
                    <a:ea typeface="AR PL SungtiL GB" charset="0"/>
                    <a:cs typeface="AR PL SungtiL GB" charset="0"/>
                  </a:defRPr>
                </a:lvl2pPr>
                <a:lvl3pPr>
                  <a:spcBef>
                    <a:spcPts val="400"/>
                  </a:spcBef>
                  <a:spcAft>
                    <a:spcPts val="60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0" algn="l"/>
                    <a:tab pos="914400" algn="l"/>
                    <a:tab pos="1828800" algn="l"/>
                    <a:tab pos="2743200" algn="l"/>
                    <a:tab pos="3657600" algn="l"/>
                    <a:tab pos="4572000" algn="l"/>
                    <a:tab pos="5486400" algn="l"/>
                    <a:tab pos="6400800" algn="l"/>
                    <a:tab pos="7315200" algn="l"/>
                    <a:tab pos="8229600" algn="l"/>
                    <a:tab pos="9144000" algn="l"/>
                    <a:tab pos="10058400" algn="l"/>
                  </a:tabLst>
                  <a:defRPr sz="1600">
                    <a:solidFill>
                      <a:srgbClr val="0F496F"/>
                    </a:solidFill>
                    <a:latin typeface="Century Gothic" panose="020B0502020202020204" pitchFamily="34" charset="0"/>
                    <a:ea typeface="AR PL SungtiL GB" charset="0"/>
                    <a:cs typeface="AR PL SungtiL GB" charset="0"/>
                  </a:defRPr>
                </a:lvl3pPr>
                <a:lvl4pPr>
                  <a:spcBef>
                    <a:spcPts val="350"/>
                  </a:spcBef>
                  <a:spcAft>
                    <a:spcPts val="60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0" algn="l"/>
                    <a:tab pos="914400" algn="l"/>
                    <a:tab pos="1828800" algn="l"/>
                    <a:tab pos="2743200" algn="l"/>
                    <a:tab pos="3657600" algn="l"/>
                    <a:tab pos="4572000" algn="l"/>
                    <a:tab pos="5486400" algn="l"/>
                    <a:tab pos="6400800" algn="l"/>
                    <a:tab pos="7315200" algn="l"/>
                    <a:tab pos="8229600" algn="l"/>
                    <a:tab pos="9144000" algn="l"/>
                    <a:tab pos="10058400" algn="l"/>
                  </a:tabLst>
                  <a:defRPr sz="1400">
                    <a:solidFill>
                      <a:srgbClr val="0F496F"/>
                    </a:solidFill>
                    <a:latin typeface="Century Gothic" panose="020B0502020202020204" pitchFamily="34" charset="0"/>
                    <a:ea typeface="AR PL SungtiL GB" charset="0"/>
                    <a:cs typeface="AR PL SungtiL GB" charset="0"/>
                  </a:defRPr>
                </a:lvl4pPr>
                <a:lvl5pPr>
                  <a:spcBef>
                    <a:spcPts val="350"/>
                  </a:spcBef>
                  <a:spcAft>
                    <a:spcPts val="60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0" algn="l"/>
                    <a:tab pos="914400" algn="l"/>
                    <a:tab pos="1828800" algn="l"/>
                    <a:tab pos="2743200" algn="l"/>
                    <a:tab pos="3657600" algn="l"/>
                    <a:tab pos="4572000" algn="l"/>
                    <a:tab pos="5486400" algn="l"/>
                    <a:tab pos="6400800" algn="l"/>
                    <a:tab pos="7315200" algn="l"/>
                    <a:tab pos="8229600" algn="l"/>
                    <a:tab pos="9144000" algn="l"/>
                    <a:tab pos="10058400" algn="l"/>
                  </a:tabLst>
                  <a:defRPr sz="1400">
                    <a:solidFill>
                      <a:srgbClr val="0F496F"/>
                    </a:solidFill>
                    <a:latin typeface="Century Gothic" panose="020B0502020202020204" pitchFamily="34" charset="0"/>
                    <a:ea typeface="AR PL SungtiL GB" charset="0"/>
                    <a:cs typeface="AR PL SungtiL GB" charset="0"/>
                  </a:defRPr>
                </a:lvl5pPr>
                <a:lvl6pPr marL="2514600" indent="-228600" defTabSz="457200" eaLnBrk="0" fontAlgn="base" hangingPunct="0">
                  <a:spcBef>
                    <a:spcPts val="350"/>
                  </a:spcBef>
                  <a:spcAft>
                    <a:spcPts val="60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0" algn="l"/>
                    <a:tab pos="914400" algn="l"/>
                    <a:tab pos="1828800" algn="l"/>
                    <a:tab pos="2743200" algn="l"/>
                    <a:tab pos="3657600" algn="l"/>
                    <a:tab pos="4572000" algn="l"/>
                    <a:tab pos="5486400" algn="l"/>
                    <a:tab pos="6400800" algn="l"/>
                    <a:tab pos="7315200" algn="l"/>
                    <a:tab pos="8229600" algn="l"/>
                    <a:tab pos="9144000" algn="l"/>
                    <a:tab pos="10058400" algn="l"/>
                  </a:tabLst>
                  <a:defRPr sz="1400">
                    <a:solidFill>
                      <a:srgbClr val="0F496F"/>
                    </a:solidFill>
                    <a:latin typeface="Century Gothic" panose="020B0502020202020204" pitchFamily="34" charset="0"/>
                    <a:ea typeface="AR PL SungtiL GB" charset="0"/>
                    <a:cs typeface="AR PL SungtiL GB" charset="0"/>
                  </a:defRPr>
                </a:lvl6pPr>
                <a:lvl7pPr marL="2971800" indent="-228600" defTabSz="457200" eaLnBrk="0" fontAlgn="base" hangingPunct="0">
                  <a:spcBef>
                    <a:spcPts val="350"/>
                  </a:spcBef>
                  <a:spcAft>
                    <a:spcPts val="60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0" algn="l"/>
                    <a:tab pos="914400" algn="l"/>
                    <a:tab pos="1828800" algn="l"/>
                    <a:tab pos="2743200" algn="l"/>
                    <a:tab pos="3657600" algn="l"/>
                    <a:tab pos="4572000" algn="l"/>
                    <a:tab pos="5486400" algn="l"/>
                    <a:tab pos="6400800" algn="l"/>
                    <a:tab pos="7315200" algn="l"/>
                    <a:tab pos="8229600" algn="l"/>
                    <a:tab pos="9144000" algn="l"/>
                    <a:tab pos="10058400" algn="l"/>
                  </a:tabLst>
                  <a:defRPr sz="1400">
                    <a:solidFill>
                      <a:srgbClr val="0F496F"/>
                    </a:solidFill>
                    <a:latin typeface="Century Gothic" panose="020B0502020202020204" pitchFamily="34" charset="0"/>
                    <a:ea typeface="AR PL SungtiL GB" charset="0"/>
                    <a:cs typeface="AR PL SungtiL GB" charset="0"/>
                  </a:defRPr>
                </a:lvl7pPr>
                <a:lvl8pPr marL="3429000" indent="-228600" defTabSz="457200" eaLnBrk="0" fontAlgn="base" hangingPunct="0">
                  <a:spcBef>
                    <a:spcPts val="350"/>
                  </a:spcBef>
                  <a:spcAft>
                    <a:spcPts val="60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0" algn="l"/>
                    <a:tab pos="914400" algn="l"/>
                    <a:tab pos="1828800" algn="l"/>
                    <a:tab pos="2743200" algn="l"/>
                    <a:tab pos="3657600" algn="l"/>
                    <a:tab pos="4572000" algn="l"/>
                    <a:tab pos="5486400" algn="l"/>
                    <a:tab pos="6400800" algn="l"/>
                    <a:tab pos="7315200" algn="l"/>
                    <a:tab pos="8229600" algn="l"/>
                    <a:tab pos="9144000" algn="l"/>
                    <a:tab pos="10058400" algn="l"/>
                  </a:tabLst>
                  <a:defRPr sz="1400">
                    <a:solidFill>
                      <a:srgbClr val="0F496F"/>
                    </a:solidFill>
                    <a:latin typeface="Century Gothic" panose="020B0502020202020204" pitchFamily="34" charset="0"/>
                    <a:ea typeface="AR PL SungtiL GB" charset="0"/>
                    <a:cs typeface="AR PL SungtiL GB" charset="0"/>
                  </a:defRPr>
                </a:lvl8pPr>
                <a:lvl9pPr marL="3886200" indent="-228600" defTabSz="457200" eaLnBrk="0" fontAlgn="base" hangingPunct="0">
                  <a:spcBef>
                    <a:spcPts val="350"/>
                  </a:spcBef>
                  <a:spcAft>
                    <a:spcPts val="60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0" algn="l"/>
                    <a:tab pos="914400" algn="l"/>
                    <a:tab pos="1828800" algn="l"/>
                    <a:tab pos="2743200" algn="l"/>
                    <a:tab pos="3657600" algn="l"/>
                    <a:tab pos="4572000" algn="l"/>
                    <a:tab pos="5486400" algn="l"/>
                    <a:tab pos="6400800" algn="l"/>
                    <a:tab pos="7315200" algn="l"/>
                    <a:tab pos="8229600" algn="l"/>
                    <a:tab pos="9144000" algn="l"/>
                    <a:tab pos="10058400" algn="l"/>
                  </a:tabLst>
                  <a:defRPr sz="1400">
                    <a:solidFill>
                      <a:srgbClr val="0F496F"/>
                    </a:solidFill>
                    <a:latin typeface="Century Gothic" panose="020B0502020202020204" pitchFamily="34" charset="0"/>
                    <a:ea typeface="AR PL SungtiL GB" charset="0"/>
                    <a:cs typeface="AR PL SungtiL GB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spcAft>
                    <a:spcPct val="0"/>
                  </a:spcAft>
                  <a:buClrTx/>
                  <a:buFontTx/>
                  <a:buNone/>
                </a:pPr>
                <a:r>
                  <a:rPr lang="id-ID" sz="1100" b="1" dirty="0">
                    <a:solidFill>
                      <a:srgbClr val="000000"/>
                    </a:solidFill>
                    <a:latin typeface="Calibri" panose="020F0502020204030204" pitchFamily="34" charset="0"/>
                  </a:rPr>
                  <a:t>D2: DECEPTION</a:t>
                </a:r>
                <a:endParaRPr lang="en-US" sz="1100" b="1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  <a:p>
                <a:pPr algn="ctr" hangingPunct="1">
                  <a:spcBef>
                    <a:spcPct val="0"/>
                  </a:spcBef>
                  <a:spcAft>
                    <a:spcPct val="0"/>
                  </a:spcAft>
                  <a:buClrTx/>
                </a:pPr>
                <a:r>
                  <a:rPr lang="id-ID" sz="1100" b="1" dirty="0">
                    <a:solidFill>
                      <a:srgbClr val="000000"/>
                    </a:solidFill>
                    <a:latin typeface="Calibri" panose="020F0502020204030204" pitchFamily="34" charset="0"/>
                  </a:rPr>
                  <a:t>Maraknya Tipu Daya</a:t>
                </a:r>
              </a:p>
            </p:txBody>
          </p:sp>
          <p:sp>
            <p:nvSpPr>
              <p:cNvPr id="48" name="Rectangle 20">
                <a:extLst>
                  <a:ext uri="{FF2B5EF4-FFF2-40B4-BE49-F238E27FC236}">
                    <a16:creationId xmlns:a16="http://schemas.microsoft.com/office/drawing/2014/main" id="{FC240B61-8A14-45CF-B7D8-3093C974DE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48786" y="5286133"/>
                <a:ext cx="2929746" cy="415474"/>
              </a:xfrm>
              <a:prstGeom prst="rect">
                <a:avLst/>
              </a:prstGeom>
              <a:solidFill>
                <a:srgbClr val="FFFFFF"/>
              </a:solidFill>
              <a:ln w="15840" cap="rnd">
                <a:solidFill>
                  <a:srgbClr val="C6235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lIns="50618" tIns="26321" rIns="50618" bIns="26321" anchor="ctr"/>
              <a:lstStyle>
                <a:lvl1pPr>
                  <a:spcBef>
                    <a:spcPts val="500"/>
                  </a:spcBef>
                  <a:spcAft>
                    <a:spcPts val="60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0" algn="l"/>
                    <a:tab pos="914400" algn="l"/>
                    <a:tab pos="1828800" algn="l"/>
                    <a:tab pos="2743200" algn="l"/>
                    <a:tab pos="3657600" algn="l"/>
                    <a:tab pos="4572000" algn="l"/>
                    <a:tab pos="5486400" algn="l"/>
                    <a:tab pos="6400800" algn="l"/>
                    <a:tab pos="7315200" algn="l"/>
                    <a:tab pos="8229600" algn="l"/>
                    <a:tab pos="9144000" algn="l"/>
                    <a:tab pos="10058400" algn="l"/>
                  </a:tabLst>
                  <a:defRPr sz="2000">
                    <a:solidFill>
                      <a:srgbClr val="0F496F"/>
                    </a:solidFill>
                    <a:latin typeface="Century Gothic" panose="020B0502020202020204" pitchFamily="34" charset="0"/>
                    <a:ea typeface="AR PL SungtiL GB" charset="0"/>
                    <a:cs typeface="AR PL SungtiL GB" charset="0"/>
                  </a:defRPr>
                </a:lvl1pPr>
                <a:lvl2pPr>
                  <a:spcBef>
                    <a:spcPts val="450"/>
                  </a:spcBef>
                  <a:spcAft>
                    <a:spcPts val="60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0" algn="l"/>
                    <a:tab pos="914400" algn="l"/>
                    <a:tab pos="1828800" algn="l"/>
                    <a:tab pos="2743200" algn="l"/>
                    <a:tab pos="3657600" algn="l"/>
                    <a:tab pos="4572000" algn="l"/>
                    <a:tab pos="5486400" algn="l"/>
                    <a:tab pos="6400800" algn="l"/>
                    <a:tab pos="7315200" algn="l"/>
                    <a:tab pos="8229600" algn="l"/>
                    <a:tab pos="9144000" algn="l"/>
                    <a:tab pos="10058400" algn="l"/>
                  </a:tabLst>
                  <a:defRPr>
                    <a:solidFill>
                      <a:srgbClr val="0F496F"/>
                    </a:solidFill>
                    <a:latin typeface="Century Gothic" panose="020B0502020202020204" pitchFamily="34" charset="0"/>
                    <a:ea typeface="AR PL SungtiL GB" charset="0"/>
                    <a:cs typeface="AR PL SungtiL GB" charset="0"/>
                  </a:defRPr>
                </a:lvl2pPr>
                <a:lvl3pPr>
                  <a:spcBef>
                    <a:spcPts val="400"/>
                  </a:spcBef>
                  <a:spcAft>
                    <a:spcPts val="60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0" algn="l"/>
                    <a:tab pos="914400" algn="l"/>
                    <a:tab pos="1828800" algn="l"/>
                    <a:tab pos="2743200" algn="l"/>
                    <a:tab pos="3657600" algn="l"/>
                    <a:tab pos="4572000" algn="l"/>
                    <a:tab pos="5486400" algn="l"/>
                    <a:tab pos="6400800" algn="l"/>
                    <a:tab pos="7315200" algn="l"/>
                    <a:tab pos="8229600" algn="l"/>
                    <a:tab pos="9144000" algn="l"/>
                    <a:tab pos="10058400" algn="l"/>
                  </a:tabLst>
                  <a:defRPr sz="1600">
                    <a:solidFill>
                      <a:srgbClr val="0F496F"/>
                    </a:solidFill>
                    <a:latin typeface="Century Gothic" panose="020B0502020202020204" pitchFamily="34" charset="0"/>
                    <a:ea typeface="AR PL SungtiL GB" charset="0"/>
                    <a:cs typeface="AR PL SungtiL GB" charset="0"/>
                  </a:defRPr>
                </a:lvl3pPr>
                <a:lvl4pPr>
                  <a:spcBef>
                    <a:spcPts val="350"/>
                  </a:spcBef>
                  <a:spcAft>
                    <a:spcPts val="60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0" algn="l"/>
                    <a:tab pos="914400" algn="l"/>
                    <a:tab pos="1828800" algn="l"/>
                    <a:tab pos="2743200" algn="l"/>
                    <a:tab pos="3657600" algn="l"/>
                    <a:tab pos="4572000" algn="l"/>
                    <a:tab pos="5486400" algn="l"/>
                    <a:tab pos="6400800" algn="l"/>
                    <a:tab pos="7315200" algn="l"/>
                    <a:tab pos="8229600" algn="l"/>
                    <a:tab pos="9144000" algn="l"/>
                    <a:tab pos="10058400" algn="l"/>
                  </a:tabLst>
                  <a:defRPr sz="1400">
                    <a:solidFill>
                      <a:srgbClr val="0F496F"/>
                    </a:solidFill>
                    <a:latin typeface="Century Gothic" panose="020B0502020202020204" pitchFamily="34" charset="0"/>
                    <a:ea typeface="AR PL SungtiL GB" charset="0"/>
                    <a:cs typeface="AR PL SungtiL GB" charset="0"/>
                  </a:defRPr>
                </a:lvl4pPr>
                <a:lvl5pPr>
                  <a:spcBef>
                    <a:spcPts val="350"/>
                  </a:spcBef>
                  <a:spcAft>
                    <a:spcPts val="60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0" algn="l"/>
                    <a:tab pos="914400" algn="l"/>
                    <a:tab pos="1828800" algn="l"/>
                    <a:tab pos="2743200" algn="l"/>
                    <a:tab pos="3657600" algn="l"/>
                    <a:tab pos="4572000" algn="l"/>
                    <a:tab pos="5486400" algn="l"/>
                    <a:tab pos="6400800" algn="l"/>
                    <a:tab pos="7315200" algn="l"/>
                    <a:tab pos="8229600" algn="l"/>
                    <a:tab pos="9144000" algn="l"/>
                    <a:tab pos="10058400" algn="l"/>
                  </a:tabLst>
                  <a:defRPr sz="1400">
                    <a:solidFill>
                      <a:srgbClr val="0F496F"/>
                    </a:solidFill>
                    <a:latin typeface="Century Gothic" panose="020B0502020202020204" pitchFamily="34" charset="0"/>
                    <a:ea typeface="AR PL SungtiL GB" charset="0"/>
                    <a:cs typeface="AR PL SungtiL GB" charset="0"/>
                  </a:defRPr>
                </a:lvl5pPr>
                <a:lvl6pPr marL="2514600" indent="-228600" defTabSz="457200" eaLnBrk="0" fontAlgn="base" hangingPunct="0">
                  <a:spcBef>
                    <a:spcPts val="350"/>
                  </a:spcBef>
                  <a:spcAft>
                    <a:spcPts val="60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0" algn="l"/>
                    <a:tab pos="914400" algn="l"/>
                    <a:tab pos="1828800" algn="l"/>
                    <a:tab pos="2743200" algn="l"/>
                    <a:tab pos="3657600" algn="l"/>
                    <a:tab pos="4572000" algn="l"/>
                    <a:tab pos="5486400" algn="l"/>
                    <a:tab pos="6400800" algn="l"/>
                    <a:tab pos="7315200" algn="l"/>
                    <a:tab pos="8229600" algn="l"/>
                    <a:tab pos="9144000" algn="l"/>
                    <a:tab pos="10058400" algn="l"/>
                  </a:tabLst>
                  <a:defRPr sz="1400">
                    <a:solidFill>
                      <a:srgbClr val="0F496F"/>
                    </a:solidFill>
                    <a:latin typeface="Century Gothic" panose="020B0502020202020204" pitchFamily="34" charset="0"/>
                    <a:ea typeface="AR PL SungtiL GB" charset="0"/>
                    <a:cs typeface="AR PL SungtiL GB" charset="0"/>
                  </a:defRPr>
                </a:lvl6pPr>
                <a:lvl7pPr marL="2971800" indent="-228600" defTabSz="457200" eaLnBrk="0" fontAlgn="base" hangingPunct="0">
                  <a:spcBef>
                    <a:spcPts val="350"/>
                  </a:spcBef>
                  <a:spcAft>
                    <a:spcPts val="60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0" algn="l"/>
                    <a:tab pos="914400" algn="l"/>
                    <a:tab pos="1828800" algn="l"/>
                    <a:tab pos="2743200" algn="l"/>
                    <a:tab pos="3657600" algn="l"/>
                    <a:tab pos="4572000" algn="l"/>
                    <a:tab pos="5486400" algn="l"/>
                    <a:tab pos="6400800" algn="l"/>
                    <a:tab pos="7315200" algn="l"/>
                    <a:tab pos="8229600" algn="l"/>
                    <a:tab pos="9144000" algn="l"/>
                    <a:tab pos="10058400" algn="l"/>
                  </a:tabLst>
                  <a:defRPr sz="1400">
                    <a:solidFill>
                      <a:srgbClr val="0F496F"/>
                    </a:solidFill>
                    <a:latin typeface="Century Gothic" panose="020B0502020202020204" pitchFamily="34" charset="0"/>
                    <a:ea typeface="AR PL SungtiL GB" charset="0"/>
                    <a:cs typeface="AR PL SungtiL GB" charset="0"/>
                  </a:defRPr>
                </a:lvl7pPr>
                <a:lvl8pPr marL="3429000" indent="-228600" defTabSz="457200" eaLnBrk="0" fontAlgn="base" hangingPunct="0">
                  <a:spcBef>
                    <a:spcPts val="350"/>
                  </a:spcBef>
                  <a:spcAft>
                    <a:spcPts val="60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0" algn="l"/>
                    <a:tab pos="914400" algn="l"/>
                    <a:tab pos="1828800" algn="l"/>
                    <a:tab pos="2743200" algn="l"/>
                    <a:tab pos="3657600" algn="l"/>
                    <a:tab pos="4572000" algn="l"/>
                    <a:tab pos="5486400" algn="l"/>
                    <a:tab pos="6400800" algn="l"/>
                    <a:tab pos="7315200" algn="l"/>
                    <a:tab pos="8229600" algn="l"/>
                    <a:tab pos="9144000" algn="l"/>
                    <a:tab pos="10058400" algn="l"/>
                  </a:tabLst>
                  <a:defRPr sz="1400">
                    <a:solidFill>
                      <a:srgbClr val="0F496F"/>
                    </a:solidFill>
                    <a:latin typeface="Century Gothic" panose="020B0502020202020204" pitchFamily="34" charset="0"/>
                    <a:ea typeface="AR PL SungtiL GB" charset="0"/>
                    <a:cs typeface="AR PL SungtiL GB" charset="0"/>
                  </a:defRPr>
                </a:lvl8pPr>
                <a:lvl9pPr marL="3886200" indent="-228600" defTabSz="457200" eaLnBrk="0" fontAlgn="base" hangingPunct="0">
                  <a:spcBef>
                    <a:spcPts val="350"/>
                  </a:spcBef>
                  <a:spcAft>
                    <a:spcPts val="60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0" algn="l"/>
                    <a:tab pos="914400" algn="l"/>
                    <a:tab pos="1828800" algn="l"/>
                    <a:tab pos="2743200" algn="l"/>
                    <a:tab pos="3657600" algn="l"/>
                    <a:tab pos="4572000" algn="l"/>
                    <a:tab pos="5486400" algn="l"/>
                    <a:tab pos="6400800" algn="l"/>
                    <a:tab pos="7315200" algn="l"/>
                    <a:tab pos="8229600" algn="l"/>
                    <a:tab pos="9144000" algn="l"/>
                    <a:tab pos="10058400" algn="l"/>
                  </a:tabLst>
                  <a:defRPr sz="1400">
                    <a:solidFill>
                      <a:srgbClr val="0F496F"/>
                    </a:solidFill>
                    <a:latin typeface="Century Gothic" panose="020B0502020202020204" pitchFamily="34" charset="0"/>
                    <a:ea typeface="AR PL SungtiL GB" charset="0"/>
                    <a:cs typeface="AR PL SungtiL GB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spcAft>
                    <a:spcPct val="0"/>
                  </a:spcAft>
                  <a:buClrTx/>
                  <a:buFontTx/>
                  <a:buNone/>
                </a:pPr>
                <a:r>
                  <a:rPr lang="id-ID" sz="1100" b="1" dirty="0">
                    <a:solidFill>
                      <a:srgbClr val="FF0000"/>
                    </a:solidFill>
                    <a:latin typeface="Calibri" panose="020F0502020204030204" pitchFamily="34" charset="0"/>
                  </a:rPr>
                  <a:t>D1: DIGITALIZATION</a:t>
                </a:r>
                <a:endParaRPr lang="en-US" sz="1100" b="1" dirty="0">
                  <a:solidFill>
                    <a:srgbClr val="FF0000"/>
                  </a:solidFill>
                  <a:latin typeface="Calibri" panose="020F0502020204030204" pitchFamily="34" charset="0"/>
                </a:endParaRPr>
              </a:p>
              <a:p>
                <a:pPr algn="ctr" hangingPunct="1">
                  <a:spcBef>
                    <a:spcPct val="0"/>
                  </a:spcBef>
                  <a:spcAft>
                    <a:spcPct val="0"/>
                  </a:spcAft>
                  <a:buClrTx/>
                </a:pPr>
                <a:r>
                  <a:rPr lang="id-ID" sz="1200" b="1" dirty="0">
                    <a:solidFill>
                      <a:srgbClr val="FF0000"/>
                    </a:solidFill>
                    <a:latin typeface="Calibri" panose="020F0502020204030204" pitchFamily="34" charset="0"/>
                  </a:rPr>
                  <a:t>Revolusi Digital</a:t>
                </a:r>
              </a:p>
            </p:txBody>
          </p:sp>
          <p:cxnSp>
            <p:nvCxnSpPr>
              <p:cNvPr id="49" name="AutoShape 21">
                <a:extLst>
                  <a:ext uri="{FF2B5EF4-FFF2-40B4-BE49-F238E27FC236}">
                    <a16:creationId xmlns:a16="http://schemas.microsoft.com/office/drawing/2014/main" id="{9FCD0A84-E8B9-4EDC-AAB2-E934EF81B406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>
                <a:off x="3877361" y="2721861"/>
                <a:ext cx="542854" cy="1191"/>
              </a:xfrm>
              <a:prstGeom prst="straightConnector1">
                <a:avLst/>
              </a:prstGeom>
              <a:noFill/>
              <a:ln w="76320" cap="rnd">
                <a:solidFill>
                  <a:srgbClr val="000000">
                    <a:alpha val="59999"/>
                  </a:srgbClr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50" name="AutoShape 22">
                <a:extLst>
                  <a:ext uri="{FF2B5EF4-FFF2-40B4-BE49-F238E27FC236}">
                    <a16:creationId xmlns:a16="http://schemas.microsoft.com/office/drawing/2014/main" id="{DB209BBB-1809-4379-8D0B-092FC5EDABF0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>
                <a:off x="3776171" y="3344477"/>
                <a:ext cx="651187" cy="11905"/>
              </a:xfrm>
              <a:prstGeom prst="straightConnector1">
                <a:avLst/>
              </a:prstGeom>
              <a:noFill/>
              <a:ln w="76320" cap="rnd">
                <a:solidFill>
                  <a:srgbClr val="000000">
                    <a:alpha val="59999"/>
                  </a:srgbClr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51" name="AutoShape 23">
                <a:extLst>
                  <a:ext uri="{FF2B5EF4-FFF2-40B4-BE49-F238E27FC236}">
                    <a16:creationId xmlns:a16="http://schemas.microsoft.com/office/drawing/2014/main" id="{D271117D-2266-4363-9CB4-6780862FB272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>
                <a:off x="3642838" y="3911141"/>
                <a:ext cx="777377" cy="1190"/>
              </a:xfrm>
              <a:prstGeom prst="straightConnector1">
                <a:avLst/>
              </a:prstGeom>
              <a:noFill/>
              <a:ln w="76320" cap="rnd">
                <a:solidFill>
                  <a:srgbClr val="000000">
                    <a:alpha val="59999"/>
                  </a:srgbClr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52" name="AutoShape 24">
                <a:extLst>
                  <a:ext uri="{FF2B5EF4-FFF2-40B4-BE49-F238E27FC236}">
                    <a16:creationId xmlns:a16="http://schemas.microsoft.com/office/drawing/2014/main" id="{49BD529C-4891-49BE-8464-D1F3C58388E0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>
                <a:off x="3490458" y="4437329"/>
                <a:ext cx="938090" cy="1190"/>
              </a:xfrm>
              <a:prstGeom prst="straightConnector1">
                <a:avLst/>
              </a:prstGeom>
              <a:noFill/>
              <a:ln w="76320" cap="rnd">
                <a:solidFill>
                  <a:srgbClr val="000000">
                    <a:alpha val="59999"/>
                  </a:srgbClr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53" name="AutoShape 25">
                <a:extLst>
                  <a:ext uri="{FF2B5EF4-FFF2-40B4-BE49-F238E27FC236}">
                    <a16:creationId xmlns:a16="http://schemas.microsoft.com/office/drawing/2014/main" id="{571EB905-4D2F-4190-93D0-46BBDAB54EF0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>
                <a:off x="3259507" y="4970659"/>
                <a:ext cx="1185708" cy="1190"/>
              </a:xfrm>
              <a:prstGeom prst="straightConnector1">
                <a:avLst/>
              </a:prstGeom>
              <a:noFill/>
              <a:ln w="76320" cap="rnd">
                <a:solidFill>
                  <a:srgbClr val="000000">
                    <a:alpha val="59999"/>
                  </a:srgbClr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54" name="AutoShape 26">
                <a:extLst>
                  <a:ext uri="{FF2B5EF4-FFF2-40B4-BE49-F238E27FC236}">
                    <a16:creationId xmlns:a16="http://schemas.microsoft.com/office/drawing/2014/main" id="{199AAD94-8E9E-4EBB-86AF-B7EC5B3FDD1F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V="1">
                <a:off x="3179746" y="5493275"/>
                <a:ext cx="1226184" cy="10715"/>
              </a:xfrm>
              <a:prstGeom prst="straightConnector1">
                <a:avLst/>
              </a:prstGeom>
              <a:noFill/>
              <a:ln w="76320" cap="rnd">
                <a:solidFill>
                  <a:srgbClr val="000000">
                    <a:alpha val="59999"/>
                  </a:srgbClr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</p:cxnSp>
        </p:grpSp>
      </p:grpSp>
    </p:spTree>
    <p:extLst>
      <p:ext uri="{BB962C8B-B14F-4D97-AF65-F5344CB8AC3E}">
        <p14:creationId xmlns:p14="http://schemas.microsoft.com/office/powerpoint/2010/main" val="3964936941"/>
      </p:ext>
    </p:extLst>
  </p:cSld>
  <p:clrMapOvr>
    <a:masterClrMapping/>
  </p:clrMapOvr>
  <p:transition spd="med"/>
  <p:timing>
    <p:tnLst>
      <p:par>
        <p:cTn id="1" dur="indefinite" restart="never" nodeType="tmRoot"/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5">
            <a:extLst>
              <a:ext uri="{FF2B5EF4-FFF2-40B4-BE49-F238E27FC236}">
                <a16:creationId xmlns:a16="http://schemas.microsoft.com/office/drawing/2014/main" id="{38195F9A-ECFA-4562-86D8-5DB12A3F35E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" y="6340937"/>
            <a:ext cx="9144000" cy="517062"/>
          </a:xfrm>
          <a:prstGeom prst="rect">
            <a:avLst/>
          </a:prstGeom>
        </p:spPr>
      </p:pic>
      <p:sp>
        <p:nvSpPr>
          <p:cNvPr id="7" name="Title 6"/>
          <p:cNvSpPr>
            <a:spLocks noGrp="1"/>
          </p:cNvSpPr>
          <p:nvPr>
            <p:ph type="title"/>
          </p:nvPr>
        </p:nvSpPr>
        <p:spPr>
          <a:xfrm>
            <a:off x="0" y="-147638"/>
            <a:ext cx="7886700" cy="1325563"/>
          </a:xfrm>
        </p:spPr>
        <p:txBody>
          <a:bodyPr>
            <a:noAutofit/>
          </a:bodyPr>
          <a:lstStyle/>
          <a:p>
            <a:r>
              <a:rPr lang="en-US" sz="3200" b="1" dirty="0"/>
              <a:t>J</a:t>
            </a:r>
            <a:r>
              <a:rPr lang="id-ID" sz="3200" b="1" dirty="0"/>
              <a:t>umlah Siswa Pemilik KIP </a:t>
            </a:r>
            <a:r>
              <a:rPr lang="id-ID" sz="3200" b="1" dirty="0" smtClean="0"/>
              <a:t/>
            </a:r>
            <a:br>
              <a:rPr lang="id-ID" sz="3200" b="1" dirty="0" smtClean="0"/>
            </a:br>
            <a:r>
              <a:rPr lang="id-ID" sz="3200" b="1" dirty="0" smtClean="0"/>
              <a:t>dan </a:t>
            </a:r>
            <a:r>
              <a:rPr lang="id-ID" sz="3200" b="1" dirty="0"/>
              <a:t>Layak KIP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A92A4535-3723-4C7A-9CD3-8C0D00525A9C}"/>
              </a:ext>
            </a:extLst>
          </p:cNvPr>
          <p:cNvSpPr txBox="1"/>
          <p:nvPr/>
        </p:nvSpPr>
        <p:spPr>
          <a:xfrm>
            <a:off x="6553594" y="6004445"/>
            <a:ext cx="2566728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d-ID" sz="11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*Dapodikdasmen per tanggal 31 Juli 2019</a:t>
            </a:r>
          </a:p>
        </p:txBody>
      </p:sp>
      <p:graphicFrame>
        <p:nvGraphicFramePr>
          <p:cNvPr id="8" name="Chart 7">
            <a:extLst>
              <a:ext uri="{FF2B5EF4-FFF2-40B4-BE49-F238E27FC236}">
                <a16:creationId xmlns:a16="http://schemas.microsoft.com/office/drawing/2014/main" id="{5A671671-D73A-4195-97D9-CA884864A1DA}"/>
              </a:ext>
            </a:extLst>
          </p:cNvPr>
          <p:cNvGraphicFramePr>
            <a:graphicFrameLocks/>
          </p:cNvGraphicFramePr>
          <p:nvPr/>
        </p:nvGraphicFramePr>
        <p:xfrm>
          <a:off x="-68861" y="916583"/>
          <a:ext cx="4572000" cy="547211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9" name="Chart 8">
            <a:extLst>
              <a:ext uri="{FF2B5EF4-FFF2-40B4-BE49-F238E27FC236}">
                <a16:creationId xmlns:a16="http://schemas.microsoft.com/office/drawing/2014/main" id="{4B7B8176-3658-4278-9810-B8108758E345}"/>
              </a:ext>
            </a:extLst>
          </p:cNvPr>
          <p:cNvGraphicFramePr>
            <a:graphicFrameLocks/>
          </p:cNvGraphicFramePr>
          <p:nvPr/>
        </p:nvGraphicFramePr>
        <p:xfrm>
          <a:off x="4524644" y="916583"/>
          <a:ext cx="4572000" cy="547211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12" name="TextBox 11"/>
          <p:cNvSpPr txBox="1"/>
          <p:nvPr/>
        </p:nvSpPr>
        <p:spPr>
          <a:xfrm>
            <a:off x="2151020" y="3570429"/>
            <a:ext cx="2137928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id-ID" b="1" dirty="0"/>
              <a:t>Total</a:t>
            </a:r>
          </a:p>
          <a:p>
            <a:pPr algn="ctr"/>
            <a:r>
              <a:rPr lang="id-ID" b="1" dirty="0">
                <a:solidFill>
                  <a:srgbClr val="FF0000"/>
                </a:solidFill>
              </a:rPr>
              <a:t>690,130 Siswa </a:t>
            </a:r>
          </a:p>
        </p:txBody>
      </p:sp>
      <p:sp>
        <p:nvSpPr>
          <p:cNvPr id="13" name="TextBox 12"/>
          <p:cNvSpPr txBox="1"/>
          <p:nvPr/>
        </p:nvSpPr>
        <p:spPr>
          <a:xfrm>
            <a:off x="7006072" y="3555669"/>
            <a:ext cx="2137928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id-ID" b="1" dirty="0"/>
              <a:t>Total</a:t>
            </a:r>
          </a:p>
          <a:p>
            <a:pPr algn="ctr"/>
            <a:r>
              <a:rPr lang="id-ID" b="1" dirty="0">
                <a:solidFill>
                  <a:srgbClr val="FF0000"/>
                </a:solidFill>
              </a:rPr>
              <a:t>1,566,044 Siswa </a:t>
            </a:r>
          </a:p>
        </p:txBody>
      </p:sp>
      <p:cxnSp>
        <p:nvCxnSpPr>
          <p:cNvPr id="14" name="Straight Connector 13"/>
          <p:cNvCxnSpPr/>
          <p:nvPr/>
        </p:nvCxnSpPr>
        <p:spPr>
          <a:xfrm>
            <a:off x="4481633" y="968120"/>
            <a:ext cx="90368" cy="5436903"/>
          </a:xfrm>
          <a:prstGeom prst="line">
            <a:avLst/>
          </a:prstGeom>
          <a:ln w="57150"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81665967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45819" y="268150"/>
            <a:ext cx="7886700" cy="5677800"/>
          </a:xfrm>
          <a:prstGeom prst="rect">
            <a:avLst/>
          </a:prstGeom>
        </p:spPr>
      </p:pic>
      <p:pic>
        <p:nvPicPr>
          <p:cNvPr id="6" name="Picture 5">
            <a:extLst>
              <a:ext uri="{FF2B5EF4-FFF2-40B4-BE49-F238E27FC236}">
                <a16:creationId xmlns:a16="http://schemas.microsoft.com/office/drawing/2014/main" id="{38195F9A-ECFA-4562-86D8-5DB12A3F35E2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" y="6340937"/>
            <a:ext cx="9144000" cy="517062"/>
          </a:xfrm>
          <a:prstGeom prst="rect">
            <a:avLst/>
          </a:prstGeom>
        </p:spPr>
      </p:pic>
      <p:sp>
        <p:nvSpPr>
          <p:cNvPr id="12" name="TextBox 11"/>
          <p:cNvSpPr txBox="1"/>
          <p:nvPr/>
        </p:nvSpPr>
        <p:spPr>
          <a:xfrm>
            <a:off x="6842536" y="5888875"/>
            <a:ext cx="230146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d-ID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*Publikasi PDSPK 2018</a:t>
            </a:r>
          </a:p>
        </p:txBody>
      </p:sp>
      <p:sp>
        <p:nvSpPr>
          <p:cNvPr id="13" name="TextBox 12"/>
          <p:cNvSpPr txBox="1"/>
          <p:nvPr/>
        </p:nvSpPr>
        <p:spPr>
          <a:xfrm>
            <a:off x="5159972" y="4288886"/>
            <a:ext cx="2137928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id-ID" b="1" dirty="0"/>
              <a:t>Total</a:t>
            </a:r>
          </a:p>
          <a:p>
            <a:pPr algn="ctr"/>
            <a:r>
              <a:rPr lang="id-ID" b="1" dirty="0">
                <a:solidFill>
                  <a:srgbClr val="FF0000"/>
                </a:solidFill>
              </a:rPr>
              <a:t>15,953 Siswa </a:t>
            </a:r>
          </a:p>
        </p:txBody>
      </p:sp>
      <p:sp>
        <p:nvSpPr>
          <p:cNvPr id="14" name="Title 6"/>
          <p:cNvSpPr>
            <a:spLocks noGrp="1"/>
          </p:cNvSpPr>
          <p:nvPr>
            <p:ph type="title"/>
          </p:nvPr>
        </p:nvSpPr>
        <p:spPr>
          <a:xfrm>
            <a:off x="486578" y="71086"/>
            <a:ext cx="7886700" cy="1057413"/>
          </a:xfrm>
        </p:spPr>
        <p:txBody>
          <a:bodyPr>
            <a:noAutofit/>
          </a:bodyPr>
          <a:lstStyle/>
          <a:p>
            <a:r>
              <a:rPr lang="en-US" sz="2800" dirty="0">
                <a:solidFill>
                  <a:schemeClr val="tx1"/>
                </a:solidFill>
              </a:rPr>
              <a:t>J</a:t>
            </a:r>
            <a:r>
              <a:rPr lang="id-ID" sz="2800" dirty="0">
                <a:solidFill>
                  <a:schemeClr val="tx1"/>
                </a:solidFill>
              </a:rPr>
              <a:t>umlah Siswa Putus Sekolah (DO)</a:t>
            </a:r>
          </a:p>
        </p:txBody>
      </p:sp>
    </p:spTree>
    <p:extLst>
      <p:ext uri="{BB962C8B-B14F-4D97-AF65-F5344CB8AC3E}">
        <p14:creationId xmlns:p14="http://schemas.microsoft.com/office/powerpoint/2010/main" val="132694587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object 3">
            <a:extLst>
              <a:ext uri="{FF2B5EF4-FFF2-40B4-BE49-F238E27FC236}">
                <a16:creationId xmlns:a16="http://schemas.microsoft.com/office/drawing/2014/main" id="{F35AC004-F29C-8140-83E6-6F5280CB4E63}"/>
              </a:ext>
            </a:extLst>
          </p:cNvPr>
          <p:cNvSpPr txBox="1">
            <a:spLocks/>
          </p:cNvSpPr>
          <p:nvPr/>
        </p:nvSpPr>
        <p:spPr>
          <a:xfrm>
            <a:off x="1914051" y="5585915"/>
            <a:ext cx="9641205" cy="709233"/>
          </a:xfrm>
          <a:prstGeom prst="rect">
            <a:avLst/>
          </a:prstGeom>
        </p:spPr>
        <p:txBody>
          <a:bodyPr vert="horz" wrap="square" lIns="0" tIns="43815" rIns="0" bIns="0" rtlCol="0">
            <a:spAutoFit/>
          </a:bodyPr>
          <a:lstStyle>
            <a:lvl1pPr>
              <a:defRPr sz="2800" b="1" i="0">
                <a:solidFill>
                  <a:schemeClr val="tx1"/>
                </a:solidFill>
                <a:latin typeface="Calibri"/>
                <a:ea typeface="+mj-ea"/>
                <a:cs typeface="Calibri"/>
              </a:defRPr>
            </a:lvl1pPr>
          </a:lstStyle>
          <a:p>
            <a:pPr marL="12700" marR="5080" lvl="0" indent="0" algn="l" defTabSz="457200" rtl="0" eaLnBrk="1" fontAlgn="auto" latinLnBrk="0" hangingPunct="1">
              <a:lnSpc>
                <a:spcPts val="5690"/>
              </a:lnSpc>
              <a:spcBef>
                <a:spcPts val="34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d-ID" sz="40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j-ea"/>
                <a:cs typeface="Arial"/>
              </a:rPr>
              <a:t>Kebijakan Program</a:t>
            </a:r>
            <a:endParaRPr kumimoji="0" lang="en-ID" sz="4000" b="1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j-ea"/>
              <a:cs typeface="Arial"/>
            </a:endParaRPr>
          </a:p>
        </p:txBody>
      </p:sp>
      <p:cxnSp>
        <p:nvCxnSpPr>
          <p:cNvPr id="8" name="Straight Connector 7"/>
          <p:cNvCxnSpPr/>
          <p:nvPr/>
        </p:nvCxnSpPr>
        <p:spPr>
          <a:xfrm>
            <a:off x="1726133" y="5091164"/>
            <a:ext cx="0" cy="1478675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sp>
        <p:nvSpPr>
          <p:cNvPr id="9" name="object 3">
            <a:extLst>
              <a:ext uri="{FF2B5EF4-FFF2-40B4-BE49-F238E27FC236}">
                <a16:creationId xmlns:a16="http://schemas.microsoft.com/office/drawing/2014/main" id="{F35AC004-F29C-8140-83E6-6F5280CB4E63}"/>
              </a:ext>
            </a:extLst>
          </p:cNvPr>
          <p:cNvSpPr txBox="1">
            <a:spLocks/>
          </p:cNvSpPr>
          <p:nvPr/>
        </p:nvSpPr>
        <p:spPr>
          <a:xfrm>
            <a:off x="648861" y="5792179"/>
            <a:ext cx="1267026" cy="995272"/>
          </a:xfrm>
          <a:prstGeom prst="rect">
            <a:avLst/>
          </a:prstGeom>
        </p:spPr>
        <p:txBody>
          <a:bodyPr vert="horz" wrap="square" lIns="0" tIns="43815" rIns="0" bIns="0" rtlCol="0">
            <a:spAutoFit/>
          </a:bodyPr>
          <a:lstStyle>
            <a:lvl1pPr>
              <a:defRPr sz="2800" b="1" i="0">
                <a:solidFill>
                  <a:schemeClr val="tx1"/>
                </a:solidFill>
                <a:latin typeface="Calibri"/>
                <a:ea typeface="+mj-ea"/>
                <a:cs typeface="Calibri"/>
              </a:defRPr>
            </a:lvl1pPr>
          </a:lstStyle>
          <a:p>
            <a:pPr marL="12700" marR="5080" lvl="0" indent="0" algn="l" defTabSz="457200" rtl="0" eaLnBrk="1" fontAlgn="auto" latinLnBrk="0" hangingPunct="1">
              <a:lnSpc>
                <a:spcPts val="5690"/>
              </a:lnSpc>
              <a:spcBef>
                <a:spcPts val="34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d-ID" sz="138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j-ea"/>
                <a:cs typeface="Arial"/>
              </a:rPr>
              <a:t>2</a:t>
            </a:r>
            <a:endParaRPr kumimoji="0" lang="en-ID" sz="13800" b="1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j-ea"/>
              <a:cs typeface="Arial"/>
            </a:endParaRPr>
          </a:p>
        </p:txBody>
      </p:sp>
      <p:pic>
        <p:nvPicPr>
          <p:cNvPr id="4" name="Picture 3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1" y="111686"/>
            <a:ext cx="9104529" cy="4979477"/>
          </a:xfrm>
          <a:prstGeom prst="rect">
            <a:avLst/>
          </a:prstGeom>
        </p:spPr>
      </p:pic>
      <p:sp>
        <p:nvSpPr>
          <p:cNvPr id="7" name="Rectangle 6"/>
          <p:cNvSpPr/>
          <p:nvPr/>
        </p:nvSpPr>
        <p:spPr>
          <a:xfrm>
            <a:off x="0" y="111686"/>
            <a:ext cx="1726133" cy="1325228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id-ID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" name="Rectangle 9"/>
          <p:cNvSpPr/>
          <p:nvPr/>
        </p:nvSpPr>
        <p:spPr>
          <a:xfrm>
            <a:off x="7417867" y="237961"/>
            <a:ext cx="1726133" cy="1325228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id-ID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1" name="Rectangle 10"/>
          <p:cNvSpPr/>
          <p:nvPr/>
        </p:nvSpPr>
        <p:spPr>
          <a:xfrm>
            <a:off x="7378395" y="2883895"/>
            <a:ext cx="1726133" cy="1325228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id-ID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2" name="Rectangle 11"/>
          <p:cNvSpPr/>
          <p:nvPr/>
        </p:nvSpPr>
        <p:spPr>
          <a:xfrm>
            <a:off x="0" y="2883895"/>
            <a:ext cx="1726133" cy="1325228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id-ID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66154966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object 3">
            <a:extLst>
              <a:ext uri="{FF2B5EF4-FFF2-40B4-BE49-F238E27FC236}">
                <a16:creationId xmlns:a16="http://schemas.microsoft.com/office/drawing/2014/main" id="{F35AC004-F29C-8140-83E6-6F5280CB4E63}"/>
              </a:ext>
            </a:extLst>
          </p:cNvPr>
          <p:cNvSpPr txBox="1">
            <a:spLocks/>
          </p:cNvSpPr>
          <p:nvPr/>
        </p:nvSpPr>
        <p:spPr>
          <a:xfrm>
            <a:off x="887187" y="5655658"/>
            <a:ext cx="9641205" cy="1478675"/>
          </a:xfrm>
          <a:prstGeom prst="rect">
            <a:avLst/>
          </a:prstGeom>
        </p:spPr>
        <p:txBody>
          <a:bodyPr vert="horz" wrap="square" lIns="0" tIns="43815" rIns="0" bIns="0" rtlCol="0">
            <a:spAutoFit/>
          </a:bodyPr>
          <a:lstStyle>
            <a:lvl1pPr>
              <a:defRPr sz="2800" b="1" i="0">
                <a:solidFill>
                  <a:schemeClr val="tx1"/>
                </a:solidFill>
                <a:latin typeface="Calibri"/>
                <a:ea typeface="+mj-ea"/>
                <a:cs typeface="Calibri"/>
              </a:defRPr>
            </a:lvl1pPr>
          </a:lstStyle>
          <a:p>
            <a:pPr marL="12700" marR="5080">
              <a:lnSpc>
                <a:spcPts val="5690"/>
              </a:lnSpc>
              <a:spcBef>
                <a:spcPts val="345"/>
              </a:spcBef>
            </a:pPr>
            <a:r>
              <a:rPr lang="id-ID" sz="4000" spc="-5" dirty="0">
                <a:latin typeface="Arial"/>
                <a:cs typeface="Arial"/>
              </a:rPr>
              <a:t>TERIMAKASIH...</a:t>
            </a:r>
          </a:p>
          <a:p>
            <a:pPr marL="12700" marR="5080">
              <a:lnSpc>
                <a:spcPts val="5690"/>
              </a:lnSpc>
              <a:spcBef>
                <a:spcPts val="345"/>
              </a:spcBef>
            </a:pPr>
            <a:endParaRPr kumimoji="0" lang="en-ID" sz="4000" b="1" i="0" u="none" strike="noStrike" kern="0" cap="none" spc="0" normalizeH="0" baseline="0" noProof="0" dirty="0">
              <a:ln>
                <a:noFill/>
              </a:ln>
              <a:effectLst/>
              <a:uLnTx/>
              <a:uFillTx/>
              <a:latin typeface="Arial"/>
              <a:cs typeface="Arial"/>
            </a:endParaRPr>
          </a:p>
        </p:txBody>
      </p:sp>
      <p:pic>
        <p:nvPicPr>
          <p:cNvPr id="2" name="Picture 1"/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2476" b="-1524"/>
          <a:stretch/>
        </p:blipFill>
        <p:spPr>
          <a:xfrm>
            <a:off x="0" y="0"/>
            <a:ext cx="9144000" cy="6988630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2586789" y="2062881"/>
            <a:ext cx="2390503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id-ID" i="1" dirty="0">
                <a:solidFill>
                  <a:schemeClr val="bg1"/>
                </a:solidFill>
              </a:rPr>
              <a:t>“Link and match, teknologi, dan inovasi”</a:t>
            </a:r>
          </a:p>
        </p:txBody>
      </p:sp>
      <p:sp>
        <p:nvSpPr>
          <p:cNvPr id="6" name="Rectangle 5"/>
          <p:cNvSpPr/>
          <p:nvPr/>
        </p:nvSpPr>
        <p:spPr>
          <a:xfrm>
            <a:off x="0" y="2588896"/>
            <a:ext cx="2586789" cy="3610198"/>
          </a:xfrm>
          <a:prstGeom prst="rect">
            <a:avLst/>
          </a:prstGeom>
          <a:solidFill>
            <a:srgbClr val="C1C8C0">
              <a:alpha val="41176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/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78699FF2-69DF-F24A-9DE9-82445CC4BC6D}"/>
              </a:ext>
            </a:extLst>
          </p:cNvPr>
          <p:cNvSpPr txBox="1"/>
          <p:nvPr/>
        </p:nvSpPr>
        <p:spPr>
          <a:xfrm flipH="1">
            <a:off x="40105" y="2588896"/>
            <a:ext cx="2600159" cy="3970318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id-ID" b="1" i="1" dirty="0"/>
              <a:t>USBN </a:t>
            </a:r>
            <a:r>
              <a:rPr lang="id-ID" b="1" i="1" dirty="0">
                <a:sym typeface="Wingdings" pitchFamily="2" charset="2"/>
              </a:rPr>
              <a:t> US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id-ID" b="1" i="1" dirty="0">
                <a:sym typeface="Wingdings" pitchFamily="2" charset="2"/>
              </a:rPr>
              <a:t>UN  2020 tetap, 2021 assement baru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id-ID" b="1" i="1" dirty="0">
                <a:sym typeface="Wingdings" pitchFamily="2" charset="2"/>
              </a:rPr>
              <a:t>Zonasi  50%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id-ID" b="1" i="1" dirty="0"/>
              <a:t>Merdeka Belajar </a:t>
            </a:r>
            <a:r>
              <a:rPr lang="id-ID" b="1" i="1" dirty="0">
                <a:sym typeface="Wingdings" pitchFamily="2" charset="2"/>
              </a:rPr>
              <a:t> Deregulasi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id-ID" b="1" i="1" dirty="0">
                <a:sym typeface="Wingdings" pitchFamily="2" charset="2"/>
              </a:rPr>
              <a:t>Reorganisasi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id-ID" b="1" i="1" dirty="0">
                <a:sym typeface="Wingdings" pitchFamily="2" charset="2"/>
              </a:rPr>
              <a:t>Digitalisasi: Tablet Content&amp;Software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id-ID" b="1" i="1" dirty="0">
                <a:sym typeface="Wingdings" pitchFamily="2" charset="2"/>
              </a:rPr>
              <a:t>Bantuan Fisik  PUPR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id-ID" b="1" i="1" dirty="0">
                <a:sym typeface="Wingdings" pitchFamily="2" charset="2"/>
              </a:rPr>
              <a:t>PIP  Kemsos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endParaRPr lang="id-ID" b="1" i="1" dirty="0"/>
          </a:p>
          <a:p>
            <a:pPr marL="285750" indent="-285750" algn="ctr">
              <a:buFont typeface="Arial" panose="020B0604020202020204" pitchFamily="34" charset="0"/>
              <a:buChar char="•"/>
            </a:pPr>
            <a:endParaRPr lang="id-ID" b="1" i="1" dirty="0"/>
          </a:p>
        </p:txBody>
      </p:sp>
    </p:spTree>
    <p:extLst>
      <p:ext uri="{BB962C8B-B14F-4D97-AF65-F5344CB8AC3E}">
        <p14:creationId xmlns:p14="http://schemas.microsoft.com/office/powerpoint/2010/main" val="270486723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0" y="-156755"/>
            <a:ext cx="7886700" cy="1325563"/>
          </a:xfrm>
        </p:spPr>
        <p:txBody>
          <a:bodyPr>
            <a:normAutofit/>
          </a:bodyPr>
          <a:lstStyle/>
          <a:p>
            <a:r>
              <a:rPr lang="id-ID" sz="3600" dirty="0"/>
              <a:t>Postur Anggaran Pendidikan Dalam APBN 2020</a:t>
            </a:r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F834EF1C-718D-A643-87F7-7BEF7051BAFC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0" y="1005839"/>
            <a:ext cx="9144000" cy="521248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2190014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1">
            <a:extLst>
              <a:ext uri="{FF2B5EF4-FFF2-40B4-BE49-F238E27FC236}">
                <a16:creationId xmlns:a16="http://schemas.microsoft.com/office/drawing/2014/main" id="{9A29175F-1C8C-43EE-93B6-B7594F6BC847}"/>
              </a:ext>
            </a:extLst>
          </p:cNvPr>
          <p:cNvSpPr txBox="1">
            <a:spLocks/>
          </p:cNvSpPr>
          <p:nvPr/>
        </p:nvSpPr>
        <p:spPr>
          <a:xfrm>
            <a:off x="249382" y="103713"/>
            <a:ext cx="6308172" cy="852252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bg1"/>
                </a:solidFill>
                <a:latin typeface="Arial" panose="020B0604020202020204" pitchFamily="34" charset="0"/>
                <a:ea typeface="+mj-ea"/>
                <a:cs typeface="Arial" panose="020B0604020202020204" pitchFamily="34" charset="0"/>
              </a:defRPr>
            </a:lvl1pPr>
          </a:lstStyle>
          <a:p>
            <a:r>
              <a:rPr lang="id-ID" sz="3600" dirty="0"/>
              <a:t>Proyeksi Program Pembinaan SMA 2020 - 2024</a:t>
            </a:r>
          </a:p>
        </p:txBody>
      </p:sp>
      <p:pic>
        <p:nvPicPr>
          <p:cNvPr id="5" name="Picture 4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1509928"/>
            <a:ext cx="9144000" cy="420507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9411608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8" name="Straight Connector 7"/>
          <p:cNvCxnSpPr/>
          <p:nvPr/>
        </p:nvCxnSpPr>
        <p:spPr>
          <a:xfrm>
            <a:off x="1712686" y="5052842"/>
            <a:ext cx="0" cy="1478675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sp>
        <p:nvSpPr>
          <p:cNvPr id="9" name="object 3">
            <a:extLst>
              <a:ext uri="{FF2B5EF4-FFF2-40B4-BE49-F238E27FC236}">
                <a16:creationId xmlns:a16="http://schemas.microsoft.com/office/drawing/2014/main" id="{F35AC004-F29C-8140-83E6-6F5280CB4E63}"/>
              </a:ext>
            </a:extLst>
          </p:cNvPr>
          <p:cNvSpPr txBox="1">
            <a:spLocks/>
          </p:cNvSpPr>
          <p:nvPr/>
        </p:nvSpPr>
        <p:spPr>
          <a:xfrm>
            <a:off x="648861" y="5792179"/>
            <a:ext cx="1267026" cy="995272"/>
          </a:xfrm>
          <a:prstGeom prst="rect">
            <a:avLst/>
          </a:prstGeom>
        </p:spPr>
        <p:txBody>
          <a:bodyPr vert="horz" wrap="square" lIns="0" tIns="43815" rIns="0" bIns="0" rtlCol="0">
            <a:spAutoFit/>
          </a:bodyPr>
          <a:lstStyle>
            <a:lvl1pPr>
              <a:defRPr sz="2800" b="1" i="0">
                <a:solidFill>
                  <a:schemeClr val="tx1"/>
                </a:solidFill>
                <a:latin typeface="Calibri"/>
                <a:ea typeface="+mj-ea"/>
                <a:cs typeface="Calibri"/>
              </a:defRPr>
            </a:lvl1pPr>
          </a:lstStyle>
          <a:p>
            <a:pPr marL="12700" marR="5080" lvl="0" indent="0" algn="l" defTabSz="457200" rtl="0" eaLnBrk="1" fontAlgn="auto" latinLnBrk="0" hangingPunct="1">
              <a:lnSpc>
                <a:spcPts val="5690"/>
              </a:lnSpc>
              <a:spcBef>
                <a:spcPts val="34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id-ID" sz="13800" spc="-5" dirty="0">
                <a:solidFill>
                  <a:prstClr val="black"/>
                </a:solidFill>
                <a:latin typeface="Arial"/>
                <a:cs typeface="Arial"/>
              </a:rPr>
              <a:t>3</a:t>
            </a:r>
            <a:endParaRPr kumimoji="0" lang="en-ID" sz="13800" b="1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j-ea"/>
              <a:cs typeface="Arial"/>
            </a:endParaRPr>
          </a:p>
        </p:txBody>
      </p:sp>
      <p:sp>
        <p:nvSpPr>
          <p:cNvPr id="3" name="object 3">
            <a:extLst>
              <a:ext uri="{FF2B5EF4-FFF2-40B4-BE49-F238E27FC236}">
                <a16:creationId xmlns:a16="http://schemas.microsoft.com/office/drawing/2014/main" id="{FE5FAF91-87A4-FE4A-858E-12A99CB06270}"/>
              </a:ext>
            </a:extLst>
          </p:cNvPr>
          <p:cNvSpPr txBox="1">
            <a:spLocks/>
          </p:cNvSpPr>
          <p:nvPr/>
        </p:nvSpPr>
        <p:spPr>
          <a:xfrm>
            <a:off x="1915887" y="5691519"/>
            <a:ext cx="9641205" cy="709233"/>
          </a:xfrm>
          <a:prstGeom prst="rect">
            <a:avLst/>
          </a:prstGeom>
        </p:spPr>
        <p:txBody>
          <a:bodyPr vert="horz" wrap="square" lIns="0" tIns="43815" rIns="0" bIns="0" rtlCol="0">
            <a:spAutoFit/>
          </a:bodyPr>
          <a:lstStyle>
            <a:lvl1pPr>
              <a:defRPr sz="2800" b="1" i="0">
                <a:solidFill>
                  <a:schemeClr val="tx1"/>
                </a:solidFill>
                <a:latin typeface="Calibri"/>
                <a:ea typeface="+mj-ea"/>
                <a:cs typeface="Calibri"/>
              </a:defRPr>
            </a:lvl1pPr>
          </a:lstStyle>
          <a:p>
            <a:pPr marL="12700" marR="5080" lvl="0">
              <a:lnSpc>
                <a:spcPts val="5690"/>
              </a:lnSpc>
              <a:spcBef>
                <a:spcPts val="345"/>
              </a:spcBef>
              <a:defRPr/>
            </a:pPr>
            <a:r>
              <a:rPr lang="id-ID" sz="4000" spc="-5">
                <a:latin typeface="Arial"/>
                <a:cs typeface="Arial"/>
              </a:rPr>
              <a:t>Monitoring dan Evaluasi</a:t>
            </a:r>
            <a:endParaRPr lang="id-ID" sz="4000" spc="-5" dirty="0">
              <a:latin typeface="Arial"/>
              <a:cs typeface="Arial"/>
            </a:endParaRPr>
          </a:p>
        </p:txBody>
      </p:sp>
      <p:grpSp>
        <p:nvGrpSpPr>
          <p:cNvPr id="156" name="Group 155">
            <a:extLst>
              <a:ext uri="{FF2B5EF4-FFF2-40B4-BE49-F238E27FC236}">
                <a16:creationId xmlns:a16="http://schemas.microsoft.com/office/drawing/2014/main" id="{F8B412B7-03A7-B143-A1EC-1699CCF26902}"/>
              </a:ext>
            </a:extLst>
          </p:cNvPr>
          <p:cNvGrpSpPr/>
          <p:nvPr/>
        </p:nvGrpSpPr>
        <p:grpSpPr>
          <a:xfrm>
            <a:off x="1915887" y="773582"/>
            <a:ext cx="4456918" cy="4641678"/>
            <a:chOff x="176893" y="1653797"/>
            <a:chExt cx="3974807" cy="4139579"/>
          </a:xfrm>
        </p:grpSpPr>
        <p:sp>
          <p:nvSpPr>
            <p:cNvPr id="84" name="Oval">
              <a:extLst>
                <a:ext uri="{FF2B5EF4-FFF2-40B4-BE49-F238E27FC236}">
                  <a16:creationId xmlns:a16="http://schemas.microsoft.com/office/drawing/2014/main" id="{4296F804-F84A-634C-A212-6D9DC4B43E21}"/>
                </a:ext>
              </a:extLst>
            </p:cNvPr>
            <p:cNvSpPr/>
            <p:nvPr/>
          </p:nvSpPr>
          <p:spPr>
            <a:xfrm>
              <a:off x="176893" y="5146269"/>
              <a:ext cx="2482616" cy="350344"/>
            </a:xfrm>
            <a:prstGeom prst="ellipse">
              <a:avLst/>
            </a:prstGeom>
            <a:gradFill flip="none" rotWithShape="1">
              <a:gsLst>
                <a:gs pos="41000">
                  <a:srgbClr val="EEEEEE">
                    <a:alpha val="64000"/>
                  </a:srgbClr>
                </a:gs>
                <a:gs pos="0">
                  <a:schemeClr val="accent3">
                    <a:lumMod val="5000"/>
                    <a:lumOff val="95000"/>
                    <a:alpha val="0"/>
                  </a:schemeClr>
                </a:gs>
                <a:gs pos="74000">
                  <a:schemeClr val="bg1">
                    <a:lumMod val="75000"/>
                  </a:schemeClr>
                </a:gs>
                <a:gs pos="83000">
                  <a:schemeClr val="bg1">
                    <a:lumMod val="65000"/>
                  </a:schemeClr>
                </a:gs>
                <a:gs pos="100000">
                  <a:schemeClr val="bg1">
                    <a:lumMod val="50000"/>
                  </a:schemeClr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5" name="Shape">
              <a:extLst>
                <a:ext uri="{FF2B5EF4-FFF2-40B4-BE49-F238E27FC236}">
                  <a16:creationId xmlns:a16="http://schemas.microsoft.com/office/drawing/2014/main" id="{29F35E45-734E-C545-A50F-7584E6B960DB}"/>
                </a:ext>
              </a:extLst>
            </p:cNvPr>
            <p:cNvSpPr/>
            <p:nvPr/>
          </p:nvSpPr>
          <p:spPr>
            <a:xfrm>
              <a:off x="1151822" y="2683802"/>
              <a:ext cx="1598285" cy="224498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69" h="21445" extrusionOk="0">
                  <a:moveTo>
                    <a:pt x="7165" y="276"/>
                  </a:moveTo>
                  <a:cubicBezTo>
                    <a:pt x="8496" y="592"/>
                    <a:pt x="9852" y="1160"/>
                    <a:pt x="11166" y="1908"/>
                  </a:cubicBezTo>
                  <a:cubicBezTo>
                    <a:pt x="12462" y="2644"/>
                    <a:pt x="13726" y="3563"/>
                    <a:pt x="14896" y="4606"/>
                  </a:cubicBezTo>
                  <a:cubicBezTo>
                    <a:pt x="16058" y="5639"/>
                    <a:pt x="17135" y="6799"/>
                    <a:pt x="18068" y="8033"/>
                  </a:cubicBezTo>
                  <a:cubicBezTo>
                    <a:pt x="19002" y="9268"/>
                    <a:pt x="19796" y="10584"/>
                    <a:pt x="20392" y="11936"/>
                  </a:cubicBezTo>
                  <a:cubicBezTo>
                    <a:pt x="20992" y="13297"/>
                    <a:pt x="21334" y="14573"/>
                    <a:pt x="21435" y="15721"/>
                  </a:cubicBezTo>
                  <a:cubicBezTo>
                    <a:pt x="21541" y="16887"/>
                    <a:pt x="21402" y="17926"/>
                    <a:pt x="21030" y="18791"/>
                  </a:cubicBezTo>
                  <a:cubicBezTo>
                    <a:pt x="20650" y="19671"/>
                    <a:pt x="20029" y="20371"/>
                    <a:pt x="19184" y="20831"/>
                  </a:cubicBezTo>
                  <a:cubicBezTo>
                    <a:pt x="18318" y="21300"/>
                    <a:pt x="17211" y="21519"/>
                    <a:pt x="15884" y="21423"/>
                  </a:cubicBezTo>
                  <a:cubicBezTo>
                    <a:pt x="14524" y="21324"/>
                    <a:pt x="13071" y="20900"/>
                    <a:pt x="11605" y="20215"/>
                  </a:cubicBezTo>
                  <a:cubicBezTo>
                    <a:pt x="10114" y="19518"/>
                    <a:pt x="8622" y="18557"/>
                    <a:pt x="7220" y="17397"/>
                  </a:cubicBezTo>
                  <a:cubicBezTo>
                    <a:pt x="5805" y="16226"/>
                    <a:pt x="4495" y="14865"/>
                    <a:pt x="3384" y="13393"/>
                  </a:cubicBezTo>
                  <a:cubicBezTo>
                    <a:pt x="2273" y="11921"/>
                    <a:pt x="1373" y="10349"/>
                    <a:pt x="773" y="8763"/>
                  </a:cubicBezTo>
                  <a:cubicBezTo>
                    <a:pt x="178" y="7195"/>
                    <a:pt x="-59" y="5774"/>
                    <a:pt x="13" y="4557"/>
                  </a:cubicBezTo>
                  <a:cubicBezTo>
                    <a:pt x="85" y="3362"/>
                    <a:pt x="452" y="2364"/>
                    <a:pt x="1077" y="1613"/>
                  </a:cubicBezTo>
                  <a:cubicBezTo>
                    <a:pt x="1686" y="877"/>
                    <a:pt x="2535" y="379"/>
                    <a:pt x="3583" y="147"/>
                  </a:cubicBezTo>
                  <a:cubicBezTo>
                    <a:pt x="4596" y="-81"/>
                    <a:pt x="5809" y="-48"/>
                    <a:pt x="7165" y="276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B3B3B3"/>
                </a:gs>
                <a:gs pos="100000">
                  <a:schemeClr val="bg1">
                    <a:lumMod val="85000"/>
                    <a:shade val="100000"/>
                    <a:satMod val="115000"/>
                  </a:schemeClr>
                </a:gs>
              </a:gsLst>
              <a:lin ang="162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6" name="Shape">
              <a:extLst>
                <a:ext uri="{FF2B5EF4-FFF2-40B4-BE49-F238E27FC236}">
                  <a16:creationId xmlns:a16="http://schemas.microsoft.com/office/drawing/2014/main" id="{BC18E3AD-C631-2D46-9C2D-3D9D5B11298A}"/>
                </a:ext>
              </a:extLst>
            </p:cNvPr>
            <p:cNvSpPr/>
            <p:nvPr/>
          </p:nvSpPr>
          <p:spPr>
            <a:xfrm>
              <a:off x="753790" y="2749863"/>
              <a:ext cx="1729091" cy="23722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077" y="19856"/>
                  </a:moveTo>
                  <a:cubicBezTo>
                    <a:pt x="21066" y="19859"/>
                    <a:pt x="21058" y="19862"/>
                    <a:pt x="21046" y="19862"/>
                  </a:cubicBezTo>
                  <a:cubicBezTo>
                    <a:pt x="20869" y="19899"/>
                    <a:pt x="20685" y="19931"/>
                    <a:pt x="20496" y="19951"/>
                  </a:cubicBezTo>
                  <a:cubicBezTo>
                    <a:pt x="20492" y="19951"/>
                    <a:pt x="20488" y="19951"/>
                    <a:pt x="20484" y="19953"/>
                  </a:cubicBezTo>
                  <a:cubicBezTo>
                    <a:pt x="20300" y="19973"/>
                    <a:pt x="20111" y="19985"/>
                    <a:pt x="19915" y="19988"/>
                  </a:cubicBezTo>
                  <a:cubicBezTo>
                    <a:pt x="19891" y="19988"/>
                    <a:pt x="19871" y="19991"/>
                    <a:pt x="19848" y="19991"/>
                  </a:cubicBezTo>
                  <a:cubicBezTo>
                    <a:pt x="19640" y="19994"/>
                    <a:pt x="19427" y="19988"/>
                    <a:pt x="19207" y="19971"/>
                  </a:cubicBezTo>
                  <a:cubicBezTo>
                    <a:pt x="19058" y="19959"/>
                    <a:pt x="18905" y="19942"/>
                    <a:pt x="18752" y="19922"/>
                  </a:cubicBezTo>
                  <a:cubicBezTo>
                    <a:pt x="18740" y="19922"/>
                    <a:pt x="18732" y="19919"/>
                    <a:pt x="18720" y="19919"/>
                  </a:cubicBezTo>
                  <a:cubicBezTo>
                    <a:pt x="18575" y="19899"/>
                    <a:pt x="18426" y="19876"/>
                    <a:pt x="18276" y="19847"/>
                  </a:cubicBezTo>
                  <a:cubicBezTo>
                    <a:pt x="18261" y="19845"/>
                    <a:pt x="18241" y="19842"/>
                    <a:pt x="18225" y="19839"/>
                  </a:cubicBezTo>
                  <a:cubicBezTo>
                    <a:pt x="18084" y="19813"/>
                    <a:pt x="17942" y="19782"/>
                    <a:pt x="17797" y="19747"/>
                  </a:cubicBezTo>
                  <a:cubicBezTo>
                    <a:pt x="17766" y="19739"/>
                    <a:pt x="17730" y="19730"/>
                    <a:pt x="17699" y="19724"/>
                  </a:cubicBezTo>
                  <a:cubicBezTo>
                    <a:pt x="17553" y="19690"/>
                    <a:pt x="17412" y="19650"/>
                    <a:pt x="17267" y="19610"/>
                  </a:cubicBezTo>
                  <a:cubicBezTo>
                    <a:pt x="17251" y="19604"/>
                    <a:pt x="17235" y="19601"/>
                    <a:pt x="17223" y="19595"/>
                  </a:cubicBezTo>
                  <a:cubicBezTo>
                    <a:pt x="17086" y="19555"/>
                    <a:pt x="16952" y="19512"/>
                    <a:pt x="16815" y="19467"/>
                  </a:cubicBezTo>
                  <a:cubicBezTo>
                    <a:pt x="16783" y="19455"/>
                    <a:pt x="16752" y="19447"/>
                    <a:pt x="16721" y="19435"/>
                  </a:cubicBezTo>
                  <a:cubicBezTo>
                    <a:pt x="16575" y="19386"/>
                    <a:pt x="16430" y="19332"/>
                    <a:pt x="16284" y="19278"/>
                  </a:cubicBezTo>
                  <a:cubicBezTo>
                    <a:pt x="16253" y="19266"/>
                    <a:pt x="16222" y="19255"/>
                    <a:pt x="16194" y="19240"/>
                  </a:cubicBezTo>
                  <a:cubicBezTo>
                    <a:pt x="16057" y="19186"/>
                    <a:pt x="15919" y="19132"/>
                    <a:pt x="15782" y="19071"/>
                  </a:cubicBezTo>
                  <a:cubicBezTo>
                    <a:pt x="15762" y="19063"/>
                    <a:pt x="15746" y="19057"/>
                    <a:pt x="15727" y="19049"/>
                  </a:cubicBezTo>
                  <a:cubicBezTo>
                    <a:pt x="15577" y="18983"/>
                    <a:pt x="15428" y="18914"/>
                    <a:pt x="15279" y="18842"/>
                  </a:cubicBezTo>
                  <a:cubicBezTo>
                    <a:pt x="15243" y="18825"/>
                    <a:pt x="15204" y="18808"/>
                    <a:pt x="15169" y="18791"/>
                  </a:cubicBezTo>
                  <a:cubicBezTo>
                    <a:pt x="15031" y="18725"/>
                    <a:pt x="14894" y="18656"/>
                    <a:pt x="14756" y="18585"/>
                  </a:cubicBezTo>
                  <a:cubicBezTo>
                    <a:pt x="14737" y="18576"/>
                    <a:pt x="14717" y="18565"/>
                    <a:pt x="14701" y="18556"/>
                  </a:cubicBezTo>
                  <a:cubicBezTo>
                    <a:pt x="14552" y="18479"/>
                    <a:pt x="14403" y="18396"/>
                    <a:pt x="14253" y="18313"/>
                  </a:cubicBezTo>
                  <a:cubicBezTo>
                    <a:pt x="14202" y="18284"/>
                    <a:pt x="14147" y="18253"/>
                    <a:pt x="14096" y="18221"/>
                  </a:cubicBezTo>
                  <a:cubicBezTo>
                    <a:pt x="13990" y="18158"/>
                    <a:pt x="13880" y="18095"/>
                    <a:pt x="13774" y="18029"/>
                  </a:cubicBezTo>
                  <a:cubicBezTo>
                    <a:pt x="13719" y="17998"/>
                    <a:pt x="13668" y="17963"/>
                    <a:pt x="13613" y="17932"/>
                  </a:cubicBezTo>
                  <a:cubicBezTo>
                    <a:pt x="13495" y="17857"/>
                    <a:pt x="13373" y="17780"/>
                    <a:pt x="13255" y="17703"/>
                  </a:cubicBezTo>
                  <a:cubicBezTo>
                    <a:pt x="13216" y="17677"/>
                    <a:pt x="13181" y="17654"/>
                    <a:pt x="13141" y="17631"/>
                  </a:cubicBezTo>
                  <a:cubicBezTo>
                    <a:pt x="12992" y="17531"/>
                    <a:pt x="12839" y="17428"/>
                    <a:pt x="12690" y="17325"/>
                  </a:cubicBezTo>
                  <a:cubicBezTo>
                    <a:pt x="12493" y="17187"/>
                    <a:pt x="12301" y="17047"/>
                    <a:pt x="12108" y="16904"/>
                  </a:cubicBezTo>
                  <a:cubicBezTo>
                    <a:pt x="12065" y="16869"/>
                    <a:pt x="12022" y="16835"/>
                    <a:pt x="11975" y="16801"/>
                  </a:cubicBezTo>
                  <a:cubicBezTo>
                    <a:pt x="11825" y="16686"/>
                    <a:pt x="11680" y="16572"/>
                    <a:pt x="11535" y="16454"/>
                  </a:cubicBezTo>
                  <a:cubicBezTo>
                    <a:pt x="11472" y="16403"/>
                    <a:pt x="11405" y="16348"/>
                    <a:pt x="11342" y="16297"/>
                  </a:cubicBezTo>
                  <a:cubicBezTo>
                    <a:pt x="11212" y="16191"/>
                    <a:pt x="11087" y="16082"/>
                    <a:pt x="10961" y="15973"/>
                  </a:cubicBezTo>
                  <a:cubicBezTo>
                    <a:pt x="10898" y="15919"/>
                    <a:pt x="10831" y="15861"/>
                    <a:pt x="10769" y="15804"/>
                  </a:cubicBezTo>
                  <a:cubicBezTo>
                    <a:pt x="10627" y="15678"/>
                    <a:pt x="10490" y="15552"/>
                    <a:pt x="10352" y="15423"/>
                  </a:cubicBezTo>
                  <a:cubicBezTo>
                    <a:pt x="10309" y="15383"/>
                    <a:pt x="10266" y="15346"/>
                    <a:pt x="10226" y="15306"/>
                  </a:cubicBezTo>
                  <a:cubicBezTo>
                    <a:pt x="10006" y="15097"/>
                    <a:pt x="9786" y="14879"/>
                    <a:pt x="9574" y="14659"/>
                  </a:cubicBezTo>
                  <a:cubicBezTo>
                    <a:pt x="9527" y="14610"/>
                    <a:pt x="9484" y="14564"/>
                    <a:pt x="9437" y="14516"/>
                  </a:cubicBezTo>
                  <a:cubicBezTo>
                    <a:pt x="9221" y="14292"/>
                    <a:pt x="9012" y="14063"/>
                    <a:pt x="8804" y="13831"/>
                  </a:cubicBezTo>
                  <a:cubicBezTo>
                    <a:pt x="8792" y="13817"/>
                    <a:pt x="8777" y="13800"/>
                    <a:pt x="8765" y="13785"/>
                  </a:cubicBezTo>
                  <a:cubicBezTo>
                    <a:pt x="8568" y="13562"/>
                    <a:pt x="8380" y="13336"/>
                    <a:pt x="8195" y="13104"/>
                  </a:cubicBezTo>
                  <a:cubicBezTo>
                    <a:pt x="8156" y="13055"/>
                    <a:pt x="8117" y="13006"/>
                    <a:pt x="8077" y="12958"/>
                  </a:cubicBezTo>
                  <a:cubicBezTo>
                    <a:pt x="7889" y="12720"/>
                    <a:pt x="7704" y="12480"/>
                    <a:pt x="7527" y="12233"/>
                  </a:cubicBezTo>
                  <a:cubicBezTo>
                    <a:pt x="7480" y="12170"/>
                    <a:pt x="7437" y="12107"/>
                    <a:pt x="7390" y="12041"/>
                  </a:cubicBezTo>
                  <a:cubicBezTo>
                    <a:pt x="7296" y="11913"/>
                    <a:pt x="7205" y="11781"/>
                    <a:pt x="7115" y="11649"/>
                  </a:cubicBezTo>
                  <a:cubicBezTo>
                    <a:pt x="7064" y="11575"/>
                    <a:pt x="7017" y="11500"/>
                    <a:pt x="6966" y="11429"/>
                  </a:cubicBezTo>
                  <a:cubicBezTo>
                    <a:pt x="6879" y="11297"/>
                    <a:pt x="6797" y="11165"/>
                    <a:pt x="6714" y="11033"/>
                  </a:cubicBezTo>
                  <a:cubicBezTo>
                    <a:pt x="6671" y="10962"/>
                    <a:pt x="6624" y="10890"/>
                    <a:pt x="6581" y="10819"/>
                  </a:cubicBezTo>
                  <a:cubicBezTo>
                    <a:pt x="6490" y="10673"/>
                    <a:pt x="6404" y="10524"/>
                    <a:pt x="6321" y="10375"/>
                  </a:cubicBezTo>
                  <a:cubicBezTo>
                    <a:pt x="6290" y="10318"/>
                    <a:pt x="6254" y="10263"/>
                    <a:pt x="6223" y="10206"/>
                  </a:cubicBezTo>
                  <a:cubicBezTo>
                    <a:pt x="6109" y="10000"/>
                    <a:pt x="5999" y="9793"/>
                    <a:pt x="5893" y="9584"/>
                  </a:cubicBezTo>
                  <a:cubicBezTo>
                    <a:pt x="5811" y="9421"/>
                    <a:pt x="5732" y="9255"/>
                    <a:pt x="5653" y="9092"/>
                  </a:cubicBezTo>
                  <a:cubicBezTo>
                    <a:pt x="5630" y="9043"/>
                    <a:pt x="5610" y="8995"/>
                    <a:pt x="5587" y="8943"/>
                  </a:cubicBezTo>
                  <a:cubicBezTo>
                    <a:pt x="5532" y="8817"/>
                    <a:pt x="5477" y="8694"/>
                    <a:pt x="5422" y="8568"/>
                  </a:cubicBezTo>
                  <a:cubicBezTo>
                    <a:pt x="5402" y="8516"/>
                    <a:pt x="5378" y="8468"/>
                    <a:pt x="5359" y="8416"/>
                  </a:cubicBezTo>
                  <a:cubicBezTo>
                    <a:pt x="5288" y="8247"/>
                    <a:pt x="5221" y="8078"/>
                    <a:pt x="5158" y="7909"/>
                  </a:cubicBezTo>
                  <a:cubicBezTo>
                    <a:pt x="5068" y="7663"/>
                    <a:pt x="4986" y="7417"/>
                    <a:pt x="4911" y="7179"/>
                  </a:cubicBezTo>
                  <a:cubicBezTo>
                    <a:pt x="4911" y="7176"/>
                    <a:pt x="4911" y="7173"/>
                    <a:pt x="4907" y="7170"/>
                  </a:cubicBezTo>
                  <a:cubicBezTo>
                    <a:pt x="4832" y="6933"/>
                    <a:pt x="4769" y="6698"/>
                    <a:pt x="4714" y="6466"/>
                  </a:cubicBezTo>
                  <a:cubicBezTo>
                    <a:pt x="4714" y="6460"/>
                    <a:pt x="4711" y="6452"/>
                    <a:pt x="4711" y="6446"/>
                  </a:cubicBezTo>
                  <a:cubicBezTo>
                    <a:pt x="4655" y="6225"/>
                    <a:pt x="4612" y="6008"/>
                    <a:pt x="4577" y="5796"/>
                  </a:cubicBezTo>
                  <a:cubicBezTo>
                    <a:pt x="4573" y="5779"/>
                    <a:pt x="4573" y="5762"/>
                    <a:pt x="4569" y="5741"/>
                  </a:cubicBezTo>
                  <a:cubicBezTo>
                    <a:pt x="4534" y="5541"/>
                    <a:pt x="4506" y="5341"/>
                    <a:pt x="4487" y="5149"/>
                  </a:cubicBezTo>
                  <a:cubicBezTo>
                    <a:pt x="4483" y="5126"/>
                    <a:pt x="4483" y="5103"/>
                    <a:pt x="4479" y="5080"/>
                  </a:cubicBezTo>
                  <a:cubicBezTo>
                    <a:pt x="4459" y="4894"/>
                    <a:pt x="4447" y="4711"/>
                    <a:pt x="4443" y="4530"/>
                  </a:cubicBezTo>
                  <a:cubicBezTo>
                    <a:pt x="4443" y="4507"/>
                    <a:pt x="4443" y="4484"/>
                    <a:pt x="4443" y="4461"/>
                  </a:cubicBezTo>
                  <a:cubicBezTo>
                    <a:pt x="4439" y="4284"/>
                    <a:pt x="4443" y="4112"/>
                    <a:pt x="4451" y="3946"/>
                  </a:cubicBezTo>
                  <a:cubicBezTo>
                    <a:pt x="4451" y="3920"/>
                    <a:pt x="4455" y="3897"/>
                    <a:pt x="4455" y="3872"/>
                  </a:cubicBezTo>
                  <a:cubicBezTo>
                    <a:pt x="4467" y="3705"/>
                    <a:pt x="4483" y="3542"/>
                    <a:pt x="4502" y="3382"/>
                  </a:cubicBezTo>
                  <a:cubicBezTo>
                    <a:pt x="4506" y="3359"/>
                    <a:pt x="4510" y="3333"/>
                    <a:pt x="4514" y="3310"/>
                  </a:cubicBezTo>
                  <a:cubicBezTo>
                    <a:pt x="4538" y="3156"/>
                    <a:pt x="4565" y="3007"/>
                    <a:pt x="4601" y="2861"/>
                  </a:cubicBezTo>
                  <a:cubicBezTo>
                    <a:pt x="4608" y="2829"/>
                    <a:pt x="4616" y="2795"/>
                    <a:pt x="4624" y="2763"/>
                  </a:cubicBezTo>
                  <a:cubicBezTo>
                    <a:pt x="4663" y="2617"/>
                    <a:pt x="4703" y="2471"/>
                    <a:pt x="4754" y="2334"/>
                  </a:cubicBezTo>
                  <a:cubicBezTo>
                    <a:pt x="4754" y="2334"/>
                    <a:pt x="4754" y="2331"/>
                    <a:pt x="4754" y="2331"/>
                  </a:cubicBezTo>
                  <a:cubicBezTo>
                    <a:pt x="4805" y="2193"/>
                    <a:pt x="4860" y="2059"/>
                    <a:pt x="4923" y="1930"/>
                  </a:cubicBezTo>
                  <a:cubicBezTo>
                    <a:pt x="4934" y="1901"/>
                    <a:pt x="4950" y="1873"/>
                    <a:pt x="4962" y="1847"/>
                  </a:cubicBezTo>
                  <a:cubicBezTo>
                    <a:pt x="5025" y="1718"/>
                    <a:pt x="5096" y="1592"/>
                    <a:pt x="5170" y="1475"/>
                  </a:cubicBezTo>
                  <a:cubicBezTo>
                    <a:pt x="5174" y="1466"/>
                    <a:pt x="5182" y="1460"/>
                    <a:pt x="5186" y="1452"/>
                  </a:cubicBezTo>
                  <a:cubicBezTo>
                    <a:pt x="5257" y="1343"/>
                    <a:pt x="5331" y="1240"/>
                    <a:pt x="5410" y="1137"/>
                  </a:cubicBezTo>
                  <a:cubicBezTo>
                    <a:pt x="5433" y="1105"/>
                    <a:pt x="5457" y="1077"/>
                    <a:pt x="5484" y="1048"/>
                  </a:cubicBezTo>
                  <a:cubicBezTo>
                    <a:pt x="5555" y="965"/>
                    <a:pt x="5626" y="888"/>
                    <a:pt x="5701" y="810"/>
                  </a:cubicBezTo>
                  <a:cubicBezTo>
                    <a:pt x="5720" y="790"/>
                    <a:pt x="5740" y="767"/>
                    <a:pt x="5763" y="747"/>
                  </a:cubicBezTo>
                  <a:cubicBezTo>
                    <a:pt x="5858" y="656"/>
                    <a:pt x="5960" y="567"/>
                    <a:pt x="6066" y="487"/>
                  </a:cubicBezTo>
                  <a:cubicBezTo>
                    <a:pt x="6089" y="467"/>
                    <a:pt x="6117" y="450"/>
                    <a:pt x="6141" y="432"/>
                  </a:cubicBezTo>
                  <a:cubicBezTo>
                    <a:pt x="6227" y="369"/>
                    <a:pt x="6313" y="309"/>
                    <a:pt x="6408" y="252"/>
                  </a:cubicBezTo>
                  <a:cubicBezTo>
                    <a:pt x="6439" y="232"/>
                    <a:pt x="6471" y="212"/>
                    <a:pt x="6506" y="192"/>
                  </a:cubicBezTo>
                  <a:cubicBezTo>
                    <a:pt x="6624" y="123"/>
                    <a:pt x="6746" y="57"/>
                    <a:pt x="6871" y="0"/>
                  </a:cubicBezTo>
                  <a:lnTo>
                    <a:pt x="2620" y="1939"/>
                  </a:lnTo>
                  <a:cubicBezTo>
                    <a:pt x="2491" y="1999"/>
                    <a:pt x="2365" y="2065"/>
                    <a:pt x="2243" y="2136"/>
                  </a:cubicBezTo>
                  <a:cubicBezTo>
                    <a:pt x="2208" y="2156"/>
                    <a:pt x="2177" y="2176"/>
                    <a:pt x="2141" y="2196"/>
                  </a:cubicBezTo>
                  <a:cubicBezTo>
                    <a:pt x="2102" y="2219"/>
                    <a:pt x="2063" y="2242"/>
                    <a:pt x="2023" y="2265"/>
                  </a:cubicBezTo>
                  <a:cubicBezTo>
                    <a:pt x="1968" y="2302"/>
                    <a:pt x="1917" y="2342"/>
                    <a:pt x="1862" y="2380"/>
                  </a:cubicBezTo>
                  <a:cubicBezTo>
                    <a:pt x="1835" y="2400"/>
                    <a:pt x="1807" y="2417"/>
                    <a:pt x="1784" y="2437"/>
                  </a:cubicBezTo>
                  <a:cubicBezTo>
                    <a:pt x="1685" y="2514"/>
                    <a:pt x="1587" y="2592"/>
                    <a:pt x="1493" y="2677"/>
                  </a:cubicBezTo>
                  <a:cubicBezTo>
                    <a:pt x="1485" y="2686"/>
                    <a:pt x="1477" y="2695"/>
                    <a:pt x="1465" y="2703"/>
                  </a:cubicBezTo>
                  <a:cubicBezTo>
                    <a:pt x="1442" y="2723"/>
                    <a:pt x="1422" y="2746"/>
                    <a:pt x="1399" y="2769"/>
                  </a:cubicBezTo>
                  <a:cubicBezTo>
                    <a:pt x="1320" y="2846"/>
                    <a:pt x="1241" y="2927"/>
                    <a:pt x="1171" y="3010"/>
                  </a:cubicBezTo>
                  <a:cubicBezTo>
                    <a:pt x="1155" y="3027"/>
                    <a:pt x="1139" y="3041"/>
                    <a:pt x="1124" y="3058"/>
                  </a:cubicBezTo>
                  <a:cubicBezTo>
                    <a:pt x="1112" y="3073"/>
                    <a:pt x="1104" y="3087"/>
                    <a:pt x="1092" y="3101"/>
                  </a:cubicBezTo>
                  <a:cubicBezTo>
                    <a:pt x="1073" y="3124"/>
                    <a:pt x="1053" y="3147"/>
                    <a:pt x="1033" y="3170"/>
                  </a:cubicBezTo>
                  <a:cubicBezTo>
                    <a:pt x="970" y="3250"/>
                    <a:pt x="911" y="3330"/>
                    <a:pt x="856" y="3416"/>
                  </a:cubicBezTo>
                  <a:cubicBezTo>
                    <a:pt x="853" y="3425"/>
                    <a:pt x="845" y="3433"/>
                    <a:pt x="841" y="3439"/>
                  </a:cubicBezTo>
                  <a:cubicBezTo>
                    <a:pt x="774" y="3537"/>
                    <a:pt x="715" y="3637"/>
                    <a:pt x="656" y="3740"/>
                  </a:cubicBezTo>
                  <a:cubicBezTo>
                    <a:pt x="644" y="3766"/>
                    <a:pt x="633" y="3791"/>
                    <a:pt x="617" y="3814"/>
                  </a:cubicBezTo>
                  <a:cubicBezTo>
                    <a:pt x="601" y="3843"/>
                    <a:pt x="589" y="3869"/>
                    <a:pt x="574" y="3897"/>
                  </a:cubicBezTo>
                  <a:cubicBezTo>
                    <a:pt x="554" y="3935"/>
                    <a:pt x="534" y="3972"/>
                    <a:pt x="515" y="4012"/>
                  </a:cubicBezTo>
                  <a:cubicBezTo>
                    <a:pt x="471" y="4106"/>
                    <a:pt x="428" y="4201"/>
                    <a:pt x="389" y="4298"/>
                  </a:cubicBezTo>
                  <a:cubicBezTo>
                    <a:pt x="389" y="4298"/>
                    <a:pt x="389" y="4298"/>
                    <a:pt x="389" y="4298"/>
                  </a:cubicBezTo>
                  <a:cubicBezTo>
                    <a:pt x="389" y="4301"/>
                    <a:pt x="389" y="4301"/>
                    <a:pt x="389" y="4304"/>
                  </a:cubicBezTo>
                  <a:cubicBezTo>
                    <a:pt x="350" y="4401"/>
                    <a:pt x="314" y="4499"/>
                    <a:pt x="283" y="4599"/>
                  </a:cubicBezTo>
                  <a:cubicBezTo>
                    <a:pt x="267" y="4642"/>
                    <a:pt x="259" y="4688"/>
                    <a:pt x="244" y="4731"/>
                  </a:cubicBezTo>
                  <a:cubicBezTo>
                    <a:pt x="240" y="4748"/>
                    <a:pt x="232" y="4765"/>
                    <a:pt x="224" y="4785"/>
                  </a:cubicBezTo>
                  <a:cubicBezTo>
                    <a:pt x="220" y="4799"/>
                    <a:pt x="216" y="4814"/>
                    <a:pt x="212" y="4828"/>
                  </a:cubicBezTo>
                  <a:cubicBezTo>
                    <a:pt x="204" y="4857"/>
                    <a:pt x="196" y="4885"/>
                    <a:pt x="189" y="4914"/>
                  </a:cubicBezTo>
                  <a:cubicBezTo>
                    <a:pt x="165" y="5003"/>
                    <a:pt x="145" y="5092"/>
                    <a:pt x="126" y="5183"/>
                  </a:cubicBezTo>
                  <a:cubicBezTo>
                    <a:pt x="118" y="5215"/>
                    <a:pt x="114" y="5246"/>
                    <a:pt x="110" y="5278"/>
                  </a:cubicBezTo>
                  <a:cubicBezTo>
                    <a:pt x="106" y="5301"/>
                    <a:pt x="102" y="5323"/>
                    <a:pt x="98" y="5349"/>
                  </a:cubicBezTo>
                  <a:cubicBezTo>
                    <a:pt x="90" y="5386"/>
                    <a:pt x="82" y="5424"/>
                    <a:pt x="79" y="5461"/>
                  </a:cubicBezTo>
                  <a:cubicBezTo>
                    <a:pt x="63" y="5555"/>
                    <a:pt x="51" y="5650"/>
                    <a:pt x="39" y="5747"/>
                  </a:cubicBezTo>
                  <a:cubicBezTo>
                    <a:pt x="35" y="5776"/>
                    <a:pt x="35" y="5805"/>
                    <a:pt x="31" y="5833"/>
                  </a:cubicBezTo>
                  <a:cubicBezTo>
                    <a:pt x="27" y="5859"/>
                    <a:pt x="27" y="5882"/>
                    <a:pt x="24" y="5908"/>
                  </a:cubicBezTo>
                  <a:cubicBezTo>
                    <a:pt x="20" y="5953"/>
                    <a:pt x="16" y="5996"/>
                    <a:pt x="12" y="6042"/>
                  </a:cubicBezTo>
                  <a:cubicBezTo>
                    <a:pt x="8" y="6134"/>
                    <a:pt x="4" y="6226"/>
                    <a:pt x="0" y="6320"/>
                  </a:cubicBezTo>
                  <a:cubicBezTo>
                    <a:pt x="0" y="6354"/>
                    <a:pt x="0" y="6389"/>
                    <a:pt x="0" y="6423"/>
                  </a:cubicBezTo>
                  <a:cubicBezTo>
                    <a:pt x="0" y="6446"/>
                    <a:pt x="0" y="6469"/>
                    <a:pt x="0" y="6489"/>
                  </a:cubicBezTo>
                  <a:cubicBezTo>
                    <a:pt x="0" y="6526"/>
                    <a:pt x="0" y="6563"/>
                    <a:pt x="0" y="6603"/>
                  </a:cubicBezTo>
                  <a:cubicBezTo>
                    <a:pt x="0" y="6698"/>
                    <a:pt x="4" y="6795"/>
                    <a:pt x="8" y="6893"/>
                  </a:cubicBezTo>
                  <a:cubicBezTo>
                    <a:pt x="12" y="6939"/>
                    <a:pt x="16" y="6987"/>
                    <a:pt x="16" y="7033"/>
                  </a:cubicBezTo>
                  <a:cubicBezTo>
                    <a:pt x="16" y="7044"/>
                    <a:pt x="16" y="7056"/>
                    <a:pt x="16" y="7070"/>
                  </a:cubicBezTo>
                  <a:cubicBezTo>
                    <a:pt x="16" y="7082"/>
                    <a:pt x="20" y="7090"/>
                    <a:pt x="20" y="7102"/>
                  </a:cubicBezTo>
                  <a:cubicBezTo>
                    <a:pt x="24" y="7130"/>
                    <a:pt x="24" y="7159"/>
                    <a:pt x="27" y="7191"/>
                  </a:cubicBezTo>
                  <a:cubicBezTo>
                    <a:pt x="35" y="7288"/>
                    <a:pt x="47" y="7388"/>
                    <a:pt x="59" y="7488"/>
                  </a:cubicBezTo>
                  <a:cubicBezTo>
                    <a:pt x="67" y="7554"/>
                    <a:pt x="79" y="7623"/>
                    <a:pt x="86" y="7689"/>
                  </a:cubicBezTo>
                  <a:cubicBezTo>
                    <a:pt x="90" y="7706"/>
                    <a:pt x="90" y="7723"/>
                    <a:pt x="94" y="7743"/>
                  </a:cubicBezTo>
                  <a:cubicBezTo>
                    <a:pt x="98" y="7760"/>
                    <a:pt x="98" y="7778"/>
                    <a:pt x="102" y="7792"/>
                  </a:cubicBezTo>
                  <a:cubicBezTo>
                    <a:pt x="118" y="7895"/>
                    <a:pt x="137" y="7998"/>
                    <a:pt x="157" y="8101"/>
                  </a:cubicBezTo>
                  <a:cubicBezTo>
                    <a:pt x="173" y="8196"/>
                    <a:pt x="192" y="8290"/>
                    <a:pt x="216" y="8385"/>
                  </a:cubicBezTo>
                  <a:cubicBezTo>
                    <a:pt x="216" y="8393"/>
                    <a:pt x="220" y="8399"/>
                    <a:pt x="220" y="8408"/>
                  </a:cubicBezTo>
                  <a:cubicBezTo>
                    <a:pt x="220" y="8410"/>
                    <a:pt x="220" y="8416"/>
                    <a:pt x="224" y="8419"/>
                  </a:cubicBezTo>
                  <a:cubicBezTo>
                    <a:pt x="248" y="8531"/>
                    <a:pt x="275" y="8642"/>
                    <a:pt x="303" y="8757"/>
                  </a:cubicBezTo>
                  <a:cubicBezTo>
                    <a:pt x="330" y="8871"/>
                    <a:pt x="361" y="8983"/>
                    <a:pt x="393" y="9101"/>
                  </a:cubicBezTo>
                  <a:cubicBezTo>
                    <a:pt x="393" y="9101"/>
                    <a:pt x="393" y="9103"/>
                    <a:pt x="393" y="9103"/>
                  </a:cubicBezTo>
                  <a:cubicBezTo>
                    <a:pt x="393" y="9106"/>
                    <a:pt x="393" y="9109"/>
                    <a:pt x="397" y="9112"/>
                  </a:cubicBezTo>
                  <a:cubicBezTo>
                    <a:pt x="428" y="9224"/>
                    <a:pt x="464" y="9335"/>
                    <a:pt x="499" y="9450"/>
                  </a:cubicBezTo>
                  <a:cubicBezTo>
                    <a:pt x="534" y="9567"/>
                    <a:pt x="574" y="9685"/>
                    <a:pt x="617" y="9805"/>
                  </a:cubicBezTo>
                  <a:cubicBezTo>
                    <a:pt x="617" y="9808"/>
                    <a:pt x="617" y="9811"/>
                    <a:pt x="621" y="9814"/>
                  </a:cubicBezTo>
                  <a:cubicBezTo>
                    <a:pt x="621" y="9816"/>
                    <a:pt x="621" y="9819"/>
                    <a:pt x="625" y="9822"/>
                  </a:cubicBezTo>
                  <a:cubicBezTo>
                    <a:pt x="625" y="9825"/>
                    <a:pt x="625" y="9828"/>
                    <a:pt x="629" y="9831"/>
                  </a:cubicBezTo>
                  <a:cubicBezTo>
                    <a:pt x="629" y="9834"/>
                    <a:pt x="629" y="9836"/>
                    <a:pt x="633" y="9839"/>
                  </a:cubicBezTo>
                  <a:cubicBezTo>
                    <a:pt x="680" y="9977"/>
                    <a:pt x="731" y="10114"/>
                    <a:pt x="786" y="10252"/>
                  </a:cubicBezTo>
                  <a:cubicBezTo>
                    <a:pt x="798" y="10280"/>
                    <a:pt x="809" y="10309"/>
                    <a:pt x="821" y="10340"/>
                  </a:cubicBezTo>
                  <a:cubicBezTo>
                    <a:pt x="841" y="10389"/>
                    <a:pt x="860" y="10441"/>
                    <a:pt x="880" y="10489"/>
                  </a:cubicBezTo>
                  <a:cubicBezTo>
                    <a:pt x="904" y="10547"/>
                    <a:pt x="927" y="10607"/>
                    <a:pt x="951" y="10664"/>
                  </a:cubicBezTo>
                  <a:cubicBezTo>
                    <a:pt x="978" y="10730"/>
                    <a:pt x="1010" y="10796"/>
                    <a:pt x="1037" y="10859"/>
                  </a:cubicBezTo>
                  <a:cubicBezTo>
                    <a:pt x="1057" y="10907"/>
                    <a:pt x="1080" y="10953"/>
                    <a:pt x="1100" y="11002"/>
                  </a:cubicBezTo>
                  <a:cubicBezTo>
                    <a:pt x="1112" y="11025"/>
                    <a:pt x="1120" y="11048"/>
                    <a:pt x="1131" y="11074"/>
                  </a:cubicBezTo>
                  <a:cubicBezTo>
                    <a:pt x="1194" y="11211"/>
                    <a:pt x="1257" y="11346"/>
                    <a:pt x="1324" y="11483"/>
                  </a:cubicBezTo>
                  <a:cubicBezTo>
                    <a:pt x="1324" y="11486"/>
                    <a:pt x="1328" y="11489"/>
                    <a:pt x="1328" y="11492"/>
                  </a:cubicBezTo>
                  <a:cubicBezTo>
                    <a:pt x="1430" y="11695"/>
                    <a:pt x="1536" y="11898"/>
                    <a:pt x="1646" y="12102"/>
                  </a:cubicBezTo>
                  <a:cubicBezTo>
                    <a:pt x="1654" y="12113"/>
                    <a:pt x="1658" y="12125"/>
                    <a:pt x="1666" y="12136"/>
                  </a:cubicBezTo>
                  <a:cubicBezTo>
                    <a:pt x="1689" y="12179"/>
                    <a:pt x="1717" y="12222"/>
                    <a:pt x="1740" y="12268"/>
                  </a:cubicBezTo>
                  <a:cubicBezTo>
                    <a:pt x="1823" y="12414"/>
                    <a:pt x="1905" y="12560"/>
                    <a:pt x="1992" y="12703"/>
                  </a:cubicBezTo>
                  <a:cubicBezTo>
                    <a:pt x="2008" y="12729"/>
                    <a:pt x="2023" y="12755"/>
                    <a:pt x="2039" y="12783"/>
                  </a:cubicBezTo>
                  <a:cubicBezTo>
                    <a:pt x="2067" y="12829"/>
                    <a:pt x="2094" y="12872"/>
                    <a:pt x="2122" y="12915"/>
                  </a:cubicBezTo>
                  <a:cubicBezTo>
                    <a:pt x="2200" y="13044"/>
                    <a:pt x="2283" y="13173"/>
                    <a:pt x="2365" y="13301"/>
                  </a:cubicBezTo>
                  <a:cubicBezTo>
                    <a:pt x="2389" y="13342"/>
                    <a:pt x="2412" y="13379"/>
                    <a:pt x="2440" y="13419"/>
                  </a:cubicBezTo>
                  <a:cubicBezTo>
                    <a:pt x="2463" y="13453"/>
                    <a:pt x="2487" y="13485"/>
                    <a:pt x="2510" y="13519"/>
                  </a:cubicBezTo>
                  <a:cubicBezTo>
                    <a:pt x="2597" y="13648"/>
                    <a:pt x="2687" y="13777"/>
                    <a:pt x="2778" y="13903"/>
                  </a:cubicBezTo>
                  <a:cubicBezTo>
                    <a:pt x="2809" y="13949"/>
                    <a:pt x="2840" y="13997"/>
                    <a:pt x="2876" y="14043"/>
                  </a:cubicBezTo>
                  <a:cubicBezTo>
                    <a:pt x="2888" y="14060"/>
                    <a:pt x="2899" y="14075"/>
                    <a:pt x="2911" y="14092"/>
                  </a:cubicBezTo>
                  <a:cubicBezTo>
                    <a:pt x="2931" y="14120"/>
                    <a:pt x="2950" y="14149"/>
                    <a:pt x="2974" y="14178"/>
                  </a:cubicBezTo>
                  <a:cubicBezTo>
                    <a:pt x="3127" y="14387"/>
                    <a:pt x="3288" y="14596"/>
                    <a:pt x="3453" y="14799"/>
                  </a:cubicBezTo>
                  <a:cubicBezTo>
                    <a:pt x="3469" y="14819"/>
                    <a:pt x="3481" y="14839"/>
                    <a:pt x="3497" y="14856"/>
                  </a:cubicBezTo>
                  <a:cubicBezTo>
                    <a:pt x="3520" y="14885"/>
                    <a:pt x="3544" y="14914"/>
                    <a:pt x="3567" y="14942"/>
                  </a:cubicBezTo>
                  <a:cubicBezTo>
                    <a:pt x="3752" y="15168"/>
                    <a:pt x="3937" y="15389"/>
                    <a:pt x="4129" y="15609"/>
                  </a:cubicBezTo>
                  <a:cubicBezTo>
                    <a:pt x="4141" y="15621"/>
                    <a:pt x="4149" y="15632"/>
                    <a:pt x="4157" y="15644"/>
                  </a:cubicBezTo>
                  <a:cubicBezTo>
                    <a:pt x="4161" y="15647"/>
                    <a:pt x="4164" y="15650"/>
                    <a:pt x="4164" y="15652"/>
                  </a:cubicBezTo>
                  <a:cubicBezTo>
                    <a:pt x="4369" y="15882"/>
                    <a:pt x="4577" y="16102"/>
                    <a:pt x="4789" y="16323"/>
                  </a:cubicBezTo>
                  <a:cubicBezTo>
                    <a:pt x="4813" y="16345"/>
                    <a:pt x="4836" y="16371"/>
                    <a:pt x="4860" y="16397"/>
                  </a:cubicBezTo>
                  <a:cubicBezTo>
                    <a:pt x="4879" y="16420"/>
                    <a:pt x="4903" y="16440"/>
                    <a:pt x="4927" y="16463"/>
                  </a:cubicBezTo>
                  <a:cubicBezTo>
                    <a:pt x="5139" y="16678"/>
                    <a:pt x="5355" y="16890"/>
                    <a:pt x="5575" y="17093"/>
                  </a:cubicBezTo>
                  <a:cubicBezTo>
                    <a:pt x="5583" y="17099"/>
                    <a:pt x="5591" y="17107"/>
                    <a:pt x="5598" y="17113"/>
                  </a:cubicBezTo>
                  <a:cubicBezTo>
                    <a:pt x="5634" y="17144"/>
                    <a:pt x="5669" y="17176"/>
                    <a:pt x="5704" y="17207"/>
                  </a:cubicBezTo>
                  <a:cubicBezTo>
                    <a:pt x="5842" y="17333"/>
                    <a:pt x="5979" y="17456"/>
                    <a:pt x="6121" y="17580"/>
                  </a:cubicBezTo>
                  <a:cubicBezTo>
                    <a:pt x="6144" y="17603"/>
                    <a:pt x="6168" y="17625"/>
                    <a:pt x="6196" y="17645"/>
                  </a:cubicBezTo>
                  <a:cubicBezTo>
                    <a:pt x="6235" y="17677"/>
                    <a:pt x="6274" y="17708"/>
                    <a:pt x="6309" y="17740"/>
                  </a:cubicBezTo>
                  <a:cubicBezTo>
                    <a:pt x="6372" y="17794"/>
                    <a:pt x="6435" y="17849"/>
                    <a:pt x="6498" y="17903"/>
                  </a:cubicBezTo>
                  <a:cubicBezTo>
                    <a:pt x="6561" y="17955"/>
                    <a:pt x="6624" y="18006"/>
                    <a:pt x="6691" y="18058"/>
                  </a:cubicBezTo>
                  <a:cubicBezTo>
                    <a:pt x="6730" y="18089"/>
                    <a:pt x="6765" y="18121"/>
                    <a:pt x="6805" y="18152"/>
                  </a:cubicBezTo>
                  <a:cubicBezTo>
                    <a:pt x="6832" y="18172"/>
                    <a:pt x="6856" y="18192"/>
                    <a:pt x="6883" y="18212"/>
                  </a:cubicBezTo>
                  <a:cubicBezTo>
                    <a:pt x="7028" y="18327"/>
                    <a:pt x="7174" y="18439"/>
                    <a:pt x="7319" y="18547"/>
                  </a:cubicBezTo>
                  <a:cubicBezTo>
                    <a:pt x="7355" y="18573"/>
                    <a:pt x="7390" y="18602"/>
                    <a:pt x="7425" y="18628"/>
                  </a:cubicBezTo>
                  <a:cubicBezTo>
                    <a:pt x="7433" y="18633"/>
                    <a:pt x="7445" y="18639"/>
                    <a:pt x="7453" y="18648"/>
                  </a:cubicBezTo>
                  <a:cubicBezTo>
                    <a:pt x="7645" y="18788"/>
                    <a:pt x="7838" y="18925"/>
                    <a:pt x="8030" y="19057"/>
                  </a:cubicBezTo>
                  <a:cubicBezTo>
                    <a:pt x="8038" y="19063"/>
                    <a:pt x="8046" y="19069"/>
                    <a:pt x="8054" y="19074"/>
                  </a:cubicBezTo>
                  <a:cubicBezTo>
                    <a:pt x="8187" y="19166"/>
                    <a:pt x="8321" y="19255"/>
                    <a:pt x="8458" y="19341"/>
                  </a:cubicBezTo>
                  <a:cubicBezTo>
                    <a:pt x="8466" y="19346"/>
                    <a:pt x="8474" y="19349"/>
                    <a:pt x="8482" y="19355"/>
                  </a:cubicBezTo>
                  <a:cubicBezTo>
                    <a:pt x="8521" y="19378"/>
                    <a:pt x="8557" y="19404"/>
                    <a:pt x="8596" y="19427"/>
                  </a:cubicBezTo>
                  <a:cubicBezTo>
                    <a:pt x="8686" y="19484"/>
                    <a:pt x="8773" y="19538"/>
                    <a:pt x="8863" y="19593"/>
                  </a:cubicBezTo>
                  <a:cubicBezTo>
                    <a:pt x="8891" y="19610"/>
                    <a:pt x="8922" y="19627"/>
                    <a:pt x="8954" y="19644"/>
                  </a:cubicBezTo>
                  <a:cubicBezTo>
                    <a:pt x="9009" y="19676"/>
                    <a:pt x="9064" y="19707"/>
                    <a:pt x="9119" y="19739"/>
                  </a:cubicBezTo>
                  <a:cubicBezTo>
                    <a:pt x="9170" y="19770"/>
                    <a:pt x="9221" y="19802"/>
                    <a:pt x="9276" y="19830"/>
                  </a:cubicBezTo>
                  <a:cubicBezTo>
                    <a:pt x="9331" y="19862"/>
                    <a:pt x="9386" y="19891"/>
                    <a:pt x="9445" y="19922"/>
                  </a:cubicBezTo>
                  <a:cubicBezTo>
                    <a:pt x="9500" y="19951"/>
                    <a:pt x="9551" y="19982"/>
                    <a:pt x="9606" y="20011"/>
                  </a:cubicBezTo>
                  <a:cubicBezTo>
                    <a:pt x="9633" y="20025"/>
                    <a:pt x="9661" y="20042"/>
                    <a:pt x="9688" y="20057"/>
                  </a:cubicBezTo>
                  <a:cubicBezTo>
                    <a:pt x="9802" y="20117"/>
                    <a:pt x="9920" y="20177"/>
                    <a:pt x="10034" y="20237"/>
                  </a:cubicBezTo>
                  <a:cubicBezTo>
                    <a:pt x="10042" y="20240"/>
                    <a:pt x="10046" y="20243"/>
                    <a:pt x="10054" y="20246"/>
                  </a:cubicBezTo>
                  <a:cubicBezTo>
                    <a:pt x="10073" y="20254"/>
                    <a:pt x="10093" y="20266"/>
                    <a:pt x="10112" y="20274"/>
                  </a:cubicBezTo>
                  <a:cubicBezTo>
                    <a:pt x="10203" y="20317"/>
                    <a:pt x="10289" y="20363"/>
                    <a:pt x="10380" y="20406"/>
                  </a:cubicBezTo>
                  <a:cubicBezTo>
                    <a:pt x="10427" y="20429"/>
                    <a:pt x="10478" y="20452"/>
                    <a:pt x="10525" y="20475"/>
                  </a:cubicBezTo>
                  <a:cubicBezTo>
                    <a:pt x="10545" y="20483"/>
                    <a:pt x="10568" y="20495"/>
                    <a:pt x="10588" y="20506"/>
                  </a:cubicBezTo>
                  <a:cubicBezTo>
                    <a:pt x="10604" y="20515"/>
                    <a:pt x="10619" y="20521"/>
                    <a:pt x="10635" y="20526"/>
                  </a:cubicBezTo>
                  <a:cubicBezTo>
                    <a:pt x="10662" y="20541"/>
                    <a:pt x="10694" y="20552"/>
                    <a:pt x="10721" y="20566"/>
                  </a:cubicBezTo>
                  <a:cubicBezTo>
                    <a:pt x="10835" y="20618"/>
                    <a:pt x="10953" y="20667"/>
                    <a:pt x="11067" y="20715"/>
                  </a:cubicBezTo>
                  <a:cubicBezTo>
                    <a:pt x="11075" y="20718"/>
                    <a:pt x="11083" y="20721"/>
                    <a:pt x="11091" y="20724"/>
                  </a:cubicBezTo>
                  <a:cubicBezTo>
                    <a:pt x="11110" y="20732"/>
                    <a:pt x="11126" y="20738"/>
                    <a:pt x="11146" y="20744"/>
                  </a:cubicBezTo>
                  <a:cubicBezTo>
                    <a:pt x="11228" y="20778"/>
                    <a:pt x="11311" y="20810"/>
                    <a:pt x="11393" y="20841"/>
                  </a:cubicBezTo>
                  <a:cubicBezTo>
                    <a:pt x="11448" y="20864"/>
                    <a:pt x="11507" y="20884"/>
                    <a:pt x="11562" y="20904"/>
                  </a:cubicBezTo>
                  <a:cubicBezTo>
                    <a:pt x="11594" y="20916"/>
                    <a:pt x="11625" y="20927"/>
                    <a:pt x="11656" y="20939"/>
                  </a:cubicBezTo>
                  <a:cubicBezTo>
                    <a:pt x="11676" y="20944"/>
                    <a:pt x="11696" y="20953"/>
                    <a:pt x="11715" y="20961"/>
                  </a:cubicBezTo>
                  <a:cubicBezTo>
                    <a:pt x="11821" y="20999"/>
                    <a:pt x="11928" y="21036"/>
                    <a:pt x="12034" y="21070"/>
                  </a:cubicBezTo>
                  <a:cubicBezTo>
                    <a:pt x="12053" y="21076"/>
                    <a:pt x="12077" y="21082"/>
                    <a:pt x="12096" y="21090"/>
                  </a:cubicBezTo>
                  <a:cubicBezTo>
                    <a:pt x="12128" y="21102"/>
                    <a:pt x="12159" y="21110"/>
                    <a:pt x="12195" y="21122"/>
                  </a:cubicBezTo>
                  <a:cubicBezTo>
                    <a:pt x="12246" y="21139"/>
                    <a:pt x="12301" y="21156"/>
                    <a:pt x="12352" y="21170"/>
                  </a:cubicBezTo>
                  <a:cubicBezTo>
                    <a:pt x="12438" y="21196"/>
                    <a:pt x="12525" y="21219"/>
                    <a:pt x="12607" y="21242"/>
                  </a:cubicBezTo>
                  <a:cubicBezTo>
                    <a:pt x="12623" y="21245"/>
                    <a:pt x="12639" y="21251"/>
                    <a:pt x="12650" y="21254"/>
                  </a:cubicBezTo>
                  <a:cubicBezTo>
                    <a:pt x="12654" y="21254"/>
                    <a:pt x="12658" y="21256"/>
                    <a:pt x="12662" y="21256"/>
                  </a:cubicBezTo>
                  <a:cubicBezTo>
                    <a:pt x="12768" y="21285"/>
                    <a:pt x="12870" y="21311"/>
                    <a:pt x="12973" y="21334"/>
                  </a:cubicBezTo>
                  <a:cubicBezTo>
                    <a:pt x="13012" y="21342"/>
                    <a:pt x="13051" y="21351"/>
                    <a:pt x="13090" y="21360"/>
                  </a:cubicBezTo>
                  <a:cubicBezTo>
                    <a:pt x="13122" y="21368"/>
                    <a:pt x="13157" y="21374"/>
                    <a:pt x="13189" y="21382"/>
                  </a:cubicBezTo>
                  <a:cubicBezTo>
                    <a:pt x="13220" y="21388"/>
                    <a:pt x="13252" y="21397"/>
                    <a:pt x="13283" y="21402"/>
                  </a:cubicBezTo>
                  <a:cubicBezTo>
                    <a:pt x="13385" y="21422"/>
                    <a:pt x="13487" y="21443"/>
                    <a:pt x="13589" y="21460"/>
                  </a:cubicBezTo>
                  <a:cubicBezTo>
                    <a:pt x="13601" y="21463"/>
                    <a:pt x="13613" y="21463"/>
                    <a:pt x="13625" y="21465"/>
                  </a:cubicBezTo>
                  <a:cubicBezTo>
                    <a:pt x="13644" y="21468"/>
                    <a:pt x="13660" y="21471"/>
                    <a:pt x="13680" y="21474"/>
                  </a:cubicBezTo>
                  <a:cubicBezTo>
                    <a:pt x="13739" y="21483"/>
                    <a:pt x="13798" y="21494"/>
                    <a:pt x="13853" y="21503"/>
                  </a:cubicBezTo>
                  <a:cubicBezTo>
                    <a:pt x="13939" y="21514"/>
                    <a:pt x="14025" y="21526"/>
                    <a:pt x="14112" y="21537"/>
                  </a:cubicBezTo>
                  <a:cubicBezTo>
                    <a:pt x="14116" y="21537"/>
                    <a:pt x="14124" y="21537"/>
                    <a:pt x="14128" y="21540"/>
                  </a:cubicBezTo>
                  <a:cubicBezTo>
                    <a:pt x="14139" y="21540"/>
                    <a:pt x="14147" y="21543"/>
                    <a:pt x="14159" y="21543"/>
                  </a:cubicBezTo>
                  <a:cubicBezTo>
                    <a:pt x="14230" y="21551"/>
                    <a:pt x="14300" y="21557"/>
                    <a:pt x="14371" y="21566"/>
                  </a:cubicBezTo>
                  <a:cubicBezTo>
                    <a:pt x="14458" y="21574"/>
                    <a:pt x="14540" y="21580"/>
                    <a:pt x="14627" y="21586"/>
                  </a:cubicBezTo>
                  <a:cubicBezTo>
                    <a:pt x="14646" y="21586"/>
                    <a:pt x="14666" y="21589"/>
                    <a:pt x="14689" y="21589"/>
                  </a:cubicBezTo>
                  <a:cubicBezTo>
                    <a:pt x="14713" y="21589"/>
                    <a:pt x="14729" y="21591"/>
                    <a:pt x="14752" y="21591"/>
                  </a:cubicBezTo>
                  <a:cubicBezTo>
                    <a:pt x="14772" y="21591"/>
                    <a:pt x="14792" y="21594"/>
                    <a:pt x="14811" y="21594"/>
                  </a:cubicBezTo>
                  <a:cubicBezTo>
                    <a:pt x="14831" y="21594"/>
                    <a:pt x="14850" y="21594"/>
                    <a:pt x="14870" y="21597"/>
                  </a:cubicBezTo>
                  <a:cubicBezTo>
                    <a:pt x="14996" y="21600"/>
                    <a:pt x="15118" y="21600"/>
                    <a:pt x="15236" y="21600"/>
                  </a:cubicBezTo>
                  <a:cubicBezTo>
                    <a:pt x="15251" y="21600"/>
                    <a:pt x="15267" y="21597"/>
                    <a:pt x="15279" y="21597"/>
                  </a:cubicBezTo>
                  <a:cubicBezTo>
                    <a:pt x="15287" y="21597"/>
                    <a:pt x="15294" y="21597"/>
                    <a:pt x="15302" y="21597"/>
                  </a:cubicBezTo>
                  <a:cubicBezTo>
                    <a:pt x="15318" y="21597"/>
                    <a:pt x="15330" y="21594"/>
                    <a:pt x="15346" y="21594"/>
                  </a:cubicBezTo>
                  <a:cubicBezTo>
                    <a:pt x="15428" y="21591"/>
                    <a:pt x="15507" y="21589"/>
                    <a:pt x="15585" y="21583"/>
                  </a:cubicBezTo>
                  <a:cubicBezTo>
                    <a:pt x="15699" y="21574"/>
                    <a:pt x="15813" y="21566"/>
                    <a:pt x="15923" y="21551"/>
                  </a:cubicBezTo>
                  <a:cubicBezTo>
                    <a:pt x="15923" y="21551"/>
                    <a:pt x="15927" y="21551"/>
                    <a:pt x="15927" y="21551"/>
                  </a:cubicBezTo>
                  <a:cubicBezTo>
                    <a:pt x="15927" y="21551"/>
                    <a:pt x="15931" y="21551"/>
                    <a:pt x="15931" y="21551"/>
                  </a:cubicBezTo>
                  <a:cubicBezTo>
                    <a:pt x="15935" y="21551"/>
                    <a:pt x="15935" y="21551"/>
                    <a:pt x="15939" y="21548"/>
                  </a:cubicBezTo>
                  <a:cubicBezTo>
                    <a:pt x="16045" y="21534"/>
                    <a:pt x="16147" y="21520"/>
                    <a:pt x="16249" y="21503"/>
                  </a:cubicBezTo>
                  <a:cubicBezTo>
                    <a:pt x="16320" y="21491"/>
                    <a:pt x="16391" y="21477"/>
                    <a:pt x="16461" y="21463"/>
                  </a:cubicBezTo>
                  <a:cubicBezTo>
                    <a:pt x="16477" y="21460"/>
                    <a:pt x="16489" y="21457"/>
                    <a:pt x="16504" y="21451"/>
                  </a:cubicBezTo>
                  <a:cubicBezTo>
                    <a:pt x="16508" y="21451"/>
                    <a:pt x="16512" y="21451"/>
                    <a:pt x="16516" y="21448"/>
                  </a:cubicBezTo>
                  <a:cubicBezTo>
                    <a:pt x="16524" y="21445"/>
                    <a:pt x="16528" y="21445"/>
                    <a:pt x="16536" y="21442"/>
                  </a:cubicBezTo>
                  <a:cubicBezTo>
                    <a:pt x="16579" y="21431"/>
                    <a:pt x="16622" y="21422"/>
                    <a:pt x="16666" y="21411"/>
                  </a:cubicBezTo>
                  <a:cubicBezTo>
                    <a:pt x="16732" y="21394"/>
                    <a:pt x="16799" y="21377"/>
                    <a:pt x="16866" y="21357"/>
                  </a:cubicBezTo>
                  <a:cubicBezTo>
                    <a:pt x="16933" y="21337"/>
                    <a:pt x="16996" y="21316"/>
                    <a:pt x="17062" y="21294"/>
                  </a:cubicBezTo>
                  <a:cubicBezTo>
                    <a:pt x="18575" y="20778"/>
                    <a:pt x="20087" y="20260"/>
                    <a:pt x="21600" y="19744"/>
                  </a:cubicBezTo>
                  <a:cubicBezTo>
                    <a:pt x="21423" y="19770"/>
                    <a:pt x="21254" y="19816"/>
                    <a:pt x="21077" y="19856"/>
                  </a:cubicBez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7" name="Shape">
              <a:extLst>
                <a:ext uri="{FF2B5EF4-FFF2-40B4-BE49-F238E27FC236}">
                  <a16:creationId xmlns:a16="http://schemas.microsoft.com/office/drawing/2014/main" id="{BDC57B01-3901-E044-938D-6A02DF32733D}"/>
                </a:ext>
              </a:extLst>
            </p:cNvPr>
            <p:cNvSpPr/>
            <p:nvPr/>
          </p:nvSpPr>
          <p:spPr>
            <a:xfrm>
              <a:off x="1560667" y="3092642"/>
              <a:ext cx="936323" cy="13015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08" h="21427" extrusionOk="0">
                  <a:moveTo>
                    <a:pt x="6978" y="188"/>
                  </a:moveTo>
                  <a:cubicBezTo>
                    <a:pt x="8329" y="457"/>
                    <a:pt x="9716" y="991"/>
                    <a:pt x="11067" y="1721"/>
                  </a:cubicBezTo>
                  <a:cubicBezTo>
                    <a:pt x="12403" y="2446"/>
                    <a:pt x="13718" y="3372"/>
                    <a:pt x="14924" y="4434"/>
                  </a:cubicBezTo>
                  <a:cubicBezTo>
                    <a:pt x="16131" y="5490"/>
                    <a:pt x="17243" y="6686"/>
                    <a:pt x="18204" y="7965"/>
                  </a:cubicBezTo>
                  <a:cubicBezTo>
                    <a:pt x="19165" y="9243"/>
                    <a:pt x="19967" y="10610"/>
                    <a:pt x="20552" y="12008"/>
                  </a:cubicBezTo>
                  <a:cubicBezTo>
                    <a:pt x="21137" y="13411"/>
                    <a:pt x="21448" y="14721"/>
                    <a:pt x="21498" y="15891"/>
                  </a:cubicBezTo>
                  <a:cubicBezTo>
                    <a:pt x="21556" y="17072"/>
                    <a:pt x="21354" y="18112"/>
                    <a:pt x="20913" y="18967"/>
                  </a:cubicBezTo>
                  <a:cubicBezTo>
                    <a:pt x="20472" y="19831"/>
                    <a:pt x="19779" y="20499"/>
                    <a:pt x="18876" y="20918"/>
                  </a:cubicBezTo>
                  <a:cubicBezTo>
                    <a:pt x="17958" y="21348"/>
                    <a:pt x="16803" y="21519"/>
                    <a:pt x="15452" y="21379"/>
                  </a:cubicBezTo>
                  <a:cubicBezTo>
                    <a:pt x="14079" y="21239"/>
                    <a:pt x="12634" y="20789"/>
                    <a:pt x="11197" y="20095"/>
                  </a:cubicBezTo>
                  <a:cubicBezTo>
                    <a:pt x="9745" y="19396"/>
                    <a:pt x="8300" y="18444"/>
                    <a:pt x="6956" y="17315"/>
                  </a:cubicBezTo>
                  <a:cubicBezTo>
                    <a:pt x="5605" y="16181"/>
                    <a:pt x="4355" y="14871"/>
                    <a:pt x="3294" y="13453"/>
                  </a:cubicBezTo>
                  <a:cubicBezTo>
                    <a:pt x="2232" y="12039"/>
                    <a:pt x="1372" y="10527"/>
                    <a:pt x="787" y="8990"/>
                  </a:cubicBezTo>
                  <a:cubicBezTo>
                    <a:pt x="202" y="7462"/>
                    <a:pt x="-44" y="6070"/>
                    <a:pt x="7" y="4858"/>
                  </a:cubicBezTo>
                  <a:cubicBezTo>
                    <a:pt x="57" y="3657"/>
                    <a:pt x="389" y="2642"/>
                    <a:pt x="975" y="1850"/>
                  </a:cubicBezTo>
                  <a:cubicBezTo>
                    <a:pt x="1553" y="1074"/>
                    <a:pt x="2376" y="514"/>
                    <a:pt x="3395" y="225"/>
                  </a:cubicBezTo>
                  <a:cubicBezTo>
                    <a:pt x="4399" y="-55"/>
                    <a:pt x="5612" y="-81"/>
                    <a:pt x="6978" y="188"/>
                  </a:cubicBezTo>
                  <a:close/>
                  <a:moveTo>
                    <a:pt x="13761" y="17149"/>
                  </a:moveTo>
                  <a:cubicBezTo>
                    <a:pt x="14592" y="17253"/>
                    <a:pt x="15307" y="17165"/>
                    <a:pt x="15878" y="16916"/>
                  </a:cubicBezTo>
                  <a:cubicBezTo>
                    <a:pt x="16449" y="16673"/>
                    <a:pt x="16882" y="16274"/>
                    <a:pt x="17171" y="15757"/>
                  </a:cubicBezTo>
                  <a:cubicBezTo>
                    <a:pt x="17460" y="15239"/>
                    <a:pt x="17597" y="14602"/>
                    <a:pt x="17568" y="13877"/>
                  </a:cubicBezTo>
                  <a:cubicBezTo>
                    <a:pt x="17547" y="13152"/>
                    <a:pt x="17359" y="12340"/>
                    <a:pt x="17005" y="11465"/>
                  </a:cubicBezTo>
                  <a:cubicBezTo>
                    <a:pt x="16644" y="10590"/>
                    <a:pt x="16145" y="9735"/>
                    <a:pt x="15546" y="8938"/>
                  </a:cubicBezTo>
                  <a:cubicBezTo>
                    <a:pt x="14946" y="8141"/>
                    <a:pt x="14245" y="7390"/>
                    <a:pt x="13494" y="6732"/>
                  </a:cubicBezTo>
                  <a:cubicBezTo>
                    <a:pt x="12735" y="6075"/>
                    <a:pt x="11919" y="5505"/>
                    <a:pt x="11081" y="5060"/>
                  </a:cubicBezTo>
                  <a:cubicBezTo>
                    <a:pt x="10243" y="4615"/>
                    <a:pt x="9383" y="4294"/>
                    <a:pt x="8553" y="4144"/>
                  </a:cubicBezTo>
                  <a:cubicBezTo>
                    <a:pt x="7715" y="3994"/>
                    <a:pt x="6978" y="4025"/>
                    <a:pt x="6371" y="4216"/>
                  </a:cubicBezTo>
                  <a:cubicBezTo>
                    <a:pt x="5757" y="4408"/>
                    <a:pt x="5273" y="4765"/>
                    <a:pt x="4933" y="5252"/>
                  </a:cubicBezTo>
                  <a:cubicBezTo>
                    <a:pt x="4594" y="5744"/>
                    <a:pt x="4406" y="6370"/>
                    <a:pt x="4392" y="7105"/>
                  </a:cubicBezTo>
                  <a:cubicBezTo>
                    <a:pt x="4377" y="7846"/>
                    <a:pt x="4536" y="8689"/>
                    <a:pt x="4897" y="9611"/>
                  </a:cubicBezTo>
                  <a:cubicBezTo>
                    <a:pt x="5258" y="10533"/>
                    <a:pt x="5779" y="11444"/>
                    <a:pt x="6414" y="12293"/>
                  </a:cubicBezTo>
                  <a:cubicBezTo>
                    <a:pt x="7050" y="13142"/>
                    <a:pt x="7801" y="13934"/>
                    <a:pt x="8610" y="14618"/>
                  </a:cubicBezTo>
                  <a:cubicBezTo>
                    <a:pt x="9420" y="15301"/>
                    <a:pt x="10286" y="15881"/>
                    <a:pt x="11168" y="16316"/>
                  </a:cubicBezTo>
                  <a:cubicBezTo>
                    <a:pt x="12042" y="16761"/>
                    <a:pt x="12923" y="17046"/>
                    <a:pt x="13761" y="17149"/>
                  </a:cubicBezTo>
                </a:path>
              </a:pathLst>
            </a:custGeom>
            <a:gradFill flip="none" rotWithShape="1">
              <a:gsLst>
                <a:gs pos="17000">
                  <a:srgbClr val="A30000"/>
                </a:gs>
                <a:gs pos="100000">
                  <a:srgbClr val="C00000">
                    <a:shade val="100000"/>
                    <a:satMod val="115000"/>
                  </a:srgbClr>
                </a:gs>
              </a:gsLst>
              <a:lin ang="162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8" name="Shape">
              <a:extLst>
                <a:ext uri="{FF2B5EF4-FFF2-40B4-BE49-F238E27FC236}">
                  <a16:creationId xmlns:a16="http://schemas.microsoft.com/office/drawing/2014/main" id="{87A6B631-7790-B446-BBC1-CF586DCC0C9C}"/>
                </a:ext>
              </a:extLst>
            </p:cNvPr>
            <p:cNvSpPr/>
            <p:nvPr/>
          </p:nvSpPr>
          <p:spPr>
            <a:xfrm>
              <a:off x="1906608" y="3564385"/>
              <a:ext cx="244389" cy="3396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74" h="21401" extrusionOk="0">
                  <a:moveTo>
                    <a:pt x="6691" y="122"/>
                  </a:moveTo>
                  <a:cubicBezTo>
                    <a:pt x="8051" y="340"/>
                    <a:pt x="9467" y="855"/>
                    <a:pt x="10856" y="1569"/>
                  </a:cubicBezTo>
                  <a:cubicBezTo>
                    <a:pt x="12244" y="2282"/>
                    <a:pt x="13604" y="3233"/>
                    <a:pt x="14853" y="4303"/>
                  </a:cubicBezTo>
                  <a:cubicBezTo>
                    <a:pt x="16103" y="5393"/>
                    <a:pt x="17269" y="6622"/>
                    <a:pt x="18268" y="7950"/>
                  </a:cubicBezTo>
                  <a:cubicBezTo>
                    <a:pt x="19268" y="9277"/>
                    <a:pt x="20101" y="10704"/>
                    <a:pt x="20684" y="12151"/>
                  </a:cubicBezTo>
                  <a:cubicBezTo>
                    <a:pt x="21267" y="13597"/>
                    <a:pt x="21572" y="14945"/>
                    <a:pt x="21572" y="16114"/>
                  </a:cubicBezTo>
                  <a:cubicBezTo>
                    <a:pt x="21600" y="17303"/>
                    <a:pt x="21350" y="18333"/>
                    <a:pt x="20850" y="19166"/>
                  </a:cubicBezTo>
                  <a:cubicBezTo>
                    <a:pt x="20351" y="19998"/>
                    <a:pt x="19629" y="20632"/>
                    <a:pt x="18657" y="21009"/>
                  </a:cubicBezTo>
                  <a:cubicBezTo>
                    <a:pt x="17685" y="21385"/>
                    <a:pt x="16519" y="21504"/>
                    <a:pt x="15159" y="21306"/>
                  </a:cubicBezTo>
                  <a:cubicBezTo>
                    <a:pt x="13798" y="21108"/>
                    <a:pt x="12355" y="20632"/>
                    <a:pt x="10939" y="19919"/>
                  </a:cubicBezTo>
                  <a:cubicBezTo>
                    <a:pt x="9523" y="19205"/>
                    <a:pt x="8135" y="18274"/>
                    <a:pt x="6830" y="17164"/>
                  </a:cubicBezTo>
                  <a:cubicBezTo>
                    <a:pt x="5525" y="16054"/>
                    <a:pt x="4331" y="14786"/>
                    <a:pt x="3304" y="13439"/>
                  </a:cubicBezTo>
                  <a:cubicBezTo>
                    <a:pt x="2277" y="12071"/>
                    <a:pt x="1444" y="10625"/>
                    <a:pt x="861" y="9138"/>
                  </a:cubicBezTo>
                  <a:cubicBezTo>
                    <a:pt x="278" y="7652"/>
                    <a:pt x="0" y="6285"/>
                    <a:pt x="0" y="5096"/>
                  </a:cubicBezTo>
                  <a:cubicBezTo>
                    <a:pt x="0" y="3907"/>
                    <a:pt x="278" y="2876"/>
                    <a:pt x="833" y="2064"/>
                  </a:cubicBezTo>
                  <a:cubicBezTo>
                    <a:pt x="1360" y="1252"/>
                    <a:pt x="2138" y="657"/>
                    <a:pt x="3110" y="320"/>
                  </a:cubicBezTo>
                  <a:cubicBezTo>
                    <a:pt x="4137" y="-17"/>
                    <a:pt x="5331" y="-96"/>
                    <a:pt x="6691" y="122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C00000">
                    <a:shade val="30000"/>
                    <a:satMod val="115000"/>
                  </a:srgbClr>
                </a:gs>
                <a:gs pos="50000">
                  <a:srgbClr val="C00000">
                    <a:shade val="67500"/>
                    <a:satMod val="115000"/>
                  </a:srgbClr>
                </a:gs>
                <a:gs pos="100000">
                  <a:srgbClr val="C00000">
                    <a:shade val="100000"/>
                    <a:satMod val="115000"/>
                  </a:srgbClr>
                </a:gs>
              </a:gsLst>
              <a:lin ang="162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9" name="Shape">
              <a:extLst>
                <a:ext uri="{FF2B5EF4-FFF2-40B4-BE49-F238E27FC236}">
                  <a16:creationId xmlns:a16="http://schemas.microsoft.com/office/drawing/2014/main" id="{BC3C7523-39C3-9443-9B0C-39B703C0360A}"/>
                </a:ext>
              </a:extLst>
            </p:cNvPr>
            <p:cNvSpPr/>
            <p:nvPr/>
          </p:nvSpPr>
          <p:spPr>
            <a:xfrm>
              <a:off x="1403420" y="2903949"/>
              <a:ext cx="1221936" cy="169801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92" h="21442" extrusionOk="0">
                  <a:moveTo>
                    <a:pt x="7119" y="217"/>
                  </a:moveTo>
                  <a:cubicBezTo>
                    <a:pt x="8463" y="503"/>
                    <a:pt x="9841" y="1043"/>
                    <a:pt x="11174" y="1782"/>
                  </a:cubicBezTo>
                  <a:cubicBezTo>
                    <a:pt x="12496" y="2508"/>
                    <a:pt x="13784" y="3430"/>
                    <a:pt x="14974" y="4482"/>
                  </a:cubicBezTo>
                  <a:cubicBezTo>
                    <a:pt x="16157" y="5527"/>
                    <a:pt x="17253" y="6706"/>
                    <a:pt x="18193" y="7965"/>
                  </a:cubicBezTo>
                  <a:cubicBezTo>
                    <a:pt x="19133" y="9224"/>
                    <a:pt x="19930" y="10570"/>
                    <a:pt x="20511" y="11948"/>
                  </a:cubicBezTo>
                  <a:cubicBezTo>
                    <a:pt x="21097" y="13334"/>
                    <a:pt x="21412" y="14633"/>
                    <a:pt x="21479" y="15796"/>
                  </a:cubicBezTo>
                  <a:cubicBezTo>
                    <a:pt x="21545" y="16972"/>
                    <a:pt x="21362" y="18016"/>
                    <a:pt x="20948" y="18878"/>
                  </a:cubicBezTo>
                  <a:cubicBezTo>
                    <a:pt x="20522" y="19752"/>
                    <a:pt x="19858" y="20439"/>
                    <a:pt x="18967" y="20880"/>
                  </a:cubicBezTo>
                  <a:cubicBezTo>
                    <a:pt x="18060" y="21328"/>
                    <a:pt x="16926" y="21527"/>
                    <a:pt x="15577" y="21408"/>
                  </a:cubicBezTo>
                  <a:cubicBezTo>
                    <a:pt x="14205" y="21289"/>
                    <a:pt x="12756" y="20856"/>
                    <a:pt x="11301" y="20169"/>
                  </a:cubicBezTo>
                  <a:cubicBezTo>
                    <a:pt x="9830" y="19474"/>
                    <a:pt x="8369" y="18521"/>
                    <a:pt x="7003" y="17381"/>
                  </a:cubicBezTo>
                  <a:cubicBezTo>
                    <a:pt x="5626" y="16233"/>
                    <a:pt x="4359" y="14903"/>
                    <a:pt x="3286" y="13465"/>
                  </a:cubicBezTo>
                  <a:cubicBezTo>
                    <a:pt x="2213" y="12028"/>
                    <a:pt x="1339" y="10491"/>
                    <a:pt x="758" y="8934"/>
                  </a:cubicBezTo>
                  <a:cubicBezTo>
                    <a:pt x="177" y="7389"/>
                    <a:pt x="-55" y="5979"/>
                    <a:pt x="11" y="4760"/>
                  </a:cubicBezTo>
                  <a:cubicBezTo>
                    <a:pt x="78" y="3557"/>
                    <a:pt x="437" y="2544"/>
                    <a:pt x="1046" y="1766"/>
                  </a:cubicBezTo>
                  <a:cubicBezTo>
                    <a:pt x="1643" y="999"/>
                    <a:pt x="2484" y="463"/>
                    <a:pt x="3524" y="197"/>
                  </a:cubicBezTo>
                  <a:cubicBezTo>
                    <a:pt x="4542" y="-65"/>
                    <a:pt x="5753" y="-73"/>
                    <a:pt x="7119" y="217"/>
                  </a:cubicBezTo>
                  <a:close/>
                  <a:moveTo>
                    <a:pt x="14548" y="18822"/>
                  </a:moveTo>
                  <a:cubicBezTo>
                    <a:pt x="15582" y="18930"/>
                    <a:pt x="16462" y="18795"/>
                    <a:pt x="17170" y="18469"/>
                  </a:cubicBezTo>
                  <a:cubicBezTo>
                    <a:pt x="17867" y="18143"/>
                    <a:pt x="18392" y="17631"/>
                    <a:pt x="18730" y="16972"/>
                  </a:cubicBezTo>
                  <a:cubicBezTo>
                    <a:pt x="19067" y="16317"/>
                    <a:pt x="19222" y="15518"/>
                    <a:pt x="19178" y="14613"/>
                  </a:cubicBezTo>
                  <a:cubicBezTo>
                    <a:pt x="19133" y="13715"/>
                    <a:pt x="18901" y="12711"/>
                    <a:pt x="18453" y="11634"/>
                  </a:cubicBezTo>
                  <a:cubicBezTo>
                    <a:pt x="18005" y="10562"/>
                    <a:pt x="17391" y="9514"/>
                    <a:pt x="16655" y="8533"/>
                  </a:cubicBezTo>
                  <a:cubicBezTo>
                    <a:pt x="15920" y="7552"/>
                    <a:pt x="15068" y="6635"/>
                    <a:pt x="14144" y="5824"/>
                  </a:cubicBezTo>
                  <a:cubicBezTo>
                    <a:pt x="13215" y="5010"/>
                    <a:pt x="12214" y="4303"/>
                    <a:pt x="11190" y="3743"/>
                  </a:cubicBezTo>
                  <a:cubicBezTo>
                    <a:pt x="10156" y="3183"/>
                    <a:pt x="9094" y="2774"/>
                    <a:pt x="8060" y="2568"/>
                  </a:cubicBezTo>
                  <a:cubicBezTo>
                    <a:pt x="7009" y="2361"/>
                    <a:pt x="6085" y="2381"/>
                    <a:pt x="5316" y="2600"/>
                  </a:cubicBezTo>
                  <a:cubicBezTo>
                    <a:pt x="4531" y="2822"/>
                    <a:pt x="3905" y="3247"/>
                    <a:pt x="3463" y="3847"/>
                  </a:cubicBezTo>
                  <a:cubicBezTo>
                    <a:pt x="3015" y="4450"/>
                    <a:pt x="2755" y="5233"/>
                    <a:pt x="2722" y="6154"/>
                  </a:cubicBezTo>
                  <a:cubicBezTo>
                    <a:pt x="2683" y="7083"/>
                    <a:pt x="2877" y="8156"/>
                    <a:pt x="3319" y="9323"/>
                  </a:cubicBezTo>
                  <a:cubicBezTo>
                    <a:pt x="3767" y="10499"/>
                    <a:pt x="4425" y="11658"/>
                    <a:pt x="5239" y="12746"/>
                  </a:cubicBezTo>
                  <a:cubicBezTo>
                    <a:pt x="6052" y="13831"/>
                    <a:pt x="7009" y="14839"/>
                    <a:pt x="8043" y="15709"/>
                  </a:cubicBezTo>
                  <a:cubicBezTo>
                    <a:pt x="9072" y="16575"/>
                    <a:pt x="10178" y="17301"/>
                    <a:pt x="11290" y="17842"/>
                  </a:cubicBezTo>
                  <a:cubicBezTo>
                    <a:pt x="12391" y="18370"/>
                    <a:pt x="13497" y="18715"/>
                    <a:pt x="14548" y="18822"/>
                  </a:cubicBezTo>
                </a:path>
              </a:pathLst>
            </a:custGeom>
            <a:gradFill flip="none" rotWithShape="1">
              <a:gsLst>
                <a:gs pos="0">
                  <a:schemeClr val="bg1">
                    <a:lumMod val="65000"/>
                  </a:schemeClr>
                </a:gs>
                <a:gs pos="50000">
                  <a:schemeClr val="bg1">
                    <a:lumMod val="85000"/>
                    <a:shade val="67500"/>
                    <a:satMod val="115000"/>
                  </a:schemeClr>
                </a:gs>
                <a:gs pos="100000">
                  <a:schemeClr val="bg1"/>
                </a:gs>
              </a:gsLst>
              <a:lin ang="162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0" name="Shape">
              <a:extLst>
                <a:ext uri="{FF2B5EF4-FFF2-40B4-BE49-F238E27FC236}">
                  <a16:creationId xmlns:a16="http://schemas.microsoft.com/office/drawing/2014/main" id="{0600E1E2-A8B2-E448-8320-F0CFF29EDC72}"/>
                </a:ext>
              </a:extLst>
            </p:cNvPr>
            <p:cNvSpPr/>
            <p:nvPr/>
          </p:nvSpPr>
          <p:spPr>
            <a:xfrm>
              <a:off x="1214721" y="2715251"/>
              <a:ext cx="1541670" cy="21409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69" h="21454" extrusionOk="0">
                  <a:moveTo>
                    <a:pt x="7276" y="250"/>
                  </a:moveTo>
                  <a:cubicBezTo>
                    <a:pt x="8616" y="552"/>
                    <a:pt x="9973" y="1107"/>
                    <a:pt x="11292" y="1847"/>
                  </a:cubicBezTo>
                  <a:cubicBezTo>
                    <a:pt x="12588" y="2579"/>
                    <a:pt x="13854" y="3492"/>
                    <a:pt x="15023" y="4529"/>
                  </a:cubicBezTo>
                  <a:cubicBezTo>
                    <a:pt x="16184" y="5560"/>
                    <a:pt x="17257" y="6723"/>
                    <a:pt x="18181" y="7961"/>
                  </a:cubicBezTo>
                  <a:cubicBezTo>
                    <a:pt x="19105" y="9200"/>
                    <a:pt x="19889" y="10523"/>
                    <a:pt x="20462" y="11878"/>
                  </a:cubicBezTo>
                  <a:cubicBezTo>
                    <a:pt x="21045" y="13246"/>
                    <a:pt x="21365" y="14529"/>
                    <a:pt x="21448" y="15685"/>
                  </a:cubicBezTo>
                  <a:cubicBezTo>
                    <a:pt x="21531" y="16858"/>
                    <a:pt x="21369" y="17904"/>
                    <a:pt x="20975" y="18774"/>
                  </a:cubicBezTo>
                  <a:cubicBezTo>
                    <a:pt x="20572" y="19659"/>
                    <a:pt x="19928" y="20365"/>
                    <a:pt x="19061" y="20829"/>
                  </a:cubicBezTo>
                  <a:cubicBezTo>
                    <a:pt x="18172" y="21301"/>
                    <a:pt x="17051" y="21525"/>
                    <a:pt x="15711" y="21434"/>
                  </a:cubicBezTo>
                  <a:cubicBezTo>
                    <a:pt x="14344" y="21339"/>
                    <a:pt x="12886" y="20923"/>
                    <a:pt x="11419" y="20246"/>
                  </a:cubicBezTo>
                  <a:cubicBezTo>
                    <a:pt x="9930" y="19555"/>
                    <a:pt x="8449" y="18604"/>
                    <a:pt x="7061" y="17453"/>
                  </a:cubicBezTo>
                  <a:cubicBezTo>
                    <a:pt x="5659" y="16294"/>
                    <a:pt x="4367" y="14942"/>
                    <a:pt x="3277" y="13476"/>
                  </a:cubicBezTo>
                  <a:cubicBezTo>
                    <a:pt x="2186" y="12011"/>
                    <a:pt x="1306" y="10448"/>
                    <a:pt x="728" y="8866"/>
                  </a:cubicBezTo>
                  <a:cubicBezTo>
                    <a:pt x="154" y="7299"/>
                    <a:pt x="-69" y="5878"/>
                    <a:pt x="19" y="4652"/>
                  </a:cubicBezTo>
                  <a:cubicBezTo>
                    <a:pt x="106" y="3448"/>
                    <a:pt x="487" y="2443"/>
                    <a:pt x="1122" y="1677"/>
                  </a:cubicBezTo>
                  <a:cubicBezTo>
                    <a:pt x="1744" y="927"/>
                    <a:pt x="2603" y="414"/>
                    <a:pt x="3658" y="168"/>
                  </a:cubicBezTo>
                  <a:cubicBezTo>
                    <a:pt x="4692" y="-75"/>
                    <a:pt x="5909" y="-59"/>
                    <a:pt x="7276" y="250"/>
                  </a:cubicBezTo>
                  <a:close/>
                  <a:moveTo>
                    <a:pt x="14791" y="19117"/>
                  </a:moveTo>
                  <a:cubicBezTo>
                    <a:pt x="15855" y="19212"/>
                    <a:pt x="16757" y="19054"/>
                    <a:pt x="17476" y="18698"/>
                  </a:cubicBezTo>
                  <a:cubicBezTo>
                    <a:pt x="18181" y="18348"/>
                    <a:pt x="18706" y="17803"/>
                    <a:pt x="19043" y="17110"/>
                  </a:cubicBezTo>
                  <a:cubicBezTo>
                    <a:pt x="19376" y="16426"/>
                    <a:pt x="19521" y="15597"/>
                    <a:pt x="19464" y="14664"/>
                  </a:cubicBezTo>
                  <a:cubicBezTo>
                    <a:pt x="19411" y="13741"/>
                    <a:pt x="19162" y="12710"/>
                    <a:pt x="18697" y="11611"/>
                  </a:cubicBezTo>
                  <a:cubicBezTo>
                    <a:pt x="18238" y="10517"/>
                    <a:pt x="17607" y="9449"/>
                    <a:pt x="16862" y="8450"/>
                  </a:cubicBezTo>
                  <a:cubicBezTo>
                    <a:pt x="16118" y="7451"/>
                    <a:pt x="15251" y="6515"/>
                    <a:pt x="14313" y="5686"/>
                  </a:cubicBezTo>
                  <a:cubicBezTo>
                    <a:pt x="13372" y="4851"/>
                    <a:pt x="12351" y="4123"/>
                    <a:pt x="11305" y="3543"/>
                  </a:cubicBezTo>
                  <a:cubicBezTo>
                    <a:pt x="10249" y="2960"/>
                    <a:pt x="9159" y="2528"/>
                    <a:pt x="8094" y="2301"/>
                  </a:cubicBezTo>
                  <a:cubicBezTo>
                    <a:pt x="7013" y="2071"/>
                    <a:pt x="6049" y="2077"/>
                    <a:pt x="5243" y="2285"/>
                  </a:cubicBezTo>
                  <a:cubicBezTo>
                    <a:pt x="4420" y="2500"/>
                    <a:pt x="3754" y="2925"/>
                    <a:pt x="3281" y="3530"/>
                  </a:cubicBezTo>
                  <a:cubicBezTo>
                    <a:pt x="2800" y="4148"/>
                    <a:pt x="2515" y="4952"/>
                    <a:pt x="2462" y="5906"/>
                  </a:cubicBezTo>
                  <a:cubicBezTo>
                    <a:pt x="2410" y="6874"/>
                    <a:pt x="2598" y="7990"/>
                    <a:pt x="3054" y="9219"/>
                  </a:cubicBezTo>
                  <a:cubicBezTo>
                    <a:pt x="3513" y="10454"/>
                    <a:pt x="4205" y="11674"/>
                    <a:pt x="5055" y="12814"/>
                  </a:cubicBezTo>
                  <a:cubicBezTo>
                    <a:pt x="5905" y="13955"/>
                    <a:pt x="6912" y="15011"/>
                    <a:pt x="7998" y="15922"/>
                  </a:cubicBezTo>
                  <a:cubicBezTo>
                    <a:pt x="9080" y="16826"/>
                    <a:pt x="10236" y="17583"/>
                    <a:pt x="11401" y="18134"/>
                  </a:cubicBezTo>
                  <a:cubicBezTo>
                    <a:pt x="12553" y="18679"/>
                    <a:pt x="13705" y="19023"/>
                    <a:pt x="14791" y="19117"/>
                  </a:cubicBezTo>
                </a:path>
              </a:pathLst>
            </a:custGeom>
            <a:gradFill flip="none" rotWithShape="1">
              <a:gsLst>
                <a:gs pos="0">
                  <a:srgbClr val="C00000">
                    <a:shade val="30000"/>
                    <a:satMod val="115000"/>
                  </a:srgbClr>
                </a:gs>
                <a:gs pos="50000">
                  <a:srgbClr val="C00000">
                    <a:shade val="67500"/>
                    <a:satMod val="115000"/>
                  </a:srgbClr>
                </a:gs>
                <a:gs pos="100000">
                  <a:srgbClr val="C00000">
                    <a:shade val="100000"/>
                    <a:satMod val="115000"/>
                  </a:srgbClr>
                </a:gs>
              </a:gsLst>
              <a:lin ang="162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91" name="Group 90">
              <a:extLst>
                <a:ext uri="{FF2B5EF4-FFF2-40B4-BE49-F238E27FC236}">
                  <a16:creationId xmlns:a16="http://schemas.microsoft.com/office/drawing/2014/main" id="{2C9BF36A-8463-B74E-AED9-50ABC1D58EC5}"/>
                </a:ext>
              </a:extLst>
            </p:cNvPr>
            <p:cNvGrpSpPr/>
            <p:nvPr/>
          </p:nvGrpSpPr>
          <p:grpSpPr>
            <a:xfrm>
              <a:off x="1876356" y="2211772"/>
              <a:ext cx="1926981" cy="1238154"/>
              <a:chOff x="1757651" y="1256035"/>
              <a:chExt cx="3442630" cy="2212011"/>
            </a:xfrm>
          </p:grpSpPr>
          <p:sp>
            <p:nvSpPr>
              <p:cNvPr id="141" name="Shape">
                <a:extLst>
                  <a:ext uri="{FF2B5EF4-FFF2-40B4-BE49-F238E27FC236}">
                    <a16:creationId xmlns:a16="http://schemas.microsoft.com/office/drawing/2014/main" id="{D2DD46DA-B02A-FA4F-BEC8-4249780A00A6}"/>
                  </a:ext>
                </a:extLst>
              </p:cNvPr>
              <p:cNvSpPr/>
              <p:nvPr/>
            </p:nvSpPr>
            <p:spPr>
              <a:xfrm>
                <a:off x="3757319" y="1256035"/>
                <a:ext cx="1277854" cy="104918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029" h="20679" extrusionOk="0">
                    <a:moveTo>
                      <a:pt x="0" y="20679"/>
                    </a:moveTo>
                    <a:cubicBezTo>
                      <a:pt x="0" y="20679"/>
                      <a:pt x="6874" y="9644"/>
                      <a:pt x="9717" y="5626"/>
                    </a:cubicBezTo>
                    <a:cubicBezTo>
                      <a:pt x="12560" y="1608"/>
                      <a:pt x="15192" y="-921"/>
                      <a:pt x="18291" y="316"/>
                    </a:cubicBezTo>
                    <a:cubicBezTo>
                      <a:pt x="21390" y="1553"/>
                      <a:pt x="21600" y="6502"/>
                      <a:pt x="20201" y="8976"/>
                    </a:cubicBezTo>
                    <a:lnTo>
                      <a:pt x="0" y="20679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rgbClr val="C00000">
                      <a:shade val="30000"/>
                      <a:satMod val="115000"/>
                    </a:srgbClr>
                  </a:gs>
                  <a:gs pos="50000">
                    <a:srgbClr val="C00000">
                      <a:shade val="67500"/>
                      <a:satMod val="115000"/>
                    </a:srgbClr>
                  </a:gs>
                  <a:gs pos="100000">
                    <a:srgbClr val="C00000">
                      <a:shade val="100000"/>
                      <a:satMod val="115000"/>
                    </a:srgbClr>
                  </a:gs>
                </a:gsLst>
                <a:lin ang="162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2" name="Shape">
                <a:extLst>
                  <a:ext uri="{FF2B5EF4-FFF2-40B4-BE49-F238E27FC236}">
                    <a16:creationId xmlns:a16="http://schemas.microsoft.com/office/drawing/2014/main" id="{BC5F3930-D8B7-7645-80E9-7AD2FDE3449B}"/>
                  </a:ext>
                </a:extLst>
              </p:cNvPr>
              <p:cNvSpPr/>
              <p:nvPr/>
            </p:nvSpPr>
            <p:spPr>
              <a:xfrm>
                <a:off x="1757651" y="3255710"/>
                <a:ext cx="356758" cy="21233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343" h="21171" extrusionOk="0">
                    <a:moveTo>
                      <a:pt x="18576" y="513"/>
                    </a:moveTo>
                    <a:lnTo>
                      <a:pt x="0" y="21171"/>
                    </a:lnTo>
                    <a:lnTo>
                      <a:pt x="20304" y="5663"/>
                    </a:lnTo>
                    <a:cubicBezTo>
                      <a:pt x="21201" y="4999"/>
                      <a:pt x="21600" y="3227"/>
                      <a:pt x="21168" y="1731"/>
                    </a:cubicBezTo>
                    <a:cubicBezTo>
                      <a:pt x="20769" y="236"/>
                      <a:pt x="19706" y="-429"/>
                      <a:pt x="18809" y="291"/>
                    </a:cubicBezTo>
                    <a:cubicBezTo>
                      <a:pt x="18742" y="346"/>
                      <a:pt x="18642" y="402"/>
                      <a:pt x="18576" y="513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C00000">
                      <a:shade val="30000"/>
                      <a:satMod val="115000"/>
                    </a:srgbClr>
                  </a:gs>
                  <a:gs pos="50000">
                    <a:srgbClr val="C00000">
                      <a:shade val="67500"/>
                      <a:satMod val="115000"/>
                    </a:srgbClr>
                  </a:gs>
                  <a:gs pos="100000">
                    <a:srgbClr val="C00000">
                      <a:shade val="100000"/>
                      <a:satMod val="115000"/>
                    </a:srgbClr>
                  </a:gs>
                </a:gsLst>
                <a:lin ang="162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3" name="Shape">
                <a:extLst>
                  <a:ext uri="{FF2B5EF4-FFF2-40B4-BE49-F238E27FC236}">
                    <a16:creationId xmlns:a16="http://schemas.microsoft.com/office/drawing/2014/main" id="{6388AE1E-44B0-AF48-B339-AA07529C7223}"/>
                  </a:ext>
                </a:extLst>
              </p:cNvPr>
              <p:cNvSpPr/>
              <p:nvPr/>
            </p:nvSpPr>
            <p:spPr>
              <a:xfrm>
                <a:off x="2035383" y="1700408"/>
                <a:ext cx="2935251" cy="164900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04" h="21489" extrusionOk="0">
                    <a:moveTo>
                      <a:pt x="376" y="18748"/>
                    </a:moveTo>
                    <a:cubicBezTo>
                      <a:pt x="474" y="18560"/>
                      <a:pt x="592" y="18364"/>
                      <a:pt x="730" y="18169"/>
                    </a:cubicBezTo>
                    <a:cubicBezTo>
                      <a:pt x="840" y="18010"/>
                      <a:pt x="962" y="17843"/>
                      <a:pt x="1096" y="17677"/>
                    </a:cubicBezTo>
                    <a:cubicBezTo>
                      <a:pt x="1210" y="17532"/>
                      <a:pt x="1332" y="17387"/>
                      <a:pt x="1463" y="17242"/>
                    </a:cubicBezTo>
                    <a:cubicBezTo>
                      <a:pt x="1581" y="17112"/>
                      <a:pt x="1703" y="16975"/>
                      <a:pt x="1829" y="16837"/>
                    </a:cubicBezTo>
                    <a:cubicBezTo>
                      <a:pt x="2517" y="16113"/>
                      <a:pt x="3387" y="15303"/>
                      <a:pt x="4425" y="14361"/>
                    </a:cubicBezTo>
                    <a:cubicBezTo>
                      <a:pt x="4539" y="14260"/>
                      <a:pt x="4657" y="14152"/>
                      <a:pt x="4775" y="14043"/>
                    </a:cubicBezTo>
                    <a:cubicBezTo>
                      <a:pt x="4889" y="13942"/>
                      <a:pt x="5007" y="13833"/>
                      <a:pt x="5125" y="13732"/>
                    </a:cubicBezTo>
                    <a:cubicBezTo>
                      <a:pt x="5239" y="13630"/>
                      <a:pt x="5357" y="13522"/>
                      <a:pt x="5475" y="13420"/>
                    </a:cubicBezTo>
                    <a:cubicBezTo>
                      <a:pt x="5589" y="13319"/>
                      <a:pt x="5707" y="13211"/>
                      <a:pt x="5825" y="13109"/>
                    </a:cubicBezTo>
                    <a:cubicBezTo>
                      <a:pt x="5963" y="12986"/>
                      <a:pt x="6106" y="12856"/>
                      <a:pt x="6252" y="12726"/>
                    </a:cubicBezTo>
                    <a:cubicBezTo>
                      <a:pt x="10692" y="8715"/>
                      <a:pt x="21504" y="0"/>
                      <a:pt x="21504" y="0"/>
                    </a:cubicBezTo>
                    <a:cubicBezTo>
                      <a:pt x="21504" y="0"/>
                      <a:pt x="12140" y="10757"/>
                      <a:pt x="8067" y="15064"/>
                    </a:cubicBezTo>
                    <a:cubicBezTo>
                      <a:pt x="7615" y="15541"/>
                      <a:pt x="7168" y="16012"/>
                      <a:pt x="6736" y="16468"/>
                    </a:cubicBezTo>
                    <a:cubicBezTo>
                      <a:pt x="6622" y="16584"/>
                      <a:pt x="6513" y="16707"/>
                      <a:pt x="6403" y="16823"/>
                    </a:cubicBezTo>
                    <a:cubicBezTo>
                      <a:pt x="6289" y="16938"/>
                      <a:pt x="6179" y="17061"/>
                      <a:pt x="6069" y="17170"/>
                    </a:cubicBezTo>
                    <a:cubicBezTo>
                      <a:pt x="5955" y="17286"/>
                      <a:pt x="5845" y="17402"/>
                      <a:pt x="5735" y="17517"/>
                    </a:cubicBezTo>
                    <a:cubicBezTo>
                      <a:pt x="5621" y="17633"/>
                      <a:pt x="5512" y="17749"/>
                      <a:pt x="5398" y="17865"/>
                    </a:cubicBezTo>
                    <a:cubicBezTo>
                      <a:pt x="4445" y="18849"/>
                      <a:pt x="3575" y="19704"/>
                      <a:pt x="2822" y="20333"/>
                    </a:cubicBezTo>
                    <a:cubicBezTo>
                      <a:pt x="2687" y="20442"/>
                      <a:pt x="2561" y="20550"/>
                      <a:pt x="2435" y="20645"/>
                    </a:cubicBezTo>
                    <a:cubicBezTo>
                      <a:pt x="2297" y="20753"/>
                      <a:pt x="2162" y="20854"/>
                      <a:pt x="2036" y="20941"/>
                    </a:cubicBezTo>
                    <a:cubicBezTo>
                      <a:pt x="1890" y="21043"/>
                      <a:pt x="1747" y="21130"/>
                      <a:pt x="1617" y="21209"/>
                    </a:cubicBezTo>
                    <a:cubicBezTo>
                      <a:pt x="1454" y="21296"/>
                      <a:pt x="1304" y="21368"/>
                      <a:pt x="1165" y="21419"/>
                    </a:cubicBezTo>
                    <a:cubicBezTo>
                      <a:pt x="624" y="21600"/>
                      <a:pt x="250" y="21441"/>
                      <a:pt x="91" y="20833"/>
                    </a:cubicBezTo>
                    <a:cubicBezTo>
                      <a:pt x="-96" y="20123"/>
                      <a:pt x="10" y="19457"/>
                      <a:pt x="376" y="18748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C00000">
                      <a:shade val="30000"/>
                      <a:satMod val="115000"/>
                    </a:srgbClr>
                  </a:gs>
                  <a:gs pos="50000">
                    <a:srgbClr val="C00000">
                      <a:shade val="67500"/>
                      <a:satMod val="115000"/>
                    </a:srgbClr>
                  </a:gs>
                  <a:gs pos="100000">
                    <a:srgbClr val="C00000">
                      <a:shade val="100000"/>
                      <a:satMod val="115000"/>
                    </a:srgbClr>
                  </a:gs>
                </a:gsLst>
                <a:lin ang="162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4" name="Shape">
                <a:extLst>
                  <a:ext uri="{FF2B5EF4-FFF2-40B4-BE49-F238E27FC236}">
                    <a16:creationId xmlns:a16="http://schemas.microsoft.com/office/drawing/2014/main" id="{ACD21AF8-7A5A-064C-A45F-37B18C50DB60}"/>
                  </a:ext>
                </a:extLst>
              </p:cNvPr>
              <p:cNvSpPr/>
              <p:nvPr/>
            </p:nvSpPr>
            <p:spPr>
              <a:xfrm>
                <a:off x="3701777" y="1533763"/>
                <a:ext cx="1299188" cy="82000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174" h="20440" extrusionOk="0">
                    <a:moveTo>
                      <a:pt x="0" y="20440"/>
                    </a:moveTo>
                    <a:cubicBezTo>
                      <a:pt x="0" y="20440"/>
                      <a:pt x="9976" y="4628"/>
                      <a:pt x="13923" y="1734"/>
                    </a:cubicBezTo>
                    <a:cubicBezTo>
                      <a:pt x="17861" y="-1160"/>
                      <a:pt x="20477" y="86"/>
                      <a:pt x="21039" y="1734"/>
                    </a:cubicBezTo>
                    <a:cubicBezTo>
                      <a:pt x="21600" y="3382"/>
                      <a:pt x="20287" y="4365"/>
                      <a:pt x="19391" y="4988"/>
                    </a:cubicBezTo>
                    <a:cubicBezTo>
                      <a:pt x="18495" y="5611"/>
                      <a:pt x="0" y="20440"/>
                      <a:pt x="0" y="20440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C00000">
                      <a:shade val="30000"/>
                      <a:satMod val="115000"/>
                    </a:srgbClr>
                  </a:gs>
                  <a:gs pos="50000">
                    <a:srgbClr val="C00000">
                      <a:shade val="67500"/>
                      <a:satMod val="115000"/>
                    </a:srgbClr>
                  </a:gs>
                  <a:gs pos="100000">
                    <a:srgbClr val="C00000">
                      <a:shade val="100000"/>
                      <a:satMod val="115000"/>
                    </a:srgbClr>
                  </a:gs>
                </a:gsLst>
                <a:lin ang="162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5" name="Shape">
                <a:extLst>
                  <a:ext uri="{FF2B5EF4-FFF2-40B4-BE49-F238E27FC236}">
                    <a16:creationId xmlns:a16="http://schemas.microsoft.com/office/drawing/2014/main" id="{39C9F525-8C97-E241-BF03-995BF71E4568}"/>
                  </a:ext>
                </a:extLst>
              </p:cNvPr>
              <p:cNvSpPr/>
              <p:nvPr/>
            </p:nvSpPr>
            <p:spPr>
              <a:xfrm>
                <a:off x="3757319" y="1700403"/>
                <a:ext cx="1442962" cy="73155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023" h="21600" extrusionOk="0">
                    <a:moveTo>
                      <a:pt x="0" y="21600"/>
                    </a:moveTo>
                    <a:cubicBezTo>
                      <a:pt x="0" y="21600"/>
                      <a:pt x="13450" y="21600"/>
                      <a:pt x="17343" y="19845"/>
                    </a:cubicBezTo>
                    <a:cubicBezTo>
                      <a:pt x="21236" y="18090"/>
                      <a:pt x="21600" y="8348"/>
                      <a:pt x="20451" y="4363"/>
                    </a:cubicBezTo>
                    <a:cubicBezTo>
                      <a:pt x="19302" y="377"/>
                      <a:pt x="17343" y="0"/>
                      <a:pt x="17343" y="0"/>
                    </a:cubicBezTo>
                    <a:lnTo>
                      <a:pt x="0" y="21600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rgbClr val="C00000">
                      <a:shade val="30000"/>
                      <a:satMod val="115000"/>
                    </a:srgbClr>
                  </a:gs>
                  <a:gs pos="50000">
                    <a:srgbClr val="C00000">
                      <a:shade val="67500"/>
                      <a:satMod val="115000"/>
                    </a:srgbClr>
                  </a:gs>
                  <a:gs pos="100000">
                    <a:srgbClr val="C00000">
                      <a:shade val="100000"/>
                      <a:satMod val="115000"/>
                    </a:srgbClr>
                  </a:gs>
                </a:gsLst>
                <a:lin ang="162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6" name="Shape">
                <a:extLst>
                  <a:ext uri="{FF2B5EF4-FFF2-40B4-BE49-F238E27FC236}">
                    <a16:creationId xmlns:a16="http://schemas.microsoft.com/office/drawing/2014/main" id="{AC5AFC9E-93D5-3446-AB4A-5A5DB06A0AD3}"/>
                  </a:ext>
                </a:extLst>
              </p:cNvPr>
              <p:cNvSpPr/>
              <p:nvPr/>
            </p:nvSpPr>
            <p:spPr>
              <a:xfrm>
                <a:off x="2653958" y="2768289"/>
                <a:ext cx="182486" cy="28996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689" h="21600" extrusionOk="0">
                    <a:moveTo>
                      <a:pt x="4127" y="13490"/>
                    </a:moveTo>
                    <a:cubicBezTo>
                      <a:pt x="348" y="8814"/>
                      <a:pt x="-911" y="4179"/>
                      <a:pt x="663" y="1779"/>
                    </a:cubicBezTo>
                    <a:cubicBezTo>
                      <a:pt x="2427" y="1200"/>
                      <a:pt x="4253" y="579"/>
                      <a:pt x="6079" y="0"/>
                    </a:cubicBezTo>
                    <a:cubicBezTo>
                      <a:pt x="4631" y="2400"/>
                      <a:pt x="5890" y="6993"/>
                      <a:pt x="9669" y="11586"/>
                    </a:cubicBezTo>
                    <a:cubicBezTo>
                      <a:pt x="12880" y="15559"/>
                      <a:pt x="17099" y="18497"/>
                      <a:pt x="20689" y="19614"/>
                    </a:cubicBezTo>
                    <a:cubicBezTo>
                      <a:pt x="18926" y="20276"/>
                      <a:pt x="17225" y="20938"/>
                      <a:pt x="15525" y="21600"/>
                    </a:cubicBezTo>
                    <a:cubicBezTo>
                      <a:pt x="11747" y="20566"/>
                      <a:pt x="7402" y="17545"/>
                      <a:pt x="4127" y="13490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C00000">
                      <a:shade val="30000"/>
                      <a:satMod val="115000"/>
                    </a:srgbClr>
                  </a:gs>
                  <a:gs pos="50000">
                    <a:srgbClr val="C00000">
                      <a:shade val="67500"/>
                      <a:satMod val="115000"/>
                    </a:srgbClr>
                  </a:gs>
                  <a:gs pos="100000">
                    <a:srgbClr val="C00000">
                      <a:shade val="100000"/>
                      <a:satMod val="115000"/>
                    </a:srgbClr>
                  </a:gs>
                </a:gsLst>
                <a:lin ang="162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7" name="Shape">
                <a:extLst>
                  <a:ext uri="{FF2B5EF4-FFF2-40B4-BE49-F238E27FC236}">
                    <a16:creationId xmlns:a16="http://schemas.microsoft.com/office/drawing/2014/main" id="{C4141186-4DC0-524A-BDEB-7CAE546472BC}"/>
                  </a:ext>
                </a:extLst>
              </p:cNvPr>
              <p:cNvSpPr/>
              <p:nvPr/>
            </p:nvSpPr>
            <p:spPr>
              <a:xfrm>
                <a:off x="2701855" y="2748108"/>
                <a:ext cx="179490" cy="28718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711" h="21600" extrusionOk="0">
                    <a:moveTo>
                      <a:pt x="4239" y="13495"/>
                    </a:moveTo>
                    <a:cubicBezTo>
                      <a:pt x="457" y="8857"/>
                      <a:pt x="-889" y="4261"/>
                      <a:pt x="585" y="1796"/>
                    </a:cubicBezTo>
                    <a:cubicBezTo>
                      <a:pt x="2380" y="1212"/>
                      <a:pt x="4239" y="585"/>
                      <a:pt x="6097" y="0"/>
                    </a:cubicBezTo>
                    <a:cubicBezTo>
                      <a:pt x="4751" y="2465"/>
                      <a:pt x="6033" y="7019"/>
                      <a:pt x="9815" y="11573"/>
                    </a:cubicBezTo>
                    <a:cubicBezTo>
                      <a:pt x="13020" y="15459"/>
                      <a:pt x="17186" y="18425"/>
                      <a:pt x="20711" y="19595"/>
                    </a:cubicBezTo>
                    <a:cubicBezTo>
                      <a:pt x="18916" y="20263"/>
                      <a:pt x="17186" y="20973"/>
                      <a:pt x="15455" y="21600"/>
                    </a:cubicBezTo>
                    <a:cubicBezTo>
                      <a:pt x="11866" y="20514"/>
                      <a:pt x="7572" y="17505"/>
                      <a:pt x="4239" y="13495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C00000">
                      <a:shade val="30000"/>
                      <a:satMod val="115000"/>
                    </a:srgbClr>
                  </a:gs>
                  <a:gs pos="50000">
                    <a:srgbClr val="C00000">
                      <a:shade val="67500"/>
                      <a:satMod val="115000"/>
                    </a:srgbClr>
                  </a:gs>
                  <a:gs pos="100000">
                    <a:srgbClr val="C00000">
                      <a:shade val="100000"/>
                      <a:satMod val="115000"/>
                    </a:srgbClr>
                  </a:gs>
                </a:gsLst>
                <a:lin ang="162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8" name="Shape">
                <a:extLst>
                  <a:ext uri="{FF2B5EF4-FFF2-40B4-BE49-F238E27FC236}">
                    <a16:creationId xmlns:a16="http://schemas.microsoft.com/office/drawing/2014/main" id="{51E69AB7-F8DC-2843-9D24-263D180D57C2}"/>
                  </a:ext>
                </a:extLst>
              </p:cNvPr>
              <p:cNvSpPr/>
              <p:nvPr/>
            </p:nvSpPr>
            <p:spPr>
              <a:xfrm>
                <a:off x="2606465" y="2792574"/>
                <a:ext cx="184296" cy="29273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653" h="21600" extrusionOk="0">
                    <a:moveTo>
                      <a:pt x="4095" y="13526"/>
                    </a:moveTo>
                    <a:cubicBezTo>
                      <a:pt x="298" y="8812"/>
                      <a:pt x="-947" y="4140"/>
                      <a:pt x="734" y="1803"/>
                    </a:cubicBezTo>
                    <a:cubicBezTo>
                      <a:pt x="2477" y="1230"/>
                      <a:pt x="4282" y="615"/>
                      <a:pt x="6087" y="0"/>
                    </a:cubicBezTo>
                    <a:cubicBezTo>
                      <a:pt x="4531" y="2377"/>
                      <a:pt x="5776" y="6968"/>
                      <a:pt x="9511" y="11599"/>
                    </a:cubicBezTo>
                    <a:cubicBezTo>
                      <a:pt x="12810" y="15616"/>
                      <a:pt x="17105" y="18608"/>
                      <a:pt x="20653" y="19633"/>
                    </a:cubicBezTo>
                    <a:cubicBezTo>
                      <a:pt x="18910" y="20288"/>
                      <a:pt x="17229" y="20944"/>
                      <a:pt x="15486" y="21600"/>
                    </a:cubicBezTo>
                    <a:cubicBezTo>
                      <a:pt x="11876" y="20698"/>
                      <a:pt x="7456" y="17665"/>
                      <a:pt x="4095" y="13526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C00000">
                      <a:shade val="30000"/>
                      <a:satMod val="115000"/>
                    </a:srgbClr>
                  </a:gs>
                  <a:gs pos="50000">
                    <a:srgbClr val="C00000">
                      <a:shade val="67500"/>
                      <a:satMod val="115000"/>
                    </a:srgbClr>
                  </a:gs>
                  <a:gs pos="100000">
                    <a:srgbClr val="C00000">
                      <a:shade val="100000"/>
                      <a:satMod val="115000"/>
                    </a:srgbClr>
                  </a:gs>
                </a:gsLst>
                <a:lin ang="162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9" name="Shape">
                <a:extLst>
                  <a:ext uri="{FF2B5EF4-FFF2-40B4-BE49-F238E27FC236}">
                    <a16:creationId xmlns:a16="http://schemas.microsoft.com/office/drawing/2014/main" id="{36F6C143-DD6C-1D4B-9DBE-B31A2D319377}"/>
                  </a:ext>
                </a:extLst>
              </p:cNvPr>
              <p:cNvSpPr/>
              <p:nvPr/>
            </p:nvSpPr>
            <p:spPr>
              <a:xfrm>
                <a:off x="2743114" y="2728619"/>
                <a:ext cx="177171" cy="28439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751" h="21600" extrusionOk="0">
                    <a:moveTo>
                      <a:pt x="4291" y="13500"/>
                    </a:moveTo>
                    <a:cubicBezTo>
                      <a:pt x="517" y="8902"/>
                      <a:pt x="-849" y="4303"/>
                      <a:pt x="517" y="1814"/>
                    </a:cubicBezTo>
                    <a:cubicBezTo>
                      <a:pt x="2339" y="1223"/>
                      <a:pt x="4226" y="591"/>
                      <a:pt x="6112" y="0"/>
                    </a:cubicBezTo>
                    <a:cubicBezTo>
                      <a:pt x="4876" y="2531"/>
                      <a:pt x="6177" y="7045"/>
                      <a:pt x="9951" y="11559"/>
                    </a:cubicBezTo>
                    <a:cubicBezTo>
                      <a:pt x="13074" y="15398"/>
                      <a:pt x="17173" y="18309"/>
                      <a:pt x="20751" y="19533"/>
                    </a:cubicBezTo>
                    <a:cubicBezTo>
                      <a:pt x="18929" y="20208"/>
                      <a:pt x="17173" y="20925"/>
                      <a:pt x="15416" y="21600"/>
                    </a:cubicBezTo>
                    <a:cubicBezTo>
                      <a:pt x="11773" y="20419"/>
                      <a:pt x="7544" y="17423"/>
                      <a:pt x="4291" y="13500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C00000">
                      <a:shade val="30000"/>
                      <a:satMod val="115000"/>
                    </a:srgbClr>
                  </a:gs>
                  <a:gs pos="50000">
                    <a:srgbClr val="C00000">
                      <a:shade val="67500"/>
                      <a:satMod val="115000"/>
                    </a:srgbClr>
                  </a:gs>
                  <a:gs pos="100000">
                    <a:srgbClr val="C00000">
                      <a:shade val="100000"/>
                      <a:satMod val="115000"/>
                    </a:srgbClr>
                  </a:gs>
                </a:gsLst>
                <a:lin ang="162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0" name="Shape">
                <a:extLst>
                  <a:ext uri="{FF2B5EF4-FFF2-40B4-BE49-F238E27FC236}">
                    <a16:creationId xmlns:a16="http://schemas.microsoft.com/office/drawing/2014/main" id="{52F78509-E108-1A45-974E-DE8AB4DA3439}"/>
                  </a:ext>
                </a:extLst>
              </p:cNvPr>
              <p:cNvSpPr/>
              <p:nvPr/>
            </p:nvSpPr>
            <p:spPr>
              <a:xfrm>
                <a:off x="2033002" y="3143611"/>
                <a:ext cx="158277" cy="20980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982" h="20760" extrusionOk="0">
                    <a:moveTo>
                      <a:pt x="6517" y="0"/>
                    </a:moveTo>
                    <a:cubicBezTo>
                      <a:pt x="6798" y="3188"/>
                      <a:pt x="8340" y="7200"/>
                      <a:pt x="11075" y="11267"/>
                    </a:cubicBezTo>
                    <a:cubicBezTo>
                      <a:pt x="13670" y="15115"/>
                      <a:pt x="16896" y="18247"/>
                      <a:pt x="19982" y="20226"/>
                    </a:cubicBezTo>
                    <a:cubicBezTo>
                      <a:pt x="10655" y="21600"/>
                      <a:pt x="4203" y="20391"/>
                      <a:pt x="1468" y="15774"/>
                    </a:cubicBezTo>
                    <a:cubicBezTo>
                      <a:pt x="-1618" y="10443"/>
                      <a:pt x="205" y="5386"/>
                      <a:pt x="6517" y="0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C00000">
                      <a:shade val="30000"/>
                      <a:satMod val="115000"/>
                    </a:srgbClr>
                  </a:gs>
                  <a:gs pos="50000">
                    <a:srgbClr val="C00000">
                      <a:shade val="67500"/>
                      <a:satMod val="115000"/>
                    </a:srgbClr>
                  </a:gs>
                  <a:gs pos="100000">
                    <a:srgbClr val="C00000">
                      <a:shade val="100000"/>
                      <a:satMod val="115000"/>
                    </a:srgbClr>
                  </a:gs>
                </a:gsLst>
                <a:lin ang="162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1" name="Shape">
                <a:extLst>
                  <a:ext uri="{FF2B5EF4-FFF2-40B4-BE49-F238E27FC236}">
                    <a16:creationId xmlns:a16="http://schemas.microsoft.com/office/drawing/2014/main" id="{A07FA52C-1ABE-8D4B-914F-8DC5E5BAC587}"/>
                  </a:ext>
                </a:extLst>
              </p:cNvPr>
              <p:cNvSpPr/>
              <p:nvPr/>
            </p:nvSpPr>
            <p:spPr>
              <a:xfrm>
                <a:off x="2082934" y="3100824"/>
                <a:ext cx="168305" cy="24940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4634" y="13710"/>
                    </a:moveTo>
                    <a:cubicBezTo>
                      <a:pt x="1853" y="10151"/>
                      <a:pt x="285" y="6639"/>
                      <a:pt x="0" y="3849"/>
                    </a:cubicBezTo>
                    <a:cubicBezTo>
                      <a:pt x="1711" y="2598"/>
                      <a:pt x="3778" y="1299"/>
                      <a:pt x="6202" y="0"/>
                    </a:cubicBezTo>
                    <a:cubicBezTo>
                      <a:pt x="5846" y="2983"/>
                      <a:pt x="7485" y="7216"/>
                      <a:pt x="10836" y="11498"/>
                    </a:cubicBezTo>
                    <a:cubicBezTo>
                      <a:pt x="13972" y="15491"/>
                      <a:pt x="17964" y="18569"/>
                      <a:pt x="21600" y="20205"/>
                    </a:cubicBezTo>
                    <a:cubicBezTo>
                      <a:pt x="18749" y="20782"/>
                      <a:pt x="16111" y="21263"/>
                      <a:pt x="13687" y="21600"/>
                    </a:cubicBezTo>
                    <a:cubicBezTo>
                      <a:pt x="10551" y="19820"/>
                      <a:pt x="7343" y="17078"/>
                      <a:pt x="4634" y="13710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C00000">
                      <a:shade val="30000"/>
                      <a:satMod val="115000"/>
                    </a:srgbClr>
                  </a:gs>
                  <a:gs pos="50000">
                    <a:srgbClr val="C00000">
                      <a:shade val="67500"/>
                      <a:satMod val="115000"/>
                    </a:srgbClr>
                  </a:gs>
                  <a:gs pos="100000">
                    <a:srgbClr val="C00000">
                      <a:shade val="100000"/>
                      <a:satMod val="115000"/>
                    </a:srgbClr>
                  </a:gs>
                </a:gsLst>
                <a:lin ang="162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2" name="Shape">
                <a:extLst>
                  <a:ext uri="{FF2B5EF4-FFF2-40B4-BE49-F238E27FC236}">
                    <a16:creationId xmlns:a16="http://schemas.microsoft.com/office/drawing/2014/main" id="{A7EC0A45-C23B-CB45-A6BB-066002A0ADBD}"/>
                  </a:ext>
                </a:extLst>
              </p:cNvPr>
              <p:cNvSpPr/>
              <p:nvPr/>
            </p:nvSpPr>
            <p:spPr>
              <a:xfrm>
                <a:off x="2129718" y="3062838"/>
                <a:ext cx="178125" cy="27051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312" h="21600" extrusionOk="0">
                    <a:moveTo>
                      <a:pt x="4364" y="13616"/>
                    </a:moveTo>
                    <a:cubicBezTo>
                      <a:pt x="1241" y="9669"/>
                      <a:pt x="-288" y="5766"/>
                      <a:pt x="44" y="3016"/>
                    </a:cubicBezTo>
                    <a:cubicBezTo>
                      <a:pt x="1839" y="2040"/>
                      <a:pt x="3833" y="1020"/>
                      <a:pt x="6026" y="0"/>
                    </a:cubicBezTo>
                    <a:cubicBezTo>
                      <a:pt x="5162" y="2705"/>
                      <a:pt x="6624" y="7141"/>
                      <a:pt x="10146" y="11532"/>
                    </a:cubicBezTo>
                    <a:cubicBezTo>
                      <a:pt x="13403" y="15612"/>
                      <a:pt x="17657" y="18673"/>
                      <a:pt x="21312" y="19959"/>
                    </a:cubicBezTo>
                    <a:cubicBezTo>
                      <a:pt x="18919" y="20580"/>
                      <a:pt x="16593" y="21112"/>
                      <a:pt x="14466" y="21600"/>
                    </a:cubicBezTo>
                    <a:cubicBezTo>
                      <a:pt x="11010" y="20137"/>
                      <a:pt x="7289" y="17298"/>
                      <a:pt x="4364" y="13616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C00000">
                      <a:shade val="30000"/>
                      <a:satMod val="115000"/>
                    </a:srgbClr>
                  </a:gs>
                  <a:gs pos="50000">
                    <a:srgbClr val="C00000">
                      <a:shade val="67500"/>
                      <a:satMod val="115000"/>
                    </a:srgbClr>
                  </a:gs>
                  <a:gs pos="100000">
                    <a:srgbClr val="C00000">
                      <a:shade val="100000"/>
                      <a:satMod val="115000"/>
                    </a:srgbClr>
                  </a:gs>
                </a:gsLst>
                <a:lin ang="162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3" name="Shape">
                <a:extLst>
                  <a:ext uri="{FF2B5EF4-FFF2-40B4-BE49-F238E27FC236}">
                    <a16:creationId xmlns:a16="http://schemas.microsoft.com/office/drawing/2014/main" id="{2D433151-6CBC-A940-8A1B-14672B532107}"/>
                  </a:ext>
                </a:extLst>
              </p:cNvPr>
              <p:cNvSpPr/>
              <p:nvPr/>
            </p:nvSpPr>
            <p:spPr>
              <a:xfrm>
                <a:off x="2214371" y="3004017"/>
                <a:ext cx="188211" cy="29161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851" h="21600" extrusionOk="0">
                    <a:moveTo>
                      <a:pt x="4051" y="13577"/>
                    </a:moveTo>
                    <a:cubicBezTo>
                      <a:pt x="543" y="9134"/>
                      <a:pt x="-749" y="4731"/>
                      <a:pt x="420" y="2304"/>
                    </a:cubicBezTo>
                    <a:cubicBezTo>
                      <a:pt x="2205" y="1563"/>
                      <a:pt x="4051" y="782"/>
                      <a:pt x="5959" y="0"/>
                    </a:cubicBezTo>
                    <a:cubicBezTo>
                      <a:pt x="4420" y="2345"/>
                      <a:pt x="5651" y="6994"/>
                      <a:pt x="9343" y="11643"/>
                    </a:cubicBezTo>
                    <a:cubicBezTo>
                      <a:pt x="12728" y="15881"/>
                      <a:pt x="17220" y="18967"/>
                      <a:pt x="20851" y="19831"/>
                    </a:cubicBezTo>
                    <a:cubicBezTo>
                      <a:pt x="18820" y="20448"/>
                      <a:pt x="16913" y="21065"/>
                      <a:pt x="15005" y="21600"/>
                    </a:cubicBezTo>
                    <a:cubicBezTo>
                      <a:pt x="11559" y="20613"/>
                      <a:pt x="7251" y="17650"/>
                      <a:pt x="4051" y="13577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C00000">
                      <a:shade val="30000"/>
                      <a:satMod val="115000"/>
                    </a:srgbClr>
                  </a:gs>
                  <a:gs pos="50000">
                    <a:srgbClr val="C00000">
                      <a:shade val="67500"/>
                      <a:satMod val="115000"/>
                    </a:srgbClr>
                  </a:gs>
                  <a:gs pos="100000">
                    <a:srgbClr val="C00000">
                      <a:shade val="100000"/>
                      <a:satMod val="115000"/>
                    </a:srgbClr>
                  </a:gs>
                </a:gsLst>
                <a:lin ang="162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4" name="Shape">
                <a:extLst>
                  <a:ext uri="{FF2B5EF4-FFF2-40B4-BE49-F238E27FC236}">
                    <a16:creationId xmlns:a16="http://schemas.microsoft.com/office/drawing/2014/main" id="{37358824-177E-134F-92E3-F077C25D4CA6}"/>
                  </a:ext>
                </a:extLst>
              </p:cNvPr>
              <p:cNvSpPr/>
              <p:nvPr/>
            </p:nvSpPr>
            <p:spPr>
              <a:xfrm>
                <a:off x="2258122" y="2814515"/>
                <a:ext cx="492434" cy="45825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53" h="21600" extrusionOk="0">
                    <a:moveTo>
                      <a:pt x="1571" y="16364"/>
                    </a:moveTo>
                    <a:cubicBezTo>
                      <a:pt x="132" y="13405"/>
                      <a:pt x="-347" y="10447"/>
                      <a:pt x="252" y="8954"/>
                    </a:cubicBezTo>
                    <a:cubicBezTo>
                      <a:pt x="4304" y="6336"/>
                      <a:pt x="9434" y="3404"/>
                      <a:pt x="15547" y="0"/>
                    </a:cubicBezTo>
                    <a:cubicBezTo>
                      <a:pt x="14900" y="1492"/>
                      <a:pt x="15380" y="4477"/>
                      <a:pt x="16842" y="7488"/>
                    </a:cubicBezTo>
                    <a:cubicBezTo>
                      <a:pt x="18136" y="10132"/>
                      <a:pt x="19839" y="12070"/>
                      <a:pt x="21253" y="12672"/>
                    </a:cubicBezTo>
                    <a:cubicBezTo>
                      <a:pt x="15643" y="16233"/>
                      <a:pt x="10513" y="19322"/>
                      <a:pt x="6078" y="21600"/>
                    </a:cubicBezTo>
                    <a:cubicBezTo>
                      <a:pt x="4639" y="21024"/>
                      <a:pt x="2889" y="19061"/>
                      <a:pt x="1571" y="16364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C00000">
                      <a:shade val="30000"/>
                      <a:satMod val="115000"/>
                    </a:srgbClr>
                  </a:gs>
                  <a:gs pos="50000">
                    <a:srgbClr val="C00000">
                      <a:shade val="67500"/>
                      <a:satMod val="115000"/>
                    </a:srgbClr>
                  </a:gs>
                  <a:gs pos="100000">
                    <a:srgbClr val="C00000">
                      <a:shade val="100000"/>
                      <a:satMod val="115000"/>
                    </a:srgbClr>
                  </a:gs>
                </a:gsLst>
                <a:lin ang="162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5" name="Shape">
                <a:extLst>
                  <a:ext uri="{FF2B5EF4-FFF2-40B4-BE49-F238E27FC236}">
                    <a16:creationId xmlns:a16="http://schemas.microsoft.com/office/drawing/2014/main" id="{B30B6FC0-09B9-294A-9379-1C44902FB7A1}"/>
                  </a:ext>
                </a:extLst>
              </p:cNvPr>
              <p:cNvSpPr/>
              <p:nvPr/>
            </p:nvSpPr>
            <p:spPr>
              <a:xfrm>
                <a:off x="2173401" y="3033453"/>
                <a:ext cx="184778" cy="28384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009" h="21600" extrusionOk="0">
                    <a:moveTo>
                      <a:pt x="4146" y="13526"/>
                    </a:moveTo>
                    <a:cubicBezTo>
                      <a:pt x="798" y="9299"/>
                      <a:pt x="-591" y="5115"/>
                      <a:pt x="230" y="2536"/>
                    </a:cubicBezTo>
                    <a:cubicBezTo>
                      <a:pt x="1998" y="1691"/>
                      <a:pt x="3893" y="845"/>
                      <a:pt x="5914" y="0"/>
                    </a:cubicBezTo>
                    <a:cubicBezTo>
                      <a:pt x="4651" y="2536"/>
                      <a:pt x="5977" y="7059"/>
                      <a:pt x="9641" y="11582"/>
                    </a:cubicBezTo>
                    <a:cubicBezTo>
                      <a:pt x="12988" y="15724"/>
                      <a:pt x="17346" y="18810"/>
                      <a:pt x="21009" y="19867"/>
                    </a:cubicBezTo>
                    <a:cubicBezTo>
                      <a:pt x="18862" y="20501"/>
                      <a:pt x="16777" y="21093"/>
                      <a:pt x="14820" y="21600"/>
                    </a:cubicBezTo>
                    <a:cubicBezTo>
                      <a:pt x="11283" y="20374"/>
                      <a:pt x="7241" y="17415"/>
                      <a:pt x="4146" y="13526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C00000">
                      <a:shade val="30000"/>
                      <a:satMod val="115000"/>
                    </a:srgbClr>
                  </a:gs>
                  <a:gs pos="50000">
                    <a:srgbClr val="C00000">
                      <a:shade val="67500"/>
                      <a:satMod val="115000"/>
                    </a:srgbClr>
                  </a:gs>
                  <a:gs pos="100000">
                    <a:srgbClr val="C00000">
                      <a:shade val="100000"/>
                      <a:satMod val="115000"/>
                    </a:srgbClr>
                  </a:gs>
                </a:gsLst>
                <a:lin ang="162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2" name="Group 91">
              <a:extLst>
                <a:ext uri="{FF2B5EF4-FFF2-40B4-BE49-F238E27FC236}">
                  <a16:creationId xmlns:a16="http://schemas.microsoft.com/office/drawing/2014/main" id="{D561FF90-1156-7C41-AF70-63EC6A0D567B}"/>
                </a:ext>
              </a:extLst>
            </p:cNvPr>
            <p:cNvGrpSpPr/>
            <p:nvPr/>
          </p:nvGrpSpPr>
          <p:grpSpPr>
            <a:xfrm rot="20246942">
              <a:off x="1172520" y="1653797"/>
              <a:ext cx="1926981" cy="1238154"/>
              <a:chOff x="1757651" y="1256035"/>
              <a:chExt cx="3442630" cy="2212011"/>
            </a:xfrm>
          </p:grpSpPr>
          <p:sp>
            <p:nvSpPr>
              <p:cNvPr id="126" name="Shape">
                <a:extLst>
                  <a:ext uri="{FF2B5EF4-FFF2-40B4-BE49-F238E27FC236}">
                    <a16:creationId xmlns:a16="http://schemas.microsoft.com/office/drawing/2014/main" id="{0AD3890F-91D2-D648-8FDF-75C475D3FC38}"/>
                  </a:ext>
                </a:extLst>
              </p:cNvPr>
              <p:cNvSpPr/>
              <p:nvPr/>
            </p:nvSpPr>
            <p:spPr>
              <a:xfrm>
                <a:off x="3757319" y="1256035"/>
                <a:ext cx="1277854" cy="104918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029" h="20679" extrusionOk="0">
                    <a:moveTo>
                      <a:pt x="0" y="20679"/>
                    </a:moveTo>
                    <a:cubicBezTo>
                      <a:pt x="0" y="20679"/>
                      <a:pt x="6874" y="9644"/>
                      <a:pt x="9717" y="5626"/>
                    </a:cubicBezTo>
                    <a:cubicBezTo>
                      <a:pt x="12560" y="1608"/>
                      <a:pt x="15192" y="-921"/>
                      <a:pt x="18291" y="316"/>
                    </a:cubicBezTo>
                    <a:cubicBezTo>
                      <a:pt x="21390" y="1553"/>
                      <a:pt x="21600" y="6502"/>
                      <a:pt x="20201" y="8976"/>
                    </a:cubicBezTo>
                    <a:lnTo>
                      <a:pt x="0" y="20679"/>
                    </a:ln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60000"/>
                      <a:lumOff val="40000"/>
                    </a:schemeClr>
                  </a:gs>
                  <a:gs pos="50000">
                    <a:schemeClr val="accent3"/>
                  </a:gs>
                  <a:gs pos="100000">
                    <a:schemeClr val="accent3">
                      <a:lumMod val="75000"/>
                    </a:schemeClr>
                  </a:gs>
                </a:gsLst>
              </a:gradFill>
              <a:ln/>
            </p:spPr>
            <p:style>
              <a:lnRef idx="0">
                <a:schemeClr val="accent5"/>
              </a:lnRef>
              <a:fillRef idx="3">
                <a:schemeClr val="accent5"/>
              </a:fillRef>
              <a:effectRef idx="3">
                <a:schemeClr val="accent5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7" name="Shape">
                <a:extLst>
                  <a:ext uri="{FF2B5EF4-FFF2-40B4-BE49-F238E27FC236}">
                    <a16:creationId xmlns:a16="http://schemas.microsoft.com/office/drawing/2014/main" id="{EC43B2A1-1AF1-C440-9C73-F6C3978DCA48}"/>
                  </a:ext>
                </a:extLst>
              </p:cNvPr>
              <p:cNvSpPr/>
              <p:nvPr/>
            </p:nvSpPr>
            <p:spPr>
              <a:xfrm>
                <a:off x="1757651" y="3255710"/>
                <a:ext cx="356758" cy="21233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343" h="21171" extrusionOk="0">
                    <a:moveTo>
                      <a:pt x="18576" y="513"/>
                    </a:moveTo>
                    <a:lnTo>
                      <a:pt x="0" y="21171"/>
                    </a:lnTo>
                    <a:lnTo>
                      <a:pt x="20304" y="5663"/>
                    </a:lnTo>
                    <a:cubicBezTo>
                      <a:pt x="21201" y="4999"/>
                      <a:pt x="21600" y="3227"/>
                      <a:pt x="21168" y="1731"/>
                    </a:cubicBezTo>
                    <a:cubicBezTo>
                      <a:pt x="20769" y="236"/>
                      <a:pt x="19706" y="-429"/>
                      <a:pt x="18809" y="291"/>
                    </a:cubicBezTo>
                    <a:cubicBezTo>
                      <a:pt x="18742" y="346"/>
                      <a:pt x="18642" y="402"/>
                      <a:pt x="18576" y="513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60000"/>
                      <a:lumOff val="40000"/>
                    </a:schemeClr>
                  </a:gs>
                  <a:gs pos="50000">
                    <a:schemeClr val="accent3"/>
                  </a:gs>
                  <a:gs pos="100000">
                    <a:schemeClr val="accent3">
                      <a:lumMod val="75000"/>
                    </a:schemeClr>
                  </a:gs>
                </a:gsLst>
              </a:gradFill>
              <a:ln/>
            </p:spPr>
            <p:style>
              <a:lnRef idx="0">
                <a:schemeClr val="accent5"/>
              </a:lnRef>
              <a:fillRef idx="3">
                <a:schemeClr val="accent5"/>
              </a:fillRef>
              <a:effectRef idx="3">
                <a:schemeClr val="accent5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8" name="Shape">
                <a:extLst>
                  <a:ext uri="{FF2B5EF4-FFF2-40B4-BE49-F238E27FC236}">
                    <a16:creationId xmlns:a16="http://schemas.microsoft.com/office/drawing/2014/main" id="{B79206B4-944C-8C4B-82C9-4E5531440043}"/>
                  </a:ext>
                </a:extLst>
              </p:cNvPr>
              <p:cNvSpPr/>
              <p:nvPr/>
            </p:nvSpPr>
            <p:spPr>
              <a:xfrm>
                <a:off x="2035383" y="1700408"/>
                <a:ext cx="2935251" cy="164900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04" h="21489" extrusionOk="0">
                    <a:moveTo>
                      <a:pt x="376" y="18748"/>
                    </a:moveTo>
                    <a:cubicBezTo>
                      <a:pt x="474" y="18560"/>
                      <a:pt x="592" y="18364"/>
                      <a:pt x="730" y="18169"/>
                    </a:cubicBezTo>
                    <a:cubicBezTo>
                      <a:pt x="840" y="18010"/>
                      <a:pt x="962" y="17843"/>
                      <a:pt x="1096" y="17677"/>
                    </a:cubicBezTo>
                    <a:cubicBezTo>
                      <a:pt x="1210" y="17532"/>
                      <a:pt x="1332" y="17387"/>
                      <a:pt x="1463" y="17242"/>
                    </a:cubicBezTo>
                    <a:cubicBezTo>
                      <a:pt x="1581" y="17112"/>
                      <a:pt x="1703" y="16975"/>
                      <a:pt x="1829" y="16837"/>
                    </a:cubicBezTo>
                    <a:cubicBezTo>
                      <a:pt x="2517" y="16113"/>
                      <a:pt x="3387" y="15303"/>
                      <a:pt x="4425" y="14361"/>
                    </a:cubicBezTo>
                    <a:cubicBezTo>
                      <a:pt x="4539" y="14260"/>
                      <a:pt x="4657" y="14152"/>
                      <a:pt x="4775" y="14043"/>
                    </a:cubicBezTo>
                    <a:cubicBezTo>
                      <a:pt x="4889" y="13942"/>
                      <a:pt x="5007" y="13833"/>
                      <a:pt x="5125" y="13732"/>
                    </a:cubicBezTo>
                    <a:cubicBezTo>
                      <a:pt x="5239" y="13630"/>
                      <a:pt x="5357" y="13522"/>
                      <a:pt x="5475" y="13420"/>
                    </a:cubicBezTo>
                    <a:cubicBezTo>
                      <a:pt x="5589" y="13319"/>
                      <a:pt x="5707" y="13211"/>
                      <a:pt x="5825" y="13109"/>
                    </a:cubicBezTo>
                    <a:cubicBezTo>
                      <a:pt x="5963" y="12986"/>
                      <a:pt x="6106" y="12856"/>
                      <a:pt x="6252" y="12726"/>
                    </a:cubicBezTo>
                    <a:cubicBezTo>
                      <a:pt x="10692" y="8715"/>
                      <a:pt x="21504" y="0"/>
                      <a:pt x="21504" y="0"/>
                    </a:cubicBezTo>
                    <a:cubicBezTo>
                      <a:pt x="21504" y="0"/>
                      <a:pt x="12140" y="10757"/>
                      <a:pt x="8067" y="15064"/>
                    </a:cubicBezTo>
                    <a:cubicBezTo>
                      <a:pt x="7615" y="15541"/>
                      <a:pt x="7168" y="16012"/>
                      <a:pt x="6736" y="16468"/>
                    </a:cubicBezTo>
                    <a:cubicBezTo>
                      <a:pt x="6622" y="16584"/>
                      <a:pt x="6513" y="16707"/>
                      <a:pt x="6403" y="16823"/>
                    </a:cubicBezTo>
                    <a:cubicBezTo>
                      <a:pt x="6289" y="16938"/>
                      <a:pt x="6179" y="17061"/>
                      <a:pt x="6069" y="17170"/>
                    </a:cubicBezTo>
                    <a:cubicBezTo>
                      <a:pt x="5955" y="17286"/>
                      <a:pt x="5845" y="17402"/>
                      <a:pt x="5735" y="17517"/>
                    </a:cubicBezTo>
                    <a:cubicBezTo>
                      <a:pt x="5621" y="17633"/>
                      <a:pt x="5512" y="17749"/>
                      <a:pt x="5398" y="17865"/>
                    </a:cubicBezTo>
                    <a:cubicBezTo>
                      <a:pt x="4445" y="18849"/>
                      <a:pt x="3575" y="19704"/>
                      <a:pt x="2822" y="20333"/>
                    </a:cubicBezTo>
                    <a:cubicBezTo>
                      <a:pt x="2687" y="20442"/>
                      <a:pt x="2561" y="20550"/>
                      <a:pt x="2435" y="20645"/>
                    </a:cubicBezTo>
                    <a:cubicBezTo>
                      <a:pt x="2297" y="20753"/>
                      <a:pt x="2162" y="20854"/>
                      <a:pt x="2036" y="20941"/>
                    </a:cubicBezTo>
                    <a:cubicBezTo>
                      <a:pt x="1890" y="21043"/>
                      <a:pt x="1747" y="21130"/>
                      <a:pt x="1617" y="21209"/>
                    </a:cubicBezTo>
                    <a:cubicBezTo>
                      <a:pt x="1454" y="21296"/>
                      <a:pt x="1304" y="21368"/>
                      <a:pt x="1165" y="21419"/>
                    </a:cubicBezTo>
                    <a:cubicBezTo>
                      <a:pt x="624" y="21600"/>
                      <a:pt x="250" y="21441"/>
                      <a:pt x="91" y="20833"/>
                    </a:cubicBezTo>
                    <a:cubicBezTo>
                      <a:pt x="-96" y="20123"/>
                      <a:pt x="10" y="19457"/>
                      <a:pt x="376" y="18748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60000"/>
                      <a:lumOff val="40000"/>
                    </a:schemeClr>
                  </a:gs>
                  <a:gs pos="50000">
                    <a:schemeClr val="accent3"/>
                  </a:gs>
                  <a:gs pos="100000">
                    <a:schemeClr val="accent3">
                      <a:lumMod val="75000"/>
                    </a:schemeClr>
                  </a:gs>
                </a:gsLst>
              </a:gradFill>
              <a:ln/>
            </p:spPr>
            <p:style>
              <a:lnRef idx="0">
                <a:schemeClr val="accent5"/>
              </a:lnRef>
              <a:fillRef idx="3">
                <a:schemeClr val="accent5"/>
              </a:fillRef>
              <a:effectRef idx="3">
                <a:schemeClr val="accent5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9" name="Shape">
                <a:extLst>
                  <a:ext uri="{FF2B5EF4-FFF2-40B4-BE49-F238E27FC236}">
                    <a16:creationId xmlns:a16="http://schemas.microsoft.com/office/drawing/2014/main" id="{8BB9D226-C503-A743-A1CE-3A2755A84BAB}"/>
                  </a:ext>
                </a:extLst>
              </p:cNvPr>
              <p:cNvSpPr/>
              <p:nvPr/>
            </p:nvSpPr>
            <p:spPr>
              <a:xfrm>
                <a:off x="3701777" y="1533763"/>
                <a:ext cx="1299188" cy="82000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174" h="20440" extrusionOk="0">
                    <a:moveTo>
                      <a:pt x="0" y="20440"/>
                    </a:moveTo>
                    <a:cubicBezTo>
                      <a:pt x="0" y="20440"/>
                      <a:pt x="9976" y="4628"/>
                      <a:pt x="13923" y="1734"/>
                    </a:cubicBezTo>
                    <a:cubicBezTo>
                      <a:pt x="17861" y="-1160"/>
                      <a:pt x="20477" y="86"/>
                      <a:pt x="21039" y="1734"/>
                    </a:cubicBezTo>
                    <a:cubicBezTo>
                      <a:pt x="21600" y="3382"/>
                      <a:pt x="20287" y="4365"/>
                      <a:pt x="19391" y="4988"/>
                    </a:cubicBezTo>
                    <a:cubicBezTo>
                      <a:pt x="18495" y="5611"/>
                      <a:pt x="0" y="20440"/>
                      <a:pt x="0" y="2044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60000"/>
                      <a:lumOff val="40000"/>
                    </a:schemeClr>
                  </a:gs>
                  <a:gs pos="50000">
                    <a:schemeClr val="accent3"/>
                  </a:gs>
                  <a:gs pos="100000">
                    <a:schemeClr val="accent3">
                      <a:lumMod val="75000"/>
                    </a:schemeClr>
                  </a:gs>
                </a:gsLst>
              </a:gradFill>
              <a:ln/>
            </p:spPr>
            <p:style>
              <a:lnRef idx="0">
                <a:schemeClr val="accent5"/>
              </a:lnRef>
              <a:fillRef idx="3">
                <a:schemeClr val="accent5"/>
              </a:fillRef>
              <a:effectRef idx="3">
                <a:schemeClr val="accent5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0" name="Shape">
                <a:extLst>
                  <a:ext uri="{FF2B5EF4-FFF2-40B4-BE49-F238E27FC236}">
                    <a16:creationId xmlns:a16="http://schemas.microsoft.com/office/drawing/2014/main" id="{6D9D18CE-5064-B548-9507-DEF532B8BB2C}"/>
                  </a:ext>
                </a:extLst>
              </p:cNvPr>
              <p:cNvSpPr/>
              <p:nvPr/>
            </p:nvSpPr>
            <p:spPr>
              <a:xfrm>
                <a:off x="3757319" y="1700403"/>
                <a:ext cx="1442962" cy="73155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023" h="21600" extrusionOk="0">
                    <a:moveTo>
                      <a:pt x="0" y="21600"/>
                    </a:moveTo>
                    <a:cubicBezTo>
                      <a:pt x="0" y="21600"/>
                      <a:pt x="13450" y="21600"/>
                      <a:pt x="17343" y="19845"/>
                    </a:cubicBezTo>
                    <a:cubicBezTo>
                      <a:pt x="21236" y="18090"/>
                      <a:pt x="21600" y="8348"/>
                      <a:pt x="20451" y="4363"/>
                    </a:cubicBezTo>
                    <a:cubicBezTo>
                      <a:pt x="19302" y="377"/>
                      <a:pt x="17343" y="0"/>
                      <a:pt x="17343" y="0"/>
                    </a:cubicBezTo>
                    <a:lnTo>
                      <a:pt x="0" y="21600"/>
                    </a:ln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60000"/>
                      <a:lumOff val="40000"/>
                    </a:schemeClr>
                  </a:gs>
                  <a:gs pos="50000">
                    <a:schemeClr val="accent3"/>
                  </a:gs>
                  <a:gs pos="100000">
                    <a:schemeClr val="accent3">
                      <a:lumMod val="75000"/>
                    </a:schemeClr>
                  </a:gs>
                </a:gsLst>
              </a:gradFill>
              <a:ln/>
            </p:spPr>
            <p:style>
              <a:lnRef idx="0">
                <a:schemeClr val="accent5"/>
              </a:lnRef>
              <a:fillRef idx="3">
                <a:schemeClr val="accent5"/>
              </a:fillRef>
              <a:effectRef idx="3">
                <a:schemeClr val="accent5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1" name="Shape">
                <a:extLst>
                  <a:ext uri="{FF2B5EF4-FFF2-40B4-BE49-F238E27FC236}">
                    <a16:creationId xmlns:a16="http://schemas.microsoft.com/office/drawing/2014/main" id="{094A3F24-5977-F844-AC25-62CDEE171256}"/>
                  </a:ext>
                </a:extLst>
              </p:cNvPr>
              <p:cNvSpPr/>
              <p:nvPr/>
            </p:nvSpPr>
            <p:spPr>
              <a:xfrm>
                <a:off x="2653958" y="2768289"/>
                <a:ext cx="182486" cy="28996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689" h="21600" extrusionOk="0">
                    <a:moveTo>
                      <a:pt x="4127" y="13490"/>
                    </a:moveTo>
                    <a:cubicBezTo>
                      <a:pt x="348" y="8814"/>
                      <a:pt x="-911" y="4179"/>
                      <a:pt x="663" y="1779"/>
                    </a:cubicBezTo>
                    <a:cubicBezTo>
                      <a:pt x="2427" y="1200"/>
                      <a:pt x="4253" y="579"/>
                      <a:pt x="6079" y="0"/>
                    </a:cubicBezTo>
                    <a:cubicBezTo>
                      <a:pt x="4631" y="2400"/>
                      <a:pt x="5890" y="6993"/>
                      <a:pt x="9669" y="11586"/>
                    </a:cubicBezTo>
                    <a:cubicBezTo>
                      <a:pt x="12880" y="15559"/>
                      <a:pt x="17099" y="18497"/>
                      <a:pt x="20689" y="19614"/>
                    </a:cubicBezTo>
                    <a:cubicBezTo>
                      <a:pt x="18926" y="20276"/>
                      <a:pt x="17225" y="20938"/>
                      <a:pt x="15525" y="21600"/>
                    </a:cubicBezTo>
                    <a:cubicBezTo>
                      <a:pt x="11747" y="20566"/>
                      <a:pt x="7402" y="17545"/>
                      <a:pt x="4127" y="1349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60000"/>
                      <a:lumOff val="40000"/>
                    </a:schemeClr>
                  </a:gs>
                  <a:gs pos="50000">
                    <a:schemeClr val="accent3"/>
                  </a:gs>
                  <a:gs pos="100000">
                    <a:schemeClr val="accent3">
                      <a:lumMod val="75000"/>
                    </a:schemeClr>
                  </a:gs>
                </a:gsLst>
              </a:gradFill>
              <a:ln/>
            </p:spPr>
            <p:style>
              <a:lnRef idx="0">
                <a:schemeClr val="accent5"/>
              </a:lnRef>
              <a:fillRef idx="3">
                <a:schemeClr val="accent5"/>
              </a:fillRef>
              <a:effectRef idx="3">
                <a:schemeClr val="accent5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2" name="Shape">
                <a:extLst>
                  <a:ext uri="{FF2B5EF4-FFF2-40B4-BE49-F238E27FC236}">
                    <a16:creationId xmlns:a16="http://schemas.microsoft.com/office/drawing/2014/main" id="{90FAC02D-1A56-304C-A594-820BDAD02783}"/>
                  </a:ext>
                </a:extLst>
              </p:cNvPr>
              <p:cNvSpPr/>
              <p:nvPr/>
            </p:nvSpPr>
            <p:spPr>
              <a:xfrm>
                <a:off x="2701855" y="2748108"/>
                <a:ext cx="179490" cy="28718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711" h="21600" extrusionOk="0">
                    <a:moveTo>
                      <a:pt x="4239" y="13495"/>
                    </a:moveTo>
                    <a:cubicBezTo>
                      <a:pt x="457" y="8857"/>
                      <a:pt x="-889" y="4261"/>
                      <a:pt x="585" y="1796"/>
                    </a:cubicBezTo>
                    <a:cubicBezTo>
                      <a:pt x="2380" y="1212"/>
                      <a:pt x="4239" y="585"/>
                      <a:pt x="6097" y="0"/>
                    </a:cubicBezTo>
                    <a:cubicBezTo>
                      <a:pt x="4751" y="2465"/>
                      <a:pt x="6033" y="7019"/>
                      <a:pt x="9815" y="11573"/>
                    </a:cubicBezTo>
                    <a:cubicBezTo>
                      <a:pt x="13020" y="15459"/>
                      <a:pt x="17186" y="18425"/>
                      <a:pt x="20711" y="19595"/>
                    </a:cubicBezTo>
                    <a:cubicBezTo>
                      <a:pt x="18916" y="20263"/>
                      <a:pt x="17186" y="20973"/>
                      <a:pt x="15455" y="21600"/>
                    </a:cubicBezTo>
                    <a:cubicBezTo>
                      <a:pt x="11866" y="20514"/>
                      <a:pt x="7572" y="17505"/>
                      <a:pt x="4239" y="13495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60000"/>
                      <a:lumOff val="40000"/>
                    </a:schemeClr>
                  </a:gs>
                  <a:gs pos="50000">
                    <a:schemeClr val="accent3"/>
                  </a:gs>
                  <a:gs pos="100000">
                    <a:schemeClr val="accent3">
                      <a:lumMod val="75000"/>
                    </a:schemeClr>
                  </a:gs>
                </a:gsLst>
              </a:gradFill>
              <a:ln/>
            </p:spPr>
            <p:style>
              <a:lnRef idx="0">
                <a:schemeClr val="accent5"/>
              </a:lnRef>
              <a:fillRef idx="3">
                <a:schemeClr val="accent5"/>
              </a:fillRef>
              <a:effectRef idx="3">
                <a:schemeClr val="accent5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3" name="Shape">
                <a:extLst>
                  <a:ext uri="{FF2B5EF4-FFF2-40B4-BE49-F238E27FC236}">
                    <a16:creationId xmlns:a16="http://schemas.microsoft.com/office/drawing/2014/main" id="{AB1BE98A-BF6B-4741-B094-82FD0D4E9B13}"/>
                  </a:ext>
                </a:extLst>
              </p:cNvPr>
              <p:cNvSpPr/>
              <p:nvPr/>
            </p:nvSpPr>
            <p:spPr>
              <a:xfrm>
                <a:off x="2606465" y="2792574"/>
                <a:ext cx="184296" cy="29273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653" h="21600" extrusionOk="0">
                    <a:moveTo>
                      <a:pt x="4095" y="13526"/>
                    </a:moveTo>
                    <a:cubicBezTo>
                      <a:pt x="298" y="8812"/>
                      <a:pt x="-947" y="4140"/>
                      <a:pt x="734" y="1803"/>
                    </a:cubicBezTo>
                    <a:cubicBezTo>
                      <a:pt x="2477" y="1230"/>
                      <a:pt x="4282" y="615"/>
                      <a:pt x="6087" y="0"/>
                    </a:cubicBezTo>
                    <a:cubicBezTo>
                      <a:pt x="4531" y="2377"/>
                      <a:pt x="5776" y="6968"/>
                      <a:pt x="9511" y="11599"/>
                    </a:cubicBezTo>
                    <a:cubicBezTo>
                      <a:pt x="12810" y="15616"/>
                      <a:pt x="17105" y="18608"/>
                      <a:pt x="20653" y="19633"/>
                    </a:cubicBezTo>
                    <a:cubicBezTo>
                      <a:pt x="18910" y="20288"/>
                      <a:pt x="17229" y="20944"/>
                      <a:pt x="15486" y="21600"/>
                    </a:cubicBezTo>
                    <a:cubicBezTo>
                      <a:pt x="11876" y="20698"/>
                      <a:pt x="7456" y="17665"/>
                      <a:pt x="4095" y="13526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60000"/>
                      <a:lumOff val="40000"/>
                    </a:schemeClr>
                  </a:gs>
                  <a:gs pos="50000">
                    <a:schemeClr val="accent3"/>
                  </a:gs>
                  <a:gs pos="100000">
                    <a:schemeClr val="accent3">
                      <a:lumMod val="75000"/>
                    </a:schemeClr>
                  </a:gs>
                </a:gsLst>
              </a:gradFill>
              <a:ln/>
            </p:spPr>
            <p:style>
              <a:lnRef idx="0">
                <a:schemeClr val="accent5"/>
              </a:lnRef>
              <a:fillRef idx="3">
                <a:schemeClr val="accent5"/>
              </a:fillRef>
              <a:effectRef idx="3">
                <a:schemeClr val="accent5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4" name="Shape">
                <a:extLst>
                  <a:ext uri="{FF2B5EF4-FFF2-40B4-BE49-F238E27FC236}">
                    <a16:creationId xmlns:a16="http://schemas.microsoft.com/office/drawing/2014/main" id="{8C5568E1-D673-AD44-A02D-8DF18E67FA64}"/>
                  </a:ext>
                </a:extLst>
              </p:cNvPr>
              <p:cNvSpPr/>
              <p:nvPr/>
            </p:nvSpPr>
            <p:spPr>
              <a:xfrm>
                <a:off x="2743114" y="2728619"/>
                <a:ext cx="177171" cy="28439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751" h="21600" extrusionOk="0">
                    <a:moveTo>
                      <a:pt x="4291" y="13500"/>
                    </a:moveTo>
                    <a:cubicBezTo>
                      <a:pt x="517" y="8902"/>
                      <a:pt x="-849" y="4303"/>
                      <a:pt x="517" y="1814"/>
                    </a:cubicBezTo>
                    <a:cubicBezTo>
                      <a:pt x="2339" y="1223"/>
                      <a:pt x="4226" y="591"/>
                      <a:pt x="6112" y="0"/>
                    </a:cubicBezTo>
                    <a:cubicBezTo>
                      <a:pt x="4876" y="2531"/>
                      <a:pt x="6177" y="7045"/>
                      <a:pt x="9951" y="11559"/>
                    </a:cubicBezTo>
                    <a:cubicBezTo>
                      <a:pt x="13074" y="15398"/>
                      <a:pt x="17173" y="18309"/>
                      <a:pt x="20751" y="19533"/>
                    </a:cubicBezTo>
                    <a:cubicBezTo>
                      <a:pt x="18929" y="20208"/>
                      <a:pt x="17173" y="20925"/>
                      <a:pt x="15416" y="21600"/>
                    </a:cubicBezTo>
                    <a:cubicBezTo>
                      <a:pt x="11773" y="20419"/>
                      <a:pt x="7544" y="17423"/>
                      <a:pt x="4291" y="1350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60000"/>
                      <a:lumOff val="40000"/>
                    </a:schemeClr>
                  </a:gs>
                  <a:gs pos="50000">
                    <a:schemeClr val="accent3"/>
                  </a:gs>
                  <a:gs pos="100000">
                    <a:schemeClr val="accent3">
                      <a:lumMod val="75000"/>
                    </a:schemeClr>
                  </a:gs>
                </a:gsLst>
              </a:gradFill>
              <a:ln/>
            </p:spPr>
            <p:style>
              <a:lnRef idx="0">
                <a:schemeClr val="accent5"/>
              </a:lnRef>
              <a:fillRef idx="3">
                <a:schemeClr val="accent5"/>
              </a:fillRef>
              <a:effectRef idx="3">
                <a:schemeClr val="accent5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5" name="Shape">
                <a:extLst>
                  <a:ext uri="{FF2B5EF4-FFF2-40B4-BE49-F238E27FC236}">
                    <a16:creationId xmlns:a16="http://schemas.microsoft.com/office/drawing/2014/main" id="{E23E21E6-64A9-0048-9A4E-B74A7162C280}"/>
                  </a:ext>
                </a:extLst>
              </p:cNvPr>
              <p:cNvSpPr/>
              <p:nvPr/>
            </p:nvSpPr>
            <p:spPr>
              <a:xfrm>
                <a:off x="2033002" y="3143611"/>
                <a:ext cx="158277" cy="20980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982" h="20760" extrusionOk="0">
                    <a:moveTo>
                      <a:pt x="6517" y="0"/>
                    </a:moveTo>
                    <a:cubicBezTo>
                      <a:pt x="6798" y="3188"/>
                      <a:pt x="8340" y="7200"/>
                      <a:pt x="11075" y="11267"/>
                    </a:cubicBezTo>
                    <a:cubicBezTo>
                      <a:pt x="13670" y="15115"/>
                      <a:pt x="16896" y="18247"/>
                      <a:pt x="19982" y="20226"/>
                    </a:cubicBezTo>
                    <a:cubicBezTo>
                      <a:pt x="10655" y="21600"/>
                      <a:pt x="4203" y="20391"/>
                      <a:pt x="1468" y="15774"/>
                    </a:cubicBezTo>
                    <a:cubicBezTo>
                      <a:pt x="-1618" y="10443"/>
                      <a:pt x="205" y="5386"/>
                      <a:pt x="6517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60000"/>
                      <a:lumOff val="40000"/>
                    </a:schemeClr>
                  </a:gs>
                  <a:gs pos="50000">
                    <a:schemeClr val="accent3"/>
                  </a:gs>
                  <a:gs pos="100000">
                    <a:schemeClr val="accent3">
                      <a:lumMod val="75000"/>
                    </a:schemeClr>
                  </a:gs>
                </a:gsLst>
              </a:gradFill>
              <a:ln/>
            </p:spPr>
            <p:style>
              <a:lnRef idx="0">
                <a:schemeClr val="accent5"/>
              </a:lnRef>
              <a:fillRef idx="3">
                <a:schemeClr val="accent5"/>
              </a:fillRef>
              <a:effectRef idx="3">
                <a:schemeClr val="accent5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6" name="Shape">
                <a:extLst>
                  <a:ext uri="{FF2B5EF4-FFF2-40B4-BE49-F238E27FC236}">
                    <a16:creationId xmlns:a16="http://schemas.microsoft.com/office/drawing/2014/main" id="{AB54340A-15B0-3249-B938-C158C461EDC6}"/>
                  </a:ext>
                </a:extLst>
              </p:cNvPr>
              <p:cNvSpPr/>
              <p:nvPr/>
            </p:nvSpPr>
            <p:spPr>
              <a:xfrm>
                <a:off x="2082934" y="3100824"/>
                <a:ext cx="168305" cy="24940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4634" y="13710"/>
                    </a:moveTo>
                    <a:cubicBezTo>
                      <a:pt x="1853" y="10151"/>
                      <a:pt x="285" y="6639"/>
                      <a:pt x="0" y="3849"/>
                    </a:cubicBezTo>
                    <a:cubicBezTo>
                      <a:pt x="1711" y="2598"/>
                      <a:pt x="3778" y="1299"/>
                      <a:pt x="6202" y="0"/>
                    </a:cubicBezTo>
                    <a:cubicBezTo>
                      <a:pt x="5846" y="2983"/>
                      <a:pt x="7485" y="7216"/>
                      <a:pt x="10836" y="11498"/>
                    </a:cubicBezTo>
                    <a:cubicBezTo>
                      <a:pt x="13972" y="15491"/>
                      <a:pt x="17964" y="18569"/>
                      <a:pt x="21600" y="20205"/>
                    </a:cubicBezTo>
                    <a:cubicBezTo>
                      <a:pt x="18749" y="20782"/>
                      <a:pt x="16111" y="21263"/>
                      <a:pt x="13687" y="21600"/>
                    </a:cubicBezTo>
                    <a:cubicBezTo>
                      <a:pt x="10551" y="19820"/>
                      <a:pt x="7343" y="17078"/>
                      <a:pt x="4634" y="1371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60000"/>
                      <a:lumOff val="40000"/>
                    </a:schemeClr>
                  </a:gs>
                  <a:gs pos="50000">
                    <a:schemeClr val="accent3"/>
                  </a:gs>
                  <a:gs pos="100000">
                    <a:schemeClr val="accent3">
                      <a:lumMod val="75000"/>
                    </a:schemeClr>
                  </a:gs>
                </a:gsLst>
              </a:gradFill>
              <a:ln/>
            </p:spPr>
            <p:style>
              <a:lnRef idx="0">
                <a:schemeClr val="accent5"/>
              </a:lnRef>
              <a:fillRef idx="3">
                <a:schemeClr val="accent5"/>
              </a:fillRef>
              <a:effectRef idx="3">
                <a:schemeClr val="accent5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7" name="Shape">
                <a:extLst>
                  <a:ext uri="{FF2B5EF4-FFF2-40B4-BE49-F238E27FC236}">
                    <a16:creationId xmlns:a16="http://schemas.microsoft.com/office/drawing/2014/main" id="{249C6533-3CE8-5245-9D56-238A4DB85FEC}"/>
                  </a:ext>
                </a:extLst>
              </p:cNvPr>
              <p:cNvSpPr/>
              <p:nvPr/>
            </p:nvSpPr>
            <p:spPr>
              <a:xfrm>
                <a:off x="2129718" y="3062838"/>
                <a:ext cx="178125" cy="27051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312" h="21600" extrusionOk="0">
                    <a:moveTo>
                      <a:pt x="4364" y="13616"/>
                    </a:moveTo>
                    <a:cubicBezTo>
                      <a:pt x="1241" y="9669"/>
                      <a:pt x="-288" y="5766"/>
                      <a:pt x="44" y="3016"/>
                    </a:cubicBezTo>
                    <a:cubicBezTo>
                      <a:pt x="1839" y="2040"/>
                      <a:pt x="3833" y="1020"/>
                      <a:pt x="6026" y="0"/>
                    </a:cubicBezTo>
                    <a:cubicBezTo>
                      <a:pt x="5162" y="2705"/>
                      <a:pt x="6624" y="7141"/>
                      <a:pt x="10146" y="11532"/>
                    </a:cubicBezTo>
                    <a:cubicBezTo>
                      <a:pt x="13403" y="15612"/>
                      <a:pt x="17657" y="18673"/>
                      <a:pt x="21312" y="19959"/>
                    </a:cubicBezTo>
                    <a:cubicBezTo>
                      <a:pt x="18919" y="20580"/>
                      <a:pt x="16593" y="21112"/>
                      <a:pt x="14466" y="21600"/>
                    </a:cubicBezTo>
                    <a:cubicBezTo>
                      <a:pt x="11010" y="20137"/>
                      <a:pt x="7289" y="17298"/>
                      <a:pt x="4364" y="13616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60000"/>
                      <a:lumOff val="40000"/>
                    </a:schemeClr>
                  </a:gs>
                  <a:gs pos="50000">
                    <a:schemeClr val="accent3"/>
                  </a:gs>
                  <a:gs pos="100000">
                    <a:schemeClr val="accent3">
                      <a:lumMod val="75000"/>
                    </a:schemeClr>
                  </a:gs>
                </a:gsLst>
              </a:gradFill>
              <a:ln/>
            </p:spPr>
            <p:style>
              <a:lnRef idx="0">
                <a:schemeClr val="accent5"/>
              </a:lnRef>
              <a:fillRef idx="3">
                <a:schemeClr val="accent5"/>
              </a:fillRef>
              <a:effectRef idx="3">
                <a:schemeClr val="accent5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8" name="Shape">
                <a:extLst>
                  <a:ext uri="{FF2B5EF4-FFF2-40B4-BE49-F238E27FC236}">
                    <a16:creationId xmlns:a16="http://schemas.microsoft.com/office/drawing/2014/main" id="{DC9DE41B-765A-1540-BD47-C7658147441A}"/>
                  </a:ext>
                </a:extLst>
              </p:cNvPr>
              <p:cNvSpPr/>
              <p:nvPr/>
            </p:nvSpPr>
            <p:spPr>
              <a:xfrm>
                <a:off x="2214371" y="3004017"/>
                <a:ext cx="188211" cy="29161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851" h="21600" extrusionOk="0">
                    <a:moveTo>
                      <a:pt x="4051" y="13577"/>
                    </a:moveTo>
                    <a:cubicBezTo>
                      <a:pt x="543" y="9134"/>
                      <a:pt x="-749" y="4731"/>
                      <a:pt x="420" y="2304"/>
                    </a:cubicBezTo>
                    <a:cubicBezTo>
                      <a:pt x="2205" y="1563"/>
                      <a:pt x="4051" y="782"/>
                      <a:pt x="5959" y="0"/>
                    </a:cubicBezTo>
                    <a:cubicBezTo>
                      <a:pt x="4420" y="2345"/>
                      <a:pt x="5651" y="6994"/>
                      <a:pt x="9343" y="11643"/>
                    </a:cubicBezTo>
                    <a:cubicBezTo>
                      <a:pt x="12728" y="15881"/>
                      <a:pt x="17220" y="18967"/>
                      <a:pt x="20851" y="19831"/>
                    </a:cubicBezTo>
                    <a:cubicBezTo>
                      <a:pt x="18820" y="20448"/>
                      <a:pt x="16913" y="21065"/>
                      <a:pt x="15005" y="21600"/>
                    </a:cubicBezTo>
                    <a:cubicBezTo>
                      <a:pt x="11559" y="20613"/>
                      <a:pt x="7251" y="17650"/>
                      <a:pt x="4051" y="13577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60000"/>
                      <a:lumOff val="40000"/>
                    </a:schemeClr>
                  </a:gs>
                  <a:gs pos="50000">
                    <a:schemeClr val="accent3"/>
                  </a:gs>
                  <a:gs pos="100000">
                    <a:schemeClr val="accent3">
                      <a:lumMod val="75000"/>
                    </a:schemeClr>
                  </a:gs>
                </a:gsLst>
              </a:gradFill>
              <a:ln/>
            </p:spPr>
            <p:style>
              <a:lnRef idx="0">
                <a:schemeClr val="accent5"/>
              </a:lnRef>
              <a:fillRef idx="3">
                <a:schemeClr val="accent5"/>
              </a:fillRef>
              <a:effectRef idx="3">
                <a:schemeClr val="accent5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9" name="Shape">
                <a:extLst>
                  <a:ext uri="{FF2B5EF4-FFF2-40B4-BE49-F238E27FC236}">
                    <a16:creationId xmlns:a16="http://schemas.microsoft.com/office/drawing/2014/main" id="{CDA47539-3932-8447-A729-20B150825A12}"/>
                  </a:ext>
                </a:extLst>
              </p:cNvPr>
              <p:cNvSpPr/>
              <p:nvPr/>
            </p:nvSpPr>
            <p:spPr>
              <a:xfrm>
                <a:off x="2258122" y="2814515"/>
                <a:ext cx="492434" cy="45825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53" h="21600" extrusionOk="0">
                    <a:moveTo>
                      <a:pt x="1571" y="16364"/>
                    </a:moveTo>
                    <a:cubicBezTo>
                      <a:pt x="132" y="13405"/>
                      <a:pt x="-347" y="10447"/>
                      <a:pt x="252" y="8954"/>
                    </a:cubicBezTo>
                    <a:cubicBezTo>
                      <a:pt x="4304" y="6336"/>
                      <a:pt x="9434" y="3404"/>
                      <a:pt x="15547" y="0"/>
                    </a:cubicBezTo>
                    <a:cubicBezTo>
                      <a:pt x="14900" y="1492"/>
                      <a:pt x="15380" y="4477"/>
                      <a:pt x="16842" y="7488"/>
                    </a:cubicBezTo>
                    <a:cubicBezTo>
                      <a:pt x="18136" y="10132"/>
                      <a:pt x="19839" y="12070"/>
                      <a:pt x="21253" y="12672"/>
                    </a:cubicBezTo>
                    <a:cubicBezTo>
                      <a:pt x="15643" y="16233"/>
                      <a:pt x="10513" y="19322"/>
                      <a:pt x="6078" y="21600"/>
                    </a:cubicBezTo>
                    <a:cubicBezTo>
                      <a:pt x="4639" y="21024"/>
                      <a:pt x="2889" y="19061"/>
                      <a:pt x="1571" y="16364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60000"/>
                      <a:lumOff val="40000"/>
                    </a:schemeClr>
                  </a:gs>
                  <a:gs pos="50000">
                    <a:schemeClr val="accent3"/>
                  </a:gs>
                  <a:gs pos="100000">
                    <a:schemeClr val="accent3">
                      <a:lumMod val="75000"/>
                    </a:schemeClr>
                  </a:gs>
                </a:gsLst>
              </a:gradFill>
              <a:ln/>
            </p:spPr>
            <p:style>
              <a:lnRef idx="0">
                <a:schemeClr val="accent5"/>
              </a:lnRef>
              <a:fillRef idx="3">
                <a:schemeClr val="accent5"/>
              </a:fillRef>
              <a:effectRef idx="3">
                <a:schemeClr val="accent5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0" name="Shape">
                <a:extLst>
                  <a:ext uri="{FF2B5EF4-FFF2-40B4-BE49-F238E27FC236}">
                    <a16:creationId xmlns:a16="http://schemas.microsoft.com/office/drawing/2014/main" id="{801C7A8A-E78D-4045-86CB-CEE4F92ECB2A}"/>
                  </a:ext>
                </a:extLst>
              </p:cNvPr>
              <p:cNvSpPr/>
              <p:nvPr/>
            </p:nvSpPr>
            <p:spPr>
              <a:xfrm>
                <a:off x="2173401" y="3033453"/>
                <a:ext cx="184778" cy="28384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009" h="21600" extrusionOk="0">
                    <a:moveTo>
                      <a:pt x="4146" y="13526"/>
                    </a:moveTo>
                    <a:cubicBezTo>
                      <a:pt x="798" y="9299"/>
                      <a:pt x="-591" y="5115"/>
                      <a:pt x="230" y="2536"/>
                    </a:cubicBezTo>
                    <a:cubicBezTo>
                      <a:pt x="1998" y="1691"/>
                      <a:pt x="3893" y="845"/>
                      <a:pt x="5914" y="0"/>
                    </a:cubicBezTo>
                    <a:cubicBezTo>
                      <a:pt x="4651" y="2536"/>
                      <a:pt x="5977" y="7059"/>
                      <a:pt x="9641" y="11582"/>
                    </a:cubicBezTo>
                    <a:cubicBezTo>
                      <a:pt x="12988" y="15724"/>
                      <a:pt x="17346" y="18810"/>
                      <a:pt x="21009" y="19867"/>
                    </a:cubicBezTo>
                    <a:cubicBezTo>
                      <a:pt x="18862" y="20501"/>
                      <a:pt x="16777" y="21093"/>
                      <a:pt x="14820" y="21600"/>
                    </a:cubicBezTo>
                    <a:cubicBezTo>
                      <a:pt x="11283" y="20374"/>
                      <a:pt x="7241" y="17415"/>
                      <a:pt x="4146" y="13526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60000"/>
                      <a:lumOff val="40000"/>
                    </a:schemeClr>
                  </a:gs>
                  <a:gs pos="50000">
                    <a:schemeClr val="accent3"/>
                  </a:gs>
                  <a:gs pos="100000">
                    <a:schemeClr val="accent3">
                      <a:lumMod val="75000"/>
                    </a:schemeClr>
                  </a:gs>
                </a:gsLst>
              </a:gradFill>
              <a:ln/>
            </p:spPr>
            <p:style>
              <a:lnRef idx="0">
                <a:schemeClr val="accent5"/>
              </a:lnRef>
              <a:fillRef idx="3">
                <a:schemeClr val="accent5"/>
              </a:fillRef>
              <a:effectRef idx="3">
                <a:schemeClr val="accent5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3" name="Group 92">
              <a:extLst>
                <a:ext uri="{FF2B5EF4-FFF2-40B4-BE49-F238E27FC236}">
                  <a16:creationId xmlns:a16="http://schemas.microsoft.com/office/drawing/2014/main" id="{7181C318-1582-5747-BF06-5077264FD50C}"/>
                </a:ext>
              </a:extLst>
            </p:cNvPr>
            <p:cNvGrpSpPr/>
            <p:nvPr/>
          </p:nvGrpSpPr>
          <p:grpSpPr>
            <a:xfrm rot="2000927">
              <a:off x="2224719" y="3117986"/>
              <a:ext cx="1926981" cy="1238154"/>
              <a:chOff x="1757651" y="1256035"/>
              <a:chExt cx="3442630" cy="2212011"/>
            </a:xfrm>
          </p:grpSpPr>
          <p:sp>
            <p:nvSpPr>
              <p:cNvPr id="111" name="Shape">
                <a:extLst>
                  <a:ext uri="{FF2B5EF4-FFF2-40B4-BE49-F238E27FC236}">
                    <a16:creationId xmlns:a16="http://schemas.microsoft.com/office/drawing/2014/main" id="{7E30D05F-B329-4549-B087-9D596C1BEB8E}"/>
                  </a:ext>
                </a:extLst>
              </p:cNvPr>
              <p:cNvSpPr/>
              <p:nvPr/>
            </p:nvSpPr>
            <p:spPr>
              <a:xfrm>
                <a:off x="3757319" y="1256035"/>
                <a:ext cx="1277854" cy="104918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029" h="20679" extrusionOk="0">
                    <a:moveTo>
                      <a:pt x="0" y="20679"/>
                    </a:moveTo>
                    <a:cubicBezTo>
                      <a:pt x="0" y="20679"/>
                      <a:pt x="6874" y="9644"/>
                      <a:pt x="9717" y="5626"/>
                    </a:cubicBezTo>
                    <a:cubicBezTo>
                      <a:pt x="12560" y="1608"/>
                      <a:pt x="15192" y="-921"/>
                      <a:pt x="18291" y="316"/>
                    </a:cubicBezTo>
                    <a:cubicBezTo>
                      <a:pt x="21390" y="1553"/>
                      <a:pt x="21600" y="6502"/>
                      <a:pt x="20201" y="8976"/>
                    </a:cubicBezTo>
                    <a:lnTo>
                      <a:pt x="0" y="20679"/>
                    </a:lnTo>
                    <a:close/>
                  </a:path>
                </a:pathLst>
              </a:custGeom>
              <a:ln/>
            </p:spPr>
            <p:style>
              <a:lnRef idx="0">
                <a:schemeClr val="accent4"/>
              </a:lnRef>
              <a:fillRef idx="3">
                <a:schemeClr val="accent4"/>
              </a:fillRef>
              <a:effectRef idx="3">
                <a:schemeClr val="accent4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12" name="Shape">
                <a:extLst>
                  <a:ext uri="{FF2B5EF4-FFF2-40B4-BE49-F238E27FC236}">
                    <a16:creationId xmlns:a16="http://schemas.microsoft.com/office/drawing/2014/main" id="{C07A2A7B-808B-EF48-A118-05B2D17B0619}"/>
                  </a:ext>
                </a:extLst>
              </p:cNvPr>
              <p:cNvSpPr/>
              <p:nvPr/>
            </p:nvSpPr>
            <p:spPr>
              <a:xfrm>
                <a:off x="1757651" y="3255710"/>
                <a:ext cx="356758" cy="21233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343" h="21171" extrusionOk="0">
                    <a:moveTo>
                      <a:pt x="18576" y="513"/>
                    </a:moveTo>
                    <a:lnTo>
                      <a:pt x="0" y="21171"/>
                    </a:lnTo>
                    <a:lnTo>
                      <a:pt x="20304" y="5663"/>
                    </a:lnTo>
                    <a:cubicBezTo>
                      <a:pt x="21201" y="4999"/>
                      <a:pt x="21600" y="3227"/>
                      <a:pt x="21168" y="1731"/>
                    </a:cubicBezTo>
                    <a:cubicBezTo>
                      <a:pt x="20769" y="236"/>
                      <a:pt x="19706" y="-429"/>
                      <a:pt x="18809" y="291"/>
                    </a:cubicBezTo>
                    <a:cubicBezTo>
                      <a:pt x="18742" y="346"/>
                      <a:pt x="18642" y="402"/>
                      <a:pt x="18576" y="513"/>
                    </a:cubicBezTo>
                    <a:close/>
                  </a:path>
                </a:pathLst>
              </a:custGeom>
              <a:ln/>
            </p:spPr>
            <p:style>
              <a:lnRef idx="0">
                <a:schemeClr val="accent4"/>
              </a:lnRef>
              <a:fillRef idx="3">
                <a:schemeClr val="accent4"/>
              </a:fillRef>
              <a:effectRef idx="3">
                <a:schemeClr val="accent4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13" name="Shape">
                <a:extLst>
                  <a:ext uri="{FF2B5EF4-FFF2-40B4-BE49-F238E27FC236}">
                    <a16:creationId xmlns:a16="http://schemas.microsoft.com/office/drawing/2014/main" id="{CB5A316A-3A26-E443-AF82-5B49FA48F8E5}"/>
                  </a:ext>
                </a:extLst>
              </p:cNvPr>
              <p:cNvSpPr/>
              <p:nvPr/>
            </p:nvSpPr>
            <p:spPr>
              <a:xfrm>
                <a:off x="2035383" y="1700408"/>
                <a:ext cx="2935251" cy="164900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04" h="21489" extrusionOk="0">
                    <a:moveTo>
                      <a:pt x="376" y="18748"/>
                    </a:moveTo>
                    <a:cubicBezTo>
                      <a:pt x="474" y="18560"/>
                      <a:pt x="592" y="18364"/>
                      <a:pt x="730" y="18169"/>
                    </a:cubicBezTo>
                    <a:cubicBezTo>
                      <a:pt x="840" y="18010"/>
                      <a:pt x="962" y="17843"/>
                      <a:pt x="1096" y="17677"/>
                    </a:cubicBezTo>
                    <a:cubicBezTo>
                      <a:pt x="1210" y="17532"/>
                      <a:pt x="1332" y="17387"/>
                      <a:pt x="1463" y="17242"/>
                    </a:cubicBezTo>
                    <a:cubicBezTo>
                      <a:pt x="1581" y="17112"/>
                      <a:pt x="1703" y="16975"/>
                      <a:pt x="1829" y="16837"/>
                    </a:cubicBezTo>
                    <a:cubicBezTo>
                      <a:pt x="2517" y="16113"/>
                      <a:pt x="3387" y="15303"/>
                      <a:pt x="4425" y="14361"/>
                    </a:cubicBezTo>
                    <a:cubicBezTo>
                      <a:pt x="4539" y="14260"/>
                      <a:pt x="4657" y="14152"/>
                      <a:pt x="4775" y="14043"/>
                    </a:cubicBezTo>
                    <a:cubicBezTo>
                      <a:pt x="4889" y="13942"/>
                      <a:pt x="5007" y="13833"/>
                      <a:pt x="5125" y="13732"/>
                    </a:cubicBezTo>
                    <a:cubicBezTo>
                      <a:pt x="5239" y="13630"/>
                      <a:pt x="5357" y="13522"/>
                      <a:pt x="5475" y="13420"/>
                    </a:cubicBezTo>
                    <a:cubicBezTo>
                      <a:pt x="5589" y="13319"/>
                      <a:pt x="5707" y="13211"/>
                      <a:pt x="5825" y="13109"/>
                    </a:cubicBezTo>
                    <a:cubicBezTo>
                      <a:pt x="5963" y="12986"/>
                      <a:pt x="6106" y="12856"/>
                      <a:pt x="6252" y="12726"/>
                    </a:cubicBezTo>
                    <a:cubicBezTo>
                      <a:pt x="10692" y="8715"/>
                      <a:pt x="21504" y="0"/>
                      <a:pt x="21504" y="0"/>
                    </a:cubicBezTo>
                    <a:cubicBezTo>
                      <a:pt x="21504" y="0"/>
                      <a:pt x="12140" y="10757"/>
                      <a:pt x="8067" y="15064"/>
                    </a:cubicBezTo>
                    <a:cubicBezTo>
                      <a:pt x="7615" y="15541"/>
                      <a:pt x="7168" y="16012"/>
                      <a:pt x="6736" y="16468"/>
                    </a:cubicBezTo>
                    <a:cubicBezTo>
                      <a:pt x="6622" y="16584"/>
                      <a:pt x="6513" y="16707"/>
                      <a:pt x="6403" y="16823"/>
                    </a:cubicBezTo>
                    <a:cubicBezTo>
                      <a:pt x="6289" y="16938"/>
                      <a:pt x="6179" y="17061"/>
                      <a:pt x="6069" y="17170"/>
                    </a:cubicBezTo>
                    <a:cubicBezTo>
                      <a:pt x="5955" y="17286"/>
                      <a:pt x="5845" y="17402"/>
                      <a:pt x="5735" y="17517"/>
                    </a:cubicBezTo>
                    <a:cubicBezTo>
                      <a:pt x="5621" y="17633"/>
                      <a:pt x="5512" y="17749"/>
                      <a:pt x="5398" y="17865"/>
                    </a:cubicBezTo>
                    <a:cubicBezTo>
                      <a:pt x="4445" y="18849"/>
                      <a:pt x="3575" y="19704"/>
                      <a:pt x="2822" y="20333"/>
                    </a:cubicBezTo>
                    <a:cubicBezTo>
                      <a:pt x="2687" y="20442"/>
                      <a:pt x="2561" y="20550"/>
                      <a:pt x="2435" y="20645"/>
                    </a:cubicBezTo>
                    <a:cubicBezTo>
                      <a:pt x="2297" y="20753"/>
                      <a:pt x="2162" y="20854"/>
                      <a:pt x="2036" y="20941"/>
                    </a:cubicBezTo>
                    <a:cubicBezTo>
                      <a:pt x="1890" y="21043"/>
                      <a:pt x="1747" y="21130"/>
                      <a:pt x="1617" y="21209"/>
                    </a:cubicBezTo>
                    <a:cubicBezTo>
                      <a:pt x="1454" y="21296"/>
                      <a:pt x="1304" y="21368"/>
                      <a:pt x="1165" y="21419"/>
                    </a:cubicBezTo>
                    <a:cubicBezTo>
                      <a:pt x="624" y="21600"/>
                      <a:pt x="250" y="21441"/>
                      <a:pt x="91" y="20833"/>
                    </a:cubicBezTo>
                    <a:cubicBezTo>
                      <a:pt x="-96" y="20123"/>
                      <a:pt x="10" y="19457"/>
                      <a:pt x="376" y="18748"/>
                    </a:cubicBezTo>
                    <a:close/>
                  </a:path>
                </a:pathLst>
              </a:custGeom>
              <a:ln/>
            </p:spPr>
            <p:style>
              <a:lnRef idx="0">
                <a:schemeClr val="accent4"/>
              </a:lnRef>
              <a:fillRef idx="3">
                <a:schemeClr val="accent4"/>
              </a:fillRef>
              <a:effectRef idx="3">
                <a:schemeClr val="accent4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14" name="Shape">
                <a:extLst>
                  <a:ext uri="{FF2B5EF4-FFF2-40B4-BE49-F238E27FC236}">
                    <a16:creationId xmlns:a16="http://schemas.microsoft.com/office/drawing/2014/main" id="{9E2685A3-8276-3F4E-BBE3-D1650A2C227A}"/>
                  </a:ext>
                </a:extLst>
              </p:cNvPr>
              <p:cNvSpPr/>
              <p:nvPr/>
            </p:nvSpPr>
            <p:spPr>
              <a:xfrm>
                <a:off x="3701777" y="1533763"/>
                <a:ext cx="1299188" cy="82000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174" h="20440" extrusionOk="0">
                    <a:moveTo>
                      <a:pt x="0" y="20440"/>
                    </a:moveTo>
                    <a:cubicBezTo>
                      <a:pt x="0" y="20440"/>
                      <a:pt x="9976" y="4628"/>
                      <a:pt x="13923" y="1734"/>
                    </a:cubicBezTo>
                    <a:cubicBezTo>
                      <a:pt x="17861" y="-1160"/>
                      <a:pt x="20477" y="86"/>
                      <a:pt x="21039" y="1734"/>
                    </a:cubicBezTo>
                    <a:cubicBezTo>
                      <a:pt x="21600" y="3382"/>
                      <a:pt x="20287" y="4365"/>
                      <a:pt x="19391" y="4988"/>
                    </a:cubicBezTo>
                    <a:cubicBezTo>
                      <a:pt x="18495" y="5611"/>
                      <a:pt x="0" y="20440"/>
                      <a:pt x="0" y="20440"/>
                    </a:cubicBezTo>
                    <a:close/>
                  </a:path>
                </a:pathLst>
              </a:custGeom>
              <a:ln/>
            </p:spPr>
            <p:style>
              <a:lnRef idx="0">
                <a:schemeClr val="accent4"/>
              </a:lnRef>
              <a:fillRef idx="3">
                <a:schemeClr val="accent4"/>
              </a:fillRef>
              <a:effectRef idx="3">
                <a:schemeClr val="accent4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15" name="Shape">
                <a:extLst>
                  <a:ext uri="{FF2B5EF4-FFF2-40B4-BE49-F238E27FC236}">
                    <a16:creationId xmlns:a16="http://schemas.microsoft.com/office/drawing/2014/main" id="{29ECF70E-2FBB-684E-B2E3-0B4E024D14B3}"/>
                  </a:ext>
                </a:extLst>
              </p:cNvPr>
              <p:cNvSpPr/>
              <p:nvPr/>
            </p:nvSpPr>
            <p:spPr>
              <a:xfrm>
                <a:off x="3757319" y="1700403"/>
                <a:ext cx="1442962" cy="73155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023" h="21600" extrusionOk="0">
                    <a:moveTo>
                      <a:pt x="0" y="21600"/>
                    </a:moveTo>
                    <a:cubicBezTo>
                      <a:pt x="0" y="21600"/>
                      <a:pt x="13450" y="21600"/>
                      <a:pt x="17343" y="19845"/>
                    </a:cubicBezTo>
                    <a:cubicBezTo>
                      <a:pt x="21236" y="18090"/>
                      <a:pt x="21600" y="8348"/>
                      <a:pt x="20451" y="4363"/>
                    </a:cubicBezTo>
                    <a:cubicBezTo>
                      <a:pt x="19302" y="377"/>
                      <a:pt x="17343" y="0"/>
                      <a:pt x="17343" y="0"/>
                    </a:cubicBezTo>
                    <a:lnTo>
                      <a:pt x="0" y="21600"/>
                    </a:lnTo>
                    <a:close/>
                  </a:path>
                </a:pathLst>
              </a:custGeom>
              <a:ln/>
            </p:spPr>
            <p:style>
              <a:lnRef idx="0">
                <a:schemeClr val="accent4"/>
              </a:lnRef>
              <a:fillRef idx="3">
                <a:schemeClr val="accent4"/>
              </a:fillRef>
              <a:effectRef idx="3">
                <a:schemeClr val="accent4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16" name="Shape">
                <a:extLst>
                  <a:ext uri="{FF2B5EF4-FFF2-40B4-BE49-F238E27FC236}">
                    <a16:creationId xmlns:a16="http://schemas.microsoft.com/office/drawing/2014/main" id="{50136A22-39EA-5943-A541-5DA217A6C643}"/>
                  </a:ext>
                </a:extLst>
              </p:cNvPr>
              <p:cNvSpPr/>
              <p:nvPr/>
            </p:nvSpPr>
            <p:spPr>
              <a:xfrm>
                <a:off x="2653958" y="2768289"/>
                <a:ext cx="182486" cy="28996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689" h="21600" extrusionOk="0">
                    <a:moveTo>
                      <a:pt x="4127" y="13490"/>
                    </a:moveTo>
                    <a:cubicBezTo>
                      <a:pt x="348" y="8814"/>
                      <a:pt x="-911" y="4179"/>
                      <a:pt x="663" y="1779"/>
                    </a:cubicBezTo>
                    <a:cubicBezTo>
                      <a:pt x="2427" y="1200"/>
                      <a:pt x="4253" y="579"/>
                      <a:pt x="6079" y="0"/>
                    </a:cubicBezTo>
                    <a:cubicBezTo>
                      <a:pt x="4631" y="2400"/>
                      <a:pt x="5890" y="6993"/>
                      <a:pt x="9669" y="11586"/>
                    </a:cubicBezTo>
                    <a:cubicBezTo>
                      <a:pt x="12880" y="15559"/>
                      <a:pt x="17099" y="18497"/>
                      <a:pt x="20689" y="19614"/>
                    </a:cubicBezTo>
                    <a:cubicBezTo>
                      <a:pt x="18926" y="20276"/>
                      <a:pt x="17225" y="20938"/>
                      <a:pt x="15525" y="21600"/>
                    </a:cubicBezTo>
                    <a:cubicBezTo>
                      <a:pt x="11747" y="20566"/>
                      <a:pt x="7402" y="17545"/>
                      <a:pt x="4127" y="13490"/>
                    </a:cubicBezTo>
                    <a:close/>
                  </a:path>
                </a:pathLst>
              </a:custGeom>
              <a:ln/>
            </p:spPr>
            <p:style>
              <a:lnRef idx="0">
                <a:schemeClr val="accent4"/>
              </a:lnRef>
              <a:fillRef idx="3">
                <a:schemeClr val="accent4"/>
              </a:fillRef>
              <a:effectRef idx="3">
                <a:schemeClr val="accent4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17" name="Shape">
                <a:extLst>
                  <a:ext uri="{FF2B5EF4-FFF2-40B4-BE49-F238E27FC236}">
                    <a16:creationId xmlns:a16="http://schemas.microsoft.com/office/drawing/2014/main" id="{B4E6ACE6-8786-824F-AEEF-10FE2CCB4871}"/>
                  </a:ext>
                </a:extLst>
              </p:cNvPr>
              <p:cNvSpPr/>
              <p:nvPr/>
            </p:nvSpPr>
            <p:spPr>
              <a:xfrm>
                <a:off x="2701855" y="2748108"/>
                <a:ext cx="179490" cy="28718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711" h="21600" extrusionOk="0">
                    <a:moveTo>
                      <a:pt x="4239" y="13495"/>
                    </a:moveTo>
                    <a:cubicBezTo>
                      <a:pt x="457" y="8857"/>
                      <a:pt x="-889" y="4261"/>
                      <a:pt x="585" y="1796"/>
                    </a:cubicBezTo>
                    <a:cubicBezTo>
                      <a:pt x="2380" y="1212"/>
                      <a:pt x="4239" y="585"/>
                      <a:pt x="6097" y="0"/>
                    </a:cubicBezTo>
                    <a:cubicBezTo>
                      <a:pt x="4751" y="2465"/>
                      <a:pt x="6033" y="7019"/>
                      <a:pt x="9815" y="11573"/>
                    </a:cubicBezTo>
                    <a:cubicBezTo>
                      <a:pt x="13020" y="15459"/>
                      <a:pt x="17186" y="18425"/>
                      <a:pt x="20711" y="19595"/>
                    </a:cubicBezTo>
                    <a:cubicBezTo>
                      <a:pt x="18916" y="20263"/>
                      <a:pt x="17186" y="20973"/>
                      <a:pt x="15455" y="21600"/>
                    </a:cubicBezTo>
                    <a:cubicBezTo>
                      <a:pt x="11866" y="20514"/>
                      <a:pt x="7572" y="17505"/>
                      <a:pt x="4239" y="13495"/>
                    </a:cubicBezTo>
                    <a:close/>
                  </a:path>
                </a:pathLst>
              </a:custGeom>
              <a:ln/>
            </p:spPr>
            <p:style>
              <a:lnRef idx="0">
                <a:schemeClr val="accent4"/>
              </a:lnRef>
              <a:fillRef idx="3">
                <a:schemeClr val="accent4"/>
              </a:fillRef>
              <a:effectRef idx="3">
                <a:schemeClr val="accent4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18" name="Shape">
                <a:extLst>
                  <a:ext uri="{FF2B5EF4-FFF2-40B4-BE49-F238E27FC236}">
                    <a16:creationId xmlns:a16="http://schemas.microsoft.com/office/drawing/2014/main" id="{C4827673-9953-1D42-9C0F-CB4EC111AF39}"/>
                  </a:ext>
                </a:extLst>
              </p:cNvPr>
              <p:cNvSpPr/>
              <p:nvPr/>
            </p:nvSpPr>
            <p:spPr>
              <a:xfrm>
                <a:off x="2606465" y="2792574"/>
                <a:ext cx="184296" cy="29273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653" h="21600" extrusionOk="0">
                    <a:moveTo>
                      <a:pt x="4095" y="13526"/>
                    </a:moveTo>
                    <a:cubicBezTo>
                      <a:pt x="298" y="8812"/>
                      <a:pt x="-947" y="4140"/>
                      <a:pt x="734" y="1803"/>
                    </a:cubicBezTo>
                    <a:cubicBezTo>
                      <a:pt x="2477" y="1230"/>
                      <a:pt x="4282" y="615"/>
                      <a:pt x="6087" y="0"/>
                    </a:cubicBezTo>
                    <a:cubicBezTo>
                      <a:pt x="4531" y="2377"/>
                      <a:pt x="5776" y="6968"/>
                      <a:pt x="9511" y="11599"/>
                    </a:cubicBezTo>
                    <a:cubicBezTo>
                      <a:pt x="12810" y="15616"/>
                      <a:pt x="17105" y="18608"/>
                      <a:pt x="20653" y="19633"/>
                    </a:cubicBezTo>
                    <a:cubicBezTo>
                      <a:pt x="18910" y="20288"/>
                      <a:pt x="17229" y="20944"/>
                      <a:pt x="15486" y="21600"/>
                    </a:cubicBezTo>
                    <a:cubicBezTo>
                      <a:pt x="11876" y="20698"/>
                      <a:pt x="7456" y="17665"/>
                      <a:pt x="4095" y="13526"/>
                    </a:cubicBezTo>
                    <a:close/>
                  </a:path>
                </a:pathLst>
              </a:custGeom>
              <a:ln/>
            </p:spPr>
            <p:style>
              <a:lnRef idx="0">
                <a:schemeClr val="accent4"/>
              </a:lnRef>
              <a:fillRef idx="3">
                <a:schemeClr val="accent4"/>
              </a:fillRef>
              <a:effectRef idx="3">
                <a:schemeClr val="accent4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19" name="Shape">
                <a:extLst>
                  <a:ext uri="{FF2B5EF4-FFF2-40B4-BE49-F238E27FC236}">
                    <a16:creationId xmlns:a16="http://schemas.microsoft.com/office/drawing/2014/main" id="{9AB75C1C-1911-7E4E-A45A-FF422CEC3A53}"/>
                  </a:ext>
                </a:extLst>
              </p:cNvPr>
              <p:cNvSpPr/>
              <p:nvPr/>
            </p:nvSpPr>
            <p:spPr>
              <a:xfrm>
                <a:off x="2743114" y="2728619"/>
                <a:ext cx="177171" cy="28439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751" h="21600" extrusionOk="0">
                    <a:moveTo>
                      <a:pt x="4291" y="13500"/>
                    </a:moveTo>
                    <a:cubicBezTo>
                      <a:pt x="517" y="8902"/>
                      <a:pt x="-849" y="4303"/>
                      <a:pt x="517" y="1814"/>
                    </a:cubicBezTo>
                    <a:cubicBezTo>
                      <a:pt x="2339" y="1223"/>
                      <a:pt x="4226" y="591"/>
                      <a:pt x="6112" y="0"/>
                    </a:cubicBezTo>
                    <a:cubicBezTo>
                      <a:pt x="4876" y="2531"/>
                      <a:pt x="6177" y="7045"/>
                      <a:pt x="9951" y="11559"/>
                    </a:cubicBezTo>
                    <a:cubicBezTo>
                      <a:pt x="13074" y="15398"/>
                      <a:pt x="17173" y="18309"/>
                      <a:pt x="20751" y="19533"/>
                    </a:cubicBezTo>
                    <a:cubicBezTo>
                      <a:pt x="18929" y="20208"/>
                      <a:pt x="17173" y="20925"/>
                      <a:pt x="15416" y="21600"/>
                    </a:cubicBezTo>
                    <a:cubicBezTo>
                      <a:pt x="11773" y="20419"/>
                      <a:pt x="7544" y="17423"/>
                      <a:pt x="4291" y="13500"/>
                    </a:cubicBezTo>
                    <a:close/>
                  </a:path>
                </a:pathLst>
              </a:custGeom>
              <a:ln/>
            </p:spPr>
            <p:style>
              <a:lnRef idx="0">
                <a:schemeClr val="accent4"/>
              </a:lnRef>
              <a:fillRef idx="3">
                <a:schemeClr val="accent4"/>
              </a:fillRef>
              <a:effectRef idx="3">
                <a:schemeClr val="accent4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0" name="Shape">
                <a:extLst>
                  <a:ext uri="{FF2B5EF4-FFF2-40B4-BE49-F238E27FC236}">
                    <a16:creationId xmlns:a16="http://schemas.microsoft.com/office/drawing/2014/main" id="{2476E14F-EAA0-F343-8C56-AB9CF2D709B4}"/>
                  </a:ext>
                </a:extLst>
              </p:cNvPr>
              <p:cNvSpPr/>
              <p:nvPr/>
            </p:nvSpPr>
            <p:spPr>
              <a:xfrm>
                <a:off x="2033002" y="3143611"/>
                <a:ext cx="158277" cy="20980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982" h="20760" extrusionOk="0">
                    <a:moveTo>
                      <a:pt x="6517" y="0"/>
                    </a:moveTo>
                    <a:cubicBezTo>
                      <a:pt x="6798" y="3188"/>
                      <a:pt x="8340" y="7200"/>
                      <a:pt x="11075" y="11267"/>
                    </a:cubicBezTo>
                    <a:cubicBezTo>
                      <a:pt x="13670" y="15115"/>
                      <a:pt x="16896" y="18247"/>
                      <a:pt x="19982" y="20226"/>
                    </a:cubicBezTo>
                    <a:cubicBezTo>
                      <a:pt x="10655" y="21600"/>
                      <a:pt x="4203" y="20391"/>
                      <a:pt x="1468" y="15774"/>
                    </a:cubicBezTo>
                    <a:cubicBezTo>
                      <a:pt x="-1618" y="10443"/>
                      <a:pt x="205" y="5386"/>
                      <a:pt x="6517" y="0"/>
                    </a:cubicBezTo>
                    <a:close/>
                  </a:path>
                </a:pathLst>
              </a:custGeom>
              <a:ln/>
            </p:spPr>
            <p:style>
              <a:lnRef idx="0">
                <a:schemeClr val="accent4"/>
              </a:lnRef>
              <a:fillRef idx="3">
                <a:schemeClr val="accent4"/>
              </a:fillRef>
              <a:effectRef idx="3">
                <a:schemeClr val="accent4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1" name="Shape">
                <a:extLst>
                  <a:ext uri="{FF2B5EF4-FFF2-40B4-BE49-F238E27FC236}">
                    <a16:creationId xmlns:a16="http://schemas.microsoft.com/office/drawing/2014/main" id="{DAB152BF-6593-1341-AABD-8C455D288019}"/>
                  </a:ext>
                </a:extLst>
              </p:cNvPr>
              <p:cNvSpPr/>
              <p:nvPr/>
            </p:nvSpPr>
            <p:spPr>
              <a:xfrm>
                <a:off x="2082934" y="3100824"/>
                <a:ext cx="168305" cy="24940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4634" y="13710"/>
                    </a:moveTo>
                    <a:cubicBezTo>
                      <a:pt x="1853" y="10151"/>
                      <a:pt x="285" y="6639"/>
                      <a:pt x="0" y="3849"/>
                    </a:cubicBezTo>
                    <a:cubicBezTo>
                      <a:pt x="1711" y="2598"/>
                      <a:pt x="3778" y="1299"/>
                      <a:pt x="6202" y="0"/>
                    </a:cubicBezTo>
                    <a:cubicBezTo>
                      <a:pt x="5846" y="2983"/>
                      <a:pt x="7485" y="7216"/>
                      <a:pt x="10836" y="11498"/>
                    </a:cubicBezTo>
                    <a:cubicBezTo>
                      <a:pt x="13972" y="15491"/>
                      <a:pt x="17964" y="18569"/>
                      <a:pt x="21600" y="20205"/>
                    </a:cubicBezTo>
                    <a:cubicBezTo>
                      <a:pt x="18749" y="20782"/>
                      <a:pt x="16111" y="21263"/>
                      <a:pt x="13687" y="21600"/>
                    </a:cubicBezTo>
                    <a:cubicBezTo>
                      <a:pt x="10551" y="19820"/>
                      <a:pt x="7343" y="17078"/>
                      <a:pt x="4634" y="13710"/>
                    </a:cubicBezTo>
                    <a:close/>
                  </a:path>
                </a:pathLst>
              </a:custGeom>
              <a:ln/>
            </p:spPr>
            <p:style>
              <a:lnRef idx="0">
                <a:schemeClr val="accent4"/>
              </a:lnRef>
              <a:fillRef idx="3">
                <a:schemeClr val="accent4"/>
              </a:fillRef>
              <a:effectRef idx="3">
                <a:schemeClr val="accent4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2" name="Shape">
                <a:extLst>
                  <a:ext uri="{FF2B5EF4-FFF2-40B4-BE49-F238E27FC236}">
                    <a16:creationId xmlns:a16="http://schemas.microsoft.com/office/drawing/2014/main" id="{B7E5F6A4-F319-1649-BA75-24C6846DA633}"/>
                  </a:ext>
                </a:extLst>
              </p:cNvPr>
              <p:cNvSpPr/>
              <p:nvPr/>
            </p:nvSpPr>
            <p:spPr>
              <a:xfrm>
                <a:off x="2129718" y="3062838"/>
                <a:ext cx="178125" cy="27051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312" h="21600" extrusionOk="0">
                    <a:moveTo>
                      <a:pt x="4364" y="13616"/>
                    </a:moveTo>
                    <a:cubicBezTo>
                      <a:pt x="1241" y="9669"/>
                      <a:pt x="-288" y="5766"/>
                      <a:pt x="44" y="3016"/>
                    </a:cubicBezTo>
                    <a:cubicBezTo>
                      <a:pt x="1839" y="2040"/>
                      <a:pt x="3833" y="1020"/>
                      <a:pt x="6026" y="0"/>
                    </a:cubicBezTo>
                    <a:cubicBezTo>
                      <a:pt x="5162" y="2705"/>
                      <a:pt x="6624" y="7141"/>
                      <a:pt x="10146" y="11532"/>
                    </a:cubicBezTo>
                    <a:cubicBezTo>
                      <a:pt x="13403" y="15612"/>
                      <a:pt x="17657" y="18673"/>
                      <a:pt x="21312" y="19959"/>
                    </a:cubicBezTo>
                    <a:cubicBezTo>
                      <a:pt x="18919" y="20580"/>
                      <a:pt x="16593" y="21112"/>
                      <a:pt x="14466" y="21600"/>
                    </a:cubicBezTo>
                    <a:cubicBezTo>
                      <a:pt x="11010" y="20137"/>
                      <a:pt x="7289" y="17298"/>
                      <a:pt x="4364" y="13616"/>
                    </a:cubicBezTo>
                    <a:close/>
                  </a:path>
                </a:pathLst>
              </a:custGeom>
              <a:ln/>
            </p:spPr>
            <p:style>
              <a:lnRef idx="0">
                <a:schemeClr val="accent4"/>
              </a:lnRef>
              <a:fillRef idx="3">
                <a:schemeClr val="accent4"/>
              </a:fillRef>
              <a:effectRef idx="3">
                <a:schemeClr val="accent4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3" name="Shape">
                <a:extLst>
                  <a:ext uri="{FF2B5EF4-FFF2-40B4-BE49-F238E27FC236}">
                    <a16:creationId xmlns:a16="http://schemas.microsoft.com/office/drawing/2014/main" id="{AE228D06-93D3-0147-AF32-809E31C65B28}"/>
                  </a:ext>
                </a:extLst>
              </p:cNvPr>
              <p:cNvSpPr/>
              <p:nvPr/>
            </p:nvSpPr>
            <p:spPr>
              <a:xfrm>
                <a:off x="2214371" y="3004017"/>
                <a:ext cx="188211" cy="29161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851" h="21600" extrusionOk="0">
                    <a:moveTo>
                      <a:pt x="4051" y="13577"/>
                    </a:moveTo>
                    <a:cubicBezTo>
                      <a:pt x="543" y="9134"/>
                      <a:pt x="-749" y="4731"/>
                      <a:pt x="420" y="2304"/>
                    </a:cubicBezTo>
                    <a:cubicBezTo>
                      <a:pt x="2205" y="1563"/>
                      <a:pt x="4051" y="782"/>
                      <a:pt x="5959" y="0"/>
                    </a:cubicBezTo>
                    <a:cubicBezTo>
                      <a:pt x="4420" y="2345"/>
                      <a:pt x="5651" y="6994"/>
                      <a:pt x="9343" y="11643"/>
                    </a:cubicBezTo>
                    <a:cubicBezTo>
                      <a:pt x="12728" y="15881"/>
                      <a:pt x="17220" y="18967"/>
                      <a:pt x="20851" y="19831"/>
                    </a:cubicBezTo>
                    <a:cubicBezTo>
                      <a:pt x="18820" y="20448"/>
                      <a:pt x="16913" y="21065"/>
                      <a:pt x="15005" y="21600"/>
                    </a:cubicBezTo>
                    <a:cubicBezTo>
                      <a:pt x="11559" y="20613"/>
                      <a:pt x="7251" y="17650"/>
                      <a:pt x="4051" y="13577"/>
                    </a:cubicBezTo>
                    <a:close/>
                  </a:path>
                </a:pathLst>
              </a:custGeom>
              <a:ln/>
            </p:spPr>
            <p:style>
              <a:lnRef idx="0">
                <a:schemeClr val="accent4"/>
              </a:lnRef>
              <a:fillRef idx="3">
                <a:schemeClr val="accent4"/>
              </a:fillRef>
              <a:effectRef idx="3">
                <a:schemeClr val="accent4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4" name="Shape">
                <a:extLst>
                  <a:ext uri="{FF2B5EF4-FFF2-40B4-BE49-F238E27FC236}">
                    <a16:creationId xmlns:a16="http://schemas.microsoft.com/office/drawing/2014/main" id="{01A40020-47A0-F04F-94DF-B01E5BBC5BB5}"/>
                  </a:ext>
                </a:extLst>
              </p:cNvPr>
              <p:cNvSpPr/>
              <p:nvPr/>
            </p:nvSpPr>
            <p:spPr>
              <a:xfrm>
                <a:off x="2258122" y="2814515"/>
                <a:ext cx="492434" cy="45825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53" h="21600" extrusionOk="0">
                    <a:moveTo>
                      <a:pt x="1571" y="16364"/>
                    </a:moveTo>
                    <a:cubicBezTo>
                      <a:pt x="132" y="13405"/>
                      <a:pt x="-347" y="10447"/>
                      <a:pt x="252" y="8954"/>
                    </a:cubicBezTo>
                    <a:cubicBezTo>
                      <a:pt x="4304" y="6336"/>
                      <a:pt x="9434" y="3404"/>
                      <a:pt x="15547" y="0"/>
                    </a:cubicBezTo>
                    <a:cubicBezTo>
                      <a:pt x="14900" y="1492"/>
                      <a:pt x="15380" y="4477"/>
                      <a:pt x="16842" y="7488"/>
                    </a:cubicBezTo>
                    <a:cubicBezTo>
                      <a:pt x="18136" y="10132"/>
                      <a:pt x="19839" y="12070"/>
                      <a:pt x="21253" y="12672"/>
                    </a:cubicBezTo>
                    <a:cubicBezTo>
                      <a:pt x="15643" y="16233"/>
                      <a:pt x="10513" y="19322"/>
                      <a:pt x="6078" y="21600"/>
                    </a:cubicBezTo>
                    <a:cubicBezTo>
                      <a:pt x="4639" y="21024"/>
                      <a:pt x="2889" y="19061"/>
                      <a:pt x="1571" y="16364"/>
                    </a:cubicBezTo>
                    <a:close/>
                  </a:path>
                </a:pathLst>
              </a:custGeom>
              <a:ln/>
            </p:spPr>
            <p:style>
              <a:lnRef idx="0">
                <a:schemeClr val="accent4"/>
              </a:lnRef>
              <a:fillRef idx="3">
                <a:schemeClr val="accent4"/>
              </a:fillRef>
              <a:effectRef idx="3">
                <a:schemeClr val="accent4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5" name="Shape">
                <a:extLst>
                  <a:ext uri="{FF2B5EF4-FFF2-40B4-BE49-F238E27FC236}">
                    <a16:creationId xmlns:a16="http://schemas.microsoft.com/office/drawing/2014/main" id="{2DF61082-8772-E84F-885A-4042FCD5A4AD}"/>
                  </a:ext>
                </a:extLst>
              </p:cNvPr>
              <p:cNvSpPr/>
              <p:nvPr/>
            </p:nvSpPr>
            <p:spPr>
              <a:xfrm>
                <a:off x="2173401" y="3033453"/>
                <a:ext cx="184778" cy="28384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009" h="21600" extrusionOk="0">
                    <a:moveTo>
                      <a:pt x="4146" y="13526"/>
                    </a:moveTo>
                    <a:cubicBezTo>
                      <a:pt x="798" y="9299"/>
                      <a:pt x="-591" y="5115"/>
                      <a:pt x="230" y="2536"/>
                    </a:cubicBezTo>
                    <a:cubicBezTo>
                      <a:pt x="1998" y="1691"/>
                      <a:pt x="3893" y="845"/>
                      <a:pt x="5914" y="0"/>
                    </a:cubicBezTo>
                    <a:cubicBezTo>
                      <a:pt x="4651" y="2536"/>
                      <a:pt x="5977" y="7059"/>
                      <a:pt x="9641" y="11582"/>
                    </a:cubicBezTo>
                    <a:cubicBezTo>
                      <a:pt x="12988" y="15724"/>
                      <a:pt x="17346" y="18810"/>
                      <a:pt x="21009" y="19867"/>
                    </a:cubicBezTo>
                    <a:cubicBezTo>
                      <a:pt x="18862" y="20501"/>
                      <a:pt x="16777" y="21093"/>
                      <a:pt x="14820" y="21600"/>
                    </a:cubicBezTo>
                    <a:cubicBezTo>
                      <a:pt x="11283" y="20374"/>
                      <a:pt x="7241" y="17415"/>
                      <a:pt x="4146" y="13526"/>
                    </a:cubicBezTo>
                    <a:close/>
                  </a:path>
                </a:pathLst>
              </a:custGeom>
              <a:ln/>
            </p:spPr>
            <p:style>
              <a:lnRef idx="0">
                <a:schemeClr val="accent4"/>
              </a:lnRef>
              <a:fillRef idx="3">
                <a:schemeClr val="accent4"/>
              </a:fillRef>
              <a:effectRef idx="3">
                <a:schemeClr val="accent4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4" name="Group 93">
              <a:extLst>
                <a:ext uri="{FF2B5EF4-FFF2-40B4-BE49-F238E27FC236}">
                  <a16:creationId xmlns:a16="http://schemas.microsoft.com/office/drawing/2014/main" id="{F91FBD79-5EB4-9C4D-B706-77C8AC36CC20}"/>
                </a:ext>
              </a:extLst>
            </p:cNvPr>
            <p:cNvGrpSpPr/>
            <p:nvPr/>
          </p:nvGrpSpPr>
          <p:grpSpPr>
            <a:xfrm>
              <a:off x="2001821" y="4150397"/>
              <a:ext cx="1808116" cy="1642979"/>
              <a:chOff x="2669093" y="4390862"/>
              <a:chExt cx="2410820" cy="2190639"/>
            </a:xfrm>
          </p:grpSpPr>
          <p:sp>
            <p:nvSpPr>
              <p:cNvPr id="95" name="Shape">
                <a:extLst>
                  <a:ext uri="{FF2B5EF4-FFF2-40B4-BE49-F238E27FC236}">
                    <a16:creationId xmlns:a16="http://schemas.microsoft.com/office/drawing/2014/main" id="{C4EC648D-9C7E-5E41-A591-1ED65353210E}"/>
                  </a:ext>
                </a:extLst>
              </p:cNvPr>
              <p:cNvSpPr/>
              <p:nvPr/>
            </p:nvSpPr>
            <p:spPr>
              <a:xfrm rot="3600000">
                <a:off x="2778704" y="4870839"/>
                <a:ext cx="2190639" cy="123068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04" h="21489" extrusionOk="0">
                    <a:moveTo>
                      <a:pt x="376" y="18748"/>
                    </a:moveTo>
                    <a:cubicBezTo>
                      <a:pt x="474" y="18560"/>
                      <a:pt x="592" y="18364"/>
                      <a:pt x="730" y="18169"/>
                    </a:cubicBezTo>
                    <a:cubicBezTo>
                      <a:pt x="840" y="18010"/>
                      <a:pt x="962" y="17843"/>
                      <a:pt x="1096" y="17677"/>
                    </a:cubicBezTo>
                    <a:cubicBezTo>
                      <a:pt x="1210" y="17532"/>
                      <a:pt x="1332" y="17387"/>
                      <a:pt x="1463" y="17242"/>
                    </a:cubicBezTo>
                    <a:cubicBezTo>
                      <a:pt x="1581" y="17112"/>
                      <a:pt x="1703" y="16975"/>
                      <a:pt x="1829" y="16837"/>
                    </a:cubicBezTo>
                    <a:cubicBezTo>
                      <a:pt x="2517" y="16113"/>
                      <a:pt x="3387" y="15303"/>
                      <a:pt x="4425" y="14361"/>
                    </a:cubicBezTo>
                    <a:cubicBezTo>
                      <a:pt x="4539" y="14260"/>
                      <a:pt x="4657" y="14152"/>
                      <a:pt x="4775" y="14043"/>
                    </a:cubicBezTo>
                    <a:cubicBezTo>
                      <a:pt x="4889" y="13942"/>
                      <a:pt x="5007" y="13833"/>
                      <a:pt x="5125" y="13732"/>
                    </a:cubicBezTo>
                    <a:cubicBezTo>
                      <a:pt x="5239" y="13630"/>
                      <a:pt x="5357" y="13522"/>
                      <a:pt x="5475" y="13420"/>
                    </a:cubicBezTo>
                    <a:cubicBezTo>
                      <a:pt x="5589" y="13319"/>
                      <a:pt x="5707" y="13211"/>
                      <a:pt x="5825" y="13109"/>
                    </a:cubicBezTo>
                    <a:cubicBezTo>
                      <a:pt x="5963" y="12986"/>
                      <a:pt x="6106" y="12856"/>
                      <a:pt x="6252" y="12726"/>
                    </a:cubicBezTo>
                    <a:cubicBezTo>
                      <a:pt x="10692" y="8715"/>
                      <a:pt x="21504" y="0"/>
                      <a:pt x="21504" y="0"/>
                    </a:cubicBezTo>
                    <a:cubicBezTo>
                      <a:pt x="21504" y="0"/>
                      <a:pt x="12140" y="10757"/>
                      <a:pt x="8067" y="15064"/>
                    </a:cubicBezTo>
                    <a:cubicBezTo>
                      <a:pt x="7615" y="15541"/>
                      <a:pt x="7168" y="16012"/>
                      <a:pt x="6736" y="16468"/>
                    </a:cubicBezTo>
                    <a:cubicBezTo>
                      <a:pt x="6622" y="16584"/>
                      <a:pt x="6513" y="16707"/>
                      <a:pt x="6403" y="16823"/>
                    </a:cubicBezTo>
                    <a:cubicBezTo>
                      <a:pt x="6289" y="16938"/>
                      <a:pt x="6179" y="17061"/>
                      <a:pt x="6069" y="17170"/>
                    </a:cubicBezTo>
                    <a:cubicBezTo>
                      <a:pt x="5955" y="17286"/>
                      <a:pt x="5845" y="17402"/>
                      <a:pt x="5735" y="17517"/>
                    </a:cubicBezTo>
                    <a:cubicBezTo>
                      <a:pt x="5621" y="17633"/>
                      <a:pt x="5512" y="17749"/>
                      <a:pt x="5398" y="17865"/>
                    </a:cubicBezTo>
                    <a:cubicBezTo>
                      <a:pt x="4445" y="18849"/>
                      <a:pt x="3575" y="19704"/>
                      <a:pt x="2822" y="20333"/>
                    </a:cubicBezTo>
                    <a:cubicBezTo>
                      <a:pt x="2687" y="20442"/>
                      <a:pt x="2561" y="20550"/>
                      <a:pt x="2435" y="20645"/>
                    </a:cubicBezTo>
                    <a:cubicBezTo>
                      <a:pt x="2297" y="20753"/>
                      <a:pt x="2162" y="20854"/>
                      <a:pt x="2036" y="20941"/>
                    </a:cubicBezTo>
                    <a:cubicBezTo>
                      <a:pt x="1890" y="21043"/>
                      <a:pt x="1747" y="21130"/>
                      <a:pt x="1617" y="21209"/>
                    </a:cubicBezTo>
                    <a:cubicBezTo>
                      <a:pt x="1454" y="21296"/>
                      <a:pt x="1304" y="21368"/>
                      <a:pt x="1165" y="21419"/>
                    </a:cubicBezTo>
                    <a:cubicBezTo>
                      <a:pt x="624" y="21600"/>
                      <a:pt x="250" y="21441"/>
                      <a:pt x="91" y="20833"/>
                    </a:cubicBezTo>
                    <a:cubicBezTo>
                      <a:pt x="-96" y="20123"/>
                      <a:pt x="10" y="19457"/>
                      <a:pt x="376" y="18748"/>
                    </a:cubicBezTo>
                    <a:close/>
                  </a:path>
                </a:pathLst>
              </a:custGeom>
              <a:ln/>
            </p:spPr>
            <p:style>
              <a:lnRef idx="0">
                <a:schemeClr val="accent6"/>
              </a:lnRef>
              <a:fillRef idx="3">
                <a:schemeClr val="accent6"/>
              </a:fillRef>
              <a:effectRef idx="3">
                <a:schemeClr val="accent6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96" name="Group 95">
                <a:extLst>
                  <a:ext uri="{FF2B5EF4-FFF2-40B4-BE49-F238E27FC236}">
                    <a16:creationId xmlns:a16="http://schemas.microsoft.com/office/drawing/2014/main" id="{680EE9E2-6BE0-5547-9C98-BA92C218D9E5}"/>
                  </a:ext>
                </a:extLst>
              </p:cNvPr>
              <p:cNvGrpSpPr/>
              <p:nvPr/>
            </p:nvGrpSpPr>
            <p:grpSpPr>
              <a:xfrm>
                <a:off x="2669093" y="4652588"/>
                <a:ext cx="2410820" cy="1831557"/>
                <a:chOff x="2669093" y="4652588"/>
                <a:chExt cx="2410820" cy="1831557"/>
              </a:xfrm>
            </p:grpSpPr>
            <p:sp>
              <p:nvSpPr>
                <p:cNvPr id="97" name="Shape">
                  <a:extLst>
                    <a:ext uri="{FF2B5EF4-FFF2-40B4-BE49-F238E27FC236}">
                      <a16:creationId xmlns:a16="http://schemas.microsoft.com/office/drawing/2014/main" id="{06A46B71-7903-0F4B-8549-BB0369E02396}"/>
                    </a:ext>
                  </a:extLst>
                </p:cNvPr>
                <p:cNvSpPr/>
                <p:nvPr/>
              </p:nvSpPr>
              <p:spPr>
                <a:xfrm rot="3600000">
                  <a:off x="4211554" y="5394260"/>
                  <a:ext cx="953689" cy="783029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029" h="20679" extrusionOk="0">
                      <a:moveTo>
                        <a:pt x="0" y="20679"/>
                      </a:moveTo>
                      <a:cubicBezTo>
                        <a:pt x="0" y="20679"/>
                        <a:pt x="6874" y="9644"/>
                        <a:pt x="9717" y="5626"/>
                      </a:cubicBezTo>
                      <a:cubicBezTo>
                        <a:pt x="12560" y="1608"/>
                        <a:pt x="15192" y="-921"/>
                        <a:pt x="18291" y="316"/>
                      </a:cubicBezTo>
                      <a:cubicBezTo>
                        <a:pt x="21390" y="1553"/>
                        <a:pt x="21600" y="6502"/>
                        <a:pt x="20201" y="8976"/>
                      </a:cubicBezTo>
                      <a:lnTo>
                        <a:pt x="0" y="20679"/>
                      </a:lnTo>
                      <a:close/>
                    </a:path>
                  </a:pathLst>
                </a:custGeom>
                <a:ln/>
              </p:spPr>
              <p:style>
                <a:lnRef idx="0">
                  <a:schemeClr val="accent6"/>
                </a:lnRef>
                <a:fillRef idx="3">
                  <a:schemeClr val="accent6"/>
                </a:fillRef>
                <a:effectRef idx="3">
                  <a:schemeClr val="accent6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8" name="Shape">
                  <a:extLst>
                    <a:ext uri="{FF2B5EF4-FFF2-40B4-BE49-F238E27FC236}">
                      <a16:creationId xmlns:a16="http://schemas.microsoft.com/office/drawing/2014/main" id="{879272E3-591B-1942-A180-E91E25531340}"/>
                    </a:ext>
                  </a:extLst>
                </p:cNvPr>
                <p:cNvSpPr/>
                <p:nvPr/>
              </p:nvSpPr>
              <p:spPr>
                <a:xfrm rot="3600000">
                  <a:off x="2615201" y="4706480"/>
                  <a:ext cx="266256" cy="15847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343" h="21171" extrusionOk="0">
                      <a:moveTo>
                        <a:pt x="18576" y="513"/>
                      </a:moveTo>
                      <a:lnTo>
                        <a:pt x="0" y="21171"/>
                      </a:lnTo>
                      <a:lnTo>
                        <a:pt x="20304" y="5663"/>
                      </a:lnTo>
                      <a:cubicBezTo>
                        <a:pt x="21201" y="4999"/>
                        <a:pt x="21600" y="3227"/>
                        <a:pt x="21168" y="1731"/>
                      </a:cubicBezTo>
                      <a:cubicBezTo>
                        <a:pt x="20769" y="236"/>
                        <a:pt x="19706" y="-429"/>
                        <a:pt x="18809" y="291"/>
                      </a:cubicBezTo>
                      <a:cubicBezTo>
                        <a:pt x="18742" y="346"/>
                        <a:pt x="18642" y="402"/>
                        <a:pt x="18576" y="513"/>
                      </a:cubicBezTo>
                      <a:close/>
                    </a:path>
                  </a:pathLst>
                </a:custGeom>
                <a:ln/>
              </p:spPr>
              <p:style>
                <a:lnRef idx="0">
                  <a:schemeClr val="accent6"/>
                </a:lnRef>
                <a:fillRef idx="3">
                  <a:schemeClr val="accent6"/>
                </a:fillRef>
                <a:effectRef idx="3">
                  <a:schemeClr val="accent6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9" name="Shape">
                  <a:extLst>
                    <a:ext uri="{FF2B5EF4-FFF2-40B4-BE49-F238E27FC236}">
                      <a16:creationId xmlns:a16="http://schemas.microsoft.com/office/drawing/2014/main" id="{3EE4C819-C341-1245-8FC8-08DD19E8FFC8}"/>
                    </a:ext>
                  </a:extLst>
                </p:cNvPr>
                <p:cNvSpPr/>
                <p:nvPr/>
              </p:nvSpPr>
              <p:spPr>
                <a:xfrm rot="3600000">
                  <a:off x="4081407" y="5511654"/>
                  <a:ext cx="969611" cy="611985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174" h="20440" extrusionOk="0">
                      <a:moveTo>
                        <a:pt x="0" y="20440"/>
                      </a:moveTo>
                      <a:cubicBezTo>
                        <a:pt x="0" y="20440"/>
                        <a:pt x="9976" y="4628"/>
                        <a:pt x="13923" y="1734"/>
                      </a:cubicBezTo>
                      <a:cubicBezTo>
                        <a:pt x="17861" y="-1160"/>
                        <a:pt x="20477" y="86"/>
                        <a:pt x="21039" y="1734"/>
                      </a:cubicBezTo>
                      <a:cubicBezTo>
                        <a:pt x="21600" y="3382"/>
                        <a:pt x="20287" y="4365"/>
                        <a:pt x="19391" y="4988"/>
                      </a:cubicBezTo>
                      <a:cubicBezTo>
                        <a:pt x="18495" y="5611"/>
                        <a:pt x="0" y="20440"/>
                        <a:pt x="0" y="20440"/>
                      </a:cubicBezTo>
                      <a:close/>
                    </a:path>
                  </a:pathLst>
                </a:custGeom>
                <a:ln/>
              </p:spPr>
              <p:style>
                <a:lnRef idx="0">
                  <a:schemeClr val="accent6"/>
                </a:lnRef>
                <a:fillRef idx="3">
                  <a:schemeClr val="accent6"/>
                </a:fillRef>
                <a:effectRef idx="3">
                  <a:schemeClr val="accent6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0" name="Shape">
                  <a:extLst>
                    <a:ext uri="{FF2B5EF4-FFF2-40B4-BE49-F238E27FC236}">
                      <a16:creationId xmlns:a16="http://schemas.microsoft.com/office/drawing/2014/main" id="{4D82DDC4-D673-7744-B461-AC4D1B97B4DA}"/>
                    </a:ext>
                  </a:extLst>
                </p:cNvPr>
                <p:cNvSpPr/>
                <p:nvPr/>
              </p:nvSpPr>
              <p:spPr>
                <a:xfrm rot="3600000">
                  <a:off x="3996187" y="5672702"/>
                  <a:ext cx="1076913" cy="545973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023" h="21600" extrusionOk="0">
                      <a:moveTo>
                        <a:pt x="0" y="21600"/>
                      </a:moveTo>
                      <a:cubicBezTo>
                        <a:pt x="0" y="21600"/>
                        <a:pt x="13450" y="21600"/>
                        <a:pt x="17343" y="19845"/>
                      </a:cubicBezTo>
                      <a:cubicBezTo>
                        <a:pt x="21236" y="18090"/>
                        <a:pt x="21600" y="8348"/>
                        <a:pt x="20451" y="4363"/>
                      </a:cubicBezTo>
                      <a:cubicBezTo>
                        <a:pt x="19302" y="377"/>
                        <a:pt x="17343" y="0"/>
                        <a:pt x="17343" y="0"/>
                      </a:cubicBezTo>
                      <a:lnTo>
                        <a:pt x="0" y="21600"/>
                      </a:lnTo>
                      <a:close/>
                    </a:path>
                  </a:pathLst>
                </a:custGeom>
                <a:ln/>
              </p:spPr>
              <p:style>
                <a:lnRef idx="0">
                  <a:schemeClr val="accent6"/>
                </a:lnRef>
                <a:fillRef idx="3">
                  <a:schemeClr val="accent6"/>
                </a:fillRef>
                <a:effectRef idx="3">
                  <a:schemeClr val="accent6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1" name="Shape">
                  <a:extLst>
                    <a:ext uri="{FF2B5EF4-FFF2-40B4-BE49-F238E27FC236}">
                      <a16:creationId xmlns:a16="http://schemas.microsoft.com/office/drawing/2014/main" id="{59F0A19A-789B-004D-8A24-559C2FF1BFAC}"/>
                    </a:ext>
                  </a:extLst>
                </p:cNvPr>
                <p:cNvSpPr/>
                <p:nvPr/>
              </p:nvSpPr>
              <p:spPr>
                <a:xfrm rot="3600000">
                  <a:off x="3272133" y="5033104"/>
                  <a:ext cx="136193" cy="216404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689" h="21600" extrusionOk="0">
                      <a:moveTo>
                        <a:pt x="4127" y="13490"/>
                      </a:moveTo>
                      <a:cubicBezTo>
                        <a:pt x="348" y="8814"/>
                        <a:pt x="-911" y="4179"/>
                        <a:pt x="663" y="1779"/>
                      </a:cubicBezTo>
                      <a:cubicBezTo>
                        <a:pt x="2427" y="1200"/>
                        <a:pt x="4253" y="579"/>
                        <a:pt x="6079" y="0"/>
                      </a:cubicBezTo>
                      <a:cubicBezTo>
                        <a:pt x="4631" y="2400"/>
                        <a:pt x="5890" y="6993"/>
                        <a:pt x="9669" y="11586"/>
                      </a:cubicBezTo>
                      <a:cubicBezTo>
                        <a:pt x="12880" y="15559"/>
                        <a:pt x="17099" y="18497"/>
                        <a:pt x="20689" y="19614"/>
                      </a:cubicBezTo>
                      <a:cubicBezTo>
                        <a:pt x="18926" y="20276"/>
                        <a:pt x="17225" y="20938"/>
                        <a:pt x="15525" y="21600"/>
                      </a:cubicBezTo>
                      <a:cubicBezTo>
                        <a:pt x="11747" y="20566"/>
                        <a:pt x="7402" y="17545"/>
                        <a:pt x="4127" y="13490"/>
                      </a:cubicBezTo>
                      <a:close/>
                    </a:path>
                  </a:pathLst>
                </a:custGeom>
                <a:ln/>
              </p:spPr>
              <p:style>
                <a:lnRef idx="0">
                  <a:schemeClr val="accent6"/>
                </a:lnRef>
                <a:fillRef idx="3">
                  <a:schemeClr val="accent6"/>
                </a:fillRef>
                <a:effectRef idx="3">
                  <a:schemeClr val="accent6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2" name="Shape">
                  <a:extLst>
                    <a:ext uri="{FF2B5EF4-FFF2-40B4-BE49-F238E27FC236}">
                      <a16:creationId xmlns:a16="http://schemas.microsoft.com/office/drawing/2014/main" id="{21DC8982-D9FA-534A-B1F0-170D5E517B5C}"/>
                    </a:ext>
                  </a:extLst>
                </p:cNvPr>
                <p:cNvSpPr/>
                <p:nvPr/>
              </p:nvSpPr>
              <p:spPr>
                <a:xfrm rot="3600000">
                  <a:off x="3304508" y="5056082"/>
                  <a:ext cx="133957" cy="214328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711" h="21600" extrusionOk="0">
                      <a:moveTo>
                        <a:pt x="4239" y="13495"/>
                      </a:moveTo>
                      <a:cubicBezTo>
                        <a:pt x="457" y="8857"/>
                        <a:pt x="-889" y="4261"/>
                        <a:pt x="585" y="1796"/>
                      </a:cubicBezTo>
                      <a:cubicBezTo>
                        <a:pt x="2380" y="1212"/>
                        <a:pt x="4239" y="585"/>
                        <a:pt x="6097" y="0"/>
                      </a:cubicBezTo>
                      <a:cubicBezTo>
                        <a:pt x="4751" y="2465"/>
                        <a:pt x="6033" y="7019"/>
                        <a:pt x="9815" y="11573"/>
                      </a:cubicBezTo>
                      <a:cubicBezTo>
                        <a:pt x="13020" y="15459"/>
                        <a:pt x="17186" y="18425"/>
                        <a:pt x="20711" y="19595"/>
                      </a:cubicBezTo>
                      <a:cubicBezTo>
                        <a:pt x="18916" y="20263"/>
                        <a:pt x="17186" y="20973"/>
                        <a:pt x="15455" y="21600"/>
                      </a:cubicBezTo>
                      <a:cubicBezTo>
                        <a:pt x="11866" y="20514"/>
                        <a:pt x="7572" y="17505"/>
                        <a:pt x="4239" y="13495"/>
                      </a:cubicBezTo>
                      <a:close/>
                    </a:path>
                  </a:pathLst>
                </a:custGeom>
                <a:ln/>
              </p:spPr>
              <p:style>
                <a:lnRef idx="0">
                  <a:schemeClr val="accent6"/>
                </a:lnRef>
                <a:fillRef idx="3">
                  <a:schemeClr val="accent6"/>
                </a:fillRef>
                <a:effectRef idx="3">
                  <a:schemeClr val="accent6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3" name="Shape">
                  <a:extLst>
                    <a:ext uri="{FF2B5EF4-FFF2-40B4-BE49-F238E27FC236}">
                      <a16:creationId xmlns:a16="http://schemas.microsoft.com/office/drawing/2014/main" id="{78C05756-C812-A44B-A058-7CB49419159D}"/>
                    </a:ext>
                  </a:extLst>
                </p:cNvPr>
                <p:cNvSpPr/>
                <p:nvPr/>
              </p:nvSpPr>
              <p:spPr>
                <a:xfrm rot="3600000">
                  <a:off x="3237482" y="5011539"/>
                  <a:ext cx="137544" cy="21847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653" h="21600" extrusionOk="0">
                      <a:moveTo>
                        <a:pt x="4095" y="13526"/>
                      </a:moveTo>
                      <a:cubicBezTo>
                        <a:pt x="298" y="8812"/>
                        <a:pt x="-947" y="4140"/>
                        <a:pt x="734" y="1803"/>
                      </a:cubicBezTo>
                      <a:cubicBezTo>
                        <a:pt x="2477" y="1230"/>
                        <a:pt x="4282" y="615"/>
                        <a:pt x="6087" y="0"/>
                      </a:cubicBezTo>
                      <a:cubicBezTo>
                        <a:pt x="4531" y="2377"/>
                        <a:pt x="5776" y="6968"/>
                        <a:pt x="9511" y="11599"/>
                      </a:cubicBezTo>
                      <a:cubicBezTo>
                        <a:pt x="12810" y="15616"/>
                        <a:pt x="17105" y="18608"/>
                        <a:pt x="20653" y="19633"/>
                      </a:cubicBezTo>
                      <a:cubicBezTo>
                        <a:pt x="18910" y="20288"/>
                        <a:pt x="17229" y="20944"/>
                        <a:pt x="15486" y="21600"/>
                      </a:cubicBezTo>
                      <a:cubicBezTo>
                        <a:pt x="11876" y="20698"/>
                        <a:pt x="7456" y="17665"/>
                        <a:pt x="4095" y="13526"/>
                      </a:cubicBezTo>
                      <a:close/>
                    </a:path>
                  </a:pathLst>
                </a:custGeom>
                <a:ln/>
              </p:spPr>
              <p:style>
                <a:lnRef idx="0">
                  <a:schemeClr val="accent6"/>
                </a:lnRef>
                <a:fillRef idx="3">
                  <a:schemeClr val="accent6"/>
                </a:fillRef>
                <a:effectRef idx="3">
                  <a:schemeClr val="accent6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4" name="Shape">
                  <a:extLst>
                    <a:ext uri="{FF2B5EF4-FFF2-40B4-BE49-F238E27FC236}">
                      <a16:creationId xmlns:a16="http://schemas.microsoft.com/office/drawing/2014/main" id="{07B56D31-49D1-8F4E-99C3-88FFE448134D}"/>
                    </a:ext>
                  </a:extLst>
                </p:cNvPr>
                <p:cNvSpPr/>
                <p:nvPr/>
              </p:nvSpPr>
              <p:spPr>
                <a:xfrm rot="3600000">
                  <a:off x="3333832" y="5075246"/>
                  <a:ext cx="132226" cy="212253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751" h="21600" extrusionOk="0">
                      <a:moveTo>
                        <a:pt x="4291" y="13500"/>
                      </a:moveTo>
                      <a:cubicBezTo>
                        <a:pt x="517" y="8902"/>
                        <a:pt x="-849" y="4303"/>
                        <a:pt x="517" y="1814"/>
                      </a:cubicBezTo>
                      <a:cubicBezTo>
                        <a:pt x="2339" y="1223"/>
                        <a:pt x="4226" y="591"/>
                        <a:pt x="6112" y="0"/>
                      </a:cubicBezTo>
                      <a:cubicBezTo>
                        <a:pt x="4876" y="2531"/>
                        <a:pt x="6177" y="7045"/>
                        <a:pt x="9951" y="11559"/>
                      </a:cubicBezTo>
                      <a:cubicBezTo>
                        <a:pt x="13074" y="15398"/>
                        <a:pt x="17173" y="18309"/>
                        <a:pt x="20751" y="19533"/>
                      </a:cubicBezTo>
                      <a:cubicBezTo>
                        <a:pt x="18929" y="20208"/>
                        <a:pt x="17173" y="20925"/>
                        <a:pt x="15416" y="21600"/>
                      </a:cubicBezTo>
                      <a:cubicBezTo>
                        <a:pt x="11773" y="20419"/>
                        <a:pt x="7544" y="17423"/>
                        <a:pt x="4291" y="13500"/>
                      </a:cubicBezTo>
                      <a:close/>
                    </a:path>
                  </a:pathLst>
                </a:custGeom>
                <a:ln/>
              </p:spPr>
              <p:style>
                <a:lnRef idx="0">
                  <a:schemeClr val="accent6"/>
                </a:lnRef>
                <a:fillRef idx="3">
                  <a:schemeClr val="accent6"/>
                </a:fillRef>
                <a:effectRef idx="3">
                  <a:schemeClr val="accent6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5" name="Shape">
                  <a:extLst>
                    <a:ext uri="{FF2B5EF4-FFF2-40B4-BE49-F238E27FC236}">
                      <a16:creationId xmlns:a16="http://schemas.microsoft.com/office/drawing/2014/main" id="{93FE7720-EE49-CD42-B73A-9508920331F9}"/>
                    </a:ext>
                  </a:extLst>
                </p:cNvPr>
                <p:cNvSpPr/>
                <p:nvPr/>
              </p:nvSpPr>
              <p:spPr>
                <a:xfrm rot="3600000">
                  <a:off x="2828255" y="4778948"/>
                  <a:ext cx="118125" cy="15658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982" h="20760" extrusionOk="0">
                      <a:moveTo>
                        <a:pt x="6517" y="0"/>
                      </a:moveTo>
                      <a:cubicBezTo>
                        <a:pt x="6798" y="3188"/>
                        <a:pt x="8340" y="7200"/>
                        <a:pt x="11075" y="11267"/>
                      </a:cubicBezTo>
                      <a:cubicBezTo>
                        <a:pt x="13670" y="15115"/>
                        <a:pt x="16896" y="18247"/>
                        <a:pt x="19982" y="20226"/>
                      </a:cubicBezTo>
                      <a:cubicBezTo>
                        <a:pt x="10655" y="21600"/>
                        <a:pt x="4203" y="20391"/>
                        <a:pt x="1468" y="15774"/>
                      </a:cubicBezTo>
                      <a:cubicBezTo>
                        <a:pt x="-1618" y="10443"/>
                        <a:pt x="205" y="5386"/>
                        <a:pt x="6517" y="0"/>
                      </a:cubicBezTo>
                      <a:close/>
                    </a:path>
                  </a:pathLst>
                </a:custGeom>
                <a:ln/>
              </p:spPr>
              <p:style>
                <a:lnRef idx="0">
                  <a:schemeClr val="accent6"/>
                </a:lnRef>
                <a:fillRef idx="3">
                  <a:schemeClr val="accent6"/>
                </a:fillRef>
                <a:effectRef idx="3">
                  <a:schemeClr val="accent6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6" name="Shape">
                  <a:extLst>
                    <a:ext uri="{FF2B5EF4-FFF2-40B4-BE49-F238E27FC236}">
                      <a16:creationId xmlns:a16="http://schemas.microsoft.com/office/drawing/2014/main" id="{84C3D7B7-1035-3D43-8E5D-038A4E01D08E}"/>
                    </a:ext>
                  </a:extLst>
                </p:cNvPr>
                <p:cNvSpPr/>
                <p:nvPr/>
              </p:nvSpPr>
              <p:spPr>
                <a:xfrm rot="3600000">
                  <a:off x="2859874" y="4791106"/>
                  <a:ext cx="125610" cy="186135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extrusionOk="0">
                      <a:moveTo>
                        <a:pt x="4634" y="13710"/>
                      </a:moveTo>
                      <a:cubicBezTo>
                        <a:pt x="1853" y="10151"/>
                        <a:pt x="285" y="6639"/>
                        <a:pt x="0" y="3849"/>
                      </a:cubicBezTo>
                      <a:cubicBezTo>
                        <a:pt x="1711" y="2598"/>
                        <a:pt x="3778" y="1299"/>
                        <a:pt x="6202" y="0"/>
                      </a:cubicBezTo>
                      <a:cubicBezTo>
                        <a:pt x="5846" y="2983"/>
                        <a:pt x="7485" y="7216"/>
                        <a:pt x="10836" y="11498"/>
                      </a:cubicBezTo>
                      <a:cubicBezTo>
                        <a:pt x="13972" y="15491"/>
                        <a:pt x="17964" y="18569"/>
                        <a:pt x="21600" y="20205"/>
                      </a:cubicBezTo>
                      <a:cubicBezTo>
                        <a:pt x="18749" y="20782"/>
                        <a:pt x="16111" y="21263"/>
                        <a:pt x="13687" y="21600"/>
                      </a:cubicBezTo>
                      <a:cubicBezTo>
                        <a:pt x="10551" y="19820"/>
                        <a:pt x="7343" y="17078"/>
                        <a:pt x="4634" y="13710"/>
                      </a:cubicBezTo>
                      <a:close/>
                    </a:path>
                  </a:pathLst>
                </a:custGeom>
                <a:ln/>
              </p:spPr>
              <p:style>
                <a:lnRef idx="0">
                  <a:schemeClr val="accent6"/>
                </a:lnRef>
                <a:fillRef idx="3">
                  <a:schemeClr val="accent6"/>
                </a:fillRef>
                <a:effectRef idx="3">
                  <a:schemeClr val="accent6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7" name="Shape">
                  <a:extLst>
                    <a:ext uri="{FF2B5EF4-FFF2-40B4-BE49-F238E27FC236}">
                      <a16:creationId xmlns:a16="http://schemas.microsoft.com/office/drawing/2014/main" id="{4556DC37-1F5B-424A-AA8F-36F26D11D580}"/>
                    </a:ext>
                  </a:extLst>
                </p:cNvPr>
                <p:cNvSpPr/>
                <p:nvPr/>
              </p:nvSpPr>
              <p:spPr>
                <a:xfrm rot="3600000">
                  <a:off x="2893230" y="4806404"/>
                  <a:ext cx="132938" cy="201889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312" h="21600" extrusionOk="0">
                      <a:moveTo>
                        <a:pt x="4364" y="13616"/>
                      </a:moveTo>
                      <a:cubicBezTo>
                        <a:pt x="1241" y="9669"/>
                        <a:pt x="-288" y="5766"/>
                        <a:pt x="44" y="3016"/>
                      </a:cubicBezTo>
                      <a:cubicBezTo>
                        <a:pt x="1839" y="2040"/>
                        <a:pt x="3833" y="1020"/>
                        <a:pt x="6026" y="0"/>
                      </a:cubicBezTo>
                      <a:cubicBezTo>
                        <a:pt x="5162" y="2705"/>
                        <a:pt x="6624" y="7141"/>
                        <a:pt x="10146" y="11532"/>
                      </a:cubicBezTo>
                      <a:cubicBezTo>
                        <a:pt x="13403" y="15612"/>
                        <a:pt x="17657" y="18673"/>
                        <a:pt x="21312" y="19959"/>
                      </a:cubicBezTo>
                      <a:cubicBezTo>
                        <a:pt x="18919" y="20580"/>
                        <a:pt x="16593" y="21112"/>
                        <a:pt x="14466" y="21600"/>
                      </a:cubicBezTo>
                      <a:cubicBezTo>
                        <a:pt x="11010" y="20137"/>
                        <a:pt x="7289" y="17298"/>
                        <a:pt x="4364" y="13616"/>
                      </a:cubicBezTo>
                      <a:close/>
                    </a:path>
                  </a:pathLst>
                </a:custGeom>
                <a:ln/>
              </p:spPr>
              <p:style>
                <a:lnRef idx="0">
                  <a:schemeClr val="accent6"/>
                </a:lnRef>
                <a:fillRef idx="3">
                  <a:schemeClr val="accent6"/>
                </a:fillRef>
                <a:effectRef idx="3">
                  <a:schemeClr val="accent6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8" name="Shape">
                  <a:extLst>
                    <a:ext uri="{FF2B5EF4-FFF2-40B4-BE49-F238E27FC236}">
                      <a16:creationId xmlns:a16="http://schemas.microsoft.com/office/drawing/2014/main" id="{A1228DC2-CCC0-0443-932E-A87AC420A728}"/>
                    </a:ext>
                  </a:extLst>
                </p:cNvPr>
                <p:cNvSpPr/>
                <p:nvPr/>
              </p:nvSpPr>
              <p:spPr>
                <a:xfrm rot="3600000">
                  <a:off x="2954134" y="4838490"/>
                  <a:ext cx="140466" cy="21764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851" h="21600" extrusionOk="0">
                      <a:moveTo>
                        <a:pt x="4051" y="13577"/>
                      </a:moveTo>
                      <a:cubicBezTo>
                        <a:pt x="543" y="9134"/>
                        <a:pt x="-749" y="4731"/>
                        <a:pt x="420" y="2304"/>
                      </a:cubicBezTo>
                      <a:cubicBezTo>
                        <a:pt x="2205" y="1563"/>
                        <a:pt x="4051" y="782"/>
                        <a:pt x="5959" y="0"/>
                      </a:cubicBezTo>
                      <a:cubicBezTo>
                        <a:pt x="4420" y="2345"/>
                        <a:pt x="5651" y="6994"/>
                        <a:pt x="9343" y="11643"/>
                      </a:cubicBezTo>
                      <a:cubicBezTo>
                        <a:pt x="12728" y="15881"/>
                        <a:pt x="17220" y="18967"/>
                        <a:pt x="20851" y="19831"/>
                      </a:cubicBezTo>
                      <a:cubicBezTo>
                        <a:pt x="18820" y="20448"/>
                        <a:pt x="16913" y="21065"/>
                        <a:pt x="15005" y="21600"/>
                      </a:cubicBezTo>
                      <a:cubicBezTo>
                        <a:pt x="11559" y="20613"/>
                        <a:pt x="7251" y="17650"/>
                        <a:pt x="4051" y="13577"/>
                      </a:cubicBezTo>
                      <a:close/>
                    </a:path>
                  </a:pathLst>
                </a:custGeom>
                <a:ln/>
              </p:spPr>
              <p:style>
                <a:lnRef idx="0">
                  <a:schemeClr val="accent6"/>
                </a:lnRef>
                <a:fillRef idx="3">
                  <a:schemeClr val="accent6"/>
                </a:fillRef>
                <a:effectRef idx="3">
                  <a:schemeClr val="accent6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9" name="Shape">
                  <a:extLst>
                    <a:ext uri="{FF2B5EF4-FFF2-40B4-BE49-F238E27FC236}">
                      <a16:creationId xmlns:a16="http://schemas.microsoft.com/office/drawing/2014/main" id="{CE8F0F6E-828B-6941-8E14-4DA34FC61057}"/>
                    </a:ext>
                  </a:extLst>
                </p:cNvPr>
                <p:cNvSpPr/>
                <p:nvPr/>
              </p:nvSpPr>
              <p:spPr>
                <a:xfrm rot="3600000">
                  <a:off x="2982329" y="4863277"/>
                  <a:ext cx="367514" cy="342005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253" h="21600" extrusionOk="0">
                      <a:moveTo>
                        <a:pt x="1571" y="16364"/>
                      </a:moveTo>
                      <a:cubicBezTo>
                        <a:pt x="132" y="13405"/>
                        <a:pt x="-347" y="10447"/>
                        <a:pt x="252" y="8954"/>
                      </a:cubicBezTo>
                      <a:cubicBezTo>
                        <a:pt x="4304" y="6336"/>
                        <a:pt x="9434" y="3404"/>
                        <a:pt x="15547" y="0"/>
                      </a:cubicBezTo>
                      <a:cubicBezTo>
                        <a:pt x="14900" y="1492"/>
                        <a:pt x="15380" y="4477"/>
                        <a:pt x="16842" y="7488"/>
                      </a:cubicBezTo>
                      <a:cubicBezTo>
                        <a:pt x="18136" y="10132"/>
                        <a:pt x="19839" y="12070"/>
                        <a:pt x="21253" y="12672"/>
                      </a:cubicBezTo>
                      <a:cubicBezTo>
                        <a:pt x="15643" y="16233"/>
                        <a:pt x="10513" y="19322"/>
                        <a:pt x="6078" y="21600"/>
                      </a:cubicBezTo>
                      <a:cubicBezTo>
                        <a:pt x="4639" y="21024"/>
                        <a:pt x="2889" y="19061"/>
                        <a:pt x="1571" y="16364"/>
                      </a:cubicBezTo>
                      <a:close/>
                    </a:path>
                  </a:pathLst>
                </a:custGeom>
                <a:ln/>
              </p:spPr>
              <p:style>
                <a:lnRef idx="0">
                  <a:schemeClr val="accent6"/>
                </a:lnRef>
                <a:fillRef idx="3">
                  <a:schemeClr val="accent6"/>
                </a:fillRef>
                <a:effectRef idx="3">
                  <a:schemeClr val="accent6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10" name="Shape">
                  <a:extLst>
                    <a:ext uri="{FF2B5EF4-FFF2-40B4-BE49-F238E27FC236}">
                      <a16:creationId xmlns:a16="http://schemas.microsoft.com/office/drawing/2014/main" id="{37939B39-FBD2-2A46-A604-1DF6937BF189}"/>
                    </a:ext>
                  </a:extLst>
                </p:cNvPr>
                <p:cNvSpPr/>
                <p:nvPr/>
              </p:nvSpPr>
              <p:spPr>
                <a:xfrm rot="3600000">
                  <a:off x="2922973" y="4823335"/>
                  <a:ext cx="137904" cy="21184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009" h="21600" extrusionOk="0">
                      <a:moveTo>
                        <a:pt x="4146" y="13526"/>
                      </a:moveTo>
                      <a:cubicBezTo>
                        <a:pt x="798" y="9299"/>
                        <a:pt x="-591" y="5115"/>
                        <a:pt x="230" y="2536"/>
                      </a:cubicBezTo>
                      <a:cubicBezTo>
                        <a:pt x="1998" y="1691"/>
                        <a:pt x="3893" y="845"/>
                        <a:pt x="5914" y="0"/>
                      </a:cubicBezTo>
                      <a:cubicBezTo>
                        <a:pt x="4651" y="2536"/>
                        <a:pt x="5977" y="7059"/>
                        <a:pt x="9641" y="11582"/>
                      </a:cubicBezTo>
                      <a:cubicBezTo>
                        <a:pt x="12988" y="15724"/>
                        <a:pt x="17346" y="18810"/>
                        <a:pt x="21009" y="19867"/>
                      </a:cubicBezTo>
                      <a:cubicBezTo>
                        <a:pt x="18862" y="20501"/>
                        <a:pt x="16777" y="21093"/>
                        <a:pt x="14820" y="21600"/>
                      </a:cubicBezTo>
                      <a:cubicBezTo>
                        <a:pt x="11283" y="20374"/>
                        <a:pt x="7241" y="17415"/>
                        <a:pt x="4146" y="13526"/>
                      </a:cubicBezTo>
                      <a:close/>
                    </a:path>
                  </a:pathLst>
                </a:custGeom>
                <a:ln/>
              </p:spPr>
              <p:style>
                <a:lnRef idx="0">
                  <a:schemeClr val="accent6"/>
                </a:lnRef>
                <a:fillRef idx="3">
                  <a:schemeClr val="accent6"/>
                </a:fillRef>
                <a:effectRef idx="3">
                  <a:schemeClr val="accent6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318798063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4">
            <a:extLst>
              <a:ext uri="{FF2B5EF4-FFF2-40B4-BE49-F238E27FC236}">
                <a16:creationId xmlns:a16="http://schemas.microsoft.com/office/drawing/2014/main" id="{86C0FBAD-51B1-B54B-96D0-334C742C6273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697" t="1317" r="1026" b="1980"/>
          <a:stretch/>
        </p:blipFill>
        <p:spPr>
          <a:xfrm>
            <a:off x="-45972" y="155158"/>
            <a:ext cx="9180012" cy="630977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0256259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>
            <a:extLst>
              <a:ext uri="{FF2B5EF4-FFF2-40B4-BE49-F238E27FC236}">
                <a16:creationId xmlns:a16="http://schemas.microsoft.com/office/drawing/2014/main" id="{D2B02937-D5A4-B045-9DD3-1DACA8D7F1C1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382" b="2982"/>
          <a:stretch/>
        </p:blipFill>
        <p:spPr>
          <a:xfrm>
            <a:off x="3237" y="367632"/>
            <a:ext cx="9140763" cy="610936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477342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Diagram 3">
            <a:extLst>
              <a:ext uri="{FF2B5EF4-FFF2-40B4-BE49-F238E27FC236}">
                <a16:creationId xmlns:a16="http://schemas.microsoft.com/office/drawing/2014/main" id="{FC6AA4D1-6550-4747-9ACD-8FB68CBDD6A0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831545361"/>
              </p:ext>
            </p:extLst>
          </p:nvPr>
        </p:nvGraphicFramePr>
        <p:xfrm>
          <a:off x="459868" y="1955202"/>
          <a:ext cx="8236077" cy="3250692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  <p:sp>
        <p:nvSpPr>
          <p:cNvPr id="3" name="Title 2">
            <a:extLst>
              <a:ext uri="{FF2B5EF4-FFF2-40B4-BE49-F238E27FC236}">
                <a16:creationId xmlns:a16="http://schemas.microsoft.com/office/drawing/2014/main" id="{73BF4F82-7411-4F26-B8E1-E101133E236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32236" y="991196"/>
            <a:ext cx="7679531" cy="466281"/>
          </a:xfrm>
        </p:spPr>
        <p:txBody>
          <a:bodyPr/>
          <a:lstStyle/>
          <a:p>
            <a:r>
              <a:rPr lang="en-ID" dirty="0"/>
              <a:t>SISTEM PEMBINAAN SMA </a:t>
            </a:r>
          </a:p>
        </p:txBody>
      </p:sp>
    </p:spTree>
    <p:extLst>
      <p:ext uri="{BB962C8B-B14F-4D97-AF65-F5344CB8AC3E}">
        <p14:creationId xmlns:p14="http://schemas.microsoft.com/office/powerpoint/2010/main" val="52699955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8B9C37B-F6FC-43BA-9A14-C0E51B9A1FB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PENDEKATAN SISTEM</a:t>
            </a:r>
            <a:endParaRPr lang="en-ID" dirty="0"/>
          </a:p>
        </p:txBody>
      </p:sp>
      <p:graphicFrame>
        <p:nvGraphicFramePr>
          <p:cNvPr id="5" name="Content Placeholder 4">
            <a:extLst>
              <a:ext uri="{FF2B5EF4-FFF2-40B4-BE49-F238E27FC236}">
                <a16:creationId xmlns:a16="http://schemas.microsoft.com/office/drawing/2014/main" id="{BD144076-C5EF-43F8-93A6-110D048746D7}"/>
              </a:ext>
            </a:extLst>
          </p:cNvPr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3584579511"/>
              </p:ext>
            </p:extLst>
          </p:nvPr>
        </p:nvGraphicFramePr>
        <p:xfrm>
          <a:off x="1743739" y="1279323"/>
          <a:ext cx="6280298" cy="4632380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0D40AEB3-B0D4-40C5-876B-A0ADBA8E1EB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D266BE7-899D-4075-917F-DBDE33B6B692}" type="slidenum">
              <a:rPr lang="en-ID" smtClean="0"/>
              <a:t>4</a:t>
            </a:fld>
            <a:endParaRPr lang="en-ID"/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6605629A-5450-4023-8E48-96B968459AA3}"/>
              </a:ext>
            </a:extLst>
          </p:cNvPr>
          <p:cNvSpPr txBox="1"/>
          <p:nvPr/>
        </p:nvSpPr>
        <p:spPr>
          <a:xfrm>
            <a:off x="6641805" y="5842704"/>
            <a:ext cx="2273595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dirty="0"/>
              <a:t>Source: “</a:t>
            </a:r>
            <a:r>
              <a:rPr lang="en-US" sz="1400" dirty="0" err="1"/>
              <a:t>Sistem</a:t>
            </a:r>
            <a:r>
              <a:rPr lang="en-US" sz="1400" dirty="0"/>
              <a:t> 4.0, </a:t>
            </a:r>
          </a:p>
          <a:p>
            <a:r>
              <a:rPr lang="en-US" sz="1400" dirty="0" err="1"/>
              <a:t>Menjawab</a:t>
            </a:r>
            <a:r>
              <a:rPr lang="en-US" sz="1400" dirty="0"/>
              <a:t> </a:t>
            </a:r>
            <a:r>
              <a:rPr lang="en-US" sz="1400" dirty="0" err="1"/>
              <a:t>Tantangan</a:t>
            </a:r>
            <a:r>
              <a:rPr lang="en-US" sz="1400" dirty="0"/>
              <a:t> </a:t>
            </a:r>
            <a:r>
              <a:rPr lang="en-US" sz="1400" dirty="0" err="1"/>
              <a:t>Kejutan</a:t>
            </a:r>
            <a:r>
              <a:rPr lang="en-US" sz="1400" dirty="0"/>
              <a:t> </a:t>
            </a:r>
            <a:r>
              <a:rPr lang="en-US" sz="1400" dirty="0" err="1"/>
              <a:t>Teknologi</a:t>
            </a:r>
            <a:r>
              <a:rPr lang="en-US" sz="1400" dirty="0"/>
              <a:t>”, </a:t>
            </a:r>
          </a:p>
          <a:p>
            <a:r>
              <a:rPr lang="en-US" sz="1400" dirty="0"/>
              <a:t>Prof Dr. </a:t>
            </a:r>
            <a:r>
              <a:rPr lang="en-US" sz="1400" dirty="0" err="1"/>
              <a:t>Eriyatno</a:t>
            </a:r>
            <a:endParaRPr lang="en-ID" sz="1400" dirty="0"/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0E69CC3C-C06E-40B8-8BF7-50CF35F92E3B}"/>
              </a:ext>
            </a:extLst>
          </p:cNvPr>
          <p:cNvSpPr txBox="1"/>
          <p:nvPr/>
        </p:nvSpPr>
        <p:spPr>
          <a:xfrm>
            <a:off x="228600" y="1353880"/>
            <a:ext cx="2401186" cy="23083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 err="1"/>
              <a:t>Ilmu</a:t>
            </a:r>
            <a:r>
              <a:rPr lang="en-US" dirty="0"/>
              <a:t> </a:t>
            </a:r>
            <a:r>
              <a:rPr lang="en-US" dirty="0" err="1"/>
              <a:t>Sistem</a:t>
            </a:r>
            <a:endParaRPr lang="en-US" dirty="0"/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/>
              <a:t>Big Data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/>
              <a:t>Basis </a:t>
            </a:r>
            <a:r>
              <a:rPr lang="en-US" dirty="0" err="1"/>
              <a:t>Pengetahuan</a:t>
            </a:r>
            <a:endParaRPr lang="en-US" dirty="0"/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 err="1"/>
              <a:t>Regulasi</a:t>
            </a:r>
            <a:endParaRPr lang="en-US" dirty="0"/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/>
              <a:t>Roadmap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 err="1"/>
              <a:t>Aplikasi</a:t>
            </a:r>
            <a:r>
              <a:rPr lang="en-US" dirty="0"/>
              <a:t> </a:t>
            </a:r>
            <a:r>
              <a:rPr lang="en-US" dirty="0" err="1"/>
              <a:t>Komputer</a:t>
            </a:r>
            <a:endParaRPr lang="en-US" dirty="0"/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/>
              <a:t>IDSS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/>
              <a:t>Platform</a:t>
            </a:r>
            <a:endParaRPr lang="en-ID" dirty="0"/>
          </a:p>
        </p:txBody>
      </p:sp>
    </p:spTree>
    <p:extLst>
      <p:ext uri="{BB962C8B-B14F-4D97-AF65-F5344CB8AC3E}">
        <p14:creationId xmlns:p14="http://schemas.microsoft.com/office/powerpoint/2010/main" val="121868043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8" name="Straight Connector 7"/>
          <p:cNvCxnSpPr/>
          <p:nvPr/>
        </p:nvCxnSpPr>
        <p:spPr>
          <a:xfrm>
            <a:off x="1636486" y="5143676"/>
            <a:ext cx="1814" cy="1231724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sp>
        <p:nvSpPr>
          <p:cNvPr id="9" name="object 3">
            <a:extLst>
              <a:ext uri="{FF2B5EF4-FFF2-40B4-BE49-F238E27FC236}">
                <a16:creationId xmlns:a16="http://schemas.microsoft.com/office/drawing/2014/main" id="{F35AC004-F29C-8140-83E6-6F5280CB4E63}"/>
              </a:ext>
            </a:extLst>
          </p:cNvPr>
          <p:cNvSpPr txBox="1">
            <a:spLocks/>
          </p:cNvSpPr>
          <p:nvPr/>
        </p:nvSpPr>
        <p:spPr>
          <a:xfrm>
            <a:off x="598061" y="5792179"/>
            <a:ext cx="1267026" cy="995272"/>
          </a:xfrm>
          <a:prstGeom prst="rect">
            <a:avLst/>
          </a:prstGeom>
        </p:spPr>
        <p:txBody>
          <a:bodyPr vert="horz" wrap="square" lIns="0" tIns="43815" rIns="0" bIns="0" rtlCol="0">
            <a:spAutoFit/>
          </a:bodyPr>
          <a:lstStyle>
            <a:lvl1pPr>
              <a:defRPr sz="2800" b="1" i="0">
                <a:solidFill>
                  <a:schemeClr val="tx1"/>
                </a:solidFill>
                <a:latin typeface="Calibri"/>
                <a:ea typeface="+mj-ea"/>
                <a:cs typeface="Calibri"/>
              </a:defRPr>
            </a:lvl1pPr>
          </a:lstStyle>
          <a:p>
            <a:pPr marL="12700" marR="5080">
              <a:lnSpc>
                <a:spcPts val="5690"/>
              </a:lnSpc>
              <a:spcBef>
                <a:spcPts val="345"/>
              </a:spcBef>
            </a:pPr>
            <a:r>
              <a:rPr lang="en-US" sz="13800" spc="-5" dirty="0">
                <a:latin typeface="Arial"/>
                <a:cs typeface="Arial"/>
              </a:rPr>
              <a:t>1</a:t>
            </a:r>
            <a:endParaRPr lang="en-ID" sz="13800" kern="0" dirty="0">
              <a:latin typeface="Arial"/>
              <a:cs typeface="Arial"/>
            </a:endParaRPr>
          </a:p>
        </p:txBody>
      </p:sp>
      <p:sp>
        <p:nvSpPr>
          <p:cNvPr id="11" name="object 3">
            <a:extLst>
              <a:ext uri="{FF2B5EF4-FFF2-40B4-BE49-F238E27FC236}">
                <a16:creationId xmlns:a16="http://schemas.microsoft.com/office/drawing/2014/main" id="{F35AC004-F29C-8140-83E6-6F5280CB4E63}"/>
              </a:ext>
            </a:extLst>
          </p:cNvPr>
          <p:cNvSpPr txBox="1">
            <a:spLocks/>
          </p:cNvSpPr>
          <p:nvPr/>
        </p:nvSpPr>
        <p:spPr>
          <a:xfrm>
            <a:off x="1865087" y="5792179"/>
            <a:ext cx="9641205" cy="709233"/>
          </a:xfrm>
          <a:prstGeom prst="rect">
            <a:avLst/>
          </a:prstGeom>
        </p:spPr>
        <p:txBody>
          <a:bodyPr vert="horz" wrap="square" lIns="0" tIns="43815" rIns="0" bIns="0" rtlCol="0">
            <a:spAutoFit/>
          </a:bodyPr>
          <a:lstStyle>
            <a:lvl1pPr>
              <a:defRPr sz="2800" b="1" i="0">
                <a:solidFill>
                  <a:schemeClr val="tx1"/>
                </a:solidFill>
                <a:latin typeface="Calibri"/>
                <a:ea typeface="+mj-ea"/>
                <a:cs typeface="Calibri"/>
              </a:defRPr>
            </a:lvl1pPr>
          </a:lstStyle>
          <a:p>
            <a:pPr marL="12700" marR="5080" lvl="0">
              <a:lnSpc>
                <a:spcPts val="5690"/>
              </a:lnSpc>
              <a:spcBef>
                <a:spcPts val="345"/>
              </a:spcBef>
              <a:defRPr/>
            </a:pPr>
            <a:r>
              <a:rPr lang="id-ID" sz="4000" spc="-5" dirty="0">
                <a:latin typeface="Arial"/>
                <a:cs typeface="Arial"/>
              </a:rPr>
              <a:t>Kondisi Pendidikan SMA</a:t>
            </a:r>
          </a:p>
        </p:txBody>
      </p:sp>
      <p:pic>
        <p:nvPicPr>
          <p:cNvPr id="4" name="Picture 3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9144000" cy="505284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4997566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object 25">
            <a:extLst>
              <a:ext uri="{FF2B5EF4-FFF2-40B4-BE49-F238E27FC236}">
                <a16:creationId xmlns:a16="http://schemas.microsoft.com/office/drawing/2014/main" id="{8D7C7528-E6D0-4A2F-8D4B-E62641283E23}"/>
              </a:ext>
            </a:extLst>
          </p:cNvPr>
          <p:cNvSpPr/>
          <p:nvPr/>
        </p:nvSpPr>
        <p:spPr>
          <a:xfrm>
            <a:off x="223935" y="355676"/>
            <a:ext cx="931545" cy="992123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defTabSz="685800"/>
            <a:endParaRPr sz="1350">
              <a:solidFill>
                <a:prstClr val="black"/>
              </a:solidFill>
              <a:latin typeface="Calibri" panose="020F0502020204030204"/>
            </a:endParaRPr>
          </a:p>
        </p:txBody>
      </p:sp>
      <p:pic>
        <p:nvPicPr>
          <p:cNvPr id="30" name="Picture 9">
            <a:extLst>
              <a:ext uri="{FF2B5EF4-FFF2-40B4-BE49-F238E27FC236}">
                <a16:creationId xmlns:a16="http://schemas.microsoft.com/office/drawing/2014/main" id="{1BE18AAB-0BFD-4D42-9C98-7DCE705B281A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02732" y="330243"/>
            <a:ext cx="1441268" cy="10429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2" name="Title 2">
            <a:extLst>
              <a:ext uri="{FF2B5EF4-FFF2-40B4-BE49-F238E27FC236}">
                <a16:creationId xmlns:a16="http://schemas.microsoft.com/office/drawing/2014/main" id="{AF88B332-8AF4-4CA7-9485-4150B860C0C7}"/>
              </a:ext>
            </a:extLst>
          </p:cNvPr>
          <p:cNvSpPr txBox="1">
            <a:spLocks/>
          </p:cNvSpPr>
          <p:nvPr/>
        </p:nvSpPr>
        <p:spPr>
          <a:xfrm>
            <a:off x="536666" y="423148"/>
            <a:ext cx="7886700" cy="994172"/>
          </a:xfrm>
          <a:prstGeom prst="rect">
            <a:avLst/>
          </a:prstGeom>
        </p:spPr>
        <p:txBody>
          <a:bodyPr vert="horz" lIns="68580" tIns="34290" rIns="68580" bIns="34290" rtlCol="0" anchor="ctr"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 defTabSz="685800"/>
            <a:r>
              <a:rPr lang="en-NZ" sz="4500" b="1" dirty="0" err="1">
                <a:solidFill>
                  <a:prstClr val="black"/>
                </a:solidFill>
                <a:latin typeface="Calibri Light" panose="020F0302020204030204"/>
              </a:rPr>
              <a:t>Investasi</a:t>
            </a:r>
            <a:r>
              <a:rPr lang="en-NZ" sz="4500" b="1" dirty="0">
                <a:solidFill>
                  <a:prstClr val="black"/>
                </a:solidFill>
                <a:latin typeface="Calibri Light" panose="020F0302020204030204"/>
              </a:rPr>
              <a:t> Pendidikan</a:t>
            </a:r>
          </a:p>
        </p:txBody>
      </p:sp>
      <p:sp>
        <p:nvSpPr>
          <p:cNvPr id="11" name="object 3">
            <a:extLst>
              <a:ext uri="{FF2B5EF4-FFF2-40B4-BE49-F238E27FC236}">
                <a16:creationId xmlns:a16="http://schemas.microsoft.com/office/drawing/2014/main" id="{DA7D4119-3941-4E6E-BC57-E8E6F7423F4E}"/>
              </a:ext>
            </a:extLst>
          </p:cNvPr>
          <p:cNvSpPr/>
          <p:nvPr/>
        </p:nvSpPr>
        <p:spPr>
          <a:xfrm>
            <a:off x="223935" y="2208154"/>
            <a:ext cx="8789437" cy="3656026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defTabSz="685800"/>
            <a:endParaRPr sz="1350">
              <a:solidFill>
                <a:prstClr val="black"/>
              </a:solidFill>
              <a:latin typeface="Calibri" panose="020F0502020204030204"/>
            </a:endParaRPr>
          </a:p>
        </p:txBody>
      </p:sp>
    </p:spTree>
    <p:extLst>
      <p:ext uri="{BB962C8B-B14F-4D97-AF65-F5344CB8AC3E}">
        <p14:creationId xmlns:p14="http://schemas.microsoft.com/office/powerpoint/2010/main" val="300259778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object 25">
            <a:extLst>
              <a:ext uri="{FF2B5EF4-FFF2-40B4-BE49-F238E27FC236}">
                <a16:creationId xmlns:a16="http://schemas.microsoft.com/office/drawing/2014/main" id="{8D7C7528-E6D0-4A2F-8D4B-E62641283E23}"/>
              </a:ext>
            </a:extLst>
          </p:cNvPr>
          <p:cNvSpPr/>
          <p:nvPr/>
        </p:nvSpPr>
        <p:spPr>
          <a:xfrm>
            <a:off x="226457" y="349775"/>
            <a:ext cx="931545" cy="992123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defTabSz="685800"/>
            <a:endParaRPr sz="1350">
              <a:solidFill>
                <a:prstClr val="black"/>
              </a:solidFill>
              <a:latin typeface="Calibri" panose="020F0502020204030204"/>
            </a:endParaRPr>
          </a:p>
        </p:txBody>
      </p:sp>
      <p:pic>
        <p:nvPicPr>
          <p:cNvPr id="30" name="Picture 9">
            <a:extLst>
              <a:ext uri="{FF2B5EF4-FFF2-40B4-BE49-F238E27FC236}">
                <a16:creationId xmlns:a16="http://schemas.microsoft.com/office/drawing/2014/main" id="{1BE18AAB-0BFD-4D42-9C98-7DCE705B281A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539855" y="439684"/>
            <a:ext cx="1441268" cy="10429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3" name="object 3">
            <a:extLst>
              <a:ext uri="{FF2B5EF4-FFF2-40B4-BE49-F238E27FC236}">
                <a16:creationId xmlns:a16="http://schemas.microsoft.com/office/drawing/2014/main" id="{B10A9631-9560-4AAE-BF06-BDBDF3B35992}"/>
              </a:ext>
            </a:extLst>
          </p:cNvPr>
          <p:cNvSpPr/>
          <p:nvPr/>
        </p:nvSpPr>
        <p:spPr>
          <a:xfrm>
            <a:off x="201708" y="1724174"/>
            <a:ext cx="4361656" cy="3680003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defTabSz="685800"/>
            <a:endParaRPr sz="1350" dirty="0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36" name="object 5">
            <a:extLst>
              <a:ext uri="{FF2B5EF4-FFF2-40B4-BE49-F238E27FC236}">
                <a16:creationId xmlns:a16="http://schemas.microsoft.com/office/drawing/2014/main" id="{42C9D9D6-4BF6-40AB-900A-C7BD777D2DB6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4723369" y="2011091"/>
            <a:ext cx="4233005" cy="2918150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vert="horz" wrap="square" lIns="0" tIns="0" rIns="0" bIns="0" rtlCol="0">
            <a:normAutofit/>
          </a:bodyPr>
          <a:lstStyle/>
          <a:p>
            <a:endParaRPr lang="en-NZ" dirty="0"/>
          </a:p>
        </p:txBody>
      </p:sp>
      <p:sp>
        <p:nvSpPr>
          <p:cNvPr id="39" name="object 6">
            <a:extLst>
              <a:ext uri="{FF2B5EF4-FFF2-40B4-BE49-F238E27FC236}">
                <a16:creationId xmlns:a16="http://schemas.microsoft.com/office/drawing/2014/main" id="{59F46ECC-0C7D-432D-AE00-ADDAB7704828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4892295" y="5002614"/>
            <a:ext cx="3893387" cy="329257"/>
          </a:xfrm>
          <a:prstGeom prst="rect">
            <a:avLst/>
          </a:prstGeom>
        </p:spPr>
        <p:txBody>
          <a:bodyPr vert="horz" wrap="square" lIns="0" tIns="12383" rIns="0" bIns="0" rtlCol="0" anchor="ctr">
            <a:spAutoFit/>
          </a:bodyPr>
          <a:lstStyle/>
          <a:p>
            <a:pPr marL="9525" marR="3810" algn="just">
              <a:lnSpc>
                <a:spcPct val="98200"/>
              </a:lnSpc>
              <a:spcBef>
                <a:spcPts val="98"/>
              </a:spcBef>
            </a:pPr>
            <a:r>
              <a:rPr sz="1050" spc="-4" dirty="0">
                <a:latin typeface="Arial"/>
                <a:cs typeface="Arial"/>
              </a:rPr>
              <a:t>School enrollment of 16-18 year olds grew  for all income levels. But faster growth was  registered among poorer</a:t>
            </a:r>
            <a:r>
              <a:rPr sz="1050" spc="-26" dirty="0">
                <a:latin typeface="Arial"/>
                <a:cs typeface="Arial"/>
              </a:rPr>
              <a:t> </a:t>
            </a:r>
            <a:r>
              <a:rPr sz="1050" spc="-4" dirty="0">
                <a:latin typeface="Arial"/>
                <a:cs typeface="Arial"/>
              </a:rPr>
              <a:t>Indonesians</a:t>
            </a:r>
            <a:endParaRPr sz="1050" dirty="0">
              <a:latin typeface="Arial"/>
              <a:cs typeface="Arial"/>
            </a:endParaRPr>
          </a:p>
        </p:txBody>
      </p:sp>
      <p:sp>
        <p:nvSpPr>
          <p:cNvPr id="42" name="Title 2">
            <a:extLst>
              <a:ext uri="{FF2B5EF4-FFF2-40B4-BE49-F238E27FC236}">
                <a16:creationId xmlns:a16="http://schemas.microsoft.com/office/drawing/2014/main" id="{AF88B332-8AF4-4CA7-9485-4150B860C0C7}"/>
              </a:ext>
            </a:extLst>
          </p:cNvPr>
          <p:cNvSpPr txBox="1">
            <a:spLocks/>
          </p:cNvSpPr>
          <p:nvPr/>
        </p:nvSpPr>
        <p:spPr>
          <a:xfrm>
            <a:off x="536666" y="349775"/>
            <a:ext cx="7886700" cy="994172"/>
          </a:xfrm>
          <a:prstGeom prst="rect">
            <a:avLst/>
          </a:prstGeom>
        </p:spPr>
        <p:txBody>
          <a:bodyPr vert="horz" lIns="68580" tIns="34290" rIns="68580" bIns="34290" rtlCol="0" anchor="ctr"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 defTabSz="685800"/>
            <a:r>
              <a:rPr lang="en-NZ" sz="4500" b="1" dirty="0" err="1">
                <a:solidFill>
                  <a:prstClr val="black"/>
                </a:solidFill>
                <a:latin typeface="Calibri Light" panose="020F0302020204030204"/>
              </a:rPr>
              <a:t>Akses</a:t>
            </a:r>
            <a:r>
              <a:rPr lang="en-NZ" sz="4500" b="1" dirty="0">
                <a:solidFill>
                  <a:prstClr val="black"/>
                </a:solidFill>
                <a:latin typeface="Calibri Light" panose="020F0302020204030204"/>
              </a:rPr>
              <a:t> Pendidikan</a:t>
            </a:r>
          </a:p>
        </p:txBody>
      </p:sp>
    </p:spTree>
    <p:extLst>
      <p:ext uri="{BB962C8B-B14F-4D97-AF65-F5344CB8AC3E}">
        <p14:creationId xmlns:p14="http://schemas.microsoft.com/office/powerpoint/2010/main" val="153444975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187EEDA-787D-4239-A617-3393C562477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0" y="-143691"/>
            <a:ext cx="7886700" cy="1325563"/>
          </a:xfrm>
        </p:spPr>
        <p:txBody>
          <a:bodyPr>
            <a:normAutofit/>
          </a:bodyPr>
          <a:lstStyle/>
          <a:p>
            <a:r>
              <a:rPr lang="nl-NL" sz="3600" dirty="0"/>
              <a:t>Perkembangan APK dan APM </a:t>
            </a:r>
            <a:r>
              <a:rPr lang="id-ID" sz="3600" dirty="0"/>
              <a:t/>
            </a:r>
            <a:br>
              <a:rPr lang="id-ID" sz="3600" dirty="0"/>
            </a:br>
            <a:r>
              <a:rPr lang="nl-NL" sz="3600" dirty="0"/>
              <a:t>2012/2013 – 2018/2019</a:t>
            </a:r>
            <a:r>
              <a:rPr lang="id-ID" sz="3600" dirty="0"/>
              <a:t> (1/2)</a:t>
            </a:r>
            <a:endParaRPr lang="nl-NL" sz="3600" dirty="0"/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B7335A33-D1B5-481C-ACA4-FD9978D45EA3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6200" y="1176106"/>
            <a:ext cx="4457700" cy="3351756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51103B40-C71C-4997-B27E-530B346ECAD3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610100" y="2347781"/>
            <a:ext cx="4457700" cy="3351756"/>
          </a:xfrm>
          <a:prstGeom prst="rect">
            <a:avLst/>
          </a:prstGeom>
        </p:spPr>
      </p:pic>
      <p:sp>
        <p:nvSpPr>
          <p:cNvPr id="8" name="TextBox 7"/>
          <p:cNvSpPr txBox="1"/>
          <p:nvPr/>
        </p:nvSpPr>
        <p:spPr>
          <a:xfrm>
            <a:off x="7324229" y="1022218"/>
            <a:ext cx="1834285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d-ID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*Publikasi PDSPK 2018</a:t>
            </a:r>
          </a:p>
        </p:txBody>
      </p:sp>
    </p:spTree>
    <p:extLst>
      <p:ext uri="{BB962C8B-B14F-4D97-AF65-F5344CB8AC3E}">
        <p14:creationId xmlns:p14="http://schemas.microsoft.com/office/powerpoint/2010/main" val="134257775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187EEDA-787D-4239-A617-3393C562477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0" y="-116013"/>
            <a:ext cx="7886700" cy="1325563"/>
          </a:xfrm>
        </p:spPr>
        <p:txBody>
          <a:bodyPr>
            <a:noAutofit/>
          </a:bodyPr>
          <a:lstStyle/>
          <a:p>
            <a:r>
              <a:rPr lang="en-US" sz="3200" dirty="0" err="1"/>
              <a:t>Sebaran</a:t>
            </a:r>
            <a:r>
              <a:rPr lang="en-US" sz="3200" dirty="0"/>
              <a:t> </a:t>
            </a:r>
            <a:r>
              <a:rPr lang="en-US" sz="3200" dirty="0" err="1"/>
              <a:t>Angka</a:t>
            </a:r>
            <a:r>
              <a:rPr lang="en-US" sz="3200" dirty="0"/>
              <a:t> </a:t>
            </a:r>
            <a:r>
              <a:rPr lang="en-US" sz="3200" dirty="0" err="1"/>
              <a:t>Partisipasi</a:t>
            </a:r>
            <a:r>
              <a:rPr lang="en-US" sz="3200" dirty="0"/>
              <a:t> </a:t>
            </a:r>
            <a:r>
              <a:rPr lang="en-US" sz="3200" dirty="0" err="1"/>
              <a:t>Kasar</a:t>
            </a:r>
            <a:r>
              <a:rPr lang="en-US" sz="3200" dirty="0"/>
              <a:t> </a:t>
            </a:r>
            <a:r>
              <a:rPr lang="en-US" sz="3200" dirty="0" err="1"/>
              <a:t>Sekolah</a:t>
            </a:r>
            <a:r>
              <a:rPr lang="en-US" sz="3200" dirty="0"/>
              <a:t> </a:t>
            </a:r>
            <a:r>
              <a:rPr lang="en-US" sz="3200" dirty="0" err="1"/>
              <a:t>Menengah</a:t>
            </a:r>
            <a:r>
              <a:rPr lang="en-US" sz="3200" dirty="0"/>
              <a:t> </a:t>
            </a:r>
            <a:r>
              <a:rPr lang="en-US" sz="3200" dirty="0" err="1"/>
              <a:t>Atas</a:t>
            </a:r>
            <a:r>
              <a:rPr lang="en-US" sz="3200" dirty="0"/>
              <a:t> </a:t>
            </a:r>
            <a:r>
              <a:rPr lang="en-US" sz="3200" dirty="0" err="1"/>
              <a:t>Menurut</a:t>
            </a:r>
            <a:r>
              <a:rPr lang="en-US" sz="3200" dirty="0"/>
              <a:t> </a:t>
            </a:r>
            <a:r>
              <a:rPr lang="en-US" sz="3200" dirty="0" err="1"/>
              <a:t>Kab</a:t>
            </a:r>
            <a:r>
              <a:rPr lang="en-US" sz="3200" dirty="0"/>
              <a:t>/Kota</a:t>
            </a:r>
          </a:p>
        </p:txBody>
      </p:sp>
      <p:grpSp>
        <p:nvGrpSpPr>
          <p:cNvPr id="3" name="Group 2"/>
          <p:cNvGrpSpPr/>
          <p:nvPr/>
        </p:nvGrpSpPr>
        <p:grpSpPr>
          <a:xfrm>
            <a:off x="323528" y="1249377"/>
            <a:ext cx="8680702" cy="4945886"/>
            <a:chOff x="698177" y="1075402"/>
            <a:chExt cx="8680702" cy="4945886"/>
          </a:xfrm>
        </p:grpSpPr>
        <p:graphicFrame>
          <p:nvGraphicFramePr>
            <p:cNvPr id="4" name="Chart 3"/>
            <p:cNvGraphicFramePr>
              <a:graphicFrameLocks/>
            </p:cNvGraphicFramePr>
            <p:nvPr/>
          </p:nvGraphicFramePr>
          <p:xfrm>
            <a:off x="698177" y="1075402"/>
            <a:ext cx="8251613" cy="4945886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3"/>
            </a:graphicData>
          </a:graphic>
        </p:graphicFrame>
        <p:sp>
          <p:nvSpPr>
            <p:cNvPr id="5" name="Right Brace 4"/>
            <p:cNvSpPr/>
            <p:nvPr/>
          </p:nvSpPr>
          <p:spPr>
            <a:xfrm>
              <a:off x="7663956" y="1467521"/>
              <a:ext cx="652460" cy="1961479"/>
            </a:xfrm>
            <a:prstGeom prst="rightBrace">
              <a:avLst>
                <a:gd name="adj1" fmla="val 138791"/>
                <a:gd name="adj2" fmla="val 50000"/>
              </a:avLst>
            </a:prstGeom>
            <a:ln w="28575">
              <a:solidFill>
                <a:srgbClr val="00B050"/>
              </a:solidFill>
            </a:ln>
          </p:spPr>
          <p:style>
            <a:lnRef idx="1">
              <a:schemeClr val="accent2"/>
            </a:lnRef>
            <a:fillRef idx="0">
              <a:schemeClr val="accent2"/>
            </a:fillRef>
            <a:effectRef idx="0">
              <a:schemeClr val="accent2"/>
            </a:effectRef>
            <a:fontRef idx="minor">
              <a:schemeClr val="tx1"/>
            </a:fontRef>
          </p:style>
          <p:txBody>
            <a:bodyPr/>
            <a:lstStyle>
              <a:lvl1pPr marL="0" indent="0">
                <a:defRPr sz="11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1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" name="TextBox 5"/>
            <p:cNvSpPr txBox="1"/>
            <p:nvPr/>
          </p:nvSpPr>
          <p:spPr>
            <a:xfrm>
              <a:off x="8094552" y="2265497"/>
              <a:ext cx="1284327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id-ID" sz="1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350 </a:t>
              </a:r>
            </a:p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id-ID" sz="1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Kabupaten/Kota</a:t>
              </a:r>
            </a:p>
          </p:txBody>
        </p:sp>
        <p:sp>
          <p:nvSpPr>
            <p:cNvPr id="7" name="Right Brace 6"/>
            <p:cNvSpPr/>
            <p:nvPr/>
          </p:nvSpPr>
          <p:spPr>
            <a:xfrm>
              <a:off x="7663957" y="4195007"/>
              <a:ext cx="308012" cy="1162139"/>
            </a:xfrm>
            <a:prstGeom prst="rightBrace">
              <a:avLst>
                <a:gd name="adj1" fmla="val 130303"/>
                <a:gd name="adj2" fmla="val 50000"/>
              </a:avLst>
            </a:prstGeom>
            <a:ln w="28575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/>
            <a:lstStyle>
              <a:lvl1pPr marL="0" indent="0">
                <a:defRPr sz="11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1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" name="TextBox 7"/>
            <p:cNvSpPr txBox="1"/>
            <p:nvPr/>
          </p:nvSpPr>
          <p:spPr>
            <a:xfrm>
              <a:off x="8043093" y="4474782"/>
              <a:ext cx="1284327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id-ID" sz="1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164 </a:t>
              </a:r>
            </a:p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id-ID" sz="1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Kabupaten/Kota</a:t>
              </a:r>
            </a:p>
          </p:txBody>
        </p:sp>
        <p:sp>
          <p:nvSpPr>
            <p:cNvPr id="9" name="TextBox 8"/>
            <p:cNvSpPr txBox="1"/>
            <p:nvPr/>
          </p:nvSpPr>
          <p:spPr>
            <a:xfrm>
              <a:off x="7561300" y="3581171"/>
              <a:ext cx="1238028" cy="461665"/>
            </a:xfrm>
            <a:prstGeom prst="rect">
              <a:avLst/>
            </a:prstGeom>
            <a:solidFill>
              <a:srgbClr val="FFC000"/>
            </a:solidFill>
          </p:spPr>
          <p:txBody>
            <a:bodyPr wrap="square" rtlCol="0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id-ID" sz="1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APK Nasional </a:t>
              </a:r>
            </a:p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id-ID" sz="1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36,33%</a:t>
              </a:r>
            </a:p>
          </p:txBody>
        </p:sp>
      </p:grpSp>
      <p:sp>
        <p:nvSpPr>
          <p:cNvPr id="10" name="TextBox 9"/>
          <p:cNvSpPr txBox="1"/>
          <p:nvPr/>
        </p:nvSpPr>
        <p:spPr>
          <a:xfrm>
            <a:off x="6842536" y="5888875"/>
            <a:ext cx="230146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d-ID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*Publikasi PDSPK 2018</a:t>
            </a:r>
          </a:p>
        </p:txBody>
      </p:sp>
    </p:spTree>
    <p:extLst>
      <p:ext uri="{BB962C8B-B14F-4D97-AF65-F5344CB8AC3E}">
        <p14:creationId xmlns:p14="http://schemas.microsoft.com/office/powerpoint/2010/main" val="195243354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 Them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 Them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0.xml><?xml version="1.0" encoding="utf-8"?>
<a:theme xmlns:a="http://schemas.openxmlformats.org/drawingml/2006/main" name="3_Contents Slide Master">
  <a:themeElements>
    <a:clrScheme name="travel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00BDFB"/>
      </a:accent1>
      <a:accent2>
        <a:srgbClr val="1ED0A6"/>
      </a:accent2>
      <a:accent3>
        <a:srgbClr val="1C82FF"/>
      </a:accent3>
      <a:accent4>
        <a:srgbClr val="565874"/>
      </a:accent4>
      <a:accent5>
        <a:srgbClr val="00BDFB"/>
      </a:accent5>
      <a:accent6>
        <a:srgbClr val="1ED0A6"/>
      </a:accent6>
      <a:hlink>
        <a:srgbClr val="262626"/>
      </a:hlink>
      <a:folHlink>
        <a:srgbClr val="262626"/>
      </a:folHlink>
    </a:clrScheme>
    <a:fontScheme name="MAX-THEME FONT">
      <a:majorFont>
        <a:latin typeface="Arial"/>
        <a:ea typeface="Arial Unicode MS"/>
        <a:cs typeface=""/>
      </a:majorFont>
      <a:minorFont>
        <a:latin typeface="Arial"/>
        <a:ea typeface="Arial Unicode MS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1.xml><?xml version="1.0" encoding="utf-8"?>
<a:theme xmlns:a="http://schemas.openxmlformats.org/drawingml/2006/main" name="5_Office Theme">
  <a:themeElements>
    <a:clrScheme name="Office Them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 Them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 Them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2.xml><?xml version="1.0" encoding="utf-8"?>
<a:theme xmlns:a="http://schemas.openxmlformats.org/drawingml/2006/main" name="4_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3.xml><?xml version="1.0" encoding="utf-8"?>
<a:theme xmlns:a="http://schemas.openxmlformats.org/drawingml/2006/main" name="SHOWEET-CORPO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4.xml><?xml version="1.0" encoding="utf-8"?>
<a:theme xmlns:a="http://schemas.openxmlformats.org/drawingml/2006/main" name="2_SHOWEET-CORPO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5.xml><?xml version="1.0" encoding="utf-8"?>
<a:theme xmlns:a="http://schemas.openxmlformats.org/drawingml/2006/main" name="6_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6.xml><?xml version="1.0" encoding="utf-8"?>
<a:theme xmlns:a="http://schemas.openxmlformats.org/drawingml/2006/main" name="7_Office Theme">
  <a:themeElements>
    <a:clrScheme name="Custom 1">
      <a:dk1>
        <a:srgbClr val="000000"/>
      </a:dk1>
      <a:lt1>
        <a:sysClr val="window" lastClr="FFFFFF"/>
      </a:lt1>
      <a:dk2>
        <a:srgbClr val="41393B"/>
      </a:dk2>
      <a:lt2>
        <a:srgbClr val="B8B599"/>
      </a:lt2>
      <a:accent1>
        <a:srgbClr val="459A4C"/>
      </a:accent1>
      <a:accent2>
        <a:srgbClr val="DF5426"/>
      </a:accent2>
      <a:accent3>
        <a:srgbClr val="BE224F"/>
      </a:accent3>
      <a:accent4>
        <a:srgbClr val="E7C01F"/>
      </a:accent4>
      <a:accent5>
        <a:srgbClr val="139392"/>
      </a:accent5>
      <a:accent6>
        <a:srgbClr val="24567F"/>
      </a:accent6>
      <a:hlink>
        <a:srgbClr val="DBDFE1"/>
      </a:hlink>
      <a:folHlink>
        <a:srgbClr val="37373E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17.xml><?xml version="1.0" encoding="utf-8"?>
<a:theme xmlns:a="http://schemas.openxmlformats.org/drawingml/2006/main" name="8_Office Theme">
  <a:themeElements>
    <a:clrScheme name="Office Them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 Them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 Them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8.xml><?xml version="1.0" encoding="utf-8"?>
<a:theme xmlns:a="http://schemas.openxmlformats.org/drawingml/2006/main" name="1_Storybuilding Neal Creative">
  <a:themeElements>
    <a:clrScheme name="Neal Analytics 2">
      <a:dk1>
        <a:srgbClr val="000000"/>
      </a:dk1>
      <a:lt1>
        <a:srgbClr val="FFFFFF"/>
      </a:lt1>
      <a:dk2>
        <a:srgbClr val="0074AF"/>
      </a:dk2>
      <a:lt2>
        <a:srgbClr val="00B0F0"/>
      </a:lt2>
      <a:accent1>
        <a:srgbClr val="75D1FF"/>
      </a:accent1>
      <a:accent2>
        <a:srgbClr val="004568"/>
      </a:accent2>
      <a:accent3>
        <a:srgbClr val="92D050"/>
      </a:accent3>
      <a:accent4>
        <a:srgbClr val="FFC000"/>
      </a:accent4>
      <a:accent5>
        <a:srgbClr val="004568"/>
      </a:accent5>
      <a:accent6>
        <a:srgbClr val="0074AF"/>
      </a:accent6>
      <a:hlink>
        <a:srgbClr val="43C0FF"/>
      </a:hlink>
      <a:folHlink>
        <a:srgbClr val="75D1FF"/>
      </a:folHlink>
    </a:clrScheme>
    <a:fontScheme name="MICROSOFT">
      <a:majorFont>
        <a:latin typeface="Segoe UI Light"/>
        <a:ea typeface=""/>
        <a:cs typeface=""/>
      </a:majorFont>
      <a:minorFont>
        <a:latin typeface="Segoe UI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POWERFUL Presentations.pptx" id="{F35F1979-0F96-40AB-A8BA-4291EDE5F127}" vid="{D4D34B82-5498-418F-8E4B-B445820BAA9A}"/>
    </a:ext>
  </a:extLst>
</a:theme>
</file>

<file path=ppt/theme/theme19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Storybuilding Neal Creative">
  <a:themeElements>
    <a:clrScheme name="Neal Analytics 2">
      <a:dk1>
        <a:srgbClr val="000000"/>
      </a:dk1>
      <a:lt1>
        <a:srgbClr val="FFFFFF"/>
      </a:lt1>
      <a:dk2>
        <a:srgbClr val="0074AF"/>
      </a:dk2>
      <a:lt2>
        <a:srgbClr val="00B0F0"/>
      </a:lt2>
      <a:accent1>
        <a:srgbClr val="75D1FF"/>
      </a:accent1>
      <a:accent2>
        <a:srgbClr val="004568"/>
      </a:accent2>
      <a:accent3>
        <a:srgbClr val="92D050"/>
      </a:accent3>
      <a:accent4>
        <a:srgbClr val="FFC000"/>
      </a:accent4>
      <a:accent5>
        <a:srgbClr val="004568"/>
      </a:accent5>
      <a:accent6>
        <a:srgbClr val="0074AF"/>
      </a:accent6>
      <a:hlink>
        <a:srgbClr val="43C0FF"/>
      </a:hlink>
      <a:folHlink>
        <a:srgbClr val="75D1FF"/>
      </a:folHlink>
    </a:clrScheme>
    <a:fontScheme name="MICROSOFT">
      <a:majorFont>
        <a:latin typeface="Segoe UI Light"/>
        <a:ea typeface=""/>
        <a:cs typeface=""/>
      </a:majorFont>
      <a:minorFont>
        <a:latin typeface="Segoe UI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POWERFUL Presentations.pptx" id="{F35F1979-0F96-40AB-A8BA-4291EDE5F127}" vid="{D4D34B82-5498-418F-8E4B-B445820BAA9A}"/>
    </a:ext>
  </a:extLst>
</a:theme>
</file>

<file path=ppt/theme/theme3.xml><?xml version="1.0" encoding="utf-8"?>
<a:theme xmlns:a="http://schemas.openxmlformats.org/drawingml/2006/main" name="1_Office Theme">
  <a:themeElements>
    <a:clrScheme name="Office Them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 Them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 Them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.xml><?xml version="1.0" encoding="utf-8"?>
<a:theme xmlns:a="http://schemas.openxmlformats.org/drawingml/2006/main" name="3_Office Theme">
  <a:themeElements>
    <a:clrScheme name="Office Them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 Them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 Them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5.xml><?xml version="1.0" encoding="utf-8"?>
<a:theme xmlns:a="http://schemas.openxmlformats.org/drawingml/2006/main" name="Contents Slide Master">
  <a:themeElements>
    <a:clrScheme name="2019-Business plan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EBEE4"/>
      </a:accent1>
      <a:accent2>
        <a:srgbClr val="4CD6B0"/>
      </a:accent2>
      <a:accent3>
        <a:srgbClr val="98DC56"/>
      </a:accent3>
      <a:accent4>
        <a:srgbClr val="5EBEE4"/>
      </a:accent4>
      <a:accent5>
        <a:srgbClr val="4CD6B0"/>
      </a:accent5>
      <a:accent6>
        <a:srgbClr val="98DC56"/>
      </a:accent6>
      <a:hlink>
        <a:srgbClr val="BFBFBF"/>
      </a:hlink>
      <a:folHlink>
        <a:srgbClr val="BFBFBF"/>
      </a:folHlink>
    </a:clrScheme>
    <a:fontScheme name="MAX-THEME FONT">
      <a:majorFont>
        <a:latin typeface="Arial"/>
        <a:ea typeface="Arial Unicode MS"/>
        <a:cs typeface=""/>
      </a:majorFont>
      <a:minorFont>
        <a:latin typeface="Arial"/>
        <a:ea typeface="Arial Unicode MS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ln>
          <a:noFill/>
        </a:ln>
      </a:spPr>
      <a:bodyPr rtlCol="0" anchor="ctr"/>
      <a:lstStyle>
        <a:defPPr algn="ctr">
          <a:defRPr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</a:objectDefaults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6.xml><?xml version="1.0" encoding="utf-8"?>
<a:theme xmlns:a="http://schemas.openxmlformats.org/drawingml/2006/main" name="5_Contents Slide Master">
  <a:themeElements>
    <a:clrScheme name="travel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00BDFB"/>
      </a:accent1>
      <a:accent2>
        <a:srgbClr val="1ED0A6"/>
      </a:accent2>
      <a:accent3>
        <a:srgbClr val="1C82FF"/>
      </a:accent3>
      <a:accent4>
        <a:srgbClr val="565874"/>
      </a:accent4>
      <a:accent5>
        <a:srgbClr val="00BDFB"/>
      </a:accent5>
      <a:accent6>
        <a:srgbClr val="1ED0A6"/>
      </a:accent6>
      <a:hlink>
        <a:srgbClr val="262626"/>
      </a:hlink>
      <a:folHlink>
        <a:srgbClr val="262626"/>
      </a:folHlink>
    </a:clrScheme>
    <a:fontScheme name="MAX-THEME FONT">
      <a:majorFont>
        <a:latin typeface="Arial"/>
        <a:ea typeface="Arial Unicode MS"/>
        <a:cs typeface=""/>
      </a:majorFont>
      <a:minorFont>
        <a:latin typeface="Arial"/>
        <a:ea typeface="Arial Unicode MS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7.xml><?xml version="1.0" encoding="utf-8"?>
<a:theme xmlns:a="http://schemas.openxmlformats.org/drawingml/2006/main" name="2_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8.xml><?xml version="1.0" encoding="utf-8"?>
<a:theme xmlns:a="http://schemas.openxmlformats.org/drawingml/2006/main" name="1_Contents Slide Master">
  <a:themeElements>
    <a:clrScheme name="ALLPPT-Bussiness Key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E6106D"/>
      </a:accent1>
      <a:accent2>
        <a:srgbClr val="2C2C2C"/>
      </a:accent2>
      <a:accent3>
        <a:srgbClr val="E6106D"/>
      </a:accent3>
      <a:accent4>
        <a:srgbClr val="2C2C2C"/>
      </a:accent4>
      <a:accent5>
        <a:srgbClr val="E6106D"/>
      </a:accent5>
      <a:accent6>
        <a:srgbClr val="2C2C2C"/>
      </a:accent6>
      <a:hlink>
        <a:srgbClr val="FFFFFF"/>
      </a:hlink>
      <a:folHlink>
        <a:srgbClr val="000000"/>
      </a:folHlink>
    </a:clrScheme>
    <a:fontScheme name="ALLPPT FONT">
      <a:majorFont>
        <a:latin typeface="Arial"/>
        <a:ea typeface="Arial Unicode MS"/>
        <a:cs typeface=""/>
      </a:majorFont>
      <a:minorFont>
        <a:latin typeface="Arial"/>
        <a:ea typeface="Arial Unicode MS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9.xml><?xml version="1.0" encoding="utf-8"?>
<a:theme xmlns:a="http://schemas.openxmlformats.org/drawingml/2006/main" name="2_Contents Slide Master">
  <a:themeElements>
    <a:clrScheme name="travel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00BDFB"/>
      </a:accent1>
      <a:accent2>
        <a:srgbClr val="1ED0A6"/>
      </a:accent2>
      <a:accent3>
        <a:srgbClr val="1C82FF"/>
      </a:accent3>
      <a:accent4>
        <a:srgbClr val="565874"/>
      </a:accent4>
      <a:accent5>
        <a:srgbClr val="00BDFB"/>
      </a:accent5>
      <a:accent6>
        <a:srgbClr val="1ED0A6"/>
      </a:accent6>
      <a:hlink>
        <a:srgbClr val="262626"/>
      </a:hlink>
      <a:folHlink>
        <a:srgbClr val="262626"/>
      </a:folHlink>
    </a:clrScheme>
    <a:fontScheme name="MAX-THEME FONT">
      <a:majorFont>
        <a:latin typeface="Arial"/>
        <a:ea typeface="Arial Unicode MS"/>
        <a:cs typeface=""/>
      </a:majorFont>
      <a:minorFont>
        <a:latin typeface="Arial"/>
        <a:ea typeface="Arial Unicode MS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Override1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44546A"/>
    </a:dk2>
    <a:lt2>
      <a:srgbClr val="E7E6E6"/>
    </a:lt2>
    <a:accent1>
      <a:srgbClr val="5B9BD5"/>
    </a:accent1>
    <a:accent2>
      <a:srgbClr val="ED7D31"/>
    </a:accent2>
    <a:accent3>
      <a:srgbClr val="A5A5A5"/>
    </a:accent3>
    <a:accent4>
      <a:srgbClr val="FFC000"/>
    </a:accent4>
    <a:accent5>
      <a:srgbClr val="4472C4"/>
    </a:accent5>
    <a:accent6>
      <a:srgbClr val="70AD47"/>
    </a:accent6>
    <a:hlink>
      <a:srgbClr val="0563C1"/>
    </a:hlink>
    <a:folHlink>
      <a:srgbClr val="954F72"/>
    </a:folHlink>
  </a:clrScheme>
  <a:fontScheme name="Office">
    <a:majorFont>
      <a:latin typeface="Calibri Light" panose="020F0302020204030204"/>
      <a:ea typeface=""/>
      <a:cs typeface=""/>
      <a:font script="Jpan" typeface="游ゴシック Light"/>
      <a:font script="Hang" typeface="맑은 고딕"/>
      <a:font script="Hans" typeface="等线 Light"/>
      <a:font script="Hant" typeface="新細明體"/>
      <a:font script="Arab" typeface="Times New Roman"/>
      <a:font script="Hebr" typeface="Times New Roman"/>
      <a:font script="Thai" typeface="Tahoma"/>
      <a:font script="Ethi" typeface="Nyala"/>
      <a:font script="Beng" typeface="Vrinda"/>
      <a:font script="Gujr" typeface="Shruti"/>
      <a:font script="Khmr" typeface="MoolBoran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Times New Roman"/>
      <a:font script="Uigh" typeface="Microsoft Uighur"/>
      <a:font script="Geor" typeface="Sylfaen"/>
    </a:majorFont>
    <a:minorFont>
      <a:latin typeface="Calibri" panose="020F0502020204030204"/>
      <a:ea typeface=""/>
      <a:cs typeface=""/>
      <a:font script="Jpan" typeface="游ゴシック"/>
      <a:font script="Hang" typeface="맑은 고딕"/>
      <a:font script="Hans" typeface="等线"/>
      <a:font script="Hant" typeface="新細明體"/>
      <a:font script="Arab" typeface="Arial"/>
      <a:font script="Hebr" typeface="Arial"/>
      <a:font script="Thai" typeface="Tahoma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  <a:font script="Geor" typeface="Sylfaen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lumMod val="110000"/>
              <a:satMod val="105000"/>
              <a:tint val="67000"/>
            </a:schemeClr>
          </a:gs>
          <a:gs pos="50000">
            <a:schemeClr val="phClr">
              <a:lumMod val="105000"/>
              <a:satMod val="103000"/>
              <a:tint val="73000"/>
            </a:schemeClr>
          </a:gs>
          <a:gs pos="100000">
            <a:schemeClr val="phClr">
              <a:lumMod val="105000"/>
              <a:satMod val="109000"/>
              <a:tint val="81000"/>
            </a:schemeClr>
          </a:gs>
        </a:gsLst>
        <a:lin ang="5400000" scaled="0"/>
      </a:gradFill>
      <a:gradFill rotWithShape="1">
        <a:gsLst>
          <a:gs pos="0">
            <a:schemeClr val="phClr">
              <a:satMod val="103000"/>
              <a:lumMod val="102000"/>
              <a:tint val="94000"/>
            </a:schemeClr>
          </a:gs>
          <a:gs pos="50000">
            <a:schemeClr val="phClr">
              <a:satMod val="110000"/>
              <a:lumMod val="100000"/>
              <a:shade val="100000"/>
            </a:schemeClr>
          </a:gs>
          <a:gs pos="100000">
            <a:schemeClr val="phClr">
              <a:lumMod val="99000"/>
              <a:satMod val="120000"/>
              <a:shade val="78000"/>
            </a:schemeClr>
          </a:gs>
        </a:gsLst>
        <a:lin ang="5400000" scaled="0"/>
      </a:gradFill>
    </a:fillStyleLst>
    <a:lnStyleLst>
      <a:ln w="6350" cap="flat" cmpd="sng" algn="ctr">
        <a:solidFill>
          <a:schemeClr val="phClr"/>
        </a:solidFill>
        <a:prstDash val="solid"/>
        <a:miter lim="800000"/>
      </a:ln>
      <a:ln w="12700" cap="flat" cmpd="sng" algn="ctr">
        <a:solidFill>
          <a:schemeClr val="phClr"/>
        </a:solidFill>
        <a:prstDash val="solid"/>
        <a:miter lim="800000"/>
      </a:ln>
      <a:ln w="19050" cap="flat" cmpd="sng" algn="ctr">
        <a:solidFill>
          <a:schemeClr val="phClr"/>
        </a:solidFill>
        <a:prstDash val="solid"/>
        <a:miter lim="800000"/>
      </a:ln>
    </a:lnStyleLst>
    <a:effectStyleLst>
      <a:effectStyle>
        <a:effectLst/>
      </a:effectStyle>
      <a:effectStyle>
        <a:effectLst/>
      </a:effectStyle>
      <a:effectStyle>
        <a:effectLst>
          <a:outerShdw blurRad="57150" dist="19050" dir="5400000" algn="ctr" rotWithShape="0">
            <a:srgbClr val="000000">
              <a:alpha val="63000"/>
            </a:srgbClr>
          </a:outerShdw>
        </a:effectLst>
      </a:effectStyle>
    </a:effectStyleLst>
    <a:bgFillStyleLst>
      <a:solidFill>
        <a:schemeClr val="phClr"/>
      </a:solidFill>
      <a:solidFill>
        <a:schemeClr val="phClr">
          <a:tint val="95000"/>
          <a:satMod val="170000"/>
        </a:schemeClr>
      </a:solidFill>
      <a:gradFill rotWithShape="1">
        <a:gsLst>
          <a:gs pos="0">
            <a:schemeClr val="phClr">
              <a:tint val="93000"/>
              <a:satMod val="150000"/>
              <a:shade val="98000"/>
              <a:lumMod val="102000"/>
            </a:schemeClr>
          </a:gs>
          <a:gs pos="50000">
            <a:schemeClr val="phClr">
              <a:tint val="98000"/>
              <a:satMod val="130000"/>
              <a:shade val="90000"/>
              <a:lumMod val="103000"/>
            </a:schemeClr>
          </a:gs>
          <a:gs pos="100000">
            <a:schemeClr val="phClr">
              <a:shade val="63000"/>
              <a:satMod val="120000"/>
            </a:schemeClr>
          </a:gs>
        </a:gsLst>
        <a:lin ang="5400000" scaled="0"/>
      </a:gradFill>
    </a:bgFillStyleLst>
  </a:fmtScheme>
</a:themeOverride>
</file>

<file path=ppt/theme/themeOverride2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44546A"/>
    </a:dk2>
    <a:lt2>
      <a:srgbClr val="E7E6E6"/>
    </a:lt2>
    <a:accent1>
      <a:srgbClr val="4472C4"/>
    </a:accent1>
    <a:accent2>
      <a:srgbClr val="ED7D31"/>
    </a:accent2>
    <a:accent3>
      <a:srgbClr val="A5A5A5"/>
    </a:accent3>
    <a:accent4>
      <a:srgbClr val="FFC000"/>
    </a:accent4>
    <a:accent5>
      <a:srgbClr val="5B9BD5"/>
    </a:accent5>
    <a:accent6>
      <a:srgbClr val="70AD47"/>
    </a:accent6>
    <a:hlink>
      <a:srgbClr val="0563C1"/>
    </a:hlink>
    <a:folHlink>
      <a:srgbClr val="954F72"/>
    </a:folHlink>
  </a:clrScheme>
  <a:fontScheme name="Office">
    <a:majorFont>
      <a:latin typeface="Calibri Light" panose="020F0302020204030204"/>
      <a:ea typeface=""/>
      <a:cs typeface=""/>
      <a:font script="Jpan" typeface="游ゴシック Light"/>
      <a:font script="Hang" typeface="맑은 고딕"/>
      <a:font script="Hans" typeface="等线 Light"/>
      <a:font script="Hant" typeface="新細明體"/>
      <a:font script="Arab" typeface="Times New Roman"/>
      <a:font script="Hebr" typeface="Times New Roman"/>
      <a:font script="Thai" typeface="Tahoma"/>
      <a:font script="Ethi" typeface="Nyala"/>
      <a:font script="Beng" typeface="Vrinda"/>
      <a:font script="Gujr" typeface="Shruti"/>
      <a:font script="Khmr" typeface="MoolBoran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Times New Roman"/>
      <a:font script="Uigh" typeface="Microsoft Uighur"/>
      <a:font script="Geor" typeface="Sylfaen"/>
      <a:font script="Armn" typeface="Arial"/>
      <a:font script="Bugi" typeface="Leelawadee UI"/>
      <a:font script="Bopo" typeface="Microsoft JhengHei"/>
      <a:font script="Java" typeface="Javanese Text"/>
      <a:font script="Lisu" typeface="Segoe UI"/>
      <a:font script="Mymr" typeface="Myanmar Text"/>
      <a:font script="Nkoo" typeface="Ebrima"/>
      <a:font script="Olck" typeface="Nirmala UI"/>
      <a:font script="Osma" typeface="Ebrima"/>
      <a:font script="Phag" typeface="Phagspa"/>
      <a:font script="Syrn" typeface="Estrangelo Edessa"/>
      <a:font script="Syrj" typeface="Estrangelo Edessa"/>
      <a:font script="Syre" typeface="Estrangelo Edessa"/>
      <a:font script="Sora" typeface="Nirmala UI"/>
      <a:font script="Tale" typeface="Microsoft Tai Le"/>
      <a:font script="Talu" typeface="Microsoft New Tai Lue"/>
      <a:font script="Tfng" typeface="Ebrima"/>
    </a:majorFont>
    <a:minorFont>
      <a:latin typeface="Calibri" panose="020F0502020204030204"/>
      <a:ea typeface=""/>
      <a:cs typeface=""/>
      <a:font script="Jpan" typeface="游ゴシック"/>
      <a:font script="Hang" typeface="맑은 고딕"/>
      <a:font script="Hans" typeface="等线"/>
      <a:font script="Hant" typeface="新細明體"/>
      <a:font script="Arab" typeface="Arial"/>
      <a:font script="Hebr" typeface="Arial"/>
      <a:font script="Thai" typeface="Tahoma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  <a:font script="Geor" typeface="Sylfaen"/>
      <a:font script="Armn" typeface="Arial"/>
      <a:font script="Bugi" typeface="Leelawadee UI"/>
      <a:font script="Bopo" typeface="Microsoft JhengHei"/>
      <a:font script="Java" typeface="Javanese Text"/>
      <a:font script="Lisu" typeface="Segoe UI"/>
      <a:font script="Mymr" typeface="Myanmar Text"/>
      <a:font script="Nkoo" typeface="Ebrima"/>
      <a:font script="Olck" typeface="Nirmala UI"/>
      <a:font script="Osma" typeface="Ebrima"/>
      <a:font script="Phag" typeface="Phagspa"/>
      <a:font script="Syrn" typeface="Estrangelo Edessa"/>
      <a:font script="Syrj" typeface="Estrangelo Edessa"/>
      <a:font script="Syre" typeface="Estrangelo Edessa"/>
      <a:font script="Sora" typeface="Nirmala UI"/>
      <a:font script="Tale" typeface="Microsoft Tai Le"/>
      <a:font script="Talu" typeface="Microsoft New Tai Lue"/>
      <a:font script="Tfng" typeface="Ebrima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lumMod val="110000"/>
              <a:satMod val="105000"/>
              <a:tint val="67000"/>
            </a:schemeClr>
          </a:gs>
          <a:gs pos="50000">
            <a:schemeClr val="phClr">
              <a:lumMod val="105000"/>
              <a:satMod val="103000"/>
              <a:tint val="73000"/>
            </a:schemeClr>
          </a:gs>
          <a:gs pos="100000">
            <a:schemeClr val="phClr">
              <a:lumMod val="105000"/>
              <a:satMod val="109000"/>
              <a:tint val="81000"/>
            </a:schemeClr>
          </a:gs>
        </a:gsLst>
        <a:lin ang="5400000" scaled="0"/>
      </a:gradFill>
      <a:gradFill rotWithShape="1">
        <a:gsLst>
          <a:gs pos="0">
            <a:schemeClr val="phClr">
              <a:satMod val="103000"/>
              <a:lumMod val="102000"/>
              <a:tint val="94000"/>
            </a:schemeClr>
          </a:gs>
          <a:gs pos="50000">
            <a:schemeClr val="phClr">
              <a:satMod val="110000"/>
              <a:lumMod val="100000"/>
              <a:shade val="100000"/>
            </a:schemeClr>
          </a:gs>
          <a:gs pos="100000">
            <a:schemeClr val="phClr">
              <a:lumMod val="99000"/>
              <a:satMod val="120000"/>
              <a:shade val="78000"/>
            </a:schemeClr>
          </a:gs>
        </a:gsLst>
        <a:lin ang="5400000" scaled="0"/>
      </a:gradFill>
    </a:fillStyleLst>
    <a:lnStyleLst>
      <a:ln w="6350" cap="flat" cmpd="sng" algn="ctr">
        <a:solidFill>
          <a:schemeClr val="phClr"/>
        </a:solidFill>
        <a:prstDash val="solid"/>
        <a:miter lim="800000"/>
      </a:ln>
      <a:ln w="12700" cap="flat" cmpd="sng" algn="ctr">
        <a:solidFill>
          <a:schemeClr val="phClr"/>
        </a:solidFill>
        <a:prstDash val="solid"/>
        <a:miter lim="800000"/>
      </a:ln>
      <a:ln w="19050" cap="flat" cmpd="sng" algn="ctr">
        <a:solidFill>
          <a:schemeClr val="phClr"/>
        </a:solidFill>
        <a:prstDash val="solid"/>
        <a:miter lim="800000"/>
      </a:ln>
    </a:lnStyleLst>
    <a:effectStyleLst>
      <a:effectStyle>
        <a:effectLst/>
      </a:effectStyle>
      <a:effectStyle>
        <a:effectLst/>
      </a:effectStyle>
      <a:effectStyle>
        <a:effectLst>
          <a:outerShdw blurRad="57150" dist="19050" dir="5400000" algn="ctr" rotWithShape="0">
            <a:srgbClr val="000000">
              <a:alpha val="63000"/>
            </a:srgbClr>
          </a:outerShdw>
        </a:effectLst>
      </a:effectStyle>
    </a:effectStyleLst>
    <a:bgFillStyleLst>
      <a:solidFill>
        <a:schemeClr val="phClr"/>
      </a:solidFill>
      <a:solidFill>
        <a:schemeClr val="phClr">
          <a:tint val="95000"/>
          <a:satMod val="170000"/>
        </a:schemeClr>
      </a:solidFill>
      <a:gradFill rotWithShape="1">
        <a:gsLst>
          <a:gs pos="0">
            <a:schemeClr val="phClr">
              <a:tint val="93000"/>
              <a:satMod val="150000"/>
              <a:shade val="98000"/>
              <a:lumMod val="102000"/>
            </a:schemeClr>
          </a:gs>
          <a:gs pos="50000">
            <a:schemeClr val="phClr">
              <a:tint val="98000"/>
              <a:satMod val="130000"/>
              <a:shade val="90000"/>
              <a:lumMod val="103000"/>
            </a:schemeClr>
          </a:gs>
          <a:gs pos="100000">
            <a:schemeClr val="phClr">
              <a:shade val="63000"/>
              <a:satMod val="120000"/>
            </a:schemeClr>
          </a:gs>
        </a:gsLst>
        <a:lin ang="5400000" scaled="0"/>
      </a:gradFill>
    </a:bgFillStyleLst>
  </a:fmtScheme>
</a:themeOverride>
</file>

<file path=docProps/app.xml><?xml version="1.0" encoding="utf-8"?>
<Properties xmlns="http://schemas.openxmlformats.org/officeDocument/2006/extended-properties" xmlns:vt="http://schemas.openxmlformats.org/officeDocument/2006/docPropsVTypes">
  <Template>Office Theme</Template>
  <TotalTime>1298</TotalTime>
  <Words>696</Words>
  <Application>Microsoft Office PowerPoint</Application>
  <PresentationFormat>On-screen Show (4:3)</PresentationFormat>
  <Paragraphs>233</Paragraphs>
  <Slides>28</Slides>
  <Notes>5</Notes>
  <HiddenSlides>0</HiddenSlides>
  <MMClips>0</MMClips>
  <ScaleCrop>false</ScaleCrop>
  <HeadingPairs>
    <vt:vector size="6" baseType="variant">
      <vt:variant>
        <vt:lpstr>Fonts Used</vt:lpstr>
      </vt:variant>
      <vt:variant>
        <vt:i4>22</vt:i4>
      </vt:variant>
      <vt:variant>
        <vt:lpstr>Theme</vt:lpstr>
      </vt:variant>
      <vt:variant>
        <vt:i4>18</vt:i4>
      </vt:variant>
      <vt:variant>
        <vt:lpstr>Slide Titles</vt:lpstr>
      </vt:variant>
      <vt:variant>
        <vt:i4>28</vt:i4>
      </vt:variant>
    </vt:vector>
  </HeadingPairs>
  <TitlesOfParts>
    <vt:vector size="68" baseType="lpstr">
      <vt:lpstr>맑은 고딕</vt:lpstr>
      <vt:lpstr>Adobe Gothic Std B</vt:lpstr>
      <vt:lpstr>Agency FB</vt:lpstr>
      <vt:lpstr>AR PL SungtiL GB</vt:lpstr>
      <vt:lpstr>Arial</vt:lpstr>
      <vt:lpstr>Arial Black</vt:lpstr>
      <vt:lpstr>Arial Unicode MS</vt:lpstr>
      <vt:lpstr>Bell MT</vt:lpstr>
      <vt:lpstr>Book Antiqua</vt:lpstr>
      <vt:lpstr>Calibri</vt:lpstr>
      <vt:lpstr>Calibri Light</vt:lpstr>
      <vt:lpstr>Century Gothic</vt:lpstr>
      <vt:lpstr>Georgia</vt:lpstr>
      <vt:lpstr>Montserrat SemiBold</vt:lpstr>
      <vt:lpstr>Open Sans</vt:lpstr>
      <vt:lpstr>Segoe UI</vt:lpstr>
      <vt:lpstr>Segoe UI Black</vt:lpstr>
      <vt:lpstr>Segoe UI Light</vt:lpstr>
      <vt:lpstr>Segoe UI Semibold</vt:lpstr>
      <vt:lpstr>Segoe UI Semilight</vt:lpstr>
      <vt:lpstr>Times New Roman</vt:lpstr>
      <vt:lpstr>Wingdings</vt:lpstr>
      <vt:lpstr>Office Theme</vt:lpstr>
      <vt:lpstr>Storybuilding Neal Creative</vt:lpstr>
      <vt:lpstr>1_Office Theme</vt:lpstr>
      <vt:lpstr>3_Office Theme</vt:lpstr>
      <vt:lpstr>Contents Slide Master</vt:lpstr>
      <vt:lpstr>5_Contents Slide Master</vt:lpstr>
      <vt:lpstr>2_Office Theme</vt:lpstr>
      <vt:lpstr>1_Contents Slide Master</vt:lpstr>
      <vt:lpstr>2_Contents Slide Master</vt:lpstr>
      <vt:lpstr>3_Contents Slide Master</vt:lpstr>
      <vt:lpstr>5_Office Theme</vt:lpstr>
      <vt:lpstr>4_Office Theme</vt:lpstr>
      <vt:lpstr>SHOWEET-CORPO</vt:lpstr>
      <vt:lpstr>2_SHOWEET-CORPO</vt:lpstr>
      <vt:lpstr>6_Office Theme</vt:lpstr>
      <vt:lpstr>7_Office Theme</vt:lpstr>
      <vt:lpstr>8_Office Theme</vt:lpstr>
      <vt:lpstr>1_Storybuilding Neal Creative</vt:lpstr>
      <vt:lpstr>INFORMASI KEBIJAKAN PROGRAM SMA TAHUN 2020</vt:lpstr>
      <vt:lpstr>PowerPoint Presentation</vt:lpstr>
      <vt:lpstr>SISTEM PEMBINAAN SMA </vt:lpstr>
      <vt:lpstr>PENDEKATAN SISTEM</vt:lpstr>
      <vt:lpstr>PowerPoint Presentation</vt:lpstr>
      <vt:lpstr>PowerPoint Presentation</vt:lpstr>
      <vt:lpstr>School enrollment of 16-18 year olds grew  for all income levels. But faster growth was  registered among poorer Indonesians</vt:lpstr>
      <vt:lpstr>Perkembangan APK dan APM  2012/2013 – 2018/2019 (1/2)</vt:lpstr>
      <vt:lpstr>Sebaran Angka Partisipasi Kasar Sekolah Menengah Atas Menurut Kab/Kota</vt:lpstr>
      <vt:lpstr>PowerPoint Presentation</vt:lpstr>
      <vt:lpstr>No Improvement in National Exam</vt:lpstr>
      <vt:lpstr>PowerPoint Presentation</vt:lpstr>
      <vt:lpstr>PowerPoint Presentation</vt:lpstr>
      <vt:lpstr>Best practice (see Vietnam): low budget, relatively high achievement</vt:lpstr>
      <vt:lpstr>PowerPoint Presentation</vt:lpstr>
      <vt:lpstr>PowerPoint Presentation</vt:lpstr>
      <vt:lpstr>PowerPoint Presentation</vt:lpstr>
      <vt:lpstr>Jumlah Kecamatan Belum Ada SMA &amp; SMK </vt:lpstr>
      <vt:lpstr>Jumlah kecamatan yang kekurangan daya tampung SM</vt:lpstr>
      <vt:lpstr>Jumlah Siswa Pemilik KIP  dan Layak KIP</vt:lpstr>
      <vt:lpstr>Jumlah Siswa Putus Sekolah (DO)</vt:lpstr>
      <vt:lpstr>PowerPoint Presentation</vt:lpstr>
      <vt:lpstr>PowerPoint Presentation</vt:lpstr>
      <vt:lpstr>Postur Anggaran Pendidikan Dalam APBN 2020</vt:lpstr>
      <vt:lpstr>PowerPoint Presentation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Yongky Purnomo</dc:creator>
  <cp:lastModifiedBy>sma</cp:lastModifiedBy>
  <cp:revision>106</cp:revision>
  <dcterms:created xsi:type="dcterms:W3CDTF">2019-09-03T13:39:20Z</dcterms:created>
  <dcterms:modified xsi:type="dcterms:W3CDTF">2019-12-11T04:43:34Z</dcterms:modified>
</cp:coreProperties>
</file>